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6" r:id="rId5"/>
    <p:sldId id="257" r:id="rId6"/>
    <p:sldId id="307" r:id="rId7"/>
    <p:sldId id="310" r:id="rId8"/>
    <p:sldId id="311" r:id="rId9"/>
    <p:sldId id="309" r:id="rId10"/>
    <p:sldId id="312" r:id="rId11"/>
    <p:sldId id="313" r:id="rId12"/>
    <p:sldId id="304" r:id="rId13"/>
    <p:sldId id="26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8B00"/>
    <a:srgbClr val="DE9400"/>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0CC99-C09F-40BC-BDDF-CBB2DF233A1E}" v="529" dt="2024-06-26T20:10:13.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ilar Hernandez, G.A. (Glenn)" userId="S::aguilarga@vuw.leidenuniv.nl::823047a5-318e-4950-bf9c-81ef767e322a" providerId="AD" clId="Web-{F9B10607-C4E7-CA5F-8133-7DDD04B30D86}"/>
    <pc:docChg chg="modSld">
      <pc:chgData name="Aguilar Hernandez, G.A. (Glenn)" userId="S::aguilarga@vuw.leidenuniv.nl::823047a5-318e-4950-bf9c-81ef767e322a" providerId="AD" clId="Web-{F9B10607-C4E7-CA5F-8133-7DDD04B30D86}" dt="2023-10-31T10:59:20.386" v="34" actId="20577"/>
      <pc:docMkLst>
        <pc:docMk/>
      </pc:docMkLst>
      <pc:sldChg chg="modSp">
        <pc:chgData name="Aguilar Hernandez, G.A. (Glenn)" userId="S::aguilarga@vuw.leidenuniv.nl::823047a5-318e-4950-bf9c-81ef767e322a" providerId="AD" clId="Web-{F9B10607-C4E7-CA5F-8133-7DDD04B30D86}" dt="2023-10-31T10:59:20.386" v="34" actId="20577"/>
        <pc:sldMkLst>
          <pc:docMk/>
          <pc:sldMk cId="92470207" sldId="260"/>
        </pc:sldMkLst>
        <pc:spChg chg="mod">
          <ac:chgData name="Aguilar Hernandez, G.A. (Glenn)" userId="S::aguilarga@vuw.leidenuniv.nl::823047a5-318e-4950-bf9c-81ef767e322a" providerId="AD" clId="Web-{F9B10607-C4E7-CA5F-8133-7DDD04B30D86}" dt="2023-10-31T10:59:20.386" v="34" actId="20577"/>
          <ac:spMkLst>
            <pc:docMk/>
            <pc:sldMk cId="92470207" sldId="260"/>
            <ac:spMk id="2" creationId="{46CD528F-A84A-F54D-5000-431C8B3D90DB}"/>
          </ac:spMkLst>
        </pc:spChg>
        <pc:spChg chg="mod">
          <ac:chgData name="Aguilar Hernandez, G.A. (Glenn)" userId="S::aguilarga@vuw.leidenuniv.nl::823047a5-318e-4950-bf9c-81ef767e322a" providerId="AD" clId="Web-{F9B10607-C4E7-CA5F-8133-7DDD04B30D86}" dt="2023-10-31T10:59:03.292" v="30" actId="20577"/>
          <ac:spMkLst>
            <pc:docMk/>
            <pc:sldMk cId="92470207" sldId="260"/>
            <ac:spMk id="6" creationId="{EED902B6-6B11-BFD1-FCC4-E8DDB9907EF7}"/>
          </ac:spMkLst>
        </pc:spChg>
      </pc:sldChg>
    </pc:docChg>
  </pc:docChgLst>
  <pc:docChgLst>
    <pc:chgData name="Aguilar Hernandez, G.A. (Glenn)" userId="S::aguilarga@vuw.leidenuniv.nl::823047a5-318e-4950-bf9c-81ef767e322a" providerId="AD" clId="Web-{73F169E2-0147-8B7F-9D6E-B79F30DCB8BF}"/>
    <pc:docChg chg="modSld">
      <pc:chgData name="Aguilar Hernandez, G.A. (Glenn)" userId="S::aguilarga@vuw.leidenuniv.nl::823047a5-318e-4950-bf9c-81ef767e322a" providerId="AD" clId="Web-{73F169E2-0147-8B7F-9D6E-B79F30DCB8BF}" dt="2023-10-31T08:50:43.026" v="7" actId="20577"/>
      <pc:docMkLst>
        <pc:docMk/>
      </pc:docMkLst>
      <pc:sldChg chg="modSp">
        <pc:chgData name="Aguilar Hernandez, G.A. (Glenn)" userId="S::aguilarga@vuw.leidenuniv.nl::823047a5-318e-4950-bf9c-81ef767e322a" providerId="AD" clId="Web-{73F169E2-0147-8B7F-9D6E-B79F30DCB8BF}" dt="2023-10-31T08:50:43.026" v="7" actId="20577"/>
        <pc:sldMkLst>
          <pc:docMk/>
          <pc:sldMk cId="2210438186" sldId="266"/>
        </pc:sldMkLst>
        <pc:spChg chg="mod">
          <ac:chgData name="Aguilar Hernandez, G.A. (Glenn)" userId="S::aguilarga@vuw.leidenuniv.nl::823047a5-318e-4950-bf9c-81ef767e322a" providerId="AD" clId="Web-{73F169E2-0147-8B7F-9D6E-B79F30DCB8BF}" dt="2023-10-31T08:50:43.026" v="7" actId="20577"/>
          <ac:spMkLst>
            <pc:docMk/>
            <pc:sldMk cId="2210438186" sldId="266"/>
            <ac:spMk id="18" creationId="{F1811A72-67AB-00B3-CF49-C9F996F52DBB}"/>
          </ac:spMkLst>
        </pc:spChg>
      </pc:sldChg>
    </pc:docChg>
  </pc:docChgLst>
  <pc:docChgLst>
    <pc:chgData name="Aguilar Hernandez, G.A. (Glenn)" userId="823047a5-318e-4950-bf9c-81ef767e322a" providerId="ADAL" clId="{CF6E0214-DF72-4B4D-AB07-72D36E1AD0C0}"/>
    <pc:docChg chg="undo custSel addSld delSld modSld modMainMaster">
      <pc:chgData name="Aguilar Hernandez, G.A. (Glenn)" userId="823047a5-318e-4950-bf9c-81ef767e322a" providerId="ADAL" clId="{CF6E0214-DF72-4B4D-AB07-72D36E1AD0C0}" dt="2024-06-05T21:07:46.468" v="3612" actId="1076"/>
      <pc:docMkLst>
        <pc:docMk/>
      </pc:docMkLst>
      <pc:sldChg chg="modSp mod">
        <pc:chgData name="Aguilar Hernandez, G.A. (Glenn)" userId="823047a5-318e-4950-bf9c-81ef767e322a" providerId="ADAL" clId="{CF6E0214-DF72-4B4D-AB07-72D36E1AD0C0}" dt="2024-06-05T17:04:32.069" v="86" actId="20577"/>
        <pc:sldMkLst>
          <pc:docMk/>
          <pc:sldMk cId="3055221208" sldId="256"/>
        </pc:sldMkLst>
        <pc:spChg chg="mod">
          <ac:chgData name="Aguilar Hernandez, G.A. (Glenn)" userId="823047a5-318e-4950-bf9c-81ef767e322a" providerId="ADAL" clId="{CF6E0214-DF72-4B4D-AB07-72D36E1AD0C0}" dt="2024-06-05T17:04:08.387" v="43" actId="20577"/>
          <ac:spMkLst>
            <pc:docMk/>
            <pc:sldMk cId="3055221208" sldId="256"/>
            <ac:spMk id="2" creationId="{1F3EC171-5641-DE59-104B-05BAE417637B}"/>
          </ac:spMkLst>
        </pc:spChg>
        <pc:spChg chg="mod">
          <ac:chgData name="Aguilar Hernandez, G.A. (Glenn)" userId="823047a5-318e-4950-bf9c-81ef767e322a" providerId="ADAL" clId="{CF6E0214-DF72-4B4D-AB07-72D36E1AD0C0}" dt="2024-06-05T17:04:32.069" v="86" actId="20577"/>
          <ac:spMkLst>
            <pc:docMk/>
            <pc:sldMk cId="3055221208" sldId="256"/>
            <ac:spMk id="6" creationId="{F0CC9507-057A-0921-F3CB-A3CE068AA52F}"/>
          </ac:spMkLst>
        </pc:spChg>
      </pc:sldChg>
      <pc:sldChg chg="modSp mod">
        <pc:chgData name="Aguilar Hernandez, G.A. (Glenn)" userId="823047a5-318e-4950-bf9c-81ef767e322a" providerId="ADAL" clId="{CF6E0214-DF72-4B4D-AB07-72D36E1AD0C0}" dt="2024-06-05T17:05:00.043" v="105" actId="20577"/>
        <pc:sldMkLst>
          <pc:docMk/>
          <pc:sldMk cId="3125109512" sldId="257"/>
        </pc:sldMkLst>
        <pc:spChg chg="mod">
          <ac:chgData name="Aguilar Hernandez, G.A. (Glenn)" userId="823047a5-318e-4950-bf9c-81ef767e322a" providerId="ADAL" clId="{CF6E0214-DF72-4B4D-AB07-72D36E1AD0C0}" dt="2024-06-05T17:05:00.043" v="105" actId="20577"/>
          <ac:spMkLst>
            <pc:docMk/>
            <pc:sldMk cId="3125109512" sldId="257"/>
            <ac:spMk id="3" creationId="{8E3F6861-6844-8D97-2099-FE4C9CE12DCA}"/>
          </ac:spMkLst>
        </pc:spChg>
      </pc:sldChg>
      <pc:sldChg chg="modSp mod">
        <pc:chgData name="Aguilar Hernandez, G.A. (Glenn)" userId="823047a5-318e-4950-bf9c-81ef767e322a" providerId="ADAL" clId="{CF6E0214-DF72-4B4D-AB07-72D36E1AD0C0}" dt="2024-06-05T17:17:15.814" v="335" actId="207"/>
        <pc:sldMkLst>
          <pc:docMk/>
          <pc:sldMk cId="92470207" sldId="260"/>
        </pc:sldMkLst>
        <pc:spChg chg="mod">
          <ac:chgData name="Aguilar Hernandez, G.A. (Glenn)" userId="823047a5-318e-4950-bf9c-81ef767e322a" providerId="ADAL" clId="{CF6E0214-DF72-4B4D-AB07-72D36E1AD0C0}" dt="2024-06-05T17:17:15.814" v="335" actId="207"/>
          <ac:spMkLst>
            <pc:docMk/>
            <pc:sldMk cId="92470207" sldId="260"/>
            <ac:spMk id="6" creationId="{EED902B6-6B11-BFD1-FCC4-E8DDB9907EF7}"/>
          </ac:spMkLst>
        </pc:spChg>
      </pc:sldChg>
      <pc:sldChg chg="modSp mod">
        <pc:chgData name="Aguilar Hernandez, G.A. (Glenn)" userId="823047a5-318e-4950-bf9c-81ef767e322a" providerId="ADAL" clId="{CF6E0214-DF72-4B4D-AB07-72D36E1AD0C0}" dt="2024-06-05T20:32:21.084" v="2785" actId="14100"/>
        <pc:sldMkLst>
          <pc:docMk/>
          <pc:sldMk cId="2853008113" sldId="261"/>
        </pc:sldMkLst>
        <pc:spChg chg="mod">
          <ac:chgData name="Aguilar Hernandez, G.A. (Glenn)" userId="823047a5-318e-4950-bf9c-81ef767e322a" providerId="ADAL" clId="{CF6E0214-DF72-4B4D-AB07-72D36E1AD0C0}" dt="2024-06-05T17:17:26.650" v="351" actId="20577"/>
          <ac:spMkLst>
            <pc:docMk/>
            <pc:sldMk cId="2853008113" sldId="261"/>
            <ac:spMk id="2" creationId="{3289F2FB-8362-5D0F-C23E-1FCBE70EC503}"/>
          </ac:spMkLst>
        </pc:spChg>
        <pc:spChg chg="mod">
          <ac:chgData name="Aguilar Hernandez, G.A. (Glenn)" userId="823047a5-318e-4950-bf9c-81ef767e322a" providerId="ADAL" clId="{CF6E0214-DF72-4B4D-AB07-72D36E1AD0C0}" dt="2024-06-05T20:32:01.438" v="2783" actId="1038"/>
          <ac:spMkLst>
            <pc:docMk/>
            <pc:sldMk cId="2853008113" sldId="261"/>
            <ac:spMk id="5" creationId="{4D916363-A533-2C3B-3E04-054804B509FF}"/>
          </ac:spMkLst>
        </pc:spChg>
        <pc:spChg chg="mod">
          <ac:chgData name="Aguilar Hernandez, G.A. (Glenn)" userId="823047a5-318e-4950-bf9c-81ef767e322a" providerId="ADAL" clId="{CF6E0214-DF72-4B4D-AB07-72D36E1AD0C0}" dt="2024-06-05T20:31:37.911" v="2541" actId="1037"/>
          <ac:spMkLst>
            <pc:docMk/>
            <pc:sldMk cId="2853008113" sldId="261"/>
            <ac:spMk id="6" creationId="{731E22B6-37B6-9D26-948E-EFEB11772428}"/>
          </ac:spMkLst>
        </pc:spChg>
        <pc:picChg chg="mod">
          <ac:chgData name="Aguilar Hernandez, G.A. (Glenn)" userId="823047a5-318e-4950-bf9c-81ef767e322a" providerId="ADAL" clId="{CF6E0214-DF72-4B4D-AB07-72D36E1AD0C0}" dt="2024-06-05T20:32:21.084" v="2785" actId="14100"/>
          <ac:picMkLst>
            <pc:docMk/>
            <pc:sldMk cId="2853008113" sldId="261"/>
            <ac:picMk id="4" creationId="{B6E7FF63-14B9-1E00-3692-F3F43163555F}"/>
          </ac:picMkLst>
        </pc:picChg>
      </pc:sldChg>
      <pc:sldChg chg="del">
        <pc:chgData name="Aguilar Hernandez, G.A. (Glenn)" userId="823047a5-318e-4950-bf9c-81ef767e322a" providerId="ADAL" clId="{CF6E0214-DF72-4B4D-AB07-72D36E1AD0C0}" dt="2024-06-05T17:08:55.543" v="142" actId="47"/>
        <pc:sldMkLst>
          <pc:docMk/>
          <pc:sldMk cId="2210438186" sldId="266"/>
        </pc:sldMkLst>
      </pc:sldChg>
      <pc:sldChg chg="del">
        <pc:chgData name="Aguilar Hernandez, G.A. (Glenn)" userId="823047a5-318e-4950-bf9c-81ef767e322a" providerId="ADAL" clId="{CF6E0214-DF72-4B4D-AB07-72D36E1AD0C0}" dt="2024-06-05T17:05:13.153" v="106" actId="47"/>
        <pc:sldMkLst>
          <pc:docMk/>
          <pc:sldMk cId="3538540994" sldId="267"/>
        </pc:sldMkLst>
      </pc:sldChg>
      <pc:sldChg chg="del">
        <pc:chgData name="Aguilar Hernandez, G.A. (Glenn)" userId="823047a5-318e-4950-bf9c-81ef767e322a" providerId="ADAL" clId="{CF6E0214-DF72-4B4D-AB07-72D36E1AD0C0}" dt="2024-06-05T17:05:16.139" v="107" actId="47"/>
        <pc:sldMkLst>
          <pc:docMk/>
          <pc:sldMk cId="3044706234" sldId="269"/>
        </pc:sldMkLst>
      </pc:sldChg>
      <pc:sldChg chg="modSp mod">
        <pc:chgData name="Aguilar Hernandez, G.A. (Glenn)" userId="823047a5-318e-4950-bf9c-81ef767e322a" providerId="ADAL" clId="{CF6E0214-DF72-4B4D-AB07-72D36E1AD0C0}" dt="2024-06-05T20:17:11.377" v="2036" actId="1037"/>
        <pc:sldMkLst>
          <pc:docMk/>
          <pc:sldMk cId="2881302959" sldId="291"/>
        </pc:sldMkLst>
        <pc:spChg chg="mod">
          <ac:chgData name="Aguilar Hernandez, G.A. (Glenn)" userId="823047a5-318e-4950-bf9c-81ef767e322a" providerId="ADAL" clId="{CF6E0214-DF72-4B4D-AB07-72D36E1AD0C0}" dt="2024-06-05T20:17:11.377" v="2036" actId="1037"/>
          <ac:spMkLst>
            <pc:docMk/>
            <pc:sldMk cId="2881302959" sldId="291"/>
            <ac:spMk id="5" creationId="{6731B657-4C83-061D-109D-AAE5ACA36169}"/>
          </ac:spMkLst>
        </pc:spChg>
        <pc:spChg chg="mod">
          <ac:chgData name="Aguilar Hernandez, G.A. (Glenn)" userId="823047a5-318e-4950-bf9c-81ef767e322a" providerId="ADAL" clId="{CF6E0214-DF72-4B4D-AB07-72D36E1AD0C0}" dt="2024-06-05T20:16:53.382" v="1949" actId="1037"/>
          <ac:spMkLst>
            <pc:docMk/>
            <pc:sldMk cId="2881302959" sldId="291"/>
            <ac:spMk id="6" creationId="{B123CC51-A2FE-6439-6C11-B8C8D6F0CC06}"/>
          </ac:spMkLst>
        </pc:spChg>
        <pc:spChg chg="mod">
          <ac:chgData name="Aguilar Hernandez, G.A. (Glenn)" userId="823047a5-318e-4950-bf9c-81ef767e322a" providerId="ADAL" clId="{CF6E0214-DF72-4B4D-AB07-72D36E1AD0C0}" dt="2024-06-05T20:15:57.985" v="1909" actId="1076"/>
          <ac:spMkLst>
            <pc:docMk/>
            <pc:sldMk cId="2881302959" sldId="291"/>
            <ac:spMk id="7" creationId="{D70CC678-D3D5-50A2-063D-58915437E2A1}"/>
          </ac:spMkLst>
        </pc:spChg>
        <pc:spChg chg="mod">
          <ac:chgData name="Aguilar Hernandez, G.A. (Glenn)" userId="823047a5-318e-4950-bf9c-81ef767e322a" providerId="ADAL" clId="{CF6E0214-DF72-4B4D-AB07-72D36E1AD0C0}" dt="2024-06-05T20:17:06.370" v="2017" actId="1037"/>
          <ac:spMkLst>
            <pc:docMk/>
            <pc:sldMk cId="2881302959" sldId="291"/>
            <ac:spMk id="8" creationId="{1D6EECFB-83A3-778F-46D0-6B1E5D16BB53}"/>
          </ac:spMkLst>
        </pc:spChg>
        <pc:graphicFrameChg chg="mod modGraphic">
          <ac:chgData name="Aguilar Hernandez, G.A. (Glenn)" userId="823047a5-318e-4950-bf9c-81ef767e322a" providerId="ADAL" clId="{CF6E0214-DF72-4B4D-AB07-72D36E1AD0C0}" dt="2024-06-05T20:15:36.473" v="1908" actId="20577"/>
          <ac:graphicFrameMkLst>
            <pc:docMk/>
            <pc:sldMk cId="2881302959" sldId="291"/>
            <ac:graphicFrameMk id="10" creationId="{C0AFF919-4FE9-49C7-A1DB-80389237E00F}"/>
          </ac:graphicFrameMkLst>
        </pc:graphicFrameChg>
      </pc:sldChg>
      <pc:sldChg chg="addSp modSp mod modAnim">
        <pc:chgData name="Aguilar Hernandez, G.A. (Glenn)" userId="823047a5-318e-4950-bf9c-81ef767e322a" providerId="ADAL" clId="{CF6E0214-DF72-4B4D-AB07-72D36E1AD0C0}" dt="2024-06-05T17:19:40.110" v="479"/>
        <pc:sldMkLst>
          <pc:docMk/>
          <pc:sldMk cId="3005922176" sldId="294"/>
        </pc:sldMkLst>
        <pc:spChg chg="add mod">
          <ac:chgData name="Aguilar Hernandez, G.A. (Glenn)" userId="823047a5-318e-4950-bf9c-81ef767e322a" providerId="ADAL" clId="{CF6E0214-DF72-4B4D-AB07-72D36E1AD0C0}" dt="2024-06-05T17:19:30.627" v="478" actId="207"/>
          <ac:spMkLst>
            <pc:docMk/>
            <pc:sldMk cId="3005922176" sldId="294"/>
            <ac:spMk id="3" creationId="{F578D641-AAF3-CA22-A232-022511BFB142}"/>
          </ac:spMkLst>
        </pc:spChg>
        <pc:graphicFrameChg chg="mod">
          <ac:chgData name="Aguilar Hernandez, G.A. (Glenn)" userId="823047a5-318e-4950-bf9c-81ef767e322a" providerId="ADAL" clId="{CF6E0214-DF72-4B4D-AB07-72D36E1AD0C0}" dt="2024-06-05T17:18:19.263" v="353" actId="20577"/>
          <ac:graphicFrameMkLst>
            <pc:docMk/>
            <pc:sldMk cId="3005922176" sldId="294"/>
            <ac:graphicFrameMk id="6" creationId="{9D068563-05BF-34D7-4DFA-88DD636A166E}"/>
          </ac:graphicFrameMkLst>
        </pc:graphicFrameChg>
      </pc:sldChg>
      <pc:sldChg chg="del">
        <pc:chgData name="Aguilar Hernandez, G.A. (Glenn)" userId="823047a5-318e-4950-bf9c-81ef767e322a" providerId="ADAL" clId="{CF6E0214-DF72-4B4D-AB07-72D36E1AD0C0}" dt="2024-06-05T17:06:35.513" v="108" actId="47"/>
        <pc:sldMkLst>
          <pc:docMk/>
          <pc:sldMk cId="338278422" sldId="297"/>
        </pc:sldMkLst>
      </pc:sldChg>
      <pc:sldChg chg="del">
        <pc:chgData name="Aguilar Hernandez, G.A. (Glenn)" userId="823047a5-318e-4950-bf9c-81ef767e322a" providerId="ADAL" clId="{CF6E0214-DF72-4B4D-AB07-72D36E1AD0C0}" dt="2024-06-05T17:06:39.217" v="110" actId="47"/>
        <pc:sldMkLst>
          <pc:docMk/>
          <pc:sldMk cId="3433477178" sldId="298"/>
        </pc:sldMkLst>
      </pc:sldChg>
      <pc:sldChg chg="del">
        <pc:chgData name="Aguilar Hernandez, G.A. (Glenn)" userId="823047a5-318e-4950-bf9c-81ef767e322a" providerId="ADAL" clId="{CF6E0214-DF72-4B4D-AB07-72D36E1AD0C0}" dt="2024-06-05T17:17:42.934" v="352" actId="47"/>
        <pc:sldMkLst>
          <pc:docMk/>
          <pc:sldMk cId="3262971694" sldId="299"/>
        </pc:sldMkLst>
      </pc:sldChg>
      <pc:sldChg chg="modSp add mod">
        <pc:chgData name="Aguilar Hernandez, G.A. (Glenn)" userId="823047a5-318e-4950-bf9c-81ef767e322a" providerId="ADAL" clId="{CF6E0214-DF72-4B4D-AB07-72D36E1AD0C0}" dt="2024-06-05T17:08:44.168" v="141"/>
        <pc:sldMkLst>
          <pc:docMk/>
          <pc:sldMk cId="1354260524" sldId="300"/>
        </pc:sldMkLst>
        <pc:spChg chg="mod">
          <ac:chgData name="Aguilar Hernandez, G.A. (Glenn)" userId="823047a5-318e-4950-bf9c-81ef767e322a" providerId="ADAL" clId="{CF6E0214-DF72-4B4D-AB07-72D36E1AD0C0}" dt="2024-06-05T17:08:44.168" v="141"/>
          <ac:spMkLst>
            <pc:docMk/>
            <pc:sldMk cId="1354260524" sldId="300"/>
            <ac:spMk id="2" creationId="{BB6D786D-2A20-A38D-7503-8E0EA3EF4F03}"/>
          </ac:spMkLst>
        </pc:spChg>
      </pc:sldChg>
      <pc:sldChg chg="addSp delSp modSp new mod modClrScheme chgLayout">
        <pc:chgData name="Aguilar Hernandez, G.A. (Glenn)" userId="823047a5-318e-4950-bf9c-81ef767e322a" providerId="ADAL" clId="{CF6E0214-DF72-4B4D-AB07-72D36E1AD0C0}" dt="2024-06-05T20:29:35.325" v="2190" actId="14100"/>
        <pc:sldMkLst>
          <pc:docMk/>
          <pc:sldMk cId="2030730898" sldId="301"/>
        </pc:sldMkLst>
        <pc:spChg chg="del mod ord">
          <ac:chgData name="Aguilar Hernandez, G.A. (Glenn)" userId="823047a5-318e-4950-bf9c-81ef767e322a" providerId="ADAL" clId="{CF6E0214-DF72-4B4D-AB07-72D36E1AD0C0}" dt="2024-06-05T17:09:32.923" v="144" actId="700"/>
          <ac:spMkLst>
            <pc:docMk/>
            <pc:sldMk cId="2030730898" sldId="301"/>
            <ac:spMk id="2" creationId="{EC6CE7BA-C0CF-56D5-0606-9648016A1994}"/>
          </ac:spMkLst>
        </pc:spChg>
        <pc:spChg chg="add mod ord">
          <ac:chgData name="Aguilar Hernandez, G.A. (Glenn)" userId="823047a5-318e-4950-bf9c-81ef767e322a" providerId="ADAL" clId="{CF6E0214-DF72-4B4D-AB07-72D36E1AD0C0}" dt="2024-06-05T17:17:01.534" v="334" actId="5793"/>
          <ac:spMkLst>
            <pc:docMk/>
            <pc:sldMk cId="2030730898" sldId="301"/>
            <ac:spMk id="3" creationId="{C932B861-3BE1-C6BB-BF06-150AED65E0EB}"/>
          </ac:spMkLst>
        </pc:spChg>
        <pc:spChg chg="add del mod ord">
          <ac:chgData name="Aguilar Hernandez, G.A. (Glenn)" userId="823047a5-318e-4950-bf9c-81ef767e322a" providerId="ADAL" clId="{CF6E0214-DF72-4B4D-AB07-72D36E1AD0C0}" dt="2024-06-05T17:13:20.079" v="191" actId="478"/>
          <ac:spMkLst>
            <pc:docMk/>
            <pc:sldMk cId="2030730898" sldId="301"/>
            <ac:spMk id="4" creationId="{846102D1-B1A6-1896-4F76-A56F363C2E65}"/>
          </ac:spMkLst>
        </pc:spChg>
        <pc:spChg chg="add del mod">
          <ac:chgData name="Aguilar Hernandez, G.A. (Glenn)" userId="823047a5-318e-4950-bf9c-81ef767e322a" providerId="ADAL" clId="{CF6E0214-DF72-4B4D-AB07-72D36E1AD0C0}" dt="2024-06-05T17:14:44.381" v="223"/>
          <ac:spMkLst>
            <pc:docMk/>
            <pc:sldMk cId="2030730898" sldId="301"/>
            <ac:spMk id="6" creationId="{36CE1037-85B6-56D4-0526-61D190EA6BF8}"/>
          </ac:spMkLst>
        </pc:spChg>
        <pc:spChg chg="add mod">
          <ac:chgData name="Aguilar Hernandez, G.A. (Glenn)" userId="823047a5-318e-4950-bf9c-81ef767e322a" providerId="ADAL" clId="{CF6E0214-DF72-4B4D-AB07-72D36E1AD0C0}" dt="2024-06-05T20:29:23.415" v="2188" actId="1035"/>
          <ac:spMkLst>
            <pc:docMk/>
            <pc:sldMk cId="2030730898" sldId="301"/>
            <ac:spMk id="7" creationId="{3318058E-6625-392C-7AC5-2079AE8F9CC8}"/>
          </ac:spMkLst>
        </pc:spChg>
        <pc:graphicFrameChg chg="add mod">
          <ac:chgData name="Aguilar Hernandez, G.A. (Glenn)" userId="823047a5-318e-4950-bf9c-81ef767e322a" providerId="ADAL" clId="{CF6E0214-DF72-4B4D-AB07-72D36E1AD0C0}" dt="2024-06-05T20:29:35.325" v="2190" actId="14100"/>
          <ac:graphicFrameMkLst>
            <pc:docMk/>
            <pc:sldMk cId="2030730898" sldId="301"/>
            <ac:graphicFrameMk id="5" creationId="{823CC8CF-123B-0C78-D347-233A4A604A1C}"/>
          </ac:graphicFrameMkLst>
        </pc:graphicFrameChg>
      </pc:sldChg>
      <pc:sldChg chg="del">
        <pc:chgData name="Aguilar Hernandez, G.A. (Glenn)" userId="823047a5-318e-4950-bf9c-81ef767e322a" providerId="ADAL" clId="{CF6E0214-DF72-4B4D-AB07-72D36E1AD0C0}" dt="2024-06-05T17:06:37.728" v="109" actId="47"/>
        <pc:sldMkLst>
          <pc:docMk/>
          <pc:sldMk cId="4012700684" sldId="301"/>
        </pc:sldMkLst>
      </pc:sldChg>
      <pc:sldChg chg="new del">
        <pc:chgData name="Aguilar Hernandez, G.A. (Glenn)" userId="823047a5-318e-4950-bf9c-81ef767e322a" providerId="ADAL" clId="{CF6E0214-DF72-4B4D-AB07-72D36E1AD0C0}" dt="2024-06-05T20:21:14.420" v="2062" actId="47"/>
        <pc:sldMkLst>
          <pc:docMk/>
          <pc:sldMk cId="2652620264" sldId="302"/>
        </pc:sldMkLst>
      </pc:sldChg>
      <pc:sldChg chg="addSp modSp new mod modAnim">
        <pc:chgData name="Aguilar Hernandez, G.A. (Glenn)" userId="823047a5-318e-4950-bf9c-81ef767e322a" providerId="ADAL" clId="{CF6E0214-DF72-4B4D-AB07-72D36E1AD0C0}" dt="2024-06-05T20:20:52.652" v="2061" actId="5793"/>
        <pc:sldMkLst>
          <pc:docMk/>
          <pc:sldMk cId="706722192" sldId="303"/>
        </pc:sldMkLst>
        <pc:spChg chg="mod">
          <ac:chgData name="Aguilar Hernandez, G.A. (Glenn)" userId="823047a5-318e-4950-bf9c-81ef767e322a" providerId="ADAL" clId="{CF6E0214-DF72-4B4D-AB07-72D36E1AD0C0}" dt="2024-06-05T17:37:45.997" v="591" actId="20577"/>
          <ac:spMkLst>
            <pc:docMk/>
            <pc:sldMk cId="706722192" sldId="303"/>
            <ac:spMk id="2" creationId="{EC02F1B6-DCD9-F0F3-23C0-5322789612FC}"/>
          </ac:spMkLst>
        </pc:spChg>
        <pc:spChg chg="mod">
          <ac:chgData name="Aguilar Hernandez, G.A. (Glenn)" userId="823047a5-318e-4950-bf9c-81ef767e322a" providerId="ADAL" clId="{CF6E0214-DF72-4B4D-AB07-72D36E1AD0C0}" dt="2024-06-05T20:20:52.652" v="2061" actId="5793"/>
          <ac:spMkLst>
            <pc:docMk/>
            <pc:sldMk cId="706722192" sldId="303"/>
            <ac:spMk id="3" creationId="{01B5EA69-B876-42AB-C7D2-3E411DF46FB9}"/>
          </ac:spMkLst>
        </pc:spChg>
        <pc:spChg chg="add mod">
          <ac:chgData name="Aguilar Hernandez, G.A. (Glenn)" userId="823047a5-318e-4950-bf9c-81ef767e322a" providerId="ADAL" clId="{CF6E0214-DF72-4B4D-AB07-72D36E1AD0C0}" dt="2024-06-05T20:20:16.921" v="2058" actId="1076"/>
          <ac:spMkLst>
            <pc:docMk/>
            <pc:sldMk cId="706722192" sldId="303"/>
            <ac:spMk id="4" creationId="{14922366-0FDD-05DF-2283-BF9A56DBB928}"/>
          </ac:spMkLst>
        </pc:spChg>
        <pc:spChg chg="add mod">
          <ac:chgData name="Aguilar Hernandez, G.A. (Glenn)" userId="823047a5-318e-4950-bf9c-81ef767e322a" providerId="ADAL" clId="{CF6E0214-DF72-4B4D-AB07-72D36E1AD0C0}" dt="2024-06-05T20:20:25.886" v="2059" actId="1076"/>
          <ac:spMkLst>
            <pc:docMk/>
            <pc:sldMk cId="706722192" sldId="303"/>
            <ac:spMk id="5" creationId="{04700597-9D7F-6E33-4445-49A696F4E99E}"/>
          </ac:spMkLst>
        </pc:spChg>
      </pc:sldChg>
      <pc:sldChg chg="addSp delSp modSp add mod modAnim">
        <pc:chgData name="Aguilar Hernandez, G.A. (Glenn)" userId="823047a5-318e-4950-bf9c-81ef767e322a" providerId="ADAL" clId="{CF6E0214-DF72-4B4D-AB07-72D36E1AD0C0}" dt="2024-06-05T21:07:13.133" v="3609" actId="20577"/>
        <pc:sldMkLst>
          <pc:docMk/>
          <pc:sldMk cId="2081972322" sldId="304"/>
        </pc:sldMkLst>
        <pc:spChg chg="mod">
          <ac:chgData name="Aguilar Hernandez, G.A. (Glenn)" userId="823047a5-318e-4950-bf9c-81ef767e322a" providerId="ADAL" clId="{CF6E0214-DF72-4B4D-AB07-72D36E1AD0C0}" dt="2024-06-05T21:03:52.414" v="3544" actId="5793"/>
          <ac:spMkLst>
            <pc:docMk/>
            <pc:sldMk cId="2081972322" sldId="304"/>
            <ac:spMk id="2" creationId="{EC02F1B6-DCD9-F0F3-23C0-5322789612FC}"/>
          </ac:spMkLst>
        </pc:spChg>
        <pc:spChg chg="mod">
          <ac:chgData name="Aguilar Hernandez, G.A. (Glenn)" userId="823047a5-318e-4950-bf9c-81ef767e322a" providerId="ADAL" clId="{CF6E0214-DF72-4B4D-AB07-72D36E1AD0C0}" dt="2024-06-05T21:06:04.359" v="3605" actId="113"/>
          <ac:spMkLst>
            <pc:docMk/>
            <pc:sldMk cId="2081972322" sldId="304"/>
            <ac:spMk id="3" creationId="{01B5EA69-B876-42AB-C7D2-3E411DF46FB9}"/>
          </ac:spMkLst>
        </pc:spChg>
        <pc:spChg chg="add mod">
          <ac:chgData name="Aguilar Hernandez, G.A. (Glenn)" userId="823047a5-318e-4950-bf9c-81ef767e322a" providerId="ADAL" clId="{CF6E0214-DF72-4B4D-AB07-72D36E1AD0C0}" dt="2024-06-05T21:05:52.456" v="3603" actId="113"/>
          <ac:spMkLst>
            <pc:docMk/>
            <pc:sldMk cId="2081972322" sldId="304"/>
            <ac:spMk id="5" creationId="{B99B235C-4849-12E9-05CB-CF462CDC4D60}"/>
          </ac:spMkLst>
        </pc:spChg>
        <pc:spChg chg="add del">
          <ac:chgData name="Aguilar Hernandez, G.A. (Glenn)" userId="823047a5-318e-4950-bf9c-81ef767e322a" providerId="ADAL" clId="{CF6E0214-DF72-4B4D-AB07-72D36E1AD0C0}" dt="2024-06-05T20:57:13.313" v="3327" actId="22"/>
          <ac:spMkLst>
            <pc:docMk/>
            <pc:sldMk cId="2081972322" sldId="304"/>
            <ac:spMk id="7" creationId="{E1097196-6365-E722-5E40-BDC5C04499D5}"/>
          </ac:spMkLst>
        </pc:spChg>
        <pc:graphicFrameChg chg="add mod modGraphic">
          <ac:chgData name="Aguilar Hernandez, G.A. (Glenn)" userId="823047a5-318e-4950-bf9c-81ef767e322a" providerId="ADAL" clId="{CF6E0214-DF72-4B4D-AB07-72D36E1AD0C0}" dt="2024-06-05T21:07:13.133" v="3609" actId="20577"/>
          <ac:graphicFrameMkLst>
            <pc:docMk/>
            <pc:sldMk cId="2081972322" sldId="304"/>
            <ac:graphicFrameMk id="4" creationId="{E016C183-2647-B6A0-8831-E13FCA6E0DA4}"/>
          </ac:graphicFrameMkLst>
        </pc:graphicFrameChg>
      </pc:sldChg>
      <pc:sldChg chg="addSp delSp modSp add mod">
        <pc:chgData name="Aguilar Hernandez, G.A. (Glenn)" userId="823047a5-318e-4950-bf9c-81ef767e322a" providerId="ADAL" clId="{CF6E0214-DF72-4B4D-AB07-72D36E1AD0C0}" dt="2024-06-05T21:07:46.468" v="3612" actId="1076"/>
        <pc:sldMkLst>
          <pc:docMk/>
          <pc:sldMk cId="3007218380" sldId="305"/>
        </pc:sldMkLst>
        <pc:spChg chg="add mod">
          <ac:chgData name="Aguilar Hernandez, G.A. (Glenn)" userId="823047a5-318e-4950-bf9c-81ef767e322a" providerId="ADAL" clId="{CF6E0214-DF72-4B4D-AB07-72D36E1AD0C0}" dt="2024-06-05T20:55:32.446" v="3297" actId="1076"/>
          <ac:spMkLst>
            <pc:docMk/>
            <pc:sldMk cId="3007218380" sldId="305"/>
            <ac:spMk id="6" creationId="{2F5C9EAF-8437-1C2B-76A4-A9A4B268F247}"/>
          </ac:spMkLst>
        </pc:spChg>
        <pc:spChg chg="mod">
          <ac:chgData name="Aguilar Hernandez, G.A. (Glenn)" userId="823047a5-318e-4950-bf9c-81ef767e322a" providerId="ADAL" clId="{CF6E0214-DF72-4B4D-AB07-72D36E1AD0C0}" dt="2024-06-05T20:55:43.977" v="3299" actId="1076"/>
          <ac:spMkLst>
            <pc:docMk/>
            <pc:sldMk cId="3007218380" sldId="305"/>
            <ac:spMk id="7" creationId="{3318058E-6625-392C-7AC5-2079AE8F9CC8}"/>
          </ac:spMkLst>
        </pc:spChg>
        <pc:graphicFrameChg chg="add mod">
          <ac:chgData name="Aguilar Hernandez, G.A. (Glenn)" userId="823047a5-318e-4950-bf9c-81ef767e322a" providerId="ADAL" clId="{CF6E0214-DF72-4B4D-AB07-72D36E1AD0C0}" dt="2024-06-05T21:07:46.468" v="3612" actId="1076"/>
          <ac:graphicFrameMkLst>
            <pc:docMk/>
            <pc:sldMk cId="3007218380" sldId="305"/>
            <ac:graphicFrameMk id="2" creationId="{5780B35C-9B64-0E2E-8FA3-AE67EB2DA173}"/>
          </ac:graphicFrameMkLst>
        </pc:graphicFrameChg>
        <pc:graphicFrameChg chg="del">
          <ac:chgData name="Aguilar Hernandez, G.A. (Glenn)" userId="823047a5-318e-4950-bf9c-81ef767e322a" providerId="ADAL" clId="{CF6E0214-DF72-4B4D-AB07-72D36E1AD0C0}" dt="2024-06-05T20:50:49.204" v="3250" actId="478"/>
          <ac:graphicFrameMkLst>
            <pc:docMk/>
            <pc:sldMk cId="3007218380" sldId="305"/>
            <ac:graphicFrameMk id="5" creationId="{823CC8CF-123B-0C78-D347-233A4A604A1C}"/>
          </ac:graphicFrameMkLst>
        </pc:graphicFrameChg>
      </pc:sldChg>
      <pc:sldMasterChg chg="modSldLayout">
        <pc:chgData name="Aguilar Hernandez, G.A. (Glenn)" userId="823047a5-318e-4950-bf9c-81ef767e322a" providerId="ADAL" clId="{CF6E0214-DF72-4B4D-AB07-72D36E1AD0C0}" dt="2024-06-05T17:36:51.920" v="580" actId="1035"/>
        <pc:sldMasterMkLst>
          <pc:docMk/>
          <pc:sldMasterMk cId="3162448598" sldId="2147483648"/>
        </pc:sldMasterMkLst>
        <pc:sldLayoutChg chg="addSp delSp modSp mod">
          <pc:chgData name="Aguilar Hernandez, G.A. (Glenn)" userId="823047a5-318e-4950-bf9c-81ef767e322a" providerId="ADAL" clId="{CF6E0214-DF72-4B4D-AB07-72D36E1AD0C0}" dt="2024-06-05T17:36:51.920" v="580" actId="1035"/>
          <pc:sldLayoutMkLst>
            <pc:docMk/>
            <pc:sldMasterMk cId="3162448598" sldId="2147483648"/>
            <pc:sldLayoutMk cId="205043517" sldId="2147483663"/>
          </pc:sldLayoutMkLst>
          <pc:spChg chg="del">
            <ac:chgData name="Aguilar Hernandez, G.A. (Glenn)" userId="823047a5-318e-4950-bf9c-81ef767e322a" providerId="ADAL" clId="{CF6E0214-DF72-4B4D-AB07-72D36E1AD0C0}" dt="2024-06-05T17:35:11.500" v="481" actId="478"/>
            <ac:spMkLst>
              <pc:docMk/>
              <pc:sldMasterMk cId="3162448598" sldId="2147483648"/>
              <pc:sldLayoutMk cId="205043517" sldId="2147483663"/>
              <ac:spMk id="13" creationId="{75BED3C4-4323-E621-84E0-37F9F6C03C9B}"/>
            </ac:spMkLst>
          </pc:spChg>
          <pc:spChg chg="mod">
            <ac:chgData name="Aguilar Hernandez, G.A. (Glenn)" userId="823047a5-318e-4950-bf9c-81ef767e322a" providerId="ADAL" clId="{CF6E0214-DF72-4B4D-AB07-72D36E1AD0C0}" dt="2024-06-05T17:36:43.843" v="573" actId="1036"/>
            <ac:spMkLst>
              <pc:docMk/>
              <pc:sldMasterMk cId="3162448598" sldId="2147483648"/>
              <pc:sldLayoutMk cId="205043517" sldId="2147483663"/>
              <ac:spMk id="15" creationId="{CC8A0BF0-75D5-BD0A-7D79-A30E428173EC}"/>
            </ac:spMkLst>
          </pc:spChg>
          <pc:picChg chg="mod">
            <ac:chgData name="Aguilar Hernandez, G.A. (Glenn)" userId="823047a5-318e-4950-bf9c-81ef767e322a" providerId="ADAL" clId="{CF6E0214-DF72-4B4D-AB07-72D36E1AD0C0}" dt="2024-06-05T17:36:51.920" v="580" actId="1035"/>
            <ac:picMkLst>
              <pc:docMk/>
              <pc:sldMasterMk cId="3162448598" sldId="2147483648"/>
              <pc:sldLayoutMk cId="205043517" sldId="2147483663"/>
              <ac:picMk id="2" creationId="{FFCD4A2D-AFF4-E370-D721-39F7139AABC8}"/>
            </ac:picMkLst>
          </pc:picChg>
          <pc:picChg chg="mod">
            <ac:chgData name="Aguilar Hernandez, G.A. (Glenn)" userId="823047a5-318e-4950-bf9c-81ef767e322a" providerId="ADAL" clId="{CF6E0214-DF72-4B4D-AB07-72D36E1AD0C0}" dt="2024-06-05T17:36:51.920" v="580" actId="1035"/>
            <ac:picMkLst>
              <pc:docMk/>
              <pc:sldMasterMk cId="3162448598" sldId="2147483648"/>
              <pc:sldLayoutMk cId="205043517" sldId="2147483663"/>
              <ac:picMk id="3" creationId="{7B778861-D318-DA05-E4F8-13174E73F1DD}"/>
            </ac:picMkLst>
          </pc:picChg>
          <pc:picChg chg="mod">
            <ac:chgData name="Aguilar Hernandez, G.A. (Glenn)" userId="823047a5-318e-4950-bf9c-81ef767e322a" providerId="ADAL" clId="{CF6E0214-DF72-4B4D-AB07-72D36E1AD0C0}" dt="2024-06-05T17:36:51.920" v="580" actId="1035"/>
            <ac:picMkLst>
              <pc:docMk/>
              <pc:sldMasterMk cId="3162448598" sldId="2147483648"/>
              <pc:sldLayoutMk cId="205043517" sldId="2147483663"/>
              <ac:picMk id="4" creationId="{7CBBE12E-D309-9920-A7E4-E3E44A40A3A2}"/>
            </ac:picMkLst>
          </pc:picChg>
          <pc:picChg chg="mod">
            <ac:chgData name="Aguilar Hernandez, G.A. (Glenn)" userId="823047a5-318e-4950-bf9c-81ef767e322a" providerId="ADAL" clId="{CF6E0214-DF72-4B4D-AB07-72D36E1AD0C0}" dt="2024-06-05T17:36:07.022" v="490" actId="14100"/>
            <ac:picMkLst>
              <pc:docMk/>
              <pc:sldMasterMk cId="3162448598" sldId="2147483648"/>
              <pc:sldLayoutMk cId="205043517" sldId="2147483663"/>
              <ac:picMk id="5" creationId="{E2C31A2C-61AB-AB13-8D6C-91509ED6917E}"/>
            </ac:picMkLst>
          </pc:picChg>
          <pc:picChg chg="mod">
            <ac:chgData name="Aguilar Hernandez, G.A. (Glenn)" userId="823047a5-318e-4950-bf9c-81ef767e322a" providerId="ADAL" clId="{CF6E0214-DF72-4B4D-AB07-72D36E1AD0C0}" dt="2024-06-05T17:36:51.920" v="580" actId="1035"/>
            <ac:picMkLst>
              <pc:docMk/>
              <pc:sldMasterMk cId="3162448598" sldId="2147483648"/>
              <pc:sldLayoutMk cId="205043517" sldId="2147483663"/>
              <ac:picMk id="6" creationId="{DDF22E3B-77F4-81A5-13DE-DAAE57A204DF}"/>
            </ac:picMkLst>
          </pc:picChg>
          <pc:picChg chg="add mod">
            <ac:chgData name="Aguilar Hernandez, G.A. (Glenn)" userId="823047a5-318e-4950-bf9c-81ef767e322a" providerId="ADAL" clId="{CF6E0214-DF72-4B4D-AB07-72D36E1AD0C0}" dt="2024-06-05T17:36:37.829" v="558" actId="14100"/>
            <ac:picMkLst>
              <pc:docMk/>
              <pc:sldMasterMk cId="3162448598" sldId="2147483648"/>
              <pc:sldLayoutMk cId="205043517" sldId="2147483663"/>
              <ac:picMk id="7" creationId="{70FECB87-0869-CE6B-1D8C-9BE97A4CAA54}"/>
            </ac:picMkLst>
          </pc:picChg>
          <pc:picChg chg="mod">
            <ac:chgData name="Aguilar Hernandez, G.A. (Glenn)" userId="823047a5-318e-4950-bf9c-81ef767e322a" providerId="ADAL" clId="{CF6E0214-DF72-4B4D-AB07-72D36E1AD0C0}" dt="2024-06-05T17:36:43.843" v="573" actId="1036"/>
            <ac:picMkLst>
              <pc:docMk/>
              <pc:sldMasterMk cId="3162448598" sldId="2147483648"/>
              <pc:sldLayoutMk cId="205043517" sldId="2147483663"/>
              <ac:picMk id="20" creationId="{42AECDA8-7027-D667-2351-C9DA82ECB056}"/>
            </ac:picMkLst>
          </pc:picChg>
          <pc:picChg chg="del">
            <ac:chgData name="Aguilar Hernandez, G.A. (Glenn)" userId="823047a5-318e-4950-bf9c-81ef767e322a" providerId="ADAL" clId="{CF6E0214-DF72-4B4D-AB07-72D36E1AD0C0}" dt="2024-06-05T17:35:14.125" v="482" actId="478"/>
            <ac:picMkLst>
              <pc:docMk/>
              <pc:sldMasterMk cId="3162448598" sldId="2147483648"/>
              <pc:sldLayoutMk cId="205043517" sldId="2147483663"/>
              <ac:picMk id="26" creationId="{7A94E056-FA46-189C-0E07-3A9DB9A2A89F}"/>
            </ac:picMkLst>
          </pc:picChg>
        </pc:sldLayoutChg>
      </pc:sldMasterChg>
    </pc:docChg>
  </pc:docChgLst>
  <pc:docChgLst>
    <pc:chgData name="Aguilar Hernandez, G.A. (Glenn)" userId="823047a5-318e-4950-bf9c-81ef767e322a" providerId="ADAL" clId="{6AF171D7-BF99-4580-92DD-74015E7FCD08}"/>
    <pc:docChg chg="undo custSel modSld sldOrd modMainMaster">
      <pc:chgData name="Aguilar Hernandez, G.A. (Glenn)" userId="823047a5-318e-4950-bf9c-81ef767e322a" providerId="ADAL" clId="{6AF171D7-BF99-4580-92DD-74015E7FCD08}" dt="2024-06-15T00:42:43.507" v="83"/>
      <pc:docMkLst>
        <pc:docMk/>
      </pc:docMkLst>
      <pc:sldChg chg="ord">
        <pc:chgData name="Aguilar Hernandez, G.A. (Glenn)" userId="823047a5-318e-4950-bf9c-81ef767e322a" providerId="ADAL" clId="{6AF171D7-BF99-4580-92DD-74015E7FCD08}" dt="2024-06-15T00:42:43.507" v="83"/>
        <pc:sldMkLst>
          <pc:docMk/>
          <pc:sldMk cId="2853008113" sldId="261"/>
        </pc:sldMkLst>
      </pc:sldChg>
      <pc:sldChg chg="ord">
        <pc:chgData name="Aguilar Hernandez, G.A. (Glenn)" userId="823047a5-318e-4950-bf9c-81ef767e322a" providerId="ADAL" clId="{6AF171D7-BF99-4580-92DD-74015E7FCD08}" dt="2024-06-11T22:03:45.352" v="7"/>
        <pc:sldMkLst>
          <pc:docMk/>
          <pc:sldMk cId="2030730898" sldId="301"/>
        </pc:sldMkLst>
      </pc:sldChg>
      <pc:sldChg chg="addSp modSp mod modAnim">
        <pc:chgData name="Aguilar Hernandez, G.A. (Glenn)" userId="823047a5-318e-4950-bf9c-81ef767e322a" providerId="ADAL" clId="{6AF171D7-BF99-4580-92DD-74015E7FCD08}" dt="2024-06-15T00:42:22.533" v="81"/>
        <pc:sldMkLst>
          <pc:docMk/>
          <pc:sldMk cId="2081972322" sldId="304"/>
        </pc:sldMkLst>
        <pc:spChg chg="mod">
          <ac:chgData name="Aguilar Hernandez, G.A. (Glenn)" userId="823047a5-318e-4950-bf9c-81ef767e322a" providerId="ADAL" clId="{6AF171D7-BF99-4580-92DD-74015E7FCD08}" dt="2024-06-11T22:07:12.918" v="73" actId="20577"/>
          <ac:spMkLst>
            <pc:docMk/>
            <pc:sldMk cId="2081972322" sldId="304"/>
            <ac:spMk id="3" creationId="{01B5EA69-B876-42AB-C7D2-3E411DF46FB9}"/>
          </ac:spMkLst>
        </pc:spChg>
        <pc:graphicFrameChg chg="modGraphic">
          <ac:chgData name="Aguilar Hernandez, G.A. (Glenn)" userId="823047a5-318e-4950-bf9c-81ef767e322a" providerId="ADAL" clId="{6AF171D7-BF99-4580-92DD-74015E7FCD08}" dt="2024-06-11T22:05:01.155" v="8" actId="2164"/>
          <ac:graphicFrameMkLst>
            <pc:docMk/>
            <pc:sldMk cId="2081972322" sldId="304"/>
            <ac:graphicFrameMk id="4" creationId="{E016C183-2647-B6A0-8831-E13FCA6E0DA4}"/>
          </ac:graphicFrameMkLst>
        </pc:graphicFrameChg>
        <pc:picChg chg="add mod">
          <ac:chgData name="Aguilar Hernandez, G.A. (Glenn)" userId="823047a5-318e-4950-bf9c-81ef767e322a" providerId="ADAL" clId="{6AF171D7-BF99-4580-92DD-74015E7FCD08}" dt="2024-06-11T22:06:49.145" v="62" actId="931"/>
          <ac:picMkLst>
            <pc:docMk/>
            <pc:sldMk cId="2081972322" sldId="304"/>
            <ac:picMk id="7" creationId="{E378718C-1670-767C-9D84-B938FC9EAF75}"/>
          </ac:picMkLst>
        </pc:picChg>
      </pc:sldChg>
      <pc:sldChg chg="modSp">
        <pc:chgData name="Aguilar Hernandez, G.A. (Glenn)" userId="823047a5-318e-4950-bf9c-81ef767e322a" providerId="ADAL" clId="{6AF171D7-BF99-4580-92DD-74015E7FCD08}" dt="2024-06-15T00:41:37.182" v="79" actId="20577"/>
        <pc:sldMkLst>
          <pc:docMk/>
          <pc:sldMk cId="3007218380" sldId="305"/>
        </pc:sldMkLst>
        <pc:graphicFrameChg chg="mod">
          <ac:chgData name="Aguilar Hernandez, G.A. (Glenn)" userId="823047a5-318e-4950-bf9c-81ef767e322a" providerId="ADAL" clId="{6AF171D7-BF99-4580-92DD-74015E7FCD08}" dt="2024-06-15T00:41:37.182" v="79" actId="20577"/>
          <ac:graphicFrameMkLst>
            <pc:docMk/>
            <pc:sldMk cId="3007218380" sldId="305"/>
            <ac:graphicFrameMk id="2" creationId="{5780B35C-9B64-0E2E-8FA3-AE67EB2DA173}"/>
          </ac:graphicFrameMkLst>
        </pc:graphicFrameChg>
      </pc:sldChg>
      <pc:sldMasterChg chg="modSldLayout">
        <pc:chgData name="Aguilar Hernandez, G.A. (Glenn)" userId="823047a5-318e-4950-bf9c-81ef767e322a" providerId="ADAL" clId="{6AF171D7-BF99-4580-92DD-74015E7FCD08}" dt="2024-06-11T21:58:47.088" v="1" actId="21"/>
        <pc:sldMasterMkLst>
          <pc:docMk/>
          <pc:sldMasterMk cId="3162448598" sldId="2147483648"/>
        </pc:sldMasterMkLst>
        <pc:sldLayoutChg chg="addSp delSp mod">
          <pc:chgData name="Aguilar Hernandez, G.A. (Glenn)" userId="823047a5-318e-4950-bf9c-81ef767e322a" providerId="ADAL" clId="{6AF171D7-BF99-4580-92DD-74015E7FCD08}" dt="2024-06-11T21:58:47.088" v="1" actId="21"/>
          <pc:sldLayoutMkLst>
            <pc:docMk/>
            <pc:sldMasterMk cId="3162448598" sldId="2147483648"/>
            <pc:sldLayoutMk cId="205043517" sldId="2147483663"/>
          </pc:sldLayoutMkLst>
          <pc:picChg chg="add del">
            <ac:chgData name="Aguilar Hernandez, G.A. (Glenn)" userId="823047a5-318e-4950-bf9c-81ef767e322a" providerId="ADAL" clId="{6AF171D7-BF99-4580-92DD-74015E7FCD08}" dt="2024-06-11T21:58:47.088" v="1" actId="21"/>
            <ac:picMkLst>
              <pc:docMk/>
              <pc:sldMasterMk cId="3162448598" sldId="2147483648"/>
              <pc:sldLayoutMk cId="205043517" sldId="2147483663"/>
              <ac:picMk id="7" creationId="{70FECB87-0869-CE6B-1D8C-9BE97A4CAA54}"/>
            </ac:picMkLst>
          </pc:picChg>
        </pc:sldLayoutChg>
      </pc:sldMasterChg>
    </pc:docChg>
  </pc:docChgLst>
  <pc:docChgLst>
    <pc:chgData name="Aguilar Hernandez, G.A. (Glenn)" userId="823047a5-318e-4950-bf9c-81ef767e322a" providerId="ADAL" clId="{8EE2DC36-4CA1-4EAC-A872-A3DB9AFFCAD3}"/>
    <pc:docChg chg="modSld">
      <pc:chgData name="Aguilar Hernandez, G.A. (Glenn)" userId="823047a5-318e-4950-bf9c-81ef767e322a" providerId="ADAL" clId="{8EE2DC36-4CA1-4EAC-A872-A3DB9AFFCAD3}" dt="2023-11-01T09:24:33.390" v="15" actId="20577"/>
      <pc:docMkLst>
        <pc:docMk/>
      </pc:docMkLst>
      <pc:sldChg chg="modSp">
        <pc:chgData name="Aguilar Hernandez, G.A. (Glenn)" userId="823047a5-318e-4950-bf9c-81ef767e322a" providerId="ADAL" clId="{8EE2DC36-4CA1-4EAC-A872-A3DB9AFFCAD3}" dt="2023-11-01T09:24:33.390" v="15" actId="20577"/>
        <pc:sldMkLst>
          <pc:docMk/>
          <pc:sldMk cId="2210438186" sldId="266"/>
        </pc:sldMkLst>
        <pc:spChg chg="mod">
          <ac:chgData name="Aguilar Hernandez, G.A. (Glenn)" userId="823047a5-318e-4950-bf9c-81ef767e322a" providerId="ADAL" clId="{8EE2DC36-4CA1-4EAC-A872-A3DB9AFFCAD3}" dt="2023-11-01T09:24:33.390" v="15" actId="20577"/>
          <ac:spMkLst>
            <pc:docMk/>
            <pc:sldMk cId="2210438186" sldId="266"/>
            <ac:spMk id="18" creationId="{F1811A72-67AB-00B3-CF49-C9F996F52DBB}"/>
          </ac:spMkLst>
        </pc:spChg>
      </pc:sldChg>
    </pc:docChg>
  </pc:docChgLst>
  <pc:docChgLst>
    <pc:chgData name="Aguilar Hernandez, G.A. (Glenn)" userId="823047a5-318e-4950-bf9c-81ef767e322a" providerId="ADAL" clId="{07B0CC99-C09F-40BC-BDDF-CBB2DF233A1E}"/>
    <pc:docChg chg="undo custSel addSld delSld modSld sldOrd modShowInfo">
      <pc:chgData name="Aguilar Hernandez, G.A. (Glenn)" userId="823047a5-318e-4950-bf9c-81ef767e322a" providerId="ADAL" clId="{07B0CC99-C09F-40BC-BDDF-CBB2DF233A1E}" dt="2024-06-26T20:10:13.583" v="4445"/>
      <pc:docMkLst>
        <pc:docMk/>
      </pc:docMkLst>
      <pc:sldChg chg="addSp delSp modSp del mod chgLayout">
        <pc:chgData name="Aguilar Hernandez, G.A. (Glenn)" userId="823047a5-318e-4950-bf9c-81ef767e322a" providerId="ADAL" clId="{07B0CC99-C09F-40BC-BDDF-CBB2DF233A1E}" dt="2024-06-18T16:13:44.930" v="88" actId="47"/>
        <pc:sldMkLst>
          <pc:docMk/>
          <pc:sldMk cId="3055221208" sldId="256"/>
        </pc:sldMkLst>
        <pc:spChg chg="mod ord">
          <ac:chgData name="Aguilar Hernandez, G.A. (Glenn)" userId="823047a5-318e-4950-bf9c-81ef767e322a" providerId="ADAL" clId="{07B0CC99-C09F-40BC-BDDF-CBB2DF233A1E}" dt="2024-06-18T16:13:33.714" v="86" actId="700"/>
          <ac:spMkLst>
            <pc:docMk/>
            <pc:sldMk cId="3055221208" sldId="256"/>
            <ac:spMk id="2" creationId="{1F3EC171-5641-DE59-104B-05BAE417637B}"/>
          </ac:spMkLst>
        </pc:spChg>
        <pc:spChg chg="add del mod ord">
          <ac:chgData name="Aguilar Hernandez, G.A. (Glenn)" userId="823047a5-318e-4950-bf9c-81ef767e322a" providerId="ADAL" clId="{07B0CC99-C09F-40BC-BDDF-CBB2DF233A1E}" dt="2024-06-18T16:13:33.714" v="86" actId="700"/>
          <ac:spMkLst>
            <pc:docMk/>
            <pc:sldMk cId="3055221208" sldId="256"/>
            <ac:spMk id="3" creationId="{1D3F87D2-D11E-E3B4-36F1-CFCDCB515A87}"/>
          </ac:spMkLst>
        </pc:spChg>
        <pc:spChg chg="mod ord">
          <ac:chgData name="Aguilar Hernandez, G.A. (Glenn)" userId="823047a5-318e-4950-bf9c-81ef767e322a" providerId="ADAL" clId="{07B0CC99-C09F-40BC-BDDF-CBB2DF233A1E}" dt="2024-06-18T16:13:33.714" v="86" actId="700"/>
          <ac:spMkLst>
            <pc:docMk/>
            <pc:sldMk cId="3055221208" sldId="256"/>
            <ac:spMk id="4" creationId="{590A7141-CAA2-4E4E-C921-04FB38129166}"/>
          </ac:spMkLst>
        </pc:spChg>
        <pc:spChg chg="mod ord">
          <ac:chgData name="Aguilar Hernandez, G.A. (Glenn)" userId="823047a5-318e-4950-bf9c-81ef767e322a" providerId="ADAL" clId="{07B0CC99-C09F-40BC-BDDF-CBB2DF233A1E}" dt="2024-06-18T16:13:33.714" v="86" actId="700"/>
          <ac:spMkLst>
            <pc:docMk/>
            <pc:sldMk cId="3055221208" sldId="256"/>
            <ac:spMk id="5" creationId="{65D1846D-1844-F98C-913E-5A50DEC6FC41}"/>
          </ac:spMkLst>
        </pc:spChg>
        <pc:spChg chg="mod ord">
          <ac:chgData name="Aguilar Hernandez, G.A. (Glenn)" userId="823047a5-318e-4950-bf9c-81ef767e322a" providerId="ADAL" clId="{07B0CC99-C09F-40BC-BDDF-CBB2DF233A1E}" dt="2024-06-18T16:13:33.714" v="86" actId="700"/>
          <ac:spMkLst>
            <pc:docMk/>
            <pc:sldMk cId="3055221208" sldId="256"/>
            <ac:spMk id="6" creationId="{F0CC9507-057A-0921-F3CB-A3CE068AA52F}"/>
          </ac:spMkLst>
        </pc:spChg>
        <pc:spChg chg="add mod ord">
          <ac:chgData name="Aguilar Hernandez, G.A. (Glenn)" userId="823047a5-318e-4950-bf9c-81ef767e322a" providerId="ADAL" clId="{07B0CC99-C09F-40BC-BDDF-CBB2DF233A1E}" dt="2024-06-18T16:13:33.714" v="86" actId="700"/>
          <ac:spMkLst>
            <pc:docMk/>
            <pc:sldMk cId="3055221208" sldId="256"/>
            <ac:spMk id="7" creationId="{8A9DE5A8-A7F0-ADA2-0323-2809A8DEEAB6}"/>
          </ac:spMkLst>
        </pc:spChg>
      </pc:sldChg>
      <pc:sldChg chg="modSp mod modAnim">
        <pc:chgData name="Aguilar Hernandez, G.A. (Glenn)" userId="823047a5-318e-4950-bf9c-81ef767e322a" providerId="ADAL" clId="{07B0CC99-C09F-40BC-BDDF-CBB2DF233A1E}" dt="2024-06-18T17:42:17.983" v="2446"/>
        <pc:sldMkLst>
          <pc:docMk/>
          <pc:sldMk cId="3125109512" sldId="257"/>
        </pc:sldMkLst>
        <pc:spChg chg="mod">
          <ac:chgData name="Aguilar Hernandez, G.A. (Glenn)" userId="823047a5-318e-4950-bf9c-81ef767e322a" providerId="ADAL" clId="{07B0CC99-C09F-40BC-BDDF-CBB2DF233A1E}" dt="2024-06-18T16:18:13.747" v="584" actId="20577"/>
          <ac:spMkLst>
            <pc:docMk/>
            <pc:sldMk cId="3125109512" sldId="257"/>
            <ac:spMk id="3" creationId="{8E3F6861-6844-8D97-2099-FE4C9CE12DCA}"/>
          </ac:spMkLst>
        </pc:spChg>
      </pc:sldChg>
      <pc:sldChg chg="del">
        <pc:chgData name="Aguilar Hernandez, G.A. (Glenn)" userId="823047a5-318e-4950-bf9c-81ef767e322a" providerId="ADAL" clId="{07B0CC99-C09F-40BC-BDDF-CBB2DF233A1E}" dt="2024-06-18T16:18:35.690" v="586" actId="47"/>
        <pc:sldMkLst>
          <pc:docMk/>
          <pc:sldMk cId="92470207" sldId="260"/>
        </pc:sldMkLst>
      </pc:sldChg>
      <pc:sldChg chg="del">
        <pc:chgData name="Aguilar Hernandez, G.A. (Glenn)" userId="823047a5-318e-4950-bf9c-81ef767e322a" providerId="ADAL" clId="{07B0CC99-C09F-40BC-BDDF-CBB2DF233A1E}" dt="2024-06-18T16:18:47.425" v="588" actId="47"/>
        <pc:sldMkLst>
          <pc:docMk/>
          <pc:sldMk cId="2853008113" sldId="261"/>
        </pc:sldMkLst>
      </pc:sldChg>
      <pc:sldChg chg="del">
        <pc:chgData name="Aguilar Hernandez, G.A. (Glenn)" userId="823047a5-318e-4950-bf9c-81ef767e322a" providerId="ADAL" clId="{07B0CC99-C09F-40BC-BDDF-CBB2DF233A1E}" dt="2024-06-18T16:23:32.005" v="949" actId="47"/>
        <pc:sldMkLst>
          <pc:docMk/>
          <pc:sldMk cId="2881302959" sldId="291"/>
        </pc:sldMkLst>
      </pc:sldChg>
      <pc:sldChg chg="del">
        <pc:chgData name="Aguilar Hernandez, G.A. (Glenn)" userId="823047a5-318e-4950-bf9c-81ef767e322a" providerId="ADAL" clId="{07B0CC99-C09F-40BC-BDDF-CBB2DF233A1E}" dt="2024-06-18T16:19:41.670" v="593" actId="47"/>
        <pc:sldMkLst>
          <pc:docMk/>
          <pc:sldMk cId="3005922176" sldId="294"/>
        </pc:sldMkLst>
      </pc:sldChg>
      <pc:sldChg chg="del">
        <pc:chgData name="Aguilar Hernandez, G.A. (Glenn)" userId="823047a5-318e-4950-bf9c-81ef767e322a" providerId="ADAL" clId="{07B0CC99-C09F-40BC-BDDF-CBB2DF233A1E}" dt="2024-06-18T16:18:37.660" v="587" actId="47"/>
        <pc:sldMkLst>
          <pc:docMk/>
          <pc:sldMk cId="1354260524" sldId="300"/>
        </pc:sldMkLst>
      </pc:sldChg>
      <pc:sldChg chg="del">
        <pc:chgData name="Aguilar Hernandez, G.A. (Glenn)" userId="823047a5-318e-4950-bf9c-81ef767e322a" providerId="ADAL" clId="{07B0CC99-C09F-40BC-BDDF-CBB2DF233A1E}" dt="2024-06-18T16:18:21.735" v="585" actId="47"/>
        <pc:sldMkLst>
          <pc:docMk/>
          <pc:sldMk cId="2030730898" sldId="301"/>
        </pc:sldMkLst>
      </pc:sldChg>
      <pc:sldChg chg="del">
        <pc:chgData name="Aguilar Hernandez, G.A. (Glenn)" userId="823047a5-318e-4950-bf9c-81ef767e322a" providerId="ADAL" clId="{07B0CC99-C09F-40BC-BDDF-CBB2DF233A1E}" dt="2024-06-18T16:21:07.915" v="696" actId="47"/>
        <pc:sldMkLst>
          <pc:docMk/>
          <pc:sldMk cId="706722192" sldId="303"/>
        </pc:sldMkLst>
      </pc:sldChg>
      <pc:sldChg chg="addSp delSp modSp mod modClrScheme delAnim modAnim chgLayout">
        <pc:chgData name="Aguilar Hernandez, G.A. (Glenn)" userId="823047a5-318e-4950-bf9c-81ef767e322a" providerId="ADAL" clId="{07B0CC99-C09F-40BC-BDDF-CBB2DF233A1E}" dt="2024-06-26T20:01:59.884" v="4442" actId="20577"/>
        <pc:sldMkLst>
          <pc:docMk/>
          <pc:sldMk cId="2081972322" sldId="304"/>
        </pc:sldMkLst>
        <pc:spChg chg="mod ord">
          <ac:chgData name="Aguilar Hernandez, G.A. (Glenn)" userId="823047a5-318e-4950-bf9c-81ef767e322a" providerId="ADAL" clId="{07B0CC99-C09F-40BC-BDDF-CBB2DF233A1E}" dt="2024-06-18T16:24:08.377" v="956" actId="14100"/>
          <ac:spMkLst>
            <pc:docMk/>
            <pc:sldMk cId="2081972322" sldId="304"/>
            <ac:spMk id="2" creationId="{EC02F1B6-DCD9-F0F3-23C0-5322789612FC}"/>
          </ac:spMkLst>
        </pc:spChg>
        <pc:spChg chg="del mod ord">
          <ac:chgData name="Aguilar Hernandez, G.A. (Glenn)" userId="823047a5-318e-4950-bf9c-81ef767e322a" providerId="ADAL" clId="{07B0CC99-C09F-40BC-BDDF-CBB2DF233A1E}" dt="2024-06-18T16:23:55.953" v="952" actId="700"/>
          <ac:spMkLst>
            <pc:docMk/>
            <pc:sldMk cId="2081972322" sldId="304"/>
            <ac:spMk id="3" creationId="{01B5EA69-B876-42AB-C7D2-3E411DF46FB9}"/>
          </ac:spMkLst>
        </pc:spChg>
        <pc:spChg chg="del">
          <ac:chgData name="Aguilar Hernandez, G.A. (Glenn)" userId="823047a5-318e-4950-bf9c-81ef767e322a" providerId="ADAL" clId="{07B0CC99-C09F-40BC-BDDF-CBB2DF233A1E}" dt="2024-06-18T16:21:45.794" v="722" actId="478"/>
          <ac:spMkLst>
            <pc:docMk/>
            <pc:sldMk cId="2081972322" sldId="304"/>
            <ac:spMk id="5" creationId="{B99B235C-4849-12E9-05CB-CF462CDC4D60}"/>
          </ac:spMkLst>
        </pc:spChg>
        <pc:spChg chg="add mod ord">
          <ac:chgData name="Aguilar Hernandez, G.A. (Glenn)" userId="823047a5-318e-4950-bf9c-81ef767e322a" providerId="ADAL" clId="{07B0CC99-C09F-40BC-BDDF-CBB2DF233A1E}" dt="2024-06-26T20:01:59.884" v="4442" actId="20577"/>
          <ac:spMkLst>
            <pc:docMk/>
            <pc:sldMk cId="2081972322" sldId="304"/>
            <ac:spMk id="6" creationId="{62031812-DEAD-44B3-A267-29026B322758}"/>
          </ac:spMkLst>
        </pc:spChg>
        <pc:spChg chg="add mod">
          <ac:chgData name="Aguilar Hernandez, G.A. (Glenn)" userId="823047a5-318e-4950-bf9c-81ef767e322a" providerId="ADAL" clId="{07B0CC99-C09F-40BC-BDDF-CBB2DF233A1E}" dt="2024-06-18T23:36:16.645" v="4282" actId="1036"/>
          <ac:spMkLst>
            <pc:docMk/>
            <pc:sldMk cId="2081972322" sldId="304"/>
            <ac:spMk id="7" creationId="{908834EC-D382-D2FE-7FF0-C0CCEE7F15C1}"/>
          </ac:spMkLst>
        </pc:spChg>
        <pc:spChg chg="add mod">
          <ac:chgData name="Aguilar Hernandez, G.A. (Glenn)" userId="823047a5-318e-4950-bf9c-81ef767e322a" providerId="ADAL" clId="{07B0CC99-C09F-40BC-BDDF-CBB2DF233A1E}" dt="2024-06-18T23:34:24.049" v="4245" actId="1076"/>
          <ac:spMkLst>
            <pc:docMk/>
            <pc:sldMk cId="2081972322" sldId="304"/>
            <ac:spMk id="8" creationId="{92044577-53C4-E585-CF6C-A34139B007B6}"/>
          </ac:spMkLst>
        </pc:spChg>
        <pc:graphicFrameChg chg="del">
          <ac:chgData name="Aguilar Hernandez, G.A. (Glenn)" userId="823047a5-318e-4950-bf9c-81ef767e322a" providerId="ADAL" clId="{07B0CC99-C09F-40BC-BDDF-CBB2DF233A1E}" dt="2024-06-18T16:21:17.918" v="707" actId="478"/>
          <ac:graphicFrameMkLst>
            <pc:docMk/>
            <pc:sldMk cId="2081972322" sldId="304"/>
            <ac:graphicFrameMk id="4" creationId="{E016C183-2647-B6A0-8831-E13FCA6E0DA4}"/>
          </ac:graphicFrameMkLst>
        </pc:graphicFrameChg>
      </pc:sldChg>
      <pc:sldChg chg="del">
        <pc:chgData name="Aguilar Hernandez, G.A. (Glenn)" userId="823047a5-318e-4950-bf9c-81ef767e322a" providerId="ADAL" clId="{07B0CC99-C09F-40BC-BDDF-CBB2DF233A1E}" dt="2024-06-18T16:18:59.917" v="589" actId="47"/>
        <pc:sldMkLst>
          <pc:docMk/>
          <pc:sldMk cId="3007218380" sldId="305"/>
        </pc:sldMkLst>
      </pc:sldChg>
      <pc:sldChg chg="addSp delSp modSp new mod">
        <pc:chgData name="Aguilar Hernandez, G.A. (Glenn)" userId="823047a5-318e-4950-bf9c-81ef767e322a" providerId="ADAL" clId="{07B0CC99-C09F-40BC-BDDF-CBB2DF233A1E}" dt="2024-06-26T20:10:13.583" v="4445"/>
        <pc:sldMkLst>
          <pc:docMk/>
          <pc:sldMk cId="631037749" sldId="306"/>
        </pc:sldMkLst>
        <pc:spChg chg="mod">
          <ac:chgData name="Aguilar Hernandez, G.A. (Glenn)" userId="823047a5-318e-4950-bf9c-81ef767e322a" providerId="ADAL" clId="{07B0CC99-C09F-40BC-BDDF-CBB2DF233A1E}" dt="2024-06-18T16:55:25.819" v="1293" actId="20577"/>
          <ac:spMkLst>
            <pc:docMk/>
            <pc:sldMk cId="631037749" sldId="306"/>
            <ac:spMk id="2" creationId="{5BF1CA67-FAFC-FE8A-DE8C-3266C15CEB76}"/>
          </ac:spMkLst>
        </pc:spChg>
        <pc:spChg chg="mod">
          <ac:chgData name="Aguilar Hernandez, G.A. (Glenn)" userId="823047a5-318e-4950-bf9c-81ef767e322a" providerId="ADAL" clId="{07B0CC99-C09F-40BC-BDDF-CBB2DF233A1E}" dt="2024-06-18T16:14:38.356" v="225" actId="20577"/>
          <ac:spMkLst>
            <pc:docMk/>
            <pc:sldMk cId="631037749" sldId="306"/>
            <ac:spMk id="3" creationId="{AC8E5302-C5CF-2E01-336B-DB17CD805D91}"/>
          </ac:spMkLst>
        </pc:spChg>
        <pc:spChg chg="mod">
          <ac:chgData name="Aguilar Hernandez, G.A. (Glenn)" userId="823047a5-318e-4950-bf9c-81ef767e322a" providerId="ADAL" clId="{07B0CC99-C09F-40BC-BDDF-CBB2DF233A1E}" dt="2024-06-18T16:15:25.284" v="308" actId="27636"/>
          <ac:spMkLst>
            <pc:docMk/>
            <pc:sldMk cId="631037749" sldId="306"/>
            <ac:spMk id="4" creationId="{71D51689-ABB3-ACE6-14DD-3308DBC58B69}"/>
          </ac:spMkLst>
        </pc:spChg>
        <pc:spChg chg="mod">
          <ac:chgData name="Aguilar Hernandez, G.A. (Glenn)" userId="823047a5-318e-4950-bf9c-81ef767e322a" providerId="ADAL" clId="{07B0CC99-C09F-40BC-BDDF-CBB2DF233A1E}" dt="2024-06-18T16:15:20.274" v="306" actId="27636"/>
          <ac:spMkLst>
            <pc:docMk/>
            <pc:sldMk cId="631037749" sldId="306"/>
            <ac:spMk id="5" creationId="{2C407AD6-3338-2E52-67AC-4338892CF855}"/>
          </ac:spMkLst>
        </pc:spChg>
        <pc:spChg chg="del mod">
          <ac:chgData name="Aguilar Hernandez, G.A. (Glenn)" userId="823047a5-318e-4950-bf9c-81ef767e322a" providerId="ADAL" clId="{07B0CC99-C09F-40BC-BDDF-CBB2DF233A1E}" dt="2024-06-26T20:09:59.527" v="4443" actId="478"/>
          <ac:spMkLst>
            <pc:docMk/>
            <pc:sldMk cId="631037749" sldId="306"/>
            <ac:spMk id="6" creationId="{CF2E2216-7343-5F05-153E-BF7489E7FC61}"/>
          </ac:spMkLst>
        </pc:spChg>
        <pc:spChg chg="add del mod">
          <ac:chgData name="Aguilar Hernandez, G.A. (Glenn)" userId="823047a5-318e-4950-bf9c-81ef767e322a" providerId="ADAL" clId="{07B0CC99-C09F-40BC-BDDF-CBB2DF233A1E}" dt="2024-06-26T20:10:02.092" v="4444" actId="478"/>
          <ac:spMkLst>
            <pc:docMk/>
            <pc:sldMk cId="631037749" sldId="306"/>
            <ac:spMk id="8" creationId="{6E24B713-963D-4001-B256-3B79F1B60D42}"/>
          </ac:spMkLst>
        </pc:spChg>
        <pc:spChg chg="add mod">
          <ac:chgData name="Aguilar Hernandez, G.A. (Glenn)" userId="823047a5-318e-4950-bf9c-81ef767e322a" providerId="ADAL" clId="{07B0CC99-C09F-40BC-BDDF-CBB2DF233A1E}" dt="2024-06-26T20:10:13.583" v="4445"/>
          <ac:spMkLst>
            <pc:docMk/>
            <pc:sldMk cId="631037749" sldId="306"/>
            <ac:spMk id="9" creationId="{F08D6893-9EA3-4ECD-E94E-FF0E15F6BB30}"/>
          </ac:spMkLst>
        </pc:spChg>
      </pc:sldChg>
      <pc:sldChg chg="addSp modSp new mod ord modAnim">
        <pc:chgData name="Aguilar Hernandez, G.A. (Glenn)" userId="823047a5-318e-4950-bf9c-81ef767e322a" providerId="ADAL" clId="{07B0CC99-C09F-40BC-BDDF-CBB2DF233A1E}" dt="2024-06-18T23:39:06.412" v="4339" actId="20577"/>
        <pc:sldMkLst>
          <pc:docMk/>
          <pc:sldMk cId="1596436514" sldId="307"/>
        </pc:sldMkLst>
        <pc:spChg chg="mod">
          <ac:chgData name="Aguilar Hernandez, G.A. (Glenn)" userId="823047a5-318e-4950-bf9c-81ef767e322a" providerId="ADAL" clId="{07B0CC99-C09F-40BC-BDDF-CBB2DF233A1E}" dt="2024-06-18T17:58:11.342" v="2835" actId="20577"/>
          <ac:spMkLst>
            <pc:docMk/>
            <pc:sldMk cId="1596436514" sldId="307"/>
            <ac:spMk id="2" creationId="{9C4F1B9D-F8A1-7184-F4FC-DEFA4C5135FA}"/>
          </ac:spMkLst>
        </pc:spChg>
        <pc:spChg chg="mod">
          <ac:chgData name="Aguilar Hernandez, G.A. (Glenn)" userId="823047a5-318e-4950-bf9c-81ef767e322a" providerId="ADAL" clId="{07B0CC99-C09F-40BC-BDDF-CBB2DF233A1E}" dt="2024-06-18T23:39:06.412" v="4339" actId="20577"/>
          <ac:spMkLst>
            <pc:docMk/>
            <pc:sldMk cId="1596436514" sldId="307"/>
            <ac:spMk id="3" creationId="{70A105ED-79E1-C584-8E53-62FA9DA708EC}"/>
          </ac:spMkLst>
        </pc:spChg>
        <pc:spChg chg="add mod">
          <ac:chgData name="Aguilar Hernandez, G.A. (Glenn)" userId="823047a5-318e-4950-bf9c-81ef767e322a" providerId="ADAL" clId="{07B0CC99-C09F-40BC-BDDF-CBB2DF233A1E}" dt="2024-06-18T22:54:09.635" v="3402" actId="1076"/>
          <ac:spMkLst>
            <pc:docMk/>
            <pc:sldMk cId="1596436514" sldId="307"/>
            <ac:spMk id="5" creationId="{422D5AB6-5537-ED73-5BA5-FD1F9D418D0B}"/>
          </ac:spMkLst>
        </pc:spChg>
        <pc:spChg chg="add mod">
          <ac:chgData name="Aguilar Hernandez, G.A. (Glenn)" userId="823047a5-318e-4950-bf9c-81ef767e322a" providerId="ADAL" clId="{07B0CC99-C09F-40BC-BDDF-CBB2DF233A1E}" dt="2024-06-18T22:54:00.182" v="3401" actId="1076"/>
          <ac:spMkLst>
            <pc:docMk/>
            <pc:sldMk cId="1596436514" sldId="307"/>
            <ac:spMk id="8" creationId="{D19A4DF9-D9C3-1C1E-8E2B-60DEAE07C9DA}"/>
          </ac:spMkLst>
        </pc:spChg>
        <pc:picChg chg="add mod">
          <ac:chgData name="Aguilar Hernandez, G.A. (Glenn)" userId="823047a5-318e-4950-bf9c-81ef767e322a" providerId="ADAL" clId="{07B0CC99-C09F-40BC-BDDF-CBB2DF233A1E}" dt="2024-06-18T22:45:25.441" v="3321" actId="14100"/>
          <ac:picMkLst>
            <pc:docMk/>
            <pc:sldMk cId="1596436514" sldId="307"/>
            <ac:picMk id="7" creationId="{EB0010D4-9C63-C73B-BD5C-85A98FAE3AE9}"/>
          </ac:picMkLst>
        </pc:picChg>
      </pc:sldChg>
      <pc:sldChg chg="modSp new del mod">
        <pc:chgData name="Aguilar Hernandez, G.A. (Glenn)" userId="823047a5-318e-4950-bf9c-81ef767e322a" providerId="ADAL" clId="{07B0CC99-C09F-40BC-BDDF-CBB2DF233A1E}" dt="2024-06-18T16:23:34.559" v="950" actId="47"/>
        <pc:sldMkLst>
          <pc:docMk/>
          <pc:sldMk cId="987971241" sldId="308"/>
        </pc:sldMkLst>
        <pc:spChg chg="mod">
          <ac:chgData name="Aguilar Hernandez, G.A. (Glenn)" userId="823047a5-318e-4950-bf9c-81ef767e322a" providerId="ADAL" clId="{07B0CC99-C09F-40BC-BDDF-CBB2DF233A1E}" dt="2024-06-18T16:20:04.857" v="600" actId="20577"/>
          <ac:spMkLst>
            <pc:docMk/>
            <pc:sldMk cId="987971241" sldId="308"/>
            <ac:spMk id="2" creationId="{E6227C6C-0055-097C-86B7-29C14BD7C1CF}"/>
          </ac:spMkLst>
        </pc:spChg>
        <pc:spChg chg="mod">
          <ac:chgData name="Aguilar Hernandez, G.A. (Glenn)" userId="823047a5-318e-4950-bf9c-81ef767e322a" providerId="ADAL" clId="{07B0CC99-C09F-40BC-BDDF-CBB2DF233A1E}" dt="2024-06-18T16:20:51.105" v="695" actId="5793"/>
          <ac:spMkLst>
            <pc:docMk/>
            <pc:sldMk cId="987971241" sldId="308"/>
            <ac:spMk id="3" creationId="{79FDB9E6-143C-88AE-307B-031C055DB56A}"/>
          </ac:spMkLst>
        </pc:spChg>
      </pc:sldChg>
      <pc:sldChg chg="addSp delSp modSp new mod modAnim">
        <pc:chgData name="Aguilar Hernandez, G.A. (Glenn)" userId="823047a5-318e-4950-bf9c-81ef767e322a" providerId="ADAL" clId="{07B0CC99-C09F-40BC-BDDF-CBB2DF233A1E}" dt="2024-06-26T19:59:54.465" v="4412" actId="14734"/>
        <pc:sldMkLst>
          <pc:docMk/>
          <pc:sldMk cId="2207850006" sldId="309"/>
        </pc:sldMkLst>
        <pc:spChg chg="mod">
          <ac:chgData name="Aguilar Hernandez, G.A. (Glenn)" userId="823047a5-318e-4950-bf9c-81ef767e322a" providerId="ADAL" clId="{07B0CC99-C09F-40BC-BDDF-CBB2DF233A1E}" dt="2024-06-18T16:22:48.624" v="902" actId="27636"/>
          <ac:spMkLst>
            <pc:docMk/>
            <pc:sldMk cId="2207850006" sldId="309"/>
            <ac:spMk id="2" creationId="{01B7158E-5F57-3C49-6DD2-65B4613E61E5}"/>
          </ac:spMkLst>
        </pc:spChg>
        <pc:spChg chg="add del">
          <ac:chgData name="Aguilar Hernandez, G.A. (Glenn)" userId="823047a5-318e-4950-bf9c-81ef767e322a" providerId="ADAL" clId="{07B0CC99-C09F-40BC-BDDF-CBB2DF233A1E}" dt="2024-06-18T17:02:58.697" v="1502" actId="3680"/>
          <ac:spMkLst>
            <pc:docMk/>
            <pc:sldMk cId="2207850006" sldId="309"/>
            <ac:spMk id="3" creationId="{24C01E3C-F4BF-712A-317C-3F8290D62FA2}"/>
          </ac:spMkLst>
        </pc:spChg>
        <pc:spChg chg="add mod">
          <ac:chgData name="Aguilar Hernandez, G.A. (Glenn)" userId="823047a5-318e-4950-bf9c-81ef767e322a" providerId="ADAL" clId="{07B0CC99-C09F-40BC-BDDF-CBB2DF233A1E}" dt="2024-06-18T17:39:19.629" v="2426" actId="1035"/>
          <ac:spMkLst>
            <pc:docMk/>
            <pc:sldMk cId="2207850006" sldId="309"/>
            <ac:spMk id="7" creationId="{F4EBFC3F-7537-B439-2812-715BC3A696A2}"/>
          </ac:spMkLst>
        </pc:spChg>
        <pc:spChg chg="add mod">
          <ac:chgData name="Aguilar Hernandez, G.A. (Glenn)" userId="823047a5-318e-4950-bf9c-81ef767e322a" providerId="ADAL" clId="{07B0CC99-C09F-40BC-BDDF-CBB2DF233A1E}" dt="2024-06-18T17:39:19.629" v="2426" actId="1035"/>
          <ac:spMkLst>
            <pc:docMk/>
            <pc:sldMk cId="2207850006" sldId="309"/>
            <ac:spMk id="8" creationId="{A29CB2C3-2D88-C523-1F92-11ADDD961BD6}"/>
          </ac:spMkLst>
        </pc:spChg>
        <pc:spChg chg="add mod">
          <ac:chgData name="Aguilar Hernandez, G.A. (Glenn)" userId="823047a5-318e-4950-bf9c-81ef767e322a" providerId="ADAL" clId="{07B0CC99-C09F-40BC-BDDF-CBB2DF233A1E}" dt="2024-06-18T17:39:52.849" v="2430" actId="14100"/>
          <ac:spMkLst>
            <pc:docMk/>
            <pc:sldMk cId="2207850006" sldId="309"/>
            <ac:spMk id="9" creationId="{AAA938CC-FBDC-1EB3-7F55-277B46658AE7}"/>
          </ac:spMkLst>
        </pc:spChg>
        <pc:spChg chg="add mod">
          <ac:chgData name="Aguilar Hernandez, G.A. (Glenn)" userId="823047a5-318e-4950-bf9c-81ef767e322a" providerId="ADAL" clId="{07B0CC99-C09F-40BC-BDDF-CBB2DF233A1E}" dt="2024-06-18T17:37:58.231" v="2330" actId="14100"/>
          <ac:spMkLst>
            <pc:docMk/>
            <pc:sldMk cId="2207850006" sldId="309"/>
            <ac:spMk id="10" creationId="{0B36A60F-C11F-8ACC-9995-CB3314D5612C}"/>
          </ac:spMkLst>
        </pc:spChg>
        <pc:spChg chg="add mod">
          <ac:chgData name="Aguilar Hernandez, G.A. (Glenn)" userId="823047a5-318e-4950-bf9c-81ef767e322a" providerId="ADAL" clId="{07B0CC99-C09F-40BC-BDDF-CBB2DF233A1E}" dt="2024-06-18T17:39:35.050" v="2429" actId="1037"/>
          <ac:spMkLst>
            <pc:docMk/>
            <pc:sldMk cId="2207850006" sldId="309"/>
            <ac:spMk id="11" creationId="{D1FF9C75-AC54-6F31-096F-9F44B4D29415}"/>
          </ac:spMkLst>
        </pc:spChg>
        <pc:spChg chg="add mod">
          <ac:chgData name="Aguilar Hernandez, G.A. (Glenn)" userId="823047a5-318e-4950-bf9c-81ef767e322a" providerId="ADAL" clId="{07B0CC99-C09F-40BC-BDDF-CBB2DF233A1E}" dt="2024-06-18T17:38:28.910" v="2334" actId="14100"/>
          <ac:spMkLst>
            <pc:docMk/>
            <pc:sldMk cId="2207850006" sldId="309"/>
            <ac:spMk id="12" creationId="{86712A8A-BC7D-18D0-8027-1F8525AF5C43}"/>
          </ac:spMkLst>
        </pc:spChg>
        <pc:graphicFrameChg chg="add del mod ord modGraphic">
          <ac:chgData name="Aguilar Hernandez, G.A. (Glenn)" userId="823047a5-318e-4950-bf9c-81ef767e322a" providerId="ADAL" clId="{07B0CC99-C09F-40BC-BDDF-CBB2DF233A1E}" dt="2024-06-18T17:02:46.468" v="1501" actId="3680"/>
          <ac:graphicFrameMkLst>
            <pc:docMk/>
            <pc:sldMk cId="2207850006" sldId="309"/>
            <ac:graphicFrameMk id="5" creationId="{164A6D34-5FA5-88B4-C7F3-289C7840456A}"/>
          </ac:graphicFrameMkLst>
        </pc:graphicFrameChg>
        <pc:graphicFrameChg chg="add mod ord modGraphic">
          <ac:chgData name="Aguilar Hernandez, G.A. (Glenn)" userId="823047a5-318e-4950-bf9c-81ef767e322a" providerId="ADAL" clId="{07B0CC99-C09F-40BC-BDDF-CBB2DF233A1E}" dt="2024-06-26T19:59:54.465" v="4412" actId="14734"/>
          <ac:graphicFrameMkLst>
            <pc:docMk/>
            <pc:sldMk cId="2207850006" sldId="309"/>
            <ac:graphicFrameMk id="6" creationId="{4757F810-0E18-1B14-AAE6-25B91F5132C7}"/>
          </ac:graphicFrameMkLst>
        </pc:graphicFrameChg>
        <pc:picChg chg="add del mod">
          <ac:chgData name="Aguilar Hernandez, G.A. (Glenn)" userId="823047a5-318e-4950-bf9c-81ef767e322a" providerId="ADAL" clId="{07B0CC99-C09F-40BC-BDDF-CBB2DF233A1E}" dt="2024-06-18T17:14:46.267" v="1734" actId="21"/>
          <ac:picMkLst>
            <pc:docMk/>
            <pc:sldMk cId="2207850006" sldId="309"/>
            <ac:picMk id="4" creationId="{8C0FE4C0-104D-3F58-D85C-70D54E05CB13}"/>
          </ac:picMkLst>
        </pc:picChg>
      </pc:sldChg>
      <pc:sldChg chg="modSp new mod modAnim">
        <pc:chgData name="Aguilar Hernandez, G.A. (Glenn)" userId="823047a5-318e-4950-bf9c-81ef767e322a" providerId="ADAL" clId="{07B0CC99-C09F-40BC-BDDF-CBB2DF233A1E}" dt="2024-06-18T23:41:05.751" v="4405" actId="20577"/>
        <pc:sldMkLst>
          <pc:docMk/>
          <pc:sldMk cId="209128700" sldId="310"/>
        </pc:sldMkLst>
        <pc:spChg chg="mod">
          <ac:chgData name="Aguilar Hernandez, G.A. (Glenn)" userId="823047a5-318e-4950-bf9c-81ef767e322a" providerId="ADAL" clId="{07B0CC99-C09F-40BC-BDDF-CBB2DF233A1E}" dt="2024-06-18T16:23:39.464" v="951" actId="14100"/>
          <ac:spMkLst>
            <pc:docMk/>
            <pc:sldMk cId="209128700" sldId="310"/>
            <ac:spMk id="2" creationId="{B3FF5C82-B5C2-A133-3103-7124E76BE58C}"/>
          </ac:spMkLst>
        </pc:spChg>
        <pc:spChg chg="mod">
          <ac:chgData name="Aguilar Hernandez, G.A. (Glenn)" userId="823047a5-318e-4950-bf9c-81ef767e322a" providerId="ADAL" clId="{07B0CC99-C09F-40BC-BDDF-CBB2DF233A1E}" dt="2024-06-18T23:41:05.751" v="4405" actId="20577"/>
          <ac:spMkLst>
            <pc:docMk/>
            <pc:sldMk cId="209128700" sldId="310"/>
            <ac:spMk id="3" creationId="{F229F17D-DF2C-9AD2-0D6B-95EBBB2AD842}"/>
          </ac:spMkLst>
        </pc:spChg>
      </pc:sldChg>
      <pc:sldChg chg="addSp delSp modSp new mod ord modAnim">
        <pc:chgData name="Aguilar Hernandez, G.A. (Glenn)" userId="823047a5-318e-4950-bf9c-81ef767e322a" providerId="ADAL" clId="{07B0CC99-C09F-40BC-BDDF-CBB2DF233A1E}" dt="2024-06-18T23:41:24.186" v="4409" actId="20577"/>
        <pc:sldMkLst>
          <pc:docMk/>
          <pc:sldMk cId="4238128213" sldId="311"/>
        </pc:sldMkLst>
        <pc:spChg chg="mod">
          <ac:chgData name="Aguilar Hernandez, G.A. (Glenn)" userId="823047a5-318e-4950-bf9c-81ef767e322a" providerId="ADAL" clId="{07B0CC99-C09F-40BC-BDDF-CBB2DF233A1E}" dt="2024-06-18T23:41:24.186" v="4409" actId="20577"/>
          <ac:spMkLst>
            <pc:docMk/>
            <pc:sldMk cId="4238128213" sldId="311"/>
            <ac:spMk id="2" creationId="{7FE4888D-4269-EC20-7913-EA7C50B7F857}"/>
          </ac:spMkLst>
        </pc:spChg>
        <pc:spChg chg="del">
          <ac:chgData name="Aguilar Hernandez, G.A. (Glenn)" userId="823047a5-318e-4950-bf9c-81ef767e322a" providerId="ADAL" clId="{07B0CC99-C09F-40BC-BDDF-CBB2DF233A1E}" dt="2024-06-18T16:48:40.165" v="1117"/>
          <ac:spMkLst>
            <pc:docMk/>
            <pc:sldMk cId="4238128213" sldId="311"/>
            <ac:spMk id="3" creationId="{B64315F6-DB4A-0123-5492-BA6676511A97}"/>
          </ac:spMkLst>
        </pc:spChg>
        <pc:picChg chg="add mod">
          <ac:chgData name="Aguilar Hernandez, G.A. (Glenn)" userId="823047a5-318e-4950-bf9c-81ef767e322a" providerId="ADAL" clId="{07B0CC99-C09F-40BC-BDDF-CBB2DF233A1E}" dt="2024-06-18T17:01:42.335" v="1499" actId="1076"/>
          <ac:picMkLst>
            <pc:docMk/>
            <pc:sldMk cId="4238128213" sldId="311"/>
            <ac:picMk id="4" creationId="{3CD2AA0F-C9C8-B878-5E98-BE3A52EDCBCF}"/>
          </ac:picMkLst>
        </pc:picChg>
      </pc:sldChg>
      <pc:sldChg chg="addSp delSp modSp new mod modAnim">
        <pc:chgData name="Aguilar Hernandez, G.A. (Glenn)" userId="823047a5-318e-4950-bf9c-81ef767e322a" providerId="ADAL" clId="{07B0CC99-C09F-40BC-BDDF-CBB2DF233A1E}" dt="2024-06-18T17:51:42.648" v="2616"/>
        <pc:sldMkLst>
          <pc:docMk/>
          <pc:sldMk cId="2136472963" sldId="312"/>
        </pc:sldMkLst>
        <pc:spChg chg="mod">
          <ac:chgData name="Aguilar Hernandez, G.A. (Glenn)" userId="823047a5-318e-4950-bf9c-81ef767e322a" providerId="ADAL" clId="{07B0CC99-C09F-40BC-BDDF-CBB2DF233A1E}" dt="2024-06-18T17:49:47.668" v="2536" actId="20577"/>
          <ac:spMkLst>
            <pc:docMk/>
            <pc:sldMk cId="2136472963" sldId="312"/>
            <ac:spMk id="2" creationId="{7C5989C9-E110-9946-A93F-ED5DD7A806C6}"/>
          </ac:spMkLst>
        </pc:spChg>
        <pc:spChg chg="del">
          <ac:chgData name="Aguilar Hernandez, G.A. (Glenn)" userId="823047a5-318e-4950-bf9c-81ef767e322a" providerId="ADAL" clId="{07B0CC99-C09F-40BC-BDDF-CBB2DF233A1E}" dt="2024-06-18T16:51:06.416" v="1225" actId="478"/>
          <ac:spMkLst>
            <pc:docMk/>
            <pc:sldMk cId="2136472963" sldId="312"/>
            <ac:spMk id="3" creationId="{8A7841AD-2279-EF35-7D2B-591BDFB0E3C4}"/>
          </ac:spMkLst>
        </pc:spChg>
        <pc:picChg chg="add mod">
          <ac:chgData name="Aguilar Hernandez, G.A. (Glenn)" userId="823047a5-318e-4950-bf9c-81ef767e322a" providerId="ADAL" clId="{07B0CC99-C09F-40BC-BDDF-CBB2DF233A1E}" dt="2024-06-18T17:50:03.718" v="2593" actId="1035"/>
          <ac:picMkLst>
            <pc:docMk/>
            <pc:sldMk cId="2136472963" sldId="312"/>
            <ac:picMk id="4" creationId="{8193A306-903E-6075-5DAF-0A6676754695}"/>
          </ac:picMkLst>
        </pc:picChg>
        <pc:picChg chg="add mod">
          <ac:chgData name="Aguilar Hernandez, G.A. (Glenn)" userId="823047a5-318e-4950-bf9c-81ef767e322a" providerId="ADAL" clId="{07B0CC99-C09F-40BC-BDDF-CBB2DF233A1E}" dt="2024-06-18T17:50:10.368" v="2612" actId="1035"/>
          <ac:picMkLst>
            <pc:docMk/>
            <pc:sldMk cId="2136472963" sldId="312"/>
            <ac:picMk id="5" creationId="{1A7D7748-E035-0B5D-7420-5D0D4E43FD56}"/>
          </ac:picMkLst>
        </pc:picChg>
      </pc:sldChg>
      <pc:sldChg chg="addSp delSp modSp new mod modAnim">
        <pc:chgData name="Aguilar Hernandez, G.A. (Glenn)" userId="823047a5-318e-4950-bf9c-81ef767e322a" providerId="ADAL" clId="{07B0CC99-C09F-40BC-BDDF-CBB2DF233A1E}" dt="2024-06-18T23:00:41.403" v="3502" actId="14100"/>
        <pc:sldMkLst>
          <pc:docMk/>
          <pc:sldMk cId="2002694100" sldId="313"/>
        </pc:sldMkLst>
        <pc:spChg chg="mod">
          <ac:chgData name="Aguilar Hernandez, G.A. (Glenn)" userId="823047a5-318e-4950-bf9c-81ef767e322a" providerId="ADAL" clId="{07B0CC99-C09F-40BC-BDDF-CBB2DF233A1E}" dt="2024-06-18T17:46:30.399" v="2483" actId="20577"/>
          <ac:spMkLst>
            <pc:docMk/>
            <pc:sldMk cId="2002694100" sldId="313"/>
            <ac:spMk id="2" creationId="{EAEE2CE3-EC3A-5598-2B8B-72616B2E74F9}"/>
          </ac:spMkLst>
        </pc:spChg>
        <pc:spChg chg="del">
          <ac:chgData name="Aguilar Hernandez, G.A. (Glenn)" userId="823047a5-318e-4950-bf9c-81ef767e322a" providerId="ADAL" clId="{07B0CC99-C09F-40BC-BDDF-CBB2DF233A1E}" dt="2024-06-18T16:52:12.299" v="1231" actId="478"/>
          <ac:spMkLst>
            <pc:docMk/>
            <pc:sldMk cId="2002694100" sldId="313"/>
            <ac:spMk id="3" creationId="{F2A61658-4068-E89C-3AF0-417B39ABC954}"/>
          </ac:spMkLst>
        </pc:spChg>
        <pc:spChg chg="add mod">
          <ac:chgData name="Aguilar Hernandez, G.A. (Glenn)" userId="823047a5-318e-4950-bf9c-81ef767e322a" providerId="ADAL" clId="{07B0CC99-C09F-40BC-BDDF-CBB2DF233A1E}" dt="2024-06-18T23:00:24.211" v="3488" actId="1035"/>
          <ac:spMkLst>
            <pc:docMk/>
            <pc:sldMk cId="2002694100" sldId="313"/>
            <ac:spMk id="6" creationId="{957CCFD7-0D50-A449-BD35-554A3E5C421B}"/>
          </ac:spMkLst>
        </pc:spChg>
        <pc:spChg chg="add mod">
          <ac:chgData name="Aguilar Hernandez, G.A. (Glenn)" userId="823047a5-318e-4950-bf9c-81ef767e322a" providerId="ADAL" clId="{07B0CC99-C09F-40BC-BDDF-CBB2DF233A1E}" dt="2024-06-18T23:00:24.211" v="3488" actId="1035"/>
          <ac:spMkLst>
            <pc:docMk/>
            <pc:sldMk cId="2002694100" sldId="313"/>
            <ac:spMk id="8" creationId="{CAD96838-A930-F5A8-AB11-6950E249491B}"/>
          </ac:spMkLst>
        </pc:spChg>
        <pc:spChg chg="add mod ord">
          <ac:chgData name="Aguilar Hernandez, G.A. (Glenn)" userId="823047a5-318e-4950-bf9c-81ef767e322a" providerId="ADAL" clId="{07B0CC99-C09F-40BC-BDDF-CBB2DF233A1E}" dt="2024-06-18T23:00:15.878" v="3460" actId="1035"/>
          <ac:spMkLst>
            <pc:docMk/>
            <pc:sldMk cId="2002694100" sldId="313"/>
            <ac:spMk id="9" creationId="{AC12CD4D-B5FB-150D-C837-9794096BA15A}"/>
          </ac:spMkLst>
        </pc:spChg>
        <pc:picChg chg="add mod">
          <ac:chgData name="Aguilar Hernandez, G.A. (Glenn)" userId="823047a5-318e-4950-bf9c-81ef767e322a" providerId="ADAL" clId="{07B0CC99-C09F-40BC-BDDF-CBB2DF233A1E}" dt="2024-06-18T23:00:32.593" v="3501" actId="1035"/>
          <ac:picMkLst>
            <pc:docMk/>
            <pc:sldMk cId="2002694100" sldId="313"/>
            <ac:picMk id="4" creationId="{B4457920-F214-413A-1F4E-8C895232E92D}"/>
          </ac:picMkLst>
        </pc:picChg>
        <pc:picChg chg="add mod">
          <ac:chgData name="Aguilar Hernandez, G.A. (Glenn)" userId="823047a5-318e-4950-bf9c-81ef767e322a" providerId="ADAL" clId="{07B0CC99-C09F-40BC-BDDF-CBB2DF233A1E}" dt="2024-06-18T23:00:41.403" v="3502" actId="14100"/>
          <ac:picMkLst>
            <pc:docMk/>
            <pc:sldMk cId="2002694100" sldId="313"/>
            <ac:picMk id="1025" creationId="{AA153D89-8D2F-8B75-71FD-BFD5CBFBDD84}"/>
          </ac:picMkLst>
        </pc:picChg>
      </pc:sldChg>
      <pc:sldChg chg="new del">
        <pc:chgData name="Aguilar Hernandez, G.A. (Glenn)" userId="823047a5-318e-4950-bf9c-81ef767e322a" providerId="ADAL" clId="{07B0CC99-C09F-40BC-BDDF-CBB2DF233A1E}" dt="2024-06-18T17:40:12.128" v="2434" actId="680"/>
        <pc:sldMkLst>
          <pc:docMk/>
          <pc:sldMk cId="274396766" sldId="314"/>
        </pc:sldMkLst>
      </pc:sldChg>
      <pc:sldChg chg="new del">
        <pc:chgData name="Aguilar Hernandez, G.A. (Glenn)" userId="823047a5-318e-4950-bf9c-81ef767e322a" providerId="ADAL" clId="{07B0CC99-C09F-40BC-BDDF-CBB2DF233A1E}" dt="2024-06-18T17:40:11.564" v="2433" actId="680"/>
        <pc:sldMkLst>
          <pc:docMk/>
          <pc:sldMk cId="1482603867" sldId="31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2BA4-FE88-5425-2D98-1BA2153071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085C564A-2B20-6F24-0BE7-60FE3ED59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EFDFC0AF-1A96-1F0C-8421-9578598FB212}"/>
              </a:ext>
            </a:extLst>
          </p:cNvPr>
          <p:cNvSpPr>
            <a:spLocks noGrp="1"/>
          </p:cNvSpPr>
          <p:nvPr>
            <p:ph type="dt" sz="half" idx="10"/>
          </p:nvPr>
        </p:nvSpPr>
        <p:spPr/>
        <p:txBody>
          <a:bodyPr/>
          <a:lstStyle/>
          <a:p>
            <a:fld id="{08291252-9DEA-4A7F-A443-6718CB8FE7C9}" type="datetimeFigureOut">
              <a:rPr lang="nl-NL" smtClean="0"/>
              <a:t>26-6-2024</a:t>
            </a:fld>
            <a:endParaRPr lang="nl-NL"/>
          </a:p>
        </p:txBody>
      </p:sp>
      <p:sp>
        <p:nvSpPr>
          <p:cNvPr id="5" name="Footer Placeholder 4">
            <a:extLst>
              <a:ext uri="{FF2B5EF4-FFF2-40B4-BE49-F238E27FC236}">
                <a16:creationId xmlns:a16="http://schemas.microsoft.com/office/drawing/2014/main" id="{6DC6F895-FFB4-0CCC-BE1D-ECA1773968A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BBC7447-AC5D-15FF-328B-C8D47974E555}"/>
              </a:ext>
            </a:extLst>
          </p:cNvPr>
          <p:cNvSpPr>
            <a:spLocks noGrp="1"/>
          </p:cNvSpPr>
          <p:nvPr>
            <p:ph type="sldNum" sz="quarter" idx="12"/>
          </p:nvPr>
        </p:nvSpPr>
        <p:spPr>
          <a:xfrm>
            <a:off x="8610600" y="6356350"/>
            <a:ext cx="2743200" cy="365125"/>
          </a:xfrm>
          <a:prstGeom prst="rect">
            <a:avLst/>
          </a:prstGeom>
        </p:spPr>
        <p:txBody>
          <a:bodyPr/>
          <a:lstStyle/>
          <a:p>
            <a:fld id="{90A5BBAF-AD51-4778-B1C5-47B742362BBF}" type="slidenum">
              <a:rPr lang="nl-NL" smtClean="0"/>
              <a:t>‹#›</a:t>
            </a:fld>
            <a:endParaRPr lang="nl-NL"/>
          </a:p>
        </p:txBody>
      </p:sp>
    </p:spTree>
    <p:extLst>
      <p:ext uri="{BB962C8B-B14F-4D97-AF65-F5344CB8AC3E}">
        <p14:creationId xmlns:p14="http://schemas.microsoft.com/office/powerpoint/2010/main" val="36829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B2AD45-769D-FCA5-AD9D-254CDEDBFFBD}"/>
              </a:ext>
            </a:extLst>
          </p:cNvPr>
          <p:cNvPicPr>
            <a:picLocks noChangeAspect="1"/>
          </p:cNvPicPr>
          <p:nvPr userDrawn="1"/>
        </p:nvPicPr>
        <p:blipFill rotWithShape="1">
          <a:blip r:embed="rId2">
            <a:alphaModFix amt="50000"/>
          </a:blip>
          <a:srcRect l="46095" t="6083" r="4979" b="5192"/>
          <a:stretch/>
        </p:blipFill>
        <p:spPr>
          <a:xfrm>
            <a:off x="0" y="468296"/>
            <a:ext cx="3265266" cy="5921406"/>
          </a:xfrm>
          <a:prstGeom prst="rect">
            <a:avLst/>
          </a:prstGeom>
        </p:spPr>
      </p:pic>
      <p:sp>
        <p:nvSpPr>
          <p:cNvPr id="2" name="Title 1">
            <a:extLst>
              <a:ext uri="{FF2B5EF4-FFF2-40B4-BE49-F238E27FC236}">
                <a16:creationId xmlns:a16="http://schemas.microsoft.com/office/drawing/2014/main" id="{8E413F9B-F6F8-874D-73EF-A8E3E5425671}"/>
              </a:ext>
            </a:extLst>
          </p:cNvPr>
          <p:cNvSpPr>
            <a:spLocks noGrp="1"/>
          </p:cNvSpPr>
          <p:nvPr>
            <p:ph type="title" hasCustomPrompt="1"/>
          </p:nvPr>
        </p:nvSpPr>
        <p:spPr>
          <a:xfrm>
            <a:off x="711857" y="2461940"/>
            <a:ext cx="3939343" cy="1934119"/>
          </a:xfrm>
        </p:spPr>
        <p:txBody>
          <a:bodyPr/>
          <a:lstStyle>
            <a:lvl1pPr>
              <a:defRPr b="1">
                <a:solidFill>
                  <a:schemeClr val="tx2">
                    <a:lumMod val="75000"/>
                  </a:schemeClr>
                </a:solidFill>
                <a:latin typeface="+mj-lt"/>
                <a:ea typeface="Roboto Black" panose="02000000000000000000" pitchFamily="2" charset="0"/>
              </a:defRPr>
            </a:lvl1pPr>
          </a:lstStyle>
          <a:p>
            <a:r>
              <a:rPr lang="en-US"/>
              <a:t>CLICK TO EDIT MASTER TITLE STYLE</a:t>
            </a:r>
            <a:endParaRPr lang="en-GB"/>
          </a:p>
        </p:txBody>
      </p:sp>
      <p:sp>
        <p:nvSpPr>
          <p:cNvPr id="4" name="Text Placeholder 2">
            <a:extLst>
              <a:ext uri="{FF2B5EF4-FFF2-40B4-BE49-F238E27FC236}">
                <a16:creationId xmlns:a16="http://schemas.microsoft.com/office/drawing/2014/main" id="{884A23FF-3CE1-1053-DF35-E5D39947B4C3}"/>
              </a:ext>
            </a:extLst>
          </p:cNvPr>
          <p:cNvSpPr>
            <a:spLocks noGrp="1"/>
          </p:cNvSpPr>
          <p:nvPr>
            <p:ph type="body" idx="1"/>
          </p:nvPr>
        </p:nvSpPr>
        <p:spPr>
          <a:xfrm>
            <a:off x="5385604" y="399551"/>
            <a:ext cx="6285935" cy="419350"/>
          </a:xfrm>
        </p:spPr>
        <p:txBody>
          <a:bodyPr anchor="b"/>
          <a:lstStyle>
            <a:lvl1pPr marL="0" indent="0">
              <a:buNone/>
              <a:defRPr sz="2400" b="1">
                <a:solidFill>
                  <a:schemeClr val="accent5">
                    <a:lumMod val="75000"/>
                  </a:schemeClr>
                </a:solidFill>
                <a:latin typeface="+mj-lt"/>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C98E776F-A808-3D93-74D9-100596157EE2}"/>
              </a:ext>
            </a:extLst>
          </p:cNvPr>
          <p:cNvSpPr>
            <a:spLocks noGrp="1"/>
          </p:cNvSpPr>
          <p:nvPr>
            <p:ph sz="half" idx="2"/>
          </p:nvPr>
        </p:nvSpPr>
        <p:spPr>
          <a:xfrm>
            <a:off x="5385603" y="975813"/>
            <a:ext cx="6285935" cy="1271838"/>
          </a:xfrm>
        </p:spPr>
        <p:txBody>
          <a:bodyPr>
            <a:normAutofit/>
          </a:bodyPr>
          <a:lstStyle>
            <a:lvl1pPr marL="0" indent="0">
              <a:buNone/>
              <a:defRPr sz="1800">
                <a:solidFill>
                  <a:srgbClr val="1C3F63"/>
                </a:solidFill>
                <a:latin typeface="Avenir Next LT Pro" panose="020B0504020202020204" pitchFamily="34" charset="0"/>
                <a:ea typeface="Roboto" panose="02000000000000000000" pitchFamily="2" charset="0"/>
              </a:defRPr>
            </a:lvl1pPr>
          </a:lstStyle>
          <a:p>
            <a:pPr lvl="0"/>
            <a:r>
              <a:rPr lang="en-US"/>
              <a:t>Click to edit Master text styles</a:t>
            </a:r>
          </a:p>
        </p:txBody>
      </p:sp>
      <p:sp>
        <p:nvSpPr>
          <p:cNvPr id="7" name="Text Placeholder 2">
            <a:extLst>
              <a:ext uri="{FF2B5EF4-FFF2-40B4-BE49-F238E27FC236}">
                <a16:creationId xmlns:a16="http://schemas.microsoft.com/office/drawing/2014/main" id="{D8BE6E43-1042-7CAD-D151-E9C81C4B22AA}"/>
              </a:ext>
            </a:extLst>
          </p:cNvPr>
          <p:cNvSpPr>
            <a:spLocks noGrp="1"/>
          </p:cNvSpPr>
          <p:nvPr>
            <p:ph type="body" idx="10"/>
          </p:nvPr>
        </p:nvSpPr>
        <p:spPr>
          <a:xfrm>
            <a:off x="5385604" y="2552326"/>
            <a:ext cx="6285933" cy="419350"/>
          </a:xfrm>
        </p:spPr>
        <p:txBody>
          <a:bodyPr anchor="b"/>
          <a:lstStyle>
            <a:lvl1pPr marL="0" indent="0">
              <a:buNone/>
              <a:defRPr sz="2400" b="1">
                <a:solidFill>
                  <a:schemeClr val="accent5">
                    <a:lumMod val="75000"/>
                  </a:schemeClr>
                </a:solidFill>
                <a:latin typeface="+mj-lt"/>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EDC58A38-8BDE-FCC7-7C6C-CF5D4069D796}"/>
              </a:ext>
            </a:extLst>
          </p:cNvPr>
          <p:cNvSpPr>
            <a:spLocks noGrp="1"/>
          </p:cNvSpPr>
          <p:nvPr>
            <p:ph sz="half" idx="11"/>
          </p:nvPr>
        </p:nvSpPr>
        <p:spPr>
          <a:xfrm>
            <a:off x="5385604" y="3128588"/>
            <a:ext cx="6285932" cy="1271838"/>
          </a:xfrm>
        </p:spPr>
        <p:txBody>
          <a:bodyPr>
            <a:normAutofit/>
          </a:bodyPr>
          <a:lstStyle>
            <a:lvl1pPr marL="0" indent="0">
              <a:buNone/>
              <a:defRPr sz="1800">
                <a:solidFill>
                  <a:srgbClr val="1C3F63"/>
                </a:solidFill>
                <a:latin typeface="Avenir Next LT Pro" panose="020B0504020202020204" pitchFamily="34" charset="0"/>
                <a:ea typeface="Roboto" panose="02000000000000000000" pitchFamily="2" charset="0"/>
              </a:defRPr>
            </a:lvl1pPr>
          </a:lstStyle>
          <a:p>
            <a:pPr lvl="0"/>
            <a:r>
              <a:rPr lang="en-US"/>
              <a:t>Click to edit Master text styles</a:t>
            </a:r>
          </a:p>
        </p:txBody>
      </p:sp>
      <p:sp>
        <p:nvSpPr>
          <p:cNvPr id="9" name="Text Placeholder 2">
            <a:extLst>
              <a:ext uri="{FF2B5EF4-FFF2-40B4-BE49-F238E27FC236}">
                <a16:creationId xmlns:a16="http://schemas.microsoft.com/office/drawing/2014/main" id="{8A51CB1B-3690-3399-9D14-49AD2AD1A7C3}"/>
              </a:ext>
            </a:extLst>
          </p:cNvPr>
          <p:cNvSpPr>
            <a:spLocks noGrp="1"/>
          </p:cNvSpPr>
          <p:nvPr>
            <p:ph type="body" idx="12"/>
          </p:nvPr>
        </p:nvSpPr>
        <p:spPr>
          <a:xfrm>
            <a:off x="5385604" y="4705102"/>
            <a:ext cx="6285931" cy="419350"/>
          </a:xfrm>
        </p:spPr>
        <p:txBody>
          <a:bodyPr anchor="b"/>
          <a:lstStyle>
            <a:lvl1pPr marL="0" indent="0">
              <a:buNone/>
              <a:defRPr sz="2400" b="1">
                <a:solidFill>
                  <a:schemeClr val="accent5">
                    <a:lumMod val="75000"/>
                  </a:schemeClr>
                </a:solidFill>
                <a:latin typeface="+mj-lt"/>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82C1E811-E27B-D374-FBCA-D7A542BEB5FC}"/>
              </a:ext>
            </a:extLst>
          </p:cNvPr>
          <p:cNvSpPr>
            <a:spLocks noGrp="1"/>
          </p:cNvSpPr>
          <p:nvPr>
            <p:ph sz="half" idx="13"/>
          </p:nvPr>
        </p:nvSpPr>
        <p:spPr>
          <a:xfrm>
            <a:off x="5385604" y="5281364"/>
            <a:ext cx="6285932" cy="1271838"/>
          </a:xfrm>
        </p:spPr>
        <p:txBody>
          <a:bodyPr>
            <a:normAutofit/>
          </a:bodyPr>
          <a:lstStyle>
            <a:lvl1pPr marL="0" indent="0">
              <a:buNone/>
              <a:defRPr sz="1800">
                <a:solidFill>
                  <a:srgbClr val="1C3F63"/>
                </a:solidFill>
                <a:latin typeface="+mj-lt"/>
                <a:ea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76874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3840-20A2-4B57-F738-C7F5A38FD5FB}"/>
              </a:ext>
            </a:extLst>
          </p:cNvPr>
          <p:cNvSpPr>
            <a:spLocks noGrp="1"/>
          </p:cNvSpPr>
          <p:nvPr>
            <p:ph type="title" hasCustomPrompt="1"/>
          </p:nvPr>
        </p:nvSpPr>
        <p:spPr>
          <a:xfrm>
            <a:off x="838200" y="365125"/>
            <a:ext cx="10515600" cy="1013739"/>
          </a:xfrm>
        </p:spPr>
        <p:txBody>
          <a:bodyPr/>
          <a:lstStyle>
            <a:lvl1pPr>
              <a:defRPr b="1">
                <a:solidFill>
                  <a:schemeClr val="accent5">
                    <a:lumMod val="75000"/>
                  </a:schemeClr>
                </a:solidFill>
                <a:latin typeface="+mj-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67D854-41D1-A79B-1FD0-C67569860969}"/>
              </a:ext>
            </a:extLst>
          </p:cNvPr>
          <p:cNvSpPr>
            <a:spLocks noGrp="1"/>
          </p:cNvSpPr>
          <p:nvPr>
            <p:ph sz="half" idx="1"/>
          </p:nvPr>
        </p:nvSpPr>
        <p:spPr>
          <a:xfrm>
            <a:off x="838199" y="1475117"/>
            <a:ext cx="10515601" cy="4701846"/>
          </a:xfrm>
        </p:spPr>
        <p:txBody>
          <a:bodyPr>
            <a:normAutofit/>
          </a:bodyPr>
          <a:lstStyle>
            <a:lvl1pPr marL="0" indent="0">
              <a:buNone/>
              <a:defRPr sz="2400" b="0">
                <a:solidFill>
                  <a:srgbClr val="1C3F63"/>
                </a:solidFill>
                <a:latin typeface="+mj-lt"/>
                <a:ea typeface="Roboto" panose="02000000000000000000" pitchFamily="2" charset="0"/>
              </a:defRPr>
            </a:lvl1pPr>
            <a:lvl2pPr>
              <a:defRPr sz="2000" b="0">
                <a:solidFill>
                  <a:srgbClr val="1C3F63"/>
                </a:solidFill>
                <a:latin typeface="Avenir Next LT Pro" panose="020B0504020202020204" pitchFamily="34" charset="0"/>
                <a:ea typeface="Roboto" panose="02000000000000000000" pitchFamily="2" charset="0"/>
              </a:defRPr>
            </a:lvl2pPr>
            <a:lvl3pPr>
              <a:defRPr sz="1800" b="0">
                <a:solidFill>
                  <a:srgbClr val="1C3F63"/>
                </a:solidFill>
                <a:latin typeface="+mj-lt"/>
                <a:ea typeface="Roboto" panose="02000000000000000000" pitchFamily="2" charset="0"/>
              </a:defRPr>
            </a:lvl3pPr>
            <a:lvl4pPr>
              <a:defRPr sz="1600" b="0">
                <a:solidFill>
                  <a:srgbClr val="1C3F63"/>
                </a:solidFill>
                <a:latin typeface="+mj-lt"/>
                <a:ea typeface="Roboto" panose="02000000000000000000" pitchFamily="2" charset="0"/>
              </a:defRPr>
            </a:lvl4pPr>
            <a:lvl5pPr>
              <a:defRPr sz="1600" b="0">
                <a:solidFill>
                  <a:srgbClr val="1C3F63"/>
                </a:solidFill>
                <a:latin typeface="Avenir Next LT Pro" panose="020B0504020202020204" pitchFamily="34"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BC47B5C8-F073-9915-4C76-C75068F90BFA}"/>
              </a:ext>
            </a:extLst>
          </p:cNvPr>
          <p:cNvSpPr>
            <a:spLocks noGrp="1"/>
          </p:cNvSpPr>
          <p:nvPr>
            <p:ph type="ftr" sz="quarter" idx="11"/>
          </p:nvPr>
        </p:nvSpPr>
        <p:spPr>
          <a:xfrm>
            <a:off x="6658314" y="6334919"/>
            <a:ext cx="4114800" cy="365125"/>
          </a:xfrm>
        </p:spPr>
        <p:txBody>
          <a:bodyPr/>
          <a:lstStyle/>
          <a:p>
            <a:endParaRPr lang="en-GB"/>
          </a:p>
        </p:txBody>
      </p:sp>
      <p:pic>
        <p:nvPicPr>
          <p:cNvPr id="4" name="Picture 3">
            <a:extLst>
              <a:ext uri="{FF2B5EF4-FFF2-40B4-BE49-F238E27FC236}">
                <a16:creationId xmlns:a16="http://schemas.microsoft.com/office/drawing/2014/main" id="{D25910BF-99FD-41FA-F587-5EBFC775CD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1153" b="12301"/>
          <a:stretch/>
        </p:blipFill>
        <p:spPr>
          <a:xfrm>
            <a:off x="10835260" y="5681709"/>
            <a:ext cx="1356739" cy="1176291"/>
          </a:xfrm>
          <a:prstGeom prst="rect">
            <a:avLst/>
          </a:prstGeom>
        </p:spPr>
      </p:pic>
    </p:spTree>
    <p:extLst>
      <p:ext uri="{BB962C8B-B14F-4D97-AF65-F5344CB8AC3E}">
        <p14:creationId xmlns:p14="http://schemas.microsoft.com/office/powerpoint/2010/main" val="745479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CC8A0BF0-75D5-BD0A-7D79-A30E428173EC}"/>
              </a:ext>
            </a:extLst>
          </p:cNvPr>
          <p:cNvSpPr txBox="1">
            <a:spLocks/>
          </p:cNvSpPr>
          <p:nvPr userDrawn="1"/>
        </p:nvSpPr>
        <p:spPr>
          <a:xfrm>
            <a:off x="1681626" y="4586410"/>
            <a:ext cx="4522905" cy="445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b="1">
                <a:solidFill>
                  <a:srgbClr val="D08B00"/>
                </a:solidFill>
                <a:latin typeface="+mj-lt"/>
              </a:rPr>
              <a:t>g.a.aguilar@cml.leidenuniv.nl</a:t>
            </a:r>
            <a:endParaRPr lang="en-GB" sz="2400" b="1">
              <a:solidFill>
                <a:srgbClr val="D08B00"/>
              </a:solidFill>
              <a:latin typeface="+mj-lt"/>
            </a:endParaRPr>
          </a:p>
        </p:txBody>
      </p:sp>
      <p:sp>
        <p:nvSpPr>
          <p:cNvPr id="16" name="TextBox 15">
            <a:extLst>
              <a:ext uri="{FF2B5EF4-FFF2-40B4-BE49-F238E27FC236}">
                <a16:creationId xmlns:a16="http://schemas.microsoft.com/office/drawing/2014/main" id="{AD761538-21FE-210F-88C5-9AEFDCE9E6CA}"/>
              </a:ext>
            </a:extLst>
          </p:cNvPr>
          <p:cNvSpPr txBox="1"/>
          <p:nvPr userDrawn="1"/>
        </p:nvSpPr>
        <p:spPr>
          <a:xfrm>
            <a:off x="935694" y="1370039"/>
            <a:ext cx="3975156" cy="769441"/>
          </a:xfrm>
          <a:prstGeom prst="rect">
            <a:avLst/>
          </a:prstGeom>
          <a:noFill/>
        </p:spPr>
        <p:txBody>
          <a:bodyPr wrap="square" rtlCol="0">
            <a:spAutoFit/>
          </a:bodyPr>
          <a:lstStyle/>
          <a:p>
            <a:r>
              <a:rPr lang="fr-FR" sz="4400" b="1">
                <a:solidFill>
                  <a:schemeClr val="tx2">
                    <a:lumMod val="75000"/>
                  </a:schemeClr>
                </a:solidFill>
                <a:latin typeface="+mj-lt"/>
                <a:ea typeface="Roboto Black" panose="02000000000000000000" pitchFamily="2" charset="0"/>
              </a:rPr>
              <a:t>THANK YOU</a:t>
            </a:r>
            <a:endParaRPr lang="en-GB" sz="4400" b="1">
              <a:solidFill>
                <a:schemeClr val="tx2">
                  <a:lumMod val="75000"/>
                </a:schemeClr>
              </a:solidFill>
              <a:latin typeface="+mj-lt"/>
              <a:ea typeface="Roboto Black" panose="02000000000000000000" pitchFamily="2" charset="0"/>
            </a:endParaRPr>
          </a:p>
        </p:txBody>
      </p:sp>
      <p:sp>
        <p:nvSpPr>
          <p:cNvPr id="17" name="TextBox 16">
            <a:extLst>
              <a:ext uri="{FF2B5EF4-FFF2-40B4-BE49-F238E27FC236}">
                <a16:creationId xmlns:a16="http://schemas.microsoft.com/office/drawing/2014/main" id="{9FADF4D0-C724-B689-5943-04D25014312D}"/>
              </a:ext>
            </a:extLst>
          </p:cNvPr>
          <p:cNvSpPr txBox="1"/>
          <p:nvPr userDrawn="1"/>
        </p:nvSpPr>
        <p:spPr>
          <a:xfrm>
            <a:off x="935694" y="2644221"/>
            <a:ext cx="45099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2"/>
                </a:solidFill>
                <a:latin typeface="Avenir Next LT Pro" panose="020B0504020202020204" pitchFamily="34" charset="0"/>
                <a:ea typeface="Roboto" panose="02000000000000000000" pitchFamily="2" charset="0"/>
              </a:rPr>
              <a:t>Let’s connect to unravel circularity in Latin America</a:t>
            </a:r>
            <a:endParaRPr lang="en-GB" sz="2400">
              <a:solidFill>
                <a:schemeClr val="tx2"/>
              </a:solidFill>
              <a:latin typeface="Avenir Next LT Pro" panose="020B0504020202020204" pitchFamily="34" charset="0"/>
              <a:ea typeface="Roboto" panose="02000000000000000000" pitchFamily="2" charset="0"/>
            </a:endParaRPr>
          </a:p>
        </p:txBody>
      </p:sp>
      <p:pic>
        <p:nvPicPr>
          <p:cNvPr id="20" name="Picture 19" descr="Icon&#10;&#10;Description automatically generated">
            <a:extLst>
              <a:ext uri="{FF2B5EF4-FFF2-40B4-BE49-F238E27FC236}">
                <a16:creationId xmlns:a16="http://schemas.microsoft.com/office/drawing/2014/main" id="{42AECDA8-7027-D667-2351-C9DA82ECB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694" y="4510827"/>
            <a:ext cx="602060" cy="602060"/>
          </a:xfrm>
          <a:prstGeom prst="rect">
            <a:avLst/>
          </a:prstGeom>
        </p:spPr>
      </p:pic>
      <p:pic>
        <p:nvPicPr>
          <p:cNvPr id="5" name="Picture 4">
            <a:extLst>
              <a:ext uri="{FF2B5EF4-FFF2-40B4-BE49-F238E27FC236}">
                <a16:creationId xmlns:a16="http://schemas.microsoft.com/office/drawing/2014/main" id="{E2C31A2C-61AB-AB13-8D6C-91509ED691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1153" b="12301"/>
          <a:stretch/>
        </p:blipFill>
        <p:spPr>
          <a:xfrm>
            <a:off x="10187918" y="23171"/>
            <a:ext cx="2004081" cy="1737536"/>
          </a:xfrm>
          <a:prstGeom prst="rect">
            <a:avLst/>
          </a:prstGeom>
        </p:spPr>
      </p:pic>
      <p:pic>
        <p:nvPicPr>
          <p:cNvPr id="2" name="Picture 1" descr="Graphical user interface, text&#10;&#10;Description automatically generated">
            <a:extLst>
              <a:ext uri="{FF2B5EF4-FFF2-40B4-BE49-F238E27FC236}">
                <a16:creationId xmlns:a16="http://schemas.microsoft.com/office/drawing/2014/main" id="{FFCD4A2D-AFF4-E370-D721-39F7139AAB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18983" y="5988889"/>
            <a:ext cx="3280695" cy="688274"/>
          </a:xfrm>
          <a:prstGeom prst="rect">
            <a:avLst/>
          </a:prstGeom>
        </p:spPr>
      </p:pic>
      <p:pic>
        <p:nvPicPr>
          <p:cNvPr id="3" name="Picture 2">
            <a:extLst>
              <a:ext uri="{FF2B5EF4-FFF2-40B4-BE49-F238E27FC236}">
                <a16:creationId xmlns:a16="http://schemas.microsoft.com/office/drawing/2014/main" id="{7B778861-D318-DA05-E4F8-13174E73F1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1160" y="5938204"/>
            <a:ext cx="1961091" cy="786024"/>
          </a:xfrm>
          <a:prstGeom prst="rect">
            <a:avLst/>
          </a:prstGeom>
        </p:spPr>
      </p:pic>
      <p:pic>
        <p:nvPicPr>
          <p:cNvPr id="4" name="Picture 3">
            <a:extLst>
              <a:ext uri="{FF2B5EF4-FFF2-40B4-BE49-F238E27FC236}">
                <a16:creationId xmlns:a16="http://schemas.microsoft.com/office/drawing/2014/main" id="{7CBBE12E-D309-9920-A7E4-E3E44A40A3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23613" y="5938204"/>
            <a:ext cx="2505907" cy="835302"/>
          </a:xfrm>
          <a:prstGeom prst="rect">
            <a:avLst/>
          </a:prstGeom>
        </p:spPr>
      </p:pic>
      <p:pic>
        <p:nvPicPr>
          <p:cNvPr id="6" name="Picture 5">
            <a:extLst>
              <a:ext uri="{FF2B5EF4-FFF2-40B4-BE49-F238E27FC236}">
                <a16:creationId xmlns:a16="http://schemas.microsoft.com/office/drawing/2014/main" id="{DDF22E3B-77F4-81A5-13DE-DAAE57A204DF}"/>
              </a:ext>
            </a:extLst>
          </p:cNvPr>
          <p:cNvPicPr>
            <a:picLocks noChangeAspect="1"/>
          </p:cNvPicPr>
          <p:nvPr userDrawn="1"/>
        </p:nvPicPr>
        <p:blipFill>
          <a:blip r:embed="rId7"/>
          <a:stretch>
            <a:fillRect/>
          </a:stretch>
        </p:blipFill>
        <p:spPr>
          <a:xfrm>
            <a:off x="1029811" y="5896398"/>
            <a:ext cx="1695634" cy="942019"/>
          </a:xfrm>
          <a:prstGeom prst="rect">
            <a:avLst/>
          </a:prstGeom>
        </p:spPr>
      </p:pic>
      <p:pic>
        <p:nvPicPr>
          <p:cNvPr id="7" name="Picture 6">
            <a:extLst>
              <a:ext uri="{FF2B5EF4-FFF2-40B4-BE49-F238E27FC236}">
                <a16:creationId xmlns:a16="http://schemas.microsoft.com/office/drawing/2014/main" id="{70FECB87-0869-CE6B-1D8C-9BE97A4CAA54}"/>
              </a:ext>
            </a:extLst>
          </p:cNvPr>
          <p:cNvPicPr>
            <a:picLocks noChangeAspect="1"/>
          </p:cNvPicPr>
          <p:nvPr userDrawn="1"/>
        </p:nvPicPr>
        <p:blipFill>
          <a:blip r:embed="rId8"/>
          <a:stretch>
            <a:fillRect/>
          </a:stretch>
        </p:blipFill>
        <p:spPr>
          <a:xfrm>
            <a:off x="6383100" y="652987"/>
            <a:ext cx="3975156" cy="3975156"/>
          </a:xfrm>
          <a:prstGeom prst="rect">
            <a:avLst/>
          </a:prstGeom>
        </p:spPr>
      </p:pic>
    </p:spTree>
    <p:extLst>
      <p:ext uri="{BB962C8B-B14F-4D97-AF65-F5344CB8AC3E}">
        <p14:creationId xmlns:p14="http://schemas.microsoft.com/office/powerpoint/2010/main" val="20504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C45D-F9C6-33D9-2617-A04D5656B1B3}"/>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2E7F285-BD0D-5218-1BDD-D3CEBBB77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7A53BB2-0DA3-C0F3-5619-6CD2287C8F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B8C0B2B5-D231-F2AF-E713-BE8A52758257}"/>
              </a:ext>
            </a:extLst>
          </p:cNvPr>
          <p:cNvSpPr>
            <a:spLocks noGrp="1"/>
          </p:cNvSpPr>
          <p:nvPr>
            <p:ph type="dt" sz="half" idx="10"/>
          </p:nvPr>
        </p:nvSpPr>
        <p:spPr/>
        <p:txBody>
          <a:bodyPr/>
          <a:lstStyle/>
          <a:p>
            <a:fld id="{08291252-9DEA-4A7F-A443-6718CB8FE7C9}" type="datetimeFigureOut">
              <a:rPr lang="nl-NL" smtClean="0"/>
              <a:t>26-6-2024</a:t>
            </a:fld>
            <a:endParaRPr lang="nl-NL"/>
          </a:p>
        </p:txBody>
      </p:sp>
      <p:sp>
        <p:nvSpPr>
          <p:cNvPr id="6" name="Footer Placeholder 5">
            <a:extLst>
              <a:ext uri="{FF2B5EF4-FFF2-40B4-BE49-F238E27FC236}">
                <a16:creationId xmlns:a16="http://schemas.microsoft.com/office/drawing/2014/main" id="{D80B423C-F9E0-CE7B-DD53-53F65A3E340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4BFB23D-9C77-EE5E-81FA-AD146DD0EE6A}"/>
              </a:ext>
            </a:extLst>
          </p:cNvPr>
          <p:cNvSpPr>
            <a:spLocks noGrp="1"/>
          </p:cNvSpPr>
          <p:nvPr>
            <p:ph type="sldNum" sz="quarter" idx="12"/>
          </p:nvPr>
        </p:nvSpPr>
        <p:spPr>
          <a:xfrm>
            <a:off x="8610600" y="6356350"/>
            <a:ext cx="2743200" cy="365125"/>
          </a:xfrm>
          <a:prstGeom prst="rect">
            <a:avLst/>
          </a:prstGeom>
        </p:spPr>
        <p:txBody>
          <a:bodyPr/>
          <a:lstStyle/>
          <a:p>
            <a:fld id="{90A5BBAF-AD51-4778-B1C5-47B742362BBF}" type="slidenum">
              <a:rPr lang="nl-NL" smtClean="0"/>
              <a:t>‹#›</a:t>
            </a:fld>
            <a:endParaRPr lang="nl-NL"/>
          </a:p>
        </p:txBody>
      </p:sp>
    </p:spTree>
    <p:extLst>
      <p:ext uri="{BB962C8B-B14F-4D97-AF65-F5344CB8AC3E}">
        <p14:creationId xmlns:p14="http://schemas.microsoft.com/office/powerpoint/2010/main" val="385872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EB9F-5158-668A-D530-EE0BCB284D7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F34FDD37-85FA-28D7-BFB7-A91BCA5441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0089B-18B1-AB2F-D600-CE2CB38718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9A92891-BC49-00FE-098D-E06C1B39A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B7205-4F23-FEA5-C173-08FD967651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72FB9B44-BC25-3041-61EC-7490481AD15F}"/>
              </a:ext>
            </a:extLst>
          </p:cNvPr>
          <p:cNvSpPr>
            <a:spLocks noGrp="1"/>
          </p:cNvSpPr>
          <p:nvPr>
            <p:ph type="dt" sz="half" idx="10"/>
          </p:nvPr>
        </p:nvSpPr>
        <p:spPr/>
        <p:txBody>
          <a:bodyPr/>
          <a:lstStyle/>
          <a:p>
            <a:fld id="{08291252-9DEA-4A7F-A443-6718CB8FE7C9}" type="datetimeFigureOut">
              <a:rPr lang="nl-NL" smtClean="0"/>
              <a:t>26-6-2024</a:t>
            </a:fld>
            <a:endParaRPr lang="nl-NL"/>
          </a:p>
        </p:txBody>
      </p:sp>
      <p:sp>
        <p:nvSpPr>
          <p:cNvPr id="8" name="Footer Placeholder 7">
            <a:extLst>
              <a:ext uri="{FF2B5EF4-FFF2-40B4-BE49-F238E27FC236}">
                <a16:creationId xmlns:a16="http://schemas.microsoft.com/office/drawing/2014/main" id="{D83019DB-05B6-0A51-299D-B93E961D608A}"/>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7360C24-6AC8-9D8E-05DC-CCE690E9291F}"/>
              </a:ext>
            </a:extLst>
          </p:cNvPr>
          <p:cNvSpPr>
            <a:spLocks noGrp="1"/>
          </p:cNvSpPr>
          <p:nvPr>
            <p:ph type="sldNum" sz="quarter" idx="12"/>
          </p:nvPr>
        </p:nvSpPr>
        <p:spPr>
          <a:xfrm>
            <a:off x="8610600" y="6356350"/>
            <a:ext cx="2743200" cy="365125"/>
          </a:xfrm>
          <a:prstGeom prst="rect">
            <a:avLst/>
          </a:prstGeom>
        </p:spPr>
        <p:txBody>
          <a:bodyPr/>
          <a:lstStyle/>
          <a:p>
            <a:fld id="{90A5BBAF-AD51-4778-B1C5-47B742362BBF}" type="slidenum">
              <a:rPr lang="nl-NL" smtClean="0"/>
              <a:t>‹#›</a:t>
            </a:fld>
            <a:endParaRPr lang="nl-NL"/>
          </a:p>
        </p:txBody>
      </p:sp>
    </p:spTree>
    <p:extLst>
      <p:ext uri="{BB962C8B-B14F-4D97-AF65-F5344CB8AC3E}">
        <p14:creationId xmlns:p14="http://schemas.microsoft.com/office/powerpoint/2010/main" val="187624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E804-9289-F0E6-B517-51F14E25AE9E}"/>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D199A41-20B2-9784-73BA-70738A748736}"/>
              </a:ext>
            </a:extLst>
          </p:cNvPr>
          <p:cNvSpPr>
            <a:spLocks noGrp="1"/>
          </p:cNvSpPr>
          <p:nvPr>
            <p:ph type="dt" sz="half" idx="10"/>
          </p:nvPr>
        </p:nvSpPr>
        <p:spPr/>
        <p:txBody>
          <a:bodyPr/>
          <a:lstStyle/>
          <a:p>
            <a:fld id="{08291252-9DEA-4A7F-A443-6718CB8FE7C9}" type="datetimeFigureOut">
              <a:rPr lang="nl-NL" smtClean="0"/>
              <a:t>26-6-2024</a:t>
            </a:fld>
            <a:endParaRPr lang="nl-NL"/>
          </a:p>
        </p:txBody>
      </p:sp>
      <p:sp>
        <p:nvSpPr>
          <p:cNvPr id="4" name="Footer Placeholder 3">
            <a:extLst>
              <a:ext uri="{FF2B5EF4-FFF2-40B4-BE49-F238E27FC236}">
                <a16:creationId xmlns:a16="http://schemas.microsoft.com/office/drawing/2014/main" id="{9F34ED87-5870-3900-85E1-88B3AA978C0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24A6267-EB22-BBEA-4C3E-BCD58AD06CA8}"/>
              </a:ext>
            </a:extLst>
          </p:cNvPr>
          <p:cNvSpPr>
            <a:spLocks noGrp="1"/>
          </p:cNvSpPr>
          <p:nvPr>
            <p:ph type="sldNum" sz="quarter" idx="12"/>
          </p:nvPr>
        </p:nvSpPr>
        <p:spPr>
          <a:xfrm>
            <a:off x="8610600" y="6356350"/>
            <a:ext cx="2743200" cy="365125"/>
          </a:xfrm>
          <a:prstGeom prst="rect">
            <a:avLst/>
          </a:prstGeom>
        </p:spPr>
        <p:txBody>
          <a:bodyPr/>
          <a:lstStyle/>
          <a:p>
            <a:fld id="{90A5BBAF-AD51-4778-B1C5-47B742362BBF}" type="slidenum">
              <a:rPr lang="nl-NL" smtClean="0"/>
              <a:t>‹#›</a:t>
            </a:fld>
            <a:endParaRPr lang="nl-NL"/>
          </a:p>
        </p:txBody>
      </p:sp>
    </p:spTree>
    <p:extLst>
      <p:ext uri="{BB962C8B-B14F-4D97-AF65-F5344CB8AC3E}">
        <p14:creationId xmlns:p14="http://schemas.microsoft.com/office/powerpoint/2010/main" val="349783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61CA1-8525-7775-653A-C338D2FA0E16}"/>
              </a:ext>
            </a:extLst>
          </p:cNvPr>
          <p:cNvSpPr>
            <a:spLocks noGrp="1"/>
          </p:cNvSpPr>
          <p:nvPr>
            <p:ph type="dt" sz="half" idx="10"/>
          </p:nvPr>
        </p:nvSpPr>
        <p:spPr/>
        <p:txBody>
          <a:bodyPr/>
          <a:lstStyle/>
          <a:p>
            <a:fld id="{08291252-9DEA-4A7F-A443-6718CB8FE7C9}" type="datetimeFigureOut">
              <a:rPr lang="nl-NL" smtClean="0"/>
              <a:t>26-6-2024</a:t>
            </a:fld>
            <a:endParaRPr lang="nl-NL"/>
          </a:p>
        </p:txBody>
      </p:sp>
      <p:sp>
        <p:nvSpPr>
          <p:cNvPr id="3" name="Footer Placeholder 2">
            <a:extLst>
              <a:ext uri="{FF2B5EF4-FFF2-40B4-BE49-F238E27FC236}">
                <a16:creationId xmlns:a16="http://schemas.microsoft.com/office/drawing/2014/main" id="{F5B08697-88C3-C10C-AEC7-ADDD091E2924}"/>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1C4DC024-563C-F435-6FC2-DC174DB8680D}"/>
              </a:ext>
            </a:extLst>
          </p:cNvPr>
          <p:cNvSpPr>
            <a:spLocks noGrp="1"/>
          </p:cNvSpPr>
          <p:nvPr>
            <p:ph type="sldNum" sz="quarter" idx="12"/>
          </p:nvPr>
        </p:nvSpPr>
        <p:spPr>
          <a:xfrm>
            <a:off x="8610600" y="6356350"/>
            <a:ext cx="2743200" cy="365125"/>
          </a:xfrm>
          <a:prstGeom prst="rect">
            <a:avLst/>
          </a:prstGeom>
        </p:spPr>
        <p:txBody>
          <a:bodyPr/>
          <a:lstStyle/>
          <a:p>
            <a:fld id="{90A5BBAF-AD51-4778-B1C5-47B742362BBF}" type="slidenum">
              <a:rPr lang="nl-NL" smtClean="0"/>
              <a:t>‹#›</a:t>
            </a:fld>
            <a:endParaRPr lang="nl-NL"/>
          </a:p>
        </p:txBody>
      </p:sp>
    </p:spTree>
    <p:extLst>
      <p:ext uri="{BB962C8B-B14F-4D97-AF65-F5344CB8AC3E}">
        <p14:creationId xmlns:p14="http://schemas.microsoft.com/office/powerpoint/2010/main" val="25094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FBAE-F475-DA1E-014A-A63C096D0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7A94CE3A-1192-FE04-6E3D-DED8E8050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F714AD35-BED1-1C7D-A110-5C8BDA5E8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0F02A-E636-33CF-6A18-4B5DCE8C7A06}"/>
              </a:ext>
            </a:extLst>
          </p:cNvPr>
          <p:cNvSpPr>
            <a:spLocks noGrp="1"/>
          </p:cNvSpPr>
          <p:nvPr>
            <p:ph type="dt" sz="half" idx="10"/>
          </p:nvPr>
        </p:nvSpPr>
        <p:spPr/>
        <p:txBody>
          <a:bodyPr/>
          <a:lstStyle/>
          <a:p>
            <a:fld id="{08291252-9DEA-4A7F-A443-6718CB8FE7C9}" type="datetimeFigureOut">
              <a:rPr lang="nl-NL" smtClean="0"/>
              <a:t>26-6-2024</a:t>
            </a:fld>
            <a:endParaRPr lang="nl-NL"/>
          </a:p>
        </p:txBody>
      </p:sp>
      <p:sp>
        <p:nvSpPr>
          <p:cNvPr id="6" name="Footer Placeholder 5">
            <a:extLst>
              <a:ext uri="{FF2B5EF4-FFF2-40B4-BE49-F238E27FC236}">
                <a16:creationId xmlns:a16="http://schemas.microsoft.com/office/drawing/2014/main" id="{D1F88B06-E7CF-63FE-C6E7-548F4A1AF61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65C6212-CC6B-5224-0E0A-4A78C09BE6B7}"/>
              </a:ext>
            </a:extLst>
          </p:cNvPr>
          <p:cNvSpPr>
            <a:spLocks noGrp="1"/>
          </p:cNvSpPr>
          <p:nvPr>
            <p:ph type="sldNum" sz="quarter" idx="12"/>
          </p:nvPr>
        </p:nvSpPr>
        <p:spPr>
          <a:xfrm>
            <a:off x="8610600" y="6356350"/>
            <a:ext cx="2743200" cy="365125"/>
          </a:xfrm>
          <a:prstGeom prst="rect">
            <a:avLst/>
          </a:prstGeom>
        </p:spPr>
        <p:txBody>
          <a:bodyPr/>
          <a:lstStyle/>
          <a:p>
            <a:fld id="{90A5BBAF-AD51-4778-B1C5-47B742362BBF}" type="slidenum">
              <a:rPr lang="nl-NL" smtClean="0"/>
              <a:t>‹#›</a:t>
            </a:fld>
            <a:endParaRPr lang="nl-NL"/>
          </a:p>
        </p:txBody>
      </p:sp>
    </p:spTree>
    <p:extLst>
      <p:ext uri="{BB962C8B-B14F-4D97-AF65-F5344CB8AC3E}">
        <p14:creationId xmlns:p14="http://schemas.microsoft.com/office/powerpoint/2010/main" val="2399021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464-1862-85C2-7E3A-AA1D520DA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CDEF9C46-1106-23F6-5CB1-35EE0058E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6985EED5-D9FB-2627-C927-15844B1E8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32F23-5458-2B6B-06F4-F39BCE0BCDD2}"/>
              </a:ext>
            </a:extLst>
          </p:cNvPr>
          <p:cNvSpPr>
            <a:spLocks noGrp="1"/>
          </p:cNvSpPr>
          <p:nvPr>
            <p:ph type="dt" sz="half" idx="10"/>
          </p:nvPr>
        </p:nvSpPr>
        <p:spPr/>
        <p:txBody>
          <a:bodyPr/>
          <a:lstStyle/>
          <a:p>
            <a:fld id="{08291252-9DEA-4A7F-A443-6718CB8FE7C9}" type="datetimeFigureOut">
              <a:rPr lang="nl-NL" smtClean="0"/>
              <a:t>26-6-2024</a:t>
            </a:fld>
            <a:endParaRPr lang="nl-NL"/>
          </a:p>
        </p:txBody>
      </p:sp>
      <p:sp>
        <p:nvSpPr>
          <p:cNvPr id="6" name="Footer Placeholder 5">
            <a:extLst>
              <a:ext uri="{FF2B5EF4-FFF2-40B4-BE49-F238E27FC236}">
                <a16:creationId xmlns:a16="http://schemas.microsoft.com/office/drawing/2014/main" id="{1143D8C3-74DE-7495-0E5B-0D87425092E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5D36043-C715-5F88-EAF8-2B8A1409BC51}"/>
              </a:ext>
            </a:extLst>
          </p:cNvPr>
          <p:cNvSpPr>
            <a:spLocks noGrp="1"/>
          </p:cNvSpPr>
          <p:nvPr>
            <p:ph type="sldNum" sz="quarter" idx="12"/>
          </p:nvPr>
        </p:nvSpPr>
        <p:spPr>
          <a:xfrm>
            <a:off x="8610600" y="6356350"/>
            <a:ext cx="2743200" cy="365125"/>
          </a:xfrm>
          <a:prstGeom prst="rect">
            <a:avLst/>
          </a:prstGeom>
        </p:spPr>
        <p:txBody>
          <a:bodyPr/>
          <a:lstStyle/>
          <a:p>
            <a:fld id="{90A5BBAF-AD51-4778-B1C5-47B742362BBF}" type="slidenum">
              <a:rPr lang="nl-NL" smtClean="0"/>
              <a:t>‹#›</a:t>
            </a:fld>
            <a:endParaRPr lang="nl-NL"/>
          </a:p>
        </p:txBody>
      </p:sp>
    </p:spTree>
    <p:extLst>
      <p:ext uri="{BB962C8B-B14F-4D97-AF65-F5344CB8AC3E}">
        <p14:creationId xmlns:p14="http://schemas.microsoft.com/office/powerpoint/2010/main" val="259136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p:txBody>
          <a:bodyPr vert="horz"/>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799" noProof="0"/>
              <a:t>Plain text</a:t>
            </a:r>
          </a:p>
          <a:p>
            <a:pPr lvl="8"/>
            <a:r>
              <a:rPr lang="en-GB" noProof="0"/>
              <a:t>Header dark blue</a:t>
            </a:r>
          </a:p>
        </p:txBody>
      </p:sp>
      <p:sp>
        <p:nvSpPr>
          <p:cNvPr id="4" name="Tijdelijke aanduiding voor dianummer 5"/>
          <p:cNvSpPr>
            <a:spLocks noGrp="1"/>
          </p:cNvSpPr>
          <p:nvPr>
            <p:ph type="sldNum" sz="quarter" idx="4"/>
          </p:nvPr>
        </p:nvSpPr>
        <p:spPr>
          <a:xfrm>
            <a:off x="9128030" y="6473106"/>
            <a:ext cx="2743358" cy="365125"/>
          </a:xfrm>
          <a:prstGeom prst="rect">
            <a:avLst/>
          </a:prstGeom>
        </p:spPr>
        <p:txBody>
          <a:bodyPr vert="horz" lIns="91440" tIns="45720" rIns="91440" bIns="45720" rtlCol="0" anchor="ctr"/>
          <a:lstStyle>
            <a:lvl1pPr algn="r">
              <a:defRPr sz="1199">
                <a:solidFill>
                  <a:schemeClr val="bg1"/>
                </a:solidFill>
              </a:defRPr>
            </a:lvl1pPr>
          </a:lstStyle>
          <a:p>
            <a:fld id="{5EE7099E-8998-4851-915A-4F4831808297}" type="slidenum">
              <a:rPr lang="nl-NL" smtClean="0"/>
              <a:pPr/>
              <a:t>‹#›</a:t>
            </a:fld>
            <a:endParaRPr lang="nl-NL"/>
          </a:p>
        </p:txBody>
      </p:sp>
    </p:spTree>
    <p:extLst>
      <p:ext uri="{BB962C8B-B14F-4D97-AF65-F5344CB8AC3E}">
        <p14:creationId xmlns:p14="http://schemas.microsoft.com/office/powerpoint/2010/main" val="247191856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238645-7EA9-9562-E205-804F40B84CBA}"/>
              </a:ext>
            </a:extLst>
          </p:cNvPr>
          <p:cNvSpPr>
            <a:spLocks noGrp="1"/>
          </p:cNvSpPr>
          <p:nvPr>
            <p:ph type="ctrTitle" hasCustomPrompt="1"/>
          </p:nvPr>
        </p:nvSpPr>
        <p:spPr>
          <a:xfrm>
            <a:off x="5523614" y="695340"/>
            <a:ext cx="6668386" cy="1787489"/>
          </a:xfrm>
        </p:spPr>
        <p:txBody>
          <a:bodyPr anchor="b">
            <a:normAutofit/>
          </a:bodyPr>
          <a:lstStyle>
            <a:lvl1pPr algn="l">
              <a:defRPr sz="4400" b="1">
                <a:solidFill>
                  <a:schemeClr val="tx2">
                    <a:lumMod val="50000"/>
                  </a:schemeClr>
                </a:solidFill>
                <a:latin typeface="Helvetica" panose="020B0604020202020204" pitchFamily="34" charset="0"/>
                <a:ea typeface="Roboto Black" panose="02000000000000000000" pitchFamily="2" charset="0"/>
                <a:cs typeface="Helvetica" panose="020B0604020202020204" pitchFamily="34"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A82F9AF7-C363-0200-DD1A-AB43145413AC}"/>
              </a:ext>
            </a:extLst>
          </p:cNvPr>
          <p:cNvSpPr>
            <a:spLocks noGrp="1"/>
          </p:cNvSpPr>
          <p:nvPr>
            <p:ph type="subTitle" idx="1"/>
          </p:nvPr>
        </p:nvSpPr>
        <p:spPr>
          <a:xfrm>
            <a:off x="5523614" y="2557809"/>
            <a:ext cx="6668385" cy="445974"/>
          </a:xfrm>
        </p:spPr>
        <p:txBody>
          <a:bodyPr/>
          <a:lstStyle>
            <a:lvl1pPr marL="0" indent="0" algn="l">
              <a:buNone/>
              <a:defRPr sz="2400">
                <a:solidFill>
                  <a:schemeClr val="tx2">
                    <a:lumMod val="75000"/>
                  </a:schemeClr>
                </a:solidFill>
                <a:latin typeface="Helvetica" panose="020B0604020202020204" pitchFamily="34" charset="0"/>
                <a:ea typeface="Roboto" panose="02000000000000000000" pitchFamily="2"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9" name="Straight Connector 8">
            <a:extLst>
              <a:ext uri="{FF2B5EF4-FFF2-40B4-BE49-F238E27FC236}">
                <a16:creationId xmlns:a16="http://schemas.microsoft.com/office/drawing/2014/main" id="{1F34FF6D-3D10-98AC-7D2C-7ACE8DB91F69}"/>
              </a:ext>
            </a:extLst>
          </p:cNvPr>
          <p:cNvCxnSpPr>
            <a:cxnSpLocks/>
          </p:cNvCxnSpPr>
          <p:nvPr userDrawn="1"/>
        </p:nvCxnSpPr>
        <p:spPr>
          <a:xfrm>
            <a:off x="5523614" y="3188396"/>
            <a:ext cx="666838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AF1AA3BC-A28B-0802-BF51-34DC03B3B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8983" y="5540246"/>
            <a:ext cx="3280695" cy="688274"/>
          </a:xfrm>
          <a:prstGeom prst="rect">
            <a:avLst/>
          </a:prstGeom>
        </p:spPr>
      </p:pic>
      <p:sp>
        <p:nvSpPr>
          <p:cNvPr id="12" name="Text Placeholder 2">
            <a:extLst>
              <a:ext uri="{FF2B5EF4-FFF2-40B4-BE49-F238E27FC236}">
                <a16:creationId xmlns:a16="http://schemas.microsoft.com/office/drawing/2014/main" id="{573DE97C-A732-90D7-ECC9-9B946DA2525A}"/>
              </a:ext>
            </a:extLst>
          </p:cNvPr>
          <p:cNvSpPr>
            <a:spLocks noGrp="1"/>
          </p:cNvSpPr>
          <p:nvPr>
            <p:ph type="body" idx="17" hasCustomPrompt="1"/>
          </p:nvPr>
        </p:nvSpPr>
        <p:spPr>
          <a:xfrm>
            <a:off x="8845787" y="3417220"/>
            <a:ext cx="3177362" cy="419350"/>
          </a:xfrm>
        </p:spPr>
        <p:txBody>
          <a:bodyPr anchor="b">
            <a:normAutofit/>
          </a:bodyPr>
          <a:lstStyle>
            <a:lvl1pPr marL="0" indent="0" algn="l">
              <a:buNone/>
              <a:defRPr sz="2000" b="1">
                <a:solidFill>
                  <a:schemeClr val="tx2">
                    <a:lumMod val="75000"/>
                  </a:schemeClr>
                </a:solidFill>
                <a:latin typeface="Helvetica" panose="020B0604020202020204" pitchFamily="34" charset="0"/>
                <a:ea typeface="Roboto Medium" panose="02000000000000000000" pitchFamily="2"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13" name="Text Placeholder 2">
            <a:extLst>
              <a:ext uri="{FF2B5EF4-FFF2-40B4-BE49-F238E27FC236}">
                <a16:creationId xmlns:a16="http://schemas.microsoft.com/office/drawing/2014/main" id="{DC84DBB4-8E4A-7213-D1D3-B40DB19178CA}"/>
              </a:ext>
            </a:extLst>
          </p:cNvPr>
          <p:cNvSpPr>
            <a:spLocks noGrp="1"/>
          </p:cNvSpPr>
          <p:nvPr>
            <p:ph type="body" idx="18" hasCustomPrompt="1"/>
          </p:nvPr>
        </p:nvSpPr>
        <p:spPr>
          <a:xfrm>
            <a:off x="8822316" y="4044089"/>
            <a:ext cx="3177362" cy="419350"/>
          </a:xfrm>
        </p:spPr>
        <p:txBody>
          <a:bodyPr anchor="b">
            <a:normAutofit/>
          </a:bodyPr>
          <a:lstStyle>
            <a:lvl1pPr marL="0" indent="0" algn="l">
              <a:buNone/>
              <a:defRPr sz="2000" b="0">
                <a:solidFill>
                  <a:schemeClr val="tx2">
                    <a:lumMod val="75000"/>
                  </a:schemeClr>
                </a:solidFill>
                <a:latin typeface="Helvetica" panose="020B0604020202020204" pitchFamily="34" charset="0"/>
                <a:ea typeface="Roboto Medium" panose="02000000000000000000" pitchFamily="2"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Organisation</a:t>
            </a:r>
            <a:endParaRPr lang="en-US"/>
          </a:p>
        </p:txBody>
      </p:sp>
      <p:sp>
        <p:nvSpPr>
          <p:cNvPr id="14" name="Text Placeholder 2">
            <a:extLst>
              <a:ext uri="{FF2B5EF4-FFF2-40B4-BE49-F238E27FC236}">
                <a16:creationId xmlns:a16="http://schemas.microsoft.com/office/drawing/2014/main" id="{3A34875C-C033-2F6E-9CC3-CCD672CAF61E}"/>
              </a:ext>
            </a:extLst>
          </p:cNvPr>
          <p:cNvSpPr>
            <a:spLocks noGrp="1"/>
          </p:cNvSpPr>
          <p:nvPr>
            <p:ph type="body" idx="19" hasCustomPrompt="1"/>
          </p:nvPr>
        </p:nvSpPr>
        <p:spPr>
          <a:xfrm>
            <a:off x="8822316" y="4661826"/>
            <a:ext cx="3177362" cy="419350"/>
          </a:xfrm>
        </p:spPr>
        <p:txBody>
          <a:bodyPr anchor="b">
            <a:normAutofit/>
          </a:bodyPr>
          <a:lstStyle>
            <a:lvl1pPr marL="0" indent="0" algn="l">
              <a:buNone/>
              <a:defRPr sz="2000" b="0">
                <a:solidFill>
                  <a:schemeClr val="tx2">
                    <a:lumMod val="75000"/>
                  </a:schemeClr>
                </a:solidFill>
                <a:latin typeface="Helvetica" panose="020B0604020202020204" pitchFamily="34" charset="0"/>
                <a:ea typeface="Roboto Medium" panose="02000000000000000000" pitchFamily="2"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Date</a:t>
            </a:r>
          </a:p>
        </p:txBody>
      </p:sp>
      <p:pic>
        <p:nvPicPr>
          <p:cNvPr id="23" name="Picture 22">
            <a:extLst>
              <a:ext uri="{FF2B5EF4-FFF2-40B4-BE49-F238E27FC236}">
                <a16:creationId xmlns:a16="http://schemas.microsoft.com/office/drawing/2014/main" id="{197153DA-F30B-645E-9152-9A6DF56EBE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81" b="12382"/>
          <a:stretch/>
        </p:blipFill>
        <p:spPr>
          <a:xfrm>
            <a:off x="0" y="1077"/>
            <a:ext cx="5523614" cy="4811697"/>
          </a:xfrm>
          <a:prstGeom prst="rect">
            <a:avLst/>
          </a:prstGeom>
        </p:spPr>
      </p:pic>
      <p:pic>
        <p:nvPicPr>
          <p:cNvPr id="3" name="Picture 2">
            <a:extLst>
              <a:ext uri="{FF2B5EF4-FFF2-40B4-BE49-F238E27FC236}">
                <a16:creationId xmlns:a16="http://schemas.microsoft.com/office/drawing/2014/main" id="{285B3FC0-AC3F-809A-ECA7-AD654E6A28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1160" y="5489561"/>
            <a:ext cx="1961091" cy="786024"/>
          </a:xfrm>
          <a:prstGeom prst="rect">
            <a:avLst/>
          </a:prstGeom>
        </p:spPr>
      </p:pic>
      <p:pic>
        <p:nvPicPr>
          <p:cNvPr id="5" name="Picture 4">
            <a:extLst>
              <a:ext uri="{FF2B5EF4-FFF2-40B4-BE49-F238E27FC236}">
                <a16:creationId xmlns:a16="http://schemas.microsoft.com/office/drawing/2014/main" id="{ADB94C4A-8CDE-25AF-5497-094188DC5B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23613" y="5489561"/>
            <a:ext cx="2505907" cy="835302"/>
          </a:xfrm>
          <a:prstGeom prst="rect">
            <a:avLst/>
          </a:prstGeom>
        </p:spPr>
      </p:pic>
      <p:pic>
        <p:nvPicPr>
          <p:cNvPr id="16" name="Picture 15">
            <a:extLst>
              <a:ext uri="{FF2B5EF4-FFF2-40B4-BE49-F238E27FC236}">
                <a16:creationId xmlns:a16="http://schemas.microsoft.com/office/drawing/2014/main" id="{605BFB99-17C3-9E3D-02BB-F0FFA2E72C72}"/>
              </a:ext>
            </a:extLst>
          </p:cNvPr>
          <p:cNvPicPr>
            <a:picLocks noChangeAspect="1"/>
          </p:cNvPicPr>
          <p:nvPr userDrawn="1"/>
        </p:nvPicPr>
        <p:blipFill>
          <a:blip r:embed="rId6"/>
          <a:stretch>
            <a:fillRect/>
          </a:stretch>
        </p:blipFill>
        <p:spPr>
          <a:xfrm>
            <a:off x="1029811" y="5394487"/>
            <a:ext cx="1695634" cy="942019"/>
          </a:xfrm>
          <a:prstGeom prst="rect">
            <a:avLst/>
          </a:prstGeom>
        </p:spPr>
      </p:pic>
      <p:sp>
        <p:nvSpPr>
          <p:cNvPr id="4" name="TextBox 3">
            <a:extLst>
              <a:ext uri="{FF2B5EF4-FFF2-40B4-BE49-F238E27FC236}">
                <a16:creationId xmlns:a16="http://schemas.microsoft.com/office/drawing/2014/main" id="{46AB4AF6-6FA2-0053-349C-0333ED9FBB43}"/>
              </a:ext>
            </a:extLst>
          </p:cNvPr>
          <p:cNvSpPr txBox="1"/>
          <p:nvPr userDrawn="1"/>
        </p:nvSpPr>
        <p:spPr>
          <a:xfrm>
            <a:off x="971458" y="6337156"/>
            <a:ext cx="11028220" cy="461665"/>
          </a:xfrm>
          <a:prstGeom prst="rect">
            <a:avLst/>
          </a:prstGeom>
          <a:noFill/>
        </p:spPr>
        <p:txBody>
          <a:bodyPr wrap="square">
            <a:spAutoFit/>
          </a:bodyPr>
          <a:lstStyle/>
          <a:p>
            <a:r>
              <a:rPr lang="en-US" sz="1200" b="1"/>
              <a:t>Disclaimer</a:t>
            </a:r>
            <a:r>
              <a:rPr lang="en-US" sz="1200"/>
              <a:t>: 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p>
        </p:txBody>
      </p:sp>
    </p:spTree>
    <p:extLst>
      <p:ext uri="{BB962C8B-B14F-4D97-AF65-F5344CB8AC3E}">
        <p14:creationId xmlns:p14="http://schemas.microsoft.com/office/powerpoint/2010/main" val="248696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A4723B-4031-15F2-E783-7695E8CF6100}"/>
              </a:ext>
            </a:extLst>
          </p:cNvPr>
          <p:cNvPicPr>
            <a:picLocks noChangeAspect="1"/>
          </p:cNvPicPr>
          <p:nvPr userDrawn="1"/>
        </p:nvPicPr>
        <p:blipFill rotWithShape="1">
          <a:blip r:embed="rId2">
            <a:alphaModFix amt="50000"/>
          </a:blip>
          <a:srcRect l="5975" t="6083" r="4979" b="5192"/>
          <a:stretch/>
        </p:blipFill>
        <p:spPr>
          <a:xfrm>
            <a:off x="-2677598" y="-2960703"/>
            <a:ext cx="5942864" cy="5921406"/>
          </a:xfrm>
          <a:prstGeom prst="rect">
            <a:avLst/>
          </a:prstGeom>
        </p:spPr>
      </p:pic>
      <p:sp>
        <p:nvSpPr>
          <p:cNvPr id="8" name="Title 1">
            <a:extLst>
              <a:ext uri="{FF2B5EF4-FFF2-40B4-BE49-F238E27FC236}">
                <a16:creationId xmlns:a16="http://schemas.microsoft.com/office/drawing/2014/main" id="{297A0881-6FE4-DF5C-2832-081E14C9928A}"/>
              </a:ext>
            </a:extLst>
          </p:cNvPr>
          <p:cNvSpPr>
            <a:spLocks noGrp="1"/>
          </p:cNvSpPr>
          <p:nvPr>
            <p:ph type="title" hasCustomPrompt="1"/>
          </p:nvPr>
        </p:nvSpPr>
        <p:spPr>
          <a:xfrm>
            <a:off x="741864" y="2766218"/>
            <a:ext cx="6749716" cy="1325563"/>
          </a:xfrm>
        </p:spPr>
        <p:txBody>
          <a:bodyPr>
            <a:normAutofit/>
          </a:bodyPr>
          <a:lstStyle>
            <a:lvl1pPr algn="l" defTabSz="914400" rtl="0" eaLnBrk="1" latinLnBrk="0" hangingPunct="1">
              <a:lnSpc>
                <a:spcPct val="90000"/>
              </a:lnSpc>
              <a:spcBef>
                <a:spcPct val="0"/>
              </a:spcBef>
              <a:buNone/>
              <a:defRPr lang="en-GB" sz="4400" b="1" kern="1200" dirty="0">
                <a:solidFill>
                  <a:schemeClr val="tx2">
                    <a:lumMod val="75000"/>
                  </a:schemeClr>
                </a:solidFill>
                <a:latin typeface="Helvetica" panose="020B0604020202020204" pitchFamily="34" charset="0"/>
                <a:ea typeface="Roboto Black" panose="02000000000000000000" pitchFamily="2" charset="0"/>
                <a:cs typeface="Helvetica"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00953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A4723B-4031-15F2-E783-7695E8CF6100}"/>
              </a:ext>
            </a:extLst>
          </p:cNvPr>
          <p:cNvPicPr>
            <a:picLocks noChangeAspect="1"/>
          </p:cNvPicPr>
          <p:nvPr userDrawn="1"/>
        </p:nvPicPr>
        <p:blipFill rotWithShape="1">
          <a:blip r:embed="rId2">
            <a:alphaModFix amt="50000"/>
          </a:blip>
          <a:srcRect l="46095" t="6083" r="4979" b="5192"/>
          <a:stretch/>
        </p:blipFill>
        <p:spPr>
          <a:xfrm>
            <a:off x="0" y="468297"/>
            <a:ext cx="3265266" cy="5921406"/>
          </a:xfrm>
          <a:prstGeom prst="rect">
            <a:avLst/>
          </a:prstGeom>
        </p:spPr>
      </p:pic>
      <p:sp>
        <p:nvSpPr>
          <p:cNvPr id="8" name="Title 1">
            <a:extLst>
              <a:ext uri="{FF2B5EF4-FFF2-40B4-BE49-F238E27FC236}">
                <a16:creationId xmlns:a16="http://schemas.microsoft.com/office/drawing/2014/main" id="{297A0881-6FE4-DF5C-2832-081E14C9928A}"/>
              </a:ext>
            </a:extLst>
          </p:cNvPr>
          <p:cNvSpPr>
            <a:spLocks noGrp="1"/>
          </p:cNvSpPr>
          <p:nvPr>
            <p:ph type="title" hasCustomPrompt="1"/>
          </p:nvPr>
        </p:nvSpPr>
        <p:spPr>
          <a:xfrm>
            <a:off x="3265266" y="2766218"/>
            <a:ext cx="6749716" cy="1325563"/>
          </a:xfrm>
        </p:spPr>
        <p:txBody>
          <a:bodyPr>
            <a:normAutofit/>
          </a:bodyPr>
          <a:lstStyle>
            <a:lvl1pPr algn="l" defTabSz="914400" rtl="0" eaLnBrk="1" latinLnBrk="0" hangingPunct="1">
              <a:lnSpc>
                <a:spcPct val="90000"/>
              </a:lnSpc>
              <a:spcBef>
                <a:spcPct val="0"/>
              </a:spcBef>
              <a:buNone/>
              <a:defRPr lang="en-GB" sz="4400" b="1" kern="1200" dirty="0">
                <a:solidFill>
                  <a:schemeClr val="tx2">
                    <a:lumMod val="75000"/>
                  </a:schemeClr>
                </a:solidFill>
                <a:latin typeface="Helvetica" panose="020B0604020202020204" pitchFamily="34" charset="0"/>
                <a:ea typeface="Roboto Black" panose="02000000000000000000" pitchFamily="2" charset="0"/>
                <a:cs typeface="Helvetica"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53767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A4723B-4031-15F2-E783-7695E8CF6100}"/>
              </a:ext>
            </a:extLst>
          </p:cNvPr>
          <p:cNvPicPr>
            <a:picLocks noChangeAspect="1"/>
          </p:cNvPicPr>
          <p:nvPr userDrawn="1"/>
        </p:nvPicPr>
        <p:blipFill rotWithShape="1">
          <a:blip r:embed="rId2">
            <a:alphaModFix amt="50000"/>
          </a:blip>
          <a:srcRect l="46095" t="6083" r="4979" b="49829"/>
          <a:stretch/>
        </p:blipFill>
        <p:spPr>
          <a:xfrm>
            <a:off x="0" y="3915585"/>
            <a:ext cx="3265266" cy="2942415"/>
          </a:xfrm>
          <a:prstGeom prst="rect">
            <a:avLst/>
          </a:prstGeom>
        </p:spPr>
      </p:pic>
      <p:sp>
        <p:nvSpPr>
          <p:cNvPr id="8" name="Title 1">
            <a:extLst>
              <a:ext uri="{FF2B5EF4-FFF2-40B4-BE49-F238E27FC236}">
                <a16:creationId xmlns:a16="http://schemas.microsoft.com/office/drawing/2014/main" id="{297A0881-6FE4-DF5C-2832-081E14C9928A}"/>
              </a:ext>
            </a:extLst>
          </p:cNvPr>
          <p:cNvSpPr>
            <a:spLocks noGrp="1"/>
          </p:cNvSpPr>
          <p:nvPr>
            <p:ph type="title" hasCustomPrompt="1"/>
          </p:nvPr>
        </p:nvSpPr>
        <p:spPr>
          <a:xfrm>
            <a:off x="741864" y="2766218"/>
            <a:ext cx="6749716" cy="1325563"/>
          </a:xfrm>
        </p:spPr>
        <p:txBody>
          <a:bodyPr>
            <a:normAutofit/>
          </a:bodyPr>
          <a:lstStyle>
            <a:lvl1pPr algn="l" defTabSz="914400" rtl="0" eaLnBrk="1" latinLnBrk="0" hangingPunct="1">
              <a:lnSpc>
                <a:spcPct val="90000"/>
              </a:lnSpc>
              <a:spcBef>
                <a:spcPct val="0"/>
              </a:spcBef>
              <a:buNone/>
              <a:defRPr lang="en-GB" sz="4400" b="1" kern="1200" dirty="0">
                <a:solidFill>
                  <a:schemeClr val="tx2">
                    <a:lumMod val="75000"/>
                  </a:schemeClr>
                </a:solidFill>
                <a:latin typeface="Helvetica" panose="020B0604020202020204" pitchFamily="34" charset="0"/>
                <a:ea typeface="Roboto Black" panose="02000000000000000000" pitchFamily="2" charset="0"/>
                <a:cs typeface="Helvetica"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88361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0F810D-D302-8014-C49C-5D22A6FB2E04}"/>
              </a:ext>
            </a:extLst>
          </p:cNvPr>
          <p:cNvPicPr>
            <a:picLocks noChangeAspect="1"/>
          </p:cNvPicPr>
          <p:nvPr userDrawn="1"/>
        </p:nvPicPr>
        <p:blipFill rotWithShape="1">
          <a:blip r:embed="rId2">
            <a:alphaModFix amt="50000"/>
          </a:blip>
          <a:srcRect l="46095" t="50445" r="4979" b="5192"/>
          <a:stretch/>
        </p:blipFill>
        <p:spPr>
          <a:xfrm>
            <a:off x="0" y="-1"/>
            <a:ext cx="3265266" cy="2960703"/>
          </a:xfrm>
          <a:prstGeom prst="rect">
            <a:avLst/>
          </a:prstGeom>
        </p:spPr>
      </p:pic>
      <p:sp>
        <p:nvSpPr>
          <p:cNvPr id="2" name="Title 1">
            <a:extLst>
              <a:ext uri="{FF2B5EF4-FFF2-40B4-BE49-F238E27FC236}">
                <a16:creationId xmlns:a16="http://schemas.microsoft.com/office/drawing/2014/main" id="{8E413F9B-F6F8-874D-73EF-A8E3E5425671}"/>
              </a:ext>
            </a:extLst>
          </p:cNvPr>
          <p:cNvSpPr>
            <a:spLocks noGrp="1"/>
          </p:cNvSpPr>
          <p:nvPr>
            <p:ph type="title" hasCustomPrompt="1"/>
          </p:nvPr>
        </p:nvSpPr>
        <p:spPr>
          <a:xfrm>
            <a:off x="719856" y="2461940"/>
            <a:ext cx="3895276" cy="1934119"/>
          </a:xfrm>
        </p:spPr>
        <p:txBody>
          <a:bodyPr/>
          <a:lstStyle>
            <a:lvl1pPr>
              <a:defRPr b="1">
                <a:solidFill>
                  <a:schemeClr val="tx2">
                    <a:lumMod val="75000"/>
                  </a:schemeClr>
                </a:solidFill>
                <a:latin typeface="+mj-lt"/>
                <a:ea typeface="Roboto Black" panose="02000000000000000000" pitchFamily="2" charset="0"/>
              </a:defRPr>
            </a:lvl1pPr>
          </a:lstStyle>
          <a:p>
            <a:r>
              <a:rPr lang="en-US"/>
              <a:t>CLICK TO EDIT MASTER TITLE STYLE</a:t>
            </a:r>
            <a:endParaRPr lang="en-GB"/>
          </a:p>
        </p:txBody>
      </p:sp>
      <p:sp>
        <p:nvSpPr>
          <p:cNvPr id="5" name="Content Placeholder 2">
            <a:extLst>
              <a:ext uri="{FF2B5EF4-FFF2-40B4-BE49-F238E27FC236}">
                <a16:creationId xmlns:a16="http://schemas.microsoft.com/office/drawing/2014/main" id="{1A17F9E9-B076-85D4-A8D4-13C99A1ABF16}"/>
              </a:ext>
            </a:extLst>
          </p:cNvPr>
          <p:cNvSpPr>
            <a:spLocks noGrp="1"/>
          </p:cNvSpPr>
          <p:nvPr>
            <p:ph sz="half" idx="1"/>
          </p:nvPr>
        </p:nvSpPr>
        <p:spPr>
          <a:xfrm>
            <a:off x="6652146" y="392610"/>
            <a:ext cx="5181600" cy="6103724"/>
          </a:xfrm>
        </p:spPr>
        <p:txBody>
          <a:bodyPr>
            <a:normAutofit/>
          </a:bodyPr>
          <a:lstStyle>
            <a:lvl1pPr marL="0" indent="0">
              <a:buNone/>
              <a:defRPr sz="2400">
                <a:solidFill>
                  <a:schemeClr val="accent5">
                    <a:lumMod val="75000"/>
                  </a:schemeClr>
                </a:solidFill>
                <a:latin typeface="+mj-lt"/>
                <a:ea typeface="Roboto" panose="02000000000000000000" pitchFamily="2" charset="0"/>
              </a:defRPr>
            </a:lvl1pPr>
            <a:lvl2pPr>
              <a:defRPr sz="2000">
                <a:solidFill>
                  <a:srgbClr val="1C3F63"/>
                </a:solidFill>
                <a:latin typeface="+mj-lt"/>
                <a:ea typeface="Roboto" panose="02000000000000000000" pitchFamily="2" charset="0"/>
              </a:defRPr>
            </a:lvl2pPr>
            <a:lvl3pPr>
              <a:defRPr sz="1800">
                <a:solidFill>
                  <a:srgbClr val="1C3F63"/>
                </a:solidFill>
                <a:latin typeface="+mj-lt"/>
                <a:ea typeface="Roboto" panose="02000000000000000000" pitchFamily="2" charset="0"/>
              </a:defRPr>
            </a:lvl3pPr>
            <a:lvl4pPr marL="1371600" indent="0">
              <a:buNone/>
              <a:defRPr sz="1800">
                <a:solidFill>
                  <a:srgbClr val="1C3F63"/>
                </a:solidFill>
                <a:latin typeface="Roboto" panose="02000000000000000000" pitchFamily="2" charset="0"/>
                <a:ea typeface="Roboto" panose="02000000000000000000" pitchFamily="2" charset="0"/>
              </a:defRPr>
            </a:lvl4pPr>
            <a:lvl5pPr marL="1828800" indent="0">
              <a:buNone/>
              <a:defRPr sz="1800">
                <a:solidFill>
                  <a:srgbClr val="1C3F63"/>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674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9D0EF-829B-0FCD-E42E-AC74C15ED2C2}"/>
              </a:ext>
            </a:extLst>
          </p:cNvPr>
          <p:cNvPicPr>
            <a:picLocks noChangeAspect="1"/>
          </p:cNvPicPr>
          <p:nvPr userDrawn="1"/>
        </p:nvPicPr>
        <p:blipFill rotWithShape="1">
          <a:blip r:embed="rId2">
            <a:alphaModFix amt="50000"/>
          </a:blip>
          <a:srcRect l="46095" t="6083" r="4979" b="5192"/>
          <a:stretch/>
        </p:blipFill>
        <p:spPr>
          <a:xfrm>
            <a:off x="0" y="468297"/>
            <a:ext cx="3265266" cy="5921406"/>
          </a:xfrm>
          <a:prstGeom prst="rect">
            <a:avLst/>
          </a:prstGeom>
        </p:spPr>
      </p:pic>
      <p:sp>
        <p:nvSpPr>
          <p:cNvPr id="2" name="Title 1">
            <a:extLst>
              <a:ext uri="{FF2B5EF4-FFF2-40B4-BE49-F238E27FC236}">
                <a16:creationId xmlns:a16="http://schemas.microsoft.com/office/drawing/2014/main" id="{8E413F9B-F6F8-874D-73EF-A8E3E5425671}"/>
              </a:ext>
            </a:extLst>
          </p:cNvPr>
          <p:cNvSpPr>
            <a:spLocks noGrp="1"/>
          </p:cNvSpPr>
          <p:nvPr>
            <p:ph type="title" hasCustomPrompt="1"/>
          </p:nvPr>
        </p:nvSpPr>
        <p:spPr>
          <a:xfrm>
            <a:off x="719856" y="2461940"/>
            <a:ext cx="3895276" cy="1934119"/>
          </a:xfrm>
        </p:spPr>
        <p:txBody>
          <a:bodyPr/>
          <a:lstStyle>
            <a:lvl1pPr>
              <a:defRPr b="1">
                <a:solidFill>
                  <a:schemeClr val="tx2">
                    <a:lumMod val="75000"/>
                  </a:schemeClr>
                </a:solidFill>
                <a:latin typeface="+mj-lt"/>
                <a:ea typeface="Roboto Black" panose="02000000000000000000" pitchFamily="2" charset="0"/>
              </a:defRPr>
            </a:lvl1pPr>
          </a:lstStyle>
          <a:p>
            <a:r>
              <a:rPr lang="en-US"/>
              <a:t>CLICK TO EDIT MASTER TITLE STYLE</a:t>
            </a:r>
            <a:endParaRPr lang="en-GB"/>
          </a:p>
        </p:txBody>
      </p:sp>
      <p:sp>
        <p:nvSpPr>
          <p:cNvPr id="5" name="Content Placeholder 2">
            <a:extLst>
              <a:ext uri="{FF2B5EF4-FFF2-40B4-BE49-F238E27FC236}">
                <a16:creationId xmlns:a16="http://schemas.microsoft.com/office/drawing/2014/main" id="{1A17F9E9-B076-85D4-A8D4-13C99A1ABF16}"/>
              </a:ext>
            </a:extLst>
          </p:cNvPr>
          <p:cNvSpPr>
            <a:spLocks noGrp="1"/>
          </p:cNvSpPr>
          <p:nvPr>
            <p:ph sz="half" idx="1"/>
          </p:nvPr>
        </p:nvSpPr>
        <p:spPr>
          <a:xfrm>
            <a:off x="6652146" y="392610"/>
            <a:ext cx="5181600" cy="6103724"/>
          </a:xfrm>
        </p:spPr>
        <p:txBody>
          <a:bodyPr>
            <a:normAutofit/>
          </a:bodyPr>
          <a:lstStyle>
            <a:lvl1pPr marL="0" indent="0">
              <a:buNone/>
              <a:defRPr sz="2400">
                <a:solidFill>
                  <a:schemeClr val="accent5">
                    <a:lumMod val="75000"/>
                  </a:schemeClr>
                </a:solidFill>
                <a:latin typeface="+mj-lt"/>
                <a:ea typeface="Roboto" panose="02000000000000000000" pitchFamily="2" charset="0"/>
              </a:defRPr>
            </a:lvl1pPr>
            <a:lvl2pPr>
              <a:defRPr sz="2000">
                <a:solidFill>
                  <a:srgbClr val="1C3F63"/>
                </a:solidFill>
                <a:latin typeface="+mj-lt"/>
                <a:ea typeface="Roboto" panose="02000000000000000000" pitchFamily="2" charset="0"/>
              </a:defRPr>
            </a:lvl2pPr>
            <a:lvl3pPr>
              <a:defRPr sz="1800">
                <a:solidFill>
                  <a:srgbClr val="1C3F63"/>
                </a:solidFill>
                <a:latin typeface="+mj-lt"/>
                <a:ea typeface="Roboto" panose="02000000000000000000" pitchFamily="2" charset="0"/>
              </a:defRPr>
            </a:lvl3pPr>
            <a:lvl4pPr marL="1371600" indent="0">
              <a:buNone/>
              <a:defRPr sz="1800">
                <a:solidFill>
                  <a:srgbClr val="1C3F63"/>
                </a:solidFill>
                <a:latin typeface="Roboto" panose="02000000000000000000" pitchFamily="2" charset="0"/>
                <a:ea typeface="Roboto" panose="02000000000000000000" pitchFamily="2" charset="0"/>
              </a:defRPr>
            </a:lvl4pPr>
            <a:lvl5pPr marL="1828800" indent="0">
              <a:buNone/>
              <a:defRPr sz="1800">
                <a:solidFill>
                  <a:srgbClr val="1C3F63"/>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521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9D0EF-829B-0FCD-E42E-AC74C15ED2C2}"/>
              </a:ext>
            </a:extLst>
          </p:cNvPr>
          <p:cNvPicPr>
            <a:picLocks noChangeAspect="1"/>
          </p:cNvPicPr>
          <p:nvPr userDrawn="1"/>
        </p:nvPicPr>
        <p:blipFill rotWithShape="1">
          <a:blip r:embed="rId2">
            <a:alphaModFix amt="50000"/>
          </a:blip>
          <a:srcRect l="46095" t="6083" r="4979" b="5192"/>
          <a:stretch/>
        </p:blipFill>
        <p:spPr>
          <a:xfrm>
            <a:off x="0" y="468296"/>
            <a:ext cx="3265266" cy="5921406"/>
          </a:xfrm>
          <a:prstGeom prst="rect">
            <a:avLst/>
          </a:prstGeom>
        </p:spPr>
      </p:pic>
      <p:sp>
        <p:nvSpPr>
          <p:cNvPr id="2" name="Title 1">
            <a:extLst>
              <a:ext uri="{FF2B5EF4-FFF2-40B4-BE49-F238E27FC236}">
                <a16:creationId xmlns:a16="http://schemas.microsoft.com/office/drawing/2014/main" id="{8E413F9B-F6F8-874D-73EF-A8E3E5425671}"/>
              </a:ext>
            </a:extLst>
          </p:cNvPr>
          <p:cNvSpPr>
            <a:spLocks noGrp="1"/>
          </p:cNvSpPr>
          <p:nvPr>
            <p:ph type="title" hasCustomPrompt="1"/>
          </p:nvPr>
        </p:nvSpPr>
        <p:spPr>
          <a:xfrm>
            <a:off x="719856" y="2461940"/>
            <a:ext cx="3895276" cy="1934119"/>
          </a:xfrm>
        </p:spPr>
        <p:txBody>
          <a:bodyPr/>
          <a:lstStyle>
            <a:lvl1pPr>
              <a:defRPr b="1">
                <a:solidFill>
                  <a:schemeClr val="tx2">
                    <a:lumMod val="75000"/>
                  </a:schemeClr>
                </a:solidFill>
                <a:latin typeface="+mj-lt"/>
                <a:ea typeface="Roboto Black" panose="02000000000000000000" pitchFamily="2" charset="0"/>
              </a:defRPr>
            </a:lvl1pPr>
          </a:lstStyle>
          <a:p>
            <a:r>
              <a:rPr lang="en-US"/>
              <a:t>CLICK TO EDIT MASTER TITLE STYLE</a:t>
            </a:r>
            <a:endParaRPr lang="en-GB"/>
          </a:p>
        </p:txBody>
      </p:sp>
      <p:sp>
        <p:nvSpPr>
          <p:cNvPr id="5" name="Content Placeholder 2">
            <a:extLst>
              <a:ext uri="{FF2B5EF4-FFF2-40B4-BE49-F238E27FC236}">
                <a16:creationId xmlns:a16="http://schemas.microsoft.com/office/drawing/2014/main" id="{1A17F9E9-B076-85D4-A8D4-13C99A1ABF16}"/>
              </a:ext>
            </a:extLst>
          </p:cNvPr>
          <p:cNvSpPr>
            <a:spLocks noGrp="1"/>
          </p:cNvSpPr>
          <p:nvPr>
            <p:ph sz="half" idx="1"/>
          </p:nvPr>
        </p:nvSpPr>
        <p:spPr>
          <a:xfrm>
            <a:off x="6652146" y="392610"/>
            <a:ext cx="5181600" cy="6103724"/>
          </a:xfrm>
        </p:spPr>
        <p:txBody>
          <a:bodyPr>
            <a:normAutofit/>
          </a:bodyPr>
          <a:lstStyle>
            <a:lvl1pPr marL="0" indent="0">
              <a:buNone/>
              <a:defRPr sz="2400">
                <a:solidFill>
                  <a:schemeClr val="accent5">
                    <a:lumMod val="75000"/>
                  </a:schemeClr>
                </a:solidFill>
                <a:latin typeface="+mj-lt"/>
                <a:ea typeface="Roboto" panose="02000000000000000000" pitchFamily="2" charset="0"/>
              </a:defRPr>
            </a:lvl1pPr>
            <a:lvl2pPr>
              <a:defRPr sz="2000">
                <a:solidFill>
                  <a:srgbClr val="1C3F63"/>
                </a:solidFill>
                <a:latin typeface="+mj-lt"/>
                <a:ea typeface="Roboto" panose="02000000000000000000" pitchFamily="2" charset="0"/>
              </a:defRPr>
            </a:lvl2pPr>
            <a:lvl3pPr>
              <a:defRPr sz="1800">
                <a:solidFill>
                  <a:srgbClr val="1C3F63"/>
                </a:solidFill>
                <a:latin typeface="+mj-lt"/>
                <a:ea typeface="Roboto" panose="02000000000000000000" pitchFamily="2" charset="0"/>
              </a:defRPr>
            </a:lvl3pPr>
            <a:lvl4pPr marL="1371600" indent="0">
              <a:buNone/>
              <a:defRPr sz="1800">
                <a:solidFill>
                  <a:srgbClr val="1C3F63"/>
                </a:solidFill>
                <a:latin typeface="Roboto" panose="02000000000000000000" pitchFamily="2" charset="0"/>
                <a:ea typeface="Roboto" panose="02000000000000000000" pitchFamily="2" charset="0"/>
              </a:defRPr>
            </a:lvl4pPr>
            <a:lvl5pPr marL="1828800" indent="0">
              <a:buNone/>
              <a:defRPr sz="1800">
                <a:solidFill>
                  <a:srgbClr val="1C3F63"/>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580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3F9B-F6F8-874D-73EF-A8E3E5425671}"/>
              </a:ext>
            </a:extLst>
          </p:cNvPr>
          <p:cNvSpPr>
            <a:spLocks noGrp="1"/>
          </p:cNvSpPr>
          <p:nvPr>
            <p:ph type="title" hasCustomPrompt="1"/>
          </p:nvPr>
        </p:nvSpPr>
        <p:spPr>
          <a:xfrm>
            <a:off x="719856" y="2461940"/>
            <a:ext cx="3895276" cy="1934119"/>
          </a:xfrm>
        </p:spPr>
        <p:txBody>
          <a:bodyPr/>
          <a:lstStyle>
            <a:lvl1pPr>
              <a:defRPr b="1">
                <a:solidFill>
                  <a:schemeClr val="tx2">
                    <a:lumMod val="75000"/>
                  </a:schemeClr>
                </a:solidFill>
                <a:latin typeface="+mj-lt"/>
                <a:ea typeface="Roboto Black" panose="02000000000000000000" pitchFamily="2" charset="0"/>
              </a:defRPr>
            </a:lvl1pPr>
          </a:lstStyle>
          <a:p>
            <a:r>
              <a:rPr lang="en-US"/>
              <a:t>CLICK TO EDIT MASTER TITLE STYLE</a:t>
            </a:r>
            <a:endParaRPr lang="en-GB"/>
          </a:p>
        </p:txBody>
      </p:sp>
      <p:sp>
        <p:nvSpPr>
          <p:cNvPr id="5" name="Content Placeholder 2">
            <a:extLst>
              <a:ext uri="{FF2B5EF4-FFF2-40B4-BE49-F238E27FC236}">
                <a16:creationId xmlns:a16="http://schemas.microsoft.com/office/drawing/2014/main" id="{1A17F9E9-B076-85D4-A8D4-13C99A1ABF16}"/>
              </a:ext>
            </a:extLst>
          </p:cNvPr>
          <p:cNvSpPr>
            <a:spLocks noGrp="1"/>
          </p:cNvSpPr>
          <p:nvPr>
            <p:ph sz="half" idx="1"/>
          </p:nvPr>
        </p:nvSpPr>
        <p:spPr>
          <a:xfrm>
            <a:off x="6652146" y="392610"/>
            <a:ext cx="5181600" cy="6103724"/>
          </a:xfrm>
        </p:spPr>
        <p:txBody>
          <a:bodyPr>
            <a:normAutofit/>
          </a:bodyPr>
          <a:lstStyle>
            <a:lvl1pPr marL="0" indent="0">
              <a:buNone/>
              <a:defRPr sz="2400">
                <a:solidFill>
                  <a:schemeClr val="accent5">
                    <a:lumMod val="75000"/>
                  </a:schemeClr>
                </a:solidFill>
                <a:latin typeface="+mj-lt"/>
                <a:ea typeface="Roboto" panose="02000000000000000000" pitchFamily="2" charset="0"/>
              </a:defRPr>
            </a:lvl1pPr>
            <a:lvl2pPr>
              <a:defRPr sz="2000">
                <a:solidFill>
                  <a:srgbClr val="1C3F63"/>
                </a:solidFill>
                <a:latin typeface="+mj-lt"/>
                <a:ea typeface="Roboto" panose="02000000000000000000" pitchFamily="2" charset="0"/>
              </a:defRPr>
            </a:lvl2pPr>
            <a:lvl3pPr>
              <a:defRPr sz="1800">
                <a:solidFill>
                  <a:srgbClr val="1C3F63"/>
                </a:solidFill>
                <a:latin typeface="+mj-lt"/>
                <a:ea typeface="Roboto" panose="02000000000000000000" pitchFamily="2" charset="0"/>
              </a:defRPr>
            </a:lvl3pPr>
            <a:lvl4pPr marL="1371600" indent="0">
              <a:buNone/>
              <a:defRPr sz="1800">
                <a:solidFill>
                  <a:srgbClr val="1C3F63"/>
                </a:solidFill>
                <a:latin typeface="Roboto" panose="02000000000000000000" pitchFamily="2" charset="0"/>
                <a:ea typeface="Roboto" panose="02000000000000000000" pitchFamily="2" charset="0"/>
              </a:defRPr>
            </a:lvl4pPr>
            <a:lvl5pPr marL="1828800" indent="0">
              <a:buNone/>
              <a:defRPr sz="1800">
                <a:solidFill>
                  <a:srgbClr val="1C3F63"/>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1988AB46-10DF-30E4-141F-6B304042DEED}"/>
              </a:ext>
            </a:extLst>
          </p:cNvPr>
          <p:cNvPicPr>
            <a:picLocks noChangeAspect="1"/>
          </p:cNvPicPr>
          <p:nvPr userDrawn="1"/>
        </p:nvPicPr>
        <p:blipFill rotWithShape="1">
          <a:blip r:embed="rId2">
            <a:alphaModFix amt="50000"/>
          </a:blip>
          <a:srcRect l="46095" t="6083" r="4979" b="49829"/>
          <a:stretch/>
        </p:blipFill>
        <p:spPr>
          <a:xfrm>
            <a:off x="0" y="3915585"/>
            <a:ext cx="3265266" cy="2942415"/>
          </a:xfrm>
          <a:prstGeom prst="rect">
            <a:avLst/>
          </a:prstGeom>
        </p:spPr>
      </p:pic>
    </p:spTree>
    <p:extLst>
      <p:ext uri="{BB962C8B-B14F-4D97-AF65-F5344CB8AC3E}">
        <p14:creationId xmlns:p14="http://schemas.microsoft.com/office/powerpoint/2010/main" val="301463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735D7-0FBD-9080-1133-3FC87A638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40779E7-7AB8-0395-2676-C20B1A441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C8B5B6A-E305-25D3-4702-AB212C1E1F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91252-9DEA-4A7F-A443-6718CB8FE7C9}" type="datetimeFigureOut">
              <a:rPr lang="nl-NL" smtClean="0"/>
              <a:t>26-6-2024</a:t>
            </a:fld>
            <a:endParaRPr lang="nl-NL"/>
          </a:p>
        </p:txBody>
      </p:sp>
      <p:sp>
        <p:nvSpPr>
          <p:cNvPr id="5" name="Footer Placeholder 4">
            <a:extLst>
              <a:ext uri="{FF2B5EF4-FFF2-40B4-BE49-F238E27FC236}">
                <a16:creationId xmlns:a16="http://schemas.microsoft.com/office/drawing/2014/main" id="{F0F582D3-541A-646C-6E07-BFE52A590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316244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6" r:id="rId4"/>
    <p:sldLayoutId id="2147483667" r:id="rId5"/>
    <p:sldLayoutId id="2147483660" r:id="rId6"/>
    <p:sldLayoutId id="2147483668" r:id="rId7"/>
    <p:sldLayoutId id="2147483669" r:id="rId8"/>
    <p:sldLayoutId id="2147483670" r:id="rId9"/>
    <p:sldLayoutId id="2147483661" r:id="rId10"/>
    <p:sldLayoutId id="2147483662" r:id="rId11"/>
    <p:sldLayoutId id="2147483663" r:id="rId12"/>
    <p:sldLayoutId id="2147483652" r:id="rId13"/>
    <p:sldLayoutId id="2147483653" r:id="rId14"/>
    <p:sldLayoutId id="2147483654" r:id="rId15"/>
    <p:sldLayoutId id="2147483655" r:id="rId16"/>
    <p:sldLayoutId id="2147483656" r:id="rId17"/>
    <p:sldLayoutId id="2147483657"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oecd.org/publications/synergies-and-trade-offs-in-the-transition-to-a-resource-efficient-and-circular-economy-e8bb5c6e-en.htm" TargetMode="External"/><Relationship Id="rId2" Type="http://schemas.openxmlformats.org/officeDocument/2006/relationships/hyperlink" Target="https://doi.org/10.1016/j.jclepro.2020.123421" TargetMode="Externa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s://doi.org/10.1016/j.resconrec.2019.104508" TargetMode="External"/><Relationship Id="rId3" Type="http://schemas.openxmlformats.org/officeDocument/2006/relationships/hyperlink" Target="https://doi.org/10.1016/j.resconrec.2019.104508" TargetMode="External"/><Relationship Id="rId7" Type="http://schemas.openxmlformats.org/officeDocument/2006/relationships/hyperlink" Target="https://pubs.acs.org/doi/abs/10.1021/acs.est.9b01208" TargetMode="External"/><Relationship Id="rId2" Type="http://schemas.openxmlformats.org/officeDocument/2006/relationships/hyperlink" Target="https://pubs.acs.org/doi/abs/10.1021/acs.est.9b01208" TargetMode="Externa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hyperlink" Target="https://doi.org/10.1016/j.jclepro.2020.123421" TargetMode="External"/><Relationship Id="rId10" Type="http://schemas.openxmlformats.org/officeDocument/2006/relationships/hyperlink" Target="https://doi.org/10.1016/j.jclepro.2020.123421" TargetMode="External"/><Relationship Id="rId4" Type="http://schemas.openxmlformats.org/officeDocument/2006/relationships/hyperlink" Target="https://doi.org/10.1016/j.rser.2016.12.030" TargetMode="External"/><Relationship Id="rId9" Type="http://schemas.openxmlformats.org/officeDocument/2006/relationships/hyperlink" Target="https://doi.org/10.1016/j.rser.2016.12.0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CA67-FAFC-FE8A-DE8C-3266C15CEB76}"/>
              </a:ext>
            </a:extLst>
          </p:cNvPr>
          <p:cNvSpPr>
            <a:spLocks noGrp="1"/>
          </p:cNvSpPr>
          <p:nvPr>
            <p:ph type="ctrTitle"/>
          </p:nvPr>
        </p:nvSpPr>
        <p:spPr/>
        <p:txBody>
          <a:bodyPr>
            <a:normAutofit fontScale="90000"/>
          </a:bodyPr>
          <a:lstStyle/>
          <a:p>
            <a:r>
              <a:rPr lang="en-US"/>
              <a:t>Identifying Trade-offs &amp; Synergies of Circularity interventions</a:t>
            </a:r>
          </a:p>
        </p:txBody>
      </p:sp>
      <p:sp>
        <p:nvSpPr>
          <p:cNvPr id="3" name="Subtitle 2">
            <a:extLst>
              <a:ext uri="{FF2B5EF4-FFF2-40B4-BE49-F238E27FC236}">
                <a16:creationId xmlns:a16="http://schemas.microsoft.com/office/drawing/2014/main" id="{AC8E5302-C5CF-2E01-336B-DB17CD805D91}"/>
              </a:ext>
            </a:extLst>
          </p:cNvPr>
          <p:cNvSpPr>
            <a:spLocks noGrp="1"/>
          </p:cNvSpPr>
          <p:nvPr>
            <p:ph type="subTitle" idx="1"/>
          </p:nvPr>
        </p:nvSpPr>
        <p:spPr/>
        <p:txBody>
          <a:bodyPr/>
          <a:lstStyle/>
          <a:p>
            <a:r>
              <a:rPr lang="en-US"/>
              <a:t>A MR EEIO-based framework</a:t>
            </a:r>
          </a:p>
        </p:txBody>
      </p:sp>
      <p:sp>
        <p:nvSpPr>
          <p:cNvPr id="4" name="Text Placeholder 3">
            <a:extLst>
              <a:ext uri="{FF2B5EF4-FFF2-40B4-BE49-F238E27FC236}">
                <a16:creationId xmlns:a16="http://schemas.microsoft.com/office/drawing/2014/main" id="{71D51689-ABB3-ACE6-14DD-3308DBC58B69}"/>
              </a:ext>
            </a:extLst>
          </p:cNvPr>
          <p:cNvSpPr>
            <a:spLocks noGrp="1"/>
          </p:cNvSpPr>
          <p:nvPr>
            <p:ph type="body" idx="17"/>
          </p:nvPr>
        </p:nvSpPr>
        <p:spPr>
          <a:xfrm>
            <a:off x="8449716" y="3417220"/>
            <a:ext cx="3573433" cy="419350"/>
          </a:xfrm>
        </p:spPr>
        <p:txBody>
          <a:bodyPr>
            <a:normAutofit/>
          </a:bodyPr>
          <a:lstStyle/>
          <a:p>
            <a:r>
              <a:rPr lang="en-US"/>
              <a:t>Glenn A. Aguilar-Hernandez</a:t>
            </a:r>
          </a:p>
        </p:txBody>
      </p:sp>
      <p:sp>
        <p:nvSpPr>
          <p:cNvPr id="5" name="Text Placeholder 4">
            <a:extLst>
              <a:ext uri="{FF2B5EF4-FFF2-40B4-BE49-F238E27FC236}">
                <a16:creationId xmlns:a16="http://schemas.microsoft.com/office/drawing/2014/main" id="{2C407AD6-3338-2E52-67AC-4338892CF855}"/>
              </a:ext>
            </a:extLst>
          </p:cNvPr>
          <p:cNvSpPr>
            <a:spLocks noGrp="1"/>
          </p:cNvSpPr>
          <p:nvPr>
            <p:ph type="body" idx="18"/>
          </p:nvPr>
        </p:nvSpPr>
        <p:spPr>
          <a:xfrm>
            <a:off x="8426245" y="4044089"/>
            <a:ext cx="3573433" cy="419350"/>
          </a:xfrm>
        </p:spPr>
        <p:txBody>
          <a:bodyPr>
            <a:normAutofit/>
          </a:bodyPr>
          <a:lstStyle/>
          <a:p>
            <a:r>
              <a:rPr lang="en-US"/>
              <a:t>Marie Curie Research Fellow</a:t>
            </a:r>
          </a:p>
        </p:txBody>
      </p:sp>
      <p:sp>
        <p:nvSpPr>
          <p:cNvPr id="9" name="Text Placeholder 5">
            <a:extLst>
              <a:ext uri="{FF2B5EF4-FFF2-40B4-BE49-F238E27FC236}">
                <a16:creationId xmlns:a16="http://schemas.microsoft.com/office/drawing/2014/main" id="{F08D6893-9EA3-4ECD-E94E-FF0E15F6BB30}"/>
              </a:ext>
            </a:extLst>
          </p:cNvPr>
          <p:cNvSpPr>
            <a:spLocks noGrp="1"/>
          </p:cNvSpPr>
          <p:nvPr>
            <p:ph type="body" idx="19"/>
          </p:nvPr>
        </p:nvSpPr>
        <p:spPr>
          <a:xfrm>
            <a:off x="8449716" y="4502767"/>
            <a:ext cx="3549962" cy="1040305"/>
          </a:xfrm>
        </p:spPr>
        <p:txBody>
          <a:bodyPr>
            <a:normAutofit lnSpcReduction="10000"/>
          </a:bodyPr>
          <a:lstStyle/>
          <a:p>
            <a:pPr>
              <a:lnSpc>
                <a:spcPct val="150000"/>
              </a:lnSpc>
            </a:pPr>
            <a:r>
              <a:rPr lang="en-US" dirty="0"/>
              <a:t>IIOA Conference</a:t>
            </a:r>
          </a:p>
          <a:p>
            <a:pPr>
              <a:lnSpc>
                <a:spcPct val="150000"/>
              </a:lnSpc>
            </a:pPr>
            <a:r>
              <a:rPr lang="en-US" dirty="0"/>
              <a:t>July 2</a:t>
            </a:r>
            <a:r>
              <a:rPr lang="en-US" baseline="30000" dirty="0"/>
              <a:t>nd</a:t>
            </a:r>
            <a:r>
              <a:rPr lang="en-US" dirty="0"/>
              <a:t>, 2024</a:t>
            </a:r>
          </a:p>
        </p:txBody>
      </p:sp>
    </p:spTree>
    <p:extLst>
      <p:ext uri="{BB962C8B-B14F-4D97-AF65-F5344CB8AC3E}">
        <p14:creationId xmlns:p14="http://schemas.microsoft.com/office/powerpoint/2010/main" val="63103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13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49D3-4931-5709-97AF-430AC795FF1E}"/>
              </a:ext>
            </a:extLst>
          </p:cNvPr>
          <p:cNvSpPr>
            <a:spLocks noGrp="1"/>
          </p:cNvSpPr>
          <p:nvPr>
            <p:ph type="title"/>
          </p:nvPr>
        </p:nvSpPr>
        <p:spPr/>
        <p:txBody>
          <a:bodyPr/>
          <a:lstStyle/>
          <a:p>
            <a:r>
              <a:rPr lang="en-US"/>
              <a:t>In this presentation</a:t>
            </a:r>
            <a:endParaRPr lang="nl-NL"/>
          </a:p>
        </p:txBody>
      </p:sp>
      <p:sp>
        <p:nvSpPr>
          <p:cNvPr id="3" name="Content Placeholder 2">
            <a:extLst>
              <a:ext uri="{FF2B5EF4-FFF2-40B4-BE49-F238E27FC236}">
                <a16:creationId xmlns:a16="http://schemas.microsoft.com/office/drawing/2014/main" id="{8E3F6861-6844-8D97-2099-FE4C9CE12DCA}"/>
              </a:ext>
            </a:extLst>
          </p:cNvPr>
          <p:cNvSpPr>
            <a:spLocks noGrp="1"/>
          </p:cNvSpPr>
          <p:nvPr>
            <p:ph sz="half" idx="1"/>
          </p:nvPr>
        </p:nvSpPr>
        <p:spPr/>
        <p:txBody>
          <a:bodyPr>
            <a:normAutofit/>
          </a:bodyPr>
          <a:lstStyle/>
          <a:p>
            <a:endParaRPr lang="en-US" sz="2800">
              <a:solidFill>
                <a:schemeClr val="tx2"/>
              </a:solidFill>
            </a:endParaRPr>
          </a:p>
          <a:p>
            <a:pPr marL="457200" indent="-457200">
              <a:buFont typeface="Arial" panose="020B0604020202020204" pitchFamily="34" charset="0"/>
              <a:buChar char="•"/>
            </a:pPr>
            <a:r>
              <a:rPr lang="en-US" sz="2800">
                <a:solidFill>
                  <a:schemeClr val="tx2"/>
                </a:solidFill>
              </a:rPr>
              <a:t>Circularity interventions and Synergies/Trade-offs analysis </a:t>
            </a:r>
          </a:p>
          <a:p>
            <a:pPr marL="457200" indent="-457200">
              <a:buFont typeface="Arial" panose="020B0604020202020204" pitchFamily="34" charset="0"/>
              <a:buChar char="•"/>
            </a:pPr>
            <a:endParaRPr lang="en-US" sz="2800">
              <a:solidFill>
                <a:schemeClr val="tx2"/>
              </a:solidFill>
            </a:endParaRPr>
          </a:p>
          <a:p>
            <a:pPr marL="457200" indent="-457200">
              <a:buFont typeface="Arial" panose="020B0604020202020204" pitchFamily="34" charset="0"/>
              <a:buChar char="•"/>
            </a:pPr>
            <a:r>
              <a:rPr lang="en-US" sz="2800">
                <a:solidFill>
                  <a:schemeClr val="tx2"/>
                </a:solidFill>
              </a:rPr>
              <a:t>MR EEIO-based framework</a:t>
            </a:r>
          </a:p>
          <a:p>
            <a:pPr marL="457200" indent="-457200">
              <a:buFont typeface="Arial" panose="020B0604020202020204" pitchFamily="34" charset="0"/>
              <a:buChar char="•"/>
            </a:pPr>
            <a:endParaRPr lang="en-US" sz="2800">
              <a:solidFill>
                <a:schemeClr val="tx2"/>
              </a:solidFill>
            </a:endParaRPr>
          </a:p>
          <a:p>
            <a:pPr marL="457200" indent="-457200">
              <a:buFont typeface="Arial" panose="020B0604020202020204" pitchFamily="34" charset="0"/>
              <a:buChar char="•"/>
            </a:pPr>
            <a:r>
              <a:rPr lang="en-US" sz="2800">
                <a:solidFill>
                  <a:schemeClr val="tx2"/>
                </a:solidFill>
              </a:rPr>
              <a:t>Example: LATAM vs EU interventions in construction</a:t>
            </a:r>
          </a:p>
          <a:p>
            <a:pPr marL="457200" indent="-457200">
              <a:buFont typeface="Arial" panose="020B0604020202020204" pitchFamily="34" charset="0"/>
              <a:buChar char="•"/>
            </a:pPr>
            <a:endParaRPr lang="en-US" sz="2800">
              <a:solidFill>
                <a:schemeClr val="tx2"/>
              </a:solidFill>
            </a:endParaRPr>
          </a:p>
          <a:p>
            <a:pPr marL="457200" indent="-457200">
              <a:buFont typeface="Arial" panose="020B0604020202020204" pitchFamily="34" charset="0"/>
              <a:buChar char="•"/>
            </a:pPr>
            <a:r>
              <a:rPr lang="en-US" sz="2800">
                <a:solidFill>
                  <a:schemeClr val="tx2"/>
                </a:solidFill>
              </a:rPr>
              <a:t>Lessons learned</a:t>
            </a:r>
            <a:endParaRPr lang="nl-NL" sz="2800">
              <a:solidFill>
                <a:schemeClr val="tx2"/>
              </a:solidFill>
            </a:endParaRPr>
          </a:p>
        </p:txBody>
      </p:sp>
    </p:spTree>
    <p:extLst>
      <p:ext uri="{BB962C8B-B14F-4D97-AF65-F5344CB8AC3E}">
        <p14:creationId xmlns:p14="http://schemas.microsoft.com/office/powerpoint/2010/main" val="31251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1B9D-F8A1-7184-F4FC-DEFA4C5135FA}"/>
              </a:ext>
            </a:extLst>
          </p:cNvPr>
          <p:cNvSpPr>
            <a:spLocks noGrp="1"/>
          </p:cNvSpPr>
          <p:nvPr>
            <p:ph type="title"/>
          </p:nvPr>
        </p:nvSpPr>
        <p:spPr>
          <a:xfrm>
            <a:off x="838199" y="365125"/>
            <a:ext cx="11919857" cy="1013739"/>
          </a:xfrm>
        </p:spPr>
        <p:txBody>
          <a:bodyPr>
            <a:normAutofit fontScale="90000"/>
          </a:bodyPr>
          <a:lstStyle/>
          <a:p>
            <a:r>
              <a:rPr lang="en-US"/>
              <a:t>Macroeconomic, social and environmental impacts of Circular Economy</a:t>
            </a:r>
            <a:br>
              <a:rPr lang="en-US"/>
            </a:br>
            <a:endParaRPr lang="en-US"/>
          </a:p>
        </p:txBody>
      </p:sp>
      <p:sp>
        <p:nvSpPr>
          <p:cNvPr id="3" name="Content Placeholder 2">
            <a:extLst>
              <a:ext uri="{FF2B5EF4-FFF2-40B4-BE49-F238E27FC236}">
                <a16:creationId xmlns:a16="http://schemas.microsoft.com/office/drawing/2014/main" id="{70A105ED-79E1-C584-8E53-62FA9DA708EC}"/>
              </a:ext>
            </a:extLst>
          </p:cNvPr>
          <p:cNvSpPr>
            <a:spLocks noGrp="1"/>
          </p:cNvSpPr>
          <p:nvPr>
            <p:ph sz="half" idx="1"/>
          </p:nvPr>
        </p:nvSpPr>
        <p:spPr>
          <a:xfrm>
            <a:off x="838200" y="1475117"/>
            <a:ext cx="5910944" cy="4701846"/>
          </a:xfrm>
        </p:spPr>
        <p:txBody>
          <a:bodyPr/>
          <a:lstStyle/>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Circularity could generate ‘win-win-win’ situations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BUT, there is lack of understanding of potential trade-offs in multiple dimensions</a:t>
            </a:r>
          </a:p>
        </p:txBody>
      </p:sp>
      <p:sp>
        <p:nvSpPr>
          <p:cNvPr id="5" name="TextBox 4">
            <a:extLst>
              <a:ext uri="{FF2B5EF4-FFF2-40B4-BE49-F238E27FC236}">
                <a16:creationId xmlns:a16="http://schemas.microsoft.com/office/drawing/2014/main" id="{422D5AB6-5537-ED73-5BA5-FD1F9D418D0B}"/>
              </a:ext>
            </a:extLst>
          </p:cNvPr>
          <p:cNvSpPr txBox="1"/>
          <p:nvPr/>
        </p:nvSpPr>
        <p:spPr>
          <a:xfrm>
            <a:off x="8403772" y="6007289"/>
            <a:ext cx="2754085" cy="523220"/>
          </a:xfrm>
          <a:prstGeom prst="rect">
            <a:avLst/>
          </a:prstGeom>
          <a:noFill/>
        </p:spPr>
        <p:txBody>
          <a:bodyPr wrap="square">
            <a:spAutoFit/>
          </a:bodyPr>
          <a:lstStyle/>
          <a:p>
            <a:r>
              <a:rPr lang="en-US" sz="1400">
                <a:hlinkClick r:id="rId2"/>
              </a:rPr>
              <a:t>Aguilar-Hernandez et al. (2021)</a:t>
            </a:r>
            <a:endParaRPr lang="en-US" sz="1400"/>
          </a:p>
          <a:p>
            <a:r>
              <a:rPr lang="en-US" sz="1400">
                <a:hlinkClick r:id="rId3"/>
              </a:rPr>
              <a:t>OECD (2022)</a:t>
            </a:r>
            <a:endParaRPr lang="en-US" sz="1400"/>
          </a:p>
        </p:txBody>
      </p:sp>
      <p:pic>
        <p:nvPicPr>
          <p:cNvPr id="7" name="Picture 6">
            <a:extLst>
              <a:ext uri="{FF2B5EF4-FFF2-40B4-BE49-F238E27FC236}">
                <a16:creationId xmlns:a16="http://schemas.microsoft.com/office/drawing/2014/main" id="{EB0010D4-9C63-C73B-BD5C-85A98FAE3AE9}"/>
              </a:ext>
            </a:extLst>
          </p:cNvPr>
          <p:cNvPicPr>
            <a:picLocks noChangeAspect="1"/>
          </p:cNvPicPr>
          <p:nvPr/>
        </p:nvPicPr>
        <p:blipFill>
          <a:blip r:embed="rId4"/>
          <a:stretch>
            <a:fillRect/>
          </a:stretch>
        </p:blipFill>
        <p:spPr>
          <a:xfrm>
            <a:off x="7372201" y="1287393"/>
            <a:ext cx="3981599" cy="4170142"/>
          </a:xfrm>
          <a:prstGeom prst="rect">
            <a:avLst/>
          </a:prstGeom>
        </p:spPr>
      </p:pic>
      <p:sp>
        <p:nvSpPr>
          <p:cNvPr id="8" name="TextBox 7">
            <a:extLst>
              <a:ext uri="{FF2B5EF4-FFF2-40B4-BE49-F238E27FC236}">
                <a16:creationId xmlns:a16="http://schemas.microsoft.com/office/drawing/2014/main" id="{D19A4DF9-D9C3-1C1E-8E2B-60DEAE07C9DA}"/>
              </a:ext>
            </a:extLst>
          </p:cNvPr>
          <p:cNvSpPr txBox="1"/>
          <p:nvPr/>
        </p:nvSpPr>
        <p:spPr>
          <a:xfrm>
            <a:off x="6928756" y="5457535"/>
            <a:ext cx="5047960" cy="523220"/>
          </a:xfrm>
          <a:prstGeom prst="rect">
            <a:avLst/>
          </a:prstGeom>
          <a:noFill/>
        </p:spPr>
        <p:txBody>
          <a:bodyPr wrap="square" rtlCol="0">
            <a:spAutoFit/>
          </a:bodyPr>
          <a:lstStyle/>
          <a:p>
            <a:r>
              <a:rPr lang="en-US" sz="1400"/>
              <a:t>Fig 1. Changes in GDP, employment, and GHG emissions between 2020 and 2050 from over 300 CE scenarios</a:t>
            </a:r>
          </a:p>
        </p:txBody>
      </p:sp>
    </p:spTree>
    <p:extLst>
      <p:ext uri="{BB962C8B-B14F-4D97-AF65-F5344CB8AC3E}">
        <p14:creationId xmlns:p14="http://schemas.microsoft.com/office/powerpoint/2010/main" val="159643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5C82-B5C2-A133-3103-7124E76BE58C}"/>
              </a:ext>
            </a:extLst>
          </p:cNvPr>
          <p:cNvSpPr>
            <a:spLocks noGrp="1"/>
          </p:cNvSpPr>
          <p:nvPr>
            <p:ph type="title"/>
          </p:nvPr>
        </p:nvSpPr>
        <p:spPr>
          <a:xfrm>
            <a:off x="719856" y="2461940"/>
            <a:ext cx="5181600" cy="1934119"/>
          </a:xfrm>
        </p:spPr>
        <p:txBody>
          <a:bodyPr>
            <a:normAutofit fontScale="90000"/>
          </a:bodyPr>
          <a:lstStyle/>
          <a:p>
            <a:r>
              <a:rPr lang="en-US"/>
              <a:t>Research Question</a:t>
            </a:r>
            <a:br>
              <a:rPr lang="en-US"/>
            </a:br>
            <a:r>
              <a:rPr lang="en-US"/>
              <a:t>&amp; </a:t>
            </a:r>
            <a:br>
              <a:rPr lang="en-US"/>
            </a:br>
            <a:r>
              <a:rPr lang="en-US"/>
              <a:t>Methods</a:t>
            </a:r>
          </a:p>
        </p:txBody>
      </p:sp>
      <p:sp>
        <p:nvSpPr>
          <p:cNvPr id="3" name="Content Placeholder 2">
            <a:extLst>
              <a:ext uri="{FF2B5EF4-FFF2-40B4-BE49-F238E27FC236}">
                <a16:creationId xmlns:a16="http://schemas.microsoft.com/office/drawing/2014/main" id="{F229F17D-DF2C-9AD2-0D6B-95EBBB2AD842}"/>
              </a:ext>
            </a:extLst>
          </p:cNvPr>
          <p:cNvSpPr>
            <a:spLocks noGrp="1"/>
          </p:cNvSpPr>
          <p:nvPr>
            <p:ph sz="half" idx="1"/>
          </p:nvPr>
        </p:nvSpPr>
        <p:spPr>
          <a:xfrm>
            <a:off x="5901456" y="392610"/>
            <a:ext cx="5932290" cy="6103724"/>
          </a:xfrm>
        </p:spPr>
        <p:txBody>
          <a:bodyPr/>
          <a:lstStyle/>
          <a:p>
            <a:pPr algn="ctr"/>
            <a:endParaRPr lang="en-US">
              <a:solidFill>
                <a:schemeClr val="accent1">
                  <a:lumMod val="75000"/>
                </a:schemeClr>
              </a:solidFill>
            </a:endParaRPr>
          </a:p>
          <a:p>
            <a:pPr algn="ctr"/>
            <a:r>
              <a:rPr lang="en-US" b="1">
                <a:solidFill>
                  <a:schemeClr val="accent1">
                    <a:lumMod val="75000"/>
                  </a:schemeClr>
                </a:solidFill>
              </a:rPr>
              <a:t>How can trade-offs and synergies of circularity interventions be systematically identified to facilitate the interpretation of CE scenarios?</a:t>
            </a:r>
          </a:p>
          <a:p>
            <a:endParaRPr lang="en-US" b="1">
              <a:solidFill>
                <a:schemeClr val="accent1">
                  <a:lumMod val="75000"/>
                </a:schemeClr>
              </a:solidFill>
            </a:endParaRPr>
          </a:p>
          <a:p>
            <a:endParaRPr lang="en-US" b="1">
              <a:solidFill>
                <a:schemeClr val="accent1">
                  <a:lumMod val="75000"/>
                </a:schemeClr>
              </a:solidFill>
            </a:endParaRPr>
          </a:p>
          <a:p>
            <a:endParaRPr lang="en-US" b="1">
              <a:solidFill>
                <a:schemeClr val="accent1">
                  <a:lumMod val="75000"/>
                </a:schemeClr>
              </a:solidFill>
            </a:endParaRPr>
          </a:p>
          <a:p>
            <a:pPr marL="342900" indent="-342900">
              <a:buFont typeface="Arial" panose="020B0604020202020204" pitchFamily="34" charset="0"/>
              <a:buChar char="•"/>
            </a:pPr>
            <a:r>
              <a:rPr lang="en-US" b="1"/>
              <a:t>Literature review (TBL, MCDA, DEA)</a:t>
            </a:r>
          </a:p>
          <a:p>
            <a:pPr marL="342900" indent="-342900">
              <a:buFont typeface="Arial" panose="020B0604020202020204" pitchFamily="34" charset="0"/>
              <a:buChar char="•"/>
            </a:pPr>
            <a:endParaRPr lang="en-US" b="1"/>
          </a:p>
          <a:p>
            <a:pPr marL="342900" indent="-342900">
              <a:buFont typeface="Arial" panose="020B0604020202020204" pitchFamily="34" charset="0"/>
              <a:buChar char="•"/>
            </a:pPr>
            <a:r>
              <a:rPr lang="en-US" b="1"/>
              <a:t>Develop mathematical expressions</a:t>
            </a:r>
          </a:p>
        </p:txBody>
      </p:sp>
    </p:spTree>
    <p:extLst>
      <p:ext uri="{BB962C8B-B14F-4D97-AF65-F5344CB8AC3E}">
        <p14:creationId xmlns:p14="http://schemas.microsoft.com/office/powerpoint/2010/main" val="20912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888D-4269-EC20-7913-EA7C50B7F857}"/>
              </a:ext>
            </a:extLst>
          </p:cNvPr>
          <p:cNvSpPr>
            <a:spLocks noGrp="1"/>
          </p:cNvSpPr>
          <p:nvPr>
            <p:ph type="title"/>
          </p:nvPr>
        </p:nvSpPr>
        <p:spPr/>
        <p:txBody>
          <a:bodyPr>
            <a:normAutofit/>
          </a:bodyPr>
          <a:lstStyle/>
          <a:p>
            <a:r>
              <a:rPr lang="en-US"/>
              <a:t>A multi-dimensional framework</a:t>
            </a:r>
          </a:p>
        </p:txBody>
      </p:sp>
      <p:pic>
        <p:nvPicPr>
          <p:cNvPr id="4" name="Content Placeholder 3" descr="A diagram of different types of globes&#10;&#10;Description automatically generated">
            <a:extLst>
              <a:ext uri="{FF2B5EF4-FFF2-40B4-BE49-F238E27FC236}">
                <a16:creationId xmlns:a16="http://schemas.microsoft.com/office/drawing/2014/main" id="{3CD2AA0F-C9C8-B878-5E98-BE3A52EDCBCF}"/>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5769" b="7920"/>
          <a:stretch/>
        </p:blipFill>
        <p:spPr bwMode="auto">
          <a:xfrm>
            <a:off x="1828801" y="1378864"/>
            <a:ext cx="8896190" cy="48861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81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4757F810-0E18-1B14-AAE6-25B91F5132C7}"/>
                  </a:ext>
                </a:extLst>
              </p:cNvPr>
              <p:cNvGraphicFramePr>
                <a:graphicFrameLocks noGrp="1"/>
              </p:cNvGraphicFramePr>
              <p:nvPr>
                <p:ph sz="half" idx="1"/>
                <p:extLst>
                  <p:ext uri="{D42A27DB-BD31-4B8C-83A1-F6EECF244321}">
                    <p14:modId xmlns:p14="http://schemas.microsoft.com/office/powerpoint/2010/main" val="87342453"/>
                  </p:ext>
                </p:extLst>
              </p:nvPr>
            </p:nvGraphicFramePr>
            <p:xfrm>
              <a:off x="566059" y="1256633"/>
              <a:ext cx="11527970" cy="4112578"/>
            </p:xfrm>
            <a:graphic>
              <a:graphicData uri="http://schemas.openxmlformats.org/drawingml/2006/table">
                <a:tbl>
                  <a:tblPr firstRow="1" bandRow="1">
                    <a:tableStyleId>{5C22544A-7EE6-4342-B048-85BDC9FD1C3A}</a:tableStyleId>
                  </a:tblPr>
                  <a:tblGrid>
                    <a:gridCol w="3170199">
                      <a:extLst>
                        <a:ext uri="{9D8B030D-6E8A-4147-A177-3AD203B41FA5}">
                          <a16:colId xmlns:a16="http://schemas.microsoft.com/office/drawing/2014/main" val="3766766340"/>
                        </a:ext>
                      </a:extLst>
                    </a:gridCol>
                    <a:gridCol w="4809028">
                      <a:extLst>
                        <a:ext uri="{9D8B030D-6E8A-4147-A177-3AD203B41FA5}">
                          <a16:colId xmlns:a16="http://schemas.microsoft.com/office/drawing/2014/main" val="3554098319"/>
                        </a:ext>
                      </a:extLst>
                    </a:gridCol>
                    <a:gridCol w="3548743">
                      <a:extLst>
                        <a:ext uri="{9D8B030D-6E8A-4147-A177-3AD203B41FA5}">
                          <a16:colId xmlns:a16="http://schemas.microsoft.com/office/drawing/2014/main" val="2660413897"/>
                        </a:ext>
                      </a:extLst>
                    </a:gridCol>
                  </a:tblGrid>
                  <a:tr h="370840">
                    <a:tc>
                      <a:txBody>
                        <a:bodyPr/>
                        <a:lstStyle/>
                        <a:p>
                          <a:pPr algn="ctr"/>
                          <a:r>
                            <a:rPr lang="en-US"/>
                            <a:t>Step</a:t>
                          </a:r>
                        </a:p>
                      </a:txBody>
                      <a:tcPr anchor="ctr"/>
                    </a:tc>
                    <a:tc>
                      <a:txBody>
                        <a:bodyPr/>
                        <a:lstStyle/>
                        <a:p>
                          <a:pPr algn="ctr"/>
                          <a:r>
                            <a:rPr lang="en-US"/>
                            <a:t>Mathematical expression</a:t>
                          </a:r>
                        </a:p>
                      </a:txBody>
                      <a:tcPr anchor="ctr"/>
                    </a:tc>
                    <a:tc>
                      <a:txBody>
                        <a:bodyPr/>
                        <a:lstStyle/>
                        <a:p>
                          <a:pPr algn="ctr"/>
                          <a:r>
                            <a:rPr lang="en-US"/>
                            <a:t>References</a:t>
                          </a:r>
                        </a:p>
                      </a:txBody>
                      <a:tcPr anchor="ctr"/>
                    </a:tc>
                    <a:extLst>
                      <a:ext uri="{0D108BD9-81ED-4DB2-BD59-A6C34878D82A}">
                        <a16:rowId xmlns:a16="http://schemas.microsoft.com/office/drawing/2014/main" val="3641144991"/>
                      </a:ext>
                    </a:extLst>
                  </a:tr>
                  <a:tr h="459821">
                    <a:tc>
                      <a:txBody>
                        <a:bodyPr/>
                        <a:lstStyle/>
                        <a:p>
                          <a:r>
                            <a:rPr lang="en-US" b="1"/>
                            <a:t>1- Scenario analysis</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kern="1200" smtClean="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𝐶𝐸𝑆</m:t>
                                    </m:r>
                                  </m:e>
                                  <m:sub>
                                    <m:r>
                                      <a:rPr lang="en-US" sz="1800" i="1" kern="1200">
                                        <a:solidFill>
                                          <a:schemeClr val="dk1"/>
                                        </a:solidFill>
                                        <a:effectLst/>
                                        <a:latin typeface="Cambria Math" panose="02040503050406030204" pitchFamily="18" charset="0"/>
                                        <a:ea typeface="+mn-ea"/>
                                        <a:cs typeface="+mn-cs"/>
                                      </a:rPr>
                                      <m:t>𝑖</m:t>
                                    </m:r>
                                  </m:sub>
                                </m:sSub>
                                <m:r>
                                  <a:rPr lang="en-US" sz="1800" i="1" kern="1200">
                                    <a:solidFill>
                                      <a:schemeClr val="dk1"/>
                                    </a:solidFill>
                                    <a:effectLst/>
                                    <a:latin typeface="Cambria Math" panose="02040503050406030204" pitchFamily="18" charset="0"/>
                                    <a:ea typeface="+mn-ea"/>
                                    <a:cs typeface="+mn-cs"/>
                                  </a:rPr>
                                  <m:t>=</m:t>
                                </m:r>
                                <m:sSubSup>
                                  <m:sSubSupPr>
                                    <m:ctrlPr>
                                      <a:rPr lang="en-US" sz="1800" i="1" kern="1200">
                                        <a:solidFill>
                                          <a:schemeClr val="dk1"/>
                                        </a:solidFill>
                                        <a:effectLst/>
                                        <a:latin typeface="Cambria Math" panose="02040503050406030204" pitchFamily="18" charset="0"/>
                                        <a:ea typeface="+mn-ea"/>
                                        <a:cs typeface="+mn-cs"/>
                                      </a:rPr>
                                    </m:ctrlPr>
                                  </m:sSubSupPr>
                                  <m:e>
                                    <m:acc>
                                      <m:accPr>
                                        <m:chr m:val="̂"/>
                                        <m:ctrlPr>
                                          <a:rPr lang="en-US" sz="1800" i="1" kern="1200">
                                            <a:solidFill>
                                              <a:schemeClr val="dk1"/>
                                            </a:solidFill>
                                            <a:effectLst/>
                                            <a:latin typeface="Cambria Math" panose="02040503050406030204" pitchFamily="18" charset="0"/>
                                            <a:ea typeface="+mn-ea"/>
                                            <a:cs typeface="+mn-cs"/>
                                          </a:rPr>
                                        </m:ctrlPr>
                                      </m:accPr>
                                      <m:e>
                                        <m:r>
                                          <a:rPr lang="en-US" sz="1800" i="1" kern="1200">
                                            <a:solidFill>
                                              <a:schemeClr val="dk1"/>
                                            </a:solidFill>
                                            <a:effectLst/>
                                            <a:latin typeface="Cambria Math" panose="02040503050406030204" pitchFamily="18" charset="0"/>
                                            <a:ea typeface="+mn-ea"/>
                                            <a:cs typeface="+mn-cs"/>
                                          </a:rPr>
                                          <m:t>𝑏</m:t>
                                        </m:r>
                                      </m:e>
                                    </m:acc>
                                  </m:e>
                                  <m:sub>
                                    <m:r>
                                      <a:rPr lang="en-US" sz="1800" i="1" kern="1200">
                                        <a:solidFill>
                                          <a:schemeClr val="dk1"/>
                                        </a:solidFill>
                                        <a:effectLst/>
                                        <a:latin typeface="Cambria Math" panose="02040503050406030204" pitchFamily="18" charset="0"/>
                                        <a:ea typeface="+mn-ea"/>
                                        <a:cs typeface="+mn-cs"/>
                                      </a:rPr>
                                      <m:t>𝑖</m:t>
                                    </m:r>
                                  </m:sub>
                                  <m:sup>
                                    <m:r>
                                      <a:rPr lang="en-US" sz="1800" i="1" kern="1200">
                                        <a:solidFill>
                                          <a:schemeClr val="dk1"/>
                                        </a:solidFill>
                                        <a:effectLst/>
                                        <a:latin typeface="Cambria Math" panose="02040503050406030204" pitchFamily="18" charset="0"/>
                                        <a:ea typeface="+mn-ea"/>
                                        <a:cs typeface="+mn-cs"/>
                                      </a:rPr>
                                      <m:t>∗</m:t>
                                    </m:r>
                                  </m:sup>
                                </m:sSubSup>
                                <m:sSup>
                                  <m:sSupPr>
                                    <m:ctrlPr>
                                      <a:rPr lang="en-US" sz="1800" i="1" kern="1200">
                                        <a:solidFill>
                                          <a:schemeClr val="dk1"/>
                                        </a:solidFill>
                                        <a:effectLst/>
                                        <a:latin typeface="Cambria Math" panose="02040503050406030204" pitchFamily="18" charset="0"/>
                                        <a:ea typeface="+mn-ea"/>
                                        <a:cs typeface="+mn-cs"/>
                                      </a:rPr>
                                    </m:ctrlPr>
                                  </m:sSupPr>
                                  <m:e>
                                    <m:r>
                                      <a:rPr lang="en-US" sz="1800" i="1" kern="1200">
                                        <a:solidFill>
                                          <a:schemeClr val="dk1"/>
                                        </a:solidFill>
                                        <a:effectLst/>
                                        <a:latin typeface="Cambria Math" panose="02040503050406030204" pitchFamily="18" charset="0"/>
                                        <a:ea typeface="+mn-ea"/>
                                        <a:cs typeface="+mn-cs"/>
                                      </a:rPr>
                                      <m:t>𝑥</m:t>
                                    </m:r>
                                  </m:e>
                                  <m:sup>
                                    <m:r>
                                      <a:rPr lang="en-US" sz="1800" i="1" kern="1200">
                                        <a:solidFill>
                                          <a:schemeClr val="dk1"/>
                                        </a:solidFill>
                                        <a:effectLst/>
                                        <a:latin typeface="Cambria Math" panose="02040503050406030204" pitchFamily="18" charset="0"/>
                                        <a:ea typeface="+mn-ea"/>
                                        <a:cs typeface="+mn-cs"/>
                                      </a:rPr>
                                      <m:t>∗</m:t>
                                    </m:r>
                                  </m:sup>
                                </m:sSup>
                                <m:r>
                                  <a:rPr lang="en-US" sz="1800" i="1" kern="1200">
                                    <a:solidFill>
                                      <a:schemeClr val="dk1"/>
                                    </a:solidFill>
                                    <a:effectLst/>
                                    <a:latin typeface="Cambria Math" panose="02040503050406030204" pitchFamily="18" charset="0"/>
                                    <a:ea typeface="+mn-ea"/>
                                    <a:cs typeface="+mn-cs"/>
                                  </a:rPr>
                                  <m:t>=</m:t>
                                </m:r>
                                <m:sSubSup>
                                  <m:sSubSupPr>
                                    <m:ctrlPr>
                                      <a:rPr lang="en-US" sz="1800" i="1" kern="1200">
                                        <a:solidFill>
                                          <a:schemeClr val="dk1"/>
                                        </a:solidFill>
                                        <a:effectLst/>
                                        <a:latin typeface="Cambria Math" panose="02040503050406030204" pitchFamily="18" charset="0"/>
                                        <a:ea typeface="+mn-ea"/>
                                        <a:cs typeface="+mn-cs"/>
                                      </a:rPr>
                                    </m:ctrlPr>
                                  </m:sSubSupPr>
                                  <m:e>
                                    <m:acc>
                                      <m:accPr>
                                        <m:chr m:val="̂"/>
                                        <m:ctrlPr>
                                          <a:rPr lang="en-US" sz="1800" i="1" kern="1200">
                                            <a:solidFill>
                                              <a:schemeClr val="dk1"/>
                                            </a:solidFill>
                                            <a:effectLst/>
                                            <a:latin typeface="Cambria Math" panose="02040503050406030204" pitchFamily="18" charset="0"/>
                                            <a:ea typeface="+mn-ea"/>
                                            <a:cs typeface="+mn-cs"/>
                                          </a:rPr>
                                        </m:ctrlPr>
                                      </m:accPr>
                                      <m:e>
                                        <m:r>
                                          <a:rPr lang="en-US" sz="1800" i="1" kern="1200">
                                            <a:solidFill>
                                              <a:schemeClr val="dk1"/>
                                            </a:solidFill>
                                            <a:effectLst/>
                                            <a:latin typeface="Cambria Math" panose="02040503050406030204" pitchFamily="18" charset="0"/>
                                            <a:ea typeface="+mn-ea"/>
                                            <a:cs typeface="+mn-cs"/>
                                          </a:rPr>
                                          <m:t>𝑏</m:t>
                                        </m:r>
                                      </m:e>
                                    </m:acc>
                                  </m:e>
                                  <m:sub>
                                    <m:r>
                                      <a:rPr lang="en-US" sz="1800" i="1" kern="1200">
                                        <a:solidFill>
                                          <a:schemeClr val="dk1"/>
                                        </a:solidFill>
                                        <a:effectLst/>
                                        <a:latin typeface="Cambria Math" panose="02040503050406030204" pitchFamily="18" charset="0"/>
                                        <a:ea typeface="+mn-ea"/>
                                        <a:cs typeface="+mn-cs"/>
                                      </a:rPr>
                                      <m:t>𝑖</m:t>
                                    </m:r>
                                  </m:sub>
                                  <m:sup>
                                    <m:r>
                                      <a:rPr lang="en-US" sz="1800" i="1" kern="1200">
                                        <a:solidFill>
                                          <a:schemeClr val="dk1"/>
                                        </a:solidFill>
                                        <a:effectLst/>
                                        <a:latin typeface="Cambria Math" panose="02040503050406030204" pitchFamily="18" charset="0"/>
                                        <a:ea typeface="+mn-ea"/>
                                        <a:cs typeface="+mn-cs"/>
                                      </a:rPr>
                                      <m:t>∗</m:t>
                                    </m:r>
                                  </m:sup>
                                </m:sSubSup>
                                <m:sSup>
                                  <m:sSupPr>
                                    <m:ctrlPr>
                                      <a:rPr lang="en-US" sz="1800" i="1" kern="1200">
                                        <a:solidFill>
                                          <a:schemeClr val="dk1"/>
                                        </a:solidFill>
                                        <a:effectLst/>
                                        <a:latin typeface="Cambria Math" panose="02040503050406030204" pitchFamily="18" charset="0"/>
                                        <a:ea typeface="+mn-ea"/>
                                        <a:cs typeface="+mn-cs"/>
                                      </a:rPr>
                                    </m:ctrlPr>
                                  </m:sSupPr>
                                  <m:e>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𝐼</m:t>
                                    </m:r>
                                    <m:r>
                                      <a:rPr lang="en-US" sz="1800" i="1" kern="1200">
                                        <a:solidFill>
                                          <a:schemeClr val="dk1"/>
                                        </a:solidFill>
                                        <a:effectLst/>
                                        <a:latin typeface="Cambria Math" panose="02040503050406030204" pitchFamily="18" charset="0"/>
                                        <a:ea typeface="+mn-ea"/>
                                        <a:cs typeface="+mn-cs"/>
                                      </a:rPr>
                                      <m:t>−</m:t>
                                    </m:r>
                                    <m:sSup>
                                      <m:sSupPr>
                                        <m:ctrlPr>
                                          <a:rPr lang="en-US" sz="1800" i="1" kern="1200">
                                            <a:solidFill>
                                              <a:schemeClr val="dk1"/>
                                            </a:solidFill>
                                            <a:effectLst/>
                                            <a:latin typeface="Cambria Math" panose="02040503050406030204" pitchFamily="18" charset="0"/>
                                            <a:ea typeface="+mn-ea"/>
                                            <a:cs typeface="+mn-cs"/>
                                          </a:rPr>
                                        </m:ctrlPr>
                                      </m:sSupPr>
                                      <m:e>
                                        <m:r>
                                          <a:rPr lang="en-US" sz="1800" i="1" kern="1200">
                                            <a:solidFill>
                                              <a:schemeClr val="dk1"/>
                                            </a:solidFill>
                                            <a:effectLst/>
                                            <a:latin typeface="Cambria Math" panose="02040503050406030204" pitchFamily="18" charset="0"/>
                                            <a:ea typeface="+mn-ea"/>
                                            <a:cs typeface="+mn-cs"/>
                                          </a:rPr>
                                          <m:t>𝐴</m:t>
                                        </m:r>
                                      </m:e>
                                      <m:sup>
                                        <m:r>
                                          <a:rPr lang="en-US" sz="1800" i="1" kern="1200">
                                            <a:solidFill>
                                              <a:schemeClr val="dk1"/>
                                            </a:solidFill>
                                            <a:effectLst/>
                                            <a:latin typeface="Cambria Math" panose="02040503050406030204" pitchFamily="18" charset="0"/>
                                            <a:ea typeface="+mn-ea"/>
                                            <a:cs typeface="+mn-cs"/>
                                          </a:rPr>
                                          <m:t>∗</m:t>
                                        </m:r>
                                      </m:sup>
                                    </m:sSup>
                                    <m:r>
                                      <a:rPr lang="en-US" sz="1800" i="1" kern="1200">
                                        <a:solidFill>
                                          <a:schemeClr val="dk1"/>
                                        </a:solidFill>
                                        <a:effectLst/>
                                        <a:latin typeface="Cambria Math" panose="02040503050406030204" pitchFamily="18" charset="0"/>
                                        <a:ea typeface="+mn-ea"/>
                                        <a:cs typeface="+mn-cs"/>
                                      </a:rPr>
                                      <m:t>)</m:t>
                                    </m:r>
                                  </m:e>
                                  <m:sup>
                                    <m:r>
                                      <a:rPr lang="en-US" sz="1800" i="1" kern="1200">
                                        <a:solidFill>
                                          <a:schemeClr val="dk1"/>
                                        </a:solidFill>
                                        <a:effectLst/>
                                        <a:latin typeface="Cambria Math" panose="02040503050406030204" pitchFamily="18" charset="0"/>
                                        <a:ea typeface="+mn-ea"/>
                                        <a:cs typeface="+mn-cs"/>
                                      </a:rPr>
                                      <m:t>−1</m:t>
                                    </m:r>
                                  </m:sup>
                                </m:sSup>
                                <m:sSup>
                                  <m:sSupPr>
                                    <m:ctrlPr>
                                      <a:rPr lang="en-US" sz="1800" i="1" kern="1200">
                                        <a:solidFill>
                                          <a:schemeClr val="dk1"/>
                                        </a:solidFill>
                                        <a:effectLst/>
                                        <a:latin typeface="Cambria Math" panose="02040503050406030204" pitchFamily="18" charset="0"/>
                                        <a:ea typeface="+mn-ea"/>
                                        <a:cs typeface="+mn-cs"/>
                                      </a:rPr>
                                    </m:ctrlPr>
                                  </m:sSupPr>
                                  <m:e>
                                    <m:r>
                                      <a:rPr lang="en-US" sz="1800" i="1" kern="1200">
                                        <a:solidFill>
                                          <a:schemeClr val="dk1"/>
                                        </a:solidFill>
                                        <a:effectLst/>
                                        <a:latin typeface="Cambria Math" panose="02040503050406030204" pitchFamily="18" charset="0"/>
                                        <a:ea typeface="+mn-ea"/>
                                        <a:cs typeface="+mn-cs"/>
                                      </a:rPr>
                                      <m:t>𝑦</m:t>
                                    </m:r>
                                  </m:e>
                                  <m:sup>
                                    <m:r>
                                      <a:rPr lang="en-US" sz="1800" i="1" kern="1200">
                                        <a:solidFill>
                                          <a:schemeClr val="dk1"/>
                                        </a:solidFill>
                                        <a:effectLst/>
                                        <a:latin typeface="Cambria Math" panose="02040503050406030204" pitchFamily="18" charset="0"/>
                                        <a:ea typeface="+mn-ea"/>
                                        <a:cs typeface="+mn-cs"/>
                                      </a:rPr>
                                      <m:t>∗</m:t>
                                    </m:r>
                                  </m:sup>
                                </m:sSup>
                              </m:oMath>
                            </m:oMathPara>
                          </a14:m>
                          <a:endParaRPr lang="en-US"/>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2"/>
                            </a:rPr>
                            <a:t>Wiebe et al. (2019)</a:t>
                          </a:r>
                          <a:endParaRPr lang="en-US"/>
                        </a:p>
                        <a:p>
                          <a:r>
                            <a:rPr lang="en-US">
                              <a:hlinkClick r:id="rId3"/>
                            </a:rPr>
                            <a:t>Donati et al. (2020)</a:t>
                          </a:r>
                          <a:endParaRPr lang="en-US"/>
                        </a:p>
                      </a:txBody>
                      <a:tcPr anchor="ctr"/>
                    </a:tc>
                    <a:extLst>
                      <a:ext uri="{0D108BD9-81ED-4DB2-BD59-A6C34878D82A}">
                        <a16:rowId xmlns:a16="http://schemas.microsoft.com/office/drawing/2014/main" val="2720832526"/>
                      </a:ext>
                    </a:extLst>
                  </a:tr>
                  <a:tr h="370840">
                    <a:tc rowSpan="2">
                      <a:txBody>
                        <a:bodyPr/>
                        <a:lstStyle/>
                        <a:p>
                          <a:r>
                            <a:rPr lang="en-US" b="1"/>
                            <a:t>2- Data &amp; Sign harmonization</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kern="1200" smtClean="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𝑁</m:t>
                                    </m:r>
                                  </m:e>
                                  <m:sub>
                                    <m:r>
                                      <a:rPr lang="en-US" sz="1800" i="1" kern="1200">
                                        <a:solidFill>
                                          <a:schemeClr val="dk1"/>
                                        </a:solidFill>
                                        <a:effectLst/>
                                        <a:latin typeface="Cambria Math" panose="02040503050406030204" pitchFamily="18" charset="0"/>
                                        <a:ea typeface="+mn-ea"/>
                                        <a:cs typeface="+mn-cs"/>
                                      </a:rPr>
                                      <m:t>𝑖</m:t>
                                    </m:r>
                                  </m:sub>
                                </m:sSub>
                                <m:r>
                                  <a:rPr lang="en-US" sz="1800" i="1" kern="1200">
                                    <a:solidFill>
                                      <a:schemeClr val="dk1"/>
                                    </a:solidFill>
                                    <a:effectLst/>
                                    <a:latin typeface="Cambria Math" panose="02040503050406030204" pitchFamily="18" charset="0"/>
                                    <a:ea typeface="+mn-ea"/>
                                    <a:cs typeface="+mn-cs"/>
                                  </a:rPr>
                                  <m:t>=</m:t>
                                </m:r>
                                <m:f>
                                  <m:fPr>
                                    <m:ctrlPr>
                                      <a:rPr lang="en-US" sz="1800" i="1" kern="1200">
                                        <a:solidFill>
                                          <a:schemeClr val="dk1"/>
                                        </a:solidFill>
                                        <a:effectLst/>
                                        <a:latin typeface="Cambria Math" panose="02040503050406030204" pitchFamily="18" charset="0"/>
                                        <a:ea typeface="+mn-ea"/>
                                        <a:cs typeface="+mn-cs"/>
                                      </a:rPr>
                                    </m:ctrlPr>
                                  </m:fPr>
                                  <m:num>
                                    <m:r>
                                      <a:rPr lang="en-US" sz="1800" i="1" kern="1200">
                                        <a:solidFill>
                                          <a:schemeClr val="dk1"/>
                                        </a:solidFill>
                                        <a:effectLst/>
                                        <a:latin typeface="Cambria Math" panose="02040503050406030204" pitchFamily="18" charset="0"/>
                                        <a:ea typeface="+mn-ea"/>
                                        <a:cs typeface="+mn-cs"/>
                                      </a:rPr>
                                      <m:t>(</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𝐶𝐸𝑆</m:t>
                                        </m:r>
                                      </m:e>
                                      <m:sub>
                                        <m:r>
                                          <a:rPr lang="en-US" sz="1800" i="1" kern="1200">
                                            <a:solidFill>
                                              <a:schemeClr val="dk1"/>
                                            </a:solidFill>
                                            <a:effectLst/>
                                            <a:latin typeface="Cambria Math" panose="02040503050406030204" pitchFamily="18" charset="0"/>
                                            <a:ea typeface="+mn-ea"/>
                                            <a:cs typeface="+mn-cs"/>
                                          </a:rPr>
                                          <m:t>𝑖</m:t>
                                        </m:r>
                                      </m:sub>
                                    </m:sSub>
                                    <m:r>
                                      <a:rPr lang="en-US" sz="1800" i="1" kern="1200">
                                        <a:solidFill>
                                          <a:schemeClr val="dk1"/>
                                        </a:solidFill>
                                        <a:effectLst/>
                                        <a:latin typeface="Cambria Math" panose="02040503050406030204" pitchFamily="18" charset="0"/>
                                        <a:ea typeface="+mn-ea"/>
                                        <a:cs typeface="+mn-cs"/>
                                      </a:rPr>
                                      <m:t>−</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𝐵𝐴𝑈</m:t>
                                        </m:r>
                                      </m:e>
                                      <m:sub>
                                        <m:r>
                                          <a:rPr lang="en-US" sz="1800" i="1" kern="1200">
                                            <a:solidFill>
                                              <a:schemeClr val="dk1"/>
                                            </a:solidFill>
                                            <a:effectLst/>
                                            <a:latin typeface="Cambria Math" panose="02040503050406030204" pitchFamily="18" charset="0"/>
                                            <a:ea typeface="+mn-ea"/>
                                            <a:cs typeface="+mn-cs"/>
                                          </a:rPr>
                                          <m:t>𝑖</m:t>
                                        </m:r>
                                      </m:sub>
                                    </m:sSub>
                                    <m:r>
                                      <a:rPr lang="en-US" sz="1800" i="1" kern="1200">
                                        <a:solidFill>
                                          <a:schemeClr val="dk1"/>
                                        </a:solidFill>
                                        <a:effectLst/>
                                        <a:latin typeface="Cambria Math" panose="02040503050406030204" pitchFamily="18" charset="0"/>
                                        <a:ea typeface="+mn-ea"/>
                                        <a:cs typeface="+mn-cs"/>
                                      </a:rPr>
                                      <m:t>)</m:t>
                                    </m:r>
                                  </m:num>
                                  <m:den>
                                    <m:nary>
                                      <m:naryPr>
                                        <m:chr m:val="∑"/>
                                        <m:limLoc m:val="undOvr"/>
                                        <m:ctrlPr>
                                          <a:rPr lang="en-US" sz="1800" i="1" kern="1200">
                                            <a:solidFill>
                                              <a:schemeClr val="dk1"/>
                                            </a:solidFill>
                                            <a:effectLst/>
                                            <a:latin typeface="Cambria Math" panose="02040503050406030204" pitchFamily="18" charset="0"/>
                                            <a:ea typeface="+mn-ea"/>
                                            <a:cs typeface="+mn-cs"/>
                                          </a:rPr>
                                        </m:ctrlPr>
                                      </m:naryPr>
                                      <m:sub>
                                        <m:r>
                                          <a:rPr lang="en-US" sz="1800" i="1" kern="1200">
                                            <a:solidFill>
                                              <a:schemeClr val="dk1"/>
                                            </a:solidFill>
                                            <a:effectLst/>
                                            <a:latin typeface="Cambria Math" panose="02040503050406030204" pitchFamily="18" charset="0"/>
                                            <a:ea typeface="+mn-ea"/>
                                            <a:cs typeface="+mn-cs"/>
                                          </a:rPr>
                                          <m:t>𝑘</m:t>
                                        </m:r>
                                        <m:r>
                                          <a:rPr lang="en-US" sz="1800" i="1" kern="1200">
                                            <a:solidFill>
                                              <a:schemeClr val="dk1"/>
                                            </a:solidFill>
                                            <a:effectLst/>
                                            <a:latin typeface="Cambria Math" panose="02040503050406030204" pitchFamily="18" charset="0"/>
                                            <a:ea typeface="+mn-ea"/>
                                            <a:cs typeface="+mn-cs"/>
                                          </a:rPr>
                                          <m:t>=1</m:t>
                                        </m:r>
                                      </m:sub>
                                      <m:sup>
                                        <m:r>
                                          <a:rPr lang="en-US" sz="1800" i="1" kern="1200">
                                            <a:solidFill>
                                              <a:schemeClr val="dk1"/>
                                            </a:solidFill>
                                            <a:effectLst/>
                                            <a:latin typeface="Cambria Math" panose="02040503050406030204" pitchFamily="18" charset="0"/>
                                            <a:ea typeface="+mn-ea"/>
                                            <a:cs typeface="+mn-cs"/>
                                          </a:rPr>
                                          <m:t>𝑛</m:t>
                                        </m:r>
                                      </m:sup>
                                      <m:e>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𝐵𝐴𝑈</m:t>
                                            </m:r>
                                          </m:e>
                                          <m:sub>
                                            <m:r>
                                              <a:rPr lang="en-US" sz="1800" i="1" kern="1200">
                                                <a:solidFill>
                                                  <a:schemeClr val="dk1"/>
                                                </a:solidFill>
                                                <a:effectLst/>
                                                <a:latin typeface="Cambria Math" panose="02040503050406030204" pitchFamily="18" charset="0"/>
                                                <a:ea typeface="+mn-ea"/>
                                                <a:cs typeface="+mn-cs"/>
                                              </a:rPr>
                                              <m:t>𝑘</m:t>
                                            </m:r>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𝑖</m:t>
                                            </m:r>
                                          </m:sub>
                                        </m:sSub>
                                      </m:e>
                                    </m:nary>
                                  </m:den>
                                </m:f>
                                <m:r>
                                  <a:rPr lang="en-US" sz="1800" i="1" kern="1200">
                                    <a:solidFill>
                                      <a:schemeClr val="dk1"/>
                                    </a:solidFill>
                                    <a:effectLst/>
                                    <a:latin typeface="Cambria Math" panose="02040503050406030204" pitchFamily="18" charset="0"/>
                                    <a:ea typeface="+mn-ea"/>
                                    <a:cs typeface="+mn-cs"/>
                                  </a:rPr>
                                  <m:t>×100</m:t>
                                </m:r>
                              </m:oMath>
                            </m:oMathPara>
                          </a14:m>
                          <a:endParaRPr lang="en-US"/>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Mardani et al. (2017)</a:t>
                          </a:r>
                          <a:endParaRPr lang="en-US">
                            <a:hlinkClick r:id="rId5"/>
                          </a:endParaRPr>
                        </a:p>
                        <a:p>
                          <a:r>
                            <a:rPr lang="en-US">
                              <a:hlinkClick r:id="rId5"/>
                            </a:rPr>
                            <a:t>Aguilar-Hernandez et al. (2021)</a:t>
                          </a:r>
                          <a:endParaRPr lang="en-US"/>
                        </a:p>
                        <a:p>
                          <a:endParaRPr lang="en-US"/>
                        </a:p>
                      </a:txBody>
                      <a:tcPr anchor="ctr"/>
                    </a:tc>
                    <a:extLst>
                      <a:ext uri="{0D108BD9-81ED-4DB2-BD59-A6C34878D82A}">
                        <a16:rowId xmlns:a16="http://schemas.microsoft.com/office/drawing/2014/main" val="2819773189"/>
                      </a:ext>
                    </a:extLst>
                  </a:tr>
                  <a:tr h="37084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ea typeface="+mn-ea"/>
                              <a:cs typeface="+mn-cs"/>
                            </a:rPr>
                            <a:t>e.g., </a:t>
                          </a:r>
                          <a14:m>
                            <m:oMath xmlns:m="http://schemas.openxmlformats.org/officeDocument/2006/math">
                              <m:sSubSup>
                                <m:sSubSupPr>
                                  <m:ctrlPr>
                                    <a:rPr lang="en-US" sz="1800" i="1" kern="1200" smtClean="0">
                                      <a:solidFill>
                                        <a:schemeClr val="dk1"/>
                                      </a:solidFill>
                                      <a:effectLst/>
                                      <a:latin typeface="Cambria Math" panose="02040503050406030204" pitchFamily="18" charset="0"/>
                                      <a:ea typeface="+mn-ea"/>
                                      <a:cs typeface="+mn-cs"/>
                                    </a:rPr>
                                  </m:ctrlPr>
                                </m:sSubSupPr>
                                <m:e>
                                  <m:r>
                                    <a:rPr lang="en-US" sz="1800" i="1" kern="1200">
                                      <a:solidFill>
                                        <a:schemeClr val="dk1"/>
                                      </a:solidFill>
                                      <a:effectLst/>
                                      <a:latin typeface="Cambria Math" panose="02040503050406030204" pitchFamily="18" charset="0"/>
                                      <a:ea typeface="+mn-ea"/>
                                      <a:cs typeface="+mn-cs"/>
                                    </a:rPr>
                                    <m:t>𝑁</m:t>
                                  </m:r>
                                </m:e>
                                <m:sub>
                                  <m:r>
                                    <a:rPr lang="en-US" sz="1800" i="1" kern="1200">
                                      <a:solidFill>
                                        <a:schemeClr val="dk1"/>
                                      </a:solidFill>
                                      <a:effectLst/>
                                      <a:latin typeface="Cambria Math" panose="02040503050406030204" pitchFamily="18" charset="0"/>
                                      <a:ea typeface="+mn-ea"/>
                                      <a:cs typeface="+mn-cs"/>
                                    </a:rPr>
                                    <m:t>𝐺𝐻𝐺</m:t>
                                  </m:r>
                                </m:sub>
                                <m:sup>
                                  <m:r>
                                    <a:rPr lang="en-US" sz="1800" i="1" kern="1200">
                                      <a:solidFill>
                                        <a:schemeClr val="dk1"/>
                                      </a:solidFill>
                                      <a:effectLst/>
                                      <a:latin typeface="Cambria Math" panose="02040503050406030204" pitchFamily="18" charset="0"/>
                                      <a:ea typeface="+mn-ea"/>
                                      <a:cs typeface="+mn-cs"/>
                                    </a:rPr>
                                    <m:t>𝑆𝐻</m:t>
                                  </m:r>
                                </m:sup>
                              </m:sSubSup>
                              <m:sSub>
                                <m:sSubPr>
                                  <m:ctrlPr>
                                    <a:rPr lang="en-US" sz="1800" i="1" kern="1200">
                                      <a:solidFill>
                                        <a:schemeClr val="dk1"/>
                                      </a:solidFill>
                                      <a:effectLst/>
                                      <a:latin typeface="Cambria Math" panose="02040503050406030204" pitchFamily="18" charset="0"/>
                                      <a:ea typeface="+mn-ea"/>
                                      <a:cs typeface="+mn-cs"/>
                                    </a:rPr>
                                  </m:ctrlPr>
                                </m:sSubPr>
                                <m:e>
                                  <m:r>
                                    <a:rPr lang="es-CO"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𝑁</m:t>
                                  </m:r>
                                </m:e>
                                <m:sub>
                                  <m:r>
                                    <a:rPr lang="en-US" sz="1800" i="1" kern="1200">
                                      <a:solidFill>
                                        <a:schemeClr val="dk1"/>
                                      </a:solidFill>
                                      <a:effectLst/>
                                      <a:latin typeface="Cambria Math" panose="02040503050406030204" pitchFamily="18" charset="0"/>
                                      <a:ea typeface="+mn-ea"/>
                                      <a:cs typeface="+mn-cs"/>
                                    </a:rPr>
                                    <m:t>𝐺𝐻𝐺</m:t>
                                  </m:r>
                                </m:sub>
                              </m:sSub>
                              <m:r>
                                <a:rPr lang="en-US" sz="1800" i="1" kern="1200">
                                  <a:solidFill>
                                    <a:schemeClr val="dk1"/>
                                  </a:solidFill>
                                  <a:effectLst/>
                                  <a:latin typeface="Cambria Math" panose="02040503050406030204" pitchFamily="18" charset="0"/>
                                  <a:ea typeface="+mn-ea"/>
                                  <a:cs typeface="+mn-cs"/>
                                </a:rPr>
                                <m:t>)</m:t>
                              </m:r>
                            </m:oMath>
                          </a14:m>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C00000"/>
                              </a:solidFill>
                            </a:rPr>
                            <a:t>New!</a:t>
                          </a:r>
                        </a:p>
                      </a:txBody>
                      <a:tcPr anchor="ctr"/>
                    </a:tc>
                    <a:extLst>
                      <a:ext uri="{0D108BD9-81ED-4DB2-BD59-A6C34878D82A}">
                        <a16:rowId xmlns:a16="http://schemas.microsoft.com/office/drawing/2014/main" val="2643506813"/>
                      </a:ext>
                    </a:extLst>
                  </a:tr>
                  <a:tr h="370840">
                    <a:tc>
                      <a:txBody>
                        <a:bodyPr/>
                        <a:lstStyle/>
                        <a:p>
                          <a:r>
                            <a:rPr lang="en-US" b="1"/>
                            <a:t>3- Concatenating dimensions</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𝑇𝑆</m:t>
                                </m:r>
                                <m:r>
                                  <a:rPr lang="en-US" sz="1800" i="1" kern="1200" smtClean="0">
                                    <a:solidFill>
                                      <a:schemeClr val="dk1"/>
                                    </a:solidFill>
                                    <a:effectLst/>
                                    <a:latin typeface="Cambria Math" panose="02040503050406030204" pitchFamily="18" charset="0"/>
                                    <a:ea typeface="+mn-ea"/>
                                    <a:cs typeface="+mn-cs"/>
                                  </a:rPr>
                                  <m:t>=[</m:t>
                                </m:r>
                                <m:sSubSup>
                                  <m:sSubSupPr>
                                    <m:ctrlPr>
                                      <a:rPr lang="en-US" sz="1800" i="1" kern="1200">
                                        <a:solidFill>
                                          <a:schemeClr val="dk1"/>
                                        </a:solidFill>
                                        <a:effectLst/>
                                        <a:latin typeface="Cambria Math" panose="02040503050406030204" pitchFamily="18" charset="0"/>
                                        <a:ea typeface="+mn-ea"/>
                                        <a:cs typeface="+mn-cs"/>
                                      </a:rPr>
                                    </m:ctrlPr>
                                  </m:sSubSupPr>
                                  <m:e>
                                    <m:r>
                                      <a:rPr lang="en-US" sz="1800" i="1" kern="1200">
                                        <a:solidFill>
                                          <a:schemeClr val="dk1"/>
                                        </a:solidFill>
                                        <a:effectLst/>
                                        <a:latin typeface="Cambria Math" panose="02040503050406030204" pitchFamily="18" charset="0"/>
                                        <a:ea typeface="+mn-ea"/>
                                        <a:cs typeface="+mn-cs"/>
                                      </a:rPr>
                                      <m:t>𝑁</m:t>
                                    </m:r>
                                  </m:e>
                                  <m:sub>
                                    <m:r>
                                      <a:rPr lang="en-US" sz="1800" i="1" kern="1200">
                                        <a:solidFill>
                                          <a:schemeClr val="dk1"/>
                                        </a:solidFill>
                                        <a:effectLst/>
                                        <a:latin typeface="Cambria Math" panose="02040503050406030204" pitchFamily="18" charset="0"/>
                                        <a:ea typeface="+mn-ea"/>
                                        <a:cs typeface="+mn-cs"/>
                                      </a:rPr>
                                      <m:t>1</m:t>
                                    </m:r>
                                  </m:sub>
                                  <m:sup>
                                    <m:r>
                                      <a:rPr lang="en-US" sz="1800" i="1" kern="1200">
                                        <a:solidFill>
                                          <a:schemeClr val="dk1"/>
                                        </a:solidFill>
                                        <a:effectLst/>
                                        <a:latin typeface="Cambria Math" panose="02040503050406030204" pitchFamily="18" charset="0"/>
                                        <a:ea typeface="+mn-ea"/>
                                        <a:cs typeface="+mn-cs"/>
                                      </a:rPr>
                                      <m:t>𝑆𝐻</m:t>
                                    </m:r>
                                  </m:sup>
                                </m:sSubSup>
                                <m:r>
                                  <a:rPr lang="en-US" sz="1800" i="1" kern="1200">
                                    <a:solidFill>
                                      <a:schemeClr val="dk1"/>
                                    </a:solidFill>
                                    <a:effectLst/>
                                    <a:latin typeface="Cambria Math" panose="02040503050406030204" pitchFamily="18" charset="0"/>
                                    <a:ea typeface="+mn-ea"/>
                                    <a:cs typeface="+mn-cs"/>
                                  </a:rPr>
                                  <m:t>|</m:t>
                                </m:r>
                                <m:sSubSup>
                                  <m:sSubSupPr>
                                    <m:ctrlPr>
                                      <a:rPr lang="en-US" sz="1800" i="1" kern="1200">
                                        <a:solidFill>
                                          <a:schemeClr val="dk1"/>
                                        </a:solidFill>
                                        <a:effectLst/>
                                        <a:latin typeface="Cambria Math" panose="02040503050406030204" pitchFamily="18" charset="0"/>
                                        <a:ea typeface="+mn-ea"/>
                                        <a:cs typeface="+mn-cs"/>
                                      </a:rPr>
                                    </m:ctrlPr>
                                  </m:sSubSupPr>
                                  <m:e>
                                    <m:r>
                                      <a:rPr lang="en-US" sz="1800" i="1" kern="1200">
                                        <a:solidFill>
                                          <a:schemeClr val="dk1"/>
                                        </a:solidFill>
                                        <a:effectLst/>
                                        <a:latin typeface="Cambria Math" panose="02040503050406030204" pitchFamily="18" charset="0"/>
                                        <a:ea typeface="+mn-ea"/>
                                        <a:cs typeface="+mn-cs"/>
                                      </a:rPr>
                                      <m:t>𝑁</m:t>
                                    </m:r>
                                  </m:e>
                                  <m:sub>
                                    <m:r>
                                      <a:rPr lang="en-US" sz="1800" i="1" kern="1200">
                                        <a:solidFill>
                                          <a:schemeClr val="dk1"/>
                                        </a:solidFill>
                                        <a:effectLst/>
                                        <a:latin typeface="Cambria Math" panose="02040503050406030204" pitchFamily="18" charset="0"/>
                                        <a:ea typeface="+mn-ea"/>
                                        <a:cs typeface="+mn-cs"/>
                                      </a:rPr>
                                      <m:t>2</m:t>
                                    </m:r>
                                  </m:sub>
                                  <m:sup>
                                    <m:r>
                                      <a:rPr lang="en-US" sz="1800" i="1" kern="1200">
                                        <a:solidFill>
                                          <a:schemeClr val="dk1"/>
                                        </a:solidFill>
                                        <a:effectLst/>
                                        <a:latin typeface="Cambria Math" panose="02040503050406030204" pitchFamily="18" charset="0"/>
                                        <a:ea typeface="+mn-ea"/>
                                        <a:cs typeface="+mn-cs"/>
                                      </a:rPr>
                                      <m:t>𝑆𝐻</m:t>
                                    </m:r>
                                  </m:sup>
                                </m:sSubSup>
                                <m:r>
                                  <a:rPr lang="en-US" sz="1800" i="1" kern="1200">
                                    <a:solidFill>
                                      <a:schemeClr val="dk1"/>
                                    </a:solidFill>
                                    <a:effectLst/>
                                    <a:latin typeface="Cambria Math" panose="02040503050406030204" pitchFamily="18" charset="0"/>
                                    <a:ea typeface="+mn-ea"/>
                                    <a:cs typeface="+mn-cs"/>
                                  </a:rPr>
                                  <m:t>|⋯|</m:t>
                                </m:r>
                                <m:sSubSup>
                                  <m:sSubSupPr>
                                    <m:ctrlPr>
                                      <a:rPr lang="en-US" sz="1800" i="1" kern="1200">
                                        <a:solidFill>
                                          <a:schemeClr val="dk1"/>
                                        </a:solidFill>
                                        <a:effectLst/>
                                        <a:latin typeface="Cambria Math" panose="02040503050406030204" pitchFamily="18" charset="0"/>
                                        <a:ea typeface="+mn-ea"/>
                                        <a:cs typeface="+mn-cs"/>
                                      </a:rPr>
                                    </m:ctrlPr>
                                  </m:sSubSupPr>
                                  <m:e>
                                    <m:r>
                                      <a:rPr lang="en-US" sz="1800" i="1" kern="1200">
                                        <a:solidFill>
                                          <a:schemeClr val="dk1"/>
                                        </a:solidFill>
                                        <a:effectLst/>
                                        <a:latin typeface="Cambria Math" panose="02040503050406030204" pitchFamily="18" charset="0"/>
                                        <a:ea typeface="+mn-ea"/>
                                        <a:cs typeface="+mn-cs"/>
                                      </a:rPr>
                                      <m:t>𝑁</m:t>
                                    </m:r>
                                  </m:e>
                                  <m:sub>
                                    <m:r>
                                      <a:rPr lang="en-US" sz="1800" i="1" kern="1200">
                                        <a:solidFill>
                                          <a:schemeClr val="dk1"/>
                                        </a:solidFill>
                                        <a:effectLst/>
                                        <a:latin typeface="Cambria Math" panose="02040503050406030204" pitchFamily="18" charset="0"/>
                                        <a:ea typeface="+mn-ea"/>
                                        <a:cs typeface="+mn-cs"/>
                                      </a:rPr>
                                      <m:t>𝑚</m:t>
                                    </m:r>
                                  </m:sub>
                                  <m:sup>
                                    <m:r>
                                      <a:rPr lang="en-US" sz="1800" i="1" kern="1200">
                                        <a:solidFill>
                                          <a:schemeClr val="dk1"/>
                                        </a:solidFill>
                                        <a:effectLst/>
                                        <a:latin typeface="Cambria Math" panose="02040503050406030204" pitchFamily="18" charset="0"/>
                                        <a:ea typeface="+mn-ea"/>
                                        <a:cs typeface="+mn-cs"/>
                                      </a:rPr>
                                      <m:t>𝑆𝐻</m:t>
                                    </m:r>
                                  </m:sup>
                                </m:sSubSup>
                                <m:r>
                                  <a:rPr lang="en-US" sz="1800" i="1" kern="1200">
                                    <a:solidFill>
                                      <a:schemeClr val="dk1"/>
                                    </a:solidFill>
                                    <a:effectLst/>
                                    <a:latin typeface="Cambria Math" panose="02040503050406030204" pitchFamily="18" charset="0"/>
                                    <a:ea typeface="+mn-ea"/>
                                    <a:cs typeface="+mn-cs"/>
                                  </a:rPr>
                                  <m:t>]</m:t>
                                </m:r>
                              </m:oMath>
                            </m:oMathPara>
                          </a14:m>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C00000"/>
                              </a:solidFill>
                            </a:rPr>
                            <a:t>New!</a:t>
                          </a:r>
                        </a:p>
                        <a:p>
                          <a:endParaRPr lang="en-US"/>
                        </a:p>
                      </a:txBody>
                      <a:tcPr anchor="ctr"/>
                    </a:tc>
                    <a:extLst>
                      <a:ext uri="{0D108BD9-81ED-4DB2-BD59-A6C34878D82A}">
                        <a16:rowId xmlns:a16="http://schemas.microsoft.com/office/drawing/2014/main" val="3459285220"/>
                      </a:ext>
                    </a:extLst>
                  </a:tr>
                  <a:tr h="370840">
                    <a:tc>
                      <a:txBody>
                        <a:bodyPr/>
                        <a:lstStyle/>
                        <a:p>
                          <a:r>
                            <a:rPr lang="en-US" b="1"/>
                            <a:t>4- Trade-offs and Synergies analysis</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𝑣</m:t>
                                </m:r>
                                <m:r>
                                  <a:rPr lang="en-US" sz="1800" i="1" kern="1200" smtClean="0">
                                    <a:solidFill>
                                      <a:schemeClr val="dk1"/>
                                    </a:solidFill>
                                    <a:effectLst/>
                                    <a:latin typeface="Cambria Math" panose="02040503050406030204" pitchFamily="18" charset="0"/>
                                    <a:ea typeface="+mn-ea"/>
                                    <a:cs typeface="+mn-cs"/>
                                  </a:rPr>
                                  <m:t>=</m:t>
                                </m:r>
                                <m:rad>
                                  <m:radPr>
                                    <m:degHide m:val="on"/>
                                    <m:ctrlPr>
                                      <a:rPr lang="en-US" sz="1800" i="1" kern="1200">
                                        <a:solidFill>
                                          <a:schemeClr val="dk1"/>
                                        </a:solidFill>
                                        <a:effectLst/>
                                        <a:latin typeface="Cambria Math" panose="02040503050406030204" pitchFamily="18" charset="0"/>
                                        <a:ea typeface="+mn-ea"/>
                                        <a:cs typeface="+mn-cs"/>
                                      </a:rPr>
                                    </m:ctrlPr>
                                  </m:radPr>
                                  <m:deg/>
                                  <m:e>
                                    <m:sSup>
                                      <m:sSupPr>
                                        <m:ctrlPr>
                                          <a:rPr lang="en-US" sz="1800" i="1" kern="1200">
                                            <a:solidFill>
                                              <a:schemeClr val="dk1"/>
                                            </a:solidFill>
                                            <a:effectLst/>
                                            <a:latin typeface="Cambria Math" panose="02040503050406030204" pitchFamily="18" charset="0"/>
                                            <a:ea typeface="+mn-ea"/>
                                            <a:cs typeface="+mn-cs"/>
                                          </a:rPr>
                                        </m:ctrlPr>
                                      </m:sSupPr>
                                      <m:e>
                                        <m:r>
                                          <a:rPr lang="en-US" sz="1800" i="1" kern="1200">
                                            <a:solidFill>
                                              <a:schemeClr val="dk1"/>
                                            </a:solidFill>
                                            <a:effectLst/>
                                            <a:latin typeface="Cambria Math" panose="02040503050406030204" pitchFamily="18" charset="0"/>
                                            <a:ea typeface="+mn-ea"/>
                                            <a:cs typeface="+mn-cs"/>
                                          </a:rPr>
                                          <m:t>(</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𝑡𝑠</m:t>
                                            </m:r>
                                          </m:e>
                                          <m:sub>
                                            <m:r>
                                              <a:rPr lang="en-US" sz="1800" i="1" kern="1200">
                                                <a:solidFill>
                                                  <a:schemeClr val="dk1"/>
                                                </a:solidFill>
                                                <a:effectLst/>
                                                <a:latin typeface="Cambria Math" panose="02040503050406030204" pitchFamily="18" charset="0"/>
                                                <a:ea typeface="+mn-ea"/>
                                                <a:cs typeface="+mn-cs"/>
                                              </a:rPr>
                                              <m:t>𝑑𝑖𝑚</m:t>
                                            </m:r>
                                            <m:r>
                                              <a:rPr lang="en-US" sz="1800" i="1" kern="1200">
                                                <a:solidFill>
                                                  <a:schemeClr val="dk1"/>
                                                </a:solidFill>
                                                <a:effectLst/>
                                                <a:latin typeface="Cambria Math" panose="02040503050406030204" pitchFamily="18" charset="0"/>
                                                <a:ea typeface="+mn-ea"/>
                                                <a:cs typeface="+mn-cs"/>
                                              </a:rPr>
                                              <m:t>−1</m:t>
                                            </m:r>
                                          </m:sub>
                                        </m:sSub>
                                        <m:r>
                                          <a:rPr lang="en-US" sz="1800" i="1" kern="1200">
                                            <a:solidFill>
                                              <a:schemeClr val="dk1"/>
                                            </a:solidFill>
                                            <a:effectLst/>
                                            <a:latin typeface="Cambria Math" panose="02040503050406030204" pitchFamily="18" charset="0"/>
                                            <a:ea typeface="+mn-ea"/>
                                            <a:cs typeface="+mn-cs"/>
                                          </a:rPr>
                                          <m:t>)</m:t>
                                        </m:r>
                                      </m:e>
                                      <m:sup>
                                        <m:r>
                                          <a:rPr lang="en-US" sz="1800" i="1" kern="1200">
                                            <a:solidFill>
                                              <a:schemeClr val="dk1"/>
                                            </a:solidFill>
                                            <a:effectLst/>
                                            <a:latin typeface="Cambria Math" panose="02040503050406030204" pitchFamily="18" charset="0"/>
                                            <a:ea typeface="+mn-ea"/>
                                            <a:cs typeface="+mn-cs"/>
                                          </a:rPr>
                                          <m:t>2</m:t>
                                        </m:r>
                                      </m:sup>
                                    </m:sSup>
                                    <m:r>
                                      <a:rPr lang="en-US" sz="1800" i="1" kern="1200">
                                        <a:solidFill>
                                          <a:schemeClr val="dk1"/>
                                        </a:solidFill>
                                        <a:effectLst/>
                                        <a:latin typeface="Cambria Math" panose="02040503050406030204" pitchFamily="18" charset="0"/>
                                        <a:ea typeface="+mn-ea"/>
                                        <a:cs typeface="+mn-cs"/>
                                      </a:rPr>
                                      <m:t>+</m:t>
                                    </m:r>
                                    <m:sSup>
                                      <m:sSupPr>
                                        <m:ctrlPr>
                                          <a:rPr lang="en-US" sz="1800" i="1" kern="1200">
                                            <a:solidFill>
                                              <a:schemeClr val="dk1"/>
                                            </a:solidFill>
                                            <a:effectLst/>
                                            <a:latin typeface="Cambria Math" panose="02040503050406030204" pitchFamily="18" charset="0"/>
                                            <a:ea typeface="+mn-ea"/>
                                            <a:cs typeface="+mn-cs"/>
                                          </a:rPr>
                                        </m:ctrlPr>
                                      </m:sSupPr>
                                      <m:e>
                                        <m:r>
                                          <a:rPr lang="en-US" sz="1800" i="1" kern="1200">
                                            <a:solidFill>
                                              <a:schemeClr val="dk1"/>
                                            </a:solidFill>
                                            <a:effectLst/>
                                            <a:latin typeface="Cambria Math" panose="02040503050406030204" pitchFamily="18" charset="0"/>
                                            <a:ea typeface="+mn-ea"/>
                                            <a:cs typeface="+mn-cs"/>
                                          </a:rPr>
                                          <m:t>(</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𝑡𝑠</m:t>
                                            </m:r>
                                          </m:e>
                                          <m:sub>
                                            <m:r>
                                              <a:rPr lang="en-US" sz="1800" i="1" kern="1200">
                                                <a:solidFill>
                                                  <a:schemeClr val="dk1"/>
                                                </a:solidFill>
                                                <a:effectLst/>
                                                <a:latin typeface="Cambria Math" panose="02040503050406030204" pitchFamily="18" charset="0"/>
                                                <a:ea typeface="+mn-ea"/>
                                                <a:cs typeface="+mn-cs"/>
                                              </a:rPr>
                                              <m:t>𝑑𝑖𝑚</m:t>
                                            </m:r>
                                            <m:r>
                                              <a:rPr lang="en-US" sz="1800" i="1" kern="1200">
                                                <a:solidFill>
                                                  <a:schemeClr val="dk1"/>
                                                </a:solidFill>
                                                <a:effectLst/>
                                                <a:latin typeface="Cambria Math" panose="02040503050406030204" pitchFamily="18" charset="0"/>
                                                <a:ea typeface="+mn-ea"/>
                                                <a:cs typeface="+mn-cs"/>
                                              </a:rPr>
                                              <m:t>−2</m:t>
                                            </m:r>
                                          </m:sub>
                                        </m:sSub>
                                        <m:r>
                                          <a:rPr lang="en-US" sz="1800" i="1" kern="1200">
                                            <a:solidFill>
                                              <a:schemeClr val="dk1"/>
                                            </a:solidFill>
                                            <a:effectLst/>
                                            <a:latin typeface="Cambria Math" panose="02040503050406030204" pitchFamily="18" charset="0"/>
                                            <a:ea typeface="+mn-ea"/>
                                            <a:cs typeface="+mn-cs"/>
                                          </a:rPr>
                                          <m:t>)</m:t>
                                        </m:r>
                                      </m:e>
                                      <m:sup>
                                        <m:r>
                                          <a:rPr lang="en-US" sz="1800" i="1" kern="1200">
                                            <a:solidFill>
                                              <a:schemeClr val="dk1"/>
                                            </a:solidFill>
                                            <a:effectLst/>
                                            <a:latin typeface="Cambria Math" panose="02040503050406030204" pitchFamily="18" charset="0"/>
                                            <a:ea typeface="+mn-ea"/>
                                            <a:cs typeface="+mn-cs"/>
                                          </a:rPr>
                                          <m:t>2</m:t>
                                        </m:r>
                                      </m:sup>
                                    </m:sSup>
                                    <m:r>
                                      <a:rPr lang="en-US" sz="1800" i="1" kern="1200">
                                        <a:solidFill>
                                          <a:schemeClr val="dk1"/>
                                        </a:solidFill>
                                        <a:effectLst/>
                                        <a:latin typeface="Cambria Math" panose="02040503050406030204" pitchFamily="18" charset="0"/>
                                        <a:ea typeface="+mn-ea"/>
                                        <a:cs typeface="+mn-cs"/>
                                      </a:rPr>
                                      <m:t>+⋯+</m:t>
                                    </m:r>
                                    <m:sSup>
                                      <m:sSupPr>
                                        <m:ctrlPr>
                                          <a:rPr lang="en-US" sz="1800" i="1" kern="1200">
                                            <a:solidFill>
                                              <a:schemeClr val="dk1"/>
                                            </a:solidFill>
                                            <a:effectLst/>
                                            <a:latin typeface="Cambria Math" panose="02040503050406030204" pitchFamily="18" charset="0"/>
                                            <a:ea typeface="+mn-ea"/>
                                            <a:cs typeface="+mn-cs"/>
                                          </a:rPr>
                                        </m:ctrlPr>
                                      </m:sSupPr>
                                      <m:e>
                                        <m:r>
                                          <a:rPr lang="en-US" sz="1800" i="1" kern="1200">
                                            <a:solidFill>
                                              <a:schemeClr val="dk1"/>
                                            </a:solidFill>
                                            <a:effectLst/>
                                            <a:latin typeface="Cambria Math" panose="02040503050406030204" pitchFamily="18" charset="0"/>
                                            <a:ea typeface="+mn-ea"/>
                                            <a:cs typeface="+mn-cs"/>
                                          </a:rPr>
                                          <m:t>(</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𝑡𝑠</m:t>
                                            </m:r>
                                          </m:e>
                                          <m:sub>
                                            <m:r>
                                              <a:rPr lang="en-US" sz="1800" i="1" kern="1200">
                                                <a:solidFill>
                                                  <a:schemeClr val="dk1"/>
                                                </a:solidFill>
                                                <a:effectLst/>
                                                <a:latin typeface="Cambria Math" panose="02040503050406030204" pitchFamily="18" charset="0"/>
                                                <a:ea typeface="+mn-ea"/>
                                                <a:cs typeface="+mn-cs"/>
                                              </a:rPr>
                                              <m:t>𝑑𝑖𝑚</m:t>
                                            </m:r>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𝑛</m:t>
                                            </m:r>
                                          </m:sub>
                                        </m:sSub>
                                        <m:r>
                                          <a:rPr lang="en-US" sz="1800" i="1" kern="1200">
                                            <a:solidFill>
                                              <a:schemeClr val="dk1"/>
                                            </a:solidFill>
                                            <a:effectLst/>
                                            <a:latin typeface="Cambria Math" panose="02040503050406030204" pitchFamily="18" charset="0"/>
                                            <a:ea typeface="+mn-ea"/>
                                            <a:cs typeface="+mn-cs"/>
                                          </a:rPr>
                                          <m:t>)</m:t>
                                        </m:r>
                                      </m:e>
                                      <m:sup>
                                        <m:r>
                                          <a:rPr lang="en-US" sz="1800" i="1" kern="1200">
                                            <a:solidFill>
                                              <a:schemeClr val="dk1"/>
                                            </a:solidFill>
                                            <a:effectLst/>
                                            <a:latin typeface="Cambria Math" panose="02040503050406030204" pitchFamily="18" charset="0"/>
                                            <a:ea typeface="+mn-ea"/>
                                            <a:cs typeface="+mn-cs"/>
                                          </a:rPr>
                                          <m:t>2</m:t>
                                        </m:r>
                                      </m:sup>
                                    </m:sSup>
                                  </m:e>
                                </m:rad>
                              </m:oMath>
                            </m:oMathPara>
                          </a14:m>
                          <a:endParaRPr lang="en-US"/>
                        </a:p>
                        <a:p>
                          <a:pPr algn="ctr"/>
                          <a14:m>
                            <m:oMathPara xmlns:m="http://schemas.openxmlformats.org/officeDocument/2006/math">
                              <m:oMathParaPr>
                                <m:jc m:val="centerGroup"/>
                              </m:oMathParaPr>
                              <m:oMath xmlns:m="http://schemas.openxmlformats.org/officeDocument/2006/math">
                                <m:sSub>
                                  <m:sSubPr>
                                    <m:ctrlPr>
                                      <a:rPr lang="en-US" sz="1800" i="1" kern="1200" smtClean="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𝑣</m:t>
                                    </m:r>
                                  </m:e>
                                  <m:sub>
                                    <m:r>
                                      <a:rPr lang="en-US" sz="1800" i="1" kern="1200">
                                        <a:solidFill>
                                          <a:schemeClr val="dk1"/>
                                        </a:solidFill>
                                        <a:effectLst/>
                                        <a:latin typeface="Cambria Math" panose="02040503050406030204" pitchFamily="18" charset="0"/>
                                        <a:ea typeface="+mn-ea"/>
                                        <a:cs typeface="+mn-cs"/>
                                      </a:rPr>
                                      <m:t>𝑠𝑢𝑚</m:t>
                                    </m:r>
                                  </m:sub>
                                </m:sSub>
                                <m:r>
                                  <a:rPr lang="en-US" sz="1800" i="1" kern="1200">
                                    <a:solidFill>
                                      <a:schemeClr val="dk1"/>
                                    </a:solidFill>
                                    <a:effectLst/>
                                    <a:latin typeface="Cambria Math" panose="02040503050406030204" pitchFamily="18" charset="0"/>
                                    <a:ea typeface="+mn-ea"/>
                                    <a:cs typeface="+mn-cs"/>
                                  </a:rPr>
                                  <m:t>= </m:t>
                                </m:r>
                                <m:nary>
                                  <m:naryPr>
                                    <m:chr m:val="∑"/>
                                    <m:limLoc m:val="undOvr"/>
                                    <m:ctrlPr>
                                      <a:rPr lang="en-US" sz="1800" i="1" kern="1200">
                                        <a:solidFill>
                                          <a:schemeClr val="dk1"/>
                                        </a:solidFill>
                                        <a:effectLst/>
                                        <a:latin typeface="Cambria Math" panose="02040503050406030204" pitchFamily="18" charset="0"/>
                                        <a:ea typeface="+mn-ea"/>
                                        <a:cs typeface="+mn-cs"/>
                                      </a:rPr>
                                    </m:ctrlPr>
                                  </m:naryPr>
                                  <m:sub>
                                    <m:r>
                                      <a:rPr lang="en-US" sz="1800" i="1" kern="1200">
                                        <a:solidFill>
                                          <a:schemeClr val="dk1"/>
                                        </a:solidFill>
                                        <a:effectLst/>
                                        <a:latin typeface="Cambria Math" panose="02040503050406030204" pitchFamily="18" charset="0"/>
                                        <a:ea typeface="+mn-ea"/>
                                        <a:cs typeface="+mn-cs"/>
                                      </a:rPr>
                                      <m:t>𝑘</m:t>
                                    </m:r>
                                    <m:r>
                                      <a:rPr lang="en-US" sz="1800" i="1" kern="1200">
                                        <a:solidFill>
                                          <a:schemeClr val="dk1"/>
                                        </a:solidFill>
                                        <a:effectLst/>
                                        <a:latin typeface="Cambria Math" panose="02040503050406030204" pitchFamily="18" charset="0"/>
                                        <a:ea typeface="+mn-ea"/>
                                        <a:cs typeface="+mn-cs"/>
                                      </a:rPr>
                                      <m:t>=1</m:t>
                                    </m:r>
                                  </m:sub>
                                  <m:sup>
                                    <m:r>
                                      <a:rPr lang="en-US" sz="1800" i="1" kern="1200">
                                        <a:solidFill>
                                          <a:schemeClr val="dk1"/>
                                        </a:solidFill>
                                        <a:effectLst/>
                                        <a:latin typeface="Cambria Math" panose="02040503050406030204" pitchFamily="18" charset="0"/>
                                        <a:ea typeface="+mn-ea"/>
                                        <a:cs typeface="+mn-cs"/>
                                      </a:rPr>
                                      <m:t>𝑤</m:t>
                                    </m:r>
                                  </m:sup>
                                  <m:e>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𝑣</m:t>
                                        </m:r>
                                      </m:e>
                                      <m:sub>
                                        <m:r>
                                          <a:rPr lang="en-US" sz="1800" i="1" kern="1200">
                                            <a:solidFill>
                                              <a:schemeClr val="dk1"/>
                                            </a:solidFill>
                                            <a:effectLst/>
                                            <a:latin typeface="Cambria Math" panose="02040503050406030204" pitchFamily="18" charset="0"/>
                                            <a:ea typeface="+mn-ea"/>
                                            <a:cs typeface="+mn-cs"/>
                                          </a:rPr>
                                          <m:t>𝑘</m:t>
                                        </m:r>
                                      </m:sub>
                                    </m:sSub>
                                  </m:e>
                                </m:nary>
                              </m:oMath>
                            </m:oMathPara>
                          </a14:m>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New!</a:t>
                          </a:r>
                        </a:p>
                        <a:p>
                          <a:endParaRPr lang="en-US" dirty="0"/>
                        </a:p>
                      </a:txBody>
                      <a:tcPr anchor="ctr"/>
                    </a:tc>
                    <a:extLst>
                      <a:ext uri="{0D108BD9-81ED-4DB2-BD59-A6C34878D82A}">
                        <a16:rowId xmlns:a16="http://schemas.microsoft.com/office/drawing/2014/main" val="3831543865"/>
                      </a:ext>
                    </a:extLst>
                  </a:tr>
                </a:tbl>
              </a:graphicData>
            </a:graphic>
          </p:graphicFrame>
        </mc:Choice>
        <mc:Fallback xmlns="">
          <p:graphicFrame>
            <p:nvGraphicFramePr>
              <p:cNvPr id="6" name="Content Placeholder 5">
                <a:extLst>
                  <a:ext uri="{FF2B5EF4-FFF2-40B4-BE49-F238E27FC236}">
                    <a16:creationId xmlns:a16="http://schemas.microsoft.com/office/drawing/2014/main" id="{4757F810-0E18-1B14-AAE6-25B91F5132C7}"/>
                  </a:ext>
                </a:extLst>
              </p:cNvPr>
              <p:cNvGraphicFramePr>
                <a:graphicFrameLocks noGrp="1"/>
              </p:cNvGraphicFramePr>
              <p:nvPr>
                <p:ph sz="half" idx="1"/>
                <p:extLst>
                  <p:ext uri="{D42A27DB-BD31-4B8C-83A1-F6EECF244321}">
                    <p14:modId xmlns:p14="http://schemas.microsoft.com/office/powerpoint/2010/main" val="87342453"/>
                  </p:ext>
                </p:extLst>
              </p:nvPr>
            </p:nvGraphicFramePr>
            <p:xfrm>
              <a:off x="566059" y="1256633"/>
              <a:ext cx="11527970" cy="4112578"/>
            </p:xfrm>
            <a:graphic>
              <a:graphicData uri="http://schemas.openxmlformats.org/drawingml/2006/table">
                <a:tbl>
                  <a:tblPr firstRow="1" bandRow="1">
                    <a:tableStyleId>{5C22544A-7EE6-4342-B048-85BDC9FD1C3A}</a:tableStyleId>
                  </a:tblPr>
                  <a:tblGrid>
                    <a:gridCol w="3170199">
                      <a:extLst>
                        <a:ext uri="{9D8B030D-6E8A-4147-A177-3AD203B41FA5}">
                          <a16:colId xmlns:a16="http://schemas.microsoft.com/office/drawing/2014/main" val="3766766340"/>
                        </a:ext>
                      </a:extLst>
                    </a:gridCol>
                    <a:gridCol w="4809028">
                      <a:extLst>
                        <a:ext uri="{9D8B030D-6E8A-4147-A177-3AD203B41FA5}">
                          <a16:colId xmlns:a16="http://schemas.microsoft.com/office/drawing/2014/main" val="3554098319"/>
                        </a:ext>
                      </a:extLst>
                    </a:gridCol>
                    <a:gridCol w="3548743">
                      <a:extLst>
                        <a:ext uri="{9D8B030D-6E8A-4147-A177-3AD203B41FA5}">
                          <a16:colId xmlns:a16="http://schemas.microsoft.com/office/drawing/2014/main" val="2660413897"/>
                        </a:ext>
                      </a:extLst>
                    </a:gridCol>
                  </a:tblGrid>
                  <a:tr h="370840">
                    <a:tc>
                      <a:txBody>
                        <a:bodyPr/>
                        <a:lstStyle/>
                        <a:p>
                          <a:pPr algn="ctr"/>
                          <a:r>
                            <a:rPr lang="en-US"/>
                            <a:t>Step</a:t>
                          </a:r>
                        </a:p>
                      </a:txBody>
                      <a:tcPr anchor="ctr"/>
                    </a:tc>
                    <a:tc>
                      <a:txBody>
                        <a:bodyPr/>
                        <a:lstStyle/>
                        <a:p>
                          <a:pPr algn="ctr"/>
                          <a:r>
                            <a:rPr lang="en-US"/>
                            <a:t>Mathematical expression</a:t>
                          </a:r>
                        </a:p>
                      </a:txBody>
                      <a:tcPr anchor="ctr"/>
                    </a:tc>
                    <a:tc>
                      <a:txBody>
                        <a:bodyPr/>
                        <a:lstStyle/>
                        <a:p>
                          <a:pPr algn="ctr"/>
                          <a:r>
                            <a:rPr lang="en-US"/>
                            <a:t>References</a:t>
                          </a:r>
                        </a:p>
                      </a:txBody>
                      <a:tcPr anchor="ctr"/>
                    </a:tc>
                    <a:extLst>
                      <a:ext uri="{0D108BD9-81ED-4DB2-BD59-A6C34878D82A}">
                        <a16:rowId xmlns:a16="http://schemas.microsoft.com/office/drawing/2014/main" val="3641144991"/>
                      </a:ext>
                    </a:extLst>
                  </a:tr>
                  <a:tr h="640080">
                    <a:tc>
                      <a:txBody>
                        <a:bodyPr/>
                        <a:lstStyle/>
                        <a:p>
                          <a:r>
                            <a:rPr lang="en-US" b="1"/>
                            <a:t>1- Scenario analysis</a:t>
                          </a:r>
                        </a:p>
                      </a:txBody>
                      <a:tcPr anchor="ctr"/>
                    </a:tc>
                    <a:tc>
                      <a:txBody>
                        <a:bodyPr/>
                        <a:lstStyle/>
                        <a:p>
                          <a:endParaRPr lang="en-US"/>
                        </a:p>
                      </a:txBody>
                      <a:tcPr anchor="ctr">
                        <a:blipFill>
                          <a:blip r:embed="rId6"/>
                          <a:stretch>
                            <a:fillRect l="-65949" t="-62857" r="-74304" b="-486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7"/>
                            </a:rPr>
                            <a:t>Wiebe et al. (2019)</a:t>
                          </a:r>
                          <a:endParaRPr lang="en-US"/>
                        </a:p>
                        <a:p>
                          <a:r>
                            <a:rPr lang="en-US">
                              <a:hlinkClick r:id="rId8"/>
                            </a:rPr>
                            <a:t>Donati et al. (2020)</a:t>
                          </a:r>
                          <a:endParaRPr lang="en-US"/>
                        </a:p>
                      </a:txBody>
                      <a:tcPr anchor="ctr"/>
                    </a:tc>
                    <a:extLst>
                      <a:ext uri="{0D108BD9-81ED-4DB2-BD59-A6C34878D82A}">
                        <a16:rowId xmlns:a16="http://schemas.microsoft.com/office/drawing/2014/main" val="2720832526"/>
                      </a:ext>
                    </a:extLst>
                  </a:tr>
                  <a:tr h="914400">
                    <a:tc rowSpan="2">
                      <a:txBody>
                        <a:bodyPr/>
                        <a:lstStyle/>
                        <a:p>
                          <a:r>
                            <a:rPr lang="en-US" b="1"/>
                            <a:t>2- Data &amp; Sign harmonization</a:t>
                          </a:r>
                        </a:p>
                      </a:txBody>
                      <a:tcPr anchor="ctr"/>
                    </a:tc>
                    <a:tc>
                      <a:txBody>
                        <a:bodyPr/>
                        <a:lstStyle/>
                        <a:p>
                          <a:endParaRPr lang="en-US"/>
                        </a:p>
                      </a:txBody>
                      <a:tcPr anchor="ctr">
                        <a:blipFill>
                          <a:blip r:embed="rId6"/>
                          <a:stretch>
                            <a:fillRect l="-65949" t="-114000" r="-74304" b="-240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9"/>
                            </a:rPr>
                            <a:t>Mardani et al. (2017)</a:t>
                          </a:r>
                          <a:endParaRPr lang="en-US">
                            <a:hlinkClick r:id="rId10"/>
                          </a:endParaRPr>
                        </a:p>
                        <a:p>
                          <a:r>
                            <a:rPr lang="en-US">
                              <a:hlinkClick r:id="rId10"/>
                            </a:rPr>
                            <a:t>Aguilar-Hernandez et al. (2021)</a:t>
                          </a:r>
                          <a:endParaRPr lang="en-US"/>
                        </a:p>
                        <a:p>
                          <a:endParaRPr lang="en-US"/>
                        </a:p>
                      </a:txBody>
                      <a:tcPr anchor="ctr"/>
                    </a:tc>
                    <a:extLst>
                      <a:ext uri="{0D108BD9-81ED-4DB2-BD59-A6C34878D82A}">
                        <a16:rowId xmlns:a16="http://schemas.microsoft.com/office/drawing/2014/main" val="2819773189"/>
                      </a:ext>
                    </a:extLst>
                  </a:tr>
                  <a:tr h="376428">
                    <a:tc vMerge="1">
                      <a:txBody>
                        <a:bodyPr/>
                        <a:lstStyle/>
                        <a:p>
                          <a:endParaRPr lang="en-US"/>
                        </a:p>
                      </a:txBody>
                      <a:tcPr/>
                    </a:tc>
                    <a:tc>
                      <a:txBody>
                        <a:bodyPr/>
                        <a:lstStyle/>
                        <a:p>
                          <a:endParaRPr lang="en-US"/>
                        </a:p>
                      </a:txBody>
                      <a:tcPr anchor="ctr">
                        <a:blipFill>
                          <a:blip r:embed="rId6"/>
                          <a:stretch>
                            <a:fillRect l="-65949" t="-517742" r="-74304" b="-48225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C00000"/>
                              </a:solidFill>
                            </a:rPr>
                            <a:t>New!</a:t>
                          </a:r>
                        </a:p>
                      </a:txBody>
                      <a:tcPr anchor="ctr"/>
                    </a:tc>
                    <a:extLst>
                      <a:ext uri="{0D108BD9-81ED-4DB2-BD59-A6C34878D82A}">
                        <a16:rowId xmlns:a16="http://schemas.microsoft.com/office/drawing/2014/main" val="2643506813"/>
                      </a:ext>
                    </a:extLst>
                  </a:tr>
                  <a:tr h="640080">
                    <a:tc>
                      <a:txBody>
                        <a:bodyPr/>
                        <a:lstStyle/>
                        <a:p>
                          <a:r>
                            <a:rPr lang="en-US" b="1"/>
                            <a:t>3- Concatenating dimensions</a:t>
                          </a:r>
                        </a:p>
                      </a:txBody>
                      <a:tcPr anchor="ctr"/>
                    </a:tc>
                    <a:tc>
                      <a:txBody>
                        <a:bodyPr/>
                        <a:lstStyle/>
                        <a:p>
                          <a:endParaRPr lang="en-US"/>
                        </a:p>
                      </a:txBody>
                      <a:tcPr anchor="ctr">
                        <a:blipFill>
                          <a:blip r:embed="rId6"/>
                          <a:stretch>
                            <a:fillRect l="-65949" t="-364762" r="-74304" b="-18476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C00000"/>
                              </a:solidFill>
                            </a:rPr>
                            <a:t>New!</a:t>
                          </a:r>
                        </a:p>
                        <a:p>
                          <a:endParaRPr lang="en-US"/>
                        </a:p>
                      </a:txBody>
                      <a:tcPr anchor="ctr"/>
                    </a:tc>
                    <a:extLst>
                      <a:ext uri="{0D108BD9-81ED-4DB2-BD59-A6C34878D82A}">
                        <a16:rowId xmlns:a16="http://schemas.microsoft.com/office/drawing/2014/main" val="3459285220"/>
                      </a:ext>
                    </a:extLst>
                  </a:tr>
                  <a:tr h="1170750">
                    <a:tc>
                      <a:txBody>
                        <a:bodyPr/>
                        <a:lstStyle/>
                        <a:p>
                          <a:r>
                            <a:rPr lang="en-US" b="1"/>
                            <a:t>4- Trade-offs and Synergies analysis</a:t>
                          </a:r>
                        </a:p>
                      </a:txBody>
                      <a:tcPr anchor="ctr"/>
                    </a:tc>
                    <a:tc>
                      <a:txBody>
                        <a:bodyPr/>
                        <a:lstStyle/>
                        <a:p>
                          <a:endParaRPr lang="en-US"/>
                        </a:p>
                      </a:txBody>
                      <a:tcPr anchor="ctr">
                        <a:blipFill>
                          <a:blip r:embed="rId6"/>
                          <a:stretch>
                            <a:fillRect l="-65949" t="-254167" r="-74304" b="-104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New!</a:t>
                          </a:r>
                        </a:p>
                        <a:p>
                          <a:endParaRPr lang="en-US" dirty="0"/>
                        </a:p>
                      </a:txBody>
                      <a:tcPr anchor="ctr"/>
                    </a:tc>
                    <a:extLst>
                      <a:ext uri="{0D108BD9-81ED-4DB2-BD59-A6C34878D82A}">
                        <a16:rowId xmlns:a16="http://schemas.microsoft.com/office/drawing/2014/main" val="3831543865"/>
                      </a:ext>
                    </a:extLst>
                  </a:tr>
                </a:tbl>
              </a:graphicData>
            </a:graphic>
          </p:graphicFrame>
        </mc:Fallback>
      </mc:AlternateContent>
      <p:sp>
        <p:nvSpPr>
          <p:cNvPr id="2" name="Title 1">
            <a:extLst>
              <a:ext uri="{FF2B5EF4-FFF2-40B4-BE49-F238E27FC236}">
                <a16:creationId xmlns:a16="http://schemas.microsoft.com/office/drawing/2014/main" id="{01B7158E-5F57-3C49-6DD2-65B4613E61E5}"/>
              </a:ext>
            </a:extLst>
          </p:cNvPr>
          <p:cNvSpPr>
            <a:spLocks noGrp="1"/>
          </p:cNvSpPr>
          <p:nvPr>
            <p:ph type="title"/>
          </p:nvPr>
        </p:nvSpPr>
        <p:spPr/>
        <p:txBody>
          <a:bodyPr>
            <a:normAutofit/>
          </a:bodyPr>
          <a:lstStyle/>
          <a:p>
            <a:r>
              <a:rPr lang="en-US"/>
              <a:t>MR EEIO-based framework</a:t>
            </a:r>
          </a:p>
        </p:txBody>
      </p:sp>
      <p:sp>
        <p:nvSpPr>
          <p:cNvPr id="7" name="Rectangle 6">
            <a:extLst>
              <a:ext uri="{FF2B5EF4-FFF2-40B4-BE49-F238E27FC236}">
                <a16:creationId xmlns:a16="http://schemas.microsoft.com/office/drawing/2014/main" id="{F4EBFC3F-7537-B439-2812-715BC3A696A2}"/>
              </a:ext>
            </a:extLst>
          </p:cNvPr>
          <p:cNvSpPr/>
          <p:nvPr/>
        </p:nvSpPr>
        <p:spPr>
          <a:xfrm>
            <a:off x="555174" y="2285995"/>
            <a:ext cx="11527970" cy="33371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A29CB2C3-2D88-C523-1F92-11ADDD961BD6}"/>
              </a:ext>
            </a:extLst>
          </p:cNvPr>
          <p:cNvSpPr/>
          <p:nvPr/>
        </p:nvSpPr>
        <p:spPr>
          <a:xfrm>
            <a:off x="576945" y="3581396"/>
            <a:ext cx="11527970" cy="204173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AAA938CC-FBDC-1EB3-7F55-277B46658AE7}"/>
              </a:ext>
            </a:extLst>
          </p:cNvPr>
          <p:cNvSpPr/>
          <p:nvPr/>
        </p:nvSpPr>
        <p:spPr>
          <a:xfrm>
            <a:off x="555167" y="4147451"/>
            <a:ext cx="11527970" cy="16861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noFill/>
            </a:endParaRPr>
          </a:p>
        </p:txBody>
      </p:sp>
      <p:sp>
        <p:nvSpPr>
          <p:cNvPr id="10" name="Rectangle 9">
            <a:extLst>
              <a:ext uri="{FF2B5EF4-FFF2-40B4-BE49-F238E27FC236}">
                <a16:creationId xmlns:a16="http://schemas.microsoft.com/office/drawing/2014/main" id="{0B36A60F-C11F-8ACC-9995-CB3314D5612C}"/>
              </a:ext>
            </a:extLst>
          </p:cNvPr>
          <p:cNvSpPr/>
          <p:nvPr/>
        </p:nvSpPr>
        <p:spPr>
          <a:xfrm>
            <a:off x="566059" y="1611086"/>
            <a:ext cx="11517078" cy="659286"/>
          </a:xfrm>
          <a:prstGeom prst="rect">
            <a:avLst/>
          </a:prstGeom>
          <a:solidFill>
            <a:schemeClr val="bg1">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F9C75-AC54-6F31-096F-9F44B4D29415}"/>
              </a:ext>
            </a:extLst>
          </p:cNvPr>
          <p:cNvSpPr/>
          <p:nvPr/>
        </p:nvSpPr>
        <p:spPr>
          <a:xfrm>
            <a:off x="576951" y="2253341"/>
            <a:ext cx="11506186" cy="1301546"/>
          </a:xfrm>
          <a:prstGeom prst="rect">
            <a:avLst/>
          </a:prstGeom>
          <a:solidFill>
            <a:schemeClr val="bg1">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12A8A-BC7D-18D0-8027-1F8525AF5C43}"/>
              </a:ext>
            </a:extLst>
          </p:cNvPr>
          <p:cNvSpPr/>
          <p:nvPr/>
        </p:nvSpPr>
        <p:spPr>
          <a:xfrm>
            <a:off x="576951" y="3576660"/>
            <a:ext cx="11506186" cy="642254"/>
          </a:xfrm>
          <a:prstGeom prst="rect">
            <a:avLst/>
          </a:prstGeom>
          <a:solidFill>
            <a:schemeClr val="bg1">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8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89C9-E110-9946-A93F-ED5DD7A806C6}"/>
              </a:ext>
            </a:extLst>
          </p:cNvPr>
          <p:cNvSpPr>
            <a:spLocks noGrp="1"/>
          </p:cNvSpPr>
          <p:nvPr>
            <p:ph type="title"/>
          </p:nvPr>
        </p:nvSpPr>
        <p:spPr/>
        <p:txBody>
          <a:bodyPr>
            <a:normAutofit fontScale="90000"/>
          </a:bodyPr>
          <a:lstStyle/>
          <a:p>
            <a:r>
              <a:rPr lang="en-US"/>
              <a:t>Steps 3 &amp; 4:</a:t>
            </a:r>
            <a:br>
              <a:rPr lang="en-US"/>
            </a:br>
            <a:r>
              <a:rPr lang="en-US"/>
              <a:t>Concatenating and </a:t>
            </a:r>
            <a:r>
              <a:rPr lang="en-US" err="1"/>
              <a:t>Eucledian</a:t>
            </a:r>
            <a:r>
              <a:rPr lang="en-US"/>
              <a:t> Sum</a:t>
            </a:r>
          </a:p>
        </p:txBody>
      </p:sp>
      <p:pic>
        <p:nvPicPr>
          <p:cNvPr id="4" name="Picture 3" descr="A graph of a function&#10;&#10;Description automatically generated">
            <a:extLst>
              <a:ext uri="{FF2B5EF4-FFF2-40B4-BE49-F238E27FC236}">
                <a16:creationId xmlns:a16="http://schemas.microsoft.com/office/drawing/2014/main" id="{8193A306-903E-6075-5DAF-0A66767546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267" y="1738092"/>
            <a:ext cx="8274453" cy="4653915"/>
          </a:xfrm>
          <a:prstGeom prst="rect">
            <a:avLst/>
          </a:prstGeom>
          <a:noFill/>
          <a:ln>
            <a:noFill/>
          </a:ln>
        </p:spPr>
      </p:pic>
      <p:pic>
        <p:nvPicPr>
          <p:cNvPr id="5" name="Picture 4">
            <a:extLst>
              <a:ext uri="{FF2B5EF4-FFF2-40B4-BE49-F238E27FC236}">
                <a16:creationId xmlns:a16="http://schemas.microsoft.com/office/drawing/2014/main" id="{1A7D7748-E035-0B5D-7420-5D0D4E43FD56}"/>
              </a:ext>
            </a:extLst>
          </p:cNvPr>
          <p:cNvPicPr>
            <a:picLocks noChangeAspect="1"/>
          </p:cNvPicPr>
          <p:nvPr/>
        </p:nvPicPr>
        <p:blipFill>
          <a:blip r:embed="rId3"/>
          <a:stretch>
            <a:fillRect/>
          </a:stretch>
        </p:blipFill>
        <p:spPr>
          <a:xfrm>
            <a:off x="1684178" y="1727202"/>
            <a:ext cx="8267542" cy="4653915"/>
          </a:xfrm>
          <a:prstGeom prst="rect">
            <a:avLst/>
          </a:prstGeom>
        </p:spPr>
      </p:pic>
    </p:spTree>
    <p:extLst>
      <p:ext uri="{BB962C8B-B14F-4D97-AF65-F5344CB8AC3E}">
        <p14:creationId xmlns:p14="http://schemas.microsoft.com/office/powerpoint/2010/main" val="213647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12CD4D-B5FB-150D-C837-9794096BA15A}"/>
              </a:ext>
            </a:extLst>
          </p:cNvPr>
          <p:cNvSpPr/>
          <p:nvPr/>
        </p:nvSpPr>
        <p:spPr>
          <a:xfrm>
            <a:off x="11070771" y="5566173"/>
            <a:ext cx="849086" cy="997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E2CE3-EC3A-5598-2B8B-72616B2E74F9}"/>
              </a:ext>
            </a:extLst>
          </p:cNvPr>
          <p:cNvSpPr>
            <a:spLocks noGrp="1"/>
          </p:cNvSpPr>
          <p:nvPr>
            <p:ph type="title"/>
          </p:nvPr>
        </p:nvSpPr>
        <p:spPr/>
        <p:txBody>
          <a:bodyPr>
            <a:normAutofit fontScale="90000"/>
          </a:bodyPr>
          <a:lstStyle/>
          <a:p>
            <a:r>
              <a:rPr lang="en-US"/>
              <a:t>Examples: LATAM - EU circularity interventions impacts on GWP</a:t>
            </a:r>
          </a:p>
        </p:txBody>
      </p:sp>
      <p:pic>
        <p:nvPicPr>
          <p:cNvPr id="4" name="Picture 3" descr="A graph of a trade line&#10;&#10;Description automatically generated with medium confidence">
            <a:extLst>
              <a:ext uri="{FF2B5EF4-FFF2-40B4-BE49-F238E27FC236}">
                <a16:creationId xmlns:a16="http://schemas.microsoft.com/office/drawing/2014/main" id="{B4457920-F214-413A-1F4E-8C895232E9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35" r="5848"/>
          <a:stretch/>
        </p:blipFill>
        <p:spPr bwMode="auto">
          <a:xfrm>
            <a:off x="699436" y="1891443"/>
            <a:ext cx="5396564" cy="3732264"/>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57CCFD7-0D50-A449-BD35-554A3E5C421B}"/>
              </a:ext>
            </a:extLst>
          </p:cNvPr>
          <p:cNvSpPr txBox="1"/>
          <p:nvPr/>
        </p:nvSpPr>
        <p:spPr>
          <a:xfrm>
            <a:off x="759323" y="5689022"/>
            <a:ext cx="5396564" cy="773673"/>
          </a:xfrm>
          <a:prstGeom prst="rect">
            <a:avLst/>
          </a:prstGeom>
          <a:noFill/>
        </p:spPr>
        <p:txBody>
          <a:bodyPr wrap="square">
            <a:spAutoFit/>
          </a:bodyPr>
          <a:lstStyle/>
          <a:p>
            <a:pPr algn="ctr">
              <a:lnSpc>
                <a:spcPct val="107000"/>
              </a:lnSpc>
              <a:spcAft>
                <a:spcPts val="800"/>
              </a:spcAft>
            </a:pPr>
            <a:r>
              <a:rPr lang="en-US" sz="1400">
                <a:effectLst/>
                <a:latin typeface="+mj-lt"/>
                <a:ea typeface="Calibri" panose="020F0502020204030204" pitchFamily="34" charset="0"/>
                <a:cs typeface="Calibri" panose="020F0502020204030204" pitchFamily="34" charset="0"/>
              </a:rPr>
              <a:t>Fig 2. Circularity trade-offs, synergies, and losses of the EU and LATAM circularity interventions in the construction sector across all 163 sectors for global warming potential (GWP) impacts.</a:t>
            </a:r>
            <a:endParaRPr lang="en-US" sz="1400">
              <a:effectLst/>
              <a:latin typeface="+mj-lt"/>
              <a:ea typeface="Calibri" panose="020F0502020204030204" pitchFamily="34" charset="0"/>
              <a:cs typeface="Times New Roman" panose="02020603050405020304" pitchFamily="18" charset="0"/>
            </a:endParaRPr>
          </a:p>
        </p:txBody>
      </p:sp>
      <p:pic>
        <p:nvPicPr>
          <p:cNvPr id="1025" name="Picture 1">
            <a:extLst>
              <a:ext uri="{FF2B5EF4-FFF2-40B4-BE49-F238E27FC236}">
                <a16:creationId xmlns:a16="http://schemas.microsoft.com/office/drawing/2014/main" id="{AA153D89-8D2F-8B75-71FD-BFD5CBFBD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30" t="10124" r="10774" b="5121"/>
          <a:stretch/>
        </p:blipFill>
        <p:spPr bwMode="auto">
          <a:xfrm>
            <a:off x="6477000" y="1939325"/>
            <a:ext cx="5576207" cy="36843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D96838-A930-F5A8-AB11-6950E249491B}"/>
              </a:ext>
            </a:extLst>
          </p:cNvPr>
          <p:cNvSpPr txBox="1"/>
          <p:nvPr/>
        </p:nvSpPr>
        <p:spPr>
          <a:xfrm>
            <a:off x="6830814" y="5682140"/>
            <a:ext cx="5222393" cy="738664"/>
          </a:xfrm>
          <a:prstGeom prst="rect">
            <a:avLst/>
          </a:prstGeom>
          <a:noFill/>
        </p:spPr>
        <p:txBody>
          <a:bodyPr wrap="square">
            <a:spAutoFit/>
          </a:bodyPr>
          <a:lstStyle/>
          <a:p>
            <a:pPr algn="ctr"/>
            <a:r>
              <a:rPr lang="en-US" sz="1400"/>
              <a:t>Fig 3.  Share of trade-offs, synergies, losses, and ties between the EU and LATAM circularity interventions in the construction sector for global warming potential (GWP).</a:t>
            </a:r>
          </a:p>
        </p:txBody>
      </p:sp>
    </p:spTree>
    <p:extLst>
      <p:ext uri="{BB962C8B-B14F-4D97-AF65-F5344CB8AC3E}">
        <p14:creationId xmlns:p14="http://schemas.microsoft.com/office/powerpoint/2010/main" val="20026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fade">
                                      <p:cBhvr>
                                        <p:cTn id="15" dur="500"/>
                                        <p:tgtEl>
                                          <p:spTgt spid="10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F1B6-DCD9-F0F3-23C0-5322789612FC}"/>
              </a:ext>
            </a:extLst>
          </p:cNvPr>
          <p:cNvSpPr>
            <a:spLocks noGrp="1"/>
          </p:cNvSpPr>
          <p:nvPr>
            <p:ph type="title"/>
          </p:nvPr>
        </p:nvSpPr>
        <p:spPr>
          <a:xfrm>
            <a:off x="719855" y="2461940"/>
            <a:ext cx="5181600" cy="1934119"/>
          </a:xfrm>
        </p:spPr>
        <p:txBody>
          <a:bodyPr/>
          <a:lstStyle/>
          <a:p>
            <a:r>
              <a:rPr lang="en-US"/>
              <a:t>Lessons learned</a:t>
            </a:r>
          </a:p>
        </p:txBody>
      </p:sp>
      <p:sp>
        <p:nvSpPr>
          <p:cNvPr id="6" name="Content Placeholder 5">
            <a:extLst>
              <a:ext uri="{FF2B5EF4-FFF2-40B4-BE49-F238E27FC236}">
                <a16:creationId xmlns:a16="http://schemas.microsoft.com/office/drawing/2014/main" id="{62031812-DEAD-44B3-A267-29026B322758}"/>
              </a:ext>
            </a:extLst>
          </p:cNvPr>
          <p:cNvSpPr>
            <a:spLocks noGrp="1"/>
          </p:cNvSpPr>
          <p:nvPr>
            <p:ph sz="half" idx="1"/>
          </p:nvPr>
        </p:nvSpPr>
        <p:spPr>
          <a:xfrm>
            <a:off x="6096000" y="392610"/>
            <a:ext cx="5737746" cy="6103724"/>
          </a:xfrm>
        </p:spPr>
        <p:txBody>
          <a:bodyPr>
            <a:normAutofit lnSpcReduction="10000"/>
          </a:bodyPr>
          <a:lstStyle/>
          <a:p>
            <a:endParaRPr lang="en-US" dirty="0"/>
          </a:p>
          <a:p>
            <a:pPr marL="342900" indent="-342900">
              <a:lnSpc>
                <a:spcPct val="150000"/>
              </a:lnSpc>
              <a:buFont typeface="Arial" panose="020B0604020202020204" pitchFamily="34" charset="0"/>
              <a:buChar char="•"/>
            </a:pPr>
            <a:r>
              <a:rPr lang="en-US" dirty="0">
                <a:solidFill>
                  <a:schemeClr val="accent1">
                    <a:lumMod val="75000"/>
                  </a:schemeClr>
                </a:solidFill>
              </a:rPr>
              <a:t>MR EEIO-based framework facilitates multi-dimensional analysis, but there’s more to do…</a:t>
            </a:r>
          </a:p>
          <a:p>
            <a:endParaRPr lang="en-US" dirty="0">
              <a:solidFill>
                <a:schemeClr val="accent1">
                  <a:lumMod val="75000"/>
                </a:schemeClr>
              </a:solidFill>
            </a:endParaRPr>
          </a:p>
          <a:p>
            <a:pPr marL="342900" indent="-342900">
              <a:lnSpc>
                <a:spcPct val="150000"/>
              </a:lnSpc>
              <a:buFont typeface="Arial" panose="020B0604020202020204" pitchFamily="34" charset="0"/>
              <a:buChar char="•"/>
            </a:pPr>
            <a:r>
              <a:rPr lang="en-US" dirty="0">
                <a:solidFill>
                  <a:schemeClr val="accent1">
                    <a:lumMod val="75000"/>
                  </a:schemeClr>
                </a:solidFill>
              </a:rPr>
              <a:t>Stakeholders’ collaboration is key for dealing with potential trade-offs and losses</a:t>
            </a:r>
          </a:p>
          <a:p>
            <a:pPr marL="342900" indent="-342900">
              <a:lnSpc>
                <a:spcPct val="150000"/>
              </a:lnSpc>
              <a:buFont typeface="Arial" panose="020B0604020202020204" pitchFamily="34" charset="0"/>
              <a:buChar char="•"/>
            </a:pPr>
            <a:endParaRPr lang="en-US" dirty="0">
              <a:solidFill>
                <a:schemeClr val="accent1">
                  <a:lumMod val="75000"/>
                </a:schemeClr>
              </a:solidFill>
            </a:endParaRPr>
          </a:p>
          <a:p>
            <a:pPr marL="342900" indent="-342900">
              <a:lnSpc>
                <a:spcPct val="150000"/>
              </a:lnSpc>
              <a:buFont typeface="Arial" panose="020B0604020202020204" pitchFamily="34" charset="0"/>
              <a:buChar char="•"/>
            </a:pPr>
            <a:r>
              <a:rPr lang="en-US" dirty="0">
                <a:solidFill>
                  <a:schemeClr val="accent1">
                    <a:lumMod val="75000"/>
                  </a:schemeClr>
                </a:solidFill>
              </a:rPr>
              <a:t>Complexity does not </a:t>
            </a:r>
            <a:r>
              <a:rPr lang="en-US">
                <a:solidFill>
                  <a:schemeClr val="accent1">
                    <a:lumMod val="75000"/>
                  </a:schemeClr>
                </a:solidFill>
              </a:rPr>
              <a:t>mean improvement</a:t>
            </a:r>
          </a:p>
        </p:txBody>
      </p:sp>
      <p:sp>
        <p:nvSpPr>
          <p:cNvPr id="7" name="Rectangle 6">
            <a:extLst>
              <a:ext uri="{FF2B5EF4-FFF2-40B4-BE49-F238E27FC236}">
                <a16:creationId xmlns:a16="http://schemas.microsoft.com/office/drawing/2014/main" id="{908834EC-D382-D2FE-7FF0-C0CCEE7F15C1}"/>
              </a:ext>
            </a:extLst>
          </p:cNvPr>
          <p:cNvSpPr/>
          <p:nvPr/>
        </p:nvSpPr>
        <p:spPr>
          <a:xfrm>
            <a:off x="5880240" y="903515"/>
            <a:ext cx="6007932" cy="1421286"/>
          </a:xfrm>
          <a:prstGeom prst="rect">
            <a:avLst/>
          </a:prstGeom>
          <a:solidFill>
            <a:schemeClr val="bg1">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044577-53C4-E585-CF6C-A34139B007B6}"/>
              </a:ext>
            </a:extLst>
          </p:cNvPr>
          <p:cNvSpPr/>
          <p:nvPr/>
        </p:nvSpPr>
        <p:spPr>
          <a:xfrm>
            <a:off x="5901455" y="2835706"/>
            <a:ext cx="6007933" cy="1697494"/>
          </a:xfrm>
          <a:prstGeom prst="rect">
            <a:avLst/>
          </a:prstGeom>
          <a:solidFill>
            <a:schemeClr val="bg1">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9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7CBEDA08705D4BB42289A96E8DCDD6" ma:contentTypeVersion="13" ma:contentTypeDescription="Create a new document." ma:contentTypeScope="" ma:versionID="e9edd756df6fbb2fff0230e09796a6c6">
  <xsd:schema xmlns:xsd="http://www.w3.org/2001/XMLSchema" xmlns:xs="http://www.w3.org/2001/XMLSchema" xmlns:p="http://schemas.microsoft.com/office/2006/metadata/properties" xmlns:ns2="4427c763-4e05-4841-937d-f6f16be4cd7a" xmlns:ns3="5440cd31-8f87-4896-b94d-c46384663020" targetNamespace="http://schemas.microsoft.com/office/2006/metadata/properties" ma:root="true" ma:fieldsID="d67f5a3378b4fd22fe2076c238cc19a6" ns2:_="" ns3:_="">
    <xsd:import namespace="4427c763-4e05-4841-937d-f6f16be4cd7a"/>
    <xsd:import namespace="5440cd31-8f87-4896-b94d-c463846630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7c763-4e05-4841-937d-f6f16be4c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31252e-6fa5-4b2b-9987-d0b6e83c6b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40cd31-8f87-4896-b94d-c463846630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9707217-de61-4212-b76f-718299af5e23}" ma:internalName="TaxCatchAll" ma:showField="CatchAllData" ma:web="5440cd31-8f87-4896-b94d-c463846630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440cd31-8f87-4896-b94d-c46384663020" xsi:nil="true"/>
    <lcf76f155ced4ddcb4097134ff3c332f xmlns="4427c763-4e05-4841-937d-f6f16be4cd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436098-3463-4D64-BD54-6417B52357B5}">
  <ds:schemaRefs>
    <ds:schemaRef ds:uri="http://schemas.microsoft.com/sharepoint/v3/contenttype/forms"/>
  </ds:schemaRefs>
</ds:datastoreItem>
</file>

<file path=customXml/itemProps2.xml><?xml version="1.0" encoding="utf-8"?>
<ds:datastoreItem xmlns:ds="http://schemas.openxmlformats.org/officeDocument/2006/customXml" ds:itemID="{A4ABD0E2-69B2-46E6-B150-1DD2897B1D51}">
  <ds:schemaRefs>
    <ds:schemaRef ds:uri="4427c763-4e05-4841-937d-f6f16be4cd7a"/>
    <ds:schemaRef ds:uri="5440cd31-8f87-4896-b94d-c463846630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9E22C0-AB71-4FEE-A8FE-8049AE9E98B9}">
  <ds:schemaRefs>
    <ds:schemaRef ds:uri="http://schemas.microsoft.com/office/2006/documentManagement/types"/>
    <ds:schemaRef ds:uri="http://www.w3.org/XML/1998/namespace"/>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5440cd31-8f87-4896-b94d-c46384663020"/>
    <ds:schemaRef ds:uri="4427c763-4e05-4841-937d-f6f16be4cd7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360</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Next LT Pro</vt:lpstr>
      <vt:lpstr>Cambria Math</vt:lpstr>
      <vt:lpstr>Helvetica</vt:lpstr>
      <vt:lpstr>Roboto</vt:lpstr>
      <vt:lpstr>Office Theme</vt:lpstr>
      <vt:lpstr>Identifying Trade-offs &amp; Synergies of Circularity interventions</vt:lpstr>
      <vt:lpstr>In this presentation</vt:lpstr>
      <vt:lpstr>Macroeconomic, social and environmental impacts of Circular Economy </vt:lpstr>
      <vt:lpstr>Research Question &amp;  Methods</vt:lpstr>
      <vt:lpstr>A multi-dimensional framework</vt:lpstr>
      <vt:lpstr>MR EEIO-based framework</vt:lpstr>
      <vt:lpstr>Steps 3 &amp; 4: Concatenating and Eucledian Sum</vt:lpstr>
      <vt:lpstr>Examples: LATAM - EU circularity interventions impacts on GWP</vt:lpstr>
      <vt:lpstr>Lessons learned</vt:lpstr>
      <vt:lpstr>PowerPoint Presentation</vt:lpstr>
    </vt:vector>
  </TitlesOfParts>
  <Company>ISSC-University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Aguilar Hernandez, G.A. (Glenn)</dc:creator>
  <cp:lastModifiedBy>Aguilar Hernandez, G.A. (Glenn)</cp:lastModifiedBy>
  <cp:revision>1</cp:revision>
  <dcterms:created xsi:type="dcterms:W3CDTF">2023-10-23T08:02:47Z</dcterms:created>
  <dcterms:modified xsi:type="dcterms:W3CDTF">2024-06-26T20:10:23Z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0x010100317CBEDA08705D4BB42289A96E8DCDD6</vt:lpwstr>
  </property>
  <property fmtid="{D5CDD505-2E9C-101B-9397-08002B2CF9AE}" pid="3" name="MediaServiceImageTags">
    <vt:lpwstr/>
  </property>
</Properties>
</file>