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1298" r:id="rId3"/>
    <p:sldId id="1163" r:id="rId4"/>
    <p:sldId id="1192" r:id="rId5"/>
    <p:sldId id="1195" r:id="rId6"/>
    <p:sldId id="1194" r:id="rId7"/>
    <p:sldId id="1196" r:id="rId8"/>
    <p:sldId id="1197" r:id="rId9"/>
    <p:sldId id="1198" r:id="rId10"/>
    <p:sldId id="1199" r:id="rId11"/>
    <p:sldId id="1200" r:id="rId12"/>
    <p:sldId id="1299" r:id="rId13"/>
    <p:sldId id="1201" r:id="rId14"/>
    <p:sldId id="1202" r:id="rId15"/>
    <p:sldId id="1203" r:id="rId16"/>
    <p:sldId id="1300" r:id="rId17"/>
    <p:sldId id="1204" r:id="rId18"/>
    <p:sldId id="1301" r:id="rId19"/>
    <p:sldId id="1302" r:id="rId20"/>
    <p:sldId id="1205" r:id="rId21"/>
    <p:sldId id="1193" r:id="rId22"/>
    <p:sldId id="12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54345-8A39-4A8B-8043-074655639251}" v="66" dt="2024-06-28T18:57:22.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3" d="100"/>
          <a:sy n="133" d="100"/>
        </p:scale>
        <p:origin x="309" y="65"/>
      </p:cViewPr>
      <p:guideLst/>
    </p:cSldViewPr>
  </p:slideViewPr>
  <p:notesTextViewPr>
    <p:cViewPr>
      <p:scale>
        <a:sx n="3" d="2"/>
        <a:sy n="3" d="2"/>
      </p:scale>
      <p:origin x="0" y="0"/>
    </p:cViewPr>
  </p:notesTextViewPr>
  <p:sorterViewPr>
    <p:cViewPr>
      <p:scale>
        <a:sx n="100" d="100"/>
        <a:sy n="100" d="100"/>
      </p:scale>
      <p:origin x="0" y="-6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smsvwn01p.was.int.imf.org\imf-mario\Carbon%20Price\2023_V2\IIOA\Map%20USA%20MV%20Relative%20Intensities%202020.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Sheet1!$B$2:$B$78</cx:f>
        <cx:nf>Sheet1!$B$1</cx:nf>
        <cx:lvl ptCount="77" name="ExpCou">
          <cx:pt idx="0">ARG</cx:pt>
          <cx:pt idx="1">AUS</cx:pt>
          <cx:pt idx="2">AUT</cx:pt>
          <cx:pt idx="3">BEL</cx:pt>
          <cx:pt idx="4">BGD</cx:pt>
          <cx:pt idx="5">BGR</cx:pt>
          <cx:pt idx="6">BLR</cx:pt>
          <cx:pt idx="7">BRA</cx:pt>
          <cx:pt idx="8">BRN</cx:pt>
          <cx:pt idx="9">CAN</cx:pt>
          <cx:pt idx="10">CHE</cx:pt>
          <cx:pt idx="11">CHL</cx:pt>
          <cx:pt idx="12">CHN</cx:pt>
          <cx:pt idx="13">CIV</cx:pt>
          <cx:pt idx="14">CMR</cx:pt>
          <cx:pt idx="15">COL</cx:pt>
          <cx:pt idx="16">CRI</cx:pt>
          <cx:pt idx="17">CYP</cx:pt>
          <cx:pt idx="18">CZE</cx:pt>
          <cx:pt idx="19">DEU</cx:pt>
          <cx:pt idx="20">DNK</cx:pt>
          <cx:pt idx="21">EGY</cx:pt>
          <cx:pt idx="22">ESP</cx:pt>
          <cx:pt idx="23">EST</cx:pt>
          <cx:pt idx="24">FIN</cx:pt>
          <cx:pt idx="25">FRA</cx:pt>
          <cx:pt idx="26">GBR</cx:pt>
          <cx:pt idx="27">GRC</cx:pt>
          <cx:pt idx="28">HKG</cx:pt>
          <cx:pt idx="29">HRV</cx:pt>
          <cx:pt idx="30">HUN</cx:pt>
          <cx:pt idx="31">IDN</cx:pt>
          <cx:pt idx="32">IND</cx:pt>
          <cx:pt idx="33">IRL</cx:pt>
          <cx:pt idx="34">ISL</cx:pt>
          <cx:pt idx="35">ISR</cx:pt>
          <cx:pt idx="36">ITA</cx:pt>
          <cx:pt idx="37">JOR</cx:pt>
          <cx:pt idx="38">JPN</cx:pt>
          <cx:pt idx="39">KAZ</cx:pt>
          <cx:pt idx="40">KHM</cx:pt>
          <cx:pt idx="41">KOR</cx:pt>
          <cx:pt idx="42">LAO</cx:pt>
          <cx:pt idx="43">LTU</cx:pt>
          <cx:pt idx="44">LUX</cx:pt>
          <cx:pt idx="45">LVA</cx:pt>
          <cx:pt idx="46">MAR</cx:pt>
          <cx:pt idx="47">MEX</cx:pt>
          <cx:pt idx="48">MLT</cx:pt>
          <cx:pt idx="49">MMR</cx:pt>
          <cx:pt idx="50">MYS</cx:pt>
          <cx:pt idx="51">NGA</cx:pt>
          <cx:pt idx="52">NLD</cx:pt>
          <cx:pt idx="53">NOR</cx:pt>
          <cx:pt idx="54">NZL</cx:pt>
          <cx:pt idx="55">PAK</cx:pt>
          <cx:pt idx="56">PER</cx:pt>
          <cx:pt idx="57">PHL</cx:pt>
          <cx:pt idx="58">POL</cx:pt>
          <cx:pt idx="59">PRT</cx:pt>
          <cx:pt idx="60">ROU</cx:pt>
          <cx:pt idx="61">ROW</cx:pt>
          <cx:pt idx="62">RUS</cx:pt>
          <cx:pt idx="63">SAU</cx:pt>
          <cx:pt idx="64">SEN</cx:pt>
          <cx:pt idx="65">SGP</cx:pt>
          <cx:pt idx="66">SVK</cx:pt>
          <cx:pt idx="67">SVN</cx:pt>
          <cx:pt idx="68">SWE</cx:pt>
          <cx:pt idx="69">THA</cx:pt>
          <cx:pt idx="70">TUN</cx:pt>
          <cx:pt idx="71">TUR</cx:pt>
          <cx:pt idx="72">TWN</cx:pt>
          <cx:pt idx="73">UKR</cx:pt>
          <cx:pt idx="74">USA</cx:pt>
          <cx:pt idx="75">VNM</cx:pt>
          <cx:pt idx="76">ZAF</cx:pt>
        </cx:lvl>
      </cx:strDim>
      <cx:numDim type="colorVal">
        <cx:f>Sheet1!$C$2:$C$78</cx:f>
        <cx:nf>Sheet1!$C$1</cx:nf>
        <cx:lvl ptCount="77" formatCode="0.00" name="Value">
          <cx:pt idx="0">1.2292389712440599</cx:pt>
          <cx:pt idx="1">0.904352645193504</cx:pt>
          <cx:pt idx="2">0.59388353028919205</cx:pt>
          <cx:pt idx="3">0.63205296092814001</cx:pt>
          <cx:pt idx="4">1.18599770069437</cx:pt>
          <cx:pt idx="5">0.97902384919548802</cx:pt>
          <cx:pt idx="6">1.6069391289938499</cx:pt>
          <cx:pt idx="7">1.3331695182638601</cx:pt>
          <cx:pt idx="8">0</cx:pt>
          <cx:pt idx="9">0.89163287110961398</cx:pt>
          <cx:pt idx="10">0.36374969941759799</cx:pt>
          <cx:pt idx="11">0</cx:pt>
          <cx:pt idx="12">1.92431471949322</cx:pt>
          <cx:pt idx="13">3.18827781170463</cx:pt>
          <cx:pt idx="14">0.91076267035118097</cx:pt>
          <cx:pt idx="15">0.65858898901636498</cx:pt>
          <cx:pt idx="16">0.68215438982580801</cx:pt>
          <cx:pt idx="17">0.91015468751851702</cx:pt>
          <cx:pt idx="18">0.86540678896374301</cx:pt>
          <cx:pt idx="19">0.53633788175668196</cx:pt>
          <cx:pt idx="20">0.63629166614180599</cx:pt>
          <cx:pt idx="21">1.0925847564271001</cx:pt>
          <cx:pt idx="22">0.74431746652370301</cx:pt>
          <cx:pt idx="23">0.91959410459113</cx:pt>
          <cx:pt idx="24">0.63821021803121603</cx:pt>
          <cx:pt idx="25">0.59601301446455901</cx:pt>
          <cx:pt idx="26">0.658993574931657</cx:pt>
          <cx:pt idx="27">0.99783744257304996</cx:pt>
          <cx:pt idx="28">1.2003080241434401</cx:pt>
          <cx:pt idx="29">0.47517625584286899</cx:pt>
          <cx:pt idx="30">0.83202037234963599</cx:pt>
          <cx:pt idx="31">0.94934353499836999</cx:pt>
          <cx:pt idx="32">4.8745590653680901</cx:pt>
          <cx:pt idx="33">0.49981269186039901</cx:pt>
          <cx:pt idx="34">0.53086500814539705</cx:pt>
          <cx:pt idx="35">0.56581594316450101</cx:pt>
          <cx:pt idx="36">0.67807929328408501</cx:pt>
          <cx:pt idx="37">1.2629436631808499</cx:pt>
          <cx:pt idx="38">0.92648896798691605</cx:pt>
          <cx:pt idx="39">2.54972226985053</cx:pt>
          <cx:pt idx="40">1.1963619319848799</cx:pt>
          <cx:pt idx="41">1.25396361753441</cx:pt>
          <cx:pt idx="42">2.4727721915604</cx:pt>
          <cx:pt idx="43">0.75147689232646697</cx:pt>
          <cx:pt idx="44">0.45853106843388702</cx:pt>
          <cx:pt idx="45">1.8921765125427701</cx:pt>
          <cx:pt idx="46">1.1086921461535399</cx:pt>
          <cx:pt idx="47">1.14462801906116</cx:pt>
          <cx:pt idx="48">1.2988544691759001</cx:pt>
          <cx:pt idx="49">1.8831342334569401</cx:pt>
          <cx:pt idx="50">2.3204162458334601</cx:pt>
          <cx:pt idx="51">0.50562177190828395</cx:pt>
          <cx:pt idx="52">0.66038290261344701</cx:pt>
          <cx:pt idx="53">1.1346763884196001</cx:pt>
          <cx:pt idx="54">0.58598355283029802</cx:pt>
          <cx:pt idx="55">2.1466097163287401</cx:pt>
          <cx:pt idx="56">0.69979731168787196</cx:pt>
          <cx:pt idx="57">1.3265070955501701</cx:pt>
          <cx:pt idx="58">1.06350924004602</cx:pt>
          <cx:pt idx="59">0.76598210233193298</cx:pt>
          <cx:pt idx="60">0.95354954713890605</cx:pt>
          <cx:pt idx="61">1.2924713590085399</cx:pt>
          <cx:pt idx="62">2.0632366467324101</cx:pt>
          <cx:pt idx="63">2.6501890476279599</cx:pt>
          <cx:pt idx="64">1.3338711386387101</cx:pt>
          <cx:pt idx="65">0.74676290885417196</cx:pt>
          <cx:pt idx="66">0.85430764501949297</cx:pt>
          <cx:pt idx="67">0.96167504002065596</cx:pt>
          <cx:pt idx="68">0.40549996718395398</cx:pt>
          <cx:pt idx="69">1.9133792628748201</cx:pt>
          <cx:pt idx="70">1.4615630824697501</cx:pt>
          <cx:pt idx="71">1.28298691549057</cx:pt>
          <cx:pt idx="72">1.31266269916073</cx:pt>
          <cx:pt idx="73">3.2485843756353199</cx:pt>
          <cx:pt idx="74">1</cx:pt>
          <cx:pt idx="75">2.6082175308846298</cx:pt>
          <cx:pt idx="76">3.3815672267483401</cx:pt>
        </cx:lvl>
      </cx:numDim>
    </cx:data>
  </cx:chartData>
  <cx:chart>
    <cx:title pos="t" align="ctr" overlay="0">
      <cx:tx>
        <cx:txData>
          <cx:v>Relative emission intensities, USA, 2020, motor vehicle manufaturing</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Relative emission intensities, USA, 2020, motor vehicle manufaturing</a:t>
          </a:r>
        </a:p>
      </cx:txPr>
    </cx:title>
    <cx:plotArea>
      <cx:plotAreaRegion>
        <cx:series layoutId="regionMap" uniqueId="{A3D748BC-1FA3-4B70-99E6-D6DDB7C96F10}">
          <cx:tx>
            <cx:txData>
              <cx:f>Sheet1!$C$1</cx:f>
              <cx:v>Value</cx:v>
            </cx:txData>
          </cx:tx>
          <cx:dataId val="0"/>
          <cx:layoutPr>
            <cx:geography cultureLanguage="en-US" cultureRegion="US" attribution="Powered by Bing">
              <cx:geoCache provider="{E9337A44-BEBE-4D9F-B70C-5C5E7DAFC167}">
                <cx:binary>7H1bc9u4k+9XSeVlXw41BAEC5L92tiqUZFm+xbZizyQvLCXW8H6/83Pt477tFztNS5RFWLEsL7ek
OkecqswMkBbBHxqNRqMv//6r/NcvdzGPP5We6yf/+lX++dlM0/Bff/yR/DIX3jwZeNavOEiCf9LB
r8D7I/jnH+vX4o+neF5YvvGHJCLyxy9zHqeL8vN//Dv8mrEIroJf89QK/LtsEVf3iyRz0+SNvq1d
n34FmZ825Ab80p+frx6/fP608FMrrb5V4eLPz53+z5/+4H/l1Rs/uTCoNHsCWpkOFCJSolCiLp/P
n9zAN1bdEhkwGTMqI9S+82buAd3VPM2tedu2bRzPo5g/PcWLJPm0+vcLXWfML81WEgyXXzsMmuFd
PT5/zx9dNP/j37kG+EKuZQNwHo5dXTze2tX9W9+5J954QCRZpKLExOcHd/FmA6oyhGUVL7ul9tVL
2LWFO4+zpG18P+5rQg74dTuPvPb98Mjfzh0rSef+W5+7H/ySOsDA5owo0hJfYOsNdqfKQEEyxgpa
wc9x/XsGtJ3vXyi5CXjp4Gfg9vLwMzCc+/OnN5f5fvhTaSAzIiGEtuIvqHRARaYiEdH18liKuiX/
7x7PdvhbOg78tpmHfvjl8NB/uZ/0x/cCJgNVBRmvIHEp5lmH8QUK/ZRJivwb4L/ERjMP/pu8sB37
DVIO/o0efga+gMyFjYyT6q8a/lcF/3UziL42WowGCPCVkNgIoObpTgAbYEwlorS9KkzQJudfB3Hw
61fQNr5f8q8JOfDX7Tz018fA/A+zt750P6EjSPIAoBcBXLSEvos9gsVBVBExjMmz1EHtu5dC50uW
pPHc/Yi6s0HKwb/Rw0/Al4ftvN9VgjaUOKwOZBHLTJRpl6lUdSAiBRMkyssP55jqwbfSxdOnWTpP
Fx9QKjhy7gu5Xv4rmxk+9ArXJj2ucCI1exdWFW5pA/cRRaawuGF2Npe0lrnGPP4IW71Qcpi/dPBw
a7CbHBru8ey2RWCb/NpvVRMRVDkRibRd00qX9/FAlgmmFKGlJiFyq3oWzq03Ncvtu9mKjMN91cqD
Pj4CHv/y8K1H0NlAVpjIRNLVHxAZICKqioLltV69yerP0u4jnL4m5ABft/OQf4GvPTSfa+Or/iCX
xQEFaGWqsLUM3ziykAGwOOhtirJic9y+en1iNKzMaxu3rbvtjA4nwyUhh/y6nUdeGx8B8vegvPSl
sgkIRMzzI8IxfANzQcaD5fmFrY4p0L/J7lo8ry23bdsD8xUdD/mq+RXisHsdnNcno7e+cz+ZLuGB
wggGbm/V4A7uqjiQZCoxpdljmwdEfgf2uW+486dFYrbte0C/QcvDv9H1agrg6w8+Bfc3b33vflPQ
qMIUzB9qOwNdlRKBpKeSqjAZ8eDHmb+w3hrIb+TMio4HfdX8CnD41kMDPrkfvvWd+wGOFTiZy5gq
ahdpCQ0AZtbI9q3MPokXi1+Lt8axHe+WjsO7bebxbjTkQ+M9/NIjg59MUM0txDNv8BcUvOX79muf
eow0kBDYtQlbqYjdPRWpAziHE0laWV55df02cOf+0/7s3tJx7N428+x+C198aHZ/uIQ115cSQ1Q4
fTKksu3qI5ilJAYmAiSv7IKcVH9wYjgmfUDMrAk54NftPPIPR2B2Gp6DDtsb8nC1JiLp+ZD6rJuD
Zr6hRCoDYHUwydKVeOcNfrPCSutF/DGu7xBzM9Dp42dheH54/j+/BFtFX7MgSXDhhpAi0ZcrnY1Z
aPQZRCkwvyy3L10enM7hFvTTZfPH7G078PZtliPn5oDr5Wfh/Biufs57FP4CyBkGaiVm0uoU2zXB
CgwNMGrUHcwZyYam5X5A/KzIONhXrTzcwyMQ+sPzHnUcTMH4pWIQ+1tv9eEOornWx0TljAWAz0du
eFZkr8FufuwV2EegwF+P/24X+7YT4n4KPBxaVQw39rCLrhX1DQkDVgS49ARJ3/zTvnUpYq4XpfWh
K50VHQd4+3M84tfwsYfWaYbTx/bb/+eIMzgZqQwzUVoC3mydm4jLA5kylcjqyjoj8mz+3/+ZLj49
/ds0D6z4I8KFo+fmYch18/MxnB5+Pqb+09vm2D3XgDTAcuPXAqbK5weM7RszwsDtgmLKmLqyUnIL
Yedotu+xKzIO/lUrj/r0COTOfZ/XmnBlTxXQagDT5TLorgKVDRiRMXhTrFwt4Ly1aSy7z5LkbRbY
DnpLx6HeNvOw3z8cntmH130eqAZgb5dlCdGV8IET0warIzwADyJZESlMxybeQ/Cbi4PAb1u3icHt
iL9Qcpi/dPCoD68Pj/rtPVzF9KXGwxU3BecJlcldLhdgL4AOONy29koO9tsgTjNj7r41lO2wv1By
sL908LDfwhcffKfdpTDvJ9lPmvsuK9mwTysZGTTCHGRL11ggMGmgigr4JZLtO+gwcAPv50fk+Qsl
x+YvHTybD78eAZvfgxbVl3RRBypTRfDNamU6dzpVwEigykgCIbNUbzhbwTAAN9VP99YvOO/8fkzb
xcwm7asZePnZV3MAW9rBRc33Hv05Gg9FBUxi4AW3xLi7AjDsq0SGi6nWQRE0zM72WoXxRxyjhys6
HvpV8yvYvx8e9m+Zb+1Q3faT8YCtQrBKRNbFHEzHoogwLI3Vw+2t7xjIdp5fE3Kor9t52L8dgfI+
HcEgfr+694NcEEGigMdtq7U0umRXjwTDpAh7AajvnLCB803gL3YwwHbcN0g55Dd6eOynR3DFPfwx
7g97uBIBJwNVJK1rWJfrkQxeH+AnTX8naerFL/NDO21LyGE/bNt55Ic/Di9sbvs0AwO0KmEQb8RW
0S9dMwGCO28w1lMKfn3tdC8tZbeg1FphCDdRSdvx/vNTh5jDvtPH4397BJchozEcoPuSOjIC9RKB
W0Fz4dE83cNU4++kiIrIWmcybhYmi9ib+9Vb49kud9aEHPrrdh75ESz3Q2s301mPVgMsQmSRBKFf
LfJdqwEoP+DmQVjrxMdbLKdJPF984Azb0nG4t8087NMjuAgZ3cDlV28MDwJHohSCul6MYBvGmsb1
Bimg9MMOsKlMjha+N4+dtvH9omZNyAG+bucRHx3BTd94AkptX4hLcPUkShDI0rpGdkU8BOCBhx/c
x7aczlklx0YVpm+NZruAWZFxqK9aeczHk8MLl/GsR+OYrMB1ntSE6b64o25wOQQgYIh8EZnUHm9b
gJeb6zhJA/8jCs2akMe9/cFXyB+BWL//+lf7+dvW9ZZtZ1fA8DKu+5kxd9mKzppbiL6WGgUvZAKq
FAVr8/MDa6k77WD6V1HLFLxOdWb5H3MuWRNy075u56f9bHr4BXfWp2c4gTBVEHGiKnUVKPA1kRXM
CJzaVk8728uVdhbP/Y/4bLZ0POCrn3uF9xHYhq7nbjpvv/53C60b0fZWngIsDxQwf4KLyOqCkTuz
gdsyAQOewu/kO4exfT9ZkXF4r1p5uK+PwOp/cdujYAH3ESoTJMusvWDvCBawCIG9FDYb3jJxMQ/f
DtbfDvaKjAN71cqDfQEmx0OfDCZajycDiCVRCVYwOAoun+7JQADnERkCO4m4cpttYlE2ddVVmOUl
5CB5Cj4Q58PTc9PAd/PzMdEOPx/n9z06lxDQlmBHJeQ3zC/D2gBtC+6Au/MwjAPIqvKmyNvO/mtC
Dvl1Ow/5+RGI99vxziXAxe73qEWdP/Qo7AgbIAUxCKDbGl8HfulNuha4+Wn39O60n2c+BPF+wCay
JuSmfd3+atrBEHRoyTe9AWNwX/oruOaenIZep4niozDuv8LE94U5SDdVAekFgRbL3YZTYBufIlmV
pHVUdfvqpQJ7H4AB8CNCbk3Icfu6nef2+yO4Y57egz2sL+RlaaBAHi2VthEusI9vnNYaR5Znn8XW
bsIf16Yx5H76SATMmpCDft3OQz89glP6dNYj9E1yG4UghXDHNQEpgyY1BqT+aJMItPO9ZPfpr49i
3hLymLftrzCfHYFw//al/fz/+YGNQP4FcJOTRUgv9/x07YBIgrCLpr21A0L3plY7TefuBzbVFRmP
+vLHXmF+BOe2zv1TX6LmdM22mXDxXYa5m0mPvA++isDZGJzQnzlfFOGosCHqQdLDA1F3bTfp8v6N
ZSw+lBZmTcjx/7qdXwE3R2AJv/i68ySxh5kIsmxRgB2EfQdysGioBEHqgPYQzV34XATx04dMFys6
DvD253i8L45AqdlIutaXvDlll+umeH2XxLn8At4dfc0AaRQZ8E+UyeqKp6vWUzpgcLeswO3+8gGB
tLnbXs7ruWPuSrW53XyxScstg80ufilcHoFvy04lozlvv1/4nFQeHq1nmw9/nt3IfNcX+/+/kuGP
M5n9r2a3vDyHGJG+JgDUeYaQDFcw3VMtEuHoBcY1Cv527duWRyuIXfkZ7IhB2y5wXig5cfPS8UrY
HIEj12Wveg4dwJ2BJCl0ld2Ouw6T2ABuFEDBJKAHbUr6WZClJoS1x4t527HtrLcd+Q4xB36n7xX+
oOId2nR5/R2O2H3xOwYNXyIyZA1dPdzpFpx3Afvny/mlma199ZL54SJxXn3Ig/eFksP/pYMH//r7
4cG/+gKab1/gg9WGqHDdi9Tt15NNdDsE0AD/czLnah4kbw1jO9cvqTi4l4081FdwiDw0n19969Fc
LMNlWJNCQCHb09U3eQRaRJesfWWlZvYxG/EGKY/2y4++gvwIjDg3Vz3eioCdGCQLxRLq6vBw7wj+
W5BM4Df5TG8WqblMF/MBHu8Qc+B3+nj4b47AY/Tq4e+WB7ftZXsq8RAcwCCiFCTMUnJ3DQkUHKjh
ph4OWy+Cf3N/vcrKBSg2WWy8NaTfCJoNWm4ONn+Wn4IrWO+HFjrXV7AM+5LvJ1+fbt0Y/gB1syg+
/ViACvH2bdB+fC8QBBfdYI/HG/kCNoyWkLweVEoCrrsUVPxNln/ncLbzfIeYY/pOH8/1N0dgP7ju
M68AxL4gBuHtkEN8KVq6KiVUxoDaDKoCAZLLbi6FxnU1b3zW26nZJgi3z8CakEN/3c4jf30EuQVm
jz0GCYDxrHFJhzpH3OEV4h9lOGJhiEd6fmBGNhl/5gY5VKiZt63vx/yFkgP9pYNHfXYEgQI3fR5h
ZQi6hoRgwM0ro2SX3yEWiWHIicrn+L0J4mL+gZvBlo4DvG3m4b45Akv9zY8e78BP8r1The1ZFu7y
1r/90qOUOZWeWpfAexf4s6YMSl8qJdSxQxKVwM8P7lo3tBpCBjJREOjzL5tuR8TPsyfr05d4/qHU
GrMONSd5up28/Jl9ObxSPxv36GYJFrEm8y8VmyooGzMgNB2yBKnaQNZvs5XNFv7iQ/l71oQ88O0P
vsIcPvfQB6nZpMeUGpBTU6YQGLYuOQX2sA3omzSQcCnYJIrkjDgzcCafh2AkfmsFblcnN0h53F9+
9BXyR+CHMHvskdshQAiBSxmRIQHb88PZ5yHct6kzCCW/tvM8aJaLD/lZNgrkkpJHf93xCvzpEbD9
X+O3WG2/oyxolrSJwZJArDw/XRMOCByIBoaKKazNvNy+emnBnBWLp4Xftu2h1K/oeOBXza9ghy8+
tLT5dg7bTF97LHidIYygOEdroeQVekg+ADlSIaHJ0nYG3Ztb7Tdzbu0yaWwXOS+UHPQvHTz4386P
APw+oxhOKXw4R42trgffHuAisi9+bwp3KCpEhkBa0+ena68HKyaBOygMxXzbdy7ly7f//q/YsaoP
7K0vlDyjr3/yFaPDBx9cyvzV484qdRV4SBnDoTu3io948n1b0fHIrppf4frX4XF9aA4JvXHzqYbk
q1Lt7zqnPt706UfTlAfHkIptla6kCQLpaOxQNaIpJQlipZ36pVB5tBapP/9A+OeakGP8dTvP+Y2a
fGiJ8uPLWfv52/Sz/dRFQWrSwMCFKyTI6KANeTNEKJ1CJBVkzqaqMnt2ovnyT/yhhI9dag72bieP
/Q9Y8IfGvs0y35fgOaXP73qYblVcXo51fcF+OqHuZ47UNooA9jUHp3KH6Qcc59cXk71Nw+nmdfHu
mnDr8q99oX+qb7tH/qgXL8++4D95su63D2x6YvU1B01C2pPP2a4EIbwb1LoEeG/TcCpu/g5VdJ2x
oTfYTykp9th+d1ZZ3u/weyr3vDsBy7pkaW8cf6rJugfHZy4kWHrby25Pnpcgegcy70MRed7eQ5TG
uta4KCznemlc094xhO1XUy+UnJ3npYO38WhHcBcOSv58RzWN/SCHJHeQ+xq8P6TtcSRsQCEhAhRR
XF2XgyGuMwG7x/Mb/FtCHv62/RX63w9vYdPieW25LQI9GDibvO7PT5M7cMOcLMC0LA3NbdIhHved
I/kN7Cs6HvVV8yvQ7w8P+nUQB7/eLsa5H8tDxVvwmYeaZWvvmy72DOakSSLbpn3k6z+/Y0DbwV8T
cuiv23n4r4/AqvxSbKq3TfZUSSt9ZpBdXq4bYXd9YX8KG3yPN0Jbeqov1E8VtDL3fSw/iReLt/Nw
7ynrmxtEGVOIV+gIeYjpgWIrDEngZNl6om3qNbvHsV3Et3SchG+beQE/OYL9dVZYab2MT+1Ps4FL
LAXS3kAtp61pEOCyHMrjUkJbRz/w0NmE/51j2j4HHWJuIjp9/GwMj8D3bGeh9z35/1Rv/irYcB/h
TZXrVM59ifpTkur3bLDngW9ArhP4Y/YFRGBf4EPeYqhShhQJim+3cYEbpyoEDsaQhA4qbMmc59+7
x7Nd4nDknMzhenmpc34E8YOzd/rN7Cd8Tv47cbXHFeLwv/8zXXx6+rdpHlhvB3jsNw2Q1VJRGWZi
m5Sl6w4ryAPIhwkRERDps3wgJGJzM37/uLavDp6eWx58N78+hkcQBfFSz70vUQXpvE/F6t+zVWxW
Ye4L/FNVaSiIsX/U7bocal/zcKr3usf2sI6a7Av9U+Dn8361ywq3LoXaF+6nWq97cP26Pmdv6J8K
j+6+WL+ap3mfF7symIOguDRR6Cp3F3e/C0kZIckLFOHggid2j2O7ytnScapm28yrmFePh7/mus+S
HXkn99P6obQGhQw5ogrFELcEwakMUutADDQEfS6Vfu6CcfdwtiPf0nHIt8088vcPh0d+Z2Xb/YA/
1dl917a6Ln3Ql2A/1XbYY1udhXPrzUj6/XiegB9DY+pfF6fqBvYLUHJGJphS9JvkjDuHs13YrMg4
WbNq5UXNeHYEoqatv9wX058KTO/B9C9ZB/qC/5RZYT8f/XUJxb4m4FQjcg/+X5cB7wv9U53zfdDf
WWJ8zz33VOp8l+mGL5HcF9+fKkNv9+bZYzVM/afAX/R64hXEAWT2ouA//vJ0nH6a+18RTsNw5uXu
f981mu066AYpp4du9PC66HR0eF10XWW0t1VxqqO6zwJoC472Bf+pluq77A7TJJ4vevThxyJkDJQg
hqLxK2me7tEXXD/BxZBAjbftl+u7h/MbsbP6DF7mrJpfCZwjqAbR1l7si+EbP/5TSck33ds6FUL6
wv1UB2XfgOiLefh25rP9NH+omUplgmSZtR49XTUHNxXLqUx5LWfnMLaLmhUZJ2lWrbyguYAsuYdO
hLRZ3bIvpj/V8fyQx8g7agnux/uneob/2nXqnb2vkuB+uIPMOdU13M/Yuauo3X4TcKqt95Yff1st
pC9xf6qBskvK3Aa7ckLvx9+NVokgzLypRfD8gEPCpu++CjmsCYH8mqtzFOcpsns425Wblo7Tbtpm
Xr25PYJz1G0Qp9mOwgv7YY/h7hzioVUoctUBXQBFEjoUprY2NS5O6z1D+R3u7Ue8Qr7teIX9t8Or
lt3aIH1Jm1MRlA94I2/Us+hrHk5lOfYwYL5UROsL/lO5t3dGSe8uhLGf/D/V5XhvfPpLov++mP5U
rOCdTN/WAegL+FO9AghONGDj/fPz6p58ls7TxZs1qvcTK6BWyiKWmSh3ky8IqvpccIYgcRX/z6mV
7x7Pdt2SI+cUTK6X1zIfjsBNcJ3ivy9eR/+/VC/4Y0uezKVOkzzzCpxqR/N0PvZTK602zPhv9/6G
9K249eXMTZ/+/IyaoAYwiS9H1ry9E1274SXA0SzmSQrkUP5ZRCoUrFEUmUF4O4ROFIumR5UhRxjU
o4DKTUSUMJjnPn/y4Wxo/vkZStIrTXYrBW4eEcFyE++eNGbBPz8LkHNMFWUCgQFIUiXW5NRrBwen
3soI/DUYq///5GfebWD5afLnZ8zga8Ll32u+ril5ISMoTc0UqAqrKFJzhAx/ze+hphz8dfR/PIxE
X45sek1sXCWJOhTUOBNGURWngpaYZWZr2PfcQistv061zMpwOkRRIZGhjvzaGZuiy4QLSc9zT7PS
oKpGTqkYkeaTKnc1mlBcDwXFyAotJUSszwyT6D/NOknMkSMlxk9bzwJVK5JETjQnKD2iFbkXR2yq
4CK0k3qc1o4g/MjUQAx/shwr8ZjJSJK0wjJLX1MqJXW0MlQLc+bWmZ4OK0XCHrxZsXJ72Hx/fW6h
LHO/BYkgi5pAnTSRhvCRvjIzFN1+1HNso59hwfygvs5TB3mXRhm49aNZuIkws1VHpBOvQP5dptqh
bo/BCCLB35GxasiaLkoxFjW/yEXvUsK2SANNcJBP5ZEUetS5Rh68aybjTGKaVZZmPBIjsSFxLFp5
l7Gr+mKiybaN6EQXTCJ9L5hdBHcwTGihkWuTS4dElTwiTiw517EE5H8XqRIql3HADDLTU1P9niWC
7gwdGuZWrElgLCCazjLbMTVHd4psgb2gCq5Ty0fYH+IwdfUpoxh7mpzGljgWBVs0xsRBTnmHPUqi
n2aUBsFXXBEnvNYLFzmT3Kp19FcWy8ZfEXEd4dYUE5Kep2aBk7PQLuXkTBdlMVvEku+Zoxr+5zKS
JWpfUmZUxdQqckDV8yq3+CrUtW0v1KAQyXWNEj+ZFDEOyomTAHTfI8EqhFmhExr99OEyzfkq266v
TooAZvKyYLWRaEUW2t6Zh51Cn+W2Hj2aRmB6UzfHKB4HTig4Z6bjSI41tAJL9v/GKHPKIRblUL6R
xajKFq4Vwlz7hkidJyzGCb4yM0LsOeBs1neJSdPniU1ENR66ocLIY6YkTsGGLPLc5HtMjIzqQ9uv
gNEch1hlpTlUDIOvnh3W0lfJpap57ku6amt6BX5NE8NKTX0om3oNDIpglXuXruIA4qFuJngUSKZr
3hqJC+DlfuCbI9mFtaClJVO/VomR+5eOoeq5hhCjV5Yoee5fYk5sE+bbd9XzzKXY1yrBSWFBKbaQ
TmkkG9nUrAT42lyx4X05zHZ6HyqymWh+EudoJIiO+penO0E28UmunqEQK+a1GBSBNGGlaYbnplzk
6KpwTI9MUFrDNEvPf1pW6NWPtuyn5KkSjfCmjInsXC8H7Sc1sG9GMXGumVnCf7tlVIuPSiaZTCtc
p7olNBTCOx2JMAsirUthVOqlZQ9zmpYAXC7W2QI9c6QhZYV/WetMj74HsWOXd5XvWvo4kyxHOPdZ
UdELaleF8CNxTOspcEtT1VzRIPa9b7g6NrVMtgSENepXvnxpCDn8BLxKkqdVlIfWOBYFM9LMENf6
OMROqWFkOeUoTaXKgVFV2J0oyDHEse0UAZW1whaYMQ2oZdePyy91SuKVdxlxcPQzxEbD/xSl4kVQ
peLYM+xE/JErVi1dIUEuikmQ2QAVwR58u+6IMDN2kArWqPKJjieqQQAwpSKp+HeZ5slDbKh2NYRM
oMmlrxPJuWSW65saC3yQREpomNnUMjLsXHs4DcqLxCWp+i0wYt8cMykX02lk4PxO1K2EaIlHQ2ec
yjIwHkI1A3SSyiDFWeaoSnBmlYJEJ3UGAvlM0GsEK9AKgYsywQl1WPi5M9F1FQWanQl1dmsV2VMd
SoF5b0WBXV9kuSjlwziXouRclW2mRW4W4UkhoarQJBcW5DVSayG6r4hhmfOsxiaaJFVp6PBOCc0N
K3QLVTOd2C/vXBu+auqXAfCyUHogR0mhVrB4PA/GfeFb2A4uqBSaPvx2Eaix5vsGclxN9ioEghhV
kWA+lrZc0jPHNP3yJme6bRhaLjBfMbSaZIZxa8d5ll/JSmnXheakkgUvxrjML33bS3xvGOkUeSNi
O4J8ZTgVphMrc2F+coGW8ZiWklyOPYGVWIutikYgmhwMUsBiKfxpuIIF8r3ClRRNksRAwhhYkqpj
YibJg0csImgkDf2z5V+PqoIkZ8tVVsUVcAcqdNedWWWd0svluktBAFbnTEeWMTSr0lXv/DBihsaw
nNYPdiQl8ih0wzS7qcrYEe8y13dht8V6hK+CxILfAwmSlr6j6XpaGvkoVC1YpYYSqZEwysQyV+7U
TDWy734aM+9r7bvQLRaKF3xFLrUUNgwxsfRzk+QK07WSRTA/y8WfO2EOW1/w/ItRHQJjLv87ScNc
mFWwq8OW6kCpLq22Aj3QrIA64RWq1NS8Xoor93njc1XFqR+Xy8TIddiCS5rIRXVWRX6zoEvHVgxB
cxMWpZkWGHnhZUu/zaUqt0U7kqRG+9nQjhSJNIFPMpNlVZEh+gm0t03tyK8N3bUd5l6aiW7hiSkW
ofPgGqS07wkT4/oiIDI1hk7oqc4ZbInAGqbpwqlKqwWHPFpiHOORoRDHGrtekoP2gQLkDx2cp248
jBwKO0cOLMZyrWZBGo9DW5UDLS6QeV1XekZHRkzS7GcoEaL+LdipV8C+lwaap4audQHcU89IAFLM
ztlTGJD4LJLdGwur3rhSg0iziXNfWvXfcg5sl4KkHQL7p1pZy0M/lW9QEPzl1hi4kwqaLqMzyTHP
As+6hZU0LJkjaYniKpoSpTduJNxlIegGTnVRJFKopWklDz1DvRNLW7nGmQxSTpUyLaQkH9Z65VzA
fdFZUWelAlojqKfntoiScixi8V7XmT/Jg4xc6CDchrJf6kNfKnxXU5z8Lk/JtPbyqe/THzQsHpPA
KzW9LKuxYqB7RPJrAYrQarIE+qhAqa0llLlDkaREMxFNFjJiGZoUhmzRUSHVxq2r+3n6S2SBbN+Y
1FSS4VJlQYaipDMvjG5i3zmjFZXP/dK9Lhm7ZT45N7BwTXzzqyEqwtDCQjQJw+pnFjuXtESVZqnK
wi7VeeLT+C5K3HIix8QaYbsgmpypkWbgLNHMyjab14UaytMHMSrKkSuJoxw7t2Yez4TaunXN4AlX
SqgZEUu01MXfYjMfRggUcFqYlyo2LpQiuhV0NbmgbnYhoTIZlrn9y8TRpIziYera/hlWY6pJSXQD
G9ONJRCmVQ67NcrqBxXorKyt5DJkeTAJjFoZgjKKH50sWSiFc1FD5Pe4Mvx8LLnyo6Im/4iJm4xr
M3syjPhBwlk2zLAQamVZ/CPp9R1lFUyIq9zh2rtwMnVsuoE+Cy1QCIXqb5b6TAvDLNcip74o5Foa
2VGUp2NBlSx3kuSwcw2LCAkaLOgbpCsT0WaXiSw+QV7f/Ap0kFxTbJsM3bS4NrL6zCP2tRkGhmYn
ej1iKS5Hniwrk4SxuU3QonbDu8jBM9nR/64KQEnzHT0QxxZi40Ly87PSk4eiUNr2sHAykIQFiayf
jh5JFjB5HARaluA6mURJUMPOTigodbprpfpVEAmlelEGcsW+urGug8CsUuuKqELi30iQIagcWTpC
5xiDqB4LnmM/hakkpFpsyKlVgIrnF/FZiNP0B7M9+9ozasMZKnpKdW3j1LlVVHUkFVMUEaSXSpEM
JznEkMJLqjxFYZam5Zlj5Yyc20hV6EVQuHFx7ZOwMs8j0cDUH1U00OOxKgpS9LOuqW5MhMKSpPOi
yHL9LHBqmQwTWprsXiB+9ndS6WmokVzA+jklNkknguGDmpHXZWw/INgGbS1UQ1rcGEFdKdMdXwVn
4A3523wVEzEc0QhT4dQGkrgrf8XYilOmGMVZ5Negs9S2rBQjL9ZtcYRAMkffC1MANcWqrNK8z23X
ZkPZCJE+t93aNkotd1wBmUMJIl/puVdZiGo1LUHZSlkBW5r5rGozluBFpbpi5mssV/LoqrJi2BUV
2wQVzQxFX73PCwdF56iu6/haFzJk/BUmSZB8BW0nLyYyEWADfPvbkch/O0KSKEEea4XA3Tki3Iym
tRIglAvlWU18OAo4jqiyi7qoxOKcyGnkapkBW/mZzhSZnCPmgHZbJLnkKVoVMKLsYLBXM0EVhWAo
NK0SUYbCvM1oN+wELEvUyAhjCZTSTAweIS26jzXBJZl+JspwBDsz3dQ2p45nC/kwsageDHfg0bVU
AC9QFREwUUCYsiTKsBt3R5CyMHFAN5YnQcUM+nclqLCitRgESawpopnDYtaj8HstBQrVFCJ76fWS
2S3bFIWL2qhQUOxABWF+khhYdyDDPtgRVDCmMM58kgqVZSPkWJPYUc30Vya4fvwUmUWjL3uqa0yM
GDS3IZZ1SbzVcc7sc53U2L/yfFckkySU/GKqkgyYOHYCP/i6A7RXTATV2iGRBOSKAJkgSc/j35g2
lCOxsEvDmYieSpJvKfPrBI7IgW8PYZ+QQ1WD3LtS8k2usGwhzXBShd1FVBWrSyaXLHN2AfZqFhkY
rWBZE/B/VYjKr2jbA5sJQ7E1WR5z3cqElWN7Cii9ph3AelNkH8BAoZcav3S/KjwtqtM6+gdMbEl9
JYGdBLTpvVHCMCywZmMC9RIIP4uWQwRJd+BgE2CFSjdMZGYxTYvMDb5GRSV5YyLiyJgv9eAI/gqd
SAHR0ykGAbJ7OK+ZCisYP1sGIa0KzF2X0+MAjERSgOyJpWCQepURm+FZWPj4GtTUOB+KcCBPQtjE
XZ2xYQS8Gf2ktQxiOdIRjCozMPDfUmmuFQI2qB14vZ5EAsZMFYlEBVPbq0mU4BADVSl8d+JkqR8N
pbrZOsykEL/6tpV4WqAUSnKhZAVstssDjZpT6daT1Vy/RwGpvWVWzd9r6l1FHYQDhGjIwFWISiCm
KA8Z0zOzKjIzmlQxY85YtRU45Dgkqe+iSsxMTY/qKAGNwjKuXDhWgxB5PtNi4ubuhARioBqgAHvu
mesplanBji3oEztO4BjvOQUepoltCeNSSRGbln4aToPKFsWJH6LIGhpKicXzkJQ00pCTMkFzRC+I
J0mqm2ex4cb++O0JaFzBu/sirB0GKZjBzqlQSITdSOuNZW1LSVEWYLKZ+E7uJRepCjrF1JNsCqso
CMpgavuCV56pgQ/rioqKW94FTgTrKofjXjwKoiwAA2qYmNbIU20pGyNRL+kwkIr6PCkjGoxCVsGR
S/UC1Zn6HvWNM0HwKQIFPYZDjhGlzPY1UxK9eho6AvGeAtAL8ou3vxO9mlbIO0SanR+yW8JNVFMw
ePM7iWUYQVrH9nlKDTW8J4aOs6u4FitP86PKdi7DkKr6yIwSnP7QE9UqhjquQvemwgV1v5WxVNnz
KM48ZWyD/YzFWkmYp2tmHAWPggHfPMm8zI12jZtbwSo4umEwxsD9GYGVAhtzd9xGHBGfeVJ2Ydgh
sFCZsYTeqYYhBpoZITUe55adSV8DS4SVoyLPCaeRjOR7sP7g77lkWeLISTFOhhZYP3ct36aU+yb3
wOioAhcTCHYu2E1lzMkXucahSkguXSi0aA6gKPC8CzVKao1ZQRKMar9W04ulUGZJVNhDEzRFkHae
rbCp70bBQwyCuZyoiiUJlx4oP/JU8TMwRdVK5bJRKeM0Pi/cOnfubCkKnZnrKsEP39AtYwfUErfD
qRJmGEQR3GI0+ZCYInWhBstfjWTQ7C6WG4ojiP+XsS/tkRrn2v5Flpw4tpOvSW29N9000HyJgAHH
We0kduL8+ueqqlt6ZxhpeKUZhKDocrycc67lOGcWjC7d+JDEKzhtNmxW34Y1m6fcjM6luSjbKL0x
87jovK8WcCxbjOL9EdRTCiY/GvmdsWXMC7GNY50PrcLmy4FXyfALTFQz7uMmicBC/fduPxd0/49s
OF+uJVmMXjPBIrTBIov880lEyZ1RIlsPeunJuEc89/G0Y1MaH+KJRY+kawHLQr+wcNIoafsXsHbO
xX8Yxm+F52UceF8TlCW8oDsDlvht85ZLL5zvtnCohBXJCeV2zI79VI76xaFUj4pWg+Z8kKLyAGn1
GE13XrT6xkid9voPoznr+v+YFfhJcfmtPN/2z1D6/b6+zqSb6JTlh6XryS9aypXsLTfdU7yogRc2
EBeOwvGqf2LJvIxrHlcQycDFZWu73c1cgakr6YT9C7IGCUmSBUdSrgbxra71mX+dNvbohAnuoYy6
enocA3f9aydjZtkuAgwIj1kw1nwHIdubP9Vo/zyOKaJEHKPEB14EygGA++04OjOT0a91eUBk7fWL
sSCnIcNFanoznnJ78HVcLm9xOnD/spYexXbTTnr+WE9mtE/jLML69b+3Ynzea3/fiyivkVp4KvBu
KeAPeh7z3xKMJ6l3YRb1scNgyoNBhC9Buk5k2WddM36QQ9vLgm7r+lOA9YrjYjUJbQ4DqN34Sx26
1fwSfMzUA91STLeaGtR2QU6NPDiNoqoYWNP43Nl2yvIrpsQb4wFNlwSZXoCgzc5s7H8/VvTPvImp
xmSf38l07q7iwFa/be15hMhDKB2O2SVaCUnM+3TZITY12NOzN2a6HWSj4y+RSxEc65hC3FqnEfsE
iSJ9qtPMhNtQgTU8hhXRLXcXqeUPI/09GGCkMRB9HEnUgRyR4Z8LMFYoKUqgqGM3bF23nysCIWtI
QXq+k8yZqtBI9vNuiLZBHied+hb8g6fThzJrS5Ubn0R3U8cyieGBUjpOrYhz2bTxcJhriEtPEJsg
79VutQ3CGUcJ+Ycn+Ne2logglxiCMhEa829z3XVtKUhGt2M6VglkNtHim7SN2uomldzqr5BRUZ30
IqQDABKs5S9zMpDtQKvEqp1Uc/Ptv4ck/hVL5JlHwGVWAJJ4YdolMf5tV4+WGlNNNRZuqbEpr3GW
DrNUzyUxonkb2q5u6twv2Mx7b1jFkVZGVpS6rfduTlp2sqvzg8JSkLbMyzlFAvcmAtnCvU39iwFN
j5iZtdvY51Y5vb5d8fHarwobOo0bxHa1Epactm3BqfJZ15d5Nq4L4CwYFfyRRJBHXbBynIcknFmI
6xep6sy9zE7jK0aUO9A5uxWfkasFQyBUl4nbuUuluF1AEKDuiMOcFdCAabm7hg8EmoDTtYBOW9/4
5R9I8NvQGycnmmdeTiW7h1ri6pchrtPqGfRlCXLWTNY8bK0mOr8eaFJGGARf/Rw/XWNSRbpqfQtO
nZkaXm2luhvdUJf3BkReeRAM3NyhzapS/KkE+NdOS5ME/yUSBgIc7xR+pb8Hq1IlIMn1SI4mtL7/
OJh1Y69JQyE2CxowYyRYaHMdNJFmnxA5NHthmc6ifLJyW/ezXfChrYU+/GHyZKzujM+ytlgup74b
EZYOa6MSv2v8mtI9qZtm/Fg1EkTSWEZ/RDOXAuwf0TfDkccLWHD4E9wAyX8re00vfIcwC9IuUtK/
LBFQa0GHVLG9ZsOACkbRDsybAvU551SRPj5Wlwhbm5T5l3SAZHVbo+xUCBp6lDAbQHbEek0RCBvg
Sey4hFtIlapGvMglF0Hdu4pHZlfOajJ5fNmIo/D4fDKHWeUpqNLlwBbWlvv+su3GviXkRjaTah5d
5HCiUkbrCaqsmONXtaae7/77BLP09wguznfQMTTsg10FC3V+peTf13qbJElY1ZTHMJtq+xSblpVH
UJ/kM51GoF6btlDM7ZJUySk2ulaPkDHwJzQ4LL5oBKK8W3RXguKvRPfcWyamHaSH+aH3mdE2x+Sp
rkjWCsqHhgTTF2RNt/bGXkRdXrKFn1y5gjKcYjV995tL2H7gZfrhqlAOm0FYA7DEt+olwvdtOj0f
xiTw8FJu8xRwqLma9tzQ4X2gGhpZsqQYXuNKbMF4jfD7gWQQ12eXgR9pME+IlLPBgkFZxZ8kpenW
7/FEF5/ktWp6BdVINy45WA9QdneNCHqdIZkCGCORgQ+dm/eoWyb7EIkVP8MsEzkr46Wn9rulqcRX
XKrhuV/09qlMXbrcdbSc0sc2kucsCKG+2oXBg/8AM4Ny//o1s04wPNB/QAp1DbPBknflhA9Vg4RP
gq7bML3PzNjhKagOGPWKS1PWYcGEUOdnM66qYKa56N5ZlSFVXClfwL/V/YQt6px/B26n9zKe8c8W
U+FI1xcdtq0qVHcUJHJc5aGSXX93/ebNmDomuyoJ69rm9uJQuYrl1+3qSIbHkmCSp9suLY1tikAS
TTVY5DmOjn6WALuLtJhRE294PDAaGFrEfAXHS6PDfGgvun/W2n4obNov1QeIF1JWINaWCcds6Zom
LUQyr/6pVbM1H3zc13bXzyJL9mYJci5zWF/Omzk2YKF3nLMIEp9q1i3+1UWmDW8trYTcVRKGkxtR
amwPeeV7eIrlpA3HrO5WFGXys+FlSfKhGvSaV4R4FL+mb/0Oq+/EPSNMJG1+vnh22jNUDbHPpeog
8l/5gcaWiI5w+JztB24w0/t1pnzSn8voqtm6wnX+7DWBf+pdE8bm7xXy+ZfETbW7beeIQeXcNiyI
jQN+Vj9MGO50YShEpM/S7dYDoYJbgH/s07xMFWSydI3Z9mKFHCeRt7pb9r2IQeEAwWb9iXZOgSUk
8wTzyxD8ZPeQc3C+JhFwYKTpzLtaF3NiUtLq+bpbyn6V6SMIevODtp0en2aLPHSs41D6175duuk9
Iel6NhO0NYN3q8Sz3G0roj2O/yVLeEIj8ldfL7xo4rHRn9RIKAhJQ5c+zwjqs9NSiloV5bJIehMx
4vpb6cW07RQAKN/DNLToYw8gXBf/i5A+Zlg9wae2zauhmruTiZWMP64l6KqDudhC1n5scBomW2Ge
6CV6yHI8H5DrHoaXCw+vlgUPX9WlAgXpbK2TT13EJ3gvyugZvPMZz0PDCB+XHnvpg2oVNMKCpyyI
3dyo9k1swasP0bJ4Me5Ygw37XVKxhgK7hCe/rgUwHAK8zNM+QE0SbQomLM3ANV1y6XgJtjAMthzz
ymXRpyNQ1XXyEg0avNCVilbEBgt/x5BMEGMy8DBn/b6TFeDjVpFT6a0OD7LhCFZjMKx8jAEs5Idl
hZvmrhIJKrC1RLasipplw/oVIpUcXD6BMB8/d5eYJUcuRmisEI6XHOQPIo7IerI9Mvxc9lCb2Gyf
rr6c5mL70s5F6QN8HsOPAAp1eKBQkDk+nrpdWUarP4GCPe/WJR6BsU2SrY0rmsjb6iRwHPgttCeW
8NxEzZRMeTRNQRdZOyOyqrHl3ZFXo6P3shlJCrnW2fUIh5CYjkLo0N8ZJrvhlIV5axE4ZGV5Ueuh
gqARe0iWMmHj7hpzWjedQyBn2ERXC2ApRUkfuLaj2YMoDMORIxV8BeMTwEy2Ltv+0rLrojWfYCda
Ty6VM81TxNj2Vo1bZ09jCmNIvs5JtxwbH9XxManXDcxgSoekAKjIxt0KnZedwC2iwNFJ3BOfN6bv
/H0COKuPLMFZuAu8RIaDIIydGsV17W7ixNbIEtrWLQw4NTWwyJA10COFYlMleYJV6UDTjaz/7Cfk
xn2gw/jesRqW0Ih7AqfAgs1zNsF4D0vkDDjsguLY8bU3Pq/A0/Q5fBfnQ1uHyey9pXC35uMlGgjd
I01iH1/SJH4Bvo2GfRn6Lv6eZuF8jM4xfv0ATwUbPmtNuDtuhJ2Z/EU6Hqtd61MiP7STS8r+EXwv
DIu0q7bhGd4jK1/wzsLzWpTbOZc1UYqEZ/G6rDUcUvh84DuKO9mkvyRdlq0t2Nza8FpfImsVgWAo
Kuk60EshmjaOvISdwA7rJa2CWj9Xp5cy5VpC8Eu4v9rgFmrOo0cgp4/lFmb/QTUIXofO8iZ58Uib
ydGm4/gnvh9VNMqqv1ekINVRkoKAwUsBo5ReyrK/IadpXsPsHFE3KunTNhS2iwYfIf/TtlFFcnaw
vIg5QtUJzLmAZy0jBd5gqeUZyFwkyisVOrF2ip+WmAErXHmNsXegQomqx/qX2UZAmI534/dGrto8
AmynrwmLrL1Rq2XvDbT3FN/XoGBvNuabmxhBF5bczKG8bUoala9r7cf5cWgiQJMhSQBTMp+Yrxr3
G4s9pJTG7a5jqUR2xmIDeK7v+B8f3DiBeA5OgvAvYOKSx4luSgLUnYelIZX5lyaeO7MzFt6bfVrB
0rfbeFaN+bJQNn8g5YDCbrqoy+BDEv9SXlAc3SqMRkqOa/VkKRj5VW9b4PsEv+pXJFq4Sq/DaRoR
yjcxqzNaajrAyzIT5xndNHii/RUtBldhAkrCtvHYJHI9bSqx2QJ7AuXDJ2GmtXmRZIWFjfbwZMs9
FzBT/wIhepb9L3qytLFc9uOGBz5MdCbRF+rSpP/VVAxF3nXJtjFB4TpyhBLQfSMYBCSSObvNaoL5
8J6Uy8fOruWbNRZj63jAx3uYBeOnK809hW0NUd5rxJJPwEvp9tB6qtuvdO5QdI7JVg9FUPqnUb3s
n6NZieTAKfkCK2KW3VyRs00MNgvNKnzF2fkw3/Eu7gBF2HTWCy+AOlygNK8MNt2kE0oeSgcKt8rn
C9F+zb0L2c4EUze76q7aVPTX3FDfHTO2eHYSPVy7OepsEvc5kxYhhiEM3MBGNdnvc4zt8QKvcRZO
Hask3HIQpPFo6QWqd30VutPWzNR/6ogAZvI4GOGwDGs/wSkplarzGgwAP0jtUv2qxjkFwUphfnuw
iR1IC4dxVYsvcb0AY08XaZ/VmQ8wkwcdbtpyPlt1F4+xifhzC5H7JuprsxdbHL+2aWKhB24JvHgm
LlSZyEM9VLt2nhOULuVjs8D7NXYZ+6liUhUTqI39YgjZsdTIYjOM7/uGVHedDuYe2Xcr5lhhaZoE
5m8DY/Pc8hlWtrlZn3UZpxrwcVI3KBbUvs3G8pFr+XOD7eXQpeO899H60vgl+T7UJNy3dkpfN7W6
07hk663loryr1EofiE4VUiZNclGPYOq3bnsEJKkOdpLug5nCUlAaAux9ZBhcgeAqHyKux50rhxPa
A9x+xQ+7bXvtd3PmKCyXm4vyTLXV16nutlupR1Q2URvv+5CMD1G1VSKH7Tj5EntNvyPnLUWHtywU
1Nbs0BNSPZjFJqfJzuwusDU51hGMIrlHwffJJSHccGs/NsiOwMNA0TtghvoO4TjcDUjQBw/+5HEE
TXEMfdntgImT/UpUfBjXWsW5pu7rAvqmmGhIP5SW1F+SrfI3Cdh8lQMguaIMAF2OObqz0RCeppE0
TT5lKFwnst42Ub3uq62t9shyy86OuNf9TBvTEx2j8rBloWU7FrN4R3uW/EAQ5lE+wrR0S+LaHSCN
TR/IHFc3GYP0RduV7pB2PttuUE9pZeJDxsDgI9zeD0Q/d5szd2BU1n1ZByASqZPtNfitP9AAyXdX
DWKGd3hSbj+6En4rzd5ok9ICGEwfWETU921p2oIsUfvmhvUnLdsVBrnkpOu0/xZpR8NukeC2Xk0Y
q7gIJf/cSK9OPKrYkGc9og3meUp2Zu22fJyW562O4KwDKMjh6ot3marTeQ+ydDu6MMxiD3BSj7uw
dhZhZ0vbYkzG8mPUxTDlxc2WHQZl2I3DX8HFrLOi4tBJ3dzCMa8R37ZJwDTIADb9Vo0n+G/kV04m
gLKoy07ZQH6OjKrbqeaiKKUNDz2xPo9JQr4OTVK/wRQAA7m38/0w1/Xnmjhp8tDG/V1SxgpMgvvW
zT0rFBvSYw+guIPLMLX5PDu0zEhE3n5grstNrIkrtqGkO5mO8sMAsLjs0I7jXkDZqsIuGWa+jbO9
kmmkQNBl/c/ILeqvRScf6iYq/+pquT5zwyBguWj94rzqScHEku2HiC/ms6NN/LncsnSfLZkTOfZX
/VFGPrsf2BLfJTN5KesSa1+N1c40MNm6Sj4RGffDKUZh1AGnEVqQ0dRFNxIoNCpJ6mMgYrhJW9I8
MgPLJNTw7Qt6nXiBdie6H73c3rir2zvRZiVOtxhPQa7JfoxIe29EiXYVYrKTFNtS7mreuakwNZd1
3rct/lLOs/3VKame5iwRuyiy422nxKdEW/bMUJG0A6BZkvTTHrr7UqSu2YpWlmFnWXiFY6p8B4+4
YrG9gkEyml4HeB2fS7TvoE0iqOcq0OfENmPhWjfe1IsB1pnmCJ0h/XmKFMxNUEd90cbNdPTpoHcm
+NfQtNUHNoufqQ8r4pHPbnjJw4lBdjyVrtFVjiwmi6Zu16+N7A8T/PX3i9ZJEQ9r9E3YaIvz2S2+
6IHMChCA6iNjG6I9H0adz0sXf7J8ix6Vpf6tz+rxLUOmfumYalmesGV4rLxocpTp04+x7ftjor2G
Dd5GMD3K5miiDE5AATNqygdWcO3D57XhS44tKdrCBJ5+jCuhDmVZqmJDOEGVpeqvmZq3z5uB/n9W
19p9ZiOOHZVl+kuf9BDRkw6hcK5kPmxkuElgAjmkvVlenUgfUs3CDesn+wzwND/xBZ6WeQMZjc3N
nviauXz1lTlC8Q4630bp72vNs0+NhokzG6f4k6vH6kBrzn64Nu3x7s1h+MtNLr2TdhzAzMXreBhl
3xeGOv0IWJIUgoT0gNpkLlribc505ed8W9q5UEn3rRtpd19bsFR5WmbknoQxyRsPDrSduvoYV0t3
pNkKBLYa/+jgzYZ7ucoeelWpz8k8ZmDBMCNO1vS9UZstbFZtR5yG8LWpfeOLqm/kvrF0oTlOMqwg
XSt/LG38qF3Zv/eBMoDnJRp3YhyyuUB5mRSdc+BO8Y7PFhKNrw9R3UXfuFKo60oi9u0Sky2PFRmh
aqZuonkdtWzJuSRnn3PlnhrWzl9ssMOHtpVZ2Eez1Qp0eDMfmlWlr+Cj0v1g3Kkvh+RYopr5TDUI
SDSF7NvQyWJJ1+0eFtKs6CMOR0+PwI40aT4gO04nNJOEnejm4b5BLZo7pkAfR013QNJpDwNrD1kn
qiKp4L9c+YY6eo6SE5pV6iPm6ZHAhvIxagyc5yWsK4/EaMjsm/PwlFAr89rCS9C5+Z1Pzh2dTKYb
gP1s32cVuxUdXPBNZd5XhJgjXcK201zMTSFmPt1G3foVPjXxgJriMSyIC0Et5ABAf2OqCDyklSid
UX4Wq1XTaUaXwDcgGdjeQv1YojgrknYZ0CNDwyGbIGAuIPh3KAHkjgk1vduhbB/hjKcFtK72YfAT
ecS+HFH5zKvLZ7E9jquKZuS4WPd5PSzTL7Tn9cdUhg39jKoEXON+/RJY9IOrmn4WHfkk4uarGxw7
ObBYNVji0by5tl5cIb2v9mgw6r81jetPMImkH5JmEB+bjGv4iZvx0NtW5UquQATVsDx1iQUttKb6
R2kUP2ZlBP5Cc7TQ1CFtD2nUlzdIjP1jM4YVYv6ZKGYd8lPlHuF2p3lAl+IdzAbTY8uT6i5tVf2S
zT46COnaOG/WMXv12TSGU+29fqCJSp7xs5pbAHZWCC3eCZqzih69JCgmBL8lUOH7wtLebTnPVpSX
axTdjImPjgHE+752iX6JtLCPIMrNPlj7rkFi7KyF7X0GlVkYm9HnWAT6YRrA6hA7dk8jqJdbMP8W
RwRhhEEKe0Ow2R5q2Knzyav3yMO9sU5c7xKYTQT43HwCz4WGUNNiRwd0MwBGTrbsDqBYXKE4uHMA
rwpcLRoOD7OpQY2ibc3f6Nqg9qzT7bUehu5HJEby3ncUD9B32R1MdvojA9juigo1UlFHQAi9L5eT
Q7fal9IEfXTc918ziKsPC7f+foNRZgflvj/IKQlH2/adzQMa59YCFAzdg6oSbU5TNR6XDv54o8sH
sJqo/YCU3yyo0IduhTiJ5SCwbqbd9MgbDuNDWXPk4eXWJzDQEztgn0r9tPBgvq492lNbJbovfVxx
FNuoGxq7oPFAL3C7M5wVmYZizUIDs4SP70SozO22zchgc/vAgaU+oY1wuqWE9TtU6fK7JWmVIxHz
R1/V6PwkevqGO6jad5JUcYnjMBI4amiG5gEV8o1jwHZlpMlNp9EQ0FL5EuDge5xQdR37kqQ3YknT
+9HpDdEyhrGhG7e7OJ3G3OhW5lSy8S5u0WUVtwkc9nUk7kLWZ7sw9T8oCNsX0Sd0OqSxK3eQVMIu
WwaFVsMtrd6iLm1va0qiXTlu/JBu0u8VMQ36LCnbLVvzZdSyghgxmTuFINbnyvTzbo5nrCHz2VsX
e3BXGrZwguM330ZNHe3BMIPu2VZqnjco/x+bWJJX+A0BZCwxad66KjmstQtPng/+nlZjckzLxrj3
rUm2XRlbJFFZt/tuRrVnGJ1vk2qw1UvjOn7YlLc71U2fgqbpUWgZ75a5+stYNb+1a1d/gzUn200q
ARXapXEhG6Fv5NKRPQHs1nkoDeRr6dwukQY9PFsrwn4TZLmtkjQ0e9W0/UfemAxK7aUTYGIUuS/W
uLL21Hns2pdskpADnIcH9WkkbdYhXpOe53RlDB2aqreIqBCrMXquG10ex6zJ+sflYqyjCkaJ56XZ
LD0Y79MOvtCULjtYM5XfV6Uchv2ygcU9NTC1Z8A8baR3c6LhdXMASe1HByoHnvKLa2Rb1pLc6bPz
N0fXZ50e0IV93vFTFSL6kYAse4viqUa3NxlJ/2ZXHjw61RMr9v1KU/OpWwK5n3wCTG2zBvr8mA2g
VEao0+sb2BPwAUzzwR6p27KbDQ276qjZXIknYquM3ZYNSJcbWdftXzEmaT9OEPt3w8g1vVNsxaRl
vT1Lqtgq8TGG6Nc/XhV4nTbQZBpj0UR4doWCOoJjFhzTXMOjezuwXgzHpdKqf51XGDieyOQwmqvo
f9VXpVoFEEZVr+TJTXML+8DKVI9Gq8EzBHTb9+ygogBeBOl7fs+2dCzvdOjOa3lhYdp08iCf08ga
THLfrl/GAfX6r/XCH20X4/7aoiX36cqQrLxCJUdGOADuPdJqchJdwD5wdA3sNkutF0/MD2B8s0aB
x2ttDMt70clLA9BcC3InFrQMvpqNyvE+jcy6X0s0mPADRdtE/8at0dsN3Lms3k1Swx0xAgTBtXBZ
ouuqz0JihnIDzas7d6CCamov6jWsqmDndE3DN7+uQ/14Fj7XO43CZpsQ+R0+GXsBsojoMNmfXQXi
yKCEXqf7FcUgOTGV8ercCwR3W1ZX+GlXC+aAznb+JQru7MFowXSXh/8Wrs/3PPxGoOIdmeJsPmI8
gq/udz9PZAbiwBr+T0amClnsQbXt6I+ZNxBK0ItdGiiIW5fe+wSEwwNy+vRDS2u3U1PrToJW5Mzc
lj1vwFSjZqbQrjLwjjCxtnB0PI1alfQ0IgpVxwXN89OfHuJfLDDH6yjh+j6/DDSBMewszv+NBXZo
pu1waYG/QWkAf7TmpX9dxWqmO2zFeEW7umuGHO3M3U0EefYnWRNoeOO82rlIFW3RF4rKYdc4ybe8
7Mxcg0xziztsG3bQLhBGBvIHzxf7p0E0hR0kjgS6N3H5huBoIfnNyjZmMnTorhH/s8VvFB07nxMx
xgd4tI2D00zx/kFXYG7v6q2t09vKynV58DRzskgtOrxAe7Yb30N//mjQ6dirPLNlQw4SAGB4SuxM
tk8tlhGJ6NK9QIkB4QHZuP/awApXxNUGJLJAyx7u0AqJGxLgTRorhjbORrIfUHiZ+alSSkAFXXwD
f9h8v5smUqiksD1FuJwTpizcDvDPdYv8JA1Z+v42E4EBCrKmvcU9CPXHiUZL+yYTNLkny7BU+y3r
tT6hY15FjwDR6P+ITa37/9kOTQTK/gVer+XpSrj/9zj/2WOElZIMjQ9gcOF8g/vt9zOC1eti1lb9
bRL1594efiH1o3rM9F7HTHcFq9o+PM2jRTT9/7JG/+57TCVuY8GVRymMpuhy+tdmqSOKnDf0NwCe
Mn2jBDUarrbYAvLlhWIGSsz8S58ApqG2udDeGg2ryanaTBT/pbVin6ZLSGvRGpB+6YRaElPUS4SL
A+6AgJeATKQ3emxgL5oepjZIVlyT59VhYsHNhqT476k922L+od+gLTCDCIZ3XSD48H81MjdxIxiQ
642F0IMrGvTsJaDVMorbaUR58Fb6DALFf3/pb/Z9LGga0YzBxYRjB9ko+S1eKFZXCQeHBL6NxPzb
Qnhp3knsz245FlUQ9sVAbjo3iGEfqo2mh2kGLIVHZeE3vuqGGdRnqI8VGsYBy13sd7BZsOVuYKxN
HkjZR39qpPxXnE45x2nJEKvRw5bG57//W4iToovbfmgUbhUI6Fe/+kRrkVm3T2VFoUrSvtvZdka6
77ametYN5JY/rBYuAvp9vXBkYVaMMYIo4v+auUaihGFrRG94DUnnLkL7Q7arwjxP6DwBO/QywpUu
vkx9TyFCRBbS1O21teFqQLzKbDWIfHgVr9Ywo32Gdb44Fq9Zj+hygxkQPglcNPA/JWPoe6sfeJ9W
GZqzz+7G+lJggKuBdITQJewBdxYBnVMCGfr2WjeMo0HNMWY1vgEElqA36J3qYT3NAjsbqmbzzDIi
4ldsGUmOdRU3ww9IpsszJsHFz9CtxnJ/HacyK75VpTMqtAjtKhB0WLeqV1wmAXMDY4Z+XhPhVhiX
rBnuulgn7i2sYGn3VzEGhQnqCnS09PUvSHDgYaEMJx2/RbNGuqCVmTYlJFY18ecxWUn7rV1ARRe1
q6bqgUzoa7nKL4qjP//FiEot0O9FUj7jGoToaDQI6VD0XSeHA2381jxM6P4mBW+hjVI0RnfTcJwF
R4F8rbFjZL34yTh0Ku5rX0KzyxpeRfDQlCt9xraKR9ytA6z/NAqNp1ZKb7jQYhkHXJZx7VSNVpLx
L1f/J8mspxUIGJ7eZ178H2PntRu5sm3ZX7nY7zxNb4B7zkMyvVKuVP6FKEvPoCeDX9+DZN3uUqoh
NbBR2GUkMclgxDJzjpWMB0HEImm2U27jw8ZWzNetm6dsBoI4pQgVazfYeWp/5p2nNG7MEr37tS/V
mi7fe41j1yYj+QoBs7JsCW4XEpa2qhXLPaV+NYP7NLd2i0HyGhNs8H3Wr10Vpmt4iMGc8BAfJ48v
ay0WyvooDVtjr1wFo6MzslyQFwT1Z08w6XqfU7ey1Z0RhK04pVmglUdq13NncempaW5M7DqMXagc
UneK9J3W2Hnyuw1LNWFt8um3a/pQVRiHGn+C5JKVFI3M6p0aZVm8c0zUA7dRmBUBNAE98Q6Tl5vO
IQYRkN4QhhfdGSdq1zxpOYnee3e0i/HLUE6p5UPRwPafVyauETUJjKcga0bllEG0OlHj9B7p8Vj2
uFkfdDgC7tiTqSvO0QhYf3M/g5P4Utd4am6NxKmNj0Zap46744F10W3kNUZ3Slu0p8BjSlklv22i
D+tzoY36cEqn3i5uI9XuqM2tot2pSHjv46rrnfswigPUVgUyhq3mlF670wsr04+sgLE+BpXTVQdg
QEoSb+LCkwcy+QKl1zjG9ZEqe9g/ramB7aCARbHRzD1nEaX0xq0MRMBRXd7FNThOo2YW6Uf4dPt3
E9eUt5zWVUlTYu3HRtFQsHnDE2o/IQriVTBMN2mTN4K7xQT97FybD2yLyG5WmtvGYpT7a7smnC/d
eDCNE4Gb993tzAQzcOK0R2G0jk+PHqe9Yff82lRWpZ4Kh1pcYhR1tlONou/2iKcG7QAnK36gL0iF
UoQsrw8FNsNxO1YjbLKZLpSfpcF7865Q2iB9pzRaWtE1bcbsUCkI0u6N2UW2hVlDOcjpNe+HWRWt
czDqtom+UAwpUeMBOKKHIIa2nzZZlVvJ1i5sU27VztMCX0kzKBgVvVfb2PRW3qh3URTb0a4MKjd9
lxFfV37Ici5OJdpPuqqjPtrnUgZj6c/x1Casw7jyURj1Gs0WYd9ldVLah9fP9BcpAFYr3SUJwJ9A
xec6QMrDWRFr99ZJjMr4JVandEDRpcHeKMnppoPGTjPXE8a2eUO9b70IDz0NYY2OEwBqHjHiVSDv
6lOSSuyop/Wx8u5X+qaSwQ90zv24aUVafq/SLI5pIRG7YbwL3wUG1VjK5f2k0RXH0LkraUsdQN0N
mi96QUQh5j9o40iYD6KfnG7XFnQ3Nnae2VvWVlRsavgWycUYIwPdv8yN+NyYTmbFfhe3nebnQz+I
2zDqo+FdoiD5sIVjtBsH5WG95d1on0IqIWTt9L2k72C1Juozu8c+qLxvbdqo8UnvpbUfa5q2/ljo
NJwVNF8ZZW+BFjFRh6DdsV/k7+0iokaKh2iqN7Xs8mE7RlZ1OwRsXGcXPpOP9QF1rDnZce0H0xh0
W5rypiCDTvvvbuZ1J6cu6zfsQpiVruMVj5hJs1kR8+FPyPc8bIIdESphm0XnJO4RZahIkRpUbR1q
TGnkEjbRGKJ4KgtgVDvTdtrqjhuO+JHaTjb60qyM+zILLW5wpE0qUjhyxp0NBgSYjJYH1lH3Skvb
egGtLmQE070577vnhEWfHNALAYQrqlEVn8ABeneU3hDBDsRG1EkJsAIU4Z6KCLbW6k9UZm1FbGye
bXrIzCz7IBt2sLNeeF15MfT+A1Kj8IsFF6La6Akusk/QMlgv0Lqc4dLakbwx+5w9xaN5r/kcxk1L
AzNz+mPhTeOwMel1PLWD63nUx6va3eKW5uNEKqbjgxVxgUlb2/nWM92227sUF4MN0C29gFeC8sWv
TLXaBFRKKN8q0bAPjcAxSCDNxrY+ht0wBXd9GyAV1pJKKqdIK3p4JMi2Cr/rclXfh4LVE6Tx1O6G
EPDZTY1tpdsPlVqJrZ7zfpxE7LUbOQmRbDMlSyw/aiNelU6p2uQJY++ssR76CFaWVOgaZlUvIdSN
bvTD1fPkrpCBzB5qfC467vjMmwBrZKi54yB71LyIkLgyapOYhHoG3RYE5D9Tu57lQRI1w1HhT6et
qqLte9SQDAA6XHTgqDTdGDxJAjkPnotTn3JjzMLbVVxeVPZUXWzDqv/o60ObYP1e2plVfcde2cHh
w4y+UQOv/G3oaajsso4z99TWiXIkerPb+8bJG79wOnvYiyYww42pFEKe7D4bHhQ0aL0f9/YU0rdz
+2EftEU3HAPJlngrxnjWy4x2TgWpkh/aQgnZW/ROyjfif7LeF++Ta7h42jnY8BEvkx3+TkMazKb9
WMS0bhb59KRpSXGpRJYkl25MkS57mZvT41mdcytlryajnz6iiJn5aQY9JeBjRiHE7Sh1tftYUTfC
5xPqMXVEO3GRBBeOi7Vyw24xyrsup1CSwfQwqAkjQJjl7tNCILOcprRP2RBq5p2xcCqbhVWxxv5K
boP08hblvonfCzV3DPshNjdGn4X9rzKiLfsOiqXRfRG92fXnvM+rZKdOIAM2fZ8h/1ddKAs3ohlQ
boZBOOB1s/Mc7aYFpgzomDEpkg9r0Yc6ka0STmRlPl9th37OfNAA/lQ/ajNSu1uVqgX698DI2CIX
U5+NspodCJNw23xNyT8o2dgiRtLPfoZAr65N92sK5YdVNZGVHVYzxmpSWA0LZTHYM9ez6CiqdTEb
wU3GO9P8j9tiqfpEjovqOPRghO1cSJ9odl2hlO8tz26Vbc4iQK9K9Vc5gYeMDH/KAmwWGPsI9zBi
o2Jcq0cyoAW3TZtGJrPGmJ+i9CgzD6s5Y7W5mCt4YjX+r7yH9aqJfXjuIsXeK0jpZlku1lhTv9NL
R2l3qz55fViGRRoW+2VtI+3nkGjKU0NlLvORhevjkXSSEtZmpQWmdoIXAA5flsuN1HLelI2Ay9d8
SWPwTYdkQNlFyrLwlcaECu5DTNHW3Wur/XOF+lFdp/jQNDXOFjqdXjRiFcBT9ssoA4pixSS1IPdd
Q0f7kTlTVowb1RqmePSLOoEGx99rKQuqGxqAUbNHwTNndEruONzJ1Am4856R0B3ZdCpagfvWdCLv
3ogGDzvvQtq0a9o0ZxWOq9iVuEXtA/DUFJtDbHWzFWA2BoDHK2w6MxtUx/PvJDk6qvalMifrBDn0
umWVi9VmDtn4R6tFtEAJa/p1NjTuKQxz8jtCvZq8xp+sqC32rQA/kW6Inz3sGY2SNhF65plbtKIR
J2uq+MEKtW/ssq0t8i8uSiL9UXHnZRWt91HBdsq/ykTFA+i6UudZt+XIHdJDGannsTc063b1XZqZ
46JiVzuJaBFzA1sELZn5KyQGTbfnDNHNya+xOidns+oQjERKiQYkt3Wl2uc4aJyD1qF6PY5h6yqb
VnGq7HZd/isiyfZyB2cBOFUl/KnnnTm944Vps4PdtNLZmCIuvV0TK7J5HHBZI3JIyNVOQmuzptko
5NfiuwjzOjkoou5pSet6NxscjHjiamVazrhUYmuzfvLUfHiXGmGc30Zs3Jv19Vy9RWnTaR9TVYmd
70FUgbwYckpy78hEHDKm0ETpciiHYlQ2EgG5cVOlvJ++NJTJIHZ2ZL8jx2hDLL9VPB27RffetlK4
W8KWLj6F1rzWhgA2y00VpbJ77ACMbsC1qHRRKWpNu3xOwPeOTqayX9+FxrOKud2bQuYwbHQInQNT
ZYNEHfkSu8G8yXpj+cVeYCmrcwI+EFePT7SrfK8mGLv746igjIDWPtEmXltaAlr41Lhd3x2jpDTj
cpOUlp77BZWW6QFOMnxHopERGiYVmfKzbbmJ9p6uB/HZ+v2EU3MIgKoM3C+1IXt8jwqAykfEpdp0
QBKFvn/1zBe9yfPIs54y37xU2vH0BwnhhiW0kSRpcz8NMr3kR6Kl+EI9EHir13ZT8MGr9bDFmhGG
t1Xutls7jhMQxJqXyu0KwS1tg1Z8k6ELo7Fv2goIihk5OX/Q6SMOSU8cC8p22lmNAxgfBLd6e4Ev
zfMQWZ2GW7itiWCNyP4TW4Trnf68s4uNZ/3/1aMQpY2m791WH/MPPJsq2Os60NldWA6ecl432qxN
p98jhZdyqwhKRju6Hkp3Q7mWvmqKmSrxUZdn+o2gBetuemSeHEiqRJsAm6GmNLVWcl2VRorA8EC7
K9okg4q/Jet1bKlu6PTsdGJApgSGeaZwTEKfIb2h0G36Zn3Q31hlY8yv6cLd7B3BDXUSh69OzIlD
ERTDfECCF8Zwok4JVm+tQKt3ThYEhu0O4DolNz+/MVTcsU9uAej4tlq2+zHy+BbrS9yKQXHBSjut
fZTlxLnpZeyM576sjJGqhS5qwDZzqyr4RMuVI3oFVyIEnPgQnZrjx0KLHlA3FJbbPbQLWhano5nd
2hTAjXZnLQya3I1t7oSVSe5EWdIoOiSlMlblZt3eXGvweNUrt2k5toLF57bcHEx0s7fQUbm41c85
yBQCQh+A09wkSsYx93qeq72owFL9pxQMBgEzLuKJq2yzFWiTtERkJP4EH1SgAjYIM0/zCJWdVrO/
GwhQu3vwwWP3mzCELnA1FhHBlVXmLAi6XL3wR+k2dB8XasPaMH79Op3r68QDq+om/ktScs8yrwvW
ai2o7NtGfV65vSOKF1yweL26Azt+iQ1Ys+pHERqwfuBudpRK6DhgGwC2cXS7BNPPGhTgdqGZlULH
rbeUavNw76TelGwVCBDRTlkYxVSLouHQKmom9+Gkt/pRgFSgnKi2RnHApBnsjcRW0wO8YwloUYSq
exYqCTVv9Gz661GuRVthqyIYNmHTiWqvNkVKObWzOTuyMaEhn0Im+pDkZcCSrjIz8bZo//pDU7pd
8S4JiZxxmZjkXzEGmnGX9anHqpIxdftdjU26xDzrBN65s8ndPq4QrTl1wpW7orfXsFZSIsUdu+wi
ZRvMm+rqYBjzjrhgRc8WmquY204DLYRPKZyaLfzfqjroasNxixaaU3lc+Ld/2FsO2/yhiwXrtVri
C5fIDybXYqDMyH0SPza9cvTxJHbyDX+0dp2HeypNNKzjNpQ+V9P0K3v0HAqohh1U57VIOyMb80tb
Qs6lUmKP7l4oVdDukTq28UaMSM43nIhttKfSUbQH4aJJ3K62j9fXqX2d0XhUZjyPJNSwYTl514MG
OrTqeT7mxhmhHFJm6Q1QVdeAcGEf+CF2Y/fYGU4X+XDOWmhngV5+K0ubl2l1Mq9hl9HqpTYD+c3q
o4n4wd2raqFs1uN5JPKH/zNY0juHJfkPRRrEyQxIoDMHyLJk+aGQVMcbL+o0+QkbDjLhFF4+S6hM
E7t/0l0lfh/gdDE2q7MYbD1rJ3F6CqY9Uor4AD0/zC+pioGEbCegSPBINw/VeIycMCG9nA9WDEz8
CvFklilhQP0ZNSCmEUwXanavQO54InX0vlR2p7XbBvnYWTIn4k7zikL81nB4h5uG2PIHXrQp3OXV
xH2IFoS+jQlcwt3CYXgAg15frLSTFD4lRuWjGCxPfiWxmz6//ghp9F9lpbTxkC+wKaqORWvqup/X
GlXZTHUJ1VVXSAewGHICrfnY6tZO65mYBiFpKn7Q2SnDvdbRsbtPRMNhFEqMDgfknUV+suAd/1bS
PrSABXvBtGOHFPIhTgJUOhs4HeBmSz1rPmVJPlogwG0j2Zsx1ouLp9qFs0tKBxOAkltNv8GnB1CY
VtH82iqJNeySgc+xQZ1qBve8bAaRUuep4SUIBbxmD9mU7tPLasSxH0XhbiJ3Ju2tIc8fLonS1uV3
ovFcnqlLTUeV/R4SSCbA1pjZ1Pa72poS807NOOWBwiUzEWrdQNZULO4rLYZkTOP4/Wqp74rIAPcI
Z/seIZQEppm2Hno0lw7QZi2ADOj5Iz8P4vwnywuhqrUg4sE2jig3LWWK/CAyKQYp8FuwndZ1Z+/W
NBB12vSN1YT70gR3x7wI167zba9jmfgO54LwIsZoTooUzBavsBn4/3De3v/A4Zo6qH4nxpBZd3Y/
2icnUAitMjBxj05tdsUhW1z9eIzpbXFh4SQ28PaHcUPWMj9Z+O8B0xnUZvCVfkQUqmKC1vYgoraa
nqmfeyesAjSTng6VjqjipEy1nhzcyIqoCmrkLpdgQXW8vnDnUSrPut/UrMEo2jblaouKijev67+6
BFGmwQArTfesgrWg7JFWvM/TktWtoIJgya6GNi8wmaJqmY22o2d+FW0h8u9dYX1frc5rA04G3Fm/
C2bQchTIS2KaTuDTZ4yN7Sj79BLHTfqUdPkU+NQYtXGLH3k+FfC030dsFtrOzckvfM0r8bA3eaz7
qz20cZo5zkaDah8qzVJPlRSlvCsDx/qqWZkHvbAPtehMSU7DgqVUk/fGCfLyVjkcIBbYEaimKq2u
57cq50MFTGFRzpSOMUGufkYqX3K8rYIhuavtFkCNLJOOTiO+kTe5QVfMdRfK6xzS0F9AOAq29JoQ
qteltNWyyW6qUM/Hk3S86nMTuhGQIEmv5T4Js8HwNdcwKdtTL2CmB/Tb/mgkPWiGbj1/mUaR7jIn
VqNDkzsjjpXVWJuZWnAjqlLXtq1WUy9cA88wm7TuVpd0DTdt3aXhkQVt6mQ81vARbrWWHbLF8b46
yF9fnuaLQ5vIB7UJzAU6rXzbq1ATzMMAb1iPz4MZsjxLzVLSmzwfom5fsfW7jxb260c8xbyYsOS7
cUeX1B4/qznGGGAejgeDf8bftVtS8Br7caUzqmMyIsrIU9qJ6XH9zugA7fw2HCrGPHQLWSS0rIwj
jF4Pvn6/HimDfpx6ZD7+lApupzRj3dsqspTbsLf0L2tZ0KBI0u1TT0OGnxVW7ZxMtTdu1S4LtVvd
Y1k2NIWMSnmqYmUEIsIKR10bKizrlQRhZELV6HKM1ltx+7XcixvoGegPkBGpLsvoWsAxT04Sao1q
eTGMKlXM5rBZ3cBrOz7pQm3mK5ZD4IN1nUFN62NVY97rN+BE13oSdFemSodSpUJnMgD56nIGtjYs
x1LguwdEeJfq45ScBq+eYfWV9tMLcdL64cwYPXa4MKHOl6gu3r2+wox5Bf3dJvVYYDYWMY93GwzK
tfzHCFWwE0rQnNdZJV5FLfAUMlUIfGwSNbNafyiDLUyhRp6VUqJYwjdd4gvou0jZxT19dL/NCS1w
M5hkEsaYawZdkDmcijD2UijoYm3u2PRtvF8jIg3LGa2ouK0OXdVJjp26dLZFPmliPwnKMQcLe0OG
aTIlR10pK3KuhYQLbXKNK16/ES8bVYy6gsxJJAoxah6wdfU86GqOHrrw4dyxtV4GjyjnoZwqBzK6
MkjMcnqfufRSI1lQV+lp8CELrUPqOR4zYvQnqJ6lflznEzEyCz/+Jk+8L56lDP1HU6d48YFkyBz3
9JzVe3SZRYz/YZiaI8b6VLuhCw15APMxbOEVjMPbVncXxLYeHKKhgI+M0a6aYQQracccqsDwqzrI
vJsO6sHnll6ausOnjMGYIlGi+qFMqv4HSD67Otuu0hcQeAug5ZTlKs5/YxYa2m64d4UVFh8CUcYd
31zmxSaO1EL+bEt11DFGB1JxyV5TggwQFopxonVPSAXOhZqnU1nAclY5SjMaFMLXUkKTB0RySH+S
b27sSI65ZfNNl3KHbZXVxNFu1TH6pFhUvoqaId/aKD7lIWISCp8z60SB+bNATHlUTCsudmlYUaXp
uS4V33+C+8nTlfTsjqVU9kRFrF4olb13EzvOhJNvLVIr0Zg7BIB5QJC0qmQNXidsI41Z2R8hzAzh
nQ4+GL6PZiux7zKWCLCnijf3JiBHmg08GA12QBACE8UqdnZfETZN+L7RKvMSW5RyGSoTy5qhO0p2
7BOzqUFklJz0uVO0OmPHKOYCc7XpYTL6KdunDkryEyUsBajugpCC/1pM24kJPo9enuTtIZ5sQ5xL
4EAUi4CDPMqqLpIjSq6CcF42EXFrAnTsnDatZxzWZolOYR0+AlYU85ipcfJBDtqUbddi0mB1E5OV
6mHE/hc0Q3Er9LHIvsaT1cVP1AlzY1PkkMTuEeH0b8j+9BcxBGRFC1j8nCHMHNyrd4yeeMaG6PXn
ICzI1TPRVI8Wiuf3ijpPB1NKc4iPY9pmypfWLehIBqgiR55JySQme5Ac70nJ3JwtaA6tw4eEm4Ni
eMjiRHXVlFsqwWn+oI5SPCBXcfvTerqXutpL3y0Daxskhf1oIjjcN64u8oPgx30ACcCRVruAXJ9e
31fMF6eO4ZDf0vo2deIm1746wmt9MDonDbTzoDA35zS1aSkO7LL0RSsyhk+jy/uAhwJPDUtX5jXO
Tl2fbuty6LBtiKl2BypbM52MBd1dcir46iYyirTbN1IJz0Cq3GlXWq5Ljx8v2Nc1iEf2PVdVlgpk
betEYw38TKbkWEBJ3MPEuv0Dsix6QodbT4b8Oqkgu+5trNLvKS0ZgtEwshSMKGmp/uwQzTeYJeF9
fFWySAY/WXbO9FkOQ9vcN2kulDfanfNIxefHk+HMynJePeIfRLdz7eCv+ByVLXmWgiI1rV3EZhBX
mT+X40Jm/IItkDhZxkgwOgJI4E96OxQfQoRM2ncHe0rye3VLvP5EX4ah5KJUUnQNkQvx+7XQxRgi
sxnzwMTmNseVAQV+KgQxtQear0kSRDcJ0IL4cS2Qr4S2tTm6DgwsFwycOtIeupSmaB8SdWzDdzCD
mvBGtDIy3oegbQVeGpF3uy6wZbcHzN+UX8xRq5wPIk+mnpQpNQQqkkEJLwyrcrLd4Ay0nVG8jOKN
2OlaJu5RPQSQOaf33jzk4UrEwdQLlCUE52c0t4icnRYlyu2k56j0VnLI67d4eazPohITsTF7BA/c
1ACZX+0TgPrahuq7xwwZY6SS7I1N7z1k7NmPwkXgwJS1cHAo44hvkY66xaderbOrELlZ34e+JDCn
csPAwwNjEJnU+Prl6fOqe355THCclUZIDw3qaVercmi1bEhd1zsbeWzs6FyoxY076E66cZSmqfdy
KTW1uoP5BOXecFczys/ZZLbdImeuA8u7hGbo6Zc8rsrxBI8miE5N4WhquMEMbNg70ARszV5RgguC
ZzAj8+CFTdNl0o3B3IdoPJz3Mg2AK7z+2V7s0Babsz7rCmY3B0N+n79whp1zYjgIqVdjTbTAb0YC
Ykh1U+cq97xiSP6yqRitnZCD0l1evwBvfrbPbi5TTel4WyaxsWUzjeb5FVQMQm1JUKqbQdb5T1q5
yfgU441LtgxZqT6vWkvXrezqYC9ztWgoTvaFPTPsb8dlvtqgKiay5SCrkpMKbBJwwxJ5rCk9YwbY
ag2ibyb0uYKdEUEIedVYlqqJS5sHdGpj2iMn0IJV9kHhaw+1VHV5F/Q9IXmifp5Ka0ApVCrMFT0F
Q5u0PhabYvSpThL41hU8uCdKYWbZbHQtTNvYp3hEMNuUXeHduMaIPEw3ZGjsNcQjKU3acGQ8Qm9Y
mBzogp/iIKzcg5XKzO4QYg/RsF37Hk0yIhcgsKMeAIF1rqq1JiqXGI6V5xMOWM2tO0njVx7ksbcz
jK5gdF9GCLWD6AkNdq1BqUEKXZJGCxH6wAel9r70f8RSVTVKUuybmimPxZcEvz0aqnUsgpqwFHnx
+ZWOdDEBpuWA6m7IKwmYOq+PpuMMrvzk9GbtbdDLIKA2pIrABONGL7/ToatLRgnWdvSpo6n+ue+C
QezXhlPtKpHih06pVjd22HoKBIEhUWGztlMXvVuvM2hKylOTYWfJYVQUNr6yl814jMdk7n03EtVU
AWFlFN29XUu9eeMVeQEe92yGDsy16tkOwDypq90pAaAiTWFlN2E0kpVnkU7jdB3AZ4eFl84jZLUY
iF+J6wsza8mZBUFU636tybaYPFJxEy/3j6HKbe3wRyGwtFLTVqO1TTeEHdBfY2pVn6FWJhpaiBxl
rQY3axchjyKib32BHb3+Er7YBWbprI5Fw1Op9DAN4Pk7GKk9IhEgkDdtoUUKtlgze4x6JngcYhUS
0+eQdqJ2dPLOQOC8gLRe//kvDwBeBvZ/i5TdYje6vsUk5hyw0hypyJiIpZ0oQHZucRQEvHMzcbxJ
8g6KIjloRietAu7eRJZ3X05KlD66Mwr4zLQnwoRuQTC/cXkv9ij2R1oWtkYVSkWrfnUABEENjAiM
zblf2jlrnroOwFDh5YqnFtPtCbNgMmwhUSJezC01uVuHy0WWBrwumMz8nCPPGy+Gxdi4nZTxRN9N
LRLIATql9rNcCi3rs379A7ywvnnOPCtJczWG44C+vC6ljXJ0BwVp+Y0RWlm2bXQl5M3R5+G8eaZq
w74uM8e4K5c2NA462VLaNgdoZq7Imp8r5DHM0h4thpUF5zwVtfXwp2S2SO8UzAjK0yoEI1fOpvdB
3jLFLlbctj7gvaAbwqwEtjJFGNZNg6TDpJAwxcl9XlfKDIOfO2UT82cxgTaj8/31WzAv4WfHDM0A
1wM+TsdJw5p9FZfreYwm3K2tm4SKGFTAosyKnabP8tTN2pTteiU3HzGdaM3h9Z/9YvnQ8jKZXMKd
n5PK6+XTMaSwmmpHYbKrMIffEKqz9p4arkrl1GBhN36TjpyycRibxTbK+LVhbuQUW28cti+zEyqU
2Jl4y3UiWmLa5y96UmqFaGsiSAUiUn1XRE4RXiBeiXRP3UeFY55bbv/VMlmnj31CGg2LAJWG8rMq
KlQ2s3eWySV2nVqPCqPQqFEup8gqJsky8rbZ5JjE0tdHeALHQgWyj0CMpWELYX0JWhzcqm4pUEWo
ijO2oSeR2sWZSRE378tIP6PQBgcjHMVJ8Qe7XrJvTCE/M51AZfYM9Emc8HX30GvA9U6tpajFVhnx
4d2yYZLPWTLh0FsNxK8/xpc91blrSdjLCFByWVbT87tXuvBc7XbybuzKm3foOOvyC7zJOj1pox0z
oLfz3jV4ULWtThn/fdUyCt4vqEWIS5+bBYAjJMj25o3LehGtE5hiJXZtGqo47Nyrh5pKy6Ji6AQ3
huJgi2mI6oWP3JP57JLeMrqILOna7zpsovCxUEqbecBJabw3upH33wydDmuYE6ROe8uTyc09umJ2
UreyWpwfr1/sy+4vl6pqmPpmaLdGbfb5PezjsUeck1aXIWCk/EfwR72DzK4vKOsT46f2Ze3zWovI
bs2mFl0UEQObh73MsV63mRUb/UeGs4Qra19R+1PhT+m0KIaWyAOsSqdG6x+l2R3D0eva7wEKBMcu
iodha3hhNc34l6DCKEJFFg0kVSZfNNp5LWFFFSrck8XVlZfGANG8R30WgVYYRC9/DWqVkrPj4ftV
MKyp2066C2JWDergYoC+qbacWgRQ6HPaAR1vCJGITlLcnmQ62fIwjZ4K9Ih+KtU21RwGAIEDmGpd
caKUiQN5k+1tBQ+ab3gF2Sanc+z3CS/hxgwjRb3VESvr+UZXq6a7WAN8IB+aKnEpmlkK+DHUpLdU
McZVB5iyOk+QDhGjmBiTxnby/Dk2cVRgN1L0m/VBJaKzk3NI4aa7N90+tJmuAhTCp5c5R6+wWKhr
eUP2dQJlyZwJmM+uryagbcDSQyg4MYg8ye7suLHKR7bg+mkViTOlmDfNSdV05th4DaZZbEzld6Mj
rDyvmVK+FDSMJg6ZYU+iMuLTtdRvq852nUZvD2Ex3U/5iMykRjmmP7WZHdg3uUGh6K2q19V2z61h
iBzHDT5ri8DKuNomYE+0rZJGzg2lDCU/wFg3DpNsXESuCBwN7ahRRtfuV7p7PgSac9c4UR9uE7IO
bb9KqoHjUSOnj1AyrchwFfDpzLdx7QulJNqXowF/xuc1jkx8tCamctmPFfe+cCdtW2caf1L02Gm3
eaAhcUQ234cX6VT6WdXUFqpbmA8KN9MCCewv7/j/ejaErfnPf/P7HzQdgQlE7dVv//Ne5Pz33/PX
/J9/8/wr/nMb/6gZIvW7ffVfHX6Ju2/5r+b6Hz37zvz0P1e3/dZ+e/abXdHGrXzsftXy3a+my9rl
KsJfYv6X/79/+V+/lu/yXpa//v3PD9Ex7ZrvFsai+OfPX51+/vsfihd/bYbz9//zl/MH+Pc/TwI/
3n/diPrXtxdf9etb087fQP0XJQZiNY1ZLzQB+X7Dr+VvdPNfJCC0Kji6CY9VurEgrdvo3/8Y7r+I
7QwkX9htLJgS/FUz/yj+yviXrtJvmjUrCMPIY/75n0//sMZG62Pjbvz5/X8VXY4CpmgbruZ5loA4
mEvzuDqT3tHsRphLn38V56wU8/GkKOFDojTyIbLoBGFPq5lxPCh3QTcJdMEQ1mpy4k0cgpnd4AnN
jrki24vdsB0FZsY4Uvbf4ZaDvtqaVH69DeKu6KDQdxRvnDVX86uWC3aRxLHnztYJdTnP/7pg9lM6
om0dPsT6pDzS+2r9UaeOmqFD9e0u/1yNpvHeRJRGdT+EwlKFcEv+esb/j7v2PO6cr2EersYdmxtu
Loa15zeNSn7U4hHLsJTY5n0wOfq3HOkQ3bDUQzShpg0ajTb69PpPvZpvNP9YHpCOO49f+W9eSX8/
qygeG7rmjXigpxfb9wyKL74A1NLvpC7ig+lMzoWZCOH7OM1BEiKR1/QNzQvY2RGRQLzPx8J91MHk
Z0j5w2KnO7V29/o1vlxObJIzXYF+6Kwz0J9fYh4YjeyYSPAAU664DPMehvEV4JONCa46qpWjnYZ2
hMTek3e/tTbm7/5/84HlBlHgRIBt8q4xwvJqk27UOqF33BQwsOq7BJz2ezNNk7uOmOVWSZgTZ5PW
ML0dqLGPb6UGF2Z4CCTj5JzKSNu+fi+uRKZcDiPrUAdhJQPaa9Anfn4zpgSNlNUKvKflPLaEiUPD
j8nstDsQhE2+j0CTfJtcpfkgvIpapwBVvNGtUl5CmHrhbVrohHJdL9sP4HbeelIvXyRDM6mBGyrz
Audk+mo1WSip4rFr3fuKQSUne6R/Tf2z+aJplFxpDeLr6jz9aExme4MzSTkL4OVv3KJZb/LsgXGL
mEQ2B45EuqQwz+8QoGd2HcYS3YdDWH5hSrOSMVycy4HfT6W8aKw33tyrZsT8TIz587LdzVbTF0WJ
1tHw8irWcM9mxkuSRl4N0bNMfdSmui/w8MK9iic/Vh3ml5lutR01uccjN64H6rPz9NnOO9/fq8/O
Cw2UgNSVNP66PhNA9YNX5o73cCfCS+s2HvMhKtXHbAk7prbU+JbJJcFuILa6zAqzcRPHnr3thbPL
EnD905T0n904fCPUefEKG5wr6HPY1uascun//bXBwtSiq1oJ9Z5mY3xgVEJ9NsHU/W/2zmw3bmXL
tr9yf4AH7JtXZt8oMyU5LckvhCzb7HsyguTX12C6CrBlw0LV8wUODvZ2s5NikhEr1ppzzBVQB/tF
KwkVNj2AEiSCx9sPXpjfDz23L4eOGXE3fCowk/ePpGb1oYtv1Dy7beVcIYxl/qzRwqMLeuJN6DXY
mlY4F6PgGBQi/+NADeXKn+3sC3KwqiW8brkdorHcIsLvhg8WmN+LwJ/XRyaMoc0qVwRk877wy62p
1daLJNKhs2rI7tp3BgfBmkFap0XNMaL4PztAQwT+D81ajtDZvn5wg/5Y4OaBK++Lgw/XZmrx7n1R
aZbbIxjUc1B6ylM75vUiRoGO/i4c1pQW8cZBlXhH4zoCiZaM4WeBL5ppMHzYq1c26gfv71+e4d+u
590ptXfrXKTM0s55TkMxiveal/z44Gf+y0OBf4CHks2etf39Q4FbImnc0IWv34DNW7gTptogIAW3
aIL42BN8ckwYw68LtQQjmlbWNpxEvZv1vLuIQ1q/gBrVfSsL2DM0IbwPHtq/XR6PqspiyjJPP+r3
Z6JNDIDBdmKceUm6awN/YzPOZjI/bwbHWH1wM/7yBBLhMnct+Z+rv99SFByTeuEK8zwSpZH5cdWK
zz36+APMyOGNCOZuYbdunPqGEqZb9g5cDU4rjqzxVzeO3N63QjInQ7elJ2W3bepraEF2aN/bDUmE
2VYdIwQmH1z1X5Z5yl8agZjI/7LVEKFgSUtvtXPdVzL0k15pFo0dwiEfBi6p8Owh8auGgB4niftP
jGy/0WrXfUJcjB+dtOVeL2GmE5pW+HarZJ/oE3XXDy5yLg7erccUwDSsZ1kZWuh3z/LEGYsqiYts
a5UDtjQS7VQ4abE2tazfhFmF7cjzgk9kSmsnBIXyU5ESsEwrdWGJ+LuF2/TD6PK/3TgmqGyMeGq5
hfPv/7Lg8JkTMlBNPxMlQn+11brrAP4DBGzpAC+d4sOInnOX6cm0cCBbfRGdYFdThLtx1cR4VLre
OCZl110t6co3M4r+T7ftdooB3OBwpe+ef2tQDb2GnUI5KrVTjcPoAhTqCZ/scOjbdlgQvJBtUb6W
B9pwDxWaiDcx2e5OQwFDMEj0QZzJH7W5Ydis0dTIjJ9R5M1L6C+3LAQ5GqSe1BCGS+tgMvJ6Ab1H
+ZVFauqPjt480i//sK6YV973Tw+x3bOjbZbiva/NPbpXGZBK/czwKPyKz9/mCCWyBdtIu1L0Sd4n
U2EdGq9y7g19KnfRrUj/4Bn+21UwdrUBXPGSeO9HAl4qhxDQu3ZOXbLzmFu7gDcVFE7JHEGAEuur
Wk/Bq1EM5iKZf73ou48a438pLDmXahyc57PtLM7+/Rtw+qZ3jEGfzjohwoeynEqsfq75lsamdnIY
FB6rITvB7I6Xkjny64SoZfPvG/FOpDTv1FwDjRTbZLNmePWuk+VIreoc4LFncEKusRrQHL/k84sb
FvO6yVSV/TsjjWVdjFN0MlFrPg6Ilb6X8MCnJXrz6gWTSFcvWtl019ToW0ZB6HSJDrEO1lyYhrEo
d41mt9e8kOUOzJ+JOWwMs3gNtF/VKV1izyVYkXL2dtxyJsma9u8flNv65xqBloWzDmwllW7x+8Mo
OPoaU5j87zUiK0eKJAcXSzRZzv3oOOAhCgU2Y1i/Jr2TPRTzKRAtqXXolZ6SF284E0F9PDaF/hgS
PkqmhVIDgc8xX1kWYWetKb83rTROZWc9N4awDtEwyV2P9voSI5b4zMYoFnZaOoufJ51hMIxzPUl3
XEIlA7kFJ0Nspsg0eRWG8WFkyVh2kY7DP5nsydfmQxG8eg6mt0GSN8bpSegCJfSkHAT5Yvu+JUfB
SztrlZLW8VyTEnCBhFmsRq0sd0R2pPeWOYQ8+BrPVmrn3zrN0x7Y98qdwlcF1DLW9oT71p9Gr8LS
19X6qppK1c+FHt4x3eg3XqZPa6BPJfZ1Rfla5R0grmg+Fxj8O7Wo3rCOVAQ1Lx1iqACdOfUdyi0Q
XWgW6wX1lnsvZEFCAu2B+9priVypRni0abCnJQ+VXbknCsPchGpYgoGp+vitBNZwnAovX4mp006J
Vrl7oy6TfeO08cbiYAgYOEJo2Dk4iKKBUB8dg1oghsMk9YzRre2QlChkBLZy/F7QXj7FCUc4cmeH
JXx6ScuybndDbCpPJBjiw4dQIkc9wZc5ollpAkjDxAK95mnv7am2lHXf4YLBTxydXUx0xxyzZ+EX
fTxuGZlftCwRS7uajnGqQPKXvVbuIMt217w2xMPsPWMOFMIA0LL6AKNWGxYNkSF4SuY/BE6kOFZR
Yz02WgrutM9XjZPYxDrImEzZwct+7lV2NegLpe1YMzuSEZSCNzhKamuXJ3Z5ScNY3RhWyitXWw45
eXikct+by8I40kuog6Z1wO7Obbh9aUbNjQxotH0l3dW845zlEHpO8g3A5UIHph7WWySWiwn2ADKO
8osRiLtMaM6B77RbWFaBBURKe23ijoFzn7VYggNwL0xVP1X4sBdRbVlISFt338B6WnQV8oBUr1uU
8fhKD7fdKKztmPSPepr8QimMTwzIqjttTJEUmq6yr7IyWznSNE+xHuNdNwfxVUIBuBTISzGoKwKn
XBEvRaFN6zHGwEyaSrfRndJx/M4TysrIW++unsXBwp2OhVcP0HTMlESGQV0HPMmM6UJ8q5UZaS+e
cAmfUMe6XfY5grYlmkCsMaYaXR3D4dQwxgqZbXYfLPSqMZ9atM0/HKnskMQEOzX1XNL7KgJkCU9a
kKzwmeEdZvYoeM2ZKj90g+O8yj56DnCdr9zCzDdhkTmXrM5gwDeF3N5WxYjX7Mo2tKYbwoXFRb9k
ToJcLNNfJxbnU62ylrat+GIQImP7EEPEW+O26Y61H3N6hwsJyoBojGUnjFdpyfZK2cuD1qi8GMCz
oTfUGQ8hWqlpl49l9Jo2rH5IbslCdBJ6LsJxNxqmf8xqdbEeUYQfg4C0NRuc37XO8mKFsnJcD+R1
LdpebS+JjMY1cfHhWcm7cCecooJKVDAHZ06mk6eoAOxzzYlN1zEnEhuMPCGY162f3EQNTgHYQY5j
pFn6zHGGldMRHat79R7ab/VSRTULYQePoV5UPNerSdr00QyLXaZtkvolqg1+5tsZ6Hb3stG2wZU3
+wh6xVtQx8gOcysi3j2bKrDzERnJmsjecDBYz4bVym95OACOIaAJmWiJyKmvx30r4Tg3Q2vsCIWQ
Ow0buk96T7ua4rxal71j++GIyikPkmohoLQu7CTrrkDmJfEtcwYmiQXVy20pg0zSXStSa7AxxWDq
oryl85gUDieAgdRtnM6f7ZxVnYi+T6CO76aBXXYqgtmtoXQWiLFM8/syJdJUm/Y52RebtB7TYwvm
YxmHI582jlr12VR6OjT45yQ/Z6kv275rjvbgPeedWX3H90tLzamYoxWFUF9KO34opA4eT+brgOnJ
gdDlcGunmbluoMrfdYjadqgZra2bCrnQhe2rGVRJxlnd46jLZOk1rrXSgc/f5VF+sW2ZHETfWffu
XG16PUJe1H/0rtqEudmCitDZ6Cy3Msd5qhqQayZvRVE6fY89Z7oT42wUmJsJ5Huy+MeKuVHmnI2Y
r2qTCbT9hREqkkzBNJ6Tr2xY6BGxk6LIlrCkCKlREezqdRKytynRs+tWR8aKyVqGoTyoMuz9XJbq
p5x268bt6vGtoO5bmlCXnCXu8NDzJ7drr0oyd5B7rybxJtC+merQPpklxA9aL8RfGYGmL3D+cOhu
k3GPyrdfRJDAN2JsdLD0BCE0sbLKJ0htjWemJ23oDT/Aircjz0huQFoqS5nL76U9DHcavow9vnZr
ZdSWdsocM37Ucazvy7FnYdOhSrooRx8yZegOgAtAGcCVWmGaJQzDnd/6nOX/asdmdh6aCcYRwHjx
RbOz9tOtCXIr92ooQPe1kebfp4C4KWCqzaJoU+wECilQpWWSe4qp8qTNNpGZBNb45lg7Z4c2sl+Y
mbboPDl+zkZF2ROR064KS29OJUvzhmNNuXPUwlwYau3y/6Xd70C0lEA/jLbcebzgT+g6U2KCbe9O
3HbIOpl27WDWu8qAUEhvEeYZ3taEt3zCvbrBQKQvYqOS50TM77JO0RbWpfHQM7K9LzyVPpxVrkpM
zOEyzbhTvYvunL0rKPE+x673OBKNeugriHeUQdpVVexdkUpo3GVguTQOY4chjkjcewKl56p4HgLI
0La/kBWm8OOnkXs/6BrvDLFt2MEoKzhENA17dw3NIkHLNjsYVTHxK1LWnCjnOrKYRPXiNfMhawgm
eP2x7ZJk1fKrUwDfNnTG9jlsQ55AyIVAROwJFTJOo32caPabpw/dqfFScNRu6067rFPaQ9yWeg8/
qAX9ZdZ8HPlQMRETE25bJmWfwgodKwFN9ro2pkEsYJoUuzIYWX0ZsffVUhg616MJezQv8JxtZTXW
g9KfEpSeixjv9gPmnXMKQnBakHxCjh9cK/FI67j9BspDPHe6FR/hqOXu0q6pJlwMPVjh5i5Ppjv6
t6INlGeYG2Xpq7XR3ht9VX8v8QpAmI2ibMesl/M4MYy9HwnIxwsbONcOF8katvV0bLicF1aepvOJ
VaFVZbjlXQ3jn0i0Sv2CYT80wNBG8oCD8NrCunogD/4yJtbVyWzvSn6du2MdFb7XSy5eUxWqroK3
jAT5Mojg7MzmnNFOlCXPOi4w6hVEBHauNYuqJLAkD3qyop3qwQpUkjZdd1zVbUOoiGJbL5FTySOO
fBOwDaQ0lCj2AaTX3kzw0ah6HD9Dtn1lDEPlFgV0sUeH4CksCu6S7L9ukXZjvTEjEg6zeBQYuk2j
eRvcCuiTGdrTuISv1nytEFJ0iyjrglNhSXJIOqxH33j2Am+HPL9P7mCUus3CLkm3IUc1fAbdZJ3C
KKp+FF4F5U0Z0anWuWcmTxlJs+wA7gAgShuM5tklx1s5phIP0WpAIlYfHbyvX6JYOMtKa73QH4Zx
k7XkHgdKOcfuhOfcNfYj/se97srhJG0tWetJVpNDo36vETJMS4zA2X0GCzjy2QfSV1ZEY/TTGOcZ
6BoWs5VNyuxxdHON2LnKc15bQS2/yOw2avcEY5ifSQo34mXs9cNZtK3XXwIRRrXn00Oo083sN/ys
jYTILGx36K7MjqmALGOKN9Ipi1VWc7gQCMfRWQUmc4CME8AE8NSCrCC008/6IbPr1gXCYQfnKjZ6
BHn8Fg2cclcrQb7qRc8/4Yo66ONAFZ0HWMUXei54dfRbAPXtjyWqFo9LEM/lTg0hsfhGpDFPvNUe
1dxvTnJOKbc/2gbUW7BfeN+FtF3wh7lYm40+NxqN7kJoiLts1Fw7sWkyV7BpSuEcJR0oaeQb67mE
PMZRjm2YTwzmU3OYVxQFQCue1LIjKw/YMd3cwsiqlx5NNSSbIbZ/9LG0WI3mtQwQEz9KEfbJAbaO
dbDtPl1m9cDUusjj8nM3H3jRSNCXzSNLvgHWZK0zR3RYvkdaDGCxwWXV6OfeX5cSUwymwO4qXqoZ
uUuNkjpLxx3uCT5oz4rpdFeDhOS1Teq170WB/vMyCFbnP6iAhZ1XSZO7JqOkWE3EsBH8TlDJfsIm
CV26ik9Y+UuidZyCvqimRHMHjZ8caBYOUreu1y2Qp+2YRz96HCrkgA/jju3gguZYWQitKXZ55AVb
VgfnGkpYF1Hcs0nxI/qUu+FWAdu0B/WcHLOI2kpxs/CxLXP9jnfWge3qiWGRmJ32UHZ9hyml4f5R
bc7o4ChcQUoiCwwV+X1OHPK0MCZD3VeRspa9Vd/lXZud6kLhH8Ls9dYJ0aTFYbxVCU0Ew70EMAMg
XEvDb+T6TnejS+olVYwafS2IaCbiMIgDCEvzzXHc+RErWnGhF2wcBoXYsWyMY8Zf8xcrrfaqwVx+
wzFjbxEZzqcTcu/pQVkPaZUTVsRXOyWqOpv7SaJcFSZne9l2+VeHwvtRFBihYpk/YXriuAquKl/I
RMtxLyb2p1xNtR3nP91vJuiP5DCFK6IDo1MSYeeYqBAelbhjs2Ud5PkIERuth5RTA4qxmOM2TzAE
O57YlHa2M8YJq9y8UfzcUQ2s9YuamdqunjsW0eAMOzrl436Q5TVS4q8OSePnpJ4AmbnQx5euzpFc
Cr0/yjYA/ES76x4ESPPmmYH70EZ1SjTXfMOIBVa+tw4d1kUmJ8P04VI72MHT6hSOYGUVe4pIagJd
8AaFWt26eL98BWUaY1aifb9qTp/S1wIH6kM4yta1m8SLIBTT1owydefOwnzC49Lz1BDh6kNf+3Jr
0GDf42XBVmbXq6l2xs9sznyfjg09MxCZcdUM68kkew5aL+nVX5Q2dZdtR/TBUotG65CFbvENInJw
uT3udegF9yW1RUi5y9udZmBS6YYY992QEcjKUgFqKwiXOhZ33Q8UGgJYC3hZYFu5kORowtVYPnnA
waPd/VyOcPSRoTcRmMv72Dm+7GKIFqA9rvbcN97ggiBCKSjVdUd6HR2QormPTfCMcDhko5GJmzGm
mDh250uj62xgHGFp8Tdqih0VEvG6Q6fHkx7o+ZchaCH3Mog531Y3kznplsyOx7iJ3ZNoKfnWty7h
7YhEp6OG0+1k2iUwKuvazOXk7XjHfkSzsJO8hToT8Xu3xAvjs0sGx5Ls1XvJjPE63RZirLvttZiN
ah1ejUU0DKHfM+fbY70mGNrsqtOgm90SRBy/NNX7uqzFV6uxAzKRavWiqmQvliR5vlgYXnfxnNKJ
+u1Ec0x5KPqWw8vc6auw1b51ZBEDa/KU/E5aVfOSmY290KomXGTw0B5unW0vsLoDmRMcaoYcFq1l
7sila8/FvO/0c2vr1pBE7lA+ZWY07O02LDmIjcqiAUi4Usq5RQQatX1IofSfMibm98IT4UYdenHq
mQMTuzcvrJVjvRq6kx3UeeOLQqLuIi+BhaAm8gejG0JVhdB8tRlImzZUyka0/SAnJRX0kKtYSzFt
bnNMeswgDO/NmUZ6NkhEBODYr2Ou9jtrLE9gSbWl04O+Y25BgKSiuWulJTjeSfBp+lZNVS7cEXMQ
LqiIiORp9va1PCIdmLdFa6Ys/F0Hlt5ikRqXNL8MwLNe1n/TTCiW+x4fnsuOk8i33pqsQ3rrVdz2
eScU7FHONDcCnFrlWbOdjO9hHgCVXhyQmkr3hw343oKneqpYxjd0kAjjC9Tx4fY8IQTS1qVn0jgo
RbE3eq/ZFPRhSeuo3C064GpHVl6y82q5qopAPWqqiD6JtHod4z46UtRQmFlJeiQQc5uaQv/aVial
7zxldSvH3IHhnW3zeXSncULwtWwYiUvzhk8B0egnz6M4sDEIb6ykM4HCCn1dmu7J4WB9JGlX/8Yz
Fb9gqbEOt6f+g774n2NZZlGO68LJMmCNvO+Kgzl2SyKDGTk6XfaJBvo3d0KuilmavGcNg1ZTEsEm
8yZ/IEL0SQjBKFRXXGMRe0Xw/acYp0aFsclsGVz+fXXzTOz3YREDIpd4O8u82U/mi/9lRtUPTU8t
n05nlWd2kTI7T2PFoFdiRiAeRZmSOg1NqFiqVR14H/gF/pwXIPhz6fVgAdUQwLwTScWNJ7FrKe65
cqiB/Bx5/0adj2mqQyeOSHD9I6XLn6oFfKczmUclCliFsfv7j0uJK5IqD5Uz6cH1KqOPlxLjpnrf
NH1Uz3iTzQelHMSGXcG7i2INLqzOxfmy7po9EZTe53/f/tuX//v954KY1M0jVWSWN3PYL/cfRBn7
cDcp58mkL+UEkffWTPRUVRyb665tf2Tgazeh4Y47h5AVyo/wfuzc6oc35yih0VL7xWhX9bJQ1GSF
8ys4qEVElRnH7hWUUrXtZR9/MNN651SYZ1rg1VRzNgUAwYOV//ttDDKrsOFomGcRxknk3wT0t92U
DqO60uK0hsyufpYFKVcMnyrjAvwz+p6qWXmXOXm8/vddfBd69vN6ENrNjnjEkN7Nl/LLXVSFp2ed
qxtnKNp4+dqq2wJDoHeUFuSby+ALytPuEhZJMGKUy8UqKArl6CRBtsCcEN1BUzfmFNUefGusaZdG
7ZothKz0cNsz3Dxz7z+45D/1Ki5lL/oij0G/h9vj91tItB2IfUr/85ywcQRlRah7ZKabGHXimqay
degkFTZsCOtlGJp2nYbyBQcWJ+P5sENfyV2nIyCrD67rz6E118WuoZHhBTbw/dAavWllcx42zzJq
k89l6QSbxIz7a+uk2TLOQv0+HxKk5MPA0d729pA/RqCdSafcaf1k7925GDLQgy0xHrdv2I/bpQgw
Q31wnbMG4vcXx1U5fdpc40yKe69HmKVzMlRiHZDkPOW59cFiEL4vMaW+z5UJmpEc4owmey3iJF1K
faLbOpvD/n0lfy5iUOOt+d3lhTDwtP/+RVJ3semoDD1vQ101EtM3cK+crmBwnIJ5avTvz/tTd8Pn
4RDykCCh+n1vx5E6Rn9FZPrZKIMEl13xxkim2JSEyl4a6VoHmXnNTjaVYBBDYfDvT/9T+curzyid
pwOyhmfa737cuB4FvGxetSHQupPsbLrao+2eei+jkQ0DhSlDenSJzlgMQ1ctUqsGyhF5uJGLXHkb
yuoTwNjwHkXSR3fmL9+EhjyFLwEoJ+CT+ZX7ZRVoyqi0VNna5zijjX1TUWLiRaxiSrrgRtB+oNP5
yzfBmoMX47Z/IfH4/fNGil8zZ1Z89tg7t5bBKU9ocfmYk+LBbmYozJZ6c5XN1n7LtJyPBu5/yoRo
nWoo0uZVZF6Sf/98pcFxa2NsOaeKRSJCOYTbws2KtzoYW19LrKU2zgJBxrzwQ90C7Jj7qfVqEqhS
aW/DRogPJNd/ezi4IBqttmZjBbTffQMGxgNiT2z7TN/OJnGzDJF9w0lfV4iKaGbYzg/TZKYQNbwg
QIC2fZ12Gy2KSD8fdLtaaV0Uf8VdL9+GaZY8/Pvh/csXxl3iViOZZNF4v9lW4PSV0HDcs6mlc9+b
3AhI9Dkn5nlQS6Ty8HYrmG/r1TBMjCf+fQF/EaSw2aP1xbrDK/QHRLcbStOLo946uyIZH1oMZbT7
U8JexvRQ4us55GE+rTUoFfjPCf0B1FJ95Fv4S82BMl1jBTHxQ7t/6KSYCZU2QMn44ln9HsFowUxu
6DZiChiJwmB6dgfp+nVD64eBJIgpPb5P7bQ/4EwjMAAOdr1q9fYVvFmxHPoi/pagOTrbCi2VOpik
HwPq+khe8pd9iQpx1pfwuqCjefdowcfjNEmQ56Wd1zi6Vs59j0nhYFb2fDKZR3+99eE2ffvPvttm
GIwQFU1hYfPp76R4hE9Lc2r16DJwxtzYVl9dNZKYdhJSwH1baGw9KB3d+zCNeFzZz8kBbwUtbwqO
8jJGkZb7SpLhVE7D7PNomo8BL6pfWVFb+zdpwE1YUBBJ8RZIOia4YmGu0yfZjOnwiTQVmvhGCesf
N0a/DRJAFip6tWWvgdbw8Z3ln4vbrGGc5fuqSlOhnsbpQGei85nb9g/R5JUvP7siP2fQVTJqSyjE
+rYp4/HshYV8+/dz/pcXzaOksqHt2NSJ71fiXNhpYw58WWYs7aNVqOk2QkLwHMEkXOT4vAnlibT1
NFa5b7Zt8YEQ9m8fT02AqAvZFS/6vFH8shGEhMUYppTxpYX/sFdrLf3Z68G70GwrTJVAfKOsXqPN
f6tSQ//gTPW3j3d1YigJhP3LsUZYrVHIxkovCtaknmB1FYGQZoQ7xji484JpJEPOjdkhRnjXgJI+
+PHfhZXN5TCgBRZghNnIgXEI//7zjyLwRCnD7MLaz1N562rWGGdZjC16KFx59XLrdg0YAk+NExU/
wG5ESEHqjD5AOet4KkSxG4D9llx2GSIZv+pb7URiDU3HUR9pKJhBRKPHbMt6R+Q7XepajTdhH/Nb
Gn5WOB1oYCafdah5DJRhfJpo5fRYOTIMzK7l0YGLrYGLUvKCgXMZ8dFYC1h0iqlr0sVtTNA3gUoq
B5a5622ioCAffyMSAeFXHebPoCXqa+dNwR6K33j4qWS0Z7lFqQM4yuNZu/vvZ/vPEzNn1tlX5NpY
Jjg0/35zsVhiMzOz8kI4oX40U9pbfhTnGmBwjBIZg0HPHX0Uf8DD4cd8UP39WePM6VeUf/C1+Yat
dzWH3WX1lGEgotSz6Xtmkc1UJnPVk9PSdXZuuJh//7zv8EQ8TTSNULK67Fc4we33svIo1fUsB+AO
HTRrFn0Umga8jNKA8scI6FZmYTGrFkGvdZzuOgI6sHZfmqJXVk6V/7cOQ28cdZ22ZEEx8eeOOWgx
b/UpC+dwkAFKYtIoP9+MYBzE1E///ilukdG/LuRolx0HhxylOkv5Hwu5owdOZfVjfw7buDqC46kP
llmTxNOajyMNVp8mVXosc9FN/kDg6luf1tdGo5OGICsEWUYlT+qUSZz4rUFSBgMhR9K+yNHL78qk
eE7ShidYaOn0hT5huRlmiR4n9/qTGxnyOxTT8XJ7fJmbM5i34+lhYBH/5mUB8SeqXaORG6zhSz7p
+tMM9d+lDMsP5CQPW9VtuEK3Nrb6WCtbLU0JAZCQiHJIjutcON4Ztl25sEppL7vRcleMmSuNB9OD
SSeREpGQGr8yMDKRH49ZB3UwSuPNrT4uElVeXCdJ8fFUnxW8JEeOc81KWH3/mJusGpN1JrslgaA5
edCDCuU1h6t936InW8FZYCLddVq/SRviZJYOc4hK79IfkacU19ucL+wqHP/hIMqrXlTqIQlyfEYo
Lt8gUmsvMTTgHXL4eu0FrDRFbenxB5XX+/eGIy2RcUzyDSKByEV/VytbnizGRGvUM+lUSPhI8rsf
rHnZMa185YGm/rkD/n+T8gcmZSYJv7yYf5iUn7Ab/z//tUh/tSjf/s5Pi7Jh/cdC0Tc7M3Aqo8Gg
zPtpUTbM/7hgdi0GTlAtqBPYdf/Hoqz/h/WQgxAlmsEEyuK3/seirP0HM8B8DsIWA2WH0/L/wqKM
3ZnF/ZdVhHYa8y/PQ+CM4dek9fX74m+nAhJr7IpFR+7f18Iro89sq+3GKrPpUCO7dwFeiBKCiPDu
vNSYLuDNhq1EsXoNeGUebFlqP2h56pu2Iw2mMCL7UuaDcUz7Pt+XVA7j0elia93h5PkRjKV21pl5
PLVFBb5Bn+zmMhBVXfmW6NL5TD0KY4Ed0lZ8lIQ2iZT4fVy9/zLLjfyodx5CVVGWwpYVip7mmeYX
CjSvIxx8dF7syMEs1uxY4DeVbe3tgg6jGe8tZbhYZfEa2PUXaKlfm6bYI4IBdO3NS/WxdIY1os+L
E9oXLSwuOXGlsyxga8TpI2X5NtOa4ySya9RUj7AxgEcUzkkP8xXtNT5ZW7VNeFCn6DmJnWUUT7va
E0eI+kch6yV3q/IJ7P6iuKxWkVF+1qzp6jF19B0r+dIN9YPV5U82ulKQwAfKnZe0nJ5km+3oSWzG
sr1aQl+FvbM2quJ+DJu1Y4NqLcLQQX1X0JSYwk8ukdv+1PfzGNxhNlg+6CXRPnSHD07pobBEJ0Ny
74GjHJ8bu3eU8j/QjM+6N+9UUUmiajjrbCHEsUFZHZMtKK9tLRo0rhgow4TYJotuHSLUtPhWONNS
6e4VPTknEbzriSFLugi1raVf+qJdKs16ml5EsbPH6blCI+J3RrMUI2hrLX7yFH1v6ulTl4vLZJLr
7GWbFjSNrzjds5Ip60aZ1qIzftSRRptuUlDDQ4zyzA3c+9WgRY9ZZh074Z7CXlAmhWezab5MTrCs
cmtrwjAvQ/uO1s7eyc0vMZ72KEg3A/kRo0IFpRbp6yh5cno9XhtF++w4kv1Ty+8xpYcn8Lb7vIq+
lIjOJ1qVVtNh24/MY4F2FVW7/EFReA9j47EQxlK6Eckuzl0qMr4OmyOcq6zcqjsa0tvHKhb+1rAA
ZkdbrxdPWm1ttJ6SQ8Lx9cbh2EfkJ0/V1Rv0TZ5mBUwOexFbEzPf0K595NH3YybhJ3O5hqMkMOya
tZGWn5h4g8dtj0aZrO3KuxsdbN9ePKyjYjiEgXWxjfxsKc1z5ljbUQ+uTqGs2qo6Kmk+LTTFuxdM
iOyguE5QxhjoWl9RJe1G07q0dOoxJ2QbOaifg1qcKNCf6LNSaichSmK5mgpE2PhDmMkX4aZrK+mX
BolZaKDAdiSD6zemd43M/BomTNAV9FBKGxeLJobPYWvZmkhX03eVejNYk7IKQcr5ZCAiBS9RdCfp
DqGIQw0THEwzyH3EB8LXyB4nYy8njcDcN5NY25F8tBGREnOjiRU+Qk6aVeahxWd0WJGlsSR0LEIr
lVR30QxI9WCgEVt2rEfUmVBuk8OIoevcB+TWAm/hj8bJN4Gc0LeBr6AYQO4CQvA+lJq1xgySMNDW
X9JielRjOMuNFUOajxpl1iWhmNCj5lHlb2+6LuLOYAFOLmpY1BerDbIl0nJynjjqVm0IbziGj0bm
7hfyoTwfncW01zWZ+r1mXjtYvZtkLK9KPq1SgrjL3hSHGE7tOcF62Q1pwsMRxggIQfbqgTwgKvS2
Hkp0CFDxqlT1Z7WPOqg3eCE8NGgLhosHPXGf60hcATwqPhrTaxPXAbdoWqQOkWJ93WNmJH1aj4E4
I+gXizYf9kIvv0kh3qbe+BQ14lAkskbIkG7dQj2bSosiTFOfK+Tqr1XjIF4FRRe55BzN0tllifFj
4eh5vkxrJ9zIvnlqegOaNR5OX2r2im/2CSZ/R95HERzrFl231wdMDodxNVDC87pRomHgYGBgoAzv
iBgl0eE0V3tNUrzYmYVemQBfcgA0f9KwTXQJil5SNgLfZhxIHmyITks+B46O6Cj3Xr0qOonCe0YL
8Co9/cLRe22Y3TdaTNmKIu84FoHHcc8S6pwjiYIVGcBGlrMeD/zjUUkUzYfFUwLSkgarUvZoZOHg
G7IGNJS1p0ZMKPRa6j+S3SbuvePR7vgv6r5kuXFlWfKHGt2Yhy0mEgQpai6pNjCVSoV5TiSGr2+H
7nv3sPIqiX7atdXqyOwgmUNERkZ4uBcRQAFQSyCJCcDTTJ6rVlVcqhbREW0oCuDsRnxMgShPoT5i
UwjEvaBtJ3YFtaUfkCwzfBPE2EhQdTq0RTQTBe+UHCDR9xvFK2jq5ssRCYwIRKRoUgX+hgZVpOXH
eRHrYyfNYwAcNPFNqDTYC5qGoBvU7QHkBC2l1ID9GX2+4OqiNoBxIEpW+92oV7uOxiMuW1CV1IMG
tBnUIoyxBFKjR/8RMR/HSgsWTbgBhuQ+6xY8F6zmGZr0ui3N8EYZog/HHNuHdjZzG5SgoEfLhbu8
AipBacpH1LMOs5S5ZhKBY6qlid8o1UM7JWjbySS4jfUhk4G5CIkqM6wIhnDQ+6KfDG2Zb2rwO35M
oJT6AV01UF8TS/XB4a786me5C8ekeSGgX/G7UnlqtLk9LWj/fQL7yLzYitWg1iBO4+CCajbyJjTw
uSiKlru2LPod2gB+VI1heLQX/vyvEvQREhTuJkQcxoNACZp6ywnOC2j6VoBoGPKqeayiGaKZQS4l
/0r70pWp/Hvokh8qjqacVv+qWP6PwvH/N0Kgc/NRPZDu44Oc3pr/D1iBZBEpyf/z30HtfwTc4BeB
HCZ6VT76v0Lu9f/6V8iN9m1w/0Awd21TxJ20Nij+FyuQpIMvyEIOCSIXqE+ISHX8V8gti/8bbX5Q
ckSeBkmItXL/XxE3iISQoEBBc83RAqBtGv+TiPvvZIsgSyDEBmyCrdOPRIiaQSuX46SPgTpO74hQ
VacEQRFUukdPmwvTjxbx18XS3P4rjr8kwvg7x/zPaEy+EJywuBwiaz4OMvmtKtXrlE4vqlg9oozx
lknDRg5HWnPV/7wi/hmHeT2IAAjHkdROx7hW58WbIku6mzqo+4DUhNzpozjfoaZnhnWlGs+VVrWx
DRtPTsOYlSZUWCvxHs2sfWkXWlmQjbzW30+bf37U+mMvk6WVMo9pl8xHEK28Aasgu6AuWg5KY22V
X/5+g/8zAg7L5QggAraMukPrvyRE+xbK5og0DJfE82uLzLZ3fQ95gzCJsQj0g6NolmZgENOhTe1K
5R6JNE+g3xyAqQSoZdYbqdbSo1BY+W+o66ChTc6AYl/M8o5QQXSuT4Qp0/yzXEyqwojLzjRSYN7R
oN0+qXVd+0Ydgb5wRqiS1D31G1UlEOoQpX3TzuKbXkDAB0YKmuJUBIO2gBLTD6jvAbkJ/HN2P07W
Wiju5BRcDZEi465U80PS0vbu+k9mylv//slsj3OtlkqpJIQes2JO3iyiy67WxOLjUEDsFY4fiAV7
MvXyZZYbs7S7AqAR8PtBBeX6D+CtGZujjKQOZJ9CTY8F8JOmmdyiDeK9Fuc9KUe7KVpnaLXbUf2B
XvSdYYj2VJhumlmeRqE+r40OsDlO0avQSyk9ocp26VbdnGNd+upyLqyroWjMRe8QPdIZoa0vmqes
+dfdxqXv4Zx4nfFa4HhoZ0As6DFB309mnMsks5d+cPqm2jiKHH/F9vAjX5+BUxdHvoW0a0e8YSAb
X+b9dsbpJB14YdoCX46b5wbYgD5NnSy6sbotd8D76YzPkcVk1GUBi6N2z+hsVcYNbgfedxk3I0Fc
oJYRDR5j6U7EgtNoA4DDOyiMe9GHYZbMMTHDFpprnjrkp77UgryFrM91G+ENwLgVcKyjs2PQ06MK
NJEHpmjRVku9Axf6vFH/4lyjaxru8qxrRdo3rdIY4QA1HVUAhDpKrd8gsjosWhyAuLrcMHfO6dGY
+haUV8WKolk8TGNrR8TMzpCbIjnyY8br9cXibDOrWzDUZSoamWyGzTDsiwnK2nX563ufZsxWbNHL
MWvERKl/GPwsFz+UDs3E3/v4uvkX7kao0dJAIOwVRiL0DsGyg+bwWfx5/eOcE6QxRlsgEVUmiPJD
gBuOM8nv9S67hY7i/fc+z5gsHQtJEtLIAJ2Fcd+nM96Y2h2Atf73Pi//vTR0isHD1ml6WI/zPoM6
HxXw4pLU3r3+fd6RYQxYFkFXDZp2PWwH8DzlT107bvxyTjCsMZabiS06+ZZKD5NKl1yti55NdXyN
8/imT+SHuUfPaGJ23zNiVrcM6tMgeIOyETI9SItWsbZL4+adtMV9BvkQt6fLxqw43kJljLhfqIUc
NQaq6zJE6dinwwjEQhQFXVsUwPSnW9HBallfhN0qcwf3fTYWw4iR0AjdQ9AGw0ToiHdrUh9Iamxx
THEOgLoOf2F7UooGV3Ot2BHgfmzAz9F9rywb3pv3ccawAWYmAE3hdJWtoB5EsIw4swj50+tnl7dC
66gXP70b8x59IOtPN9+q4k0dTuBApPOGM+V9nTHsoo5kpDJT+I36riInXHP+qEz20E/u9Z/PcUwq
Y9qWpYxyNcNzVLWa7CNaf+SZAFy0GOsbCDfeFBjjBnIxBmjRwmGVZwgAryELnk1ot0WH2a6NtnDq
vF1mLF20RgV4q9EIid7mtoxyRVa3b99aJIW5nQvaonLftEZII9Pcoy8EVBCGtZsadePu4ezCpzju
xSGSyyUBIXNshKKQz3ZdRm4rdIAo9OWG1CVndRTGjpPGgqwAgPuhKA8ZcBaqm+vgmrm+PLyPM9Zr
yCByl4FoDiUwgdqAz6a2GWcbUSPn+HyWFS+WhkK/UdJHSw/BXWQvifBatyb4ODoJooDCFgc+b/3X
mV0MMiuxAv0vA8uTKk/jIL9S8CzJUrXFbcv7PmPGM0CtMcSE9TAlkLfuXCi+2+Kw7K+vP2+JGBsG
ID+tS1XXwz4NVrYEQs6lariCkPjXB+D9fNaESYSmcTxCQxT23iulAzFHHncPBW36DS/KG4Gx3gwa
XqY6YAPUpI9dlHIjt6aT7CbdVG8MwVkllhZ/6OYs61NMgkZvWo+yH/hEUpSYlijzri8Txw5YztVu
agBK1VH10sqBPCuxqewsPe+D61+X1tX+4i7+VMO7OKQx2heFQdWK45IUsZOhjpv4aNMsfpq6EN2I
YOr5QQu9qjxhgQI1mFSEEppQ4I18TNAGtvErGGjTv/MV8rq8F78C/eHQs6z6+iiMfeYV8dj9kgia
7ZQoLlt7KDN0QBUQu1z7oATLblQAym2rVHplV4AOf9eAUyBMVAO42AEiI0WxGKEJTY7EXdI5Ah+4
qh/QwYNmk1iIXGh3T+B/iA3h2NB289LmhIXyegwvJlFZdALgyOyOytTFiz0vRgx2dJBsUxtyF/CQ
xgweHTstGtRx0l4ptxIPnySzX20i42nycoqtVquKIzUo6mH0ZWrBmEKjA9pcTtQCJ0iSHQTlRPCz
uto4Tf0EIgqwjEGWeUjlW30Bm42poR3y+qniGN7nNl+sBBI5gGSQtDjGVKIHooKaC/B34QaCDu2G
WTBSUv8cGcY/KfoMkQihKY6S1pj9Ddh3KTqGCtBDzWKn76scEmouwNrgoddnKu5oimZmJGqRiuun
RD2BuWg+QkSJ/L4+Z54nYNwZyvMtJXWTQ/NRkFFGlxIXBAClvURy4Q3AX25M/NMmvtpsxquVpEEp
B8ogRyRt8p+wieogin1xqGIdJGWLvAwu8tiQl0e1eQ9OEMHHIzF28Rrqjqg1lc+R1k6HCjXHP1B3
Fkt7FqGfC/RoLpm2iG7MWxVtTSUoL8w4BDBovCWTJIaFXEsvVUYkZ8jiBWVSYFY2gjnOcfnsJrs4
LmBqQIO1hKUrrDOQdMekvk2NdiOPw9mXT5WDi48PQBhA3hs82Wh+E8GKC/7n2MxVt4JdhB0Ezjc4
sjl+miWAjiF9swwoVx9pBzBfvcrWKcNWGoGX0GW7q8gAMO64VODHtGqAzkdHSZCUWv5obWZ3yhl8
a4Oo24nw/K3D/NlXcrlofZ21plHWR50oEITqHFV+qHKCfM7d9wZgPJY1NACc6g0GyA4grSLpcaV8
rHDsrn+fV9phUcErJzoBBhJ8ghDn+QUAvul3yIm7fSJW+7GXtP2iC+KLMmrzsclS3BkmWqHrRO6e
IGEjuaSh2b5qu3IjV8M7hoy7ktQYzZ+aWh3BWL0v5vHc1OI74KXHIS22QuZPWa8vXMPnJX+xbWbT
tloydJA3dyYXlA27zAVHsWf4kls7pjs5UFYN6I7uulO1E9zYvb7YjOzcv33x56m9GBfZ/gjlF1zf
xJ09zf8FfrZd64Anw/mg9o/j8UZx3p4eRjvxRLuzZfvh9+9hIwDj+A5Wchp9S0SxgBM7tmO26yeq
2s003kky9a/PjWPWLIdxNDWRIk5TdowB+HsDRKPyCdAsG06Dk3MRmRdU1soK2G3gnGLxlMePmmGA
f/EuX95xf1///ZxztwrJXAYlRaeIUjxghEEYK6cCkNAWieoNonIHfewt/8TbhfXvFwdgsvLKktrV
yVKQlaaQF4NcuWV+z4Wz3SuTMM+ronp+lBewagu/aQXd0FRwG2Ej/uQtEvOSEvtYFvv1jgD/ikuM
1AWznlsbZ8G6v74LvFPEWD9w26Qy06E6Wqly14MFFs0yG8bH+zQTd4wJWkugUKqHY6eTIzQPvEGI
hO/dzGwvbY/QDTRsaXYUk+Zjof0PEpdBJAMMeX1dvj43kFv9+9x0Is5nJRbZcYql05TKHxmU1IGL
+Lj+eUbT+78dk8yKDRszwH2xVc4hcRc39wo/9XA+g/6Gngt32b8DzuNLpUve0E7jkI9qN9joxnQi
r3CUjSl+vT/Q2f57ihKwcgLUdeZQBaQgFbVdJXYbx5Zp8/xneoxxl0ZGwdaGb2u25iN/5Kbe/S14
pe0+iGwEu7tsw8tyrlOUrv+exTyALCpPMVIJiOZL8Zoflsg1bw2vf1f+6KlNYgcwqPjX9X1jJKj+
mdi6mBf+RAKVaVLHGM48Gef4ZnIhqkdRPbep/Z7dzK7sw8VMjuIl+2njgubtE+MDMiszKK3rOYwn
9UGL6eNM1MeN6fCOOWP+6EHOJxkZ0bD1UKRxSq93Jjt30EjoKI7kiW7nmN71sb52ZehB/Hvl9KYE
YmjEic/G8UwaAx1/eQ5MXOMJo9hsnGnefJgniIVawbBYObYHbEGZKNx1qYaOako3vs+ZBMvF0IPu
gHbA8YWZkoBU+2dLBq8clsCK641l4syA7chDBzpdZtOaQtIFBbqzwdhqC/LD9T1Yvdd/hmEyEFd/
nd6x0oW+mNI5RNMdeSV5U2Gnu1w5x+hkOMJmJ7+NJC3IlGGxCyhjbJgN5wibjDtAz7IC9XBMqoXE
50MGKOFhENXBvT4r3tfXpbywyXxelEoejCkE37YNwXK7Wb6XqZbXJpPLT0+Qe8dbWZ/CWb1r6sxW
mwOJvpXHhEDO39/ucw31JVmaQrDMlfnvXLlRO9CXblyQXwdw4F77++vLKNbA7RRWmGi/Z6WxuzED
XyJ4hEqCvPLz9ZXnDcLYNET2aGIBah+ig8MrZcE2zaNmlf6Mbowp+bg+CM/mGJsu0DsNVkLYtDFI
tmW95wM5yup7aogbs+AMYDB3Pe1FSPUuOD8S4rZp0Uqnbfpjlze/oYH4PVAFekL/3o95bHv0OdMp
jJr3ig5HK5ncheT+9TXieI3/QEFC51SViTaFIAFyBHAMJriIkq07dj2RX7gNY124CwOjUNdp4gai
6Oou+gMg83iqT+Bq8aw//SMwiA/1FuyR458M1pKHLDEbrFOYBAS8lN5yNHzdqVyQB9jSzjhFZ+1Q
/jb91q925cagHO9hMCbeyrPS4s2PyUEkx+91NXfESnu6vi+cZCDkF/9eOnTdlqIQY0ZtZy++4qKh
JBADYFyOaI4OC8fc2CPeLBhzL5NIA2MjDgC6J9xGfbH6rZo4JwUuG4yR07lWQME4TmEPgo6bvG+s
W6lCXqdQsihYBk3PnQnauH4CBohT0eqFa4LxJQDLk/jQiNqwMztiHXPapnvLatUfVt6MQSlG1bHO
KJq3R6l3pDlRbsAPl0J0PEbnb5OCAW3jzv5Mc391fBkHApguNHcXrI1mVwHIol+iu/IG/EM7CIg7
rZMAFHE2bsBJ64hu/rp20fjCoX9snGHjF6jrUn3xC1jU4yImMkEefApzm7gwTkewX4oATXn2+dG7
D1L7V+FX58neHV/fwDbp4HCI9tvtGoqtqZEM+YnUF1zT2wqbOf6CRUHq5QBpJVDugXPRTyj6dumT
JI8b0+Vke2QWyghNDsHsdUxX2Pfe5Aq2tgco1RacD2Ib8BzEQ+eHnbso+cIAxI0bj7vKjJsSqwG0
5ypsbXTAM+6hinCEbqav4N/szc7ozPiXBcQFn6tt2L2nuWglwiaAA8dGLxyyQs2eHIZ362d2o79H
oOKcbc1JvGjDSDngU5mFSSZq3E1yjV+Ifj1XOsZh5deO4XQeqBO89BjvGg+UnTZIDL3YRR71uhPi
bTbj4cgktAZUM7EdsKw6blykz3Vpw8NxHM+nzPrl3QC5yTlajWtQfUBLC/rr+o/mVBNkXf7bc2bR
IAtLjg/T9/jZwI6tB0lxh5t0H+1+tnZqxx7qV87gTn+Uw7pTh/EIRbZTvxGfMbpM/37r6YzjMzuj
ykFrsfqNyY12sgduEjyRQDG8j47R0XBaF41vJ7SG7Ssv8wQ38kxPCYg/OOWPLUtVeL6D8V4gz6ug
mIIQdLybvXHXnKMDPS6uBC9S4PTQENjkezmQg2Zf2W+NUznJgZzqc3Poz/K+crRbzd3YEk4cwMI2
25ZOWS9gQQzoV8CBxfdo73LXfCrZN/scZvVT+BmBOv5GcmbbcvtQeGz3W8N/smV94UVZMGe3Up3W
1XoiXNV5GWzQB7mRY+6S39ltvNeoPd+AhDlE/7RvnvsjfVP90q19oOGwO5JHPRCIuFv7wks8aMxb
asqWAuKEa6yS2sIZgjqVvfzQb0FpjQDpCA7Zj/6XdHt95XlhBMtTI1iLBbJeDLacjYfqVvhVnpCQ
9WZfO8hH7PIG+oShSfz3kddWF3JhzbjBxwJdOzhsh+ZY3bY3467eGfdY0AdjtyCpoTmijTr4Tgvm
3fW5cRwIixW1MhNyWx12dUwkp+5MR4qLDX/LcXzaeo4vZjODpjzJRaxaM1g2NOPMOXFWJM31H86L
K1iGFXAEVaK+XqKdX9U2vi3faUG7j2/KvRK2T60rvxear5573/LIr/yk2hWu8uqUfCivGz9hdYZf
mQTjovQKj8h+vfKoPztV0ATmLt4Pu8LND0go7nKnd0d3wuEfAhNOqtmNG1Ez9/gzbklcrEVuoIIB
LgNbeGlux1P+JAfzOQ+MQ/5aHNIHuhVP8E4/izQdIhppXa1Mob5L9/RRPGUPOmJo88Xc1+cKSirf
O4os0NSUkURWIswpBvVxlimu0kcbh+WzHvrFTrHQ0nHOhBkUJnAXx8nXd9pLvlf28cE8poHog+A4
0Jz8bG14as7BZwGmfQdSbaCYp9CKzob5KohB1P64fuS4E2FcxAS5kwZSeggd78p7lD2iP8Wr+iS/
rjx9UHSxk9hOR9sEZXuwVQXhTWd1HRd2jNqZqaBhe31ELc6chpFVulq5UcPh+B+VcRJAm46joCKH
IejoiK12y2a/HO/LTATTSyhWxwkSPF0PDcHkV0mmjdrZ14Ae+TMCvliQdhrHeC1shpRqIFBP4Xze
xeypmd7VCmvfbRk55z3OcuHM/Zw0iSyuEbV6kD102vuZK9w3YefVxzLI9qmfnYygRdwTedfPF2fR
WPDpMkWYWguP1i+PefUEmM7GZcDJ8rCgUylZekGJsRtI7tiRiC5tdXSgteWCvn7LyDn7wuJORT0W
iL46kM5dXtK3+EY+pPvKl0LhxvCEE7QWbpP77qY6RBtvHt6F/Sm0eXESgAkdTaODpUc/wWcOsgXp
UftR3tVP0Ws8uHg+eq0/67solI/x+7BXguu7xIvOWZyqAZ0UCm2g9UVb2lp0nnzijl4XKO4aIOcO
gNtuctP8yYMyaN6sQ3Uvo5awRg5bzprjFBTGKZTgKa30GvvZk/GlM/0x0U69TN3rE/z8zBf+WmHc
gpLEi5E3mGDrtZ5mi3iyo3H/1OO52Lk/HyFDgPBb+wWJt5PpViHkzB080+3uo/CyEOIfCDmt2+K0
VazjzZbxJSalC9i+BySL5SkFmTcaIsES4TTU2Mgg8uyOiSSWMVMAUYeP7QxoD0zgy/m4vpK8/NEn
NuPiiBa1pldQZsQL0YGq8Bl9KWHjT4HlZ+dpr7sNnlDSYcbpqE7zvjzr+w4u5frYnFVjQbB9T4C/
HLGJE5HsvnlLwcbSWhsrxvs4k9HNyTLrEKqEc4RUU7z2qS57QdO86z+dF2Cx+Nd0lGOIZeO3K2ft
pXtUn8VT8dCFkU+e09/G8wx2kI0okuPlP238YoNidbGSPMdIhpW64pQ7JIF+R/TDHO+U9I8BhOsi
0a3bdo0Pv7ArFotqlCBVgajgFL7Izk+QfbiPP0+5jQf+6Vd68H/Vtp/a94mLTBFYHxxrB600X7T/
JEiIZfaf8PmucJ6vrzDnxLMcv3Sc8oYOuNwKUfmjgeQfasUbn+ZlwD5t4WJJU0ErgO/Ft6F990cp
nAliZ7E9PzUPxr31s7rpg9bPUF7V7kAD42mOHmbfi2FlxlHMUM6soBuLpAXogEeQtNTjsuETeZfN
52wvZhVFGTgTF7jc6Gl2RG84pYfsHAUR+siRp6SesBOPslvhcVgAb3V/fZt4ZsY8NKrcgEJShfhs
FE+q+lgmb7O1keHhwRRYfGcD5K1QzFgs6gtnetTC9K58Mo/Tob3F/hzSs+G2G2NxThuL9mziuAXn
DtZumAanBu8nMTaSA8bXFsXiO0trFCdlNd8le6rRoyYlmktGzdPMxZnUjYiTEXT4d2aAxXkWWUO7
1sAo01k5z4cmgAgnTJQ64rnzovfre83xRCy6Uy57QbUm7LUoRUdKbuQWqTfRsiOSHGsVeIRZ25dp
ubFwvC1Z/35xnHtcDXqZYTSteWyUt1bZ+C5vFkzoUFIRMq/y+kLKoMI832Rg8JhHzS37hyLpHR16
o6q8cay4+8LYuzKiekmjCYFBIdtpFXQ15N/XpgQVGe4UWVFQbcvqk5Hox7a9HXLNvr5VHLNkEZ2g
loamZwEPN0S3kQ5S3ufY3AC86JwDzVq8CSI5y8C+QHHmqQG/12hARnws73qh2Ngiztaz4MxZmQso
nxIjsDK6uESu+nuoBWwdLN4bmcVm5ksRlYtQGoGkKCS2S3VIduBIVUDPIemBgA4S3yiqYjfVqzqm
oA474AB6J4NS1H4yPlo5Io5S1W0DpmA6gaIVoqkbFzDHW7DAzi4arLqD8l5QC5BhbV+thULy7s6C
rquSxhvBC+dwsNhOPY+qmJaWGXR0VM7JIutnJQPxpJnVW76bN8T69wvj1S0zJ2SQrADdJN3bmKV0
ByWJ+AxqOHXjKuUNwfgHSV/6ugH/R1AgI2pHS3yqxe53vGwxRHxW57+IhVbWpMs5RCawBlSSjUCR
4yGU1cRapd4yd4F0qC2Nqfk7hZIlyMcnc2cNWfQo12TcFxBV3CtxDTm2vGtmZBSzXgtkdJJ5PTRT
z4ugQAZYUBP8p5T7Ipoy/HiWkAtMmv65lMX6UUrq6gEElQlu7qzYp8ti3clyvri9ajReoccg+owl
4qZ9t/jQL4P4bFalHtorhEd5MbIjELrAkoAwDVkfGTKiAVWsdAErcIsKkxgf+qkRD2v7WVCmufhD
6urpty7n9S8jL2XdGaD5k6FrlUpBq9Z9oIqS8jwNRHks57HzSmiPNT7RRZTm4kw2oBOIDArU14EM
b7s0MGS0KqLmNIInuqMtGgGyXEbEYRLq9uUgnfqqBIHYRIxmt6glSnhxPNgV1ErderJA4CKhD+sI
8VewbFozOS9QgIPCodi9fMs3ioxPLoco0oce/em9IEPxZlGPJIGK8dTH3xyAeaz14tykk6wZAeTQ
SwciIpPdFnLsdC1UjL43B8YJGyQ20qWIhQAq8M6E3RrTYwZ18Otf/9oLSSy8FqSXiZwqtRkM2fAI
ES7JESJ9bynGzxkaya6m14/XB/ra0UOG6m8TqyCygTjfsgK9Km4bVLqLYtq4QzjRI6T9/v42FbRK
lQrVCiqlLwOpVahTgJ+S2GNN4IgiHZLWhuGaSm9bVRnZXQUJP6SAoZFcFAgIQSkxgvRo7kkaQpSP
bED3v74+JWv9+4VnrGpZof0kGJiytJuLnap34HHS0CKzUSXirSnjentSZ9DwMawgJ81tLQqOVM8b
4Qzv0+vfL347NSB80EsQiY40vdlNcSNDqLnQN77OWxnG30LWWhNjo4BdAnniZCD+sSEU+hKJ/Tlu
Ubf83pFjrB/qHVVEU8sI8l6/j815L9bjVink6ytJYkG0hVVklZZ0ZhCLelB06J6h06lVJP/6T1+t
4j8vJMlijL5YIOXQ5qYVWJMCysmpW5UxIehiA8eTe2OhQfl2gNbtQdNpt3HLcjaFhdSSOgZwQ6ij
AE7cPOmiZD5rJohxO7kR740FihjX58ZZOhZYq9SQUs010wgaffE7KbLladhP5FsxK4QD/j64pFcE
WhqlEECHhThzqbePVFeUQFZI9kpFYet5z5sFY9xiJC9oacJqSbP0o9LMxzRPD0ZK/1xfJN5mMKat
REuZmotoBiLEhJEFXKTYNdtDPm1En7zvM/bd5WqWAYUaBRAFrp1RK1Sni6NTm3c3S9lsDMJbI8bM
DciN1CBQjIJ61gMQw1a2akI2qmsH73urxFh4lkdLLmu4vfL8IYupU0mHvkT5X9s4qpzbkRVua8RR
yq0OYNROnU3HpC0S91V/ImRKDpECZ1IY04az4m0Ia/E0MtKxn6Sw0Z6ntLEh1mujX8rOxo3EAWcz
WHBtvSxqIUOEPJQi06srhLgySc75RH9c3wvOjcHiapsZlLDQ/yJhpdGVSwSC8JAF3iiv8H48Y9Xl
WBh6pa0CIMKjUN5I82OhbxxSTlpcYkG1UAgdSdxWUtjWmbCnslo/F7UFUXBqWnsoH+QPeQc2b90U
5j+zWrZnWZrRP2MsUIyWRpLcQgge7zbwJvdOHVUmSNGrAWxtFATdTTJCTsCaBycGdXVmQyatsHwK
gtKANKO21cvKuS5YuK4gZRZZzGYO8yjTnKHsXZBz7DulAaN42d6B9+YFgtC76xvNIYQABe3fLlYU
rKqI1F4KaT0YaOCPqkc8AvPRHdSGgOiYgtZtHtCE7kaZAKhYkY0TqPFBnD2Oypb//QTufnFFsoBe
UnQxtGMqyGYZ4wyyAlVv0dcU4VntqhHkSezZVPJfFti5W3tsxfqnNs50D2KP3u7bRtktEWTCtSlu
bbGWVHuZqu4RjP9gh1aE3MnJYN6Mk56+9XlZ/CwkUpzLtiFvdClnaHgl0Tlq5+lhMlTR07VG6RwQ
e9cynmIK4s6l7UJtnqpbIGqaWzTyWh1InpdqB8IpCQSn1fxMTbLcilafu7pW9yAJr2nvWuaguN0s
DHfZ2Fmu3DTyLhZj9ccM1K5tiNW0H7pe2yE/1+67SejhgUbZFYlWulWrkKe5LIvB1rJ5PlqgiDqA
KHjxR0EEKi2u8p2EPgpHVucK3QGFeocog3hgpFQS8KCL6AICeXAC8fhJTGu3rHskMY2c9oeFVmOY
dE1Z23olaxIEZWj3fv048fwG48OHPO1pSinkv6dldltwF7ugCDK/6fWYB1qMwnmU1rQLuzJ+B4nB
IdOtys5xDL7ntw3Gb1tUNpsY7++wlV473AgSlIWit7jaanzhXEEsYlmZVCgn6HobVgXeY0Bo+WCS
NxwxNQ6Zobyim/bxW/vAIpH7JVZ7ECibgZWjrpCIP4c62rgaeHNY/37xmCg1hUAxuZbCKkZqgxS1
G5cNuNrpeSa4KwYr8783h/VyvRgorZWCCmtuPJ7kp0ypn8qkda9/mnMDsYjhaaxGAOSQ3oVbQWJI
KqSgEkHEVXSg1r8+BMcSWClOAgr+Ct0vJBQgbfg7wx19XxTtVr6R93UmGGtKQUcDBJnCUgOpgVF6
UpR9z8hYhHCNPLGCIocUziXEJ2h6GxvzrU7jjdcib+kZGy4tRPQVpGTCppecPP+pwsNayUaIx4m7
WHFcgkAl76pOCaPqJutfG1AtiMZ7lm54N87nWaQuniJLXy09CQ2VCPY8d7tKQoO9DkFKu7f0t2+d
HBaQi8avUZmXQYLSj+EXIFpP1a3cKG8CjO0qeo4U5YJDGSmt7BITKj0tyPsczcrBUqF2zcbh5/gI
FljbKSCeHRdLArdksovzofVGtVn1SZBKXPIGOZp2K+LjTWk9ZxdeopOlXIIIoITGmVL5yJMR2d4G
+VxrKMSdSrPv0YtKLKC2rizIXaQEIb1KTnrU7BdTfr6+4RyTYAG1tdKCoduAxaFBtN7n0qIFDd6M
JysaLef6ELxVYu7lusujWFpmnClT9AV1gebNNL2DmfNRbpGvuT4IxylpjGlPfYKzVVpiGHWzeKOB
IHAft2az4bN5U2Du5imJiFZYMItCK+/kbhTsdBCfadvcCYb5PdNjIbEWWhbpkFVD2LR6dOjVvPdS
6LJsbAJnfVgg7EjGBsSxwxBC1ufQquCCSbagqRyDY3GwddFmxdgiTp1kPFSMbh9XhpMPsg/1XF+R
NpCLnC1gAbAZQfGJdkUXmlL2IRZCGgj1dAcZBcUmaS1sHCOOOaiMRSOGjCr0iOCstqkvxXoFTcdl
crVM3Wq95LywWC1jpVBQHolMKezBMjnkt230IBdKkDVAmzWGM1bCRk6Xt2DMNY0GuXSpCkUMFfJS
9wPKSTeL9qrFVnDd4ngTYcw6QbyCHIwmolwMIkItE1p3IJA0i03QUplovLLo6JjL95o6JRYgmxEI
4oBGswtrKTuqkr5qad1dnwlv0xnrHhZ1nFs8p0IyoatkuFGh7llMr9/6OIt+1SoQQFUKHGw8HgU1
dS2woBnGlrwG56ezENjKHP8vZ1fSZKfOLH+RIsQk0BbOfHqe2xuFfW2DAAFCjPr1L/uu+uNd+kT0
ruM4LEBSlUpVWZmTJ6FqebahPUAO7BGlgizOo+8h4kAK+78n3DDPCo7Cdc5+5yaQH30E0zpo/NIL
hY0Vr7TEutaZl8+07rtzJ/R7H7gPQw08+NcTv+KWlnjWtOosA9OnPjeQW274O275hzB7rMycEB1c
eMja/H982KcIgPksU+gD78CYHT5VBXNip8kfO2zUCw5pbYYWVhz4hkKM1sxn2atbD4KuTRN878D5
tynr07urPJpLlbbIvnTqZRL5lZuVF1Jha2+9OI1pPnukDXDklzmJKaoNDAoSXy/riltbYk8hqiGa
0MzdWcp6dD5Eo72jb8vxoIEA2ULchF84cFaWdok0hZCw4Tm251mBkhTSx6aDUBjz4mag9MLirj3i
w7V+WgEW2Cmyg9DnAt2s0kH2PDFhvfl6olZwRAAd/O/oyM7qfPKQjlQtsoak2kSmHOM06F/F5IGt
0f/rkQay0cPW6eyvEG416NKHbz78Y/k+fZoheWRMRHD6ND3UNwXAI7EWFM4pRL9sDEFDukGjfrnl
NHewPxjnmwnpr52oq+GOB8K8fP0mK1txiU4VoCuVOaTQz6Lu4srzr1CSvpBLXhv64/dP3zh4De0j
XALOI/MGwLMaeoeEofvN0ReWX1c1Em1905398C0YXtz5z9cTsrbpFud2488o9DYYl4XNVeTQw5Q3
Z7z39uvhV8KCJaI0LXxmxIywb2Zv7kxjjXRjleY76uqNw4ukN/uvH7T2HYtTu8nZ2Cg90fPsRne9
8vwYyd489qb6EsHHiqtZYkmdAjqEmac6oAlZlJCWNrs27fNNUI7oB/5Qsf3WlyyBpNDjzFIGQb1z
Hnk/JnBTUk+9ZOWFfbT2FQs3gH4SHK4ghTsb4dNEBII81sxDN3Eo8z130vR7R+ESTlpDXBJkEDA0
L7ctRVDek40Fw84psAW9EKmtnOlLNCllFPB8i71bOlmSRuWp6589gzS6/qfmly57K2b9L3z/k1mH
FoKuwFV1iDTnOc5p8c47cP5/vdZrX7Cwal4ov2x74539ufhJm/zEODq9i2kHfWIIdl4KrFaM498z
4dM3DNQWfia4C21b/ZfZugVLwHwN+rbiwnesdHA6S7SoKoNpsqb0zkOu+z++X7UbXhXFVghH7DUk
uI5Kg8OdgwT7SQCVjzpWSX8CDxm+4GhQZw7lht3Xc7q2YAtPwAq/lj58DrLC7XMHtExsw0too5WJ
XMJKedYyEQyDdy6ICz7toH0Hk3yKeKY+fOvll8BSzurSM+mIl7c9Wi3t8DrT7u/XY69stiUyNCjC
UnkUwsW9+940bNukwcajRxXYU6levn7G2gR9uJ1POy0YGK2UGtwzSR+KMErcHErR3oXJ+RjkP0pz
9OOhnwanGjgkJ+iwjVl0G6riIa34T8bpk4VA+vfef3GIk7qLaA1lvDPUFwdwDyt5i2bYNhbZaC94
rbWvWNh8xsI6UDPzz1CCjVsUMucGIvINJFIvtXWuLcLiTI+4n/W+cPwzRD6cjes27nVfQjc2IHL6
3iH1oSH6eSmydA5ALyn8s4YErBBQsBjDhHXfHH1hwtyL/KiUSp2zhupzXeZQLs5LOzwFNSsuUf39
9yxBp/R/PwECzhkFt7V/dqubyTzR7p3xC2Ch/3ZBdAlKtO2E3jEnM+cwKKoEam7k5ILZ4kKq5b/t
mC5hiTKQRPs9vDkc+ZVMhz81NS9dnr01JvhdO3b7tSn89z6lS5ihj1aG1vFwIYSa8cFH7BmXkOqO
We8lqfYvEZutPWVh01FBQunyFuSXdf6YTvnDPEMz3XRQbs8v7Ka1RyxsGoH4EBioq5/n7oEiBm2m
W8pe5PDn63laW46FPUc+oMDQ5nHOOHja7RwqDQZUA+/deeqdMOm8Gq/Pn79+2Me0/H8XSPnCtGXY
M4d6MArDAPuYG9UczCSePqSXLxTd1vbuwrJT6hVgPUH6qxyDA1iJgdS8JLbxYVn/9fILs67GIIdw
gGfPDjokYgKVzlho97qqwJWu2Y8A0xhz4OniPkKX+9cTtrI6S/RhZTsq2AA4Bz4lu484m/Zg9HCy
Yx+F3Y9K5IpsHFtUf79+3H/fd+gShBiAfdPtoOiLXq1B/gzAoLFLcwWq3wmKtwlD8iyxeSAQeU+G
XbqZrGyKJTYRcGDiRKk7QIdkKyqQDatj0F8y0LXBP6zq06FLLEgMiSdw7Umpg2bDaYxJlj013Xwh
M732gI/fPz/ARFzyFpIh/WCuJ0p/6ajc9eSiGNLKhl5SfCJ3nKI7OQTj20jv6xSVe4i/9fuv13vt
5RfGH6KCDOa8kZ8c8nPqbmz7YswFt7U29MLUQU0i23mw5OSrm9EAITPLuGYXgpC1wRdWDvzPB3nF
LE4zv6vnJsnMg2mL5OtJWZvxhZ33bpEhhyTJKafNo1IMiL3IhhcGd//tdP0PN7JEHOKqXwkUTdCF
n4IyKlbjUIMIWvGHgqW0SGwb5WUc5qo7ALzmJX2dv3pDbv8xCNUTp/MCtKOYcSN61h1bBBgn9GEH
21zO9U/DlYuSsM3dM2TArEmqro02wpBRJKqUNoFyBEejctabG2V0sUFxy/35cbwkosvHc6mFSeai
7299YgUyBRXjieon/qOvGnR7cT/n6OkgRCVDJKohnmQfRAnakN40n4I2rsJuejImRItLYZRJpOmM
3Ew8I38YKQKz0ehKuG0FAVahdgMjt5z53ZPrMGCqhqgI/snzXFB40Iy92Dy0yWiqCXg0GoI9d9av
kCHqf4w5CyFYW1Rs48khBvdOdgxF5cVZLtzT0PWgt2AUuLrO9E+0af+WflpfZxn8VuRk2XxfygKS
VpSnza8M6M+4hDJl3Cnl41FFNB5AKAkVc5m2O1c01YOYJ4t/7n4ZNhng0kY0SPS8OxU0g1/JB3oH
oWa9iRwn+McPGJjKiYluJFTnd9A9INsUGN9NFhTusQMWMGm8qUkGNukknN1wZ43n386pP/ylBAWJ
67KFZ60GNH/Hqgr0TgnaxP5Q9T8Id6vXlnjjNnd8VDB6b0pqnxWbiWZqM43SSyKh5bU7uxkwl9O4
IZMy47YQmS+PUdMP/gGEKY1KCEkd6J65Bjo4xTw81ADZvI++pNPWN0FY7hyXcJX0lSivcBe1RztQ
pjezU7NXLbmF+CRz84MdMg/tWDCOKJIe+oaDIighFeVAMsOvx7dqBNXiJg3CegsszFBCmdpz9sxE
3rVkefTQTjJ0gA0sTdyjbnhoB67aWA0MilotI7xBixhpYhqUtT160FWFJIcTZGeodUy7MM8T4P38
QydbE1u4AVwT6PBcEuuNmzBzq10Z1OKe9zPYHPqgB1GiaIE0YWW7RRdBtRNFPXygIKOaJm3TiVNU
lOwvcv3knaMl66XOCxhOVtVetzVe20BVy/f2tQzYHQjPcx1H4Ay/zq12wm3W5vYtMmB4Dm07vqCm
6xcbp5V+m4xtW3Xb2vPtthtJsMOdYwTMKCDHytDyRRRT9AySsSl2ncHfdYI1caTr+T6tiTm0DYMY
dtgP5z4Mq61qqHxRNcqTEOis3kRvyKGvKrKNcvWE5IVznBtuDDSp/OGHTie8DuXVZm58GmO16Yla
ld/JyLHlHh1DAbvg1lbilCXMWXhzkfPRJaeGo3WcdYD0sk2aPTRQ76LNJaXVFbe/pBEuadF03Th2
UL5j2W6ohHnKp2ECOya5hLtce8QiXmC59Cb4NH3mgHZgUxWbKOQ0SW25/fp0WXvAx++f4gUW+Y1k
suvOaRi+p9EA0u5oDmJfXypXrWgA0CUQ2fVTNGmC4flkb2kbZ3fjy/wTaF99LZ+ne/LDfYvexqfu
vrsWN/7D1x+1ckdZoo4zzaBXKqPo5GgLDXQTCYC5CkugscQijdZGe0kyZ+1Ji7CiJSXVxoroNEbD
iUQ51PSmH3MuTnlWXwKXri3RIrroGsfLHM+NTjI/5vVbVf6x5JIS/drYi+CCzmmEmhGSG2DMObos
205M7FpgWL+1EEtc7KR1lYVsmM9kTH81FFeUpqMeilX5mxku0daspEvpEhTreVZ2QQhgPSLRfCOm
Go3j7bNT169eX52Lcrpl+fjkeXMbExqMcVVldzlMFyQjl3LCKw5nyeELenKjvdYvz6hZyX1Gin5T
lmF12wUA2Gc8dPZOF12iaF6JCNnCKfSh1HNbIQbPSTRc2wCR1MfHPX29ZmujLzyCYllV9b0HD++8
D+ax0n++N+7H8z55mt6mipiuFNARZO6NZjTdTlxe0vJe2cj/j1iXi1yTue3PEe+MjQUucLGBgs41
Oprnx+99wcLYCQPdYeSn0xk41/rYDc2wJ5a1v783+sLMiQAXhetgF7M+6O64GfojtNW7b46+MPTu
X+0lqC+doO4BaVM13ABMmW2+fvWVyV/iZ6MSYV7Ew+KspghSnZVgR5vScWOjYP7e/W0Jni3lKMac
NOLkZlnCJfqE5bxJmwtpmhXzXbLTBr5mFe1ZcZ4sJMa9CpGsyrIwtk31K7UIX72Lafe1uVoY71jM
Hp+zCSdEtLecwSPZreLDhWzm2ugfv38ysqn0vdJRZXFGFToZ533TergFNd8qGdAlVpYW0UyZk/fn
Kf8RUQsug1+9q5OeX7hHf7iC/7iLLgGztpkctKzw8SynQm8CzspnQcKLQssrh/WSgdabu9Cfa1zT
c10lOZjrC7SJTaDhvGRka7O/MGHtSs5o04uTGvN3t+LHsA2f/Cz987WZrU3PwoYbzE1qCBcnrx3T
q15TpF01v1DKXnn3JUQWeAjuthSFlErTU8jIT1n6p0qZS0XNlcn/fyBZRurCTkjASP4a9mcclsci
OzdDeiF3tGLCS6QsyxDAFmnGT01Zgsprym8cx495RxNXyy2pydO3FmGJle2rCSn20EM4OzOViDpw
72nnygsWtrYKH79/sl9NwARTVWN/RgixgTrJJm/+MPX29auvLcHHvvo0OFJghRvmxj8Tz4V64O+J
14iF3woAr75+wEq+dkkO26UByzmBb0MaQCZDbfhDxeSQDJUnCHIMaXeHPI/pNr6yl1hEV4zCXxzK
Qx36TaGR8NTBvOd+c0cb8T13tITF9qBtqTIgboDpZjYxLVh6x/4SecDaey+MGVTbedcIRPUEffxz
37y5fXbhNFsZegmL1X1W+VaT4lyjUe+qJZKjbbwWF/CHK1t0CYstm3GkQzpGpxR5ErBpJV2VxePQ
XthDK3a8RMUiX6ALsIJEJ7ep/2nYn0ldSwdpLkcBBhZ+D+BEl+BYwpB1gTJSdNKtg2M4f6yacW81
u+BMVyxtiY/NXRAlUv5hCOTRTeWm/8hWoig9XOoTX3vAwpRTFVSOpoE4yfYXAVJuB7VqSMWRG6Ps
pZLl2kJ7/+suUp2abAyw0BRioKOlB0Nfm1FdSNGsjb6wW6TGJr9NCUYPSOy320hzID8uDL5mAYuD
WDkGeSs0fZ5Q7dbxXJpfg9f9+drJrdTdliBZIfy8rMYhOiEnp2MQyiSRRjkXqSXQOoltE0LtwgOB
QqW/WdNZomVH5NZoGFX+eQJJcTQjfjeBt2FRdQEp7qzY3L+SHp8OhnBsCpv3UNvKa2L3rY1wu5FS
P1e5dTZIWxcJusnNrjMIO0BpWT7jugvIKc/UvnQdvmmDEehsfzbOIffKcduXbgtlawekV1/P+cp6
LuG2bjQR4YSuf2ZV/TtkVBWxyJ3o99ejr2zFJaNrqU0hRF3zUzZCT2H6IYc3Yi+cuWtjf/z+aWrl
JCBrTKGXNYOmL54q/os14bnGHH7v3ReOoBw86TUG4UgIJHg3vxTNU9FdqCWubYuFAxiGSRX1jHgT
WvQxCte7qUfvDlgV5marL0Fm15Z24QeA9wQbXSoQ1PL+uaD0TOviwjm49v4LL+AVHfrJJ5+fiCGv
A5//uq4KaTy3Tn/l9KLYoqvwEoffikP+V8Po0zqjmOE05dj4Z1Ab37kdeB1SdiahuoUc6QWntvKI
/weZhR+Y0pziZOyFBVtlJuKSg7nNAWhFyEu6MSvrsQTMotASZKBD8M8O83flpPaOvXQqrg39sU6f
5qh1bAjI7xSd2r5hoEuycls55te3DGEJkS20NHOQev25lg70h0I0oyq3/F2RSxt1xZKX+FgeOaD2
G3Ac6iHdIANxChV7mOwlmNna6i4MGWT7onUYsA5iLu9IRhLR4v6l6xt66Qkr5vBv+vTT9NfU9drK
Q+OIiOQZglGQ1xv9jUXfX6y8qtlAOMK/sFWd6N9++P+4yy9RspUdAq+xjT1XWetuXSmCJw/Z8uMo
dLN367L9a4a0fYOBZs/9bKK98mSGGhZrIFeI+t1r5YAdvESts4oj2pIfU1XIPZ+m7EGb3HsZkOEH
2GzsDnIW2Z1hUXrFhOqTsC2jM+So02vt++zooTlzQ2tubwoVzHcg15F7nN/VhtLByWPG63RXd7Pa
RqXj/NEFV1vXnVFgLVowIPCmf+9RTpiTgUjciVVfPLlsQLsDdGfZec6ZiIPJ6+8EyeQ/FYUQ3+6j
+rDJ/HY8dW3m78DhLf+OPKhfdEe8XVXJ9pUj43MHCMJ0MroLjoWX2XvihGgL7uhkj+MgiYwluL6O
tBTjbZHb+qwLI35zYtIdL7J0A/qs6ZCGQ1THlpj2ifGg65OmGPNiB9TrgLqeU56nknkb2nCgagmd
7kG8IF5tPTm/CLIJqMR28iGEqTQxpDdUYr1AZbGWPWImyQHQbmjhodzNxrMGmj2HEIRMUdce27k/
4autSALr0HqTgx9kC5zTGHeiImBHgpihCmqJ+Y1EcBWazjkNIS/jIgQJV+/XubcNmzpliZG63UkZ
hTuYV1ntKBo172sfMpNbkEB21cZ3Ubx2hHGjBIXZIg4KOzyD69I+jujP34SdcLAXUr1rfdXvcm2q
XVPb/ER0PRzrQKanScphO7pVtfVVDd7LqWvBf+OiYA5B1oPbWH2iEFs+ulHvbtXUBffo7unecP3r
Ia1IlXuYwwh6lKhdHxDtsLirPVPF2K38fqJmeuCeH2LTuOS1wmm5r6bI3aHFqQL9ZuXv5ykLEqKG
KJaznX4HUdZeKcAXXtgQlde0VXqDQ0rfgjBkfhP1UCVDi9qEM3rDLvMAyR0YsAQcmYHrWlcf7LYB
GkA7rf6EyIre6WiCMJ8o+qsWj9v5kxQb4CaqjecJXDpq8HcAm9XvQCcqwX4z1I8OQ/NomOpZxT5q
B9epqaPXdHLqXdAW8k5NpL2FFD2wrsKvfqA1mIPLLh1em4Zn20qMelvRqNymvcRU037Yhhn+7ygg
EJJi/q8t9ZwrZpxx1/s8woLNbOdnrNx6tIKoRROIG42aVpyBDjJuvcw9cFU0P/zWRLFfNtWVlCBm
6YDYuApaP7q3o5DXTiOmxPhZ+EZnZ0yoQ+j96Kp2UyoKkEkD+rj7qSndA6tD50An7MfCGeyNGpDk
mFKW/bIABuzBpyP2BNJF29bzuxfHm9/RwugdA8hF7M1s0LHTzX7sUjtdkwiV/thzUJpHNbk8hGLy
36Kut1sQ2+ZOXJO2isHV4d80CMqTfNYgredzwDYg6flLmavOpWn5b5fnLE5T6HT5HC3COyX58FJm
3Yuw6J4M/XQXBF1xCOaaAnVCxuAlT8f0ty3SOpFVOc2nkjFz6vuAJD5xanTLFPYxAnixSTgfxW5U
Xnnn+nnzUPTFb8LcYUezsH7Qda9OnQ2917FgVCbl0KPFLivrrVbcuwmDEvAET9Mt0Bfpu4e/Tohi
Qji4fAjjuUKLP7UOiUtwSWzSun4fVUGOhub2BTyW6imtB+gxTmX2DtDG4CWoVmQ/+eRa/2CgVXqT
usAnVHMKrfmmLevH2cnLI4/QWaicsXzyR6R2tyMLxL6cgvHsstn89PqpKxOJjuQb1pdoePFD/ido
MwJmyxzCXFWF76WgNjBKTck4FEEyhYTtJDScDqMcoULFqHuOvBZpdZDngU2gy+kOOsW5vwtEmO6l
Kps2Nl0RtkkZZjLxfZPtS8FAzh8qdNqbFhPpCGfrNqwB3sWB3kY6yaQbPY3ty7Pb1A+iR2tJ8zj2
an52dB3tKfBlV1E0TRvQ54V7E6bTgbRmLhJOxBBLz8hXm2d0w8A4sbcGotujMcO5m+vq2Q4NaLFa
vH0pQLjL4Gpi6/Hg2Us9/aDmGnqXmna/0oogXTEWZXoo2+y+q4CIbN2634P+DodnZmm/ae3Ygce8
J1svys0bG73szmk6fw9Ws3FjQn9ICgLyrJT26hoF4A5aMG12Nath+K2burqJiGl2so5AqGVToK77
3M8T1HO8a+I75DiAsueAbYEdEgXqqFK33I1AAm6VpiwJ2rGPbQlvrbFMIHQfVbRzvIg+10qNaBZu
ouC+L1gEbVHekN8GuZJrzUVxG4z6A4zj2xs5qvSldN3oTdIyB4ajKa4zNrJ91EXeZpyEPvUOBgCB
l4LXbvu7fGjNKXMkWoNrHLdPIQGLbM+Ef69ao2Nl3PJxpqnNkxQaFmbLdSZeq2hyTjXy3kAHFcXe
Uyp/LUcI8qZTAIDazMxd2Ycs4aPnoberH2Id2WZvtGyeK3R97XjUFC/+nP9jwKbHNkMYzld+jbUK
9TA8IX6AyQtHyuMMFsKjD7iSH2vHgNHMSXvA1QK4Vvvg4fb2TqeKtduylCzJ3ObBhs1NKXlcwcSH
Em6x8Jp4mn0RHQORec5toCqht+7QTrucp9ULD2l7chWBabUVBPVCods4bGWNZrpJshRaP6DTSnri
DcPOwD0eqAZLTMJbnLm2r2oRQ/tPPVLlOJti8oFny0vnsS5cyPCB3RTmhhyHp6spHqqgJFsyC3Zv
a4du4bboJnXG8S+NTLNFp/Ckb+ehRp19ZBZUZAKF74C3v8HfrW2cqmJ6dyIHGh/MyTwf51nO6aZF
yPOmSdc8OzxQPNaFq3Z9P/TJgN2i4om5IofwsZ++M4EDwGucv7qk9nEeoK58kqKP+rgtqAditDEA
AixsgybWeR3tiCinpI+C8drzSb+HKwTeq46G41ATlgCH6DdxPXBET1A0T98Dwotz5YIxTlE9DoAZ
h3UcIDYjG8U8uMQ5DI9ZGPZ7IFvsLQIw/uyH6GVG+hudRmU/JuidpL+B6SrAJaTBjDOAaDoG1aCz
BcltsbeTpDqJpLDZBqIaXhoPPqCSsWzJdBekcthNGmQcaABDmQoCJduC2WI3F7I+9YoVgMd5aXHL
oqw+S2AfnvwBmMgYjTXkxiNpDR1kncPdex1xn1Wtwr89CfKflPc4fkPrmxOoqqNzrlAnd6guD0MX
QgW7i6q7KRzLvQjc/qkdWHuvchwg5VR4G1f7NoyVZkWKS2cGtttOU/s0VgoQRODJyjIu0crFTioF
bFrD3p6NVvkmbXPXRdAwq9uIUciHVUy56DbyGVwRK0dvCw5V8upWVkDRCNRgf9MQkHZvavUNkCKo
z0lmt2NY9kBzOjm05lkZZUAiavHX17NJmlYEP/pOgeNrmsZt5YfeYwfVp5uiE24Wp7P1AflLG/Hb
0JAEB7RtASPiuyMf74Gq6aoEndvdjjB9yBvtn60bpkhG+hL6lyItzoRVbErYVNCdlZwDHui6051R
Q7BJR9yQWdTazWh6wFP5MNskH62jk8pTCGamSVaPtE/lttdW39ppDPu4s4ACxqrxp/tRdXYH2mmk
ySBZmr8Bl0TwZ4tuB2JNCxugxdYxBkETiH52ZauRfCnHyU0UeIdPLc5YlRS6h4eTU1exxGeifiih
1lbF7Yg3rhGnHSuf4lIpi/SYhlqgtb/HvWboxBFEyGSIeUnodnJcdTRTDv2zoKquwbgkT5heJ5k6
7uyGQDWA1Tj5TTvVYt8bpmPjSLQRgVdRX7UO2PIn3qlDxlvvOkAc+mNkoPM7RjNpd0TJ+l5H3N2a
tGdXeYDzAjiK+S5E2/9d5bU9RJybHjJXNB9vI9rbNplMPh+kloyiPg4ALmGZfqa28ZLQIelW49h9
JmXHrn2vKdNY17Xe57wIdp7sR5ztCEFi0CSLpHWDfC+qjJ586NXvR5+3DzQl9Q+L0PpQ27Q+DxDm
AMdKV5SbMhdlgP75QteborZZEoBc9j0N2vBNN8AnA15c5zGU8LIK5Ai4zNWeQ888LcN/irEqDNqq
CpNkJXCMiO2yq0i26ZZAPfwD8uQ0PJG2ww+FSZ8ps+oKohfpHyBj6U4WQu9Lq5y9P5Xupgh7fxNY
LBLSqdndlHc2345oMdxJlwD4yWq5B7dncMVnVcJuShf9rX2Ku2bpnFIaaJmgj6F+zkyhf00k999V
JIOfeP8pT8qoccFJAXA3cQgBVNRVr22R0iF2kSPY6Vr3G5dW/OAXQffGGsc/Et3Yp5ZO0L6w8xj3
ren6EJc5ZwI7eKaqh9pDnAQ1gRx0q0bSgScuEc0mY/m805lnAW8unI+Xqm29wcUOor8Zb9RB4iS4
rSCSeU9bzc+AeIzRLo3S+qoNR7PtZvCGJm2Xtijpkly+12UfFXs91Li7yLHBXctrN1mj262UHnTn
AOPFpZ0PCQ8lReDaq5dSGv0zUohIt+5cBOGtbJRqH10JpNN7huoY9I5xTZYJVdq+AH7gnlWdu4fQ
ch3zFn6+atMArsSfkCx5ZHUktlPvBtvGV43c1LxyjsJ1OpDlYxIKUKCNzS9UIKrYrfruLQhzfwPg
sX9EJGaaBLyz+ikfcgidBGTWQRyijvMM0G6QbdI+8JACqblzAqobSNvMWnYwg4JHSHEJ3XVc/OOi
v+YOsUobg8CPuZuJpOgW1LKc/E0qDj3uB9UdgPRjk1g/CisAvLUet7yWYKUSTSETgkTWHzE2UB3s
a47AdlbVnkOhOQaTlYojrzPPoVAZvs3lR4/Y8VcaRcMeVA9FMmASH1w+0yddMrHpOt+DE2Jeda6Q
8Yl7hf65GCxb5jh0XXUzFyzftkVV7AD+Im+9GqYTR4x2KoF3v0Kfo1/GFa3pbhyjfNOrTh7GiKh9
qIPiuh4c5FeQnrfAQvv+3vfQtTFze7KItmOkfVB8TGt7U+JutPGgiAwhH/TVHHwyK+xG3IsKgMAq
da24YluWlu2ekHGIs47JnWByup76eTxgA4eJY4d6y0WgrpuySnEVCPne+O0Qh7jJvuvSyRHLzcXO
VU5zJ8aww/raXG3hsx/rFFcllxfjY1jMDe4svX/wRT8nouiiXaXq6Lblwj32rhAQorO+2Hh5N20b
FXanCCbcIVru+M85gJnGuumjq4YIfqjavr+2EYBVuhvkk5wq+xPhY/mW/x9n17XkKM6Fn4gqQIhw
Czi07XbnSTfUhG0kEFkSiKf/P+9VL/9gV/XNVu3sLCboSCd8wdI6qWoc4amCoiDyEy2msyOsekYG
juYFV77/UJWqOFlq6E+Qtp1wQkvGtjMK0ydVD+qfaATRCXpJUFLkMAtRsUZlnVpNZMsExGzsyh1K
pCEInQ02YmDQxX3maPS76gLm8qJCawvWaeAw8GqT2QLQYR/oCMyLSu8IcVqS6jzSW1qEPlqLhL/B
mV1hhliMKFSmJv9mhxV/QjTlMfSh+CkovTxtZuoh1zRq417KsriGd8kUAwyRQbu/cQ8DNCwZZm19
oxO4eOXfkUPZG0DxgsNgpu4QFVNz31tQ4O3qvj0D3jw+BZab7zrqusc+YO2pJGX1C1yLaKtg/7Zz
iO9V8VhM2Q7dQ3iETLUbE1uM3x1DzC7ws7GMsW8VZxXN9rFwnOHZZwN9gwmgk4q8giyvgm32AYmg
fddaGvcf6G6nKzRXe8v4J7Tr3YMvDE1CVEA48G21z7oAcstFwYKkzjExxEkBHcWqtfw/0VTg5Mzq
Cgeb2/QuuLSdE+7HKgv3VQt7IwiA6WiTyRaQ8D4PC/RAgrIJL1Wd1CBJ1NGGqWk6XZRZdqEYzX3U
DQLeSOP8PvQe282MOecwh4hiHLiuPsE4ynuuIbdyBDsbA/3SypCTZtYIsz/USHUygET2A/0+7x+n
BpIXLTSwQTJK6IPlYhBqjUMQxJQGABpo9DN+QOCVv+jWkfSxbGEjklIn7/2k9Uf1HoSieEU3LLif
8sEb09Dl9UMpg2nLxVw81DNzwJZo6ePF6gcHZtm+5yoqn8OOyRRcGkxWHcA8NqEO+03piW5jj2OZ
GDuyT8Rt4QjVuN22EZW7bXmDUsiZMArwoy78mg28B8GzaB4zbKSbECCUvRra/I8ovODQDDo8z/AG
22U+6e5I3dWvrupC5BOY43xzGbqkFer2DThAZC/9st+1mtsnFdoTGL3MNzGLMMEOcRy/W56b0ViY
3m9TwMLdx2wKq72tODI2U6OCj22PgSZRVYDC54XlHFgPeDL4KHAgwUu9nyDao2JWM7CvmjbMz70V
MYw1+LBFRgj/6LrNdJoPEUEN1wG7ULTz80wqAQA/JRgRQ4fL3RG74NnO73X5O0QOdQhFFXggQ4Tm
1M5oiiXD6Pvbi88HzsBq/tlMfQmtPOn3O62p+yUbp3YzK1eNaauGMPER9c96AqlUj7X9066ZSS+3
k1gzthoYEdsw1XXdPYgz5X02+jq9qJ7/KaX1btu93mom4eoIvcetFYGlVWvjfu872j6QdjI/FCnQ
jw2jYTNo1r41SDI2dZWXqc2aFIdYCs2CaNyHZrR2E5hN3l6PjfvF7yBKDR0c1YKkUtrowkrwjGK4
UKEPTzEEeIPq4BDnVg6fdUjgbppRwCXNitRWUgU/Fh+lnZl4AydXEc6viskoLi1q/7L1HN25kBF+
qlXfn9C6gNCT0eEWpVi0Vxnys5ajhV7iHNs1lQo3DvQaDgxV3ghx9dbbUVY1Oz07v+YgC54bS4Q4
/fA0ZY5u3QQt/j9UN+wEVWHrWGJrebV7biUqr3wce5k6NxA8TwcMF+NolsgEmjYdfZRBcx3qhPlo
uTpF0H7HGLi4twi2azLlU0I6ExxdSHhtOlnyn7Vw0FvAGOO+LSvs8yVgWviCHLZZBlOUIUGXuN7o
jCNRiQR5xsaQbWcQipG7kvo+NBlF1os88MW1cgDfkDjtmrKe78Ro0wSlGCqPqRiQYqP7TUzm7riS
9AUy0kWKrAPHqjJ8wzJrymNpBVGCmUd3BgOq+jGXA5ytQEZLTCQqiJ7PSIjysdyQCZpdbntp2nfT
18gJAOeO7BJXNtXXqWHDg6la5xWaql91b0E1oc/zr6N03yfbgrBMpyuaglfUpVAwoSkG++/E1OMf
6eZdEk0jGC7QHN2UY8nMxguw88Ros4OMOHs2Or1RMGxDEYXf5qaaX1vDqjwpFExdVEeKKC78aNow
4vMYygHBpmLYLoMAbWiwzOY7XVrTKQeM8tnLDcJfyvK51KwDew9WIQpZygbHWH1vyzB74H3ffAc3
boacLql3PaScEk9xkeoWJ2Gn2zmukJXALgPJ+zaAMcKWGbT+kHCW5wlpYJT6QQ4gYhZYG68n0bYt
XRf/atTe96YoRSYabgIfXshF5YXw9TDkG+XjtBFzE51Kb642/pypp37sa+jNNCWaLFa+bzsZnYG0
GDaKIMUuIf2SIl1Vu0x2OMB1Hsg4gyXbF+SE9OwXpfOu4ByFbivM38aZGlDS86hObLszSU7HXyxH
/RY3UtA3h9kvMGkTw6avS/UeWeDqubbptqDftWfpomNf+EX71TMMToazMhvahVXqD8NleaE6gfVG
nvKqDJPetqHmbuGM8mrOfwgff8+4wtuWzIat49hLdReZrNmRDCMnC/2k75x79j63mN5i0o1CKe9b
dspGiihEHzRmIRgwQSi/Yw9CoyBr8AqrVr6KMqJb+ApY+9zz6RNYPwQPEmDaAkK3A2KTQYd0N2EK
cNm22wkWeIXt/gbIz/lmDZnzACKds2tgGRpnSgcHNmM8w6uAHN0C/WjMjCDy40JEZjIYbsJt6Zvw
2zlFpoOr6qbc1hb4ckM5tneuGwRJhd72DpI/YxppLpPJaqo0q0K1Zw5W/VSjRRAb5OHPodWWO1ux
7DiNzQj261wfmhKlJC3G6C7zZmTSsihfITL1CyOYejOCm7uJpJejDY+OqTVyezfNsOEEqLbsYw+Z
1Rkr1EkLJCJ3sIYswR7yzSFTF+V+TOZSI1GfVlmhsIo9/djntd4hvwgDxLbXpWAciiJFZgVxqbZn
+6zn8qA9zFjrhxqI9SDOuxD0VrT+k64ejRMrWgcHB9ZgMLnSnGJQOdBHgJM5A6e3ocB9jsOfFo3+
B1h99/qFocGaxzx03YfJaASmzdp265VO/dPxjHeEG6Lz4ArJD0Pgh34yqhKTKl7IALbDoSVwBxIH
NprAneDx5GhMzFqFbibL6yqhlVORuEF+silb6nwLIw1R52r2JPhlnb+tx9lNAwH/vYphR9RZ1vpb
q24H8N4ssQU8v0j5pEXaIj38Og4zBXiqi4qfHC6W8AW224psJtTYv0GSaeaNYLY+RoXLDz7x/R+t
LOtDHtTTb4kR1xD7ee3fB33uPEYMSSU6lc69OzQXGz1WxCj07zkP8vtIN929HvB/xyEGZzStsUf2
qYcZ9xFkuXxXS0dUG5LXw54MA7IdzKiKu94qiw0fSnY3te38Y2BGTYmoe0h/N874U8Pa4uvE/Ok8
drm3tYTv7jCZ8mMPYp33ndD9uSJjdfS5673A/s2y01qNahNUKCIQ7nLX1UN0EkVlnqZZRhuaG7Nz
GuaDgdFVaFgOrAQpWaI+x+6EFi1MzlolwOKPRrYJhPFQz9okT5iS+qeyQNJGi6600RibEBeRV2c/
vKElG0hI5LuAFHxb+KF8qhyqNw36JUmgTH5AA71+go2TkyioaGxzKNy8BHk+vQaQgN3ZTljct79D
x1KvwPVPfswGtwfzoSVtc1bDpFRcYPklHhi1MP9DL/IbNRmWjgrKU+CWAW7XZFvHcc2pLEpUb7bq
6dn2dfsLw26Qvl3i+t+R6EgvBuWe6FS6gWRJkZdodQxWL05oidPiZEvWAMM0K4yNYYj3xLoOPQOf
En8zlk4pNjzT2PolgWAnUaPZww8z/5Z11NpmLejkWz1W1mlyETexUzv1D6hoqPda2DCknGqafUXt
U8L4MXfuaNAx0IT6amMABEA9NHsGo2ZPTkkbhpd5PEjMcGmG2kFEpocswt2Dbs27mJpivg8HOv/h
zLKSptTWRjsgAya1XUwPpXHnZ8ee2I8wrOfdHM6TG8N5UCQGdP8SuwRX5w6kvqMh7Hs4wxNliqj4
R6mhPKDFpN5ANqeJJBCESWQTvBFJx28tr7E+TDO8j4i7txaTfbLr7FLuQfjPQHYug4cIrPT7yuuB
doES3bs92SUIdKLdWhz3B/RJacXo018YdfBvy+OhGwOCOt0IB1VqNZ97qBZi08EpmCoOiM5OWISB
f14GSMoy27Y3lFZgmRNSta+RQjodK4gf2BsedTVcppktt2zAACWaA7mRqPoOyoBUFpeFFf2B73D1
IiToI7EcZPc8Q7BzQAkOm8ek9pQFt2pm9tKxw+TitfpYlRSFcIUWwO9Ala1zkEbZwOZ1w8aggsCg
F3amdQzZBfj15dhPAfRwcES2RYWBF0A5UYJOVv40e6h8uSbmJDGK+F7CYeY16Dxxj6RJPovAiH1n
yiqVNcYU4TAHaO707k6GqKdHfJ/HunbgVcFskYSU5E+dycbHYBzv/bb5hw21c+4o7dK+1JiEC6fc
9ahUYhtGTZupwSqNi6EsU0q48z5iyH8HNan+YcbBmNJSVju0gxuI+I3R0fAZRXbo040FcRO4ANEB
fR2/eUe0FY8O3L23XUbHR3ec+R1aOsGji+FH0quCpV3XoHfg9rJ5Bn693CKb7vaGg/0woij94oW+
eABKc4SuH+WPGPMwaHD1mGgpvLZOzyM8fxz5ZSD1cOoH13siJPfeUVs3+7bq5QAsyghrAgWlkZi4
mfs0Om6xvcygYfA0luDVuqhBMBEN0LcFkiZxJi42toW1WUh0oKDG1d47DdrhiqGnk4JrmO2xpotj
4/f5tiMweYxFCedS0BB6pPR10GfuJmfxcEbXg/U1iNsKdfEhwEAP8yWcupDRJ4nHyHTG+EPBEgn+
ejay1zHRVFS/akj1GJG1O6gU+ZsGQuk3oJdraLYF9LIMyk4E4UUlqgJgpqptugXI4FRYU4jSMfsc
+NVZcCi8KiMVA3Lj6KNtWIEUhRoBTXtRvn4KU7gUKOwHB/Vm1EEgGjolLLaqsAFmyg3fWWmizfXf
WAFFLjUKzQzAV6MhN6RLVENP2HGvX3eNFb0UKERJUTrhBLG0rpCHQpYoQwuWXAakXLRpwbvDVBA0
gPSOAB7mMP+uB4zOam/gMdee67IyPqANo3yYsblRgKqrtz54aQEQv/5gKzjMpW5hlYeo2sD5OXoC
E5MuVtYfH9yB6xdfWbf2AoWJHhk8xUrQTKUBC87pE4uWiNuXMbiBqV67+wWmurVwMIw5z48ayJBC
7blu0b4MP3n77n9funIw3JYYHh9nTPq83M1SVKVb6mM2btv1LWH2tZe0CG4TOXNr5yw/At6IXOds
k3afDRcFz/nG9rG2eBaBnUe9p/BRx2Pptknu/YE2UXr9A//1ykjiLqyOD8sSfVeoKWkZHeyi2jWk
3NhTf2M3+iv7DZe+/PmHSzeuBAwqp5dqqDsDc/jPkHs07qcKpbDbR4kJ9Vdrzm/FwV+/An5ugaZ2
2gFzvGyWR9+B88Sj60D5qHhueusGhnftTS0CWKIqiSy/946YcMj7vGuio9OF/NfnvsMlPj68LNWP
DYCAHRg6ujiUKnwQaGh97tKXB/pw6QlQNI5pVgRx5DCLi3Zj1cEtMa6/hi9e+iJ8DUrcaSbA4Dch
QCYOGfeQS1Ibu6wer9/82g8sIlhIjaYeZuJHSFydISelYURN/uG29/369f/KXsIDLGK3j2o6ZcNU
AWZuWDpmDXnI7UtK4YcO2QWiVU8Kc4SnZm7D+7kZa/mZrQk/vAhpP3cGPfsgqoRGgX3qWucRiUdS
jpc62OudGx//37P//3DnEAtdBPiQIxPzInCwAWvdMYBRXNE9AFCHnHL6NVXt0fHoS9aofefM/Mam
8q+u0N9+dBH6OXFq1yKiPkbBRM6WEyGTBK5vTtH6R1smzNsNA/JlKyxF4XoT8ZS6AdsOssji0fUs
KEdN3r7oIQcI1+hiq1uuHgBmpDtMuj2N+nsCpIChgxRbAWnf0bwvYlqIvtgzOUwMACIz37uyhTib
aOS+jZz+zOdwuofDTvk48IzsPOkMpyGU0wsfOKqKXgoPjRO4oEqORQy32bl65UrBQQDt0hCdg7ZG
YtBgMH2yg8I8eb2AF2c05dts8v1dlIVBEWM8B+xR2HP+JSPdG0DX1q4qHfK7Qndtj3mn2LV9r+6U
F1zwxaF7dED8OOrMn9OOjAb6boV7NnD12hTWQHZVnpNNOXsF4EEzxuuRRTFVHeV0bzKgrNlwySKF
8B8L39PbpqMolaZQBqjdTNnsyikotgE15ATAqX3r0FgJyqUkZAgrFQwjrOhAMBqFuBq8RJ8R/zci
Y2WjDRcbrbZzHXbjjMhAm/MuqgAa6rR3y8V97d4vf/5hN+yVEWFPsRuGWkHiFNMkNGQjdLiu7ydr
l19stpbVtoENmdwjEKeP8zwBSGvL2LifklZEOC82XO3kBONm3L5jalhdZKlozrwIbgTu2t0vdlt7
QEe4UEj3Moxgnf3AA4xFzI1X45DLTf5tW1hstlk524Vwm+wwt3DFQdNQPYzabCNMko9BXWmoK3o+
0CYWSWXk/eZVW/0aK/x9CwrT23405M3rGUkndukqRWANboA0y7c1zwWm5C1/EwoDQ9sS/QnjG+AN
69z4TxEBnLPzefCAOdSw85h0dpkjW+iTM3OX2wzAuKLnwD9h93218yzcogSYnnpb/mROxRWAM3p8
FJCN3oaNEt8jn48HdCUz9H0b72WKEFlNCI15jFRQSQLg/RDMmZsng5zE0Qt5CNiWDaOyUcHGlWgW
Z14575Ql1TGboWEvrNxsZOFYB19jJI6GHfyAwYL4ieaR/kkrUR9qd7oIUcoGI3jpf2Pc8d8GS44P
ky3ns1/l86X1TEt0asW8hY2SeHP6Vp5HA4k+EVQKpBRn+qpEQL7pyGnOllFojAOpWZxMxOlB8cF7
Foo7P7NaDN9Dz5vrNOttJ/Fmt95BUIo+Bxi2HQBg7Z/dWXv31ewDB25CFyp3Y8P3/qCnL51vhSc7
ojBOn0sAGl0HqAoEGEfzyAM+uaXFpiyMgEUM5Nt4a08xBzLoFVwq/yhV5wA4jTFUPFkTjRl3Afr3
JxT3Kqv/AKRuvZDCaY+Dy70fFpXdL4dl0xYCRPrEsxLIWpCDT14xAJ4Cms0dyBJoMDkAz/TMeeOZ
BftqJ/TYSQRqSNBf7GKiuvLVaiEkKiGA+Cm/HQTq4nzPtPSg7QXt1sE6aaPOdmSdGkffCNSVZHep
Uqq1QeoQ2dHBVz+BP08gUBkL/1yNN4P1EvJ/idWlZKDwAU5GVR8epnE6+EgiYyjvA/pF3sFJ0fHs
wpIa+COYoAzyxXajr1NUyIQHn1L+gAz5Ip3XmAe5GPeHB/C9LiMoJ1N3NyXgV46YpXt6RTRgaBDG
OARoBEGHIGe35DdW8slgcbxQQ625KDxI7bX9Y5sNKoUJyuuscyw2dEs62WykV9w5IAxdP3DWHuXy
5x/OM1oW3B4Iyv8AYj7bqYJWCoiE7o3C8+9dE3yGxXkDjlrVO4OD4oFO9JgbJd+A8GOvMC6Zge3r
a29vAwbwwGe0Hry6kynIWmhlgqJzX2YeBEtzPt/QvFpb9IvTqQrbsA/bIDqM05sDDHzjcahIPKtb
FhYrBWuwOJ58v2BlpmoEFWBAaRApqKcCOY65QuHGaCaKX1ZP+rvZDfV840xcOXCXRtyiQN1X9CHE
Q8Kz5957ckjQobiR+6+8r6XaYGOGybMm9D8du/8aQiA1Z+zodsVb5Y03PsnK/S+lBikUBsNRIFcr
M52MnncsaPtlqNgnq6SljqBxK+pCUy44REMJTFVr++YrZbx/BWrA2IkEc/KTL2uZdXLZRuhUA71F
irjJMOsM+ph6dRqMr9cj9a98YzgeLLaGwmLtRCtUfHBHj2k1xpWtgbaHsYIV4z/eWFFrv7LcDyj4
CVXtgBXvNL+QsdxDdbrbRvb4TZUK806ittcfZ+3TL3YGbAetMiwnxxB9cliNVMDKd1UCH7afn/uB
RbjDtAiFhlXOMC+HiAN4GB2GMPRGO3gtNhax7pkRlmQ2PjdBz05oNx7Dnzk9aSu/8R3WXs/i/FdO
BIdPMWD4kNM7Owf+w7QQ4+S37OlXHmCpMThbrITGDV7/XHEviTrd3UOoAFjephl2lT1km+tfYe13
FqV8UMKcGfN7VGPkGyDnUBOfMX/lO2L9c/0HVl4UXRz0cLQc2cCL+TgyVGTgj/yOcvqtKIJPPsDl
wT4ckPAjg0BB7kYH/CNuoJZo6feqZ5tmvvEA5LJm/pIq0cuTffgFDCnpDJ3u4uijxn6efbd7RLsT
EBzmQjQbE/qDP17kij0/xxSr4yV69JRvuCJZCqaPteutkO76TtAdC0r/JLKwvbecgSc9n5ExV9pO
begApBoJdDwXOWayde7sM3eWSdNBNmLurSHlQIadzQSgU6Xy6CuOKhd48IGRG7I4ax9qsbN4eSkx
xoPgA1BV702gWUqgHD759O5zC2GxoZChySM4VE7H3CPdrgpAebeB49sTYmWfC0q62FIARpkn6tAQ
4GRry+SFr8zzbxAEU+n1Z1jZfeliWykNH6F7jx8AiU/tDa2zc957b1oUKu5yfOUa/LPP7Y90scPU
YCTqfMYOM873zPvVgIRjwB741IMs5Q8hFwEkJ1wHjm0PxK9rGLxTANqNjiL7wfJP6RjZ0VIEUeNN
hXrALoxPHiZZWB5lQW91IVfW61IB0RRmQD0+Q9uDlTOq1P57yUm/IcbaXH9HK1vjUvqwJeBt9MDE
HhUTXzM9PQho6MwyB12t9m69opUVtXQJhxVAWc4wnD/60blwRxD2TFzaZ0c9GB7srj/IJYL/soEt
fcLhzhv5g/LdY1uCIC57sBen3P1y/eL/unH+7eqLuEZPEg1PCjkp4gfdvidDmZaegk7HIKnZV6bU
sHDg/ZsAFB20axTo89C1j+iGt/+Yrs23GN6B8KM8DuSk1YVW3HugIg0WA/rHUfl+zJ2g3XYeBPKY
DEBuvX7ja+tnsVlk9liEGqTQo0ZD2tFQ3gO2TLxev/hKrbHUUpwpNLCBMC2OMpTeD7sR+gcMtq03
onuYSoA4JWoQPOvut00MuhrXf3TtiRY7hmilAYsc4RZC0GVkf4QDCET/8qmLL1UWS4KER0uMgkgw
HfIs+CZKdWczdmNnXQm2pcyiTZqpCgQNDm7wouqvEFvcaMAdq1ne+IGVIFgKLWLiUJW1dsyRjAo2
XqBaEo2uyudeziIJGcOIBRQyPgfmAzhIwy9jYMOr1hE36vS1t3P54h9SEN1m8yxqvB2r0AB3PgUq
A6z9XTTP1+9/7fqXl/bh+n4BgCP4+zDX4qcMBGAiXmb/oYbR8/Xrr+xy/3aMP1yfD35VW2j3H4Ja
g2ozBSd4tDDAmcUZkNmXrKo+gzewo6UReW/gKNNYTXiAGIYNO5lgR5yxhmzPcGPXWFtGiwwAUKKu
IOA5HVUFxa3yER2xT66hRfS6LsZbA0E9lLvUTYZovmudukTz9FNYDBtcxv9+ZDB6eNHlmC0wbBSv
FXzMkrb1zX4Sst1e/84rO9BSWZEWwBoU5vL66XCG7MzPthA/QV++cfmVZbTURaxHNveM4eVLGUb7
eSRNqizhxowN06F1FYDftP91/VFWQuL/VBJ5VBEIvMzHqH5wcvi31KcQCMle3Op9rL2rRUxD8GeA
LNZlx/OauGJNIsMQSjG3Eou1yy9COmN15xfOhEaBDJIBgzBJYcA03+pDrL2exalfjT0OcA+dm3bs
EjGTPEUKsMMU8sxLfmNXWom1fz28PuwaM3WRbNncHHs3cIBs0A2Ap7c0U9fezyKQkVL0Q+b69ABJ
JzdhYbsBUI/D2yn75KGw1Eh0fOWQFg5CBxnpVJn2zi9NCmz65+q1pT4ite3QqgevPuaSQL0I4htz
vaHqk1df9AUyqXWQDRrdZjTpQHakNTI2EK9ZANDn9Qhb+bz/yrN++Ly8U1E+e059hC4uLO+3BaZC
n7vyZdF+uLKBtPsMhkN7zDX8NENJIOhj3TqL1257EbcCE7wA1Kn6CMoImBtvlvp9/a5XcsalWXjJ
qYBEBcd6seWFWX2eoJoH1QgNDLFJSVa5icPq/fUfW1n+/w4EPrwiSD/lvC1Fd8w5HJzYhRcPBTIr
tQfvRgvOvWwFfykMHPe/X8FBw8eB564BO1oWW78KWMz5kMU1hn4vfSTpHnyQixFfSJ7yiZFDM/r9
VrVQ/c39PNpAW09vx9CGnxXN2/DOR2c4FdTFODdjrAUhnNXfsPO7kMkCJQyZb54OWkSv19/Qyg63
dCWnojeTpUNzZPprD5YXIjgGxx8cOHYjl1j7BosTXwZ+IyEdUxyNTX5brZMdBpdaaS88ubn+DGvw
oCWkFypsHWbpHk5M9OGSoi7AUMfcYNsNSoDnHIGyYY1iE40VP+SOcUCBhNTn9R9fCZQl1FdlEMcn
nu4uMsvQ2WgJ2wivkjde3trVLznChwUM5g1HYNPuCKBHErbdj8Lyvl2/8ZXvYi+2jzEKNbMLQg+Q
h9x6LiQu5/GPB82Dz13+8rMf7twx8IPzhoAeSKMlTnww/iEQmc7DrRx1ZeUuUb2ZtGrdQerhiPmc
yMB69r7CJDIx2ffrD7B2/UvAf3iAHkx36D7I7gjDngY2e1AOpX1bA0HVhdugvWUeu/Yzi/3Dtzvd
M2nRQwlGZCDirMwhq3LiTXvjAFr7zosUQM6aQ7JRIr/Ihrivz6ioCn4rvVtbn4vgppElB1GWkKxH
V91MQ1Jkw40F9PeDIlyCesORTpBdKxt8X9cHewggDeX4bRFblj/vzTCC4hxl07OW5XzDBeHvTxMu
wb6dBQJH2EfRoXCC7NH2M7ZxyjG68UB/z+thnfTfBUVUpix3gI1cNPVx65I0oy8As4J2BRm4+RZk
Y+0ZFmGdgTpmz4R6B5hF+EC6gz/hD+6NfGnt4ougJj3EgKCI5mELf/Ks6J/ZCv9cj7a1l3P5xQ/R
FsGAqBWQtjtWlFhn9Lj36FvYCVC54Jdmw1Plixs5wdozLOI64hXHeT236EXq+4Kou9EKt9cfYu3S
i1gW9ki8qGibI4FPIbxF3AyyIWV6/eJ/j+NwCfJVXQc1SDjvHSDf54OcFlFz7zf1YOLKEu/Xf+Pv
mxGwN//9CkOE0hmIs+zgoGwmsGuC/koMvYg4v8W+WfmFJZLXL+u6ka3lHJlvweebJJK7hxB0raD4
df0Z/g5eAWXxv8/A0Eyb6TSBjN1rgGIGr8KmNNpJbQDtocKB0JT9G8ILvzL5KXc9G5Tn//6kZaQP
2emsOsLRmEXJBLNY8EvGavrcpw8vL/NDcDAmLgp2AWwPIWldd6CC5RBSfrz+vlYWbbiIacsBhRaq
ff1Ru+WpcIsNdK9+f+7Sl5/8cN8qwn6NWSiADwQcveCLqW80wNbueRHDHJV4VXSoCh2QksPp3OVv
1+94bXkuIngaNfxfC+EfXO1/qXogMiEmEkN+Bw3Jsb9VM6/d/uJIplAI4E2I1AUqlonPwdgaSXCr
JbJ28UUMe9EEF0moHhyHHCpMzIKGQ1Fvrr+eldhaIvYaSkKhLHRQkW8nMzQivBLI8No+1YqckW2n
yh22be7vrv/cypa3hO/ptvQKq8NUvW3vw8yJc/Je3gS5rV18EbRRFgDlAeGAY2dqmPsGSUCa2Bo/
eQ4v0XlWC9FcuwmrIyV4JbWAA2EBI/HrL2ZlmS4Bep6BGXI9IHd3oJsIsUDjvNPhiwOa+eeuvwjc
Arwyt7L7BqiVcwMYPqglZfhsq89tOUs8njGeD62JoTmCwsHBGA7+UHKLKLT2ahYRXFFKZtsrcAYX
kIgq6KA2zAWfIFQ83HJgEq6/oX8L5P+v+8Mlzq7ifCpqGzILQ92hRqiUHmM+Qo3A42G9GyGtAidU
Mx6txnW3vudAC9mpijkOLLtIr9/DSqQvcXdKQTNWIiQP0qqeC9ds+0a+furSS9SdYNrtSx+TcxD6
69jiYwIN2vrG6lrJ7Jd4Ow+mRPCIBQTScFBRoFrdePMjn7775gXS9eC9dLfW8UqML5F3gstJUoDA
DxD9mxIZ1XZiQ2w2bjHmu/EwK+tt6dsr5lHYtnG9QwTYOrchahxCWnZ4JfXz9U+x9gyXP/9wiHK/
Bde+wZEkPD82+de556kz3oL6rn2LRaRDtw7Stp5E3l24oOMbZ9iyOgj3QnjdRekCLAboTvE7MYjg
z+ceaHF4jwqKAhAX9g+ttxnzLJ4vDPhpTK9ffe2BFvFP+zIzU+Z7B0vU98b2YBWdfzFTCfRgsdEW
y2M1KOfGj619m8VBzrvcAjUG7XVPgDDFx/xcBPzkFDlPrj/N2g8sDnM0tZSIAjzNhXOFLO1kD/2h
JZ/cQZb4u0mOENJzke+Txt5AGguUi3L/qTtfevtCJXx0xrDuoHJJYhA0EmVeIvo/zs5kOVKd28JP
RAQIIWAK2eO+raoJUS7/heiEANE+/V1ZIx9dk0Tk1OGARNLe6tZe37ASdQvtouvtvFqkWefNiDqU
zxBcmWQCltz5yqHuQkw7579/CTlXzUqWBba59ZmF9tT5/yPdqc3WfvzS47WInjwULDs+fjzJjmVL
H1k9BBM7Vmb5cl3b0//+/tFSDQpOwSdrzG7PGHubMqxr4OF6vPz883O+mfscLYIr2GJR2LtamNzg
3Ai7VxmcHc0vP3ypa7UArqoMPmcmeGouL+7L2UbVEwhuZb26Qvh31fDdz9eidjK8tvULLiI2JvAi
gqzxzvbUHFYzJomW2n7QesyPmAtz4HomySv8KFDLXHTjjeuW5T1TLexvLUhDrhzNWpTDsxH3FJg7
ItPoURH6OeTwHYGu+nKDLgw3XQXnwg7ZxF4AFLMUrh04mPBGFcqRooDdWfmAhQGhS+A8WhKWJD6N
lDOHKfCCci3DLv14bZXuzIznTY0fz9impD/r/KMZPqr4yqbRAh0HjH2ZmxUc/tkHbV4r0gZz/ZQ7
V90NeLrsTbTCS+o4ZtHZbTEA7PRsNpqsJNilltGC3BFtqzhoPhEbyqCLbwycrnfe79rpV6J8IRCp
FuWIAxTd2xlmUDCRc2qHqLcDo3RlyJw78Jsg1BG/aGrUGtYTSoer9h6ytw8YJgN26Fv+zmS4yow7
tZLNF1YEukrNbAZmNKRxIt8agxZocLt5cUge9KQMafob5sUrn7TUYFoY1w1wLgNOJCKn8g4gpXg7
aE83tIMb4+VIXggzXZ3m5UU21hxfAo9WKByfefrj8oMXOkPXpcmpSLjLCIt6j7dHv6rLTTmV03Yu
6iLwHZiIg0WYr3zFwsDVNWoTWmiEyxmNqqly4PbE/4zSBO3FvTNzGPxd/qKll2iR3ZRFCfuq1onq
MoaZHhwDn9LSg75lpcUWBpUOAwa2bY6VUzWRN88+bMfz4Wcmhhj1EXUPAhF8/WCn6eUHPnN/Zde8
MLxsLeBh2MtMbMfcSBoqaCt2iHGxCdjXSi5cuEX1dPmal9tNPhgujVwEhwJvvTH30oUvFYg3MzFg
NXbvw6CeVKu2Dkvjmfx3nZLBpTtGITNsbQGV892PdP6AsXQw1rdm9ma3f0zvQaTvJjBqWL60zpPC
XvHy8PhHkPwm/fwrg/iyxCvEmBNQ7aZIEhXypnxjFszgZAk945QcwMoAW08dx4bvO6H+N3owCuM9
ezF5ckwtZwfn4K1Vu+XKaF3qWi1zUNUZVUxrUBxTlANOVDzCjPjoimolBS40tC6K68EGGrtcOBEH
2iJW9iGZ6tfLLbn06HOAfGnIEsbyDo9dFpkSSJMR7uNyTSu4EMO6EG6QcoRbpLKiAhqUzAPjoLlx
+hwV2WtaYnvpFVqaUGlpSwfpLsqoPcJtrc33uD1oI65iHwdTeRxOsjEOkGYlVQCseHUwUABzz8C5
PlgDG8HCgdVJTknDwyJrp4OtEpihtdPw159RBDC7fgo9ALxxhWeZbzMv1QezDPi3DZVKfgCPMUdk
TPlPG3rIx9TqyhEQHjLcOF3MdgCyG3fQhRtbpwEuT5Yse4kzhjuZUQACcd3gI+dB+aUHrZ6C1+VW
GBgtMEOenb+Vij3DOWbtKHRhdBMtcRVAmVPReE6UGUWYoFJZgGigjKfrBqC2TIG1xlyhTEJFhl+/
cFRK+An93+VH/xPxfJMldG2eoqiv7zr4yxRV3X/Gghq7JE6rw2i67Z8EE8DdOBWOCKe04g9Da419
gNOm+GGeumE/tB1fC4WFCfpfWcKXPlJOCxd6MsHoRhj2bYuqORJ0wDg/VL0D3h9cXAC26gAeuPzh
S6/T8pEBa8zMIr6K4gKUSRwvHluB8uGRjQ/C43d0qFdWyAsXCrq8DxWF8OJrJYnyzj7zUJoOHuJF
ToCfki2uIFsYTJq0UaFb9XDLMZ2er00BC6NSZyLPOahZhWvihNalb6lBQCER/mxKOE+vusAsvePc
vl+6zQDAqWizXEYTn97SZOhPMwyoQVFfNQxbSL86IbnGTFUD7UYiw3buCkd+on6hWUkMC8lRhyPH
jg+j1bQEJ7at/pRNxQM4l1phNZEfgykfLw+1pQ/QkgMAdrjlcTm8kElyn07VDv6eK6N4aXBpmcHq
ZmOIbUjzoJzbdSnAI8y94RO4cSn27wO8OnHzZrO15lrqbPLfzobhY1zBVMiOGlHd2GJ6UIJ+wBV7
bZGw1B3asQWXhSlUIu0oTiYfOEazA6GrrPytd56iCtjOrFWRLL1JC/+SsaKFX0sdzfOdqG7pVD3x
jh0soN6u6nRdsGcyU0qzSOuIxe/MfajAGL784IVlua7Gm8wKIBVakWiqhl0xGR+OYcxQMHg3Ku/+
2LP8xYz84/K7Fkau7sWJk3/aso7TqANvFwbqgACN7eHys//VEnwz8+jqPFgtS5LxFIc2M6mfazJ6
D7adew+Z8sZXVAg4Gx9Mtb+JlEAiMB92wCM86sE7OzOmURbOAxNgT7jXuglAvz1w2PAuBi+Y+BAh
lzgDgp3swRjs6QgsvPdInGGCY8QAK3lVe3vXqY1dm7TdbVm5LUg/jKx00IIXB2i7/42SoTIHfoae
RR2g1vu0Eegff1LlO6ZMAEymtnyZRZluEpXCcNkV8WaCGXM49sTYSVnwcJBd/na5lZd6UMs9Peg+
ztAg95DuDICYUUPT8WRFK7V0zGhq6SdNlept3tuRL0E+8xzgx/kcelPxO49zeay69mNuixfR5RlA
y80W3mgAfWUmxGCourH8+vnyVy5M5qaWl2B2702i43ZUorbQSVWk3HJD1MBCUOE+aoetKQ8W0oap
JSgfqdRqG9VEqAQf4Q+cwg+LvxgTjhlxxXTdfGFquQnGiZUJlksdxaQUIYmNewCIf11uqe/Hg6tL
DhOgEJLCzq1InSFjHHbXalzdayw9XNsoEZKCz0hqLLO9ftewKK/z/eWf/X0Hg2Py35BKi5TmBWTC
0QS64CMq0MdHo6jro2FDZNjIsr+TLGcrMbP0snPnf1nSiBo2sXkBsrOX4mh8i2Oh+gFVk91Pj4nh
bpQxbtrgKL7yad/PqdC0/fdtlkGb0oLuLQLt/lAMakOgJMIe/HLDLT1di/+pzBNhpwKLp6F8dGqo
WBP/Ni+bn9c9XksAMgdhi1lQENc4oZWyBKHzR6nWyj+WfrwW1qiqgucwS6Yoqds8cOLq3h7pH2gl
y/Dyz/8+nF1dcBg3GQO5LTYjiuqMsJHkAJRkGsCM/w9w2iveO0sv0cK5yKraGPLGivL4vctBTyse
aYmqavLn8kcsDFddb2ha7mBNBTzL2+JgdWIvKDA4zUdZds+5XJmsFyJbVxwmzpzCiM+qo0alIGHU
8W0zC3+lF75f0bi6tlAUgpdNM7NIAKB36El8qxJ+BxomQi9hAY5IfrFhzd/7X9XW/192uLrSsOwA
vTifu0Sd4fUP/VSmBw5/ljiEjU0CGqvPX6Xr9tOTbbG02TUJVc6m6BRpYJ4Dqg5J3WKXFB6oGRxK
YXs7J3Z/NCDF+VR+i4Jtac35T59yX+GATaTN9nI3LwSDLmL0kmEY2rzEBRQu5ehZKNHfjcNKEvp+
H+F6WpqoerPtrfNCj6Vx0HVPLkzDRE6DM+VQNhMoWjIAWnVlhbT0KVrWMEEh41iK0AhLIYgObazS
rJNFni831EK8eVrWKLIE3mNGcW4o0Fc9eYCUDDAL1Ol3a141SyGnLQOU6A0gX2Psg3DM5XUgdXQw
pDIGSJ9AJ+nWlshLr9Eyx5j3bgP9WB2NIBXLCWw2Wxy7LrKB3JPy91XNpQsehQsE+WBw3B0pCslt
grPpbufMSOeVsdLfCz2iixwx3FJiNqi0c9nRbl88agAfEUMRU2yu+4ZzA36ZsYexlZXj4KJQYpyS
ttyL/tXvj6Vbr0yjC/lPlzr6ZIQJEE5EI0d0d6JkgF+ZK4vohWDQhY6x77cOw0FrNIgJ2/c0HL0+
EP1K1rD+FQt9k+9cLbQJBYTONbAbkdlchiMIfI+qysoDOEN1HBZdHD/kGfQgqIczq99CetZz4ifs
NjNbhE7vVOASzSRUA/418GvD38906Hk4K1IeqLIs3DZ2pNiMIwh01gQnTZ/z4cYzCN/SsnQPMna6
G+kKdyMYaQ9pPsPwNQVf9cUyU7E1KiCZMwB0t3GmfmDnRG4H1UHqMlF3L9KZnW224Svqx/5WeD4F
iU6xx8Kvq9DllbivgCe/UxmuhwcCi2A5YTIM4P9uHUCmSXCPGNN9w841nuCGAUw2Soh15Dy9jFIB
rEQgzLedYTg2AMYdYxxoAEnfx9ld3voAR9o+UDNzSuaQmjb9E0NNFDVTyW7hUDS9Cdt6pCr9gIto
NLTE25tj0W7sJukectZueNLtEgOotb5P09MEqOUGbCKkU9+LASiGM9uNIEkGGC4EXVCizfZWsboN
AYOPN/Mos6cJS9CTiTSZbYRt4JO56aoPbuCCykqE91ISP543ZQ+XKRNc4y26lFA0uwdaGXezDdxN
zYD6sHlXCY42t0Zb9fmGA2y8dmy7NHy1XJ5XwBKYmQfjdwMuMaQ3QJQf42bHAH1a2Q8tvUJL6Eab
CZpJt4pGG2dzg4JHpwPQfQgVuFxZgixkWl3qavcCskwZV1FD870zNl2oTOO3geaEvLy/4YOxlguX
PkbL6dL1UH+S2l1Eu3o8wgOBP7YTtyG28eb3q7Khrmz1AUUa/AqexTUxUG+csnLvj2n7cy6z6ZaY
br4ycywIhEGc+2/aVX3XFhKMMuiIbAl787rZV6ASfvrlWNGtDU5yYLVVN2xdUdDHyjTzv1lLs/fM
8l2ykuAWMrOuf82ADXZQ3IES8aHJ4LI27UqsYVaGxcLEpStfPWb4U57CxnjOGpxLlZ8tOEUBofbG
HQHxvtxdS19wHilfJi82zRUzZlsibtJTx7KDx7OVxln6/VruF6gRatu5kJHoukeWxWMA3+opqKFZ
LCZrjbix9BYtBQAdwIA3pTKC836Y5e0PUPx2lRvf2ZWzu9xGC1HDtBSQDpYCQTtFRRvpcLsIuGEM
ydetaIEPv/yGf1eu38yTTFvTNQS3CoAhkmg0swbSmVzxt2K0QLMGLlMe1ZCIh9ie8+3Yxf2hbwb3
gNcnz0lsDyGvbHnnwRp77+f+/OyQqQFyoLHuk5a0IF123p5KK3nx4onCybo1zJPdDqAizJM4JsoD
T8HDNSxcxxsLQnTXhjfv5e9aGl1avhlHr8GXdG3kZP3rVPePiZhXNoXs3MHfNJmurRWd3xulObcR
EuWdZSsgsCEm5HecEPikZvk8HRoTPuobXqbqXcHG6pfEsvmmsI1ynxFh3ci2a15t0jrHUfHytkYk
bD0QPSMHHFAztMjcHKTHrTBvFP3tzDXfeTKx/tSdUpGJC4F9nAlQlFIG5jJ0/FCNxD4M8XtjBgiX
efu0GqcDrfPsRCmXD57JszezUOTdqGm6i7nyDjOg6luRs/7NnOcK5rujG3Sl5Wzchg+HccrFkQIe
e5sn43xIvJqGrV2kp+xcPwDRkC0BMR285ADAQr913KacgqoFviBsOZF3ZeHReZODspwdfcbFJ/d8
CDFBQ/QDKzXfrBHncJe7emES0/XIrplYZokT7oiTz95jAJadjRrMIDV+A8V8XUrRZckEC5ZkVqj6
sByVbUcxJvccpa2fpjk6fy3h+NetuHWBsopj2sxxDaodkNOB53TWa++CoXy5qRaOHHQrUDaBUSBz
14yaOo+mwXwkeXEq8uFpcNO9Kry/kzmtfMhCdnS0HFyXdcYVEgkmqBL4TX7MUG5SeO8Fn/aXP2bp
DVr+bTiAKWMGVZMxwL9+BERdlf02GZwqADjzurs/V/fktHrgdd0EwDcVA33dwaQRCL/rLLBd3Y/T
rKQPGjSM3ufmRVIVVCBTi+nW8P9ebqKFLKh7cCrDIIPgDSyz6qzcVP0cWi2XKyHxL999kwd1+fFo
V8DlNOn5SAmm8lCho9QD9F5QDd3U3RCHJg/jABKskLl/M3A483aygvFJBqz7VlppviviGqV58ZsD
4gTWFx3cwjwRkLy2wzhnwAlzo9vIqRYicLyUbwnEJqHjxekJpFpnSwxXPvI+G26pAwOkMQYVfezv
Cj44O1mxVGCDNZYoLpz6DcMZ4bNFKhakExB74TSk8atf9e7PFkBo8Lia7iYHCfYINIR6H7M4Af6w
ogO8LfK/jdEbG+JVbTCOXZsibbb1rYSPAXSmFB5buI8cj8I2J2ejpMy3cEoCbjPzjPu5iqW50uAL
ohVXF2NDRgvmAGHGCdvGXSnBfVXlNk6nfZGCKuK8uvE7EKs3tHtpscPE6vS6DKtblaauDcRr1cSn
waz/unO9QUn/hlHxdHZmoe6aCHYhoHXD0qnNMwa2SB/FY75tCnuTW9AksFe3WvPxW3rDeZ31Zc3Z
ChBepgLXAdTsAnBsA9P73cI6iLsrPhMLc5FuVWokFjY5jWmcvNiE3ARlp5Y4pLC4Fy9Guub8ufQV
WuKjhlT2UOErav95wOFezCdUJN4oZYZXpQ1dwd1xp3T8ZMKxqFdBKqycBxS/d1c+XFtwks6TZpnj
mq9sb1wBhgpWFpd/9sLsRrU1Hw47DPBw4PZfCKMLJzbYx4I4kcX9AxacCfIKfxXz+HT5bQu9oEu2
oUYYB6thcxT3m6oZHnsUkZRjFsGHdeUAYGEw6drtSVp2bxojDHwtZ+sDAG27KhQwC+YF38NsaiW6
FyYJXbXtFE7Hp9aeccBTbAHj2oxrt3BLTz433Zdwy2HRKEvLtqAHH0NXqTQoJ//n5eZferYWytZg
I+n6HfyTEvoO06d3ocTn5UefH/HNvKbLsYu2nzyhqBU5OcWSlfjkhKsfZ8uG5uG6N2gRTCTHitFw
EQMZzyJw1PNbPtY2KMm9s7JLWWof8t+2dzwDjuXxICKzyX4qXtzlcs3rdunRWgRX2TiyYXKNEwS2
Ia//injt5nPpyVoEw6PCx3kjECeGjb2JE7XV2pXnQp/qOmnldODYtbl/oqXsNiAbNnAFtEX+mciS
rzT50jvOeenLcDfTDis8wvyT6MBUN3OcDf+i9nXSLVfXTGcZbgsx/8cnj0ZYdQVs/lGRNwu40qvG
pG4Y2rLEdgAK8E9kuu0SFlr530qJldS80LG6Ermt3eGMIJ9hdt7XOxVbxob7kq1cNS89/fz3Lw1v
WeVUmzGGTZoNYV6hWMMSq7c4S72qxaooKdY/nIGL4n32xMQm4w2eACuNvjBl6TJkuI5NblcCI9VM
dsSR4nO2oc2wsRJ/L2sAssXKdmzpK7SYVek4Auom3RM8dJoTTWNr47FuBheOpCvGCUuv0IKXTPNZ
4zRM0dkISx7FfJuaK8uqhUfrYuKZq9LqBY7vQPLOApa2j55f3nnedWJlV1cMc1HGTYIrk5NKKxvg
cJwTxmSD0vVoVOZnX8omOCujOV2rof5nEvrNHKObh1oMa4fKs8ER/9HNYfPTf3fAHS4DdmNPQRzI
O/Nl/PUsH70kmJ8vB/i/SP7undp0PLT1PE920kRj5VibGJ6UNJSo5P4gwxz/z6mccucw3gFuYkBR
ODbKeZ7yPN/JKR62vSwwHut2MklopHX9tx7FdA8/+/R/RWWzoLOssQNCsBn2ee1w7JWbvHm308wj
u8I77+2S0huaYJ6K9BPr5HJtTb8Q/LqWGTb15kj6BhxnlZ76gd5Ywl45Lll6tJZXcgOe1jTr60il
xQ2WBC+VsD4vd8bC6lH3L614oagQxIpc86/vfyT5n7SzAju/8vHa7O9By2+RDjfDblLck3p4GIXx
aQr44ZhyrbRw6RO0lBJ7g2cbJlZ3Et3qWWUg6AwF1yNsfVey49IbtIzSzq2D+ylcP4uRbut0Dvvh
l5eUGJBry4J/o+SbmND1ylwlvdMkOESyjI4eraZOdxxGrL8ay/I/nTrh9zC7pDdTM6hwzBtvW5h1
NgYmpSmuPkuGYQH/QuiQOd2Zwziu5NKFL9fVzgVQjAKmsFZUSzHcVlONHFHgttmvUAyQA0t+XQvr
SucULF4VtxBpKTWApQqCHGTJ/mZqr5uZdbGzsjJ/yBM8H1e/AY7KN90q1n5hTtDlxhMq0wSzYFUA
DGO/y1jPtrBgrMFIHvvd5SBd2IDpRqSsKMQ00g46cOBZ91YXbwmcf3DA3d3WVrofmnTlFmbpW7Q1
BoScRj9zb0ABaFu8GZ5Hwl7NFkCF0IKvzKELyUwXC7O6oaKcgYMxrBsbJjkofFsZREu/XksEEkW+
DsZ/H9UsojACqY08sNWKTmQpErQcMGVmY6dUTlHh/e5YIkKI2u2z7v8HLqXG7eWO/v4LmC4Ptpze
nGYb7d+kRb/teljO51YPPQUfVybf71uf6QakLavAo3NwSdEaxApQNggb6XntGn/p55/H75f1L1zr
m75ODeMEnnAXwFu14AGMNrOnnHfTWs3N0hecO+jLS+CpCtwFo1kEHvnGaaeHXnVPl5t/YTXEdDFw
Woie8TjNsFmt5gNW22UV9rI0A6xZrL1RDOaGUs95nF3GjD0YO/Mvs7ZnCHNY1YZQUiYH30+q31kj
/Ue797MnSvE35TPyY+Unnsfb/58omH9uli+fPzj1MCT9eT89JvPGJh1HPWx7mqb4r2sbP1puPMRY
N7rO+Dx63ZrN1YLWgPlaZoBNgwlWI6hmUP/gqBd14cCnBokDHPAw18kGdfzOwWy6DKgZENyzrvXO
tXYrOeP74GM++e9H07jhhjqfQA0+YtorIZWz6sE4wrejPtAulisZxF9oXC2DpLbJ/Gz2pyh2u/fe
l58p0AyoVDfuZmxUfFm0gTE2d5QZa+ZeSyGjpRWRx8TIOuCAUtwbOSMLLPqjgRHhdaNFFydjpKC/
OOAYHk3CgjsgQ7XbxiQBid/sqd621fQ8ZiqAluzyGxd6Slcq4/ArbbB/d0+U1FvL+FmZABLEN11+
1YKE6WJlq8tljM3djGLwO6B8jhJ+DjOH60Y+PV7+goUe0QXKllVUBbEzgaKa2xz8bav/7cOa5PLD
l5rn/NIv0SsyK3e5X+IgHoozHyzgyYGkGVS6eVrp8u/XCkyXEme4NRJelouoVbjvbO4JTY92/ow7
t82QX9lEWjKAN1NGeY8wccU9Qxl7TD+9eO0oYukDtFj3wEp2UtcFL2BIQgCvg26862geQvwR5t3b
5X5YeokW6KA9tqZMPCuihn0oGwhavIYBH+PxAKvaIqBWfV3q0gHnDvdxHTkYAkes714GRYDPN5BQ
oP5gTWKyMGB1BTHOzSEVRz1dVFnDX1q7I1yPh8Pg2NPmcmMtvUA7T6ynMRnceoI/YC7GkPdjdcBk
wB9slOesvMJaqAtgOsgcN2IMPjkwny4nzk42JKAbUivzrM0ELGKuLfgfGAwSQW/y7f2Qy34XV4nI
Nm4skpMxQzc6QYW89eYE5c9mLw6ydOcbyG3gq9B5Dr+rXVNGNsREN1bV9cHgTM2pR01rMLtjfAM8
bBI2bUdfh7js7h3Pr/ZmL9VL17nx00Raucnr1nuyE8kOzVh4mzonMgA5hmygsps3jZF+sL7pNy3z
UGes6hqXYdawzdSQ3hM1tSoYK3O6h7HCGPpjVkKF0KS7dOynt8lthw31m+xY9Ol8YN4wnirHyE8s
dvOja/d/HJiW7eDjkJ6w/knuJvg0v8O4L/lQMxiaAXwCvb9pnE97lqlqX89mfVPFc4Gb667eCwve
+TEw63dtDGVgOoEkNfZ2jUpHf36HYqraZbbRbFld8FtPFbg4VsQ4kwJqIBRZBdpvLT0SJIQ0qJFq
xHvH/L+sKvsQgiIWIsf40WypYd/D1CGc+saL+txvQ+h9vA82sGonzKp8d8mcvCs74RvuJSr0J/Oe
I9sGWS1QxzEP7bFrs//VHuS0uDsvD05twZy/T96qOe8eJKfOcYDHKeo15ym0U/d3X5r8pQT4+taj
RXFTu614St0Onj9Dd7YahHRFzmsA24XcrYvQe9ecc3XOetTmcVClPXKFyn6NcE3YpA2u4K+LNm2K
6KG0AzQoQ41jbTyCtP6Q9M1bARXzdY/X1o/MSuzSpGqKHCeDd/yDaJOgn9aMOM5P+WZ1qvvu+l2X
NQMHq6nJUHRt5S8I5I/LP3zp0dq8wGAclVYOcB81rHMc446YVz5YmwscWXNUk8Bnl4/OG0unu86i
V512M90/Ny27qp8gdsJuy4LrCvw1rQ2LV7YCC2lZ1xkbvKCSolIqgnw69ACuqg0bvrNrvq1Lj9ey
vppz2BtUcxXNVEBLzx1YJBKse2M3M1bG4kJE6eLhckLtvJCCnfoYHloF4+/UUBuLj9WGGfXKinRh
3LDzy78suWoWp6PDbBEV8iepXjv1ftV41Dn1YLSkdVkiQaEEu703oTlMAzKXfGVULqxQ2Plzvvzs
hMED08VmPRrZ2VwaiHrUIDit2qnzis71punOgiHSmt/3Um9rSzpDFLFLJxiSQtdz6hu2s5ImAK9n
JaktfY0WvBZqO+MmNSi2j2lzKjrAW2sLExA2kBIYiMLfkqzNni/3zNK3aAFtCpMWXNlTNPq3kJ4G
0nz05RxcfviC+IkxbceWctmpeMbTZzgYn2qYoB6NmLinHrcTYZzReDdOrYiIkb6SLOn2kBOVYV+N
9nHkcbW9/CsWNqq69FeBEKnKAhb8cRtnz3DZdbYx7ht3leMHfsXcYzP63c4G/PpQSWmtrGUXQklX
uJqmMfT2GYjUMQ9z332brjmPLHSZLmudlHBb1BVj4de2++qs+u7a5rEb8xUXoIXxp8tZofQbDYci
Vw4FZj2wjy31VKTPVcMCm1x1eMp0Uasa4UE1t7C0Z419W9T5H2zrD2YSX5mQdSVrbs0wsysr+BIk
7g28OXeizETgCvPv5TG11LtaCshZFduOcS739ugDd+i7N1+HTGW6eLWymqIvHKAKGqsJXLsIPJTz
9uzhuh+uxXvf076CPyyOZo3pyF17DzHrSp8uzFC6cBWUbeoZTQqYbPeq2F8I9wKv+sm6teOfhTbX
pavSgiKh7ihQMi5pbyuIQ4+iG/n+csMsjHpdpznBV5MhssqIyEyGsrSjzvHvhqy6bbm5SWq5JtRb
CF9dmAmMbFz6BvrXSiHHF1bQ4+S3S688NdEFmSM4lKIoClA6TL4xoOGOOyusWxl0drEyQS19wfnv
X6bbmvoty7uxj5zUHI4QQ0yPxQy2H7zR69+Xe+O8cPpmbaxrMuOqtcD/5FPUs3onUpltMsF+jwNK
6cRcPPls3IFbcF2q1q11yyQ3RZkDCmrkIohBGGcrX7EQEbomc6pip/AparKskvzhI24AlTUP2MKR
m7wd1w5il+JCC+k2FqMYep+ezKF4abzptYbb1eVu+Mew/q4ftAkc6hBnAikbVyC+ZT+XFfUPrPS5
FYy+gUNFTgcFR9K6A2Sh510a+gNTT42UyT6pJ3M/UNMF3xGKyHTf+UP/2UJfiGtRv0iLYCiJGda5
l+46VBXfkKpNT4ZlDI84yrDerN7ATttv/L88TjDHuSQlASoUVBbAyrG6M5XZBGbrjB/ge044KkrX
+FELw1sXieZOWntVkWPvOssTScS48Zr4ua6818uNuvR8bbPgK9KPTQa4Wktk2A7Ob3OS+1y2T5cf
vzDodGkoVxPhEiViEY2LI5fJIZHVjpvA3szpSsAsROc//84vCcBLEqK6eDxD2yZ+oLP9DG+bPY9x
ZGco75n42SFV1dpV5dIHaemGmx0skA2gB/MabB2Jk9rifzV7q9b4N0v9cY6rL18zxHQSaaxIZFt9
u6k9u3hP7MI59bVDVhpsYXLRzXwLuOlBszhiTpFziOLqsOzfxfjKWQ8u3cq1/VIzadsG0RdzmqTC
wibIuxPn5jelc5ib+ibB5dJK6v/nEvpNQtCdepN8ym04uDSRKMJxl96RE2rMwmJjGoER0qDBTfvG
uO235i4OTs/JJr4r39l27fULqc7W0hGFXSDBBT8KH/u6fKsGbu+6OrHqlf3KQhPqglPXH6QHH786
yqtP6eCyxL4f42JD1+4CFn6+jqq3rMSCOQu0Mbz2Qt9zb9yJXbdz15Wmw5iSzFYZiUyreYZN0CPY
xysro6VWOf/9S3xkdWoVc4FHE9YdS5TjoK7H4UEZV2aAqrd6ZWgtxIguN5X15FjSG3H+k6gEAO18
/JmWNEFZj8lCSdI8CRwrX7t+X/ooLehhN901eQk7ODZjX1Dft/UvG/XSMr8uGom2QaBJJhr4QzYR
N3bzjPky/0Fx7U3Uysz8b0x+E4i6ClWSxhIxWMeRGdLQextuoUUsX1XwMJ+abR42B/ITl1r02dyV
G+No/Ozeq/fyw3w6e0Jv3CNWayv9tpA+dTNcr6/yOUk4jUjj7ym8uTd+K55jp15zE1qKGi3oZ2Cj
nXFidlRb/nzXJjLDWbk1rXTUwtN1mWoxUb/qugTtaNnHvi5+V+515nhMV6h6cSstkeQ0agaZ7eqk
/z/OzqQ5Th2Kwr+IKoQQgi303B7iOLFjb6gML4CYJwnx69/prPz0QlPVK1d5AY2kq+Hq3O9Uz7iG
wKH6+kK/0PCmHBVDGFXcLgNJcLL2vi0F7sSzNoyH2yTankmzxd6BWoqjZ+EQcOy66S6Pg5U5Zem3
X/7/YU4pmdX6ch7BnST1fqjuL867SNGtDMmlPjWC27YSSwUxpee6GH91tnecrHh3W6Mbcd1SxZh0
anbWQMEU/Wvpgzil+xu71FjDM4g1JrfsHbCtmvvB49vRRq1YnvXzSrsvtYxxVvC6NM1ABaPgk6TH
tm2wYSuDtWZfmMH/WBl86FTRE4fZYLydp0tFUjGl57qOH5y8TAHlcuDtAxvY672w8BmmAlQJ3PrJ
GNYbDNT/KBtUv0kKd2WztjA2TR1nMAEdjmyaPOfOF6ZbGOAhu6tvPJ+b6s0asCHYNbnjuZHqp2/P
37zU/Sbi4CEmxW0aXM9UcCYB7wJSK0QX9ecnjzfpFjy2fEO82Yu63G2317thAR/rmXrOoivtOE09
fra6CXsDt8jBqcU9bg+iz25ywYsMy7aRJz01zY4VrdpxKvqD1fDxAHCl8+ZnOA5e/zFLY8IIem/K
5xLQJQoLSB2AhEFG8hYLyW+jB3kmQLbu0ipuL7M5h2KY0u+uYMdh1Sh8IXZMpedccN0FXMhzxfJ9
oF9SD6bCsLYX/m8ufl5voYU9j20Ev4ytynP7y0rd8pA1x5iVB4fkIUHBwvU3LPWBsVQXkuNiPgCg
LauSIEoEyu+9plrJLy4gfJmp+IT9BNfJgNCxaT5EY8zTz+lQdZ86Ka2HIZvzPixTNd/NgV0dM1p1
O1xuNPtZWs0X5SjahUMCD4mkmNu3W76XmQpRnsMAF3EGLrQs7qWyPsN/5sZHXwbKh8lUuwzp67xz
zkXLk/uqlSnyYGl20wTKAmNPb8WiET3Fnh7eovowZszbjXHNnq43y99nUPY/aShI/u7YYDCr4fts
PUIPH05rFQxLzzbC3Ml07BYsk9B0drtKA/N9ga0lr9d/+d9DhJnSzaKqkD4pECLd0IapfSdUuccg
Cq3iNqgWM+WZE/eGcios91wI/6hQqBZOwn0jNVlLB/49OcNMUGyZ1oKlQ3ApBG/hk132b5ZbbFDd
gxXH6sOcpgyvzFaWgKXuMCIex07HqWK8TQRgeAAkse1S4M4DK7lJxAgp0X/jgENSI3iD9lIqh4BJ
1VuHNn1IiukpmHK1MnEtfIYpxYzh5QUHGM89u5c9US38J7eSKOvSK1+x9HwjmhtH9qqn+IqY1GFW
ALcq6jDVazfSf593manDnNrJArJlqM4wuXvt9fClGujatcvCJS7O9v/tAdAU1cgaTHITk1vdEpyX
RfzipeAm+ahGkzWEWTnUuLXffldaPNjZ9F6I+LY9MfyB//t6ALQ4xbBASCL38M2G5cjJgrB8Syp3
TQe6EPW+salnnLaQKmNTPwXeMy8uSyKAkhmTXoRbrJfrU8tSHxl7+2osYBA9Y230VXboigH3S9lK
MmDp9xsLOwHsppy7mZyrxA0v3G+fRzb9Hcs1ScLCnGIKMyuuGfzUAOacneG5mkXUUm8vx/KxzgFR
cKFZbpKV8/hCpJgKTXuuHB1DuXzOCaYv5Kxxi4XLtx3Nm9vWPhPxOo2oewuE9M5elYQl/0rTlQcv
dAM3grxL4krVLLdxcV7wsAuq6ksCrW80+53Y+Xm5ptJZaqLL+z9sDQgfaFC0+IACWDaa3yf4M9OV
XdZCV5uMV90zm/oFGK+zi82bvIuDItSzBNK8DUn9bMOM8Ho8LDjcMZP2moq+iLMEN64jiFD7uId1
ekzz+otStn2gEOCnW7uMSxFqzsYoa/ui2Ph5m65lexcC0tTfeT3uXlgAHGrXO9+nqfje1WtEsKWR
YMR66SpW2hdQbm2Lve4e7OQzbz+7Yg32uPTTjYC3ZDHJWOH53M6jsmogZ1vZdi6NLWM9Hx3q21le
wAi0yspoxlXyDpXHTgRqUbO73vELI8zU4iFtOU6Jjodz5lcbSj/FTv3FJp+6nu6t7uTfuqabyE/S
1qSS3GfnyldRQUDpkr+4SrbXv2LBE4aZgrypbSZsFDGfNxv67Jy8qDz1X/mP4Nwc+y37pCN3m2+L
5+zJf7Ofg3tyGu/EoXgq3qt3z9muyQIXRoKp2CurZCyzDtI3ZldfSj7cj3rNHGbp0Zch8mGagQww
5h3qX8620z/Rdnzx2zWvyQWCJTMVe2M5wj2pRU0BGKsyYjnouHGaDM8yFzryXAD6Ii6ASK5qNT9W
HFWcolf0W+p43aP2sI2FvDXZoBoPzvJ1gTxZ5pfv1ozMWZAX2RTmbjzAxXug39NBql3f2fZjWUJH
LYe22FttwiOmEn9DsmK87ejwhzz5obnUZLdSxjE5z90G/pw4A0Gn95ZOt7FXmckVbYZpmD2Fa0qS
uo+kgupQls/Xx/JSTxvTicKtvUQmBtdqM+XbqtX+3pmreSXeFyZDUwQIoqdSaeV1gNzbL13MD6mG
E98gpqemZO/Xv+ByGvj/bQim7f+OVV3olvVeMZ6JzyBTmwL5GCRi3s5A02yyxt1DidhtncQJNkM3
vVx/6UKzmRK/lraQm/qAycJg+70vk18kczfXH70wDZsaPzy2Lt0ZseeM9Q/bgYcMbIvKT96o6/31
Nyz9+EtvfRiuQOnzpshS55wGlQpHiz9qOn+5/uzLhudvvWHMHBWZSWdrRLeCgzrKT1FNBeU8Su2L
jboEsE9WNr5LzXT5uA8fgZtfip0vAR2DkGzjeUEOZXSpABxHCcr1b1lqJ+NsMACd5xPPUjBTz75y
He+6eLqxmYxdQqCzIWZkhlKj+jVPbYgbT9+qo7G/TwBpuv7zl1rICO1mgKFVFaDiHoeoAUDFpo9k
X7bHIYOX9PVXLMS3qfvjVubqoLkU9VseP/iNFPWGxkV9IHWlT0HdQ992/U0LH2MqAHu7rW0o58BS
mmL+oviY7GO3j09Aoq8lgJZ2paYOkDllMxS6JudM2cnRJsBOlqiTf80hfdi3QRNESDw5x7xzk+OU
p9gjWX25svlaaElTGggv02z0UGYEa9bgd87kGTCNIixI+jmrycr+fiE2TX2gIJmjnS4D3YEzb9/V
sd7CJSzdALZNtpKn3SvxrfSf6x22lDtwLz35MUBtVHi3QQuDE1+xZ+YNzWkmOvnsk6w/MTHrr8Dx
vemgg1EsKmtAmx05SsiLPOBPRQoE3Y0jx5go/CJPLDH77ZlZcmMHFvJh4H+vHY+X2tSYI3Loy7uW
SFgj098WMIYSljQOEoij953Ga4D0hSXOFBMWYoAhO40n7MzFp6DNrSPMCCPHYXsGHwXUZe7dTL5N
ZVytHGeXos2YOoTX6xbKIXL2MSttRQUaiIzbMhS4L7/xFcZpo1SlXwYMfAtfH0T1JOHVm6zsaRb6
xFTxzRXIDXNjTWc5elueK7CRevjs1d97r9q2SO2sjKyFmDWBj4RByl6MmY1rp1NWl6Hup72tq02n
v12PoYVuMPV8nu1ojN3EPg+p9Yzrtk1pFW994a0sEAt3eMwU8yU5EJy4tmjOo8wAEp9H2GaXHPeE
A2SVpV00kZ2UOQqnHHpn8VElWGKZeGC5R/oQbsGooBSpe9uAoMZ8obRy59Qj+ZnnQxf2XruloobV
cd3ctuaanEicjkrP8uz8LAoZwSpnW7v9rne8l7GsHpTVr2UtF7YNpuJvoFWRVMiZnJlEVhba6w02
vGswx6Ux5/x3VlVyrH1mxdB4NwkylDhsNP0Bxb9hDYr79VG39PuN4A9yXCKT2p7h1JZvRh/rg1jb
kixFphH0reNa3M8uabJx3DKBYj/5FavudgIGIxMrw3ohakwpn9taXlVTfQGkonSX7gBCCOnaKF1a
1kwhXwaX595tId0kc9KdRh8mYYBqdlYCGTTKe61RZ7uADnxrZazYV7MLg1i/hlR64BY8etiNxwRT
9UfHlkFVlNrnunkJoO/vAF7x1oAYS014GX0f1m7btQA6rbEb6XMnFAAbEfcLW0MELQwCU+0HI88Z
XhIVfrnK5y1rPHg3jaUfFhXronEKUOXhTWRzfTAvfcllkH/4kk6IYsgUwzJDcuxx3gaPhUV3467U
lPr1PvwZXB8LsxidLcx/9+PoHMtpWPnxfwpg/3KaMpV+uLNuNBs8eCVwZv2jujEuIrfDPi6CFaDe
tq7S7wwCi2LXz+SCQit9F5yMJD33KEAD1mnsUILGhpTtFInHUzN4ArgRipITHhfdo1sCqDEJqxoj
XzXuBkDbMYkE6/t7uNWmG4Bo66PDvfGgs9zbldwld2k76u+jM8ff4l7Nz7xqrBAUAPssC+wQLvKr
Qyp8H9ICZ9oMvL8IMtxav1Zw1wk1Guwww54rmsumzaI84+MXOQctaL2j86MGk+O5hz3aSVt18xn2
GXPUTnN6pHSc/FBS2R2TgvGtrGb/XnIxbwBwtQ6EW4yHXlkEpxq2iNFoZyosrGLcqYkJ5OTSnMKl
y6r2fZ0iGLs4bU5NPtHvqJjnyaYoVD7CVVHKFSHRwjT9P2XkVEF6r4f5PI/dGOYcOtYsh4XGnAsR
yXYNOb0wVf+hRHwc3Zp0BPdz07n3sjSCUECHRSlXEisL32DKI0sgEWox4OG5xJRWvuv0F09gIsjW
APkLv94USeJwA9NRaHVwC+B89ZOpAbuArznlLKSaTYmkwG0rZJ0KR1On/cnBUjvNWuPWJ3G7aiOD
0v5qD14vw6zT8a/rc83S9xizZkoZJ+pyzTfk0t4WLWo8GgueLrc93dgfiZr04FtP2FZA/RbOtv0t
nabj9Wf/mbD+MtH80d18GEiQPCWgNnUomsw4MilZN86fwOmdX8gFKgXF0GxFVVv6TwXlIGvb/XSw
fVEdOjeYs7DtOJyl5YDdWibofe9MNKzBv3gcrNmPJCn8Axz6nHsf3g9H2F46myxgLjK5cWWtbFoW
FhUT0Kk91PB1hTeeiz6Bbq/2XhMy3KH2WIacN6c+SddcNRdWlD8bgw9NxVGcZk8Aip1tlPOEIhge
8sDXEVJcm+udsfQCY/+VolrKaieNOs0ENKIcgzjquth7E3CXWkvcLL3D2IhZAeuVpWC4Dn2US/tN
N30vRv+2c5Ep0UxqpwbhTsWn1AGFE8UUCXuQyMg6q6TRhZ//P52mE1d0Rp3AeXQRwcOwUfFnZa/B
uZaefhljH3t4RjWd1IC4uVjQWHdnFQ+2+nlT55r6zFpRUtY+En8MZJ7iAh/y3HoAGoYfrr9gYdY2
dZk5weUNjILJGY61IQxyT0kRR3YpDmzNhXepeS7T34fmScou7udMY9pW76T5BloBcjsrQ2fp2fS/
zyZDlnJMRkin8PrQgA0e8mLYtspeO5wtNY9xfhp0m2q/IJBycn/cZwPpdzgOVjBQboAnhBPOCgdz
6UOMIFZ6EtioYPmR1Ru3fzL7pOe1XefCXGcbwdtiM4QEHjYXZZa+M+6ca9eBohtpM+Qi0nrN3+Xv
n+CamksPp8A2AxfoTBzUErcBSV5HQFz3ZVmhEvP6aP37Ku2aKspZkdprepwFMD8fpnk8I2/jhPMI
WYMFF1a/td6tcVrpk4UErxsYgd07RGSeT9qzbRH+rrGUBTC/HkW6JUHfPqYAxUcEKMAoASjCLYJ8
Cx+CtRXq7yPPNXWXra5KFFXgrFDP9/nwy5J9aOuHPO5Wlo2l51+68UNYUnAtYipgg4G7yHdPluVD
UxbWlsFb72fWBGuT+9KoMKIfBN9WZROyG0UHABaIu/1JNi0DIc5ZS3cuvcKYBOq+HZW28CV1/QtA
8k3rJGGarckWl9rJmAGqbKgSULbA8G+zUyz5a62SXVLRbFvqYQ3wtPQJZvjnY1W5nc9PHY9DRR5H
7DRrvrZ6X9r6/7s1NzAmgLlgqYcTYXASndwRN30KdPXjekD+PdXsmprLMevddCqx9tWp20agyTmH
uqwg6ObBU6J6/l6kaXkkpWh2ed2uGVcvNJepwbSsiQy1GoJTocSDI9pvWTw/2n379fpHLXS5ScMc
kz6psGDBmcfb+EX6BF7+mxIiD9lK7C39/suLP8Re1fVFBSoFNNXexZBngB2E0w0w1xzmNbXH0jdc
Xv3hFQnMT5AcFRi2rtxWYgw2PtNi4wXpnSXcNXPGpSnSlFx6npvlPuuQg5FhjwsvDeciQNxCINxB
sKM46q+txAuD2FRe9tiwZ8KDdaLwASdO9CfYXawICZfayghxUgWNY8P74KzLX5Y37uag2PTWD1jG
ryxbSy8wwrvoiF9L6QOdVN8PIth2bDoW8GGxVhL/S883AlxpkFpgdKPPPocCXfUZDaturMMhtSNP
wBbgelwsdIEpuAyyLG/rIfZOcyBR0Du6oJEE7sqJbCEmTK2lbzVOgo0hzBLHFtnPl8IO9kGrV07D
S083lvK68TMxISeEcAAslKSH1r6bE28lnhfa32QYOtAxkxxZrJPt2vFngCrnU8tjejf0rX3whVqj
DC69xwjqqmizoEha/9Q38uhZ9e8R1eGaB3u7givq9U5eaqlL53+YOBzbsqcZXu3nqmRkX8a9HWXF
hKq5MllbsJc+w1iwAz7Nwr54HaFsJYx1GUoiwhTJ3UGvUZ3+vud1uRHSddvokUBYcqqIu7Vme2N7
d/H8XMga98ZfbmspI6p10TfZ6OAdwTxsy8o+VknxqVL+yvZz6ROMoPZRgFRDKK/PtmjszzaEtru6
y7PPfTnmUeDO7cEqef56/VsWNtam0jK3fdm1lYKVaCM+Oz6NMg9mpXGDokM5BpEY2e+hXqt2Xvgy
U245T6KwQIUpzkFWxWd4x89hP1p6a6eT6MJEOtbXAuaQtyVIgBb/74guB1HkAL3i/FNRlIAS52GS
zleX0s/X225hWjSFlbLgTWvri/UCtANhS8mPXPOVTNtCNJo4RBwJvayz4UHq1gTVzxlW1jS/ZN1W
EfRLbzDifeZadUPVT2dQf8mprgBib2epf/hO0kUynX/ZELBsnCRQZ+qi1DCuehSmeDONIycf9V0y
xv4mEW269ZLGXclKLDWpMUOUlQf+P/WnM2xottSZT2W/xghY+l5jZojbeLKBT/dPbH71EnlSwzdV
3VYQ7Jp266PH8Xhgwc66ao5w6Ml2Q9p8jT2H7q6PtYWp01RIos6+d3PLwlal82BA94839xvFf7a3
Tv+mPJKN1linVNCz5XifdFfAmx5pOMfKt9c/YGGiMZWQPUZ0B0AzOORAVj7VDk1m3Pc4FexjErpt
aFE+F7Cj/Z4Viq6dQRfmG1MiqROeuKSX2dlOmq+4psw3XTnu+374xuskDj3a/Lz+cUsvuvTah7Wz
QJAG2YRotYJ7eCNHdYKqeVRDjLMXDtBjXH/LUhNeRvaHtwAaPsMXMBDnBMtZHlbBFL/i2gzkKyxJ
5E42TN3FNqVvOBa7T9ffuRA1JiUx4bYtujjW55IKAMunXdo/J1P/5banG+Eu5oJewNYz8BHBQU7D
kcbjxiF0ZSVd+vFGyFsib5jscbrGAr3Jm30ggMNtbpv9TZNvCcqqnISHo3swPlX59OC12crkv2AP
4pp6yXoinZBOBso9nR6TPH3ALuCBZtaeaCDZh+B5qLsHi7Qp6DqWu+/GtTv3hWnGlE9WWdI5Pc9n
3LnX9MGS9XCcR+5uuow6h15osVYqv6CPwO33fwezO/KZCI1NFDTqdB9DInnspFUd06J8ifO8BFu9
UaHS2jn4VlnBQ91HBTfKBCKdw6U0vD4Al1ra1FM6/lBXNYh458nWdzWcV4KqQXzFuxzcgm+1i/dV
+HEn8JuzXeyI+Iibzj66/vaFgDaFljrvGngBY1JvJI3E9ELtIMTV10n2P0bxCHe6la9ciIP/SSyt
epBjBeBj2SuYpwvclncTXFHarLxtmjBhjBTF5+7c45jlTu/S/lUBscwtvdJMSz/fmCWgTRAN/O39
Uy6/ctjHO4QBLVUcrnfCwpbDFE1Cvpv3RTL6oGbrT3QIjgwqh+uPXupf46Aw4O4MhSlwh5pzB5CJ
YUj1KR8bEgU5EnFABtrvTmXJk+fM7Vqh6sJSZLplu2Vgt3Pi+KeZAs1rvwv9EvS/re4nz/65/lUL
3WHKJrl0Ks9OJD+NicweKquLhMXzCNUsa5udhS4xBZM+y9LAC3CjAJOwF4/60aDXxAoLN9iuqZW0
Me04ZYuRalvNtJHjBH8P2na4WZP/5BzmaVaGk6+PUp2Na3vFHgbDBLak9XxirSXvp659nQZvOvYt
AzErgB+87hX0vPY8bssGKvBOZcF2GHP7AOKmDoOSJ7fdermmDtMhOshmiaFasvnZmuKzKyCiIQm7
bZ4wpZWUe8nQKBxoujEBLzPttzAm2dksz1YC4g8g+i8ZaVNb2Tcj5zwvNazDG+u9HNJfGtVdny1K
eAgR+Pi71rrce7l/77g+MqRlK+4mQAoi1tnBWwWLMBQcchtIxCL/FPuB8x6jzjHsaSzvlRd332tY
+Bxxz24h2SNTXIhTGjpV8dONa7GFw1ERDTk8vojW5MUZixz+5Vr/hmh63Od+IJ9YlzZbKKfmoydZ
vmsnxaMmGLoDao5hEka8H0lL8j2r4voQB8LPw0mjPlRLJ+3CpsOjHYdOcwgt3yfc2J7SQD0xVduf
yk7PoaaF+F7LRueo7Pebe9zrEoDrxmC6sQeNqTIoHFX7Xluflf022SQca+Aqp9/XA38pLJ3/Ltky
121cWnV3ps3YggPf6eREx7lb2QwuPd6YLVVQZYFMlHdS6Exvmn4GlnXjLzdSKtzPu1ymiXO2/HbY
xbPnbLwuWxPCLhAvXVNJ6sWzTWzbh3dBUG44qqHTlmyG5jmHwV3P/VCo9gjV8ikgmC7yQsLP7XOv
NQTzcwQFxF5re5c1/iFl7VYjsZpY+T6f1eOEha6dIKtJV3KtC038P1Eqa4jvacVPVgUUh/bmo9UW
t20BTKEpiMLJZEmA/FXVA2Kch8P4lbXT2syBMfaXicO0MR9iV4gmTfkJW6XsfnQTYJiZk5/irpRr
lxoLC5spOE3jUXpVjDuNPD+o+akgp5L+uB46C6vyn5Hz4eiWBSMT4vLoth+jWP2wJeR9sL9j5L0K
utuC31SZAsExSGeyvRMR1QMfipdOkr0q1iCfS4PHCH9Y1zPVuhWOgnUNyG4H2OY8vF5vn6VnG7Ev
4VJWY5+nzwSXAKn9vSlWRvxSwxuRXyAv3xHkhKF9sDdFVh5G+JLZwWe7FxtUBq5cJC2MHFMCCdwX
pAgVTsmQeMEz+VWK392ajoz8uX78y9g39Y+YdME99TsJE4xRR43tdQdlEUWiCbhL1CkJOQQbl8+o
I4ZK0tlQ0GMOhcybd2SL0zPNjvM0O/sWUtNjBwDsp4A5KA4Z6SWdhAJo+HHGVoIsQiIatsso6ohD
r+jzJgwqF5XSQgVir5zGf4vt7ptK8+p3pia9xfU4+FldDpynb6kdlk//0fNagsyKC+pWCJuC5lvA
4jLirlP0Gx2nznQHE40eWO5pbrajRdlznrjexsFVQ6hHu7jrmcjOALqIA2UV37bQLv/OEy6+S1wo
7znrxFZ6WmDdzp19PnXTMycWUxGNY/ElaJMxe9IkgRKA12U2hyNLyrO0cu9Y2ynb0yROnlWv+6OA
0PlUeJLvrDidNnFeVsdiLKpdk7EM1psOiWAYOx6I8IeQZjmIqbUAWbpw+3E/lKO7rweLVyGtfC/H
ccQJhkipuL8b6jLIIsVqd1NTqz4n1Om/aNTPReMgfXWyY+EdLKb5qxUE/jZWg/6c4zphG1TSf+CV
NzzXVVru3IT725ZK1w5hNQBrCjk17icxEO9L3gl278oMCBf87kPuS/o1dmbVRFz3HpzugT76UZTT
DJbTXA9gZIh7yAXzbQdvaxSGi2rXuyh3lx2cJUsZu2GD2ckP+96pzvHcTVv0tnU3ub5Dt0C3iwcO
47R72KXV/4xFX2eHuoN5V0jSCqaXnHv1oZh4cHKmwvnU+i0KNgqU/UgY4vbJlnC400M0UXaAssZ9
ZOE4/9qqDjho4tojPN/gZnZvOQH1tkVdghAO8ZWEMZ6wQO+y0l1bwSwJR4BmM41qOlNfqz1pWrkl
HmuewXpmP1mjoaSNY5VF0kNhdFRiq/y1SzXsQloYmj81QY/zKDIM1hgW8EZ7hi1pv1W1Dj0I1TYj
Rumm4c+Wi7WWBpb7U7Zj+7kYoJa3C5ROiDj7kgMDvncg0GFHL5XVqfbTKUrmeYj6pOwPUKG9zg74
iRsfn/0YW7bCZfjs2UPUdvACuYO63d31g0vA480BZVhZGhdOmaaCGZXfE1BtHYowNCEbMfnfengx
hj0uO3NiPXYq2Rdef9t8agJfAxR5uIMrYbDKvnkJSsA0zJRQkgOtOrxT+u1Ny8EfW/cPy2UJiXQ6
wx0dNzfBfKrHON8O9TR8v/70pdn6sgh9eLqLpKPObNymwqVvjOrZ3xfU+crgdn3bQmyKjHt3HuOk
HwiMQhQOkDhLJV23jVFwsfKChTSdqS3WbeGMbmaxU5P0gIS5sjtlVcFCwbk6+HEaryQiF5blP1mz
Dy1VgqncJrMS56kYkx+541hlCG6nszJylx5vLM6ZTfx2yuD51bq5A3tHUR1z0M8317t5oZFMebHF
YOo1SzjclWTv1VmUYM/oENwB3mbT4prq4lTTirEcJl959clBZrQN7sVanmJhjJoM2LlpC+X4eXyi
Nh8/adj0/gNCsY2KhJStHIoW5g1TYkyrBMknG6d9h80KlOU0CEUqi01FArV10ddAaw065EHZrSDu
lnrk8rEfhhPlNecMxZWnoR3vKjLBs5f0P5XfH1GsujJ1LL3DCO4RVaExyu1xz1So5oU5SqNQqLaO
jAu2pWlqrWz5lhRQJuwV6yxS1T3Lzoz78Z6CCbDtOKcRCucztGShsq+B4MG5jqt5X9ZxspVdpz5f
H9sLkWOyYCuiplj5Y3xyahzEFVoyDnDfdP3hC9o+EwLrgJNcwpIV63ns12HczdDN290vO4gj6eOV
2G0K5dyLLP7n+guXBrsxD9RpBasQCrgX5X5zIJ46WAH2o3ZK1jDEf38DNTXKzqACW8HZ9aQcdwMx
5wmn1S12jDeVcVFTnsy7VsMYAi022f23wfJ2PKvuxj55pv5aHfzfO4WammRPsDrxGQfJYpjGvaT5
vnWyo9eUqO51qw2xeLdLxfQppmvZ66U2u0TYh2hNu6YQVNH4lHDnnohpD77xVnT2yk7i70OYmgRY
5DiyzOtwH9/xYdvP1pvXBW+3jCcaGHOAm3ez7EcSnHz/VXdz5Ply2xT72x5upNgm22qBpIPFfJkV
O6W9N9omO19ma5rBhWp7auJffacnDAp9/zRRFHDiokw89k3rbtyYyO0oavsxZn61RUZzPFmy6TZV
X1pY4ezuAFLCvJm9yd7c9q3GsbyGEB4uz+ijoE03VdWwMEn1Q1WWt3lhU1OhXPaXfHxDYffYYiPZ
jDqOXFZ+gZv4yihbCBtTp6zGTIBSkUGn7KZ5OBJvjAblPIA6v0M1xJOuAYfXlX6uquDX9TZbWBio
KVIeHfgso/Dl0n8k3mVDv21quktb76fAHRkwjOJlBNquzrIvU20FK111Gdv/TxJQU7scE1tkJYHX
NxkBIk49NR1l1hXb6x/19zQKNemxKQp6fZxx6vOAezdhpS+e63wjwt6XAXxakQxYw9T+ffmmJkm2
p6SmMDfENMfi37Edvwe6fETV9Nm36No1ytLHXJrww8SWD4r7NbS/Z+rldYQhrn86AH5GlqvJO2oN
5X1el93r9ZYj/BIsf+sZY8IQLQzOSkAxzmlvFT+AF+yyQ+N5lEUKV/vjURSxiJRLG+ukpOt+pV7Z
v1qNxY6odc3uWEbKz049CREmAO0+u0HZUzS5zA6iydQPXEKIV9pmfhNmCSBHvuyrO5KW7taFQsDZ
DKOdP4F6j4N34Tj3LmtA5R2bcVRbLnlewHfmJSt+Mqe+6+0ZCn44Y35rYoF+Zbx791ukKXU7Wr9i
WWJjgzxDjPSNFt1LUufBQdiMbXudyrux7fsaq5Hd/8y0PwD+msIC3rPJjrc2lApT7kNy0/s7Wyfk
1QFmftMGqHfwnCw9qzwl+8ma1IQjZWu9psyrN7Gjmw3n0IWkFvscl0jz4P6hOPhI/6ojSy1YI9ql
HHZzV/yqoCaB0Zxl3WcpI9Gc+GVUwRFuUwXDuBXT9NarmEZVqryNJVEbjpOy8y9nV9Jjp85tfxGS
sek8hdNyqm9SSSYouUloDTat8a9/qzKqjxcOUk2udCuSOe627b1Xc0DOV74Y4QnoFo+SPWFIzW8g
4pxvsLZvH6f5NAYdy8PKTecyYtJ3frVN8Tvz4PoWGunTnStFSkLjuUjWp8BpFiHx3C/12DUHtzZt
DOuw6WDGFtUYAu2kVwJuuwypgMB6FCQAP4VNB/B2Uo5+mDu9jqrJHUTIK9fZuxbL7mtT4hZWks6/
aeU4wl4c5kd+VgA/2+YwzIXaVJcfZDDVFP1P9Y9gAscVgstBcgKKQcQeGenJmRICXzyWQAaEF+LV
McJ/c4dRnVQFT+cQ5JngDPSlc2JzgJcwsnwihWoIBsFiIwf33XTzf6mu6lgGPDtWbpN9Q3UbBmLZ
PONqSKdUg1ueWFPoDq417GU5B2FjE/Hi+JkkIdBrzW3rl5B/FkG6L8u8ikhXjbueK/cn6h7FXgeg
soat7wTnwqTIbCHFUkXNlJuHgIsZWlS0u4NyanPf0II+FaywTm3v5WqfjcRzoKiYZuNOVE1vQ30m
rfqoYIQ+X9/JaxGW/m/Y4ILJGeX17oJ81mVWTy51N3BKa0FvccyqRBUmy9r+wqn1RqT4TVHEDDJz
giH2xlP7b7L4X1FoccdOoDYxN45fXdICg6Yg8PazbkYnHCjNYjoM9UNVZM1uau0+iXywTvkhndrp
J3UbKOhbLSd5yCxF/2ROmr6AClnAL7ToaLOrfA/V20A0IFR/aqSXfAPD25lOddABgzjOUVM2IxAT
W5Cffz978aL432nMgolj1+juQgl42bVKLlMu7jMzvFQuP5p3RewRTOfrPVmZ2aXecz3NA7DiprsY
0JutToeBOuXZXZ9uKeWsXNKXDAQiWIMV3g4x3J1OKkkVbujdvkj5lsTLWg/eP/zhsCyCOvfmXnUA
nvpBDPk+qSJVFx6QOHXzB8G5/Ny9eqn1rC0/tXzYgV809VJUEIIfiV/cNfxzHAq21HJubL+gHOag
KNJ2B23gE+n9atMOMWOjAyvxYUk96KlHHDE2DTpQumFi+q/dUG48MNemeREh/Nb4dTY46pLN/bOT
JDFPnYiM4+PnlukiOLQz59ZMuB135TxEJQ6lyJ1rXDXk7Ui7rfrqylJacg3yoBMVAbAQzFbv7BP6
mObpgxi73yWdNyLpyhwsGQYaxj7McyR4wv7U3sxBmt8bnaqN3bzymFgSCnTmCRjMQCIQuKDR98LR
/zrwau8MTtjU4wGC5IeUfHa03kfxw8YrjQU0ASQALvCiiUANRSITwplRXW0ksP6Wtf9xIiwpBsL0
oteS9BfnmBzzk35u4v5+urVPxc6K/GiMTEQP8413qE5trO7JCbJFJ2+/lahbm6r3v3/oHwOOhycG
S3p08zC3/jj8U3o0bKmyPOKK0nfJAPZ2PrykYsh3tk6eFKRWPJ9vnSJrv35xGYDW0FB3qiKXAUQF
6OA9KmeL+rFyQC25BHrImzILHA70AYkSt94hORZmqQ5755sG0aRsPwcYYEtSARkCYckAxRzDeQwj
sCr06u4lMemPT4WVJadATZYsp8AHmjiL5OyhUHE/dzJsx63S10pYXJIKStZJInwX8nlNGvEExUU1
qtfGTzYS1iuzvCQQWIB6TZlg5uLL4Zam5Z7hEn59bFYeoX8Rch+Wv1OIPmX5VEOX+AtVNzL3LglR
ETcvxu02TqS/MlL/2OLu4vCetQf2qV3CNcGTL2POEiyezL21qZ/8tnmdvUAwpnq0k4RH8wBxraGw
yL4rUHefC6+8V07RXiC6pW6aGqDIptGwMmRZnR7N4I1ga1qlu+ut+s1i5HMYRLYkHFgEojCWmOzY
dvC2NXpv0flQk09mat3FY3wuWJ4ogltAY1JA/Lw/4LzBjTR9pdaWMf3aolyEhrJwPNJ0EMVT7+Vo
T1bn2rC9SNstW4yVALFkHuAhnc9E9z20f+mzpYZ+B/mkr8hLurvRSp/myuwyQraoTWtfW9wNArdy
7ESB5wDTqB9dOsWG8Is/yWnXM4FEQ/JH2uRwfVOs7Lcl/QCASrwnm66/wMH5ixf0t0qPv643vTIr
S75BacOiIMmL4VK3MCVWuv5FE2Av9ZxsPFpWNvSSSUACB9kZv6Vxmbwp8QCJ0jMkeMN6LA+w7tv4
yNoALS4FFJpefe7A+kbl+Z1taDwXamOA1n7/IlaUALcoJlEOLLiXxhZ0Xk4ELKk3ZE+bg9b+APwK
yf67PhsrvAu2JAwEtDJFkkINsKrtOnLHfMQjExVJHrbWlENih43wX3ARclsSzM9OxgBClkNOddjJ
rN14Fa8FSGcRDnrfTTJ36GisR/HYCzLdZLRkNw1AyXvqK9CSWUCLU8ssE2epOx5y1f52JthjBg6x
dgPEj8FHGAp4VdaEqtAbwDQt+5GdCshI37pIcH3nHW1vwVn4XPGfLQkLowxslLKx/RUQMX1ShwMs
tpr0C9VP1ydnbassHhtWMctcSw/HtoYIY0q/Sr//yaH1vDHqKxFlSVFwYZhu+aojcY6Sxg5OfTC4
S8tqX9hSnKosga5OEsC0ZtJbCv0rPVpSFuy+zlIhJhKnnnvb+9Wxt5KXIN16I9sr23JJWKgD0vbd
ONhxLcYnMIpeaK/3RthlHMDiJwZfIIuCwi3OKvP6U0pl9dZ4UxHhDB9Ci03tHhK9W9Sqtc6+b/AP
Nwur7BvXGVI7RsrvF63y+2FM0gjU+9315bESKJYshK4ErA05IEBxBdxX2hdPWSHjYzRUNwkuwtc/
staJ979/6ERTFGLWA2Rr/awO2+kBmPmQtsfPNf4+jR8aL1OIWc8GIwRUJd0785iEdUCRKuf21pJY
eev+P3HnqtWsLTH3peCgxvwa6dnU4J9+jn3I2OKSwQClHMesA0G6t8e4L0UXVn2/5b29NsWLCBD0
vetOhnsxC1Cb5cj6JzREjSEMCn83FZ+c48XNoupgB81Ki8VJYVlfoCZTR7rXyXnIXHb61Ewvkfkp
dSHWmro6DqybQGQRY8eWbhXI/4Le/nG9XsLpEzpV9aDgM5+ZPM+jXLP6qbDANy29zABjWQfqZzNx
PYcwCHXKKA1Gj4ZNm5Q5/js1X5rSp7+htOHtDMnaP35dIkcvK+dzzvVsiclHfUKJGjYxcVr7RUgV
crhm6DcuaytbdAnJr/OqLifA/mM+1k+sa+uQ5PUt8+0v1+duZQst4fja5INFAJS/1PK+LugRsN5I
waInAJTmc19YxIG6dUAOzj0YS1TlVwMYT5Q3/KDtDqQuwGA3xukvEPNfy2RxyTD9kCSSUjsu+jYe
K2tXKzgyJC0qTicoU9wnAyQDvuN5Ds3meT/Djqgvv89e9gbeCGQlvuNNtPHoXJuyRdQoHDegKLfr
uCnt8htqxGwPQ6o2KgNny+Fw7ROL0GEoQXkYGloxl1XsWw1enM2BBxsdWAlMSyFjJYqZ9sxhkG/u
Q8v7nZQszIP7zvNQ29+iUK50YYnmr3ARltXEq8tU9LoGYQwJYweq3Wo3NaBcf2rtLUH92m1y5riz
jnU9PwIYAQuZEfhNeDfMP69/Ya0b72P44ZSjED2Y6tGZ4sQYEhfGdMfAWPZeNaW7oa60cpNbooFn
2E95zKTTBey4PzaMLXdTpnRMcH6IsBndaadp1WKmOjPvP9er995+6FWfwspS0qa7OIlv7aFT8i23
2wl37npjia2Enb93vA8fUOVcBpmHXnjQuHswrvDvJaD2uyJj7ygilX8ut/QX/vPhO/C1BHogxV5M
IGk5udaecPLJaVlsczgyDpmtJXQv6GPgPltShe2MEA3EfvCQ9uPGVKzcepfo4NFmvoJ4UH6BztKl
k+4LAAcb5/Za04urgfGKKc9dquN56m8AbYqzvNm4dayEkCUs+B2+5dW10biZvQl1IxgHY+dBmlhb
2cYDZ2UJLYHBjuXlw9zDcdFXX3uc6CTv9iOLhb/lj7mGMVrCg6U3DBXp4FYB8FkEReYsBMdxCPFM
P7TEgJkFixahKr1T9XADDPT5U5tvCRmeis532gICXgJCoTtCJY9xUYSaf6HLjelZ7dpig49JmSmg
wJ244HR81m6rb53GD47e7MoQQkQ6Kr0hgUdf64MqVuNKQ5j343r/Vgo8ZHEh6PsKnw58FneupiZK
cjnuLYg2QsmcZUcuO7a34EkZQ0uq/mOPVrNxRVj77uKGUIocQoEQI4xT2F1NPdxaayr3vOPwuRLT
xdL9N1JwIEVwg9vYvGvbYBEjCpUjHswdubg11MObaQKcBSCTsKATPgqF40Mr/C1M48p2XiKKmc4A
WMXIxn2V3U+p2Ncp3yhjrd2ulirHg66dKqPoCOQy/GxfDfvhNd1nO2cnxjD9FeShvGse9F21T+/N
w/V18u8NTpdwYqMTYUii2wuZ2TmfffsWqmJ6z7NJ7lLaWsfrn/n3sNElrJjClbJrkRC94OJGzjpr
6lerhP7W9dbXOrG4H0CCjUwWNLTjqvC+FTNyWHlKzqMs5sNobyqsvG/b/3/5pf9PzlhbphqA87zY
/rFJ71X2oKyX6x1Ya3oRKeisW8vRDjxbrJZFTZA0+1HKZAeWotjYmCuriy6hxK4HHPG7KhluOFWX
hWOG61lTeM5rkzbOI9Qj8Liz+OyYyGY2/+UAWgWDSdBOml3RN6jWBSZFAd1KAG+ILDZ4kNR7TxyS
aryUylcbv3NtpSwCCAN6qoN3HerevHyrWP7sZVuCsmujvAgUfjpVwHv5djx7Kdh1hp8c2lc4YaqN
mv2/IxHlixfDKGTSuzPUPiy3COEZM+YyDJLvAMuFbNOpaG2AFheKkvhJYtmwSEtN+Vh0NcCxeFxd
X4crbS8xxmwy/lBoFHxoO4et+E1A2b/e8srYL6HEJdVZqkbInve50DeAYsD6U9n+mafU3riG/vvo
oUvcMMwieAc1KR63fcV2chxoFiI55uzKWlV7aEEVdaSKHyn86Y1i1dv1jq3M+RJPPNRpm5UEDPuR
em5E5/Kl4ISGvWzuylG8NDVz95/70iJIZB4fitGGsVMbvGrvDwyBdgrrzFU/8u5zQpMA5/3vm8S4
QZIbH4jvqhjGg9HvgIYUVRMYgG7JNbp/71j/CKRLHWQQ5EtfwzP+4ltpeeB1j7yy3ajfPod2340B
nPyOthB9DgVy3eXRy0l56uy5ziMfPll56AtlRMhQzsUx2akYyFcdBbbroC2/3TegKX4jFa3CHAIR
O1ChjRMxkHlnuDm6yRlVUy+GMWgZNZz0u9Ek7LcjCD/DJMFFgsvOgzvmgm5rByLdkX5ID7T36E2e
wVptroLs0M/DEDZC+2+8K4IX254hbe9NufuMOFgcNOfSAzFWzbfWJNIb6vcsCwOvHnayaJIjkGdp
nPZZ8xOZM3hiVAhC0EQUUQaxnkOQB9WBImnzXPWjOGqA7iAjY6l9GqDxkGazf5K27b/ywE9RAhjI
I7yeptseDi1xa5fzruKViMA5rkLSQ5KhUn1yslK/PgWlPYGLFFghb13zB9c07+gCLRG2PIVTk9W7
L+O7pI1FPHLEnWrcFQUdd3quQawXPjruTPWN1TfpXoOs+zzAeyOEaWbwRC2AMcOhMz6MZ1x60IqI
swdVsD3PgapuoHq9a2ynhP4rrw+l65mjrlT7pozDjoWeitfWA3eiVTjvnBIw58j0gGh7TcB+Qipt
2qGyIJ+VC+39OWuggdC7l84d6X7kY3nWDZzum9F4R+jZtzupQImqctregbZmP8J3x//J0h7lg175
eMw309mrRYXTNR0ufjHrW67t9DBL36Apn+IF4vzXkq5HRYd5kBEgIcxjAAOuSj9yctuEDs8eLGHR
swZK+wBe4a+0b90z8r7k2Xa6l7Iq+5NHCvofAAldHfFGjd8oncdoggZdFeK8FLBATl0WJeC9/2nn
Rkb1rOdzqeDcGcCsegfApf9QANf8LPpA37W94PtAavOtdu3mVammu4PETHoz5vOf2dEtgNW6uPc7
P8EA6Oy287tXT8k8HgwdMSGNuGhYS95ltqcOQGTJkOnmC2QIsjuuMMJ2KcU5QYvnRDrDsamEKyI5
duVOBp5+S4ppimeWkyOuB2xHTQoHoMbLD97M3bCRnYFVZtMeJTXsJwVH/qbNG4gW97P4z+pYdeaz
hox7mrVHhkfxPrdJAvIXAKsK+8eLGsvIm9at6ihgDJ0UKomwouWOK6ShkxZFjUl02aEYwCLlKIKH
xkn5zpL2BEMAkZ1gchtENUJKyHMgFwP4xWquZVROut6x1ssExIB58NWTXvVYKaUfoTKS7WQ5pDtX
e+oECz4ywC2VTxFycvDpq/A2OuBz/qWzrBxCcwRMgjSozGMbMPIA7YIkEkEjY93281FA1xTF7OJ3
wmonDtwi2aUMSImEefnJszkNwox38K1sfahXuFCoveN1XYgo0Tb/Kkjuhhn1kVu3RQJeQzPy4KRl
WX+3wbrI4UlYygdtBKt33UAnO6xBb7gPdBPcVQ5Pv3u29UUL0fqIHS2eXRlCyL7WJT8INXc3RgHp
Bw0MN7TErG5xuRwOXo6yl1cjU1cr6GyGgECbB5NhFWaVZ3ZEpcFlgpTVnvOs3XHpmpD1tX9n92N/
p3E3PZR4ON5mdsUuve2rL1jVxZeEEfaKtTM94XE7IZ7CZ9QN+TS3PCSVccPZ8PlYttR6QvlUfgUy
moDQAZ0EkQzyBsoLzNqBEppEsmeTD+eFGS6JMmA+HufSQyCds+pkTxZHkmDA3hQ0oy9tlZvIylK+
tyqjv3dTC2Ek8B5gSskTSBqXOc/2udvjVNMJKt29yOmpkrwOPdBro75vpxNnjN2bVvU7XfniLgfg
5TSProHgMkdKNqCOOOkZEEnCCnI/1RV7EJnV7FpjhgN2MJZpg70goR5wKMjUHyc8S0C4SDq4WI3w
zTozAi3dyku7HSOlua1kDhnPvLAPBa+DO0om/qSFHoHhVsOBQ3ktBN3Avi8zcEi9lqb/dTPrD82g
srsUESeSjmG7woOBegn6V5hyksQTI6YIc5LMh/wdllByjjsQrl+VihJo1z5wAG6e6rKtnkkP1FMD
EY29KpryVuVUvED/MwmFSeVLWZTQA5mwes6wIieHcqLkIFn7EHQ83+UOMWc2O+Q76iTeKSn8dgcp
NA7dD9Q5A9RtQxixzLdBNnMRevlU7nPjkCOSj+qxRt0/1pVp3lw+in3FSv8IlGhwHOdA43+zLszs
2Tk3c969NKzE0SWb5Gms5vlnBljhEXAK/5H17XystCqwTwicG4jrnAZLeecsoDlqEU13MyAFfnEQ
vL8x25peql7+grKHfS6Y1/3qxklVkUbp5HbotL5zuNX9GB2Zw3ogHeAOkI4H6M7MN+NsygxDrBm0
5CaFw7yElBwCOFbRvhSqpeEwOpDZsz3rK2qlxTOMBLMf0B4udwZh4Z6mffGt77wepCN4cVNiKEaS
dK+upCApWB6w4b4tcbAkRXvT04n9GIxJ+hDibii6NpkFs4X3y1gPc8XnnrhAzwq3gPO8pEedIvEn
U2ruEtnI32QoeFi6gQ/+FCrlpR47oM6y/GvaFflN5hbDE+K2uUHoZTuSGPdJVHN9oxDiTpUFL3Y2
A/+xa1RPY3/EpasuYLFpd326K2oCztxYFl/H2nIPpG6qcyPs8TTAz/Bi2zLbaWYcGwk7Zna5lbVx
kXU1iq7BBEpF2qYC4bwJzu5cJaHltsN/OSSm0cuifgDveEvqd+0Zs3joObaAjnFRDRentb6XM/1v
pFuS9mvvmMUTz5uAo5SVB3y5BTJJ64izlOUdKboNyO9a+4vXXQdJkrnjHQqvOdgsU8GaHVXQ9mBw
K93ISK9kS5aclBbuFJ7bQuQGISQGPxcyXjhS26bZB5ZrbaRk/l1PoUtuChQrPEeNQMaQoYWNaU9v
pLBu0mI4uCI7W07vIr3ENh6Xaz1a5H+QzwgQ/9/9dXt205f12U9LeC2W6pxYYmNiVtbUkp6Stg33
80GSuLdmCf4iyGJyi9q71vbiZQcnptrP54LEqlFvsJZE9JPQjLz+bFxr/P3vH6ozQUOoCAYFXwQv
q3ezdOcYnElx/Fzri3QN3MUb35tq/HQX1oez1lMIvY9v1xtf2QxLHooa56asBK5/uArXB6ew69NM
Z/dtbP1xg1W98nz/S3X9MDqiBX0V2RqsUwtyU+4AQPDkwP/QfGuC+slI8/t6V9aW6GJf+8KG6iaF
XAMeUxBRgtqSC4XkoQ/raQtyuvKJJSmFSeI7XjXasT+pSNv/dUJD0Xsvweu43oeVlbSkpHgpwY/u
mImJxBWpG2660t/InK3M9JKPIqYxN41QNgSr3yycRl372JmtOujKHC/dLVQO4Q8BK7rYd/Ninxgc
U4XVlrtElkcouHWh7JGxuT5Ga9967+CH9TSLqszcHkmodErqi3KD4+AISHTWADc6hIFoGGxBPldC
rLfY2Jx0yNbwGVA97fCdJ3I3qqgnQ7yc3XAyab2n0wTAa+JviSisrbDFZsftqYbLn1vgqAccwtNs
DGHP+zYDLBf6tNwoSazk8bzF6V0mJAfxO4WNUvo0NGACd2QnzFeRihA6Evt2+GaPGynDtdlanOZs
wG1O2hVAyPIP01/6/sEV+wlzlW/5Wq0t7MW+d+E57k+dJS6GqHPtqJ8cvgDN4G0Joq/sySUxZfaT
tCAQVYyNC91BoujbMEEU/VOLeUlKcesGbk0UiboCd8yQ+s3RZ2D52/m+d/QrlG02gvDKIC3JKbUF
zUm8BuxYDeZ3Q63nvNfvXqhb/VgbpPf1/GFTUq2V8CbAlryWNWeBnO1dPyIRcX2UVnbFkprSlrUN
jicq+zNtoGAkdnbxlU35vrGc3fUvrI3PYqfLmlsur6GjMvPgyEXwKylEBgMb7/F6+2vjs9jXnKnC
dQPQGfHshHKDOmaDPF9vemWHuYvN3NkltQdj436QQmtB/cnTPxVJdyZDXWfjlrASB5ckEjymkEag
BiolFeQRcm73DwFLyks9zvdQLD8wGLTsrST1N2Zjbb4XW7rTKmADHqpx7epdP/0ZXLUj+Y/+k2ps
dMkdkV5tTRCRxXQPyBsgRSHlb7f5cX1CVn79kj3CqOVASgKq+mRQJ7cUr0i3VJE1qntkVJz99Y+s
LKglgwR2SxBxGB2YMUHlwNLmtYI+yMYJu7IZllYTyEL1QeemQQzLqi+pRZ4my4oGfwNwtLJelwYT
3A068Ajf2ZCFE1V1C8dM2gd4q5Jz0zoqtAuwxa4P0tpMLHZ1AOfaeegSc+HqxKW1d8TPHObtSP9t
LNS1kVps67RMicrBfLsoFC64/53qu8JvNqZ47dcvNnZdOjlSUwB6gebwpalBFraRjBZAcoc8k1uR
e60LiwPaIkrTJNXzpZDAy1KaPzazS5FC1BvdWFupi80sQAzqBJc2pNqbM0y3f1lFsIHnWBmhJVUD
qbmhBs8Hccl1biCK83XOmxtB7GeU1f5cX0Irq3XJ1mjy0ZBG0/biQH+981DZlNJ9FqX/3KUQVdF1
sYUkXRmnpdkE8syFzX3RX4ZZonLQul8prTee1ivoc7rkYbQFraCV1KDxwpmjShsIWzdOv58zfvKb
8dxO5AgA7hcoqX6ndn3vZ+zbxMuH3jiPXl4/9oX9zG3yfH1Q/74L/lGfXJpHkJZAcAZ1K7i0BOCJ
+4mLHH0xHV3Pmu6CWqX3cyXTY+I08mI5Th1WlNEzSdnww097/sRGDYqZYeLZgepLWFtV9wqiFar0
Qw1bhRrqJc+OAsinH2ZgwMgk7x060htmy1/MIRNA9w0dQu5ycQ+5Ku9mqqE/00oYfVlpXT0ae9Zh
M0Dkt2sNPVZQPD5gBKfQGobkNsFr5oJkgn1bMXc6F3jlQKNH2gfbDCyPCNcK8A0UfEzQixhpv+pb
Jf1uV1NjnzJtQ5XasQ388HAayMoOLoUlEgALAbY0Cf4BCOsg4h0io+EyvSs1z96SyfZPo6ebw5SS
fFc7CMvF1I93A/e9jWi2tgLf//7hEiel5pJxJLQ9Ku4Zk2fH2RKHXYkybBkoK56A3ARkD++OlnNT
+I+O3njM/MVz/2sxLeLkpKBcXDmuugyxc5Q34P5BX9i98U8iSvf1id6X5+TeycP2Dk+1W3E/bESf
tT4tIif0zjmQDlDBlkFly72YxCjCoYWXKC2DaYt3vzYpi/CZCdAsSZLBT8TMP6EK/bWS2Za42cq9
bsl4QWHK46Xr07iFpdZNVjhWmEzODP1kqLoieU0icNhh3FjN/cv1nb8yZksWDOudgWcBoDW2Ls33
SbUZJIlhjRpyPW49CFdC9pLIMhPl1UHAKBAW1H+FFI25L3NfxDZNsyhpWu+YpFn19LkOvR9NH/ZM
BgdfyHwQc9HsdymHKHORiw0+JwlEl7SWFm7vHSlqFsNKU0Cor3OOVR4gz0/mrxMYb7vrnVg5R5eO
E9AsQ23xnZLoTezM37P6LmnCYij3cG74HK4Tzjb/O1J45jp1U8OPPet13Of5AxfjxpVy7fcvIoDf
FHDRnC2omuf1c2rNJ25PsO6UL1kWiPD6GK2t3MVud+Es7mO7y0tP7N3cGeAKpuwnTdiXz7W/3OdO
1RZp5fG4Hpr+JHI93/gyqHdWPUwbkXIllCy5KlC7sTIP4o9xkbollCyn/5QTfC7BsKSojImf2C48
lmKPAwINmbXqtVEoHU/wfdj4+Ssz8Bd2+WGrqbSC9do7FbjXTRaPg2JI8ZaHpJ+3iJgrkWNJUYGz
hVVyQUjMWfotGYERAMH4FwwW9nVj3nLtRJ+a66VkfYdt1tWs7S6KOw+tbp2wYjIGGGkLAbZCmadL
Ygopy4b66ezFXgmIkQa8CbIwnhUFM9/XIEC10LRqkzE2U3VLyRZNZQWPD/PN/93jxitzd1YljTEp
94pN9qvWuRUDZiBeU+b6YW8R/tsv9fTWocKnYKi3MaRra3sRAlBss/OSMgUgybDL/G9ab238tZYX
G58COJFYqD1fBqQ5wjwvXgK9JWCycgD/HccPS5q42qFB3reX1rQ3ei72U3nx5BB3pNqT+Zk1r9cX
3MrCXvJYZre0UuXm4Ax0IgfAZ3zJ3g1PUr/9IwtxLwBJvv6hlUi8ZLOYJjG683JIstZpBNLMUPWh
5AW4mFt3lpUosGSzOEHAh3mwIWhSApMIyGJ1HqYE+SFw1j5XKlkyV9AwMOIm8eLCKvo7W8B4vtSz
s6tl/t/1YVrrxPvfP8x7ls45oCADQEwdMJSd2qPuE9n1llfCWvPvS/lD81CuT3rJlbzIQkZeWcAI
ywcCkZw+9+sXu9yHNJbQlevFJBj2LEBiAnjQL6yAb8L1D6xsi6VivRon40w5mIcVHgoyqc+2b+kI
mqX7KpuaECCrG03JxmyvLdnF/oZ3UVD7tcaLbuoc8JSSDK9NZSKosgIQ+jmbSrpknhjLpUIEHix+
ePk6yuSm5OkGCfHfs20vCSbSApshQNr94mVtHjWOhlpljdti6W4lBP8dAu0lt0SkSLTLCSIfszWc
XTYdu8Q+XJ/qtR//HrE+LNXEZKpzZsTt9h3CBoMqcIsc8+t64/8OezZ/n/IPjY9wpW+IJOqSjPaw
q6vkK6RhnljJGoD/gF0vA7GRhF8bocWGJpVuchzkoAxU4uwk46H0++frnVgbocVmBlwYiNUST2co
80ZA8PY5xNHI8XrjayO02MpN16SA3OLJPzV5aKffg/fSRPAcQFWzb+2N6/naRxZns++D0D71LouD
zHkYYKU4dZCSHnwPaG0cdGkFqOn17vx7LwMz+L8T3oJ+YptKJXHhj/ClgveccAMSGenBeajQG9m0
ta8sruqDUaS1DTacM5+QswsnWE7BOywURbH/VD+WLBEHr8japQOLLXf0YfFI253bwTkkK4ruyOes
+FQkt5eckYHXQwctDR73PPjuCsjhQRLbz+2N0LqyK5Z8EZ+0rZQo3lwyyGhJCZ9nd+O5sdbyYmfX
LfM92VuwF4WOxiV1RnunrLTdaH1Fo8deKstbY9eO2tdQH5XyQbp+fnCCKvg/zq6kV06d2/4iJIxp
p0D1p+q0OWkmKC1gTGMDxvjXv1V5k1y+UCVFdxApN4LCzfb23quBzVitD1wAJA2NxVk8VRRoB9Cz
siT08gjy/TUKiEPTs5jRft6x7l4NfWXFLUkjANtFNHQhqV9XM5r0cgzleQrr4UjKkZ5qWI3/2wZa
EkcqUjgg9gHxACgK2qyzp763ARk2uLwXZ5+5zZ248/cTnoSLkEDa2sCXuMEHUUAPyBAziCc4YwUn
8FPU8EuLO8rtrbS2UhYhwTU4MBVDh32cvliVs5/4PbDO2qQswkA0cNDdBJ482za0sNGVAQdWZa9l
eQ9YthL6lzhCpEAc1epCYJVXTMbSzluAjQiFbVeu74SAlfFZwgjNSMqp4Jk8dQE7AWZyysvuThRb
meSloDWBy6A16uvxa3ufcu18Hu1Ax7oVn9CzSelY87ie7X/LgpboQVTifTgsc3qs3PkIL/U2sYbs
nFvd8+11tPYx1zn6I5fQBXyjAecnxwEF+LhnAgaK3fC994phx1X41ABxX77dftfKylrKW7twcABy
mjvHHq49br0psx8B07GQ/p0Ee21hLY79ciwrGwp29rEDyDtS8r1Q04m0o/ePz19s7xAl3SAc2/kY
tM1ONuBdqXdryv5xqhdbmmivl1OVQYqncw4WuVKnVAsXhJyr7e0JWNsUi61d5hljspTm6Ifm4rJq
38D84/ajV+Z2iSEUAxlHrwrhF1x5p2qqQBPuDl3xKaN3RmftBdcF/MdCLcIBJTdv6E/alfs2q/zY
yeUhn4rPYw3dpdtfsZLSLdGEReTA0DWHVn0WABNHPhJLxY4F8H3xzYTNnaFamYUlqtCrgCnkAquU
Mft9dsZXXGPvnPB/R8DB+/O/gxTQoS5wn7Qhk919LFvrBd6/XoL4esEuSIqOnOQAFplt+L0+zm+/
xf9tUwGw9N9XZpDvi2yaO0drFoe5gtROCZn/UaS++1oCINJWNrqeztYWCvfpMjX5j9tztTaMi80+
1ZB9tTnFMA7OE1z6XmhG09uP/l28/9tHLTY6nCurLgRNFAo7XbkLHTUc255rthmErh+4mFgdmzqC
/wM4IFwmnDL5SrSZD0QDYhwHpo2QpLuEbCHva/JkDlu0e4UW3yehhhpXtAKMUeYR+RTAeBhk0sl3
QJgbTZU0A5//qZdHljra5TB5EH4M7CNpG5CmhjKe+RiPnN1DEa5E3KV8dmMDXqYnHB922+jTYOAZ
BAR/+1BYVnGnPr6y8ZdARQc0/roPMM8FxiaUF+cKUnafDbuzZ373Cf4y2UuwotKIJnoK9HFqoZxg
dSXdlnA8fkIlu9zLhrSp3WTjOyguEJAzVccSkIbk1gMjZ6+ZF6VjMNcvRLokte0BXXDKDS5P0YT7
AWv2fueRT7fX5dpQXMPWHzHQiTxY/lbw7VBldMGSeoFe0imfo6Nx7smwrOwq7/rqP15ho8tf+z4D
LDTv940XFEmDsPtvkW8JeAwt1KNC3blHATs91HcuFi33t4dm7Xdf//6P3x1FuqmdHr2yutDii6P8
7hIEwr+HYlkb+UWwYSUq/NWs6xMHvLji7Y4ScoJ43N5E6k4mtnL2LAGPjmZ1SJx+gjzDuQ621Kl3
zQDXqwgW0tOd820l21siHsOmyZWrYAfeeT/6hsdoPcUCBKuBZtvKfpChdyeC/m6N/G1TLVINl0GV
iUIB6tRkptxZecl3+aTnnyCpb5CK0xOsvP248bvumVK3eMpgULirnVDvMyid7yvjjHd+ykqIWoIi
e0NMhRbncNK5CwfizO2fINDnbGrl3XNsW1l8S2hk7woBX4piODlONu5Bn3Bi1YvoThFu7QMWu54W
th8Glq9O0bBrIaFCx3xDQb66vXHWnr7Y8LrghaGOV51UOOcgmM9Zn5Zj5VxKqJLcqSytLO0lNlJW
1OUgwg/IxYNqCw+s+d0DZmmMRRiBVwHSexGLYFTdnW9ae98iGHhBG1rTzLKj67EEsD+SAk1/tufg
JzoUTlI34Yfbg7eW/SzFs1uUDiJqenWS2mggMGGwaLXmvWzFSz76zsZ3zeduip7rmkLYyjlnSBJi
+Lx9vf3+tclb5img6DR+EUK5pGPpAHkG7sLRXd9re62t68WNpHEaLZ2SDqcs5y+0lF/K4a7449qz
FwHC8yOXOgR7Robujs7dmYBTeyfMrUTrJYBy8qUdWA2Hhj7uaU3/OkZo182g4PpDenvgVxLtJX6y
d3RkezOCSg/G98Yw817b9FEW3baANk0Z5ae8rZ9qq7lTclz7okUM8AoRllBkH05zCJyGIiZ4C6EM
APNV6zOB4MTm9metrKclnlJBU88Qy+pPI08nhyUMys1Oe8+AbWXKl/DIViqrHP0cqu3hpxIcZXOv
77j24Ovf/3H4C2eCBHRQIv4K+rkr5nfRdbvbI7ISSpYIv25uMmjey2vwZVvY3V3GLnokxeTEEH5h
aTZOdxKYtRlebGUoYZbB7HRYUfIa3pvUz3+U3osR/B9fsNjMVm+F3dgV48mZDQo9uLRkTznEvkf5
enuofuOq/nLm08WWdiqea3r1dbX2ajsn2c7eFEm9oWDZp9PZnCDxnDxMD91luPB98+x8rB7zLb8T
81dAGmSJ+lN5MbQ0ur4dEjs8hi5NNW0svWm3fhh7XRz8uP2ZK3tkifWz5tD3Qh/vcaOLGDFNQJ6k
tx+9so6XEL8hD3zj9tY1VeFp61obNlT/+OjFMW95ARWK4Vcby37PmIrbQN6JTStbZInma7uct3YF
hHc7wEAwcL60LBJJZaIvGemf/Fx9vz06v9fRX9bXEs9nBocWs285x2YKX8ClFzFjHU88mk2x72U6
BSkiTykTlxx9ptgPvF1F5h2uwCLmo5c6lrZ3c1mYLe7ofVJC8qQDf3OUMJPtXAUdEacZt1xW1j4C
GAtCb/mYAjMIa83RQQ/XEzrpK0Y/WpC12HjjXYPBtcbMEkQI+aqxdnyeHWYC99GJgSEec/i0t3EE
0PKpBm/o3JbaP0BtRSbgoJqtg3D6acpUpjbAK6iPpT2aD4CpOHcWzNqsLuLR1HQktPJOHVtVzfHg
RCncZS+CVu99iw48q73sTohdu4D/dib5I3xXYswAUJPZgbk9sEJQ+3ihunMggedB1CODC+tzToX7
qfH4L5S3tr3xk3E2TxR3pj3JoOmLAVAflXaaN2i72zFCqV0kQJ9nceaT7MPt9bc2IsvwppkJgswe
jxziaZWBZLh7CUon9gWMcu9xc1de8j9gRl4EFLI48jgFLfr7LRyPZ5iSubrZaOrZMEAr7tSG1t50
vSP+Meoii+rC6LY/KuLamzKsPxd1/zJEw4sE0DstjTfcCc1r5bQlxJGoqGhh15CfssyDm2luRF9s
Jo/Nv1rhgPIz+0z+MC7owBuad9VTPbrk66yL4BEEDYHj0J8K0BZtpoCimCDWAi7x/NjltToYxVQe
mxwm4mEo3O+jH5jvIXzKmpRVOLJBqaB3OL8rJ/QSRtlbXjODOj0eDc/s17YuaVoF0rqEYJns6xGU
/NvrbOWAWcIoS9aRQuE2dHQ8y3rzVScShBo3RjvLurOUVw6aJY6SFrk/QrhcHgGfK756dQVjhhI4
ktsfsPZ0+t+VpeHebfsjGKEQbfK3g9NEF5oL9w7sYm0aFoGpljOPqiwTkKXoip3A5fUVckmQenB0
FddUq8+3v2IlxV9KexNRKoh1lcMxHMx0GRpWPMmpcBP4hRcPdaDyA3WrHg6YQrOnzHXvgSfX9uUi
zEwjJKf6GWFmqEOourXhJhIzdIc4aiQUjpTheGcgV6ZpiZ7sOkyS2xF5DMuqvfR89raSWfeU0dfy
sSVmcoT5OLwDA3EcZlZC2Ck0Izg/AyAyVphBo613qfXEKgVptM5EwbanQwmvMNHIX7cncO37rgP8
R4CrJbB8SHrFkeaWBH0J8mx97jz928MX+VTgAbLH1ZCfQriP11mVBtbP208mvw3A/pLn2NfA8McP
z7vCmZiHZ5++WPEnL/biOv4RpGEyJV58Pqdfyngr4vOn0yk9b/Hf4+GwPWzPaXo+vz2+gB4UH17i
77vdz93Lz8NPFf8cNg9Pu8Mh3h3eDvHh50MYJ5sdjzeX43Gz2XzY7/HH5+Nrsj/uLscEz0nT0z7B
v9kkx2R/Oqfb7af0+frPkiT9lKb79NO+iO8xKFZXynUC//jeAPq6VE9YiGh2D19KL3Kfs24Csi0E
7WycG/+RlF24sQIO8TpWi0TaVLzdHu21RbKIVXTOs6IUdgCqYLDz8z6p5vLOElnL6pZ4z3kyXtEz
PzjMeQQ5TiseuLW31bfKB8vCiL1rvUylehK4aOPlTlB+sD1/Q/x7LlUrB8n/SI43xlXTDMMVe7bd
g7Zm8qkjFlQVi6y6k5OvDd8iWNm4scJVPQgOdg8/H+fdq+6dgr+FdP53F2B7/ndVWHaZC0e68ggv
yQ4ybtWXKkK1ElKudIafACPk56jdIt9bbtWmlerst9Gd+Vublf4vHQRqFzQtjPVKBpQhmsUZSyBg
SFLtmU0JERdki9N+0i597lpWPQjbkl+lMvAlmk1ryqvKWOHEbgD7kMQdHXxixMp4ivppZ+BrlrQB
ZA152UP0o9BT+egPYJ96BlJDRhXgJWBBZbu2tqKfUWuyhDN3Qg7TkMqF5toAjVXY3VfQl0SXMYya
aDdTN5phZDdmTWIc14eb1QSf0SRwJ4AYgJXcAFqNf8F8Z3x0sh6tqpmajV/n/gUdXvWGliJNYY6Y
4U5ay4S2Hv8k1dQ8+r2vEleHxabvTT/FyrLzD3XGUOOhA021hnQ46wf54FvBPcji3xeGvcTWlqUu
nKJjVx03WT5lLK+SshH3enZ/zwHsaBHafeiDFRMGGKjdFx2+GGOS0Dq67J4930pd115CbD3YcrFQ
dd5BR+IyTtYuyPmhbyPgMiJ4WDWJ1cq0bulTLqGC61TgTtXZnULN2tAtwz/AGZBjQhkRtac4k499
/n471v09s7CXQu6zTSa3djp5rDqr3zEazXvouIvHIBicixI2Pw6ZF21uv2xtihaBtaZo10L9vT52
sL85zS0bzm0+9ic79wEQEEreQ5OtvWiRD0IZM9BI+oNDB7Ck+mb6IO7HS/vt9mesUI5gAP/fMKTL
SrWDL6qjF422G2dA6Ux7IorajQ1DcE3kMECrU/t0IDG0wz0aszKHD6YzjO6uKau76KO16VvE2nyY
FG16nx+ZCtstCN3lNz0qShLqa7nJjYJWEBmm3e0P//vhYS+xup4JuyEKsMXsJjz6Q/dgF/TZCrw7
l6kV6r69xOiqubJN0w3BVTh5RqxzugkwiULLj0gH9IOXl86B+s7wQmot4bqnIRSZ1+58gDTzUIE1
kU1p3WgrdVuLvmsXrJm8qfM7P29lUf0PxPd6iBSN2x2jTAR7k2XkWBTKnDuocjqx6aPsDvpgZVKX
KvC55jmnvsePGhqqLXCWSJgtXUED2w+qlBTIgLoJKse3J3UltCwBwNpWtVdyXx6buUKnlbT9bgza
4N8C1xLOC5tBTnpiSyh5A3QSRzZ3N3B8rMJ/uhjbSxRvGyqVN3Yuj2MbtjFOwDjoww6ch3sNirVZ
X4SSmQ+9HDxXHKfGbNzoncg2obBMid5vD//anlrEksK0I3DdKO6oEnoeLZD1393g35p1drgIDxCV
J2KcGgnwdN1cBsuSW1bk9+rH16rQX7KxJWbXk6Gp+DSpo86qGH64JbFwDpJ4CLZuts2Ne2c/rKzQ
JW43CscR/XNQqFvw4RLfVf2Jsdba3p6Atadfd+EfN43Cl5JC5VYcx1r1jyPiCYJpec9id2X5LLG6
tup47sBk9hja1o5YEpUuIc6tMALexLCNv/0NK4souP79H9/Qz7MquJk70J3pvvXAeDVBxmMi9Z2c
/u+FD2g//vcFPsQgfaoHBg2mvNuA0geQSEMDvmnAqP/GusJPQtHBggC6/rQr1D0o4doSW2QMFATe
QdZ5c2zbPoyhwvs9GrogEaYtYs8vCigAN8GxsMJ7dcm11bDY7lMWkrpng3eIbJLFeQuj1w7smjtH
yNrTF5vdrXPDuZrZUVG4MEWFaKH4W4T/FmuDxW5Xyobm9Iz0qg3KfCMsIh5xb67v1IZXruT2Es7r
hoMKcsWCA5X6BzGujtFReeIUOLcSQM6JQSF3mM6wwvnBLPcePGnlMFzqhKJvz61Il80x8wC00onf
V1tJHx2j97Q1/7Z/lhhfmIoONR88doRRefGoGW4qEP632ksRAu/3T3t0CfHNO0Em2wdQryg/6Gwr
BjRyxD3m9koAWIJ8W7ifzxm1uhOsNAxsE9iQ5qXbnKVf3RMjXVm7S1Bv1bSj8vqow70zPPe5f4iC
ezju/3cI+8tR4i/3ObSvcTWoIQnhSQlpFlnTR5rJysSq5uNT0ObQp2fo8RjHb3e5yycauyMy7bkC
UBZXI8DhZC37XV0OzufQFmiOzaaDuPIIZpbYO7Zfv0yTBYbc7LD6R9GTVsIRpBUX6lT+Q0tsj8dZ
LeWJ+LzNYpZP0JyfqX0G7SFIjIiKZIbHR6KzKHr1m0GDpFA47mNf+/O2Max/srORnRS8F87cE8GR
wmMhYYTuYE3iPdcA8Sf16OiPFPjY7TxRnMclJW+DZCPA17O9zVyvCxPc7Is3VpTuuYdawqXP0GWk
pPZfp6uEJYmarxEw+9+8HjSA3iYC/gG2vTO+RX64mlsfteroV+BL2ba0KnfaQoW72HRME5gWBaR+
brwKrutlp8enquvIxbbadtuMMC2Bb4EVhklVshmWQ1nIkXDbQZjkLVqRGwduHh/K3CIQ+LZgIWFg
tnQWOBJSROZ+B+Ume4orn1cU/NasO+ZkppsWQuAXr2DyxQSRe/Q6KR+z2VHnjEKpP5vh0zB1s3dW
OoyeC3vwD3BSrE9DRdkZivneGyDxAbp9VXXKUZXZwR2EfFERqeuEclyyuyqvE+YJfih5228zljXf
azXZGxRF+D4IvfJA5o7tFKg5u8AAnEtHEn0LXQvCMoUHYxcC6YYNGO/dxlI+fIC8svjoZUP7qcan
mMSWKgKPh47RqQdwOhbWEDSxoyF9A1cfkoSmfAr9AuLjlqGomPiClwAWNH65GyBAsYcMDBafhqWD
y3trZ1M67SnmLm79LNs5vUFO6Sl+IENGNhWMMx5Q+xlPnZ8XF9VEbN/CYTdu3Q507ZZKoOgLMb2H
sBSABYqjn3Npwu2U+X4ba4fCnLD0hJ+GvHFSaKAVp6qGB0irggDOS820QdnMBxbZDreMeigjeWJC
kqDMZgq9ydnMHRwkfQ8HrAU3nkdL5HDCsWR+juxCf+4bmHkzeK486IjA5p5msD4o2wnXXWKTGJBB
H3B+HQxb31d66wXV/LmvIUDYCdqfuj6QBwFPi59RVXUXKdupSJxwAAc9b6eepFz3cOrRcB0I46at
mj4VJucdjB9cWBjNIbw+ct98RG/H2WSt7b6qPncvaIxVm9Gf61NV1GY6RrPXWDgk6mHTlIWN+owD
45mROXHXQ2bN6Yr21Z95uavrxk6QVFbbyVLslZCQ76IMUrq8yF9ybELU7cIg9auKnAy6brHO8l8+
bmAJtZUVpB4s71IejvPFG7PgpCpDkkCLMa4H1qRaEpUM9aSfen8O8wOhY/izpC7koKA95oeJQiF7
VwAbHkfRnKcaOpRuMmYOyZLAaPhNYm6+k7mUaVgxCwzistmUFYyKAlXAHwRbK1KJjKg8+LRzoSHf
td9mJupEK10eBAWsNbd9kXqyLX5mwTB9ZnZk3grD2n0NhvtPDYmysx9y51sNHZFDC7B+4nPX3xdj
bR656cMEXPUulfArOZesYLs8CvutQZGawinLoyIpHD2cC4gpAdneO/sMojj8seJZsCUCbGdYAnm0
jCFsJ745YVP6Bwt/1HEYad+G/YpiMKmenOo8RHPfppaZ0PYJSDC4JxqUYvzHc3eR0eVXlRvG5uzo
9b630SocYLjhn6q26Te3T/aVHH/JqJh7sCh002THQuqdK7JvSqAp11Tjd0BM72Fy147fRXLni4iy
MkOxzJm6p6tqHhye/gmsg+Pnv8k9HC6Q6rg1hAlUMp+lg/J4ivQKvPLb47Py05dkiqFmFvyYvOio
u/q74/xyK//19pNX0p6l1rOr7Mbur4I1jYdWw8iSwm5iYt27DKxM7JL4AF4wwOcuF6eA0+eqN3uv
rLdZP3+l3T1Fi7WxuX7ZHzc3WYA3OrmZOFnDJ698C5pvt0dm7bnXv//juS18cnq414tTJ8wzrKve
yZC/3H702qgscjUFL/OGNKDRSupvnPCBFzWU1C4oSd1ZL2uzutixqBD7jqkwJkil4IhXBzvtPd3+
7WvDsriASYAdPaLx6Mj51YhX557o49qYLHZnizjW5xaTpyl4xaVxC7WntB2yHUzc4n/65UvKAg4B
KHZNBNpMuNjFIIECpIYW1e2Hr4z4kqygxpm0VjAK0FcGmPo1oU65Daclt+bFv9WOlyrOsKV2GdCY
AoEXAE9gWrtgPqGbsr39BSsTuxRyDmgeRCoLoVk3ZjRWjbcDeI+ntx++MrtLroJHKw+JbtadQvut
xNk7Z1466DKtrH+d3cV2pTPvZcBzRBqr/TJE0Rna0Xei+9rcLrZrISkSzkJhN3X2zzZnu4F4VQwV
pjsL0/9dTfzL5c1d7Fc5iikfxZwdBgjJbZ2c5++at+F+pBPbTiSvNn3n6I3nFYCNG48Vz6yFfqh0
gipPrpS5aStAGTyFIhueLMb7re+25FH5efAZujb8K8BD/RkMifINdhuQ+8ndq5kgbAlr6UyXUo/t
xutms6OQsIV1qqTnMuhh904lnDtj0zRdEc+jIj/n1uo2I7N+1eU0f+vqsEuHCuK5qa2hWJ9OtusW
SOLD/g04mBIFJ+GJax4XjgHu07w5mLKZDoOgDk86Q/SlKBwWwhpQdtjyvg0LP6rhlGcCuYs0LbZo
27kvygHYtB8GNeLZaA03LlVWDI/pObW0q8F9quKew/4YDUQU331LX3zgCr8ZyvXDDLXgbeCLOSHK
KGiGA0+dp5ZfsE3lT9UZhFPzGS6AYVKGA+hTnarrfaHgUrYbLI9+4SO4TnCQtfSWlwJXnKhkNswL
eX+B3UN2KeYy2rGZsBeYMI4pCYcKjp4Bg+cj4nwe93A7OAPaIr9MMmyTcODBnhWeTHNPEDCgC/Xd
g9jvlsALGXU5zd9mZLQpMfBT7MaZHnFtp98JtdgJaBv6IYOwbypk7lcbJMrulheC454MqYF5QwJT
bjXU9RMedHNSzO3PEnfsr/OkUBmIbPelvvb9vSJyE9tyys/Mj8rEkVbwXsx0enV1Dw88ji9KPXjH
n0ygOqgK6D5u4ER3YvUI9G+QB68wZIV+RVMCQ9DovIknYoVRWgu3+DqC7njN3cJPwumLEOZJEHiM
LdWoC/zUmh2voj6WcoKMe1l3l6xss/0IDtOhmzPcWXQGlw649El6ws9kIATmHu6jqrLqNunaYGo2
8JOa7Y0Mq+aEpEsefc/Tz1rn48aQymwhfyEE/AEHOcQt/Ks/Q/IQWisVfGA+BthSYJ8j8L+D3Og/
BpFEqkY8/oUZO/o12Bn7PqMi+ogyI+jITuB0sO1s9Bup7Y4C75QZvvVo6D9OKnBxoRolQPBj1l9Q
femPo3ddAcZrTg7UkZ/G1rfTsNc+/F87toV6Etl40AqQcSBhXue0k7Xtm7kDfgWqdI3L+JHWblPh
cqst3I9pdZSh5WxdIsttI6WdeLgFpkhjPdQ+hNyjyTw8KOzrjU8gJO33nt55mWGbOhLl1pb+9RJT
yU0zD7jwV6Pz0ABbEtPAnnaQoOJ7KSo3haPjADfIavjkcBciu3nbgA4zt6Al2b1Wz2zOWVIGZni+
XlueEKnMsZrJnIqBQeaw1qbDyo1gmRvyAdZxVcZe/GACExADMO9CUtptUuShOHB4ZcICx/TnhvT8
gBtn+FagtrCtsWd/5CB1x7gpjXE/+Raeqweeqr7rPhRh4H3hjXJTgHfVGUjIYOMENXSUrCHvp0SL
DFNea5gZ1mDcQa2L0r6/qgzIvUX8OdXjbEFpVM37KnDDWLhufawEN4kbDdazGEMewPNUhrtqCMxX
WD/yPbjwzjaj3P0kIdf8LbcQMGB/1e2qyDavVZFl77YJ2EGRQsZNARoxihkufyiJEzw7UzRfStfU
TwVk4dMKYIi9Bsv4mNmYXsH8/LG2C7X324FsamcGhCloog3Vuf8ttDRoPMoMX0HhM3FWUhtgXCH8
JAfZHBLsHdvMvd1+sAzatXKkkoFPHObHGtF627kouVVOg1VuT7gdu9ZcbzrdZFvGaPGhnjMDw214
ZdBAUx5DAXnCtQJGRbwKcXVFRVjYhZcoaKrv3Q4FwnqIQIsa67i18mtAt8u97fbZoQ3c6Cls/amP
je9IL25CLrYSTPUTgX7Wk1SUxbi8z5eI+9UZPty6Tl0duNvJpRKVHL/YS2pjWqbcfbDbib9lmc3f
Rs4R/ezGS/3IKT+49sCh9Z5XpwBU5zMZ7Py5nspyWzcSAuFwSa0/Wj300BMPm+9oNS7qHhDI3WVT
rb9bfjmiLuj2sJyWsBgVVrY1LbaAUzdVwuvM3zd9UcIxxFI7zK6A11Bpx5RQJ+EK9yAOBK8Tw+/P
HMa+t7Bza1Ht7KmGJ7IzBe9MIZ6UACdsBDS+ASRyiXho80h9nDpfI/vOwo1oLR9mbH6etHPYfewg
Kr8hY8+SMLf8HaTO8091NlcPJBiL3ZC16qW7ukHm2lBgqUCvg8MX7vvBUKIb7/RHGyV9SN07Gr/G
CWfwISt3m9WRSaoqB50eFVuyFbUcEpjR8+NUaJoIeBPtpsip4rlFbLEi8430fv7FpQJsHsfyNvif
WVyGUXQEy1ZiXckw9YIxeqiQhz/a0GHoUC+15I+CA+M15NJ7x/njnLKmoyYmClFkiw7KG7E03LEz
u3PSRsNMOg6qgj9Vw6S3bQs/TVTxmzTIFBzBhSWGr9gf7qc+RP3XAK6YOq7qXsTUO4esrM0W7u0e
tjCALVFG5xe0Z/ZFU/AdsiWFlSPcB+xd96meI//7gDpiCm9UtgmqttujoKkeI07FnmUZTRpadDs9
9+EB/ofzVtaedSk6y0myarAuuNSQvYKLaur3un8E9Th7KhmzXqFQKz4MJeEfRj00ED/rngrOUalt
4UiNo6Hc2W7TX4/18YHNzGw1luTe7V0bVedMpSTDsS7dsn/g8E7+LBkOAHjhXhUvSBOdB9ADcemG
E6OereGHgsRajLO9fKqI4z0aS6J0h9r8u2jb+muFoiIkUlGwA+YOVsJwGn/2bY88B6xqn+CpxH7O
4dBuAwiQnWBw+gJbVLbpcrfctaFsH/LZIa/gCFs/MtryV6Vrb2dXwIluJSLNBU7NIAdwouPIJePX
cQ6dX8EYOkd8sN7YMusOBcvcFyTa0S4y8/zB7Y2187Xj/lDA8X+uvZ5swkFmW7S6mrgnHci5ZvC/
N9lQnT3VmA85ir3whC4a9QqOQfm1U83wC8c8vNQj9Pa+srLvnlXpB+iCT8J58Ss7KGB3rhSN+ypH
aTIyGk68vOo43bhlXU1xrrIGl662K/Y4sHvU1YjbXID3BSlOVtGlqa3xYa5cZ9MKz/ogNLEeJ27D
AcLARh2lxsmv05oG47EFEDx1bfBFYuD7wikd/4+zM+mRVGeX8C+yhMFgvAVyouahq6prg3pkMIPB
zL/+Rp5Vf9wikfKsjkpqSIwnXkc8MZLxW8vzCn29UlCOFzpIEHX+iEMRZEcobMEOKTFQVM3NN2oU
qFqNiHZ2rQrRUElV+JPO6VPZj/ld6bTWQecWVq6ssm6joqiDunTj+9SccAIDncSBt679KM1IfovH
HGiT0Wn6XQxzxk40pA+wOFtIxLU4VhAuXG9EIfrYjJV4HFoDvgmECeE4YKymHdpP/I6SjL+gLj6e
j3vane2Y9BacdheCSeyOb7peGB8ACnfekA/UF8I0Ty5Iy6c+b6HR1HSadmYZxwDiGwVy6xt3xNlN
RAOVIsKbUJs92wNiznYmyvUPKRCN96JBMLGNaPJd2upuV0UsfqgSO70nDkn3M8LCf5MUQE2UykfH
w+TAHowGYiOCROYi5dkjFGf9fY+Szh9twJEARJCCWnSMW2TUohbt2DViXiPVjHcxtnpP+QhffVkT
+aQJqHMBPtUmzPGt2ln9dLC45RzMqHQPFpvqJ5S62KuZNcTPJdSqGVPdYULEuYc4MrP3EvhCPEET
9adTI3tM88QAibhznpGynuf+FFupDVmUyDaMAmtflYtCigksoR1HprpJ8sLX0wfOHj10psvf22sX
X1RTANM2dGJY6saJlNdUYdn87rONY+yVb/mlD1yjwDyREddu0Q8x9YMz6rlx0EE/dvnHr1Qiljbw
qjKNlvVQ8E42AQY0eeDjFrZi7dILqUrdKINFDUENRdxj2ccXyEYdde3C58b6p1oInjQTI5FR6Bgk
7Gb7myrSn5ebY+X8fmnwTusaRxcjc0NJWDi2zruM8lucReSemKzXOso2HmGlz1iLCorLsh5R7klz
gwJfAKUCFJD32RYBZ63TLGooqO0LfBsi5TjFTnMwoaIi36vK9Wcj3l1uprWfv6ihTFVfTToxEfVZ
4vvRspJdK5uHwejTjTLNmnzZWozYjjiSNIgSuEG+JnIpD430k6D45nznfouPtcCZNoqJa421GL2R
oQUfdVnf5BocLgWgOGZVgukoT4LLjbVyh6WtGwixwXXBb7lxbUzTTefho8UDgxEIrf3lO6z02qWh
u9XuULo1qq0RHzq/suKwTJtjVhldAF/Z6PEUxZzLt1p580uDd1FIiwMHom6yHsqq/iEHz1FuBU2v
Xfzcgv8M7ALO12wycLRTRy8lwym0rZGcvgVCWLv6+e//XN3QLvwjxDkfv7QBSd8dhpB5hLlebpiV
SWlp7a4SOM/yimJDD/Y6wSZd8+tgIMbSW83HMYkz4EaQnOLsqsKyAidP72nD7522Vht96L9AkC/q
ouZiTJdGhA8BFDVPWaNRp8FpzBwko+wHL6G9/YmYcedtFtGg/Dxvivu5LVN8lubTCSVbJ90hEqyA
BtrU2DgP5PdYQImQQITnDS4kI4keriPhGkuvtUkzY5Q5EMztfE87mDIwA00QiTjmdUew/8VZ/dNP
atNUUCsABBlBxXwbS4poU8LGzzol40ZnWZkSlh7pIjZZIbvKDufK8KvhVHIX/cXCd87GhmftBu7/
9nVwXU2tRkQtcRp7rvydi0dwkT24t67q7Us/dJ5xN+6QuxI2HPUSWDuPaV38vHztlXG6dCnzNKnw
vdOZMN48a0AfB/Ew6evQlcbSmtxrbXECYj5myP6pKMkT/KMbU+PKDLC0JBfFHNMYrn7kX7vvc16G
uSw2lpC1Sy9WdKuz+DCqFohK2uw6wlG5a64jMBn/rcD/dHddu27PDRMfnh2MVbrxtEavyTYaZa0j
Ltbx3mpjlBLQUXBMIHIeKNRD0v6lhEXsut6yWL8T1qd67KgZoh7hFQ76OP2unR+XL76ysC4NxpaI
IQuKEAeCb4cMJyEIlpyL/lU4LKzs8i84G1t+rZU3vPQaxyiBTAyMfNg1fkCo4kfF1g5/5Q0sc1lm
nqIoKWwzhES43eNcqjgKfIM90B6fukUaFdnGpLYybv9fOss8SUGmhIYmomB8QVAltGjywYnYX34b
azdYLODpYJeFMmvQU2CKHN1XZ74fqysXWeP8Yv4ZBl2seKecBmhn5TcOBHblR1Y7Xl05103JxmIM
x3HOXdQFJ+idSxHoWe7KyN5jA/2twUHLle/A/N+nqMqiQDEMgxnedb8Vs0fK3wLezcsvYG04LAYz
CsZzVudYVYzy7UzZp8fyjJSqPBxTbTzAWm9dDGf4i0fXiBBXVvQWDmLjoGqSfdP9wlfwFQ/BBf77
3yZiqIkA2ofIpajFJi1+FVn8kOR/s6z1a8621sev+ur5LosFWFtl1zdM46CNwEnLWW+FQqRAPli8
/gYejPmUFNnoehOXyH2CWXxHsgSHemWJkhGK/dC3Scm7xzkzhlu4eOipkgmDoNLVPjLC8szDYGDQ
7/VAtfKE16h9tghbgrTA71SnbnOtgXHvBqVvS0DX77OeAj5b2fYzauXOjg/AmORmm7xhg9OhaDop
iOBrmbQnNkoZmKZobY8OJrI7bdWjhaoy7HiCVFiccaLo2xXsaFdJ++aY0RY//Kv+dW6089//GYM0
cc0aZ7smTosk1J9y35WtN87DRwVlZdM3G0WVtXdz7nv/3sZyW2ZNVN00zbFGCTiDPQNa2I0e/NVM
fn6IxSyFgqLZT/WsbmwgkBqr3I/VNXSt86UXc5Q1j6OLOnl9k8XPrm17c/fr8sBea5HF3ITQRwnM
UIo8EPnZxCgS4ji2Ze/XXXwxJ9XFkMQdh9glYnCxp+lO8VfArnbXXX0xJ/Uzoni7KZ/Dtr8howhI
h6zkdOPiXwIQzi2+mI4meJXS1J3dU2rJMveztGN7xyhw5sv70gcrQN2IQqA6LV3sbHw3aupdQfvC
N7VuEQHcij1ofnWgbbKVwbXyrpa21tqCcaDOBgN84/kzl4gfcGvjQHAQvdGB126wmLpMyNStimEK
Jqaz0+kL7EuB0n8uv66V0bG0pVLbiOLqvF0reHmsLeuHrdXf6y69GNYW/GrcTLUZCqhgouSRdlst
svajzy31z4ThxmXLSI8WiYxxAncOm6dyFBvr0VcrHrrY0nPaIZS2l+q8beLVGxwL3yyEyWYuAHfZ
oDfusfZKF+O7awwHVmB8mnQmAznxDlYObwQU7XLDr0zby8yYCHZczipmhFP9M5/ZTpm/oqbyJiwz
JN14uWuttBjmGeTtiIy1xtDlL437KbXYzU3j22l3uu4hFiM9sgoLth4Tyee1rH/YhsOOaWkYUQBC
Hwo6mewoDpT4+PPy7VbeyNKN2s5Ku22bGaHFnBtD2jtZjUdHfr989ZUOu/SgUgLbgVsgp8RhvVfa
n5RtXHjtZy9WaAZFfNu6mobTaPM9jnVubD0+Jg3Zyj1bu8FyEBMzHtOiMsLU7Y9z2sWQ/bgPKWII
LrfMSl9dek/tbK5MOPHGMO6rux67Ka+m1kul8TFnZT+5Y26Uldfus1iqy9aRIkkwJtpp1LtE5Xc8
44d5aizEapPQybdOiNYabDG0pw5IOWmTOZzbKd4Vhh3tBRF8Z+cFO1xus7VbLBbwJKtMOUegOVX5
EBLO3vM++kyda+yMmAD/w+f8M7sWYqCFncRDCAIOGGhuAPvcNyjlN+Y+6/wzl4XN8/UXIxtH1ZWR
1REmPwb3T6xJj0Cw2gKatIVNZYACsfJmRGP84HqkN/gqVt8odsc7yOLiA0yEaeGhYoRIvFkK5Sd9
hToD1K/HsSqFCCSLUwi2YNG7I0U8QeRJEhyJFKR9ADTceC9dM3mbZ3v+E6ddtbe6fniC/dkMAfUk
T5mp+mDgJlR9cz8Nvy+/sC9PT/DIS/NrhLEfmbahQ7OBp452QEi7Rxt5nX0B344uX2vAqYQFNgAg
TqNSQW+m182jSwcshNlGZzZNG47kKYXeFRLYuxps7wwnXHM7BJefcGV4LS2wfR3DZQ9ZTJiSTgVZ
oTtQlcywjspPKR1kv3XjlXdaTEi2MpMexAbY+Yvm05zMVyuDyryNx94r9PQX1I5kY2paGWZLVyxX
fK5HbdRhk0nhJ9Kgfm9N3Ov7rUlp7Q6LSYkadVoYHVqthKjmQfNyeIwdyAFisy835r3zpb4YbEtr
LFx+bdJO4BMI3vy0C7LnHdK6L7/0c5N/de3FPBS3I7xvCBMMJwnBMnk1Z2NH6r+ZUWy8gbVetdhk
IKUSou/IqkMXiEYvKdo7mbmPtmj32dD/5Vby+/KDnHfSXz3IYkYCBZgnUIDV4ViR71EB3V3fnJIx
fyxAK3fU+DEwvjH7rbyPpVsKSmWo4lQETiY1A7ghY4/m85/Lj7F27cWHAh3GGoup3YRi7o5Z54Lt
SueteMCVvro0S00FK3qagTQCb+/OivTnmA97IwVQ+PKPX7v+YlxD74Saupm34TBDtevlNoT/Fc3g
26wa8+PyPVb60zIthhqEc2bGRVgMufxIFSy4SjN5MgXykXJlM6iZ8/7l8s3WHuj8lv5ZRntFp7Kf
gcBKNZSqaQ3dVtsy51Qjp3ajM63dwvrfW8ikj+EjkPwk6C38iTsOG2WvNwbf2sUXo7vKtTDcvqpD
BtX0ocgSC3hSpHB3qi2fLjfRyrhbhscMIqvnIucyrGk2TwjzovWPTLr8uS8h0fMKmiOYSXNoqWeq
xMZN155rMdgZ9LgRxzwOPuPwM59QtnamT1VfWcxaOq2GPjUFzKhFONqAdOBMrjwZvIHBWWyy5FbG
+dJvRWzNuwGlw1NpIHE0jpzhoAe9pc1amdWXViukTnZJZwHUkZewieYPohq9AsQlZ36+/NbXbrAY
6Tn4lSMIDSpkiRg+O52CBtPNYtwD/Jhknhm56cZGea2hzl3gnyE4sY72Vk/zkEjaHrQW4rbo4Ne5
/BxrVz///Z+rD9AlmUihqcKmg94PyHjbj0zoza67+mJsN4MZxaKO8Ntrdjcp8hJjMFx36cXIFimE
91nfFKFd5u5DZ9h/O5hKNubYtVZZrNklmZPIQrUkpJkez0itT9Wn8cYvX5nA2WLs6p4rO84AZhxG
I/+RI3sn8uqByTtq1fVtP4N34BMIiDaAOyvz01LtV88lAz0KxPpWAhBaGgSFoAh2q9otmgCETeVb
tvurtcq3q17MUvzXFFEZQ8Rbh/NcPlepfNXFlkdzpeWs89//6ax0KmpSGUDBOVMNbQZ06ziqsO9Y
Wxy7MmV+kW2FN6wM72XiSzGyeICCHExIUsEhUB5EynYTEhCqXr9fbqeVKXypCjRMsB5o1QMFOpGX
aNLfXD596olspT2tXX8xshE0mhp2R8CxxpagwUdpkbmebObj5Z+/MkSWCTBkgnuqQZhsCNfZPb6G
ey93i2vUbfjU/O+r+58XnWlZZDB2YZ+WwsrKC/jxKHVue6t+IGzLFbr2BItB3hWA1bQM7xhE/fG2
JclwyHVx5WfRMvWlbPpKw/mIwzkGG0Y8JL+qkXJ/yq/cNy0VgM4QSZTkNCIRGoA2mkb+ErxIg1Fv
tc9KB1oKAKepycohwy4/G95r572dHvKtM7kvdWF4wUvFnyQI5iZ21UNti7PlgGajAy9aGmHlNMj4
Hbrv5rOy6u5NjQPoNy6wQhmSEI58oOOeAvG2q2NHAddjJh6LSfTKcuNn51SwEgy59Xi5i6/MnOZi
jY/KuYzpmXGZVdENuCa3deI+VrR5Rpyd39b2E5mNrXrVytS2TIs5U3VlZXEzHJyAmGJPCqBSlbEz
1IcjtizWK7PaUk7Ys2R2G+RJnNCov3WbTR4QwfeQzfwWcAVebrS1XrNY8keKwEZQp9yTW9w4SsDe
RXykkwTXXX2x6ncZMwwFC8gpnfiwz1F1BQZNJZ/RXPErb7GYFuqu1CUdHXKy0ZF07YA45cSHGpJe
7/IzrL2Fxfpv0cqIZw7uQkOrOiBtcQdqq+WNORyLgm11qJXZbakGFC1svYkqo1N09sz+RajF5V+/
8n7/G9H/TM2kzICAtjJyaunt6FT+0L8k2DRevviX+FvMC0sJoFNCJT11c3QycOh5QwbLulVwVYOG
hloueFW0DmA8V78lXFc7N8Z5GZ1AxiJ1PR+GszecxTCHVnBs7aYkFjvkws3XHfAvFYRpRDKkm+LB
K934QxpBbfMIucTu8pOvNev57/80awuLbZWer66rewl/VZmdTOPX5WuvHTgvRYQjw35Ww6V9KuQZ
GZZ3rX5qRGZzkDghtLFUlhxlVIBVP/XCvrPbudw1VDo3zmwE8BuJ92wY4jcS5cbG437Jjz6/6MU0
UevUisyuQ2v2kAXodO59bikvw0RfaMQFwlPpgd5yN43nwPepNnZ8lhsw1ZW5dilOxKmrLbim0clU
3UMEr/Fod54E1wZUSq22VFNrd1nMI1pJFJbqOoGpF2g0sEQezcTk+9hmD3PUK3g/jM/L73et7ywm
lAwKg6wUVQyrAUuPUV3Uez6pP5llqo3XtTKZLCWLoIzazeSOScjEuxqyG4Nvxe+t/PalRLGhsZhp
7kYnqzJ/AHSa72PssJ0I3u+rGmepVKzyziXVaESnYWCTD2+w/YBwl+45ivLkytZZ7BN476bzOczg
pBpwEGLfKK+U/SwjT7qhbkcBGsUplzhbaQABDVQxdBu/W2Bu+aJivFQnRhZthm7A756MKfJUG30Y
lv2jG5KfOM+EtBsc44nYQHS6h8vvYmXlW6oVx46VVUSIe+LZqGG7px9Olr9oAfvKnKjnyzdZ61GL
LcIMI4Ydcys6JfkQsPJZshZq+GFjhVrZEy7DQ7I0te1SMYBemuw+sZpfMm8f3F6/diAk0NR6y51r
1LuYIo3FsHZIhhzbCQ9iWs7daANLGG2BbL8ez3CE/+9qM81OaikTCACjyp/KMnmVcb7RqdYufW64
fxayVKS6qNI6DWHW9lsLSL8ZiqWN1v+6x7pLLR8RRFUJUBqhKUXxgqJxZvuoBIElUSk23Qh8w/We
MQ7NxzhzcdKinK7bFrrL6It0AGkf7OokNIUB7nJ6z4abaWKvlzvt1yPDXer78mLiNVAXKfwnrZ/J
vW0g0cUp/NLdwkh/PSzcpcwvjXQ/4d2kIZMtAsHGYz2BNTimW+a6tesvFvRM1YWIAWE4gb95Qgxg
MMbiSaRbad9rDbQY1Zhhkex4HtWKg2OZUK8xPt38ibRXvoDFas2RcIFPTYxrKbPKaxID/FtM57mr
XtPEpVcOjsWQbqqeAXuL+ZwO4IVk9r5T7O2qHrRU8MUpr0Wsyzikqg7m9ujq5h7fqvAOG/vr7rAY
2Y6AkSttsM2QxV9bPsA//kii+86mj5ev//WGCe7F/505rIoSNlNsy+y8vKFl/CdKBUYzKJi0rN+r
1trCOH89h7vuuY/9M0XBUNcDzBNhYgUTJcf+cuZ3wIgGU46RPTyX2XWqSneZKxFPjE58dF2onx/A
wfRLjUzOaus7cmXELTV+doxJamI2VlPav2W8jb1B0ldbb73vlZl8mSuBpM1aRBPyR0tpHV0JMAfR
L5df9dpPX4zmurd78HIxmmnGvN4C+wvgFV5vffuuXX4xmOHHjyqzdslpstkPsGk7vy7y2KcFZr7L
D7AyHS1TJTqAfh1iYAHFktykAC6JN6CO/DnjGzdYafyllA+FDWYKhiKBq+rXAmFlY883JqGV377U
8UlaJFgWsSOe+iawslchmT/KzLPy58uNs9L8fDGQWT3wDES5GFuApN83mJROEElxpAiQrTCotWdY
DGHYDkboWTAXue4L7bDwO4fSebGiK3cxS0WfpOmcSsbd02C2t+Ae+UY0bBRQVqY5fn7j/8w+I1dA
apWY5pzCYR92QrQ/TclfFXeWZ1RUvxR1mRwvv4m1XrRclDN5Fp31OMcdqmFXkAIOiBEa/8tXX3sJ
5uJJMqfKWdvlIdJnSsjTdGHsDZUnnhqr7C5vRbHRZGs3Wozn1BHMhSQrDoULfNSTmz7qCGraj8uP
8d+p9v//DnKXWr45a87Z5U0cfnw8nMju4S59Zgd2uBk8wAy9yTd806+8m8j/bXuVRzzm6wOOn3wr
wAbK6z0d6ICG8N2+VSd+qG8neHs95b+QoEMa5O/Lv/LL7AmwYZbyO+USULdVlIYqkaAwaGmmXj7G
HDrQVIckxf8B6++k0BZH+rdjc2zt+Jw5GxK8lXewlOBBcWcrAqlPWNs3giF6WZ1GsIw6eyupfmXW
WKrv3EFDPyicOAQd8TA0OgOmhn9jE5Bxl1twZeAt0yfEIBmwNSQLuRzsfY2iz1s7A49v46hMe9lk
VTcgHWdbi9DK2Fsq76KBpJFb9zFMqv2DbU7HDKSg657kfMt/phC4ano7y3ga5iwdHuKi86KIG3sJ
PuTOAuTnrEfeX77V2ltZzCDI4bLMviL4MMHnnAKJMbdPM4D1l6++oil1ncUU0rViMJMZnXp23V07
z9/akrhhzp07ZWR/DXCyEMVQeDIZPnUGGzGYO8AVRs3G0P/veOWLob/klkdJEjEgywFYYNDiqhcL
ONuGdQjP/A1etycpkrWrH+6QzL7dpiEIRAeglsBTRWoEQFKmZT12dr87pxbEqbG3eHWXNeo+mfF1
2h17MX8gCn3jIH+tQy0+HnKgdrW0aRo6svmbpMJPjfrn5fewMriXgj6asEy5NE9DZP8gKAsKE0MH
BUg1tXI2dh0ro29JQHerjAMmgjfNSb6X8k253am2j0b0aPArh9xS3qfByuhj1EBDOkc35jCcUtVs
/Pz/CtNf9JQlCF1BBWfSxkUTgQ7vOmUA8dJhKMxA0e+RJT+L9hWwSq8cUfWY4O1g3Q3iM/zr3s95
dP4z4Ccjd13kRcsQkLf62JT4viucodireKzCCAmiG0+50sXsxcQCJJ+BMarjsOqGR0SNhX1SbuEp
AMtc62aLyYTDciq1PVvI2aPJ3uj09NC6sTqWhtCgVuqsyz3DlsUv5WqwUTFp9qcumo03U8CoGQpi
1dxrdWu92ZyUCAZR5JtlNslL3hKO9A/XfLARzIKThCx6i8s516CFZPYt8q3lqSmd6KYrjeTNtvOZ
+F1TubeWOyWR19BBvo9gk1g+dPb80MQWzW+4ATocEyrR8OSZ3FesU/BYl6mo4AQzDVDIDBqUCHwB
ZdUxUUhTXO8BqbR8YIfLY3PG4Na0j4+RUbieGLNmX7AZXwsoPZ+5GZMd7yESbI8lviUQodrlR9Rt
GbDCpfaGqAc/roG3w6/0hD2WYvaLOaryoMmk9+UUuSFqCezX6Jj8RhUdeTcnkGLBtm7Vr3Zi5DgN
vP4lQBoIYqW0n+paAybLYHpubR55cNy6pdfbkgRU6OiBRkC++nVZ8QaxvGnyu4R8S3iOfQ6aLFLE
jVTAPXqg4ULqFrf4Xo7nAXuBNPG0aSPKF+0lfQNqo98DS+mPLu7ArLUbMKtJjhgNc57+DHMD7BW0
L/ZzN+hhpxulEPzrgBPNuxQ85xw6Ohv05J+6SYHlVIMTBTgHb39FY9y/i2ycPt0soS9lQeUzs6ty
H9GYf4xDB9IsNzIZVNPsHtSQj7+cdMLpFoVtxvKqaagfRF1P0o8BDtwZsh0DOnUSkMMOMJBZ1sLP
y5T4cBpUo48AEnLfIozE8nt0GsSP5A4P8io2/qZx7nyzLeR1AFaH3JppHH7kVLm3IjenN6Cm6x2d
RP+HpInYVQiCAY9QdkHOe/MbAp24CcEV2MkRhINvLRfODd4Le84RsKOQoyommOkae/YJAFLIUE8y
K6SNjE9oe/tAS1M81+AR/x2ndh48huQBWI2d8tc8IjcealfyMzc68UhEC4VuXBMAQplZHHTEOu25
pKDUk4VugrIbwG7UCbCvsXLZz5wa7bAXLSwnEzCPKBHmmeCBEY1QUMYuwnIOqQ2mGJHW1AFcnvYn
oBPc5xaSQfxj2/Xhq1avIuq7+6m10T2KmKkDY1OKD28OWg+XSBwynKzycdrZZF6dR7hmxKNda4/p
rSzM5qUQLgcdJ28eM0c4GmPOkXQniDHmwIgQ/V7ItvtrN52BrXcHBwifCveWEdPembTOc+jb5nmf
ZGwKOcegS+OhP2Yl/Z4hkPqh7Yv+aNrl8BGbMRIUc9Y9ZoOoAZxWxaNmmNGN8mxeoTVOYN0ZEWXC
HpELjAK82Qsr5DWjvt1bzn6EXPJeGdV4Uk4+eormxDrlbU93FOfTPyvsVgAuAgi256UFcVFReFQC
fIxf6n7HhqfapxPT90mMuJy5BFWcdUjya/vAhTpddKwKadWSHglfoj1IlcoDa62u9RPgnEVg9YO4
U00eBfjJ9ntv0JdaxWfoNmrHubCgH2nqIuisObsTOE4ufT1Y3X0DBvrOyHCA1FegM6JS3kRHmjUo
mrcpIrF3JeiSOxg6nJMrpXlEVET11ygK9q6h0T5CrQtsqu5Hc5eZZQtYdcYbL8mU/U27TnEE8tqy
wQWLuoMpa+B2p664NUVvHpDkk+2w10MYT84T4AuSASFLMINDf1/7dEC8WJpEBNJ1kc3BEOcuwuFI
CV/m0N2C/Wi8TnZGjgNSa77nasD5GscS7GHmlQc3E+WBOTgM2CuJSHPHcJFHrkjhqUaN8EYR820m
ij/2ImE/BHd4uY/jKk69SPT6+5hRB4lgNHsktS4Po9tH7y3s1e8RmbjfDFnrRY7G7GkZ+e08iOGm
Z7k8ut0U79vYULuIav6oeJXsmTGlH+BkJnd9G/FAO1zdzqI0wjhHWljpMPMh4UWOxSNpA7Ou4qAF
zP22qQm/h2VrahCEJOlTa7D42IIkeu+m4Kyl09ycAEUG5XzgH23dOz9afCwBq3P+bAWIFfBMtwOP
04/Y2AROT0onwKOxQOqhOmUoOT9BHcPwNq1uD1Ntt2vLKA2Ia/dvcc+K5zou0ieiR3GYhWUwX1Fq
eCOOHVGbK0rzHof10bOSRfOrKDhiDmuwcI85hzG3rBNy1w+I4jILfG461jAUoCqXKJzPjDtnBVN8
kzJe3fOqsj+ZmdlAS+fyZxHLNCQ9ArcyCxb3uLbpyYXYfGcgcWbv5I1A/+dxBaAm/A0S+bM+ulC1
xwYy+j3OoGAAIjx2TzpyxW2EXeqPGClXxxyAdHwA65T+gV2seO3hwLh3mK4fpphYn1OuunfinjWp
UWWr3dhNDoO8pwPUvS2r2Gsry3jjKKV7DnOBXCazeM+jvpmDFMnqZwMEh0QgtsRB5VLeRTZyG8Yh
xoEHFPM7gxD71BErOdhm3cJbQkDKtkvwVQEA9uw4R7ACYCp+DYplgJpJtsPSXf/ssEQGup1aID1g
AfMaXSWH0ZSOZ0V1dFezGUUH8HV/u2Im+3a00sPcAoTWcoynvq6S75waSaA7yb8lUOwFYx+pAHF6
6f00jxkiFZhxM0HEFztj97O1asPved7/RphC3e7BwpWPMCobH0NT6zvWYR6iRj8TL7f6CFxyhOHF
fkSV/qzM0jqOiVlIb67ofDtOMZy0oih9+BOr23Y2xcNQuAYGQlPDql2XQDN3guKrDeEeXtHNxhNz
nRQgZ2STyURmfy2ns2+AG+nvG57W9/lELH9ucQiAbIg6GU5SSVsGAjX06b5I9XxAUDP7QUaneXRR
wz97d+xd0zb8hGJ7/srsuD9KFk3YfTl98pipEZ5xTVAbSePMDAw6kgz5EUwAbI79lvBA7kJj2RZS
M0CI6Q4VNIhPsKFK4wyqz6FvAqgXXkM5vgyOiZkXmYY+b1pyxO4eHy5yLopAM9pQP6apOQetPaiP
nkkcK0jNK4z7vhYPZWti7rObukMAQJIIQNlS47MrRPctArfa70VTPSBhjp2pCDYBXzlNpNq5ES0O
WYsTVa8rMkDRCnPuin3HpXOy3YIcFcI6SJcCLBmZSEGwMn8gBs671VAf4DMXud/3qV0GbZlX4x4b
Ivsnacb6s5pT9qQUd0ETL1sYI3RmVo+pC5BGbzj2U1w74sdYi/zPGCVlkGDdS3x3oiDPY9Pz0aFe
H0MxkKp3WGMZplrZUBS7ZGGdGR+d/QCHqkDYgZEOH2U2uC+dYbDQpbb1HGttAo3uaHPXx30SYJA5
D7nL3btmiiEUnDJAv7FQUWyeBm7cg8Ul2t1QZz2aoxF7Ucv+0c1n9Yd1BrLUJFX0T9v1zj2A4pXt
57ojt5bpsPN7sSQY7WftEqDLxgE+IxVacyvfkeZX3sT9nAUyQdIP9kpJ6NaqRTZITNvz1thE1KpS
9lGzYSw8HmF+gIeY0gdobmGsFTnwzRVxoTFjBF+BJkNUhl8mtmlgDbHIoWoyYz8MbYGsNccG0Llx
2bcW3aQuuzCBLu2IFU58ALNd/x9nZ9Ikp64F4V9EhBBIgi1Qc/Vs9+ANYbdtEAIxg+DXvyyvfHmm
K6JXN17fd6uKQdM5mV8iucGA/94jnONbXnMUm23h7JohB5CK1s17kiZEbzpPpVFfxXMYD938Q84A
GSHwa4THKK8s/4s/KDEFrhr1m7QsHgdIRKY3jWL5Tcem7Guu+bQBGZYi5cTJj6pp8z6as4GH4B7a
4L5kqfnF4jq7dQav3ADRjJjGdOczNt4yNcND46t2h6zMKQvBalewOguQlCbLfshpb3Y5dS0vQEqD
2dQi7o90EO3Jn0S36Rl1ET2JbYesfXLqTRsjRmASzyNSl+5zT5F76brDIffHBNR6UJp10Xh3l6nz
pkcu3slYFYTNIpHnMmdIj8ntpDjZHdJSA31BRE/YOCkMt16ciDsgCSdlYoN03v63rAp6mgpd7ERS
Te9QSSdHgfdh7yQV3crc1w95Wo172+c5eOuevxVtNoQ4zgwHJPnwV4H6/FOtNc0Qr2EN58SPqwsM
td8g2wID0mrLGuBVjyG4EZjReQgcIJWOJinLe/Aril/o+eJQoVUyBWQc6m3OERsYNxKJh5ZO2x/u
mFRoQFajjNzc0ZGfJO1XneX22aoQ4homCjEpkDXO5hmkOGSjFNJ/1xdkfoT9tXrMGNG3rCzi+gwR
nben/lw9GKQH7Zuu63b17GJPlHumqJGnQPITQV3SDqwSeaZVjTw3lwzJFBEQukNdS5w4kdP4AzNC
h9QP2oIdAtx2Nqn0l1UxJI/3RCH5Q2L73sc6tTaGkelXCUD9g1voPNuNEwccUhvsKcJaNcU5BmoB
4ReyKM64SNsLGWcYmoBNCQz9rkPiHry8nk6bQ4fhH9ouafdDlrOQ9vCZAm2eTccJs+EBNhWQm+ys
A3AdHqWowKMvAz5kSASqslpFmZ/XX0hGZATKuHxEVov4LialQw/brDDh1nDHmaQ/G59Nj11Okn2J
rOPT0KRiazxqg37eXhZdq0PQi5Z91FJJUcnHn5/B1MTOWCCI15oT661FjuXPBNbOL8KyhjiAJRMK
Kr8cocSfZuwFMDkDqdoKCYmvdApo1VUvrB8dJQ12uRNw+mBzarIpWzD7N8x3kJ1pOQXCO5BDO39T
YytpgMwZubE5c05+5gw43AASjwVFdrwLhpp3WxsKxgNKgSSopI39iF/yjbHj4jDgoCUB6kJeQEAa
7MTmkfDI94rkpkaS3w/HOKCrVWOhT8XkdJta4gCfjI4doZJsnxwM9W0qADVvS9fd6RGkyID3qUC2
mDdHSLjPnQvjoqhDlbXtXTWN7T3+tbp3StFWGyDdFPBFLq++y9lxkarJMVSAQjkyqpIN71qc+pnJ
h1M+TdNeN0W5SWnP3lEeQFxS2To54lkbZFjkojwXtIs3iO0RUWxQnUFOBke1wfBhix2KJ8LRpu4v
W6ITkQ9Ubx0z6XsterqFg1G9FojfOo8e9myEJ/kz1zjyV32f/Cgn1W26oRObYRynY4Uzpglc5sqo
9WzrdR4RohKjKhTFidEwQSIFEckq7vjLpVYFjLA3MKRwlC/jNJPjYEmkgTOaJae6R7CvC70kds9i
evHaVuDclk/1W1Y23WscKyMCHGzYTcU7HSG8WGNFR73Gx/J1JL3xzrBHcNSUXPSfNMrKve+XP5CB
MJYozCCsJxC0y56504HvP4Ls76YcSSF5bSIcp8toqCAbDJJ2HDA8Eqvfzaw3t9oozOoJ9ltmnDXu
Ylkee1uUT/Vk1Ftve0DSDnOPGBQB1W/Du/lUORU7aaFomFGTvREjDMBjbfPizsiISQzhZxztq3uO
j/lmJaP9MjPB952v6Nm2UlR6uN06PkgXwtm2iSc3/kB6hDYQJAVcyhsnoB0vb5KrsFFBUpUMTd6w
HQhZ6RMgCcmT6xEC80wzH3Q9FXuE4Y67ukP2MUaKihxD5R3gwTFU6NzcdRrZoH41ki0ShPNbp6+9
GQkMfrkfEU79zZnG/O6yyYtsjvQMxDcT+2eLwOmbtp2h/JhcnBYr39tQx1RR2mGjBUeexGEup7hx
WPrtNmt2FhDY0QzvzWsl4nwrHFTQAl2TckNlmT6JFEsMEu2rEEHnmM4AZtx4IrOjydLIdwFHnZ1A
PB62A48hYccKtIUK08buuPWCrqnGGwRRsBTJZgX5GnccOy6TNF3QQA24Q9DsJXrPIEd2xlMREFA/
Eux3yqgdu/QWrwbQv3VV6CcrS1rsIkdmPVIztne+8qdQZLT/2ktl7ZTq9LkhRb+tqKx2RY1jVkB8
lx2RgJaQAFxA801jGxwiwEJnaMBgKzwPcXI7YZ1/tVt7+FkisfpJm6JCpcfDk2t6fUg5Rn6AtBb8
YuW2WRGl1LKRMmC53YOSZXOLETyfhF+3W5vL+mZCAsrBVcm41QOL9202WofLkfB2nGxUhpCKzTDF
lNhx9a01A6zTTGVIOZ93bpUmG4JEH1TSQCLunEaIgMl6jDpuu+8u52ODN437X0aZ8Y1GIleE2rG+
Z13Gb5A1h2hpvxHJFkY8C8Vo7Jgw9JqbJI1LpOExJNmkXlYhTMOJH9ig5Cn1cW+2jlfhqjyqyX6y
ZpdGIwTrGwTD6xueQaRRIR10V5VZhTYBGyYkR112DF5VfXMQZbNxXb/tgxItxzOPB/sw1Xm9ybB3
e824Vd3Uo43TQOzEj03eyi/22Pc3kLyRPZLv0oMDc2iNU2pdoyoxIabEMb6HUI2kOvgV8tM91Ahh
iaT63PrAohijmh8oWHeh1yKDpTKkBGOph6XFFLpEqQTuX8RG4Shf7Saoor86TVXvOp9mxz7mQx2i
rFK+YZ6v74p5cA8Imu1PaDCWJypz95bA+H6HOlH8okhXIUnZTaKkgVDIruIs8q1iwNLXsfvUw8FK
xZq9cFD7brm2Ae9GlWPeea5j/aYQo2xGy8H/BgBP/cKiJusAe5UcLVN4LQoQTB46lnfPdGSIwxrx
uk/5WN4g+D7ZSVTntjX+z1GM4Kzt5KJYzZgwt7HffPdxGHhCEKKIME+JwIfxdeshs+nGm0r77NSW
H9VA7bxYKa++oJjjnqvGZSGGVeEijbvMzHb0TRoJpbSDIOnJu3EzHxVCTmayQ9kh9zbEWPQdHr8e
s6RfuXeQNnX2fdYjMT4koPI/1p4Tf4nrZLgztWm+xAO0SIfcmWq+dbKOvWYdlu3Q8fsZp80xrt97
BNHdSzAwCFA6KGkHBkXzLyQZKVTGPSWB38TZkTqo0Gy9KnWefV8OBqdq8hzPSJVUyECUxlFPSGMs
2qBqUZBzZwuR2720251laLypCLY5UeE2gC/NtE43tWtImPaFhxweu28RyFZUb944tE8wJhkYbWul
v2cmATwBQ8t58Li6ZEiJ+HZsLKSiYTL8ZdJSfWN5ZbBN1u1Xo+dWbDAh928SHcY9oKgDsij5nEQf
t8XWeoqL7nFX0WFomEZHf6qeChvKUB9LGbowJEg1IsIwiK80ileEx0vIQ2+3BPnWlnUoUr+9Aech
xfYcbBXfkj3sgGP+UFpKHwqOEDDOCv+KfuePZOpfXcdFz3caWIOGGWAfGQxCUT8rJ3QcZaK5gmFS
JX2+RXpQDoekGUBhIbSU2wahK4FtKN31uu631BX5jjJVwe0ygEwwSXfaJTgafum1Xd9Otm7fShgv
QiMba0db9bunPsXmLHXOJffEqdYd4j7nNg6x5KC2oOEheqz9DCW5pM/yn7noUIxQMjZIxZMzXoq2
NBvYalB+V049ZiE2fvYNylaTRj3e7uBhaKX121JF8lthz3OfZK23teq4cY8iS0a1a4d6xsKDytEw
knTDC/SREAVWbrBJ8c4DQuRvkEP4i5bO8MiG0cM4y+OHoWoVYilp+dzU2IH7acxfaWYXX8vSoMfk
4nBj+UOxc3qULcDdzx46ycYzba1xl5YNuLlk0knoekgjgOvIDV01vMkESuDaoyzwJvoZ5DGkPEu8
Rp/CBJTIFE09t7QOg2enkSyxVhpChg31kd2Idou+ouBYsVohF33RPLba2MYSiGRKp6VuiNND+7Mx
rRt2cao2fKx/jh1KvMFMmXtCygs2IwOKME+9IM3TxwN1Tby05HFkyLLGXEnzI9xkW8sF5o2UDejD
zR4NLhzqRPXs9+MmzxQSbPmXj791pZu9DERuvbxIYmayI8Ljmhcyo0MDj6175b6uNLOXicgjs9EI
cUl6RCpcdpqHjm094o93LvrGaJtl8TWo0NplXP7+V/M/bTNLQ01UHmHYeEVtt3iZhnn85D1atOSn
OmETA0sDkUcpFLJjzR8JLforQqW1n76YoIVXl57TXZxpVh6AHhnWyTWKxh/f5T+mRnchCmxs4Zdk
6MqjZ3X81TOD90jwnv24wPDKwFj82XGQqEq5tPdjX2aBGNDBgaMGB/IM8YEaKWn3JbXkjpsMImor
ra44RVeWpSXgo8d2jaaiL48VSuxh2sgX2WV+wFT8xIyLSsQwfCYmDDPJEu4Bw0vn4sisjgIOzyAF
BSjMoOJAbaG7tsheNCb/uM9LnkdSt02qGaYPsBGqoHTMj2Ro3h2v3X08Stce5JLqMXNk+1aocR47
jW0WsnkuEhffozwynjs8lgrTo4XNTjhjzxqNzDAEYbN3zFQNpPuJ7e3LkcQvmcr6ewiOXZRaxSen
kCUHpGPDnOi6wAvsI1qzximEvn982Wu3dSHpGQbw1psRhdjWUxCZ2nr8Pnu2/oKMDzf4+CtWRt//
5YGheTdxM/ADFtF7jeyxRM1XEtXXPnoxbdAs93lRYfAZAN2z6XEkLx//5pWxsyR/AAaPdnXe6mM7
D+M75al7qOvcfchmqPeh5un7I6TfzdvH37b2EBZziM2MiEF3To7I00XA9a2Lf8z+FWrhmrhxiQDp
sAvBtr+pjqO2FCKrfXoagTvztpMmHCnaQjoHVCuTKUS4RZLtsUOKTxINJXpw0NPqEYGTfc6NjObL
fxcRweVQMZ7pY0LqfW/Zj7GHNGyRzz8ZcoctNNvDj2/pyrK4pIa0U0VhMIBWe0IqBSmTHbzJgKD9
oOmVV2/tCy5vzl/LoVXpsc+bGGHJRQZVhe5M/FJR4+0g2fdP9qDTcfPxpay8HUv+x1wiAQEaguRI
9X3SnOnQIm/4GkPxsvv6x7S6BH6gt1S02odJgqBbFAo0PTrTPedFvxsEP5ReujXYSFyZCdau5DKM
/7pn6EtIWowutoAMdveizb7GZnyf8vzXx3dqZTqgi+lATjaMAGmZI0yM7qgn7lG6vPK41z56sYWw
vSS3+tTgcRtP3SSdNe98nBQ++YgXEwD0nAk6yNigkDTZuvMXpKNvCzu7ctvXfvvi9NYgX3PIRnjy
jPpGejdALuDnPnlJ93AR2WFxg09uFJCxEsEdfXflo1fG1xLwUSHZXLd+jT4ZtSMfpessTi48gXut
rhj9Vt7GJeQDkGw5ZwaLqjeZkNGvQ49IGXXNmrWygvzZZvz1rlMbDYikH1DCqhxUReoR+chBwjJ6
HmWnHju0Z7LAS8lwZbe38pCX4V8aVHqEIA3pEVa/4WZOBpyD0ZPefjyy1u7V5Vv/upqqhVuog3Pg
WFt2FWAav28cqwhFea3EsPbzF0OXKoS+y9qRR432qlvrHW+tKwvg2pNYDF1jS/TtsAoeR8AvmXa3
DB5Fd2Zoi9kb+skzxp9j7193SAgq5IRrODbzTNHMyC81QjmTz/le/pxo//p4T3IrZ3SWR+QV/+az
vctj1QTSRUMrYc1wZdCtPIUlYGNWrcGRYYLNAm27rnnxxO+P35+VwtWSr5HYWYlAOiZBi4XuVJE3
r9UBycoTa2BX7OZfxSwOUj18/G0rT5ws1macyUjdNSMm68x5hrKzjaAROqfWeIMmthfN/nzNw7sy
Sy1zwSxnAEJ7wA0T5iVtcf5xvlCkQQ6dd+WJrKzPS/RGQugAgCiVR1L1P0XVnw3xAjbAPOekmsJ5
1e1BxP+k+WmJ4sgQ/25nvMIozHrwdxCGDiLaDUQv19T3K/MIWQzz1HaS2sY5AFFwUJ5Okcsep+Ea
lmHtwxcDHdxTpOOgfHgw+m3CvrXx73157dasDY3FEo2DX6Voj1+OFPPbXvWHvG+v+ArXnvFifa6m
hEGxWMOOn/lZ5PgOADcKqZ+uSKvtlHbsRqSlfEgmTvYfD5B/v7agevx3OtdM8aH0QEmgMwQfdTcW
EbCPU0AzY6KmvRrx/e8ngsrAf7/HJNPU8czHuTVNp0s1WKL/i15iWSj9qXVPLFkcE7d63XM/hSFm
LIIk75LQ5/RTsy5E8P/9/dDPKWFBPXd0s/rLlOshShA20GWuFYBUemW2+vebJZbQjbRGlSTLgPSA
sBGyZhYyKGc/fs7/frPEkrYxax/KAZdD43qhMWhMv8UY2o6Nfs10ozzytbDolQPX2lUsRnbj+7Eb
O1jAHegVVK9/8nS6snisffRiXEMYbpewj8hjqqz7xq8ifhUjtzYQFqO6AP15oJORx5Y3B57+Mppv
E28KQDS4cl/+vRaJZcpW70Cjg2BH3BdnDDt1Z9v02PlPkv4ovGuPeeUGLaEbg8DiWkGTA1MsSkPV
9+yzL5C3GMCeiVuJNjomJMrPeTNr1A/MG2nFdxf255lbJ8WKx49f1pXJYgneEJ4HaYLCDOvGm2lm
YRHfZd21ZMQ/Uc//f9CFLv+/Q7m8xNLPcKccxxw+NhjpL4A+xIicdGpbP+Fd6WG6kgZCMUSJdKRg
55o44ybtKXC4XjWGBbPV6dI8CMbWI7ddMdsRGpkvNIn7bVpOMLRAMr2lpLZup7FTm4/vysobuoR3
IKAtQR+Zxwc8ZXIyc6UffJ4mv8aeo2deD86Vqe7fOzSxxHhMfmrq3kUhoLHzN1l4UMJQ54FMzT2h
2XdVzPdl1tqXCfaKj3TtwhYTBqRF8EmWDJwVvp9jgff2W2bdyqvR9Guv02LWcCUktQQGswNseN+K
3PnZ1uZ0aSR//FzWPn4xc+TgGE2ui5/vJwi3kv0Yzqk+Cu8av3pl6l6iPdRoS25D4wdImd6hOVKE
Kel+CNs9yrJCkkM17GCAvrJOrEwgS8xHUZVJPAIGdJAWSSH9s54aQ66VH1bu1BL04aoev9wG7nWm
zwamvRxu5ppcmTTWfvliqw+fjvLr2bYOs25gxoKOObtD/qXcfuop/7GQ/nXsaqidG1PMwG3xyCnA
/EWidsb5lb7UyhBY4j06F4FNgmDlr+rDMAwhBPabUeOQimH48e9f6bpC//nfac/u3YYnNi4AaYrl
1jU1fUyytL6toYjGQSyxt3bR51FOhNzbcSVhL5ih0HIrJ/j4F6w9/cUw53OV+BBPgyiqqUMCiyFq
JoBEFlqY2p72n/uSxViHWxWaIApsls/wfFS+gWsQmKPpyl1ce8kWY130oOshDuZCVmQHnpMyAIPt
c2duscR+SMRT+WlvgYMzAZI7hY73OWyjWKI65s6pKvuydHRcE7TUgbX2Sm7tPr7nf+pk/1hRlygO
bgkc5yrlHGt4Ou/jC55Jtw1Uj4Nj3XVKZ7cQPFghZGIdJL+o89Yp/8X8nqURZhsvNHTqTqQo6QHC
RHFSplI53oyUX1lgVp7akuTRunWaJxSXzylsncm4qWR15YVYeamXDI+ucrsaAwvgKAha4eAi9YTr
7K9sGVemhSWyw7MqKxYjpn5E4l56I3Ap+AHy0zdF//zxs1v7/YtZoSMEK297+f1luY1LmUVt6X+x
FMQ7H3/Byuq1jMrKCKoTLcyNYGjADRkRbmcPltdkx6G36leIOws77F1czwwVzeZz37mYBBD3bnLl
4phQ9OcB7j36WtkKRb53RcawhWr6469Zu3eLyaCscfozCSpxoh7BC4Uer0ZXzb5WZ1ihJAu+qAaY
0oE90DiXjVgDabzpgTBPISVAxnoeMbivool6OoqRt/7oNAmyVTlD4J3d+JE7qvpcFty78zpsGD6+
3pW3cQnlUMo0Tm/wKHk/tDvX8b2vnXshjGk2oQRslPO5mFKxZHOkfNR9QVC/EUjUUOqXbFjI4TRg
wznz6ujjy1l5fEs4x9Azy1M9INTQxkYNyAOzBzmBfv3cp19u4l/7BcvTYwHjKWB1ySPLv1D7bF/b
LKz98Mvf//ro3B3mwiUVcIHGgfeJWyD4JSwH7AMIHv/7x79/Zc78P/KGP+oCftfkOF7yJHN/Tt+9
ObW/fvzpa6/SYi8A2bNDNfQ3h6loFWw3xV2Vw73A4v6X715LWV37ksU00HkeqWG7sw6ua52qRj7o
sQFKo/9Bif3r4+tYexSLKYBmlHKiWn5AEMyxTshPi5KHqUuKK1PM2lNYTAFQdicGuffV0WoR2lFp
+wCfYHZlPK8c9JaqP78v+hJKGn0sYiG2Doqa33jR+5uWJl0kqTtveA0ACoCUNRJBM31tVVu5qKX+
r26dmXZpXBwdw8UNRH8salibbz9+JGtXtTgHyJLBbm1RjSCsSpeBUHb5aHGebJzZGiPkTbzDbVJH
NKbVC22n5EpbeKW6s9T2QR1B3Cxv+VG4DTkJW3Y7px6axw7moB2Hm+7YOs3n0rTFUupnwx9U1tzm
R+yZjjUFLB8mFlKrc8qv7KPXntHl73/NMVkFNbZi2XRqrFnfAM0xBrKb0yuNuJWR6S6Gf05rqkRc
k5MqdkRMuzH+1TZJyOD5+PglWPv5i6FPh06VfGDzqWiqbR+L7Rjzp8999GLIt6i9NzovyKkdyQOl
8X2WpdWVn712XxbDHcVrKMx8Gz97/Cox3ojYjT3K2MnPj3/7ynS1VOfZMikv6mx9Mgz8gvw1FlY4
WFc+fOWeL3V5nqP6xmsscWyk8xB74x33+itjeu2jF2MaN3hUtKAUcbtFBv67XwcDEB0f35QVLTBM
mv9916tK+cq0Fj4978cblcsqTFL6LamwZQ2o8tpTUtP+3ANs8SdBc9eodrrStFh54svQLVVOJKEz
t48GyriAOf6bn0FgPhtod7tr2N+1L7nc1r8GM2vSuOs7xI07rIDuSb+0MP/7brN3uu7l45u49oQW
I5rbtIFQLAEaaFZ9kNhqx7LxcyNuKcHzFXgwI6/qE6bXZmdmsFq8XMTRx798bUwsxjP3OmA+ModA
CS5uSeqdbCzlZBC7z338Ykgbp29gv+jkCfSh0IPnf3LUOcuGz83TSxndyJy8JLltjj5CdmHDApsq
/f3xL19ZSJfCOcV4oUTKRvTOUw74e/J7BrEGlLD60UuYCXtEawfFaEVWal0ZDSuHxWUKFwKugLth
yK3vbB5yl4Gtdp8c5l6EM7xZebf5+Mr+HD7/UbBYCummiggXnk6CLZto+CYuqzkYYl+FoBmMd6iq
C3CM0FRvB6d78Ae/xrYRe8fEVMV+tuGHzcfeXJSxPUTcTnEa+CzwYL18P8TafK8Qw7WZtWUfWmAg
yqAETmFjW5AI+hKxLshNb5LnRDAwW5OC7M2QNju8dX7EXW5tOsfmUW+oOLg67fYylmxXCQkolX6f
UiR6stxL7h34xd/tIX+sTVZZcKnP/taxgPpAzqjcZ21XhaT2QX6dG4tNEfhWXiThrdlzF660cszn
Hez8zgkOzglEoxoNTQQwIGTcarZgq/YPienme903CH8Ei97aON3Y3Vikcm5itEyuPIm1d+wyKP+a
mcpCADzn4fUlvbM1bL4wkMwLNYTBVR5/zxmoL8U8bfgwXxMhr0yGy8wxiUOMUxvan0orHoKRjjKE
01gGZa5ZCB/84eN3bIUtKP5Pgghwn09ll54KxDWeatv1WSjUTM98TJItm5GrlnWF3Pa9e+EpGNjQ
y6Sl28mhQ9h5lfk65SnHfOpbUe3P4/0I/MOLDYPOhQHjpd8cpNDdz60hDtQ/Mf2ODa18mlLtwqDM
rCqapAJmTntdBMCLDee6hgu97OyNKv16j+M7mjiy7pKXOo2Ho9857VZBgBwat6Owpvt2pOa6xEGg
t7YwNbrPinP1c3BK+If5iFHpQipgRWAZFrd513n3Kex1kRNnsM3Y2bhHyvG8zZRbRXkGD6TPbX9b
zDkFeM4abrIhdVGFzuutNuYN4UQ0dHPq3wjhmaPXe+ku0457aEyjowJn0aiwS3PX1w0PECvehBMs
/XDDO8OTxQcZkHnMIzzY9zGJS/jT5ed0KuJPF/GvNzT3cH2I0MUb6rNXX04PA3NehqS5poNeex0X
yw/sLhBBlSY9cQ1/b5KFDgJe50bBkH8t5GFtkC2WIA9QiSRPRH+qsHJKa5wQLuD+dpX3XE/6poRD
LchsYAXAW6VXxvXKdmApB20dbqUxzeWJsvZ29tTDlJdX1uu1j76sHX89EFiIkeequvEEP3XgswdQ
Hj75yYtd5sRihYpZIU+Aqj1w46PRxsfPCWTFUgWaAphlqrYdT2w6YfaNpuJaFtZlrvzHYrbUe3YE
jnZL0PSU8RqWdrlnTXIGBubh44ls7eMvz+Gv+w1MkkrrGi8o09M3+EOivgYSU5TuJyvEfwC3f30B
ck4p1zBCnjyOOibY8Hz0egQ9+WfppRsjY3trOv/ac1i7nMXJkEwdbdvMTfFmVi9zkmAZoPs6pZ/b
jy3FnxQZDAR2pBRRgXa/LXqA1bBzbT/XJlxqPy0bXcekYHgWxZsLio8zAYs5+1Gqnj/1sJeyT1lB
r9OkGAJl8w4I88YiN8xcsy84f4b/P17VpfgzVWXHwBaNj4C+FlghWj/eK9YjGMakHCgGz6l/56PV
k8M4o9IcUJmwY2xqgFdkT6wHZ5zMKytJIcDmcaunfurk69R747fxwpTzujz5CjAhf82A+4l0B0RB
SGtHQ3EGzdOOOw09J3Nn7jVkHvfAiVXHlDj8uYKFedsqB9sqSFG3LUpS4JS1/Edit96blzRtgDxn
wMuwDxOPcMU6bwDcwlCZwcgsAxfokluTdllE7SzbS9BjIj9NLTBZqDpJW2ZvkOzyjZ2kzYY7Jkel
dmqHswtn0T4uEeaqinjaj/YAqlMx1uk5M6MPkEYH0bgvwEJoASb0W9f6rYBwwa6lqsh7NtH6LvVy
wNmajHU7I1i7m3ihD81M2g1AluKHAdnjLq88tq1YDwxl2nrxCTwA/VQWY3NyyjGlgZAF3Ig1io0P
AsCGbazi5GsO3Ahk6pAUIx1QOhtOava78Et0OEbtPhjj4/K5BjlOXByMvFGg/zAFnsNQJiEwJcM7
lDTtkz30McQzHmu+uRNFTG478umcA++izySugc2r5C1z4wY9i9IOPUR4nmnucrDbRIMOIjCTRVc7
W8Gt4gZ/A+f6kg8CVIfceJ0NFlSS5CAYUjAlUMs8Q4iDVPG5EjrkohGggLTzRsEv/+xwwr524CDs
5yadIj3wLJBN39UgLBGJQgtoy9AQjmED+GZE08QLoGPjByAAARFlEPOmKY9Bt87mc1lXiPgdp3hf
VfV89DAY901rpnDUXO5aPjgRUB0+nJWV/YMxY26AJHHDxrf8p7me/C0AZuauTB36A21+792f5fgM
ZGezsZBZ9W6JhIQTijRTiI2iF1YznX4S3w9jq+1CH8TYGYQk1z+DpRky0x3ArM8DNfpPBTzt4+x9
E1UiQzUkyM0Eoj1sODuxvH6kiau3VemUm5ZXQ4CrdQAkle1GFJn9vctrPKoiH74C1OzdDCTBTc0B
zzS9J45ZbWebugBRBGRENL5ZOe7hKgXtJ+tBdfDKQcFDNuc3Xpw42xgi620SJ9WXzMdvljmym8PZ
aUnYWGiGTOhu3UoLJhG/dtWdtiucQnjl3DlePGxw9hiDgvsWqDQ1gDtuYYmfPQqeYYpRWQdFChJt
jeiqI62mGdBQPCaCzv89Q77b3h5kfMrQLg0tNxa3sy3EI5iV7a51SgIOo4pRPpKQocqx9aPY9vs9
k36/nWaHhEBDAseE1BAgDYY84qJt8RoQvlVVAVmJz9F5Qe4A1MSeVzabuaDSOUKb5Tq7ykloBNSQ
iliL/zQFbfFkeXippdJxqKXKgYd0AJ81oCzBGevucukM36XIShVpZ86/tUmGkGKly8fUK1pk/Jbp
C5/86geGdRn6TVKHvtvabjAlosY5TVUW3zba5kE6KS8OieWWd3mdSxhlbBMDxzeimJhVuDdh20sC
iIGtBWBFYGc8DJAV5RvOFAgaPuXw+HNunnM2FDeDT/DONw6ZHkGL4rss09bTDKQg5EaUkP9xdibN
keJaFP5FRAiEJNiSk53YTo/lcm+IGplnSQy//p3slVvPJBG57IoOcAKSrq7O+Q6D8gWEM2BN3P6j
SLroHwuoKiA34hn8LdrOp6EDxRBArsl/xNBgcFm4mcRMgziLW5xkejdsVmgpj80E3kdU9Ui4ApuG
PQwD5ie4cWZxUyA8XJ0aMquginpAl3urSn8kZ1lvO3t0DMBM1za8CboB+Bq85Go/QlLZbFQrpqep
0tAvVaMoUMXptFrpiSxUD6afgCqcKvdtPR61TZHUmqJOqdKPkRfNSg16rjW/WiHP24RPxVDpIVCl
BzYunFV3B87bJvfVP1aE9AZUXhi3a6akhSradBNYAMf10sXGe9TpkysRA5t3a13shS6O6R3A3pS0
mYcuTsZTcJMzeqct4Bw6zhNs73ugotjJXY0vWnolRufRSTqvESIdjm3/pyu+C3Lyr8xLE8QoFqNI
eTF3hyp0XFjBkQoMUIeDSTIJOt2mK02vpR9g7ADruphzjnBsUJn1NovvgGPa+NmaInhhf2mGdsoK
YSK2l7WhI8r8oU2oB/ZBjqHSpKGXVHrlROfr74mbPoIUBVTRuHEd2v4vP9njlP6qIxFuGgeKOkNR
VGZNOKpsz2rUPuCigKh3yIfr3CLcNA70beTJZnCqELzboOjlMenKAKTUlSH99fsFJf6/Q9qWaDbV
Y9uEbf4CAfXOsU4FWzvo+vr18v+zDNQTxelIU4ckb+u/HvYfR+k67YtbS/gwlTWvHJIs/Yjze/80
L8WZmohdFni/IJ+1Xvmh8n9UqV+v2XZw3xjD3LPLOI5nsB/BzW+HftjbXScAgEmSlc9oQUzDfWMo
S6F1I3OQwlIQS46J05VoMCfNt8EHag9ZEuRu6KtwkmgqpXF7VxU0vmkAUdmV+RCf8jmHYUWla02M
pddmjHm8JtgN4qEMk9Y6tQLlmD1nQebJN4tZj5cfqsOWXprR+LG6HmhiZG6GHSq0l0kN4h5knajb
yAHdxrnU53DaFh3BpFDdtIEgw/9ox8h5oTnMKaBVafVDcoQ5gBg8VQ9dhSZD7PXls5ugLbC184n+
QECCV2JlQuM86AArKxERIuqN12QzhPJ9jcXbQUeFut4bkohVtHH9it3GxO3fm96d5BY6+saF0rhs
omAcJEG1y/x+hyGvgI6jUfUIOsD4xGw/3STwhVqBA9wumOrj+L1BFDTZWV3pvdNxmIC649GOgNYH
AG5n/Shm5v1jz5C+Hqy26L551KunjS3k9NLUTG6nEXD/riDtrtKZuOmb1L3XoByHeRU3J5j6GUIv
yhbkV0dl4zZTkvk7HD+1AIg7Pv70mlhqm6jOek9A88mCprLkoWd1sUndOAef+RwIEDRxFT0Ri0V4
5Fy+2eVkv1rtmWvmgJjseNmjFI174yAmY1PUnvOblpYf79sqHfYCLtsXMFqmU5MRwImcCqV9Oh8H
cNXuy8JLAhtHe8czwvu2YgWabfC9IVYDqRpA4Ol92nojFq5ZgMYNnvMjaHLZtvYg2oqs1DqUkQPW
bc4sIJm7dtuRof7I9Zzs5yntThMtE5BA7Wqf99aPvE3qfcJpxIJEn/MZwUWpgkQ4/caHeqdGWECc
BTCBUyBpMZYVIp2/54goggDXTsWjPfQ5LGbgWp1U5yCxrUks4BuTAVE2td3gwWGXEWJabx8cbDuh
ChqBDUxa0B4BUUYqoe5rEOtjb7DfZiCub1kUY37LJ1/Ev+u0Z8fegcIcrqYW7fxMKHfT+lX0fRoy
K/BKCX6W57YbC6aPrdX4NpYSBAQ/kNH1cf9huimwh311en+4yRPnHF7n9sfOr+0QQTHuHkjuPkzS
unghE8/AyCTpLb4qdwPkan+T0LbYILsrO4FMG29AOemO6DuogFAkzTDWiHvEnjjgMFpyM6WWexq5
F1X7Cf93KJ143jgWc+6HhlovAAHzGwBEW1DY8+w79OBIHPCiZgfiWxJQFdOnCu8XBlrnhIi6ogvk
1MOhWZCGhzEK1LtkjPJdxzv3V9lo974kiuziGc1eBBfwD8pYdjN1dQbvJUr0wOtG+QBauPXgTwjd
2IuoTH9mCcQHOTZH3ywx/HVrUNCa1sfGu0PmiuMO9r6KxuY+lWr8Nnl+capt7JGB7J3rFyuefBx4
nQGiEI8V1Q2LPA1DB4RRQUNrj+16z2tuas8G2Bi03y2ZWszERRG9qSzShwzE0XOuh2VjIkEO8m8b
jPV00/hufgN0eUu3Cq2E1xr4HcBenKJrAwD061dsjeZuJ7mGY2Gwpb4ryDx9j5FkDtGAi6QU2/PT
B6tk+O+CE9BdayfDPkZHw4SIDqRzY2qMC5y/EDHaPy9PwwuVkWnJwvFN13dgaoZFOTwzQGyRo/J8
+dL/nln9/26Bm6aspNA+ON+ouvhTd5fe9AHf7PvgNttGH/AEtVv6NB/F0TpUu5fkeMOATX0fV/RO
Sz/LaJZXLWQwteZVyBEz28E/6K5tTRZWLdOfNWVdD58F6uFJkpdEgqOX0Pui5H8vP7SvdyfctFFh
PDjnblsTOlZx4ArpJ7b9nDVy1wH8W3bDh0/UStGx9IzO//6paMLU7aP0wzOCBb3fTh04k1bhevvL
P+TrrSI345CnyCHCj0gD31pxtG26JT59ks50mOufLfIsLt9l6XEZdVMxDjg1zusBkjb3tgFTPUAD
9b1zplObDc85BYmm6OvrqkzPKIvOqUdYEuck9LDYfMiUO+9xB/gtuPDJylNb+j1GTVQNPPEh0q9C
jPlnzyf3CD14rxx5KLsczsz2hcfN4fKjWyjyTC+Vx3LgdjPsTJF9hB4SSPyRGxRDsQHo+ro7nH/k
pw8snbESRbalj+0sGfqfSFJxSn3U/vjmxePaEejS7zCGeqJBXkXG2HT00SKYBAq0JkZUza8UYU3X
/Y7znT/9DhtIUXDMo/EIletxjMubZCxueit7totqe/kWC6PFdFjZBClUemBZiNygTewUW2c4JjiS
n2kTVNm3yzf598ztiwnZNFllNij7LaLpwu47/d4+zK/5cUCIHNJSvo8/+tPR/0CBTP65fLevz3W5
MHZNwOxlTmfDuNrPLloSSGypkAWsbfC88rg62nnc7oYMStGgyLRV75EE1a30LBZmNmHMCk2WOVhr
W4EKojqmnN6wPPt1+VctTP/CmANs5Lu6SKLjxzT5Tv3zdPOO+mtlRl66uDH6cWJCh1bNHASt6RX8
1z+TAgw8bq+DQ3HTaNVpjTROsLMR3yrkwfYoCrmW1itNloVv2PRZDbSKkU0BLVkueHOAiSZ/TJiF
rmk9N6GC5f5PmYq1TuTC12WapioURgpH1vzIyyio9a+p7rFNmpCckWxo2gNoifq0uHKpNH1USIJK
vHrAyWYKl0mAo5TkwxGz+HH5m1qYwUwfVe2XMkMG33hM3N/IDAqaWZ5b44GPYMXLd1gYENxY6vPU
G/ymGrHr8fK/pUt/uKN+unzppRdhDHMwqdBMR/hUmLXZxp2dEAc2T8qfcbqYv0KSsxXI+xi8NXTa
0rMyhrYEIxU7LzICwIpgkKLdKJzn+Qj1gRF5f/kXLT0sY4gPE+EKxft05ISjwk/TLU5D7ZU3sXDI
zE3b1OSVVLGYVsjFQ7RcNE9s0+uu37ZIs3qY4x7p6K1iiO7Iqn8qOyf51sMuhQast5KHSuBItgT6
v8D+Ke7eAfNzb6OorkIEKGbfFRuq31bhrfk7Fh62aakitPQ00MdofAGFE1QJMlagn33M7IkEZTav
LBQLNY9pp+rsWncpK5uwxt6tGmvgXfQtKEy7AvrCyiuP6bgiUFiYX01PFY4uIjudsSGZNdvS7BlZ
cfsiebn82Sxd/PwQP1UJHtIjS4qI2NDPc7WJ2nOgjNs9T/Oa427hu/y3j/bpBtwaPCJ6JO0iiSOF
fm3cWYUvVz76hcnbNFQRHIsk2rHw1wMTgCTaoC6toEuSzVjbt3WzZn9ZetfGbKGTKMqqiaiwTOw9
Z9UBJzGbUcUPXpIdka30jbB0Tbmz9LyMqYJVuSTosWVhz763NJxgt7nuTRsTRKM75CCDdRm2Orut
6vZtdPwb7SW/L19+6e82qoCZ2CAsjymkJakLRaX36pD+7+VLL5gJuGmq8pjovXLi3tE5H3PHUOdu
gO0odpWFjEp02tIbWGtUMAK2GboITd4hyY9dV0abxipLRCgMEFxxTNufXCEEBhETyCLZxs6V9ZOJ
TZ8Rb5BHM7j4mJwQPe023QN+EtlXCBNemb8XxolppNI9ARYbgSNHxACGqXjwONhU7i5BltvqfmPp
HucZ5tNAjxC9NZSE0aNOVC2DMc+HraiK/Pnfc/ZauyrQ2nJWyraFecs9f4af7ibnDs1maIzDrgHW
HDlnvub31tBf+daNEV84AGnlxPGPXucgya3w47sZgVg7vKvpMOF48XD5015Yq1xjtOeQXzQxfJtH
1Z615ip6nTwkPCdWeke8tTpq6c0YI5+X3EF8cQ84DzjwSApJbjPL/U2kOKihfRdILL/8Y5beiTEF
8EJNoHxqeowb9Qd49E2ZZz/AhPlx1eVNo9VkNS7I0cD0NHAte5CaTGiV2tdNX6bRqkpaOK0Iak0y
6mNeJzdWfJ0Zhpvo8xbaqhooJAr8rPyAFAkAkHz+iPrB3l73YM4f16ex4OmkhZijJyHVSJlsnuEE
Rqv+uurDNFPhXLHmGaMjDikfnCG/b4H4LKz8uonJpJdPCdJKprmuIaMu1Y0DE8kzIEz1nZ337pZC
Hbj36nS1C7ow2qgxqjOgcvIR2dzH2R9+945z52RQGuLXfYhoXlNqLN3EGNLUgfSrFWMXRilkYRPx
QewvQrSPfjEprmsVUGNE955sZY+jmzCp/Qc7169Vaq/0oBcGsckzhzafsVooH60CHuQomfMSAH72
cvlTXVrKTW/VBJQDqWxNQuDA3lru5EdsKA6xR35XiJLtChshB9hg+NNPAAF3l2+68EZM0xX8QVmM
o2+ItthPnO8g10tA3VncOOzt8g3+lVV/0aIyPVZOIfPChckEMUtVdITELkaMed2+8tZXD16mu5dq
tmxQRik9tD4nr0hNch7G2iHfiFUVj2ok1QqXZaFWNW1Ygz9BnFnSNpQJuMtut0sh6R9grQDf9t6O
/ih/ZdZZeqrnD+jTrCMKBGxU2PAfqQa4rs05VLjyLZqG90g013GquWksgtaRYYfZ20epEGscEIv7
p2xAeqDoxxIZcJa8jlzBTWtR0haOl44NCe0I52TS1tuJxh8Ok7eXv5GFcWV6XpAPCYMosW0EX5Iu
EN4U/a4qHm9i5GL+unyLc+3z1VdozAoykvWkVEWPXd3+BvU8bIj/fPnSC/0Sx1jarS4XKmnK6Ngj
EAsHkMAKO2STjuokcJhk116oc/2H6jV6+ELJYnpdeEnRGoumOUz0u+D9mYsIbeipp83OFu+Xf9PS
Pc4j6NMHzKrCstGp9I+DmLaRggDTTgOH/00HP3BhNLh8l4X3bnLQBwFpfZWO9jFz51srrooA1d27
H83eyhK6wF5Exfjf3zFS1o7lwLrQHkdib+HrTjdZ71RvSZTMDex3lgueqlKIo6eA6YAdlZwUDHuP
I9ENPFF1l+8m1rJjjZzOEM1n9uJzzrpgnHMoI8DnOsV+BOQXn3hyUwk/DdXUxMXKvnRhHjGtNm7Z
NF1PRhnWY3nnTRDI9yJGQKP9Sm0wMi6/hYWh8a+C6dO7jrRfDj0MgKFXKAl9BAyYvM/WpsKld0z/
+wbyaYSlYaToFzv+bexFr1XmACWu3i7/8QssMPi+/3v9bswA39AjQQccYuu2KBElxpx6D93xX7uL
072VN/Y+7xRssVlBb5GL5964Y2Qd/LH9nbtptI2herjxS909Mb/BMT9i1FemhqVHa8w60Pjh8F9L
cszs7B7Nry3Nu5UlZunSxqwzcGUzTrRz9CeuTino2fs+ydKVlXLh6qYvx8ukjdzHFCrIxHdvpRLD
g+e00ePll7bwTZi2HFjHherFVIfIOb5DGOnvoYQ6QzQrZfnCqDFF04i+1sjqdsgR29S7uPo2+d/4
UELvtCaCXPr7jVnFjgFDEfZMj16pix+8lkjrGSU/0qFYdakt/YjzvT+NSp2qAjleQx+W1h3P6idi
3yEy/CDU2rBfmOJN1XQMS0HqFBwyYARQK/4iECSdQg1HkxIdfn24/KqXfoYx/FU/V7nlxM4xVYjB
IY19xK9CLm+hj6KbVlarpfdhzAEsRUooTnP7cO71Y0/7A0GocFXm+8u/YWkwGKPY8dTgpbOajloz
FMZ52MOIcfnSSy/BGMUVEFeJb6M158QAxuXsF++9Ougs/Qc9vQKgOu/t8o0WVkJmCqYnC34mDR5L
6Pwjv497ftyPt+pgQ5YQyJ/81X3hp/iR3EWhc/NS3Cdv6c/LN/763TBTT93PytJIlYQzpXwFRwXC
sm7rpSutqK/fDDOV1KkjxlzUvQoRxPmRD+zDXo1xWrq0McZhg4urmKLp0Ql9mnn67HGgYK57Judn
9WlsIwaawAANSVAPnewuse2/xdzsMQDVymf19ahjJn0968AVyeB4PDJZ8IcsovMzyXN40GA5egfN
f1opHZbuY4xu5E+IGof8LRgmeegX9l02NUcN3kO1iuhY+n6MsU1KWjpkyvAeYE5xy/JbR2Hxypw1
PMPXe0LmG4Ob5HXOzuGnx7rRIRdxGhRR+1qO7pMXwaKUZ922GtAJufzmF8oVZkLZ/RGRGVRVKLZc
/R3yzaMl/rIh26fR/NCW49ZygBrg6jhAiLrhCXIckf8NfkEgYQMTFJrnNIdakF41tTFTLBinBKgB
f2zCOB+OHaeHaB5XvsGFF2dqBW0YG2jto/DTPD5VrHwksYWEePrj8pNcuvx5Rv00hmI3HtxezSqs
JAB1wqZvUznXQVKusWG+npqZKQvMK991xqjE3DKduL5DU/XGp9HehkXAta7LlmSmODDudOQVNU5K
p0r9rogftnQ+TbK4DvHLTLa6Rgqr7bgW6ris3VMod9mqV2mhXcVMPWCNrvnczp2C2p//wiwclr71
FlMKTavKd62cnmgsX+EWROhGd12QG/OM6YDFkXZhjCxDb653wo7vpr4EYmatdFyY9U1BYJbFZQlc
cRE2FUMOvACa30eM+XWfrLHY65HSeZikCqfsvYIAmItfjl4ZyF83IZip/YvzPJU9xzKbNwNO4Kai
SX+isCAb7s/2rx7hdCcy8OENjEAfACVnXLnvQsYjMxnr2mbZnMzd2W3UB0V3SuUD9xAqncWBTew9
Qu0f0qY41mgayPpkR9f18pgwxv9k2bKoBkC6rLHPgiQKmnYzF3pXng0QcxBnw0pzamEeMEHsqfBo
kSB5NeyRR/gWizreambRX1UJB8CcxWAhVW1/3SdiqgbnCH0wqkQTzgNOa1PwmmTg9fPKy1qYM021
YOugqzadry7H98ytNzG6bf7qhoJj5v3/Fhto6v+dkRUCHZ0qxtKGYoD9sLQgsDlDRg0qEeztc5ms
vJClX2FMAYVDuDOWmHcGx99VUYXov3THimhl97gwBZh6QMSESqiQ0iqcrf4Woff7nDor5wdLlzYm
ABp3HE8S/C4fbSZd1R9apCvK3IXxbwoB89QeeVJgXoTNme/hyN8ShwfYGEETMFtPrRYWSHY+23nC
u7KMNeWBLMLh/JCicWQXFgURSf1FZEsRKE2vCzljpiYwKidZOWMLdpYsMcDrfQF+6+gdI35dSAAz
dYAwM3JIP+whbJzn1o/hF4bjY16p9hZqS1MGyObaK3Pal6FV/TMCsySY2oANvMm6N+Gwg7cWFrXw
XZliQFVor+8KH/cBemHqiluP05VG0L+HT1+MapOnbqV0JLLCXsV3ldwqm2QbP6E09H07gd+/tWkQ
wRt3L1oBVa4vo/1YxO5763cSUqCBB7VTTkHWA1Fc2aXzt8giwE2AVwyG1J1eYH6kH75jUzjoC3mn
SId847asdg4VZNOmudrVAzYUg4awpfXz4g1N2H6lD7X0foyZpK+ZyLABUGGUF1OQxMm+Zf0mcocP
0fOQ5bYI0J2+rmDlxkZDzzQtx2kuYfbzN13EdqW8KbM1g+fCKmWKED2w4esySlRIgGUXXdjioGZ0
vW1c3Df1dUlbzFQPTsriyqpwE9l/yGTfpGsyn4W/3hQMCtCMs4E1KoRZjZJzVAOkGEXgoCu4trIu
jBFTKRj7biQROTeEmd8pOIrJNwlQy+XCbunPP6+In/YiAJHazWhPqIQVnWAYz7LATkdEqsE1GUSu
e59X6et1tzovip9uNacF2A+UqhAiALTpq0DjI81LH/tDzC3dsFKHLD2t879/ug2oMo1f5g2cRHn3
YYlyz4i8bhFkRpkQqSKvrLZCFdzJd9lH+8yur6tvmDGecZoDCy0iTYAOm5sd2o4ECCZ7qIIa2P2V
CXGh+mDmMIb+V0QWFlrisk1i+Qev6h5jhEpcfr9LD94oERpHTElKIxn2Ez3MvrNVfO2oZOHSplIw
qaPW98t4CL0OgSGJ1NWb57fZStm0UP2ZWsCGAVmc9Tl4cwBru3W9Uz6AN9Drp5qvLKdLP+A8/D59
lIizI4yVCZa5odrBVN0FOoez8qoHb8oA46nE3JbkZQizNvVhLq6vsxowE56uUuB42yTFKiPUn6hy
2RhQkay6pRY+SFPtNw3C7nviyZCyur0fxil/heIJ1K2G5ytt1qVbGEO2V1JoqnwZRqB3Ep1vBwy1
QMl87UBl6c0aA9cHCTGbbGy7sT2+Azz6FXCn39e9V2O8WrUaIuQFDeHA3aCHF6tbm22W/mhjqOax
HK2sxZXj0gmseAzqtfyghedtqvm60RLS66UO84SFKc7JSOe/iZjuLj+Spcufy6FP4yjtqKiGguCL
kVhgSfRWnIU/U74mTFlYDk1Rn+1WPa91psNIl7uC/8lHAo9oHFjIHS/EGqhl6VcYiy4HR1TwakDN
oNWDtNwbWdMP5Ahd982b2j5CytKZWleH4GgGMnVucnkU9RpGe+mPP39Tn16BSsd8TpC2E0ZNrbeF
DTuIyu07qwCw4rqXbIzZWvd9ReEADu0zxSrjYUWyn1NTv1y+/MJ0bzLSOzlFQtb4AX2UnqyugAGe
W/egbhxFJl8v32NhgJlKvjiPykKMjQwTeuda1cEZ+UqhsPSFGkM3BZ4vdRxcGeKEF5mRfevp5z6e
DxEWc12NaxSbhV25qegT1G2iwbJ1iEbvX9VHN+3YycCh6anrEbUg4W7ufXD4Oy9ZU40ufFmmoG9s
WE+RvSvDBgvPZkhxv0hKOxiSbm2p/Ff39cWe0JT05dbA82Hu+tAVQ/2U4dT1GMsSojNfdkCqpj0W
B/U0EuA9gWzOCAB31rlKaiXLcQbsC3sDAmI1BhFnZFfMTlwHVqtSDtVUUZ0moEF+xoSoaZMhRAUw
DQkSINDdXbfxSrY2fy89KWMCQbCGz6ec69CmsBmCm/dW40AmIOPatmDh+3XON/40yGH7mBy/ww1S
90kg9Sb7uDwulv5wY/KA4Di1QInRIeDeafZbZXf99PvypReGtan0Q3w9gqlk14Uic+omsPvcaoKe
QMUC2Rer7qNSku3lWy09HWPNjymQf5OYMDYmL2jHhxk8+uuubCz5HnrSyHrHlZvqH9b9Aljpuusa
swZvrYQMzXB+7s0OkL97qtcithaeu6nps/xzB8JLdVjM4xlal3/rqubAUkiGgEy/bkmwjXU/YVo0
OsujYwedvWMDXAcwvBOv9WUXXqip5rMRQNa4aZyh0kIigBim+g7W57XDk3/llF9MOqaUL4U3m+tO
YbiWStxYyZwEpUfAOO1yrKDI9QrSOVJWYHlWsu/GHBnJji43Bc9FMMgqD1Q9Dx8DDlu3SACASyKi
OGazCGC9gkVgfipan3y3KK/7WkztXpI2revPnQ5JX9ffstzP7qXMuu+Xv8WlD+b8Ej7NLXBudnmb
xvLoFwzxMU0c31rDLLeJcBFblzf97rr7GGUE2LZp2SWjRmU+IzVAQBqS+t+mvKFbCwfHV97FnAva
AmB+V+tQNE9S/CmTZpO2t467smdf+jKNCWGowH1tLXw6ffMnzX765Zo+c+nCxozg2gRIJ4oLeyzE
4ga4Q3zdWDUFeOOMv3gGDw653+VbRuweCNT4OYvYt8vvdeEvNyV4ta9mQiK8V98ZXu3SPxVT/Hz5
0gvLkym/g1Tc90Ab02FiOY9u5N22UjxBrL69fPnzbPXFPEDOI+LTlz8L8H2LmUDIROS3hOLIPIoe
yk6ogLJz+9DNfjsaJ92X77b0nM4/8vPdKmv+d7sUuuRk6xgE6rU979JjOt/x05WTGUbWtkeuAMZq
i51RVgFZCovu5b976erGuEXZN6qGAKOjPW/XjWlAibNFW+ny1ZeeijFePVvEnUXwt+dgGA3W/ajX
BAsL8xoxhiroZ5Y1zQPkYsBhE2vazEO7U9nzWK7VHUtPxhizEug31p+DEXhPkep1Z5913tNKafb1
g3FNlR0SGaeog/0IbXgFRvKJrOVdfb1jcU0ZXUdBLOMFdhIt6Dt9Um9spGjo6sVBav3cRitfzdKf
b3TY/A6tB8rReBCZeAGAYANs5dPlT+bfXdv/j1vXxJJ6yPNpskmjidREmRu0g03OkHt3C2I634KL
gnP1SortwCv0CrwK1ifiIvwcVJlsmziNfePHEJk4Ppu3lvZhZMZeKrS6pn/B+XwXKJyBbcoJXoXU
q7wHxibAi5GdbYO93ZT7qEg8rCj28CAASj84IMYDQh6726JEyFSUruHXvv6AEbLz32Fd+RJMcMQh
hcyraFD4/Uvf9K9yhj92bG4vP8ul13T+909TR1d4ZAJYv8d5X/bI+ugHFPBr3uGvh4drolGnHuMP
KEAdjh4iwTs3d3c4UbQ2TAzaDWAOKMClz6J6I22qdnKuxX5KARINeJSPUF8MCNLpe/XG3b66E1kK
buDcekGdpGSHXLX4qYQn440wh21j3ao9nkq7V9PkbXGqARVJ7cT71E+7txjE6CPl4P4EFpiOySYZ
7eqvqyoHRPtO7yHnRjKBzvh4qqKp3mlEWO18fGUbhqrZKd+JAMf6oAsutlCGkQckT3W3DVHJ3q1o
/mT3MfkLDKx8H3KpTw6ucegbWB2V73g3mOCiwM8oOyWAmtpBMkNKuTLKlj4RY/YkGYRTCbiGIWNg
o1dJskea0StLKmdD0QFaucvSR2LMpAhMaYtzfXKsoxcoJDDg1jAMC5Y+1xQxipxa/gxD7XHoguR3
HgMPv8n/9B+giRQP+QetN1EZrAmIF36HKVHEYUstixo3Q8pFUNov0bzyqS+8BlOgCKIUlMN1gQkp
O3opENusBKS0CMpRby+P06/bP65nTKdenVmZcmgRij7+3Wuoq1X8DDl8tkl7ADLj/LZvrfu6iFbm
2KVHdf6l/5kXBlfXKaZvd/pwW0TEr63KC5OCKVME9LlTA0IGwsZr/B11eg2uZj/elg1dayotvY3z
b/r0t7cDqJpu4uVhWcxHzco5lO3Y/2UwJd3j0GeNMrX0iIy6KNLJTDwOLLMss92o/VtAV58vv+2v
C1PXlCY2gIZmDiigYcq4PMTJKN/GFsEfrosdPIRvRdANoBsHjt8P1z41Y5ArK+ZO5KPWHrsBSSlg
x4K4eufM449Y6etWG88omHSv807XKMkmO/uZ2smvOaZrU8lCWWPKFrE6TxxhiEXYTqPalFb9Ws15
mFTidVDynvb6ytnQlCmSxLdK0eOI3h3j7YDeWe2R62o+U4kogRUWKnWwVRvarbQ/SPTz8ge1MH2Y
ysOzg3ieHUuGJZ+8PwXt071OGfzycyEeG0XTTZdNFijePNkics3ZX77twmA3NYjaTR2eF9h6Wo2z
g7x2HwsniFeDyZZWD1OFqGE/4CnB8VMkz9E9DQwiux5BaPcAI2c3MqrqbUPsdB97qnqYaSROFbej
Q+Gk5dOUNPEDkBHR2+Xfav/LN/iiLDVVi2XrIDzWPZ/ONucUrYiyO6R9IIYcWLL5OyG9vm0TX72T
RqfAAgn+A1mwMA3SCa717VC6gPrOJQwCtKBiR1PZhCRS7a10yuik/JxsCaFiDwxn+8NJhL73mkTs
0tllQ8CJm5wiG/J/y/HLn4UuebMZ3IndgpBdB7Gcs1MmJ+vObQFXQuja+EhULR6nykfUEpTEB/hC
px6nGJa3ZXA4f4B50D3KJgXxuK2HbxFP07dEDOlveyyT+6rT3ibuW3JIpzkGptEusjt4HucXt6ny
HVdt88Ylzknjzhd/vNoR4G13dv6MNv+4Gcp5hLQ2nqD3E/Qk55QGGXpqgc3t7IGpGGk5Km7LbYPY
pKCqsvyALnUKnlvz0GpEvaQVIgYHwsWHdiv0/ZEZsK/hU98qqflBl4gEFK0tv88pY0FRePaGtch+
mbSojxkpqw12QXLTp7Dp28WEshDu+vshEdYfETHnkHAeba2ay7uBsAi4ajz7smrZTQKc3QaacXGw
ZGz9JD2CUH3G4i2I24jGmhC+/M1TvbUfAIF/E7AOBhMjIH9zCF8gl3VuYmLHG4nksA1kaMmbQurQ
DpbC6RGdQxfaGLt6zCnVm8zX9YEiNmULXHe065oY3XP4PUDRtiK2KSY9hxX1/3aNHg5RlCPHijf/
4+zLluvWrW1/JbXfmUMCIAmcOskDm9WrsyRb3i8sW7bBvgUJgl9/x3Jy7vVmvLRuqSrl2o4sdgAm
JuYcTX+qG6G3/uSDcwL12ZdFjvJbWRH4DuUaeLt0LK4BKi+t7VXqmS8lK6Yc2X3Kt9Acw/kXr1k8
vb2YLuyta+SsGGEOVrjnDRCIbFrfFtWVC1/IDfzVDkTRSMLkaMqz8jCUFHsl5f3QJ/aPZnHSh0xm
1ySHLrzBGkWbTalirarQPLPvCwC9q5ReqedduvI5afglvYFrDxiik1JHbu9qqgJ4ol7J8y9soWuM
bNpnhmmBNFYWWMb23mof5QQntSKPJzgyvT20F+bNGibrwrvMnRO0shSMsizw24sz+gYn+Lcv/5Nr
/psovEbK5iUCTun6gD3RsYunyilugBZtQ+Y5emdq5kUWzrpxi9UYtyUtY51Zzs7VcxVSZ+z/lI1f
xZVOig9vP9CFXG6NqFXu4jeNTdF6HkVAyI2TP1k5/LSrEXqkOZjk11AMl0ZvlY9qhzJYMqNcMCoe
Lcm+Q0ViGrNwgZNyzu7f9zbkr5NPtZIksGoZjjaXDpJ2k0HuX4qNbU3NoSup+gTnLx5WqUjj991x
lZfm0AJTUPVXR93np97hT8hWTtK1dVhI1GY9Rx4q7xr29dLaWoWHhplJtBmCmtUBVQzYe8GuYBUv
jM4a8Ap/PEMTC/HAre3xBjW9PoSQCOJ8AlOTCYpJG0h5Wu9SzWRrEOxik2wa/U4dfS+R4ZIASt8n
U3bgPiRFnNqDa5qr8hdnrq9NvgtxdY2JLXyrQsfbUTAi0vUtQRPtXrZgm0y1JEGXq+LKbLgwQO75
/r8EP01BCutaOK7q1M5OxO3ojZuQ17en2oXQtBbRdBzlkH5ENUWQ5g61RAFXlGxDa36tBXDpBue3
+uXpfVsP3VTN4iDqu7K8S5vv3LyvBLHGwtq1RxtlanXMlyYCvTloYGAzc3hOXqNJXvr0q6XfGbja
e3ahjosZgcfMcrFHHudeCZOXPs1qmU+w2JhanHmPo2tD1dYNQMsMnNm9smleiMLuamGXvXIWmLio
Y1+McEVUaG16HtmdDaxDJx2KcOTdp6kZvr09ky7cbg2Qtbq+8605BQ2YRx04CvGyxEuc3RXd+9bB
GiPrdL1up0HiQNeaYHS6wMmvPPqFQLXWyTS1B3vVCSGQ62qfS3efZd0uIx2Ksa3TRV0yXrnRhRH/
D5gsA6+cJJixzC82rrqHE2UEKsvbA3ApDVhDZXu7QtRpXHBuEznDetKZdxTt/lPhm3afLxa4XgpR
qeBAXI6z8O67Ah5BFoW8fjc4Om4mOFr5tMmvTMCfNsq/yUvW4FrflWhEwEPwmPDeBEWSbcdujkuJ
8Zvt/HNrdU9WVW0cWMzA5UFg91n6K/e+9KXpX8MOIcSwjGLv0cjRbXrfwmOhfl9JZy2tSdN0tsoG
M31ovvLsC82ugMAvPfMqHsCpV+eMJuOREhF5zXNp+6Gjr0EaL8QytgoHcEnWMHeEr/zU57Ftzbse
LlNXZt6FrXANuSVeawbi8/G4NO4Mb6TShXVp3hxp16VnY7J2s2Ro1IqGmC+qsBhyGHg0xjBVy/eG
5TpEdQICk6Id40JVZJtBzurr28924bXX8pup3TMn9VtxmPPnuezjPJVX4tGF4VoDdQlWme9anTh4
C1yJGAT3m8L/ugze7n1Pvtr3B2WDBXOuiJpM17DUcV8KNVxjPF6QUmBrhG5eyMEQhRwTbEAWNVYi
vyyZSuKk64pDUlUz7IAhDQByXxpBZ8zf4MRoQlkuJmwqZt3PedtHeY3htiGYd1SuInfwAjFXXv7S
jDoP5y9pQzdOXTMIoKA10Qkifr6tc84jBX3KKE3yK0N46S6rKOEwatXSnLOfqg2KM+W2LEKn3DHb
eV+sWCN9B/jvLmgLI+KXh15H3jWg6gVFGraG9zJlHJErXHgMh7jdFx/kcXpyojoqN+lmCrxIb5q9
OAxP7MSP/bYOr/UALuBX2VrHsyJ9mUD2Aqe7E73jW7WHXflGQ6ArsG6zG8iybKq9vNen/Age4jE9
JLF4aq5AJ5wLjEq2BgUX3FtKaLuWR5mC7B3OCWRWO3d8nv1cOjjO4rSUwp/1HsRXUCXhWQ+gLJ0B
vjTT4EAk13J56E0E4plTzU4QjUBn1cLpvA4XYLUogEKsuIWadHXQZVudU6ZKBrpj3IE3Yi2CyV+y
cLDzFqLgC32Yywr4OZaiq26PCbBwE1pTCbTUqMOcPVzY5zsQHKaPDcylfggnkTetp7oXsXRIWbly
Nx5AxpHPkL26Qk63ViPLTS4ngCuAE3mylZzC0YUscXX2HSjPmOfZnctNZdsz6qC62SX2OD8300T3
OfzX4ww+n6/uSDj6iswbbqAp4238vjBgMlYk5qyXrz3895pg0i1erUX/Nii6tr5tYXX2CMl+C8qs
LrW+JFbvn0gH12bpVjIyipMhgIZq+s0XZ+1Z2lnPtJHjbeHBoNDSrgzHNvnqVr7ziaZEBh1UAu/9
wuHxUqPQuVCwF2ZnyusoKY2GO7pTwf5UTdHStOpksQWmeY5XWltuT8MHAzAI5NaZuqs8rT9Jd6nT
LWR96QsOqkmQ2ARz2gLlqO9SuGo0zhLM0Er61Nd9smnQyLvlrPSOPkzO0fy2xL6cJYVHXw0XxwF6
vbEpRh8eYlkGOCfsq5PAeHSMTE0qL2h7gAID5XdTPEEA6MQt6jy2LXXOtMpUHOjQfYKECrWwaYH8
dHRhoQxdPg0X9XcF/zUQHRopw7D0gBxx0QY8u02q57cvfGHXWqPPXTk3vNcNPXQ53hNmxl+HDG+V
Df6ViHcpDV3rxDY0qxM99PQA79DyyGmz7Dwcu6PFQiG5BnWxcfI0qpwabhawtwTLOQvgVnunynHe
UrhYbi35zjRwDSKHhWGZOKZB+F32Wf0Ruh6B9K6UNy5sHmsF2QpJoOnTKj/O7R0VoHjzea9LZwsb
6ivb08+j2m8S6DWgHK2xOWvOs0Bj53+C7WF2apPK2bdJa+1AP1xAuVc+exVg4z4jQFSob0DKsHRL
O5jhOo8/+uGhQfE0wjLIosq4YlM1RbcrHccJB6aznUiaaZu5XQNH+A7OZ6lscC7hy85AfWzj+4w8
dLbRAVL3cWP5rR2NUy8/Cdcyh6433baAB+sNF0l+WxJ4S2UtSUPIJNRxS1Mrbl1LR83CBahAE4/8
PnVgGOo4kNVPSjhv4r8mKyc7FI77hxQGmPEyzCwU8KQM3jfjV4f4vEG3bG5KgfWZfJmb7IlN9rMR
7vsSTLLK2ssefs5qRg0ykw8+/5TkT28/9oXEdS2MWxbkLGFewK5jqDeVNLEr8ytyFxdm7hov7xuI
ZVczphXouEE76tDumtjOp63Xvc+IkK3R8j1HGm+NSE+mqKjjso38G1TkVB1dPV1e+D5rwLyCS3oj
LfQEMme4LWbv0A7+lXX38yl/s+7WaPkOnTi3F1jasAebVKChFlrvM0/Wj1zWcOz1h5bVGymZ81JR
cVB91weLyj5VY76jli+/ZnbhIPuwhuWQubzfOCbzt6XTUpiaqmtOfxdC+X9g5KvBU6Ol1bE2txOk
7JmiUT3a79uBfob3XzJw0WBnK+pzbR2+uDndqe7b2xP70uxbJd0mSSvftzFw8EI+0NZ9VTDZ4ERG
WPNXKoMXCjprWduxSwHglYjJcD4T9Y3VQvWtAtFuDvvqfWZQ7GfR45fvk2RFJ3RJs6NavEfPZN9b
Nu+LZLyl+TtPgD+1w365RauhSqMHCk5ISU0MVAGNWTa5V2b5hXH4D5A8LLobq6+7QyaYjKtBOaHg
mj033Hc/Lr7TXYk2F6bpGiyfW8MsDDgER1YtMZe7kjRQsrsySy+9xHkG/PKJPM3qSTo4xgIiRAPK
9RNoaZ+KTEQE7MT37SBr0PwE3taMzrg6kn6jah7AWSVMxMPby+FCHLPPn+2XN4C7t8pBhVBHBcHz
AB49KMGril45R1/6+Oe7/nJ10kEjteWA+gpviQaz1YsbjexKqnfp469WMrG8xak4ei6t2fjLpjeR
TmEFf2VoL32Y1b6NOCElzjoYWq+KcAYIu2twpksfZbVlS2RuKj0X3of8k51+TyADr65xky+EHntV
ZjPjQOZlRtXdG+0RWZeTxdC3l4cZ9UgwPJtsJ/VkorfnjsAo/uc+RdeAeb0QPSmGT0R700ZtOVRx
NgOaB8N2toMhCYA3jRBb20+fiSqHK4Xm3w8MXaPpfeD0KUwvsO8U+o6z5jQ49ZVYcenSq+U8+7WY
bSCQj/Cy2MEkfuMp5100JrpG0KcNujeWjcnqkaek+VCI17fH4PeTia4h60yWUmdwcD7q3ODMTUVA
pXPvpVe2st+3VehajJa4TTO0Gtl5w9L0g6os/2iMP0V6KXhIEuqF9gSHYo8uzZUy9M8z5u9m1WpZ
px6GV/a1PA4lRNEDtFuWJ5Q5+GYxfI4WSCXBcKt2oFs7QFvKyZP01gIsKAtwSBnjlJXZ0U8TtqUd
oyirDFp/tpwMTdGJLmxHuEEFxW0kwO3QzfdkkBtt74FhkHYA6fzhxqViREWysUKAwqZnSzC7+QDL
0eXj2yP2+7BFxSqwFAq+Dz0qTnt7Wewt83Ak8Gsp8qADuuoIxwN17ehx6U6rQJPb0gHu1xH7htfJ
t8lyQaoYJt5aEA7soHMkgc27Mk8uTcNV3BG5YLXrYiH6cuAPXU+cmKeJtbFd3rxvBa2x5BPwDgss
n/ODSBWgWQ5iT5j7Lf/89rBceIM1olxNeZ9O1SAP9sC++ry9QW9Xwgw541e28QvBZQ0ol0hp6ppn
fO8nzm2fkDtXtU9vP/uFgV7L3SZ6Alx85P5+ckD26P3jmC+3uYRMqa6vSaBdevzzd/tlK7dhR4i5
bPl4fPXYdzyqs+rK5Ln0+Odb/nLpCmz+Nueg+HC5HOzskXR5TDsRmty98u0v7FRruVtdjEnlV9rf
E1fcDJPcuDk95O19BmBG1+ooq8m3JvPi9w3HaoU3WNx9bdk+kKDzB+K0nwyrtyVDGbVEOe1991it
bWa5HbO4z/Z5l5wrXP1tZxQLK58uUToMV0bm0qJYLeups+2RdIA2TV7xyJV3cp35Q8+9K/P2wuXX
CHKnx3MnohbQPMzEy+w1w4euTKDk2NiZ/vb2h7p0j/PO9svkmj1qjfns8b0Eyf3QC5OPAThOVkBy
gkj4vpusEgftTcLPh5Lvnc66c5bpU2o1+6zTX953+fPC+eUdpJ0685IldF/N7sOQ2c9J52+7eroy
Xy99ovP//8vli171szsICosXFO6qKc4S/CeP3vfwq9U9eROIsorTfc+3dgd1396gBXKNff77hJeu
IeBdP08ggbpoP1ibRC83Ivns8XELlY2Q8M3bb3AhPq0N7JMhGaweK2uflMm3FrYwAXS7HEhAwzvI
racric/5e/wm71kjcDlqO2mbMrp3B/3suG0NNQT94e03uPSVVut4WJpUwFmH7p1GRNPQ/skUjJDr
3L033twGAOA9vutGaxCuyqCGQ0nm7/uetC9LadQeKkk4iQg0foD4VduqKfMr7bgLb7XWsLWMgiZk
W/G9smBbnENKXJyKflctyyajz2+/0AUUCV1DdPMMxRXbdWAsO/uAcuez9l6XxktUoHopY6+gSWi3
sDvvQfuP6OjMjy4vsizwSSqvaWxe2L/WEF7Ch2bqhtnbz67Hd5ZmWP6tsPeSCRXQMwvaUmAzBKVL
vL3K2vHK6eKCTjxdY3s7ZeW8syy6h/SrFbiO6fUxHcDRj5yxlncCOtqBXySQJW7txEQqW9yPJEuq
K5HpQjeHrrG8GeVDjs/J9qadlyeSOrBJTUYDzIApSeEfWFXonTQjnQ4KIMUEzI+ibSO7cwgAWnkZ
Q6d2BDvVMy9mqMWVxzoHxt8s1bWubjNk3lA6qbunwjwkc7OEKh/nwMrn+7dn3YVY4K0yCD0BAilh
ZrvXUKisAmWNbEMm0lzzzP7ZHvjdG6zSh9olmUkd5e856DDDksVtqj+0IGHPYJvSVIYV58GyNFsc
6iOdpMCLWzGt0Ql6ztsltO0nd14C5t7lTh/A5mPHQZl4+90vRNu1Gm4Hs1q3kwbZUz4/9FYWdt6u
Ls1dzT+9fYMLH3cNDDZpX09Guz4OYPK5KdJj6cgr43aBH0XXOGBUXeyM9JID8Abke1gxPwutORn3
cIPKIkP86mAWBhX/YYaI8FkWsIU+0zbTzRTUS68iBvnnb2+/54WgsUYIS5SCemZUemzbcZdrsYFM
ZqSd9Gh7yzavBFLSY0KvuS9cutsqR5ndKamFa9IjWby9DQNuZ0E9kTcn7PU3djJsBnCYcz48vf1y
P/ucv5nBa+iwPXZF3xQYvQbEnDaEuChgJ4n1STdN0ew96bYiZGlpHbWF6ZyNbhfxstcHRWTehClK
npA6TZ0q8qxUfHS6igVodo8vEjUAE07+0H0VbSuXsCBFed8ox/pMjZxUDDoUDNWyef5XjP2v1/m/
5ffm/l/PPPzzf/D316Y1fSZTtfrrP5+aCv/7n/Pv/N9/89ff+Of2e3P7pfo+rP/RX34H1/33faMv
6stf/hLXgFWZh/F7bz58H8ZS/bw+nvD8L/9/f/i37z+v8mTa7//447UZISuGq8msqf/494/23/7x
xxnV9V+/Xv7fPzs//z/+CMZSfukzpMD/utj//sb3L4P6xx+E/x1ivBQaBsL1XUec4dX6+8+fkL9T
pFfwWxGCuxRb7x9/q5tepf/4g7G/E8f3mO+6BMx2crZdHprx54+cvxMGdwGB2iPlzMcW+r9P9peh
+X9D9bd6rO6brFbDP/74a+D3cSVxZv4xeABRwny2Cp+VbiFlMEGuAiDwP7ktPhQZeEHcV1fOXQ6e
7i97DG5F8UacUkgSE+xT64yqM65Bj1TrEHL3EFX3p2y3yDa7NTNro5xqs2PAiOxSF536cDAL4CZU
F/EZ+PqYGnqHhARGKMoseegUWT2EKfybb0Sm3JvFKeuPhZ0V370Jpb1wLMopdHLGDpCOWCCb0A/P
QPSGEIY/2spKt4OyutDy4YBOkil5moCsDztVI5xpf0rDTrMlGk09oafjMIABWhX6XemFCfokbsAX
c2QchgBOoT90OqkescH4IOaMVl6E0Bu1QzHPyTaZ/B+S517Eshbs/sKHvMSMs20hurQPijTL0tjU
jrlJ4Anu1tKPrTKlgeRtEs1mmD5RovLnDv3JF8rqOazRJoCvCKri33rfMt9SQPm8YOClt+2rEgDd
xpHLxqDSuRdeUeigEIn53la0B9POhvCI0xf3nR59EZZCtyc1OmxjzfnyMJAySDirv+O7LLGz8O4G
bsnsg6JDi7qC6AJpQb6HTOn0kFRdBbvXprpdPIAXt41xMwB50hxOODXflj38TzwDjcXMm/14VG1Y
J4sVzupgdTMJ6FgkUaMSGvVweTJl8R2eeTqohibkVvdDNMWxSMRXAcTpEYYx3k6CL3BHZzhRWV4O
X/Oqh5a2Zp4JoNd7ygcriT2XHGtL21Ghv3O7dDbAIZJ96uUV0FHoM6PzVOGPEvNHul3clHBeNgSq
QXkxfERnpwimuX9QBYQXxxLkEE2GQ0fcFzaZNKxd6yREtp+79ocnuqei6gQQIB6SpkS18HEXkbTY
FKBUAtlmsVlY5oeqPGtqELDhu8zZGmJB3b8Ih7Ym4MM1Kph7F/zi5KO0c3YiM2q4C4xpKOzYti3c
+IK6QfGxYKe05CyANdPHnqVw+Zb9Q+EXnyq3qkLSlbcYGZCNlqoLa798bs28nSjeUvgTAFadeB1o
QeEfq16Is/cyTu+0rvoQW8Q3XbyKSrBgYu0LV2wwgWXMF1gDTOcZNouQyGrf0joP/NL6SLX6BLRi
vTPOef47PjuhX1+4LMglREOHHroCyTRF/YgWccqHH7qCb1liz69+Xn4rElaHnKk2glYcvF19HeCP
nVZU3OrUDTzkaMfF5V1Eq+V2kOxoG9luB3B0a0e+zCZ/xqx5qupy46bgYIwW6r+ykp9xgwwQeChC
+oWF6ZDtPDhEg3pTfDdZ+kPbmgUONwZ+f9kceNNUhrp0i6ig/AWk6Y0jzPfRh0FQIc6TwZ3pxl1U
iuLTiH+4PNfF/JHU9ienatLA77S7HaR8JLa1GevprjDpc9NDJiiHRhGEZ+5bQqYA+lzbxQKeEMDD
kJrhmU7pQ+64P/x+ytHYFmAVi+keUiI4EeTYnxMUiZawm9iTKZ0iSLmA/3l69BPqh7kLq2PQNh9m
IHchyR63i78BteAD8cmfXuJss2zedH6LDLafbzvfeWlUf5d3xdPSZmWIuvnGJgbSUvZXMZf4VoS+
eAZ4z4WAMTHbG4FyQOD2TbIhBgWZ9r4U5ranJE696W4el08JQW3fg0zSRiU7EJkDUakt7yVMgCeG
et3cHxWJaljISIqJXputLe0HOxEbnXonAxP3EkQlnSRtWCb+HvH0gfW2BNzyLEHr7xK0QqAz9wPc
7jpCby0elvIRxf7qlBScnDg5mOLjsOQ/NJmPqYSwjvA7SH+n/I456qlqrG9VX7SBPxMsFgi+Gy9e
SvHgWTr0er+LiZzu0BkGYRc3cDgPWyePKsuLO8djMaWMBqhRJPGA9ZW7zEQ4GYajqr4Ahw+zD+Vs
4ZQHD5DzIcG+7Xu4SakpaASOFYyx+7HuTFBmkExD8D2hhfVnQfW2spJTmpoT9rIqTBcEjIJ6cWrN
OkwhYLGBu1+N42bbhQMZ+KlvfeAjf9hsie202GZ5dQ8xzixKdBk4dbGnqDK5WEPtcg+a+6NJshue
1nB1SHHRYdwVTroEOBW+iJnv4YYDKbcJBpet/4Eb78Ybk33p1kBms1EciXvnwko6k2fBo+KxGlKA
jcHLDxJzYK5rBZPwbp283zREpFtiV9gIQSoXFet30Ea6NViWUcGZF7tjnkXMWN98W8qdrvzn3vH7
GM6q38qeVLHiHAG3AsitXbBgyWDu3GJ8STXJ42Yu/4TNCeTJ5DhuGW4rZzuofffr2A9NVEKVeFtA
mTVwO++BdTNgpikqYUtZQIA5hSibpFsOV7TDWDkHsAfrXd54W7ssnkaAdSsx/kkX97HV/Llixj+I
bHql3PvCtI4V7HsyO32FB9JrWiwbu4Eee1mL5ymzn7TP0sCpwA6l4JHHHh9eRVs+Kz1+TlzGNnPC
CiQJlhdanfwC2NCLyDMdLUutgrY1ZUiUORCKZeDhmB64TbmZWV/vZr5gXiYozifQapAtsEyQWGhC
HJC7PXa4qGK8gi75wHaSNbECpSicGyQ8pV0fhZpenZmdLFd8tHpV47w1O5E9jnjKupmDukIxlTtR
zxcnLCyPBEXPyo3SEMSucpaEcJNyH8dZd0HnN7coA34DR2E/+y07VXk1bdlAXGjzDS9yoo+0KJ5n
u4S0Vjcf60Q+M7f9XqfdPYREfzQKeELQQNst/vZRONNwcFjnH1BY1JD9tG6IlEvgs+K75WcPkth/
qqn82M/qq11UHHPK8HAqXes4imTrq4HczwW0tvAGf0InSm6Ut2DmiURuzNhjzrTYKrzque2ZFYBh
60TcLVsoKMwNGqj0R+Z4w7bM+YZg49n5PCHw97FvU5A+gv4s3TwlY/XEpb4thsENkyZ3oxTFIYh5
yS0Q2n0oNPZwPiMd7DgEpJaR5/flUid7JGrNF9UgJUC87D7kc9dFBTHLCxMSK7EYVJzaKB/1KrO2
HgpHt1YPBeey6O24Hrt6Xw2duh28fGsbjrLSlDvd58zVzn0qch3NTeJtO8/NtomuUa3oQNwp3CrG
LnrrUq+MBwcqPX0KEYre4uqHcEt1KDstwqxNukC50IKAzEa3nV3f3tclUtmF2F04T3a58UjrH2An
KkPtq+UByYbCDHSniOVqiFEwcR+nWnzsPMGgq5JtWjLdiXo6lTrVQVeD5z7b+s7rBmNDjGoEFV46
u3HhLUKqWo6U9SQGD3l5mYgfEWiHA+SP60CDw8sftCf9e0+5HPahfXdKmrq6nwDe39iedRgbbGZM
aDyZ0fiM6bnouICcRRuPQw6X6DQs5/Qm79vsUHX8hLQH8mkdqid5d3NG4YQCXrjRYPdDnLcWzGTh
wxYqC0vPtoZySz2k8naN9lQ/WmPYw3QhYCX5YfvIyhPw+kOCo8sWtY0ysjqSbKbcV4j5Nt9BTOUH
OjdlOAClViBhneenMenFtkit21kDu59QfvRBIwgXu3JvBoFy08hSELKsJH2a/Op2nHIRJ44vgpLl
DwW0QRvkp9FZoMp1Z31CB2qzoHkaWI53MDCJ3nRddQcGVLIfZ+SGJfdeRdNBQGQ5obqSvzpKsAcD
g8sjBOAOFU3oIbWWcYv0uN65FN2Tikuk0l3lfwbr2A7b0qsCtnQvltE8bkjX/ygS54dlUujKK16h
9jXQm9xVw2ka+nvkJP0DUPpFOKl0PkCuBO6cy5Lc1ja0HsEEsPJNMhbywUGvej8X8w1Nk+pE4Ekc
KmWj8pARGDibaj5BEGhGMgZpCR+Azs1k8nso9BkQxjlkddx2aGO2lPkuLfAlQgMRkCoacvhRnWpD
9bIdDSmagNFZDPdo+1rbbM7Sn/lbbcVMMP0nPOSqjTU0zlMzSMj+MZM/cOmV9tmTdl42VW6VH0xp
SYOV7uMUgAyTRk6mRZyLOgOTImvTj0XJOd+SchFLCOPE/vMyQroPysuZ1cWCgFWC3pe3T62+3+PD
JxBaKLOeha5T4vkoUm8W6dzK9mNXeS9omyRIvLG6t1CPMNmHtNXaBF1aFbdaN6DZelmS1iGOmHB6
sigq3mFHKn5Cr7sDQ7yBYcrByacR+U5u57GereQe5kTINyirmp3uqvJLqqA/ysAMBj0oGSBXlGjH
f2CFqrcJYf3Rmn36Ma9z6wuIOzIJYHnbfiigXBYNkCnZcTMIPy4tM3525j4dN5BfabFJcNuPci2r
1yKdEdazTOdeqB2NWpGdgg4SJEurlqD0EDQScHt3IIH2fjDJhgCVgkV8O8M9Yj+bqbzvFRq5oT07
9rIlXl8uoWgr9kMlhYRMWyGqTzkWn9xYuaqg6FiRoYxJD/e1fTOi+I7VzfvvBakKUFJon8twqLPk
Gd6Q5mEaCmHdDrmQ1Q5ESJnduIRUfqwtH6Tfs+6IAEdmsXdjYbNnxN/ZwcAWlASkJuJe+75LoRbk
9UDRN2ntwP2OWtMmyXDMfS0GzXTI7BmJDuzJoftl8YWcS8GT/gp5YgUMiLZi1Ve0jt2p8U4lz5tY
swTMo9weLXQsqsbFLxjh3KIgWT4ktc5OlhIIriXg9zLO8JzuBi+31JvWydwDQfb4Q1JC7qtc6Wdr
rO3X1KZViPN6E4pxMEczaXjcTZnKgwTZ6KMrsvEgCWtDmpZjHxPufjbUSfa5Oz3yuQHsZh4rap8t
b70bo6mJEpClvs5shgK6A3mhbdOmoA+xGvJ2td9AfnoZK3OEu11RR34xDy/t2BRiI0rv1IPoGNCu
7HEymgE6b0s/HNKUbuyMjnOYani4o+aQ9EvQuMx7mBp/sdCdGNLq/OW6H+r/sHdmzXEq257/RJyA
ZEpegRpUqtJoS7ZfCNmWIJmTGT79/dXep6O3Hfe240T0S0f0i+2wbIkCMnOt9Z9Mr2QnL9ahioc2
uQZa67np42BsjHHvWZxwcaIMWqzOt36UrHS6Su+ViprPm1pChsqfhzhNtRFJitedbdU0+1vrvDoL
MiTs/0TX7pSb9RzvjvkhkmY8B5KWRHV5vzclnceW2/Ux9auXLfFRli7ZGlZakd3X3HZIOzx+0tTe
9FVR7LghKwp1v/UeyzUhbmAy9U6SkglEahjTWdekXZcAVb0x+ufScsSJAzAbKf3dHzkkmO/JZJuX
shuzY05U4RfcQ0XcNK15l9dOydSDy0cr+tTlE9GLEN0wI62ZKuaAIs3a3PhIiLJwdKFoto55ICdl
vEvXvth39bA9bNu1X9R+8mNwCuM54yYu+7XMpzpMEkr4UDXJuksYa7g9IYJM2MLUdrDtH+gLw94e
/HMqeAYehxET++7spNm465LS+VZY87qzzbU7JCRa3bSqufZIZn+7DtZzxkpD0FVU2cGrmV3tDd27
fVgzWDrZTEnIlcuhLkpkKJlVO8yQkP1dgqmojphKGl1oJWbP2jCE3ju9L/bC6YcXv/Ss2K/zskQ1
wXMCeEqiIhfrK9OH7mlDSjh763BxRq87trZo44ptOEpVPtE8rx3NSlNP1YNacv9772ikBc2i1O1m
N80WeoGPklMBUBil7x2DwOWK7MTkKNkmdSsGiCzx4uY1BeV2k7qzjHD9Gd/9cspjSHbpDhPI4MHJ
fQmmIYuJp9K4p1F37qNo+2Df09DhjVGq7ypvgmcAvWKXGxizCc+qX7yxdU8t0pz7TBIWz4nt0naq
6UTaHEMoMVkoGNxi7dEjSm4zKazBJVid/rgFefOore5qDdgWFxJg00PqbHPs0LufGTSIb3NAS1V3
XvcdsoAXmpUywnXKMIprrRKRr8IvKKw85I17ZLhBaCHgI3ygQZlGydw/WLi5fU2Hrj3UcqUUKU0z
alLf2S341+zLvHNTqM1yiaSoGoxIB6M41LWfvaeY0mKpVvXx1FneR6ElmWpUvmGK7Umc9FazY/bN
kp+7Ur83670ubOvcIXveB+44x0Fh7NYKXVSaGmUbVu7Y3Y2igwM+zMZjg7ntPjUscXJTdO1hXvlG
bCYNDYvc7PxkekP+7k/yLQnWH6td6KjhLhk8VBrBMY/HxQhOBnPXG3vQN07VWdHczOfZKqyLaGw4
FT4sT2PD0CRPpvF+rsGrAr9uI9LQsp9e0SXnQH8pVNXEfqL6T+S94ARdjzQcQ5KKyHHzG49Y5Gea
El9H3TKK1yFgr5bdoqEo5+OeJs56V21HkA70gG0v5IDBpl0vJxLdSOpYhvKVIrLYr4u9HTMtiiGa
ZqVOxuYXsC8MPGMmv0bV4gYFYTzMP3+mmXUVhzefzM7jOEap82avpYpmXHKiLa/gJoo8v7Hz2j5k
nUg/tV6XshiY+dg7ejnPZxM3lldTSAZYjlmZLtn0Up75B8ZVk7sEkDPKEsXvXwDI/20I6KLQyPbN
x/A7BvQLbPT/EFBEg/N/Qoou74v60fwTJ/rrP/wNFBnS+5dPxqznSSkAY8RVT/Y3UmQgtwYrch1p
eq4lXfdqrfJvqMgW//KZVJk+ZYz0ZXBVVfwbKrKcf7kMsICKTNOyHYEp6H8AFf3KnHbBsK6wjWl6
HqebMOUV3/kHuaqzJ0vVzAEu2RwoP8Yje7XuC0cX4ofBAYgI1gBoQn4hXBhMZZf/iWf8G3OFK+Bz
244PLubKwPbs35BZNasyK4Z2Oje91iIWU+cFzw5zx/EGQWbWIg6whfuQYCDfs4lAlnNOZWUPTRWl
bKsUP15fJXb2B67cbxg51yVtPpQ06bS9/+a6hGm7g4Vk9SxmJpixbDyVRp0ifYJT7Vr/ZvnWeXf9
Yjv9vsDEKYulXUFqLftJ5Q96BauhKEWmenJxg7b+wD/4S8D2v5Fl1+SIA0cUlrRdzxK8LL8+ucIu
HdHabntWntrG2MRTbr21Odse6POr9mMpWlQIVmG7/X4SnbqG9vq1/L4W2djFaeB2T0EhJCFJYqg2
ZLFToB7mGhvYP7ENrvStf1ypZVL5mmChdmBZHr/+9oStZrUcYxHW7WYu5XKDFX+LG10p8fxM9TJc
x9JV/d402fhYFIjxaV8oSI4a7Yb6Axfr+qN+uRRbWq5LK+hfXzz+8OtNq1WWLNQp861IfAja2qr6
8pKn+GSjY0wb94tC5flHE5RfSQeuZdrS52ODGJuuJ+TvatV6awyvztfhtjEt5jXjRikSul7BOV0N
m6s/bW6Xm6FRO2o5EGrN368wm6Y/0Ot+hYWvlxG4xDvwCFhmeHP99sZUNXKwvp71rbnkwjhpe/JG
ztUcqoxuG9X8AR3+FRr+68exeizeTlBtK/idEW+vLeilbiuEYTAhVvwP8I1nWElttBz+seH+GwD/
J+D9K8WOn8F+yBqQ2OeznbA1/vpYdZJ69AtiORU5/XDc/n0Lrcyzb7FmNqrPXV0hcl+Bi53jf/ij
6V58yXSJJ8tl/O4rZXhOCc2q1yfPsPLlIOmoY1G0wrtv1MYHNXJiO3Y6HY3uDzvA74+TybTncwJ4
ImD5i9+ZSAZwGkYCdXvqU22BvQ8VK/3v7SjDOONP99gC0P9t9XCGoXwP+ApcRdP6XVUMkrQkjdFO
h74xiEVIjX79GOxtnY42IdjujnXd1FEeVFvUBbm3y8vJwXQdC90d8vn13iaNm2BdJ4Avt5axrx0P
i4lG3iadErtZ1HPUDcvVYGKYTkyS7FeUTvNRm4b3NAeeipautnb2ONwtbpI9T4k/tw7AG+nDxl4z
WSqck2lsy2C8T2XZg2Dq8QN6QPe9HfvpWouWNxkQwh2vw/dqbI2Di3/dBSYAzZF7nRuLxDqWG0mA
AK0Ca5gCSqjcAvnJWFx5r5qgjqq0ccKlJZzCzNrq3C1M9pRhkhmW12XBTcF6g0P1sw17/CnzQYvX
iQKxGd38dM0fOdTYVcxtsT1OoF87b2u6eLLG5DAEuCOlfZO9tePwwYgX/fnsUBYHM3SHZDY2hH5D
cQgCLAC0200BY+LEDuvMae8QC9EKGbmVgVhYx8HGRnR2zfYFD+hqJ7ylkGHX1t0bfnfikKyuv6/d
pPmU6h4HEjOpY45n67ucxZqFK9YFu7VJ14vjFg89FecjdixjOCA4e5R1VjxNjTl9TGCrkczdoD4F
vi3DYnXn+tHG3CX0uRJQ03Q1e6pgz6QJltL+5iZW2kSeGeizgGFwgoKxkamRDAeXyMTD6LXPeVXb
pybzlh27xQzMrZMoy/hn9dgPeucZgW3cirTfznlejZ8SWWRf6ZjLhH4syO8LBiXPFgFs90aaTS+V
g/MJbmTBTo+Fcas9EIdFyRX1BhZwXagraTGI1hkkjWpgNM+wyYsDxpw/isW9FRYqL4+gSTPNg71v
6NytnjXNTtnfMYNxRxIw1h8usT/R4vUWepy1v8E1abmdAsf/Ms0GCHXWVcxHDWPEM0X5w7ExuxeR
muVPe3Vxq5D9fMhtDUbslRNoLyV8i2236Rf4W5v6Mq7LgBNN69afVwebii3gCYHSYvwtlIgqusp9
PvrAKmQnRB1hahcnaaqYPXnaWXT6Vdi62bPfWedcuGW0+s1PTzcceG16Y7Vr9Wy52etqFT2zw3zA
DscGnrEW86ul5IG4BDsa0rE9r+loMhge77HEmA+igedhl0V+XNIFSr6ACGEZycpb58h5Dx+zBwZD
5zMPPpE4Im+Pomqbhxrw/NnbkupOaZU+qCRdz3lq612Hg8at0XqM93t/uk7j524EEgks1iVQxpTu
XHxosBdYy3aKkixb3u1WCTdqxiIIlbWUF8bZeXErs7ksv2RFUhpf1bTiXTMg3XbLcEUFkV3aoK3z
n1aSWx+aJydeNsJsn+q1dqEf1nrAGicXnvca+J1KXrqW45zEEax51WnyTFF8ECA9AYEKMNNnjzrj
ZyfLirSSfOy2h8mR6XIQSvZmbKe9VYJEXguz2vBG6BSeHCbnZskcrqpfc3u3zCYUJ0iYMwii7KdO
7VdShzNqzIyqrh9H/IwYIYjsZu7LREbNWvEdJtuAbGSsqrhkVsr0eVraUZ7T2tycqF9qVZwgOxYY
NzXF0nTnxSqd6c5nJ3acnW5kSdlsdewrL2NWLEVYJcIHqTVHxud2WaX9zmEf9aLGb2bn7LbMNi4a
DGN7cEzNCStIBEzet5X1canwIXoTHYXjCac7hn8Br1gaQb2lPPagOvZ7X6vE/bJoi3vTS/aOqEdl
fNoIArXT2E48kBf83+2pZz4BXaUEUbHh/05PVaXT4jRmHij5UC9oeypPNuXOYlIdjBFvJ9MjPctW
hjzYhBEjPJitfq8xwqpiLRyXNLdeddmNGUxtmkeVIdXs7TeTJ5Tt/FoFXbdXxD1fGFoIe1/32n6y
aYZyddYkODqAwqXGD+hilX1ZpLcuA9mAcf+8TOxd7PJmJIE6TB4utIF6D80vqA/KJCaZtT9Jpre1
NPMlnnRRMN7Zsq0XkBYK0/+Ji4ZkuNpYKwZd4DIY8u9Q6kz+gZjRct+oLPXz2MG/Yjy4nj0DMYFg
N2cXTkl6ChbfcV5gB8zde1XPPBZMhNqpj6m7ck5LBv9UAbSfudS7tBlUfhZ1XYzfhnm+GnXoxizl
9XhKGufdqcyhxSRgS1ycMnK6ovSD6qNrHzdq0+2GTdLpn9KEDROfIsr2Y4NyW31uB9F7dxPUPu5U
Zmk7+Vp3+M5ivjNWKnnSpIGuxKN7unRIy6SpcmrGfZnOPxRlS0cMQFkDBUb4BetmiBuc96gS13oZ
McbWQfbqp7m1M1SyhCWuPtNh6QvQdXzWGLbpxLkbbHf55tZ98plg1uDU1hl4h2IcKEvLe6Esf9V9
qm74ePV+rumBwsCePfCf4tZzIGPs9YibVthWzfAQjMsbk8csLDsHEFfm8oJ0IYmA9XnPGBTeeEti
PJtNUh+IauVsgQgQQfkE9FeL+diyr8QBwMy98ic7ClTgIUXIwKe1tsLOl55LBKs/7vQ2NfsC7P8E
jWzctUG62Rj+sLHIZinibTKH8smVaRlLkEFC4GlFl1gHeXnKJCNsxpe6uWAiWhY3weaYN2KbkqOq
CgtztSnb5TiW71U2v4DiKZ/xadpHpJxqpouOewsxDl5I7upbUc1zyDMh+oPkhwgXaGuXtcC2pCy0
7neRtqCvZEOGJbyhsK/G+gaTB/3INGwJsa9ab7pN9bu6z9+dreqedOoSPG35aJSJTI2spcmempxv
11up/9ktR0tGtSPbc2fWeFIQuuHf53MXUCXYV480E7JDgDnvFLmkan7e5rZDtj80RNfi4patke0r
XOS6YbY+gsSQ53x17BfBzJuAqLoB5sU41QwDM1f7UfWQeuitOr3LMvItC0us7t4HcpJfHSTV+d00
r3kfYuyh6DrdPqcEBBGJaxLWBIwz2VEMibFT4UZ5oMO8HNtnxWF9SlMlvttpk9zCDBKob8iRwj8t
nQ52K60glK5Yj8WQrkbcAeNgEkPA7GmB6vQKmat5GNyOgopPL58G3ZAZ23p+8amu8maJ13QSr0rY
8rPy8+WUwZ15Gq76uuza2MfOuvQ3pl4YNXRdr3ZbMS1FpJTrAMa3rbcDZRqSaHSK5OcwrsGLaymN
r9/Ywp8YIQQqOEN0YVAQFghLWmZNWI75cOQbY4ynJ1OVcT84Y7Qs/mDtx27EUh0mdNjaNufWlK9B
FgnVqTFyxnY8r6rrvk1SFc9WuSRkm5HN+2rbqceB0pb53m+WwL6TAzr40MKHd47KrskvbsGyP0lw
TJg4un9kQ8cm0TLL/L5bkvI4jDMjfUgrK+R8hqq7NNdA7kYJ4c9ZTW+EELoul9T20v6YB9k8c39X
5G/BQsYJzKe8vBVrauzgUS1v1eT7u6VT1vM09kGE2r6OAK3TfY+68NAlabPvsZX/VNTlm9UUSPFV
505RQ4v1yq3VbrxubR+LRll+bG6BR7BKtpLFhPOgpm+CozCmsbZ9Gx+/DhfGu4D68EErc/7sAXvV
bMfJ/Hmx6+GEO1NxLsaiurR1dTGQxv6Y9ZBcvFLLe+i4w95cVvfowCapQnv2u8Oq0pMMiKqLURuJ
KCjy7ryZOa8YVDN6KvjPx9arunu32Yw3SaOyRKWxbT9YrKKKTdurv5Zqbd8gnM0HZ5Q/RU2ByccZ
5bgzNttBhpSSoWIrgnIcRTtWddLQMdYE7xq288kAJo67Gt4rStLtAGuno7+q+wveGd0Ost33cShm
uYeRApfKnaxnjy44nqoqO9KTt7t6dd/dxchiq69uU39M95CsA0iFwvw00AOcAMd8UiGD+W6YUyfa
CIkhxX0bdgo2xxeyCPs7I5/YdYwB2NNB7eY7rX/jmlN7qJze3VmVMuNSDnCKHX22pCWofno4QMvc
R0Mj+K+FV56aOWGN6Nr66sy5uW+dFIOF2jGjQTGFn2R/TLB9pRqb2sDe2y4V1cYF7aWqkngzix+d
7WdRXhrBbpqMikJnWI+1l5Tx6o20owbgcBWkAywey55/rLgGtU5XnIreS09uDrWUKuvJw77hgx6r
eZ7oI+9yOo9+R34RhmCzNOYnGGVaxbIf23vRYzF7WStWV2iIVN5m1WJeJXyddMfQcImFDI1m9R4U
rOZPeLIH8iCnROXHvPZzgHo5JN+ofeBZDQGueHCvnkzbFF/WTveHRmG6GcoU/voZhsyLXEo7Htyy
w5sscZ/MgjShDSrtjWrE13Ge2qc5W6ijdDI91K2eUQwF6ZW/Y+GWS4hOQp3wnJiSKIOmqmO1WJR0
ri1ftdfJqLdL417l4iXHW//oZStDQLPMvLgOystosofJbvBvNUrTeJja6gdbWR+mkCxfm7GdisiZ
/fJmq9mv14EqCImDZ8CwmZa7pfPXM2sbXHZCaklAmnfKk+I7rTGsHdqQaIEb9Fg7A+86J9QRbo63
T82Uooz3JGMAoYubqlnyHTRy9ZwH7XRHFpvZHidzFZEp/eqbo432C1aA+s4xJYZlbYVdoNLGG4NT
NvGtrPe80X5xlMLA9GfpsQRObbg63ewM0eb75a51cJQqmWPt+qBTXmgVHWxV7JF7ujx2xp0DDsrL
mFVRXzSv2QC/H5FP9+R5NjxsGy53ZqxmHdYGGKiiNjPruT+27fRTOailo0n3HoGTNSFKLXTUb+Qa
OxhNKxrUmnOb92+5JqG06ZvLt60itcJUJwj6wSJO/JRcz1pTix5GmJbk7wrnjrGi/dhPAnh1q3xx
nDJsh+vUAbIjMCyiq0HhsOSWfQA9nKG1UgA+Z7ms70fbUm9EyLAA1WZ+ZAw0qOxhdofz0hKTVJnJ
s2MO5l2D76yIFmrCc+2IYd+pdjIjC1biqU1MHwYxQUapY9xMZovpammY+7TtyVXscfJHHOWbw/vI
rPzaTU5xvZCWVDbOFm5O7n3rC1O8bcxi8Ggd2ceo97lhsse4mZIV7px6L53gtU0LIyoqJ3hyNgu7
1Rn225pU5dGatRVZuugPs+5ydK2djvBfWtaw6631bJQCwTUVogsop4fHZfInRiKuyyX4t7S07mej
W5c37+pWyAS4Apq1O7jaOEZ+rdJ5fZAIaUiMR2y3hEFPfnPMuHEM16Eov5VbOfdf15VVTnUUTHvI
w3ywumvwtqzS5Z3DcooUD/bcw+yK4QmZMnTn1XkesXmfQl+azbk0/JkdU4wTZBO4k7FqpkLdMjJK
0nPiSXSWBZOj7+actv7RZrMbY9ou91UQrfK5LOxuztAzEHaHz29u4dN7Hnmxx+F18axp1l6onEkQ
fRsNlhyQp8SL6rNloTRc5stqZdZrPgl8zCF7dJy0F7MrqndmJZQcbWpMzkMxwE1tkhhYs2ggJdpc
24kQVnqYLmMycFcXkIv32TSUzoEJzOCF3rYEHA0+ZdKtFoqvirZt64suZKfDbU34m7XPktqgbnQ3
zQozYeyTftKYwd02+mqLaz0506c0GJxLORi1d2nnzvS+jbUtissG7Qvbb6+UfuwrKCCHupQGK5Dg
Wf7XqkuGiJnSRQDUzAN/WiHRgUzVZpXzTLgwegSF16dzaP9qn9m4k+UHmr5iGGB5uDr53BVej1MQ
QEC/l3Mqq3cV9MP25G9myVCv3SQtZoGLfHeA20OSnNzSLb+FRDD5D7YxCLKJ7UwxYW9WkfGbY+mV
FspMpWYzJN7aT2/kqrBf9AFG7koYhpBPcjdR37YGBhStFxEeV0Z470PCEL0vTwNZDMu9sHsaf0gH
trjVrbUU7K1lZhCRsPYN44lWQwaOsDe1q4d5M1pzj2KqZwpSUEvf6JHYl1uJrXS3MwNI2MeRnQZs
g/Co5RXHzlo6kTXVfbMDJsATSVqDGA6UpgwL0mLBZ3xVkoYBVGjAdsNx1+oEC5RrdfwASspcL03+
gRaopQmaqNBvWqvW1n4bYaWi+V7LYf3YLNltTeinm/Q+II3lmGwuY8/7ZFnZFTJrGm68bXT8mgT4
QTy5ZinoS2Etg+x5idOrc5mZOr+tLJufDWko9b6wGefigVoIUv3YWfpRNKX1Vlx5yISr0a119PB2
hw91SmvMymlBSJJrLWN6K1T+YboOdjsXX2w7MLwP3RvW9GkuAmIBwnKSJr/5rnd9WdzVcb0rObih
eKqgMvDNkrQKs4QS81OPbzbj4WWV6CW2OT+JPvMdHOlzNikLZq/9OKZb0+x10op6T5m85jtnEUh+
iPjc6oc8z/mcWd8gfQk3kWf1qVSp9SWBQ7vCM0pnN6OOm+ct8ng1jhyBc3DeKHUhbAF8OZd6g68T
cvBv4jFzeiML8e0GIE0qj2ZwlcG+KMZq2Gtz41Mz7AhurW5c0FqQS8jkrEh5mJ4UVr1LkAIu+CMQ
gQc4ltdJPPcWtPlZt9RWbHyLPtUTZJDQ8Se4PNwP0z31s9zkyU3GOruh4pkmslX+QkWdvx5rZy+d
RZ45nEQkOb6nb5LOhVa9Fsa0nSEYe2g/qnaY4KdXkqjnbSK0aO51X8b5Mhq3vFxGcDd2TnODWs/v
nhAnFO1b0FuGEa++VxwYZOftiVZToCKEz+Pvc4xoavwcx8p8yopmrWM2QgLG8Vmb8ju9eW7AWMHq
a8Ip0Si6fdXC3aHYp4atAy840xhpyNNmsVTo3w02Q2IEFMNdJ+hep6Cqk9D0Pd5axjRDEBXL1vQ/
nLxwcD9wJv2dvPLpIa14RMdVWF3/Mwhsp6AobXjcY9pVa2zbrnj1y4r11iB0WC4C8eZPm0f9xoyo
wNc0WJp1D6NENrGAjmbH6zWkZXddYWzRkqb+WNbXV2PIy/X734tz6CzeUWl2gT6aw+ajxOtEP2/H
eiJcMc48wWCwGvHLOom8cud9SaHo7WFjtniV66ucrsj7/BbRVQ0hybZxxs3MdFlP3op6/d6GRKRv
cwN+fEgpOuIMSWx9Tl85KEvC7qnnjfmj1/hql/PiIq5C4DBGaWPkt9Ma6PQGeVj74ffmnH3YjWtt
TJ5F4uXcOIfJjjYQMZ0ARarqi9Nh8RoroUHxiq4qGJwCFwPNRZvNh3tAHcYjaH3nKmLZKphWAs5O
3JfTILewSgtdHtwBIuKJjh14OBTsuPkHthHMNTkGvOLiTpBP19g1eU0RU5CFiel+60ErzYP1RSO/
OiP3AhQHiOjYPwMsNby7paipu/Nu1iRkB75XndwtN/WeKCNY4uHQNiJ5UX7m6kNguNKwGJRTabNP
V8l8XzrMxO4DKJrNXmKPxsk5DMo+LOUEnpW5yzj2UdkXBp+hrXCSDwvVlOWpr6ThxzNMzOMmAuUe
rawc8hvajeCz42DDB70McC/Gq2dgveZNh5v5hlrdnBRtNyZ4lru3GIl9waQrgQVX5KVAI3o9I/6G
SlEtlUiJVG49u8pr0gs3yW0eobIljCwAU4eXds0G7+7vHdOHc2V9njqzyffwlBWhnnQW9hYaDhq9
g9FD9ocVJgF+ncyxrjuwWWdHcoy3/EbwKG/aKXPI8hjtof/pdSIZ4okTj93HKzvvgBJh/Fw4nXRi
sy77r63lm/jer3Krx8hv2lkMOOiPkOEXHrJJzZbq3DjW/sBrYa0JNbFhkVP6AEec4QmWM4txMGu1
BPcGk88Ekmc6ym+liwbm4iwF9i1tr9dzbwyOE+cci9MnKiJ3ekqpfLeHREz29MlPR83yXZrpxskN
D5FHnZrbU2dLvuhBLYKVGPAmqZvE6DLnR14jELT2yuSQvLW3bdXvnCdlwYFiqkqVIfPrDTo2eH57
mHMYhEcXUicDYWMU6MxjWujkqnObUu39SJB/FaGEbtqcZededZRsU9Y15kE2G5EoizASM7YCAIX5
ttbN2k4hVntXCj1uHCiJJ076b101uTNyOO9K4gEcCIAIVAAPBbkllfzEvBQ93HOP9rh9pJlY1QE8
1pVnvxxnJ8pzUVVHLN/zrwWcRDi3xSi76wx7AeU41ghNrDvmT5Xe0ekN9ikFNGXY3uXAHv+ukVxz
RK4h19Rzjr0qao4uWBn+wCquUK2mZjH9tNTKDmB4VmYMkaSobL91rhgcZgHzVF7S3GiXZ9m2KkUJ
O/Ke1QQ7TZ/MPHCbG0YXbXs0jKtrf+kuxfi8mdQ0R7Ok6zlOm2+8ADT1x3k2VzIpB/j+52RyJ1iI
qTetC9QdI333fbDPN3pWo/6S+sL87pP0rn+YxJzQB85L5vkYcetsoQYAsyQ9MMRiPP0eTP2cfZkD
4j7e3DXh3UgYbwYfACyLPmK+kUw33Yrgz96MYmOGnQFF3Np1YRcXwsQIp0gmrzefV+ZZLeRjbuyR
rGhjONcVE5S7BC4G8UXVIIpXF5yfjR6RvtuEVpbhQbPH6kA4wIcUXT+zTHmTDJukkV5UrxpIscx7
OqrewgFDbtWDraE8gU9uwXRYueRZhaNdIGRvE2Dp20YNXv+9qseOfAwHUaYbbqBQ423XirY5dnDs
rCvIolDZdIMQdy2TcpiQUIDXNWxm2rMkRMQ7rF8at9SK6UjtzpcKiwDnabI4HI9wTNmbNR16ccmD
2dtOqItr+ECtOUh/iQwYvupG9UkTIIPxHf9ObkMigFqoWDyGIi2WlpTytrHe0jNg3W1azEReiUJS
wY4xcDX2uxLT/V5E4+x2zArLtEo0McWMXjomp42XlrsKToVBboIxDVZwMQiNwGlUlRS6I3JD31H1
H8huv7EAr+27K6j9HdcRyMN+zyJzqak7b+qWw9RUnv08OGvQv9a50xZvS0YqxiGwQNwftpIn9CXA
JtD721Xs/1NL/+BBYl3Nmf5nE5LLWzn84kDy17//m1l65YFerTd4XL4pLEfCv/qbWMpXYAWyKwuQ
BrinVy/P/8Ur9f5lwkM1A1+Iq0dIgDXIv3mltvsviKjChd7jCqp2wsD+A14pP+oXshDfnzGjbQN9
YWfimiRM8vV/MEuZI1QG85QhvAb0KOnvxOzEo5swsRsfayB8RdyZbT9Y5duWPcjx89gcBpGH3po9
mmMO6tTimnauCOXr+2fyd8OmP3bmC5TYa0xjqCBKp7ohqB7RyXaU1uPGUey5X7b24qkcySxbYvtJ
LIeBMSEJru0P+qcAOGA9pp+95dEsD36H300MNMARDrCV6tBuaYDHMGEO0TT/xd6ZLceJRdv2i6ig
35tXIDtlqpfSkl4IS7Lo+56vvwNXnbi2yseOej9vFa6wIYHdrTXnmPuFzRuu2DU0NYuai5I/Epnq
2/FB5rnPPo9CGSOz+Zblid9Ax1DbG4pIbkc/tbyxsTTEdYMrM/HT6mMZ197f01zleJHrVy2Yrzt1
PihG5poAHcaQKcy4TNV8GysNx/Ynmb4KS/fYIHiCOiErsWvH9BMDr8T8Rn6sRzGagseptO4pOu6i
4etklGd2lpspGLfWvLR0D8p9HpydgcJTFRJvEh1D1C4cYbekoRyUcuAhdttRG7Yl8vlOif1UVPuR
/ag2fSBt3w0oisTtHFP6PAzRRJbbcx8eI44mliDhJ228ubnK49oznHATBJ03Bm8UCGjNuJa+z9Rv
2vImlwfF+cquxOsagzNb70Xzq7XobhfGN04QPfQy2qRibzXhpknTnQrjaBJPaoxmDxNvX40bBeVO
b3WXwcC+lByZMtpECVIHzSdIxwuXdDeE/fVU8MgpS+rttMWr4PWRQaui9iobY0w1bMRUXRksma3u
a5D21WykM9jiBtLJnqBLWH8tstDDzsYJ1vTU4zhEF3HU7pIFNRmehGGOCfDGlVver32e5J1epldj
bCsEe1nc14A9aIZBsKC1AsLQmtEENR5lJd4vu2vSy20rw5gUUt8CCMI/hUrkgN9ZKVUf4f6O+vbJ
zoejCFF2BaZH4uxukddVZ1HC2oTIeAs9uwjt8zA8Vwumi+wya+n2sYbivaFzOZNI9aL1vVeSUJcX
z+lMls3El4phIn4T07ipYNEPBt1kRpskdSOsF39QCengoDYHumeZyhYVxNaMObJFnZs7I3ePjVqb
8B5NfmG85VA5ihxk1lTMHFdJsI/mbT1BnRwnijO6l+EWbvjh6olOUJVO1/ROfpgJf6X5XEWd/1/L
+88EY6mkVRpCRSq/6iN/mGAMVJmwluPe1bMP3PqizR/TkXcZ5Fsb875+ExqG6yiavzQ4jmvCFAny
XnvjFRUGJRh3qH63k11tBwNjK93K0LzJg2hrOxp/TYCUeC2muwVHHdF63yI98WL+jkYBg96piX5R
LbdsldnykOM9HGl0LzX1L5QMZPzMRKKZI4wO44V+K0VBdshnRyHcgdFsQyMaJGN8dcKcbBPmD0Ft
hXK022ONWyVrD0n0lYZru0q90p0yPiBK9AvZepITpG1ft9Fd3s2e9UeR588Sz38/1E9a7V7MeVqi
8qLh/ah26Y1ZJn4EwBFqv5sXL3OF+kN9woKyyJ02N/TR8j+8V+NXC4dp6La0BLtDVqmf32sxKJBF
27R3U01sDBurPmqoyQ/bmyzyE/t1IZes9ZZIbCzqitKz9DvTPhTKUy0OU7BJy2umClU/g/xh1Cvz
ASFfCMIIXMcapmXvK05pSv+fgq6+PzhH1VW+xfXO5edMMo0vJtacrHcbh05o5lMgod1zmtPlD8/n
573a/1zIsHFu8Hi0z2r6PuyzXh2hzDPKCKeVGUUGT067WO7D+k/XEj8L5rnaqhpXVwm3ikEDANjP
L2OU6kS9B0tkrZxkYd9BB2f/C9QSFzO1Ur+AqVU4tO0T42msyKyyjJ1mHVKcYzlReVibhSDZaClQ
hyaPaK5od2VbSr/unOVf1FDxQ9b5SLFZO3NKSeV9EoJ0NM4Rg3eMu3dCWDbM/56T1QeO7gD9mc17
cEAhBbo3DZVOZ803i+a3cryc7OZiujbVW5xsmEkbN5xv6fC4QrN8x/6gheI1huOFDExFcIJNaJ3P
FW0VB5Nu9TLkxqFUp9OUdS6VOXeklSWabK+H58yWzLH1oVotapGyZ5eeLB+5chOm7UUT7egleXwV
bhJM9C2vEL/qJX3LXPdjWkMxC6KsG68LHlQaqZzSYDeI4rY0VkELAZFE8Wj0/xoeg3geQjgi1RfF
Oq/LMPGEqGO/RGiljRoPfL7snYiIePO+EjOyjwmUxeU49ejm3jX1lAJcsjlPR8oDBzuvzt5nSdU8
39iJdTH3A/iwD6m9Cx4ByjSFfs1YfO3RmkbiWmh3SX49dPtePaTd3cDKYQ+YA5QvYTr4FEzXFSAv
v3S949fS8lQt9nulAneDK883wKQpc+tC70Gp1bsj8ogFx7IdUSlktJps2jp5kYaT36JyUUvoVASX
mO2pNgF72I7b0QyuF+PQLeA9sm4XhZL1M7ZQwI1+Rv9gIiak7RI6y/uZH2+ACHJY2pYep17ypteM
+wybibYptVV8tY+aXUh5KYGpJOa3JKr9hA2PwTgpsTaFrH1941nhKQsdn9rVxmRvxuVQkG2cBng5
xFanOadiuRht6uo7HHktaKsC8E1gnym8b4a+3gv7pqM4LRexX5dUA4dgPiV+xUZGKZq9qhReBmYO
Ao8Vvwd9cIu1NMgsxky349Pbquk2158kSmWdyL+qD/fGZO5CsjgHpFqSzeMcIRxwDqRHuiNwuNRK
wN8h/6EiVrR3i27dZ8YjVYNLdBwUxu0LqjgwXsAJubU0KOEbGL03icyAnZCWGdyl/BKp3EQBbc3+
tu7fxslg9zV6g4qnWr0YZrYEFHGpnY6yvWidgD1MQrv2ox9t9iP2BnXGXWE2pJeNBw2FnF59EOxp
d3cVlf/EAKbQ4PnXXErcbppK1wmf4gFhsZpAW4arVIJyc27Y/o3y22LnnozY1zmeWFgitTM6mN7S
fGuB3xEfc4NFPHdYqJE3xF/66QH5wkGRvJ0xuk8z3V2G0CMz0Wv060BFQ1k1+7594+S8a82nsTe9
CHvWjEIoCsL7dUs5Ju2md4DutAOpfsM2qt6K9kuVIlNmrzmn16YNHKt/VuPokaqcv7SqZ9chEaGu
0e6V4LJ1NqE8D4KVsom8OPzQK7aa1uypgOIotkpJiGixndmQzuiuSrpCRo4wcRJ8qrAgGC8T38p8
t7Adlf0XoV/i3nbhAwaa7Zox36VG6QR4FAYQrwCoNetPpXrRrqmBjPmh96PyUKy8KKXbGvqNtsfY
5SPv1aNzrUQXIaSiuUzPzjhsRtIEZWxt1qNEr2XXQoCGruetUSy7Gje8VXQbYy7coTd9yq++slLF
sJwDRr2uacCF9oTCCpSRfTAa9i3IkrCZ+m3zEjYzMqz6wNtyp/HcJ49a8VGwV1IQtFrwABzVPCDF
8uLk3Ap1s5San9xn07vFsacuEWHkFZe+UxR7R+vnIiJ30wIrBqriVmnv6nQ5BDp7XhqTNrgOO96T
6+pjh3HDHtZYMbuLMW1kgYrGo5DkZl32oAKBpnK7ZIdBHpFmaKAF11vpkJdqyk06Yj3hvBISG2g3
3GnZsK1qaS++jaPlSY1hqzY+qAi3o1k5VdgndLfG/8iHtI3Y1cLq93rWoZSTrWyyTQjPRxdfrPk+
Nws0O5m3pOVFIt9p6q5TXh9oR5baXRhHboRkofbEq6S25OxH0/JS6xJr5jHoHlN13wMHGxpiI9Gc
PI89y2Z3qtHqVqI4WOa1Yu0m3UtHyMN+POxDdVcFF2Z3MqZ7gHB1sM/YFUjtJJrKx9bnkUW7b2vV
b5Vv7fQUcPZi7wN1iGa/zlxwhE3vJjaqhpelOFfrdfLsKm+SFwUc0WDVL7Z0PNpqXnImchrxGcA0
DP/t9NCI8ERh1B/4aB0VEU8CpSlUvX66BvHljyPVcZLA5kpcKZy/UfhtUT67zVC+yHifDrqP+vCI
m3qTLVuTMyzWGXV60MpDiZw4fR7Ei6Znj4Qw0M/+IHnXnRcaIqU/IzXJJr7TZYuo013A1SyR7i8v
09B4kL/QvMPC8qL4YKBYhSMpJXDBxg8g09CAcWfBBA5Gc64QAt8uvLCEyB0bVd8E71HnU6U7TB90
n6ELSgZ/0lhkdMZoQwMzKD0xhH6kXSD69y2EZ52xH7THBaCPXlqbSUYMlnSXNgNKOBSTjvKlZqoH
oLxFj4/g835qTz3GBuEMbhZUJy27b1mVO2VEhhrRqXjicH9lSOok9WMwfVOU+ao18oMC0ATIEY33
9IMuh1tDuFqiA9BwqhK8mGfFwKDjOJsViWNl0JNUOKp0HIKJiTjtfSvgOP8wGp2XI7af8n7TGpxX
+Kwr2p+IIL3198uZ81EUuhoqbVvtvLIOd1AuHuISTTbGJ7mkFwuUJaeD7jkEmwRqBz4lpdB93Hke
AKGc56MuwabhY0/IiCYawjP4hVYwsLgXl7pebewo2mQsMdSKXWVgPa8yt3Ryv1D3ZMZedKrppjSR
gKnCEmUnV6JOZvEtYY8gIlABDdHnydXpSmEsR9RVuuCjniAP6dk+omdsiZsJJbjdIFEGgZPyWwxo
18sqIPKhpPDpWzuKvS6NFRRNy8ngxK8EybdBtYD6YGXKq11jVHuTInauyiu62qfaaK+TeHo0SHmN
zT3CarQlg18hGrTV6tIMSx8OHIf20k/78xTkXt8mGzvgSwUUphi+nUxXWcq2cxV+ktycsv3Im820
nlqn4isVfVrM4UFvwOXkUeenAxuJ/h00kj+gW4RbcAjtcCtN/DW0E6b6ZpnjTUumXGIvB4eNaITw
uAo3NAPf0Shu1xBZdI4UXV7aadrqExYf3mOZWX6ADB5FIfhodp88I2nl3qBsmYw79Wioiz8puHOV
eGvaz7m87wHcDuQJyOKJrxn4nDarOzNv3aSLfOB0fhpGfha8tBo7EyVHSsxRuVz8sTw3+rItDN53
+bgUjxwKUNFv1cXamtnCHLZtqq9hJnbFcJkvylOIULI3tWOdPIXyCYiLp4zDbpwv6XXFSKOya2Vs
rkajPSwILGMdJxKfu5ldDGyd8iL+2zL7f3XpP9SldY1qy/9el75Hzf6t+BmO/f2v/FOatv+i7rsi
DwxpqRSbqf3+U5o2/qIFCQRB4MbDCahStPkfOrb9lxQCOxckAsAGtuAO/ilNm9ZfgBNsqZqWalLw
hrb9H0rToA1+rhxxSOegTsWcm6MuzY38fKhFNaMlbWHFXpwn0QacWcQ5ANJyZSPCnloV8goiKf0Z
DRedQA3USDxx5MpTCn1LaQWcep3gMUpzQLr4D639OHCOqKYErBgLsHmdDJnBPw5QYRggOLjAP5ov
WLZw8cwFRVk1KRhBk+Ursz677WhwoBVsPjemAJ8zZqm8VeblOh9aFJUdq+ogs/BWNw1WOL10LsYp
xaGFyHgHt6pZ86EQnwZG0t/Val15yVgsKofPkZk/40H7NN8B6NEGkhBRuwASGBPbxaiQ2EmN1Rdd
iSK1x3NvDe3wANmEltZEZz9zU7BZGxs1AsZtOrfQ10YEwIZ0jqo+JPtAiSD2iJhRPzwF1fiRle23
2NQhr+Aidoe4z3JX7Se0PjFyGr9B5+zOzcJSOiZf62lq2BHLaBvr6KWgHZubsmG3QTYYAiya+rM7
SOu20LjlAS2zL4QG7AqMzX0EVQU2t7OguXdSH79vfdkXqUS7oI/bYJZvgaynrTQwTwTN3OMVmu3t
VKASgX/HmajH82NydrgxkSRjBbBbuILt8m7K+T3vMvT2S7H6cWmUJjmCzDyMlYNV55EXmZF1Rv3b
+hVssbuBxF60m3ExvOKdxsec19y3LEY2cE1HjWzoHHFE/xZcGuvOOKs7Z9umKMC8sJXChVvNXkzk
xWbi/2wMioFv0oEX2thjcW2XefDhiHG8D6ET51FVHEqNe2pUa/Ey2o6njKYAxOFOukGuHMtAqY+W
FOEltfXppJohh5BmEZuiNoOFqbIZTnCY4v2qe2GL1HUruIujOfYGasZG8BobDf3pCjsHuBB7nwWB
uk+zNRkguF3qTrDtTyOEs7G6WwozYFOmr1+P8744KnvloUZsZ+NxQZQjENiGGNwGE5uIXWZ3k0LI
vIMLy1WcGYmoE4607Ss+HkoBk+HXE9UgVY8qlz6o4y9QYVnM+X1TNtmbeOQYnlrgBpfcps5KCsCX
TGnUvQq25ByKcN7qZhXd9ozhi2oa1kNLaB+mSqq+k/ecLoPecaHw8XkWAWdDiCMRo1G7D4canXxh
QJvVggoAD8c9MVnpAbei/VRGeB1N+aSVSbl12KJfBIUlfCuJDyWqhlMZ9JSNdU6oMu3XGgPL0hQr
5Epk1nZaROUrQZ95+HRe9THkoNR21lHQNf+YcD76Q4nPjA9dFNvC5HvBWZpcQmYPOOw53xY4lAgT
HX1PU2dyxTyF7yoHuU1lVM4zLLnyqSmV1Voq+CD1wgGD1mqbPGtBhqOx3sYhp7vObD2h2g22imDa
FREoYTflq9JoWWXWOTai5qOYZfSIJ5ltq6YXV0MfA9bXB2wYY4Hd35Y5YkVhqzjLej4jyNZDuUkK
a9nhhwuOZW05lwjzwWfKAfharnV+HWbTaXbelWxFALaFX48aB0NaWQq0lAY8meM017naUPgOjRuF
yhI8l5w2CfTlDw6VtFvmiRp7QqljrOcYkF1X7GtyHF30Il/nsOseB7nwU2mHlm7kaLWr9d0AbFx5
BqB3DLWx+zZPc/06hXrj59k8UINMqvBLysKxG/PF3E1KYu9LtRj2TeaUO2mV2qEIq/GyFEP9gGJS
PWthstw7SYWgdokGcRBGAGZRpfBHD2dbYz/JXEVFAgBkL7rAQEzJPJIxJgULsVEqvxa2mfgWiIZD
M2FdCkdanFqulpsFYprX9BRbqpBTu2I6XhLRgrQwvm40yntoVr/QS2meEePRadBGtqIqHGk6f+DN
c609wQ8/qx1b7Ugg00ul4cP0GpGEJ6bX97FERkQXz1CrbUwx4RE8aze7FQ/xYYGc4TlKPXiym9I9
tScIxs54tBz5ZpmcoQsrO/bS+YZjuaE/iZt2bpzopACGO9qLwQLSMpiGKL4xeh2NXYK6wnbmo2ZS
7jRKxQDoSrXvAmofdQULYevkDjkCLIxJ0RelydS3kYp27IEnNXY6gUkvNUrot14JxF6ps7Bx42CZ
WEoMKwHeFWGA49drN4PRgf9GWMfKGcruvW3T/KpEwX07Wcv4NVDftWnstklbwR4slBLDSjxBO5Hr
ImRk1+n38lHHgxYiBjWpfxuVYcDkYawHOdqroVpc1HnssA1OArnNyci90x3sHAxZjvL82Js8MvXI
t3WO9Cw9RCw12hjctHEGDA09/7NjrNidtkzCKzwfBT+XTB1ScFmguo4DVDcyrCZoejCts3abg6Q7
LGlgXI5Rq98iuTK2g74iOyFtl1ejsC46Kjlfl1F3dlKM3ZOcRPSUzsEHBgzxNaVlQAgBjvvGw1hv
3oqpRTY98mE/2NzVXdhy0kN41B5ioxwuw8DELReOZOfSoVrEDs5RtxkN2sZWixQTWbPET20rnS/R
6h1Co1fPlEhTzxZwuZcxHm7VWAUdgcvgCYXvsi21YfKFYuzocprXy5JoO7om4+uokIFnAHEEaKny
3rC8qER04rxzsFVz02xw3CGromw3h/qoerA6rBIbFX4nT4jReYAgED6iuHK2NoLYvZ5Z9pVTzuZ1
EAv7pOdDvSscNSUNPk7fa6O4pXLdflv0tKa/P827IlZaCnLTizJx8Jec8Td9ZpYslSVw3B43WTvG
X1VVeVCFdugLmJzKWjYr6DKUSugLDYjFAtwSvqTsPMWIO38C57ZvgTYOlkTfaVHXHDml+g0fQVK9
KKl6qrqTKOWVAzmYvuhyU6/mgUmLtU2F5dtDoo67CstsHgaVHyJmw+yqU4tSh7Otx/NOL1IYKQm2
DmvEVkDJeDsWHfjd0b4PWmvegFQ6xqU82RFpYsYr2uBTaIx3JbYY1FPTR890NNK0M0g0cMzradGO
pLKErjOI9NqB2BnuWGWMu7mGTtzrWXpWHIVZjp3p29hoKDHLabhq0o4wka7tYhZ3om6pIajGrSFq
OvFFD/vS0jiqJUReix59nx72w0NWKoWvVIV6qaPsPeu2XQmPAa+ntOfbcrso5rY1I+VriIvqPkDS
eDHVwGt7ApYTF7ZgcrZU5Edb4LjlFu9FckXRGQhFXzbDQW2N8XLB0+LbnLw91tDLSF/oYs95PtKG
ybqrsItN7CcZNStyP3KCNnQ0epHekq2M/ewhLlAIjKMojgOo4ZeocopjTLGDmDzRPehWOD91Whgy
YqsYNgV7z0ukwtLrqj4Gtd+hY4RsQt/czJ9Ji3hPlOCxTkR/ZRQOwBcsA96iTCxIQWrLx3rUtb0s
Zf1tjFFQxxLYrQjxSCcOvO15oF68KKxtCfbGfaS29FVUoxgvIxJVnvRiqLYUhDs3jhzqZUg2fbQa
zs1QpipbRkn1bzEngjNmPJZ/g4b+7xD8p0Pwb7VZ7tcizL6+f2ujH9F/KzPp70Owo/9lC1R/qg5J
TleN9UT99yFYyr9gM7J3FqgWdN22aLr+cwjWOTnr9FodxIprD3xFLP1zCNZV9F4moVKQAgl2kvp/
OgP/fAJGlonYnyubSIG5kfXeftRO5KE+25FCh2xJSkYhYSw4mQ2cfEuR7UIjNbc/lAd+Jdb4dD2B
1gzzpiWAGSJI+wzoYqCl7VAU4X4mGoSCbhs8mEOUH0imSS7ZdqonPYPB9vuL/gzIQn3JRddyAmI4
yYHpO+HvB4EIGRxjP5RmuO8o3p+Ad6B2JhHLxfCR/uH3/Ux4+34pk7ICyCxTRfT2OeuzGBqOT0zY
ewwkyQkgg4JjgSCeQE2B/WqWCVdVtLvv/0Vq0/j4+1/66fLo9jSpYsRTkbiiCFilgD++Tgs/IBE4
soE40NN4BY+47TCC3+hRq6C5LiE6s0Mwr4gLr18LUit3v7++9ulRr8JBQ2P+4UkAcuS7/vkGUsS1
QW9r9Z5eAS85nfTHvlWITaHw4EczPRs3QId+rPTaD7O6p+tUWJ0XTjqckqFrtXth99DTtH58Gmcj
C/8gZPgkY/h+fygSNcfUKdxonzUlcWkRO5ep9R7aAXjnvCBswJrsvcwIYenCQvkT8/BTiWm9INUl
YIOCAUvd6tMAI9AD0k/X0yoEx1ujJuh1eqGzYcsN7hXzLirr5I5iiJ+qUbDBdISJJUV9c5pg5XV/
T+DwVH+dB6evWssfpFLSMg0YhOuEoxmaZn4efnkvykbpg3Q/6C3WUUQMDt1J8T0QSxOTazRRcsLu
Xj7FffVux0W3a1E/b8BOr+lZgYzuAMOoL2YJSBJ9fUP5uTBi8xx2fYWCPJpQh1cCasfUaSxko2TA
lcwvJ8KFlEMeyZEQFVrx22Aog0vBwefl91+g8TNkcvVvoGrVTYBW38fh5xFYdZ1GWl6c761qRHu1
FHWLg7yrpkdcHCkgo2o6l06dUOjoNecKa2W6rSEdnZrebHdpYHUHChzt66BZys3STdk9+Gj1ZXJm
e08QQHafpFr1TL8gOAiUgO+GltEdWTr9a78o7LKnomPbWuPOOJttyz6kxRV3OebDAPzPye5//3PX
Af35hWIg5oRqM8Vh2/x5vCkDeliJf2S/9JifbVgfXjtbivf7q3weNTxTTWWwrPxaZMb2Ou38MIFC
chA9pLtsL9ImfFJo31VB1x6GZrG+yZSm3+8v93kS+X45KHPrRGbQwl3H1A+X47RSE+rH5Ywc209a
xhfc2ITdaRr+MB38YjywMKwrLJ8MBdD1Tn64Uo77MTTaNqNwG4aXmVNMj4mtZvcLJPSL3oiz+1yL
/ukl/K+j8PMkvf48zTah+q6qbKCoP1/UwP+pUrzI9xxcw9cuGaXciBSqFglV6FVcAa7yPFOyeU67
jEHUWMqfXuivnrDFTQiDWi+irvWF//C7ldHGHakicmjQKfqxRUoSslZqNh774+Dyv79OvlBQkUw6
6r/Qwnpup7YeyWoPvMRyU0pA20BkBB/BDXj4/aV+9T5taa+7IsrKzmeyaSHjuq1zvWKlb4JLjR3+
ZY/b8gJCvbwwjbQ4gk2w97+/6K/eJ2hn3RaOxZL/2TRRyzRbrNGu9nGtDjvDDIgJqWeDtB6RBZfJ
MvMOYxCPgOcaslZxerDq/P4WfvW7BQuvoKBracL8NA0srSRZSFr0KSN0jSFHrAO8DBX3XHubr0do
N9OzP61tv/qIHMIXV4U/SNu1T/PjRwQ22VBrYAH7MDGdq0AZWNmETmHcj+0g+cPG6hcTnUZtU2Am
kDYnrE9fbMVOUaajLPc1a9ZVnDePIGz/9It+cRF93aBqkBBQbn7m88I2aqyF0vq+CydaOFqlELyh
hG363yc4HQcdpFoT4SYejJ+fXNYug1IpY7Wf7No8p3HbrsgPdfKGFI7rH76N9d1/WiJ05hT2lgJU
ND21ny/WlCP15qlr9uxU9F0eOURX4BbrdguF3GOk1MpN0JcD+j/F/vr7z/JXz9M0LIf2GpBYOn0/
X1pJmAq7CelbltrwrwbzVUmQUv7+Ir9YnFgoYB9Yjo2Z5fOXMRCH0XVpSJYEDq97M+YCXTyKXclh
BqZc1739/nraLx4oHUsGPDspVsXPCt/SgilWO+heseaTY2sOwiItTJQMbbMrh5zDfrrcaCLErbxS
NYhqkfFpBiVAKyuKZXIombsuC6IIXnu76V+ZsAbTjcbAQABqK6fA7Krn39/0L8aqsZrshIPdxxbW
OoH8MOEv40pyLxSi6ozC3AqjCEiRATML+1X5A+75F9Mh+GMHLonATfavuaiMgGEsM0a8oBujYpvb
CeYdY5GbwazbWwxu80E3aGZ6Vl9ap1Hm4X9fb0Ch6w5nZIbyv7q6oOME4UFUUHIz7N284xdqc+Vc
99Cw/rar/a9L+a8+BdrUpmTmF+um+ufHyvnYXvcq6BzYMl5MhYFEkoy71fS+GOcQgkYCMB5/O5X1
Py07v5jzYUjQPhV00f+9hoMPqMVE8Nm+hh54FSxsGpZwai9Ay8W0FWtck7ET/mnz8ovRxhrnmDYj
mvX88wFqMaMpmrMg31OiMs9FOis3Eg/pAwhAMFMYVv4we31iTX/fz4NMX+1tfL442j9N/KFla3m2
2OU+MdBN7omjQpGWxEr0wSIASVAKqq2944yPSyWDG6cYndaNgNoM+F+S+qMyUVaNic4poClmsVOq
zpBIQKNXi+DmdJta3QjZtqQx0sFJMSii1cO+hHv0wMxSffnP49BUma2QgGuWivTg0wdjqy3cS7Xc
6xXBQy55bgakA/Lg4S0Of3Ai/GLMrxsCvkydd8XZ8+drCV1WktQ1Nrc2detOG5ft0igthXhqEf/5
Z1nIOFiXkW6wc/80DmYV7ywKhmz/veLRqlhk1UAqvhlEyf73l/oOF/95PYOcitdHY6dj40n49Ajz
OCQLegpYVKaQE3UHDpV6Ae48jZryS9Hp9OjNBv7ddZetLcN+lvY7wavo64hASj0yl/WbWQL86ESV
P5rLBB+ZV4LyvVTK19/frb4u5Z/ulrWXnTaeEBZ7+9NLqM2Z4jxsqX1OLM2xGo3qa0bm8qlqp9Vv
Fsfha0/tGPJdTepuqgUK6Tf6chuKqL5OFjOEpap2t03ZkY0tOIuUWT+AzujaCzse5O0oi2mnxmNP
s8HOj6ONZef3P0H794maAyY7W2ZUjtb/mk+1alHY1UsSCeGiuVlP/JwHKSZAXYi1Jmf6uVJggftp
F41rKPEr0VXL4Q834VDX/PFJUrRgQdFt1bI43lu8+k+bCVlADwBHg/OyQ3MJ8KIOI7J+zEbzmoSw
sAQrj2B2cpduPIskRd5pNYAArSmKPwgfPE/AJmuPclx3308o2uDZkkGWlhMResh/LTWyySTProei
8ZUlrpDLW1iurNcxQlQTDUeKN37TDnek1H0t5ujRFuvnZUyHMHd28BIR2SspjNWgKLAkHMFEoP8V
nurADXGAx+G3NKPiutJozZAc2lbzozoht3Ne9ElFa93uizS5nUeinoSzHECq+Us0PjdV7Q/Ocj1T
xEh8u7APMsFMk6o9pZT5sDT1WSoYYUYbeL08tWh2Qqc5dLHqgSbadF29TUI00G3+rQ+UjZo3RMIm
h8KKIGkPzwZMNkmkiUXxgoxl6jeodBNlA0OYDJNU2S9jfZysfK+ObbgxGyAruEh9NekwE5jWS68R
y1UtzoOpBqACb4xQcVP2MwRGYtWN2quY5sm+WJTTbEV3ZuPEbpEVz5gUXdC+zL/BK/2j23kmhNFy
nihpoF5Qt8I6pV3wTvYyDzF8qOfhEJl4+cWy1errMNRxRDTP00yBxe4pTdE/g2NNzIJDFFXsaQrM
gjDY9Mt8hG+6knRBkncWWOBqF9d3Y3UEcvE02O/mssp9hXUti3jbzO9mSYNQUpr27Eq/sCv1m+w/
Ft24ILgPWazukwuyyxr0otICMmRt7KI90h5eG7ryXGlgDh1KvMvYXOpg39j9pRdard1lPVYfEIGb
oQwf9Nre8hW7SoSPAA4J/mGEDaqxeGE68Fzn4Trr7ceQzzkTyWNP1lhHx5sc8kO+LNvW1t66kMB0
ZZC+NgVXApnU0tqPJNe+6xGpcAlBVmRlmjth0fG3k82Ut8+KquOTIYq5mdUXcB1XxoxINwiUHckB
bXPEqs2WFQ8UnVElUQ6UfeAMWqcF+dlSsMwW9jHsbDSYqGfKcUItnVzUDb4LgwPf4DwKhPJBYhJZ
qCDozRAeExDlp+mE2BjltojjjWE0z2ZavtGLuByq6FgAU+0ynGPoZo4oyC6tEpIymrXNBMfTZZp8
TJb6Hqfbrea0b4tW7xbOGliovjUMrqrRNlrH2H6LtfRITIFfDck5UZ9ovXkpwyQmjGOOh7PTFnvF
aV8Nlo3v1uC8jj5a2R6CUnMNBS7FQPs4QBnS8BDw7f4/9s5kOW5su6K/4vAcL9BdXGDgSfaZZBLs
KXGCINWgBy765uu9UrbfU6WLYjjHniiiSlUgCOB25+y9tt5Doul7G8e3ewX75zrqENo7wb5MT4bW
Jquv+iTaZBZRdogpvALheCkeyc+x6C8LfllmEK/iGub2FIYHxeG+YFVEyhtC5RlwmLkrE9kT1uG9
Tk1W73CO8gBVlV5lzCOdix4BROyAeLBXXy1gNzkgwYgkyWak7MhpUXUVgC91zCLx1cRbLCHmFDau
kELdw4CspoWTuKtqOnkDrXXjKMQGTZmR5Mfegz7FwiMZNG0d5yGTMUysqUT0r957fcie3aYC62UD
6/LeJPHBAJDuq6a8o5oJZQTVVW8Pu6QNFbeHbBdna1rAA5lm8phapiByDnz09QDBUvt7rhmP3tzd
iIgbVuFuFruuQmqFXIKs5yZccE6Ej4fjP/2Oumrpqv5L42mnpvrdhDRN5fILmI5l4OGdn8pvQKXr
XRnOpD3IuV6aViRexEzDfjLtQG3d8krVdeZnoyg2Hlo1aI7IDnHeiACzd9M8hj16Ciac0PSTkB38
cmpkRVwJUd/Dthra8l2AH9JQcjvxqpWokdzJhpg5J8Rhe6l8ogcLUbHj15vt0sNAN+4CkCto9wy8
74FWZg9xFmrfXRVY7FKIQPmBqvB+ToufulGaqwa+CblxeAKnFIC9ckJA00E3v+ljjb4wQfrepiWU
Pvih63Lq1aOY6+9ewAhB76XvqC03ZAHTiELHIzJMgdBT96bX9AQpn0KEM1rU+4Bp1g+jCu+iRg4P
soRAe4TDE3+ZTHrhi1KPnR2UJ+2nMInwdaEf9nj546m9FnHmPcZw3H1wRxlbF7vAkuXW5ESrVolN
C3WTzFu0RaukUzF5grJvj2VGgYFCdNC/eRVywk3fC8LO1fCK+ke8TzM/fNGKfPpaY+LbN0kF9Zyq
XbrtyO7KcFc4Yo3WIrnnBEfvXs/6r2yj82/G2I572i3WdZZn6hnCNogl0bVHpyBQfJGaqfrlnHjL
7eCB5IhnL88QAOBLJanVtJHvLRLNGP1mwDyXjJlHv36a8SPYYNqtVRZn5SbSiSkZCVNYmTO8GrfU
y1utKprrmCLGS+wQSaXXQXyAo1vCayh0os1t9zjBYEPvX7buV3JF6v3cnOYezWE9HfovUqEBc3Kc
WIklvid1j5ChxWUHYIXDoXAf7LF8k22b7woOBQ8tIZmPIpHWriFLetGZ5WjBKsp7SGm6nS5CHQ09
8eEsZ3VlvnN8bu4iK8WVQTrAga6OuQfNhP1KM7T1TNXhWg+itZMnaLyIwOzioT3QuquLpXMyTRSJ
SaimMQ/rksSoNUgbQrjJiqh4SI4Xo+/skmkTGHA9SQVxQxC8dDYXiB6A2rT6qCpWu4zTvDvpwMZd
lPlLzjNbo9Xc95H4WY7dtrtximjGvB0IOAaRsYRlifdizsLrbsaVJGXUHwmgtVqUNVm/CrHe7+cZ
QCARNLoLgNbUlkWMp9FAYfNKeC779sIFwahOeDK+cWOPWUlpCyZf7RnvyrGdg/mlHie1RQxBdGMV
FT+DUIRPiPPK97m6C8gX5sjHJnpreMjdAkXY6TjjxCELIgK0mRPSsqToWy6FU/HPcohP2hsml3hQ
NycB+7uq4xEyQkhCOnvk+8bOQrZDmrnuM8JWJzXOB7t3JN5RwYloUAZ7x7Y3fzgdUEP2q7BWdWJX
RWG+NGg8wp1WVPSl67GdiYuM9OkqlfaAcTBUPC7yZjv2JJV8IgOoewHrzmG/cEQPZlcU+YYKYr8j
Rm365sqxwBk/crBNB73K8EFiHEE+xMpThZPlT8K1cfvl9nhXBN780sVoUkSB/niUXa9uY6tASdpV
o/ZuJOC2EOtgG437/FlFrIajnhbLquZbW9n9fAJBBHW61AfsGMizUwy7RZysAzbZOwCJ/UF4QfOo
iYgg5UoIwodD3VS3kP4jbTlFvYHFH74ZCOY2ZTVvZjwpYqj6eMPR2Lsecy/f6B2Y0Rin7qNQHlsl
3nO65+URPXviQW/DNM+/EwqUPPS2Zb03BSanE6NvtrMftKmstYzlVTpct0yQKy+xxV1jMfmOMoD5
AgwKZ64uHyoj967atnPREjpFyl30TOaRBTbL6RvPb1VSHPBwVYdW2RoiWLhhX0BUjkcjb52l6KMr
UYfZDtuvjkjLgnFcs1ATODOADa6rLcO2Iz/IhN802/yuwuxWoPa0jZE79h4A/GkF4Tj5OiAoSZcQ
Np2HuOm89EumJWyWpdnuDJskJz58PMpVO/0QmupQCWf2fsom9VVwKtnS3E7uTCXqLcJy9ZCZYljn
Uou+T3YxPxMrlK2rqgCzY2Z3nbSfmxqHsK4N4DKG0/4wMkekYVEZsAvuyFJDs0uH4asN7/DYuSIk
q74DaxCmAynyJEXtxWTpA1Bdy8BHOVvtlbLrmBiDwgAF1mjp9Wm34KO8r8tD1wIeWvM/iJVJZhAv
IcLUAJ8Zf1jdOetcK1nZkPEm3JKIH81B6psgtPAalpq7DSK3X7sCPYE01Y1m9+iUcRjS9Czi1n2Y
ZengNZdJgPvcUe5jJMf8rmwJHlsqU4vi7dAaFCoaaf1AthdiP7LI6AFEFt85BoTTLI8qY6Ei+OzB
5Km9EGxRePrZta1ru4nO87tF6XE/5n1CM8cWPVygwatXUV9n1ximm+9RUOEimZUIsbbZFYwj4n1k
vgolPP2RfRDhYVnxM9M6wHROJJ56r8AlQdpFeN2j5c/YCpk4db0Sd2/TOWQ5lCdaUh8qcwcPv9yb
OaxXnFDm1eRhHQhR8dyoCeA1bLH5igzlGOJhSaVsVI7BCYmIq8C23hpKQkAWs4JcwSZgtbX0dDWg
/WOeFcDg2ciubREppDmqmq+YsH5EFu7omd3KVVOE1a4kY+utH0M+eBmuVKn1+7Ylot12q/46ZM/J
mRNVLVsuTGKGPi1JL8fLblvvST/UL3qNZzmZO+NL3Ljarg3ks6GMeemmFWSENNPbRURWKT4b9LZT
icS0KAgiIBwtIvKWzHAE99ouHiZvBRLcuj7J+8xhIC2op4rIxhMbDVFVAxx8vOgT0/4Diop8m4R1
dJxJhQr5a+zYFaksfgql995Kh/lGU6Dk0JS2FKWld1+roHmokWa02GzGExMWtyxgPnfPtw+J3cJ1
2w518DwmlLS1oQTtExORtIGFXu0amU7USpIOdzER17ImdNpKv7D6MYsXZEc/2kY6UwEiJmBBw5Qi
ghEW8TFsnD0Y2PCgN/ObG0GtsJrW3ZhAy3dGQaxIMFQEY+BzqO/Z4Px0iKZ/7eeCc0hUv3T4O79K
oCOUFfrlJJkDDebfIRUxRxrjNdBFeWsxL6yLMJ/vZdo+o2sNNompxXdRN+P0VklIkEWVj4vcLGaA
AOBzuhpBSmdSY629Fli3g9/ddghgC6q8vnK9UGyiMvM2YTAskevXe5tD3pF61HZigQWPYE3GJq/m
8IUYiXA/5ZQArPyR4B/ODU2rDpwrYTxBW732LGAmjAHcAoH93sUk8jkFbg/P5A82mzgJVPw1BvRP
FArGX6N2gl3izuWqQmIPNbTRNmONbxpbusdkMDZrMy9OG836OCVdDSm9ffZ0kiNSi8Q2HZcKznaD
LC3DiJN0YTixR90hCHB1as5TMuXQSkiRIW5dGoqsv9Lwlk0aYq3tNOeYZG20NOay3/a5pm3n2FIs
ALk8Ju6Y+2Mi1DdVFM5WFuNDVwbQTpNZ30RdnL90A/kwA8FxUICGx8obTfr9SjxnMTledRgO6yYd
0mOoed5Kx+luF9Mh0xXhPtmg39TYGrZRiWfeqEIXwCP2AtIImgPUWesbBEKABU7SgHOSbM46dwTI
OnlLnr/Cim1HB/Q+3bqIrNeYw+pqtLJ5nbUDX7gR1FSHQSjmyYyUN2ZVJGuCXRKmphtvaBXkW9Gt
zaGyfbe05B5r2DejidvnFujzjhm9P8BlpXMKFnltdyJ8HyYYFU5VREhirPSZWk33VmtOeecBZv5i
4sGwK1FswS1bmMCDZoVosIZ/4fUHrTcKbxcXlJVLG/f9pCyStGi2QyCK+uKn7UmAlZPCfDpvo45O
e4wDyKyjG8+JKsiQLLq6RsULv111qCd201Ef9GCSQWzxyrJlpLSaLTgKaW9wtxbPlBKRgX9K79ko
Nai741SsBQSLJIXpgqZ9wqmX1Zt8SJOl1XjqfkyzcEcePbHueVqvFUKppQfgdelwhlklWV4e0amP
61R3OTN7WJDBQlbVRkNrttFqyPkLm409hI0k7Y8TOMpb6fTOFeX6ejM51sx36hxqObnFiriq0jdi
YfgFO8AdoQH9HqNRB+nWCiB1heF9xplpwQ8YVq0LWAoFF8lF7ujuMo0AlPEUmWDBAVi4wXydlfG7
PunOTVbZ/R3m5Ju+YIPfa3jfKuAqMk+Pbgzl3xxM8yfhibgjq2K6m6XINibV0i9WPGlXGf5eOPBj
J05Qpe4p6M3iuqINiAOvuGn7/hVZhFrYjf5SpGnva10JFSkytYWJz3LZ6OGwy4wG+J3ZpneqP1Fj
TiF0emu82ZkihLAO7O5g9GbMwbwKtroZR4x24CmRHXjPg2HCDsArl4phvq4aWlfLMpklrDwacXbf
TlsxR/n3nr3VpkXgtjdMldwOCXZ502TOlUQR1NDaaBUvq7yyX+0eG9yQZ9o6MMz8SWua4MptHHeT
EmyCJ/HE5WgDeGPEDPmoB9/dEJN6N8dwJ+pIvqek6OLkSQwAPbb9iJtjWhS5o1bwfz3KLXliLWIn
kywfyfwqO96WATcc7lgcPpWed23gIdlh7CiBoo7tDQnJxRMmt4IFBR5hr6z0MCCLoqAzQXjNTOfR
6YPtVA7N3rMjZ1t6ff3WdmG71usRM0wFsbTg4xadp+6cMBff9Kx6Nu2huMZNqSAw4r+c3TE+AApw
Nols5ImRhT1ldJruug7KBqxEO2BT5/y4JIGM0qUiZvXKCqYUgEb0c9YRmXSQHtdG5uhLsmCBDZEy
GFMLU+OmtSJzo+fjjAUp2ZVG0a+VS0vD1KCbhV1DlS3p0p0p7PnnyI70GtuPsYbqetRiq32wHJyG
qGxQSFp4+MgVK79bRDUtrUpr2B0w8rwI6/pCohG5TVCKIe5kdnyR8Thsha0OXRpVN204UDbOxlds
uD+iOAEIXtNQAMA64UT39C2u1vxAZIhDfA80hB80PkB8aGHZP4Hgjl5OLtvvovqZ1JKzpgB0YwZ0
Cyi95UsJ9ftrWBLWY1pOd6j7wT6k1djfzrAkIOE7uO/MwCNVKDFcyp1tiMkwh+0yns7ysBZKSnlO
cB8OTF6g/LNdjNXhgdV1BKoDzCAJ03AZwNArF5a0S2jpLSMJMjeaf4Q4bBhLQl6CfBiprbUBlag0
WrddjO9MGNPBkt57jb36UA9esE3JMnymSSl9EvYgukSJfi0gN14PZZYs0a6VHtErFc4VUqqjYUPw
TmYs2EaDpCyEKuE/TnWK84EEUX0t7MnOlkZY6yE3VKkBAsNEvS07pfasygHeB0eQR0rGBaQJSd08
TW8jIa11GbIFj2YaOvaU0tVJYefp5ZzukY/qLByuep7zchrhBVcjREYvgZZgZjg8HfJwQEsanQE/
KomMdRfH99SsaA6nlJjUxHZQEnvDNnp0VpZDoBxWrmzDjxluArcJtkYSdzeEpuhLM5rtdZbLpYEo
F75PepRd/NYXMxQlO2539J7iDWg34vocfIUBiRRz5XVXg+WBWhns23rAPVTWNdvPyFRPem+Xy0rH
rgaXONbWRE2NL/TJ42UuOEmXulP9BKtfvBF+m9wlWj9Rc8cGRAZTtDWc0MLC3JpfCkcCWgnZaYO6
y83khwpDCFaB/eopla8Hj3C6Dg/B3tDTbC8144ro8peicYu9zBu1iqvuqQQofJXZVr/z8qZZCcIZ
sFO57dfeAVa+nYKhXSsbGzhCVVtscScDkRqpo2dWV20tlXXHEX0y4TvxtIlMO3ql1h8S21Njya2a
XtHlCJq19Bq6bG4c32h95W45afUrhx3foeMrBSQhyl2pJBAaO9QId3bsA1xtnT1saz1RUqDEjKfn
qo6cBgz+KG89L6R3P3h8hVhl2mVHSXvjNAxZjlPmBjtpezcHsXM7TlArIMpUdyKsu9NeTFw1Yw+A
XqZW95bSzSvhoYy2C+skNx/01orBg0H6/h4jbIsX7F/q28IcWTBqmkwt+4ZD0IXNkcWa5p0bkELV
OtiVC0OTO8yNOYxBzyRDp6K+U4km+EK0QblPZK/v3TI0ng1qTJuUOD6PnUQEEWDuIbSgPB9e6wCx
eRKrdmPoHpkgss1LfAiDvSixtb/gOqwfjNqubsKuZs+dJacEA6xDYbnwZq12wGel9Erg5sVvYTlx
bXjNebiaSJs9OggiIHhn47c2SjQGDy46qJ80pIJyHvxZ0+q7MoD2kwWFekyMMGU3UUycBekkrInJ
6q9SZ9CTZZi0HQkMM0AHIr8M4/sQZzWBSkP+rudO6S2JZU5u+ymiIq/PKnag8xZsAtyqTK4bt0Xw
mFagXFdyjM0XO+6rn01HdstyIuXlykxcFuYxka524sUEt8UQdyy9nLiv9Q6h+LGWxQnEOghnV+EE
+z7BZ7iemRd/hlNJ7hn7MGdHIjrr6qgZEdRTz4D7JNK6uFJOIagUNVr1SPKz/exBuv+mF0pRLQxC
/NVli1xmYKp67Rq9hyd2clx1iRZfh+QiPKS2tJ4zL61+gsfWX3nJEkos6bDrwdTsRRclSq0Qq4Tu
0nNaOI+NpSHZQmfubhqOdNTvU3MXRJb5QIhXczNFuoUtNI/BaoVmaR+jJke2MOhEICx0myL5KupO
DhEvHJ8KMn76ZVXCEzTtX/dlAYFf4l3Vkw0bzOprM42ClOO050/VMuMNxchvYkjPt5A6HUUX1ZRH
vCjYTaMcn8rAzHTczZN3SOp5rham06XVMSykTnZoM8bNQ0LneBcGehhuZY5iJu77qHnoE5UaGMwS
e4PtsCD5pbSyB3qVYbrP3CAi34kGrLUC/Fvj2s1PIZ6BZ1PZAFTPAEqsetU0dFtZECL08/lkQGF1
g/xKEmD8QJZgu1VdPpIWLzseSDM1PFIDeW7I9l8Z9oavNDE2aCfYWeQkKD+ktK463NFUN5aBnLMH
ShrhF8rwnKA9Tdmbzhj017KRzYH6eQKPLMme9THBaekJ+xSEWLbYFElZbAay4wFvkCQiki6+8lD+
3FCQ5fJpg2hsPolX3JZYNlhWFSyQkg8TMrCNJtvr1FenYGfiJUl4lNg0NkEFAsMNHBQ9hZzCd0ML
k2tBoihOU+wh/bp2KDxh5+aAtE4pWvZLhQyhpMc4lQ8yp6+/jJt0yldgbPkaw0AgWWlO6LjaCuLr
jtL4MxWBOF7WsaqZLLJmfCs9UT2C+Gi/wScELhK4lvamEYzyRZQWdnXGO4e7qXRWsZtaEmxrPzzV
ulW/EB8LQMQo3GfODM4NEOhxptXvHcvaYX9QkXXOIk9U9UI2zFcoaNiPg7dHOJqpsNskUYK6uhFk
4Y0a+8qWiRQ4FQm5y5HiLAbQDv/8wjKmkKRMFdA86MDBQJCSg/6FGOCO6CJz6l80yo1XlLH4vOo+
sZ9dyvQFAUIWb4OMdToTtZ7xRtNEXfVgVWlYkxl2j+iPxZeKcO7HuB1WVe9GRy/zsluvLYJsAybE
NhbayMifeelUQaFQr1G0nfiJ0hbPVpXzJdAP/ZqZrfMdBHNyHanQpBY5DcwROlm/x1azJag7juf0
1qc4mWg06Iwg0Ca8WAK9yMoUmfAeo0jju5cen6GmKt5E0dE+wtPaIf/rE0EISWG66AF7z8h3FKqG
J8Knk52O4M236Bo8hDFijgy+wCtrQ3CMpJM9TEJWj6nnRs2BQDP5nRPPkK/KvmWAxC2WFHYFs4Zp
QSvZnrXoO7dspsNkU9qBWYLo7MMvsLVMNlulMpu9Ka3onvWoIsceslSydyaSwGoIIchRGCT5cqDP
8RplfN8pLSxi1hiikyixsKqMqTedwi+0qHic0jCnwh8ad2LnEYXzWqdtlGx+CZk6FJE/lR6W5roM
euZ8R1l8x1VyGuSt4rRz455sPwUAs81J3AjCrCmI+jHSE32bH8JFvWl4ySyP2vDgmfVDa00D/agA
03Nymp6hUIQbbx7BmgiQ7F5RqvsiLkbaR0Y7rtnZswylDn9N2VnfElc4HR3drXkG+EBuGxmU4pXI
wyzmHBk5VFIprp/KVLykMQc4WhYRJ6I6z6G9TmbiZH7Ujv22IqJ3r2uq3Hulph/aOeJdsNIpgixM
l0o3CR7WRoz8uYrmlAl+IObNx6LORBkDKKSYEJTMJHqlWc+cK/VtlqDuEaEW3dd83341psERZl6/
biPR77TQoGM2srFe5uXMQ5rMmOAW2ZOOvZJFQbm1gF+gHaaceFxgmnxwZi8sIF1T0m9Nk8brirg8
dtwwSOjL0LNBhtPNLmjOlOmkgIoEuwjqAGX5rnocCU4j9hgIq9+rHqxvxPgPKo84RCuvq9VQl4B7
RCMOJU0F2vYuMlPTUOLR5uvepo2Wh2zOSvEGD/S0VTbmaqfC4ZjkKKeu6YeybrUOppPCxgXBDiLZ
eWNi7bpkFMiUcOFTgDDGJaiWFCItktuFHk3Dk623DpvHmpVKuBaCW2vKHthtEe/G3oePt008GpWR
coFuD0R9iCVbRPOKs3znT0R5LwYVoYyImgZbVzIatxSq/M6w2bUUOrxyZBNLDSbArlajdui6gVAq
5fDbCDAZzZL6uLYbs4p9YC57JvqeNeCu44TUU6eGM3OVEDcc3MwBMTEQAyi0rUf8/doR+QEEeM1T
tNuTahb/n5jxA15PO31iyj7JWT8Gk4F1LDAr/NeV9t//499P//l/Q8ks+x+SBjLlQbyyEq36//ix
pfUPoUPxwiRhn+bek8Twv/3Ygr8SWIeBmAlcG+7pf2rKro3+498N9x8GMmyJSFmK/4sX+69uCY3L
4pq1TPdM4dzOfe6C1wxviW8dQLGSf1AOgFl++/1v/0ty+m9Fl9+yWrYNv/Bf5JP/uvqZABUVbUA/
WQtvA48socEOEbkldfaJAPijq5/+/W++ArahYx70huun9ZwuJaMYKZ6tPtH8fnT1M1lxSAMB5Bi0
ChXQ5KMKfay6Wi4vezAnvelvtx4RwaOkPgpfNN6TJdwnx7LlhQ/9zMFIlciJKxsAXB5F2xFs5QDn
97LbPrPzzLVFSyexQMDq+qMIsCml+dh8cnHjr5rff34t8kxkO5SOxzlWs30MHOlLxGb3UEPceIXs
KjclYVzgG0uLPldjYnebALGVTvKJf+ODty3PhN11GjpGxfbMr8uGDX4idnNvfrvoqZ1AhL+/7Dzw
FLllvBAxDn6IWwDlEyjhyy5+NoD1VCOVVgwWMS5FyjqP7i0DNXrZxc/GL1qByR2NzPTF5HyjKfvk
ZNaPyy59ehG/jYDWqKWUQWH6c8ibxMN4VFT6L5sZ5NnYLTsuGgeR6bcJJ7OSmsjOJLf+ssF77qCj
z5CFhKSZvjeYO2MI76LavfCBn41dNZV1Vig3v81zukMj/CSAqZ23veyZnw1faNcOFSgtu50Gziuc
dMvmtpsE/aaLrn+ukhdWhRqzr6PbhFS3JeQgScNHPf354r/8HP9yNfxzejg316NYgndXZ+FtIZJH
M628VTzkgrSwhMKnoRX9ZtAa44fjdcOCg0+9pNDorKckHx9aF4YyWhV2QX++mQ+mC+dsSEvqP9mo
tZUfGMkWpoS7MwuVf+I7+OjiZ0O66yd4mBILRpsFD8GpmuvMHCwvu/OzIR2axPAmrXJ9UXk6fDf1
PkbG1WXXPhvTRVtzRlGu8mN6aE82eQ4x29JP3v9HT+VsTJ86XELLR+UXaCHprc2BRxALlKMLX6n5
1wmpsmDOiTxXvkwhKyV5Fy2JyLEeL3s0ZwPbq2JHdWNQ+oVnUvvy7OEoqI98+fPVTy/v74bG2cC2
hrGfUT9Kf+g5c5GhxeGvKwRRwBii//wjPnj84mxxtigzRcE0ur4ziHVworV51oWvVpwtvtYQBfhM
bMfvHC/aWh59kwbD6GXT9bn9tAR1V1nGaPoV8QZOkF3DNPwE/PHRQzkbqbRIPHBfSemDzT4ByEU3
vSCJry6br8XZWOVknKHbo01mGcHe1R7HVq7//DY/+GDE6Rf6bfUNSG+sOLRLPyaPdh2knvNs9lmE
RqAznv78I8zTQ/ibjxJe8l9+hqOd1Od14/q5JIQ484zmUIXtg2plu7Ro1jjgvcPiOS4J/Jirn3MS
WtsKbuITEfAmTRJlbBH404hA9eUcDBLQWBAruoXRmN6FTfOuC53gCVXedyVZeKi2lihl2n0NhME7
UPx//vMv8tFLPpsYdFj7daUFhY+7b4K/bLYg4ovgE+fyR1c/mxiGMu4p282mH3fJt34YrkkluLvs
xs9mhX5AlR9qledLbXixnPF2novvF13aPpsNsgJ15TSX+Jp1M1+YuvID6V14ajz3qeZTYUcJ2FQ/
FPLKuRqM/JP16TSf/M0XaZ+t2kEHd6HlokSPZPqNUFlD3AOJN7xfrGpDWaF8U4RvaIb9f7LD/nPP
Yp9NEFbrdaRvK+mDZZmuqyBLD95Mil7Ywt2+7FWcTxI2svRKTzy/5MNfwIY9SgKBL7v26aP9bZow
ikakUVZ7vmN4yeNYVtUXkqz7zWVXP5sgclKuE9Ni1UKAeajM8lWZ0Sdv+oP5zT4bs1Tqc/Twueuj
gI5vhIVwgMAs8k3crv9kWTnDjv3r3Z6N3DRSnVvMluv3aSZJOCR8Rjkoi6I4bh7bgrhw6db9Ls9B
V60jnKzbNEYQNpSFAfFOGbf51MIFLaWzHpF2f7vsoZ4NeqFbVEGVLvzRitC32Skt/c+M5B/MVdbZ
qE9jx6mFlbAH8NKdSzduqZK4vmz/RfLrX761wrJdcMYNm4C0Njd2SdMx6r1PNkgf3fnZyLdTRUxO
qxv+AG56I5LM2cRlnawveubW2SifDVLGBr03OG4CjVa17r30bhhcNo1bZwPc6kHBmEFs+h3FlzU9
CjjvpT5f+NjPhjg1dlP2RuD4YZq1+zyqnzKv6i5b3KyzEZ6EMMFqwcXpJN87hIETUyteLnvoZ0Mc
0GMyZAm1iVGN1L8VbqJq9+dLGx99LmdDG9uY7ZU4mfzEHrKr2h3Cd/pp0YMTYA9NOhq8CHa99t7O
cH+5ZSwfyll+88Iif8Qp1C4NZ3Rf4DDRe/zzHX10Q2ejGqHlOOIfzHzoBIo4Tiq5d3FvO5e9p3Mq
mB5OHkyZLPcr4WxZ0t9npzMuu/VzYo1RpS5ERLpYtP3REeD2ACycfYZt++DB/IIO/rZCBeT2ktQp
Mz/WpHM8yU7L0G4uW/5+7Wx/uzhC4gY5lJ35WOwe4KBsIzzKF73Qc/ib5ighg5ZLsxG+JuUR98fh
siufntRvN53alRPODvlqgN7e5xi/tpFe+JmcDed8zvOmlWSCaJr+XkCKWBAtEV74RM7GMwLLBvCV
zsOmBbdAhowMFnLKZUepc6xfk+HvsAi08oNRBSstKXGoT8Z04b2fDU8JdXQy4nj2jZPMbCQgCpWU
+1kn4rRI/c221ThbdhE762YV6K4f2PqPucjBo2dlcV+hw9xZHT67Jp4/Y16cvpK/+1lnq/CA68Ye
pXT9CYbqVWmG+RqNfrO/6Nv8hVf57dv0XDIiMpGnfmFyWtCC9lFPmk8m7Y/u/GwR7kJdyKKhQNEl
SuJFtqNNN8r+sqng1ybwtzuP+i7F0RekvhZkzTY3+w2wEf2Tx/LRCz79Sr9dfG4Gw0lUF/hSiISs
deLG0FINGVobeJ75wlIxQceOipLL5uRzZA6pLUN3Uk/7msORE4sNKRnRpIiuv+w9n41lb6pwtNpm
4rcdWe7KrjYTIMDLdlvG2eKsGbD4bKtLfZypFRm20bTsWzF+8hl91IX69e9/exk6KWsJmREUXaoY
dziGXGIhiGPMGz0ggKFpD1XvTWzorQLRrWf/aEuDXd9FD04/G+p1EJhpYBuJjwGYQM50Z3n1J9iw
D8bHObooRcyIKLhN/ZDQwC6yf4xBc9lWTD991789Muzl8IOwzvp2VgHqiM1l1+X2hY/kbFyjJBtt
A3eXD2cJ7E8RFsvB/GTgffRMzrbWJq/OHKwguIGfRDwMZ8Oywid82bs8G9UIIHs12sXoy6EH6jKE
N86Yu5eNMP1sKWbCR3pZJgm97yivFzT3xdd2EsOFlz8bwG4IkGGij8zOJ9oqEBE4W7eXPZaz4avm
LMU5Zse+LieQMLkFNXqBVuXCy58vxTMhXBM6UD8GGgyOyYO3hJv2knuHnvnXD92okxTFmT76RJY+
t06GAsoYLyt7Gd7Z0qsiuE+BFo4+RFXcg9MA5wY5w+qyWz8bo5Hi45gNw/BB+tjfR2DKiyrr3efL
rn42SD1NTAAW9dnPovqHYVa+N302b53G4v/ekZCn9NdnbtoF8mrVt340NTHCKbyCCjzIU42U9/Gy
uz8bqV7mdK4tq9aXDgwsrSKOKMpz++Wyq58N1XoszRw9ZeNHnBSxNyr3yKnS/WQKOz3hv3s8ZyM1
CvtGkzhwwI8V9ptjedkqGRK1nUj12FZdCJzjz7/G6UP5ux90Nm6dIRYBgWo19modHoeq5ZvMS/U8
ulN432I0DxdlR87Bn3/a6dH/3U87G8bQNVVYTY17Y1ZiEyMB1EhNuejS52BYK3GcOdLHyte7CY68
SxZEJXrzk8f0wY2fQ9FJn3GT/+Ts25rjxLmufxFVQiAkbuluHxIHO4mTSeaGmmQmHMRJCCHg17+r
830XsR63u0q3qZSsFtoH7b32WmUXihwipw9D+DlUjdfDDmSHLw0hGWJgDVQs8r3B2KW26+2OITrP
bTsGXPcixZxIj21HoP3boASYtRsmcv2O3LHhGLhoNkZRkIOH4wAE8wE1UM+vef4Of+QefZSuoGSk
Qd5wEFtCbsKS3SsIQsDj5dK1KUpg77HrBFPpQ4hB3bLxPBDHagNBuTXTjqVN/5kMQGAs0EL2O2zH
UEmDtjV0f4K8gt7VoaowLYhBn2tu4NL9dgyzpRF4BSQLchDadhhNDkAiZVavAgNgjS9PHCOi0PXQ
JsjDEXrrkHu+LeIm8fucLsRrWdIaU0txkA8BMPAELGGyvNJuuHAoLsKLQpwNA0n4nEoMJxKz+6br
v3t9Te4YZmJ0mPQCu9Y9IOvzV01az/NwjBLMNylbxBbkhHQPyz7djNoPlBZyxyjBBg8pmgKWQ+f4
4zIB9M9nzxzMxXaFxEizaGx7LdWH1awnDMv+8jtrxypLGs3bkM4BWoOixLSk+c506Oe9uWOVLFVb
t/RYe4iZyDB68hRT88Vv365NrlvQWo3rB0jdJ9NhpqCEFKtfZHBBXSBnLWWCUZtcg5bLMHJXb5Hf
DXQRXUkxTZI2aZqvy4Yp/g1vDQNOpxuvU3ExWrKLlMLEOC4KWFYTTOqgpu25cccoNZQD6wCUo/nM
+9MEpApQPV7P9P/h7EUEo5ql2DVYJnLkD5gKuJIpXnBSrj6FldC4nIolyLcGgvPnKBwLkKT4HXb0
0nN3i4bb1jzNd7X/sgUevPFuRs/jduxSlbFNB0wHPu7UBFBWjUAwl1wDNp3d3SuZ5m+d7j8SiBTC
S1UZ7tOj3IevdQN6CZAjfoL+9/9XsLvI137p3B3r1NMMro61wx8YIaRaU6ayKkF+5XXwLi4Lw4rI
TOIEmLuqKrOmDzOMInl+VReYxWob7kvNx8dGmOjQlxNkRFrrFzRdXJYUZwBctGPnzLSnKp3EfSzI
tQbL2RRf+azMMVGQxkUWchrqMWxW8zdLWwqhpNHcUSkhSDJAtu3K5bxwf1yQ1jjwFbVOBdxgJBdk
RKjknmYMwz1DlQY29vZXvvRHnIBaLFA1wLzm+Ki1kE/xzvl7DPH9gIo0u5KRnqsMr52Xa8CjDNA2
YgDyYB4/20AjIY57GTc5Zg3DT+DZxaRjygTEy8lee95dx65rsS08mIJzTIye0crDSFgw/Xz7xC5Y
HXPibc3BXSsK1T+CzZ2CkyKRN7OMI79ozhyb5g0LIogF49VRrun7eNrvVbP5tdkwK/TSl44oLuGp
XZ6R/FX1YYwL8mkHf5NXJwPjRC9Xp0lZBKBdXFDsaJ7jxX63hnVXrumFQ3cBViWw5V1EGw3In3xS
Tfm0gATP77K4UCqMGjekxyDfIyOgaxvleENAYON1WVy1gnmioApuOv1ISvOzIPQpbFvPpR3LBVNi
qRba6kdtQDEQU6WOwJeZK2WSC34hdqx20EvKqkAsj71Y+jLTHd4fNcHAoVhmNI78Tscx02EM2206
F7LHM9U7hhXfh9p88lvbMdMQhKWgzVPbI3SR3oF357tJzL9+Szs2GiCiMAuCsnzVGCbXJnxINASf
vRZ3oVBMgbEiXOoKXXYo/cS9/IQRH78r4yKhZsBXF2jrWaBPzJPci7/5TEe/bxk5RaRVGV42a5Dm
k5rTDCJlH5nwrcW4OKi53g2kG7s0r2pclG0GO1GdtpHn1s828EeihmSh0fPUz4/QjnogYnsomunZ
72s6RtqXC4V+TjA8cmivgFwoyiJUOv2coguCUksRJEql02PF0u8lWCMOA+p4fo+cyLHNKGZI0SCY
C4SVeqpRK22qa6Z5IYOKHNMc8DVl2CCCEpv8N/ZheTBF8t3MUG4auG+99Lek5h9flaUrS4otwF/h
6Hw0c3LDTWz9wrSLa+rDxGImpWgek36Z79IQMq9d11/JmM6X45WMyQU2gVRdAzc1ogXHk+i2DgSY
QirmB2cIXWBTp0ELYZeqeaQVx/Qjet2H33VCrwvvIpu6YRAVOMNrNOhTUNWAjBqiUX7vTBfaNDJo
9AhKahBa17egTfu5B8r6+QDqGCrGc9ppX0T9SPvqY82aX2wb/BrNUFh76V+oDNEU40v9qAvDQcA0
99/jKgquROpLt8Ux1LSru4DEOJWkCT6Rzv4798vieSqOpXJdyyCqh/pxUKAh1wZEtrqtY8977sRR
HY2YIopI9dgK8hckcL+aVg9+vtGFNplk5pg+V+Wj3ABetyU4uxVINbwu+W8tvT9cC9EYel/0eSI2
qMEOv5YgvhvSr36LO4EU2D0we0A36ZHU63AA/d8CYn9o/Pqt7r5e97nSi1iKPDUQR5wgjHRa5eZZ
T3HBTBwk11vQgWVlbSD/I8w7FXZPfht3DBR6lXs7NNC6i+vkVkXTM29BAea3tmOgy5JAiULXIoe2
Izk161weh6lvPI/cMVBQ7XUy3CB6sTXpX6jBQcsl+eK3ccc+R6MrVdCS57KzAyRYtwAkWr4n7pgn
MANpPKxBkQ896CjTNLwFS6xnG9bFI41xD/AW2GzymK/i77XZkl8rFFK53xd1MUnDSMLRVk2cbyMY
zCCCDSJFmf7yOnUXlVRUugksxC5y9GS/8G18v4+LX4ZOHPOkO4b+EpvQvJzSMRsOYOnxTNCJk+WC
Fg6M91TaPGjj/rScobCm6m78jsSxzn2XBRlEafPYivdBfA5EkV81zwUkgdWrj5cytDnbSPo47ZDn
vWnLGUSqflt3zHNTICQDNG7O613KQ9WmH2sMinneQ8dAMaNF2l1Fcx4Fus+iaP8v3YjnNXTsU8li
BvaYznkAVqq1Kgm4IYWfSyQuIEk1S7RA92DObTdDhj34ZIpr6f/rCQu0916mQwwwmHFFLTkfRVRl
4R6V4IkNnn2+Jkmd6FlB22mdUvDnl31/A8b0b2kV+DUfwVD9cuO1XuYV04g6T5q4O9CkvcEYt1+q
BUKel4tDldRAEY7rfIb2kTTyiS+dl1MhqWOc0k7T2A2FzhkkrcssFAaKUpCr8EpASepET9DNJkAM
ivPy1b8dQbE1salf8IRI4stj2YH+tAuY4nIVVeuBiZYf1K4/+10WxzpDscgGBcUhX2lKD8JU7ACi
QV8TcuwzZhpUfmUz5EUKNi3THkOwtnlt3EUaNaKaJxbWA7AS9Diaf0D35+XIIYD58rxN2nVsnrGy
TtbypivXEfoekefijnGChOpMwb72OfgUu4dOWtpAiKWtOi9XTlzOKZMaqNnttM9pshXq2NBYb7cY
94aetd+5O0a6C022SEUggNfV+8XovBfkykDvBa8oHCNFu0IvECzF2YBUTmYgS4QmJYgpBr+77mKO
wOoetQFTXb6M6EdCk2btf4UQJfnkdzKOnYY7hM5EYYectcvwNRiLBIx3HfXKASCL/vJWRp3SaRWW
XQ6252fJ1L9QqPvLb+OOle6q5eM2NiZX29+9Jj/jmPu5XRdztGuokLcSK882PLAddJkb8UoriIs4
QqvMxBP4hfOFTApqcNDdKie/3Jm4mKMm4SCU74s5Lwzrf6Imsn/BQ8AvPruoI1FiTJ4SXPNaYL6/
jLbPyc686kMEvHUv6rjJLMpaFHEPzSCVnjrdrneoy1+bpblgoC70SLWggiRkn/N+b9+x3YAMM7We
ntHFHm0kmG0Lxsmc7FCT2xv5MSjTf9++4eef/7/lROKySgW22SaUzbA2i8S7Yo6in+fnF5hs7eCX
RBMXhDRGu5B1bKc8nM6k4sVioVRdD1CJ/vb2j7h0+o6ZFh0mU/W0T7koAwZZYNyh0xbE0ZUzurC8
i0XaIsCobQkFvD0pH9tl7I8raJb9ooaLRhpMBarhZtd5U6sPdA0e66LxwjUSF4okOtaZZu+Qey3N
M/Qxbhmb/Hxu4mS7rIUASqslYlwTQDJQ2ucuCX54fc3EsdSqmRfV01rlSxwAW7JH96tWfu0c4sKR
dlPuVRCVKpcqWj+Kgu6HrRnLK6nXOVd5xZqS6KWT4WyfwfURjPnck3Q4QsxM/D3UZ4XuDpTfBzYZ
6D10SeuZciROYN31qooaAi55sEJVo2jRrDoJAGOn49uf4gKbDnFhSlOzCBIXespHCCPzfyBFTJYP
0ALtv6F3LcyXLgERNZQRmpJD0WgvQScDXhMyfoX4G53exXyAdG8dBnp8hyr3WS4cendnqQrZwMOE
EH+e0wajjUIuwXOhZNnmZiLPq55Se2+LjUMgOZgjiBz01ZaVdQl9CRAJ88EvViaO5zCUQ2J9hahe
xcdbYLq/Tav++vbZXRjpIy5GSkBxGGqPo8p7Zfbk3ZpC/fg7C6CafhDDPJ15xDb9ZRg2ae9H06sW
YigaLHJ20NHp7T1c8O4ukqoRvS0msascwkAmPc3CQHV93utG4WEAQm6/U3QxVWQYwlHLCDTXe3xM
Q8hCywREeW//hgve14VUqYB2Rkiq8o2M5lPYcnWqoFVx5YQure44G5qE4PWTs8pNUymoN3bRTR0Y
6Zc/uoRXCbc7OL3hJqOtGDKCXScYAveLHC7TlRUYZ5tNqHKFdibkyMW7lgd+6SlzHcsSgEZ93nDo
bYFBlXSBmDckkf2eei5KiiSQbFD9qlArYTqjJfjag+HKkV+68q5FF3MHxbNC5cXesgNBgeee1xz8
bt1aXLmRv1s5r7h5FypF2zYmYGCD24VO6z+y17+Wrujv4CwxPruX63eQlxbvg6AYjpAW3TItO3Nn
UqJvQmWqj120VBCAH9FDhCSIvq8KKt5VmE2fMohBVFcO4sLNdhFXECzvJIm4zJeo/rhHqjqyBVhq
L6N0IVdg/g8ay2E2fG3/q8BfPyo/0hziIq6iaOn2CopzeczSk0mg5DP48YdhIsIJzwHIg5keVE4h
sPOAu5HeGd3NV67FpQM///sfjT+oLQ0opMHZ6sZ+IPypYIHf89/FW8k1GcChn6o8VeEzN1XyGPBm
83v7u6RVmGxcAVotUS6KViTnUN07gEri2e+eOG/zwlQYF5aoGEGwQB5EBRE1I3DP3179QroVO7YO
Efd5CspyyolB1TLo2PKh2Uj/TjPWvuviaPiKNMJ4QeSJi73q0zEK9Yg4VFby19S2y6Eu1vX27V9y
4e644CtdyjXSGKDKZTHdoLv4A3wPfq7cxV6VA8SDoYarcqgzHKGvexNW9kpx94KvdZFXZQmepYFN
eBi1QXGAyoPMNigZZxugwn5BzqWhUlyEfFrHMY/D4B0e7bfTtPs9jyLHXqOq68eU4MxrvrCvEgWZ
j2syzp5f1HkKxGyoKtni5oOrN4DKGSrfy+BZy3TxV+0kIfIXwJHVSwBVPAvKY16KH3530bFZlEnj
uiq6Ac91/m9c2iZbx64++S3umKwdygICjnh/JVOwHkEGUmdqYZ7vIRd5hameQFFphpwE9fsdk+0Y
+8Rz3WvrLvJqJ10LiQw0BIa9+jbCRnW7+Dl4F3ZVIJNL5bq0eaKC+Z2G3Bja65PfPXdRV+VYrBbz
e0MuovgImu+/ZN9eeeNccFsu6GqvBnSNBJZOABc71m35c9ih1eZ33o59KjurwsgRPpGA/HRNyr/1
Tj1fFS7sKgIXfmBruK5h1hDhjIMnUUBUyG/n9GUmoCdbpB10w3JIbUL6D1rUGdgZ/VjAiUsqVTbh
ODJ5rpIG8w9ele97xa849Evf07HOjjWQCl23MU+rKrq1BiKMVIz8ndexuLCrOrBgr1vRgQklgkRd
Bve9Gv2is4u62pS0EdT6euiaQ38+Zpiwh86w377P6ccfiV08CKFFgkBBlv5nW+n7egNPjt/aycu1
NeSJwiZFbbGJNqj+Foep9MzRXbxVVS97EjD4caP5VwZdTsg2+m3asUwJCCSEqhdck4SmmTrwOEk9
z8MJm8Voy36s6zYXAmuOc9FCwOVKJnQhXQkdsxQzlbTsE9yRMkWqwhuz/oJmMZQJ590++x2NEzzT
lYMQbOItkGhzewpE87gyq/yCp0sShUJ6CnnQuM17lMyCuLg3hf3La98u5Gqq9n6jBMGNC/ku2uKb
gqt/3176wrG7cKtpLjHtCI2JfMQjGWKjvTo0qEbdx3z33LxjoA2kCldlC2QsVkNVjYn4QzOOfjwt
xIVdDdtEOhSKh3wSBuqQUwXoSFv7eVwXeBVuEPMUSznmfcluZQL1Mb/BW0IcIzVTIMtA1lUOHBDJ
2l5/nmXt521d2JXpE7ZgZGbMA7UZaKDyRx0GfukKcay0nqGKGE7wiCg9fQMz0Yd6mvzSFeIYp5aU
c7a1Yy5a8xUSj5/YVP94+5KfT/WVkhBxIme0iGgepuHcI5qXLE1HlLrZlRMRr61NUxduFY3Sym7s
xlyFZDxAuTH6xEPS3IpkTo+CFRYM9SQ4qFJd62P8Tpj/5+fgT5638kfIY8ve1Rr6xHmr5u3bpi2G
e6uuaE4m5fX7rob+iFjCKRuDeW+zqUvlp3QnyF8HPv7VTGL9BO1vc0CFxTzKsOggvt1sz6SL52NZ
808R5LjO0t37QaepfJgx0J5JCb3aSY/iFnqfkDexVtw0WwEpzC64JdtKSp8Qg9/meAvBTBkHkMfN
I2heZpgUMtnUQ/bU4yJgdSegp2NdTnWCizBrPPnIzvesmbwYbbD42cX+8VmWFCBnAmb3PClLEH5C
M2pjUh79du44jLbpS1pw2efbFp44NCAh0Mu9UPHYuRPXh2GBaEW9tnnYgU8yYOIpjer//DbueAze
hBZTjqzLy1B9S1h6t0HG0PNzOi5jIQWE5Oety1mSfGzT9GdYhD4jsTgSx2UINXVSCBgNb8qfZdD9
oFb4JAoUOP2X92TDwGdaGJx2E7L5RvLTitqDz+MGazuuAfrdIYgWeAmqKTrcUzK0D+GS6ivnfcHX
/Q/dFA8W6I8MXd7QsL3d7Nbe7UALjFAmOkgeB8cg7lkGTU0v5j78HMdeg6GX1YI2TT5Bo7g6GYNJ
OdaF8EVel1M4JmsqaB2Tse/hbehtxDEkAzFVL1woNu+Y7LbxZC46PAWXuv4SxFYfVbV76XZhccdk
t2Ls6QQ3kMdkiqBtRaqsZl7jPVjcsdl9R4eE0ErmCmX4DArtLfi5+Ue/M3eMNomjaW47lCWGQH2r
VwieQiTZqyyBnTtmC9bjIAKgesgraFAfwaO9x+N65bKcQ9ArYddFhWmgNSityh7QwWKLj0QbSGgH
Vh3UlND7GPqN74ey90qHKLRBX3qJGpJTW4xBGeDy689Vdx8nxCchx8pOiJXodwO/OXf5ZnuZRX1i
oazTfXr7654t87VDciwWugT91nEKvN+W3lRpemSNuCVp+z3cr8ECfr+RX/sbjtX2NaujeY/xA2ZB
1pNN6n+hDl4/BS0mL4OlCp93Wybvy1DMcSYXIh8i0DyYrDOReoqh1D5kY2ghixsW1fpzgZT7NeDw
xa05Ng/uhNAQYPDyOty1ypYRgboti/Gh7kE6cuiibiA3U0zrO2j5trcVn6KHGJqK3/qtjt5xJbe7
wLbVh4Hz5AhYnDq8/VnOf/+1I3PcRUrLultU0OU739ixJS2mjbRX7RUXynEXM9mTuIkR4k2UpjfM
0vawpUCq+m3d8Reg+UyCedADiNSWCoNMtj8W4G3zXN1xGGqiSWT6EWWHEGPe816abNVe747/p9/7
Z0YYo8w1A1qPpy+xPEugHgGC1eiKO7rwSV1sWl9UZks46fJot4ehJb8KGngpgGDjjosI0wZFgQ5V
gVZzXJU+bjLQtl15MZ3N9JW76MLTyDJOQTL0aL6U0N/cK7oe+i0S79e282qrYf+Oh2h7cO/FQyLz
bhbiOM3du2WDuvjbF/LS/h0bBxkX1AbXpcPonrD3AtShB6nCCMasuF/26ULV6jpCdj80Xa4Spr+0
tn6Kgrn/+vb+L10cx1wlOJs6qJe3OTq0IbBv6ddyBgDGb3HHWi3QAWvfW+z8PDrBh4dWBE9+Szum
Wq3xMomiCz6gCp5kDWmKjAv94+3FLwR3Fw/Wdqg+9BM+KiTMTkU7vRe6vxsicaoxpkWTyi/5cTFf
2ziljBQ4e1kW39IyfUj72QusSlMX6AVNYWqhPXVee/kvJtVdmbLnt0/nQlR3YV7Lgm4pAwgOJSWF
onIVjf09AWbmtpcm/auMhfz89h86v4Fe8Q0uc1YP2mJoYKdtnpYMwi1tAlEOCIX3t/NO7H2/qRWY
+XWYMlEQiSa/Xrxw0Dg916oJLpRNcHp9SL/Vrfxbjl7UgFg6wo/9ozCw9gb8iBKV4Zh3N7LD/GY/
xf+8fWAXjNnFgqUbVcOwY+092D420Rxlox28pAewcceYVbivNaTLZG748L4oWXMUdTLf+O3cMWdU
KYcFrRpkDaYjB2nmf9Dy86wMuCAwAWY0dPZEk9cVBbYvAf1RVI9XAtiFM3fBWyZsKjmUpUSPb/tp
w2k+7Fb67twJvUDs0iCc4Yiamd4sc/BjrhevmVbInTjJOasqZZMV3zMlIgZr0/BNl8yn6oy1nZC7
LIMdW7XJvFxJdFMUCTuAwbO+9bossWudKQ0j3qDysOkp+AyW+ndDuOxXnM6l7+nY57iG29bFVubx
tld3Qyrae1R1rzUoL0QWF8JF995SHfYyb+e1jw/lKMlNEkbN10GBf8rwZHtYTdSe3j6oC8lJ7Jhs
mw6VQo7Z5BWJ6xNLwOELQtHytMnBs87pArsizst94UbmkQKL4tp+wgSDnzdzYVwj640W61KjmD4+
r5P8sZnh7u2DufCRXRBX23SWKjvJXK+8Oi16MAfMiZRXjv3S6o7V2r4eoJuD+2lXk2R1nL5rCdD2
flt3zBbapyn0K/C+ovHwPuWkgmUxL4obmroYLoJyIR2hKJSzGm3olDQZMQjxfjt3zBYicsOiVrzU
0eVmD4K2aUaG4BrQ6kJW8j8sWqFUSLmZBFdwmAUL+2su9JFM3ZcmbaznL6AvY/dWxS0K1rHMd8xe
TTVI2WX93e9wHFPFyAad1ZjCjpr+C5hx+8PSkmvDIZcupBNdGQNGPC1nvIBUM2YAA69ZUcyedVMX
ylV0mld0oTIvNtMdFJmedcv90nwXybUNVSMa0FLkZquGAwo36WFms+fL1gVzAQXcJ1sDX9/FJPps
U3TEoPdzTRz3N1rhlfzVhXOlrO8rVCs6gADG5cNqN/KJzzEIGJeyv5nnwGRA9KaHuq/BY8/K4ED7
pn5Oel4/dHvgBXHCALwTi8M2DlZtgC7vwvgIedYvG439Lq3LtrXEA6Va4PySffmm1U1nuZ/vd0Ff
NkTBuQMTYd6s6r61zbNs7bWp2wvPCupY8bQKPS90akA+303dezVy/qWM+uo49D2YSUlTgQwqiYAC
431Ff6zGFH4veRcPJqJgpbpZO1Clx4BXazA9Q0jzl5cHoY6RqzgCL1kawYMklN+i3hHfzsNi/Fyf
iwjrVNpCpGaVeRDQu2Uq+mxJfdNcFxKWzMCExIYgh5ZL9CzpEB+pXpYr6eKFLMgVFUzKiTGWVHgK
qzW9S6qtfEqBQP+lW8SMg9fhh05UFrFeiRkW/IKp1VlvWlT4+tXz7B0Lhsh2PMUTHkcjq/7rCpFb
MC96btwJyotFD7yetEQrGe3NdbxtZOLFDk5BffIyXC6D2JOpNl0+lcF4ogm9gRKEZ5LlQsTsso+0
BsUCsD5n8W5aPql+90sPXQVBbpbW2hKmZNkEWhtQRTT/KAOog99lcSx1iLd6ihsUUChGNQ86MemQ
NZSXnvfFRYixZAt1F49dXifxZ1LbFqWT1IvCmeJt+PKjciRBtarxginHUB5iGvQZK9W1pvIFW3U5
uZpWGGXOiTnF8Px9tc/7XSA7emCSBjdep++CxKKZsmZr5zYncaWyGVpDJLymhXFp+46llhQgX3QC
JWr8U9tnmsnppOTaf6yrcbmCzb3whHTRYhUpWuDwJ5T6yT6exC7twfShQS6NC2Q5/2ZK5SVKgo/t
WDDbLMSsI6Dd05Lwx60S3b2oY8+3o4sfm0BL27Yd6jJLO94OzT/JtJ78vrGTTS+7DKrEsgYsTMyc
ljhkt4Eqvvgt7phvNFkGORW8qouZD4eEluK4hqvPuD4VLoIMswRWdSt8Q0FpdyB87o9BZL757Fy4
WLG+29pUFHuTr3Hysxs3C9qu1EvYDDt3Xr1EzbPskhlVNkyS37VxMb+L296ryiZcrNYEeHTcQ889
H3VhM6bQpg6G+dnvWByrBYhKWMpJkxsxp/crVA6OG6lWL38jXNqupp04nxhwxpStnxS1zQnaVX79
UOGCtfhE9kkQPBtBv1S+q5Kpe9JVqj237mTKGzSrRk3QObN6+FfQ9f0grgkknBOj/30bidSxUGOH
hDRRg3uu6D6j15qiFb6H0GaDuLS+64cwuZJ0/26nvPanHHut93UnQQKI1da2bZbUZZFJTsTdomdz
zybQnM/l+l80pro7xG0QZx3hOsOUub7rIBD0MHGa3EBMit4WUyMOISPVU5SY+LgZYj6m4JACMUUR
3oHIP7kZZtLcFAYPowPTICM/0m23p7Ioohubju2pT5eCZLWa4ztuLMa2Z/Bon+J9+1IFfXczNesQ
34TrMK4H9M8LlZnVghewbEf6LGsKfdh1DrrlCIhn8IEWO1j9IKlwIuQ8PVWD7u+2mxvIHttq5yIT
FWvv62QMe6gnqaT4Fpuw+wzlHfSZQlTDvwqqtyeMCNN7LpDpEMLHJ5C+9ldi1euFB+Gi26o9GbZO
ItaCviGndD/2U38lRzsb5ytf1QW3WTC9JEE4oQu11PomwdgexOZafmLBUt57+QUX4UYjPa2yxh2l
YsfIhyJ/DeN8DUB06WjOhvFHHyjgccPxpZB4c54e9jUaTtJ2o8+YGhUulq1ToLRQeGvmHfhwsy8k
pl6zKljZfTCIHawpGwq+Wm7RXTdsEBPD7fR6jggXyQaNcTFABRUVtkX3BwEKyJMVevBKC4QLZSun
pRmjcQROjg79ITLsUWPs3uuVJlxyMxZw3qAIjtwvKO+StK8OKLj4pfTAmr68LSFtUTvtBlAEbPom
apYHIHj8UNbChbKRBaB1BnByvpUbpD0DUn5JlzK+Elx/v/ZeMVQXuwbkNkOHGOXBOi75+wiJ8X+o
40XHFWC8bN8K8lV2ejvMIxluIzjDm96SqDqocEvum96uNf4n/teVC3Yh7rh4tyQsoiXGiG/eBQGU
wqnYKAhM0SI8qvncZKYKKmV+N+J/SNKiziZ4AjS5qIqHgVVPYiWh59pOzpJGraVn5YLclrvMFgh4
Zs3QMz9D4Y6R96jFEDySGsy66DXDUF0M3M/q1RwULklaNa6GlZzXYNuJCDjdSwSnLvZLWVz4WV1Z
O7ccDmRIh/BQ9ByBbrXX3kMXL7OTtnCIOqXtpNBliDf9uW5WdrsB7nMCWliLbELB7WGDgNKHbu2g
E9C17VMvJp1hYLiYDiNrzeM62ehKfLoQArnjFGzciXI35/dTKv7WFThEy7EPUMZc9ZUwcsFaXD61
BX2yIK1YDaKMbjsQDMoC7lH2GJsRbAHL8jD6AdiEC2Ar17BYd5aiKJvsDwt+Wla30ZVfcSHUOgA2
r1zAxanxcUgm6E/ClhOLcpNtkFxJ41UQEi5CjRl09VMD/DZUfZJTqth24jL48vbOX2e3osIlUmv2
xK6ATTZ5qEN7QIoIfo9qWcBwBDEboLpbfTelqm2yncdbBjHF6UMgQTH49p+/dPhOCYFCn6AzYw1X
wug/TSlv4biuZPaXlnaeJ320iTlJ8BBvY/ORb1AghMKel44xTs2x9FYppJMK36TXKxjQ5vnLOlwt
eP8um78SFF02s8ou21YEyESGjbRQTlRF8lmvmNjKGrH3e2Z7NvxsudTFobAo+R7rqCnGg9zJfBeO
e3zL5iL4Wi4SdjK1xZEWEX23AfAFbP4sMqjZqR9TQYlfVcIFxFk60ikwW5Mni3kWTQ/i2bWNr4Tk
C5/RhcF1ZcQqZDPo89eHesWoGmP0Wj3x0tpOUYJvaWwbvIhyY+l2WildQO1XXrGsS4s7KbwIp1Gq
GKOarOv+3dDIKTB25BffXewb0pTVCFDQ5XEwhlkiyseZkI9eJumi24yNAeUakANtTXdfwKuh+lw+
+a3tmDuj6bQ3a1vnBR/LQzqHB66s9bwpjsFzkNmvpUnrfCn1P5o2SxaV0eKX87j4NtYGDUlEV2My
cmge4oL+0JNcroTqS1fFCdWEhZaDtqbOwfl4I+ahBQuM55G78Da+Qx5r3PYS9GERz9J4E1mw+1UM
XXRbBOTWXkVJBT9lDu02fIlN4Lm0Y5ojEN5zW4dVDvaz/TjPqnlAWdWLH4MKF90mtFUBb1EjqdI+
eppXNv9oJZd+AdvFtwHFxTRMH+hjlnwuRfc0pOqTlwG54DYpe9on8Yql2348pNEgjjoSnmfuWKfA
MD/q1UnwIW268bB2t+OqZz/jdKFt0choA87Q4MOCUfNDGBR1Fo/j5ucPXShbxYlckYBh5+0cPjB4
3OfGLLNfJuGi2MD2GhVsWSsUOuWpGo+p9mJRosIFsck9QiiupiqPhbpVg73bYvvD66a4ILa4U1G5
UFuByXrjxziZN4yYi9UvaXbJyIZO7R0JsXG54wETh3hITXXsRRaGY3FCZ7xPKGi2+JymsuTBxg05
CJr8H2dn0iQnznXhP/QRgQQSsCUza3LioT102xuFX9slBELMIPj138leudSVzghtvPBCpRS6Gq6e
e47wO3O6GFs1oPy+WqqgGBol7mEFux1nwDd+w35Z4n9L3MkkTSb41oiilt37wMxvlp57znIXYit3
lCtC0AcxVBucgzTKVIJu8JvkrhSZnXfKUV1cvg04fWCklQ+dzcob6dgrG5xrBpl2EqdC1am3ybbr
UxWq9MDMdkvH81rrzvaZRQ185Va0Pq7vtuz7JJ69vqWLrsFnV5UDwdEzkvaB87no1a2C32vXLhdd
65akIZwE2DrrMf7AoJOd1zSTx76t0zfrwp9lbUzRi3J5G8zzcpiX3u9hNXW5tgmnohKYS/nWtnyH
UOS+nKQ11dFv0JzY3bghdhu5fMswaGO51Xk9S79Vx4XVAoKv3McppFBC1R2iYH+yUSg9O36ZXb9F
LjdSrzKI5dt0UMcung+xn1M5TV1eLZvXBFkmgqYFr/LK7F+jsvd7+3R5tbCHoGhQo+164OdM9c+t
gZyE37d0brnzyssa6uDyLe2lyk1oq4cVJ3i/Y5KLpFVrE9g6HtD6tC45yfjJiHnz67pLpNU115LO
Rr5tqjHMyyrgh3mCUanXwLhIGmyn4WppMTD70HyBrdjnbCq9tA8pZDFfzkPZZg34P40jHuoWHmJh
Ppdxov0W4v+QaMQMaxMumC00whNj8LQCHPMbk0se8rf4aXFAol2YYlu1eHwQ4U7zNZ09n36IE51M
mp7DVkS+TYKNHbo1wiGyHNiN2L/08ZWEi8uiwbCkhoBHFhRVQESOJ8Mh71Ntjzv0izxHnr4cHqgY
ZGtNaFBMMOoCGi6hEr965gNcJC0N2oxPWsu37cLMYY/Ux5H0fgdJV6yMzgTv15pmRYmDzFYtDynJ
/ILURdHqSHZVi+f3IoHmH6rpsvlhStbYLy3lsmiNSpe1LresCGynDxBvTI692PyyOy6Klkwq7vHQ
iVf2dDwJZd8MibkxKped8pXJ6CJoDa2hVNatQQGqwNzFY7s+ViKaHhc+sX9wi6/uvALWlSzb1Jqk
O25iBQzA5qcK3nEPqAf0y5e4HFoqs7QJOpyDxdaEp6mH0N1igujGEP17THptjKKX0TTviVR6RjQh
wVsdwzBsn+qt4oe1Xr7bdcAKEVJbQF9T5auY3yfx8E6bUBy37GKgnsm/ypXze7s1ywEvp0Au2v1j
GzF96HsW3s+6/FvPWn5kqn8g0/BurCD1AmeINmfJUp4JaSrQV+kXvw/hLA2r3STeUXZRlPhB1Pbw
X+b9J7+2nS2cU4pXehKkxaZofyxF+R6syy3d7svi+9pXcA7ee6WNsvOGy07cnFMLiSyz+JkY08Rl
3VrTw1IE8t2F6JLzFKcXgtcreBOXdJtMUAYNr7JCD9E65tqGQXfo4rHxK8NKXNoty9ZqKCnJCsiw
Tod1zr7hRd5rPU5c2C0i80DmZEmLWIaSH6dFrepATJDcOGS/vhcmrjYZGWI8Fq5YNutaDgcBAZWH
lc3ViUxy91ocEhd6o6Wlaph4Vgw8LHRvwMKmjd85PnGht42pfVs0qjIg6sKbHEVCkFCxWSdjr/wB
5M5erj1V1kGTQtis2CfeQ3dOmzsTmNQrF5y46FtCxaxj6O0VcrZ/DUH4zxYzz4474bruC9bIvUNE
0e3YmFPYlV5bSeKSXPBCaYRchgxiNPIY2G2DspdnoUDislz7Ds3OqGsRrXF8x4CRodKB3Hr9vfJm
j/TMy68JUsLUS1VhuixzdbRqTu9Guo+HRtjuibZlfcQP09+RRg9prgcuHtekC059kun7SuNHLg27
lQ583ZCEJq6ImeAkmXkXiSLpwvGpS2vzlK1ItuVqD+WpSXXc4y4jhy/DOojmAI48WnK2goY6UsLV
Ex4D1bGOkn7OUXq+PTVyn+4u77sqD0tV35MaKvA+G0viMmQWCkqRnNOsCOPgTTbO94Tpv/yads76
ODqAf0swm/qdfjbDBOOVZfArbAe3+PJ7lw0GbddjVkRz/FfdrY8Nvqtfv52FYeERHeJ2QuiK9L1o
6Pclo36rgouP8YqO0UjQ9Ei3p0qkz0GVeDbtrAp2Khk0h6K0iJipDyyZoGwHCSWvIXHpsVL1Y7vo
NC0yvtZHMQOptX3tt4247Fgcica2yLgWNgUlFNbNjpL55MYkvLINuigYkkBkLoc+LcwUmZOgU3Te
jeWfYAWWeJ3NINP1cio2MXwl+GXklYx/SNp973vuZWIDQZrLz/rtNi6qBjKuQ4NzX9nGh7AdWL5Y
7nWXTVwAbLQ7YJyxTgvZ0s8MReGHOey++s0YJz55BmQayF1SgIzip1Lv96hvG49+jTsRmsH9MQpB
kRZkF/O9gLodal7jj39u/PLZ/nsaTlx7zHih1gJXSHHf5Mv92lRhHidiP+p1xxeoSHbjXnvZmV77
O07AQoYSdbXxnOKqMCOVsMJsr4RMPumOnIf1Q5gtoFdLeE/8+We9fshPXMrLBlm/b3WXFH0XfstM
9Y4T4pUBTFysK4WMEi2DISkMHhxzxud3O6vf+3Xb2dc5BB+nBtm1YmD2YzfK73AV9jtHubQXT8qJ
y4oibsdWfJ15qT7DB9jL2ZImLu7FaZzttkbH000sR6jO/d2zxA8MTVzaa68W2gmBxut+T/NzFoNU
+/N4p6/PSleHbI3ikpawFS76KorfRFVcPamqWu4jmH7mOurVXU3m4M6EsrsRb9cmphPMWmUp7p5z
Umxdzd52wUgOOkj8yLTEJbyii7x0yZek2JMEOHJ/UTe1gd+e6wJee93PwLYqjsSX1kc56/E0Lrd0
Na+Mi4tjVW05DDzpeAEW5qxtfW8G8fPPH/la05eP/9uuwlS51BDC5UWUquy4V9n79uJ57de4E7H1
PPZ7PHOGbAIWUdwKy49AqOSNd5IrL26JK0zGoFVCp7rFdMnisM1Nyca/Syhwvc3s+LUl/XZq6306
YQ7PeW+X6Q0Otn56a4nLa81pOFoIrrECFUTyOJmovoupjm+cg65sCC6xVYuptOnaJ4UyDAn9XuWq
kc+JjYoET5hHqpdPfl/I2ZvnpaVy2xNWkE1EOMmF8bs9bKNbV4orG6grUKZpOcCkNuFFNpSQgNl4
dYRINW4sYgjthx1PRZ6XAJfmQpXsTlkasoKTePyL8dEeLNPdjQ36WpQ4G7SSJGyqKuYFK7P0NEA4
0YaeN+3/4FyTJNuyT6xYzPAku+innG/VYlzptktz6VChNBj1z0U4bvOJ0S16HNnaHb3mjus0WSO2
ZlQNXIbczoc2buIjgzewX+POSXoJIt7XTYxRWdc6R9oweIyaZPds3TlLy8F0w0IwWxLSwty3tuQe
2e0ffl2/fI3fllS1KFTJVxlWvQDOyS0t8OrnV7uTuH6Tc7ZrWZdYUUdeh3m3z3dDU3ou1y7RNfQT
qtbbnRVyDMKj0AIFBvCQ9pwuTt6a9bbdFLcY81U9JwtfD51EGY7fmDsB2grUr2jeYC5qU42HcAJR
zEXM/Ep7Ehfr0sj8YnHUGPdl+ytEcjCf4tjzfOiCXZtZhpbUhhUqDMTjNHQ/dwgf39hKLrPulbuF
y3XJneHlCSx+kU3b+CiWtL2D/setqsxrrTthmtBaTRSl60iQkG9hTM62H29cGy+x+FrHnRitxgl1
rOlOi7iu6QdjQ/PYDWJ4kLau/JZ112cSZ5G1D2HbhHe5LoAiXJLDgJ773bJctitGSRVhTRAXEYHu
j2TtHauiW1rj18bdOSlHw5424dqjcbVOOYRAn7jZ/e5ZLtoVUCTTAlZe5noI24IVyXx4qnrmvSIn
UsFfCQJZbFaUKVSLGn0AkerXcZfumhnDlOEtK+C582uoqq81ZX43ExfuEqUk0aDR66hO3+22ul/I
LTf6K5/yP/DWLkrTlYoWkW7Z0a59l/dt4McRoHL95WakRbkmVdzRAoZtX4kKjmMYP3utuS67Ra1h
rFcwXZkz2HPAzcfkrYz3o1/rl+H6bRddFrqDAG7jYiLm74xpzHJAbn4XExff6mYUwC643hZ4DrB5
XUmZKzDlfpHvAlwsnTpIhixxAQnsLocB7/922/zjNyzOLrr3iRzGbI2Ltkme6RA+pz377Ne0E5mD
atNMLZwU3QBP0hwaovqLidPFL3Hs8lsDaq4GnF0odrnwyE0dHnRZ+nFtiYtvtdOqQiFNVDChf8Z4
FtHab5b/B96CWCiJYTBdhHv8HnK/bzKSeZ7mXHaLLmslZL+SYoohGpEsGgl1mQq/nO6/NhW/RZDp
M5Vt8UCKWutDvEEZs/KTG0hcdqsFcVBHpEfTMfuVyfKvBioWXrPQBbcMxWMcAHpacKj2Q7Qi+NXN
ntlJV0MsHYZFRetGC1JN4alp07slK30bdyIzaDJZ9bWMitKYz9HeQC20mv72GxQnNLsIgjjLhELK
drQ6twN/3yFV7LdcuczW1lroLqSaFknLzf+iOiw/SlL+8uq5i2ztvU62qp1pMQSbfYjW+kM7Wc/n
IhfZEiKMQ7kQUmx9sN1FYx8c09WvRiRxoa042qK+guJ9MXXm05L08OKZ/DzXYDz6cnPbwqFdZIi2
R9myPG7DN3U2+R1VXE6r7FSDHMtEikXWw0HCajLfCbgPv+8Zvey53EVTTR0utbpun61cEZ2tnxpx
4uqDLVPW8L2iYaGqht0nQTMdohTVkH49d+JTjlLJknRh0ezmOGl6DuLqf35NO+FZQpumo0aHWGn3
omTpl6VZvYo48Fb2crzXgfa9ZWIvagtT3AOqCOPP02zFpz/3/DLh/nvJwhPKy+abKYbD+RqGxbxO
ZXNMqqFFrlREwTdZ9uZGtuWKMC534SmAsos2uwyLqFFMHOKo03/psIGz5N7qQwr549zGBvJkCUsJ
hb0DzChtgCV6D+T2g3VlefL7uc5pGF4JZTRnYiu6qrf9YRygk5sTQ1LIDIvU+EmAcRe46mzEkzHM
9sJsxkIwYuWHxvdkzF3WynRi6sYRU6LZ1ucMkMghrssbG81lIF6bD054myXLtsSSvUgykPZxRfXX
cpb0tIUNe5qHtvKySqfcRa5CjIdUNNmRyGLb10Sx4UCg83/raeAS1K/9DifYu33pVVqpvciibDmh
xqT6pfqU/whA8T3yZC3x2cN+OLXLTo6cQWY6TkgAz669irwOMtw1kZR0KEcIHYbFHv9MsFrmQ6j8
rv/cpbMksVOLh5SwgHIYOzTwao9UPdzo+L/lGq8MnotnrQFJOtRe78U2hhJ6YxDAsBCIP0/l1h5F
lap71qF2b7WNOYh4J7nOKnOoSQsjLZXVOR9Fi1d4OpZ5OgTRCVKzeO4sF3glxeW23VddGDVHYYbG
667IXeIL7GdWjxsiIiCwrBXVQ4t/vLYN7gJc2bZPpcravVji7VuvlQbZyLwSFtwlrkzM01USsxfw
YPq+vN/r6sef17nLJfm1L+hcnidUJgzpPmKJME0PYX+O3GU+wx3Rc8CdZUKHu0b5b7kXMRTq3qRr
1x3iYb7lcXyt9/TlpjSLxXSd6PaCxxPNN56Y00bbW8/a11p3loZ66mnb92g9pEzkvOzDfGG133bt
6naFTd1lfdzsRQo76/s04F/7Ob0lbH2l5y56tS5NS0dd28JG43waMxAWe7j5XUa5y151quMX7Qy0
bmSZgxFZ7pI4Xf1mjAtfhcHQiNBqe4H0UFm86bxMpd/BkbvYlaag7cc9XYu1xmOs0dA5hdGNZ8+d
s3qAIoOt1Hwr+kmyT9VItvd8HAO/5cUFr1qWxg0N0q0wZatPekM9ahZPfjVz3JXeCiodt4b0SzHE
5H+UDNWxVcRPi5S70luyrsBG9hZFGc1SHcZVi3twXfLGLnQ5gb6yhLnsFY5LETXlZAvC6+TOCh3p
Y6bC5KxrVn1nCR2ebCKBLGTT5PuLnHO8SKO1g1rcXNgS+0c/oNY73LyyMdyFrpAoUX08yrkAFDE/
ioiQO4ZC4RsH2ytLg8tdRfGquYDKaEEHAp9JlST3BG/Unq07HMfakQ2cCB+L2sQPevoI9t4LvOIu
eDVGGZ32Nh6LsRY/Q/Ws4CviF1kudRU3NlkEbmaFYfsdLOyGfFrDZ6/91YWugmVHKQudRqDSb5La
djngK3Wj36+zH9Czern7bWaoGEr0xiLrhuGOddt0AlkSPURw934yi6DfE7ncqlq/Nm+crVYvBJfi
Ej8k2lOSsyZbPthxrL75DZOz1eps6uw+RQMKfub9EXz7ksPczI+KAgnpDBRvJYq8mqGATfivVYQF
Q720V8dd4CoyNRnbJO4LlOJ8YYH9prLA8/zhyl9N9ZItxGDKm3Fsi4ry7nhZdvxC1fWBbFkQiSBY
hiJrUQjHwjDPrPKTq+AucGWqch4sqqoKrGXVm2QHSqKDzs/VnLtIVTTWgZXTCjW6aq+gyD2jEMJO
H/y+6CUAfkuGg8pr9wzG6UVXT3dB2Ogc7j9+phq4LjqNI4/Ax4X3ha2S4GGssuZ+06NnjLoQVRQQ
KThVfWEM/QhI+9BY+/3Po3ItM+NiUxY1VPiUfV9EdOQPwiYP/bpg62gPImrfB4Sdhiz5yuVaPulJ
Vm9iA/hps82tN4oruzxzY7i0SPmsti9SorcOJS06vh/7lP4wZWnPMM+TJF91tH5XfVn5TQUXuII7
Naz+0qwrDBnHc9sO3cmYePj05yG9sqK6zNWMcatT3F6KEBT3cQmmvzvtea1ziatwnSsy6qkrRvPF
InuSt6NZb2w71/rNnTncMtpnJm4LeLAeBzKh3OVWUula084JerN2g55FjSFZ0493BP/4DfXl7/0W
00OXpFulV7SLgghYzNd5HMR+lbDcJa26aAwyxm1XYJnr7xJIoZ4iEouDX9edfbdmrfj3cF7MiSB5
J5t8QAGrZ+POtltDj2/WAWmL9VCbMMnHzXhuXq5wFliFCeeTqC2GMjRn3g/LmbZ+Rbzchawa2o9l
qlhTjIo87sv0ubF+enzcRawgp91UItlNUfH0G8p0ZN6v6i+vb+kSVjVvBGiQrS3ilH5aAnuuGM7g
fm07UdmCag0V3vyKIOaVzpuukmcICSi/pdAVzsrsHIeacl2kdu4PSlfbwYab57bo4lVl2m7C0MwU
cSa+B0rs+TyNfrHv0lW0oqUq00hjrozktEfBeKyJ8svLucpZrZhiFIVdRn0IH3BF+TKU0f2fP+hl
zXvlWuvCVSqKVUXYpgsA3vyfNg3Yke14hBhhmnuj3PvKcusSVtD32SIhWqzkcfAJZhZQs80Cv/ua
i1gFSUQry3ddxHZJj0EySCCixk9SkLuUVdjwmUgiTZGaZTskTf+0wzv3RihdGXmXs2JTya0J2q6A
TsT4YYrpekxE2r/RAuUBXh/Xha0u1pUoFFVtQXeE0z5O1YH3bXlSNty9kEXuQledXPY1nSrEFG8L
WGg/zDu/kXG5Mm9cd8eyDXfckOumsLRRBcxbxamykb0xNtdaj15u1lU92U7YsSsaKB3XncjygK1f
/Madvmw7VRE0hIK2Kcqw2R/lytJz11lxhAv4rReXK7dy18pxhcJIuDDRFCTowo/BumqVR/U6vlFV
Ct44qPhpKym/sUpcGyznWBwOkgLzSttiTEZ9mobz3lM/5XXucliBhp8wsvbYwts2yZtqeSJEeN5V
XA5rUuHSZ2vUFFNbQqkhWOpc9oHfrdxFsVKY+BADyZaCkectBbi3KO6Zh3VRrHpYupGuqivqTSBT
lNH6cZwXdqPnl+36lVXfRbEmmkSjCnpdTCBV0qeYsrI6AEBcYYWQMPlLs85PywLVLi9jYQBPtmyd
0dCTDe+TafnYLX5GaLApf9n0Oqa0jtrVFHVTf0di6p8ugFSPVwi7aFa7gjXuWuznZVbq/qB5tX2q
Rzn2eQWBSb+DsSuq1cy6FoTguGPHdTmkeodfnLilYHQlZl1VLWzqqCjZqC5IFGcHwufm1KUDvzE+
V9YfF9KKVcCyZhqxNWZ9/2ZdhYFdbQt7KLyaV8uB0KS73xpNbiAbVzZLF9tiYxuue78YvEySFuYE
KwXNhsJDotWvP3/wK8PlsluxZESjyg27TVDnKYXHBGXST7eBu+xWO4oRLr5ofG3j+NyQ+b7n1S09
l2tjc/n/366dZh0zO4UdwgCqK6es7H828aSeakr1jY99bWwu///bX2iyBFYyI2kKTdfDKOASENvm
k9+4O0E8ZeumgmbUxcLlrzLoPo9B73c2cfmtserGoYcMarGZ7R1X/xt3v6IBHjo3WggVcSlt1xTD
zr5kQfshqm+ZqlwLLGerneH/s8ttbYqerdNfHAjn3z3KSmVe12zIW9UbGIemfpwyc3GupVnEgOdK
zB2myD23vTpmIi691jfm0lxLanaOhDvWt2r8pej4QKAS7XV+Yy7DtXBbdfvWaWSsS3O0ZfSO15M5
+UxK5ipgWaNRNQffuEInND1mvEtONdQobuy+r4cTc3GsWcHthGazLpit3ka4s+TZMH3367kTqnMZ
kxKEjC5ayx/bkZe5zKTffYi5wlfK7GHSiq4u1jh9Y8P1qZlmr5s/c/mreZsrnKdIVZi+hF5a39qc
jJPXTYK5ilcBzeK5TtaqgF9QcwBKFBwk2b2uoMzlqpCOs9O8E1UMRnypcU/c9XSj6dfXAuZiVcEk
VDeiPLGAQ3mIbLTqxGPcDdPTGrbkvQwCAjtuXd8ocLsyLV3MKoMQnBHbrIo2nbMH+EbKA/KZ4ka8
vr5LMZeJKkepOat3VcyTaL+t2zTcSUq2pwm+k17rPXPRKCaqTSo7qcIogfKcsdoPuifx0SuyXDhq
EjqFsq1E62x7XFpbnmzPR68LFiCLlzvsNq62GxsuUS+yvOvY/CDG3c9JiLl6VITbScQ6kkUFnPKg
JY/yACbKfmu862lYo3LWLMkmizWb/6lLWIgm5Ue/EXd22WTWc0KBFYLtZp/FOLxtIvOPX9POLiti
2U2p0mh6TR9m3f5NdfDDq2mXioKrtFhG2ctCzSP0eeId907uB0Wx/0BRke070QbBOdHjcW3Gx4V0
f/v1+7II/XbIo8EaIoeGpgWhn+nOu7wK4Lfm1/jlIvpb4z326oVXShYBUnYnC9oZkgvKDytirhQV
3pfnVtEsOLPQvFexLcSc+p0EXB5KGlRESEuDc6q65N20tck7OQu/Tc/Foei8ymbqSlnMbbS8S8t4
PfVZGnvlXUEgvRzzLUhWsrVMgocil+pzBRHakNw4Z1zZmhInNkuF+GkidF3NKijzLIj7dww6zgZy
/3S6n/GifSRZcOs6/vq7LHOtBkHTLimZ1+Bc94FiBxu06thKPj2neuJ3SLaZu63rg8Mes9JvSXYB
KRLAE08lKjhv+9w+B2kwHXELEl7Vh8wFpIhdiLTjjB9Euu9jKd8nUK7zijXHbvD/StGyBrrE2Ev4
M+T126OijN7YBK98B5ePiqMRRxETyMKkEGJqeNfd7WSqn7TGa5COsjlvUNb/hLdavwQzc7EpLubM
TNMYnI3FLE4r+IHWnV9RL3O5qTLOFsxeJASJ7U6Q6HzfDfLG2e3KacrFpkQ2RRU4xOw8L9vnZq3e
7tXmd87hTmCXy6oCg3qIIhZbknfr9vckmOfkceI6XDdIyxnsuXG4PUUJf26ywQ9nZC4gRakdFYfM
1Xk246PeRJNTQkK/HcZFpOYYQstMruJc182jHuOvG2pjvQLKJaTGMommRUbBGczkT9Kt3T0lk59S
CHMBKVgPNv2w2+w8hc1zSYCAD0gC+h3OXEAq1pjbVAzYAjrIMqR6+ZaEs99bMPsPH5V1vRpWk523
avsKo5kPS7f6Hc9cval4mpSwIRNntUP7dY+W79vA5I2l919Q6b/Zb+biUbpnMZfYSM4Q2zHFRpLp
bpnS+a2s5nB+UrhE3Pcomc/h3ivuE8mC91jizOMG30ud10rE0LqVhs/wiJ7ig1TpnGdSLEPeLfX0
M0aRzaekjeofFd9jmdOy5h/myiQyNw1HIkdm0fysAAj+E4Ux4KagrzVQx5WetEz1YUrD+XuZdvsd
nkVQcbw2zbuyJMGc22paYfuKk3DeBdk05yXmTNHyeIdrNqUHLlMDQSUdrnlclnidX4fkDciL6qtN
gxKiq+nC7ui612fZBPo+gNroI1/XDl1aMz9qDlaZL08dXVzCGCKKYDhdjyrfqxFv+X62d8ylwzY2
ovZiyMSZwcWlXXmbzxSryJ+j/PU3EeaiX11iynq+dLxDQf3zgNveI0xPf6mkkW8lbaeHP/+ZK/uC
S3uNthtYH3NxJn14L1L9ccWZ/sZPuNb2Zdf+7ZStuIb+zTKkZxHiNSrQ24nFvZ9rDHNhL92kfAcz
Ic58js5KsM9QQvQ7qbpmiWJBgkZnY3rWJBV5FHwMCLlV2Hcl7+BaJaZt0oYInuwsatTXT9Em75tx
Jgcz7n72ycy1TOTNMs5ND4/1iY8m5/FWVHDX9fym0ctvuu6gc+uAp2dkZR7JXpFDu5DKb39wFbbo
AhA6qff0PLFlO168rw593fZ+dyfXM1G2agpKqMGf+1H8VC35ARvMv/4cRVeuHy73xfYJClXhJM7l
EjdHJelygkhW9bZK4d2TmWB/3CHNf+OPXQkrlwPTyMtYyKWLs+0qiiycec+axC8X7IJgqC6Ph1Jh
1dmmbDz0mT3JNfFjBplLgi0sHlPDRnRchPquC7u3chR+cnvMtVBEbQqFzTO+7mLSGDoHaXVivEmP
f/7A18b8Es6/LWWssRyyATgWjSMXh4D0VZ7ttPMLKpcEG7sEvo8Jy85xh8dKOIws+R5Xn/267kSs
rIi6mGtnZ25mmLyEP1Us/BZKFwSbSzvUW4NRgZzxQ9o/tEnvd11xObBOwj4u2El2htNTgQJeqIWw
wS/N4QJgSTCYOV4vveYo3w5FfUjSwK8GAP7OLydKWpPd9NWendt+yssusHkMUwO/eeICYJh2MhIm
zs62zd6aZh6OZVgpvynuAmBqi0aICsjkbJW5N1W0HKq09Ax9F/0a06rUtZL8rKx6EzXiMbWe534X
+bKl4i1nJT9HqxxyQ9Z7OmTfvGLHZb46UhJIv1f8XI9fpti8q9vFbxF3JbYaCGmHSaX4WStEe0b5
YxgbLz6TuQJbDVYmkm4d3BGn4Bws36J6/+g3Hs513ArSmJBcxjrg4ZkEVfBgB+Tb/Fp3suC6gXnZ
sDX8jGQeg+zAag91Sm4cdP8FuF65Zrlg19xoCwMPsG+QRUa4b2YOD7bi8hEmMTi+s+xnFiRlvqWW
vQlZw78jlpuHbcTaU4o+Urmsw/XEo4nhnTGgSS6xob2zHS0JHqm1OGxVT/wWVpcTE3TEZYlGCeZ0
/QaFi1EOxwM/23jmcmJrZzJWko2fkTv4wcPm64yZ7fUFXUzMwPebE5qx82bC9ajCYb2L2H4r23dl
E3Yxsbqs2pFIyc79En9kdVflwH78kiouF2YzAucb8KRn1WQHnNV+ZNbPNB5OPS+3hGCGHzULYnbO
cBGFpsuC1Eedem44LhmWZRKnnBHyE9Cm+7WkEF+LIz/jXOYCYbuuoRK+APNTcRdAfaZvUfh+E5m4
Ul0F05WXA6NpNLR6wWy5YEj5cnF1SDg8gHKCveJgZBq9l4IOn0IB99GDmLJB5XCgyu7NNq0HMvWb
37R16bEIpjl8zTQ7W5Jf9pDR76HfxcS4nFtWabQbcr5CN6gNc1PdSBtdCQYXEBNjv4RBJujFhu5t
sHdnlFZ5qTQwFw9TCumFYZvj81hG56Zrz0RIz6adc3SqtpmbLo3O4QJCL4DjczRVtyDAa0Ny+f/f
DukYZBXOJqLnTs3HiOt7si9+N9PQieGpY90IpJOe8ZJ6Uqx8U1p2o+nLT39lX/oPFhYrvChkGGne
dgY+qdtzNLL+uNdUn7xWZRcP66kyeooDesZB+nEn45P3ChE6IdxWaxVCJYuepwZjwsMPnc68pkrs
smAEB4HMLhs5R6mY8+T/OTuPJrltLQr/IlaBAJi27DAzzZZGsrI3LFmySJAITGD69e+0VxKeRl2F
jRcuG8NGvLj47jmBKMK98krocpcEI5Houi4MN2zJfXPMapvkEA7RXk913GXBAtZR1CPV5Nqt9Ps2
9HgYEXc+/PeThbskGLUJ3xK771dRZ1vRqdskn+YmnzPuF4VxFweL5LrXtqP71cS9yrOy/NI12b17
9O+zmtwV5xqGQYsq7Xc8n3Xze82r5q1c+vpLtIrqkffN4Hcr4C4btiP5iJ+2rXgNyN6hwBKE6+S1
83KXDSupAhC5RMs1neX2GFTGHBKb+BWCcBcOIxleMUKD1jOWHKd07M9SEO45M53lOiXb3lbziF6x
Cll5Uye51uGdK80Lc9PFw3Zp22HHJfIqsNkcVKjl4yjS6mGuW3pnr/z9Ds9dJgzF+zZLNUqfKwOY
BbJhh8HQe7frl77/ltz76fgISCBpt5HlmmwJbLfDTl0hqyKe55J3XgEBd5Gwsm57uHCMy5XVff+4
8B3FZ2zz4wq5i4RBXcZAIxu9w8Aj5JLSLyyxXvExd4mwXpoGXl9yRalNA1WDLMkH+DZ5Xfy4i4Q1
1PYDDILWK4nMfGbw2nkgCoXLPscfqkx/HVdFsjDt2nS+xqk+DmJ4XvR4Zzt+aT469+G5Z1nZKTtf
dbC9SWWdHmhlR8/J7ixWpOvGiXdkuMopOFr9DcYwXq/q3GXCKI/iWe7reMX2A7tPbU7L3Pq9IHOX
CZt7Pq10C4YrD0x14FX6NmhqPyNd7upk9QlXaUPMeK2zDy1RFle11rO/XZmsIJsJyi7QtuXmi6jG
v1DeevSagi4RJtuu7WXdjAA7ApFDz7Nnk/RbPC4SViuG9FdUjbgVA4+oKTkEcZ/6HRguEratWlXD
fPvwet4PnSkv8cSoV1zKXSJsbQ2EQWDrc4Wd2auWJF+3rHnn1+HOwtx76KWuKBK8ltB3yRs2vRGZ
5/nvwl+2tzhGUzVcrSL/lnP8nsjli9dnu5AXMsdDu0xouhzl63J7INPodcWFcuKvm6CNyrrLYEJ9
rUNbHWUnwgNMG+49Vr+wD7qMl4Rlc9/BIPc64hXsFdNhfL6l8P02QpfyQpLOyKgKuuuWre+pDl/V
Xfver8NvscBPZz4nMHKWpuqu8RbvZ6nI92BP/KpZuItz7XvXtw1qF69Ttf4Df9+3FSwZ/Va9y3Ml
ZZbpfRPmuibLq3joDtuyeiW9uctzNVHdQtR/1VcLj8Mii7P5iYTKT9STuzaDHXgPywEtXRHaigNq
Jo98hSWg33A6RyaTQoQUifqrhjTyqePGnpK0D994te4yXeUiIUu+0v66bdlTFF3ZHN8JUW4h5v/n
ALiLdOmZ0wZvGPqalW0wnfrZAO0ZiTXfEtgVvw3nOn1MFrl3fivKpbySNoOnZzihn3hMTmVis0M7
Dl/9uul29/tpTdFIQSU4TuQ1GYJvvU5Unval8jszXMqrRLVruAeZulaD+RDCdlpkoV8w51JecUX2
XkxGXYPEskc7RkdZ7plf5O9CXtEmMlpOk7qOEaDkKUBpc0qQ5fTrcifExf6YdsY26hop0h3NPKBm
FNr/nq07h+m8drWCYre+7lXyVZntWlrIBf75y/978Prd1HeWLPijNEPprL6id+xjXHa1zns9bEfL
lXoNaS9xjvpwfzMsiX01NeN2UqEJnyIdNNj7kgmGYEKq420zzPKFy3I8QIuxL8rGzuEpGkB90V5t
6G1oXR8kRzhgmmp+BctZP96fuwwVsXBs6gVWL9uS7zMPH3q7+eUaXLmsmibNFsK+7Tr2ZW462HhG
lvs9HXAXoVJ8X/uwQR5J0hIWXP1z2Xq6znOXoRIsnRn2sq2YjXqUMML9US+m/v7nSfNCuOFCVNne
LrMNm70IxPxdjdlxoZkfi8FdesryskeWut2LmjDoToUjRK1QnuTnOcld3SxiVlDSm9oLSNT3hxWl
kQ9jwv2027gLUMVLGaRZOW1FYldalFw1OWQ3rBeUwV2AConeNO1UFBWr1ftTyBpxkGLf/M5ul6Fq
shIPy1WbFEE0v0+QeMnrrAz8tjCXmUrgTtTVURVDj4RF+YJoL2+qyE8cDma9v554k8JLZx/brQD0
3Z+XsW7PS+lnrspdamqIoIQ2JiErlij5Umlx5mPnV7XMXWiqIRbbbdSywkBLdcs+6NL4nXeudBZS
9Wkc65QWLMP6TOqBHZD69bvMuLzUzEYEAXD1K4LGFqWF/y9JPMl97kpnNTouNa7UtEB563Ycs4Qf
G+aZRnOJqTRNMlP3Iy32PhwOq0EWoIRy7Z3D9IV90aWmUo1i63Au18LwWn5WNF3Gx3onNfHLBrjk
1DpTmBrAfKpow0rkEHC8yPQeQvnCt7vgVLXAPWOXAXYtI7p86cbHnswfvM4Ll5vK5g1TP2W06FnN
zzoAkT5nuAH7te7kjdOFtVBym9aimTZ6aOn0VAajHxLLXXBKiz3ebZXQIj7IjXV5XA1+eDZEdX7d
tZRlSbSXGS2qlT9CvQnmjeqemthLo3n79z/dAbKtT9K2j+NC2uz9MpVnFJjdkxF7qW32a9uz6pK2
0ktShDV7g/rWd9GW+J1wLjnVMS2HRmdrMQSVrA5DQ2+C89EGTX6/ueKE0nG4heGQcKwgiETiVflT
Y+Unv6adQNqsbbqmoowL4I2vUaGx5I1pPnq17bJTAao1IdsjWZHUqDxNRa5I6zkNXdapTkyAi/qO
/TbuhjxcoFN6k7n1+3BnbcKeUcab7taCLPOam3pMjgOiR7/RdHEnInUVixKHHNIx8ISYTAw7y1j4
XXVd3AlSnEDWYD9XRBSXoArPRm/EutpHv55xVmjTUca0QZRogmHMky49Q535L7+2nRVaScilB6Ol
hV3nIpyWx23fPQfUuen2exRv2TbTAoqi6zngNnvu04V4JjJd4imbVkCwIfq82wB4mJI179OEBZ59
7izRfs+g4h3rtZBTws4pwulTq1bpt3m5FFM4CgVRpH4rpjrkOd7Zl1wT1HJ5janLMkFTsYEbrFgL
FS8NUA86PGo8DvjljFyaaeLJJJfasIKQ+rVd5ss2J75f7uSjsoEYusXBUkQzyS5Zvc2Pcbhyv5S9
61WoZhjDwHBuKZodHmBTW8sPCR+io1+vO6s0zHgHCKRhOKPTY1ySEzzHvEo9uIs0jUsiuBjVVjRd
3OcB8joHeM74+apzl2rCjSjuxw0fng09fcrSTZ1KSEX4LSSXaGJ9lDUVR6eTqBVPobBDUar9npDi
LQD6TUrKhZqSeamZxO0Qm0A1nUOSsO8yi9U7ttnhzg+4zb3//xPMhZvINMggMVFYDIlOn6tUDEcZ
D/FpVWmAM4T5AbnMBZ2yHm7l/ZKERWLqLzzp35Ql8wqqmUs5yWAOxl7zEChcS55ZynReTXHslfhi
Lug0U44ro7i1viRvSRao3A7kH59FxVzCaRBRB4WrZS1gidp+ULJenpeEQWj8z82nL4yts2aTzZIE
/PZSqKDb3nUhXG1yuJl2J9nS4LgzNbwRQ4X6B1XXyitAYy7utE3MbO3AscdF81/A8r8mmfA6ViDn
/Gu43cf1EnUaG79e0oM14z9Vt/ttzcyFnRo4dfdwMpqRJZD1Ye5mpPNTP68P5iphRYkkkNbv54K2
sX2CCdZ8QoTZe8V+zKWdQs47C12XuZgGCEHc3obgfOe5tlzOickEWQEgMIWMDMvTEP+oVr+p4ipf
RbTs1qAP8eHhEhzXG1wyJMpPf4m5hFNDEgBapLKFqqBNswRzbsmyvv3zyrqtoN/smi7gNKywwpCw
Sy5wjW8eRRKUud369M4j3At7sos4raNE3Uknl2KGztn7iUIBLpcNnlbDqYa+3NR4yg9ha/x1SQVT
sJUoTlwKsdMvUzTl5YxUs18fOct1BMDWah3PxSzGKIdSSQu0tf/s17hzfe1MJAHiLjN25UrDlDZ7
tdrVK6nHXG/AGWtJtUtviyxZ5QmOIwYZyeS714e7xJOyBm/7s12KoeLjw9itKXQtYN/i1/rtJPgp
2wGTgAXmcv1S9FUVH8g+q5yk0eDZunOHNSWM0vE2Nhe76G3ejtBjV5m5J2v++2AHEiq/frsdbWYk
VOsL5Gv5mWBHvlbcpI9bXLZ+J4hLPwFXrpe5qsZiCdhr8Pk/ljD28zZkLv2kw6qJ+xbTnXbNdIos
2fIoiv1ePpmLP00qm8qpLKci4Jt5TTs9P7ZTlNwJAl/Yzlz+KctqgkNqX4pt6Ey+0uxdI6J3f56S
t8nxm63y/wSxVtxdIeVpCyPD6GELkCcXQXAmoN4/9fWwvZnCHk+jf/5jL/0Q5157iw7icmrmYuHk
qVF/z5VfZQ5zgaiUtzSOCF0Ks2zmsE07zXdmjd93u1AUVCuZChcMACNyPpFtEkeOynKvVAWIh19X
VtjONOgz7PKEbk2hbQ01fDgHeX67s24Xy8JknFu0Ds30s9jH4dCno9d1nLkqV1mbtWtAxFz0afgB
KpOvk534TXoXisJ6srpt0OeGKn1qdPlGk2A7e01El4riWkDairCpECiiP1Rk0Ide32n7hY3SxaJU
ZFtQG5kt4G24HlQ3yId1GtujWBq/nBxz2ShIedSimsRUNDgezyMS3Q9CRp6r1NW70pUma7+nU5GC
a7kGwf4pnLW5gxS/0DsuG7XPDFfahKwFMqJt+widP/m2JX3zNFY0vvdHXthnXEwqsUbDhTecCtpM
jzrkn7ak9gstXSLKborLm8NHYcKB5dMQDHlLtjuN3+KA32zGru6VgHozgR809kcRob5+mLPTslrY
toJmfhdOVB9oV5FDX6L+0GshuJgUKrIo5KjnuRi6gR5sTOSJVLufVABzSSm6RFsIqZChaMR4XaP0
DWv0nXTaS/PICY0Flx0lE9LGsab8KVh6oO+WdsceQkJ3wpGX/gT9dV8mKUAGmeBNIK3p+q8hWXNa
LFZdPujsXsz2wvHrSkOlkMMydMKlOesb+802NTnZkZljI7bwqYpH9hhtRH72G2zn+M0IdFLToZsL
xdJPVbeIfKhQKuvVuAs31QBNA7JGI95Oo39Rjn5BXc8Pv6Zvy+WnsNk0HJm26XbKALkxOdOz/Kcf
u9DPbYW5fFMbizrssmQpqKTyuSprOHPOxqsghrmAk246EdlyHIt0zZddi++DLMk3v465zdyfOiaB
ycesbDYgg2Q+KSreDibdPcfztrf+1DaDnD/AgM0UVmxjPlbRU9/SO0m7F/Y5F26qp1s9aB+ZoirD
6cDqghIt8rlrw7yNlmeRlPs5kn7vwMyFnUodI/sLfbcCIJs4sLCO8jiV4tFvDJyrbkYyBZ3nzRaW
VeZvJEjI4xxCtdqvdWfJsi2bTagxCiOcup/LrS0fwnmtj39u/RYD/ua8cWmnlXA7B1loi4lvzORm
SdkhgTVNhedVHDYqoYHfbHLJJx6NKQQByVjMNy1AA/ennJabPvz5d7ywU7voUxyrYG7NPhQk3sp3
QkPmX3Y6PE8pVDru/I3shb669eFP6yEwgbZ7Wi1FtsrwsCWoWdqoDl4t1DbHNqurs0FyOE+XkEKC
EbdYz55z1jjM2cnUxmN4idayO+3wtT4Fqx81wlxAaphn2q/7HF6CqmZ5uUdAjj2LPZgLSC2S4/Uv
QuOyljqHAp+JUr8TwcWj4oHFHQvRdBZDKyGdtMon0F1/nk0vRI8uHaW3fZ5NQuci2xec9gxiykXf
Juud97SXJquzpDch4irhII/lXNsy70dTXyudsEKtKbsTSL7wE1xIqg1oR1aFfPkaix94zjmICaIZ
f+6e/964f7NruJRUrQb4blfjUIAdqTN0PEDj7faWUMMR9IRCvu6xrNrhadkadZiqTp3JrMoTM0r9
++dPeOnnOTfmpJXKLhilIlIm79P0a1z2X/2adpZ5S9d10ts4F0G4wiTqrybxU1ZmLkbV9DuMDfmE
KEa1b6DFwWY/WJC56lNLBGJSZ3jAiKLgLXKhX3nl53LH/k9+Stclyp4GrAUifsQJyoXHtP3Hr6vp
rzuqnkv4Lm97f3NA/zqub2kweS5h12ZQykXbKa3Di8oUArr1xFR25wL70txzlm8ZslXqrcLWo0Ae
JN1y4Iv+5NUjLj7VZuNe8xJtV1aAQho1ahRiP+yDufxUYHHDk3vVFttuvuumb04xwZuO35c7KxIF
Hw0LjWgLq/UXpqJCMOLHCDKXnmKWBF2ZZORS2+1dxoMPiW3vBKIvBEAuOiVMvGg9BeRSsd4+BjvC
Et516WtlSXSECtP+3q97bpPpp+ABb3Ta7ElJLlDNzMu2fA156w9+TTsX4RF5/gbGXuGlzPS/zSiO
Ft6yd7b6F+a6qxnVBOsWxUtKLqiB+ZckyedtKO+pKLzUthM3B2UXV7pCl1S6e90rGh1hihuf/DrF
WaRY+5iHFB/eq+6NSHuYf2ajn3wQc/mpAabATV9G5JItw3PF7KPd/FSomQtPQR4uU2mLptNVHFIW
fa1icq+C6oUOd9EpM/C54yPHZzO8Q2fmW4A7mN9EcZWgWtal0BNn5BKn7Xstu4+p0XfCpZc++xZG
/bR0xEKhADXgs9kePs0iexjGyO9yRW5/8qemBxhqJaK/9Uj91QzbJdXxndTRSx/tLEqiNJ1liP6g
pj2l02FV4uw1s11eipVN0COsvu0k7UfS7vnW+dWQMReWohsUQweB7hia6lnLNhdM+l2SXVKq2mwd
wQFMFSOZuzxV637c6/Gey8rve5u6kNTOk3ixbUPhHVm9r4MNmm/75ndzpS4ZVdd0YWQQ9JLZ8ksz
Z1/SdvU67qlLRtm0X1Y231ZNX77WizjEmnhNbepiUcrU2TgvmCalxWVxqgQUw8rk6DMHIdP467qR
WdVuFYqOi0F04hHq/exoG3bvov3SaN7+/U+rUqLKgAQqxILP7JdZDqe1s36iSdTFn9J0F41p9xa0
IUtzpvg/3bJ6BYbU5Z8aQeMyqFQIJDXIp9k+7IvybNo5K3WzliKdg6agMETiTb6OX/xG0jknE2pU
Vq5oGHU02GDNQdnUKy6hLvcEmzsFW3i7X+ZoZnkTDysqJaE+4vXhLvi0BrQtozBritk2r8JGfuvj
3o/Yoi74NPG9TUTZ6AILCLQWAUrLcsiDTX6j6aJP8LmYl5aMspjben+MK6aO8eyZL6Iu+7RW7ZhF
Y2sK2FJuOWuiNwlFObBft7trMyiVVKveLzAjifONziSngnsFbdSlnfbezLRJ1H5RrDtyVX5grL6X
tHhhU3G1nfpUkQFsty4C1n4pd9S9jyryuyTT1FmeZExTY4ylFzutqzxEQ5NAb7+Z/SyxEbb+uiOW
s8BuFQ6yKIPo7wCCGw1p/EJ86gJPqwzIEFaJxlNyCdHHblzPTGT3anVvJ8L/p4qoq/G0jGSEkllm
iq3rzNel5eSvwVjxrpoz9uA1JV2lpxQioTzdmS72ZftbNuoVFcSLNKMu8jTQnpQhapiLzCjxincJ
eWqj3t6Z7v8Vi/2uc26d9tNBl0xRs66L1AWkvdUxWVV/ZoZv50pu4YFGfD5UvSFlHopp+rDH6f6w
YA5/XYJl+oxHh+ozxQFfHmHHXj60cx1/XQckUOJwqPUDRCqnAyx0wvJESTQcKzHG532M9NGv152N
gNU2mDL0+wVPW0dY9rX5sLbUb5dxaaqNiS3iC8RTU7vnjeoe2uleDeZ/GeLfdTr9tdObncOxIjSm
EAH24IMA/XSENKNNHhtwMt1hgj1MdCBND/k3+H49ArANukMQlOthzip+GluOnGM0NcGRyjRsctR0
jO+ZDElRVrN4qKuZHFvomjwkKFP/bPs0eY0KeFSpiywbjmW4YWDCW1ijGQ8/LraszxGNhlcDxfuy
EuP6BLlCU5R9f+915IW9z0W8EliZWN2NBtEDJ2/7eVpzOmWJ1/smdVWuylG0TT9isGL1fViyglg/
fxrqMl1imucpq9Ay3GNex8vn1hObpi7PlcG4BBcElCeVcXVEwemXNIj8UHXq0lymhZ1kGQVt0a/D
u6wuYaxV3tkxXhhIV9+qTQIqUUVYF12ztPmUDs0D7Hv8KvGBy/26MhRdE93JThZ70LNXa2JWKKh4
2q5QF+cCpxRlZZ2JIm6S1zEhYE2kXxDrwlwlWZmSUOMqQGH+UwbDhz3kfpPbZbm6GQawgRCiQNe/
SQKkNBO1+pniUpfiUo0wHEZGoqhwKck3hce3rmq8MhDUhbjAvYdJoJbgwpvg73ZCygeFMp4btAtx
VZMKtmqfggvbxCdamYJLP7SNuuiWkDVvK4O7/DSMzatVi6desfiN16nlwltjsMm4TucagPH4mmg1
583Y+T3UUhfesuUa8YR3VaFpvR5tpyHiXu1+9x2X02K64hUMzPCWGoryhCLI7aCU9ksWuJiWZrCk
C5COLZQM1pOhZZqjHOydX587qbB96tJ9xSq6IG01PUXpvh/VQP0esGEI++umtZl0kbYO00s6j/V1
0tPyRFTmx69Rl85S9QapafiMXQa+zgfTRCy39Rx4pfJo5IT12gxhu0Ah8jKGWXsYw/249rUf2AeJ
XadjqmQMk3hLL4Exad7w5O+om6aD15i6alPjALEg+ACnFxGw+nUZsL+DeOr9ZqNLY6VTKPuUQKoh
rpt3pWHLSUb7vVqv22H2m/DPpbHSWg7Qni7jC6oq+TnhrL6Az+qPpmOz37C6olN9FwbtWpP4Mq02
PIY93d5n65B9/HPXv6CDRl3dKbbvPSO1TC5DMtLkbx4mybtFZiSXllZvO9LYPG7N9DAbWGsfx3B7
t9V8fjvBZfb7BDMIeeYRlD1LKdk5asblr4SW5JkjTj3D8It8CFXWPszxnh0s1KGfUHsAb+wdxrR/
/v4XYhgX/YJ4NqCZMo4ufCk/94F5FyIw9Wva2QvCAMN5izMugQy3y57266GKs3tR9Eszx7nk6zSD
ily/RheolSjUZPbxfqDxEP4Viln7HdqutNVEI9herTZCIqHavqQ23U6JrO/lzG5vsb+Z+y7tZQiM
BzVMny4Cr+F/tX21PjXY2KpDb7ORHUg3QGUo5tRPPJK6zFdUzyGf+za6REx1r6FJx16NJoYoyJ+H
O37h5zhPznj4tLPZ++iyZGl2RPnK9lCzoD1CQUacNSKUb3/+O//1/u/67fYBP93TSbi3U7PgbYhK
G87vDE+b4dANOjymclAHAwXyfGOReVepiPAj3CIpaulCYzFBxgFOBQrqfEcxQL0N9+bpvYjW6n3b
btlbMGWjyXk/M6xHRYCE7Aue/mA/f4tn36ZE1s/NFFQPUPZa3kvo1zxZPdTjfz6+BTIGH/aGVydT
m/ZBoZhmkHnK5vAh2/T20LNAf5DMBFcj42nJo4Q1uZFi/FRR2HHe6ZwXBsG5NGgYDEvRl/tFWw0V
xVCvp0SwO4nSl0bYTTIM84C0RRtfGmwaDxAhaM6R4uak2qH7axRbc+d16j+Hpd+NsBOj1NvY9Drr
cCpAm5g8dWrpYfYBECNfYJl0AjylP0GmoP+Gwojo1NL635C2PA/VJnOBR5CHsd7SO0jCCxvk/6Ft
Y9VD+jYJLxjP5EeXpOV5gFryP38er9+Tt9Rl26zdoMhlQ36JZJZ9TMi0XlgTqytvEnMaq8qcly7d
LglPF7/8nKsFNpB5i+e255cG2b8LR3cd4elX+kX0LugW1v1W75Pilz7jw0XApCIfRJi9+3NvvTAW
Lum2mZiRLWLsovdV63wwOBWrJaUf/tw8S/7Lkvxm5rlmisi3dlIgY3kxJK4rfqgb6JMOB0NYwGme
QWiD/LUvczx+F0ijZjpv9mZFWT1tlgBiNiKlUTnke4s9qcthB6eb+E2Fx61ZHoYxtHMNX+44xbPR
bsYtbA9BwiT/OBlIS/J8WvGM96OyfVatObLYdn/dxG1UfUPlfovMyFrBuCDMu101+jUVizwNW0Yf
Kqh4B6eRGGxY62zFo0JVa3qqUbb/eSr74QHPyFfabg2s8DQMhedOR+TAVR0dIU0ILbiwxhmTTSjB
euyDNLpK6Oa9DQUp+ZHsol5yW7b1GYK9PyoR7N/Lm8SLtFOT9ySbPpXJWr42lYy/qGy1z32tyblO
oMq97KVqfmzjNphcrrEsnwfIN3xWaUqChxolyfI5sSOmRz7iWFKY5KIJ8paF/XMm2uE4KtLkUAfB
GG/tnB4HGylctVh/FaGo4QTcd3kby3ddu/Nrht8AweJ6Wg9yDMtjHLTNoW2sepsMK+wB6dAn5w7D
+YZA4mR+nclyNYcy0tEzNMrL56BMxKO0KgxyCy3qQ7tDkfZxb1favQNrDI/wWmWfgwYqbmlSxfTI
FP3AK0G+lZz+iLfWXLpGDB+jLK1MjnIYIg7gl9oj8OToqLpxPA58sucmrUYgCCIokctMoJk1zGP3
sRslhQeFrOGyOdQZtY9LvVPynAUrCPN6XvrlsRnKlX3oTdcnp8Bo/P92i9ZbGpTr9jAnsXrsRYwq
lUDuWZSHqFuJim6pIEzSLUg+TLmAnV3zsazSBcpXY5tt9Skse9NMh0DLVF/DtNYo5xBmPuxDRd4I
VRF+kKjoOZeVUfBytQu3wXEaF1M9Ta0U9bNe7XAWmO9XucE10LJuhC1c0iVHPQqWR4iJ9VFLNXRv
kzaV5ByNfULOOqMsPjfRmg3lsVM7rqQ5crime9ZJYNNXUV/29Ufd9zF5Nmm4T3FeIjgiB13rtm/x
Jb0MHpC7ors+CI2XjEvMtZVnuo3LcEYBZ8W+ztMs9jdBqeFLIsCkd5/pvLULnKkMo0ufUyTM57zt
5llfKSWSXVe8i4hvYq9CcQ3FiP9UoU+it3BRIUG+YTCicy0iHZ/ZOGTp46LLIT1oUgJwyjsCF5fD
PG5Z+qrUSVZ9SQB+Dmdg3NCFSQ3+h+OuTIAK/GXlU/kWHgSQkwLJHC/nuu+4+BciUyOeknBBmKvn
jmEiPqR2nuOLMV0Dl7FOCVx3u8rilXWCwen8pk1tdWqGoFyALlf9nORjtizxJwn+u/vSb7BbfJty
FeHUJCmWJ7dhxx53zZP1R0PrYEa13yJ6CIqvQfXEFHQHjmHdNPXTFNfd9C/Lhoa9SknTTl/aIVvT
R8YiEXyoFO8QxJgxWVMQAQ3jhzRZuvIj/i9t33R9tJMkX1iQ6tciIaN9gMpibE9cjUS/lwlf7ask
xLyG5K0KklNP4637BH0nG+G2I+vwCcYyJHvoWpv1r3ZWTfVj1jSq/0z2lKpXG+/GKjzMQ09slcMk
isVPCert9fehbG7FEgYlEw9NCCGOR7mqrSo6IH/hY1xniB4BKa9yf1ozNS/VoY0iI44TWfltd7Vh
MH/Se2ymc2f7jl0pdqMtOhlhyubSCtQLfZp5HEOBJtZZTOHEtJS8ygFzAhuR2CvU04rf1LwdUFhj
TmVWjtETCmYj+UWX25hcalgznsVQR/JBLvjvIYK9m/IEwbu0f1tSWCTJvAlbah6TcN4WdYz0TOQj
Ct7Eqs97lkLSe5MYmNdBzPEYBYdTq+IHHESA4sNMiOlpMXbR/yZwxowfqUFpXi6g0lDl4xAPw7Eb
Wxl+34c5sA8qhHhakw9DMm95XEfBsRpDEagDUaa3Xw1NVvJGS91qWGejULeCzlFI+gpZkhhZjFFm
DdnzPTQ4oLJIifIfVJIuwf84urLlSHUl+EWKQCAk8crSi+32PovnhfCZBYQQIEAC8fU3fV/PxGl3
s6iqMrMyX4Wl1N0NsKHZz8z0Qj5QTb383Y0xpd9WWOoMp44na/0zofMW34xgdn1lHR7Sfz4mXlxb
sIc2yicSU/YfnKrW+ZIcjET3y+D3IU8hZ7d/hfc+tHniEUr5Q8RqoadRQRN802vE94fNJmjQ8943
Un+61dXZo6T90n7seBF8mzOxLfU3GVRNTl29xfwUi7A3DwrqeFLYJNC0LU3MEli/kY2c9exset/E
Ok6eMyRNTRyrOZ52S1mrOIM5fIRiEv1GElukSvwho3X59XIsoagZmIgtj4d4jkQF+DnVDypG7LQq
DthP+D+HsYv+7Ia0Wz/XQxGBESF04ZscpW7fkxEqhb+uV0kYy1kS7tITVwngjGpdJyof4GBm5pe4
I9HSXgz82ORWYJdxtRfX2j1pLuvYhP7IFSIz+U+VJqyuID3OjMplz6d0z/lhVMph+outV3Qj8UT8
QyytqvMhq5lAta3rBV6PfF7nlFagpblcyjYZ0pGdhfOr+1gUXGPS8wZHfjhwBgal1q/OpXYNBXce
XK0JNbacchmGxvOcD5RIjx0XtZ/rXo6LPtcJ5w0tFc8kGe6ADrvkJfYwr9uKZM+4/ezM4KYpTzRt
1d3YfjkoFUzR3hx5LzehsZjjp4OX0q+DaIsMZFt07gaCLB+4pUGAcYXJYdAXQQbq/6XRxMV5ixWZ
zi1mYlmmB5+3YhGmQ8O0q6VN1YmOom56cAKeDxXv/BHOPd90/EHqdliq3Un2rzvEQP8K4xN9mXYK
QihmcdGvaniOyZ5GgIFox86IFW3kfdbE0X5ZSCr3cEkPmtxJODqH67RtRp/qmfjo25Do5qh4Ruq0
OzfxrslDWIinv6WJowtsvll3lsh27Sq4Sy+pLzKPlLibaiMa38Y9wBinAFIUQ81it/q5Mc2ArWXj
vYW6PwlX4uahajYHh9rJwWHPY4f9bKm1eC+SAUYu5w34hGRn+KjOwFvbYc9EJRMJ6U1+wJd/uG5o
LXFsqE65PIMF44uECGiwOdqqjQ3noNc4fqUH3xtySkRk9zvDR9W9ELrAQ40hAhv9mmwD0WOhAJV1
vxqS2Pkilbijko3XNoadEo7YbPzYpgxuGHY5tCo7EWJ5TekyS/zbMpAlJ0Ca1H861NguOHxL2ju0
1jz5uc4oXU9QmZn4tZ6OSF/9KvEEcvDjANbXLl3NGWHY9uubaHa4C27grl8OniJwczHqD0gPVMOu
Pi4N8v3+CbG0bsk3P/jpOYHptHsQUxu6pwRLN+lT2AEuvoUEOtALhHJGtbnv2xQWrH0SwgmZAMv4
N6OUpKe+WSP5wZxw21vqoDR+qxsz1787fFc0PFqIo/1VrwKZ3VCsHi1/OkzWjVgM7Ps1wi+L+JC3
Ua+g7l9YwAs8L36nBWBDFfIxYqK5SuCrp24fobiBW9GkzrH2YsFhsevuqeauIWgp+wgxi6DVVWYg
Wai8lEjvTXlkPS0iZWby5karpq0CMF6n06Xvu/6cCYlavYpaZm0xZwNJ0J0dqfhTw3AssQX30xY9
cr+l6hrvRzrmMbxcz4dh3ZvoTINkYi0wyJ3GbmRK5lvkInNjch6mNtedNPYxrnU/0txxpM+iQJM5
XnDjSNMdN1hmtm4suimEHP+dQNzTp617WVAhcP5ByVnPe94saiiTMO/Tn7QO5IUfDOO7gc/b/YA+
fT1wpMXzAdCIkeYdTy0MOAV8FbfrIsEH5FiUCtEjEoslyMC2nRv+0DmFm55rP0pX4YP7i8Ym/f7e
iinb9ptFVbDP21gHUfau76MXdAoqwqKgDmtzIibi4tVlaFdOw8ydfJmzqd3OixP1A5MrlmKztDmj
52o0dh8inZkzNMAJfTrQB5pqivFcjdWMDdrFXn06ppNFS/0FMrXUk5tynfX/lq1bxX8bdv2/bzyW
fzGd4jQ7ZcHA6dbH9e7KCV6XfwIyggoFKuu0LjA7qYtZ1g0bCpw+iQ9Vt2GDxJ6ZA5xprw0ShW2F
CT/TsmQuMdt7O7XNtpZgBFfblIQdMoHNvZtj95xmyxY/I02VfCi7Scg1GowGskjCoLT8jtEYhhZO
TwixQwQSwlFF0ZGZE3gkAd9jadmyYYVV1Zqtt3ZPos8l4badkPxOurguYz8RKnLTQYr+01JGtpIk
++A0crq32t/svnVIDFlrtLIOdEvUx9WyN/X0S6pJbpXGG5G+SvwId5dZsaV9AcphLTs7BZezRY59
bghHdlqdymX9RHOHBJME0bOsGBM5/5dAbcJyqI+8KrfBJD+TqKFYdd23T7ux9rYzDN7peMhXI6RY
8wF0srj37LDVkbaHyg+ETOOVDKq7WazJXlDiUptHFm4lJauP7sxas/Cc7FNzh9cEbVkmABN2g9mS
opHs+OWHmFYozwznLQnsW8LXowBAIWwOqSe1Q+5GrrdS1l3SVQLRldeRTfzIEYm8FDtfjqys27E7
w1I9/sZHGeCdkfL6BJjT/J6ZOm5Q/zFz18+6baotXmr1GSGh4tZMTfKzI96XCGyLrk3cJAVLdZae
7NGb7SE9HHyVMSyI/rQMKJ3vTmE0gnVJ8m8/5iPf6NS/kVhxd4KkYUvuNMcYdqprte3k0astiDcf
bRE7Na6m7Ccct110dXHM/wgXcUAgGZqbg3a3DS7C9s8Sx921XWkjixoSnm+Owos+bGv6GS1sgYeg
cx+bQ7AZRUHHzpxn5HGIknk4yc2lZU2yKCmb0OkPpEUfOKn2wEhJdknOgOmTvxar19MpPtbkj643
Tkq6BlKsfkquJgn+PWgSvdajh6x7yfhWAK/QY+lJn76u6URkQSbhY/qSZUlLqm1uexy4w/SXHHA3
LBe1rXDOB4w0yqk+d3xXd8OEtWVkNMv5e4u3sC+nHmnK0qkeYTlHimZIEH0ZYJFYAaC6tR1LTnvS
zoXcZ4zMHIE/aGogCcVs1dh1ucEeZS09NzbP5jDCm9CPxWTG9EYpcC7aTh36XMjZJKtn5AQcUSWW
mebw7dOFjJOtQFTheG6Wofk+RTaqmphND8QMIk/k9mNeM40ZljUXkEnTZWnwf0G55WHqNTRl6DrM
2ZTAvn/lCU4I+T1p/YqnbYYPD2JhKgKwCexYMK+dtj7D/ur+26y+r3Dl8bf3L6Bj7CYb8sZ/6cSM
Xu29RBeFQYm5f8AJ6LepxwHLFPEf/bjg+8bH/iyXbn/a/MGuYNmO7waN7onxDrCLbrPCdLTB5Utg
sLLBR6aqiZVTHhkTHvY4hnd/t2T/1fO8/Foga3ztkyG8D10X54YnzWnu0Fsn2+i7MrCdVUiKm4qR
qObr4D7CiXLccZkyZF6NniP2NknWthJyNpAYDrH5T/qE7wVmfvZs9aiAioh9+su8nAq/YRpvl8Av
DBuf503Udim02eu86XDx+8ROv1fO8DLDl01pHC/Uvo1UuB9p15gKhtX8nuEPXXo1h6MI2bqdDLG6
/Wrl59+p2NDnpLb7M26a57EnxlRJS8fv/VDv4aRNt/A7FY36pMzKXUlZP7ylTTO9YMMbCfAL4vcS
ZCak7Ixxdf3WR4D9HhDW0D75eaivo+rxTB9DNN9h7Rw9UNBuPCswMZ8r6oC98AM4X9m1DZ73tMab
ySZ8RnGoOlzqjDZtNUYED4yIdEfLaRxTkxMbRn3tIwFzCo3yXS3BCjzFOz+2H0wns/lJWubuVnrY
nyLapP8RUb1ngG8MWSpAFozlOPXax+QQzQ3cBRdV76MDvanvf0dRMB9+SbNiEkBvztjvXzRmaw9Q
Bb0CqVbcuzdYmcHVc3bIMvkHzaWdiwH9wK3p4p1D1rkiz3vG3j4QxyHKruvRubvgYuRuDVTa5nE1
DlUzn8bZiGoGSKIuEv3NJ+e7uMI7MXuAJan9Vq8RjskJtewu7bzc3rcjW0wRQ939lIhN70XaUizs
LDBimYCuMvoA2wCanhJ4LFxmkWXwfF3EZLA12SX22guU+goSyGgu5nhovi2gradrJOr6WQbn/kRC
DW3BESRlc4rI4I9oYiIUGnxHVEF9gu+c1iogn2w72uMOAWv1X8QkHgaQgqMFlaSJiwMT74NQHX1o
3eChv94xWBfBZ97laNajn2rc3KMZV/o523b7S/2qzq63K9jOSOMRJNux3jbMp3db27S/eb+m/6FJ
FT+GyIg6R5tw6PcG6xc6jycWurJBU/joj6U9CrYn2T1tlnjN6brEr3pFq5qrQw5/vEFkfIxuqy1s
N8TLqd6XYzg1C/PjldPR3AEzOPaC6WP/7nuJNxwfM6Bqx0N7WwCZuIJAadJctIfXaIV0bNaX8Y7M
AGQSJY4VbkP23+OaRhqGoBN2GKb7xaf907QOSciHVC1PkjVmfAbhKNIfQbn0JmXYbhr2crw8oh2Y
M9yHdFZBYbG+HTB4IUVnsTONoJm6yV6Wtdvvxl3ov2FxrUZTQ6M6O4PKPe6jOUE9FEMg0MdanA/t
aHn8AyMYjuGRwtirHHTP5tJlsc5ysmEIQXvK2fF7XeGCtkdyYRUJZnhNkAH+i4xGnMdZrurewT4I
WItlerksu+CAoTDHv2xwzPzbHbrXFyjbDlfMOyDNk26WfS4o3HvAXFuCSqrnOIKLDCyVfhPewnbA
ZH5RxYDhq7lrwEdgXbPV6Xg+0Hnif4IFBgLO+Ty2+coHMQP+wc89cY5+q8gG+EQ+EqphA+Ep2V98
2FWXK7LoIRftcDwZnMc3zKxZc7cnO/r7EZ6Yw/0wJ+4TxdLNuQ09mBz0yvsZKMH69DU+3lzXuwFt
3wYJsFd6E4Cmm7aMGHCK6hAmxmF49MD+NRj0+IoL1/AqTdbuqjJo47ZhpdE1xrX7JG4D8dDraL/x
yDO8bf7YX+poWsJVaD2yqzwcs689dIB4RfUx4N1A0eL2Cuik1RV6osBug2tcVh69VL5YwaejNWji
rH4SOwmom51f20L6PVJYv+T2VQnKfyuYxhgo1esxyy7N2ugfTEXt9AJIVfP7LxuxH7sVeygOQTCI
kWWCS7oOgiKeIkV/pCOfnSnGjyaHY4vuq452rS8wcqj3RKZLU9F1ggo6mnE1byxi6fp1cEZ7qawS
TxMawv+SrlW8OhKmezwGBNgStmumHjlPbf+Z+i4pZ9qF7byhtMJSUQbflgMn9Sm43iFU3UQ1KNx+
2B76I13+MUmBNx1eiBsAGsnPIbHh+pUj2f1Opjl69XNjMBnOtXmYImfss2iT6ApE9rntt+SJIhvy
DkZtyJofw4hVx36FPVNRY6Ftreq59eaGB8HcaVePURHRxF8NXztWxGpv4L4pu/Sb87K+i+wyY9wZ
kQB/zEN/NcMx9iWcNlCriaDTjyFOlhqA4eCKetKKlikHfH/dgSaOmPSmOsvNSJHU4Vk73WIquzVf
KINRSj8KK+/axGVHQdqom8+uFuIZSdPqNsV+Xqs+Rgbiww5lzltUR1uXEy5RGmEDDZQgii0MRfI1
VawtUQlHX0F9lnUXDPrW42crGy6wWzJbOURcZcXWYJee7cfxzXH0BvnRfc3m9OgQfnAMW4OeTZId
B2XGf+M8ZPfwocc5F/ktak9dNI8C6Yy7PNsoNKfMjsQVrsHjN07wwsubdjTr9RimYMthDC20boYA
JdwXF83wUqPHRbiEPwG+T8uuT5pHWbOsorES3/kaA7ZDOeI57C1q811MvV7zNaTbXhGvxHhBRcQi
bO1njP1DhEEl3zLXWAwUyXoGaHVEuVmSvtrT1HzUrl1PzCsEd25LAHzjGfuzsHR/6Px2RCdhwKMU
24y5qXJK4VjA+paMnluYvL/3x6Hhs4Wb+UpYt/QX4Lx+PGd26OtiBEMTKt4EjvKv4366jEg7RkNk
Sf1nlFgdKUAohtexscGVYDZQFWIHFDRfp2har1HTi0+IC61+HfwIVAYzNiCTaBpp1Q9Iq72v56SL
C6BwA0SxdUuOZ8ubWp/nkXibs2bNHiCYX59rB3+0ig9KyhKzX4arjitEi7m2zeuO9Qpf9JhdCz7q
bigmKgKyS/BiX9Keduc2tsczFA7mzgAe3E/DNpqXsR2MeToW0WRww5E6vm/t1i53QQk+5UMHtOXi
EIm8V30X+s8htPTc4e3qKuTSIag6tPjmMGXClt62JgkvUqqaO+zVRT9ctNorXiX1NZUmMP5iwSmk
wWA4wfOkQRobkg4wZquNcm+swbx014ZJ6jtmxHKUICA4f2qIMPQ97AcFJTljpMjBypi/0zSH3/PR
xs1pizx9X3rTI6J8Nv/cRmsEfE7pct6PWqEVBxn1d+Uzbn+U7XSErEusYBVDop/xhEG14NKVnEzK
tL+gTRiROtg2SR6RMdXnDMZTU46I0yGuBt4c9xphzFdpk/lBk0VGBVBI/DYZEBhVIkJ3v464pRoP
YUyquR8ZQgyBzgO+2NmMMgLsveihPc1ABzXmrxDqyJAiLOQvj00bVWr0dLkdhT5B9WDfPVM7MPNp
EWPJGjLj53JEj09DV9/iNP3iWGHnnuLTgaEUcmjDD0IGfXewXqvLuEr9Ns8jZITwW8YAUdvNXDJH
eI6SM74iWUw8IU9kGsq0SaNvTRsnMO6aGNaKEhiVtCSq/BSPFY0wosD/T9tyZWa6OyY3nLbErjca
re0JZzZAh4akbw6HJeYUIdsTEPGpyTfhlS0dMMVXrTPwCihNUB3MUX2b1Ii+1+t9/ayp4kBJpH9M
NenRVcn4ONUKzn0scSYtcdroYhOD/y525/pCAWN42YyYLkmoBwZGS/GnGXFDOJCXphj6dIb8s26S
j6VX/rSapnmhUQBwNKZA/cPMfiyMraUYqX8HqDk8y2Ejz4Cx3ENIg2rKlHCBhaRNlpQCetl2POec
Q2LWxrifELrUmc5HvS8Uaa+d/TBjxv5L277Hmlo2hnw2qFK1TR7At+j84F1/B5ArcsBzj7aEPu1r
W6w2jxotQpHuIr2Ysd4vjAI7WdzentpZJI9JUvtzV5NQRLyLPvp+RAQUlDF3XCH6JPMx5gYQ7iAr
hgE9YfMO0/rPAUq3AhLkpZLTGmEckyhMUJU3OMtwaL5GdGIPFhaAgNSAOnVqlY9t0NnjpAz9vX3t
ZmpgjYXFIF6X+4gvrb2ry3o46mrwHf2RgV9EemZIzkuCr5/xAYdFT0jIwWYMOeJHEYQDbeZVMGS+
4o6zP1DbcTi3yfc5whd5cGJw8Henu4SnWmvtPWrht1ao9QTcHexvve9lMgt3pksQYOPn+C/s8o58
79xxJWAESiSP4IwBxlXWq3nliqvbEDeh3EKr3pYmUtUxNOslW0JTymwmj0cEKY7SQ53H4ZhKMBXs
uqZJdGCYP7Z37E6Fsg09KRI0dGVGmqlYpgOlG/4GCh2y0i9TA0C+3xddpITpL7zkZ5rO9VgIPy9F
SNdwsu1Sw29N6/uuzvZHrQIie9JJfTSz4xkm+OZ71rNnStARJsx9CLMdTT6OATdxFREuMv2NrTEU
0dGn5VKzR2pbIUsYJoONHbA9iyqU4oXOttRvRQsZSXvSDCsEpdXQd9l9bZ4PvnwoF4vocwSHMAMB
TudoR3CbiAbOKp+hvpXd1td0vGhOQE0929BFzYNxS5yQU+BYclpziNabIy1EB+b9V5Y19XaWiCDa
3wAqdyN4O7xH2bcWCNvvVIexfYraXdhqpEAX/6mQHDhm902nU9kurY1vRwZn40+pbDTe4Y5gczyN
IaoA4z9P7VNsNU8ejtlonHTexD9Cgtn+LtbU9DZP1q21rxmWu+ZSdZ6iVEa9pds3PR91+8671CaF
EymnUNw4/AMuXmSA725wqOsKx7oG6Hag2S+39uiqmZDNI5hgTavZD/X/9wK7Khbr+r5Pezbmhwl+
ecKJINBQsnVFwEo+IEUWYs5pjNvPYDUD8VcTxvvHIR7jb6vNEv1XOVjrVGgCk+8R/LnnF485Gydv
1PG/sK+iUZH1drqxPo2h69C1nv55Uq/D+9SlYXilsPmfi0yh9u/I/NhmjDzN0HcP4zJZU2QUPppI
ywafx3IU5mF4Gtb1wHVuDofeWwcA90W/0RmUS8KgHbpDXWXhAXuXdfNzJWOQT+i3IvU9bOkx5RhQ
pu27GiwepjgGBUerJGzxBxhoSZ81SKDmX4tL+M8JqK5hJAcpsSp9Gkm4Io4AH654vmhSAG46yDO6
n7WpFtmS92zDMwKXW6ZbG30NpkLXuaIBYHE9qZ4jWm1V2YZm1sNiGcSgdPvb2oKkKhVghpTkYoTq
llaMkiEWZ0RD0Fu/xLJ/otsEPWOFTFYGyHsOHjukaEJaZPgsvIYeRFm6zhXCion7qVMybH8zwEwy
xsiJd3EtXJjBbeDRQLAh0jobHPl54pIUOUOA/cqdaNt1pSUL49/WJpHkmgjTssIguYPg45f1gJYC
O2mXPoY6S2NwRQjBLQupoRdIo2bMf7Ar7km5RbRB0E/byclep69J49UdfcDpz7wzTUHQYv+jrceq
TmkMfHC/tYC/EsxxUZgsOmnhQECtHhnpcE6lR/qIaI/M/cXuzY7TdvDiEjoQFukJ+eZqaDAfTzGE
wH1YYW2AARYQaU4WTuISK4ZjfFwTz9VxPMdN1EMK0m7LTtkpxgTQTNUCe9wvxL876EsaNWj6c1B+
w/FjQYlL/3V0jUDlcuB9KrqYbk1Q2jkP4dg/1tgoSSsDhH6OfxGjw6Ifa6CvQDSRKj6a+KLRfMzu
2ol0OJY8WVap9Csat7CNj6kTanqwPhl7j9d4P5anHn9u+UzJAqwMKscPWAXr7qSSNQyPtmtrrsuI
zpJejOzqtQwOy+h9EZKZYu4ZI4wcOxQZYy4k1f/U0XH7XQIo9GXjGy+BtyEyEDoGv9oCsECD6QqW
kxFWO7sE/iRwV4z/AfPXAh3QvB5goUI9AXJfw3xbhxTTCKNq02eaYsgbTxlCoSXevwlAQImAcmg7
s92n+egpOnIDMUp2TSFWQGdYtwkFzEYcjArWWNncbsnGTv0u2zH3XQvTGE8XmUPJMf2D3Cj67BBe
2x4nzxDlPRVYVh4FsDRqu+a1rdv5C1My83PtLe+uYBFN+jZt0KZiwJ92WAn5ZV+fCL5ZuOu6CWlp
9TKbEjr1tEKyPGr16q3802Yd8KI96SxOgsZgnDe7Xcl3g8IwVrhQvauUGWiPdXmZVJRHh3tE6qpL
PyEPJP4XFHbxH5vshyzAC4K56cwm2QOPoMkrbZom/bkG5sPv6Jj1r3JSX4lhO484L30fxTPcA1j/
s4WoyT1l4QAiCR5a2Bs4EalOIcExUU0ZOHe8q/sxxYVtY5F+38Z1S6qMRvuSY1A5nsI4bkCjPHZG
DsRDKlADhoOLPYHRR+pLl+B1rwa723sbW7cXdd3X7cUhVNLmDiu+fY73EPuVMb5mvqda1/e6AfqF
4crQNofYMpwcMgV/7Yg6gUKyx9LAJbgEh5CO3WxyvsSLbTC4EfkL2tnhFNOUQt2xYi4VfRrRh2mm
k/o2KZERjF12fYzIrOwFu0RtXIU2JJ9KCTAKM3Yy3w6YqI05XGLTFyRY+d/YNWrnoguBQ4iGSk2K
iaUt/5LyAd3QSnyJ3ebl0bOUXfnUJ2Wa7VFbxZ2b4KDb1Shu8KlDr4z40nMK6AreE3wYS/QAcvzQ
LjmQKTG535tNtzR3WS3TfNfDNkC9CUt85OZsJH1kIjnqq4x1/0u1HXlAhTaP7RrVqmgmH0MpAsb4
Tw09CD3Bfs++tSGtRY4HZMPTYCFbhXxoENcw6QVxNp1+jfZs+tXB8nVGSl3MdkCRlp6jjOuP0TF2
DrLBigkB+1BAAeH+E9myXyaDCZimBtFkhA/fwe5mT4zCKDV3gvSQmqTd9u+giwA8TPrb1EteRXsL
XSmLgWvlVoHCLSMAk1BQZRYK62n+ZeMMuqB1jJ0qzQYDwZwuPT9LFuvvfKQG5Qaaw98bipa/JRs+
AiwWVhleOuQ41ffzrAkMkQPx2amG4GGuIIRFz5kNi0F3tSXt8IgpY8PQr2DxecIKWUdeOfQ6sIo6
9Pyfl+pLN/7FPCz5vo8O5MTeTjs0DAjMqEEhNV1SbMpB0ZiGBO2KpDIBUE7SqH4CMI39sRz6Zb38
QzBWQytYuENED8NslwEfToOhZzLNJP4ZjfVov+OmCIBMJsRxsWE4758yYPTz11034u+STfo/RUeL
Wec4gNCiX574PTSB6DjUggUjnmkrioPQ+DLMtluwqgmEZF3G6cXz2KLWzlCeqOcmHlnziuhG/gpo
WTd/ONr7x8h1/ucIL8gXlMF9KECmAUMx1i0WtiuuJ68NTsgXVu+NKITwqaz43mrIiIUlTN1v/ZT0
PzSbBpzbTUvSy4apUlwyCfzrJDhwnhMUe8qVTYTydDEBTN01bSw0W6LvovCG+63QH29hZDj3BBtk
WCqkGcC9I2kaG78bkMTDfu5jc2A6wh7gc7MilaBiUJmBlTrMZooWobcLPiTOoEPK4WIvxifMVW39
q0/7Ln3I+s3XsuBTDTUB0DDIAxLLBciBZjb1E4K15qsZVcLA2s4W557rsuUOeMD2PoHCQXhxGi+g
2q0BpTKChT2jv22uwhhgUj64ZcNrA0EmagvOOQRjLghshhw40m8j0HcsKQws4Oc1wCzTn+DtR1Zt
2cTwNfzm/8fZeS03jnRZ94kQAZcwtwQJGlEUS750g1CXgXeZcImnn8W5mtH/93wRuuzuapYEIs05
e+195HZec34LLyeu1RuT5ilcZv+Z1Re+2T1vcsQsOtP4q5cONXUQTfLHHhz5EZiT38ZLpc1pkyXd
ku6q1TGLyOB26f2y2VuNjD2E0JLHYPbEupvqTPWvLkEBBmdeMyS/mzTw/Le1E9MPmdrVnWHI5REV
tgcpKiXfV5UIjWIy3vaeW4OOfrivFW/9WDV9dnXp05kPkwVXfK6SwTh3NYASR3ijLx1zsW1o+6Is
L/2QoRpB8mLiqinVd8I3MmIFqmHlAshNzXlu4CCPrTV46bWpZRbNlDpoPIWcNrPwwoNs4HWnxujf
GUekwk2V2tlDZ5HkcxUWouaWgrH9uWY1DSS/d7katrTrm/uyriQD05iQVIGhlUUWmYG7lKgcdPo3
MKw2wzODbP3paauFvhNqvNkf7GullJn+qKdCtk8BA0KLI0BBfytgWCqbVTvJfNGTIx4Xb8hh6W1P
Dvssm8d64O6mVwykNF2fKKvCdsfVbLq4diO44yX9MRwFgMQQGrbzCKC0uNuilkq9rpUNFujTaaqe
8y4xm12eLgBYViY53ew5UenFZJbjQ2mZjdjlTqnKOKWPFxyabhL5mXtOMTxmUz8kfxFJiuFnH1Zd
+5wwcxo9uaoHvoG1VvcJjWU3xtMwBBsjmUb+oxrafi8xPmT0l1HMDmE7TPOxgtR+LEZg3Lizu6Ta
InPr9GqtCep8ZgDXXmr0PvJqaivnlHZa25wfuWTx2ndlOgy4XoohE/co8/wSTW4DnhasKoz3gi5I
k6xDf++Q718fkAazFU1rgM0ttVz3qjXquALZOvYzW8WmwD8zRUKo4aKQrE4yIOGnadv0R+ir9jRM
NtN6Q8MD7jI0fRZwjELsBNNS71OEvKgdDcaA9jJxnHduLNqLfMNtnSOwx/q36FhFaMBVfl8tdv+h
sBClzImfpzQyRTLr+2EIPbExODqGyLVDSM5Om1ZxNyol511N3XKcSU3kx6SReBXJLVrXGB1ua1WX
/yNDr9v7y2DiNxucxeQEXYWMw3n1SStcuchHNF7n7NTiW4BSSrJ17zIgdfoThEL4kTvNVhON+dAc
dV/IR1QBN0NI0K4Ot6Ll6IoaMLfsOo1rGgesxIGK0zf/0qupo5pDtdzxl/fuJht7z7lzeqMLj6ru
ZbUty5rhfElJI+EXb/X4ka4a8caW2EtcL2nlrrNqGhRuVdtTbKeq48JpLA+in4K4AETR0TSOJIwN
FpvVtu1NKNdVtb/N2St3kyjhlVyrjnFhjtuF6+N5TOnbtnhIPuawLXghu5JcpbWj3aqG+moVSVfv
K8TwhwyG65BZS/3QG7mzYy+zkVEXPcWSJJpNEa7hQXSFvvKUhxENA6kgEqFnUm+mIbSw06XxmCJ8
/Og4bCRfIKOjn7iLTHe0ycat6E3CYZd0BD52ZQih35a+jAa5cr1gH3Ajz23lvSvW9Kfo3MV+KRhV
Zrn7GVeY/S5lkdMTpK1ztpUpnuzMC96SBI0PXovFtQkMdHA/XIm7k3Vh/1mYQb5uzHCa7zPRzofK
KeF0aprC+0ZKYweQWd+R9h5wlSX1/5fTll4boxfjBUG7r+poasjRP6ar4dzXlp12BzMRocOVwCYA
y0zdM98Y14BFJvMmLK2enGTTvSRMUmZ5da4xxLRZ24cl08M9H/IOhUdOCrkG65NXFRBwZSC53SUQ
9oeVK+O6S6vSaCOJpLsS8sRZEaCeH9PZWDadRrDGDqCe2lI6Ca0xb9KPftDQL1lRJG76tG/oCwA0
nH+AuvriTU4VObOcbmf92u4tWwTDHr1OL7uGI9H8Y5rjbaSECwgZ0V8BGZ0dp1q3AyW5fqDZDXvI
xtKLbmesVj2TXm1xVqwYtdr9YjbUBz16b/aISpar82iEFC4UhV2/TlFhhkZ4SqhlJWRSRfUVrgDg
d/4wIvxqDugD2+BIMFbTJSU/aDtdsQO6n2GnPCxk7pQttF3d9NVzhHUyfaO/CsLBwJNW2VoXrpu0
bS1gv/zNzEvj0+tMI9j588I1mpc2OPS8E9zb3A6sVySjQG60mD+2xaQ36k3te628ohNmt+bvYlHT
zCpNblBhnT9xU5lG/t88xWJTtc0zsae+cZo7KsqdCq3+xXXbZcuGkj6j9HO1Jacvp0OB4uEx8m1O
nWwDd89GwGAndnETkeNC2B6XLmiDacd3bH0iy/e7bHSFiDkqyVhLsboh3pXcpDdyLsmAnzXA9P3E
hdWjNgb3OJOc3xexBeair9bY06MHQh7D+LYPM6QnnBoz2IhKLgMIHZbIXUp7wLvOC37zTecBGT2E
tfDXB5WY2XyE97iNWTBZVfcFS7U+Tb5Q7kGnXa6vhrnM7j5sEyv7Q6GXUdUb+cRlSCxi3phlEvwM
28D1rowIVi6L2shsnGNtlW69zGQEHilmpRcNbApNJLsB29CmB8rrf+iBs5etP60ATCPCH80morOd
oLCMyQCcS7cDdvocjr0UMNH0740X/uzkHheXy/poOsG5lm2b3IjAKtnNzZK+OmOTfWL3y9rIzcTs
b6XUIqwx/LjB+Iq07DZ39ewjatFrhcKFTu7B7J1exZ1Jhb6ZsMDZNIe93N6WuB2Os6/Ui01B1MW1
8nNz3wT+9CfNujDOvFV1h8GhXtgw1VXHPhBvuhn7cbz07TDW8TrpQD42KywsWE+eMtUiyTqZ0aVu
yl9Glfnq0mRpoHauG+q95xuz3sxtlRmb4uYa4b5cp7FO8hwz0K075y1e8BtSzn3saTSesxYMArOo
zWyVYM6hZtaVPr3kKgFm2I9m94wAzaM3Ut/c+wPx0cUmrSYnOYxtVycXx1ghyyIDugd/gNkaxr27
zrr52c4qf2iaxtdMOPbEs+iYnbofZjMozrbABXs/q6ESf9LSx7e3Npn/JG9E2lmgBjkn11nKOrYL
sR4LHuN6z4tkcZMu5/WglEiuFb6L+qluiuHqcugCQeCT3CZCLevZLvLSj4PFKT+4bBHRR9Mv0/km
FOH6ZpbdemwT7L2/bMJhxkfGIqo2NgFT0oegDOrqsrbdlB99HJsvMyzvkwm6O9AHo7jeT3Ve0B8M
fZ9uVDnlm8wN8ySN0jL19YNhdA3+TR/CPSKlr7be3N7toIPDeaj+hHPeFf90YHTBQXhQ4h6985w/
CspcPjXKEss7TNdMt007o9oW4ayc3za/2NWubSC31GCCbryCqOI9c8bOesZnvTZX6rN5eUTrm+qY
uMz1b1Bng6RIxPR4ZGJiJ8oI/uhjwq+Aq2l2gksDzfgMTs1LpuySXU0bsuqe1NgO7fMCLTqduYQn
09EzZDGTwCLkB1HW3SV0GAmzq8JGiAMJA63eB0lgGDtORlyn2grMe5Q1+xfjVNv+5DMtHh9G12R/
dDab9zkOArV36Z/2VwO6vd8YDVHn26FWCwXFnKpjsa7qfa4nrv5TL6fkh9dXqkVaNPIL7tP07+LY
1Do104/JRx/BCjA8r94Rw8SUvK/Meym3DK+bfjUOAMImBGCiaZUWSXmP58ZJES9w214mp5+M3aJw
Fmy70gQFKWddFo/GaBVch91e37dDw33UZixkuuEP4KgTU99X18KelXxJuQC63GyKvIha0HJO9VB4
AFPmuNoMZ07mDBouc28ECemcm8kTA5QbANHOrrOuOyH8A5DS0emOY5JgS+ln0TC5AwkS0tiY6oeZ
xzVFnBSqRW7V+pkBmFrEQY/rhBGDAWkeST+hs3S23Du+Hq1fKWLPHy7PoCd6qlVc9LCm8Tjkhj6F
2CC3Sec4vxvfbzgDUEp4Meh77LKlsvGzjWOHRN6jFAbESXXbG1aa01BKWxokBHl0Cf/q1ri9uZo2
A3Zj5EebQtyZmYm65T+xP/uOBTnl+mMSu0syXZaQ8cwRaT5ITa4q6HdUcvC6qEyD9iWYsMnt7HHW
D+kwFs1OMR/ryTMz57PMBuefZXRNELYQyeVi4r4oPvPEotVpaSjJG3Tz15zaeufKsVr/5ATsxGoA
q34IJgs9fTCq8SxTmOITwzrMV6WoZHaZMHtwl6HzYeVTFNiWvkE6lNtEFXUd5QVhTHvMlkH9BGcQ
Wjuls/ZeDpnxYjNefYrDxu2zuEXUp6tJ9zmNgd/F746+e7vXfYYumgULm3Uu7dp8LS3Ps/aSWUN2
hIa60jHD+bpKD8SFN+yyjEZyUnpawj7qBqoynCDCSnTEnWDuz3RpNQ87lB7UspkUk4BX58XnmoIv
MnZHwym4MqJAL7EcBnGTgHv7AznBigZkzOkRs6Y/PM9zkGbHtbVn9weBQeuygdKpzB3nvXPna9x+
pM4l+mFkcFF1rhODRR6x1xbqIlRfLMyXRHSMMecDQi4yd4Ot0bGI2tgRXr8FuLSZ2yB9s+v4o2mr
R3OrM1SFnxCqt441lyEjatquDUgyIBfiXBH75Lzi6ahCdjLSRcWGVrJ+6zKKdKAvDwUdpLufrZ1Z
E16l92rVLLocAEjcE5BgzxEFQA8IFJKIPT0uQ8lJWXrIvDX2ym6JCuEqeZ8kdhDAV9dCpvAT/oCZ
SqSNXO+6kQ3tcWWPsx9Mz4R4jDAYrfLqAD1kYH1ChM8m+PawWSZ3XM4UZPpTtCHS5wYsfIzbjFZ7
uJEJGMfFqnzhTRv2EBgt17Pmra2MuaNwUNZTSMbXvbcEDB2jhlycyCMg4IV6NXjT7GB7utP9yala
/UMuzg9mexYHUNbyYZS+G/W+cP/pvcn8SB3LO4296+6063Nz7NKuejdTbf30ZGLssPnOmxyz1dWi
Ix8xyLYEZJNhAYTk1TtRlx0xekUy7po1rO511gXPU+qGe3zsIqry0o4sm006V+v4nrIlksMkDDaw
WlB0+PjvT669LH8Db8WFI8cc8jlp7M+p86prMwXZde0MHD5l28ReBdSpVFEJ6u2kcrcI8PZVr4a+
p1gsa05PHEYbJhCrnzK5kUdZJ7JPR3U4QBnKHa/LoLdp7XWvS28GEbTZ8oYWLF88G3fbphKN9RH2
znwIb43mTePl4zM5XgpbbC4XiPh04d1o5/liMzLyvXUSE9NQ6YexUwb6jnn01SsTW+ePkoQSGWWs
CgeZh78KEMM8r77sicat69eBFbdFSKiY5FqO/g98adYvI2deBP4q93m18/q+NP0i3dTdMr7VGsIR
L2m7F1zEzgFXm4PqAQM3GsD9vUNieOxnLUFeuVrB5k2IMgWWUKwgWfYMXpV+NNlsVZGpRndbWoxW
rELHeupMdTu2AuLSZGq07CBO/1DmmDg2muFSP92lgD/PvTV94qTtT4CQ63ZqFu+3bZhcLqmugojw
Jc6HXjmnmd7rvbJs+x19cLk24F+fpr2IsyTS0ILUHBBE0LuCH6nEkmb5mGxHT0K4STu9hvyIF+Wv
6u8IE/Wnd7C+AyRyNyroB8VM/0nvvI6kog1un+Wd26i8DFRDdAqacYvFvXgdoIRf0snytoRm6Ri9
ucZSCmlmbmQgpNxVhu3VMDeTuuREXngXAFxGGlCL0bl5tOfB/ihmU7QIXgjkW8yy0oy10a4Rjgfr
uS5pGc+8J0ts0mSYftJk96yDjfTexfjJh3cqwPdmtZXeOtho+g2Tl8oL9s0s2JZN6zFW3SlIGDCx
XqX32c2/hDbU93h0imaNJlxbRHxkdRc3jjDH/bjKeU8EKY0KSF7rptOF4YcXpEYWG1wDWZG2nm7S
gNuuB8ucFHALgQeXjpSsg9tkQdyawtOnxBgwOwIUPJK8kUjKGexGqG/5tJ6GtnHiUIFqTwhCdFAp
g2Auh5Etehx21hgQdlIPdXmQMxDm5ua4jyWmH4qj0C1HTFNi3E60qA6dmqd/cj150SIGKACato7F
Sx1SjfW46QkCn5hlZ7S9s6Wimv/pCHuxNjYlQ07THZqJL7voIwsBG6DSLzXJEeiupBzIwqJQb6po
rOlxGJNMyivZIOuh7ybYuWIxTvxc2daHXqeANzEtUkh3u8RPqqMHRnciLYXZ9tk8HZZMlidlLpwH
tpYpb1jXMpMYPN7ISZZYxC/Al1lhdBz6l4kK+HfFcfRPRmb8rrad+kGuYf8mS5/Fo2cd0Ylo9o3p
33JPis5otrpKjadChN0fXdv1Dq6UJvUEghDZPn0aH/sENzwRSneXFUlPR9poftdEIbysiY9gIgav
51qyZrFKRI/YnVnAW8FUbzn2jW2weu+KwXKHmnDuS2+VJQRmIfaKHlrMeZRcla/1S9i6DS29onih
Yg+ewftUeVRtXtfxpHh+G+XTfc0Rjx474pRY6dBtf2aHPQQgA1alUoQuiHKFtAjaLvIBgzZ1atFq
yKkO4GhlioJeTMbJRJvYytmcadRL22Lkrc3oUAYvy20AHZXsTQcm4kjnuum39uIYOa2WlgYoDSlp
bicgtfw4WbI+kG9Y/XBy14+I8ykirLNw2GHXGZsFUIwkcnJrPrkUu7EVojLmFBCHYrCJo1hpmD1w
OOu3XAv5aPSYtjHdtGXUcAk+uKFTLHvi4kIrpre8pkfYXZHxZkvrnqL9JiDS2DuDmRmvuNUHGXej
ygDbWq9+x/e03u6aq3vbzaXd/kgy4nlEmA/Fa9oNDtEYThHBoToH6bid/5OLNj4eHlzvRXnedofV
G8OAHCQ8zLMgKr1c23F5pJTg0WW1aa9bZzWlOmBp7bGoGlZAJZ+Zg0tjq1LPlR6LOh5uuR37oV/x
NaZT76d7VP9p3eDKr+oXMq2nIlJ5imdOQS+kv6oZ96fi2iNpYfuE3yRPkyYtwYy07nIntpymBmjX
4VK7hLFQlf8C7e7rv0Pto6bSRC2ro759+qkPYHIOGsyn3gIFLxTPAWXSLWKoMeTZCz3L/sD065OT
3/iN6B7DxszcjJqj1BOOtXn292nQhTXDBHkiUcYx60UYTP3bOIbZlwdc+w22CzN8lAy+fh7mbrF3
0tdAFFxyl/rewOk13wW81D+acJZv6+TpKmLQ8ZzHjlfPSVwR+HJoO7e7y5uSvpfVEAOC+qus08LS
jLKyD17zQWYOWXt++StnQm9yclqu7D8LgnW8TVWRUAnmpfWnpqLuGXUxq08isYkim0bbte+EDBN/
T6NPJDv4JXWfllb+uWhjfXLwDL8NFBQIkzcco+ecz93TSDYBqCqJEEQJaWCaJ7q2c/8EIhCV8Hlg
DmxGXRDeUbv1u6CgdI4DwjWWHVll1SdNvGZ4bGmbxfawmtAgSFAIOCLArC+NYZ8Wc5hSwSUMUVh5
UbAGpgn3kmz+26FL7NHSRQ4dI8CCEktA681kY/X+nP8ePYhkGqnB/En3r3jKuAk/hHSGSuiBmVqD
mBKqN7sVB+ZC4gmiIuxeRwK99pOfeXd1QgJDxRy3vwxfXPhRrHlmmzaQPWo+7xIOgW/vq3VQF2sp
imW3eIuIipAmxC5LKNGQVgp8kCEQcRPWThxktSNOEzHhy47dqDW3HW7vDikSfXATUJXvcouwnb0D
HrQde5+dy7hdXlnaDv7IrmaLCvulZUIRPdl/stUpeSXbatmTV2YiTKz6uJR0fWknpckpkQi6xMVO
nz2TLteoK4dwPo6h9nGjZlUsZNE8UKWSXQNJUJ3agukkiCjzparL/uQlSXZp2iLZBO7gvPg1VqpT
UdXtfhppA1+CocdRVoSYzQ3xbJmtPrrE1qCAJGV4KrmZkL6i54NfLMq7Nn0SqnvaAVxkSAYofPuG
iyzEMYVG5jMxA4h16rvkas7+eq8VC3MYgzZWyqpJ10IbJr2kPjFRwKW+a8Sxyghmuc9puCOSDJ71
QdQzd+Mkz+o/CVQr6u0iP1J3qKLwFgITNX3l/6QOsHZ0CtethTb+0GcSH/tiJWYaWcYwWrvUKUzG
BjtZeZ7hyvatTQKb2Qv1vkDrmseCw5S75Nhtx84SB3ceZbeZjWoItjD3BvkllbezdfZWCdyMntW/
1XZnXSzCkkj7WOd9E67iecxN9YuRwfIqPZJRWBvtk7uuzlNGBAFqt2F6esMkET/f9IxL2vt2WfBz
Viif9LIDKUAt618CuerOUctMdielzobFZLGraseeIvx+pGxpci0uAFmTH6m6DU711C90T4gT5OqH
+fs5tJc65jpEq6ErZ/VPS5zPmaQHoluGWT8Ji/hRKGZOtMkfpr0q1+6oFjd8Wo3GeyAnQjxR0Btn
2s7undU7IwYWvujmZA7gp73TNSXOKMMn4XgpK6x1PgU30I6fn92q6j57Ka2DC1tAyZkuoOpE+Owx
Z3Hy6xuW5jjruFnzYT5k9JLugibBDMKm90sQYf0ceM1CS6SRezp6g42nJR+irJ44kWcNrFkU4cFm
3g5emYQwoykrWjz7vWZxlSiTAsR0L2TA6ktMv9M7NzSxbQa4FJ59aZcvJr5dINjGiG2jEztTYU/G
kwYsvZkU7c9WecbNt6weiREU58D6b9F5tnuaWrQEN2hfNnUtA0QvReAMQDyCnIlkhS3OiokYGkYf
AAy6yXC3FCiUTeeEp4q0kheGApMoQlRC9pB2nnWGmprfVW/+1quTv1uelT36Q1Y+eF7Wb1Ob2s8s
x+qA0uuBE0kVM9XII842SLpDV7ik3yUk46Bc9bd9i9b36mfpR5IRlLUbqKtJdCzMTaIYDEVrnUWJ
lPfTtLR4m9VoxMbiFve0Fwh3ssZq5zugcmkbTPBjJAj95uD1f3kYHnaaN/WBpoalt60Y50tmSP05
Gkt6N65DsZsmmEfqY5oa/YE4U9qJUZ2TKOoeK5uIJh2HJNgXpGHl5Ff/UxSt3Z3xF/RZu01n0StG
icBdE2tQ9kQWbKThi+RiZmVL/6BiLsr4yGyM3IXXLru6egsoe9gOWc4hvUMzI02L1QVhUV+polZB
zEmSDZjkqJ5XdUH2LCt2Apuq4IHztU/UpvUq4Ld75EqmN8arwnrK7ZdRvHGwQg89GiA77Z//O1P0
3yJLv4QVD+kM1OAzDtZO7EtYl1GP+fl7H/0l67dAzinTPLNOql1/K0v6G+6s1u57H/4l69fo/zuS
VNond/Q+KKUqNfyHxPF/SRH+OsLaMdKyQMm1TwgzC9wM8aqmCVPo3y6s0sQF+b3f4Ev8ONiAlxNv
aRMiXDrY8YZ9Q5zefwi7/rev9Uv6OPkKtT/rzj7xYv7s1XJqpPkfUpb/7aO/jCGgQLb8CgvaaQyw
S/t7VQ3fHFjzdZ61YUFalKUUJ9pLP9RNiFHm3H3vjfk6zzo1Epq0srRPqRof6DO8ccf4D4HQ//JI
rC/R4joB8gEx46ucDVzU6ZNRgkh/6zX5Os3am024BxvnQlsn/7iD/vDZZr752V9WKAoezIbjj7Sj
yBNyWuuYG/33xjJYXxao43QVF67eOmWA6lsnt52tRb/zm1/mlwTusiflTZgtU6yTAe9RGQPyfC9U
/+sQ67rvMPrnoqOtQZLZu1Po//C0b0/1/5PdbH1Zk9Jqzcws/O7kwREYdPuYb8sVfIhzwm2/OYLE
+rI6XZ+eMMQNfwkOAqerH3Dobr/1Jpohv9f/yLVfyjEolNV0pyoMPkrZXuGV/n7vo2/x4//jo9Pe
GcqaHtWJ+8xDWwTEnrnx9z76y9pc+pFsQCfXJ5Ok9mC5Cl1+L3n96xBrAvFyDMypPqXM+9u61m3y
SJjO33vDzS9r0+8ss0ekWFj3gfOA9N8fwQfHb36XX1ZnpgBlVTDOJ2+e7pSV7s22+PG9B/5lafJV
rj3H5HRquOgx2uin8odvPnH7f78mgUMuyGCp6ZSost9BjYid32v7m0/8y/rMJ4uQa0iUk6WL5CIX
+gZk6uffOzbNLwuzJFChFw7gpUI4pxfr/UkS8a2f3Po60Lqg5YSBizhbkeEpCI2WwqzG7PmdL9T6
OtFaGnXHTX4dSLyEt5iheKDbrG99pdbXmdZBqLIyod/E/BUf8jw9S7f9/N7P/eVqa6RkA0yp7E99
vsCLVyVGDosore99+pf16aaLIB+bWHV2cJLCjfSlWIr5W2cQSOX/ftGZMrnaohy7U2JZN5OXTyVR
knz0vR/9ywoNLF/wkW17SpuVrXaZLqiF7beutdbXsdYNmUWFRbPihLMB45ifxBbm029++JclOlYq
r8eJ0y03q2eyVijhG2JZ/u/Hgl+ax/v/ntBW+GWNBjZZeroQPBh8q8+2Uexbd3yFd4Do6EzzlhjT
3uhb/9j562lpUX9Us55FENY43QDwXw2Es2Mh0Cz9RBHghic2ulWZhOSo32Ix8bQDON7i8GW0BtaP
RIKjZH31Qvpns7Elxm9vBJkT2mZykCZ7fp5++QuNnJQWOI2X4Do3YflQmaB4YFjLBWtBfvJJfCL/
0zhWo/uUy/ChYITTOE9vi87oEq4lkBh19kpgEeFhjTE/B01TxoNnprthDcO4lOGtJ9/9KPFK7Kp0
tO5XI5uOFiASSTEbgt313bL4abxSZKsXphMcnErOeLxIFP9NlJ/PyAgxnUCjTsFEVAlonbPvSHg4
4wDF0jQXhNxm+UPYJ8kDWZ07M1XTz0Lb+84dvK1mcOoOOP3OCuT7ClhydMfqwWgmFaOVGDRH2uVz
Cemse+ZdTYunN5POP1gG3uXYKmjOBbim9iklFJEBywRNaKgFl0LjMP2COQq4TdxNnSXnPB2hD9s7
Ih6PdA2apyVIkj2eTSsm4XK6kDQWhZ2GV5uaH9K1r5NwrlMg5pgKvK73q79gTRrCJWrQAndob2Pk
FWH1VuRuvs0HA3uluVxJt/lhe8alC4l4rdviheTJIOJ61ugYJf5QZc5zZ2iyAxv3LLhwbsMqKPWW
8Oeri6UkgnAkcksu+sDgX3L2yyw4k304E3ukz4bj7Ns5FZGVJkkU8O33hiN8RHCPpGpSTw+eY0HM
N36M5Vy90s/NN92EHA2YNloYcBAZnuHO8hImF4Ag90dISGMtg4ih9xirPFveBQ7x+WAEbk/8M0DB
4JAU3/V6OCfhcGl5GW/BubsgJEJvH5BuAH+rZhHVkz7Q4DvPafMyD3pvlcHY7FqELs8NvepRwRSR
WWHeF/jzd4ok4yjzQ/w3lktwFhm4d1h1hmjozRfLXoOY5GXIzqpA7xBBXYKvgY34QOJe0MPApXvS
/PcI5zcCJeCBduNfQmD1tvZ9YsdoAB5H/D3EIXnWJvWg8HgKZBaP5p/VXX8MA3OZrmHqKzLWlSTx
x1rOiO16H+LLrnO0bZvo6o2ll3vNMLINJuN+vStKdEqU3mFyTilDNN7dccTrJwPzKV2VdxZzi9hM
rm79Nls9iHbpzhHSc6ifHLe/FzSV7JekJU6BHOnS8cxzTtwsHTdlxqMdXnujQOmai7P0M5hD6+g5
EEgYdGN1o2Lwalm7XmAZdMuCr0BD/OUp6TUm6YMLibZJdPOpYOhYfpQE9MT1nJ+G0rlD3/jHx018
IX6XiZaDZGXrtVvf17yqCCrIc7EvuApF7cww6anPTrXpeH8djOQ1Vj4X9z7xfV7kCXJg4n7KnbOw
ISy29riYMVnS9yIP7WBLMDp8HtlYO/ivxNg2urvdrD6yjIkbYJIMPoes+GMljVGQqNK/5rlZHix1
C9fwzPw8rclrlXs3s9MKdOfSd4vtuj1BC7E2CAYm5oYmYovncoAA35BvwzaTuAeQ+U/cftZraFDF
wV8X7QZCod8aZIkRYZIXFf88mQ+C8IndMmsDYqhLxtumDDEZYO14ybD+7AIl/W1QSlA+P5V8FxlO
MZ2bzVnp6oEYs+SemRIPBlt419CBdRwD0thO/QMGTaJU2A4wUts/La87NKU88IIZDyn+kzjxMwKZ
E4SYpXMishbhmERPgiCuNZZz0q+/u8Zt41I55RNGe5tk1Tl9tyAVngrT9d5lMxr3Zhs6KsK0D8lQ
he34ywDbIZHOIYQnkeOfoB6NO5M++R0ZALy2cBCnlJDbneYb3faDvz5yqVhjIJpu3RrgrsRWyunX
5EoK6sljYJmBm8K8ZZFhmv6w9KAZ9zmVOME6exeuUDhZKJtDt8jrMOMqKwdG3TnukELEyf9i7ryW
I8eyLPsrbflcyIYWY531AOFwd2rNiBcYI8iA1hpfPwvMqk7SyaZXTb+MWZe1pTHI63AAV5yz99oT
d0YtdcsxU+s7Nd1wK3Z1/JCBBSn3g6AOswPtrDtNxsEyHMXqvjWtUJwqQM73Qz6Gxj5tV7AQ/Kun
PhoLp7C6BQGZqt1asPPQcuKmo6mfu2BHsEfBT8bKAEdGAuZBB6FqthayGn9Jy/B0yEZw1FKzx9RK
rAwo2MvUEIlRT7N2J8AGbQno8RSt7Q1nzsNLir6kJy1qP6IVSxQIfwSSDKWlGycCRPP6u0FsipNO
TehrleHUudXcDlEmPYjcUnTpOdYhEBElUKfqDtDS0rsmnWPFNRPZeMwGi/ZlLYrmeZ0vW1jR81bV
UClOZFP4NVpbBVx1+kRXAstAJteWXVlthtq2M6/Lhp50l8XPikgD1MnBoj72cyGemFM8XiuaReQY
JGN3mFIkNTBOjMRmU5M5Udx3mBhiOBRJJg0XQo9gow9ylYmyMxUaefItfiMieixrwDRpRHdGXSGf
TnIa5YWWF3amTpJnyViqlLyjoQeI7yLphuUSoiwnD5qNzGghWMMMxc+majMjIWMDqRkdc3mqnVzM
4C+GpSKd4i+yEENXRXsSRtMQ+MRG9VcjFr7bkk7FKXr84g7rT+9BvAnvU7bD7BD6auw2ZBbNW6Rd
U7lPpTLFBgmriyyslmZoHxVMQklWQizm9CwsKnYENRLQe1heHNSA/vVZccdSPRvDWEPrgMg+HbM7
tQ1GghSCK7pZgoQVp8l8maWUjR34GKVnBERgqAtj8KfsxBxkr8XlHCbcutwQ/gyl/M+f0/8JX8rL
P3eb7d//i/+GPDc3mAS6g//8+22Z83//tf7Of/+b97/xd/+lPH/KX9rDf/Tud/i7/xjXfeqe3v2H
V9B3n6/6l2a+fmn7rHv9+3zC9V/+qz/8j5fXv3I7Vy9//Paz7Itu/WthXBa//eNHu+c/fltTn//z
7Z//x8/Wz//Hbw4W9b49/PcvT233x2+K+vtKVODwLRmoLg2OWuPL6w/k32XdQvELGNdELrAWjMHe
dxG/o/1uSChkTUWioy2J6xGqLfvXH6m/azo+eX7LoDWjy9pv//xY7+7LX/fpP4o+vyzjomv/+E1e
zxx/HRYMWdNNxVIsSwaXQZfy8KyWB2VlNpBxnNERHYD2XvqkOoWLLY0Hq7N7N3to3XYnbzWne+m3
1Yv07c0X9Y9P9PYTvFYkDz4Brn+F2QL/Htd8cBQ1YOBY6cgnGDbKhqR3cKqCMzijqzlQwInZOXLk
/R8GtAhC0yzL0IyDA+QcKHIztd16yYFmw3HZAhtHdWbPbuMIbnDktLd+/o/X99dwB6dh4n3pdput
jK3nrs/xv4u+gkbhyLe4FgI/jKKLkmkiocRIdnC2VJpRgnYOFmj21avBnVxyRy7SM/15uaa1uH6d
ijejkfPIIfh66PXzfzWyzM/fVD+DQcHza2Lst4oLAkDsLnz4eoDXWMCPIyg89aqlSaLKe/J2BAgf
CHIURpgdzLah3eygsznahrkzSGzANg/TltPqrjs3t9iiHRCkHBd8bRdvqisOmkcuWH5/wH59Z1SO
16i02Rqur/b7z0MxLCsgQ8iOZo+eWjto23zZW/gMya/iRDtXfMMPtvIjk7qHTzU+1gN67cgcfiGy
ZlEO50hvsmN6/wGQg/O4EbzKEzy507LB3OeQaVg4A84cH9Wryy5JcXPpmvjJI1f/2eP8duyDinSu
B0Csp4Hn2Lie8NAnITt669jj/Mm0pL4d5aCkTvrPUCuArxzVT89VL9gtfrljCXML59jze+yCDp6u
WQwREaxf5rLaYlrtOicOYu7+varvnw/Nmys6zD+vkignNoph5OrcaB5a/enrt+Sz1/Dt3z+YAGaz
m4IOo6ajtY03/oTD7P3vBjh46oUWAnC5ztNq/iKEHLHNq68HkF7TvA+fa8XQZcuUJG7/Yb6p2MSr
cQnuI4cJ0c1BU1/NXZnsUauXjg5w/Bk3d7gnmoJzgma+hBau8EWcXbhYJEAJhs62xvpJvnPiB9oY
QhEtf3WzpZ5ECF8djdPkM+BVnWNAknxDMA0bBEUEPthC3MINmF0c6CKcYB2L19Dqt2ap3MZ9ysYM
oneum6jWOdGBegCOASaVJrvx2IflerC+602IvZk4YNTsaxaTmFQynbnislLVRxXFMNq03FetLHLw
imYww3tjM2lYBzQonUiimc66Um++TYkVbIqsXjhvY2gHfJlsiR6dT6oVoBWqDQEvhv5DaXN/zo1n
U2lOsjU0FNE+wBFRJTUu067w2hIppsDkHogd2y2SEvg17Q3C3EL4jGnLzrykQpAUQ3xqZNLOKiTJ
HfAVSnFNCpe4j4M28Is0/mmYMSVACaADFnthYyFWN+tMOjdE5QnKyC4eInwzjS1W40bs40t8HScY
rW2EuTYKvpZPcKnE2eKAuLIcAhRt7Ns8QRzDqLLogdckrQ84NnTKqvgOA8PNCkI3ZtikFnW1v6lC
gCwI6aRT1+1zMne/ODY5HaEMNv4Q/28j26sxMtaqU1Z4czFthXC4hhNpOWKjn0KKa92iYl0wo7t2
1UEgMsYvOlmYlOfBLZX8WVC1i781lQHGrGH7bOb6uYHGnFBAR5/ZALVooGCCaTiNCt3uIMkdmVal
z6YhAnaBP7Hlkwz94P396xoW2bgo+Eh44gc3NzvLxsSNnqmBzyfLv9DBu9SvWher1ykGSssJuNh5
YXHn4r9+I18Dkg9eSJM9BbszXOCy/royv1nbYyjGWDdNHDyo9b1+q900p9llc1pv03tlQ+qkaznd
r9ivfv0MPTxSu9qtThpv8oDfebzBG8zMl19/ptce8Fef6WBpCKHXVktsaSQwZIRTIbhv0dwnoHWx
A+gbvU+IuLmpSM7+euBPJth338XhOtEOcgNhVHOC1bZFyTaOjj0D6z3+4tIO06PzIDXw8/F1tx4F
OW/aijtgaXZ/cXwZfxWMfDXWwfPW03HLOJewydbs+Fz+JbnKNt3Ge8tRfPNntJ1+aft1K4XL4MgX
+apB+mrog5WkxhXVZbrBHXRgKkPt3pg+ITk21J19ckE1/bE9xQvgpbvJIz/U7bfN2bEP8fFucs7X
VVlmvTEUdlLvt1AB3QfsT2RLtOqtZdyOhNh//bi8SlveX6XF+UzByieuRzht/QRv3p10AC424mh2
gu/SJbVTsD1bwqRiz/JaN8v2wU/Fyd3YPXa+WT/5h3E5HZoycYBgKA42aBA+W5XQLYrri3kqyjcl
GIZkPP366j77+gxREy1Tt1ROoQc70DSCHBTjl3QwPNqS7AX0hr4e4eOBBrcjKEf216gzdf3gMhrE
6kMsVZqjRNckzzPLZRhLoM77Y39sSvn0amRZNky6QaYqKu9vFZ1tsstqblW/p7sdX6/76cilmL8X
vmt7tMPb9ojW6lUuc3CXFGl9KiiNGwrb9fdDqmv3C7MisV3bZWNsap/dO8bvc9kVtwAzvv4uX+VK
H0azOGO/HvEJlHo/mkwQTdfByVyPvLMTbtcZ016uBi/akku4KbzIO3ZOWJ+Ar4Y8ePzbiNmlWYes
iZVTL5rppIt3unh95MrWT/7VMAfvcYmjy8y0SXU6Fx/qemUBp92IcvaeDoobb469Xp9dl4FWgKIM
HDtJPrgu8EQwJhq2wd1Afle0m9uLsRocKGrHbpr8yaUZCu1Xaj2QzvSDm5apOWe8CMxIv69Ojc1y
Ijjh6bxRnMSr/GO365OqCFo5VWb3bViKYogH60EJiLYLKkZTr0iidOez3Ke5htF2p56Ebv7jyH37
eIZ+P9x68W9mR7qdxKYCK+CAJ20ip/Wbk3Gjb7L9sTftkwqX9TrNAxxmeyW/nubfjNTqlSSLOfUX
uDWeeBWey35+3tqZSzOUrxSO5GO7aV065qdscN36z1Lou0rou/rW4aKuU5KBX6ualNmAYR9OLgPW
R2AZPQ+MO3rVt9Y3WdQlR3lq/PZ/O9bhwymVU7UEMlGhp4Gfs4FoN+sqjpfj6LFZOnzzDq/r4M3r
tTYiiomxRqfY5dRfvNI3nN7tJjex14P6sbrLhy3yOiKmUpP3TmG2Vg8eUZpRlYRVBvQH2ZUzWNZy
12Z7Ib1qlei81NrbRJRPlJzyCzuKfBcZmh9DFbP6I2/mutN7O+ccfo6DZ1cCc014hiE52S7c5vtu
m+4AOm//n+6mauoylS/WWktd36E3T+4sgf7Fz6SwHVzvZrSJE+Y2/PEnNKhF58gbuX7qw6vSVJMK
7NoA1Q6rbLpRmjWCN8mZ97ITOWtWlh87BO1hHfXizbG7+dmX+Ga4w3rIOCN1WEgx50vUNq2f+pqv
bsRt4n99WYfT9XqvKPPyJaqiIYv6wTpbL7NAaYRnRoumbb8eGXXOjoNa/5oy88fXY61/6/Ab1EUm
GYvTEiXtg7HaUkxjoeD4iB1Z59ze4N5sE3bzUTYTgcExMof3J05H3vpPvkleCNEw8FCv6/vBTgmr
P+VRsrUcca9slK3ghTvBP/44Hm6S+CbfDXNwdWWhJiPQAroET1EhOOCj3a+/Pul1jXn/BVrSWrpk
/eGwydf4/oHHOxxxvI0X+G7SA4D0y4WGIZFuDzOmtGigcEILW4uE3DNUxYPwNV0PidFdaRq59RiC
/GahHzyr3aUexSa+3vEbYTHfIE5VxODqv8QZuaghP3Rx63ShdVtN6A4ICLo2hmZXp3HmkrwHDT2S
pG1C1BJ+YzX4EdD5PrGi+lpKO08Qymf4rzvER7Otqu05Ec0BOaoIlXBI6S6t7Wnbydl9F8bybRin
HVyVeoQvZiwPkC11kKTV7NZheyeV1UuzwDGIeoXuihb5UY3WSSqAFdRKiJNG06tHCEf+nJlu30jf
5WKsXMOI0nNQX8qWLNZTKAzE2wgwIPCf3UQocfxeV0nbmmkvg0hyJ1G57PGD2xVWGbuI1JdETvGB
VpNwachD78lY3q7q0RhuI1A8wLbLJ8IjbkE7+6Na31sqRQ+xhugXkJBclNa2RCXn1m2vEVAaAH4n
A8asUvPK0NNTqZuBfEqkzIF2qP79KcqiMiJCEkNoo1mHSzm1P+ru/Si9ToitU12UTu4oZ5Y/+OKD
deSI83HmeD/YwWpjkC4OKrFdqAvvhjHbxOPVTE5YPh+ZoT6+vu/HOVhNCGYILEiFi6ME+SVQPNsw
vqfwikuJOaTu7SG/hBp29/W7dnhI1M33gx68aYkmRRp6+MXR81/AzW2r/SHH374e45MdwvtBDnYj
co8hvOwYZKbauZM9lTha6gti6Bq+7OIlJq/12BzycRV7P+bBrmTIVTOKMJ297vYEmkP13drdK3el
W90dHe3YM7L+/M0KHWUapMz1GVHX1tTiFr1dOzi5KUPTgrfJinI01a4c7OHHXC8fNuyHt/Bg2ieF
ruYLXsf2KcVNFBaAqu/o8znTHUnJR6/182+WcomoGqJKaeP9tc7sbPupr9ZvVvuperUvnes2nI6t
bMebf/s48ufV/TXawTdrSnMqdzOjdbD07XibbQJXtU1Ksv9Sk3b9sg5XHkP/a7iDL9OY6dzDoCUj
UIh2OKIfZewzhfZ9VsOXkEzKI2/GxzPB+pT+NdzBWto0kLiMkuFQrC2cx6Vt8RDcTJ50n26O7YD+
hwfFkCwdoQFg3IMJRs0jAd43gyGD2ZnkAm50V7fZeG1VjOxHN3aSpKyzx4dv0+JsbMo6YV3iwbcp
kEQlBHOyOGkcfW/nmVZLbe4iEMCXJh7m0mo5WaYtatjax92N4GaBIiTE6nXQDT+GFbsg1xWsUiiy
EKQUNyN1FQSkn1b9bQTnta1VyW4Vk75Dqkc/RKhPuy5tRR8Zl3ZVLQZH8xooaiV1G/z5PxPUyjfF
MMcvqY5ujbhW3cvL2oTi0m7RlRA5BTnWSSv9HKGOO8ELcg1t+T7B36RZod8D8djqpYnKDu1On5Hy
2srbbAnPkONsJAIIoHV9NwEubCdlvEiV8GwVLZJ54ACTlwC3zdaJsfT7UTKzx9GavsUhGeAc79OL
Kpf1XwVISBcUj1tldXYxTPRpErV8lNkfnABE1DAuCBKhTqO47etC9KxJmC87HOtnqZrezWp63vWp
4sHCyP14jLCMhwqa4bG9QhCZbIbUjM/SmTwm/LxbLV/sphlOU9KZncJEn2eQTQu893KI+ss2aL0u
LUjWGJuTHJqBZa7d5Kq8RM4YbYJ64lmlBRSO9ILa164QeYJOSaMoWTtGBq0jMla8phjdidKeK4jy
Ll27TPnab7LWzpO69qBmWafElgpop4bI2CVrrypdu1birKlXJY2sfO1owX3FgU+TiwC450Us/H60
foyCat6Xaz9MXjtjwkJULn5uumVKj1M/TIVNVZTtt3Htqqlrf60bqG00gmig6B8yEAxV5CRrRw5n
ogcM4FFPi/SSAHsIeWv/Ll07eUQBhMQCCmQSlWdmFzwaa9dvtKLZsQyQyxYE9wyM8SgRJBisHcNk
kunEg5l1sLnPLokUJJCsPcZl7TaGvBnfTFHXPHXtRaLINp127U8KVvnLWjuW5tq7LGhiams3s1/7
msQbkpNGq5OogZdi7X32YxzttbUf2qyd0aIZ74ij2RFpcibk7VPc69KtMAB2Aqa+bw0UubHlI//6
lUuImEfxsY6TTYhvCroBZBSFVJqs3IlRuINfeUkKwnkiqxfIcnbsiT051p54+i7pX94BW95iBMT4
b90kvbwhjuyXhgeD8zY3MyMLbc3TSZy5ULygCBWvhavLiq+JJzM0U0egyFrp+X074CsXWxgW0D7u
YDmCOEuhXNcoWKqpOxPT5aoKhZ95BWiu04WruGi3Q1TlzlTPj1os3i9jLiFF15/wsLkV2Fcbse0+
QelshNFGKowrUHwbU86vyDgOPCHXM5vAgNrNoLrrzQhnCtHrUKqnYpi7vU56WTR4BRgSP1utE1l8
MYvyz2KNQcxDpMQAifNAd2BFqC509Q30Eg9b/w2+AhvJnbU6Ijo0sAOAwECGrdCX0PEs4Qz21w8Y
AdvKIF0Pas4mSsF2QeX8Af2pgvhSf1e4w22vEHYkqJa9ALWwm0xyM5im96B3kJGQ2m1rRUtaeFGa
JwhMr9M2+ZEv03AGLRHKO8LIjTl2047XvD7NiBpzU7Nwlakxtr2QX7FbwP5QZRXBuMiIFeU+JqvX
CvudIMGtzBvjGU5vAu0uChxNsM7DiXMKK3Duwv57mGWY3RDkPFqwl0pCLHrcNt8zRQqxgqLgzgoZ
7lYkXIONTG7ZN4+3Sdk2F4M81DSKW413mOR4D2ODYNnQY0hVmlPo6zF/Nox6wgiiu9U0uGtGjjDQ
Yz1I7pLbgy4T5OhUnarrao0yKzi3LADjUOl+EyPCZ7su2s6zlp1UjfKdiJICUegyYqlvBHBnAUzG
OPSjqvOqfrwIDPYter0HJlgTVJOeSYNxpajhem/7m57wDLgb8JtkLd+hyz2RYxIxpsjnpzsi0BxF
Ss6JuvHI/1lc4zKuc80X9WaT6uFG7CxCxkgbLSbLy6Jlhn6FkN5sHK1ILlGKn0daoNhSRa9pWWbS
WMNip0/Dtu9rwt6q8DrrJLfAEmHPjUAAdXSVM8/b/TJeWmrswXx225gEm1Hb9SkVbpArFYpR3DnN
ndHkZ3j+BlLrRiwzLGaWWQ4uYUDRmWpRajRTJv1R8Edt3MekAZEplGzEmq+hAa3X5xM5r+Fw1ubZ
FkDmVlK1rSCheOBEvsOTcNLpwyYnwUlSdDAtg9XBaCcKnWUaGmT2jDeutDVjcoaGE/Qwxbf0VLxK
Vyo3aRpzTUlzSTfObLMUHsBw7SexPUeE61QJyDciOk/bCceLGmv3XSsqEAvnM9FMd5keAiWELKB0
qp/XOeSJtPAqPNNa0W8KK75J5uWkTIH353PuWij2nXKu90muy06CooQlj8MxbprFJpflvgv0yC5D
6bYMsRSVxUy6QnmbTZD2IgqlQ9NCl9OknVgVIZL6wtOa7k4hArKPyk1CHhYJ8H5lRHzZ8pYYQFBQ
k3nTKwOZNGnpy7W8gf90EnTGT2WIfDT7cMaN+7xT9wD7n5Sw6m3yMrdRmZ2PY7sRTIuADOsBSNde
brFSTMk5EAuHRBvFXkiSYpeY24YWXcWS+aOfOVnPk/wU4mAxmHNtKEI9qpRBIdleKl2ozOfFUAOD
MWW7pUQFiwgGklyVNvhNXFtae65k4uJW2myuM8EuiGZ0/sNZht4fq9Vdh+tkA2jUxeBJ3Enb7krB
QOGWGc/iwIo31J4sBzhlmnNjmICWyAUgxSh2hb46k+ThpJa0XWf9HKEs5bMq7hQr94glT2xZL5KT
pZe+q9l4W+GvAuHtduyfxISFT0BGTvwxrOJEEakhxI07QQUrx8ntE8VvZiQXCxNdNcEvYok6qaLq
ZajnDe6cNZWLzIcpiAkjLS8sgpacUum3FtE86E86Wycu0p8VrC4jCOp+bN3AQAA/WrMTMEPLetj7
UxM9dMYMCrD6kZBfCkUHRJ+VquXWynXoZeN4h/z+IgpIZDEHES/ceNtF1G8aud1JpGBmfXSeTwP4
LfgM89Bt5la9boyQHjP3MNaVK6uSrzvD3CDHvVIkHCaweM6lgCAyaD2QRkaeA95TM5v37AFPrbE8
i0JWqUi9xVRypUXjTQ5Ul0CW8KkaLVLg+3GbSOwwdUi5LkvhmRrU3yalup11NqUZLKe4+2bJC5Ps
kri5VRgPdQ0wtkZGohIAaOk5bxCogJinZiGTSACDw7WWrAmApGccW0BuTsOWuFzoUok2304CypkR
sAhw7MqeDOsmNlNXzlK8UIJTy/GuyGEypUNwZ1rRXSn0vlGqa7xL4EszN69MvgEIFP1qEX8IgnCi
R2TUgHb3G5y5rqmLtz2rHHOByVabtWXKfmZimvAwmuckFPxCpnOjZuGZSVqe3VZdZDdlvDVSM2BS
QzJRsriPJV4SeFSzLceUywBIStDjuB7Rk2qmt0g8lfLpe8UamHTSZkpaLy0I8rb6s3CaeBCsB7qp
RGIjdAsGrCwibN942ylgLMiBdfQOJu08mbuMyC87TDpiy/TkAbMMXPs52MSzyg4tvJMgIyKhuR7L
3GHhIdjUIgVGVC5GIX9uwyhzyKzjVyajOxHQQpDd/FKRJLsJJuslJHKvUbsNBNlN3eXolQKI8wXG
N5iL/K0lkviaycmoy4ugLs47oLZ22VFljlJ1uB9TLITQ1uoCFsn0TNBHDjdcEL7Jw/wyYDAhzZPV
MlwZt6r0CGO63i/LL7y7p7wIpMWUERQ1Qw7PO3kA42QgrNUX1S2ktjxPA52pLY18tUv9CuLyUHJc
lsbbesoHp4ric7PWHlCXCY4hybwkFS0ivvmSXZfeqdzwIL/VUjU/4+26W1TrKp77ja6QKIE/Ms8o
p5DEFkdQqgMgfcC8JqldUaVCftM2GjJgMvqg1AstNYF4ONc5Ddn6BBysrOsdmFZCFoGigtlmIs8U
45rybEGeAmE5bREToEHGpB0p5nwbJ8ouJCNnj+mztdUguApAMyY4Ar0pN0HgYvPezGBbb8aF76/L
QkjLfCyyt86lsrmp5um0qvoe7Fx/QSqsM5LQ7a7G0lopSHVqR8sD2OsOOSRrLQhOwY6vIkKeDOwr
D4T7JKxueAL1PjapB6gvuS66cY16gws09NiA6hnuSaL3hby7WneQnMa3prVGiFBF0/rgmvI/pS51
4ORm3YhFTaBQoT2Uih7fKFqNlF+Gp3lRhxZey6FobzJQdxeSWl/j6t0VZn3ZFqayRS0j2FDFIkcX
OaqZHKVMmN5O1S13CjZXcY36SIOQ1Eag29ZCbGAuN96SWVSRiXlGcu9H+mp5kaGMpW6Uyle52NxI
MPOcNXfPgatyT5gl0M/+rluUb0KiXzfVcppWxpWV1d5Sjb/iwbJsDdy21wZNtRsqpjk9/sYLx+Sk
OjwAW1YSNxbli6BTrw2x3HVF9wLdzxubEZ5wVMVOMmTYfyX+KGEpVTa4fPEnizxmgEsjX9G5iUsV
nSbGdAu7Y1NFgN0Vqth2Svl1lsBnTcG8z0ZMYpYRPBZj+Sy3zDRDzNxjDc+ThKFdl1pHaS02psVP
KVF+YE6eXJU6rm1Olkg0hPAyYwoeZn2XjdF3ZSm22I5gcTHJtBNnUNZ/OdstRXgtJipH3RpdaQwE
vzLnG1Opd1M27Yau8cEo4yhMwbnmRMbOXgVwkPXpOa6+TeW9JZL4mlUW2bLmQNVq8mpLBJ09XWMy
2oJt3MrUTNK+v1vk6qLIulOj7ndhBCS7SGbAVhIngHgCn4XDcGvIgk8ZwVGN9WmSTnphuJB7rF4W
tDmlZOPN6xIuugvZ+5I8mHO5t9x0zs8JYjxlXdyZS13AdmQrLcbzFTg+N1bk78GU0t/IZE/C2+Z0
CZx6wEC2GWoP8dQL7tTzPRpW58RVtTWrkV1z3imXOLtNh8hE1pfsBQTPj1kezyxxjjgqtnCyG+NX
Zppbgi8uJbVvQReW8tncmaStTp1ik9PL7kkwhPuEpMSappUfDE13rzalCPsp8rVYr3/ILKHXQWTm
2yCrVWchMIYT8SopXoYbdpPBaaaT/6UK0nUJkJ2eDHO+uPZpwrVj09K6kTKkdMVEdocWti8V7Z1m
gabPwUT3qrX3kykYFAm/6wiUoTPU0iKq114R2F/dVXsShNu1k1QG9Xm79pYUsdgtcvMs0nSa0pYg
Dlk4Mdd+FPHHWHPWHhUCrMFp1r6VSQOropGVAWT1W1pbGlughlaXuaLyaH0h+N10HOgCybr5upj5
SSsBUYUoyZakGjrZ1u/rwhBcJ2MO2EmpRNILuGTbp2q+/XoM6ZP6rKJRdwaSTuVU1g6aMVY96H2H
h5fi87IhOuBU2yYb00XpfgqA79G0FXSC8YY93ZGBP6nUqoahoBHUNAml20Epc1alqiBmeB1YdMKT
tVGNLdoZdyAU/SNjfdJNeDfWQVW4M5S6HCzGIlPN7c8zt3xZ+/5rk2u61va8VPLmX5BVfFKtpVyD
4kcyCRH/0PgPo4I8J0PkBiKMKTDUOHhIdrgJSTi5b5CO5A9fX+gnHa+3Ax62/hND6aRAeR1wOi02
gif59S7bG8eq7J9cmIbmRkN7Q1tZPnSW6UsjTD1Na+7d4Fa35TX7CS89a11xQ5xCd/QGyp+0SDSc
QWxSdAUx4Wsl/k07KCfYI0DXB/jgbkLTypmSgJM9ATWe6RZb9WbwMH871o4N61O9qc7aE/kIiOaD
6pS+iSHqMj1S9NoGQrX3b2MzKL0KzxQ8ALraxg23BY2Tzi7uZSC49uS0O47+Mq/KMerdJzf13cDr
z99ce0I5KOo7TcLG1+xaf9jCVUYUc0y3+1k3g3EQxaHnoJ9xqDxtQjMNmpJxRkdBI1364o4WLTrh
xjlu9fp0NInWianIZC2qh/bIvhhIuiXPhI7z7OlOssEjAvrfXWWaAiR1++s34xOJE7ohY9WsIExm
u3XQZBvmsOBsSwaG+X1ySVHB++xGbuxIWH25d/UmdcMNvZIjw34yvRpMPYZJX10SZfVgDid9tM4J
l0FZdTY9yvvFrffFzfBD34kX4s/omkRBP7pK7pQjwtsP2jzdYjB1fVxZPkSu+P1Do8CDzZbKEp2Y
/f1P4cLc07JFeosB9MFwBo//bWu3qR2kQbRRjW/HVEgfFi8+AB0xyzBUUZZ1/UBipUscUHKCJB0J
f0gYPSvl5aIfme4+jkEFXVUR+ep4fJEgvr9IaxDieWqY1lM27cllZt7kOLeP3MEPcx3qxreDHNxB
ncybRREZZFUZSi7xBaNN0Q4rBuaNPYjs6tiIH56ZgxEPuvv12DQVRfV12dA2Z+iOkFSuJhDNl7yE
UR3RLvxj9+uD+0M/GPXgBRn1xCB573XUbpfu19V4dFfh2DHd6IfFeB2IaWZ1bvNGvk60b+azXk3y
eq4ZCIiS13JgVEZySKTtMnz7+tZ9XDUYiVdPRLKvyiY0kvfPByk+ohbnHfERTviks1yQwrGRTlKc
GCe5/5N6cuEV+/m0Ox9PFS+9CDztiGrisyfUFGWSpVHVoLc/eHiCYCI+Yd0BRM2jrPj0XcLl/uur
/LgwcZWIC+mjr4J3RT1YmAg5nKJ5XGYHnkk9uoMLqlsndckTrgEcX8mP3bn+U5dtddtvX4f+t2AE
Z/HPhkCzX90hauAdneCieiluuublpTt7qg7/5f+HUALwaW/uwgo9eEcl2DVP7xgGr//8TyiBrvyu
KMo69UkS+3Z2DP+kEqjq7yLRWngOLczFPP/85J9UAut3A1CBytvASrj+1n9TCWTtd2SPMjJnpM6K
wSb936ESsD3jmX+jIGCfj8KXWdlY/5/Ogvj+ndBpo0JuiUqPYnY13pFlCmpYDrV6uCboozA8oY7m
7AEITaT9mpkQWq+fSOXZ022nqlwKsbXWr9ZAqjSVGjrg2qgEj3NckAOZp2rRPlY1W0dS480xnh5E
oi7Ky1wJdS1bM4TC+kKVaYjKbhVQTjzL6PMTBr1wGAcakBNJlER89vvB7Mpw2ySpWJIf20k9HZOh
0Tvhp66mKXQVNhe5l7ckae3rOpWpIwuVZEDMr4RUXk5VsevSa9ru1fhiNENHoY4Yo6CRTtTIVOsG
Irwq0AnAcBhXm6TKQxZI8pKMm0lTRnhNVN6jq1GPAGflSVNYNosteevOpKgJDfgunudwu0AvGpHy
QWJvrH0lF9KwDRYSB/3FIv1qj9FmxazQWXErIQ9rwHGmOZ8lVZwq+TU6iVCj0Es+2nSn9JM0+m2f
F796bSLryx6kpk9Io1Cj+Zch4nq6C/rMFC7TkKiH2AVHO1CSrxMhPw+7FuKZUyYVvfOJg3LvJkUQ
T3v6nBSicZ/WzfIk6DMZCbCHRuLe16T58bLujPJOoOEU8Gmg2hDigEQ8sisjl5KbRZ4s4xlqTKw8
BPpQmK42EWTiLLnZSAX6DUVCRjphKSYCM6IeQCYbgKdM1XfhUITzadu1mWlnY6aEnim1qrzP+6lW
vSGvumdKhJXd9BU2SztWI92lnGvFe0I35uSyaeXJj5Espv4o8oEfAknAeS91cT/YQxAqynlGk5iv
WwEan9qEVyfOqo5xEjIP0mdQYkTpzAJNgoFMAbU7U/U0o4tOrHtMfU+HvARcKRSbmX3QRH3h6f+S
dl47cltNu74iAszhlM1mhwkajbJOCHksMefMq9/PGv/bmuY0hra/AwMyBLt6caVaVW/I5TrFxwpF
s9JL2qZFYcCI58rTq1Y0oYSMzn2Oi4Vx22Zpb/xJS7SFfaAWuZUjLy9P00+tLLX8GLadYuMiNi/4
zyctiMNOz5IDWFK1PBpGRo2oooRwDPv2x9Al77ikfiRjrYFozou8tIQfpW3UiXAOwnmowijG+gaj
S/HkVG6S4xIF1G3QHmnMdySBzIQKygbl+JgyaWeCUO4SPFuGvqcBmU/B0n/GB1hVvw100rRb2ivC
G2tI96TEmBjnMmQi+Pmdyp4WFsnfazvADFXLEwSNqP2Mn+wpCaZDNjvx+0SzR5pnMi6RH8wGHb50
MJ1vmEz9kLsh+lEiFVf5yL+Z5t0cQx5tSin8IGuj9ZWS4ECBcOlMrCQqM3HNrJCKH3S4K0HIxoXe
TNubFgwGxXnLHucbI3CaH0HG02DuRzToEwsxHswD+x4Mk6bVYwf1GMu8HXUU5Pl6zM2Q+UO0UKYW
nVaAdJs5loxH2nGVGtBvKRX9HkMSaf7T1BzMUJO4MGfbJ2/vMftLF32WcN6zpCJpJW9I+Yz9g0z3
vbAPeY9tW7THEM2gDJkGMg4CLp5ZfPgRtviQ7Z0hirBLSTKpxv2nc0BYUKmbaOAaXh03MW5eFAQg
pM0jJs9WUM5PHTXJh2gs/xjjdND4j8oKt+hI7QGFOKhS5XlRpXcDzplAifSpX362OPg6t11vLIYn
YwJfWju+eznsGJamHKRg6iQ6bcgvZsLKSC3BSKppFjPNSxk5x6gF0FDsxnHIwmqv4vQmn4MiM4be
a5x8nNx8sNvgvQo+D7h1KJn0adqhYPW7eNtU5hOu3SUq5lpj6J8ViW7QGUMeO7x3GmsK1INejEiK
iYb5js9pWT9xk6YmMFuNDPQi7YBCYV3rlXEAlFqO0V2N6yF4sGV6qgC68feuwOXgNuUbVBwp63fa
ovNYIwd/mFq7OMBc55CZFm30erqa1V5XwlPUTcrXZOCfGkwJh0qD/lrUfLOnDuupSI6R2ZqUhrpL
3QiHxdFc6gyP5nr5mYCauetCHNxpBjvTfR5q8KUcpdhrVN490GvGXdlYgbdIWJNoYz0fJ8m0z3qq
5jdWvgC004LhRh3Tlt1rGr+QiFuoODuNepNI+gc7jcvBpVsl/RhrgNxd2rTv0etS8L9p5TtEpU5h
vhj+2PTGfazO2Caa6gwUKWSYYN0oNxRt2hz4gOgzWtgilbI93NoB8gBzKXNGxBiYh7SvbUSxbiO2
zD5KYThzjt6PZRvupshs3snA9g5ZpmtumaKdX+A+j/lVKqcHYCP0HVpdjzn227Lbk8tq7xW11DBY
0mcbe8rC6M5lqo0/urmeGbSR/igBqP2akVn+CILvc27OCy4xVreP+Yiw/LUSNcblS2jTXk80x+30
vvwIH946Z0XyY1oUrqkCl44Fsa0diA6YCUUJq11LR7eMQgtbR8xBD5qD+6WM3c+u0HPtQZPN8EdL
C/UYFPIfTYqHWYoZDMKkzk6vO3lfNpTMl0pfjnHogMNrqugQRku1z+WY2sISfxrzNnunskPdUDfQ
G4Re2zthACA8SndBl96A9ew8XoRPosFxsnvUqvWy12/MzJ6/z82cfMZnTvXGGhsXK6vrT2XbMz6U
D0yK9WZzAwIGaxUHjuqDk+vR/eggjxqU4diRVMSWZ80SACvKovo3FWtL3KQ6MH0IstImwVGXBqns
4SZGFxLDKdAYQIb9DittWi72UmGvYM2/pKACyJI0ofMVlWC6RZllcy+qdarD984w9JWNgj/ibNMi
Eoi2IoR+O9mrRmugbTjx0RFnyb/2thkIaC6Gt2VdKreFtUyxN7etssNzezqF+CeeQ7CcxbmGRvXN
sidUHualXj6w8i2Yp7oM/CQ1E903jLH40eBl6VuSgc3WkA0/pHZWK98EhjAI0ETq972R7tUKRVpo
Q5k7YbXDpgQ7eT8kTdA8pAE2y+5Qmi0Yo9HC2x4fU+ukk+jR39aTssD2NksCCLeLQU9tGrF9nVH4
+jFVDaTHmQkrvD7s5uZbNqrOPkyy0TzHs5NYZ3Oqrc6V64VWUdNEJh2MRF7s5R478sUh6lTM+1FS
MhpudcirFPRiSsvXHDvrNCrz9wJnv/wxkmkfnnIwW6mXa9jE2SW40Ma2wOXSlZBusLEJf0xRQq8n
B4F3LLGIjPjMEVAsd5BTGyYMOV8PQqg17JKfW5ifo2BwvG4epfY0LeUc8MsnDk55iEvAWYY6WOZd
3iWqhnQfx33eY9voJrTw0QxZ+jqi3xGLo9fGw+Kd1ha1z9E+VH+0MzbMe5mHqHQOI4Ack57SRR0k
rZn3+SRxSizjPFiuvrBTvoxq3ll4sE4LvaRJjb4D1UncuQX+cdYxl0z8elYULNvSeZHfWTo6gFim
z/YxQUV28aMC+tEx1iJeoLB6CrxuUO8u3DIvP+kjbkUU6YAGGQlQTU9fugrCNFul2OfGUGl+ati9
7aIX5DR+GGO7d8AUTr8LzK5VvBpjlPorxkJ2uQ8dKc1QKkG192SWgGAL0LQ0o9g9UAWWbMQ9ixa9
mmluUGcDZq1O4qC3G6fYgPUB+pEsXHPyyA4C670Rd0r00A15WMKKMq0En2hpjr7Sx6UeWk6a/b2r
e7392OPAOviotQ7VfQIUoHbrhWr+UDTtrlhAto/JBNYxMk9KkT0mY3Y/ZzlSaL1036R2imNt9IX8
GHC18gm6swVSbjnqJbDMfL5vSPNcXZ3aU+z0n234aCjjGtmE1/MOy1/gVaOmYrW+6xNlLrl2gDNA
UVKxbXXiaPgxak7NdboEvfxjgYaCPLNOr3K3ZEPVIzs625+zlvIv7l2ga1PZjr7mlYYETkCe4vDw
yHYDKqrAcEfwLQelJjs6lWM7oKgTnSs68rs0Bwmcy0p3O6BjWf6qOwkJ12CujfdFtYzS42wEI3gE
KG2owOw0Yxb27Jqtlum7VmODkOKEc5D9ihsJId1FrivUK3VlqWY3CNLok8wKrfzFahGItGmh6zua
jXV0KLpS127zug4NLqwhUha3zfVw/KwNWTsVoHvDKvR0XmrKSWtjXfMHWW9ijzMiA7JntLY03YbK
0MufplHqgdjUmCW5mjMawQFeLwZ/ZhksIK5k8A7Iek+TuZ+AZE47qZyN9iS3cWB/ahBFRo3FkLBi
c/QMUPfS9x2GlQu67w/I7tBTrXB/Q0o4CDJAqC7ZT48RDgKuyfQBqZmgwXSb4iz+fSPdV94segBi
eRfKap03Lo/pmYdwWDjG9476rvkUl+hblnEl85rs4UE/GqNUK58L2rdQgscs6PYjWWINpqnpLJ/c
yc4/0jvk6jD7MtfdwOQWQlQlyVtAMiQido2AqTJw35VSgHBdHU2d/Oeoo2x1s4R9Ff9KgSMI23bM
xxNIKG2A1OXOmqcAAKeJCncAlEy6w6HY8FRpqk4sRKN0kb0fTW7ZDJcs8xxqTVK/l2MAQL6eUfG7
qxdDDxFBxY9ySndVOPO1XODmUflrkbM0epyVyizeBQB5nEcVyT0F53VyJlC6zjgn8S89T9X4w1Dp
CQlW2kla/54Vkr7XWlOpnYPROml9h32r0i/kIX0of7XLolY8w67wiaaEoAoEezHlkIkUw0I9f1kG
3fqD3xWhkUR+HIaf4Z/KsqskQxWiWGEOqeUFWbgMu0Xu5A91R+5QuaY8jd9GyGvqvWb0+AM3Eeg5
XwvU+gm3RqX5LstZFRxiQx2Ru4fRHUkfqUZi3IqNt4AQ4oHFYsLndcA5ycv7Wg2+tEWpFPcl8A2E
5WsbJKqFSjHOxFwSCJtaeVWdHBWE6L2qVZyTodpwEqf1NOqgKwp1ftdldoCK8lxgU8zTm9QoHCue
s9MSyLhWySodc68aEAP8QgnClvyg76b4CBRvAPBv2mQGaCBj6XirSBM0zYT7pjkUAJ/pIxSxE5fH
au7BJNIWd4wHJ+WddIBukBTcj4Np1n7RSGGu7V9U1x7+Kk9dUP1XJfH/q1pR4jToF6nOurEJIysL
u5gkHE31Z1mDAqFrP/0UQhBwSdB8jC6jc3/THsM/3g79LDvxumD2O/SqQW5auTZNpY7kvkfE+8lT
PMwdvvChyuiIAIxX7pobgZ8SggceSluRG4a3i70fbzYVD6gQXine/f4t4u9flM4DzRksYbO1x17V
WwpmPavOi/WtpsZdd/fpQisybHawT06tdVId/+1vsW7avZqGVTm76vBjNybkQMYdElFCXKWLHVe0
fUWXsLjDOtd9O6Today/vqNR2kbOhQLo2u7Gxmu6c5YJYHLyvSlyb2r0/zECpdeX3zQmD8c6lAhj
jsH8COPB3ogg/g+vx2BbYDio/tJdvYzgOAj61KEWkP5PjZdWdnWgvOoAVylSD1ZTv7FbrpV4Icr/
HW9V4iUbGlFiNgLQw5+VEnIT2EUneHx7YtYyV89r4WWUVVt6gpBvDZEZePW+8xbP8fP34Vm610/C
q+Kdc+CD3mBdrD/a91sE4qtF7Bex125WMxTscjbZB+2ei+bHgiZrcHKEGquM5M58M9Ru6G2JU2xG
XZ0EbT2iBT4RtfMgIXmFt4y/pH3tKTvujgndRC/DcxSr8Y3188y+Xi0g+H66oZk63Vxr7bTTgv0K
pYYjSMiiDiSzi8/doP/i1Vt4KMXtTdRkYjf/GMwfoscQcVTntCXmueYci/m++BGr+ZaxUbXMKIzZ
+2izIirWGCcocTtBADbLk7Qpt7XWViIigA8aJjp9Lbxn1kpiTYC3xZAxbLDGwL/S43hHangUKqxW
cfhLQm2rDfp671zGXJ0Gc6gAcaeg4xWN4gLH9makUkck6Td2j/rqTLiMszoTKoAYZVc41JfO5eP0
p8CxYM7ESxJmmSttKuu+PkYvw62OBIcsKMETmPtTOUQ5T6mi3Oh0Xp8tkxuaujP9L1t82Rd3U7YM
UllofLkWAuhNztv2Gaxif1ga1Jz2vI0AQWw2k8Wqu9waDOxF1NV8dWGIxH3Gd9QP063AkI2+6uvH
LcTTq/wDQTFwHPTsDLA/2rpnPc9mm4CsCrzcjm/qMsVsxfEdW97VEay2NN4wR1yLmIHauIy3Wh45
iaActQwrOcXH+nvkpTshbTSf0g9b8KLXEwd0ghFxx2IfT19+dawJP1ap6fAUqvfyWcn8+TM4tR18
A08xb/6Zkt6r5bgKKXbHi7Uy0tTTo2XiQJOHxzwGeihRfPy3W0wE0UmHdJ2sBKjaZZCiaKW27gKH
BTmCMMp8rdrHgChmT3UTHHw2NsCrW34VbnU+Tjq+yFMG+QP2yS2Wwc6Tbo/l50iFM1FO6Ua0V+fU
ZbR1Qtw6dm/hMxh40vAhwM/eGXEnglTw9je8Ok9CGJxzWCFnWI0pk5soVPKR3LebzgMdD9aFMhfl
1ml47dsJiXWLHrjCnInf8WI9xPmIzRDG2ZyGhX2Mcj/50/ARndsHt81e8AUhiX7ECHdb+er1xqYR
/yLy6tRKS4t3MQoFXnSKPmbonTgH2KEAYPGRyT7kJ+2gnJc9IK3zJt7u2hSaKFgCYBK7jsb+xaAz
zU7TqGDfedoHh1aaC690T9IGAXqX3s5esZePxuntCb1ysIjx/g662nmTYsxdIAzEspPzFWeng0y1
DCVU0OG+/G9Bdxwrl9FW7wU1MS2Zupm4E8QWRKGzONYSRVdoDq5l7XiO70o/OxhQszYGKgZycTGs
Qq+W1NzmCiQeBtruMfACX2g/zN90xqrwWek9bYQTk/VWuNU6WhKHN/BMOP3AxkcfTvkOJw59uPjD
5sIRX+2tWKs7rw4Gsy0k1mznL77hZ/5wNNEHHn3dz30UBb+8Pbbrm/P3klndRVZmlpIp0jCnKB7q
rNzLTuNRRLkNEv/tSNc2I8VeOiNYVqB9upqzgOaopvdRQBJdx3dREf90cAxcPDQNuk9Gb6iHrpqS
/PhfouoizTSxQFgjQ6m9hxL62TzPGv1OpddMgwyrLBq1YZk+zNqyoSp27VAFGfR3vNX0lVJmdIpe
BV5oO3/aCv7qWhRtbvSVDOTz1nsZZTVrCRATCYoys9YVHycl2i0MMMgO8VDsquqLU30xM19SNsGL
1/Yd31AxxQUFsH91ZdB3WewpMMWtW36W9+k+P7Sj2+ylQ+7DF/234jl/jfN3vPVFSEs7NcxeEvHQ
VEeCxag/1EgcC1MOiPVFubFGX9dAGNiLAa4JExUE817Tn9MKjTuKPnXyvkaUm/fusQ12kbIV8Oqu
eDHC1ZE9zwUwCHQDvOEp+Wj4lS8kdLV7uvywFc1nyPR8BCSV/yFvYN6v3VAvh7o6vjFeg82qE9lK
Fc+BrC91MJX02nt7A74usa0+6WrfqyplY5AdtL94WPvlY/Fx/rGctGN9SBBIPEw78B9cye3zS7t8
V6fvZnd2t1giV/YlSkuw7OHB4Au0hmojXaOGqcMbKTX08VzJ46009tnh7bGKzb06uxVaW5ZItB2w
2avNn2pG1tcze3FQJx8Jk/vckj4EZgDjvdtYOFdm7yLU6gRQFjkag5BQtl18Mulmu2Md/hyr6Mvb
Q3r9gADfasPjAVSIDJIt3JZeZm/pDPKpMmXG5Eu8FwCd8kqnvOVlkGNRX6M0uP2ifV0UISqMDCHg
K2Qh1wDzyTLy0eyJCht8Fxyw7rpDOaL/hNbBYh6EYursq14Z+FG2D7sdMnaetpFNvZrM558AGpHJ
FDqiqxfGIE+W1Bcq0JApE/1Hp2SnhA4wxwmhEJna/Ntf+tUKXcVbf+i2LdkmDBkLju9R9XlKrMe3
I4hffLE8VbEFZFOx2QYU2lc5aVIA4UExiUTcSb/MRvI5rtq7EouOeAqfCtX+1psbT91Xp5uIiOog
0Fd8f+BoXC4eJXEcWLI28sBJ25Ef2vG5KR24zgt0x8C+IZdVNzbGlUFCyDKFGpCDneZ6kBpgzqSp
ZwnmqoX1OwepZc1PdZz/jBcNTYwp3smRk/3bNEMAgmWYfPivAH6zVosFUY0eKOuA4VyGc0gyAa23
kLeOYvk7al8yrhOp6r49m69OgFXI1XqZiqBCCoauiSSjDkHfdpRiD5Cs7nhGvKB4+R/CWRRJxLdF
NXV1jHfAhoKxCMgznMpbnPugeGryzTeF+NGrJQpi7neUVaZtpFabY3ATeONO8XXeFEO7s70KPbD/
f0FErnSig++PfwT3W/XB12VQVQGiC84e1qKDEOrqVIV8riadRnjBW8L0tY7e94f8IDKAbP5Udxx1
mznOq4SfmBxxONwpqkV5bTVkaDQdYgQk/IOv9Ac9p9wtOJrdvm/eiwLN9ul6dZgvQ67uqUpFJUkP
Cdme7YMTPUc0vWkHZ/afneevz1LGyFEKf4HrkXfh5TmQdxPYy0ysTEObC1R1gv5PSxqq2NMls5N2
ijr1W95uV/bHRczV2TMbhRxXXUh5Y2rdcXnozbOU/3h7U7zOF1WF/S5bNohShWtqtSuQiajsKCCI
SG7iYwl3sUXHUjiJdch33G7W8658yYuAq9XShmoXV/g/czFOvmhXOv0HUv19s0dBJ7gN/4R0dhdu
qxO+vp0uB7paMsokVW0sKWKg+lk+T57kpmcHqd+d0J9HlewfiJKKGVodBowVFXqkvEkE1tKZ2jKb
sNqfx2pTuKkPRuSLR77pV4dq2G9M5bVovGs4fnCIg9C7ysTlIuXYLtkUKGP5YXAj1T+mWjoBDuuA
boP+R8fhwBo+ggX7T7Eh0mka6rxczeu1Gs9phxGmOAOcJ3UfnnUPZTZh4lLstg6c1zOpQd7DJ0ZU
4+i7rs64MAUVCLiFxotTANh2TXP0Nz6l+FSXE0cfX1EMha0BZXlt9qDVdhk4JslpdMIqUrhLSHv1
Y/dL9zMebpuv4dcnKNLG+H5CxeIUpTtxebpMujOaes1LZtxFH7k2EFmNvOUQPZq+EFndapZd+YDo
c7IewYbTLlg71DSVpqRyJh6liNSO5kMvb/n4bUVYbXJZ+APYkHm9QlZ2vQTetP9jY4q2Qqz2s1EU
c562luNNfni0jhKgmHYn7cX2Ekq4Q3r4B7Tg1+kgvaMXX2619GCU1FEbNmKZc72+0/KdHXLH8+8Y
bTaIN5wFVQ+hQcAPWyfn1dgwZpFzRS0di5zLRTLoZoa7DyjMRvlZR72fNN+aZDlrI4o06kYRaK27
AAsLIjvTxKuBBhZ6/ZfBzAD6kN2Qy4sOjw50JEWL9SwaqjLPliU6o9ej+yU2RtmmurJ2bWp549LI
shGZxUD3MngWq0XYhAQfd/rZnF2Zlva4z0DuRl6j7wThFB1Ot+Gj38dnE1VpCWDyIfjgHKJjdkaL
pRLE8G4/RyBe5H/QsLxybfK7YDOyVzFCMtZVuT6dMx7qHBDily2nFvHnfKd+kA7Zvv9j68DbjLZa
66pUpEaiEk2IUUy3olQNwebeAsWQfd8iwF5Jri7HtlrkdhBboBqfDz/hb1pQhtdP2p1g2+f+eNy0
hLly2KJagFaDsJ8ARbNa2EvLgocKBf7117jHEmaXpm7kqaf5a/nQfdr0Hb6yui7CrT4m7agOMhrh
DLf8Je9ElSzey5jI36YPy89/kKxujW/1PVHpNKndPgdEjuJBuxmOcAbx15g+bR9R4mOtbi5NmEfj
emPL1DtWFzHOijni5ByLYfEA9LHD5jvcOBxeP3GgkL4IIcb7oh0WFcu4qOXo0A4TDh7dUTC//4Es
yrWJ4l5EzILGr4L6y2UcPc1ht6vJX6teZV2ovSftUSajIbR8hzgEo897+1bZCrkqKZZAasdGjh0v
y0t36j9nwYa5wNXpeTEm8QNefLvBrMcW6wfHM6XbtHgyys/mErtvD+JKxUtwfH9/uPWGyuJMWgY+
nOEOYJ9at7PdADGJ+au2w6UUJ073v6QwFzFXu8qZlm6MNAaGDMjgQrG7EY8IXp2PiDv/E1Og19nu
5SBXuwqKYxKOYpD6QQbv4EZ+8aX20JPZz4u3VXxdTxsbiY6IKlzpZFtYrlxOmxIYhRWogYUyL+nS
LDeeJuEY17Zb3bOtQKt7VwMAbaRotlGArfAvKEYHiegq983O2VrrYkZenhTPYzK4XXkpYLxrr06K
XkLeBIyT5SVhFYsaU3xDix19HAcWVFU2G6tyK9xqNzfoZ6ntwifs+n2hd/eddFsa+n1WPr69+q98
QUAw1D54BWGFuE4e9LENWRU2UzWV3pzHnlro53Bp3r0d5hXAkM8nNESoB6AOxXm42mSqpKaJoUIU
VyTLLZ3hDGf2PA6526pwWJN0H82zazUdGqhfIPie4aCh7bXskvqpRMbYHGI4NZ/NJPLf/mHrI4zO
AA1K8aRHAklc5JdLVbfnvJMw4fMk27rrHOks1Z/+QwSF88XRMIhFPuUygrLkll3kKoqdRYe8qwxj
H5kjHmTWxpJ5BWl8HsuLSKuxFExzv3QWniF3Uu9GD+ZuccP9k/E+PeAp+BWM3aaW0+vlQ9tDZL1k
dTiFrqFUCzOHyJOsekaOiOIuMiY7djMzgusSSoU9blw4r1I7MUSNwpJQXjCoLa2KoP08tU04McR6
j/4X6U/yzhZmfzhvhf4WVPPVzUA0LgZUZm0WCfXs1Z7X47rQjLjVPPOu3xu+ckScFNt6Xky5d0RR
dvevV8pFuNVKybsqLPGN17xQaTFW+iqrm+1HsQQuT7HLEa2WSGRa6aymjAh1YM0+BIhvSeCoTMnX
IuAbQvFq6+C8ssPod9LTsZGoUBC/uFz/iVzj/DIg7Jk6TvaE7m1+VLpo2dhlVxYiL3M2GeZlOJit
Te9Q0V1QD+YmcOaO91czhodcoYU0Z615enuatkKtpqluJbteCs3CtqGsMd5IAtSQAYst8nGpo03r
znX+KBbhy5Gtvp+W97kh48IGW2LxFw9TL+iJ7/pH7VgewgPeaVSN4fShESm70E63rtir0/fiw4q/
f5GCwVE0Y+wdbC9o5GZfVVJyG1pLvHE/XP2mtjhEhPucrIq/fxEFWFoeF71kA29X/RlGV6lSCQ83
i35ibtbrH7miv+Os8q5Eb6Uo7zq6ergBpdYH0X23bwXnxECK8vCvH4fPk/ci3ioTqlItbhqoNs/9
DV7g+R6E9+OCz5qHFGO3C/0h2boGru3xl2NcJUV0HbJJUnjTJA1FavEipcfom+/MJwGW3N7gV49J
vBfphOncoK/NA+PWGuewEcms5me3Eyk02DfJdfbiw5ZAr72tmty1TUGdBf86of4mr++dOapje0Tj
nJDdqfDhliOjt329XbtvRD3n7zir+TPj3AoER5U4iARQSIhwbrc/qEj2hV765e2DRUzMenG+DLaa
uIz2eKSkJS97kypMrL/DI8KN9GDHO8jrAyQO4uw/nGUQAYQco2KQLq9uuLAftSJB+NUrzfB71grW
GlZArTRsLMpr+5v8jwI0JW/LWLNmZKlAjqclTjIHRz3/3qUW8lZbS1/MxuoDok+Hn7iuwTHAx/by
FAkjGcsCjSiR3n0PiibbZ2Oq7ns9W/aNEw9u1kRbI7tyPoJIRgzMBB9JNUas1BcnF03iYuydyPao
okxPQ9NYp0hBrv7tpXF1ZCJvpplvG5a8Gpk2B2ZlIxfBnVPfIKN+KLXhMYowjplhb8T/1lSZUgjF
OkrrpOzUEzDpvBxVtIRGaFgsRf0uv6/8+Fzupvfhg8rjVDptZQjPu3U9b2wzMBU2j0VyhMtoDfok
QyVzxVnvpluMMlK3xHnLE97DT9UvmDDuKHlIVXhvf9RrBxdMtN9xV6PE3qYuIpiTlCWRdz4vRQLa
BQmQvXFYJAooXrIPvejwdtRrC+Zl0NWFKlHpz2MRFL0OFLh2NRJMb0e4stnYABSE8adGRGO9JPM5
NCs1YhvUUYcoRrTPnf4hD52Nz/f6iaoZvPOxjcXkW7g2X84azmS6Q74PnCT/WSTO514WaifGXlGC
T/96QKxFZCH5H4okcnVKdenYtX1BJIga0G/Tc1FiJqRGx7fDXJmZizCrZVgklRM3Dt8NTWv9bC9F
8yR80L6/HeXqZ3sxmNWi60xsZUp0P7wsul1m2L9JuEvmeS93D28H2hrOaqHNUhKbashw5CxyZ0l1
sS/53yKsVkCY93oN+cj2ZHXaySbGQPr+v0Sg0E2XlDLFmjU2jYVjZ+LeMJz0nZ3Ipz6zNlLP65/p
d4hVSjjNbaEVaGt5VjM351RRG78uunhjT25FEQf8i2uiyOTE1FJm3a7jY6Fx9dVB9uPtj3XlkjCA
lHCAoEkIyWN1SSi50WpI1NmeY2FAFCy/cifEDBiq2B9RjBMJbiSUuzdu9iuZ2EXQ1d4szJx5G0zL
C8ukPCcY0HyfiyU+JGWKQH0ghWcj6SAVG8q0r9AqfPrfxrzas02wmK1qMGZrquTzqLXGV6UHFb1E
oeZJOp5T1miq/2VVvvjQqy0sjzxh8oQjfIrV+GO6dLDVTQqCbw9N7J7VrXjxZVf7t13qOYzRQfFG
A366MU35TYDCiT/iR7IxoK1JFD/lxeqcVXU2nZhJNKzORGwqNG+gBqHpko/LaW6D8hv2kvkZBzsY
V3Osem+P9OqRSIGAUjHwT5oXl+EzDPG4PBAkRDOjrVFyHT7n00M3thub8NoX1VB8ABNpUqsyVsOc
8sxp0KmyvGUm4+2VyUUDh7q0lm7x1a5t95eRVoeKNfWhlIq506DHoDXhjsq/zwhxM/89ltWBUhcW
dK6aKYs181atsl+tpsLir5BNqiYDg45hq6N+dUzALngv0GGCkn45S6FmNs2EF6Snh+ZjXqnlDlr6
Fpf26hQpVPkQhxCgldUUtU6rIenCsGrDStHLQYSqFpJuqbRF8bv2tuNlZ9iCAEBGvcb+28rU9Q6Q
Mg8AgfynrGnSTQItZRdb2bKLy8C6k6yyPqH7Mp7bMMn9ZbKjMzJ3ijfL6lb19trhLcpXdMc5wXmP
XX5dO8UaJoRU58m9tpcUFS4VetuItX6uxv4D9MpP/37PoWLMax1ckOpoqzNs6uxEKofAFBfSzrTb
j1k/HOoCMvbGrXRt2bwMJP7+xdkiFCMdWRpEGpKZjwjSjGe9XuyPbw/n2htCpKIIqOkAkfA+uwwD
mT9I64LxtHvNVyJ3AU4qcEh64dee6YrqgGz7Vb1ZIHuemfU5zUMJLQhQnehCr2bOQcMFX3jD8MJ6
ypxe6EMF87JPVDmQ/MzEabV3bSQTg49qhYzbAVEu1D3nLhfmi5EExl4PtH2mLJiUenWehsqHptRK
9aNZzOBGFvxwIK4Xah/7uoWhCXZL+NttHCdXd8OLUawhm0UwSIjP1pqX3PZ7i1q3/ND7gmAX/YM3
0LXFzpMZ52MK66LzejlZvRE5RiEZ3DdRax44Vcpb2Wnzk5rlMIw6Rd3n0iBtLJFrCxE0EgueLp72
isy0hHqNwyb7HSOa+DYZHLTJymba+pAiy3q1HH6HWWdhiVRMRTgtFj3rtLmzLSRF2wasfY/tpWMb
76WKEtzcdzuLZOkGpoi6cctd/7h/j3N9rhW1rk12yw8IJnM+hHb+dbGkHRqdiRuakCWRR+o2Bn3t
1H7xaddYyrzWchiwzKeqZeFBtfTozkbo7qzVc78R6kqRzHgZanVuOQM+OlatsHSy2diFemXsp6FQ
D00R4Q+nVuGXCA76jdY1y/ntI2Zj/axxgLiF5EhGc0KHVXVXFM47PMi2APFX546KpmGqlJPsNa+g
zHI7mtAu8ORBtm7sTmr3TZo/mkmwiwPrKZbrfANicfXgJNrfIVfHF/pytWbkDCs62eICKJBldsvD
YJ6dZ0IayLCJso9tv/8/xXm04sOf5cNfe+KlENS1tA/RMwCjqmygmL6667V4bBxnEFcegrnenETN
uwrPtydVm8rWbYNhPrw9g1eX6YuAq6wM91apQc+LGYzicIf+oluFg7obpTHx3o50dZWSnglTBK6E
VxltECy4ERJpRo70rhzl6DRLJf6u8pIdM0NG8zYWerhhvLE9ri5SUGGIy1DPBdt8ebKW6iT1ClKq
HgDIfWP5arM1tFeAN2qDBjBietmCwECQyxBFrlW6XVeW15/NQ3pEw0Vygz+dxdVd2xWE7MbaWKNX
F8rviOsjNQ5NSVrE16wKZT4nZv9+mTTLt5pRnKltkj6+PXuv8JzPQ0Tbiboufk+vwKOSg5pfoss6
eM6QthoZUoFXCF5ujWu6yaOx035GiFb/M6zO1dGSxdAJo1IOgOby+8JlagIlIHiOHWoowzMoZdi+
mN435f7tgV5dLdiRgaWGB0PqeRlqHoYEM+uIrim237N+H+TRf9kILyKIX3CR/UE3V2W6v+M4WTdJ
PnQ3wknrXYJ+uodYc433W4Yhm+XkG9fg9Ul87pwKpCSp82VovR0MMLMI+eLqKz0BTG8+jgesV/bG
3ejJHsoy+l6mxBudt6Tdrp4zoH+w06ICy8m6ipwpGcpPaOAr4xfTwbOnCN2k2agjXs/Y6KpjJyG4
KOsyb5riE0pHSH8mL2EBjHqej6c0ZOnibsDEdqMc8XxmvUpsWJEALwRWxlmNqm2NpTZr4g3+gB9Z
cMJpGy64YL70x4A///u1yeDI1iz49VwRlx9xDqQ+K+jqe3lVolLt0YDcuNCvrBBd4KaxraOwTF9l
lYY2Sw6Wq1ZUDyG3e33XH4R5Faoo0JSXQ0+H1qldrBk8yX97aFcaDzqMYVPmH4QK2HyXY5ObVDEj
LVD4lMhi4rXrZs9N2vHrBBK72smboOjXSxLyAg1aXpfQJAGpX0Y0ppYHB5Q0AYhoyAGH6v+R9mW9
keNY1n9lUO/q0b4A0/2gLRQRDu9b+UWw005R+0aJkn79d+jMroqQAlZmfTNAoQuuzGtS5CV571lG
sqFNEhp7CCVPzUrGXiQWPKsN8KJxOliKgbvoabgwHpNaHztIKDaovlkxZKqFZo2iuPx+PAqeEMCW
SSiVzZ8RKm1UyoxhdMUbWfWnxtPei22/zVzAvSHqBgEkcYNHhUt2A2w7VvYDP+ZOtgOoIJ+YOTRP
Oex+ljtZZE2ZkeoI/onrtTwu2fFPWtDgYnPYIWoDONdx9p5OJRKJNKhZMXFyDYjRQ5CCjG1tfu3s
WRCxVURTQIREtV0HYm/OwQoJa4UEgB2AYZnHUcQQloX3Rrmj19Ud8Q2HYVsYH2BRJDfiUyeuYoqX
KLbZbzBbqVDqJq1K8RuYD6yxwxsQwRzwwLbsuUEV9Ia75RnbtY+53JGzqPPDIhciQebjHkGRlNx2
YyhBtW/2P3AFug7bxTW419ykCw/f07mebZJByyVZ6RBT3E0XcAb7ZOMIO7oOQ+FV8NlaxSEPYj8v
3gGHNcs35pRrA5EUgJs/9XNiL3vjj3sQ+YLQGVYaKos3DIZ1HGy2YIHayZouQ7Csg4OAdEWnxC/h
kgt5eLuWu7VcyvfZydhUZDbOMoWEsMEZtaf7gw2qVBDymUujoIoeOLlE3Uo73S+v2uH6F/Auyxc+
J4KhdMadnGAGOBtghGMpFhMCc8Md57qZ23hLgmZjrYpULlIMH9pRoNlWgOlPPclUlr22ecuz2Oz3
EZyB9n3bdTcKwCJkG0spI/f45Jpkt1plwUBk5ahaDNbgglaA2SDH4rDUZ2muY6EK6QARIPGtAtzz
fgggnuyEkDbcrOnyLQ4NHgomVij/KtoSSjGkWUhgAIjcY5k+E+4FWMesjGbxLoOiLpy3cCEEGAXX
itlioQKuiTE0aD+pQRNaoq50HwfKJ9Sg841NdQnHEtPv7tZphPxjnaxTHtoCBBj/AOJmnlktOFrI
JURC3KTUSdCBe80M5b2GJNG2MPT7rwe6OO5nwWYrp9ZDoRhBa4AkPuRTrb7YwTcIru1M2v6TQKBF
AgUA4pEyu0J1BjEBh4xhFKXnD8LY7zopOVjZmvzJuclDrwNXGL4Y8fQ83eStrI5qAUl3V+kT2O7F
ZfPUJo18BVOFZyFW2jX4/fJyjQnE/3N6MNQlIIZyGpBUktYbEZY9THFLm2N/oUlwoW0glr5fTynn
PtdxtNlJoEnVVBZsmlzDbO1+UnZi3sDmgq1cqZXlOXA6qtnyT2DbU0I3nY9K8okDtX63CTgHlODa
S59yKLJqm/zGCBK3eet3gMF41a6CyQK7JzvhnvPpgCB0160V1+bbnH1gQSrGVtHwmwmBcAX388Dw
LDzTfk2e4Hw0GQ0miFHDyFWbfd1OTqEnbwEezOGDJcBNKUT6QrznZdgqrsLIz51QSJ6AJcswxQFv
73QtyXUswRUOJ1R2Ye7GA+ezpVs+NhkseniOrnzlMxU9qFn8FQ+m46fxSqan/Sgjnnxz4JREDnJt
gnzzg0bXPwC6uDrGRe7GUXUcc5YHxEaN1SQScHPygP+85YcwFOrvdKiof37Dbfn2deI5U4bClR9e
sUAgqZAomb9oaB5GmcHPfUMonek6vAGu4iq80G4UDXoh21+5iy+2KZ5PHL2ILh0SOUBcpxMLoEEH
o+wKIgxJYsH9ZMgbyUP3P3ouE6J1v31YzcLNknhutuAhMSoBrKw17qF95OS0aZ89MZ8XMOAitWte
/xmrg+v+oikKzi5eOfN3VdLm+lTUoegpUtY6wDpoj0PVw7dmgHfIP1itSOk6l5pCAw+v/dNJhc2V
QiQRroPJBVe4gJuzWx4MvKaqACBAgPDSK3j3BF+vnsV5gqMfBzFQomB3GAAWnQaFQwhMEAAWdbWy
TB1mMRjxoFIaJyWFx/Egrg3yzMo5iTdL8GRoUgMCXiISL/PK23ivf7QHrm+sQt+4u6vfoSLvfj3E
ZZLjYwTbCqhKyPdo86MZZlGR1XA7xx8K56lXfvBprbdqAAznyoXjTHUI0VAW1i0DbuMLj2pVTGLF
SuFylm01P4VdrfzewFYZxahNwdZ2xrnp5MkUmx+dPHmeUVHM0BmM7bBmtlX6oOCpKr5K8ACPNvVF
0r3xjBOvaqKcCwrAI3SfZJSGF5rYaOJhw2eS6JIYAN+NAVvEuLNLUcgAmeFdfe8ffMDjgLP9z2vQ
8UANvmgGt7kWP4hreB1085QH+rBKVZCx5E/up/CWFOE7CRkDoJiXcM5aA2YKJH0veuzdKJACwdEv
0i2fy/XFuTwuEEz5odWLnvnCCSI0cihMiZM3fItjxWdZ7X89eYsAKHWh8QL3WUCYLTAbTzc4nhJj
L4N66loya91ISPZVna1u68Wccd1PPDtR5AVJzJznLkEaikoXBlj7HaKAXqHo6vROeCVs5IDtV+sF
a9HmYwK/KS/4mLicBodH94F8rWyETepHV6u2DGdm8GRss1uLGKl9DuEGEeIRxQXzBFvbS3vBseFQ
ZpPoF55/y4R1Optz+H49gQABs7QfSbJ4VwJ+U+q98no4CKs3lpXhzbMjBKoNhfFPZ9BgoJNNYAr0
9RI8Px4wI7kiDhdwmR0yuiooFF5JaDVskIK91ol24rVqW5vSja7WYOXLChafPQtrHasRF6PPnx91
Wkx8rr7XMaDBpxfFVsadHgB6x8KDAlmY7PrD2nt9eQVDSLyiAXbgktfg9Z5usg4CeDIchEVcUPJL
VM430gjjgx8ikfGd9b7WBzxT8EWxFZcedB0NzhTgKfpojFqP6VR6pGBenYwDrb0TH4o/W2fiIlzU
rrfhPi8OcOyBR+Pvf00I/YELgcGiZbAQGgQMp8tYjc6t9K13NVAiUsdwyCXsHHHWrB3ey9WJYGjJ
oT1u8lvRbKAwSIUXIzaEOzZmZMOUbuTmvr+9Pk+DzM6Xso+msdcRJHpFrRdvLuVyQH232+L0/H3d
O9zTT4Y02w0m7pQ9MxGNocLab/mjRHXLC+63AmHtVZOM5YVkFm+WLSulFlgb43uFBwk6u+UmDMot
hL1+JdYyM2Ns6FGBCI2PBRjr6bqU6kbPchFjw06/UL1yo7pQ+fgc2XrmOrcLEA3NSyj5c3P62eLQ
E7jlVBlUJrlKcnMVPpawjoFuONf6SCxHI9Aa4p/QSry1M2jZH+CzCiY0JBvh4wKw3elIc1xkTZ1i
pBxmB+s4+dUvrmXmDi7XSUfwTQ8WyGTDUxV6QwWKBWtb48yHhV6LgdIrcgDvu8yGb+GZqTdqw1sU
uKjsuU8IRx6wLTSpg6+3yHIb8lDApogoAUlAqZyONpLQoDYNiJYPsGcIaKOzQEiufzuGBfApQJj8
+rUobQlyA2Ckhf5OI47fuz5PHAAKN1/HOHM44IUMsVL02lH2AMT6dCCm3llGmapIzxvOlxQPiY9n
zzNc5xw5QGlnndPF/8aT6yR6c8cR+ZY5TtUERIqmRURqQRGu8IlPQflzi0fedOjXKlvLmsdnOLw+
IFYqQ2BqVvPAZh9K2OKNWJe8iZv59UfUuRaMVgYvdzP4xj+EnrhZEw3mG3s5yr/Dzua177URTxSE
rXINdVZ4RdpCVo2uOcLRVzO442cau19/zMXblXc9AQ3heuz8VjFblHAFDmlEGxRWCuL3sQR+LU0a
G7j8TWqtHbn8ljcfILfI4UVXNHTnyL6xZqy1BAQTBnVyYH/KnBg9yv0kJaOTFTBUZaFZw6o871XI
mBqFePP1aJfbnVdij2p1szyuWDh1ZaJPUMDUdxrKWJWHC41DNzDdXDsR+YXlZLSzWLM7r1BYALjX
iMUrnflth9RSu8qm3iZIZGxvrt0pVuLps1U7UqYwfGbel9M38qdUW/lAA+tG90G0vF5D8C9vpHx8
UIOG7CQKZ2iYnW7KuE2GcixqXHpBCEdlkKMO0jCon42NAsV7ddW44+wAcSOFTCNKPEveb2pERJgq
flyoO+7FImq4p01OB+GhFKzwac2yYLFeP0f4d8DZatGbYsLOQUBO8FeCdNN47fYXiP2LE38WZ7ZS
UlhQ53GGmdRvYKCGE3+41W0YNkPC01rvFC+S6Wm0z07yUTIdSNmmY4Vo2Oz6jnvpVG+VJz+Lbu6v
3ur5oltsgr+/2eeGPAoGfQva9hGCka2+69DepAC91VteGv96ay9OV4wKz3RoAgEqBSbG7P6J4mlV
yEAjQ7rbzN8I6v8QxhFw6K5sszNx8PwywYblbWJw405Xva7TOG5NVPvbJskeSZWlD2PHVuAgPOvO
Zg1WpiqWuQhzP9QuToMUgkRqpuFSJio3DJbtWkFscFhWMtRalNkGFuRaj3oq4VIL/+bRLN6rBBU9
cN9W4iyfdrgscKAQQIi4aMFT6XQ4JCdGHxYKf2n1roq3JKt8lJ8gUqY4UQ0S+Hj79WJYXlHQ2eO3
E2BqoBsmG7PVIBaou8PXgJ/g3JJQ28e7fq/jPQkKjifureu1y918LkEVATyJFxChJaTL8+INZY3W
5BMuXkbkmvq1kkGmrFxrXM7XHg+iiTK6vlwcA3Cv03mcUmh4EVixw4dC1HPX6OUWvRFLLUR/Zf7O
DQc9GKR3XCXVBaasU2VB1LOYX4vlHYWSDyaQUJu/6IzXfCt5lVMd1pTeFifK5/jg2afjJo46wBwM
nGhKH2kJLuOo8X0AoSA/AEVjbjs5u2ZidgWpegvct7BxYJnqhUYNGTixFp2x0e5Wxj/PkRoMl1HP
1+BZ+InMms90pBRi2aPaoqeTg/oHVIEtz1SYw8cu7tfqLcsPexqOf46jLIlEMIUtL8Zl1uDF8iEZ
xpX0uEBCYUQo33P1ER3jgg7VaQg2gCUugEbkEqLaeaR/R9XU6fXSqcM8KJPiz4yIjgZL5wa+3iJN
qDMwzWlS8cbIcrIP0ctYmeP51fPzNwIghfcV4Gko8uP+aNCGUqo5zfEbhWgsGijzQ+bLbgJoPXtO
Bdsx8Q32MitQwrWYs+9aWRKdoGeDWbjnLSmYqftmr90J71+PbS3M7HsqSiRlfcyHJt2M2qWg3RTZ
Xsx+kzGPCcSywXNP4WpwuIidTmADJF8YoSWN13EJ/3ZdCJRWXuNQnhkKDiKuu8zBkQv4cVqFohxR
C3VirfeIFjWgm8G6RewY9C3j0f964pZ5B0sU+CIUHSHaDrTn6ZASlVOHKwG9GPZUScxJ0gOhaw6J
Z/LMaZTZeZSkg17ovGGn3nDZt9jLH+KNhltr/wuqsOcn8O8hzS53hjxQNUoQLEt6J67Fys6qfiuq
5XUCSOvX07d43/AlwS2EwBMB5Qf563T+KFQBtEggvHPO61RSYG7JIzfYgvnb2/9nrNnA4ioXB0gP
Sp/ItfKG4x4UiEAXN+tmjGfyI1dVlLHQkSfg2nk6LJWZ0NMoudWU/iYm30jxtDKWcx/pOMDsKhRl
ci/oSsLHQrfCk/bUorR+2++YCwP5QN3TgyXY9dNaBezccj8OO0vK3QjmhqIirKAY9tT1HgzSgpSs
YCgXtyG+Ko7DzBKF1PcdnTSE6WELyHvisLG81rdcON3a1f64H/5cmc95KWMecZZnoagkDrmOiCkM
mgFK/x7tFXRG7GafM9t40bBOzGA6lHfW9Zo12aJ6M489S74ZbEh1JiB2t+s8YPLcboNe2saAzYWx
sXYcJxP5axiA83PMT1YD2EZcG2ZRC81MDFZjiWbb8bFvA856pUF8IT8Xuj29Dptst3bnXJCFP0d6
FJOv6qMTNNMmpewLxOS129au7spbUKguus2E0C0UgPPEVh7NfbL7hQbi2S1zFHyWqqtJMUqUASVA
LcrHZguXd9jO3QmXoS/t4j+zRwXkLRXKOtf/ZGnB6oXrn6q4N8zSTiS3SS1mcKrm6If2diB2d1Pf
mB/8hkZBIFEvGHVID+ub3+7a8PkGzAMEEs7FWaDnhXRISWdkfL5HT3FBkhFs81797ImNAVk1FFym
PcDm0fHjD1twSubCWU3b6LExRhNuSOGmjuw0si3ZZptwy9EQlbmXHtY105c5CT0xPJ9QDsfFH6pd
p4uqK4ZEy1MU6aIUZBmXTcmb0jNRsOkUWiukmWWaAFAH/HoN7xU0qOawK90o5SgZZFQ8U0j8Qbfj
yqysC5KBBCgXGowlrJWHIV8cxw9rTeQB0UM1wDfESTnL85PMOi6MNrqZnJPQ7rVsAOCDZoriJ5SV
42VntSzf61KBLq4I2km37zPGUn3loD47cFAw8H25+8+885GSOAypoozuRNltqzJ44cTNK52qHW4K
20ZO1t76y92KgR8FnKWnNkl0FcoAoyu11cZMvFZPbdXa6rW6csNertnTQLOchLKdiIYPPmkyJpel
an4rGAhrX+eAszFQGLE4twTbcDYY0kD8uK6S0e1Zbm70PumDCEI9Kw+UM1G4fKiJbrSCrzTfCEkf
Kqmm1eDkZGX6Ug+9sktFDOy3xwKYmggxQwmX7AXzZ4oTiDkAkexCaM0WSSCPxco4zhxNoBXg9oSG
EGKgPjbb0dh/Y2JS0FFGmHqoHiTpI49Gtv6N26FqqDKSwVmTej2zwo+DzjG4U8HY1IUImkOzoCr2
kAHC/7wKzVedRmuPW36BmW1rtC8NwwTRHQ/cORIfVtmFZeQJyC/jIZPRPwQEeWM5Y/80AWACIS5/
rVZxJkuqoEVz2BhPYPJsTvXQymnNSzHMsg5qXPlhmOFm360pQp6Lg0sFHshYJdg4s6ubPhLJAHMD
haxBvCCGBk9srZvsXNXXHnpnljtE2z8VnTnQb17On7q6TMMRJTOp7m25uleF3zVVQ/JFQYmDOyB7
zz1uTtdhEdFi6ooSNsoTuSw1ubK7sbnVFH1NuvPcpH1WaE008PB/s/wgRCMDlKpA50xFmrelujT9
kDXlx2BCDfjr/bsobn6OSkUOFyGlsBQZCqfIYCT9LDWib+2knspsamd2ec/9HrJN/+dKQP4omC92
3AX+CjjLsGmkF32W/6xtJs8cW8crc9G17jcP6sqBeXYqj4LNbnllX0pl3iNYad1NDXGE9naK45U5
XAsye7UWtGMNFYTBHQ0HUhs+jbd9VG5W5m0tymzLdk2Sqw3FUOg3BsQbvcsEFwxuECChrxPBj9YW
0ZiTVu6rZw5e1KD/+lrzU0TJpGQwakQ1pMa2osqrCAS2yXUBRvfKAM9lweNQs8tNn40AV/OiN3PM
DV+JkWdum4C7+6lB5FvvK/H4Z/liIep8oR49P1gz1k3fIJ66iYL+TsAqxAzWtuFxHOG45d4jUmIX
Do2gTb36EFgbLv/5UfhiSo3M4PtguoJV1esnPg0t+kpH4+xXgDnnTjQToC1cCiRkMHO2foQCmoRC
mvauORR2E5MgD8VAGdUAPlVepWcrF6mzy/XvcHO/gF5t65zw2W3HQK8+WrG2Kfm+8gnPrs6jILNP
KKQaMaICQSC/odnwaBbRxhW8nLqtr21Enz+n8rviQVtbq2dPm6PA849HurLVeGAOP21BCY539A0a
iChJwMHtBbbUK1omZ29BR59vTlulVtT3ZYmIjSv5aQCTEG4My/mHjV1fiUjZm9Remd6zS/RolPwb
Hy1RQ5g0iDP9HKXM+RYUjMfO7S5MAFeEZNWobnWUs8NBKOtwMviqIVuIAUwX8c66NDyDW14DnWML
f5JD/Pb1KM8vVAOPKvhtovAxC5lX0N4aBeBUtEwl9lC1z/IgoxZAJsX5/UgWBBawBXH1Aqn8dDpx
7qmmIFl4Lloq1MwTKyd3bGApMMRqRMO1r7dsApkqmmx4LqLyjYLqLNxYa3E5MpDyyxwcxGik1aUg
D09Eb8IDE6x8k+njs1nW5S6iunlpdUVoE1KY/tejPpdmj3+N2RFcwaAyj2oNEB2tKe0qrAtPyHLD
7oge3VhyHn7XKjO9gKrf2r363JcFAwNvBwP1FpRfT+ebDkXZ9ZKBDDsoOwkWU85I4l3cguXy9RCX
FXksm0/QL6+ccWbmaSQI1U+TNYKDwWt2nCAJwJP3gy+wzr04Fw1dPZV3wrjNoTm7b6ixaaZA/iHx
fHaHQTCJcGgNjuyXvpnbq3UjfrE9OSjRnUHTFl1hNKN5A+50dBlftiFBe0/dmDson26+cdDKL1Dz
Fyt2FmiWzsPuvzB76saX5k54ClHknYAB/AWE/SKD814073lDVwVGrXOAfTnIU59pHCKeOTGc7vs+
Wln4C58nWLADLAbUJIgrgI3NVVtElYyQyo9rfKcWvsGabLdO4qYbEjoctyV5xQ5yK461bXdr77tl
J2UWe/bNSnEsJKIhNneZNB9reEzqF+W2ux6DNXbEYiZ5KAAp4eELRNVCo6lLWuDBc1J76NBWrqFd
C3W0ig5bLA2071BlAHYFL0lOHj9dgxYeRR1oyJU37op7xZ2C2GmB1NIc4q2yKfkyO1nvp7Hm7Zrc
iIuyjVnlGXeowz5zMlUTmBLqpJxoKK+Vg5b7+TMeAAPgjXJg2OxhOeF9lyci4klXk2+UWCWxF220
zOWqFMRL16g6Zz4Y5vLveLO1kRGrUKt8qLx4UrYqddNYCFYS4iL1zoY028lt3Fq0NTCk0HCUd+qb
UC+xniRf9iCR5sqs+DSDrTY/c9X/nujotf/5P/z7t7IamzgidPav/znE35qyLb/T/+N/7K//7PQP
/eeq+ijuaPPxQQ+v1fy/PPmD+Pt/xndf6evJv3gQP6fjTffRjLcfbZfRzyBQ/OP/5a/+8H8+Pv+W
+7H6+Pcf38quAF719gO8/eKPnz/avv/7DzgIHn0D/vf//OHla44/h3/Gb/Hr4k98vLaU/+F/QagY
MnXAxPD6Jed4sg/+E0n6F5BnIgzZoNAHqTd+SyjKhpJ//yFI+r9wbQBOS8SaRH2bE8fasvv8mWzi
Zyj8WpCP4Mo/qvzHf8d+/WMv/fgs59UPAUw52XMcPoGLCqQ5QF+2uLLG7ASt0iHv5Qivr4nl4gGl
JMmW0eaW4fMi1rVrsYZsE1ktbUCxhPdO1YxLkZajZmdUBTZPo3VqN61I4FI+RXcFJJIkB5eZ8aNX
6ndFL4yPOtanTZWVcdBY4fAgRd1ANhBlT+4tvSw3laJGld8qZXUDVHHmWZ0uE6cfmXxnWlWKOz7M
b24KzRIKp86M0NHGUPZDZbjpOxUP/4jCs4NVI92RtMw6txzogOZ/xDqb4qrzakYKILRarN5q8SRf
lHVWBkqJNzyLcxAF8jyEIO8wOF2Zg6WPYbYZaeld0RLwLD08FOG5eGcRHQRhMyhzaDJjHxEzyZTd
JI9CmPiVrqGWs6saPR1eDbOxXjKFDe+6HjW7Mp1S+blXxvFtaHqxtWNhyl7AB5728sCyVwmI8ehQ
6lAuE1QohgrV4Bg6ObRDf1+OdWdnSh49dJXpiM30CGVtYqdK0tmDoRk+mjxgnCtD/i4LWnMbpxGR
7LgrRt8qct0TzJ5NOxILueEXidY6uHOyEnZ1VO2ecQceA0mpCkxhHZZVjj7NaOCfADhMdjc07Y0Z
y7pDhiSYZMlo7M6K7tViejO0Ig1trcq8IU1QddZ6Kpde3cQwUpTLjLj6BJEMP6a40zhJQW8Fq4Mo
eBMOKsbYCEFXidu8H+FamX1L5U69EStJBloxKkYpxfKT4nSLkh/1AYGoof8JziRzdWZMtV03SQtb
OlGJPyI91tRAa8IYHKjMKAu/JTDvcuoevGAbGIOI2BBIJcNWVdriqk308R5KWSL0LsUux3eo0Owb
pYSXX2klNb6cqYPmZ2ZWvUBYkmbXcaHHsT31UT/YEz7jfWgBAfskSqBFHYpKHL4p1Cji8CDqpVVJ
79iwY9V+pI2pEjh0doEphg1QGxF62ZbW5W9WYXXVTs6VOCBorNe7WlXLcS+r6mEAit3uEkO9q4mM
in5f6kLp92bGWs8Uu8rOraLTNwnJBnqAuID5LUTbJvrTzOJ4cFqF4aXfpiFamapRgM8t9jJ1lbgt
BhurU+yvu34YZadsoHrtdCakA7xKhOLqQbYShe7iicY+7ZrQk+vUeMUiRd8wKlNfVBoo2tasvi7K
Ss2dojAJkkJrBkTBNbGuzJe6A+E6lqcbMaup9EDzXq9toVS1mp9zsvYq1I2n0CrXD5U8DA817UT1
m5JYyntPjW2lxiD1T8M0Ofk0yLFXTRnYuPDp0T/g2mCUfpKmjXrFMhrVRmrXeVE1ZmpP9WAo3XsL
nUxMXFlml7UyEgCESccyl7boAeHbTX7eV6zXvRZkX/KItlkJNEGjoOwCEfB+vFSFsRuCRE4rd0pM
lJYVddKC3tQZiW1kmdZVC1NNNY+lveSGpG7uSd+1V2XUEsEd2ir0SCIKk50YpBDtvGKJB45O/hZP
pqjZFGLyziBF95oaa2gAp4rsJdxKgYYYjMNEloPWoEzMz8vUFJB14WWySZTKCD86bYB0hawW9L5o
ADVxakFL2CWZIFXwUhWT2EJhvLdaMbLR/uzJI2vaUQm6Hsf8CK3HRIgvsjYt0CDU5LIsXG2M4+Qd
852lvpAUpnYXlhNrbzQrlOm7QcNccsQwzlgeiOmotBIsj3LW+ZZVCHEBQ3ls/cqGvrnJHAJBuP5+
rHWS3gqka+KdiATZx04+1lP3SKmBFCdqfTzWdjllKVwVDBWy0AG2Vsu35qBlUDRtUqvQXL2NCylz
gGdn5BKwp8q6M8Imni5MZTLjfdNFZvlRCEZabyGdNCL9A+VZO40wxbd635WbSSwkKGkPAHjaTa6S
aheZhRBeF6JpkcYWjHCqHoVUSkI7TY1KD6K06AdfIGq7nWpdeNHiUSM2Tdsywm4yar2xk0iX0xc5
CjVwhTpagF0qGykqFBEb8cIAIbIj1bYxzE70tFBmmlvKetPWjkRNaBCFRA/NHczUenmfsESPLmpp
ktQd64qE7oWxqZIXtdA04qk1+txXZozTbpOEeV5v5FSeercaoPwV6GpqdkFR0FwDzSUtHuV8lHrf
0PMx3glpnFrfaVQVoRcjGYUHiusIThlDj9stzj8ooClSLT23Q6vfK0WemBszNtrBI1nfSl4kI0Xa
iUgNM1AGqwZotcoF9qEzPUoPU2Ww5CpXVJHETtayqfU6k3apZ5RMHXcazbTkrdGU8doC/DvcsAI6
iAV2jRmrI454mEy1ble3cuSPqBNs+6JBZlbDFrcJrVJvmzpOXuRWGRuIXvTihTXl1qNchvADLSvB
GxsrUe0wNK9ri5T7soVhTTgkikvrxvgwmfWUVeA6ZagaXfR9q9+FxGCeRpXGH+RM30u1Rr7nQlZ7
rBMUYrdQx9hqQhbakG0QXthQxXeVklQvkoqPp9UqSrSlVGyklqoObNZqt2kT5sbpZFE7Qg+ssCVh
ai7hnaTYUdQ/0UiGl2KmAihea+b7OLLajupSsKsuGw+g6eYXOtKCTahebNTGrO+MSe0cpconO62B
VqySPrbVSWov4WyS2HKkPBiQF3Y6vfretD2hTi4yucFMQO/NLuRcIrsU77V4m7Sw+rRxevTPrZUP
W9R5qlsWGuWfdEA+tQRB8WS1Zc+tTKvXtE0t32BC6ODXHp2wl/WbNCz3gmqU36VMnAZXkNLhtopU
OLCOSnWLeXk0Sk24bDqL+ok1lEGfCePVFFfxfWsO9Drr+AkL6zdpI8kCStsDaNOebFXJTY5bxQFn
Y36Fm0XsQT+u83pJkLZUS/xQHqYr3cxHW2ZG44BlhrqmmLGXSZcvlKbTkCcIuwR/Ztg2U3iwQlXw
TdI9syZqvN6AkG7fWdpVnGnZtVTH9NBoUb6lIsWvbkZ0m4yR6BPRYk5bK0BxlQxU2FGLHKtiTymO
dAPbo7H24hhTryR1fujgn+eVbVW+NHG1GzJ9yJ14yqGlMMjCBaGooUkGqKRjp3abvLByu1dr2QGg
9VohPahvMS5jrTE+DCyGTEYXG9s4Le7EMr+Kekl/yKY297ANK+i6wF/XK0f6biplvKvDtHmVrOkm
G4XRLvKMgeUgTbKrMCkCgbAvobEZVh4TyA1RRXYQGiE+pCgIvOQMDxk/U9r8EaeHuNfrZG+U+p1Z
dd1zLeu3dSvJti5M8lUDiLYddgJz86x+AkTqpYijGt8K1147TKfca+KG4syWWyg0JSg0ODWeqm5H
s+G5b5j6jShNOdpVa5lPddVBY023cI3Eee9PLYZWNyXu4EM2RPTCpBWNfD3vS9VX5BJWh0CQ1EER
pqWf1p3s912hv6eNCAzU0bvr59vmWMl9VsPGUwaQGBR48ahCY92E0ORpqUIcjCqWYaZnCwHkMy9q
J/Kiw3Sr30HmyhuDNpBWGSqL19Ms5Kw6UoRWpQFWQmxxF26KbXlpgOOtbqvvzNUcMRg2xFuryMzY
zz+GyQVgULYA0kqbq8JZiUyqVEXpcfCbLXkuEl9xm22x/Qx9Xe2lG7xMvCygqa3Je/a0yn0+N2gQ
c3CN5uRviJedzrNS1FwpNoxsTm/jGsxgeAiFSz1u7Vo55uUY2URYF2U9LQ/9HPhR3Hltw8rbLE4R
F551fnUNkDLI+wUXn/oFoZ2ZMOrPaCCUYLmDEYRK5ekom56FDVRdInzaOKBI4j7uNttxK7+tUdBm
yNNFqDltK0uRWAYDobIL6wJIGyfr0PJJnQwy78KBU/iHwy9w2E+7TMuws++YZU3Sdw3C8nI2h7tK
T31Qu+UWaLKb7PCbxNYf8aDPhC3D4URQvDqd0akfy8rKdB4PsFOnusJ5JKDzCi0SPxls68/VYuxp
Af1HROj7oFwPAhlKmLMR9hVKbmaiQfg88pQ6CUwhxhPU6dLEqfGusZTBHquNlK6xZniH5+9C5s+4
qPNxYuFnPjodqTGYk5b1uJcLDQnwjHQzk26KbjuapbuS9M5tRjCf/grFa45HrcK0JnpspQhFXX1T
Xedeu+G0etVmLtuyC0B4Vy3iZ9CVz+FxUwkU75F+uLH0acwJLi4ZTMvAL4QCSn1ZuFxzKHaireij
x/TnGiRsxkH6bzxwj3hDDUTwWT+pYi3T2QjkGXU5DxCMnw/dBf9vY4KhbLnBsIK9mDUQfgSE+ivX
EgX2SJ+jp9KsyPFEhthJPOkbIwIoIe4I3uQALPT1s6qVMMUSJLsw+gbdSzyQcuq1aZU7lJpuksTv
UV91ttVk7P+x9x3bcSvLll+E2/Bm2LAFeopGFCdYRUnMhPf2698Gz7tHVclC5TnsaS/NuJaQlSYi
IyN27A3eaiHMyMgp8p+661BH+fMLmW0f027OCgNLQq+g9tT1ThRUPvEsR0bO7tW6T3bJvcAZ9MSp
hlItWFbhEBVsP7PtSpNBoou0xI5Gw26I4mTWpTzspjT2zh/q9ccz5qNCaBVtZyjWgsiZcRRINxSx
0Kz9qzO4+EBbNPGO1AmrORqBCRUgYtxTOccIbaZ4dXnVWondmTwg9ud5oHCHRitQBUkm7kvmCum1
BBpthfpOtPtU8JMaWeT/wyRzjwKezxty9H0WK0nTXNWGWn2HLngwXdXf8ovyWkAzjd5D2n0FJRkh
ueW58XVpjjdnzVtLKO7iZlyzxsfGr1e1VE6D/E61X5oY22aHF1JxK5uvRfTeUsKr8J4eDqg8PM5A
8ySva3Dg3xpLFhus7XsmIIcY916sxVd5ejNGtVcCMbe0d8ipP/YQT04nd7BcBRUPVUcMOOQOntc2
LRc7xrOTs/Sf7k74PhRncbmAcg1gX+ZmQSkbHVldvB8dpQnbfQvq2shFYacPJpCLJBe8A/vpKDHj
MbGPbMqDISnxvh4iF01c9tQm/9a6mREYJytSIpRCvI7Q2X2ZuindjUnmaujEOb92p6eCwgN+J1Kb
bGCl130vRhbdJ8lTo+5L4/f5z59w3qiFrrzoAGEjDmWl8MrczJQe5Qa7uKpvRm+80C8gQCs4UfgT
HTW1M/8ENR6Mg0DaMeSMvW77sXFgbAQb6L03TGwI47nQA1Gg3zuP7bXJJPuxav+RsA3/Sb/FiSsA
zAWoHQESC98CHv9jyxBA2i0SEQWBZiU+ctAIixyB4A2o8BVe+jBf8sKp1bKZyR0NuG7sgSnSIgX1
X4QBk7ALV1qLtW1P3vGGYUro6+27UjKAWhPNJOhfkRnb0lpzmPv2f8cpL6iLPCkQZdP1P6AM/nwR
HI/F2lUuxgWekshHghZZcQdISrhIor9pnhVk3nxJZEAQecbMG5TZOXUqrKGUMaiAslFT3qy9HIm8
45zFTy6KWUZmu7oSJTaA+unHWRyuCpfcp9fVbmXG62/nXfn9/HinJ4WDvwp+gUCfuRci9L+0U2yC
cCJ9UKGrtAxv+vR8fowTkSC2CyK9aKsApywaEI6PYGKiDqhQZGobdFwi1+evsed0qYet37v5Xe5X
1xonGJQ/+Sus4180ZyBRMkH0ejzmnOoUdP2AqNXe5JPWjl6rq+nK8tunHJjVG8ORLhRnAtMa2jAf
2scOfRHwbP9WP+Mvszj4HSxwZpCpUuoNfod53WH4CQ9ESIq+rKDVwuFij9aDf2zsx8kUxpOVjRpl
5ppMkYMVPZD4IC6NQSwqoq9V3FXc5M2pWEYCpgoeBm9tlMWPVxlduijERPL7jHryUA9+XYoPUbs4
aUxvSKwh8feiCy0KRRn0HVUf8nIB+K4Bco0DYa7w93vOUVsneLwAiHPghECoB3wNGNiOf9BcWQUk
tqX34kW9J9/wJnc/nqv0e/tSvkgXqDOAaUD41fI6rk7kd0BUhIZB0FBjZJBfHw/c0wjlH016V4Tc
LXXUW8Rf2tjaEhTugaCXyFM+BQKYv4vkskmu5+nG7F+KNLVNc28pl7NybeQX8lI659fjsxUc/yom
Ys6pnk0qkd/z9luVaq7ccbF8p0dYmQtlvGcRNh/PG22bE/A40vvKFE0u1d/pxfqe0fGQ7X8lXvPE
4xj67LAMPDBEgE/BVIpaNHPipGVOop4271K9k8YbS7iKdU44cGJGgBUBoqFjNnBWzE4mgIaI1Ri/
D8Kt1HwH5w8nkjqRODIwwPouBvHjCaNZqradF/q+Avcz1UHaOtIgqQC69B/gYbuirT895/Uu5d5g
J4KP45HXqR/EAuIAMigy0feVmQecRk4jO/EFAMOB7iOpXN7yu2hPOAgEVSAnABwSVslG3N0Sp7NR
W7/H9q02umCYUJq3xNCiPGq7z2EOBODXXlZASoEeZONTWQSRRFZZv6Z22kl0cDLlR16GBhjYgB2e
5B9oUePY1imTPxySTQAOQpdRmlm/5FfNjgLLr4NmF4VlaiOjYM9+/VjcZLvKIa4MEmKeq/9kB2AG
VlbOQmAlgQ9i77dWTKZiTqy3RETaiIRN+550vEfj56AcrwtQpMMWgLMDdTkT04FJVl5yNd1PP/VA
9OoLCLdHYbWrPP1B83Rb9jOveU1vDcgDfz/vuD7HDMzQTIgHxqO1oJfuowoM5oJduPS2nGzqDnbr
ovaOt9Q/YHZmsIW4rZlRGe9iqkIuoVy779A1ID8ZHQaMHSMAJRIiSu4efvI0zGiMOYJIGvBuI92r
KWDm4YAn3PlF/GR8zPcZ39zEcZ2ZbbqH/u97VOYXFgqAHUhWe0J/nR+JN5P1lxw4FkJTFXCjdI9S
kiW/LZDHPf99hrj288YwTrlT9ImIJNsPfhQsjygLg8sonmzlkrqd3QFpSjXbKle9YfrKC/w/x5JY
x/V+Q8fpB38/E0uOHSBjdbGeisGdropfkuwgfXAx47W4RhjFQztfdDst6EPtt4w+E9Ouf6mFze9D
/exyjn8J21RJM/Qe6H2yh7jsTveM6r5FHucb2Bius8u0vi8b17ShPemB3matr/AZdD+7naOlYFvq
Takn5VKm+7UYoJqX0TOoyT3pm3TR3Jgq2vmc8iG6+XfEKX9t/sH6G4wv6Eqhy/Mk3Wu0chRCH2L5
N1I8PI9zyloOR2FsH8l+GfCXZL+mx8ml+DT/rq8tp3ZT2e4zRNClO+/UHhVjztk+ZTuH4zJegBBQ
p0BWaG/GiJuzC9WcvPPGwxuAcQPAFZW0z9K9NRaeghdQxDMQ3qFgrL8b5VqdO8wA2tuWCIwNMBc0
+3l+Ftyzz7gAIKyyPp2SfQ1M0sOqYtDerypU0LT0LXA6yeEqUFLdmLvs3rqTv50fnbeGTCCdTjOp
pjzdFy+RqdlxzOv8PnnzHJ4CxsdYpalEcYwzfiv5qHURXLTQrw2T3Wja/5b245NFsTnopRu0sqPp
vsqEnSYVjhJP94S459eMcyzY2C8DXOHj+hEh0S4ULy3gOnnFyZesm3703jt2iCbjGjQwBjYx9kWu
wO/RvkcruEWanbQkQCDzWto5h8BkPMSUEkVMYEitDHJJQC+yRXT+35Zs/QUH96gJeNFgicmeoJGd
GHdN+5ZG/vkhPtcBmSVj3MEkmHms4K6uPZw2NF8h426bD+u98U9ujJNrhvQLmjFB42+y77VR680C
7B37sUifEJr3Bc9vn3TbCPjx6AdcH80ux0smjNVCFhJjychTpjaPOljkOgn18Urm8LSenoqFZmCE
iaDKYUwU0TiZYtx9gEw5Zi46Y89JWp0cYE0Mr41jUMxkPJwplb0Z43YHlfS3Feesygln83kjMG4M
JG4xpIeTPXI6zpKoTsIjzD3txw7mwCySMQPo06fpvnGjIELXEXiwM7A2g86isfliFyc3/89orB/L
Us1o+yjZZ3PqRAJA3Knbj5Yr1xbnkj450EpH91f5g33ryeMIGCjKH/2o2FGR29BCtIkEVCkPGnDS
aR4MxBznUlVHSErSfT3pQWtdNQrotkfOOTsZTSNF9fdsGK8ZCzUUDDEbGi4v9XMNsbSrFGlmtGWE
ENvV7XYAITXESVyV05d9ahnRbIKsB1hHDJz0Y2OdLKFKmzzeo43B8PTW8KKqqmzgUBM09ebKvz7t
qHkC4YnaDmxWZS8geWh0xMv960DRiVA+SQMvvfY5lWMBKQI2H3wcT2RkII7nQ3AmllweXgGxBUkY
JNJBFLY22yXPA3gYZLcKiP+/9LH/v2kL3VUHV9mnnq3/25C19avYH3Ztrf/lr6YtQVP+o6OyhlY6
5MBXzkEcrr+6tgRD+Q/uHrCF4+oDbQsom/+0bclo6UJbArK2kqqurc/4b/9t29K0/yBZDMUedGVA
1BMG86/atnAY/sQqAr6PbmAFF9XxIdHKSptJJGZeN5RuRJarBrpoXIHiY8fx5+uMw5gNoZ8iJUu8
Upgv0rJ9Kkb1LW+Xx4O1vvvrZx7CFo4t98/nxeMfXw7GijnvKVoxUMDJpPFamVWXZmghQtzFg2Ye
309/j/LBfXgQ99QoqQ3ARFFvRtXegT13oBGJFs4FvjGHjzTXwdeB1KvAIaClHnAw8s0MzZTXeTLy
nZQA+ZB0E154X1qsD797MNAUqX2WzFisqa0v0btlN+Z13z9SIj6cH2BrndYZHgwwqNYiaySjXoQA
UdBuOyDwzn/5OKD+swOMJ0uSSUhmQabeqJVeH08/xJFAT0YqYhs9TM4YSyNnpI0D+5GkPphDMeGO
RUyYeKOMrptG1H52inEhNpPxr9z/n6kwYXrXjERYWwe8iezrRUmBouZqj64X1Qlb/gh/Dn68kooF
+o90QEoh4K7susvRh+hVwKumb60NY8wZoOUtGOfzsJ7DvgeVWot6VfX9/BZvfZwx5RptoAKdCqDu
xwdJQVSGR1JahOc/zjwv/l51NjoeSNZm5oKvr5KTCyQGS9VeEY0rTrS6tu54iOqNgyoyIewECM9M
TDMPCV5iDbCgSPA/qTVRbJVkaPio7s9PaMPUWGGuuhgaJU3yKpSAw+8j1YuV/de+zBixSYcO3Q5F
FdLqHp15aLLgUaesa3DidLLFuGxWxHFS0ZyUiZ3XTxY431O0bMyqbjlUaZ9qIFsdkrai+7WZrGt3
YA3pBGbGKe4ST+763tZ69RfN9a+5CZYwXhsGND+acEilON5k6fgbUSu1lfKrv10+/u2GnI6KMorU
q+InvCJWeOQXV4UxYmJE8qzlcuYVbe3qlZnBytKfX1txxoYjqI9YaM+gnihlYFe+Jlr3pUsSIs7H
66GXUU1NGW5ZxGEH+K7dVXH1nqjg+I6od/7Xn/ZA4Nk8HkPrDLVvZlzEVP5ZV8ShAkWa5l/lUP7r
gKDQfPzxqErF1Oxw+GlSv2U0Km1TaC27zBsOw/Zpj6BYjN2qlagQec6pJ48N5IfuzJ7jmD84hj7b
7ScB3UlVjK5RcWPJgWWDshvVYMm+BTTMhT65HduysyJmoHsI0aXSGezGW9sLiNM5qxZSjmcGvSA+
8VM/vX3/2lYxpj0nCprvZfwkpTB3abHUQVUgAKyLL8YBwCcf71dmyp2oFB0YO8z2ruqSyI/mLtTx
MuTYIZM5/nMiGBNXMzWdSjADYFnRhG4/JqgeZraKf52Nu9V+QA+y/bzrbZ7++tYJYSxfiZPRlJMl
89C79ZRHGTofzX/3qP0zGcbyp1Ztm1yCfc7Ap1NZbWzdSKQvOVs8eI73wpjRg6nqU+pVZfdajSmE
PYtuP8KgOJa/2siJE86SMGlocofk8RqTTZd5IgRoYX6Re+NV0GX//IHdGoEx/zRPk1ZXGtC9G2BM
8NNqps961neTI2Voz3RaoS2+ulzrbzi497quauSqMlJPE+q7Rejui6FTXDNB1/X5yTD9TH/v9gcB
yMEIurKgF3JRE08au1BEw4KiS3cyBT9M2mrqhbHI8v0M8rFaB8JJFb/m4UzG6McGTfeysVCvF+Of
gtCj2x5iUeendDpyRhXxeM2WPF9G0sI2mhJttULd++JY+rpc+rEJLuRYeJapZUEXAUW+8yNuWCNb
GxjQXd7WKcy/m9HHnuZy7IjFxHEup8NQpJiOp5Mj+mzFCd6rLAVIDfRQjGiKNEjntArQD/vd7AXO
NDYuTTbHmWYzVdGgnnjqfk7fNM1t1LvzC7TxZbbToRHRk45GSOpZRKjDWATVR51bolOpghR8bQjm
xp/rOiE1qT4erEGxoDIjTXaXG7vzn2eQKn/bCZsyR5fBMpkWtqGH7OLkPl8/fgMlCbz8z++V/S7a
+/vzA22cJZaMsMnNpSPEwHUYg8gxGa3hHpLE5sv5r28cJpYQzwBTx6hnRebpwkyCvtR8bRmeEzKB
4Ecf0yAyBU4idmse698P/Epm6c2QWAXWC5Qi9kCnoCMgAv3aNBgTL9Sxb2mL8xSbUziOpQ3Wnqtp
eLCSiyXh0Qhv+HkWDACq/kTIqBl7JqQaQcv1mozirm6gR5kuHNveWiTGtssE4KrZlFJvmYrhYinQ
644ckvVwfpW2JsBc5BJ6y2hC4swTGm1Xt4ofE9Gj1nwB0eXzI2z8fraXotdkOFswY3gjhL3Q24kw
R0fz5PmPbzgNnbHocuytIa5L6hkTdaP+VpRupJrXbbL1ceYSj4o6jhWrB6GbRK8LoVuuqtGELI9E
eNiorbVhrm7L6tO+65AuXXLFMYXvOEwcV7f15XVOB6ZlDqgZ1gbFlU1K02mpqHrI+nIOzdbCrIMe
fBxMrF3bg+PKS3Xr5ywtNkleexnV7q9tKmO5agMVabwqM29EZduYnQTYqqjmpUW3fjwTh2cmkod9
jh8vZuCcAtvDc5ymOZ7G81d/P2OxBPLDsKaChhCoWrrvwHu2Pcdjbv14xlwR54mVYGo0VJY5d0BM
87uszetWyzj2xFRO/77CWDmDBIRYhOY5DZsX4xaUAL4ZZmh9cgS0shBf+tpdz2qFRWCxQm+sjlGM
p4SAvMhXJI5C3cYKsYBpoSMJqIoyGnYQmoCSYB6WNUc6ZsOmWLbhEqX2CEROILMzZls33w2ZY6wb
TpgVFemKBIRpcxWH6RRGc7oDvvAHGE8S24rez5vU1k9nLLZVskUw1ToO6y4JqSY8jnHrf+3TjLUa
4BARa0UbAhn8HmbnqkPN8QNby8JYKjVpTBcBh11OaWBSyMaYZA4MuQvqOXs7/+s3DzxjrDGJW6Mx
8jhc8ZQyBGITNwoNb/YVj97zMulMX9ofs2LsNq1lsS6hahqq990V1IVuKi9/1L7AFf/3ECzmfKJR
W9QU+gWA+zvjItiZcWGBfldOe7fiISvWe/XEy1ll71sQ7ximLsThKN7TtnXxeM6gCVJJNR7rXi7x
atobW68yV286jhklDU3CCdTl0wQeHPB8RS64fs9v+8b7T13HPbjBUgqCs6bKkjAtbmK52E14CIyj
17R3QxXbkPgCX87T14ZaHdXBUFFDK3lIMJSSgGge5Eg6mCI1MEiiDuwZC9Qzu+8F4T1stxaOMXQz
FcZGbTBajFHgyu0p/50ha1pxPPe6AacOAGPtc9ONUlfj+2peOpn5rS/2LR38tn9So8fzC7Y1BGP2
cjEh1GrJGKSWhpofeoibsEZToJHIziRzLtJ1PU7NgzF7EPJBulfTMY8mdkoNMNGJc4VufZkx9aYU
Ijla8OW8/KUUzzFPvHbjYmNZlCVRkAoxMZIwUi9JBY7Kh2LcnV/xDatWGKtuI32atc5MQm1Sr6v+
RhcejOmNQopBMyvkqjgrszUDxqgjYrQ4K1USyll200BUoiilXb8I7vlZbH2esWkjUdHKPWIWDVgH
4/xCb2an5XWhbNgVy3GbFmOeQLIXH5d0W1F/laVnqOjnqb2v/fj1NB14iQWa8SNSTnBI6gsUBezY
Uh0gu85/nFFt/PtuUBirXcDqLU/KJOzG+w6d3t0jBCLf8oscQlWZrYDf2V47MhUvRldJ/P38oBt2
oDBmbKiDUJnCIuyq+Satfa374o2tMKa7gm3GlBRtsNKjg+HMhWp3fD36qo+OWclRfpz//Vs7ztix
QErEZQ3WrKsehfGXXr8IZaArr+e/vmFyLPYsFcUsmWpBAIvry6jckCW3gcKxlR4Ptnuic0bZmMNK
An14qgxFJ6MuEhLWglfEN23+psvP4BM6P4cNg5MZe7YWkE51YEAJTdWf1D3VLyteZXHjDmApOyyd
NpUFPolwHJ6U5UqrfmqKJ6Cfh5eV2Prt698P7A3UHukUVRhAge9XpJtCQzfHwjFmBtr4t7199PAc
fL1pjURLIpz94kr8aEoBydmH4FMcrorIsdvcgOYs4KEQGATgn/EY++5ArF23xoDl0uz0JnpVYrsF
FT30638sTnulWjbIXK6qgFfM2jpXjG1r6iiBM7knIVH9CrMxHlUz1ERO8ZfpEP0zHcbCDVXoIrCN
gvbiAhNCD8firstneSBjKVVPRGxeBDWv9WXrCfBRsTvYrawsdakVsXrLbQcavDaIXOXb6E9eCQZ/
3pJtQFKg6nJ84rRosED1XQPUiq6x3CsDq3GUm9ZdVYdSF5hTsImdt0tp43CzELPEjIym6rA9o9Nc
ra21NUjSzKufyU2DlvMiMD2uqNK64yfiKBZkBsipLhYDhmo9xW/vVxYvyBllNt01gfBYcjzN5ozW
g3iwRbncDxDFwBaB3R10Wn4MSg8wIEu5Xeyke9H66P4sAqHlxBJbFvXxQw4GBHY7rWcV8zJu9Qtw
rUKw3Yu9CA2Ys19Gtn6p+qsFf/l0MPe/UYDBfyotYacG4z73qP/tZxrWYftA3C/mSlkKNHUE1iZD
61A4WndN4UsZsRdeRXXLZFkoWrWSsBTmBI+QoUENHcjKblVlz96T5zxU/dwXXCnkHO/VDZw6c4x7
KBa1U2INh0EOqlBxyUXrAzQOianG4TX4bwQvH5XQg+2HeGyUNRGGiCIwJyqAXTU259dvPD1ZaNp6
kON8wEqlmS2/C6Wt5E4OvbwVngbJ2hvTV+G9X0Tf9BMv8gwOR9NWCoKFqqlmRuJqxPYPfvwt9yY0
ThtBZK90m1w2yg1vwMLUmrpO+wLU5KF0O7hduLbzjD/ScPHW/edxyW14N5HxBdkUV2jxjUko5D/i
eV+AjFmZOI5m42JjMWsDGivKhook1KEaUcSegbSzlu5Aqnx+97d+O2PmUQ2eSSANEHaAqF0QYj8F
33MW8X7+1lXG4tTAO1CUahmRMH+fHbJrA0gp/Cpfepcivo95YjSbwzD3P4n7QawlDCPPzrrR1YPg
gLNaCUDY+7vi89as8csJS2db/osOdLxxZiLCvF58DZwGgtMndu8vjgoRu8ibOLH+lrtnZXyKCkSm
3XpwIaFg3Q4y/D1qemH7wwJ3Kr1cLmQ/Ad+Xyck+bDzIwGpwfJ/1tYWusMQoA7QMukomhFR4nPrI
ExfVK+PykjRXeHIGFt5m1pwHeTYDq9+7ojV4lEpOh7xel92DAttuJ+TFvnI40SV3/KPkZh5AEgqx
ljHH1So7euco5fvXvs28FeJ2UobIwE7mqLq3Pw2oC5g8tbrN1WQ8QtLJk451QDnBsvGAwu6Vtu5I
l5bXVI71utJV5VCcsKPbavV33Fv7tDXLbMONioQGuIZWM6CtaC8yHHeWmq7Wf628jFa84x2BaGQx
kwmr1iKbN1RulkHtlPh1xEtWbc2AeTjMSjSD3ptUwTB8jwoQ39+IKmfHNwJetLQc//jIiDQQwAyo
VUlQFwe7KK5qT3db4mn3Kw4buqyciOAjUfXZT0AW+3goLa8loUzAPAJQVx9UXXRpVZkP4aAim/Y5
FFTMOc0cDcCrTIRs8Yo3FwTZGZP4e0YgwdFMgTWiybXIoXVCwHZjSL9ilV7OgnjdDKadacP7RHAt
F7LplmNxW8uTXdXKrqJqIJnUw/sLwWf6DTkiZ5nA72+9GXQOZuVXpM5fw5TKFpORkPIlH4QZC5rn
gdG9ZFowAip83j5PBzwyi7mzICOlipDOCBP1HVoWbcnZmo0DxkLtoN6RJWWT4hDQbyS7Ua2naPC/
9pMZlzLqDRBDMqw+mb6L8Q39WseGbDLehEBbSqoojM5IwN7TCi8VrThB2NYqr6t0EFZ2qliYaV/S
0NRyh5S+2vH6WLasjUXLDbkxQBrMwlVZ+0UItjWwEUS6p01e70oOaP4Dgcexu7WnjNOIh340ejDW
h3V0NytQmhFtgDM5B3HjJQFW0uM1mk2xiROjgzN3u9ieM3ttC28uC+qYDwvuYujO/ODlKNctPeE3
WNyclg/qnFWoQ9NBvc6hIVYn0nWLuZQ1D4a0teWM0dJqluMeyH7sCwh8lNfF4r3yTwdHMguYS4oW
svaLAgW1yUuhGoDCpQstVnANvFgBvfwHYdjGHAwmMFCJYMUpoFRg6dd2ZAGJfT9exUVy0cXZ79HQ
fJKCx3CZYy+xSEAS4brN0supq150buVxY6tYbJ0BYZxKsFB8L8dXaXqQ0usa2MxG4jiTrWPHYuq6
yIokwA3hqEy6z83nToPCoaV6FCnlQVKfSNZ/m2UpgixV92OCeMiYV75kZJelyqPRXYO/E6eRBd51
cW9EamXBvwuZC+2ORgxl0ysoniAgt5muhjE47zk3J7tu9IEfEuM51SANT0PxHpRWJni/IaL3Vl12
UL2CBEPnAFY48/IOG68FmWVdkE10RSuDSZEjkpAHXQNr9RGPXVtHEG8uHMexdUAYv6EPBdrJ5omG
qRQs440uIVl/p1Y8MMKG02O5hshUEkjUEJTXW/BY3pPOGXrOHXk62S0bjIsA0btal02FXy4QJ699
RXkpoVC0hNbAAcWshnriZLEYPEhHUkEQAf8wJt3XqjqAyJwnzJ3bIa8Rla0rD/nj184WC8nrDAr4
UwpnYVFTgmbft06swLM9O0JR1wi5wCypjaMrQqrVT4r0XoiJu7JtV9mUOJnOJeHccI86Ex7oetI1
pEK0BIac2kFyEmld/cp4BYEz0hHkgZu62zgZ+nogD4ypK9U2lqG0FCq3RYi7ow7ExE6BwfChK/IA
2oLcnkX7i09VWWdiCKVMjSYpPuaFlsMw9WooLLrROjMYL/o/nWxVNFB5keEG+h9EpsfzU4sJlbyh
pSGREkg4zqJDzcFrldwb87S3xYJcg48oiJbUSaLEPX+MthaViTHUVYEP4k40jCALlcbvUMiyod10
/uPrLz9lDoyrQCPRVILmKg4hh9RDBzCq3s5/eMux6sxDpO0MYexpGeOWgp44uZEdzTfe0sC4Ju1u
dazFf2Vzj1RzD3vhN24LnfEaRSlkkjRgElaaO0Z00de+ILzo1ISqXEjKeyLtOZPa2AsWExgPlW7V
pIhhSV2J9i8V+crYA4vlW+rEpS2iH8Qbd7XKu502/CGLDhzBGqwtlRQjU6lfFH59LT/rIHYzXSEF
k6sGNCtIqHq7eeLCszb8IwsaRKN8aegw43A0nBgV8Uf5AjKea3/bi5rYtZs8y7/AyA7S913m5N/P
r+vWNBm/oalLJw0QAAijBGTIrrD8AMvOYF1nvLL/1gCMp5BgkbEAWUUktcAaV/ZOT8HitbSA8Rue
OPEC0Y3Otg+x40MHOC5lVvQGTmISWkhnu9IucqXL4XJwRrd9mWMbBS6/cBJn3M3f5h236rlhxhrj
I1qripJBSgBqfC/CsbGrsA+G3XgnZ06xl9CLWDi8moO8ZQOMy+iHlZGvhmqeiLBP64VVWdFR+1tT
ue6VwKwzVxLgivM7GapabZO5Ovk2GWg4zx6GfA4WwIuM+ccYh1T3Knm0pSiy0ZdrL8VDORP7/Ina
CIE0xvtYZKn7TgGWsbUeuuSxre4by9Ho89e+zjicbChIXhg4TgLKy0Szhe5JFO8SXgS+YYMsfrHp
pZSIYw1hAB0KGO0E6rSHNhtspcKBTW70Kjg/jY1Tw0IYjWWKe1WOALYVC1tvLmbCKVtvTWA1w4M4
QFrGaQE0G5AybbDT6N3QWzuPL6Gy7OXq6FjmyIkXt25kFr2oCei6RlYwDckkP5cTZGc7iDtbEDEe
kiACvXtWK14Wg5pQ5ySsN1wJq9tD+6pMhLyDQN14aWbDLo3BYfRaQVBWnnnY8w0TU9cNO1i/OtNk
KB3inqQVlJ2lbLwsNCWY6pazbFvfZ9xFlps5WviTdjcpvxTBQQretnhM/1tvHEiqH/34rhGTvtZ0
spPvV1DSiq+ynPlllbObdzLPwDfufJZebpTiUQOjDrCFdWKLidtUt/N0UZc3lfjWmotrDT/OG8kH
DulEiKQyxh4PyawKYpmGdFKIlThq0pWaa4jYJYSz6bgUbpmXXezOw7wgelfrps13hRGLuT3GFNqx
9jCkWhkW9YBnwBwbNdQ4lLrsFqfPFs0M9Byaxs44ygaa48W60MBabVWLE3epWvlDJfbJLUnQibaj
tFIg515XUNGtKnV8QBqtvVMmsew9XYFC7dWQlmnvnZ/6hhNlcZZRZk20k7DGGdyc0lynwq/U2Cn5
3fnPbyXqWLBlGs+EqDq+XwNxZK+puvjCQl680kDTjVvL50U1G45OYfyROCyDUUIJIBxEI2g6W68m
jgvdsKQP5oADS1V0DWRLsVQHSzrYegbh6vK3Ij+cX6Ct9V8HPfh4Jc1x0qi5HsTjYucQxwBAdyh/
T/SrGUaFcTSQks2LJDFQSvHHd3oHQg/wGCAn4Yov1oX1zN+BrXViPE5CU7mEUhHdzeWNTi4Sct0L
nMtm6w5g4ZVVLutpWUA5KpYupLiyk+p+nNw27hBaPJRaMHTf5pH3BtyaCBtYQLtEyOY83i1zEVoC
cesM+AGw3Jzf8q3PM87GFNPRnMso3uUZgK+Jl1nUNXhsXhsfZ5GWkZr1dY0DuxNMFEtfCvOK6rvz
v3vjxmfhlanVpkauzH1oNf3NoKhQC2uuoDHvlgloVmhpz4bunh9qaxaMMccoNtUyuu7CwQjl8mqQ
LybeU3sDXAXl32OL6xOtaGk09YCLiU68A8wJOtJ3412G19YKGItvO8EueQd3I5T4iLAP7FvvRjGX
sqVHukSfQVneOtltHqh3+lUeFt86z7RlV3/LgpqzSVtXMwvGLJouSlNN7sN2LUJWeNXFQeSPP2V/
rUFyh1mN+sSNKTPGDsRYDNX4Goq9P7NHkFkpO+pbTnolGK4OZHLk5ZwV3DoKTKhR67UezwkZ8BSJ
bdBjuMb8CugVxxa3zjRj6llCVkivWex6MRiUziVzu+tNvGnAdG2tmkxd558/0hvBDAu7XES1B5RL
wzzG6FtcKKFlAsogyWKYLOrFkiVPSie7ml5wkqAb68YCMOUoGvJ4UQYwjkHrVJsQwuhGHNud3M7O
+SltnG0WeNk1QwxiaUypxX07dJdo/nGX6kYawsb8fX6ILWtlEZezTqlaoOU/RLtdkyCAMPxll0F3
gNjmr8GpPrQD9dy2vlaz/IDMHNgrCIitWJt0LFsD7popUOT5az6NxVjOKal0YVhXKwkTDfn6WrNl
Q+OYyQYIG4SXx25tLif0bMtYqLmx25vmCkWOa8Ww259gld33SFR8UEyj4QGPDU7YvLk5jBOoatIn
NBOw35mjB6umnmQTr3qLRLdElAtVvXGXvg28u22dygmf8+HyDvam7XpJzAUyhsAc2MUA3lqN4wY2
V4/xA2iOm4RWp2NY/QRQcbmFjpaMXosyKC5zye3gDNARrAB0WQSUY6AbkR8LuoTifKZmFRYP25ba
VgJJixKkLCWIzbUm44Z/q588sWgsAJOQEhJz0NMNBTBaTxkQ0uJ41WRy67XJ8pCk06syqrY8k+dE
mSHzQA0X1BThefPd2DEWhSmivNdp8ERhPT5p3f5/OLuSJUl1IPlFmIkdriwJmZW1dXf1dsF6ec0q
QGwCvn6cHhuzenqllE1d84BSS4RCER7uZf+u3mRDRF5aAy8brWz42fOarwNZX+rt8+1/LHGbItyy
yFmW8aXiZ7B9pjMEqECOWQR1bSn8i2TXRcjl0JTZWHQ1P7daE+qzHsy7Fw4DUr2l4qKRzUBwBEu3
7FWm4yhXzH9o1vXKy/l+H2rVi+4wibcOlGD0YzH7oNlq+bm56qcDj7w9usmh4ZdHKpy95GIhwp0/
kKEa8xzbuxXaQ+MCEKH9UzpbUKNQW/cfb++07GwKJm/tRV20FnaiLpHin82oWhWnU/b3hQA/r9u+
KBlWiIxG2Fdt0Mxj4I3rKRuAgFTkqN7eZl3EVALhVXneikHq0Q2o14ab+8FVYV7engEUe/99mSzt
ZE/5tvUpq5wAye5oQbuZmYUTVPRcZSR+nJj/niQIlQmjEHC2MZ3Cil+gxX6ZkwNDT870usYgQD+9
D0iGFo1/D+M4U2k6DlZq7D5neTpUwNOW/z+S+v9r3tFFUOTgOBr1u56f3aUOB4ejHJmnbGOh0RXh
ew4qhBb+/f8zO7NHt+yw0w1KQU4f5dBZv/1p2SESbFkzvbEtCD7Ni6q4VNM+f6Nb88/usEbhjSRo
VV3ERXLOkIq0bJYecAj94yFmtr2YEUvcuPl81AiPXudku5LUj949L8G2cVSbPvcaLdHL8R+umXU6
u3jV0d2iiptNtnKCjdedg7xQ5rLUbGgGcWljD5HNtU6da6ocuSTpAUH0f2981XmNPQ4axrBoZOt4
nCIBRZA1yMen1n3u2yl1u6tvq2hZJXMS0Yv9MoxFaXosnfQi3ExoteoWhFZU4Zv+9s2he4K991al
aVON7yMA/o1WVmgHWR+nPwdYP1PhYt726roIZ9zqau8mUAOmlfkr01nQqRrSJQ9rXaQF3PYN+WB+
rA6CXRRquxcNzgow2SM0zNtAVeiT7YJo7hVj+kQxTmmd8LoK+P5xULbFvB0N6iITIFuY3tNsGtP/
FfluTjTJr3u4x0ZQxKryyXE+3/DrIqZxReGQaByDGMmE/sJD9hr9Y6mq+0pyOYkwRm+HJm7v60OK
hywQY1VFw7H9YdljUJNft/2idLMF83YcXoLTDFM4pML/MmojZYrsBtpZ85Oqz+/tWFAXIY20n2lH
C5xVvKSnyNC7D4e+ZtB59Z2+1IqEkGwQ4Sr3O8aLjc5jCnniZK/saKp55NXLw2p1P26vlmwIwa43
aM6YCxnH1PPMhKwOjahlxIVOw8peeXR7EIlhi4jFqrdsvuyZlnTTT8v8MpUfb39X0gyjizjEkc75
aBENvKj3+9VL9ii/c+9Y+L/NjwaFfA6BbajwU7K1Eqy727J+3KwON1P2vTO/OW4brvlzwRWPStkq
CRf6mmeDhoLUkDKNB47OPy/Oogj8ZZ8WgnIGcgwDYYiWcMcLvGoJ9vVZsQWSi0FEGy592/jubGrJ
MM7paGafytxBEU73wn2e4tLargPvI7/OP7QT+O62LI9ujyzxtSIWcRiqmjouXMky+UFZ1ijtPNm5
IkSQwKN0EYdY0KXfi8HCXj/iMhrQZVVFWrw+I3vRfz5geTxV5pkljl3EIRLLJu1cYAmX0/Eqq068
RYcleoFiNAD9VgFDJOslogyrMjNXNA0OqU3+YUBgrR+g+vWurRBxhU050XrpjSH1gYKoWDQ7P61M
sROSoyuCCBuwcwDShW1u9Gtz9KDqiqybbD2OAV9lpJxSa3Iy9mO6u1mgc2jouGEGpd7bSyL724Ix
c594VrdVUDb2tHQr7Q/LRlSJb9k/F6wZTfODvbT1kFKfx9kKeprK6oPV1hXbKfvvh6m/WhlAI11t
X/Qx1dw5cZuqCP2dqNJ1EicqggFx1IumRAk+tdeT5V/X5qvnvritqk1MFqiKEMCJgq6PteuYgrv4
qKEUpz61vx+vUjWLhWQOIuxvZTuk1qcVEAoD0HCnDYcyC/PMOrOhUOQhJHss4vy6iY7U7QmCvaLU
g6ad4rY12gAyrsHtAyob4Jjbq00eSx068QybbEOUc6/3k+tvMZoqFf9fEuiJRIHVVFJjJxT/v/Eu
oDvdNEB9GxY4kxVbfh/dnoR0t48j/GoW22I1FSlIf+aoBlYfHSNyh5jn0Nt2rgMa4tFz4rVgybcU
qybbecGsC79bctJiWqb+xKFQ0bSRYV+4oQj4JJZnC5Zd1uUEGTsAi8jW/7AsB2TitcIhyW40EXJn
sLFER94+ptMppyAPoTFNyFMfo40C5V+gf8DU9T7XagsRuN0Zpj31GMpfHyr9Z7c/aJ0iByvJ9usi
+I6ORkv0Et+eLxUqYmUA9qlovUOR/y6/oszoPyPdhQxUflKhXyV7LsLwnDrj1Ty1edoYKJO0CSHd
yQWMRDklSQglUgi6/kg1ts95WmfgAfUKbn2dshmPbJDuRr7RzijQ+fRKl5mezMxuT2DURh3SJb0i
HynBxeoiTM/bdyPzGixq+aefw/Jhh3T8oVANdcjUfQZJRh9YgOyzs3UdIM2nOieS4y5i9czcATPP
hmGXmsTUKO5KjZ9uewaJ/xEhemQA4nZvbRwTH8dj+mN6TxxZmNL/1PD3uThL8AUdupLaUd/zlLh6
sMPzD2PQmTyZbB7QQjEPSZ1OF+F6Xj7ooHfe8nT/pX1FLmwNutD94O/gaqd403qpR4LMDeqft9dN
ci2IuD193Mg01f2UOuypg9s0sou5zyp3LdtwwTG4VrtnrJoOPNNw7k/+z5kFa+qGC5TojWBZA/JT
RVwgmYgIjiObN7O+w0TG7ONK9bAGfsNVCZZITpeIjLOhHjjOlpenVsMf8gpJBijXBR0EowI76z/l
mqvw2rJZCM9zv9VMo7Pxcibg3XSQa230oOMKXypxbCI4DsolhTUa85xWtQ2a1B/NygBp5lDs8j/d
Pk0SCKEukhG2vlstdd4V6Xo6iMW6JPvN3Hj/sIZe0MbaeZze98IVkXK56dKpdkDBSWj2fSXGvYd+
a8UmyHZbMHS+TdPcWQa4SV0jmACedybvtHIGT1nmSVZPdXx7uWS7LVz/i6HRbZvYknb0z7p87fBi
8D3FnSxJ7JlCUE8n7wgthiVtAVo3DT10mxdUioKssK9efW/Zv9ikK+xctmCCma9e7QJyCwkscO35
vhNgyzXWn7gTG6UKHC9ZKxEsV4+gcWfMwYaT+3z4QGY32pGAu70RkgmIcLm2KR2jMe0iLcwpduj0
o6kvUBBZ6XCvl4pYTzYBwbTXyUZLdz1M6W6l09aFzlIG9fz79gQkAh+6iJQz1wWU1AaD+4sPhqvt
xxh24XRHviG3gKrNQRq9pasWaN+ql0FTLJss9Soi5iDgAqViELql4BM8g4bsgqdF4iboFY00JTuY
xG2JKDnTdY2iQfNKyjcSrdlLBx1AvQCvVqEqrUmuKREg57cAgedjhXCozQNWvNi96jaX/XfBwjOw
WhF3waYvp+7z/MNMayekYZta6E48Y1PCKak/AstW/rx9DmQzEawedOSV3xjLlOb0YTUeO0sFhJVZ
iGDi+mi73tSii6Bcv/OxCuhET7p2tQAtbadv7/rzIgyu1TSdbhruJ9PQTntmRLP5+faXZa8IEf7W
LlqpleZcYB/mzy3wTt9tcjIuRswSL/KMhx5Iqz/kOoTq7LHMOP7+l1dvVbI5+WByfT6jgy/VSBHZ
vL+HPHBISBZaPgBXM02dpr5240/0FIS9puIblgWRIjJuy8cZwoo9AWdflpToHIyLjwu6BZ1g+ez+
2c5g0/2wvvNo/P0Tr+ZZ9SDdIFa2o/RZQUbQPu3dHV2vRP/gm++7YETAXNug9o0WDAIp4vJCvS/u
qJ+IUR9Hr1q+3z4jkgvzb0jzahr5rDvcBjNq4k0kagYes8n40BH3soKGI+gz2KqJfq9hUzwnJK7h
77F5NV5Za7O9ZDZCvfURDefM+rounyGnqvDNEk/wN4Py6vOOPzpZnpVDOvj9S8Ufs9lQqJ/JFkpw
BYem9cTHZkgJ88ENvKDWrQPiOTlrF/rd9GkHiQP4G3tIU1uK/ZfZkoiMM6vFyqyyQdkKdGtHX0qO
QiUYlQFlakMV+ESyIyICLnOdqtpcpMimojv5aIesQZs1zPe6/754T4TClbNnDmQfkEfU/dTy1tSY
yqQqVZxckghDxMO5ullCM5fmCMP4l1X3E+gHfHL9RnFgpZtwjPv6SBUk8/x2HOBVugcaQ54UnKoj
OHyWB3pyz7fNUDrKcaBfjVIAxOCa04K3VoIr/7440dD8zk9g0YR+J3sn9Ycu8hHWK18Nb3COhGvo
/zpI9Y43cESeEACejDtPJXsg2xQhAugcFy1lHsbxLJB1bsZjBh6cVifJ7eWSmPl/eAhnXtkDbpp0
tE65yyJ9VskCynKtIvNgOZQjwqKFge5IP1XfZrBU2PGwBQebOVHuw9sTICI2zlqbHORTSBGAZOTH
QaikhX1sJ/R8MOMdtq1wIW8bNxFhclu7NbMGUi6E39o9aVwSMPTzmEtdRaA7VLwcJQgqIsLkOjQK
5/a4u8kYe0lrBMZFe2zQfYMbOIt+ASFidYEOWm+gOOazup1Lkuwl/8HNFb017GiVScjF/+p8bk5F
BKoPUBk6YNAv7tpnXQuIInsoeeQTEUe3Lr1dUlplCTOey+brNm6RT9NlicZlCUrjd1t8KXcEuKUN
QbWToSti2wMF8V+oChGxdVvZZBk0d7zE1B7BkhEWlRVm5YfZSpvFjDKuiBX/Rv1vjSM8/8F+YOZM
L7OknvcHOv8pjCwGkCW2ij3MlswIYBeBu/MEFItlMIOMz9mzIINq6rZBm+LLdKnHo0tsS9ZFP1ke
ebDGOubNGBpcU1mn7DgLbsUgfUsKyrxk8h575zHXcFM1l215X18dEXkL926me9cPiB6Hn051Zxkl
Co6K3I3svwsBBJu1yuQjvm3nL83wXNF7pwB2w1a4RJkxiFg8MpmcdRrLknUGZeoeQSX6p/UNTZR6
kH10Tn1S/aMkNpA8vIkIxNs7s9TNCael+QqOnVhPUe/6fGg11f/kUDr6DIa7Jydt8d6ngfOuOIKI
4DwEqFpdD06W8OpiZ+cccSnfft2+UN5+6BERlLdPbluPGlqeJ1Ac3E8de/GWPU/83szSdqr6Dy0q
iYqEpIS7gog4PQ+imqyv3CzJ2wfux429Rh00obom8cbPMzphGuNZ5/BixcXM4qbhQaNPQc0++fYc
dO4jHxCAbHfZ9nPUPmX+o2MPUb7QgNSfbq/G27c3avj/DkbyzfTzkTt+Yrk8Qtu4Dn5Ehto7mS3F
lSFbb8Hb6AQ6gqOZa0mOvtI5W4NtTQHSgvoM0kO+rkg+SXynCPOrvMEFnVA+pB2yJlGGBn0PepH+
QK+ZRgFUZY+OKpkim5CQgpghgVJv2zHUdHXBGOOM6JLe4ToZGo7037f35Vj/N3y0KPZr777LtAmv
m3r8OUL0sqgV3l+SKSAi0K9lNSO5NuIZeA+65WudNkACDSTo7/gJKYOI/ur/4t1VwEKZtxIpDKld
F47WLFpiB0tUpt1z8RHvaA2M8SiTOKfismipsgtMsm4iV2FtOVO9ZRx0Qc/WpUxZ0vxsSQBg7JG0
G8L8o/2kzAtI3Px/UIB2BRFgxrRkNnY93Dx0Hjv97AdV1YWFwxWvUQnymoiYQN6jaRcoU7yjwVek
F7/2NdLme+4hmv9oQH4SbZphbSisVTYnwR84Jgf5Q0aAbNxAvv/SaQZeutFEVJycsu8L3sBim8G0
3tASi512dGmWP3MzruiHd1mNqAlstzYv24wM4Bkpg25e0C6iwDJKjF5EBeaus4J3Hf87758MNDCT
R3/ll4mymE7vc2Ei/i9DkqlvRiD0PDaES/W89+cO/X9Fjn6d9Q4PiNtrJPH4IhCQG5Wz71xnqbM8
QkA5WOqflh/d/rbE+kTgn2vUzq79hTCO/oubgxvPrVVmIDk5ItxvdEH+PB3L0+YxEpzbnyPuAXfm
nVtD9iJsfmBvoOqYg57s9mRknlJEAbJirUmHxDzUrkhY76DXqk5O1GwBVB6z60GxZUTg1JpP7Keq
vihbwGPTXuUGBtwnYKzFkG7WBB6vQ74pTEO27YJhW8vSVnOPwuuoXUn5z1KlRvf19kLJPi3YNJB1
flFyAA+hg3Qpi/LRKPcne20UCRPZ54WXAKtJxppi6896Z8R6DY22BS3x77QG4TKHSmfnlByvZsu5
4+yFmZ9b68v7lkV4BWwVnzS3Rv6zRQCy9nNi8fZlpZpKwVqyLiIwsLSnfW2MGtk892UZnICvXzSw
Bdz+8xJrExGBXcas2bbpkM7T1YBOsKF/7oyQ8UnhKWTPChEPWIwNmPsn4AGhqpigkp6dnfKO28ip
Bmu4RQ1kpuwyWbSgSLTfKv4GiXmJMsJrppnFDFJ0VI/AaTPozfNeqb4t247j91em2zi2r4F9NU/7
KelbwNCGK2EqpV/pcgnmu+45qlMbUpPVGSN81LKg/WZfWeLHa4jM4RJ0UXuZn6bvxhcViZEkP0ZE
kj93qEEtNaMZweIQe6Kf8iny2bfF/YbixKj7wbCnUzcHRaWo6MvyLiJakKJ7f7I3CC1UZ+3RQP7V
eerv9KQ+z+fmUryMijyvbKcEm5+h0O7U/ZgDsYtPe1qErouQl/T5tunIPi/YPXFLvbJGcHe0YKHj
69fZvJaq55okDBHBgrmJWLDaEAv0htVETEOrGvAV85PXZmZS0qGLtFJX3BiywFPECZr6ak8u7490
OH2YE5qA7+wMooNYJVokWSkRJ8iMGcJVzoBD3dF03DugzMABjzzC7Y2QZNqJiAI0C9rw0oZzL1dn
Ptlr+dHZNx3cOlT/ak3L07Ly5q6hVR24OaegxeaDc3E0owhdcK8p/oXEk4qYQD7vm2bvep7qq37l
bcT7PDFycBSz5PY0DePtt6IIDWx5Rstuz6eUg0+8WyMXD2uULnxgHfXLfHWTNTTv/cQODyoc454H
y/2ouD4lDlWEDG7OWIHiDLix1gxHZwvBj6N4iEhaoYiIEzStTGMGGk3TBpm/c4tHqvFy0PqQRz3M
grkFtSl0gU7v63QkIk5w2/R19nV/TJu5iJZ9DBYIa5ezyrXJToHgFDh3auQhYLjro1YE9mNDkTMf
w2NCkIjkv5o/S9xFRazqS5SYlogWrAw6stWqp3SbmntIYkZrwUJnIPHtMycpwBMRMNjZIOUvKeA4
+Wfjkl3GZKuC3kb+41Rf2bk7zXfImxen7Mft8WTTOfzhq8t13asZWRA7T7V2Ce0ST/nhw9ao9l7i
VUXcIMRI19ZsAeozNhDq8VPujUnDP2iFE7mF6gTIBjmm9moKk9YOVal1ELmMt3h6ci5uasQDGLaT
Otwv9p8Kd+xzn/DUUpQxJEdORBBCLJzsOanKNJ9QnFmRfPPWmOHp5NcqGiHvbc9jCpF/h12p8m4t
037XrdCwkDvqy0+sdiFJURokXMv9l8dUsEXZaIf/e7WCJq0HkDZvZWpzA0kWNCsMc5RTftp8K5lX
4Ofb9/XiERFcuFKblr4L1j0NRQfSOqkDMEZdqHDispvJFN2BPi+Q1ODA4/VbvBWZF6LE8rUl3hfW
+fFomJec9788NAQUzRznI3v2teHpti1JfLYINOzR8LmiijeljTU/0xwgs8WgKoiB7OPH3r3ao8aw
mUMYcEh7dulGGnbbprhHZV8WXECRN33FCixZyb/ns9PB3fj/3F4RiXcRsYW9RXQwosL3t8NwzQg4
ovyiaE52pQrbZP9dsH2z0nFkx7VIM5KAAjNsc9WqSIxcxA66M/Qeyho8lwOJPOpfrSwgzR6BDllx
D8sGEExczzWv0TVjOBeg0m3W3441x5plfeFb+eH26kvM+m9Y8+rI9HlvsjLvFkDFsiAnWUTZrwrl
yJ7cZ6gwuayNbg8kK3waQuCvr/6ctTngyA0371rtfqjpEflFPfR/DQ38Hyuyhv4a1Bs9TS7UzRnQ
ku5dZ1+oPUUzAQnbiAoN+P/M+Zfl8ygz+nBs+kCzVWL0skeXSM1Xs6732Yj/OPC7reAXm2rnzdTu
G3eLBvTiQ+COg5Ame7K44vS/DXciIioxhwCTPVBgg5fTwZCAMBJ67iRVPiMl4akITexNKEqNgLji
GfFXi/tS3zdfjnbgY5S5U2yuLF4U0YitXjV+SUZsbhesJx6vE7SXi6gOnQC8QfkS5E9tDCKfOP95
+zjJ1u2wmFfnllMTwgx2XaZeNQZ4GM+lfcmqz8xfItcBf27+y7B31ewkLkrEIOo609H+gcGO6IGS
cIBkXpx9AnMf8A/L88oCC2UOJSRZlm/4W8x5NTmdWyPR/Bqc/iGPhzIgMbln36HRt6R9CrG/P3pY
pewjxd+ow3cGrSJCEWQEfmZ6CCfGtb+w0o5Nbj5AKEzhymSVqL+38atJDc427xVIjlPzEX7+YqbZ
N3qomlqPR7tg871igUoXUbZfgqupHFp6G/PLlPR1MLWUBoW1gl2zUMEfZQMIEcS+u1rVbg6iO8uG
KgxIyQ1827SJIt8uubJEQCIfCuRJiFemlf4wowOoUnxXFvqIIMTZqT2j09B1UP6Z4/Zpeylf5m/T
FvQPRuo+2b9vG6ck2haRiHPmry6pXcSKBiLtGsmq0Y8Wcw97wz6ZLU9vDyO5HUVEIrSd6FzY2IWe
fZ3c+xEoFbYkfae4GiWbLBL01Y7dTLNbVKnLP5JuDSk0HCcnuP3fZW84cmz9K3NgXWUOePSWqfO9
fCBxawZjst41P/fkUCLb2mD6AKHb971GRDiirk3N4Jb5dF6z7xNiT5MGWX219Pj2ZP7mCN8omIs0
fV0/7vo8bON58TyaPZES9BBmpC2aqwV+t4MrKegHb7CixnJmzsOeDR205Ye9bt2gnNmeh5PmQ6ix
n80JvR1+XmaXwoNkBXgpd/SoVjqQBU0InEHV96dx0Zg2XwlHryQqNYPVgo2u0rJ+3h4hceGTp2b2
AHgYAJ+ZHyd76NGy19ubpwVONrD560iaeTdxL/l1cTdm+jwZsUapA38OmWroRVt2PRefLbL2xtfK
a/MOuBBT3xoNbKOZxiGC6lXQFbMCWmvc3cMFooTsvmjNpUHbqeMB3WtaTlWG3tzOXTwsNdKRY2fM
+J+lvzpgXTfR7Pmo6ctEXliOGnZgL2TnxpUxP+szxTGTORLBE85lqeHdu+OUdV1IzAmkfb795/au
S0JHEcE55XM/MRdW7uQ8KZh7Anjl51gu39deT+ZFOzkbp4rb401bhGz0EQa8spZem8k6HR593Jpo
d0PNv87Kjrw3/Qg+LjybANM9pNUxkXxfQ6ZRsHGC+dVMoQsb3V6qty8/DCG+n3zPrFYNrsr8aFy2
z2NQRTTRH5aLealSIFGTUZHpkM3l+P3VQi2mt3vDcXPw7MveOnFZXfu1CaZ9UezEm74dMzl26NUA
G9twljOcKH289+iDB3RHflBVLVrYuCp/gm/9x51gDME39vnA2p6DF7/pjaTUKFg/SaR57yLExueF
V9U+Op6P+l2ZWuv3FgKe4CUMSnd4714b/16hlYDvqt/zCoWU4dNRts5fEOaMkfZ8UPAYFJTyRaI4
V7LtFuzbLjs9W7uyQlBVfTJiegH0CgopPCj+2KAumMLqufwITzhV73EoWDsh8iGt6+njUlVpCR/l
TJHVE8WXJQdLxFXOJoXm8IQvWy3Ckz4EP1aMNtmAZKfN/fS+9RLxlK7T66z3/SrV7qZI+2WE43P9
bOdBfnUC+mn8NITkrnl5V30buvKC1Ztel1PaUpyEPOnoHvDm6lVfb09F4hFFJCUkCU2P+IeEGur9
XYemqLl6supaUfeXHCwRO+nQ2tTqCsS7ORsfRuPiDt7Hykjs9uV9f18wcea2e1GxeTnrFtKWa7Sy
hwymcfvjx0fe8B8it6HrEtzUgC3ENR/0qNjsNpxXqgAjyRZeMG+gNKeeleCEX9DViaQMyHq6YgEQ
dy9UeSXZ/xes2vCbeXH2uYhH2tz3TXPPR4X3ln1ZMF+TuubWsbaIu7ztf7her18Le9dUuO6/acw3
Vl7ENwJY4Bw8hhCGP7HYDvZT8ymDMFQXuKca2olZBDHD0IksdA58AWgz+LbH08PwsMcEfOqd4vqQ
nF0R8+j05er11czPK1tI0PS8D+0MqPpta66+i1a726fs7RDe8EW4Y+U6GuN85RC9LIBoqIbayMOR
ttuXzLXzT5XV2N8NVqKBAYF+E/aDU6ULEvO0NvDkahjLHuq2mOvANsbA1jzndPuPSU6oCI2s6cps
E3H2edd/T/tD5/3xOsUDUvbp4/dXt39eaKVv0Xw/Ay0Xgo4vzPjHHUjq9/1xwSnos1bMS9bbqe+j
866MfI7ne18qvi45+6IcMyOVYW22tp2n/nnrEbrn327/7behEzgIgkuw7VZHnI9Vab9OUZYc1Xp/
BMfNGo5n486PjPc84zCO4BdA/qbVrsP287I0v1t9ffJqNB0sfUoGGinmIjMewUNMptY0S1XuZ8j4
7Cc/QHtDsNzVl4MFc0czGwjei5j9VGW4JQdKBEQWzjp7nY8pMTci5heNx20V356KZL9FPCQ4f+sO
nAX72dJrEuiV08FR+woYy9sZT8MXEZFg02znqcQf14f40CLJL/ZDBiH4n3wOnMdDY2dOu3S0A12F
ZZDN59ixV7a3mt2w5Qbms7VPxP+nUrJTvvmQw1QEoy663h7GHlNx7p2X6TRcWRNs8cGv4vxGDQBa
dnEWTDGogdV56ePIvnFRiOLK1F4WXNIYs4Lw618pF+vM9esUm1CCU6U0JSGlIwT6mdfuBE0bOFzl
l9r9sizINgLauRfp2A0KryKxF0ew/cXytsHXFth+C0xEFew7mnGyCzV/3D7Fsu8LNq/3mU3AKr+f
eQ/VvD4gLgvt9m53FF0y0oMsGHxNjG1yKRZpuwDbHuip/9D38RghqREjqom089Gu+i4WBsMXcZO2
nvN62DCdrhgSr/ES3xoVrktiHyJqkjpdj4afdT/XxnYySPaxzfj7omERL8kyRvaNk/1s1h6u636I
qVshJbR716o3f9/eaYkrFPGROrRspmHH0ozOXb/scVbwwFXF27LFEWxcz/2hGSoDbh0YBAtXBgfb
9O3/LYuD7GPMV45JX0sKzXn975Xh2JAjBk8mercNMx5P1efDfQBO+nv7cHu4I+XzhucQgZHT6C/V
7psYbQJ9lVv4UwxZw6jqjWvuvWyT9eBhel5TPt0eT+JERFwkQO9D43cYL6vzwJoJktlaZHnlj90f
znsL2sbb48i2XzD00rdNlxTYodFHwsZbdPe8mtmYMq9wFUv3dvof1ifY+o4cq7fX2Cnr2QObaRmD
I+0MrptwuJQnVdO1ZMFEmGRTG1rJG3s/G8wNFvoMGFkE7C86diPUf+PbqyVxiyI8sqNs78ph38+T
pyeMfc2tH6PWxUT1hpDYi4iOtEFwgU5Saz83pEpBDPoyL67CXmR//fj9lbkYA0eHHHK957YoUj7M
sTVAXl6HeINvY5lur48s4ygiH0e/swgxsNVGUn3aLsMVTfyJFmufraM9HDoFJ1W1TTYfwfwHw8m1
gePgNvUJheapR9dwpOxqcf5iDt8weBHmWLXu2E4dWhAsa7H7R0jmVlN9pv4O3MhlhbBd1Ydu7nPy
tLTLbD951brxBztrbO9544thBaxqLaS+UaXW8x8+AZ1YMHmO5f7YvGm3H0jRFOjn9fqaoseBdEPn
BbQxBudq5+Xaod9kdFfr1Ge1gUofnA9dq3De6nnx7ldzrQhgH1nZ+Fsw7o4ObboKPQ37HxtZGQfd
UGB8Gx9MOu7IFJh5NXh62BYaoV3M6n5bvnWDVrMQKFK/etDsmvJHszXyJTL71XNDy6HQFhnyerVQ
/sjm6WGdsmIO9aae6RewV7nG3dJqvD8Ovz27jzoCkRItOfvAzPu8n+dijO2MFsMnV+/sIhwsF+Jf
gVZv+34pOIoV0DTTsiG7GrxynDsHz7DmtBwE8k9mN492B4gSenbP+0Q7ct/ZzDK3gM8rw8t1475h
QsQQiboPIwUDsB8BluatvyF+3E1esJZebfhPbW4XlhOt1rwuL9PKi4WFtVlYZRUsT1CwX/UQffFB
19lfm5aUd4U7aXac5Z4188DQ0QL9j5ethvtL8zoQnDS5kY0XzydZ+1SQ2ivreFocw/RDIC/9NQsR
0k7Lfe31eXVFgIG+Vze3Mp74tUl6GujWyMxTRZqluzho9DHvLUfbkfL3rd9Vh7SLWZTkQ6GX7nfX
ob5HgUfNtP3ql2NUuBt/6TKnCMcJHvtu6xu7cwK/1cfqMzFZjYpU7aw76YO9GXWUsbp64ECdjgXf
0cZUUa37H86uZLtOXdt+EWMIhBB0qXZlb8d2CicdRpLjUItKiOLr3yT3NXy4ZnOHe4kb0kbSUrHW
LA7OzOuycvtW6M5r1dC4GnxzFqOC9Ruxm3G65IQwI70fC9lZd72wKjUCzgWC4+SZSO9PmR9Zedkl
7jiNunlNnbSnTlA7WQP5ziEfFTvzbozssBwc3fgMZTin+tJCp8IKLdOx85DpTIHtnOr1xF4yAHB4
Fmpt3IzCnfTKsbAiHcXyh14WNK/DOFWpBWFQRuxJekM2ENUGJjESPNGNuW6an0KJsdUC0piJwM9K
uMgMN++UML9PSkEXsELhDJl2YaQQtFSyy16g+FJeVd3Jq1JNZRzasqaXyY7YEGhZW9vm5zblWBC+
0fRwL75IR2umKQTNEGjOoLITQ899VPVnXFgFnnr6JYeH54zBLvSq6z1WTWRZ3YDqD18r2yTmP9wY
Lbhgwnyt7b+CcEmFP0mNDklQ5s4gQ/Cv0+bSgXQRvdC0SccneC5VxYvFLH7tptJZKpmtNpZwgksK
3AFRkUyg4FRVjVWBRB7FjXkZLGtclvhkDhofXkpSSX26ylRptnGsnCQqcg8ikDDbdi3oZpvUZ1Pf
26aX0VlDmROLyLBht1XlHazCZwmOV+c7cwvbcyn4DN2gRODZUXu2GbEU74Gqj8kjzQtY7HlVPBeT
5eYCYI7GE6nJzTRAHQdY0aMBIb/JDDUwV0ns9b3I4yuYffU0uINJ1XwXm441xMEi5j3hEpI7FFi/
rLNr+dpEkD5IwkFy00zcchQGg1EMNn4bABVTts6DwOO0+MESlHVfoDCakZ98cZ7v3VbaTAdE2Zns
/JS2U9QYLrEa6vwuZEurR6klKRjiWSr0vMGawSXu0HC9hLunZkRN3rpEo3NmBADzd/yV9EmZ6uGk
82kyvV6nDdGwMuNJGL4DYfzSBonfoBR5R6BOWFiS0kT2uoONWWikfNI/mwSLx1Vma5HUtUx4jz1A
a07qfcDLpijqsG6JUYZFIgT2gZ6RAS9irbHEkem6yZ+TKTHJLyD/edl5TmbytnC7llf0rKKm5I9W
WzXsO3d0ReHB2ZZz/xqlA1U/yRh12NL0utem3IU9h4bDK1It/GoiOPLAGl0ZqrGvI8c6hFpBJI1T
2hcxY246ixRaBcgBla451aO4lkk3ty+TyrjhJZ0dm79J4mDg3bgwUge/KJt6gsSr5DDRCyzHHrDy
uW3rQBfYbYz9LbDGwuLwErP1mF5IbeR2jGNk6AeILka44BpuPzWa9qNutHw+m3rH669NUZkFdkQc
dT8i2J6J9IzlkhWTHzPQJ5vLPILldVKj3oIYh1NsIC4ljjQOUdIMTuLJwrTNGXMEHZQ/swmA7eC2
k7THPmAjMMa5S8uEMNSXYFZ47SFUbSzxReOfFrOTGqe9xN4gDymumumTIkk8PmdNLQstZJ3dEecY
FSnjWcCpYeMCVAnSTQ9DLOaiBeIoF5N2N6darjku5aamyKHBdl1If5w0ISO/aHQ1wEovjVlee4OZ
a/q5q3ESwK0DOWQNFNg4dxZ94SxvW/0aD2RqgV7SFGowB71rmvT7TMq47wOSj20UebqRsuaCzTzL
r20z2lQD/oI2rPhTOHitNiFIAlHy2eQ1xd5pp/NkqRBwXgGslFVDRcgVIjGmX1Mz1+0lMvKJnLMG
KjGfBXS21b1JpkoSTzZ5ykC+NqpJ4HAeMxb31RcOtfGO+iquI2hWqzaGLaTbDLjzQPY5NiaFQCca
Ey8KSFBxqI2uBw8Q57UhENmcdjYJWMZYpHuFShr7rtTgD8c8R+cxkZ4oIj2+KEl5CaUepYtauWJM
GHseOWuH68CaOf+cJyMzT8bAWnIWVK/G56mnZgLS/pROOeqUccpBBOsx5b/KGve8Ay4HNlwTk7EY
4IEaFaae/TR6UIog8qyabr4vbCKnP1mdDbNwDYPKWHdbNbbVa5LVxPzFkkKoRbRmgKtq3+IC/5pi
1+FYbEXXAQQcyyyhjavg3Bf/mEVf5NjOa6FXdwym4/kzM/gIkbkES06H2FBMhk7z5ilp8q+mBO4X
xsO4YUdj2EGwKAImuqi79iezhZZcDKMQ+NmtUTn9F9VMnH2abJsUn0acaNoRVpY6LmF5F5v0kYxx
FfehZSWst6EQOhvyQi1nGrgncXlREKAQ0JgMjDkqJ8ONgGHhL+Vg6dpnSSBOcNYzatpfTa5bPIwc
Jx4rd0C6m77GXTk+GA5xhh+abjXZBTOcpS/4Bou9WlxO2tPcaoLe6zo3xPehV5S9IsU/jJeUVLF+
mchy8c6UlWiXggrRfnZS3M3umEQ8o+QxE1V8nhuHZF+sNLXkPzlXvXOs7UjXXkSfVq3u2hPHCeiq
ro8rPxO4OsWhiCIH9iuR2ZkpfmxSRZMIpB6jsub2dMYVwq0KjMbvTsP+fjYaO+6vQ2XGeeCMrGQ/
ypbowwvwOb18bkeqOfdJVVJ17QaNOSdLCJR53UFXJjkXdd+0r8Ng9zhvHScti1MhIg2BoVtp9mWh
wSXfdKWM4lhK9AQrbrtkz0liOdqPwaKVpG5etPH0WOD4Z/AeN8Ari/zZoLX02VCaS8o3xxvloYb3
svhu5GXvVC4aH6kDFV7eqSboimagd53TY9d2dUCV2GvL7UH8rM2ap5+N0hSx7SoR5XrpdkacT1C7
goB7fxGpprIfuIG3l4IkVhUoHAEl81IdVo2GS61Jb695Dr7rcYAzE26rka4KlN8q2Y/fsxEnyuzn
xqhpX52x7+XBTqy5YTCdgJDRieARIp6ivJnHPxb8EZ1fpsGGKjRFa6hPBUnV/EerZ5pdjVIhkPva
MeRdpamq9GQ3xVjXDn7GAcZitOldzKNu3YveMtIXCCVx+5LCo52EWdJi2/J624rGY0WSyJh9gEHz
4hMWFS4oRKoMCqkmsINfEfGZgOF6LAa3s8UozmO+SPKOwuyL0zixwflE4QIrz1020Pl3zVtcGKo6
79jBSPFVPQ600pbBaDVkCiKLcudJJJnqHx1cHWWQzUNRhGMky/q5LLlOfpRz3Vmfp662lBv1neLP
RsuH4mmAs0l8DzkyB4cryWen9ylL5fjJsVWbXWSVtUPjaTB06P0mTTJx0KpZJGFZZyPrfIKVoAdt
XvfJpZKIjTMVBMLVOG7L6C6JqIAKR6KYfYczt5GnRhVtgqMeO1P6BF0/Q0H5UnZDdD9GTO98A5fs
4qpmVnenHvuEE5pRZxTXKUtVA6fR1tLYnZZaFCo8cz41B2ZW+Yj36GxTYI7YmAwXZeel+cvBTZ+/
9BzQ5geattik3aYuTf2ByK5XhxaLgP2TmU39c66IRjDqyp7uVGFT+9BFWjHcW5k0nR8TjZ0iwI5h
ANXU/r2JjBW3DyUxBL1oGs6gEzEBcpOebGsuX0cdStLXIhfGfMXOm3Wi8HptJEZ2YlNsarOvrCgV
qadZTEfTTdbohn87KbKRYluzGme87UbQzbSj6fDvGlKW9yxNZr+OomivFGi8n51cMxkj8D+iCa/M
k94jEdofEh9YS9xv6MEK5T37buyl8rayLqtUHs2jnkG1HOk77vHexYvJrR8yHxLd3xcAKVzXjXA8
wPJrZ+zeFx80nDWpsepk2Y8MX/YfkdT52NYB+ZR+aX43d5HbuouJmR2Qx+Ts+M2HOG7odClZvcmV
lfPYJSUh5ISd9TUxh3CU4slI7Ueu7AvSJOc+3rOS2iqE0BVaJzaVYGWHtd6fzXMdNpg78QvFkAtc
2sZgSWJX36anPWuMjQQjXWUB8cgdRYnr+im3kO743Ew79ZyNdbH2SIBxr+Wk1CSnhqa2Z/Rm6rF8
eEhLR3PTCo5qt0Ppfd4zZmaV9ZtGc845dsdTd1Yv5QL1IEHv9SBIdF7xPH0fdCD79TO0jO6McPEU
hVbSzlLcGrpVWc+arMGcrFaesJ8EA0pWo73T8sYGQZeofrvc6qFTfWPJU2k+tuZLnz/QD6nqYbxW
6f1agIXc1ZmOO3Aw2Q8SNKY9/eqt8VhtBe0IEbRimQrJT2oxtau/3J7k94kohrNmK05V3pT1mKD4
6CnfOUq/vNah9tRD7vNT9z0/6QE5LsK5BaRydqZg42PWZgmxAchWUiE7XsI7pFb/6PyD2CdjFd9m
ncbJXKFkAPCWG/ffm3EHc7uxatYMxiqWdVHmaJjnP3LtRMbnPNppeqOWYixdvlmQ46jDN5Iit95b
6T9NwgIJ8yS8Ji6lBqt6tYcY2ioMrZmMWqaZALFJeYLC628zqECLhltPBZp/7e1LYG99zSpwTc1J
ZlkxeUJGR+Q/e40cGT3E8WWs1A46b6M6uOYzjlw2WcXRBaN3A8RgLNkHs/ONZ1em2weTfFO2s7MF
bq3UVUR3DnLnxoDNQis84mDB6t1OuXlzOlYRrUdt3KkBEd0E2jPEK46AzY0uwx2iPkTeXiV160hf
kw9NiENGRYtZR+rDT4VP7qcRJnSufeIBpKQfaJD6xauGV1Pjdp+SYJeVuIE4WbMSCfDdlnI6CfHn
+oQXVfdk9BAhIqf01EPxezkuwGzrHsYrwCB7cL1lE3+njrTmKE5gjkB0FJ3ipokaeDAeJdSO8BrD
O9zfVy7bWOR/rxdvQhY6MLi9c1wjCuOOmNeyfLXNJBCW32R7K29r+Fa7AuzwynZUI74Emdge9kG9
fmGl9HX2TerC7dWn2/v/xsb2t7b45lOKSjlC8EGekDCDxBi6QraE74DZthpfbQZMV5autwgfZf/s
x5Ou8GqLX2//8K0BWp3jUablBOkltA0PgSrLA5V5g7rq3ehF2BeQ3rrdz8YW8JdH/GaAkKw04gH7
wNGKuD8lAXQXPnYM/pUFetPy0JR4/JFUgyM40sV0xth8ELm2JhdKPWVmifzn0TG8EjRAaOF7eRCf
o88t0sM/ZOMRv/U0f9xZRVvwyDXpcM7bXGt1MzllvUdfqqfiWQuUJ34WX9NP6OqwB/famI017ZDp
vIlgD6Ed00Q/ADL1PR0/5A+FhNnqtj7Ptiwme6pO/aQumZ5C/km3j0slbm932ri3r9mGVkphsASZ
hZP+DIGaU/6ULAzqkHsUNQECHvXgL08Qpw9uL92t/pZBfLPAIDc+L5l19MdU/JXrMzKceltjKzHy
a8GQsLvdz8Z2uKYeQhUY9D8QrE4MOb2krnxSab4dO37sHCfUL2/3soVBWjMQC2OmcyObBEcZ8XgI
fzD2Kz5b33Nv9JaHsLWo+B7MvcDfGr3V2V/XwixGLdGOIzR70+5sZj/suvTnfa3/Zat657Ras+t4
Gee0M7EeFsutxV2VXRGei97csgwE21l378eMvSbWMdTt4iJHN1UZ9LZAKmGPz/O+mIJhr2l1nYh6
5Mr/foEelkEc9MxbdDsrPBh2JU82cC72mllXp5R0/YxepsdlKxOhFtjOU+ePUHTSTlHrTSX0H3eW
2fvTbq+NEBzVq1Jz0JnWC2/sh3upDwddGXcdiK63V/LWhCzH5Zu4jNK8QhzG7GiWeQQP1yJ7dCpn
3nlPbLW+ivo+B/QCxQQg7Pvh2yTae8Wnw+0f/v55bq9ZdZAEmlQ8IK9sDcMdh27APE1H1u8l1pZr
wX/Hg+0scfJmXIoigz9DpoYTCKDRj/wKxHVg+0Yb2M8kXLQlPuQfgGW7Cm1W2JajAwlydCYgegZh
eExThyKff5d0Tz1044IPpMq/v6aOCgFMkm0eAY070AVp/Sk6LqIcLd7SH0sx2WtGHUVyHvlNzTyO
iYacM6kbb2ynHSbIRiismXSxPVKr1CLziOKPCs3auJcDFPSlQThUk/eYUO+fHvaaQcdRpx+AKjGP
XBk/QSN/ViTvwc6OdMBjuztm/7m9eLf6Wb7y7eoy0pYmFP2IgR1n/mS23C9Qf0v4J2PPjntrxFaR
XUTAk9QSfVSp9cNhisKiFpZfZV77jjOFtz9kIwrXlgLS1EszowBfshalJ2x9LbA2mX+78a3Ndk2s
K4yiJ3WkCECFekj9+ZiPZ2jPFZdF4B2UzW9Q6nH2MmYbe9XaVUDGVRaT5Yw1mAtglcuSPRLr1iCt
QnxAXBhDhJY1vDORD0hFmDp7ytVbja9DW6jWIQKJvqp8HseHOPbr4WOH9Zpdh9KSclB7xEOcn7g5
wdht3skab4z1f1HmiI6yHuBkwegQqC/Oyq+0dvzYkbbmyZl912u4BOZBVkUgRuHOPHdgMtxekxtR
tSa7zSUBSgtSCwEYfuFgwYG0RGlx1Ps/VWrvOTRvdbIKXc4zngu7KgItYVC/s+PPRoEbZWrCrFlI
9nT7U7YmYfn7m00oQhG+KwCYDHQVAsvpxWkb3G5567xZc98qzdZGMGIBaVrUhIRfxHf5gT5WEIsk
8iK8Pez3ZkerY7orczHYEzrqAqDjfYhsgglg4oiuQs2ney/KJVDfuQysiXA2SUybR/HSyxTAGTZI
Ok/+FbVqD8OuqNXGlWPtCVBpUMSVcVSES3osApYuVEgZ2Zh2iJ9i53jYq629n7TE/eLfEw+oRgdn
HKBuzQNyo2cnGEJoyh32dGI3HuD2mgmX1Uy3wO8qQ/UyBDycj8rFdzzM3uLKsW+l+zdb/M60rDlx
8JwERrqhRTic7YM6/UcBbPTId3YY/OV/Y+yyxwV9PhyByWXu6C+eAaBl7SzzjRlbmwZwAdhR0eEH
SD+Hh+B8tD/3YSc8CSYTHFGPZC8fsFH+stecuQjw1Cqq/vZEPMArgur+d+HWoRCu5jW+7TpndYj9
BHw6DDL+tbdWtp5Va+ZcRqVdoCguMMjy5PyqPPgUQDOuf053Bcg2NqI1b840mZCTbjkBbFcTQBD6
6Z/bE7TV8Gp3KOyGJlmeRoED/1hXFEME7IT62BlmrU51ZtkEBZ4iCpTxDxxdwaoWO+tq43ZorY50
aScDBXImCqo8AhZVjQ/ZWH9rE+2+bsRzn6d7do4b47Nmx5lWmo9UZpDJg1X0XP5Typ1338YXrLlx
xLBmu9RzJzDZfGe23ZdOACJcVS8mM724SH98aH7XPLlYGI5sC3QzscJPGwJV2p2rz8atak2OgzNa
DOg+5Fmn6so0w9OyM2d799qt0Vkd703djwWrq+5As/lP13R67RYmRBFy09R+RZr1G7jD3T1qY7Nf
s+W446DC3DIrLL/Cjnf25afxuTxDmio9pN4UFldoQR4mgKsO06/svtpZABulXHtNmwOLhvPGbrqD
WMT3LjA6zl3VQIOoD2c43Rpu/UUf3AjuZt/w5tnJ8W+t51W8AyYXg+skMLBGfjbYBMZk+nR7qW0t
iFW0m1lSTYBpdgd9rplX9NDX0qz+W1QALnm7h60fv4p6s0vzGTDC7gAUPvHnUiB6BJHH261v/P41
S47nmgYQ6TI0ojwOc+sPHbsaya44xTLE75zFa4LcZAKgPWU2HOC/Ijd2rb6kXmkGC9dvOQh3y/Vb
dwtziak3l1ZtkHoC6G934NKz77NlRUMuHsrqs7jyg+GTY7cn67JxC187CkRjZNaRWXSHpGJ3hQyS
2oeBwedUmafbc7J1e12T5rIJOTdbw8cUII/8ts/lWQtSr2DhIlFZH/ZKkRsra+0ZMOgGNbhcxkzH
UyVxPM3eOQM3drI1V87WAazPuryDyUF+7pNnZPk90qQnZJJBxZx3ImMrD7AG0hl4O6N+hw8w6Tmi
+TXORhRs5V0xkvteKZcXf0C8C6Ke/5PhepRVV5guHKUqd7Icf8tg763uVfTHdtEPtMIPKBvtLOJf
TpWfmskERU5PPV38MYAsH9Pp0jbVnpTeVsCutgNmUYp3YIKxtK+tfR6ST1Hx+fa62zgS1tC6tgbH
t6RFdiICh5tfVuDCQNwVhH8Fk91onMAe2xm5ra6WiumbcFVW36WazaJwjLPuvi9N6ZZTzZ5IJcQv
XvIEtqZyPNkglwmXk0jf6XcjdtfguoQhidexTAspT3DnQzZH/KYSR5A17CzKjflZA+qMplOU5uih
NcrCT0DnyAq9g7T7/LEryBpZZwgDHAYbHcD8pUUqOG/vJ/V6ewX8BSG8s6DXcLomR2ERYHgtHEMQ
r5wXOB7XvgaGwQkd3Ymv1BtOtgSmPAS68mNH0H8ZCMR4dPYMfRb153FIXRrfk/np9gdtzcZyLL1Z
Z1I4BHemOD6URtTP5xRUpM4t7T6uA6cv9J375lYv622gHsEfKA0tdPiBQ7Amh/x0tivDtdX6KuK1
WTFp1boW2uXkcuygeQIYQW19bD2twXWDwWRaLc2r8arJoypf8+xj0bYG0ZUptls6YGYtswvo7Hjw
kLzMLfRdmnZn8WwE9BpNN0w8hu4jfn0nupOocYbJCi/5zo2iegfLtexJ78TEGlcHd+A0rUzMLjVL
3xbf9PFnJInLpsFD9YqY086xv9XPMv9v1ipICjj4O/TTzD+crnVbU/cdfpadfVYmgDWxfzsmtoZs
uQ686QcZ1b5Pi0kLS2P61rS64XY1oyiKR+UV5t3Fzrra+hz6727KaK5ilPe1UMZz40rTDARjDooN
YCEPY3eAjknqgvawM0sbUbJG3DVsthYquRYa4FSL6kcL7PHoBLeHbOOmtDYNcNqFN2hgyCDiJ0OL
ghDWZPCJud361kitAlyOlqR4cWMNg+uS+1MuNF9GtH2iogFwiJKqkFAOJHzhl8k9O6KNZbBG3eli
MiiUfrWwVs8a1f2yuMJx+Nj148462xi0NboOOsWozoG1EVYJ/zJq9LMZR4fbI7bV9Oq2n9Tgfenl
EIXGnIEyUqTxn8h2YGT6seaXIXsTIbll8y7u2yis8j98jBaZQmtPHmjjavwXOfKmbS02U1kZdRQm
xPLyVtND2SZ/4tmCZN/UnFu5B6nYehKtYXNJnrVxBN5nCDka5AY74qFk7Ruf/0IbjcXf+WPR8fcH
vPkk3sxpQvUyCmc10981HIFA+7agyPux2Vid4arJi0QHSzbMR/JaFchxYm522t4KgtXJPYuiJRFH
25MGogCJ7kZpLhQkHSIaUC68/QFbnaziO7OEVbLJccKEDV4KXBOZ8jvKpisAtuHtLjZW1RpMNyLb
pegyRm30aGSgo5zq3PG6KCzBnb7dxcYutYbP2ZGQDriVTliXIHTUDnQzq+5Mq/kQm9bPBFiRRYhq
5/DYCPA1hq4xpnQh6Duhoew2SMzSi6e82BmsrcaXeXqzXs2qg9KAhsZtFmqQbiDRnujyxiG0Rs9B
vQ6hrTha1s2X1kH2dGLNT252/9yeg61fvvz9zS+v80GZvIhxpha5FXBLLRx8IIs+1vrqxKastNok
Q+vGNFK3oI9pB2Lnx9o2/v3LnXomTq9FUWj1dewPGaF+3Uz9ToJvI8LIKowTM+G9GrUozLvUB+s+
7LL80TLNgxWLnczlVherII4G3QLeOcHgyAQKP/0n3UkfwGv3I8gGf2SMkIH99xgRZVvpRDFGERNT
oCgomDaP050L0vtbBF/j4NKysogGIf6Qc+TbpfxizNBga6BvkCg4CQixBx17Pwj4Ggo3Fv1kAGKi
hXC5hE9B2Cc/0/T7x4ZoFbpZ2/C0HNE2tFZc2l2ItXfKbP3q5e9vQktrE8gy5Wg50+41Obqp/UuH
3MXtn/3+4uFrJXm4FBpdbVdYPNQ5gst9hxRE48aAjYHv3OzsmVsTvArfGAYRkA7JtXDqk2ue0ntH
JF+nCNIg8JPywLgPb3/M+5sQX0Pg4HTSl+lc4rXb6a5Gs8CUH+MZQZjk35MgCbjTeOHiqTU1XlX+
0rKjpUHB6k/K9xDOW79+FccAatYjywRupbKCixYLFd8rcL9/QvI10A0KS0nbTJjliNR+Bmp8q92p
LHYj8qkCnUXPv96egI2lusa8GT0ZNFDTtTBFCQ20bgbe7aiiu1jw8nC7i43UKl8j3iDbVrWSYiaW
Wj0L9WMZH0GGvrdd4kNZLHch3qH/c7uzjSmxV0EN1lcWNd3SVwuGGaQuwP8PPtb0Kqp1TZCsrfBQ
EFVRHGnXJhdGxOvtxrfmYfmeN1sGZZ0GaDGSmPVg3osqjd0hggSJXe5sdlvtrwKatubMjQhbUjd0
SMGlaTiXKPzmu3iirQ5Wh3KETHKrKBZs03/JZRc0Ze9zyOTcHp7l2PrvvAkMGf49PAXvSkUsLNNc
Y65RJ64swhg8p8Qifkqpp4HKMzg7Y7Xx2oEy1L97G2YzjyE1AZeGxzGcfTPoDrY/Xxe94PGQhnu4
h40YX2PfAC5VrO1xsQbl7t6elNdBwWm26i9mmv6GlFnjTsX4oSoKX6PhtARCgFmDTyLkqFcqiMBX
LKG6VZmOJ1DVvj1NG5wF1F//PXKOkZRzJPEizU5wvEjPaaB5HXAdIUWNDn5cvgmFlfpuj3W3Ee1r
pJytegjGlQ3uapR5vOgPA6x8b3/K1uQs6/xNQDpTZo1l2uPFC7X2gSoXnqaYnIBK7uqA90h7z0Zy
a7nxVew7HNouDsXcjA/WwfCW5Rb54+MQEr8J95fbxsVhDZiTrWg1h2O59TML7N45UNk+dz1AYHHt
3x60zU9Z7QJVxcHDEpiQ8WGJHCcswsifHuiBetYxCfYiZ7Of1X6gpU0b5Tm+RX/+T4TqR+gYXYdw
Dv6XfjauQWu4nBq6Yu5tpD363nkEctsTkHXMyyYwGvCYJn3nPbCxd67BclAZhEzqhFGrGv041flT
jIuWjNUOPW5jKa+xcthNBw4CehRy/a4WYdn0QelcCs48i0D/ZM/iaKPUzNdYuQJ2AQkR6EfkoQK+
0Lks4V/mYXWaTgTBf3uRbX3O6ohntDAmHUXQ0LF/VMO5kl+6/gilKXfkwD2rj12M1mi4Wk8mA+I5
2Jxp/pOniZ+a6beo2rtgb035OuYLJpu0Rp5rZL8F/ETM3zz5c3t8NuB0fI11mwnJKrMW2LoIh5gE
ZDsrOfhOlJ96Rh800gdpNfxM4/lOy8evRhcddzpezsd3Tum1cDzgyrEGLbAojJuwzeCQMg2Xtjzl
EPXK4JF7PxpxwLTT7d42YnONjYur1ICo4jKCFfEEKg9qeu0yFUJczBvHnbvr36z8e5+0ugrkeBQC
f4BjwGihpCvwhvZ0W/2EFR6eRnDEiCvh+LKqvzX5/K2FYqcLZ1rDKyBf5NnMLs5Ao0WQUSsqf0i6
2NcsWXskN1FUGqH9Anm86neE/NHv24OycU9ao+3UmMOacMBRYpL6yRSdPzT0u11wl8nsVPfCNwHE
hk7izs6ycaSsMXhgdRGlWdiGUTo7Tbr0LCdCyYk/tFryfPuLtnaVNQBP4FELZV6s5iVDZTjQBO7g
NNNeZHdojQenOszyC00ejRgVjSG83elGdK6heX02JmAPoM8RDM8a5X1if62yIbjd+sYGxpZe31wt
6hy8mbnCBpZW0exOI/FpD53HEebPVaWeBtm9pm366XZnm+O32mkUlIGZHmGO1rsyOxfHPNy7im0d
yWs0njDzAapoWHrzs/LhQkb+kn3/UyLIJu9/kG1aDvl3YnItX5/YsSgVxNcAiV4oOxluf88cLMzk
AqEmY2/dbfWyvmKUs4KqJHqZaghRT4b9nbICkW0JCNjzGmzvxTsT4r0KlbxIO9gTLBZT0Lj2Snmb
I7rae3gDSSBIe0bh8Lgcp/9fdOm+Q4HU+59GdFkK7wzoGrg3100UFUvRpTOch7xyQr3vd3bpjR1i
jdlDdRgm2i2OBDu555DiGMEMBEIss77dXt5bP305Hd7EUkGn/z/rrOIgzS+Otjf9y431vTFZPuhN
w5HmdEOOZELoHK0DtByOlp/fLbDS0t+nF2xs12twXixaTtSU49UfPRLD9rQZvn3t5JIW/LC+dp0W
ooHAgt4eqw1xFIga//ub+rZmSSXT5V1rHXA775bnGNA5gRMurBYN52YA5VQsL5b+D1vDxm66RvC1
RQYSE5QADlmj+cNcuaTLH6Iu3zmEtpbA6s0x2bUi/dzGh5zhqqn1x9rgHzsH1tJ36TR12dx0aDo7
s9RE9iE6gV77uDMfG1uMuQrwaqirmkZAFIHx7bLqhBeaWyWpb7af7GjwKdwvJWTI0tHnLNm7pG0s
7DUyb5BTXTUGvmk66+EiGUPvF893CJv7xa7z+tbetVa5q2Nh0cZGL5CusL3up/n3NEi9SB7GQOI0
2KvubZ1v/wXDS0crbnr0NHjiNPp/NSZ88mkKrTB//pgOB18j8ThAeDQfl8+BVHzXf2/tPbLfVlCu
MXh95ySmQ9G0uGs6vJss4RuH8YVAdC57qC9pCs1UbAKwLoo9B5TUA9vZmjfnaLUdFNBPHfJcxYcu
GH3dT4P2/zj7juXIeSbIJ2IEHQDyStvdkkbSSBqjC2PMNwS9t0+/ydk9aPALjQ2dOqIPAGGqUChk
ZQ5+ClA1HvXDPiYsVJXQSSxUROX15gBcGKpuUMjGcAGofcP+YHQj0tuRFM9ma4qmj6pz6mfhgA13
yDxhBDT3rVrlO2VmI4QDdp9Tg+ZLGnfhEpphGTUpKuem4OCvWpxIJXIiiQ0twSXMZgtdxxLdYFwz
fMJ/+fA6Jygoy36D0zPs1llxcEqOHhGql/IKlOcJEGKDAdWGjvxe9x7RtHbRCqRXl3aKdaPDQo2q
KhHJJhABfPoIgqydAF3ntvVXqI+EbvIxngbog/x7ro3mzA/ACyBVE4hFdttbHNB39ipJ4qOZd0IB
EbQHHnWeJBvUv7N2a8DerT0683ILGYLKcxyLB2Dg+tjNQOTGM+2k6roePe3FoYqRuzdzxr4tOv9C
3B6XOShS652teOiWIM6ZyJCHu/OqVc4Blh3H1yJbQJRebsQvUlS2UKK/gEc7x6uxM+LRz9DOmVOp
gM2yGbX+XbCkHBe9Iwx7YU9o0G665Wlg18wHwKfBDnWaNufL9TNWEnuIUD6IP8wlHsLxkAlhwyog
Bdm/2gMfX1cOsuTgeieSIPdv8uBtrEgOdvsJE5no/FtT0tvdLMIt2f2ODYp4VNaF4BfydTe3tKHo
osoBfWN9n927Nd1aj+g2LsRWVheTYjgSSxXRfDMQECPUh7SoXig0Dcj8kOvpy/WpkqyHCORjhuW0
YMzGyqdzRKCzYa2fSW0rghvJLP2For9ZCHuaswUYXjy8I9LUzAninr3+rR3a/yArrnJkks0rsuGx
fqhGOgHA2cyZ7ZGuawNuVbqnuS1CZ3uyoyEtVAAI2Voc8/hmRMbA12rEGy1QKO2jMxXPmqXCP8gm
6+jybdO7uxDopODFzja7uFqbNXR2VG2Vg1kEw0IzxdOTbMkFY4fmgb0d6tUR0ca7eul/V4Nue8B6
qLBGkjPzb2T4ZiC1le2uDYkCZDhm6uvgBvY2mrr+xk0thDbjZ3dJiGevQONd38SyRRFigWQZTQ59
FGxiyACBeMD+mSf174+1LRi6lfIW3OJARORbaYTpQqEhNM+Z4qVB8uUiti9PBohCGJgq0ABMX6Dh
MXwe87GJr3+7ZKVFWB/Pp26ANjxeaVMj0ooXt/oNkaHweuOS7SrC+KptwmVsAyRlIGblT5BI8Xqn
3HywaQNNryogkU3Q0fubvbTp+P4yPTarUdw4DeoYTfb5+gAkEZcI6FtdbbI2ABSiLpnjemhOVg9a
7tY6kRIqanb7ec52f+3G6Hp3svk6RvhmJIala2UL2sgIxPRTVE6di/KxPkCd7nObq6RWZZ0Itk0g
okGLFYvS23gSJRxQp9XvpiweANy9Pg7ZihwB+ZtxaAyBHRvQhZunv9tc+6GNHyNmZiLUjw79Xq3Q
7opWKOL4DmQBjjy54rslx4TIdjc3zgxeSgYEXue0nzeokoVl55DAnJz0E97jIBm/Faob1vuWR0W4
n7GaOSA2Jh7CizWg3XTSckiGrbrC9iRE8tBV+ncRoLozZHja0yL90q2B9a2gwCZ4VgBpn6qDLPgA
FfqbH8MMXghVQlk2pGNe36z7BBh7ZlpwhJaZQVtrob9st7kkTIVhfH9fUZH4Tm/mHeXQGNJMyv/K
YWQRsylTeEJZ48eg3ny804F4PLOPxrvpUrL9sqS9woVL4FRUBABSqz1EiOHD26E7jwtuI6z5jN78
iWtBugIwvCfPWavFHcr/AeO7OHy6Wxv7T0YqxTfIhieYfb3pUBTjGN5q0K+cuw95oVr29z0KFRGB
eYUrbn/MXLsXZzJXAS/ujGm+2ROFG37fLkF89+/SwCj0VusG+MWeBzY3mwj82hGYL6E7X1mLVxVc
4YFlO1g4ymc3L/vJQE/QB+KFt9C2iMty6sO56OY/172jZLpEnKCxVCnVTXhHw6qf9bQJVxCwZY7x
E8XMivhN1oVg+6ZV7ymIR1B5h1KAqbcDmliBsZvQdayC66OQJPFQE/PvohTAoc3WsaeTynjdlznW
Woi+OZoeQZglZM722qEGu2zo5uU6lN90SIQ4XKX8IBvh8f8ba+V7W0NmFJMI9S8/g6TlPL90eKlY
18fr43s/QqWO4A40s2+1qj82tbM+1UX/sxiKz5kBYZ7MTDxIHfoQBPWv9yXZdSJdXoUy8rp1sOsK
sl3yevu0zAOQZLUq+JW1L9i+A9rjYnVHuDaq1V5tVyeAPgKjs1TvXhLnIpLk0bmvd4BpcZYB3eXV
i1Z4DmSxr8+ObCUE6+cgAdpGyABGhrbMIdnY4zQ0L7guXjZrAkx4upsSTYuudyZxNSKOEDyVJpTI
NjfShyZcePk6L6buofu7rqifIU2retmRrImIJGwhyaeVzuhGtU5DMkBOGDJtlcd3Q1dpeUtsRAQQ
1vW+zw7B6ZIYtme7lc/pxS7BuaIC3EhgK1TEDlrQex0OPaoorSDOSje/tl0UpzRBzyGtm/UoLkxD
4LEircpCp9d/Xl8k2dwJxg9ye8hAORjYBM29Seu9HdJmXbcrIgFZ88f/b30L0GMGy7AHHDsi1s9m
eXISVWgsc5sicrDYKVtsA41zPHdc6ig511vw/zhRGogXMdXlS7KTRewgbi0t62Z0tBr/TRkqGlxI
Yn5e+M/UVFEqStKRlJn/zpSBNBCjOta/4rnjJbzVXkrmQHAQNVZ+icrVu5FDobJ3mDeu0FltVNMo
G5zgEzY9c/K2nLHZ9jbOOu71SRZp5Ze5/1zyb9d3mcSpiUhCe80Nm0AgIuKa+QBtxQvqQxQbWGKZ
Inqw5imewPcJn5/iTKFB1YGwbVyieVd8u2R+RPzgWrGFjxY66LPXim3BluQ3c1N65vSjKZ6vz49s
EEffb8xEc4t+31rMT2nYd804PNTafNIrvEAkreKdWNaFYOikQwqYW+hiRuCn62mQacuph/LtUn3s
6BUxg8iZTpCgHdwoMwDj5VtMrfUuN1WIN8keEmnyCmon+QC97GiZMpT7Gt5a/Lo++7IVFs70zAV9
V7X0KJGEFo+ZNv7IflOXn5vNwA1GlaeTfb9g4JBGXRE4YHqG+r9m1kEIo/h82coKBlyubZqODhrm
6UOz5H6yPg3uIwGA/vr0yNoXAnnXtSCQXWF6Bu4A3lacNPDW92N9D31cRZAtOSZE4B4463No0WNt
Z5CYm1EKgOCkwv5LYh4RpadnJoEALtqeaAoOvpFfCqp5Wq7jva++tQ3QT9cFja/Plex6KuL19IL9
XQsX9/b2pmptn0ImWScoLpr6p4YbvkaqcwY2OJi773YgXB7728lov2PMc3j9I2QjFky9MgnoAmoX
C3bc66fNADCEaPvJXBzHG3fsaA1yyl7bZ6vC9CV7W8T0ldpUgRoKPfa4oozOM3TZrw9FYpoit96e
Qyy0pigw7q3+tq8yzzGze4sY8Q6hC0gaKmZMFn2J8L2taN2+T1H1rVdgM0WVjWuZXsVWVNtYT3sz
BbsFlepdC2gx39p7p+KHlMUwIpqvxMkLug0MULtpbw+1Aw6mtRLi5MEIXgEVTOT95Ct0Nv89X3bL
3S29QpTH+gvYN6Jy+5OSL1v20FSV3w0XXipeVWWGLPiKEoLZtHcXxHvu1865YfTiQnj7+l6QbGsR
p0epuSL1g0Fs9YORjF4DHjqshNcmIfjw/dVQHPiSyRJBezXXQazcIdoDdxwqDvPW2/Q87DRolmcQ
QmjLT61GX2cCqabrA5NscpFxbxyQgOUuQr+EZ6PmU4jtfp30ZP1ea5D69nCryRO/1wl7vN6fZJFE
2j3uDl1v7uhvKNhpSBADWO3nqQbD2sfaP/p9E81khjZWJNfdqLGACJ9M68na1t5HjaXCy0rcjYjk
6yoX3IolVoiy1hspLi6uYmpke0wIBUgLROU2wg9Mc/GVlo3tQxX7v2IdfVT0/wIJ/AP4Vp+vT5Ps
rBBJ90Cxky82FKWjjeg07qzNQs3gZIUr6IBDKxuK82at0Fg3WeNPWf1jqdo0cjaX3rMl74MUMu2Q
UC52RVm7bFYFJ5GNug1WXMxqbqVPTUKAx3Q/VhNORaxfXTRACo/YEnbvTF6/bjfLnn+mW6HYcpJv
F2F91TYz3dlxY16s8ZlW84Pm6ApdDFnTx1Z5s5t3cy/NuQETBeoUElQ8WNqPpR+W79c3gcT2Rfwe
q7Vx12sCW+HsdiL13TA0j6jpvNm69KG2x05xwslGIcQEVja3Ztlgr+2Okzzra6k/JRYue9dHIQkR
RRQfzwxLyyyMYjKHT/UEaljWf6c8eS70QpWmlJ3RIqMe1VLodXUthjAv5JlmQ3lf7EA6pDNZgzqD
bAUoDwffLCY8xjFthO/WhlPvQhbi+iglflME8kEfvOzNFh+wJa0P6qHHtZiDcemerjcvWyLz343W
Lku1pzOaR74v6ur10mvm+XrTsi8XTBv6meXecjQ9TobnzjHvftqt4riUtS0c+ate9HQ2Kpi2NVIP
QMHsPPN1/9zrVJWikMyMiNZjfcMg44LPBw4t96bWbHAxdl8/NDf/g8xj3LJAoom7t22/2IvxfS+M
R9Z/jDGZiug8su1alZa4fmzz/rNO9R9OtwfXv1ziO0Rk3mibSBv0+HJtqX2NQ+eDVtaT2aY3IE4N
Nzf9c70fyQqLuLzRrqt06wcGDzi0rV/Q5NAVqwlF0NC2RXS9F4kPEfF4XYkqDMfsWaR3Pk37+YZW
yddm0bJw37fweh+ykQjHu665FUqNOxbNtfnJWpL1MueZ5pdVowLDybaqYMQm0xpjqjBXs7V6uwWe
ydoCBdD1z5c1LpjxrlMQ2zRo3EksfwRKEG/oKlk/SeRjCmZccja3m4mKjxxvKF6z53GaV7PXVTwE
IdbJbLdbS19yxUJIFlsE2e1j7axdhZoboNdBF1bqga0DUby10B7adEWYKFltEW3nzNmmj4D5Rimq
1inPPBAyLZ1qwmRDOKzyTVyAFzrg3hjq2NYttcD+Aw4GjRBoK6S89HOwvyqsXLIwIuCObqk5NQDJ
RPyQsLKYZ9ItgPj4TcJs0yNl6UOvWhWnyQZ1TOWbQdFOSwu3RNFVqo+xZjWokNDJEjrowV9qV5GL
lB3lfyPiN91oZNk1vHOgBrA6bfml2h7bzIAmVDQtMXU+l3lQaC+Zqbo5Shzl3xKAt90ldcHwpgH6
h2pBDr/G1drZwh24W7BnhcvGuWKtZDtOsP5i6XJCFkxfXVv3bbWDGmf2CeO/PmT/f6fzzThW1rST
lmHakBNZvc7tt8eM1qpaSYl3ERVqVyOBsNNyFLCv9Wct05+raf9z/cMl20oE3hFW7GVfo/SqMB3w
+UJIKLXuM4itgJFXsackXy+i71Y37buCoZisyHfLY4OZQ9eDKhAfknUV0XeQSTZYusEGicsvVsX/
tGl7Nkf7y8em55i2N+tqDyVk8Q5HZQ+jN7h22I+RVf+wJ0X7EhciYu9Y7nCzhUpLVCVFBN2uzDM4
f2FJdkEe/S7Zuq/95iicrmwdjv/fjAW1e5BQtihitSo7ufv8X2roH0suicqzIEJLjV7DTcytyJcS
qStPb0FP0m6DYp5kyyyYb9uzLUsnfPtIivutdmfPKqu418Dudn2hJY5IhNw5mk0H08EI+hHMM/ZW
Fnc7mS1k07c13Kt08nTkhj9oEcKJPrDdnJiBVZ+z1ncLkNxnmsIe3h8HEQF3Zt9lW1IYOL6T1O/s
wXfNH+Xw0+liq1Rx+EkY1ImIuqtTBu0Zc0MBsL9tYZH5KERf/R389v5R41SnkT75G3QcssAFkZZ/
fYne379E5NwbXfBnFQX8SNNbjl921OPN3nywccHQG6QppsExkHlb3aQPdadeO6Bihkx1SX5/BxP3
+P+N9Tk7bhhjhTxIwsmPudFWrz3YmyHyqNjBkndqIuLv9r3QhsHUcV1KDhkdHbs4Dcemep5SvKoM
lV+4KOXLszjh9odeh4goRNusFV22GV26dCZguGjsS7Gw2UtTqgLGvJ/zJSLurkVVtsHwnhA5VhV1
tLzwaYcWybJ5uLx5dgUxmnyug95wflzfZrKFEkJ5d7btugNlC+DQ30AU3xe/Kif6WNOC3TuTVbQp
XmMiB2xtGexfN78UvcqFST5chNytbZu3UwMfWVjWmZbrF8qSJ1dfFSGOrPnjCHuzgWvAw/pxQiaJ
7XvluU7+NNHyez11HzqeiAi1W/rW6ksLBtJv7ktejl8su/l8fd4PI/7fQjkiku81e9GY9EjlaSau
AtNlKPpzMd9Mm6vwHrIOROO2t3FsTXRQAYTEt+Fbuu+xZbinrJg+OD3C6W12xtry4wRkVvof66vP
iUVO16dHtrLWvytb6mOadTm2ZTH+sAvm5SNiHVuRpJU1LpzcuVOhkDPHd1tk/qK1ha/v1j1hKj0x
2cwL1loDik27Hs1Xzdx4s9XdNBak6LflKzIuijNVNgTBbOd5XVFFh9VtiyFIOfltttlXbTMUK/t+
DEhEkJxTkM5Ehh/Z/aTJvBlJhDQhN+Y6/0nncfa0va4DAq2aDy22iJcrrZbkDYc/XefMDJo1ifem
/myVTAVKkJRvExEvx0mTaMaBlzLvDjYHOzw40Ky7gzYO+U0l15okHBA59toENBiajUcRlv8ADrsz
VS8WErJAwgRrhla4seIaigU5ZFW9Ob1tfLxifrY9w0883YSSZxqVKmC5bByCYdNunjqrwnStleuN
XR/kyrWWLoVg2Qws8hPqPd8uhROUN+T/k/ZOYoQiQs7c9pS7BYyQDHF2CE2aTjSX9mOpYvCSWKAo
QstLSHdnmYMV0UqvNkt/wi+D0sZ1m5AEzSIIjhLL2vUFzQOg2nt2Vp+KipwnZ3tCOVS47iruRslS
i4g4nep53rLDWTllsJjbD5a2z9eHIEncQIHzXye+V06/TvSvE/9daeUrHsJuart/dDi9m1j2m+4g
IGgS7hd5q3tLoZLWkY3pmNM3YUE2puvmlPBeUzI8rpBbH9yPEdsSUWK2bnmn2xr8rqWbntktQaI6
lGSxsoiIq0HJ0u07ZmvNxilk2fTJ4OQP6rnujGqdPdfWuNct8881bx8MZSJd4ulFoJxtZGtHB6y/
44bWtvua/qspfo7jzwmoSLJ+7DgXafYGvQbW77jKotbta160k8emLGRW/aLYase59044JdLp7U23
Tn3jYsntyvSryvxa0gyCD8Ztk/E7SpAm3Okne7Rab+dWqOj1ONHf61U46XXOyr3uk/S8u156GmIt
JHfu4xb0/ofPFCqc9HU1QVK7QR+je+cOAwC3ighUgiaCCNC/ZoJ7azP2g0Nj1CY48UFvk9zmzAN3
QlCH26lWMRhIzFHE1HUWaxZrK+x4MC8EI0ggqKNYAFnTgqUvgDaUSdqyeL/fLgcxyxTzgIXm/Ria
UROoqXNkHR3HzFuXMtGtnzZGY5a91Nq3VaXYKDvYRTBcNdu5wXqexMb9GKBOkIL8J3tJbu0AbDYG
JLrLC9SjVW9CkuJEIkLk8t2oxqRIWEye9mg+WzdOetl/apCBdaEuEuRh+gSqDk59JXOGbOaE8x5P
QnkzaR0D6wzEFR6qRx78sr0V62MGxf1yo0rFSA58ERu3uGNqGHRmMYg6vHwKUaviteNtQhUJMlng
IsLiKlBF1j3HXuNn7Z5FXVz4M7Tt5xDjiBK/UbhKaT+CwaMYOaFtupTn5cIfYJU3hd/cklA/5gv9
uIp+JPGLCJAzSDE1jVGCRdm4WMPTkL9UKlkQyZKLmLg51Ve9N7MxrsEq0YJs0JwVl1qJjjER0W97
tZDKrHcS15bfniv4LI0+DpF14Tf6yfpuPTn+nzKs/elkKNAQEuAVEQFwllsAa5xZFNRP6eeD+qmK
k9shWn0UqcDPT6f94bo3k4R8IsNd3c3EJKDoitPmi5Xb3uS4gQZxrYr8SHXlTUK2OMf/bzyZmS4W
oJENi//vTULvvCRgfv3loDXjYRJqDyryYUmaTOSyQ0mtW6xbn8Rtv3i9Xvh8/9VB5643vzdzpG2h
lv53feZkbk0Ex+E9Nc+QZHZjIDx7XFgzz4bqVnqh32nrVd+sR8PPT+k3bfFsxekpcTci3R1zuN1s
VE/ihQZ6Cz0g+rJUj7R9UoxIZp6CF2hyVoKsBpOXvDovGbKKFyvYT+A8rJk3X9IHM8BjSaBynrIJ
FCFx5Wh0HQiGXDg38BxmX/jzHhheFzt4rP4FhPNwhgBCUPuJwpAlYafIeafVHYqXscHjFSz0DY6c
fqme+2q4Q/Wnl5n7J5LbwcemUkTNUcgHUQiFYql83dc87u+ndUSi/lSfnHsrrJ7YGhutp6LAksVV
IgFeuS7TPK4YW/enP4OZLrC/G3F3bqI8VNNhSsxYBNEZi5WsVV2A3oj1z1OefaWaiplesvVE6Bw4
zYq+m7H1nMK8NEx7YlPjJ8PHFCNxj/3XAeFJek6cHs2X3AEzwnkwkdEYFPtK9u3mv40PeU/TATyw
cTpUt0v+n2ObDxqycNe3Ejms752A3xIC/qHpk7xtDXy78XXsI23/ZUBJQV9Xz94zPAHcaumPsb2M
1p/M7b2h0S9LM53XvfT1MnaaB9fIoL8VWBWNqva+mZ90Kw8m92KD4EdPe4ilv2bjAska6GmDL8+E
jHVqxaM1hy2I9JEbznt/Ty6J+TJrr3xqUID54u7fuuZT1Rp+W6YgNvhpgbe6Nf5b9MBtVDzMEncn
cu2Nfbbs09Q252J53Uvdm+bnlDphM/1RzOz7EyuC9lY9Tdelh40a2mXM753kwvVv15v+uzjvLJqI
2aPWuFbORpFVnJHCBBfxQ94F2/ipcwKwbnrTEGXliuT710arP2UVRORQOW+dWLJ6A/6cPpX7vd2W
IbievJmd9ea8GM9ac7bhtgr3E1nOY8o8tDZvilhTMtsiDJDZhmMazILsBH/NQN6jNy8Z/zG4qnuT
rP3j/7cxQJE3boN3jRg7yqTk3DehZhte5apKfGRBrIgCLDXoJBUm7hlD2J5R8n7T+PRs3h8Xmvwx
v1NVjUsYQYmIA9yZDrbMPU/ixgEhJyqS8+5Xs56zBdbj3pHy0Wq/GCjiSr5yE8Qet7lz5lY8JIsH
EH3qPO2qMFHieEzBq5X6tLUD4U7srGHew1Yf7EGR65dFoCIxXwMXD0WSzInbYPO30Ajap6Pwx8Z0
gmM54qH2fN1UZIMQ3BsqSJKlQfrstLd3zP5CwCtRdIpjWHJgiZBBrA0gaHRA1RLQSEn37KypwivL
8owiPpA4WkI0i/SnLC8fHVL7vKpyLzHJo7tXsTuMQd/n38eUBAxZKJ8vNVccN7J9LqIGV1C/geQB
o4Kz0C/1sxl2fhpmfgOeWHD3qtNAEpP9i3t4Y7J4ol2MtG+muEXBd54hjVWDYds0wpKuqn127NV3
HKUIHjQnzdUdVFbGdebpYRHmT/1P53kIzMZL/SJYbmyV+JFko/3NhrwZTdOVRZrldnrq08DpPiXk
dlkUtyjJrUNEC+o5rxa7aodTaXI3WKn5AHqhC9HSb/lMLW/pznNV3WxMlRGW7j7B8nVDh0rBhLHo
FxOok+K18oE6Odu326lTrIzkZvg30nwzXYwlyUAGdGHToJsLr9sHHwxPQbd/qaZEcdGV7TDB+LMJ
NaUG7YfTUtpt2LZ9uBrWl8lmfdCuuiLrIFsd4VpDu8VdTZump9X6Y6SXfHy2yUFmyjzHLbwSNbfJ
+vNDzkyEEfJF4w2K47DHIEDUpg+Vi/pa4Kyvty6zfBFCaNmjmYOwZIobqINx8GnD9OMsJogRwCtw
NpF8hGLF9c4kvvN/EIWayfjqln08QrUyZ4/drHoZlSy6LkQCabfa7ZBXE5AB5ild2vu+r79RGwqi
rLTHD37+4QXebF+8bDSLyfcpHtI5KLbYnFSHisQw9GPC3rSsL3hg0kd4rFxDMLq1p9X8Pkw3I2+D
7GPUVEQEEkLCxhiTBFNUaLcZsOf1tHuH3OfHltb8dwRI7eeIRtC6yaro0GnpVdXlEh8rwgfH3aks
hucD3G3vnPVZs5GIS4jiNJddckXKvtxuaF909fQ344JEHA8qwAY929vDJkgj1WX6/TyBLWIH2egs
WVNjgZfia5sAvbcxcMmSk34wiq6OxxbFLeF9Q7BF/GCR19VQWJitVTd8p7zJNBDpQChWTxzFlL2/
V20RKzh3ZBwSd+3ilp2XcT7B4MbqiSdDMBg/rm+m95fcFnn61nQCZYS9ITU9t4Gl3bh4051VVMey
pRCs2ME7t5XaOr5/XMH7MnAI2yd9zCoQUbO2iya9HIOyM8KPjUU07WZIWz1rivNQcI/2uddW8YqY
53rrkpgaqgH/2h0UPbuW1Eb3l9AfVdsDskLJb+Z/H26tsH1BnyowheSksEW4YFlYtN8W0sVABq8B
iabX+WcXtF+2oPo++nWsejmQbWHhAJ837mYz6nGQU7tdu9mbsodtLsPRVNGlSUId2xVO7xXlkWM6
wBrt2IqqcD6V5DIECHTjMs4/xrtri5hBBrHYND9Mft0NcPnjGXpSkc5IZkhU8E2TpYU4Kptjoztt
NFqAeHWdry5yMIpddXjt/42gbREwyKnGHX2DIEAXTqEO5YMksD4bsR1VkRsYighXYuUidLBOUtuw
uYWcYoI3e6CZ6yUNTbYpTmvJndoWGfjAyWCxFOQ5cfYFairnyg3KM967oHoDYDDim+o8n/otWH1Q
eOOduGgUsydxkCIbHx/YxBuOI8UCpm2gKA/G28TWeyP4OnMlS7jMHB3B8l3GN4jtYXjHg6QR5AGS
AWAZhJSHHfWx9n1X8ZHLxiMc7RCYoyjTxTOYWT9stAErSeMV2609PPJRJfYreT+2RbVfzSZ23tsI
HBZ/CdfbKkzDbcHTUahrHp6ofh0iTCU/uSrY0/sBvC3y9O2l1pdDOQ1xnvzK3Cnc1tw3aBaahHkT
3wLXJih7V+TBJJ2JMES9X3nFSuz0/Dyeh3g8LRGH2NKkuIxIDEnEHZpFRlJt0vKz6/wAt6mZvZiq
kFey9iLgsDIsamwODkstW8EgXhijx2hWo8p8fx62uQmZ26YfOylF1CEH0XdSQ04xzu2XJjV9klIg
uT44R8fcvYmwIYbHtmlASGFDIDMBep/wQ3JDWbch8ZgiLZ/bO86G3HUXE28OWES+8mDExjV8466N
LcXVVrbQgslbS242y2bhsC8DMlCoOf8ylWgzyaEiIg25DfaIvrC7eAfFoz09aroeUHppHcXl/wh4
3jlTRKDhNrsz0NAUy7tAuAuuawnN2Y0UJ5asdeFIx7UPLOcLvp50AfgJzvNDFs6Jb0O6KSB/QCZ9
owWj6ilOYhUi2HDY8xksMuhs7rJL4tyy7dVcHxiw3e6ucBkShIAtgg41ag2F0Sfd39e+A+NSP53H
r50RFK63owII5ZyB+2yduestqgykZBLpMd43RjJ1Gq9piXFpaUZR18JOE3FeFSt0bNJ31l+EHKIc
L6dppXVxkj85MYv205QH3I7sX/ot6oF89YO9ZCeLCEQ3q6eZNehpdb25NSCqZnu0qH2LfL0+Ftk8
Hf+/mSdS2iZfetbF6fi6mAhSVQ8akvdrWwQYQk0T+FWg1mNt8pxX3ceTol9cClByLd7sA2vkNU9r
5psnlcqZ5AJsi4hDKOnSWtswluQOMn0kQnmkb3tphZR8EeAt0L8+ZbKY+3+0e8t2dyDj2cclhV4b
hK9H+jq6D9oaA1eHaxgQ4GXcAV3RElWff3Py7205wSkUbb1AwhkFeos/B90nYNJiOgbNZZ+Bq8gu
LHQfiwe8S9nfyhQFddOIPR8oxis5EERU4twW1d7ZsN/8fCiWGif7O2rS/OFcXqab/buiF8lWFzGJ
ZpKbYLXDrBKkOaHqyH0++lo4+zn10tmrkcYAB1UUqEhJZHGaSPXH3I0YbXJ0iHPuyBO3ZkjPe++X
8Eo02k5m7ne6t6skFSSmJsryJr2WJe2GabTrzUNaABrpf67PnaxlISJgdOFcN3mPTVeFVGPnOv2Y
OBlC13/9gzlkU2MW+OiOuOeuc+4NW4uTjjxd/3LJ8SPy9tGMFICk48tbtp/s4YWPIEfW/Mn8lJeK
SEMSsYooRKDDXVBxo4u0ChoHtKNrfaIgtN+b33n3ks3bDV4iVBc12XiEC79FWc9WN8elxfTHwOz8
8db2izAJ4Oh+aY9G61MAd8qwfFHBdmRmIziGHigHAzxtFARUHLQVEaU3fMk9C6Ck60skidREVGI+
g7YgR0U46pogtbc2YOcdPLKp3p0ke1dEJu5tiXCnJzSC/LrXaPEO9o3rHy7JjonARJ01KKQoKI3c
pbhfx+r7uoPgaG2cAloZ0/TAUFN/Gsx+/1hcLqISK153NMEZBBxJ+WkvizNIPB+nvFT5D8neEsGI
M+q8sslEksQdSOvl5fIyVwDWJnN9LnmKIN1RVULKllwwehCLDlVvMhrZc+vjrud0q0ey4PqyyBo/
gqo3EQcrjb53NIdGvcucKFvr1NeToT7VjKqeUGR76jjI3nRh5NOSMJ7QKB/71utG7bwl6ccSuiLK
0CFGSciKXIhLaHKzrYzfOmZbRtk0q55QJCYtku3RxjRGo8BCo0SjeMzXcQqGdNU+bdXcnvuCrp+v
r4RkmkSEIfjkyikDzVc0zIBNsWE1LihiTKPrrUvWWcQTDpRxI6U7jbi15sEK/gq/t/WHwnRzBZ+E
7PsPQ3mzzGPCHWeGdmGUZon3fzi7kubIVWb7ixQBQuNWUqmqPNvd9nX3RtHuQfMs0PDr31F/G1+u
KV44vPNCFJCZJMnJc6D9JgJC6O/Lv17hbDJicF55nw02vj2V7JqSIYmMbUWdAJzb3P9tVJAQujyQ
ahL78r2bxFLMU1VZth13TXs1UKAHzE4TAFVz2Id89+lxMDPTMk07niwH3T31nW/zsNrYaSJ52GW/
Lk9A0SVlyejBKa3XsekxA+qWgT+dnMKMcvMXBcavYXgPSs9WM0REaHZdNSvJuUusVQIycTuuF4Rz
0qbjXT4sW+TkBg97UayHZG68z8V0GV3Y0nk0Xe7YscefGvHb8s7pMGh2XuUg0sk9dqRySOPZMRpm
rn2ffOnodASVtKZIofi8jN+b2y0la42f7sA7cFk9ZIv5XAv+OfeWIXxtv+vBTfg86NwPa/7Faf3D
lH9Oi8+S4XZr4vVDu7o2KN3TEOT93/AaGLUp1WHuVYuzh953rjGZlViSkdrxOjy52RaMNq6n5uGy
RyhcWkbaGXWzNjTDx1GXM3GhrokmYCsOBhlax2xeE3+CQ6dJjwbXu9wxoBidB+aSaZJl1a1dBs35
rt+7bYXf7n4ZbrIHN6b/LBSa4XhLzsMVDS/iN/jEilL7Fqeak+TOPTjWXZ4Q8IJMP9rqbFg7bVnA
dPcXRbSQxW3nebMoNeBkNjNPnbn9GWhx3BIzzoT9ClZVDfeuahaSL1MX5Jkm9PHiecmeWp4dfPQF
pEsZJl2hCUWKe4wMqRM87zsrxRANhBftzXk02hL9rsZdko2/nW25YTyPHLs+fsqIZRhdkY8uxGh9
O66ycQsKd4fja/kYVHPZd+ud+/XFZK5id2/O50dw6dxPrnMDleBjWTYQVGYHMiBtBvV4fHkyCneX
YXRlWdFicbF2dGnCvnpz258QHtHEccXey8i5zM7KGmQG2Pu66IOxKK5AZXE19M53ZzQ0R7mqWCFj
6Fa7T+hgJtiOBmWtDtWQfHh2zP09zh82gDB4ZLP+nAsbTNf8WBFwH2X8bbF4VA15CGFTjaUrHOrv
G967retoN3S9wA8xM+c3KgNRabNjk/VxQaB3Nfep5phXbZkcF1YxQwI5RRJMnCvG9h4l/5T4Xy8b
hCJE/y3tvZvFshK/8FqcXki/jMD0lyJY1iS6/HHVT5eCAWNJPc0+Pm479Ke32WgQylCR1FFBKz4v
o+h64eY2m5EArXtlu60f3Q20m43TaFZesTYyjM7m21CaoMKMQQS3gtfCuXYWwEsur43CWWTcXNoW
Zs44PL9L1zsLHBZk40HNC5CVdxpnVw2x///d3qK3SHhswBBFP//klIdWN9yuPa2CfNPRxKrG2Pfm
3RiDZQyes2CLadm2x9FPu2CoaxDiZNtd7rqfYsWxZCydW6LRMV2wE5ZdRQUz7hPWXvVFo8kQVZOQ
buJQExm7bcTnR2Cxk846F1tyn7m0DaxBR/ygCBdEcmNuFlvfDxijEvwKd6kv+biFIMp+BQvV1yJL
4stmpfIJqe6WYHG6Glg68NPP+Yl5bn/2t8m6cmdQLH1uCMmry5V7HtkwBPCBQVIOARXoCLc+9zzN
ZFgdGUXD0YSExEuYx9X03rZljae1fOAtXshSUxO+P3ZuJoPqZm6LgnkYpiyKG2rTA10LTe748R4w
GU03+305pXtMXWGtXTH/HkV26MX45TPrz2QknW8MbKt9WJJw0XLVZuNzU6PxcuBfP/d9yaV5z5eq
21M4z50fOMSs7a176hNdn//HzsZk3r0mtdjiJojam0nAeWlWz/O0QLmo/l7ZmSZFVO2A5NAEZYoF
qCNEPkiEBG2btAdOQeaSu3hKvrxKKvuR/NkZ12IDUReGKO0mcIR1zQSK6Zc/rlojyYudkttp5ezx
brSvV0aOdW7cN1YT4DL7OYZkJgPmtlXkI7Nz1Da3un6ayxUiMbUztT836vHv21SMGndQrJQMmhOc
EW+cKwdKo2+J6fdhbY25Jh1Ufdv79/EDLCnZWoZYlECc217Fq1X2D5/aAxkvV1ppQQCuhpuZzR+y
DdcJ8w5NYxyb2tScOwozldFym+2gVN0gYUabBuRf5pNpLHHu1V8vz+DjI4fJYLl23LzOafH5Clcx
9IGnSxX5UMccUwJyXl0/nWoS+9a8ywCSpMi3gWGUmteHtm4fXdofSrPQrJEC8sdkTFzBeqNrCuS/
bZtWL6kYfq3gcI/MrREhlDPh1N2SRMlaLKFRsOqmdtzHNG+SiBftcvQySsC1gfvIKvoiMNaiDG2y
jOFgkzTOnVyXCKmWQYoHVYrmtLKGO9VraKZ9kLM//vB8eSMViGAmI+ksy8osdKY4sfO9f2Gxfcqi
9Jl/s+/QzRdPx5UExq/LQykij4yh86dmFNOA3RydV3T533lo58CihSBcPlweYXfN/z7gMxk4l7Zb
Zo42RkjGIXJRs3SfOseL2qKHKqwIBsE1lqPYERlCt1Jmm9u6D4QmsWX5Qysr7HR1DoVvySC6gjI2
dws+7nM/oN1rat7g6idsLyCVJkNRbIWMnUOYqZy+wqb3o4l7K3jo+jSwyRBvWpFp1RD70r3z3WEg
eTHvS5TNkCIpjSyi1gDB5upcr7YmCqnGkOID7WzqQSfZiTeW30K58yYv5/Mm2iZYneJTxLpM1rVN
pnWa5/2Ima0icjgYyZC9bEJzgClwW0yG0dXmmCYdDuR4PPR96F3x2/63+09+Dan5B4BzX6eX/mG5
c97MJNIh81WrJmUAVWqYZrWWTmwnW2xWyXFKszhfl9jurNfLjqgocTKZx89yrSR1J4wxh40JkrDy
YBQhdBny0LnfO0TzmF/399l3nYLM36L1B64vY+y6evGK2i0QyoF1v7YFa3Z++1+9Z7wJvoyR73ld
KEBXHYDuo4WCafbUJckGYu48C2e8Yh8TMryStoOusAeaQQ4dvWCaEDG4P4GiqlzAQ9RVyaFem+zs
+vUU5+bKwpnN5SNHKT2wukRHuKCIADKYzxyqSbQ1jGKFmuNGYd/eF5zdAaFgV3A1CDtFDJPRe1Vn
TzwvQcnAkjasx+pIINY3drqXl90HP9qQ3fre+f/I8e7idNiQVEAhLaHGycw+JzfGZMTeMllgz/Dg
94PffPWM+TovzU/dQJkjhRTbTEuTC6yKgPYasapj02ffiyrXnFCqVZFuD7g6NGmP3D52uu55zcxf
1TR+7mIiI/OyNQHfy4YsYXT4Qaz10+qPfzjdEs3FQfXTpbAxEzGvBcXFgTDjGaz514ZZaRZdEZFk
sj8n2QSwEAisWWY9oZYR+M4QcJ7ceSMqe58LSTLCruo7ho3F3XPyjjTeIuiTvy0n/8Aj0wzEH/9o
gibfiHQ0UAr3kqF26UDmcePI8bvED50svfLcOpp9HcLj4+o+k4F1fO5XZuxvSINPM/AVj3MwFeiR
TrJtDZxieLbF1ofLUha3ENWi8eVFVGyUDK9jhe0MvMahDqcLGiM/kQzMEmV+ZNpmJYWZycyAaUmq
hXQw465/HS0fVDmanEf14f3/7wISmJCF0/T4sNsvp6KFeHtZaY471aclr16XPi/yEp9OF+tN2LMI
0KGriRiKnFaG1tUltRcOLHTcLf8s7iNjKXi+cD4ZT+ucxbQl0eWtVdmr7N4GRDLB0+NAk+SBD8u5
mj2UCDTlbsXTCvvLLPRu8d3cKPol27/+zF7TH8MZfcW35GG9929BJhvMX8hJFwcVNipj6RoBgdi/
tyWks5ShEZAaQVN8KVMdTlg1wL5T7+Zi8awaXfDrxnU6J1fQJ6iCOU+NqLXSPuyaadJERdWiyeA6
YywnoxAoZwnHheQtrn6RmP0nD9yrZ+ZkLw0nr7xcWFiVYxZZhWeHc8b6YKn79QRJAC9wONmioShs
zU9SRB0ZfrfMW0a2HUgDUtAQiMjAs9bjZDT309z98mfy223ryOYJ0xilomuNyXg8thq9WAyUwrxS
TCcb4vZBgUa9g5PNbbQMA3h2HKRzSNESdMuK6dbY5uWQO8KJyZyCaMursrfLDqLadil+eD4dyiUF
iJJ0YrlxDTObzmk6b99EvYJWsM64rhVU4fIyg+AMEahp3no4i+ltd2yxsxunq4erBm/qR9YaP4Dl
XL8OdqN7MFINKBUYUtemWWlgQKh5N4AvZS5Y0ESCu4g9lk9N5mWPFuXtdbaMXaOJa4pOAiaD/ISB
K7lvIYnrD1tMoyq266A7TAcrNk9VWGp2TTU16UVBlIPrcAoo4WJANq0dgxFsSWZzrO0xqht2bVeG
xjdUlRQZ6udSm0NhFUMNaCmywibKmoC+GaBL9TgIoED1fap1iGRFtJaBf8DhoUFqwalQrgcy/gaa
NB5tnTiK4jiTmQM70cPEEwS4whQEacU8hUvTv152I9XHd/d6Fz3HpDF8vteGx8rvg7rZbkhZ6FS1
FW0jTOYHZH7KNmrh6+QqOTZxfcxv3KshbPDHNXVhhUXJPIGLTayGCAzRGbfDUIZLuYE5+E+/Nuei
ayLSfC5fkSF/FZhq/ZHjJuL23L8rRm+7NUhpamah2gbJ5Qfol8xjigt6CY4B6JYGlni5vMEq05QS
iZqJZGEeTJOhx2Q4rvU3Wj9d/rTqR0vObCdGOyz7j06m4neSdxAcGqmug27/fR9cWGUs39K1lp93
uHTj8HAfOoa9nMhaxKPbmOiXKVEgW8QXp/SdaPBHiB5A2zLiVvPJpz0Z7NfwFFxewkc8bLY3Mliv
tTs8+UKn26Y6SmW4H9BFDVjvcXYP/XkNnasS9KYhHAQ5wxOJ95KM7uqjyBJkzd1lTtrW2sGq1nGn
hy+Pc7z3mOvqV6qyvYz9S0VvgLMN4APfrr5lk3Fj5i8in0JoucXQFzoLOw1GVlw1JH8q7bUOHZC7
VpV7JATkUUO9a8lhS/smLOb5uRLW6bJ5qqpeMnawt8UCMm5cj+zRSI640rLQzFvj7K0mLpdFu6KY
k+CBhEJVMHdqB6CY5Nprvrmt5wW+v4D63OJ+7BDBQpoX3R/N79qd+iPTlu4n05i5PqQGEdAZSow7
1zrkyAIvjfa+0M+StTGZsI/WhsvTdn8x45l1SPKlPCe2Db0+d2aBsUy6dhZVlJcBh53HSq82YQAi
ZjF49egpPZL0sHOSd0etHIwq//7bJ/juqMoIF63gGWqKrvHbsgEFnGrytWJlGovRAut+l1sBGdB7
6bh8PuTTUoXrvHmBx9zhwCtbxH61DKfWrHRVNYVryQDFwZgcAY0XdEakdAxIn38p8ux3O3SvZTG/
+C7qVaYVVST/fdl0FIedjFBMuZEWS44loE1+bKrmDKxMZDfdNxjU12ysHoxUB7lSaBkymesvs/IN
2RjmtvXzm2m4KBgb/rHqm7iqUEFs3Ju1SF+RhEco9Uc5wS0eRIB8ru/w3H+T8OnGWEgW+APeIy/P
XpHyy5BG06Ip5LDhNx50cS2eXBlufWwsvAaO6eeOtL+2987GFvAhiAX9JnFatrebVRxJodMpU4Uj
Gc9o16ARKfZMhbMFuudlHmVrfwtdjSKo3T/QXYkKg8fDWEdJSZ6WcrqidDkM6faP41VhYzRXxTJo
shlV0P57LL2baOr19kDGFsdr4pyaogWrCoptjglVSjAED5k4pEWKjsFxPRlbckq59ZRZ0481966s
wfhVZ2tAKboLEysFVCE/OeWqSYUUCcvfC8q7X9ZaZdeNKfJ209puV6959ll/X+aLJuFVGZGUD2Wd
s8CqB4AhZvsHoZQHppcdkHvVUeN98kHyb9/IuzlQbxxzL8FlyhT11Tr6p0okr8TWtfkpEi8ZDmmw
hqM/GZ9faFeFVcq+IQXS5Iuqe5OMhRwrHE0WQ+I1DDPQ1oVfhkViv02edT1nINCth0czX85QRw4b
b35IhyL20io0V/PQ+K3mmU8RWGXMpGFa9ThOmGFbJL/MGs/eyzizgzvabjixwg8Mr7IDo6mqwEhT
jWm4H5/LMg3hBhHgNgUzB1QBoFdutfSf3vSgzsYa9ij60Y3MgetABAozlPWNrQb87HmLsaBDlAbV
zgWdDC9b0509x9V4kmo+u/m8s8Iyo/6QO6gj+MSInKqFuMLUHVe2BQ5kibJJd/tV5bIyOeFGRWrl
IwYyqAVYbrEWAfLBB0vYd1VJjniyO9tpd+uz+dXJIEY49mfIixwKCH1dPhlUM90zrXczBRalsRy3
w2pWy49mybKAoSMlSAqHRgsdb9Np1iSVqn2TwofllwSKCziBCxB5WotzcgcRNYZ4zQdHA4FVebd0
rdrcajH4sh+8yD6DIhFzOLmf45E0Zczl4jVeXY/4eOpD3sByz1DorIOapZ9yXFMGW7aoSJVNC8dN
iv6eed01eqlDuqzgIu7CtjaClC7HpOx0VZ6Pr4mmjMBEFx5oyjvMhyyQ8/IhgTEAmLFdz/w2na/4
ZAVoTsiXXwPRvVx9bAGmDMqkaV8lnYFbhcm2GwgvxwNKvmaaX/Wu7l1HkSrgqe3f9ty0k91XNWYl
4ulMbVwQzdDCPSGLyhAX3hF5X1RGUN5INWb9sc2ZMlQzyUzQ0O0vSaXhPzk8uwbPR3TZNxWVRVMm
OZya2SbcQN7TbM0hAcl971aRsxY/GOkhWd6eeT7FnZMeSp7jhr3cohKiAQappiXFBfwWblgZvNXL
1mermH8N1P2imdbujv+9xZm+FAnwvJcWq4lpzbZ4XdBcnxUU4DQ3ctrtS2YyCMBMyP9L46puEk1o
UNmeFBrqerPIyjBmVYqw9auzb42HFuo8ufk5OjJTxnBSNDBTe38S7/w1qMz8rtyK07RxzRn7cXZn
yuSHY02dJtvfE6F8++w33ZHAKNy1eLm8K6rP7wfEu4Ogqfwxy2cBUJv9KtpX9I3hCSjVWLJi9WUQ
p1ds3OATPk7JAphZHgzDvWWDo2rS2ZTCXmUcJx1I1lbT4KJmTWMnrMDj8MsP9yJ8cQDkmIsYfeU6
UTTVdPYf8W6thMtEmm4l6M48B7gWvN48gko3CYbKMY/gx9I90HkfO4oM6/Sqxi9tumBSBBSUHbVD
jPeyDDzaTHYeu6RA4af1NZdE1RJKLj/SMiEdoW5cj2/edkxLS/Phj3MMU0ZmmmbmGm6HvZkXaNOR
7GiLnxP3Aj7/aaffnzNfyb8TnpZT02JLQEtfxLY7NkFJvD7K23w7f2oIGZRJcjOz5hRDCOtn790M
/c9Oh/dUGNR/YJiNY3iA5yF0jJ0dtmv5OnJc/vPKrYLeb4b48gwU9iQDMonhZUBS40lRTBsOxsQE
R1zLUfUxChJDuMYJWnf0gtLsdK2Iiq2X8ZkWn5dpBgI5HjoyH/wCPIpz9lcFa2gCe8vXm/341GTt
qlWUz36egElxBbuNVVod+tDIdwKLDhtRlNf+2pLD5VVUzUny/i3vFxNFaJSS3LeuAWTFCDwbTA/n
1f11eQRFXdCUsZpuDvVuu2DINXvLOg5UJId28J/qNKHRVAxJYIPJ4CSGqoqMdadPRwt54JZVrUlq
VCsphYKus0STZr0bZ7hwlOWfiqFYsaAgODmD5plCcd7ItIik85x63TAEG/vb2m4eDfRiLW6jsQXV
56V44JVZWY4tPu+Q7mrLq5vUq95MoaN9V3xeRmk6xgJaN6hioiJFgrVgQJlUYd58jpPGlHGTQNKK
Eq4IrnT/rs9/+uXDZcNS/WzpkC9HtOyLtcGquMazZy13jPln4ho6dAz7+MCSuQ7LkU2EGrULmfPp
XB7y7+Yc7sy8NJxCcLOOJHAOl2eiOKxk5KTB3c4EORc2wClQBTSSfwQhmjCpsH4ZOgmYZsemBLOo
nAm05W3oi3uvouGqY0pWJfYy3WE7k2xmKX79ElMQcWcxwFD+s3tsDs2xfCOa7VDttuTF5uabiwsw
MdpnqyvXH+POW9/AXhtd3gJF8cKUqQ0HQHeM0sL3ty/5C9SN4uRs5cfusEGs0bzu39anywMpAq6M
qiy5m7iliXFy+q2fnwZQFYvRDV3fDxZGNUmKwqBkVGXTkqX3BQbJ+BXxXtb82+Ufr/rufha/yxWz
lg1lnrZYpKE59yWJcML/c/nTqg2QsZPu0rY4H/CbcUXPvg7nJvYelqeSh82dDRZLICY1O6Cg7TFl
vKRnt6xH1Q0GW40hHgdDr0evlF1Hpn8Y8aJikHsX5CWl83h5ah9XMU0ZPLmWq8sbCEPHS28ceq8+
rJZ1XbV442VbjHa2YLPBXG7ogCKK0q0pMxfW4B41cejiTHeqt6QP2RvJli2kU3Ya3PlAmBU5zXA9
zeNDN483TTeevd657atF46vKvdxD6js7gTZUC1pDpIBFG6zhcN4fN5Po5wzg6P/rbVM5kBQVqg3S
bmuDgSBxBcXtvTSSPk+BE4CS9pTGOjVcld1Ll/wxM3iydhgGjS3BbP7DdBhrlWlIJ7s10x6EFRy1
2W75klRD7G48xONQG1c1ZB/QotwGxMPLxFKIQZNNKCYjQzFX2+/XpUXi7I/DQ1q0cVroqgaqs0Dm
NKxYVzcDxXzWIyTtrunJPZQ3c5SGIDDV0tAqjjQZgTnNDeMgmkce7oG6t96uK+6/CUaLgDD+87LP
Kt49IQP1bxMuZ1MMU43KPIHwR+CVODid+uCCHxCcrMvJsn3krWaYbk4IDrlgrqGLC6XSO6+hJ0br
w2b7L4k/3cy5TnhJubj70fjOq7jrpd4C7oXY8ZoXCHCOx9pfzYjm9QA2DDwmmq1NIDwIeU8IRX8F
XdLPjfVWBDbi7XOZirXb1LufkEIF2E8LOIJp5OzE0i6L2rnvNZdSxZVOhli20OpORYMJooE7AnQ7
AvNAUFdPtHmx3cM2f45xAExw/55FUy+TB4VrGFADGU1DJDHEia4B/YAAJ1Ij19J1XCmSFhlNSYuC
Jim4N+NmmezDUufQgu6grZT5iMeXDVU1hBRBencaebrhzQNtB1Gapw/D1GDHe83lSfF5GT7ZZnYy
EhuFfPQSP/Q5P9eTF3bppDmLFa4sIyYdx/H7zgecrjf5OTWKA9taFNP6x67VQfVVQ0jXhBaSQEA2
7k8R/poGE7fCtivirAKQvgFt3+VdUMRxmTQRkuzgRZ8xiFmKswUmJBC6Ll+LkQUcskTZVsZkcN+S
PNP4oWq8fbve+eFmp+ZmJXi3F2LMIzJ537d0+OaPBjlYIxXQQGoAgunw1rcOs474TjWo5PwuzRwg
rffDqkqKQCRWPHFQphTVegew8tGna7yI+dXlpuYV6S906IPi+n/QlhsZ09TCi6LprIdhzO+MMQ8M
d/iTiOq2GsrTXCwPxjBdbQwM8X79FdyhYZ+RU0rG7zkfbmwf2OLSPOQpveMeIrRbnU0xtpptUOUf
TIokCXh1umaE99UAw1i2AIQDLTJnOzlP/j8pFPicOqi6n/4MOryT4Lq2EJVNS/lIDrgcZSa2v6bu
XVckN14HHfasOlpupYPZKOcmRRZwLJFy3FDuGvPzFHlXxRxUURb3Ee8f/9ctqoMmKjBdpozynNsx
c3y+Yp9vneP3705IT+heegTJJbq/QGCve6JWpD7/QXOiD71hBcapnSH2zO374Nk6kmJFpJSRnDbE
4Zy1x3IloxnZaykgT7Q8Q1P7y+UQo9hzGb852EZWQRBwp+8oxkeHWEtcA6p/SgqSHvsafOKaWKYq
2MlIzsz0QEffYqTeMOvjRK3DJBDQGhvoVO6ERZp/BR1TBXVMEbGchMWmU49RDi2FmLE1KmtJUPXs
PKv6IjbzDdkXOfhe3keD0XxlfuOcl7bLoC1uzyFxRH2EHLauxVdl8zIJpJu3wGe5IAY2rp3jzow/
Hp2zdb9rdQyhobVDRSSVMZlO2ooU+nF4NKQzhVQR+q6WuQlSUv2qbX8CwRIUI3LylOLR/7L1qCxf
ihiiaxp/6jGxtXW+t9lXpy50vDKKrE0GZHZG4dtugxJytUDiwrGDPiHxAlFK6k7QLu/OgumAj4p1
+w/QMt3qitaYRVubX1fThiADr4eQ5Kk4ZaQuj7XV9SdrzxS9btJNUFUwkPGWRtWYo793L1XLGPPe
u66yJPIH62kdyidq51/yjB28PLkyufd8eb9UIVHGXVoz+gtJiTHNtLsG8ONoZ9m3PClfoVp7lXTQ
53TmMy3nI2nWsC7tm7EY4glS01WF3DJNdc0bit2V0ZZrz7PSLZCT5z2EnkEFHaa1e/Cy5Gok7ROu
escu7z5XRv+7Fu+yGkgjubMjMOdumAOrN47OAPUf6mrQjqqpSMFlsmiT5BOudAWCczqseIsgTSjq
Puob6K6trIpnXzeYcgPZv1O01E26LoGCKsAb0BmPeieqojYUwdhDrW4vg1juVXWkvzT2sp/KH6RK
fy+N79bOydhsTn+7xcCVe5V3JtBkowjXLD/YCY/cgYWiWl86sd7iJU7HAKqCqPwN5O+GtdzaYG6P
NV3c9CSEcQOkHqhfzW9t1Vx3SQ5+Th/Ebt7BWiGguFmBoOLRG7ZHp3bDUoxHk5Efl5dAcUD+B21Z
1KmXApUVV3l7JfJoAiWEaP9AA1NzMCpiqIy37MFq1ds5XGFI+A1xjFPn67onFMmDjLa0hQc5Kh/3
6rqzXx2TxcNqJ4GXTRoEjOr70iUIgPe64AO+79Tj7dbTr6gCRW6t1TxSBGYZMzn54FDBCxjMwCBu
CExMOKz+C9BDOSgu0baINl+RDlBpXMpPzmif6TvD80D+4jQVbo5Vn/ypmjmykuwlsebzZWNSZQIy
A2UraOM4OwWMoLUfAIc6BaIF51u6HPucHEzencfG7oNprsNxmKMVzCQLt6wAco7Hy79BEa9kPCX4
WwxG8TPiNd2uHNe98haOu6T1gAvmN6iHQutkmDTOozIQ6SKzAIvndjmmS6mfHhK7WtGOsxkn1lPd
O6CqfiWLQC+5kbZDj9tcQ6MOEuXt0U2u7QOJm4OYD6le30gRCWQ96NU1jXknZIx7P0uCHl0gnUPS
AGoV93U9PCdm9jPjoL2pjVv4XMSc4r733FPS8jtC/DAzrHOy6pAWu4v9NzBTGWpJ162lW44rYsHZ
Aykq5wCR8BduJnnokqwLkoQ1GqNVDbUb0jufsIi30pphgcW8GN9Mey5CzzfB8Z537LHgpA1Ztupo
HRW5OpUxl81cWWuJfDxuG5PdE5+Tc4Omibhq5yaEVEh7msjiQ7ANlUljJGbQ8XEMrIT5vy/7h8Kg
qIzBTJIVbeZ7FYQX3dvoUPdcNF7M0/Q8CTfKDeslgbJAMI9LFfh8MwNnNNEx0mpuZIq8kMr4TK8d
HC8XOPwmvp1Rs7y3tv7U9u0DSiAhUu4bWjvHMjfDrmufL8/54zOIyghNoxLtOpWwpp55UW/zx82d
ny5/+uMQQGWA5rJmdUUErKftkt+b00WucE6mlb5c/rzSXqQQA+0KDh03hBhi5TuJ/3qYjfW2E/ld
apf3jENdO6++OHn/y3fnyF2E5urzcTSgMkKz4mhNzEEwG1NjijLi3VWWf8psE2RCOoj9x5GaytSa
q5VPfKUFjtesKCA9vzRBM2UkGPIyPW2Lk4MCk1knc9s0e6XwdBme2Y1VteESgKNhSM8GB1VOc1cm
x3FGl4aO9ldxBFIZpJkNi8urHLPaeRWNMbkWdXdICY1TYv9A12okpvIHOr12GdN4KpxjPhZINv3o
ssEoFlXm4zQh+/c/lGvpk8it/NBAJaA33WM2N0c+21/zrdAAahWmL0M6h3rLFpDg4dqf0N98ML0D
9OTK77lrCM2GqUbY//8uNPNk4l3m45Jcjmsw2d3jalq34K7/eXmtPs6/qCxXDXoe3y0N5F88SY8W
jS3zK4cGg3B/gaIjsEdcPCzNtqhmIt1rlroUAwhHkHhtzgiK/eoL2DrfsozZGn9VDSDFCQetAQua
R/aetD4Q6xgsApJy89fLK6UIoDJ+kxQz84d5v7AsLErTJvB7XYBT/XCpYLqgKps6DT6N0op1tUXW
gZ4ayFH+SPPAPqYhuutOdAZ5ZHB5KorLF5VBnJ4gFalwCAGzslWhd2RxA8aOBfrh/hJsV8MPOxTP
/rnQbIwCWEBlZKfrbmShDONN0XDjXTHommZR92ZhdsYVCaCN4moyGcUuyeBOYPVb30cvTezSO7e5
cktdcVOxRzKGs11Zluf7IScMdKuttnnIaH0/LrqONdX39/+/8/Mq55BJq/HDh70TuYx75weDHNTl
DVd9fF+tdx/P0d0EQRfkO9uUsiCtQAvIvMxCtVlorhyqdZec21i2Mil7pBdJz27WbSfX/SS1DJVJ
Nb0+63r6941s8MoQvZEgKjKsR0BF6GHwQcviFh4PmmZaomJot2CrEzPKaPci1kVHBqA4N2Wgpsgh
5DlzzM/O6Le5tR4NY45m4gY9swBqKmfNTinOLplp088M5GkUO/V/nH3ZlqQ4lu2v1KrnphokgaS7
uuoBzHyeZ/cXloeHByBAgJCYvv5ui1u3K4JKc+vOzIy10sPcGDQcnWGfvYfCOwXDGaLgaIN2zbPO
zEe6nSG0Os7bP7Uq1vBNW9FRItOEDN0MWv5pK9rbqKoP7Pk9C2IN3gwLcP0vBBcPzAt1n+Ehaex9
191N0C9LORvAXg1iexSXvKuS3dBDgrB7tsgatNkBByEMR1Dil7M690sOTWoIa16jC/dQB8Aef3KN
1jTt6KZ5V3EHB9S0zefCvxiGUm6pgY6nx5r68et53Wdu19BNmFqP/uynpNfjdtlAcTnhdxngNBQI
VAiHHzTse+qswRrC6RXgzy84rKI6Nafqxe/irkmAhNjBH3fYnXwL+/7iowZSHS83so35GB9ihtu3
ElbHfcei2YX+7t6In9TNoA5ke/ddd1XxmIxXdWzeqRosRKANwfinFL3rBwzlvnW2OuvBWQLnVEC8
SxhxVtDmSFhULKnaHJj73dv/QdZgjeCsm57pYaaQVkp4DIW2GLSRoMWsT0F4ey0OWI49VmrNhqkb
U0tS57D2dX1qjToZq9rFFV++j12dtG7eyFAeILbdd6/VhhcBGwroHQNCh0IXp8tmmdNTVbebrL/s
UhAcdAdAA3vmfY3ubOowny3a1xDoV8lUjQbYLDiSX8/LnmlfQzk7vtihrhESyVnc+emcx1BeP+1m
d2jP7xum3Vv9Yhdn3dp02RE+RkZ+VNnyBDGoJOfw6jJ2M6bRRa7IbTfpozn1T7tBfi6ofwlit2h7
3rqmuSB+tQm69qbPSH/gDNj3TCunwIWgM2w7EMFChTduQ3Txpl33IqYWRiBjSVi2UPSOhqOvh3hf
2Lnm1qyIHMBUhI0LGsHTHQWd2Iw3DJhOGHVw0B2iKd/jCoQr+1Abr6+EAF1NEWSnWYoCmk7BTr1U
MQQSLzUn/YE1s8+Or2k2w1kanyMhdhTGLrtEMego3/A7lOuiWMRZUgdxe3wQSrHHcKzRnbYQQqv2
nzRP3jPaaZPweLzIkvJoPD8YCewZvDXOsyxAc6gYCFIio9okrdIjgIOSirB36nXPi0+OaMM/hCsB
FJzfAD++Llt5x41673N7v7Tl5ThX2640ByzZvuTSGhM6EEZR6toxtnTQioAyNBJ+9smb0rjU85UA
UhObCHjCPCF6/E4X8f3r1bpvIHZOwi/71ciK+Yvd5c3LFmpnH3y5M0G7cdXDqA9URfe+284Y/XKP
aY68RapdskcFQHBHZ1ExXPmkA3MCiNODdotO15OibjY7MCpICA5sxD05hTXWky165v4uqdWIyH7q
0Nyhwx7EMGH2sUg3XAYp9DhpRC/9qOU3Xw/nHvu6RoCqXPZ22PXxk559A9PqQ+T7T6E75Gvsu/xu
0/wyksiYdcTuCG87lHa2hHkaqF4TbcUE+rGv32DP8bOGfLLS0t7uyr5az+XF1PXoc5WCHTDF+66+
cjvmZdKF2h0PHi2HDc/DeVsVetp8/ex7FvMa7NkBftswjavjFkXcDIsf1yOoE6xVR1ALOhuiQz15
e95jjfscloIB6QtvoOZIAzcPedqefP0O+668e7dfprirkUTmBdxJsA3wiwUpzHPJ8uHA7O6z5Wug
J9hamLAWzj/wfvKFbQtw2KXnUQsNhXETbP0T9DJXKLcfmJE9C3bNnAlmpimvdixIWmrvtJfemIRp
mG9DCeGRrwds3y12A/nLgGVMUCTwgFEGirg7ttoOp4VK8xhRcnBgTvatq5UDEZYZ/pGwJHPo38ql
eFHKv4CzclOCCdqLvPuv32SfoVyjMevS+dwZBH/sePoZLkFB45gfY1rO8+Ov77Fvea28BvTJCBnt
apg1Im2Ozsy4Q6/5ganYE1nS1e4OUDjTQ4vFVSIrYSqBcKscL9O+vmSiPxAW7ZnuNdQykERiVeEF
IHN7BXKvLfKtDwpyl1+Pz77L73zIX1aTkLYXkEVHisqnZ1MK0pdWnAnvzyk1BGuQZSuWqAoi5Llr
J47COz6OBw67PfP6b+jKyHDfV7sLCw0EG2vm07Bgw4ENsK9SuYZU0jwTi29w+ex96E/7HZBWgFfZ
p0ACBTJpj8WB1qvdOP9B3Lgmu+S5wy7YASgLNd+1RbgBO/eP2mgIWc9bVqstsNufX0/1T7TiH91r
ta1HD2CIaod4BTr4uABVfL8dNijx9iCyjDZ26w8xBLgStmHwc3fJg/H8T9rFNYByYE3Xjw63Tsmr
mC49yMCS6uHr99qzC9c8lsyJeVoAdD+aQVcUgW+Wp5dE5qiA/UmTu0ZMNrBS0JWl+XagU3Sn/Omx
dFQlJe0Ojc+eZbAGSqJBA3wRDcNBUZruOQs9cpqyBR1CZVvbraBVeIO2RFCOgQ21OBQn7tn7a5jk
AEKGmoSd2iqAqkGX9igWltDF2349L3tOkTUiEhW5Sec1U9uFof2at12/rXR9NfDpAW2Np72ffnx9
oz22YA15ZGgrD8FPkm9ddi/zdtu59IAd2DdCu7//xTp6XRY08OTTjcdIXJQVFLEK6GYfWLj7Jn33
Pr9cvXWc6BT5e2hWDedtxJAyysflyJSA8DAavHRzd5XOVbT5c8O02v4urcjIGFYxyYGZoWmfRLL2
/9w5soYzLlqgSOqCfNtEDVevU69SsEL41FrxklFVh4d4vPZNyepAtzLKrK1tvi0lBOnsmIKWbEbP
7CgPYST3LafVqV77IKHLRlFsbafvaoq9UZBDhF17nn4NSSyW2bJuouV2lvwGEkA3qWrx/8Bdfj3H
+66/W2q/LKmABMzmA+YYHWUo8NWIo3Uhd+jZ6hAv0L5brB32CJWgaaSwGlFUviF6Z1nClva7Yo7+
uWriGp0IJrqsLkyVbwWUTjdU69dlcD/+3AjtXuuXEapSiFWWDgdrpCoIU7WeLe3pVHa22/JmbNoD
5/qeRbSGI+6400bwaubIk2Z5nNNvrkBr0devsOfAW+MMfcgxlLoNy23ViJOyYRs9+d8zUdwh1Dxg
K/bdgvw+Sp7fKpVRnEco7guw2rflxiw2rokGmQ4Opz/3Iqu9zOclIKl2fFuEwH+FJvOTpmJtAhJI
s4F6/KE2lX1vs9rRPhXQswPn6rZs8uqIRyB5myn1bxcAAE57ReSfeh9/DR10oQJaIa/zbUSzMA44
1u5gbkvavAzKe/l6zPaA2Pw1VWNEnKuXZqm2U3mkHtojIBYCfkRc3J9WaGg4+vo2f7x+/TVYsOn7
rC5ZiV2O8Pm8W/zPlgfB3c+L/+fH9H+yz+bm//mc/T/+Cz9/NO2MelpuVz/+47L4ME3f/LD/tfva
f//a71/6x3X7qe+t+fy0l+/t+jd/+yKu/8/7b97t+28/bLUt7HzrPs1899m7yv68CZ5095v/0w//
8vnzKg9z+/n3v340Ttvd1bKi0X/950en3//+12BHl/afv17/nx9evdf43tXn+Je3z/fqXX//t299
vvf273/1Ah79LfAhgxGgSUz60S4EgRA5Pgqi8G8wfJJK4u9SUbtkDEo/Nse3iPwb0Gw0gi46oYxy
fKlv3M+PQvK3CDGRkJwEEZcR4GH///l+m6l/zdxftKtvmkLb/u9//Vml/lcQAW65IBCR4MTnASOA
Uq7sqPEbGjo1km/RyIyJZ67DeiuiXj9lAkFwFhYW3A5+adF5GkLuI05NOp+6TrkK+FYITMdoTh2e
+3kxr2CWAlVW3rflazUBKFZVQkGFqauN2rrC5T/QRpSCA8qF9jni0fy6hLl/hBbe4KYIOHLHo/XI
fZ4OjQNDvkQ5dI5cxeMZzc8s7sFVd5dHyn5zfEEjg/XleVVUXpRMVNvv0hJy6ue9/U6FzpYL2fTp
VZ2XFXYU2Inq2OYWael6FtFVapl4EJ0YXsap44DJ1qYAN2odjuDNyDsaodeydQXUXtBWERdMigZf
7AoOWuIhG5KMwN7tCjAQd27nnL/oFL5r4kqy1DHqM6k5a3mfvzq0V982YoIKHVFF8DiSNnzIZ+jG
xf5QBw7o9SztDmz1n0Ht71NKIuozjqmFirNYt9m3UVjaUnj+NxGm5CmLvBnlIzO3T0EQlDtVhaxv
4xAJqPuiSTUY4srZfdZj58DfSwzypjwCsZoVRfCASZFHi0rZa+f7QwWZCDp+o1PavlfG921cgtMr
TVo/ayAfYflyA2Gk+SoPlD5pvNH/9svm+ufi/XWxrsJ4LFNsIBpxwWRICJfrNsEZZCCzpwl/jeqK
fOvk4t8Hlgc/zFCNNcyn9q5GYYccXCFz94JJDl+jxer7vhPke6MG9IX/75+IE0qxeZDAiaI154s3
18BB9469lqNAc3ZJ5xl0T4gBbqgOKigQeoNF0BTJ9s21rG0TYurq3aWRvSvagnjJuGT+gQrsCpe2
GyYC2yEZI9IH0/M6ICxmnnntONhXCXbua2hzoVZBTS6f/SDNoUCRCdSBwc9H7npbmHarUXL+1o7d
BDW9Kc0vwaDmoRyXTt65oqR/zyfbq8Rmk3cwn/t7UAkUfMRBBCQkiyKYH7IGm7ZFrV1o6vo1RNMS
gElzNT4OriiAfdCckxjBSHWrh8y+eECu9PHobHpXcd16cGLq6CEXVflMuBYLGNQWcNA043zVaMWW
eArS6v7AdO9iq39tLTyuwLACok3QV4N2ILnyp0o5K9HxBhBVAIHfC9mlOm5haC6hZ5mjrIiy3JCE
rBt3fbvlAI02CRGGaCT0DUQEjZ+kC8Xvlco3hyb993LR7tE4A12KAHUD/kN33u+untBUhzkT+q3L
IlnGmZ3Fs8WN3qRZxiqu4W1eLq2OkCfKenfbRRbq9MYMJkMDfcDGjYTeAfp7U1W/u6hpLrNoyN6m
ykclnzc5Ooq8AvTesPnsEB/Iqlfv57Nz5LvDkFEsAn8NUavtEDVT6HVv2Rj0Fz0fZ9CUQ57no22p
uS9oJsNYpJS5uFuc+WBhiY42k9ny+0hG8o5TxvSQSdXVmYDiSh/XsmoOwY7+6CFlQNDcCpMa0GhN
il9ImdVtx/q33hDO41AvQJgCfDrEO6NUxW42KYXGHjjf4xTcimcm82a2BU7Je5XzkL8GAXGfJYto
HS+LBg/VLNx4KNr9yc3w+xIVPoObwVAC5DxYJ5pDsGt4hsnxLasALY+FJcMEqj4HrYtpx2hKqilL
t1PFTBBXue89IoAanpuoRPBq+qZ5DPqQjXEjx/EFej3itGtyflNm3HyL0Hl+kS9ubmMcmL47L30b
4hxt2yVuOzUEJ6Qci7NJNfo9qlh6ssyiuwLpMISmZdDqPKHa9z9Gjm6Ebc4U7E1jFYUmDKiFDkJ4
fnd5d4tK+rutSgKMRYgD8fcNYeH4ugCSj2+mG/UbkbbJkmKg/nlX7E69sVeBSiaUJqEROUTBNfVG
ft8XsnrrR+K/jMu0oKsX8kS3B8U1VmUsPJuMwGbD8GwUqC9/XcfHpWu7oMb71obRcIzOGUXjOnIG
57ItgnsNeplL3+f60cxseQlESU+yoe1fIOfpNRu2+P6PAcj5W3B0mEMlhD94OI4TjWHtBPAP4WX+
PnCymZs+QwfXG4UKynGTDylwmp4M2aYcpLjHG2Xf0VhVvoAAx/cSuIKQwdBDVz73VE6PXtgU35Hb
qVmSN7o/4N2s4Cm7ocORJtFTJXzqw3NepUaAA4rU5DL9zgY/DWOZ+t039P9lAFAZA5bmrOezjqlX
6FsyELRoZMXQDrFr9Hil0aeqElBXQUlcnnx9NoCNYHU4UBoIX6DRJaQ7T2Xtd9E2BziAVex9aKpd
1oaDDeVodJ0XoROgdhNyp0HPjsPMdz0YrXTZ3qL2p4GC8XXVb8dW2ebYeNA130T9kNMjGvRDlFhQ
M7gkwtvmUDxV8IoDM5rPcIxqiLgzpOhieMntnZSh+gi0R6G3CxN7RrsOJNlh31mcipGtTlIC+SVr
m+GBuCVlMaJ1bY59XioLGt1UXBvc/E3ACXZbPvbdR26rOdvIsQBZ7OxlUPPNFf9UJLI8GQEivRpK
Qr/lGGZ+UqVddgz3AodK5VWzPRJRQyDmpaH2HEPYJzR4ykhcNmAeuvZ8yFUkLjA8je2CHEtcqyyA
/WloOm8WT0U3JKh3HFEjGLFr4aDemlZWvjYFnyUYAj09bZm27i6t5mlGezyporiGIKmM63wcGAQo
im5MPJGBpifUnXvQ4Ci+BKBKvYMPObrqDNGnTtP5uwCSBEOdIbV2GrW67WI+zAXE7DyoL4HlHULt
5ywgtXdhDTjmt1juRN4r4PfKo0yYAD0S0CnT8RRl2aOCfMtbOLAKbPtyeVR5RCmIcIT64K00NB5I
339kNDAPNW/nd9JVrE5Ayj2yRMnaNklIasQdUYqGrU0aNaKIgXatr2togV/wKJUflEWp3mjZues8
1HJrgp6+F50e5UlAdHGZTuMYJt0440QiNNcfad0DxT9kCESTcMrFRehPFP2z1tLTOg1tuREZwA2n
nj+2T2YJQRlda7CAJJ1ZShV3Gfp8mdVm58WW87G20n8SQLuggzJPXRvbshnv6sUVQ5zKiRVJ3y70
PAt4fUUzMtmYTK06I6nEDh2CqvomjHQ43sEeXUO+dggN2kFM8TLVM4HTbBm4cKUtrzUbvcvch5cM
KrJUsVinrXc7Gq87X8gSqaT3XD5f5sYCCQNR3x+0QzkCcVba1LGOxs7GWZ6L86XpR3neDnqhMc9o
e1VEvEF4U4a52JDO1w8D0PcusX1U6RiUlGF6AqdNHy1tkH3QZQgBHm9cEMMQMh6XrqtuhnIOX9Tk
pSTx5jI/o46I5yFkSPj7WS/bBCQK3Z2vcxx5ANWFTewknKk6FeK97QU961uGregC36BwFyLzmnnl
eKc8qFvHE8Peg7xTGrzjPbPTAGI7ICtlrAVG2ESVPcIoBuVlXYKuPJZNOxz7VqvPzjPqptJZcAMv
dKJQm0ndD1K1ELhCDhDpb+tGpOhcp8md7nsZHnPdj2iQ6REvXqFiYX7olhU6VpOcXkN/Wc6B4ZpB
1SkzvAeWdvq9nEoCvZx8bhmgygRiz/1Q2S5uex+a7g0g2kk6u+loVAv3oNDZdGXiaYniZFfY6rEm
rT8mlYzyysZ5F1anDE3Bc9zhEFrOmjlF16g35Rqs1KCIiEvPFzu9QoHZz6Ez+um1jX5RKKW8cUrk
W6Sa5p6zIHhDqcV95KnvX/bLPF55Qa3shogwP2ehAAyZTqK7hz4pVHX1QrznvpvlBbYp9trcB/1z
NQ9en2g32dOUVtlnBMadp8nZJUdYEXQfTcbSCSfJpK6dp9SzN0RQD0RTNc5tPzPL3SR8/j4FKjjt
jLJqE0ndvc0VD38gVTKcpwi687ismuYssBOObO6F5rMuVd8nNG3SMg5DD4TpqCtMR2CWUxcgihl2
R5rgSHGj825EM2vLHq0X9A+BIuD8Av/HACndFC3NcEbzdE5cw7s7Eo3iR9mjurXkyps3PUnNTecH
rIkxx/DsSs4Q3lcZad9M32XIeAQNO+JjRs9z03nId1QRxJ4kHlGcGSi34G/4giN+NCzCOgi8styk
8HxfmA3kCwHyikL3NfDfnePDckwJN28gOCUfg+yKW5Tfx2eJ1dMhmEPXMKSQRnWb++l4GbkGFI5z
0yFmDoxXTglixfZbNCmWJ2EjYGNY1RXPzQRIUaPN9AzyRXfvSbXby4tYPgPS+N5217J4L8NeZpsQ
ZyyMwDDJbjuWYflNcdq8VkR3l3TyUPnrMublCWM96ClqW7khIYjnnrOmR6EO6Yd3ECmI7+282Ccf
FDNtIuVcXIdNM4A6FppUnIU+3N9pYhc9Gt4pzAK0LOM5LYqPcQyWeaNV6J2JPg3TI7Q0lu3JKKsR
FG1pU72wqlQ/snEcbpyqhyuPuqxISrm4PG6KVEC8vImgrAUShO7Sa5rogeXzfDmKTAJJMDX9kSfz
UW5sEGZXDm3e12JEdh+bY86eCKHAQjY0z7ukgCJUui07LkXcqLKpNhls31sGAaWPJa/H+zm1Q7kJ
64jmu0XX3qZ0OTGqnreFPz9CtbNJoJ1it7n1H0sWNMDbhOmwoKnfBadDLe0Cq5w5tJ9HlqGxUkc/
pgnkkRbEPLSpPydJCjRcLh7oDC592XTXbT5kfYKIucPvQ4eki/sWfNIbHDDDfTgs0WWvdXBv/Dm4
RryM3h1Y7voODgSvMcildyFVX48xDRli0942H9RXOPqIrt/lwofnDmb6nLWsvlPwJsIYHSn1Kao3
7lpJoaYYSU4wSkgNdbU4IksLBs9eBx8caFgaB85MxREEu9AKFWa0vgpqpAvRTM5h6NsmvHUFkLdx
JlqIQo25oM91v5AnYhFHJ6xviti5xUAPgUB7FbEFVQ9To/mlRn71UtSKQWO0Qc8KRE51j763dmmO
4NZxMI6gEQ5wHfDivDQ+MKzw9IrpGu40fq5b+laPZZDFhQTYN+6XXQrGVD3HWbrU7Tvz/BCKshES
qo0PpEts4GYcpeAHSFGJFuLBC8bWxOCOJlfEV/rS9xySjx5M/POALpddG/tswITF1Js3Vog/hhzn
ddIVCqMecnCxvuqBe680mqbgqurpgmGDRjXSba03LCJJbTVmG5vDfUDm0/VuV/pRLx6UZkOwUnFA
BmavIM9esGh+72X+fEf7urantrXOIzHCNAYBAn/iUQLq1xnpk0ot3fNkMxUg52vsk4msl7nEVWVW
AAM/jFEP/azRSLjMBm22QQ01oGSYFfY/z/L6Ju1LZja1CzQsaEtK7PSiodUmBP8nS6YIVb2jHPUX
ViM8bvEB4sRSxNUSSHeJYVkAGBd1/45TCO+5AP2Xxb7PlLqGnkIJidUW7kxSjgO+1EZDxbbwNAaI
uPSzuDWRjxEVpkxPM5INVUItnYdrNNPVMmGmV6dhIL0uWULj/XCL7sotsMVgV9PL8mSHrDzuJ1CQ
bGokmn84E0BqeS6d+x6k8JqR5CiC8pgEZRAcpYPHg8ve5vnHMg41lp2YIUjqy1rfgUAUYUQRIta+
KXri6w0i3ynYaFqgmcCpnqdnDMTrOs4RU7x1Hk7nSHQFBNTT1NZHo8ky0Ccqi8KUctHV6I3jPfJD
ZRT3UVfeQ2ER+CnkkLpzuHepPh9w8+mkV2GNmYKlfStgjq6WYoAHaKTJ0hPQY2fPYkrhImpG5uWK
UVXR44r0Cz9t0L6ZJiXCYodEPQ3Tc0PSYd5Q3vhP8OU4tHpNoEBtnAa03Vaj7tojV+phPNJFZkFz
HQW0uOJj1165rhf+xltUsJx2YhmQfF8aGyVYovlTIZR5Hhtfdi/liFrHxtUynBMI8hpymXKmvY1u
CIjBh2XKpvMZSVDvytO+Cs9qn9QP4+yKGz/KDRQsIRsQB+kE4jjE85rHEHF39yoIvLOh9mwPnhGq
r7MSJR+sB5b/yGddMwQoqnvxolC+Ck8jcyKRkwUiZd61YpZ+UV61S8ZtMs5tet9MCvULPuYDvNlI
pOcWu/hKm7a8TYce1Qcs9xaMgJSoowr9lG/L6FewZjD5OgbfqnvxbSDe/Sqgu4M/nTKQCjTR1Yw9
FcVgT+1ueUiDpzIs/CDxGwMHjKJuf82LDN3UNnPNQ1vSEBAQVpGzGSga+PJVg6tZIb3pAtRM9pFx
m1+DEUTfqoGF5xQw02zn7LgnYwhykWPTTa8Ucgt3dgpdkPxHn/kyGMZ0eGunPuvivEAlP4auU9vE
/5FXC5jbe9a8gWatvG5KNwHgNur0qapJ81nrZkA17r+Ldn9QV/iJMvxXzgyJTRRJGAomoCpB6g5A
o98zHkIXLZsaK9+4VdMGVa76PM3DFkiCRZxpMnmbueuHbRPIBeQfOHZrRM0XC/PYEbHcbYli4tjh
GDhJs8idQVhrOoNmSH9cYPoSylN30tWoM5k+83ZuxLDVZsyO0QcDJN1sl4sm9eTmwEv9nv/avVSI
fyNGfUElaGJWuerC1DZtpG/ekXrrz9lkpyXm8OpRlIDp+ujKmj+hKspOXUtR6anr+cY4Nt6ooOrf
bdryJySnmg9fBdONNqR+KUBJfNuA1ezRwwEEehuTEx17oC/BShGD7eMMlSPkZXoexagmoNb09Sv9
rIn/Pk+hREkr5KgOSqRbVpkprYoIkQzX76qAF74NugE1tCalw3UbBQ1aJ2e3HA96qJGPAilvmZRR
n98qhIfypDVOP5R+DhH7Brv1EzElNl+e8+U9zItOxs2SNY8IfelZSQt16c0piiDWy9Gh1JP6ScKL
qmOfF/UCiL4IL5pgqIrEQxmujnlF+aPpp+VxrlpIY2cpcd2Wwv5/C0inPgdo69A41yK6BFBvgEg3
OqAeCR0csJpeUadA4cC5FIEaXgaDqtp9yqLqIUW97koi6zrHheoqu6FzSs+oWlqkl6a6QurZLW5B
uNn1OOoqioJN3SFp4FpQesYESk1IYRpv/pFNKnztUxfczuPQvncQKnjwBlOcFy6lF8M8+q+hnhD8
scxXD0ik6auIhfmPHkmkNx543DuHTEb44hejOgs74923ns6v0sZM10tJhgvKveU4V1K/RP5UvfLQ
N/cU/aW38HLC2zYoGHJRRRW6uIkIGtiGMj/3cJTfRoXWCjXhdLnsiTedF4NCvTLyXXWSN7P/iBKw
OUtH8AZABX4cjsN2VK9ZVk58pzYu3fbrNbbKfmLbSPQsMVg9FkCn7N8QE6EK9DShjvtOU5HDoepN
cVHkObJTEIV0fawLnGEIrmv91EZtdQJ6JDJugYYUNyZ03TXM13zRtFX6AmUiMx1If/5sPv51CxDU
nUiwqzdS0HtG6w6OehyoTuuUvVtTFFNiAc8jMSSJQRkwkEhukLoo32Rn4fjPYYZqH6wPKGqnzKoz
Bz7XPglKM54Z1H9vSmKLy6FVNXLfiwFDhsi8bx1a8eDtg9HzJoC6+9Vk/crblNx332ZE5Y9q7sob
ilpOGQtWkjlmfKf3hYhjuoiW2l13cCOzzVIP87cZmjp3ck7774jb6lsGDovXUPn5U0dKAAHGVqPv
dQK7J/Le3ijfJqOXWyxufgZBL5DkmbSUz6guBzrR/fxM8gzy5g5tpcnkL/IiQh9rFU8zdU/zImZk
7sKSn0Qu8NJNgMQHsIXg99sunY0ufLmopx4AhCdPlPUJzpf6xmdNf5dKDW20pVuqKPl6KYViB0j6
bbJ22QUUdFCbwx+xhglyO01G0NGhO6/soeacRt2t010F/l6iqrN86qNpq3ybQjmgQIV+k3sVee5G
H3IXnU/Tb9BAF0OSIu9YJ06RQsXIpdhbU/btp78AfxA7UG5dUjssaGtEchFyCUi7YmhHNnnoik+9
28rPoznOWlefh1D7ep4QDV07Wt54jjYXS8bK7gpiC+3TMDSoMCDCK4/muqzb28mhBBrnnHoXbs5Y
CMgsB3tElU21jnvRLpBPp3V5FhQmP9VzaH4Ig/7ZeFSB/wT5ajFvSYskS+Kow8kOGRYOj2UCQAKw
eFtXeEoyfFs8D55+AfgLarYLV0+Ki+GpLGqWQgEz7/utzor0zkwy/5jguMjTZWrZ0+xata2jdqD3
YvKz7wDbB0+9XIYzoLeC9zQKzQ2IktQ3JpGHiydeh6/V2C1PbTeF4CVrFUGGzi9F4rFwPM5FGdw4
83/Z+64myY0myf9y71gDEvrxEqIKpRVavcC6e7qhtcavP0fzu2UVuqxg5L4ux2yGxuFMIFVkRoS7
Bxykz7rII8aqL34oFVu3Jm47wNB7wDx72iPd6Bh5y8TcUlE7EX3Yxdwr7ECJlTdUF8oECT2vFbdp
JwN2hxwFc/AaL+70HpQicT9UJccelQpjpkzE5VxuZU3UeSpiaAGXF2nqDDmzrnWFb67Gn9YjFDw4
yqKBkYL+po28qAe+eedbF42Dq6yXUg1pDo41SqFv11zCgpOcRUmUawDtBFsktsqv2B/kE6AxOWd4
Tlg5usC44t7jhnYfoT36oQTc6quFoPUyhTILoQ50ksm6K30IkMPBp4ZYAV6kc8NAUANioOmAul0e
upg05M2XPZ4N58rrmW3poXepXnQywNCuVOQcbiZx6ChfDPxLmw3SKkJbAGmVOyliWocr8KhihnBQ
Dg0HYRCWkYavKB0qVE1RcDoR1vX8DmnlJn5vOoavAMVxo0Xkl92rg5Yc723eRKGGgpC6q5JQ2IVV
135LAmQbmwSaoVqbcJglRU6djQz+ygENWLovl/VEBl154gzPcoVh3v2IR497uMAGkl5p+xXjnvbR
+dnhVn4KJVO2DqtvBoiLjvodKjKrckhYtIbuHfQ/z1FeyrUQ6LLIAFStSLdEEKEIlnDIuDp1ogQ6
L+aouqtRLaA8PFSIBricdbedQlCOrcK+2Q1iB8dMQibndWCKkFYN2azoDk6UMQsu7vhPXFjdHung
IqCt2inVJin6+DwwNYAOUD/CSybJkeAAQBhgCcqSoAu0BC/AV15tggvS3L1Aud6HqlMGsbJPiFwj
aQWggI/US1Of3bCMPQ073NmxrQNyXRhF+Li4dMaS5MAQjuboEYgeqLWcKrpb1GQnYg9ccG33r1wc
p1/QSWZREUnavNfKlMielpIoOUpNUK6LUBJRInaY8iVCKx8IAsoDZ9WQUHEpqocd0DOsYvttUbwm
fgQSXEeS5px1LSQ+ShapCTko31ERclZDG+TVkmFz5GiTMeERiF2xgSY56PqlC0kb2mB5d7kYOF9B
NEQBBdisKwxF8NW1pzIpwgwhGZYKJHccRNMKLrCmU5itEHXCa4EszHuAilWuVX0cv7WtgkcswBae
t+QEIUYKISO+o1chSopLPlTR/iBFYfnSM1WH7nRJxF4ChsPfhjbcx76PGgjOIPEnUc7r0ieBa8eM
rTrWPyBiWLMaEu7CvhErDrpR0ZBskeQBOYRj8hiKp26xR/YqYHS3HRAh4qdAkwfosTF4leKrs4Qx
ZcBuJYpUShLqpPeIDzFzbmC1eOD57JQ6sc9S0IW8JyKWJXpMCor7FMcITxCiYTMMecDZeehLWxTT
i8IofYLeFR0IrtVLXlbIomUVapmaKsak0kBSTavvwHVKd0uK3GkNUerIbvDwrrOjusuXVVF78Xrs
k/AsEglI6ZBHfhI6FxlafnRNwwcLWQ58oxjLc8sMqQTRUH2lLbQqSUJuGQOcGi0Fl6grtlMa5lVJ
69RZJYgo8V5QeBmzISAl+KoQhqCuAXzkG9dGUE31GF9WtaYmiLCVwE9eOFdB8sVrO6TVUU5v1NWA
F/wazUQJLgzJw+sGGHsqKDXyXUBldYwRtEjVauBx+f62zArliJ2SvFXS4CCFxknNt8wAHeUxRUw0
FJtxZUooWNlkUJOD3HNjcUAFrPGpgJKjwXjYzmaghA5ZKo7TFKjmID+A6ijjXnLQxfIlZtXZuGXs
KwsQumrXIHI++GNhBd0UWz7pbNCteEdrM5LlOtN6+Sv6YaHthxMKDSg+rcswZsujWoharqtuI0dF
1o7wZOCfW2Sgc7iGnkeNqkn6jSwE/RZVT/ZbkfoupF5dBqCN+WXjGgH6ORpqHSUcatRRPDyhXuLy
BuLGIjDVRiHxCrFgXRtxI2OWU3gc1DJTNkkWOGIBlC9UQUXBMmGkJRBF8VeOoOYsI0GxGhQHa4y9
IZwgBdRh37KZ6EIfO2I4FFBKFq1iKw9VXiFCOwrKk6hHwgDpLF+Dw0U1wmG5qNgRiGIOWpa7yQUr
7AiawnrMvkCa5cILbPDRlK1jV7mf5pSvIIPdkd6JN3gSuOjDJPvy2UO67VA7DvviS2q0lzivTTUg
3tzPDIH6k8C6OaR91Lz7VGS2O7WK6j+FDSsifyfWCTx/H3UbpwWBCHR/0rzyVcqHK48tgXxs/DhE
kgpY+7GHUeqelCSWZa0PMo7QIfTbRBfKuln4bYqafwUlfZW6eDajHQAUTLF4LdK9K7SxaJGnR1Hw
HUliJtVa1hE4g8H1d4DumCRoYR5DKSvEyFC2yhve0dvSS194T/RcHa/ioF8EbY7bI+XaAJ3DPXkr
+1l75MogtFFISNDUj0c1S0QsfCwLtdkwgoxasF+K2Tt2IA/NFrmBiD+LgPgpS1FbpB3cfEeFrmv3
Lbq9oN7BEvjE0M+ACBbUIlgh9pW2qi9LuZbHUtdC8wdnu0WV6FWVmOjMsEJ3UuomROhXsp4tcgnH
LiU8pFktE8KCrFC4Ce3KxyPRlN1qKAyf4wMPiUZBPBaer1g4IVgttSDcpwPh1y3elsPF7wh6qBWO
uo2LMkHKNYYy/qop46Qy2bSUP10/jPeM2LJfruJEr3g0szsET8UJSFbBkMUgYoE1UOUXAHYhtBnw
1SHi3OxViDOFxylEu4/Kl/FQqTln2JWCGL0UYO6+wst76zoqB3ArYxaI51IJ5Q26Y/R/WAf4Acep
GQ2o2/hb8pV46cnQVaVdlaYtRS4ttFNRDp47EnnvVY4O4LRvSPCnigZ5RaRiWDaeV2xLaUBXB4BG
ejz5Sel8AqWlIsMcjJezhMoG4NgIcXZt0aD2kNdKdQjZwf8TohooPfcODpaBeF18ZuDeWspGVcIi
bUFw2zitz5shUdBJxEcaak5uRfgV9CiApYONjYSaIHLcVOCFAKgXQQKZ/BFjV7ZqpHpRRfJTXAJC
sEWxE93Umd7deJlCThX00BERZKmJQoljRgrbIz/vdkteaXO9rAt0veGlatmoGb/k+JpfZAXawQ1o
toZGZQwxwyEgW5fvsy0iwsKAmm1i9ULHn1p0cjjGaY2HcdaiHx6pJXgG7LBEcr0lk5SBnvWBTKUM
0bBc8QA/x3lkiOi28IL/r9AyQDVnZE75kQhzEw+qHIgesgDYF68oZKoiXCfIgTeR5HxUqsrVcHOc
X2sKtGQRC5YoA9EEN9DZq9LwFdDBdp20nfMt8U2wDrOh2rtQmHkpowRF7x7BYQCk9yvpA7KJWrFB
ZRuIWUvNJPcYcCWzlXohR8WBF1SG+l5W2f6gVK8960sSLcJaQdUeJ+JQ8BGzRzg6Nuly6v7NrUpn
8RMI/y8/5P+MCPX/zjSP9JMbesj/rSE58h757zfkEPyRv7ghnAiWBxLdqEwgnYk0O37nP9QQjvwX
0O0ALYoyGBrIHfxNDcGfEYA4ZzngfGVZ5kd9mP/PDRH4/5IFoD9lsDlEngcK/B9xQ252qwTcOMcC
qEigvQ5EmzSlhvQqxG0Z4P5tHhUOB9EGu0qdt6ieUSa7zVP/NjNJ6sLdtTUicNYW3Vbvuk+AM2cS
MfcsIKWHqRElDnCQCWSwcBJVJQ1yiZL7VXdrfpZiOpJk/j7Xfw2Bh6+TJZEXiTDVoZYahssBQWdt
OU5RvkIVlX+V2q+rvXP466+7Zj/8pPZ+WcEAFEEQsfQ/qcEryiOLuzuRo5CzY1ro4TLXoNqnR4f4
KBnBn3ZRWanGGKKx8deO3mi8AWA/lbXuKd0465p6a48eV8GyWJRLd18tnJnE6d05uPq68fevvg5P
5V4VGMzB4HN/APjfMB55BWNiRo3pFmT5n6m+MjPZLTlXZ5XaYxIYAB0brrIksV4wvhXnc02c5wY0
AdRzLIM0TY9dU0co3getxgPS5fwzTdnf45nsTS6q+R4FGs5uE7xwkLYppBd5ThV3ygj5OcogqYyU
GVlB4DWxUge9gHaBsBImMW78QUAAEKDaoDmq6Ott1fLHzpVQBg0laVnlanFQGGBpU/Dmjn4txRrc
VLMAq6QqqAMwEAEnqxbnctuTUwQgNAJuuC1BQDX9hw93vYPEtPAdv8gjO2QLJBKQGXrt2thQ+Rku
76TcJ4k/hkZwuMQLyu8XSu336B3ISYLtbZ5enG1KZbrdl9T6ag+Hw3O62fDaTlsutac53bZbtstv
w3D41yNELNRxjA/DjbJ3/G90ETSBtNDQyseUkmrG601PynSUI5fl6kAyALXLItLadlcKp64XdoPs
bUOo4yO/NHP2f+RNrl2TxOOqQGWCHTcXborJWUENXMoEt+Axo8oiec13PPQDPR29WzRnXxgoeqMP
tYpfd5yGsN0oPwDP7J8fO8ipmx8/QsFdKqrY53hkTaq4YZsnJR/mvN1XjlaFVt/+s2av4/qNFmTQ
JFErRmp/sn5KKoP5j1ZBNvCxPdqfVcCqBkqvp2GezByGn79rOqXKD/dTGgue0sRWUIscKiNib79s
3z5AlNAYDU0Bl6G2SKhhZ1pPRy1Yb3GcEwS4O41wExwn4TwCZH+7bzIP2ULSy4ItNadCPSvCzCt4
9DW/BiaAqYQakUyUX+1oWIYHyq/mbejXATJktc05VTjadR/ssFHyamZv/mh1PbI3mUiI/UeV4EMW
pT2OFydZqdRZvA3WB3JlmNbLpXo+HaJ1aQJDpEn0NbU6410xbcjmJJqjMZc5OYSfGfz1RRJ4t7xA
JEGaatUpY++uoVAGu16F9MVU6dul3mZn3N/WF/2km2in0NxaGZGhLY/8oabHxwflt2fANr6yP5kR
iLMCBsAOgo2UxSKI/3C1r7l+YAhMN+ODJlzU/5wYMBLxlgUQV5gKqeUyWHpZDlOpsd2+7c1AR8/u
nA7UWhw2m9za7SpteZaBrNNnGlSR22Drt+lxFq78nyuFmTg0uWivdROkN3qxFqdnamgF9ehZX66f
Hk/q3W19NdKJCwTZCkDvDCN1pXVWbWvywgJm68Uu5euPMK0Xj83NzuzkShf8ZoBaay/YId1u8xNa
Zmq+YVns65djHqAfTdmNvVwqgfZdz3Jd7roI+FgFrhDyCFPVT+CVg87rYriIURuhrfRmTmzo/vCu
TEyGF2c98UU2EezC3K5T+sbRi6efMDZ302jUWC3P30vZegK0mz6e2DHq+uWfwL1H0ANCnshO8xcs
xLVGmHtiO+KFJ0+Dtw5JSgEXOCBXH8sfbXRRCmA6c8rgnnls/N7JvLY9OZl9VaBhjir0NkqBpbST
6/c2eYmkGa7ofSuIVUY3wEOV4PZkiAM4JEjdJHYkbzM5M1HQRYHiK+7m1Pp+Iqupp1M5ZGB5Fj8h
33RrCdgYl3Uliccm7XT4+I/eVo2GPqPAv196NFoEmja/Pe+O78rq+PtXJx/gaLZF45/EbtRPF2BM
kX+WO13l9ceLdfeKBu0Nbhz6Caw4ZfF1AChzEAUdRxfTbaW/mXvv82LRaE1bU35anV39j6PN+LVp
WDK+QaAyyYJ/BiwUEkq3g2NTseeFXgztvnQN1Ac3YBpucyWeuTbvuU+OZYGIAydXlsC7v7UDMktR
173I2/rLVjU/BurTxaexUehrpZ2XS0f7MzMw/o5X4VjkdIFaAycDZLpbiwwPFItU8oK9fhlPPKgz
h6AGI4d+XFzqmdZJoHTDHBXabiDEL6Hwq/smyF+6qh+BaaVzr/V7u5djQUzGPLPIk009QQ+0ldw7
CW+vIWPzNMrrZQGeX2t2X2+webdQ+bssh/PjXXVnfW+MTlyA6LqgywNYZzMDgJHtUwAatzeHpJuw
KH8uR1hRwJKR8dIDafF2riMvTDPWx9BabTyYKJsuZe0wGHidt+ts5qDcOY/Xxshky5IO2msFYCS2
W2+rwCbAf0nKKQT55l9MHTCTYzpNldnp0RAcic/ZgnXtkSkFzHaR+5oUzGpdjzf5xKnBcf5tZnx4
XLkXFsB+J80RZyQbRKn+Ek3n1/KuotgZwyq3AprZ1ZuqzznTny7pj+xOdkbnBlngeux446+3/fcb
0dDWz7hEOBnRepF9P7/Gl93K/mb045LP6Mwi3t2XV6Oe+AOQEpiglzFqdKdh+Z2TbL1mzufcahj8
Z1de2Rg9xNXMSuDfA3iAN9R2zWom1PPsUsv2lwEPdWvhmOw5oxld2Z7R4/IgH1CRto5r8V8MlINg
jwKoC1CY06ZkTl0OObrhBHZTdisElEbU+XuuqWbCoLve5drO5MFYVhBDA6uNtxuzPSoGKmsU/SYG
Kv1ZZMtnyhxXPZ173Nyb4GubExeLTrSMAL2exM6ci8McEscQedcUhBNXlssc89p+Pj6S44pN9ywh
eEohOYBDOWVrF0gG+qQkvE1KxBjglvqgkM2YGN3HLxvIVWO94KTFaVO+ymkCcEPZ8RoWz4D7HLci
5fcvL1uTo+YpXpw8jy4sZbPYMNtN8q7Q1WqZad+aqC21pWI8Pf6ce1NM/v6a6eOKLbquxtuEszmn
MepassGJ8KhT9ttKUpe54B/CvoUgT+PMZEbvTvWV4YlbAtuoL2W/xqvHoyqAx01R/nk8tHtPY45X
8ewHOlZEjm5yazCe0tes2HF2f0whNxsvYqjMcrtO24FLNtdeTRw9ynRdwfOHBheSSpAgmRyQiAzA
EUUisfXttviTU2DkNik1Pe3DsgLTMj+KP9ZAT18LeL8Np2kaiHDHwj6fedsuKDWek+WGvu5W56Nr
Rppj1DPXzb0Jv/6+yWFS2RL6Sp5KbMF1KUECHpirxxN+z+eiWIgwCEUiXDjj71/5w6hX0BixUT0b
RL7PYiDbbuBNuajMx2Z+LuBfM31lZ/JgrksF0l6+gsyZUpFi2TAJ+hDJfhTwuu+WqWMNKukSDQ3p
c+XEpwpL7NBJQ/+UF1njGSCq/wAmWVZrgOlNF2DgJwAjVmXn7EqJqRmgkEPB0aK8ED29KwiqoxAi
8VtuZiTjh/4aCCQ/gCxHIvkviYarCWtkEuVQLk1sHzoPyJ9lGlCKyDT7UPQm+uNZu7v8V7Ym25Nr
CpC5mCCxAfrbM162IK03M5yfF8uv8UDtjWdlSLPhKXq7ASB5JrPI27s2ug0APfEm5s99gfrAyeUX
gbSL03UTHx4Pa/wrf5mEtgY0LDjA36ePKCcFMn8Ab9uOg758FrMg3yhdjGi3B08rpj34fs85hxIF
SiLdTCnw3stKuLI9cWGx1PaQVEiho0C+uP7LDz+GzA75Jwz18SDnDE2eUqwYQ0gCKBc7yLsFhFBX
Xp6sgGcyZJk1qmyusnH3rhcJCnfjzpRxD96uIwGzcPCahmAdKdujdQGNjeqZPw271vQv4qq0dsE6
MDw0ciQzgvP3hopIXxkf+whVpzQg0Dslp41b15a8QRvclib8qwNUiRetwff6Fy5RFEUV5Wlk+9Sf
EO/q/EW5IkHLBBGxmunE30ntzA30k8Of7s7x7wdVa6xwT3dnxkWQGeKaxH6KIUOg91rz8mLuoVu2
ZDRxt5A2G3Gx2cmrjAa73fuyp99rZiZOvXPuiQAQGCRexmeNMHHKYUWgIC2jTAWyw47k71BcOD7e
nfdS1iM1dtTegdiUKEy2JzPydVmO6Wz53OiiyWih9qlCPARxGjG+nDNrdoahQTYl12pjfzp8faLb
gjaKvbfIqfC0gPSJPlcXuHMZEWUUllMggYX8/WTcgcSnwMwVeNi06xbkS3XvqzP+7mdgk+W9sTH6
96v9A902vxJTj7WfRLo19xy1LMY4ucZl//EGFY23Pa7+k7XIdeqc0ZBvNzztkMwFOyRHNQRF7j//
InS9+aCJky8FEJ4haMnZIA7zANLIzRMbX5iCnbnp77wab+xMHAT8A5TRaqezMw+gWe4lThZo202h
oBMGGS0rK5ptFXHHMcDkmNrAbiZw9bdzrQKvrQ4OCcABVwwfsONA8vVaLk1IHYBp+nhL37mYoZ0H
CVQklHBslcnmge5qCAyYM9jokkV5cSm7r3wJHj4AsY8N3d2lV4YmO6hqQQwLmLi0Ia5MS7JWABMA
J37Gyt3lGpPfCkeQAP/Rirvap1xVkVQSWvA+ZKvA66Ijepk8V1lBU/Jd5ZD8+4fa9T+xMcLRv01O
BpaFAbDvAkSFqnYRJkD9DyVtGOvx7N3zbT+ve4FVBQUicrd7AqB0cMpFNTj6OeloIcTrAhWcmcn7
ken8dcpRPUWBUUCGfZp8CkrI33ECkBUoXNBmf3FXp5OvbZBbNFbVAuqdyOn9wWGeuTx++tA8sDvN
Q7mDHzRtoVQA0DR/wvUHaHt6kdIBFbgSrrWjku5rAoUsq5lfglNsCS+9rtD3nq57VANRouJmHlt3
d6s6UvlAPERFdJIZY9E2ROHSuLK95E12NmisURL78ZLeMYH89IgFwz0CUcDpMY/CuHA7FFK6+EXt
t3Xz5EszkeeMCXkyCjlq0YOVHYidJJFO4sokSa2HUjyzOe84LIwE1QKkE5BNmMb5GZOLjSf3xObd
Q64aXfOkqufMBy9Aen08Z/csIXhQBMD1eWDtJvcv4DSkqGqHtd0ssKL2O4IgO8cdaxa6E/9M/f3n
XAOZw0KMSMavsDk9ckPaNgXf21Xsx9BHqQ9lrCyHAN6RrRnz8cDunG9U9kFLwQ9sh2ntvYZyUF9D
KtR2i0OYXYa57u73MgQ3BiYzF/F45QKry9q5se/dJWMogYG0qOasv31kQbyZJNrceMYUwpUfFkki
Kh2BOQmkdI/TwyScuZjvWkAALozQXYh/Tvd2JjZB6sOCJ1kilDs5sHYer8mdqxHFBfhBSAhjWaYJ
owEsim7IYhH6G7sw0mVicc6umMut3quuQHES6TGIl8KzT09PyIpqrEpgqMeAG4zVHLBDqGeBu45/
u6RaRw+ftZmhOlctvzbPGS3o2aOJFm1dvVzDHT8e9U/2ZuKMr79nOmyI2oCNJfSDzZ3BPto2prpv
9JTuLyjzRDR4UrfqFvxm+hnj0yCAQxOdGJ3lafjWxdfz5hWyh2tR47Te3Nmoxmi8JVr5cubdcq/G
d/OZk5BUkiGwl6s/0zbeEvgMMzAVC1KMlCb01UXB5HyUdWBFFtG/2BhXKzYVG44gIaNAURHUDRcv
JatFz+5RZfZzZiFwRB6tA397hIKORRt7cVwHaRW6JwLhpccG7sVsN1M48XBMVIlQGISFlxQ5PNks
tQhzmC7SrXNwrFhbGDs7MEKzWMRmZPTYc3gAmAlCmJm4aiLh++NrcQJEgHQRoLJkmk+r0BgpdkaE
GOr5m5g33aP3DIpe906onaLUYEcLb5EuZ8Y/+rzpDF9bnb7cIMXzF5ILIoNIZe4TE8IgBjKXqBjR
V4XWVm6ej7Ohy51bWQBwDAQMUBPxyJ9c/B2XVdDcxq2sem9S9hVwIHxWMzN616tcGREn7hH64kwW
x54IfA80TSlzHswBKmbW29b0aXZ2qfnljoWxiHLH6BuA5PDS6q/AV2LIvu6a3sxr597bEqNGgRxM
QVlRpo0iwfXNQKLjertfgA218SzPKo03ZAjwYwGhHngX1xL2wHmtzpD60h+v9T1ffm19Ei5Gch3z
OVg2diB95P17n15i5r0nxmMr96q3KJPjXQKUCuCI02iq7uNGIgkGyZSCCS66CSWajVTabb3sim0A
bjGje4WiZWlrQnoNlfyZMy2MXuHXnr76gsmeBrXVlxEWJ3bfGeuX7X5vAXO+Rqweaw2LuQ70VPPO
J0YDYudzk9CdxlIt23oUwujNmJTXlgjYB0h10afHk3N321992WQJQIfs5SrBl0lpDWSt5ZYNVcSZ
ROWdV4GAFrhk5EewyAONH3H17oBoSqK0xI9tQVHWdcEfPa6dmeJ7SfkbG5MpbvwWBM9w6FHWAqFt
hdSrwZt783TYEGxfHgkf1HrnFvYeNvHG6mT6wPFHZAiery3ieZBsOrPXtsjD7PFAWFtf7lYu6cEI
6OrM6CsBKAgdGJeneO7W/Z2EJiq8loRKAgJsoGtu57cDUdRDtx/XRhJo3EwuxS8d/fqyUMmjlGra
aunsIs3dn2dM/94+sCwCqQTxa1UWpMl9X2NPMxEomzb0jmnMvaTSp1r/Y/wVGUs6QNiOUHcwRm5H
FyXoXSU0SnFIIcwvys4nKY85WmTLYnN4fBjuFBAIwkv0yxBAwUXVbnIJ5F0RQg/S4Wwp+YqLt6Ba
1eCOB05Gc8doQE4MNmI44wTJ7/CJHwH8OBdALoNlOFm9HtBpkE+zHuASdiHu12tFW2+35skxF6du
DW6k3qygfkU3u1Rn9GBRzsSj46BunRPsIz4UUcFAI4Qf/P/V6YRE3wDOTwL9ZauqgW8pUVDvkHU/
eTOO+M5tA0vACGDPEIiI/WpfgY4yXh2qnF1r62IsTorL/OjS02mT5ZoxOr3VMlq09M+Mk/vtf0a7
6J4hAgv2O28AGRSIIbYcllXmLmiubRTyyEL7b6ra4a/puqYbcXdXEZl8VkGCi4Uu2u0uTeAGcuBd
pYsjrBVRteQ4+O7adZiemqbR+tgIkJn0I3WrCIwJjVDI/CV6KyP3lR19NdaT5J8nY/E1I7FUwE/o
WjQ5N4xQosVeis3MpjsWqltFtmiDmJZzzWhHzzrdP8iUjKC3UQZ/Gv4ncoO6fTs4FwXugPIelHT4
LjoxXQSGOPnzeJ7vLeUP4QXgBUVEfuN2mqHDRKpKFVk7Zl8EoIfQ++ixgbujAdIe/3DgC/5wg65O
Q6WEde+BE287UgwhihKaGNCGDDS2FJ5IGpmPrf323DwL/iERCXphS6DY3A5HIg0LnayOtSNLpd0G
6ZJGg5TznLrdnJnJ5mwIgdZFDnZErfVGBhU6qIFtAlf75wnR2+GM33E9edgjrss2rJ35ArsNO6nU
3VKqZvJN9xyWjNVRCdJ0IB5NJs1l8qxzWpRWWnTgWmSe3oIZ4WnuxaHeTDnw9/0GPUBYGlHbCPnF
ialA4CFNLnuDzQ5G6xUaJEKQhf/HlyiMkBHuj7OK8sLkEg06CHWj7wjE25RdAfkATlh33VwX37sO
6trKxB0EpUt4CFSy9nprfpRaoJ9wpaxcHV73PJcH+MlJT33CtbFJmIzm9olUiTE7BrFoBgbM/cWy
DodBK/XNClo7czDfOwD42zkc/cbVzvNbuYZqBkaH55+ub/eWZ15AUrucTgskHlax7mpAthxnArq7
2+Nq5cbfv7LK1WACCyXOlYh4GFB0HY1tNbQ3mPESd56Zt6ObbEP4iBrqZxgdUj5vOX17qY3tW2Jt
kZmyFq8ZNXjNeH2O6PMqMZb6zPa8g6SEdRHx/0/rvd8ieh1anmVd2tvCFsVSnVm3mog8GNF4gA4t
F2w1SUd/DAu6QcBSbV81YzUWVv/MNZy/d8WqeDyMlV54/qlrRl2Kh8w7qmJJ3dJGOaa90Sebns3R
VmAOTjURNhyTH4gW0TZQVZA9x9GcvMpEiOUp6GCATOaFhbAlR8M3+SRdwOiUF3xH0axMOTFm8PX4
PrjzAkWVHphukKMhQ4pCxO2OymM8MboIZY0aL5Vm4wrLIts3zSGHLpgjfkXtqpmDW9zZxDcmJ2d1
VP71o6YgNpvg1SejYUENFVb//Hhkc1YmB5QUPdpk5jmxkR2G4u5rysLRSTMH5c7rAJh4EA5ROB1B
FZN7Tqp9ER1PMBQJ4utQ9yvRiOLxMO7swRsLkxsOTBCINAuwEJBdWKL/QnSMAvB7Ab1P/8W9cGNr
Eo1kLZRMRRe2uNhf9bgVYh7CeEVxeTwk/s59em1nutWhLZXn0F2ApMBfpxps+XIXLyF7coKEGKip
Ywq3Ak0+12KDGKrJA8Qt6QO4YYABIZm8ImvCUoIfzKJ7gtoLhKLW34+/cmbip+wCt1J52SP4yMxt
KOsbbL3lgkXoLJWq1R6burdVOSKD/A3UDIrW06OfDi3fySJnB+KToGz86liL1v/MxOTKr5MaHR16
mCjiN0l+qtOtWs+YQMQKXzG5hBEz/z2OiS+pW5GHzB1q4G0M+duNFDlR+4J+I3K9J1C+EddoAVP+
AQZKGSwpSRzhCPUYAQ3jyhT6p3TI68x5KtBIqaVeqtTnAsAsKy2gqvCOxmWDb0hSn4GcIKEX+SWs
E18yBadpAlMeeJTd/SEUg4+y6vroXAt5mm1qT3S4vVi7EnkLUD3yNDTU6L8HaBMFehWRDF1COUbt
dMUpq5M7wKrekiGX91ANZwCaDGqhXvNRLQsreUhc/omv8v6CfladRBOhcj8gI8ahoQHTrEowG3KR
gv4DBedIdfhL6fAV9y0P8AmQb4M2tSLVFbFQ1g+J6UCqEJ2gINsPoRvG9Vd1FdfBQuxSiTE5z+GV
p3BQ1RA9G4q4WAKPDBamJxSt8upkjiS/NCo6rRxYaFOJRgfNLOHAo5OraOauUleLIcH/pDsF4igt
aPwN6zoqv0ZOABR+2pM26z5zBZKmMeV9p+ILmreC6EJHVB6iJzyFiX8sCVo0HN04K4OVX6R9CD3D
tAwM1+2ZwtMiz4EeZRZkJsFjKPjOPTWtNA9pR+cdhBb/XCcQ60Wqk23RR1P1GNWBCKITtGvghqHY
pRQNX2wK0h8Yh3lqxt6uaACTR2bclMW5xn9cCgVETNepD2IDSk6s0kANkClTaDJoQw7qvCkrGRk+
QwgWdQh80a15C536xLOgocMgL6W6vJpTJWKVCu0q6kEQ9QGNuxRTHlW9l8gfVm0MJalQAbUZMlk1
Hy15v3QBO4BeNVpJ+VGsD4XoOybaZaXE4Ly6daAI2vd2FkcSWt+mUg7R1EYB7PKrIuJQvKERgcuf
RznCwICqESuCxZwNfbATmAx87ZwvWSQjCynxJLRHQ/EhNaGW57NHSKDKjSl7lSd/ZwXvBl/oV8mq
6DqT9a38rrqdD8nKquXE/8fZd+1GrizLfhEBevNadG0ltdSUeyHkht57fv2J0t13r+4aoom9IGDm
QYCS5bKyMjMioFjZAlE1TygIllNqvIKnVG+3YFlUoe8FosDOUqY44Z0+btPoXIDnPvqSBqOuvgyp
isNvFfpeyC9Nap4c0U8mz6MVCfoXOgbLU1frWXoY1VosdZPneqEnE1wWXDLPgxcY4hlzN0ItDLBh
ZWvE4BQBVWmnZD+QcMuGEzdVZb6vVCkxcZ30UJ8N5T/yIOS+0+sIp0gq6f5Hjy0XfSS9mgiHYsiC
3Jn0XIVrNzTwtrktoG/za9inUudNfZF/9XHKlak1g1OL24BkW4aCJ13wF2POqtxKC41v7GmC5NbK
9bsYH+FqVzWEpEg4ssmqKQy6VIL8gQclmL41500FIuYdaigyBLfMcuUmWDXHBBQh1Np4vw9w61hQ
aQ9Ic+TuoGfz4L+EK0+JpfsNnBCgPUYWUNDYLKcCkeUJjSA8lQdw6kxC5n+AGICmZTtxlHW0iq+h
W0R6ybD3w6VJJvALQNgNSuEC8cU0dvIZSsCpQDi9TOyqmAR0SMqKOJ8UOa4h+piJYpQ7WYG2WQIW
tZnfRJ0U6fcDFPLGpzkOIVHXtJxcfhcpqFpNdVbLiehDhj80Z3wz2eB/j1Lo8HBd6wytHFfPt+/U
pevucjj09xePsUTofbA2B4KXQ+OnLVG9qlfqGEuBAYpIyDnQXlqA9K4t9LUhQJ4TTATt9FRrjuA/
DIJ3exCL2+DCBBNfTpOuZD0XDx6U2kx/2OslKs2gGoNgdPWvRgMCEAwJLEkaHe3lfPFQyYtlmKp0
YA2Gb/C8mEH9cns8S5kAAQRc/7XCPF3R9V9AdANWauu1+jhKhy0B9g86JCR4MEXrKXDW3qvC4r5G
8AZcLIh20JZ0PbBeaaBt1KILVRFN7X76mEW76szyGcSfyTm0jZX6xOK++8ccGz6LgQTi2hiRqYQr
VZqhCKdatydxcd+BH/CXXQy9rczORkoNesQiBiSV94Z6noNtzW1um6DLwPoC7GtRAFcWkNLs1p5y
LeMpP+wZTyvV66qOg67iGCIowrlXoFUxjtNKRL80KhnC5PDkKHFoPLPV0xERSQNcqqenrp9+Kio6
7FdKG0u1FQGFHCiNg99HRgRxvRU6vKBQb8fuEwE4z0hn03TUu2qeI7IdCQodD5xmvtj27gkZi+Mp
dFdyJ0vTqgCQhU5w2tDL1scGhF/8GImzF/nSi1wnP2kWlnbDqa/IGK3sQzpf7BJe2mLC/ZAbFLUr
QnSco8KBcP65q1M76WJnHlMTd7pNw+nbu2bp5XhpkrlBmr7IjKyDSX6XpJtq12/KP4YOulqSu7ct
LRTxURq7mEnmDEB5MqprIxM8P7X4mcT3zWNbWtkx308H4bkqifGmDPZto/Rv3ppRxkNWHd5puK96
ZH9Fj1NKU5HilR26GGFcjovxj0retTVEHAVvfiq3/f0EWrO76R5NtSHJ1ipCSycO7TxAsaPfA7Ln
zP3VhHjSTLOknMuROyURaLS1CDtREJ5vz9viTqRkiyAoQ+JQYRxw1RgtD7VF3hsdCY73YYYSzBd0
fdd6hRZalKnPUnDCgSwTgf27Pt5RGo1ZofuT9ywRSyPC62S+1q/WK0rwZ/DBQieOPA5vkWnbJQHe
cdo/ec2DuZbtXrqzoVohoYoD0C6gPNdfkYH22Ve4efSasj2hz8GuqtM0Pyu5uOeNNfzu0tyqlOIK
1XDcqgKzJ+e0ayGoJ4pngBTcMMMDXe1cMYPaQezvRR9qhqA8/TdhMEJuRQHxJqogbAfNkEXQnZtR
BhGnY6X1JCxPPHjtC7AT4TWtNB9RZ3NJtGJ26fhdWmWORjAVEwd1stEL4/Cp0j1AJVZc5pJ7RteE
TMXPJVU0GP+FnBcPEQZJPMeCzt+1LSjQoWQlEzzLC2sCZe7j7YOxeB9paF41aIIZ/zEGkzTsWlXE
yVAot5ZZmNEuc0NHsGanPOTb/oGike+iQ7kJDsapP7YQjn0Kd/w+P0ZOt1n5miV/oCkqrkVwpuJ6
ZHwqP0gQjujBaZ/cCRaUa610Ozv+rjlJ1oQ0X2yBi37LuYXV3k0H3eEtpPbOeDL+70U2lFrRqQ60
CxKRPHNJ+zLy+mWJwL2d7lIVegwC8h/NymAXeq0BpBHR229gqBBFZwYrGUMyCFIuPYCsGnjCaidY
sfMl7XzwliVPt2d2aV+BkgWoO8S9tP5+7RHqeuzDJs6khzrxDEN1gA2FCF8K/ayVUS15A8q8IAJm
gmq4yA5KaSWIlvWjNytGehZBre2EaS1u+RbssGhlSU5TL3/WnL5Gzry0dS4NM25IzSW9rzoY7lVl
M/DPvPHJq7N9exp/P5+9gC+tMPMYQ0tuFvxu9J5fxd3RAb6aFO5j5GoA0leW/YbEO9n8MbZQ2yXV
ytQuFd3QK0gZuxRZEmSVMa5Ugx4mCTd5PZI7aMkZgcW2nNwC8Rw+4GAPlu29+fcvX4KGC+bjCaw6
xvn2BCzdLJefwFzYRdxOUsy1vGdos8sptjKnpOcz1+i+RLlYcbfLS/rPeOleu3gPVglaVmrk7jyt
PIXKkVP3wxpCf/FcgJELNEEo2+PevjbBjeBXj8MSGWlO60igKMdWKx5EXnmLlHIFtEy3/l97BwGI
gQBEQQszczTUqtL1wQc5GFcga93soSPg3F6dxQm7sMCMJofkct9DituLWrUl0FEiqK9D4StbQ1Us
VbcFcMT/dyzs0mhqBlkZoF7mJ4hfPycf75SsY1vvezI/tgAAGEe5Q537zt5sTlCT/L490KVtiBY8
pImBPtPxCrxetj6oWiHvkfeYtdbW2idfRJ+PwJFUOY2rldelWf3HGBhKr41FyOYGVZGLXgkNaWkD
bdJBP90ez2KGADo0Cq58Ad6T7SLSZ6EvJB+Vtc6UwY9/gDyRZZhVAZys+Fr+3La20JoqoTgjUz4X
xBl/1c+Hpsz9VkH/MZLbzxp5zQ8WGlPJ7Lri65uP5lBrxeDC1sd7E/0qSFVRNBuz9aHU0kCeSZzQ
Zg6SfPQWq6iduPqB33Jm16Az1HdaW3/NrOqe22oP38oZicZzsfL2/TXDnECAFimzBFIxaJNlzgc0
CdBHpWPcz2hnhIDVNiKfzv77+fgekfutu3UjkxxKIpnd9s58+tas+n8/oFcfwOxbLe/5IS4wD6P4
M3KRXWrA2lUrKeml5UUFBtKhCjBPEA5lnLSsjBDg5Wr1DAEWATjkxicVcp+bXoGkZsrJ52LQZ9Ii
QUCgHqBYSGwDqQOxD1uELjHchSqY6tSXtp+G4xYCocWmqSqq54CiSdrpgwOPMq44+6UtcvnRjEfp
hgqZ3CrEEy3s9qqvWcA+rFygC17jal6YV2DGgZ1ObDH7vPbkK69189hk1igfZcNb2e8rllhcaA0Q
M5RGYWl/vFc/UtSpK6/fgOaAGKb75br2bgd2qIgz5Rf00QfW8237ypJ9ZJigUEGbN9DHe+2yKkCe
hBZiOJ5EngF9tSGC/g2F94Pg0C4Z1ADJ++z0qCCAsdcdPgTneHbdlzco9HzgQq8OvX14M2tzZ7uH
g/0xbQVbDq1m+zKbh7fd7s9p5WAueFi8mf/5XMY9xIYw5tCWwr1VQi6l/ZP0rrz6NF9IDV0ZYQ7/
HM9B3Y94vNGWpX4rWfNBftZ3eDKqpmpC/cgK3NpOtlVtaa5HQWGG9WciT0818biHHtiH1szAVziR
teHTU8+6JQVYVQBCdEAJfx8KF3EO33KjDq230QuKH6j7aeOLEDlxmFm3d8XSCUPggTwL4IN4PjKb
ItaLis8gI+xFKIbtk0DR7xQ9fbpt5Beg89dgLqywa6nyURe2HCVHbuzX0QH9tZPsAdHWXj/B0R65
8ynaxncA8Eyvh9l8m6xdTExkO0/Sdlp73a4NmVlzSWkA//wN17vJBHDSoBwUpbMlsuUesm1n2apk
AkkUkhVX89v6dWsaGE+fzWDi18Rp9HShsbN8tqEqWBN8UIG+AMhVQoEziaA+GYt/pFgzIWHk9r2u
oaVKdlAxhva8/GygR+L26izOB+U7RVu9ATo+Zgvow1DHegYnC609uHiw8+rKiu9ZM8Gsv+w3BW56
uJ6p+Gniu0ZfWdPFw3IxBGZJxyZJ5V4awbRRBqbefgaS05dPTTJYt6dqKSQTkRP571wxKwg9K/Q3
5BFFISiv2UbY1wipP7NtVhLUdqPP2+YWXSAyoKji4W0Ajclrj90ORisJ0IxEXl58E8Wge67yEtRc
0GBcSW4sLRB98VAhFXDeKsxFy6shOrdEoCsylFKT3bRWYFtaIBDfU10cAUkcNtYT5U7XW4WDDERX
WiDZIlFdmm1mS3K8skQLyFSkiS5MMZMmqYDYFiWeAYP5DKyKWeBy48h9bkExCdQzj8BCE5m86ETZ
CTtwe1hoA+0IBLjs24u3lPa9+hBmr0hVlHXTgNprUqO3+HV2BOee5ga2Zx3U6GTbHGlT6iMe6Tqo
RUz91UT37yY3/+jm/LbWlbqU00PmELMPEjDIOrB8DpDzrMWmijPvubFBEdUiER2f20N/qIhwOAfg
qMTMlPYDKMm2eW63z4Ci7Z7WPODSjgbTA9Jb4HND7xSThE6NplcqaFV4ykZ4Ce/Ug//AB+b8ku+B
INQ+/DvjPHwqa0/gpd1N36WU2Bz5aJZxLUNXQgiVRIQScmdDi/6Y5JVze7V/0YGMb8eAoC8OxD9i
Y7aGF6NLrQ+BucYzosdmu0dyP9mfJSu3EtvYN+Zn495HNpS6ibJJrQa93wdb3O8iy5tI63qFo256
d7frXYqiBRtza+4K5wmNOYgtqDDE7c9diHuuvpZZh6rhlCpoRh50t4IjJpZ+7iwDhHre2ilYat+4
siRe+zBwKdYFMI+4+m39I9YR7Sp2Slzbvtv8Gcifp8JBUszuj/5KYmXpsqUsH1gMBWEkuJ6vDZct
8gG59P+a+1tKKtYTtPe7ICju7cAc6LG/PadLqbgri3QbXoRsTYfUhMTDIvAxloJR5dvOHq1go7oG
keGKoGNp4RNUMoLiQLRy8gXR2Mkq73jL+3P7YxbY6UByAnt401J9IDaRLDZi0oxBDrzebp/cHZN9
5SY/PzMOObj27dkLLN83/8XxpjUuJLDBKIqIktlWcmzIajPBKKrYYL49DuAA+sF8+3soY1trsJeF
B82VNWZrzZXY9FoLSGLHp1bcttsOD1yT97M7kC6RnNfSlbtlwSBufsSxKEcgUWCwb0W/wsATWgIA
Qg1yr06abI3mXYixp4q1JrIFp3Vh7K96w4Qu9DHuYcxowEL5CB33tf1KL3XGZV1ZYFZLn9ImjvN0
AGJiD6zGvVOZzmNyfNTP0WC6obVNTgCotHvpEcSrhRWSyDHz0+5kWBukCtLeXsVOLDBz0Njq/88w
aj7XRwjC23rdxvik6SRDmNo8HmWbbLUZuSBgzskd6OGeTLzCvm+fliXwCLAaUHkDMz4CLZY3LdH9
En2W6MCYXAurCTwQWKycbQqyA3/7+KCZX/oTRGRsEQf1NJBiv/YBdK7/WgsVJIiQVEC8x7Y5Abw1
JkKCD9hTwhTk71Pn/PMYv9jIvJmhveEeNquk2BJ1gbeMMhHKpECfLOqo0cpWcGAH+/29PYOUEAUM
ckT/CeBX4Hkg2eHwVij2HVSeCB5laEJxv9dcBy2f3foWevYunGcBenwuSfEtpeUffVdxop2/ke/9
/bRiaalcg7X+Z6rpsbiwBLW0Co9+OurjYN/LNrR6EY6dH90vYvNO9AAag8A6fa8pBC1FYFd2Ge+h
c1qWT0kyeLr3Ov0RTdlEjICMY+ai/q8evl5+GSyoeA6Ur9/BArCyx5aaUy4/gEUM6B0/aHWBw9Uk
DWkznnStZUBk2EACMG2I1mwMcKUI97XykOb7rFwj2Fv0aP9MPIsgnBO5UZOWLvH0krX3aJi/fYp/
uwpu7CEWSzykoxEFZS54jeIIzSbhzdgJXGUyo3P/vvO/mvtyNrMnzbptdwkxfjWxTKjRDgMASTJW
trRqq3deHdmcKbNBG4BXISfZ9oA9tfnWbWNtL9MTemvEdMov9jLIwUstDWAZrSXSPT3DggORDcTz
lMcbFdYtMnggR79r7p9O1eZ0e+DS4oV4saLMW0tLfC6KRHqUUMjd40UBUUHC7yhq/j3ZYw72iQkJ
ipeXDpR7QNxJE7HTFCUg/74kdyKKCsNmrc9lgWgVd8jFRzFeraiDsKp/vRpto3NU0/gU9r9kU/fb
n3zz9YK2ftO82wEX9bTxgMbdfOyQcMWtErzcnp+litjVpzBObQaAIUuoq0mIfMyI1R6OjuY44FV5
fBwfD9ADuEMciESTbq8c9rWVYZxcawCIadCVUSEw17g+CCKy2kznLZes9WsxCsi/IMSrUTKOLeO0
OBML2ALisiMoP78fP/unc3I6F7vt1lVsYD6BfCG8A2qtmqAXByI6A7HWPmRtuln6MYjc/+cSnVxQ
zR77wwzuMTzGMhPX+MF9eOvtXCV3kv0ED79f61Rf6t24nAeDiaf8ucqmSS0EL9xyBgnNXHUz0L1u
U8j6WepLDVGmZCXJ8NukdsMBsHxiBTou0t6AA1DIdOq/aNjN424Rzc/cgfA8QQKbCPtzjUBmi47m
uzvR2oUEmImnmIhO/Xx4kVyA+bc9HmY/SGY9ituXznmL75SdbZob6xSlRDxCkGiyVnYodU23vpxx
mpBKB2JAzgav88W7LuE9TgAI6vYBXDkFrDa3j0yEn/DYmVJVbZETcaay2EctCN6SGZS4axxOS0W2
qx3A+MNYN7rRoFd8ZWegIEXweo+YcftgCzscdLgbS7Fuj3AtqmCr3qLRVUWRwyS3eX6dKQOgiMoF
dTHtnoqrafbB1nY+Ac+0R0P308oyrn4A4+Okpiy7rsQHWEcH1661DbHXgFIDIwXiGt8hh0NmIaLZ
5Wb38n2SvtXHzlyZhJVrkKVir/y8igydTgJIXTWcgXc8tH2ce82e7/ScIKtl16BtoSx0++BzU+3X
CDnWYgD2bTi3gIMNNICXyGty995A08I6S5vtb1kBceWu3D2VLqK620NfyjIqENiCkASVFEeB9zoC
MGa1z1MB3XGt1d3RxU+tzBbQKRCj+QJswufOrY76Q7uBoIbhTpZoyRvo7GzSXXwaPkvIN2BrGNvb
X7WUhEXnoApaUujEoP2TecepVc3lzSjMwFOgnz0lGsnwccFmeDwn9rgfSQI0/tfLy11v33VboNV/
nuqEKjje/o4FH4N+PdBgUyIOHsw615PjQ/oi4EYpBqUO4Lj6cexW0ClrBpjZL6D5qQWaEHsVfw47
u9fWEP70CxkvCcIaqnIOhk/obTITOftpBsUNHj2t8VYvVKLoJ76RVpzI4igujDCuuO+KkgsayEOU
aYM+lp96Wpmm5f1wYYF+wUWcOs9qKibyOCPVcHwFaeH7Hh1C9KEN/dBH8Y1/e1AP0ikn9XP0YKYb
EwHC6flf7AUkw6D2oANBwjNLxQvjkKU6ErRlOt4BmbnpONDx3raxlL+g7P7/NcI4wyLhdF2L0c6l
e0qNO8B6P0d24epW5CbDjgZByD1uOEQ/UGn6XnMGS+UppLkNtCOj0EIhK9fT7EcIgLhMGc5BpNhc
37ho4ngGVycB253DCc1DFXEbQ6qdzp9JWUwr+2jJCV7a/4URXCwzWN9AUSMj/0cZaLXOpA1g9xD5
Cifykm1nKHDThRXhEnDWb0/9wkGBfiJaZrG24KRgPU6WNFFaan7oCcgB5uKbJu0NZa2LZtkIKGNA
DIbmXIHZxnrUxOXA9cM5ySHtFYEHpzaD4F8cRx18PnDqWEWqm3i9iv1YqZnP5aHnhyM4PU5puuKe
l4Yh0GYv6MFIGnLS1wa6qJrVAbgpj5NmNxB9a6rAUezzK2boiWJ8F1oK0O8LI6hi/ibdLnbD5Gd+
oI/1cJ7G+3gEnr0rzVnJrTz+F3EenKMCZiocbvRNMy+QqOeiAQzY/VlK1fhF65rWK4ahcSslKSKT
55Nhq/pokL295ehqs+O7sMrmU2Kh1H0xCwJPm/4U4VeUrm2EpQlE9x/AgTIaGsH0fr1Okx8NKMqq
iCkaex5GO5ZfFchGFuVaF8jShkD2ExgCcMJRfsZrQz0IdKeqN8ZzH0jQWJKC0CoixSz1fCVjsBCQ
I1IB4hEsPUBKsSoBUiMXSlT63NnIkUWdJNLLPHjYNBLxXxAJXFkgYcUcW5Rrmk5u/NrgznuFJI+D
LZ44Anj0QL4E085tc6fuVwa4OJPosZMBXgJdFntf+2Itz9zUY4CAI6aNm2nP0lSsjGvNCHNfd1Xf
UErU5qGOUFDTT3LMkzxZuS//NgL2crQKom2fwr1ZCE+X45YLoAkF4c2+dzthCFwu52rbwL/ByoAW
othrY8zlXLRyzxcBSJMqu9xyyBuB/8As3BSM0g/EBcMk8lktpBzmHe/k9rB5MvXHjhx9KDhUL2uE
+osjFyQJFJBQaMNWvT4NgahHkD8Y0HUYe/XckAxEThK/Ftn9fbgx5H+sqIwTBhGC3NdUPaXmwBL/
LOcEImuq+HHbR9Eb/9pHXVthTnYB0ly/M8LU4/KgJFMu/YAVAeCYQA5IXiuPUi8fUy5awQuujU28
nsFKQ4FMUv3wJPt40/dVvSmG+qviJrszlP/5xNERqppBdbgQ5DO2AtST5kxKck9Rww+hz6xeltxc
X4NA/u1KYEZC1yR6vWmRn/HF8POh3nNt7c30Xt7UnFOPz7ru5dHKeBZXDNwKKji98HL55UG6uDVL
Tet9kNPXEEnPt6kjW8hWFs7tXbFQHUYDKDio6OuMNlnSI3BhRNWbGs2HeeZp99LD+FpvNae8b1zD
lF9HU3tsrPEo7QK0Nq5VQZbO1qVh5qBLLdhZorqZgRUB8X6tELHbZWsCpUvbD3cLghsoWupgjb0e
HWhEmyYGtOkUGKXvamOnm7EQ4JUpSD340rl4bTrpHmNPGQrCGkIdGnyz9wyUkFTdH4fKk10NbR8j
Z4aOuJ0c/jAnpPwZ1wodS5vx0h5zqvMy6KRKgz3pKSP+jvYVaC2R9oXoiN8TWknGxOp4grs1N1e2
59ICXppmjpuQQiUJDWiTJ4hmX79oTUKKfyH6DEU9iuIA5S8AEBpz2LK6N4I0A3dmkKUbXe/e9Vrf
zqP4cvsYLE0jCDPhPXiEwX8xFghyKnPQ14MYQ1oFW24QZfSkjTMikUZ08inPTXkswpWo+LfXjd0s
mkB1iA0dPL/sxTrqAgQmcwzOamxwQMav9+VTek81TyPzpf5DqxMojpCnEgSUgUMlToWH580mP25u
j35pJS+/gzmKaCXUof0GvoZBdI3sddImAtbuldTc3zEyVvJisHQJLhwNIAI9cK1T5/ltda8M4ESa
VXJ7HNKSx7y0wRz3AIncshChs9ZaFfmTkc8U3ey5BTmGjYwE+LwBhyhkZFGRq8yWzPsaehQ1fuId
tAQH8vx9qiEyhwYVeaUHafHDAMnDqxQ9BTL7HK8bv1DDupq8JoMku5ISSaqJmLgIqywlQcvhtNaD
tDjdFxaZ0EUtZWlSsyLxqrg1x2Y25cK6PduLu+YfC+wTH2gJvs3yrvB8w071r5jrTY77vm1joZMK
u+Y/TyugbdkjMmjjIFZ5TfMI8SEjw2BBjoBHh8pDuekJ+MYfH3sT1Zy3D1kkHzyxNqd/4eYuv4A5
HB1anAo+xRf0SWcJqOBUwZ0Sr0AcFlcLDdfo7tWRs1CZw8HzwDekhtF4WtCRUH8y0pUNuFCSwkRe
WGCOhuHPRd2AWNwDhbeMLrQZuG3lrjc7MM3WEGO5vW4LtYBrc8z2y9KkgAYQD44BAmjEgC7TdwWd
b7S7FCByu4LmpWYOFsATHyawLilNB63snYW+P9z5iNpBsvSracncjUXkR0kcRBVSz7Ctm6j/AQf4
Uu9l6yUQrY/WTTtrrQKxdCrA9AWJCpByI73IDJyDBE0e8dCO0CPVN/PZ0EnUB605SGW0Mskrptjk
jYD0UKcFIJPr28htcsXxK31bQZv19lrKCyHNxYh+i74XjnsS0SWeZhma68bA0tHdpicrSeG1gTCR
hDbEBnjqYaEFa2xn/CheGqwEZgvAE9AXIJeGnCxgT3+RcONdqyIjKpVe6wBx8VEeZocHuXhFPmfU
qGTwmEfmz7z5MY6t3dqjPZs7AKS/NybGS3yC7B4AP4V9e2qXBo4MJai5oB2MpwSzWZqB+8/UGtmb
L+4BnJaE19smllbvHxOQdb++dpUWpBSTlkyeP3Rmb2ROAprF2yaoB2TDmEsTzDmTMQhVzaBnO2QN
GZRTPL+XaKbK1ijB1+z8tU2qpuzkGIDvBJQewSEbQcmbvATluBJHLN3WBhK7VD/VwKXD+MpKnPQO
Rzv3tHYXFo6mvRvqXh3ObbYTgp/bk/cLtmNmjwpEAiCAHAMSsYzr18PJN6pB4JHweEYb2jtvz9Z9
Y94/9i+0OMbH5Ed/e0TOo3FQoddO2dYlj9SPnlHIp93Tuz/5UQfy0j3tpfOzfPeMfdrQ8ubtD10o
KSjo5UUjtUZJt7Dg1zup5pO0STMEcMFUvvBSvfcjxdEKxeJ66RjyfQHBUnFbB/FZT/jdxK/h/Rea
FBGgQ7cUqRiQ54C65voDenCSpnrSClQdGrJ2mYWmPdC2AsoB8acH7dg4bos+K8wJ55ZEAWrhpL0N
JDYN4IVXJuPvJsXLb4GG+/W3RGU7cAakArwiAwNKsGnKzy5xosnMhVNYNqScHKgz3Ta64C3wQMGN
hhw6oDkasy3rfB5LEMbW0Ew/oXRjJt2rKq+R2CwZAWU5Li8Q8SItQA/hhbfvwkAv61wcvUqs7Ark
3TUvE1UbV6BmC2cZORSUqiH1DaaA3/jhwsww6klqcKDH6pBBfY2FfJycvPezwSoLgKrCOBNWO2So
f2BO2pVNZv4qvdTKvFFGTzSP75V5hrPCW6DDXpqBChidDicPwGcoxL7RNqVP0UTGD5kQROoIVELk
i6F6ZclEcRV3AiId6AEnQGgxmD5+0AI9mZvUXKstLC0IjSNojYaHbhF18BczFaOkLWFmkB0s3mfZ
nXVQ3PHeys5aMAL1ZiTIwKSHZWdLokgOgUFvkFrv1QkhqfPbOCGQCB2xnxzhbY44xRECutvza++g
k6rf08QQtBmF3QysUovWtZggxeAG97lp2ob9BWTBU4TZid1s/1oRC8Svm9vf/FvzYJYT30zVLnjk
rZA/vZ4Y3e8y3hd7sFtaLWU7JeP2sy8tukqP6LY83AWmJxy1jxK+MDXX9NKXEtVX5pl1mRNpmPkE
MseoYZr1QT++vr5zX8BQWaFJ2YkefwqD+JvGKon/9WZuPviNSBJrR6OIP7enYqH7Urn6Frq8F3tk
0FJ/CGqAeI772fl8d947d3D1nQOxg8dHw+xJun84/9gv9keFxII7eil2qm1YwRPdubc/Rl6IOK4+
hvEgqLTUXDPiY6xXCCL2FieZxq+2e+Hiysqp5NfPA9gMWyqxab80ltsc7rCHnuJdiXwHwAVWYoV4
mT+tvOQWmrKup4m5avGQDKowRObWgFitavETMmaynd/XL+oh3zxo753FoymmsAr0CZpIu96emQWf
dzUxjP8B8FUxyhYb1pCf5Rii7E7Q7cQ5XrmbFucfBKm6igwkbXG43gyanOll4De1B5Juzrc10Ije
HseSsxCAJKL1IBDjsIAidOpFclEVeOIoPRFqlcjJ47RGhbn0eoMQNKouFEkHABOzWErMiXlPM5s6
4B/P4/YMJIRv8WjgqnG3e/Jm/OGsbsWpLM3dpVEmxOCCAtFHB/7LYTLupaG1UlFa2QUrJtgMcR4m
nTENSeaNiBZkfdcHaxtgaZ8hqQ9tK+gT8jz7LmwiUUyleci8bOJJo25E7iPWDnPzdnsbLOVmIKT3
+7gGBTS6Ta43WqlkokYjQi+KNxl5PqLF2nHut4/o9ou8x+HhSyaDowL0BaxOTUyK8gMz1b/YjP98
BN6J1x/RlLEaQC0AmbXkKeVDSw2eSxBc3R7qwo7XKAseBAMN2kNG1/TCv8ZxmkfKJMaeKBbVPjLG
yG1HPSUpCKJWCmZ0WzO3GkyBu0jHYwCclIwr50t0aeRoWoc4uW8lgZOk3VZpINyRoU9H2N4e18JO
0XC3Q3wETzTEEcwV2nUVEjVlEHqN0aAyokm7Jh2g8zrLn2B6X1mpJWOg1gHPD0h00G/CPBPVEmxg
QZMHXsdV7qD7TmlMNiZwOw6GfXtcC11mSLWicIAlEzFAmXEevS9FYqWicFtaRwruef+8P1dA1xQm
F5uP7ottuHc7L3HACg6JS/9uDXrw9yGHfUhj0WY9ND3+MrBcbJheVpKpngA9j8N3pZS3OS+vVH7+
3pK/yWSE6gjWdaQQrrdkGMYlP80xJFor4U86Q+drGOJN1+sricMlO/QdDOguRaSxUJ3SSLKmrdvC
M6bW1MTClIpnWfZur9ffmx4tTv81IrDp8ZSDXsGEbLIn1aJE0FitWxpfpD9RrAubYJAyUw4MY2Vk
S2sEegAB+XhUOAW28plEwEVEYZp5fr6HnzMHYe3FujB3ClR80WAF2gZDVuiJuNgFKYr6VaLKqdcI
QXqoo/QHDPXcfdGpsXV7AmnocO01oBV5YYnZ73GTcGOh84WXN1xhTtXQmm0QhydcZiCsUozip2tC
jUhD0q6c6qWjhqgGEveg4QZgk+3tqvswGgNlKjzeBeegdQTh4BkSDJuH8CUx5dyMXGCN7QNg1iBy
4R7oHVDJx7UH+d/OBRPwz1ewPRSNPqbdXNBiRNjuVC60qrix0l7ZZfmazNFvooOdbNTLQf6BnJ0O
ndfrZZVKKHuAZqQElgdApy0iXLRXI6hVIbU1I6kdkj+3V3chcEUGG7VWiE+DmwPV0GuL4IoJw35E
Qop3J1u2px9IHCV4g0ZuBOH40ea2JSr0PAndzhQfbxtfOCZXtplbfgYIF2IdeurpbRfiEYyk5V3R
6L1z28zvO5adVWR1IO9NqyBo4LgeI0igk6BHxQqJSmXcNf5U7pLMiGu74RPjAWq0wuc85VljapES
n4RulHhHkcD3Qvhkzvcz6AXe5lji3iq9EtOVAGBpe11+HLMAsT/PcaYHaBmmGeoWYmo14DVqZvnt
ylovFIVVHCK4OMQyiLL/cuxCq4WVMOcgllFPyUfw2G6jRwkPyno/7yK0E/QmbSJuN/ybYbZ4JkGj
sHc5a9pAT8U1Hni8uVtHtKKVC2ch3FMBxwZQBsk/kQdN1PUCNWqU1L5YFd4MeGE1kXfr8xPSG1Bo
IcVx+xiZB8qOBxmOV9m5s0eQZBkU23V7myy5VPDiIjFFgX08+yqQlHBOah304w1KmhofHQdd3CSd
ujLY37/D7kaUo8Hwg8wspcO/HmyFCCaYlLr2uj+lNezAGXPH8WYNFo4HihvDc1V/CSwVKrVr0fvC
+xlPKmhrousMonqIy65NF5XacQLda/vn12N6nlJyvI/IOdnhMf8jf7uP28YDeY35cIc8J/ixuocN
imeW/Pi9+WOqe2vzvUaDuuQCgIXXkAo3fml7rr+ol6p6inO/8UbppwhyaPis5JaXVvXSADPkWauS
pDdQnPTRHzyHREjtvvm6vXMWkiQqOpxQYP0/0r6zN3Jd2fYXCVAOXxU7urPTF8H22Mo569e/ReOd
O91s3Rbm3D0bmAEMuESyWCSrVq2lsCixgi/idhQME4eiS+pYz+vX3TZYf0IO8mkH1uhAP+Zrx3Ge
rNOgr1Yf1fLpsootdMYBM7N4fvwZE40B+Ay8WCRVg2MBbnL7GSgCyWPKygV6JBsjFEAGwugcuAXk
peJidzuEaK4F0x6zEqzQ6tbMmdvPfMLUesKnVTDdQ5wS0fb2E5g+1dxIqOJLd1C3sm8wOw09Sl/R
BspYzWu6YCxvBWL/aOWaHWJLskMpp3uRj/zMDWwio4+e0asPIR96dUHqW9BalKUwXp7HXUSIkQhF
k7cgPVs2YySG9PSFVkVosELQfPn0UdjGInfWi0afyQxNbvfrDyEOevUhvsCEbRnkCRZltMtl/qZ9
VtsEbDhmiddrtZfXKOEOa3RLzqbL8JvpQAOHFEVOxV7HleLWsuhHuVJWoC4JRsutFCvm5h5Dvyfn
IxPUcnND2IPAFnqouQlm055QOqyHwys6bnwDz6ItpAdcM+UMYGuXEGh1kTU8C+tlYjhg+7AuGadf
fKTmOl1DpAn1lZU+4S53+UmNPzPRfYKYQAZy8+9sUA7BF57PNiqSI8KJd1L0Dl4URe+Qghat/jl3
erBhnsbT4+0wtRuubd6t/ein0PkrLhlEUivVKTtWf2xh6naO1yDRBgC/K6Lo7Ro3Zd9UQuqlF8hW
cQ7IXHzDFbPmTWIEbRP0nfA69BW677qkm6msT97Or03T7qVwAYgdofXAGu+xsR0gKPMc6b35KaPC
cd4iMfsS6G8fksMZF+Pp5ePP45FP2lfxbERHDi40gPHdDr0e/RZ8+Qi6ufm6znRFg/NtkSVCBfPo
jE970uq1+QCnzImkh2JjxqGmDhaCAEHXHI9UJY3/zF0Bansaqt94A3W6JJVGI/MQ4x3mjsgZQ7Ti
RNtIHsReYKgR+1hPUmzkFNyhRTQHGpzyVujFg60f7Gm4IJCfX0WqapTVBmyA6YUZ/FU09E4izNUZ
J17jEjnnoTyAlBCIgm9NuJ0Q4arf4LUB6og+MYZyITF/XGURdzP5p6lZu7ZEbb1mYArokHDApEuc
Z7SBdkCj0xq81MZjN5zagASTg+ydCNZGOiXujx6kFzUxuWR48usRHgxbn2fLRe/6vs1EbbWOa7ws
qiLoZxxwci5V1O9Qs8U2oDHcQsTGQ+NKySUK6gXCG1Q9JXMQY6Pv+SOQf3OvqMmR/rUnUvtNZXu0
uQJqetFcGVMqcCnTguo9Cwsj7SCe09ZgKDEEMD59JxHTSBbydI1m+ZrAQB03ZBJBd3sFBSKxYb7l
UWy+yyhlXwWVKe0K1+UNmwrZbGUWDkUdUGC1Ivq1UGtBcxPlBq7qB24IFi3wI4I/i4N8dXvMhTlE
5AQmDY8W5FYRhtBLh6TMrV+rkuszUG0V8W4nuuDoRNbfC70/2ShL6eD82Vh1YVgLoi9/mONc/q2b
02NECg0eKIvYuTQ9AwSeK27IxPTib0B5a7tvuYpsZL9eOsAu6ID5QvxUzy/e7mS4xx/febwBJjYa
oP1/rVNXABfSArGawjo/vmmJ0YWfXDZjYiIw3ZigokYr90LAxq5wUXhP9+WVKx8fj+E3IXc3hXAU
iPpoCg804+36JS10YeCo6WWdYOk0XcjAcVBhFpF7ad7INTEFk0Wury6n7vNw+HewFtznr3n6KGsK
za9dn0svcvjNomhTJ89MNlfOmJzFKyPUVaEagRHNCAe9JlT6WAS2Fs+ZmMow3AyEuhNojOJ5MUAF
l7X5bhPGK+99RK2/3FUXQIq8Qi/XYMch5Dxw0aWqP51WP/E2++xyq/kEBNCSZoLkpHdeDZryzlIa
RdeXMbOd7+lyDRp0D7hs989j/5m6XN6Mm/JQoIj5BmV7yAwMVlC1TonSa1zhZhmBGYVZ1663bgt0
87rAWnW9LWrJsqjmnjwkyDxwYvqiIAZg0ndzjHU4gN7N9QEdAMEcAF+kOLH8ls8xUOkvIVRbcx01
aIg2g2wvMA+uNfPmnkq43UwHyXld3SRiVY4ZWcgEMN2lZ96wkwWUaiqTtUVbBZH5XAptoiWc7B+o
SCGNyUE1loryTOABMxvB7TLrVdPV1U5aeEDiH4/c8asmNUJCLAgaqIP8NJcdng79V7apsUItfNAg
55xeoJCsp2dcRO2dLe+P37iCRhtZf+mtFY+pBpRu7VooOOvDTHgkFu7X/e/oyUXharaLPgjqIgnA
rNByzaIf2cZQFLc2eSSw7CBm5t4c03vqrz0qY+n74GKSpUC8iOMyrF4iYZOwMwF5KhGOiw1SGGiA
B9qAjoh51sdA5qQCuBwSXXzngB06LzM82ZVttlz9uNbjDTyVBoeSLWAHaMADCI7WA8Tx7Sc+pJwu
vDPCXUV0eXB2t69LXf0aliizLJgFp4FuFa1WZlZD3miWxHZqWq8/gZrWuuUGhUmQiYeWoy6B2ee9
AsXOsV2755oQPOFVtXERMU+M+UfBHv4vIuW1eeoIFNweNVsF0UOQNkhXQGh3r/jJzDxPuepfI3fY
xsRrxbGpADJT3GUWbgs5tJRu2/Fzl5KJuyqKNizSnMjl4lpExWNRSDqlGcvkUgeJEXgvgbJU/dhg
VFb30Gxbzem2zdiTqbNVEQaU+Hw+u6A3NEueC9S8kdANoJg9LrS8YQazUFJcb/V+bEfkv/xM5pmZ
MDBBkQbwJkcALUA+cnelTk5BM4AL+n7COWlsCT/eYL0TjmgQFFru/qg7amC2BiSSIAOSG6efrLVj
46DM4C+nojGiMDDOyKbjMsUSR7+KR6ksNVCdHwfsJdymCojp7WwcQI6wfdEtdwfhBYOcPYvFv3sw
SSMD+ski3aXSd30ohket6sOu6oaGJxa6OghQfpvbKBNrraDyz4KrnkM/zW+n2NXwvJb3pJbnoovg
fyTca8vsWPdYiuvEH3XOXTwOTBMbBm1doDJALRAd/3QnVOHXDZ5GCmRAQLDHDsqCr8ZP9I4HkJuM
Z/AhZFNQ54jCI5GBfnzwPN2Vhzq39cWAXN6IIhkvIpkHT/0vhoNeCRDHkKo8na4Cs3HsC0MeXTLZ
i45yloTIxg/xVlYq2Y402ZuJNxNQSohdXBmkLqQt2JrzKByRBjahvNQuFXKxx5Y4+5CdUqwXB3oz
T0+pdRn0i/qyQCZy7i5Etv7drOLpqaE/D7WtO7rqWM39PgU2JUIax/RFrTIDFGJ3ml+h5Cn29amQ
NG9bQDzbSNVKMiHVVi0brZuTzv71FfpLBGwONLshz8HSk+81aFjnipqHKvym6DOrSjcxf+SkXG/U
VZMDTJpcyub8eMWnnOrK6G8W72q3sIqSQIgZRhM0SzLvI//y+PdP7Uaglwl4CsVDQHZvg43gJUUq
CDlI5SsZ+l6t1Ca6zMjPA7IC4JKo5X3AI/nKqdEcMGJqZIB4QAkW3d8oqlEHJkBWVd/07HAZhPa9
dxXgf8K3x4MjH0+vGAwo4FcHlQmSnLeDi0YuTAMoL15iV7XE9k3k/+RtYKjiglVm1mlqHsFMDa00
aGGhi4l6KKH/JZViLwkvpdjrPOILaLt1pvJ0Lfcg4pUZZTAHfZuKbVcmafzPKLZ8K49VdEkZqCJ3
sZlXrQkoixH2czwYE4huGTdJFD1B9401oxOPaRvhbGxi8bJ93X7a56V+3B83m82TBc7cw5/FXKve
716iVw55YfSDka0PIfnblcvlUmjlSgkukujuk0TaD2y04PD04/3g1AbjFom7HzdkFkXgvvRePxP3
yBFLm8erl0RyDYKPNCedwHSJMKo9f5Fb1Yyxigyzh3LwY++cKm0RPnMU7kF1hk4j4lNXe9sr40Gs
u4THwwNRNVklRmVL1hKk2pvesGKITCi1+SeZiaiTYwNGGKkuNEKC3eTWatdLHASWfUQUuf6MYtdu
2wJaJ7E7x4AztSVwdQQoAYwcKKJRlzohDb2ukVTvIrnaueEYO9MA6i7DrTDEpsj0J3TYzfLlT0UV
TUDBEOcj0IUqteX9POfyTmr4yzN7eIZkE25x2/P5iFR5iJatdsGiyVsXnmJ9r+rR2XqqzhcDEirP
laKrRpHPnNdTr1ugQv/zORINVmhCVeS6qOOBuCeyswUYZ3fnart092fG+N4Y4HmF1tvFwCZ6fuxd
U8t8bZmafU9MqjwIwbWm1pA/0t5SwCEkbcbIVJkYmxScHLhiEXei7ge+wjJpiysdGnlBegXMBRo+
3ENrajoUuz4Tyz5+caO+DxAr3kBt0+pvby9WtgPJ5+LPjF9PBHvQigFXT0rnoPcgE3K1m9oCqZsc
6K+LqyarsvJfmFBcaJKeZIo5Ct3l8fROdK2ScwsiOaQ6jLIoccQrc5GKkJgI0nh5TUntdvve7hM0
5aD9b31EZ1KrfxkBdK4vnPE12NbHgbD+NqiR/4RWvJ1bhomthmsn6VEEQglDp8bOjAGkcBkXTar6
Gp8CubaugG79b5vidxSjN4qwnHc62A3B6E3IDWMH3S6fP4wJyYJlA9+fy8mSCE2F0JtPIj+/mh9J
8KK8z+v4EjdWITCWqx204qPOZ8qoE26OSwtIZHiIooLDgqocVB6XcQkHkhyxb3u98oavuFJcO2Oq
OfWg+wERthMUqTSUiwTEl9sBgXkE6LJQ4C+x1nh6lyiGpxUgRm6cYVamd4Iug7Ak4Z4P5CawKDRN
dY1ySBb2vHBZIyHX+qiIjF+vsqPo9nsATMq42ImXHRQ3oP0gm+io2pTIr3+Mo+EvJKMe9cthxsXu
PQwfBE/XIEGOc5G+J/pu4FdMIHoXtnRf00w2SqF694fsE1VVq2dL263yr8db7D6U35qkJjzsqnLk
JAbUfVpsBDW7Usti5sl27z23JqjTQopdvopHwb8oqVZvuURFr2MlSMmxQ/2WmTE25UCAD6LrAwoi
mEFqRzSx2gnp0HLQPmZs0S9WWVyu8iFY5Fw7c+5Mj+uvKepWz4AqVmbUUbiAeNqQhScXjML16+Pl
mfIIyHSh2ZUIgN5JOSe+yKaxr3iXGCxRXdZZsrcRaseTlmz5GY/OY2tTI0L9Eb3FsIjebyrcdlrY
10WPg6bmzFrZjum+kWdCydT6oDEAQBCFhSkakRCnWuZ1leuBlyXQy7hC+fkkskAa8aX5eDBTno2R
IEmA/gc0bVNns8iCy7NAvfPS1R+d+MQW58e/fwIQiiFcGaCO5TYuCi9UkWJ+Jhz7w9NO020p1T8L
PXVxDn1q690S1Cz+US3NJznVL+0lAv/3HMZjapwIlriG4PWFhBr5+dUZoCoQNhdVX7r0/Z/O/Sja
OUTmxJsc71aUbfEeR4Eavaa3Foo4cUNfqb0LP7ido6RKeeq9sl53WdXrgVQpTiP6rBENQ2rXYyAd
tDaPzMezPZFsR0MLSuTAhSJBATWv24/I/KjgmmGM8ZINWekpZtEMvwpHNRxOfCj0rO2XYVWdxoHl
OsUsJGZk9tEYdeJh7IIuOzdjouQHsYCitDNobNN+BqrYMusoqcVsBj47tSQK0psaeEQRhX4ruVdL
EjLgMwqTKLzkkWAISbwVBGb5eD4mEpiklwjkmqilg6uB1qvtQc6I1hi8nvj351c0np2TAnwIgRFs
ULhEt0FtGCfz0B1mzN5fAG/M0r7QVEkexSAgQwHANF9RvNvJz/ZSNb+9bWR8gWLf4LYsdPwWP7Ex
czpOmMZRLQPqjtCOxxzlhl0HDEFB2ChlpE/QFsYJH26yC8AQwRT7x8OcCIQyqumKgqwGwFt0i2cx
gkaXx7370oncaPb+CA6AXPZMFlL3Mws5EeGxo4CNkUA3K6Jd8dave7ctOD5Ef4Ebs8mz76rhug+g
Jh7FqI1FyikXtGHFu+lc48pEIP59FgOUB97jO3bFLPSzFFtovLCCkw25Xod7QHTqdsZhphaNvL7/
vxkakMOnRFE+0UZkFjmjCL65WjUzbx+4ZzDV649XbWLbYUjgCAbOmUVBhTr7/VxMvbaBsqfYCJaI
ToXM+3xsYQLGgmQCXJC0DP5eGm9XS0MKqg9riDgCvWx1lqJ/gj9n1HVbd9DtAxYdwXmzVhcAl/Wf
EADnx+Yn3fKvdRoBooX5UCXQObnw7a4Invt87QVzMKEJmACSwLjng3UMNw/+Fz5xFbxyYWShaQ8u
npDXy00BGIY92tLagTDKjyaByTH891sHaFWQAkcmAaVNjjpHQ0Zjgx7ef0Hzp2vIoABBY0GR27Uc
SdbjCZzYbDemqM02ZApXZTw8ZJD9bdzwn8g2e6ZYxJte7r/SFOez78+ErQmvvLFJfn41n5HC15ka
AtM7CrnFB0D35/Hi8bDu9zKa0cl7/Jf5+24vDx7AjFU6jLj0XiR+r6XPY/JSdv/sffAGFCrRV4oS
9B1ZuiT1sQBU3XjJE4AVi1wPo1zXpHzmBn/v5DBDUlrgHoJSBX2DT/swAoUCIkbIbNlml0cnJUtm
IsV9VELuCoSaqKWDUw95s9s1EQS57xtW6c+x8Mxqz0z6Rx53cd0YmZfPuNwvd93tGx3s11gTSGVi
V92Np2g8UY0glY3s1PsAJdTtaNZgdn6H9oOmQ4+5Mgr8IdQqKsSHvnTIvZs/h4MBqZrO3GxEvfit
h75BhOiA/8DUeEJjBkgxfXCa5mD5WRmQ03nsUFPzc/3N5OdXPpt2SRq7bdefPbZ6CsUa3CZus4w9
5cCF3tKL5yi0JtZcQDjFk5fHywDnxa29Wi0btm64/tx72abyeKP3NCftZzxrYpug2VWF4gU4x3is
xa0VMIQQekyIFqBVErCiSjNSiOPqXt9vK/ffe3qA+0bBhYxKQW85NaTQU+O6ToJxX3Jis8mGtDW9
oucg8MR9PF6s+6AGSwpu5kjjk2Q6lZ1xlU5A6SX0L3nqGRXeoZngCJzDhm99vEQhc2bvTKwVzGmY
QOTCCKb4dhZ5TmoEIai7cyXCJZhgi95bHcDj0+NRTe2bazt00kkJG4YfWgxLQj4X7ckOEbGT0HK6
tcs3pGV63VpZ+++v0tonW8boF99HcF/V1vd5tzvbjvX2dEn1Nw6J5wNIM9eLk/gZ7AITsuLVQjGJ
eOewOMzh4CdQZVgMvJGw6PgHbgm3s8MOcl+kbOKj4SB76pzUHl/Yfa0Pr52Z2RAajg12BlJ3f74g
vY11RwWFZMHp9QDDo8fksuxfsuIpdvdZM/P7p9b76vfT6+AC5pQWYdOdlRRMrYPyNPoRCMiKaiZQ
Trkxh8MdAHUCqqJ1S8CY0/IDB78SlG3DpfqAPhSlXfHltmdyPePmXpST8waZB1wowK4IAMPtSo2t
IDQVGjQuQ6babMjsaq/9LwIOR4AeGhLG6CSgAg4KA1LLBjHKA2xuVtInSB7f2pI1xzE7P94tk4t0
ZYkK2JVSdn3A5N15FCF1Jz3lYWsK8fGxkUnnvh4P5dxF1vXu6IMJMNSQo7X8QR08Q3S5bBGViZtY
XlrGjI14ML4Kop/bGVvV2LuAG4U63t/yQhnctDOQT0YSNZISgf33KwpqbX8nnIpNAju2chc2/kV2
O7BaFtFTWlRbUYxmFnbSd/Bmg5ATaMk0ugAmdhVIO3jsCVEeTwwbjHpSCzOzPXEGE3KG/9ig4foJ
HpxMMcT9JR1ltGawRtpYeQrl4QJgw/D18dJOHY3XxqjTSsrDVNF8KNTIror1CVYZl78mnGiHAVon
Htua8lUAJsE9IaGHWaRPxi7tFUbm1fYsDp7pR7vCY9EPtvi/GeFvd7empkFW8mV3ictDOZoxs0mE
y2MTUwt0PQ7h1oSC7rVQqgvvEgTaQh5dq5VYYFY4Mylro6r4maQS8V3qHgmiDhn4TzRKAstBjSiO
wD/bhlp75tsPMXL6HgKijaizmQN1IT1U1n0615jy+zq/s0n6JkCMh/9pASY5Y/haZDCL8tZ9Vw/F
s2CGu9aGIIMTL/1lusyXmTOu2xcfdHhvurEBJ4GjmEh4Ga4NnSuntJR35ZBt8qdoWRvccvzzX6wB
JgMvEnQUIx92uwaM3+I0KpiWZKzRCCY0oQF8hc6UMc6PmT0y6bdXtqjoN+TIe3kl0567sbKyULVi
ll02Y2s9HtJUbEHbPUno/nKaUEMqhUKI0RDAnGOttUDloUs4PB6bmNrt1yaokchFpypVDxO9l9h9
vgorQa+qbVHPMclOTRkSx7gIAfOOBkRqi7T9gP7mgW1xxjoFty6GE5PO7MLJ6UL6k/DzkIsDdfuN
oPlZSL3QnzNe6lDBStQlI4rM9vGMTWAMANCDFRBEcihE06/S3FXYdshJYxm4vt7Fjwr5fdH4ZF6S
96XFGVxq1Ufp2dWT/dNqBVX4bD0H4p+A69x8gkZNJse0YiVxCXJPq3zJvXCcIX1CvinbJaneRDNB
egKUqCF/DQ4IbH6CUKbuLmlbR6Kv9tyvcOWWNezP86hHW+QhAxF37y9ICaDjiCg05GCkq40V6t0H
QqdYS4ZkZjPhfCIrhc8BOwoOW1JNpOtGLc/EaT0E/MWT7G4EP2H86WqOADximDh8tujCo9QswjI1
a9dmAKN+vP4TNRACbiNk6khlAiRJRV8/k0D9IXvcJa4sMPIlqZUvlHDVxjqzrY1iZrj3R4tGcsFA
K6F2hZcdtUHFgO3LCBQfFz4ARUIvpzt2EE2GDzfgsM+QkJZndtFEcxkeLKTCCDA08i501o8vgBYW
SggWlnaiv6IzpzO30cLeBdYZxe+X0cBIi2WzASuDAdbMmfHebWJAO1BeQlkHRRPU4qlN3CpZlQxC
px76MsU6BuzGRzHpXzPtSAwDyknEcIADg2ffnhVI6EaBF5Yg6I5zd98kvW/E7OgtE1XLrdaV1lrb
ZnqI28nMyX0XbhEvUKEBwgAgaRlsRbeGw6KNFLlnxDPvcBt3kS27GVTO3dWAMkCNrM0aJVQzXzoP
hgqGJM7Utp6B7K3+eBP8OvnNdQB2yPMMNRGgrDCPtwOJ2TZl1Dp1z+wKBNSOb48Lad28l0vf9pY+
GEN4HPqDLRjJLjeadfc5J0g2NVBYR/kHEHCSU7v9AC3L0dAPqpSzu/XBjvAhPam78iez67lwP7Vk
14aoGc19We40bpTOPlQ3JF12ekg6V0ay9RxwD60FSHkKx8QZF/KSA9RKtlhHQTfdKrzMUXLeRx4y
6VdjJnNylYtrEldslLrTziVg4cfwS6l114aESufr44cyU/i6x6DeWEMMurWmZlXTDQmWuDXFFWso
er4XLQ5dY5CtcJxazxfI+4KAtH4GnBEssbgIGnMFgbvoh29AWwYHKAziAXiAbr9BqhEWKxR4DnGb
DtyShag26hBxuQ8HrUGPK9v56iKqkuj82L8nohBp+MebDvzqYKwjt5mrmQ6FEldgyXcPXcSvkri2
R1+wHpsgv4LeQdcmqFNVQQftkAShdharZxW3d/QAGcPw+djIpMsArIWYg2gKQh3KZWTP05RWLmBl
y34UK/5P+RMeU4ufZbCZ2iZXhhTKWyosYz2CYu6cbsKTfOLNccYfp+aLkL2TkwG1f/rY7Ymoe8DW
8rlDV5SUHBR337JzvYJTUUXG6wEFB8LRQYPORohHVmHcq2fXCU1hUa/RUAdqzH8+1OHW12aoVXHR
gDkIpa8d+ipwoIySmSNE6YwBjIV91HwngjtXF/otndHudmVSotZHVoogi6VBPdebYiV/yKsYhD6i
qTjDKfqSZtbql5uVtoZsN8IVHheAiVLW0JfH1UmrKOfaFA1h7e6ZYw6mPt9kIEAVvfsQoPJWlcO9
VDZmeJ3Z/toHVKB2Ilvau0ceIEnWaRbuU7eYa1y8vzxj8q+/jUpwyEmZBIxSKucIWjyjyRjBodVf
eD3bzV4VSXh6NA3UVTFpxRhEEqF6Vk71a2Rxi8bybcTNNTSHLGx5qwY+dZVacywfU26M0hkodohg
lEhfogS14FABgBvjtFr0S++gOeEiN5S3x9FlakuqICgETgx5iDs0ECOlagflQOUQcWK3jWu3WxVl
PnwPTS3P3Lqnwsu1KWomFeDZA6ZV5YML1ICYKP2q8CvXZodMPof9HBXVPcSI+MjVyKgHVgpi47Rz
XeXMOuJKAyVAaAcWA5TxywvSnAsAnc3HU3nfnEAsQqsbFMS4Gt6BP9CDzimAtKjn1xS1P9+ODu5S
O3pbeTM6jZnqCtrxIWf4xs2s4W9vxZ2PXhmmbnIyVwy8BxDvmQU5fbv2DQ1Mhp++ib2K3stcT+zM
TvVj4RSrwqm23TYHIVkLOQhPZ+1jbAaL0Oz1veRAPM4KDz7uBJA3NYGKwL9yJzDxLjJeBohrddjV
8ZZB9gcSfoa/LACNODH2nPP/NltTI4LzQ0sDeROScKA2OBuEfBH4hXw2za35vt3ZO+hd2TuwuxGW
k08wCNrL5XG5PJ/xl74/7r+do2UZbxYUjvA3qqhoslksQMOvGx+18bEi9Vbzx7MJGUpozPHgTTnb
zfdSvo3LJaf1PRw5N/M3oALSvdqYwouwGfbeW7MclmDZzE7e6bHH/cLk7qYJwEvSLQJ8NU2/pzRK
l+c8zK5RFLNBxbI7o5a2s9/trQn6KWC6Xm3MnoB2WNlYgnjxd+Ic6+UF0/T29GZYnGWtPlYnY3HC
bC1WluWAJ21j6YaBKTstOv1wWM+8b6Yn6+qrqRuhP3Ypw2a5jAdObI9LbQ3VzRcFPOtnZhU+JZsw
M3D9DqqZ+DMR6oAT+J/Jog80MSjlJFdqGaD6cR9z8k5w62c1TGZeGxMHBm66Ai75iAGSSJuBRBUH
iXjcouQtGvht5ughjzqXEJ+4VKNOCFQUOq4Adb8rEzYMNNrBdXTWdvUuPIl/uO9m7iI1cYFWMV1o
AQapOsld3F6gYymu45TNlIObrDPPA1PszExNGsD1ghAlAeL9e/G9uqGziSYAnx6xh7hE6OnbU93H
M4/1aRMgG4bKE2pJdFOAKgUB18uRcmDqrjWhoVfraiK3+uN9eO9ZqAkCSYZ8InrPce28nake7Olq
7PcBOlsDnUFfJoSbjVj4Z8554JNxHwMtNUA7mC8qyEipInsA1DKHjl+F5QvaKNTKkHrnXwcDMgr0
LCLBC3AoUr23g2kzV/DjQSmPTIKO4d5gE2kZJv0/b0ZiBY8AIpmE/+gpYzNRZhi5PbvC2m9WLg8h
R3YuyXq/+jBC0p2AB6FxnoYQ5gE7AqiY1ce0dxclSKLKJJ6ZrUkTkFJAFpkABWgfjjIhZfygqI+K
L3wnXQkkSp78a80eLw2Ajciio8zG0W2/VRSKmdAK9bH24gKgdI7VC5VzAKGuZkZD1vb2PEG6Dtk0
0mQMHV+6ibMOoqwRxSE9lkIo8bqYFtnC9WJZ0au0EnJd8VN/JWe59P7Y5+6vhsQuEQPDMYaiGOVz
fNYnrSfJybHv0I3uexZfK6aobPPMMx9bur9WkysabAE3RMpulN8FjFRXLWhXjkON9mkvtHq2WnpD
tUmY0Bq8Zls27RP6n+cAuhN+gtGhZ5VHqRRM69SFpuuiMB2KPD16fnMWc3R9lCEzV+GbmsZrI1SA
CHzRjQi3+llQP9V2x3mjJbCv7axmzpSbkGI55NtAQAfg3W2IqNScH9BuBcDdAJybz6pGrDArDVj8
GpwREa/MuMfU5EEVgkVUQo/7vexjwwshmBqCo+9730z5icayORmge79QgVZBWgJRD56hkBB/dRZJ
acIGFbR5j6xoN00vLES+EO2yD1dhmD/xQfle1yxvK6o/Vwy5PzyQo0DjNvog4P2CRhb1yvIgVQNa
8SvpEMfHDnzUfnnhw5mT9t4x0M4PbTGwsAMOjMbiWxtR6AdILLXaAeUhAzNge36qsx74EZB3fLzB
poZzZeq3CfRqOGpTxm1PhuM3h8Lfa8q+E+YO9cnhSAAzYxvj3KXrxEPmhi4TqhCIhEzZ+5boFUAm
rQYDF6jfwMHFGE6vJ8b3t/O1cfjT28fq5xDYPz/oYiB/qoVqNbpkSubcgTM5+KsPo+ZZ6xq3S3NN
PrC1oPP9glFDQp3weIZnRk8fOWPa9WmYxuIhg54fSIR7NFBI/VkMrMd27juVgb4H1uk/00w/wkA5
E4Q1H4rn52dUkV7ff98PeEFARy+yQFPY69/fmnGEiNXlQoTIEzt3cid1Zjn+7uPN7YdQ8QYE5KrS
tPgQAfKEHcTxoNoHuucKi43GTvzB6n87zgv6s8g7+w1qOOgSx3r//Pkz9zH3sQjfgruehA5a3I9o
oNnAl4oSJPgWTbRCGT3cfTxzRE3P+5UJ4mVXW4jlax81NLg3Zh3UYPrz83NtvmLCPf3rO9ad/f7Y
6mTmndPpB4Ua62fx5/HST0741RdQMSkHhj+qhkg88J28HdL+DZ1qNlc2+1RTLC+RqpkhT+4bWQZK
AkcksI9k0q9GPOS9z7A1Ix8U9jlJQGqX/RnTeCYyTQwKBWfCbURCBq4Zt0bCIOgVMR3Ec/lHWysW
ii78ek5gaGJv4i2D9gcVWCjEc2riurwZiqFBcVBcBQvXrjba/vHKzBkgg7yaqWDoPYUrCuVQ+pbU
GoOHVthtMIcSnbNCxTG0JzSN2wfSeYS2eqCLy3A05oon5Hfc3jUxR1dTRU7kq5G4lacw9Yip6lbD
T3HhX7/C1TDjVxOJ4hsjdMrczbp66FkYYWM9OopG+Kw54q7YMGa1mDvIf7vl7kYE9BJu6QKv4ZZ3
O6LR9dOOVSrxXFmV1VgaYX0i0QnbNtZ7Q9bfGMfXBwSmuXNn4vYCwLj6K3kK3DDNrKBFINrHS1c8
N1a/kSFHL4CCktdn0k0TFWPM5pUZKjAN5dgwdeGK5y0OXiJbTCIxDgQEX7DVvj19gK7257G//y+T
+ndo1I5ilULCjlJE0Fxq0FNA8m95PDrO5glR/gSKzZ/nxwYnslO3g6R2mIRregvdOBHRFyKA4ITA
ORcZwAGx+s9MmJ3IGN/aovYZXnxxk5PBJTjQdiBdOSIx93H5OcwxfdxT1+OOeb101G7LIi3i0xRL
15MD5Q8OdAUyprtPpAsDAID2DpjrOWMzmE8pEsann8PjWZ0I8Nfm6X0Yu0wTh6yMuPgeWeUiPD7+
9XOLJtHPK7CViBniMQpCoC/BqhEy1u/9y9sT7gEz+cupc+RqKmnopicFfREyrHiWV8lTtlWcbsnO
XPF+73D3oeR/vJ4WNSnbrqqZSBPP8UZYprv65Usxuk1mzomW3COFiF+ISI7gaYVOGrpaqmQdK4QD
Jg66xp+QMejhFeRe90J4p/X1+vXjY9ChUTKzXpPB/8os5Y5xlPhtg8fYef2KTfZ+xo52wHfz9HOY
C433MPfbEdKup7ocX7vIpJ7BCAI2TPOIMX6vNOcEeevHo5o8Nf8OinZCZcjStkej2lnYuaik7LsG
8lGPTfw+re8cA7o/IJBAmgbde7dnTNYjk9qhVndO992z6lS6iOAk2oKV6+lxrv9lekB/jVHhKe5z
SHXXqnLoMstj101iAMQaz7GITof4qzFRzhCOilAmaNwn993t5+eZ7N3IqPWvze+z4qfT/zzPRN7J
A/OvSfoNFYyjlEUhpvE53I+oC9Y6a3abubfw9Da+MkOFpTFS0//H2Xft2K1j234RASpLr9LKlZMr
vAjlskuiEiUxiOTX37F8cG7bywUv9EEDu4Ft72KJYcYxx5gl5psf9Quost6ji+ln+BJ/pBfD9sy9
+NLA/rbSSYpUdwni5w4fhD4T/ndzBQqpW2Rmh4PNz+zd32PTv17U/78Wv9Cdv0VuzLZKRQzndTS2
SQ7LAaFwuJFjpGNypCZYN4UXGSG1k39azGYt+Rkv/eXNBHzTA0ocI4anVQYn+5GHPZ6a+GxuAVq3
uT6zo78G7f56ab8tcfLSEAVQDjawY/Z7FFc4tlZBEoUsbItw5/YS5mrM1+/IM4+DnMEZA3n84f9a
/OTlxXWaaBMgV3Eb+UMU2Z36ca7H+sWNiUGLij0EOAs965NgLs44RFAJ2vEh0Iy7cMIIMJUWXGQR
Wc6Un76KPv5Y63icv90YGesGcnvBr4wWvCo3AB+DX07u2uJo9F/f3x/u7r5hEy8u1Lmb8oWn+WPp
k2PU0L4TgRuR9V2ytfkVhjeHs/7sy81EvdyHI0WJNzzJLWVkNY01Qv8jZ9n/xMVmZVY+Rh3rAtyv
IYaRX888+aPxOLkjyJj/s2b456a6uAIP6fEZ+sht3vwP8LhceN+jKxMXfZ3Tc87g3Cee3BcUgtuO
RPjE4MXr8zIffv77e74wyX98zskdaYFMCzFJFD6yd7cfVn0xvQRdntyeAw+d+46TC+FGvzWCHLO0
9+F5fE/OWMdzP/7k5Y6sjAKb4cf7n/UmRcpyphn0heX7Y5tOnCXvYzUZi59PXvorzDxfQyz53wdx
ZoXTgAm0vMJ3oIi948FhdPeLOlTTejg3GPOFhfv9O06DpUYBttCUOO7hcdzoC/7Ybf3dvz/ki6PA
DC3EEUEbBSvnnzyQpY97rZe5vEtkt3bLNyWbddScOY8vF0njwDtSOoLv4uTaJiMEpRvK4rsoQ/Mv
qsx21Oon788RT3y5TgaEFgpXWOZ0nYAuveW6w8x+9pRELg/izbT8H7oggC2gfAU02FEE4cSM6VHW
kUW38y7QglyUE1cXbBybJ6JGWySVIKueRA5UftVMH1pm6LlBlS++8ghHz9BEx6wEGjJ/2jSAEEab
zTa7q9S9Gu4H76pVZw7seOonZhNgZPCIBcC7oRx4cmBcVUNVz1l0l7gLEX4s6XDm/Xz1DRhbRYCO
fArm+eTapa5rbQts0x1b3tGLyYn8no7n0PtfLhIDn4GrHaMLdxLv9YHws6pO6WNnrpPom28xtXOO
QO4LQ5Ae8Yf+kcAQY88nltK6wKDkA5qIlIyFv4jC+Xe9D62ggZzbsq8+Bzf7CJtBRAdmsj/P3dZ8
Wpq4pI8X/+M8wZj++FitH9+u3l4wv7K/vwV7xu12//37zfayy9eQpbh8NcX6+unz5Zstvu0eHq6v
7+4qoJ7OUeh8EUCAj+U/v9rJfbFWjAntMWjSGbkPFEYUVPRtMc3zUmIoY+YfVWPPJJJf2MYUK6Ie
AqZvwG9ObtCsHWW27sq7gd377HNSOufsPqs/LWjy/20j//K6GJ2BkcS4Hep6R/rfPze+mcDQErgJ
8his3oEToKCqWofSgJMrUnU+t/HTGMunOnr+97p/3a3jyA4FqhgrH5nUT9yYGFGkX+YEig3VphZy
jeHLdJw2opwe/73Q8QP+eO7Am4OxB1BClBMwanayUE+NsrqW3q2bIBYHPYrORPs4sq3e/3uhv+7J
r4UANoF1AWLqdMpLp6Fapi4G60lLn8omeNV8ziOeQbte7MUMYFt6xr99/Wn/WfHk04Z4SJgXhWjD
8ykfo00Tnrv70fFHnO4exvMAo4VGNSQhTq4HcU4QLlvzOG/mF7r1IcYN/jL8P92WT2RTb8eXeSM3
/LPZg2z0bcGf2UO37/bhttrxbbQOti1miLI3hZkiKG5tvO2yGT7VRq28rdr4D+Oa4W95bzO6JeP6
+DfGdbJt1uosaPyLGweAyS/sFDgk8UV/3vS+VxOGxMjy2C72KqqWfByLkqnLRpxj8f6bihZX4fel
TkyGHL1m7qIaB4OdqHbQOwd1yLBp12obF3ERrtku2NB1tYs24braRlu7mfZmHW48iGAnHUDlHURE
m3W7adbj1u7I/txQzleXFbx7wF5BnQHgvpPCxFTOjkGb1tyCnnGdmHoT9xBpsenFuPxYEoDkEnfG
0HxxWTM8d0RjmEEF3/RJaEFi0o0jBzZFVSa8aJhvi7Gl0X9rOcHR8/sqJ/e1JiFSzUYwSD42OWah
yXjlTVslcNr/NeH9cSkU4OAcf0H/Tg65JBVipGw2j4tSP2087iY5bsKpL89s3F/O4GSdEy9sKjaA
J2Ayj/4Y5Fl4abjJG/lJ57spOFd2+OKN/PFNx2vzW57u960xlafMY9YnfZEK76Od283Qy9uZ1Jt/
28tza51YL0bCKfU1QETar4uwrYsBg3CE3ylzrgT85dUD/BOyNaAiw3b++VWGi2zBuLd5bMfu2rPu
PVV2/3/5GAANvRiVdPizP5fo21FU+Acotppqo0OQmdMDXESuh3M1xS9eLo7oPyudvNyBjMNYDrh2
ElTIHb2PWHoYQqiM8u0yoN9YsTNP6heDx4kP+GNF/89vm/1B9hXDiny9HORmORz/Oa0vlkN3SQ+Y
K/xG18GqxyQS3fBLto9v2j3UPI4Wf/jkl97a7sQZz/dXuPjrTfxnE06MiQWD+egs3kSzBG+eIC4f
p/KS2em/j1L++PQTc7JA7ja1KTePQmCGbAzrImJAZFQizN0yn0lMvvooQJRBUwqzAmq5Ewe1OFCi
cg+LpR3bGQpOnfnF0bOhNk7r9DR/X+XEbE1ZHEzoiNtH4j4HDnrSGeJk8pxixleP+/dVTozWAjdA
NekQDCWVuoiHDHzXHqsKJ2i3z/ylOnNJv4hTgO9Flh9g2B042ZOvKkk6WUEH81hyUx4SyHTnErrA
Rd/M4Sah4nnopD2I1kIwpE/O6fJ8ZaKPSGY4BCSvf+Ehy6kJWCyZebTLW2tZEZJtMHxadxmbh3/b
ma9e/+8rnVx8CCCDbb+CnREhf0q60IHpvrw2rLkc8PiP1Fq6mc/Yti/vJUCXwD0dZ1zoiVNwkUFj
CyTIjxhwupBdeg0nsSWBv/n3p315hL8tc/zz33yPimIQUINb8VHaOi9LuSmHg0y2PoQByzqFkHO2
seZcwePMt532gYJlyWo6IFKTtMpbr91QPa7NdA79+3cTEgYLNIX/u4enUDqrKEi3G7zt+JOaAmM7
ebhsF1KQEKDqrM0rcV2mF4tKVlq3edKwojbmTCDxdzfq5Jc4MeQe2G6GNsCjbObdUQ7WewjCubB0
N9hVJDcZ84uQvv/7VL9eFJJ1SOxh2fxTaLfsRBssQWxvSSDX0EPaRWm3qZY2T5cKEPb+J6TJtrSF
XnkSfPv32l/5fRDTYxIPNHQwrCeucvZ8EjLlLY9dV36KbFhH9Tk41tdLJKi/AA4IUNnJeyxLUNw5
yE48EtnO15kFG23ejUydaaB8eU2Rf/3vMid+KI6iPqyBcXiU0/JYeXQzdvZbjTmAf2/Yl3bst2VO
PJAjdLat6d2t8sp5XdfRVEDXCSMa6sov45sZlMVn7PavaahTdwQyoWPREZPhaCz++eq9OYqFXHj1
9PJCi2/x+hsm6Ld8F+WrzWafrX/+3B/7wVW+lflc5cNFuIpztSrk9m7Jxe4CvOWfZ2ILzGp+td3H
oRRIiWDL/5ISaVkgSOAReK8MwJk3Zp0mn+BO014OkaseiDivbpJF5rENQgWCGiQ2bJeOZHE30xAn
s1mlnsR8xSprI5mJdTNFbcbyATBzMm5c7DNRrd1EWod5jqTxknTnlR2LhqIr+yqAKJAQPUaLtS/n
dRUkNZJ7VoPfKWfDLMIrC5Kw8CNaWDpDB7KU4V5ChST6KdFJh0Uph5CnP/2EUyXykhPpXXNFudph
grCLXkkimf42Q4ii2WdRK/hlLFjXP4DHr52vuqxLTTEJbQEqqILI5m3lC2/TBKjnr6n0u9cs7vk9
bQOdHBihbtn65WKjb124ELrKZE2jMge7lmqvF1dO/VM5V3zaeZUQ7cYg2+zAcCZd4I95O4OGcBsI
Aa8GxbCgdI8pRoN5MVAZ9fu+KpfuavLg1G5qO7gFgKyorabvgyAqySFIWTdrBP6YYw1n4aPcMqrs
wvW+uV+C2v9MVFPmkTdMagtR7hQJeDBlbpV0JpkPGoeT7EAEz8w+kSbhK+qP81yI0nflNfwg9FOs
9G2GZprVhDV54pivLmQ7BsFb0sq2uixlvYDXK66B+85rTBsfXFS2G6VJ4D5CZTEukFMRYqpaQe3d
v65INIkLr6wVlFk9xyO6g/KW7h8ArIvIYXBTzV+7NFXLRdOPtN3Ug2FBu61orII5DzvmhnqNQulS
hat5sWX8ozGus/kgy26ocqsURWbNx4C1YV7auNRzzrxpCXvI2MtaQk5rTht2oT2i5vdBooj5XnUG
uiq5p2kIOPmMS2oBoYoSq6ecg7gIqXQyGoNUxgnBml2ScOcea5kORGAqcB7Q+KAg/fELkO/o/soX
tJY/YkuMfZtHSdkbM2HXw7+W3VMYEYgjTgmZUdpfUGKMyhRDs2OpMoW/4WloLMyTqFamDEef5b6D
eO9+jEvr3UgKsoW9sFCleFeusSssCv3TiQxl3xRN7FK5aUTjQ06wNIHDdagmCpIEH6o7ee/pGbRH
CanGruAKA32bLrOR2sdVhOpcUqNbpHJnS1eiFELMknyXY1V7eOvxzJ4YnRZNC2RdcVckdk6ybaKy
TG9bLifKcqmyTt4EmW7iQ9b5ZK1SHm2XiqrB5HWFwLWBrhaAT89JVHHvyVLjhg2LDaUXFa3mFWGp
9g79FIftTo62NrkaRceP/FhkVfui2tC2pfTQ1FFA8FY0raD9Pvbl98nhb8ebvk5Kv8wnUk8VDBUZ
oxfZD+69dSnl9yjlh8n1mLjQ7Bq/XqodKwPZFGi6pnwv0jowiEIWHj15YTXoTezriT6qxe9/BrJX
7IBrMKQHjKsEY7WmZuwmVjRjEoiVtl3k7/B2uuAawIyu3aogHMxVwCAp9Z2CTNNtE2FLLy1Y3Elc
U4XhmnAz+uW0XJZtCDxuNPXhA0QEsgBEn54MQOMOkrB84lG0b6tETltUKPGHMczKPm5NqR6yVhGM
ckjkgg80NYcsPFKQBnHDr+eoHdRWg3xsypuwhRqhX0p7VdLIde8x8SmK6n3XfOc0E8lF44iqYZIm
MuvrCubSvod8NOoqC0bS/7TpmDofpGxqSh/w2jR4Jlwq5KqeeT89iMy1TZd7AcZeGtRK3JL9sAEP
A7CkYsIRO0wUpdsUASyI+eampuZe10SJh6Cqg3kbKBQKQFtPZZcleZhpU9/zsYNJLkA078T3xC+j
jha1ogQZOKdNfGMXwMAPgQFh9f0QYBjwp83GblgpjPlouuqjbg7vE4GRs2dZWZJtWdTUdT5W6Vhe
D5yQ9nKWk00uSvTiYm81hmyI9yApK1PoRhlENMDsaP+j8VOXguMerLf0Q2eN73XbcPZMm+HfVe0E
c1wbL1v2kA2l+iKE7q18TB3GF+IVRHxm2easrydZbWbCVFoMvDLyZqFo93wfUZwcX8OS+TotlG49
1+Qe3AKIglkyav5W9dyzj5NsY39DLOxslYfeosWU07RZ5j5PmyyQh64a7WjzTAup5FqbZZyhfc36
uLzrFlyzVxxTlq1a5nT6Hs9x1RWoBdfRWMR+3XWPXMzafzF+180EFqPDuEO+QIdEsLyph3mKQdrA
iXqPM4hdf8aJxpwYXGISt+/GJ1P2zYI6NEZI4AYPD9oNMUi6+3RYsirnoTfwPQZgS79C6DBoez3M
YxXanGsVH6Xe46ydoXJXt378MtcR8568EeUNtpHNAsHHvF3aanlvwXNeQZqxhCHZJAIarc/aokj0
EZSgINq2cyXJQ9ul+IPcgRg9+mCxz33sG8mm6Ufc1H70zcVLr9o8Q03fuRyUzzCmG1l7Jpnyjkyz
v6pL3KV7FBtb/sypzGYoYZX+rOa86lViYYwbrYTN44STqMkz31Uw/Q5mJ1V5PPVx2+WIRurwXbZR
Rb43zASc5hk4MBUIuiMtOmjKB0Ftb7yxV2YqmmAc2Z3Xhm374cCykj0BQF82GvKLyix93uiZQZ8g
0/D0vADfu/Bfo8akt4mKFmi4lsx1s1rHrZygnVFCO3LGU6raBd2EWCbtg4ym7qJfmPRbhAsy7cJ8
yUJzq0cb/gAKNe78PCWJIU8xnWylcwyqdizdlhOacPAjQV2X2RrXburSQjOPiCzvuNc4VJt8PtpN
44GtsXVVzQoiqXVeYSMu6hs5kpFt+mTK2uu5j8bsphndQq7JCL/4I1A9tj9H34qKHUJ7rmXeLVHc
tA+9ZjK5DHFI3SaZgV76WdkUOs5pLM1u8KohutJuxG/jmTGlhY/KPSLRKa0gr8fg1hLsSip7eRjq
pgVqTfs8eg4Ux+QI9K4rOj2RjoftTa0xkPNEu9qSddYoepEyPdwjovTpnLdTRvsDCwburerK7w8d
6aBi79VV1BRTkokSkWDV3FFI3Ax5pDNQx0Ka2MvtFKRlDgkLiciWq06tehtDLDXyG45ILmVpkgcl
oQRRnVfPh97F807XVEe5X6GCfs1Ao9HlfW/kakrkfBH2BicrUXnBGGsGt7eHWBIochfa+/dlCP2P
PILQ/XDV9P44rdwYo3fpkSh5yujSTmHRC5XiPqVxNRYjoIv0lrEwQOg5zTMGXMzy5JwKVm3r6WFn
PY/4K70MNN7KipgbOwM8xrE+hJ8OJRgRrEBAmYztIZoWedmPYdJ8alxWr+hmwZ/9mBwpHWeVlWvZ
0gng0sgs9QuHOa3mfBykuW3TqGnhl8qpWhPPjyViuAaem4TK22sLxrTvsBdl5a9k1E1qI1qGaMOG
JJo3dB5AWAkJ3hSkTyVhPMmzvrQHOvgGxExmmD9N29MibeN6vFRBJJqcT3Vw2c3tMq84HKV/RYaa
Q2vdheHxZCLQjd8nuoYEHbhE1rE3N+V1pWy4vJVN11Z3LcQKw2NtYI68Q8d4hceCnir1c69ffH7P
6mGiXo7Oz6zuyzms2xfpkgoeeQmb4Jml8bzshiHSxq3KiQIL0TAB7alVCPR5CstZ9RY+NUt6c6Uw
tY0sI5DdcpPiA7MP67KmK0w/a7rjS5/CmYPbPWL7qg31Dq0dc4Hx8QEbiuDrk6EYsOwbkP+0924p
gx3RqCyB4S4R0NEtMPw9IgqPUtJv0OfgIPtc/Bgdhzrr4eVyS3lJM/x+iQD/QZum66TTI7uYDHQZ
sIeIQuGkknu/Ng1fMXDX6aeGK5XuFwK1kQ2kwckHlL6mVZXJZNiUfYaWfZvSqb3IQiGWR5ukjmyJ
STwgaqa0BgjFipodgrqcow1vcVbvYILrL2YHR5bXOOg6T7kcuMvB2cDuMebQy7cEdTE4RCgbJfOH
YlPnr6EcGg+7UaUtxuiMI2shlBdsgZIN1k7qcf4AlsPjzQpNdje/QussqkDsI6exiXc8KXXwrCoZ
DE+TCL36RxjZoN+qAYS/azkhf/82ETF39zRrwqiIPZl5D7PUc7JFY503V8cTai76yI7DpWR1KWC8
lwh4yMhzwYEn8FF7JHgZ20DMw1txnkmZg9ugEmsbmGS8N24s7bbjmU4PNLZde1Uu08CLiSTWvZXU
eMe77Kwrh1ykaHZDVHOxGOyCT4rsts7KcgnzUGI/H8fUb6sVTJ8XX4ZVHZo7EGugP1QIMgixr3U5
NmArU+AEBIi5HGNx4EHLIVCwIL69rCcfVPCGlZ254bNqpodGAOH5NlMqxx1kMkRz1yrWmw3QoJV+
YMoG6SobZzJvJdHsMx3rST/AxFlnilDCCWxbeHTyjqINlVcxHnO9Q5BvW4hn8fC66TOjIBFTIut8
EwTIzsskRfLy7HAxu2QlQ4RE9xaJTLoJjRhmjBd3vRl/9AQwnWyvaenjoo1lgAvKg0x0cFN1CAI8
4lTy2Xq1lPcEBm0Vwfmnb9yEvboSvhD3i4zmpBhmSITvnLaKrxVsffAOOUSLQ4wjsQzXYTDN/KaS
TTb0RSJgxMZJtPyVAi1WN3j6Qg9vVeM6/gqwkOpMAZ2kBjXGSJRDXRjTxuwKN627JvjpKkcwmLU3
lAt9EbhSJ2FBjg6MFMKBq+MzZtMEKEoq/XlTs4hi9CXDU1svmZ3BRpKB0eVS1VAUKVg6jP7aYBPY
JlmiKrvnyNuDXMO4ZRhz9370GXHjpSY1AdFwDW7V+We8SDfvfRD/hzdJBduxWXhvQCWrKyT7nbO6
fBI+UFc5SqZBiuAeCUj0GquKlQcus3a4MaTvr4YmgpFujyPfECxEkWI1hJGIC4jeZt0qA9KkyUMU
KnDl/da6LYejuarAquHvPJja26wel2avE1VVtymY9J8rl6lnBqQCLJHq4hVtRqrWmhmSrVvdNjDO
bZzeCJ5mch12s69vlzHyxQVIdjTqA20LpcKnZkG37mnQ3ASrqgoat58Im8lVpz05lrnJQtBqoHvd
eCS32TS4fSDdwND0BS/jo0sd0KW8sa1XsFKyGekEDgbpfumeo3EWVwKlW5SuCcM+Z6yt4jWhPZve
YCQy+EoLe4i23zDS7L7sjeKrdOkrqMo4361FTDnPO1i7daKS4XWqHQQQBApGUduCNKfiOLWMyfl7
O4bZcB9gaNf7yBDLfsim5eVDHPduuhnlELwsGW8+RapGjSfGq/aQDsqpA6mt6a7jMmHrbMnUzdxC
tG4Vc8vlRVMqtqxZqBDC5hDijjrQoLkw6O9YCZHonIz1aJJt2YLuZN42zDXkUsz9aN7SXjdQNU1b
srDNhNRmWWtAQkU++1WN2lmrRv+OqxGw7HwQi6tzZGpTtFacjQ+yzMTdiJEC7yNkEfEOjan76EBM
Wje7evSiWeV0rKW5QKbJGKiMERCDcRGhF+Ib4S00fpmA0OKPBM2J+h4N4i6GBFEqM5Q/RJMWNavE
FlWSLF62YS9188OLx7KXRdaHiu87RKzg8MGg12zvkz7I5BYz12Z+YHGjxYbbcOhXXdogDYd3BQ//
axApa9+GNhXQw7USip0/G8Vbby9FE/VbXSIGatE59Aj+k2EMpf8Zk1gkWArE56pwQKYHA64/MdFn
DZ+B69l7XfahutYDbYgVCgUYH6rjL14csu+WKurh2uOd6uslm/1+3U4T6SbQ/894W0UvpZZka8rR
8qVokLhCEwT9sOoWI+Vluom7maI+CmWS8ZIHfn0xQUlU8IL4JYOyugeqbf1j4l2yrFzCqP4IlnIi
z4lbAvKBGhBtm6LyxibQuZ+VqvnZo/YnP9nkp+XbQFq1VW2ixdqPyyG+V7Rj0LCeh6nzINACDruo
Kro6nhabiyytpzBPdQqYEVAuMqT1uiQzrYNNWGUQNtwKp8K42gLAL7neLG3g9kykUbkyqbbTDAsy
ZdktagYwjQcXJAqSjv2cdRtBbQULRUkarpzglmaojbG0hGD58ZYvMWQgN/0ytBkY1Eo6+5eVl9Ze
MSceWbYNqPXdPpKphdD7MBgK5YMApA2ZbBkcRiT69FoKFZJVUkuoz1k/MPHK0Sm+ClWJPG/Vm3i6
HZN2JPOqM83YXSGF0drfI3qbCMl9vL2i0QZtrSZBTWNLk752B3SYOpSHCo50NR+77hnD0peysZ9D
4MOb+9f10qTb2tEZdo5MG7boZdvSLnzuhgGwy8C+yhGkycHMTbEYz6nbSIWm33Vlo6YcLcNQb+BA
olcM4IdrEJ7UPc3x5bBRKyFk9jQNY9M1K0X6rlQ5yJxkhSAElt67wPNHZpcj2NQDz2fYa9Hn1pTT
+NZoqSeY6CGaHSxbWFfxS1WWHKUFXWrMWTibTOvWG7OFFf7IAu+Q0WTwvkWqgd495GLrhSj0oqeo
B+E+ClvlVCBJbBEiN01othrF0wUWVtDsNRnDgF2AfTMgT6qZQUY0ySXWezwn5DwI+qlCGaFJp+w2
McjDVyhpW/qdTEvwTPqq+W4Wb35E3h8clqoh5Q9QBkbeW++Bk/KH6BcS34/EWbEj1ibVDYe6Nnut
SzzNFbC3Meg7OnelkaIwigpIROAraNSxriuGNFJRMaANhRhBVYG4j30VXgiTJE9k6c2ND2ao9G4G
nMet/GaiuYPYyB2NjXeIVRJBks24pL2rRBz8YCJSdzKIl+7nvCRBfcU81Aku4eSI2g7QcfLXbtAl
0rip4bYBsLlc0rFfOe38xyhmYDUqdZVAH8KzniPfRGyrbzxYRHQbxDVP1jOTBpWn1M1wK3Fo4mRY
UWSECMUAj0mT4wVNBh0jWV1q1NxkjIiKrQhkZsLHFFlH/InANTFRTidF8HhKYA9KXrhsmflPJAUs
7ApP2JiilNQQqCDlU9aJ+WOS3Oj31kydeY2miPufCn61QVTQ+f5jDOqmo2MniQ4B4dIVT1hRlaMm
Oo9BEEWyQ+zbwP/mV2OSHaZqpPMhg64rXzvnj68JS6Amj8Zxz8uXEBMadkth8PVrYLJyeopAqRhd
y6oc3KakVFd1jmZ+g5CWeP38gcdSQkyahlpjbnlCxn/Dayvdi8K/6iEF1tOZvWMKc25Vrq0ck6VA
lKzdgIcRGv40Z9mCGJJMw7AODYa5P5zWNX9DYNrWSEmThUYiz6Tr9B7oXuHpfEjHBuWBjtuohk4W
qp6xV0DhBb8txLqS2KwH60fKHQy0XsWLMToVtxb6vNGOtSM6aAVDk6ZcBTJDD2PlZhXIzzJYnLs2
vlcDI9rEwQLX7kaCGLSskQuMxOebbIma+YdobMy2Piapy52poyZeEK6HnipYkjikir1IQNidqFmT
lyGbTHwIyiiZHqgwQfUt8BYpHocjf/mY43Z5FTJ0D0pYdCXh50u9YR3g02S/tD4HcHpWdUZQXXI8
G97QPZuhl+MlyRr8cOqpicrw2VQduR8aEXy0JR/YxgDmHSD07FBU36fcKofopun5PluCrEc9hMZ1
j3BtGPjz0BA04RDntHicQx/bGA2bpM5cmsPZy9rP47RCYbvoNJvG6XqqsEN6R1XHknBbQ7FwnHZ9
jEYDUKbIMeP6HrjsyBtvVZuC7GWfag484ypktYzGKI+qdBHbBZ0qT67+H2nnuSM3smzrJyJAb/6S
Zdt3V7XcH2Lk6L3n05+Pve/dqmLVKUJz1MCMAEEKZmZkZGbEirXqlrEZa1VO4lbb6BBdoxeXBXWR
VDai7IK1klTyeY4+HWs/lSBxA9eO1XTkrEpQpmltj2In+cNRErXioQ1jWVz7hejrO9WT2UVV08f5
cxSXaJLZEuWoyI6I+45YdjLn3BDUps3WGkjvIx2n26Lb+qZu54ah9uvClYo3V+vFF4P11J/7seY6
6JAub9p1IXtJ8I8HEXCzI/llhodOHCm3WsVQ6Di4J1XPCaUk/yFVtEJ6Hocu9d5wWz9YeYqg0Pjs
N2p6L8iCmZMRHnwj+hkmYhEWdpdSD68pOQaKLZWuN7yoPOK0z13gjvpaVWqDPBXZN3k8qmMf6ttB
rmKyfkVSyoLtjkgpJ+ui8hOpWWtcW4SU4pulkCNxx2rXx4ko7OOPk96LemB304w9lUOayqtsLCxz
pblZBZ2pkgRotEylpsBuXTRz7vU28EzCm+Q1ayOVK9O98/omCnZqXcvJ05DIY+7ZRqW45lNcSgmX
8WQqi0leVo4vvSATmZCTNqpnZHvT+NEbAB2tcrNWotcw7Utr10aVgGYSF/maF1cufpPZ3BpVinoY
4tHhA9Qm2LKhU8XaCvp0QeRu5qKMgFm9iNa+KyZ6BXwpbPWd1YxddBg8uph/8ADvjC1QlZCnOZ7m
9c9e1ZQujTR6XRWrxOg8LopNiX4A0boquz0xrxmPVkQNDsfPmmJNc0xBSVNzqyx1SHREsm00qdwa
jl5qXXMQSITIPC4Ez4jstPCjH3kni+5Xl1rtvRB1orCOlTo11gYZAvk9bCKfE0WAVFqBLqNtap0P
aYoifez8Os6plgHx+U1UEeoHrzY8Mq6KmY3f/FIlde1IGa1OBhneNCVpLQ6F2PZcNEpd/A2iNKbO
SlVUAfGjWHmY3ImjWSb3WlpQFLGpJQV9tQuGOkgextaw+OegnqcUHmr8ne+C7JeJvhJiz8stzjJ3
8J4Jl0LirtQwoAaZWn7ovfDAN0PYp90xKxS0/SLZTFZVp3ZDOdVDShlhzqrQFLJrTUY1wDbZh31C
WCMkbJoa7YYAz/U1N3R6gpEMf5pVmWzqpiiLHlqRllAZvUouj+7CNofYbD4lStcnWyqm7rizxqoA
5RuSC5ue+3AxuQXqQ13WhPdxSoXCfzAlTuAHK+sz9Rlq8KAlqvKwGCIuSJRf1VcyKfLwFoeBlPwQ
zXEIHzoR1sOtN3QDmELm34rMlTEandU6PCEsCjLJVDNJBjHxdMdKM4MXKslW34TjWouN7FUZTa/9
J4ubNr4bhsDstmY8hu1X7rgJNdtgaCjyRUJEedty04F9w5PAMPfU9uuQhve4tUgSKajQKHbgC0b1
NJXsu58K6ITki9i0lvug5m5uUicdIw7w25idqwCrP2AVS5yhnEKzcdPerPv3YKye4uyVnX2vWL0T
gVbpyruuEDbcfZ2MPXPb8jWUDCJOyJUacCdacxGtYYjGtJat9r1EgrU4kAPVzH+B4LIMpENkRMwn
urVzdJDZmn7vA/94l8vIFuO3MViQfryGeJpIBEH5aqJJB9S5ATyka6vGq14C2XDkxtz2CrqMSbY2
9cDRRmUJ7sQ/N0c7nZqbwcXS2GrqJmY8vVw6mrnqqyUI1zVAGkSqEz0Iou8oDJ4PKDUqc9TbsT8a
0ifR+6yR4rm96lcNWBLKXUCjqDPMAFsA/bwwtDDQi79qfbRVf3vbwOWSaKIM6Aq+W/iBoTk+HwHv
TM2SY7F7Ebwu5y0+JoB3tGRYK/Th/UONJACEiqzLbauXw4K3SwEgqQH8EOElPrcqq1njg3/pjobV
D+lGBUUzbmR1DA637VyiXLEDnyeSGpoEMmk2ujFDyzT0xO4YhJYjjYUj0VNrjVsZbJ8Oetfb1NJS
F9e05udeh01NBlFuyhpdqTOvU3OljtKWsQVDcsdLyl9xr9rmWg5CqNaXwNBXAtK5udlUVmEI/S5k
e8fWKH4khWnapNveqrZdDV30gvabtBqb4YfQFrtWX2qdvAxKk3Fdkj7YTq0PCrMTFLFmZb7smnJP
YZNyT1bFyPPyhNTNpbaID2jn5axObcrAWi15TvrthuCkuOf575++fOsfum1Al+qv8WlL+9r6H3l1
OHib11d5AQh6dSl1CiSKAU0r0iDnbgr799B0iEwc0654Gkxh7VX1vgmipyxvj7c99bqpKYigwECU
n4fGfkx40kjee6dqmxJRbrfYxv16VBbaHq7uPDzi/9uZDalK4oz80di/BApsqbll1PdyTpX69miu
7rsTKzOnFKochhPg3qBnAZH7sbV2gRCCyPKPbedvXerfFYVbah0LZLWXiH0ckkiGVhzN2pI5hbsT
h+zkalQpRlAwibSqdEZymF9JO5mDraSDWT4GScubp5KMLiZVqbfmQji9Or0n9mfo/QBCaMVvm+5I
KRhAi2Ur3AJvz+2H1t7FVjixMYPuR/koxeMkvk13EPJi3/Kf8rp61T5Ha3v/eW3a3QMdzE+y/Z5s
IoTTIQXqYM25/REfkgc3PmK+H6UqEAVfY6AyDaj1Q74v3vIDBeJNtwGqtxW21lZcxfRTwvy4vm37
2pF1ssZzlYGGTEWrDSiDQxltgKCN78R4qxhHPcwXpvpqeKP8SyMblxYaMs69KYgCV5J6LFWe+1Z1
0g8hjx4tVdjfHtBVpzUV2jQnxlR0a87NKBGVB25l3ntd3cVdspLbz6rwPhYrcMOjsrlt7JqHwjeh
Ui0BCUUPzbmxDHRhEqAkfgyKBgC0qHN3Ef6WNlXTRFWzJp47Tl1AMOc2mKGs8uS0f7HG2iHj721d
VfiqqKAr4sj4fHtA1xZJhcqAdnOFhMYHv+/Jlg+SjFxeNrYvFrm7u6KXEBSkendPGclYmLuPKDz3
epVbGFqY09GuzeJaH1ckS0AAvZQ06bzEZd9/0UCmb+VSMNbKAC6AjiDd3apj17xpozUCWWk6qjtK
8ZooWr67PfSr32MAxaTp3qL2PT+ghrHjbZQKAg3j6abfvWxJ3zhoKW5NZ6mt05hOhvnYAelzfQdK
P1F6nC+q6Cm+iDx89z6kv7K8dPKONvig2UcglVvj2UweAaciM9VkWyHfFuSNYncTFfTX6Heu+LVW
N660LYuDZz55JXzow25E/jG978J7ihFWUthj8Sj4x6CijhXu0GzVhoPS/uqrNyuTHKO+U8C9jRY5
BQjQuGwrz1pngoj+4qe7rv7cCT96Us7KfvQQuFjr3qpUn+KWOoDg4CIo3KwBpJLpemYn2p4OLFp+
7zvBbnSEjoIfE9yHZG5A0sdaCRUChutwSULoyik/uShMJdOKIb1wPofoFml9MfTjO2g5TkOHMRgA
dH1t4ZS/ElFQXBBVE7TJ1IY7s+MHbqQ0rtsfc6V8S+oczYXmTgFq4Sr6vg+Mdy9cInq6OjTQQnB0
TzJ287edVOSRVcTD+K5Gv7shXrXJfTd+Bha1EJOvtItovIEnLViFAVLkPp9D1L3NyAsMmru25la9
c7fTT7lXNtP/JZr/LWgNkr35w9pWD+qm2tdP2QodjYVT6INYZrYf4OGGBHC65gP9ncUCPzALZUyh
gpe3ODhypuOu4L/tLnGGl4Cd2HASJqviPnzMtyCyUOor7pdEXa9FgLOvmKLjSfSLUi8fY0UM3juH
C8ez/yXYvqgN8rW1Y2iOtBDYrxy9Z9YmJzix1pCDsMxIpCEyzhq7CUbhtQoafdtaSu+EXaasIbJO
FqLclRPrzOgs8FDrHT0vw5mjRt8FHtDMZLsQR6cT9tZaTvvpZFy90EclQHQ68TWh/RSLapzZldH+
SPz+tyCp66GMi3vQ+uNmDNPwSax7egbL3v9x+zuu7SGqRERyUZxEdGaL6SpBUJiajKIIfUNyFwdr
mnt2Ue7Ga1ketIWddOXglE6tzRZzjPw4UGIJ3gz5JTUEcmtrlCuc20O6tninRmaLF5k57C8Fu0SQ
16UuO5IVLmzED0nb+eIpQLdFlKlhvJg/QhHhQL6xg4UiW9Pb6EBg9Kw6dDhumy3/tb9n9he4DtM9
CEDoAh+/P++3Lz+qFeA1u4b59Idq/9A/mApzeDRLW149vT+Zu5Lfvh9KJ3VeQ0dfDwsud23yVW4R
k8isgiTXLEIHZZePIDjZSZbmqMNzLRTQG1ULS3wtOyCdmpk996weSJFEvecYpRSWivLODHrq6OD+
jnly51cK8MDnnOz236+6Soc40iQq7aDzXlAB7H2rkqc+apJu69H3NPt928C16QP4S/M5Mq8WpCrn
G9YVOPrlvBuOsi99S9V0UzfiT9oHFqRwLsxM2QYdGzLpKgjaZmeNNaQKCA/dfYsFoPdQAAn3naTR
M5VJSzIr102pCuJcuMXFiDwwLwWtIuVRlB5D8IRi4njeUuP+5bONAXEhUCiFKrACzDtoUZkwwJYn
zVHYGfR5hqvjGxyrSLe4NuzuB2+1W1ioi/1/bnCuxETqT2ubNG6ObXufULnz4uOCJ0xLfbb9PyyQ
blMQAJSg8Tp3BbBuOYAnhmTtwgf5TjvUgK0dzz4+fyMS2NYbZEcP5uoFIrPU/rzdouYxcVJPDNif
IZWdKMtff76G6wOijPTh2A2aAYfcQTjg9ocufecsEiauZI0KnR1UJ4tohWZhCKhfVN/lKCoeCwsA
xv/N3uxMS7kiSQHosLcqpMWG5hZkPlSoq8alssHFZXO2ALNNoo197QVC1hwjOk2jTn3xjWQja8k6
BeU2Rukdxc6l18iHhtJs1SmDcEYSPOkG/wh8Jyd22w0AZi2hPlq2us7ugvtu3TzGG21drmmIcOKd
fk/hetd81hYe69MyXRjGbUkoQ6jGNf7c3QBwyakcB+JbpGibroxf1OytSIRXioTrzv3612sIW/Af
Y7M1lIOiTGOJ3ZMGNCGKR9EIaHh/kgt5wVmujoqrBZWAiQ1yzqLY9GkBMonp7AHp0SO4K8dhHwXS
WyLysKb971+MyzQnDg90CVnC80ls/KATyjpsjibYA3UCjcLUhUjuuPRauLLpeLL+MTQLDu7o56rQ
YqgrwR2bXvxLquUfVhl6a6PwyoXLzuVxa1Ccs9Al5AmkTFre5+MyBdFNlYo9rgHFqz6J7d4VX6p+
70c70fxW1jSpLLz0rhwb0ITwCwY/rj/WbPO5SLXVUe3W1ObRHa6rXRIgtpW93V6vDzGVudf/McP4
zgfWGTSVmwJmqnW5ohcTXjWJB0/0oCFNRQc9sCUb1ePXaGUdjUUW3kveAuaVc5jXnvofBvJz80Bv
6Oq0rPoY7g073yNLLPLUOz5C877+Iq+ju3TVrjIbQOcu35M8XxcrhSwkBzWRQIS+MrVRaNlI5EYm
gnT3yVjdnqDLd9jsC6dz8CQejSB+RvCI9XFsbPkbeOTkMfZppkAgWnzoHy2aqhZiw5WT9WxOZnuo
KxqY/Eeze+voi/PkcKd57UK99roJGBt41/PMmrOJJEOYqKXocVvQHjPAkJW8dEgtWZgFOHrmfJNe
7eYYcHknr+MvluMuCbU+VubPIGY7xKJlj64xdCCH3916fBCekl/jpMB97935q/Gz9DQ68Vt8l2yM
O3UTPnqrYNXcG6v3+C5bD+vQcZ1id9tZLiUYzj/pgwz/xFn0PJQtgBJcilbSptyL6wom/1+t/YOH
CFSNDgBi/NRbWfwsnpwLU/4xXyfG6V/z2gwx5qNwnzMbxpP11n82nozHftt8t178xyV2qqshinLM
//OiedIrNQrXCFUWIO0Lu+1/Ia06WEvvzCuXEBLnZMkt3lRYmjkSveP0mqDKcOwfhC/aTots/Z40
20K0vXacnFqZ+dIoJCS+6C445kO508TPro6MqfypCpeIYq9GPB1CWtVSOZIRGz+PJ4IGiMnP9Oo4
aT58F+yCG23hFE6/a21rTYPIJtma+0mY7h/oXO1glW+Fr+G235SrV9lGJ+FDchHFiMmfD+RqFi4M
V2fiz/fNaxaa37gDDbzVMQzeCzo+SVpUZrUhA397r1y7mEBEMCUVeU+CFz2fh9itNAlMZnU0yi+Z
bNwDI9fBQdTRrloUdL16ylHmpWMC8SKZN9+5saZoSctMl0rRET73q+y+fWgfxodwJb3Wd92q5IhL
Vp/ElbnJNktyNldvtKfGp317si9pfFQkWpOaSTrhLVlrG3Gb7ylpdVtxr666TbfK3+SH/im9ixfm
+NreObU8u7VAtJDE+hg1x1EaV0mbfo289jXVewewX2rU60QqFixelvMNg/IQ9SeJyzt1lNl2FQIp
HNSAjVSsk6f8RaUn/hDdee86A+XcXkuObAt7kVjYrYR9hYJLsVvazNdua2cfMdvN0limhtJxZke/
lR/Cl+iX9W4+qIfimTbI2158JQSeWpqT/LuB6ra0lVdHv2qeIr99DL3wGW7J1d+bmRjrgUfAIkxB
7NyFJCOTh7AzqiOsH06iSuCzX7Rou2BkmpbZXZCMC/ULGRVuld+dW6ksJJ1HvamOaJR+f+ZdYtf7
wk5fBPt7YE8qof8ROXsTEADx1uFq+skcfs8hJ6xT++npbn0n2nf/xLt3hdgFTN4+TMKawQpmHRJu
0w8Jc0fYL1Strxx9Z18+W3CxEVIYPQgmqn8AuA7IeVgIi1ctoFOKKAlMV1RezufG0IGIx8JQHROh
+j665h2C6MmCM12GXpTKiITgxWXItuePDKCaWdFqcX2A/BDmOln6pcUZpFfdb0ss/xYBY0y2DJ5o
kihrPG7Ox2MBZu0zua4PWWpxx5e9t0BK79VQ+iQU2YLS2+UmObcln9sKPHqnZZioDnH0NbN66Jce
PN//6y1ybmQW4vUm08sElP2B9oGN3/n3sdC9JEKwMG9LY5n85CSY04Ec6B7Nl0dDQ9DT/Vno+3Bp
I14ejQwFcm2465HD4Ne5jaZW06llrTkUkYUbvNCCcB8nd7BJabqwMG2Xfn1may6brRS0WtLi2ByM
XEOPov8a6foCdGfJxGw41I3UwNTy+uBV4gMVN1v3g4XQdXXnoK7AlCEoTOb9fMYA73peYKX1gaai
Z2vqHRyKfVncpxSzbgfJq2vzx5I5fy932phL41AfmmRonLDMdrC9OJmnfNHycd0zgbftXfE3TaLO
Cxs3QDVKkucjCxq6eIuOfgspSBSnMEN5Rxa4WBdwcuxum7pk16R1H7ZZXSX/hePNDzNrSGIw2Up0
aHh9fx/tYvWrcgL7h8erJXSiBc+7MpNAN2F71EUy6+Q4zkcGZDhqPLEqjsmbV9jyc72N342H20O6
4nrY0DXEH6Af5M59bsOTyVzSzhPCBlNbWyqc3rrSxmzBwaUptpwfnBMK9b9m5hPXxWocQRwSHtT3
7Bv3ndfiMdn26+6ofvZfo4OwxC9+JSlxbnAWvUe3V9tO1sPDsDV+tHt1nbyGwEQ0Gph36Wv89zEP
XLpBto28qKTPQQdt0kdu50u85UGEiOFgQ5Cx8paujtPt4mwSyfCzd1WKpDrPo/latZ06ZlQVxYNf
u/kqc6tHK04/j0H/OerpC8uUxFu5ofV220MmD7hhdV7sz9U8T2hslQ7Z73FPzpJWBffBfYY2wVcX
QsdFkDof4JyY2hULr1WlSjrUiropOXV98SuAJPgulvSaL9we0LfGGw5tS4UXljG7yBVWIxgBqexD
lAgoCra157TQaN2eOWlysvOpk3jAgQQDRotbzOF6stmmbVyY46Gk3eVZGTJ/n4lqCDtZrdhCl4eb
JkaWJG+DaF0Pjf5iBHr73IShtuCfl8M9/5BZjBwlOF0brRAgvvNpdv2eVAvHy6WTUFYzaPIFpqwg
vjCFspNDf8JhVBbKrwd6Zbnx0oyIKCPN3QsR8SNhcj6jMphEUCdIYFkABqeBntjJNIaByIRJAB6c
fhX+hJN+nz60m0kYUrmXdjSubwUHhMK6WnX8iCt9I2xlXlYyeaUYJEq+XXpEXs7u9FHg+Q2S0SQm
Zx9VZwlEYsoovqvDt7GQ6R8pFjzpcmOcW5idBIhVtb1JYHg34GSC3yOnzORqa8g/1gsuexljzi1N
X3IywVKVWVkGGx8LmX2apCglO11BjPvj8z8lie6KhLJo/7xt9CPpd7mqfyZw5j2xrNWaVGJ02OYP
JZp801vJXNHz4ahOvRockoS7etcSu1tkXMyVvuodiUeTT+4y/KYdtdXtL7qyc8+nYRYf/KgnJVzw
RV+E3Xdpx/a0p8wkeikLL5rLxItJisecyuycHxTVZs5jibS1a6lmHsZNh0crO43iQuDA3PE0rJJV
6YQOD812dYffLmza6Z+eTbs8ibJM+BGuMx9n6Mlad1GOwtDItdOsftQlLeKqseC3F3czBK1Apoqi
RmXfQmpg5k0djYdendUH5BzXwngoUpOOzaW2kyUrs8WiVRBuepVxhOZeHLV14BYvkJEsrNSVPXg2
ltlNaYBeRdYqIz2G5husQrbO8yaGmSQJv9x2vqvL8mfSjNkFOlRCA1hHwaSNA+gbI9RspnHByDTz
F2tPZpFntCFz+5s9BitZrlQBCsVD6wWf/E6/j1pE/uKBeDnmInQryfFfjIqDFkdga3FROncFwZTG
2BCy5KB6wSqhI0Jcypd+XCJnY0Id0ZxCMHJ32vzlUTRNkHVuFSK4GbFR241lwwPnmOtJHdXYJOsW
rZB8jXzBalx9f6t341a3WyfYZg+aAx3zCpqwr5Qh9qJdojslbxvnN/f6nbDibm9byKzWZOSW5HGv
LPfpV8+R9tJoNHE+xOGxDFVbSz+l7sIV/8r2oMw8ocSmGw/s8eczD92N6KMjHx69ylylebUpxnyd
SdbC/vhI8FxM/4md2ZXbD+HQjGQ1PLYbZdXe71FpBmnTvNLetpbXkJo44l29ol1iG26817epXwLK
0724QX3Vtf9JVukdjckH+DFellr9PkQrL74N0Rwuzh/Jo2mOTkJdL/ckP6A1PvYb61n5Sur1d/4S
ruR9RBdVvSvXMf5oFy+3ff5KyFAknSIGbZJwz88f3VDASJ6M8N1BiBEqS4bKySWyO31I8q1P89+3
rV0+siiHA3qnW4OCOCfKbJBlB38yjAvonK76B3U93nvbz5JjUgGm2+Fx2N02N0XV2ZQCAObcoj+E
dod5Lq6Hr4kHRxgeLQkGNeji0py7pfXJ9Z4ydRtK+ea2vSsRC3vIiE0S0lS6pn10soRa0SsS/EzB
UamhyaDHyMyRvbUcoht0Av8i2k/pJeouZOm51M5uzFCWRRF0fSxdm7tvg1i7P+JEq/dyn5BxytJm
4YX80asxn07uzlOpkNqAONfAhA9eMzyDMKBspJVA4IJJauWvuNeuCocwtsl3APMd7Q72XNvfBitO
IFZWWqfOT/2xXWkkk5PNUjLnEnIOxPv0syYvOJn1TipCmKSTEL1pdwtbhz2sKVU75D7kPYoBW9X2
n5pVSaUtdhT763vueKul29iHK13MDbrPQIPpR9TnMFfU5iWjCviI/Iu3m7LuskMo550xpdvVVb9+
Ge2EcglK8FvT5qIaO9oz7CULEe5KINUgKf3vZ8zOzBxKcbeMCHCykt/5ebQVSxdWdmPhWnbN0U/N
zBxdV1pfbqS+P1Rj9B5pcMG37Pk3LQq6Q6uE0k7xsnDhovYxhbemeBY7zCjK8jDywiO6i8DJvqt3
g/NbAFafOLGNforTrr/CR7OFw2vrr63V7b195QykGdpEO4UkFFfSaUpOvCxXYx0CHnU4wPJGj6LR
7JokXbjxLNiYP8ZJSg9QmIr+sSq/i9LnvF/wjivBnqTMhCIj+uqAf8/H0MENClV0ER0VqdjDjvfo
URsereA5q/XX29N1zRE5yCf0kwUqaN5736ZW1tID6h8142dfvwjpNoBq7LaNywwa1yhOLzSggZbr
5jynVWeKQsQ140OLFIgEsydk3S00KoE6JlvJMBULnEZF+NzCX+txGdbCIuk49CO3UKOVlPL3/oGH
SwPeGcc9NNMLX3ixoGgqw/mmo0qMlrQ2R1qnqil20khiSvTIjWaRAynPQt7kYqInEzQlTykiHHTe
cDNyfc7jEhOSX8HRXbtP7ZD9NIclZOXVofyx81GuPfF/KHnANOmCdEhL4Or/qP2SmN+Fc34MhAcm
T0zsiLMNBv+MmHrwhB3iIHTKGmJUBH7olovoDKui8W+3wsza7NCQy9bP9UiTDpAm2rFh2APCIiDv
u79O42GI9BolR5WrD/HjfM/FVl4onsT6hFK69/1ob0nd6vY+uOYCpyampTtZGk1Mtc6CIvtAzvAI
P/DXzHPRpVnKsl5bIEkEN0krB/Qj89xu2hbwysCTeOjCMDFsvWI0dp8EIpg6mIp1G4xg8v5vhvZf
m/OkfBubUVN5onRQ/S9Ro21Mja7l/J//m5HZq8AKXCiw0cxE0CJWEcaDRxybla2arr/gdpe3/Mkd
QFtN2pi0lsw1nlyrpi0jZBv59GVrD43naJXjH+odgmA0t9Tf0ldTtKPDEpzi2vY9tTst7omPmH0O
8WZA3hpqYbiQXsTUXRjaVS+kr5jrNq2+pGXOLRQ15PK9hoWc7ujWtcv+0WjbhYB61QdPjMx2k1Ag
yxRDeXGgg/IoCeHeV8ItDJ/7Cj7df+EVJ6Zmu8oU5MD3XMaD2MZmFO/EKqP9dOFOffFC+XCHP5M2
TerJsqQI3ChyQnTIMjV1NLFELqP1ySWmsPUr0fA8qnDwjUvV3KVpnHmD1BbJ6OmYpYUOXXN5F6g/
XQr60NDensQlQ7OgrmaCqkW6IB6ETPbbHprUvLAczYUl0ClbeAp+aaEcdQtAwP9ll/2Z1ll0L3T4
mb2i4bA6ip9aGQZOu9+rXxEXDD+NKEM9lHfNd/nzcDCOt8e7tAlmGbiiRk6oQmH9oMvHsow36Ezk
3VK8v76X/zu6j3ztidOUUEqPaZIPB1eq/HtAj+ljq/rygv9fJpjPffMDJ3tiBirnkA4YCSf5FP4s
8Mmj9tR9SV7Ehxpar3+1sZFqMMXp+TKvdg1KCM/eVFdrCfNr3acBfJQRwihFwKJyq3//N+v0x9xs
nRop7KPBK6WD1n32kl2lPyAjc9vEddf/r4l5qi/zjaCslIKLGQWtzqzWcQ+7L7T76V8nyT8W6o+l
2fk1xDDulnqG0wXKEeWmj8BxezDTPj17e81MzIJ7awStBoaB4yP7FGq100tvMLg5QZVD19oueN6S
sXmQNyrDLNxcAmo0yBsYndf00W/DScojgLJTqeUFbNPSUs1CvYgg0zD0jE4QtVUHXbU+3LfFb0hU
F7z86s7VoHCjQM4pOWfDUOHkc/uCkdUQv4udZTfp7vZCXR3KiYXZUDIkhNS+N3lxGO2XQIR2eZSC
R8FA/SbrzIWFuhrtToxNf34SIRpxHCz0q9hF6u8yQutuFY8LWNTr40FUnpQGqsLybKOimWLWcH1K
B6VEt36sbG4ZdhRMCkHN/vbUXT4ncXJZlsglTQwiZEPPhyO4WlkLTR4eVShJI62DxxeWWbNY6eKk
Y6ChJTSu/GjYWvInT3uHzHaz8AXTA3y+zU6/YHZuhVI/Sighcr2BXNuxoqx/19HWWcl93du1lEEV
YVXNikdltsogHX0WjVha+Ihri3r6DbMZj2tPV2MTH1W873X3KZW3CXyltwd61cZ0++VKCgf4/F2M
/BBswWM2HuQ632jKd08jYaiqq9tWrsURGbI3k0yHfJn+VQsDZQ8El45ei/RKXkBs/DXq6PXpUYLx
l0B41zxVVkyIACf6Izh8zr3Ha2Kuxl0/HAbTk8q3rOv05CdI9lh+8MXY8h8jPQ7kX38/RIMudY0X
mQJP4MxoKhe13JOXOiCHYMqPaATYYfk1yB/hBf0Xa3ZqarbZDSOO09GPpQMyDN/TBo1Svysrh66q
pUzftUsx00gVRKf0B1L6fCarLiyLOPM19vyroT2i4OFUVb8N6LsGQOQU+vb2JF7zRtIz1IHJ76Hr
Pdt1ed/18JFx91B1BQGeBOGpJPG2sLYv3PavGqIpfuq2oe1+jpYbwwiCGTESDzoyR5s2rppt4AnG
ytJca+EcWDI1eetJaFa43FCHYYdN1BlOJygaAnx6/hR6zdLDb/KxedBiiykADxXUl+dVj7gXByMd
Wgi7Q/EJ8rgVOnkLL/Qp5lyYgN4I+hrcAnDZ+Wg6pdX9MsyFQ4BaIG02IgxBtpzbEmjaZCXmC4Hj
6uSdmJtdQPoEGiCpBwzQwLz8MBpG6ShV3D2OofLzX7geauga9RRigTZ9yckySW7FudbjeghxPg6i
ntlmGh59KV3CrV29zUOIS7Mt+U64qGZO7oUuONcu5KWZo++gdHRhhuZLgGZPl/OIGPSnKm7WTdw+
J1m2bzx96en+v3wBmHgoJ1CAN2cHi+ih0AAz+XgYKg/5xBYNu1Ao95FYOQXkR1msPpXB8DVPyt9y
oj10ubnE13otRFMI5CIhAZAlG3c+21kHRLdVheHQCiNc/K0m+KsW+ZlNhxjiEemObqGufe0Egg4T
LtWJg5Mk7bnBRqTi7BbWePBRA/7qpTCQ6Ugl2wbi89uM6/pdW+jygtEr3quIQM+A9cEDRifCuVHB
TI0MnWRSTDB3yWm573t1J2T1398TTs3MGceCkc6hTOMJNQksI69gmaTX1XwNM321vr1LrkQYQvNE
zWXpAKg/mrNOdomLxFDVtaiQQYjbOsiTai+ZUi3R3l6dt+muQIFHVZU5NWxptJWvt4l4CLNsAp+j
XGVXaRJ/18tm6QJ0xRMZ0X9tzTs3OhWh3kFyReD03l1aV9uQLLGtdQiKZe+3J++KKYpWMqxfCgSG
3IPO3QG+WSjukY8+dH5foCMX1WaHRKbU+s7UnP8zLlDiWHhQXVkwbcIAw5xj0oRkzjaaHytV6vWS
dBit9Dk21N1YBOXCfeSaDYhfKe9DVCBJc7ROHwPsKixfPGRGVzoBINlXrfGXkCmXVohUcD3pE/0j
d6zZUaAlglxo3X+svKaQgdhoc7/97QpxI4AzHLiviHbnPCw1fqihZCkHx859yf1vkv+1rr43yhL6
5dIRoD0QYQPmpkiRes77mIgBYiyW3B+QFX6PGvlrrqq1Q6V/l3T1Eg3odWPcgvE69uz8DhfzdpaN
RgngmH0UxMGux/2ofS2iL7en7nLPMiY4QLl3m9CQzYmaKnXQ9RQ1waOWwA8Fsr1EvEYbFy6IV/KJ
3N1p2zMkGm2o5EyfcRKAOo5TLxvA5tQPEHC/Zq/VxB+3Hu+ajbjJ74wVQK5n+ftfj417wcT2rkOR
DaDk3KhcFTRmq0N5iIXaVhvRcZE7cculR/wVD8eMDjqYRwTX4OnPT8Ym5oiESw1YPoTckToBpOF9
vj2QS/Asm0eHowl30OEdnje1S0PUxpGmg/rZJ7vkFX3YxBH31lN5r+/jVbRTVsW79lRt6rW1rbfB
IX23jojqwg9jhLb5JHyN35cAG5dcS9M3yQalLPaCCSL8fNhDLhVuW/bpcbhTPzXf/Gfvm3/ottpO
eBt+1uvu4H4G7vUYibwcV+FC0fZKqgHrukSWYXp30BV6br0tUU9CeCw7pkflPv/sUwLSH+K18EKd
3LcXzU1R6vz+fG5u5kqiFYRCbk0LsBLXKHQ4xdaHjYfEAhTEqKD/D2lXsuS2rmS/iBGchy1JzTWJ
kl0ubxgu28V5BgiSX9+H7n7XEsQWou57XrzFjagUwEQikXnyHMF5WTiVV6vjwj/KFk09zKurptwf
oAwcTm6eCO4YgREeM1hLPVSpdIBd5fBJ7XNfaw6JLhrSmTfmduMAyANazQTKgNu4TDc7JrcWORmd
7VnxG5Wgtjw99cWTZRiCC23ZJWf03/8Z47athKociYoITvHAPqSfADR9bb6qP8AEd0oAHTL2WehO
H/lT8cLO8vb+Gf1/PBIYChudYQR9ziPjXoNKKzRYzyl4ILTyMEDXC4LSHqu+yOOhKrel3flKfGy6
B9N5Exi/rXvBP9FYngkVtLlBen0czEmGSO2EgUzpED7Wu/w52kQPcYDuv+DgLQU7E/hDDZBHTMnx
cMduYklnVtjiaJxLfE+2LurwLlx8WMo/Fviyv6I3cZckQHqbpPUheLfLQ0RuS38kAGT/m20DxAYh
zDTmgsn1tjWMFEXdTNVZc8PRiw7Vl/yg7GvwI34aSTlHS2SPQP8ruAj54pY6MwmGkNA8YY7E08wG
ii+Q9ixeSKS6tJ/WpmiOcel04zICvAdYUWSR3I1rpxCSNcf5VmLDOu+A6KIAQ7eCRuGSO1xa4Zze
rocaqkcGPcXWd8M8tJngChf9fS58lGNmUiPBKgaiB1GerbVQ9MRc8rfLJXBBo3P6qKkqzC/oqXFQ
UroynfhX22vrXhWhd5eCIcBMSIOg2TGnddfupkMFrR1Y1p8KGXk3GtV6ae1iaUy135NjU+UJFddp
2KoT5K1P91190R2A9IJsx8zqxt+XEikdB0De7Ky2v0f1NVd2s6rz52yg7WiAdhHII+R6YLTidnKS
LM1Chg8f10ufMR2Uq+2mkwUuMf+VyxsFVoAQhgKCDS0ETN1xGLy0d6aG6gh1Nahy182XrPAGCFsd
2Cevx/+1M88B61DzsXgeCIOQIUsNzDiPTeSXaPPryvsERef7e3ZzbfwxYzngwUEUQhbOLUcxJS0D
DX91Znt9FYNr/L1+db6kW4wBv0DxWcRWtLh7F+a4xyzgbUXTan1xcrrXGhOR0xDE2Vdd0vwxjNYK
AEmC9fE3E78+9drnmcnqbpSS4kTWVe31L4pfYgTj1/SFAjshMDaH6xvXQFdwzkaBIObhmUoN5EAK
bNUpaiHoOaTZTtdj4IcV+4iOTLKWUhDPjOEPSLmu7y+Tj1N/VnlhmdvWqu2oClFETL4o+iGMQN/W
OYKqFB88ZhOovKGNh8of6JO5u0otCfQhLWwkRItQeJChO6L5Vt+C3D12nfyzY12cOd4vUzm3xjCV
i1MRPQ9d7OrtxhJ6h2BNfBurrNKBtiYpTppe+LWJAk5SegWDvl74Ogz+/W/Eh0B+RZwnlrWShkYd
FSc2An9fT+u6LDaQDf4XroCWHOpfCLfAYXAHGuKstAFaNTm1unEa8/dMF0XAxZjh6HPCYiPUYuju
+kyltLAq5sAV+oeZHTBGR9+1VuFBPxTP6b4RBEL+gsS+oWOAoge6B8pM3X1tbSyLabRLfKQaw+BS
V7yW0RSkUraWmPRZghneFlctGtswThkkCE/dAC11CtSR1gu+zw0v0mwD8gFoVc8MZDdkjwkKblNs
NeW5/dZi/wATP7B19KIfEkG3aiEoIEeGVA/Ka1AKkeeNvSgMZF2pg8h5xHO8rnzoAtGWePdd+oas
Yl4Lfi8EElEcQGrJORtAiDnUlGl+gqDSQbOs2B3m7li9gvB5oOXTQ6ZEz3p2HsthT6p2o43mO00H
qNKJ+mWL2wqmFvwQVC0dCOxdr9bq+ipBOzVFGQQDh3vWfB1n1d4+aMgv6oB5K9xqwp7q0hZfGuVO
gqmPjpbmRQZQtUIPdtWyVaOb4yez3D+7DKG42XFQ6eHZ4JwqikuowKanuG2UjVUkzLejiezuf8yl
c4bMDF0OG40H9KSvN7BFdgAkPU1OHbGHQGlNJV0NKaZEXVsvoiOUY5Uf9y0u7t6FRW73Wr1K8xFC
zqdEntKdbYFaQi1DAQBl2TEurHAXV2nV6GmWLRyjU94dydZ8OkjeZIzfHbU4RDYd/cq0dnVpbPoE
yuD31/inL3edFOCI65g4mbNSCKByD6EYx7NDH7c4Ga661z86N1tNO6cCz2rvQyr3ZIO66119ckDf
1R6kANT5FmaewJXm926yI9voMXfftNX0hT2Poat9xZta8BNvPwN+4Qxoxuwm2Pz5TDPqwryeoEt8
aofRAyuWCXEWUm3u78Of7PtmH/5a4ScH5QRHt47k/Dw9dMdvltu4Z6iPrtL1hJUHmxfwhW9+v/z+
HX5jzxnY2yD1I0jPbsqYljwvFAMKqBqiX6vPG3EREA30attWxqeowWfLVqWfZG6+JtAzCDEsiWmv
7EXaa6u3HXk2Hobzpgz6p+Ep3hofFbjT9CB5F+zJbUpw9YP4gz2UTtq2bP5BD9o3xWcbZ1150ME7
YvrlAIZ6j3iSr76ulEDefZFSX94SzL6JxnBuBrP+7AtaqjPyZU5buX2ph8SeIlCkw0XrXQi23/qU
fEehLNu8Vg/WsV99QVnXk98dX36qtt0hFMS3pW0AFGuG1KOiCpb56++SGlmsGSmYe2w9+wJSHTfU
FLeyS0EkWDKD4S/QxsHHFdyL12b6JkT7GKy7gIk0hYtH92ow4WR9LaL7XjQEKjxsJjiV0du4NtTV
vWwmeAmcGlP2WPHSV1+1VFSnWjYyK73ivsODlLvd5RbaV/pUpidSZlLip5NRPg1VB+qXjmbDr/ue
etP7n10EFdR/rPGXA/gKobxZNGftWc1dFnRH+zk7xwftI3lOBfFo3h4+Ulza4rZv0PVWdXLwRcnZ
V01aV0x2IV6bKoCrEropS8EtJNpI7n5IoO6s5KYan5oeRK5150LD2guzL/d3UGCFr3ZHcZ9IOWDL
p3wYH2pVeiir9hsTMuPdXuJX34nv1GSanA9xJCVAdDIPNCv7UX2ySLprhe3b5a+EwgGyP1Sc+baT
imRLMRJ8pZA4XhIdhtwA7HYTFhCnmno30r/f38CFe3xe2l+D8w5fRG8T8DUnyrr0ZJqDjqlH5hZg
QfW0gj5Ar9BZ97Tfd7X9lOnaNlZTgZeIlssdtyTsMzWrm+Y8/WQ/tKf4XWtd9TUUWFl4Wl0vkjtn
GK1PUkvBIkFHd4ASvDfijQN58oEQF6cbkpvRatB3JH+Vwi2VROZvqyUzE6U8zyFC5BMcSNd7LCU5
dOVlkpzoirFVKnmmT/3IU6hvpb6ocbngq1fGtGtjEY1HxSEsPY1wThJJj6WietL0rWXUv+87c2Tn
IsqVJS7yUymmSj38uWC6YYvqpuGPNVEE15jICuegea0Odq0X84loPYCz3KkW1GAWgsjVOjgnRGqT
NiFDKmv01XNdt9DYUzzMAQkCsGghnBPaHcaYm4KkJ1YStpZQLN5AvVde3/8oCyfqajFcmLcnCVOH
kKk4Yfp/xYCs0oqj3ce+ySwX4lno2ImAjsvbh9IIVA4wA6lz69JBrNrFFE/EoTcLjIAPayvLVlr6
LxINrOyvHW5lNIlrSZFwiKXKBJ6XDkfo6ZWJ+ekH23xY/5rhLi4a0TambY4rpTA2XfnKzMEfauJr
IgXVZX/4xxA/xDko4B4Dz396ojJb6Z381Yijl/vOsBT4LhdjKNfBQCkn9MhAAnHCVV985C/Gq/ql
fgt3jd+jyq57tqCqtOh9yAPRCwF4B0Wsa3th3xgW6brklBm1p2YUQqoPWf7M0vemXBufnntE/qTM
IyP/Z46vyknIEiuHOIjrme2mE93KirQdKfGqUFQ5XfxaF6a4GJ5AvViGZFuCaVhMXCTMM0SSRIvn
SAMWCaiWedyLC9xZ1jpFLUfZSS+ccp1M8TOGlt9RNe4EgWj5IwFCjm+0ABsO5SGLEzySTlEFTXJG
jk36q6sjeIjRHGpNTaB+aova+Mur+2uUWx0apUXnhGEChsgqd+MKY3p6m6ycViTjNrvYza2Eoth/
Vjd/yIuEprP7SSIOyh8ADhC3GJU9Zc2bk5jPEonAiSdXD7k9rlBrFWzrHwGge5bnLbiwLEd1MiYE
llN78EfryUgh2Wp8b+WnsS4gc0399L0+PLHcOshU1CURfVTuEiOTRKNYyptzdkj2xA23zZq+VltB
PFn8ijNqF8xBxoyXvl6iFjoFjViPahbetNkhOjqrfk/x2lvJfvvIttKZ+IZID2nRKAD0ACT96abN
S7/YV5yGJB07vDBpF2DA04VOtCvVwf2lLZ5vAwBsB3U6UN5xkTIPtVYlloPzHe5ZO3koPa7uW5jv
wRv3uLDARZDYtAcw0eILxbv8RdvKz+qDCI+wvAiAGMF6DslnvqivG1JWSRSJpjSA61X7lUDM/f4i
FrNL468FzgHSvJdKA0MHJyl9oGqz6sE8qIZkZWWC3RIthTvGdUyMIpPwEJcq54nY1W5yKkGqtBgp
LtYy+92FX2llnGWOhssRxI39Ovkd/8hKd3ydmCfqzy499KGh/HfbuNOpakPZjzGqwP23ASB/L/Wd
VVK5/QeIj4TM0IvnBSg6CFkCnAt0wPW6ZItGJZNQ2DYro/a1yj4bahy50yjK/G7kP/7cvxeWuJOZ
KdBriEcsS4v84sN67v33YZt+AJb1VqHMXYPCLF9hkCd1hxeA3e674qKHXBjnco0sGsoiHpHp2vJz
lhwM9nb/7y+6+t+/z/edE6uP+kaHq6e4RzCEDa3gzo3DFzNkm//OEhd7JFObMBONi8M2axfHy7XT
FMKd1HWKxL9vSrBpPABZViPobeT4YlkToWsOklZDJOixbAKyfLiDMaB6Uw82nLiM9RoPNshYrZS2
MT3amaJn7uJ9B3jXf6xwh1fqS4K3Dg4vK8JvkZG9lk31ELH6YaKQIHZM8jNRP0sq9L/u/tcmd4qN
slTj1IHNptwn/VvIXhoqyNhvRGZ4G9zh7WR9SEeC5weGLeSP9hwZ6/S34YOtofvRn+0d/aYcm8S1
t0W+xrBO9ML85kw21u5fOcrftXJH26xbJyX4d2orxdXlxB1EY0ciP+HOb9mOEoEyJfwkZY91ZHtt
I5osXD7C/yyCf2LFlA7mpGMRkcRWrE5+Au6707sRQVH7N2WKv/7Iv7T6aGJhNOEVbLdh5NqS/Vsx
ckGhYjGDAKEXQjowocBHXwf2pCKWmam43lM8Gz2lpn5s5ai5Ezvokux7oUYCg4s3CXoHQLXNQxh/
VKwvbkjaGoWcQTz8VMqZN1hHvT4r4/F+RFqygVwSJUjgGhVwKl8vyopzVSqqIQGq4jRKtis7oWsV
IsTSohUTPSrwM4L7Uuas5BWRMpbASqvlkcdKKZCMvNz06FveX87inYgZVsy1wdD873o9IKOnNVWQ
SDJwppKf9EPeG0A97OkX+wWwUHuXeM7HLBYVgUlecGUtHSkFI25oksx6PnwvJiJOJicTMmWZpm+J
pj0nuHrvr09kgou7vR2iaUHk9FTL/Re5atC2oKEgCIpscHGWlvrU1cP8VpRjHw7v6dPPz68C5SoT
/wOhMUZMrz9SXWmlrbS4cVUw62ZQVip1KiiFLFXW0fCfUSLgtQd8kovktaqEyPvwVhrszKXT2SpO
MT0SO1ll6kdVtytV7V0I8P6LleERA8kOjJndyGlJjV70GQr1p9BIN12iPvb29O2+iaWzNCNdgVsD
xaDDK2yGGCaq0d5BVFWNZ6uU/IlIBRIJ48t/Z4c7SSxnjtHRuTXBNHc0ULEfX2NjFD3bl6IqwOLw
Bh1Abo1/04a0lClTcavb0D79IdGNnbvts/2mn5Jd+ExBkzR46Fl/1df1o5DeeL7k+EfhpXHOEe1e
dxodXAEn69n4We4go/c0rnQfQyiGV/0EZ6c3PPZgAE439/d26Yhd2uWOcdPoRkw0HLHOOJv2l9QU
HOHFF8+lAe4Md3prtxBGQigqDu2D4ts+KVztyTzHH9GLLAui0gJkCuga9NjnmbCZRZw7bJIR0ma0
caDHDThdTNNtHoHFDs/hL/kEz0Fh2tH95BR/ltt4TtdU4DusGbUMxg7OR2kNkgSZIOKyZvIyq/MU
W9qFetWvpcxQvclpQsFSl3IaiJ9gKgQT1ECXcEkAK/OKRbKGakgv/2gBO1damx2pKefrKCSiQU+R
Ne69X5MxLpoSBd0R4WQkz6Ay7CLDq1PRSNFyuLxYF3cSsqGe5KnBvUm9XMMBjL5rgbyevsuvkijz
XFoUhrRBLIDR/1vppDyPMVsY4REUlZFbONE+Vd9b85tZ94L8aXFRF5b4BDTTYjUayxjZ/AdDQdz0
y85rIc+rehlaMttOJE28FJqB6MSrFXgclBvk63utS9o8Uw2kOYmip6jxhxIEjUzqMVsWxc3bCKJj
5hz4knlce9a0vzYlx31b1mCUPdV2dkqN7oDxB4Gr30ZmLAK8IDJmpmchHm41qpHlmFaqmnP+DYLu
+FSJWx5F9/StMxga5F8UgDA0a265X68DoPLEVHpc07JV7bJmDBx9cNy8VI4aFXK43H6fS2MIGtfG
DHACWLUy14Hs564/s5KtMktb34/tC7EXzAoAEs96Z8hueFJm2crCbhgNPVDy6gFjSaCgAp9F1u3j
Ego7SXfWavlB0oo1KMK3ph769+0vLNKQoaqlY6xVRtV23vGLV0Om5YXS13F3TpRdqhC0HTe2JYJX
LRgB7g80RkD9WiYeXtdG5DQymBLJdpDb+tOUhi8FRF+VOLEFPnjr5shw/trh6Q/C0dYrUvQUGgzU
Iwr4yaXTZ7dr5mhGvo6xTCCbtHmlF9ulRLGRUMWWg6iblVxSX4LWtPZ+38h8D13nGVdG+CZtpCTD
EE+OHGSt9VSrZJUb2XMX637qMCDDRgvspwKg9O3BgkmcK/C5YXwRNenrdSVWFBl12ykBJkW+h7bt
If360g/KtlI/y1SH5zAm3cEdBPmQ2SL3urPjpG2zKpWDErw3ZrSjIaAIo+JGUCK7v48LicaVKV7j
uiIxA114AcXj5q0tHbTKVgMYpqV22xdAu4YuVY6DenTYUc8e9BT1PBHh8K3n4xGLfBXJBigkMDNy
va9KIzmUNtBCL8YvMQSrhvynPAourluvn/mYMNkF/gVMqPMPfycaHLWqDXJWpt9q9SgLMe4LBkBy
BsFZEw/y+VnOLQIVzxxMbTQwE7bO5GpDayJ4ptz6nzUTVMwBAiTgN8WLckorDdM13bmKFXsNaXI8
IBrzoOIcG5NmefcdY9EarAAKCT4smV9QWlRW3NiwVtrOQZOrZ5zqb4rWfgyOVguS9wUPmFGdc11L
wa3FC5uO0yQDId/2QTGSTalaxG3NYVfT6fNBFqHVQU8MwEHMADrcV8rrlDVWkQ8BlTrPxjQSNduV
Agzrp/cOcrAqmhWAos0Ug9fOYLcait8mGwLG2Nqxps4l4Lh067AYfCO0BcPOC7t3ZU29tla21GoY
XuZBlr+GsrRSssbLnFEQ/RYc3ATVCvTB5Fm8hq+Co0CUtlRPSFCwvttGVdKsh7gSdX3/kC9ex3X0
4jGcASY/HaVwm3v3qA6BeOesSV790J67/Z8h8b35pjuu9li/0rX+UD+aQfUqGgxZcHfIEgHcDL0m
aDrzncZYSUyiKtUQkF5dhZljexMpfQ03C+QRRZim2zwQCoU6Qh3uSAxc8zekFUYWxMhyGrSsP47E
DJI4xtR/5ZExK9yBWp8uo8Ee2mdIX/CmRKf72kNiHRASqqnkTCrpuYcyD1i7M0G9eMEL0ZoDOxyI
/UEEw6ed46S1Q6gir6i1Vd/pmzzFu2eMPh+VoBKGUpCJChQSaG4lmEyNMy2hJCiZ47dh8ug0gLe1
zVOf/Lp/hhf83ZqZenQN/O1AwnCnSpenvMycpD/nReUC9+vaItjKrQV4ABrbSMcA00QAvP4qZiKr
KWltepZU81T21rnXO//+IhYgHPOFiocN5rpmcb/5N1zkYpIhjQl0FJugnhiEw7LsADmhQyxD/apM
d+hsPalJ4U2Ftp4kvB3bJvSHahPnmelKpPs5xT/v/6CbY4aFzpXcudgP9WeZC8C9rDdFDwR1EKsD
SmDMZUBRd6XtstQUuMqNQ8IUMjAT2AcVnsJzZtY0HlhZSUMwdKMXQySWtprXh1/vL2jZyh/2K1DM
YNrxeoMdmtpWR6whCCPiaeSX0n0Jp+C+jaVNA/2RhpGHeZSSP1q92ZYz9hzhwvrpOJLb4JPlGShb
Ffe+oT9B/Cr6Ys8gaAUNE/BzoN3OVX9MCcQncRt2mFqPXxpvljFt9nRDN7lv78I1aJBcTJlv4m0D
KahiNW1Dnxzkl3YFhrtNt23XZM229GHYS4901z/GO/NoPE/PAAxt8324uv9rl7bl8sdy/TadqszU
U3UIzPxV75jfSY+Z/iMMRQCsm2h9vSk8KC/tYx2TX7iSLEh7sPi5axO3ouvKzlcT6QRV9pugwBnj
ggIhaltqsTwEZV5sdbnfDIoI07i4b7jLQYOAtA4cMNcuq9YdIYaKkfqo0NBsazG/asnp7ySuWtcc
iAjDcxuDsCTMuqMWYUFe8IYKIWokzC5pQ3fupnFtk35T5w9tdmTTWuqmNRm/tflDLZ8jsuqVfsO6
3cQ2ukEEofDmwQhhdpDBILuAz2Dkhos8UiKNuiL13bnP6pPUqMdkqNZRTahby9NOmmodUDomCzLb
hc+JTca1NHOmYsyaO1CYJQpTTSIsiG3jLINbZa/2jkhdYuGDXhnhDgJ19MzuSc8Cov4m/Z45o4fC
caMOnz9wl3b47DnJUJ6JnXgILCcHq2DYrsMKF4VVgbFdC3VRBXXh3MEcfAZ0fPhyJrd3BZ0avHdl
vNkSfzArj6qvlgEtukpyKRElngtx/MoYt4dQt0E7PcYemmm7KZVhZTbtntkizJzADP+qsrKpNiSj
Y4Fdaa41EjcFzzkyT0EgXzKDghk60HNOBnrH6yNeZg2SsQZmcjsC+j/c50XvW8kkeFUvOR40F+fk
cp5H4Yd7NKnMIja2LGgcTfNzrfgoeyfz9HwEiXpSCU7w7VkCVzsaIihu4g0M4cXrRVE8SpouKpH7
TWnpjSTaDCCTEuzc7ZJgBHMtc4hAN5Cv9TWT7AyThKxBTesnWtlrNk0+VFEDW8SPcPuNrizxFSwT
ZJBTytIx0GmgS/mqSgq3Vm1BFnR7iMC3hUc1ClaYeock3PWm6fmUQf9MnYKpbh9YA7FGzNQPpPid
S8Mbnqmiy3JhVRj0wrMGgm0YReffb6kCDqwO2ugBOGkg0J2A07CQ5TMjIhrXBW/AB4dCH7pVKAnz
igHQgNMhCVewYKROtx3oZK5VmQzr+znG0nJAemOj6z0LYvHjyFQDW+yY5iyAgM8uKQq3jaMdIULS
ZBWf4Trxwug5MMgwMtMI82jdEK37sIbYUTB6ylr/YW9Mr/LUXf1V86DCImKJvr0Lr63Nv+biVUBt
jLODpJgGat2S77pVO8o6b7IWUxQaelauWiX910Gn5AAeqFHEoL/gkkDygl0TBAyoI/CtzXKk0GQx
UnpuTOO33U6/JZYf5dx4iBwArjtZBLdetIdqj4rnHKDePA+JxIjeTl1Bg8Hcjvm4SYnlTuXGQVt8
MkQvrgWHwVAFMDkOAuJMdnG9tYA9ZlEGms3A6g9ZZnkEPZ4+MgWh8M/YLucvf9TMdbT5wYfKm6Em
Vfopaftz65ub9sHe2Ht7z77a+2gL6iKo1lurZNfgn+I5m2qHULaLt6rLDo7glyytFzQlM883Zijg
utfrBQuZVBbzD1FwACXnpdEyN4oagZWFqIzl/rUy/4oLh9Xl2gzrnJCg0cfcxdMud7XWPmjNELl9
XnxWXhV14itz88+5MCdlia3RokfbostfJIl+SXP5Ycirr58OLkhu5Pm86yrSUy7Xl43JqjMFZlKp
8FurfgPL31PTtKv7ZhY3D86vzYwdOHScS3YteqUOKt4BWNtWnfbUSe+y9qNWGsHVuXTOlAs73FUT
JiWEaMoEdXzT2aVFeejkdFcMeoW6g/UgNf1nK07zVwIDI1pMqG7gFFx/JbWfBqVqJhKoOGeDdSbg
stecYfP53ZuJrGyQJSEH5aNHG+M/apnVBmp5KCLHIw74FsbHBLRW9w3dlj6xnr+WIOh5vZ4qt+qS
1U1/TnfNynykT+ZXwAarx2hF3sPnpnLZA2hxiGu+dtv7pue/zEeTS8vcl4PixmDKtCCBk4dSc8hH
ZqBTnKSm3h3iqJPjrR3qgwUVBhNQg6NKVGDxBInKgpcCCArVAnQb0OXl0WVKrEomo2YH74m+R9a4
zUzlLW9Z4lM1FFShFjwVFDYgd5iJVnAuuLdgbw6pWqcqPaus2NdMfgQK2gO7xSZrqC+pkmB7BeZ4
hmfdzNqp7fEALqSOQGGI/WBxvqkyxVdHG6Jhff12/3suGkSrC1iGmaiFT/8tQE/CxOq6s4zZJbnP
PT0J/VD7AHeZH6nBfWNLH24u+gKmgcc9IFLXbmuVZaNpYVkFstNPLgmz2DUzK/MjudjKI+gY7ptb
uHDgqhiEBBwU3+8mmskR5LcLCgBbbXtFhCKVVuydUUACcgt0Qb0CcBN0o8DZjrlCblVlQZKeOKwK
6qZejVLo9X2+NmjvO3qy7bXHttf3MdGPmVAib2mBc5qiAZ8MCla+edQ3Oe3KMMrR+22fFZTtXdTc
qWeFzfr+Ti54CfrYGJmEQAG6VPxTR1byzM5IXgWNdXLK1KtDzS3Sn71NVyCQF0S3hRBzaYznBTQb
NWuMOB/ORfWLRa9qTVH+PQ/di2zVKxODhffXNqcdXETDN0OHABKsaMvyOeaUULutiqwOCrluNqNe
h4+kjT9f3ZlR0f9Y4fni4xF8DzF0+YJSDqV1h+bs69hJ8sv9tSwcMDxBUMFGER9tS75mXk2SFuPi
KAIQ8K+69EMmUBieOs+SYkGmsLRrgA3NwgF4WyGtvD7KJJSmcDTIcI7QHu1k9jaYVMDPseTdqGMD
SoP5R7BEcueKKUafNqQqgpDlrpJOflq8j/m/SODQxPtrZfbGywROcWgI/ZAiUEPmxqTxEjRwMD0m
8LLbxaDwPwOTgNAAqovHTiSmkwGV0ZdBGwKHlGaQss78NBZB1JfMmAD5W3Mhdfa469VArC4tUQau
UJsagVnsftW60rpxK4IG3eKsoLFgAok5R54Zc8oZmvJES0o9qoO4As6DDXi/x4+h3a8bS3ph9fi9
rCJIFPTnYujcEDrqn47tsI8sAC0+AweXJ7qu2ym0M0VLAwcIJddWysdytF9JKApGtycKAHYAJWEI
nWbANa43NEsh8zRouLLMiEFr8ofp9CD+20mfnoDXZjvopwDdgsc9T5lW66ndVDJpUAzJKnfSD3E3
7g2HCVrzt4EcZmYqPky1ANrCIxfzKS4jSeqaILTVs5yvkqjfWvPKzN9FI7gYl7YOij/wRSzqFgaQ
SMinprwZzikzfLC5e11aucbgq6EIgHIbjNDtAm/FzDODtJAv/2YY+xiToc6CXmbvtVy91zr7/Pmd
VV/AfqoBaY0ge+0H6YC5tFjOqoBAIaVzxgeIhW16Kfk3ZsCsjrri/ILg4S1GGzKptbBnU5i7SUxw
tLaO7X/2lrBn7gPgfzF4ND8krtfSNEpZgpanCPQ5H0r0FUvoeRh6sPy38vG+rSWH+2sLTdZrWwaq
eQZE0orAGEhVYowhhdoireWAaUrqUdRuPV3vHUFrbCEMXqwQN/u11QFkrqTv0zIIu/rQmQi3MVO+
OlIlcPHbVAU7iet2BsHPPJdcFOybaEB9ClE9LKEmrdTbQir3MehmQrV+QjqwBg57c39DF5d2YZJz
xBETuQVYHYqgUaMd9EqekNhucl3E0DK/466zIowSoCyrISiZc2J7vYOdZDaO1et1QPVvefSUlNIm
lJWtkihrp7Y8i9mu1gsu/AVfmfMv1QZyCBIs/FcrTTw6CkPHbiYYFtOP4NM5KNMEyS1zJamvn95H
aAhg5g5AMtyW1hy9Lu59rZN7u87NEigeaVu24S5Oo51F6Oq+mVvQJDKkCzuOdm1HbfPKcTqnhPxn
tio7yzdsqOqYU+HahrQ21Gol298TtdwlzbDupdprcsV10vrZCnPRb5mrRNxHRRV8LhtjyWg1co9Z
aBlHeE4bZZA3e2WwfOakO0mO0FhlXmOse2L6fXSSG9uTLHV9fyMW/HYWuZyHKRHYdB4UpkaF3Tmx
mgR2q3pMGx+zptpbrWi/F83M04fA4szCFFyhLCuMicaMxEEWFxvoFh6zfNhrlS4aqlzw1Rl0ps4Q
QUgH8mAOpcRrTg2bGL76CnlClEQ8UjdeHIbeEMWfhe39IYCf8ZVAvWLshgvYkdIYw1Cn4VF1ulUU
66hd9a4q4sNb2rpZGxfzDCC0vEl1TKRzHZrQceDAG6F/CnnhaJeZggxkISsAvgyxBcuBDR7CO7AR
AoSZLh3zkK7NbPyZpjH0m3X62DqAEN93upvEAMgvYIcg4eAYKOrzWVWYxlHVV1J4JHrQT+9tIoj/
N1s2//2ZsEjGKKACuOH14ZaHaLDUonCOPUlXTmNFbm5oq9auP91z5gxxUb9HnqaXQy4dwXC8Gdtp
NWHKAPn1ZxXhMNCiIfVAqoMbDQTpXNgfM32qB6OIAr3skA00ntUxj9F9njq7+59maesuLPEgi7aO
4ppaSRQ4UbGeLGeDruQ2aQVR/uaCBu5PA2c5AgH+D/Wt6w9kF3XV1SwPj22t7qZ6/N1I6k+ZJpso
py9aE65IYwve4As+d2WS30KA/80xg0lUAz6cOPMcuft6f+9uL5XrZfHwCpKZfYKxP+cMcAOEE9TG
rY7RUXlsD9YTxtXb71rqqoWb/hbYvX32AQgEQAzwynN1Ab18bj9bpSrzKGdfulT3Ijvyyn5YS5P1
baqes2Ldq6qrdEczeRuaR0s6DHQ3lTsIS/q19l5PL2Weg5H72TDAkfc4OBvFAKqoABxra9mbrnrI
xlWuhM8zCi9Z6/JbS3Y2Hc5m8xqBTxuwEeIk7kQeM/bQ1F5cbY269+LSPFZZsarTLYVAW+g57XYw
99QMXVavim4/Gntr3On5hnZvkfQRm4c4eZgy1U/70Y3Kb7217dR3zTrRqlvriQZN6ciNZJA5f4+y
Y5Y9NFnjhsW0G0dIYSiu4TyFxVEHlU3+VBkBy8+JY68y9pINrxFk2am0M6xDof74H9LebLlxJdYW
/CJGcB5ek4NIzZIpW/YLwy6XOc8zv/4u+nZ3SRRbjH1O1UPt2I4wmJlIAAksLCgl6L480+0NT1Sl
/iPGiGfuHRVUjEFEW3SjRcFb1ZhU36Et/1qLW6HdFYkZ9aeI+eTlUzgsQZt+M3V3IcDkACeuJCzd
OuUyDweY/nUo03dewn6dRz9NtGvKdcvuykYm8SCqrGym+aZVXpMKZbrkDZRYKhuc3cZBwG4VtW8U
YUSidIWXpkaPrxX6BBZ0h774qT6wgSawBycznfAvLX7Fcg0KmQXj+xsPPlvLJLRy0xxv9pBybLfV
ejWzJNJo5U+23e12hp2q1t8/PUjQ151KtsNPeBQW5D+EAJOtnDxtGo4FzVobtpcBwFTgQNTezZCy
11LKYIp4Id/xYFV+hcGTwdnAoU3ZBTEsmA+HQnFsXs7UQLwK+UKJ7MEvjwJQ38DdBrcZirT3N1vs
maQTFL+9KE2oDsWpqxzd533S5ks800uSJgbSaRiHcQaAmZu81LgYgxSCcWj81aMDbcFezRzR2GKD
8XGA9vLAON0vqktotkrz0LGvtG7bnuoSIhpEJAV5W6u5vsQz/TAVFKlxpFaQFwV6Hh1Z3ERemrQp
RrKU1SXVWYBejeGt2RQm9dmpBQkxVtHV8relospj/WEUKqIdCrCqmVQYgGIKaCOS+lKBMHmo14Fn
xqGjKdl3WKO/jdVrOl+LzGVhbx8c+L3YqQOn2zCmJIdR7FqXjENkOFZDJHVQHVKoxc7VmIWAYc73
AD+GdDOwSXiSypPr7rURFQyxoADIwKq5em7In21BEvDXP1/Z7ylN7AoEjZNOkBZGo8eoVTdPw5gK
xKTLuVFQ36uRtfPN8uypHWlU/nosNuATIxSJP138V4RRKyJxXjhZFXYOCUHrb8oSYY5L/IOPswaw
3wqQ+Xg6IaX2MD+XKkQMtQIpxKXQIqvTqmOBMQPDlbsW1gevu/rIrhJbIFG3WuBIclVQeyKrHMjU
PZ03Wa0gP8/3acYk3X3Q+PObbWJR9wI8iEmPcpaYqVem8M7Bfx2LPd6osZV3hM1jVs/0yeqUdF/6
sVIe0R/fE05INsDpt8CNoBPfE5caoud0GrVQsIfg7GdGXmLmS5cOeXURcPA1K5C2yA0MAf3vthbN
Xv/ETBSsGGQ25/iiOFaFKJxdz83epXLoND7K87MkNflCEu6RC3fcxRuBE+NepnFZy3KcHwcZjGQe
UitJ/doxMIRpYAoOcw6aQaUAkyOK2DVa6lSGUCzN+3rUF3gXpFtQn8JUT3ZqHPMsDNtW9KoLT+Uk
qX0itsZzjXyI9pFcgNXFSPjx8gLxd6+RFBOUVc3n4VHJaVOO41xl2xyDQaThDBYsk0lE3MyyOz+X
+uhkeHhOBWgZgI9HKO29VCUKpZwVw/JCsf0x7kw6vcQ+a5QujYLBy3NZjwp6J2u6Qp4Vg6ESqfKC
l1/o/MScR6KwW4g1ZoWMtWxcuTFFPDG0VEA1LcYw+UehV8oPSfYizc1L32okuV2wtUuiJjYkpJBw
LxXJPwZ0bgT0Z9T5WhrYzzdtTvFGwIEIACh0Q5x45T6KI2romvLCJC0ZilfvPzeAQe+QXRgDDVDp
QM69BvRFyoUlJRWXOB5UtJiRcIkm8bcKfe+T7kVMTIZflZxYyHxxYdeBlVkMpo4HLzHGuxQJwWwX
vdciI92V28jMD9Ha0yMdQ6P1ZFWsfGMJKPyr0c8+ZmJOsjzJezTo4mN2eLAdMEDADHfVm3ysNskX
ugqumdmorYFZM1a04qx0k6xqU7DKdaqnG85awiQ9BpT3ezO5gDVmdHoCVZaXKgzUlMGLEAOsAy2Q
/ieXD3VAnPYI956GyAKdoSeNdYqLz9rN8M05Otten6vqrC25ETFZiiy7TlvHsCUxpSDZXmmwmXBC
HnDlNel89n9y0/+Jm8ZwCqoxrpCO4hirx1iiCm37C/m+2Rt+I2KSMYirlOtjPigvdGiNBZKAR+fQ
ggWeu+AoFyAuEuFcAIy+v398HfLguKPCY8YnG2+gVpGfLqRg50SgDoxsIgo9CLQnIgIn5geldEvg
O5GT4EQ9FZbes3NnzzNIjiKzgqLBFH/vD00dVI1QXIS41qpW/ISv0RKlXAEQo9YZtXD2j81W0OMR
9IIaPl58aLO83zWBib3EL4vy0quJXYvEGrRUHVa11l8xX8/ydEVLF+pyM2+Ve5kT1wI36XNsGZeX
rPBXDZiasZO+GOhVp0uBKafXNH0dlvqNH8aoA819t9LxcG8i1aIOUiXmfleqEFrNtjUBIZfmkkzH
A8mqSL7lVF+L9ERd5Ake9XtqK8Gshoodct0yupHvZTN5lI08NcVFHIYXXxCush8arCOSHrGyxDoq
3TZqEOa6UFHrnk+WKsqPpIzj4m8+YOI58qzjuMKViwtzKIxSRxBN8Ew0clXWPDzaHANTmg+RieyY
+dyW/famP1v6xE3kDaakKCUkc4f2R/qT7vN9ZXkGc8Y8Ojve+jq7TqxUlXbCKthHekAGtdd0h6g0
yU0Mi7FcQ1ixBuZBrZ5/2exNu9mSiZXNvIbxXA8f5viDnnprp71iwmSRp6qivD4X9YuoeLIJ4sRw
UPHAt5GP4ANVQqPglXcACY51RK0CR95WYmh2nrJRlO7QSTLaAAaki2mNAnEWef4hc3Z4fDkyKHWi
P1ierLlufZeXGgEGrPL0IK7UMHsXuAUPOX+/kUBCmQr0JvCR99ouRGzSxjEigzosMFr1hQLy0qEF
kterkt83+aeMmbjIkiwsbtSkh02+ETsxZTnycCKmv3jHwANNcAcYORVYJQtcC+bw+W2j8V2oPd/P
WYdwI3JiyWSQgzAAeSLqx+jHrCNMu9T0P6c6YxMqiqYiXhfs9O2L3lsvKkvGP8qX+lV5Az6tc9SS
IuU7+yc+1owqJKjNGP95XYACo6kbGEIgnqYVoDgWq67uqvwSeNw67DgNhCLH5yJmVPFWxNSXjmBS
lxnK/FIPZla+8fFnrdQL3m1eBtQQ6EEUWqbOFCCaPpH6HsuQYrvKIgMA6LeoWnq/zFgSLOX/FYP3
7b2+h2IigHPb9Y9ltvcoXwVKm4QsvZKchkR0aP/njUP6C4NxAcyQ8dKY+BK5zP+fWIoP1wF3pD2f
+HW+sHNzdxjBO5qQUZ1F2XTaeOqFfs3lKSI2yr8AiECYUI2dXYzcP2/lg1EPVtL898uEF7SEMi0A
SXigjZftxkGnvg8qurTLL5y38quD3/19vnHjxkzsA/IOIxMIsJ7gk5gYvxYNZk4K+rlLNDhEcX1r
iOU90HXbQg4XQpwZu3AravpCL/Cqpjxapg5CYaXeHzFaeCHMKDbOHlyfY0Z7pPyabJUoJGFB8dRB
8bxcFYvqDUPkWII2vQVDMLdnt4ImNpV2PdBF9WV6EelTiKdedqGDQ+T+d5VGSQMT4DGzA5gAYXIy
6NWqKI7z0otT/FSe0VWvTbrQevxYLYU1u5ExdcGpzwHjm0MGKIJA5q4x5vAloFj0JdrKurhkOQFA
bIlIZ+accERIWAIbBjqDKREhFzQNEzp5clHYvwGl0Rj72lvPtXrG+NyJmMRXXZwwEtreIQI6TVgL
HK+7pc76GXVGwm5Mv/IghQE4617dsk7mOjllOTtydbxNtMwtluzN+CvuLycoE0c7jRCZFoD4uxcR
gywgbX0quHDVlRbe2vyrU0wvxWsksx3OzCkjERgSUwdpsd/zcXX3oic7KDuey4EPmD4wdH9sejRO
KVy0cEoz5QRhBOMj4QkmDWzkRAiTKTzY+FvKDvHqkHcxXiC73cGODCtcrf4Me6Tt1ZWkv0knZafr
e9X8Th0Vr/0FrzuKmW6zAlAH4KuAsOJQ77c5wRwWXq5478KCuFzuWDVqGKuRr533XcnX9L/nYseX
pYRoFU9LRJyTVSdeidGTTkbZDvuOMXKAAxGhU3PxS3JVpaQXlGhmcSMVDa4bGJIAXpmoqRR2klME
eWwzpZL3RGpZpzn1XJwDYwR6RPHihl41bDyYm7NUOc1SSmxGkVCZwbxrceTogqe531yqLZJ4SELp
QA098eiPDLMJnl/2R3MM0B4A/b/kPmj4mewn+CYErqgK+iAErppKLIGEn6ixn0uZSQqgGQIcJNBY
HgXTKaJJpruMzobAvzDCq+Bs62pQPfpc05rEHZhOkzBVKZKQ21Y03tUV/kUOf/KllNFvH9hEVdGt
iRAUjBHsyP10v5tJCR4mIckp2/0priHZXavtx4enBQk5U2eXHOK1ZVl/HWNFtrTx1hr6mtmBklL1
yEnCMOslGziTP8CmKBK6ABGLI0XD3X+PI0ReH7cdY1NmSnB3vzBfHKXOFW5rQV5OZqo/P4W5s0aE
hy5SDicNXqqJPDFzeLwZ3QtGpjox+palWqVAmFw7C8HKb9/wdKdvJU2iiSaU0qrAsCmwOMWk1VNi
lCoMU2d2JFRX+323Eo31i6O+Pl/go3ME2gCdAUjWoaEZF/Z+gULpM0lfhd2h4nI1bTM03FidtMRR
9egf76VMHIvX8YyTOqxj541EJN/IPF32L33LEM4xny9oDFMm+4iTQnMPSpVgYp0+aVwxjAdJjruD
yO7C6mXIDoH3TkWUKoBilqJ/WH5BIL8kcXJyYdbT3RDi5F43Owb19/ePj91mszE9fQ02LWJ+bzaG
qB76v3aZk/riadZxq6qxZhZk3+h7Ri9I5hJcmUQ1teebMXu6N5sxMcZZL+S8hxnitsclqpRoseiR
oTs9FzLnVkdeAyTW0OsGRoyJDiUNGGdpznHsTfizuYb7lBw81bLTv3ZiWKto8xb6wP2ouvrSk5Yo
x9NLdHpZ+IhHFjT0sNx+xETFWj714sTxKHujpSQlOTm4xDOAHsPUE0CQ4l1Hju5q2PPkHW1Knb5f
0+QFkAVjs7nG+2uvuvtXzew337VZvi3BUebO4fbjJi4DRS8XVMdJd2gT1/bk0KRdbh3l0gIOaqY2
NW4CMMoj8xxAo5PzrvygLnIpoGyBSGSXHAf7YCvI4alni/jqqtd6lnx2+zW7eTklKkz0EjbicXLU
7zGgcwBwXBHR9iS2yeS24lpZcBBiAfw1WId8ZQEfoqgw0WtXXXvEO5nf3881cMZKj5wMI84HndNg
7Lo3Ykob90EiBeOdl3Q++AuuCdJ1jpYtkWn9TiabWpdbSaMtuHke1wHnMVKL5Xnb6xUjHtYKKfcU
aQ7p+oDsNYw2GWyfRIZh/TluZZKRz/S45350tVv5AVmzJrJg2ilQF3bgl2fgyYdNM1Q05k4MAebi
2JvdrrBEFbPbSuITZmOdV40akbdy+56c17H24umUFu1Qy1r0zr8hybOPmFhC1OaDQYlFx67VMcLm
Vx8fzdEOjMPXgVaRC0RQT746yzpztIrefZVZbfXhJyO6mmoeoTc92fzwZxjG1fChnhY83UytFJfj
n5ZMyUHR8ienKQOQ4qZX/c9rTprvg+WeAJYKeQ0+Vl+nWvCLG+rNH/Et1JCJ34gLAcWsJRj7C5E2
AMfntLPGyTEOoSvy7jAI7k/vMC9+3KsKlS1RYs2k/MfV/hM0McpBN3jgDisp+5DrEkksivAd8a7e
0VNDMPSKKvC/1l9AJTU8eD4jvdQcwpvKuvoI1oVKrSPdRfZf0Sjj+V0dDcCDjnAgN0X745hgmtjp
AQNDqIzrHLuhapIqH9ES1PAx1kDQjxyGjH8QdUwnGHtOKsg1mv/tmhZ0N9qXRUBQSVbjYcPFxcJb
4HE198LGn9/YA8XxQQkvS80lrIDziwNS1F/P92vGot6LGDXqRkQryOAUcOXm0h3CvWCE625D6Y7m
7riVdGZOGCS8YU6YrGCxGr1nd1gtvV9KdS0tc6JMrpu5qCVgT73oktc58asFHNbjtbhf5EQrZDaU
Ma8dAiTH4LMfJjyEwhK37G8Z9V717oVM3ATTVEVLj0JAv1T5ZGd8lcChusTij8c32kDsa7AaizCs
JktJ8HGDHkSD8AwFRrRCSVPEZF1lMWCMCJGY/D1pXVJWVoiruMR7M7uNN2Im6hg0aeRKAzDlnVwf
M19el2KsKfQSadAMuhY7eSNnopNuzlVp2wADXRholyvJR05oPV/nsOre3n3PSPdaqOxCoP27SdNN
lGAxQM6OaggGD9zfBDEFa1xWAEP8ej38NYyNrG5ict19HQzjIyY7uN7tV0m+DqhkWoa22WmHg6Uh
CvnYeSoCUVfHK1XV1+utSLb6nlM/G/291wb9sm5JQGSyXvuGul6/qJ/m6/NLPHcut18+OZeUr/uo
Qw/cMRNQbm5PIagAcnEBGMGN63+2P9NT8QdXdATsD16Qr6JK68APwg0fGGIz47YQorNEfy9Q32Wh
7S81QUS2VN2c1Q1JRoINlK3y2Jd3f0qJGwp8nom/4OB19M3qbUnyVaiyDtmvOTX7TACIWtjfGd+O
NhiUfzBAB0LB4nYvVGkdWcnTtAawDMLyC/NF1xrSImppVKhjSyqoEdbNhacRfWnCFoxqG8ng1U2T
qqgYgj1p4SxmDObN9yD0v/8ezKmiwUDPKzab/PTprvKs5wo1mqrJUd/9/mmkVXVunHqeYw+5Jpbb
SoqtFHT7DHpC6igyJFF7Lm8Gt3q7wXhj3C8ojvmmrtDZZb/CBenykbUAsTbMl2glLCxt5q7cLW16
VzIapbXWyY5p3ZOupM60nKqBVC6goZZOaHJZmJrv6AizuWyvvFL10RcWVHIG7XG/Y5N7kKd1Kgku
BARWrZd7uiT1R+2q4e7Pyn9Hd1a35zA2Za+mm6WxCDNZMogeawV4gWEvp0NvAkZJqohiFTvawgK0
erkazEST1/wI1QfVq+ba5bEICQ5vQU9mdhW1MHSNw8eBJf/XRN0EKxKq/HRa5qzdhTbSMyiK8upz
TVySMP78RkKYsr6Q1Blr855IUB7VhHKJaXOm7oqc580qJrrBxqkjiG3hX1Llre1XQ6k77k/DfdSV
OvD7iFl19PX5qh555IADuRU50RZOBk+pGwyMrV13Bq1bgXHGcxKvxvXP0kNozk/cyZoEWwk4+LJU
QFL39dq+fvgbvFc1oIEo9XwYH2cR2SIrv1VlAympVUtezEg3ze/huNS5/XjT0Qg6whvQGIRq87SF
sW7EoskxIPvA9G9x8AqEOHpk/vM1v5cxyYj0SuVyflRGtpjAmnBQ/3BBIblHjYQIcMmP7F+g0J2m
v1zElEJKD5IdReqrgRfu14C2lG7DNjqlW2PO6Q9qHwSMnvq6gr81sx1lnSL1xA/kG47ouSYtfc0k
yBUoNpdDYWgPMd484C9BG+aCrs7kGkbm0LEJHlxQ6K+a6GpcSJ6DAa+SzZFW3YFJBm/pD8bGsj3j
zFu8/SchyPYMH+tqZ1LWj6QtJPvmFAfMLAB3AuM/9q/f24A2bIYh9+jBdjCEXOmtWnhNe+35Ps7c
SJzoPyHT1P/AK2UQCMMwejwEUxER1eLFfotZzT1Wemug3lDHRLIXxI6Rwb1nx2gRzE4cmblRq6Yn
a8ulPvfaVmixucijYlaKvkWz2tLEgrnV3Yr5NYE3ZpRyKtoRfLe3c70xel3GMfokBjEQ2debT5Ek
5jt6e4z/3eJ+G8tupBb0IKAtX2yRn7xyBqWDzBddagmyRQuCxvjnyS5OE6Eh64LfvvV6Gz0nRDJ9
3Uc/3KAXamsuFRxnvC1ODIlH0A4ApMNPKfmCsZZb97Ewpjw/bOTb3NWRqOr65xsTlxcWNnf37oRN
bHdTNzkHFjbBLtd4/MSfjWbg4WPjEbuiXqGXtaa32n59MX9MR90s3Ilf9M/Dtt4sdWJcOHD3Nj2X
CPbr7vohqparw11sthHZ6+hxezFNR3/9Xiz6jTb6QSqiGQT3CviEH3KbYDwXHYlp7XYtrj7GK8Gs
MGYRplTSlmKnX+P1TNgksi6UrIlKGksMSaFd5ZVEWJUiDHLoA/a4IceVHu2pFacimX06aYuaO2Pb
0CT7b7EThyXEjNQVmDlmOxdaZXXGlC1e69YZqdalplNW+rYEBZ/XqRuRk9iex6QUJxtSAbnjSgOS
7SoRwxgrOOezu1sdebJ9j/Z6pa7V0+n7+UWd6aXE5bmRzd+bcr6hZCWoW8EeXjhypSIVdYvDCAg/
n8+FeazgSNBEqQevUGtVhZK1BNfq+UfMJIbuP2IS7zVxKHg1iw0Ys9YartRHSQybrI46sgK6zmpL
dbnFZU9caAMybEpuxi2HwI/yM9zT6nUT/+yuxpdFKvylLlvXIdFe1S8v6mnhIo+//pmST6xIJuax
4Cd5faCdXheE4JwOTK8GteCRFOCM59s7byBvznhiNWIpYB0AtEaXVv90Gq0nxtk5Knt5628rpGDg
ALpVtgp26dtzyUvbPGXnCFEqEqJE7tA/PBjyWjhQB3Ht75NtYgWWuGb1EJlUUWNO3CrGg9a3qohg
WK0uITGSG5yaqEsPpNnNAEEZEJDgKhKlX4jcjQvk03qg2tFbZJqEo0deqiF/j8etflFP5pJmj7dn
es4YRToCY9EJD8Dj/e0qJakulLytD0L/HVSYJea+Pt/hWXN5K2F6dRpHbIbeE3C21914dxOtXtlE
0rckIe8qMk1kjZqXeVqKAWd90a3kyRXK5Z5hXdcfNxLeaIcsl/XXXonaSpeJun9RzZYsXZul7Zxc
G5HieyYru/qQAOsrFq0O0vyFRDg/F//dLmtyWQQXnPMYxsHbmvyRklrf5WNR8WCjUHVGHoustsgd
vuuqakrb1NQ0U/3UO3Wrr9WFaztnI/6/D8HQt0kKa/CYMhiaocIMUcqQay2pgpUoE7CL/29UCIIm
HjfIxrGKPFRogzytTwx/jZo9qsbHPzpB77z5025aE0XjBbmzN/F2gRNPywpNIcSYK2rT4DAAlwyS
/h8dEfFi4795DWZJ3stEOgrWEn/CnIsHCT7YvTAuGOHuRHBWt2LDUDhiaJPGyrvSo4jnms+3dUnI
xKlLYH3NQ0Hh7ZhdZ9yFlVY+Hy05zrkw+3YlE/visuCdFQasZHcVVwr5OFi4gMe3N0Z9X5s/p9NS
KDhTDEO7+s3WTcxNXwCjJbAOVkW03SHWI8zNIJaiknc8OfG6XpvJ6nRajLrnL+W/E5vYmsILSoeJ
ZX60cqg0HEpinUWN13T9cgFK9LRkVcfDebTb/+RNDA3t1K4fwJwjIAEyZYdMtT/iWc7WqkLpAuCV
y4urmd/PNeb/x6L+kzoxPelQMXLvYHMVE+E9r36lJ3sMekfwxna/5z73pqt9L6x1Ln1ye6RTiCGl
APrrFOP13wDSZ4SbxDA69AKODDHaEeHX/hO65BpjGgoRKKz6kiWYvSpI97HoTwEjwm98fOOSm5jD
R8gcuh3qT5eldSlZlclSM8cMNmdkWvgnZfKwV/oqzRT0Ldvw+xL5+Bi2TUI6E/DFPwiw9619uZix
8XJytZZslsKO2RD3RvpvpHSzxgrAbbGrWX7Eh1CE/gSykBBgguBKLt3qArzmz2lBnUYlfVDifwue
9kcI8Buu4wyjSLhndyOqtmXAsK9WKyBj9nuWXLIxoDdPS5JHRX0meWJgxb7zaQAgeDvVN8aOVQ1u
Y3uItBAcoPb3rn8CioYVn+T9acGpzMdDN4uemN0IJj/qU4h+vW6QUzEMzH8n6YXSyeoPnDQejS+U
lqiRGqhLq17a74kxFqUUjPnjql93wLUb6RpkEcSOgf1aAaCrD7qumop2ynJiaguXeHHZE7uMMViD
VLVQL3oFkwXxHx8UQWcrao5/RnDu55467TVzabdnA7Kb3Z7Y5cALI4Wvcac2mwO9s22L/AXMDUkl
FRiWF/gCc3Naiqlnn8u3V2lykcM+Tqkh6nGRAfdEAO/qdrmzCQUsQbc5ryR1hajlZUQz+Qn5OXHW
83s1/vonyv0bQN7cZGB5lToM+OrArnpVROAiatwq1XzjuZhfoOwzOaPvv5GTdFJf0wE/LtMwIg2k
XRr5iwI6nCyaHcmib1+wwr/Quxt5itw3SQmOZzsqtKB6YXiDdt6fr4lb2rvJ7cRYZ2CDI270qyiM
jSO4doO2q1+LLaN9WbnaVcg7oO6y3ffbPVAC3XqrS6t3EGn5SD58c4CI6Ev69BvuPdvoyb3NABph
+wp3h8L7j0XCCdeH0bKaQJ0bsjobdnW0yXG7JZf8+Kn79h5Y9/F5E+LvK8hhtetG27yYL+r7+5u/
BdL2fY/nwaJVnQ1K/l226eCMnC1RcASqCwqBGlW7OjBvQPeOyF4ViALT18KDuagVS7ftF3N4oxYe
QFUsE8KqxQSua8erCEkMS9ZgWMi21fAQWpuu8W1uFqKh37aYZ8cyicEkqUocBSTYcCJAmaTw2Chw
gNoFjMw4FCtdnQOaoFuIB3wRrxSV0hSt3aAgjiBJlshPsFr4ovng9+YAJvGZ7/M0kkYwPN52p+Fd
iEchIefhDPu6HutKLVnCrSyKHC/Uze6nvitVzIAz32g7JMUsAKrPsobYd4VVAyq1StTNcpvHfEz4
b6XC5O2ZemnjCGj/+A3zf6Pf+mIjr2C5H2eEwPAownr/GZCL+i3Zm1P0kY0WSVuwFrNR/81XTCyg
NMSppHT4ihqZdCM081Vjdm+gJjj/BWMEvoPon5dLsRup5hSrJVppyvTSM3wGVHsXN075rbuh8jt6
gI8TyEa7Gs32wGiiouagAtVyAlgBRThs0ZeNwIronIrE9P49+txvP/eCiuFOAWl8lVPDgHiENaGc
i4ZhIdwSJlaV60sRFXnoJfIwrvgLvgetGLIWLgkQgpzJcNL1+PjJb8dvUBGDLJzUDP/o/R7x92pK
d5UrolFpDDUzKyXuxt8cAu08gnrfIxEobPRYrF80ytK+iyU/OcYYD3YCPYWgvBn7z+mpnXArVIfH
cCBENVQzDoJpWyJFxsYkHQkM1IH6rzEYcDVtKdqc92c3sicWoStltlRKyM71192HZB6yF5tYRCeA
Mu8JWRHgCKzVH9xV2VzDZcBEbCRtKQpb2oGJkWB7oQAdIEz05npF78uhVHFVYZqw/VudNz45ff3y
Y2pLvVm/D4gnOz+tYfo9iph5BrnX3Qe3/fIJcC7QOQRhRxmP8xUykFt1fVHBT3zyD7DPuKOvS7mB
xa+YWIlQGnKJDn/PXyD0Kob+Y+AY+fg6jPH32L8F0I2gH9+2qbXft9b6JVl9/w/6uHAD/mnCtOBJ
sX7VlxUf2ImwLYNjL3w7/VKkMls0Bp0/uvbB34Y/k3dVGLNpI7RsYDfo5STc1lOHzeCAvoY+5Nvq
c60Gp2yXvzFLw2BnOozG1f0TPLEwvuL1oCpsR198RX3mA7XH3/eND65t54jEaEXeyPv+UzY9UoyY
Rtf4idSlkGA2Qr35iomVCVs6L8OuqQ8FQx36sEN2kMKA1qxf6jCdt2c3kibPKdnPJAeT+Uabn/ao
jiPg+jA47TcbQ3gNcWl7jQgSQRdz4RX52wP9eKn+bfV42W88vph4DsNX2OpCA3YWdTCX+H8dzTJ2
1w3QKt/fY9IZ7S1At6BZeiWTt7fS2L6/q5c13gXqSRkft6W5lBKbjdxvdmRiZbvM89HQDdXr1xTQ
NV+i5rzExlJzwm/15dnqJwbVa1PfGTKI4RTi7tG98seQNWEH2vCzi7ZWZYEQYfbJPk6sETigV9Gz
PNnstKuZIaJ7u2+jVXmmmAS6RVtcnnwpeWg+j2dmzDSGSoC6FePYRxasiVKBYGzMifjKwSt3dY2k
d7ETiwJPm4USxgy+DCgoUC0wIOaj0YQ9EeQWEutKrjtmSxE5I9eVHVl1zA7DKQzkL4aEbXlSFSS9
4qG1r1TVN0D3pZ9knbOY7//Bom++ZbLDaQNqpIjnhoM8VOeO4vdinMmA32cvIQsq9P8uTByrbWhE
wz5Pm98Kvu8Giar7Q5zx31lNmTUHynyuYwnftgtedzQ2E03lAO/ELEhMVMDI9olJHJQkokEzDcIE
ftAbDHFJlzKWMxLA5qiglw/Uv7D3k63zeIZqEwl97nzZEx4U85y01Kszo5I8A8S2jIFh43SeiUOJ
ozKrO6ag7IE6Ofk+cN8TKSM1ZhH854MZx4grYB9HfQnUBPf3rGxB5phyRWQLdKplQo1hCWhPG3zi
KX+fSxp1++5YwLUFJgsGBF8guBGm7U1e4IONU4hpDA36CB3PoPNdujhOlR1jimdSJmZKArg4GTBJ
GSmD/3vDvhLtMObp8TIKj/uLufQKeXyRTdY1ifF8wGET0YVEgVCsurtiBIFqfFWHXLWbiiABhnz9
mTRrHcF2RoKYrEHoQoq1adbm64Ihe7Ca47cwIg/OLwaMXNNZMnyf9lUmQmvo+K+XWz71zft/6rIl
fDIYz4/zMfIQQRMiYLQQtBOUllOjmVes0icssI7o7dYMO3lBP6tLuHO4OrL2Cq0FF9pMPoDRvfLr
66Zcf7tGv1iYmVEq6BJuiQzSEBiYifrSuOuCgH4+GwllFIJ2SLECclmSUk1XIz1ArgGjg10nl/Zt
xOwu2NAHQzB2LYHIGZxAHIYvTxP5qEb5GKo70HYpRUy0KjA56OA6aefrzzd7Sc5kmS6C+aIAbNXm
xZSwAgiC2gXNeeyKHJeCVQBtPA4hmHKhCHVYx6ySD0gYA9v1EXx/8JeBpCsLOYUGEKP39efLujV/
0Byuvjco7wXkZcFwj3dzcnfvPmFyk+QBAypquhjsJjvx7kub5Fs6uzhCprMNA2IJZmFXH3Pz92ue
Jow7WgEovxrXDNRlr38cFDS+oR3eGnPlerAHdYaavrycKG0xV/4YT01kTx5Hg5QNiHDSAWZjQMPW
akTSYTSJkRAKOet+GR85e1X+HfA0i1zy6IHiSiz29XWXbZGy+upTJOZXFMoCCXGPqDo1qxDdxmj5
Arb99bkGz58tmEkwZhMsksKo4TfBcwPAcBopTn2oPP8V5PJ7V2JAgOzsefxf0giS0dXt+3OZjxlS
7DHcJywE4MLoeB0/6kYoj3mOOTwpzvfa+cQtSXTs9d1XZhio/fgwDgCFZrmafOprzB7A48g/mGBn
XlCz39f2VK9vP2Oi1z3VFKhZh53dqhLBgA89VBO4AswU154veO6IbwRNn/2F6ERoKPg/pF3pkvK4
snwiIrzb/PWK2bfuhv7j+HrBxhu28f70N8WJMw1qDzp35gUoJEulWrIyRYCahGKvlh1G966aZmXp
VWCEDb8TXrK1EJME2Q/mHUHb/7i1vVTKkgAy+f14VxmljdfuaoQmgYg09thRHc7m9C9x/3x9g5fm
3ioVeMU5SMygl9gB4ys4kiWjureN5mPjG/IWes0ssQ+5XUh5QGkOoHPQ/FCRpH9upFFW446GyXuk
vSgjhsOTyA/8Ohl3Bqhbgfa6J4aZ2uyTWP/w3GgRo/mimkGEeP+if+QLWY+NCuOcQJ9KBn/Wy/3e
8cG0/Uewg0lv+Fh7xun17FNEvhmtCSoP1BVmiUyTheb+FZGSL47Li+skYXaRDnqTDiPrjQDEYNuO
FpEoTblCcITyauaszGQgisH0AsJrYQzZesiJPJ6teFzI48tV6fZ9Enr1IU9rZXTww1IFJ5jaelge
ERGfcFoosuQnB7/4nWnqi4/VC8Snurbba2BmUdWLfr2Yz88wa3HUJ7+OqsxX46bby5jv1yrIzXqR
UaZjYxx/yv/vUT58M8L9AtcHQBNmTx938hrLqZKTLBr8RjhKfmO3ivDxfEFDW3Zvgyz43smekwpy
bHy390Dzr4lfQcXiiBl8p+9NUH78nGdam15S0mtBuynXJWMFNNwWMOT5EXkyovrThtXgGfKl9zYp
p+2NhPYSnrEsrq/1q/jZ1Ogn5izq7aFn8c4KDcNtL0XSC92lWp37Sh9rvdG2YBnnVV2O12Xq62Om
SPRQvnJ/Jmj1UcSpYL9IsLAZuoZkN3MQs8SfYAJCffxzXlvzaK4fMSphpKhOF4vUSBdfqskqmQ7l
Dw//g7oI4fhcIV3B2cTfsJstGbXDepetHu62WxEULcY81af6DlCBZLU7advTbLz/mnXO8+PL+M5j
6iGLeT7veUCQAAQupoAFTsMkNhrFt56b+V24xFWUiAQ4aJLBP3QbDr+/Jh4Xt7V6IZjKFNA80Ram
tZkbiXNe1Iam11aGJ0w1jqAfcgKA61Gaf2GtdSg7fvgT1F2NhEi6XiLMNoFj3cgnncMZtStZcEQm
52rHz94QbM1uzMYMLc8QGOUvachV3O8BdY8VDd1L4OtlVFDlnaqHe2SO7jZ92yJxXB28BdJI0hXg
jmNjPse8jgGItK46bwZnTnbcW2BtzsD2MeOzIZeM/BVvGsmbkf08ejAuFC9ByePTlKbnYMLCSpxs
Vs8UV3CvZorGXArV8UZXlv/vqtjtTPwYpnIAedw1o9FIkveqeJKb3BBT0QrldXhmzNz/ZummDFEv
Ks9V3ZgrzqimOj1G9lo3ssazXl+LBjqgLaL954d9yKtJIHfhsJnaGEf+cUPbLpTbc33u94LQfQrh
2azGreG3168q5zCehIbr1Ws647nR24gcHUxBs4moKqEyB3HuR6s+5tbj9KK2mGx738szX18jJnQ6
RFAMQ4PH+M4Q5bnUOBT6SEQk9CpMO0sEHSH6qRcD2N5uH+pfz60NO447a5SDKq9y7QlkBGcGbImA
CZE9JpEd4BPB2IFvR3qXE6Z3HvKK93tJBQ5BwylXMc7kvZ+dMiiCZjNg+p8vbPDW3a2LcgZqn9Vg
V8Tngsq5ro3MOnXl8kWLkX62h+emfgPayfm/s0UdSCXxJP/CFfg8Z8/T+TCqjHEYJ4eLxpl5P55f
IWyg15zaGG0QGKOzMqvzfKmMYwifg4wpKYXAVLL6CrnpkWpVtRS7xVnG2DQ0MZ7/1d8tgse/Sjsj
OSzKPBK9dg/OCt23KoekBKn7cTEUM3ISQ9JHC86O1r2xJtwhGUozL5oVfldGA+TkRN3za1Yjf+gw
yNDRJcKeErhrqVcjwXyDJBY47x2UgqG7pkv8svd8htP4DavDyu/NUAcila9Fnp7TFmMrsTtatSYC
Aqv40FzVgFITtAFJaSKdjkwZ/BrMS028A+09oIqJY8LdCJDJJty9z1UbSXFX3aaLYzcHy+hZJ61y
wZVQPcwc1fwH3/neHnXD6qryyqLDW3gASg2yhPMLChI6GS7ctnoz0rNJNnEKC/J3r5rOG0CsYKpy
ZH4lHp5AZmAw+ImB0hA0cMiioUztfZiAJTwvlRCDpLHL24JRzrVNdgHgroPH8S3fObuNXR0iN34N
lxDCBtgxslWX9RYPejtUa/76I9RNvZx7NdZ4/JHcKuYxcLKx+V7bmOfFpHI7AQtrtxZW2ip3ZYOb
qG63bT+/8lRnxeVDLv7ub9CVwVgbdZe89MpVnIunOPqufOn1+QEYtABGcQ7coDhztzD97rzlLQDJ
QciXq3q0kK/QNmaNoAyVnRTUxDFRB1IaWaVRifJFKFQvw30qgKsHocoEFA/uMjM0hssin4S6OQ92
qJNc8UpwyfOg3fd2b+7HljNyoFPEenQHnosHK5QTaoC6zSP+jPgZOFAQLdcQRooQPiN2XZ8NRZ+m
TnJFTPv8Kw1FTg9mqYvRVYpajDSv2ec6bx7IEO5YD23P/Cz+FEyncKtsPNtK6vSfgTGATPWoQXxO
3F8EB1+hIpzpI7OaZAwXNBQw3a+NxhJ2eZLJ4RhrQ+dKFyers/XdGwWyrRHD0m9Fb9i5O4oyFejy
Yi9XowoDZXUFUO5YD3ZXo0bQopq1XczVeW1rjoBJHs30AR7M3lSrBy+VD6KVVOc3nS3ZudkvSZ4U
6LILlrjnX/k3SRb1/6j4eNyWVZlIOMJkJ1LAk97BFgUVwAJvLyR1Z35reCYqbKgRW8s3aQ0lAxtk
XVb6HTuszzJU7XjYLCqObaK+U7U26wESWNSmACLVel7shdeP1WVj67k5VzHmWGyTdaF3Loh6WUAX
5rkgruvONaneNb2iq93CBxPHoYEHM5sdI9xpFmL/b3wUKCnBPgqm7V/Zt9+UGPnFgVf1VT2JHIgl
n64zhqv9m0v8Y4XyUH529VHR9MmCNOcKMo9yBt6zGbJc/WwHCyZWhvze72v8Y4/yVVcOKeU4v13j
cE8aO2fnU5lLO3gpCKM7UNiesU7NwAOOQ/NjkvJTEhQi2v4c9fsiX3jRsijX/IhF6cn8WpR7qq7t
COCu29cS8TSPEJ00ZoI2Bmua8flqfpHESePYi7lxiLpUURui6NYZb+UiC/vAOBeAWzwedN8L5KIl
7rY2VzgU+sXAfB0oO3y7QR/ouY8Z6l3cfSEoQTwaU7iRf5UFPGAZwMkxdO2KCSJpN529vYzMiNNV
BoJqIMAgYAuEc4T5D/XdR3ul1PhB0qXopgrfl9G2kPaMBZE/TJ/yewPUrboqvuBnKZxmiIjxCtkD
dBOjeWshTGfvHssYdaViCHlfc9IpKexzrAvTVTnjt5Le2R2aHaz6xeBBv18adZugRtCMlBzWZCDI
IwiXrxtTIFh2xsPI+kbUhbpyWterwrjd+1Xzfg0VU6mKz+efaSg6u1sKnU9WQc9nOCLNHgU/fbzF
+PaL6gbOcyODgcu9FeomeWHVj0cSNqy0z688spiLc0aNQllx84ypVznkHe6NUTepCrVxk0pCtcr9
K2/VdVsvS7D9HepWrkL9+coGbYGuE4r2UIGA3MXjLSJkVF0/8utVmgWzMOR5JynVNUDdrCj6Nysi
vANh2v6vJeq+tkDKxyWPs0AYOTwns79jaH7WsxwlyBJ8G1+FuYGSNsMt/R6+JWZVAYmIAB0TCNM+
LrA7N2Ez5kCbhBxLh/CPvfgQrL08IfS/W/QDjD/T8SsQ8rvZ5vnO/p6guVkeA5stQBJdk6gr7YfC
Nb7I1X/ml6Qpge2MAeLpMbmD2anjEqoeIPmbsMKbIVQAVvxjl7rcvjrqxk0Ou5i+LedjXZvaGZmD
dRHpfM6P4XJpiFazmkIHwGTKpgzcFB7Ff7BwQ41bBbSVKjaffVntlbhu8AzU5kcM1n97vPzUEOxG
gX59e77HN9z5o48m1kAHB2ArROVuju4ulOPSchz7bSPuZwRxinDyvXTfEwty2Hvbtg+tjQ7Qu4q3
3EZNEVM70Jhdvh3P7tv8aC2tHaaQgRtHGO6T0UbWAfjt0x//HOU06jFfdUGJP2fi3F0QeYMjbP3p
OEfDggLFicmL8vsuP9qjjjpofZRAkom9A5bdm4DdopYK7QsLCHnAmaansXlitPgHqlqPRqlovi4F
DZzGMIqJRDIBorsjYz0HGtESMKrI4gwYCGkezVH+ahRJTVmqvbiXoa0+j5bxkfuWVpWbWtFF93bh
hEXZMVBbfbRI+a1cS4q297DAg/keAAXiJoa7RgyFehWZMp48P9G/Q+tHa1TQ4V+iTArbpNunTWiD
L8SQ88bwlUlaMMdXfg25KY+mKP8UXdqwaKKOfDmML4HCZ/XRLW0gtUHAAv4Faw5hJ+slh/bQZBMs
WOfm97v9aJ32UnFWSH39n8P6vpDnK3De8HDOKxu8ExY/XWY6eLq9GeBpjKBkIP+DaRQCNQHCToLK
UXscjJWy5ouruK+mjdVZpds4/kbdnD1MySmMnuBAwe/RGLXL4xE6gsUlF6ERRGQwwOwINClKEZF1
1vcYq9at5RV03Cys4UDK/2iX3t9rrnllX4v7ZhPMZ4feBsXG6sOGP7geS72y5y1AWuDqxLA85jhZ
ru934PdonQr81EAoFc0rsMUgN3vH5OIHBtRshNAOij29teT2cLs7JhkBcTa/noOfL0s/B8r50qjn
FmYxOKPq0pTIjtjwSWdMxGFa9ygDm7ycMKcQh33EnV3K02d+08XxFXYTvbRVvTMO6GIlRrPG/OFU
AOvC13MvMXh57uxRnj5sxZ4bgVh+X534yXc862zFjh1msZqczWfbSfn2a9eN41rEsvoV4cc7LBYt
eMvsq0MiJ/QNYkK+QybOqwlrwPE3JQ3xTndLpBx9xYf+tfRxfjH86uE5O7wj6t7r3uSzgGcCd4kx
QbeA5ZUGn+w7q5SzV5RUVPocXul1Rga/kfW5359ncMmD2BYjTqr7tfn/VzYeF0p5o/IcXSQ5wian
2bHmSihs7EcFgwuZ5Q3oFtdlFFaixMELgbeWx/kUpu+QSNCd9DTH6lJ7rSu61YFncbL5eg1Kk7XI
37OS1Oek3FHVoZ+oyfC5CmKhA2YIoZeqr6JJBwrTs36jpFHmcyuvgRKRbKt1csIjNfn/84ZQ/4Ny
TFygQJC6KxEwHhbn5fsYsJzasLEVZGLYOgIu0OcElmGyxtgGsCkP3/kWSN2FqiP5rCa9VuFoLUyE
gi4wIe4WpE6wZuzYM+wDacCjPcon8R7wi1WBlXbOYcZjPhfIS0zvYUoYLDxzbXXe9wZ4nYwZC1k2
HBL+XCKB8k4qOn9+3uDqmgfQ/ywwu4ilznW86MsAoHrGW8M6WjSKtRAuXaQ05IWVCZfbrM8wjNsY
CYZxF7b7nRiX0PwEuYiOww6oP8gDJrsvNs8Sw1neHNrd9+2K9oIcEPe4MWYcJOIte1FtVhDJ1DkX
09Choi89tFplo0CayzzXDMd1C0PurAt1i0CDxyZAcnCBxycwHWcNs9aEnC1kR88foIHk9vF0UV6r
v0Khs2nIaZb1hakRCjikG4Q4NdWlw3xqsTEbLCdGT1id+yZUswwn+nXRnQjRkWChnXwG1QDhDMNy
gRUoFB0X6gVUS6eJzJx3Z8QXtzt3t8t9KvhlM8Y3xhzOAg50+7297TLqB51uTlj4qQEM4eMuU94q
UfvS63PssjmLOoz+gN4JpOt6+3nA2UZc86G7nv35FqjmfB6T+/Xnn5QTHv4DzR8WpGcwJZKTRdr4
7+0VIDYIv65ltLC81VydLl9Saweyd6Irt3llxSAyY8tvt/9uy4PkIpUXDVsOionqlVQzRvqH+rbf
R9+EZ+HtbY43w3rBbIO5s9AnPWI62jru8D02wJUvZqPVYmYa+YrQ5vwPZ5Jx725f8O7vjdo0rbgU
X2jWGEA61CTCX1xJuaHUPyG+d8z+WBfTYGSJA8W0x49CRUehFpMCEJ5T8z8Fjmhmo5c6t4z8iMCa
GYwx4k2RCovSwgsijsNHOLS+JYM+iSQT3usqmkJDz13jK6Q6ZLTAP6RdECdBzZQR8LLCQZpqvQe4
MW3Ju20Sz94FaFRDyIvQrLlrB7PMjf02J/xIcO6GyfB15KV8EgaLVArX9cC5FAJWj5gB3GaAiySG
/kaIV3eE35aVn97ex2f2qFiJA98SFxPfipfEg74V7h2JUEAv755dTPshMmKcJ5ZrvdGN3B1jVQtL
ZUQSmMqQwa8J6Zg/wdG2wXk+l51UL07WEfUcEJqAOw/MaowNJo/FkwXTaJTaj658VmHB3eYwCxLj
oC3AfQnpLv27dz5BaaNukvlRIyeLVW+5DfI8s02FSUkWFFxd4yYlr6EHHbFqq0AmUVqHvREvU0uM
gbEcH5lk8+SCPjNLxUhX4VIIQAuLe4CCVyt+kq0urb7Hc+IYy1jWX+DH+TWbSGqwRPgTmt0Gdu6+
cxKMcrFqiN/gnAPq8Bc9xIT+IpmAvxWM6053RvydLv+8YKeff+QBjMSDy7qBp+9M197YkwuJRN7K
AoCdsYTmu7rrjAv4awRrBc55VQXrGQhTjsqhAmRSP9Yx0NG8QbgTJzFTIpl1z2gAkRo1Inft8A1Q
KEddBjRKcKFvGAqAMcbqWdG/RMVLfDga80118yGHdF+jLE+utONYTvlKuGGYN3rAaUEKW1ZlAe0H
wjaMA3i33WOtIFpGMVw2SPzc7dmpQReIIohzI5Br9ByUcyxgwNAqH4xSq4QGoR8CV0viI0ycghQc
9SYHbczcBBERvBbLcwzcogd7lKeUi1GY8eOsXPnnqrfLglMmUtLIrAdg4JF/MEOFYfnFO3cjBcvi
HOV9tljZINYE3sG82g5ohgjdMWt6ZOi9uzdJR11t5Ht+mqRkJwWnREEfdRfwYmP6EHkMmIANbObr
8xsqDLjhB5uUKxSivNFCPyEZ4wyszhhbGenoIGx953MNPkRQ7oU4PJOcaZhxVukgSuv9pJEk7O/t
9VntHTcyCMGgdSQFiX9tjiprJXF3bcYJ1gkqaXuPomSf6JyIOfC5sZwgTNwUI/Ar+m+M7WWtkhzm
uxvZX72erzOYvZGjkNx0CwrgdQmCxyM8jsbUwrndceqRefiglA+Qs1RtMrJQuFh8Svuy2G5H3+UU
LShNR5KER+Y1CK3n6xwqhj5YpZyAFGQhKPwutzTNAuTXhTy2A0rN5dQ6bUxmG2PgSXswR0Vn/LXv
ErHNRDQcscxW11BM2rtg98QMHTIV6Lasiegn9MeBqsa9ISzL7DPFcBE0wFgWk0AUyaIzE5fVtr+R
Ijnga0J5fVLpM9ZzMlBseFg05ZHOVamG0RhfdgwaEEwbIRI+rD4+sPTEiKDFCmrpt/nVRdNvsjmx
2LCGCjz31ul4LfZGeVKBTRV4s4MJDVYQnaUzZDvQU0U96ZUpLT+4uZIA+QPSyYfC4OPNGTeZxEfX
iKSgtmTtQdrgpBMHnA2kuD6FRkuls3SPB+YUeBHTAH/ZpJ4WIH+KuANdw/4VXoL0EQAW/zMGDujD
B0AWAzHwT6TgcPxTLDUbpyszdpjemn2xDvhQmPLwT6hvXZwrsK+UWD20Xc133tzb263ifuIhj6EQ
A2Ger+cXePgd+GvpQHA/bnetnb1rNMbnJd0MBOLv4FcGDxjEEfilox+DLTIfE5MYmdmu/6Vp6gni
r2XLdzzW+ooKx7s3XaUIkxJnSyII/YgxAeDy6wXJupi1lkH3fLdqKiKvVf/aq9czeYReEbkQbS3P
BFcGJIVdp5jgdbD+TKeRaWyqyRdTr2U4dLozTz1K/TnkQ5GsfIEWS2xCRhCJNfgbp5jOgD4MW1Hh
lrb+eh3uLFLvkSfxqZ8rIW6V+VFtV72eQDgXald5C4yKqwuuPtdb68/5MJ3s/EA/AZyzQc9lMyF6
kJPYYfi0m9d49n+o1yqs+U4Yn/F/UOnhkN+ji9ZgTuUd+tI6UXbefgsopIoEWoCogPC+GkjRjgan
k3eMcRBZp4F6xJq8ybtwHBB/PjsIaCTiISOk5t7EmeeQ7EHU989ivrsPQrm5ptISjyMnEE8IoRdH
4RyHgMBW9KnxQgSwwDTLWCf5yM82nXJzRL6ybXmsE28n6DvB+edv0PMi08lLHvu885ax8cXiWhgq
H9/5NIWjfJqsXsYcfyEefWEnE9cGUea6J8zC+JrIE4BO12WTtdbB+PZnf+nucBKnQZ+lOGAishPk
J41FWKVJmcF15IWkv/WGZZFcE0y5rPM0+GDf2aYcWzUO4pT7zxMGotr3jxEIWnHbXOglOUh1CaMx
eUJQX2G3Uhln+QbZugs8QUMnJtcO/jwYA+mBDgmkATBot15r0O8DEmpJQGhf/+5g3YA8d0brFFN1
iARJhIIYYbW3wdbp9B24WaG2DjLi3ebM6azQ/rfsF6R1fl5t4IMfny7ADyvB53CcwXjUTEkGSg71
Npt5JjgrdVCxcrYBQTuEZWDuYua/rK9MubCx3CpiVxEXBoYDfSESWRPC5KDchBjOrnNM9qjSkzP+
WunKC2PPn8dJYGF8XD34ypJAieBAFohYeNSVtphWQluEsLSDahHRyea5xSE4FvYbQEeMQiugM6Hc
Ryv05wa0iDVChRxhEXiHAlsBoJMDaD54YXWdhsreD+YotyFkdSDUnt9geLRTdOVV+uPPcqNGRlzN
A6htrAujWIR6vu501gUedh5/rZSOeaNxVQTC2SfFIvRewMCGgtH2GxhgziWBAQZnJqfTKwt99jfB
349Zym9o0BzrC2UkkDHKBaLP1TYwt4TXOcPQpKdPNybzFA/ho+53mWbSGqOjKhQQOQNfABqZZEwU
mfifTmeNDPxNzPOzOCrmCUbBVRzxWBz4q0xS7wU6SYdCzBHgOoMFHRzOWn7OKl2AVLXk7KfN7Qu+
Q+0aeNhbzx8c1XD4E5b/G3a6P2ujXEFXekqmZMQTQccJxZT3D8C91m9HMI/8IQ2S5xdxqNv/8M2o
q19EPifXPbaSgPkAsUB3EgVNOB4oDOqG9ecPMpQpwocvVtQy1KN8sExFLUUhXsC1quAjzlBOXtU7
KHOt9t5NkGXtvKFNaE1fMMbVzCYR+iW+GTqsjslwyeHu01JuyMu5tA28tkG0lh6U98Ahcw0BpieL
mbRvQp13wuWnYEa27LJCmb8JW38+NOWTxCYZnUtwtWIAAaP06L0Tig/vq8VA6llCQbucIbaBoDte
vc31bTOZ4sC9LQkqDDviGdKWeYEHaLfIK/jXX6IHH9WLkoYQhRSwHcgZ4zmQq0mvF2sbQT6IyfVv
PsHZr44IpSV7WSPqygxhgn9ENCxeEhPv8wkptcHyoWQrfgebP/+LcmZV16SeF3o4KqTFlOvlGnIG
QAxDtgeyUMUSd8Ow2vcpIAu7HSDSLGQK6/2gacyFoPOTMsFzJevvktW7VwMbYmFMSVd0jEDq7eJs
jiC5zfR0A1jbhy9CebrQFxsNdGACiXc/gAlxIB9yE/78H4IQli0qBrp0VR5GN88zIwpypGNJpEbx
sUVoUDE9z5CjIwRyGMQGd7hE94YvRTdOm4bDR0XBGBA9kiVBoIXEHCiIMKnYhaGH+N4e5emC2NMg
L9ZjK00sDwH8VQc/+moLIG0BfM0fSDdaFoRzGenpUIv0RpT333VSfi4MKk2L61G7B6D1PZrs9+1b
CzrYb0C4IIINbaQN0PWRDQ4D35yBeojh4Ie+6v2yKRd3KbMgksk2V+h/36oTgGlDcQrZMDz75sS6
q0Ox5L09yq31EtdFXMGTuwqvvoLYFeg7URJA6wHPF6TbWC8YwyAdYAVJXfrXLILWt6FMZbt71zAy
Mg3MyOCNeBJPMj1xoYUNtR0JAbT8WrDIbgfDkbslS5R7qkeCdwW1s4BcmBRUVyT5/lzPoSk7wbVh
BAjkFtK+8N4YVW7C1orVRekxLhlsxQiqT5FgMI4Ma0cpp1NrlyjUrlgP6PxB4rOHZjugfyiFQ7B9
AzVtxhe83fRnSyJLvkv5MkXwk7ztbu49B0DqlfSYbagXoKpQvJ2d7zaBZ7g1AsdHQAkyFPKAJmCs
mnFR6K6uEGdB3YEIHJHQQngBtvTyAiY9mMUVLaA7eDZPjIWzXJJEuSRPbuQ8FMjCF7Y/wTS7u7JR
I3bXEsYoLO8ARekdpKr+hzYhw/nSM2aeEilRHpNbGs9v3SxEHSgsoFP41tmGMTqyPvJgqHV/bik/
pBZen5wvcL+QfCFN7K0jgQ17OkU5bmOyKv+D+fy9NcoL1XJYyxHknuH10ALdB5VeobtDcCkoXKR/
loA3dm+7GNVAFCaZKjuD2dedeTqQ4vuxL8hkexFH3eYncJxcYBwxN4HGAxOdzNpcmkcCKuytEJf/
eUtR9PxwgSJD+g5RwQ3rPRsqVdwvjfI/bQFxNWh0ImwtQCGmLGrId8umCFUV6c+/u5E3iN+dX/BD
6TwaYV6QSN7j7YJWMJ4uvCQF2ULGXRSJU3vihGgi5ohXizjmyI0gmI6PyEomV/29Qw1ZslYITrbu
2UBJhKgTtaCEBvnde+ZgJISxZuLrnv0NKv3LoqgVr5D/IFHR6qMnFfVvKHhbgFzvUL1GT5D1YLMW
TjkhruHFa9URi4cFJvDRlsOTDZsW5j1BIGpOGCtk+FmZiofiNCnyOoa90eRwUAzI8+G5hJp98Xqc
/MOC/P15pfyOHOZnLJB8VxNkBhZJZL7hBsgM0w6lrfE/ayzfW6R8Dy/WUc6B+3X/asqfs8BFU+KA
NjoqTvoeqpjbrS7tgZiyl9xZRz9dswk6YmSylRBZXlAhn+LuAlVFHoxV/hbyorWcWPue0/drVI4B
kHhBKZW0tBEEnhCUzVj5PTmoTw6yQgVFECznOCW4lqu+4Q1JWPAhb/Ws6FZkXBeF8ka1xhPKQXzd
A1GNQYoEqgWDpNCgrNg67QYytiRDI7JeS5IeXmej+Reo9FgVRlYMqFAxU3DGIJcKcgvcW3PF6xjU
A3oBZ8xANpPh4rJuLSNGU8jG3H3aVG77ng9hz5zZhGUc3cbtrWKLTO10YuOKWPYov1R3XifEAVnf
AcNcmJHeQ9SRdCBIDfM0iw2GP2ZuKOWWNLUG0rG/baj9gaQJMNZb2c36M4FQ15fMssdaIOWWRiKf
jYULTlLgliZA8qgptnrkEKjdEsPfL+jQP3eEg0WFOz+hUJ6JL9Vz5JEgwV60LpJ75xvxwcXETIBn
sZwua3WUT4K/rb2qxm4W5uywCtC8QhnzG9Ht8fhC5oiYZAKMV4Ue5wfbbVTENRYH3dzFonZz/YNU
TtGOBw6ZkPaRjvC//IYq5XMw81AUKvmG4MOG0PKi2WLU4tOxRg40o1pnYjAtspZJ9v3uGraaIoWi
Cos3sVPFWKFAnBifDkF5T7HEEsoRJ1aMwPiYtJBTp4xUDvQlxChu4hlTqhBadmO4GzITBqwU+/qT
nXvizWm6jzwpy14Sb5kKxnXAiYBrcQVKCXDfDbtmQe72M2uUs+m0/2YnRC+7cMFIgHkdDERlEwvM
NhbmoV7gVlOHjVBivFoq5XXqVjynEk+2FmE7QPsAcwDntwa6GorkwO1vCMyP5cvJ5Xu2XMr1SFUU
afWZ+PIDf+BOkJl2CbR7nzhANgfm55n4oKVoXXjoOUOFfvfF/AusdVO+aAT+6XJE/gIgnHbtIoOA
93O/VYtARv/wwDYjDWVl3KzLQzmla5bKYgetMzAkqLr9Hpu2q/sOiKZ6Qzf+4LZuNqzEkJVya1RI
FLR5FwvcLQ1drMo1ZrG+CYKdlMOu7gtgnD4oVJnbS7bvyRfWKMfEK1505nMcq8I+LD4AxdrHqG14
5hZBggSMM4aELcisENHXUzVjeimWecpLxYmqtJCgI9nwq7w6oJasQP23BZfN2rPXkC43PR0YpR0e
VuboG8s2FRhFSQ6d3xQn6waHe0c9CfBKUlHyF+jyzIHUnRbGbuRuKmBnFev5GzuIF7l7YzUJH+bO
P3N1myh9Br+Fd4/M/a3I0PB2jckvVOcqF2icL5Z3Hl6wLI7RSYHsGP0IRU2pSfG1FNArAJKAaGDv
QzPeuVvEomTGjAeLgT1FOQnamDPmVPggdhcKin+Zp751X19ELrvcPLW5+hAn0PcBreR2iwIahpwg
dursmtlpwm5VDL9KmiZighPs5rcaxd1Wx4KatWVbkUNG6oaAL+y/yc0ihV84rX9asPvL4K1ve2eQ
j85BK6eNAHT96+HWHdFLBBhAY5NuBcNZDfvoH2PUDe4vcRhWRdbuxV2wVyDpk5uc3Z9Oz8/r3xRy
fsxQXw9sUHLYCzXxwwdSP4d23Hc6w6dLTFIoY1U9Blv2ivhjj7qdYehnpZZjWZkZGOBvJTLI7jHe
NBN+/Xxpg/3ee1PUVTwLhcwHucrjlWsBdQYEGLMJHwhEe/Q9W93JrE8Fc4/H6Uv8Ttg7mVDJG1nB
by/8s1gqrCjwB4rqgs3F8bT3ga0dlSOq9KQG2OjeNn97vuJB4MD9iqlgYtwLWqf6OKDmApAxXAgX
Iy1nAxAMRC+bV1YO+jclrJ/1UXFE1IAg9SLC85hwdu82mbJEzn8LYD6R8y8tMnfo27vQOgHFxEr4
mcsljvHuPqIPo+ZI+GEeoIw96ti6N7dIhmigcTD5Gs9ZcdNwUPqzXip+6NLqUrUZMWgvEgvxYfrh
ELoWUrZCoYw/snaYdT3p6RpVLlWvL/FFAdJCeY5gfHV9jq48sKTMFHg4JvtrefQEswqV+K5NYMwX
FkkzKb2dprIeq+EQ7McG5W/8Dr+PZg8P5JfnvOe6C+ID0EajdjxFlZXMPuNdZlwLlk3K54hlqcUR
iiU3lAGBay8IvwTuhvlJgrAbNJ85R0e8y5O7fysk3R1O6K5KcXBV+D0ZoqkskFpcDDifbbde41Hm
gTVBIQxUbhu22D3jmNKN7kgKobobEzdAGrC2fQHWDYcVxClLY4IkhvVU3XBWz9ZK+Z0IZZNwDG0G
MgdMemgXZ2+vVKwanS1MyhKM9IrM1+jb67FbZ7K+tjoU1Y0NgqRJutjkbyiw/MuPTvkmLpM7peoQ
HZC6NsrpPgSOdRKUIDbYjSDQ5qMQC0IphlnW3lM+qeaqskuv2HsCaQBxTAppIYxProEYsaaJCTfI
iBP+pm71c6MopxTGYAHqIAKLdj+oJnLC3YfSDuLNP38KjOea/26BdPeba4I07kqYeyVBF1p4RLsS
6bmx3AUW4ZZgrW+wfC8JgqJKUJQB09Kjl+99T2u5Hh8SrBKk+ECKAaTw+HIamaxewXAB+84YtZly
UUSVJuLzIWeRbfcjmkK1uJ/j6I5JMybYLqcvRvadmDt4KlanfThX/LFOU8RmcjsSigv2lviMxijM
0QT1lu13ZKxrQ7bWa1xhxCmTV9ZlYewxLUUmjcNk5EUwbC56G14ZOQsC2zfZmRLiADYpC/HyvxzG
3UKpV6DtM0kMxwiMRGB+usU+WH2D4XR+nBqcfuomEyDvWMeI3PdnJqlHoB636ZUj53Y0mQHTBdhh
arqIyVzu+Nkc0SnFzE42RSYOaTlW3ED83zPb5K24ewv6cctx4wpHmJCTkUAJp5gMwGE46xPEBUcy
JxIv0CxgXh7WRlMRaJupRZRUWPXsfdFhdh1t2jU+LEmRTifw6rO8w2AIcfdhqZcgzXIxBLHdDdNg
IxF1tZCgcRwFTy1i0BMywc2XuGZ83Bt64NkGU85ebtVIrHwsMzMFBwQ00jso+5MTNhtx8Eo/L7YX
IwYdzJbUEVsjfAXfkGxYsZ6M9bclMmQUREAP98Uc1hr2zncbQnkvqWxauSZPo6iD4xUOTN9u12g+
tihD7F4Z+zCYMwLbzqFfywsK7T94LQpF74rk6mL5S8Qa3iRyC6YkyyCElzDc/9cMeQPvjrMnaLXS
8ri9qOvsLxtM4kxBn+tboC40yfSZscty/ZQZp9G60TXri7HKIYIG8d4+5T1iLYi5MId9wgYKhPvq
NkgLkSbdrT98iyQCa5RbQl15e9ntTmjdbE5nm9lxIJ/u16G72wbKo+CpKnpfQISHwctE1zbv/uR9
leGO4X1aY3wDlIre4QU13P9hSod4jGe2KY+SaVLj9TJsjwBVuM0HYXxki4cYErxzsFWDgoTMjrC2
fjgfuVsz5U8Svg1i4YytT/QZ7hZv2wjh9U/INxNxlD9ADjPCjUGHcmeQcihKKo9QciFh3AFtRxuc
ve4NsPSf/ioa6rMNqzPHszaX8iZc4IVZH+Eaed/i6qJXTvI9tjTTs0eb2MoWQKc/XyRzVyknISTI
FDry7oPMEZ0HpO0A3eKpD4GXbHTW9RkMUaFGIEHaV+YhSfR4fQM1b0s+lPj9jPBeBEaxKna4wyiJ
ICMC8zTYFV924bR0jN1pkqLXGrKSoyHubdzgn79AHd86loucI2I+QW6eRbdTD3X36itfCpAuo2+/
myntp69NQu/r+U4P46TuDFPnl8+CvqqaHmvH24D5VRCEEcIRxFZASk04gND/pUHq/F6yc6GdU5nH
hXmVHFSgACrSbzPoc5Rlli/G7B9IAPAPm0sd34gLz1iiHEBCLFifJ5KRrvkN2NRzV7NHLmN9w/fz
50tSRzcI6hJqA2RDZ+h/At28/4aMKIDGSLNOJ2A3v75YGPXb+ONv5/djkwrSO467eKkHmdDMjJb+
ZKUabwn0HieMpQ27gb/M3P7G3TOXc5cxf+lEUjYABgHzvQjb0KKSLUJO0xtLa3rajGzG7fwb5/Nj
lXpc44AfjUcakYkAm8oZ1XTNjVDGX356N9Ejz3q+yuHc/edG0DOX1zGnXOsC0ivjVbDnTtxUrXR/
+Qp8emfvMNy6+j/SzmzJUWRZ108kMxAg4JZB85DKVE66wSorM0FCoAkhoac/X2ht66SiaMU+a6+2
1WZt3VYuIjx8/P33MyW8x2twGVzJgeylHSbQKDxEvzUIXoq+7Z8Cwz/0IpxO1b2E1tAYaoHSJjdG
77VfKdmsc+YYzKV2ksVqOtNf81/brqpRp9Kq28XUrjtrXVbuqjQT8Bjm8DK+sHb2ODa767BSKVZj
UF77GMkIae2WEcOyKsbW1qVXhTTUh+yCHWW9sR4+XPqurw8dT/PSp31XG8WBiqqwOUz8UTHJJmkp
ELxTjH9z++mvBPSSFY7NN03h1RpbYWzIdixqE45uyO0S6+S2y9wRpuGFlHIGUmpAYPZK45PQ94kh
K5XAJiWpC5SezkEzWnFqaARkwSl8m6WPe6+cdXXvsbcnLnUPRCh6+AybzDc84qpSbZMhrAsXl15T
n85qk2bbY/u8WNuJd9otI7N/jb/vP9bGgntdiPQMLmXiFnrMF6aeNre8fOVRzmxtmC459QYEYu1B
7/U1muUvr61Jzkqo6S9acL6yN9VWnbTkv5lb1sztQZx0MoBhdDeYdMH4DLotlGnQ0wYPY4bpgMAc
YNxWEeE1Mk7VD0F6Ptn6Gnf4AeKa38zhcpm/z9YBpUU4rrTu1Hp5Jmj5VIdNTa+mLlZ6NatjYbf2
1e3sW/0X29uNYfo2w8EqFcTQXS3UXmbg4h4xjnHv1fwPjmHls7OFU6hGsNvcVwblJUh+3tnrrYjC
Au8LWlteGNQYxwkNAuZuHx5eaYOY4+fLhM6WAPS/3BfeGMHVT0Py+53y4prHq5Es1uPduBh3hnH/
0jd60aw13w/WQ4U01dlLHn9vpi7EruJTJzDL0lYfQCuzGoTUFAThnmpUsnGEqvZ1ctslTjqudXKE
ik3E8MAlmLU883m2YVSCGnJvPEWzh5cjzFRQqim+VWFI5C6Me9pUnXOGISm6mv8RD7e9NXuHIGmt
gs28eF4F1tpTfXBjr7T+wZL1ul709XENGp0wrghGdGYE06I9ok5F8yCgTkUIgka/D6/LanArCgYq
TgKFTbnZvpoBLQwjOQD4ShbVUAvjYTzQw7PiyTQyydQ/U7Jb+PciL2KdljA4r03mu55F1/KG0Ya2
JfMPfcI7KOQAa5dAlqfFVDCeryfMyrXeBeP8/btufMJOx2Lfsq0DGpabREWk67lhn/TFGhs+mrD1
gqPOzl5rG/ZeWX0BK7Y/twZQNa39lTKObgpw69IlQ6pdN2XHWZvnxVvcP7ks+F38Zq0wWy8ir1iu
h5Xq9IWFlOP2ujzJgia6nRg796KDnxix9eJG45LOKd4kM4CvpXcZxR7cj79/31Ij3Mc2eHrqu0FR
hsqm4G284t6PkaznTj+ezG0qNP5t8vbR8a9regtXND4aPMLqB+Hdq9F7JW16bw3hr+pjZubw+fr5
uPJHe1jD+34WTMUqAmil+/5KYJkS1aRfY1BaPzLJzBZbe++UFQszDwPTT/tJ8LBdbBkPV0UvjRav
LkiysBU75rVTe0ey83s0MYeTWceHr7y7cHchBdyvqAuQCLKDYlJcxLQsU/Jw0yleg/iYO1diSlC5
4mgbbF5APwgpxAOdLHRvsX/GpTnjHlwE6Yy5byZmqaepRDc1QGqfL09UxtnFycu4EG3ppREMsgk0
7TSH2wFIsWA+X6taAo18JHWBksHN8n2W7nKsvM06Y6u/Cdbd3xd/54nLbT0o25Lij7t3tFLguO3Y
RrujHdF2usELBh0HAosdTp/B4H0HSnfS5MPqXyfZ2TxJqmx7PuM/uUjBlyHQpblg+6c7DJuPmO4M
n0kb065oGtIGtwcjNUBEpVCSgXMzd3e1jAO3CjxslPjXxJsVjOeGCyql9Eh3Xvqphwdv330ulk+s
fct7gcKdN3m1+klINu/Q6WTu+sCy0VXc8su49Fqd99h8dsyLt7WX9x9QY1BWFybZNG1/vazSNgYd
JGBoUdqL2cxdMkHW5sGq3IfqjiXTZLiXTss48VqtqpuRXBnw26xVOZ2u8BmmZJdMZ+O2qcLgo2zm
iXYJkzYFLDrP2ijvPZ+DNFh1lRhOhV/8a5gyzveXzBWJ6wTsgIjpoZbp2T7sZjBQQcGCPVAaYMVx
yowPq3XZicx8L/AiorOO/Z0JLe0E3msJ2xeZDRhDODjuq0xj+aemMvLI48bZafplxS2+TEZgVITc
xWDbe3xM6CeQzM2qiTdwfWzFdvHLpyYs+FHwdJON/72ZfAafqgU8jeld/RdJtuNknHM7sYTtYFFB
sGQcfACnY0m7FA6jMWtRnpluslXjwo2hYV2sbCtSoE85pI44n0PABbB26OIReT8uzhPcEMULKGqI
wimQs4ym8qrCeyq/nuab3tlTXEojDqD+WySjsTmcVq5xISxMPX3GvoZKMCmA7AAsRSR+pf4oZsx0
dpdAt6hwhY0QiLpwyYgkVWvruKxNQSMCRuIZLNs+r1mLySotc0BTAtwOI/Fx4J79bw18ryChU/wG
VTRiSbZF31dxbKz5Df+hfodf8xJ8ZP0useIjAToDNvN3qo6MMoIYG/XVw1nNnsPVTHZ2dlyAJ39W
c9rbwjzAZUqicAgmH/ZosAkMzeuxrCblLbzDdcmKATQg6wKgV6aAzd76R7r0BK5m0jLjFJYgAs5Q
e07Y+27irBjcHLqBytw15dZ84z+fKin+eW+zE97AaVyzY5C658gDK+eb53bPtKzFSfvWUzC6RhF7
903Pv2j5j2BJy/NkbRqnnEvmuSX+zPqwRmSbj8LksRonAB+3fdr14i7VHJWCNb9223LplBjwwclV
7xIgSNlxNyL6J/wnu18s9hN62WJsnnwX0hs23wqCr+m0mPNLBCnC/vV/wYEjPvKvwKz2QyRFy6De
ijIt5xAYc1zdZs4BKjwyCPMwXrMohxWEVPCeTv2RsuDdqGU10ZKWZS17d+oc4ahLIQ0+0sR3HgrQ
s8+ad+o7qu2SjT61JkzSskukF0akb299sPWADV98qoBgfv4ufbG+kz595I9UNYXm/KkmVtKx7Fzt
DtuWUy7KriD+W3SCA9ntkyoWagSgODU5ktHM82vnYmy4xtExBO+4K2FhsATwM/YoIYm1KDiQag34
A1JmYv0zbfPBQOzbEstCEq94Hp4HwzCLeOYtuugthUVt9vO1Hyhb1E5nH8dHCKVOBIZ6f/Oed1dD
Jmp33eIpI/cuWR24GtjzczfyxHr1k78LYpos34d5uz/ejX6Dkt31IhCdJWxGbqCRl6vShsY+eP0U
pWDP2pzsbFVxigW3NZkALvTgJWMJ3LvgJFMciUo35P7EMYIlcX+5UUKKWHnrs/zZCJ/c4L6dU2j+
DSFUq2uZjlY5V7soZo5zHlcRKcD6bKkUsNGI/1zvre9dE5JbWpwyWyGWy4PJ6AxOwa/dfxfxOx22
V1tAS4zbJFBNSBIZzJyXDpXJ9ktePhyOH9uNIl1qVoGaDOnBxi1jq+8qlq/D/jqhDil20Pa+RK5q
vLAQ9f7VKKVJzza18lizN0i7NXj3UCYArw8hS7+QFfaVmGTRgPrL2Nc+TnqEMClFcMZbonH98rac
YP8EU/QrRUaxnOnl/sc1wqScmjTpNZ1dY8dijg4fF0yK8XJ5Ax0m3fT5C46P6IEE+IFQZlocWeoL
0Uf6CjfDhK6c6neIQ7zz1XIx/cRA3tlN+eoXfO2ku/xYrML8iWUd7JQ5Bbcavpgh3rKietjpshVL
mVsJJ3rvF4h7qSmuHbeyc3Q2OQna+NSVBDspLPHwoVHo9aHIhgzj/6ha8qqQ2Grr9nHNV5NEVuEy
pbKIbjmePfyFkQlUjIGN3dbabcvl82hTblrGRagytM2Tj7ybYzzHx/H4NvIoUPYqBVPdqzB8tVOF
FNttGwUSt6tNf9v6NnYPbD/wD6tnk7zpvjLfbMu9K5Tih2wNLeF63dKo3E+AZDNiKLoSu77gOCJA
8oGaCKwhXMWh4iYbMUP1k5VMUqmvXShyHEQHJSNy8PwTHn6BARmLASe2Uh8V7S5xcNK3mrqj27pl
wFfsmpLAqEhTtiZ3tMXm+pm5ve356///MP8QIJm9Y5rGR63gixhRZRouDhfp3INuCFDdLzpbgkHg
zDxTX5VqNIXdfwiWDODGiRzH2twELyd05q/eas6wAgf5HIZV1+sNjgxr9KbPvy7QGQxFnz5pKVTp
RvV873gluwhMuMNaQn6EOSm6yYBdXuhU2m95gu48xQP0DrH3KpY3j6exz8/Suu/+eiQa6QzCK9c5
NBin+pnI1aYstVrMi2gapecq7HYPO+/D6jPodRk5g8dkxtZAABOWPyzS4Ok0Y1/kaE43RGGkm5Kx
P36FZCKPmraP9jsOhWHaWz9/Sd1L7Bl7ZUTyFAwJmn2wiCob0jQP+odckaTUjIiZ6murfU2Ev9f8
LMyGNrxM17DtjapHhdY3eN8/REmpVhrFh53jcNC7AKIFavxfzJ3BB0eHXD0s3DT7+Yc0yToa1nZd
VVsOFD6S5fLqLaCcAsbFQI4ybG4oViDK0mF8tF0XXOefZ5hbV+hWkuwiegnj8mE3c3cBm4THlzDp
X67+up94Iyfyk6WqOttUqwPb3sZEIZeIULJUrcpYWxvYw0QaHXQh6ohBg7s+u1dEhQQm97N38j7v
32PTIsQ/hErWq9LWm9Jk1eti7XqsMd10nSAfWfP2oDI8k/wuZ3VxPnFXCj/QZJXr3yrZLmeXrw5m
BWYVjJhndxaHaq74sCZLUJcgGaZqvV5Zp5R7bFOJTefRg6H5MUhg2KTcd80NIs1XSBSaIZvCmkQ5
NNNSvWOZGu1Fly54+er61XsORuoE6Kz1qQzDGppsYhLCcNpuhzjXlR7galslrqvthdt5o84MGkwX
BAXQvvXp/aicjYgI/v62H2nSA2TtVHy4XJBm7pn46Jx8x9z6RCyqM2zWix85UmQCbHsTHSvtvIh6
5pcLNmW5GbMmM4wf2PHXT38noeLSmtXkR6D06C6tXIMZGoGaX47jg7cJvq7T3PGrwPI3e8/+zBSZ
ctMQyx8XJ704op/4st8fiICYMljor7jsXm8KPJ1dL6su9U+lU1SpivzY2vl+c14hkXXwM/O5muxh
hQXIt+s/4JbZnwtDzLC/EzOAn0lv7vbvn3ETHuaPL5aeouVcCyuKkL8Ty6QnXZcCwULv8+EQTOSe
95v+KX75qZiIfc4Mb/U/7/+C+1qFV/rTpmulmx7W7k17p+32t3Wc3f/zm/KF2heCZfpTwLlVak5y
BUTNY1wOCKhhW3/8fSXT9uF9ZLTy5Kkqjk1B/B8yJUeVOZl+YCJNGIBgaQIw0PuPSSBgi6G3HZCG
fp8+2EKn3i94/8k4mmR5SmubJ4eTENxdOh3vPD2A5WbXqE8fersg2rhe/A3T5zT27h9zU4Xhj0+W
rNDxmGtOZgnJAMgB6QEyYRQb1xzdSNCC++KacpU/xEnG6Gxczm5yFOICIZAJvIvH9LEXQls//P5U
Ef2IZ/DvNtbRJFO0tU5R5hwxRRWXmQdi1Tr2qKcyB01MD398lmSATp3NYaWL10DC0vE7TBwvHnve
+Jefh9Tmn1TbeRQGz9Ek87Nhfct6e+EYGSMUq7RnN2Wh9Rf+8vtAX1QGttHcGR26MI5jm45M17R3
otVpveExFg97z2h7y49uF/PiHTMSsjYoKOzcfU2xGq+uJlJ6i+kRn7UtdzfFdFFNeovxkFzQ+4CF
thyLRjBYjTzxBGSD+U3MncvUNSviWf/UexpemPjeUT9JWGxGV/wMiEMsw4J1h/2gr6qucHPQV/u5
0gtmDfXK2EWbMzeypUyXhnEYT76iwBQ7WLS+8HuKE2pWgppI6emu7Ti5uM5WY9k3nJfLGaObxjQf
hVjIIRT688/7N9I0Vmm2a/Kkt9s+JeahdRJKLtBxUBjqwX44eGy//4adewxjhMCZfX8jOc49FU6l
2TbXpEtPeVVau1N+TkQCyCOzunBIxcvb3tfbYhSNnV/9b3cQB58viu9uNM41ydJj2x23VzfpbDS6
nbgiuzvo9oRlDkMWsUIvCJWpCg7VUSm/5N53G/uY2CdEpp5Bu/8tH0w47yUhhlgeAESq27W9twzU
5ck/39YYQCP2sXh03nUbR3npf5XebuQJhD2JDmiA1gAN7BMRoR3tGcCq8RrOneds9hR3T/+Lue6m
XLamK/Kk71GLW+1qVVacGawIps9wjge1246iBcN78Hw5iqhTpR8yRcA53m7czuamnaIKRjWZfZdf
ZLXAgof7LjtZxHpplf80FZbRlcxUiy7NcaPzCF/QSjMEnbIarrzq+WPgZb0Hk1Lcs6D8EUA2gSQD
iwBT93H0GQe05+d9ZQ4jHv1fHu9HWf/KYexEi6zO9VaHBDVK2sQ+eOgaQ1/QKoMDZXmZSqh4evdk
SobI6lSro7sjL1xXdnDOx1a7e3UI/ktV1Cvc6F+CTDjHAT2AR7YkN3uNnc7mVCIInTpNPuANXJ7z
cMZcqPfaeTocvN70gvHTRow09/3LBDaZGzxZdevN/r72QySToNv0Lc4Z6k34Tc/gCBmnsIGv02kC
a4zK3d/Qnfe+WzIH+Sa7XlpJKqL9YxgQpS2Jh1neW00Y1owCZ/Cwfn14EEsm+5/ZxydbKdpeewxZ
BJ+vCgUaU/KfT5cptKMkS0Wj/NY3mB2pkG7YgP04BhsquPzgoY+7n/0yV8SpjSfOShzXtg2bmZGb
/63X4VbFgfk61nJNINPqdq/kWkSNCGQGOFB4uqY3VJcluZrqUlw361anXOTmIUiYdlvHwX2f0mTf
Qa2YLlUx1hXJ5NjtzKk2VkI71L4BGx6ufhvToCq8NdrEuhjpYR7c1T6zdusK8Aa14+UHxP0QTfRo
bb3ivPZdgQ5icwjw/fuf1xgqOG2NgBvqQ9uS49PkcLSuhxOtFwiX2LcHKn0ATG8XPgz2YgLrN85z
2umKQSgVQ05jXbMuWnorJ/CCbnZOqsV1NsJVO5TLxdT4lEmY/+Yp1ETdGvg1nSyqcr9LoriCSxMo
IORGjFl5APNNGluMN2EKWGyh0JzGh1AXKuXF5q5kIV5m8/5GQNCXRMEswzwHyAMG5AcqcU2OvC5O
8m9Zaev7A2jgxag9BzoymXwINoveay8svyFp8ef3NafRn9blSXF0GZ/zi7NCc172IatCXrYhRyvg
OF2s3joiuEafgIfj03LP4P/bwXi8C5OX14LqNdecBn2V22ny8fXfJD0jOzp1bLtEpUhZd23vzexZ
XqdHp5j0NSYCzkcUlMdTStlTYGH9J2Xs2xSB1n+AFHkfq6w0yhaKRpBh+jPwpuAMIWmhFwb9ESBL
lWY3Odq6QMkC7tLymroRtw44aAdV+aR99C6fAiAfidIaLZCpn3eCtVf0+k92sFFY+8aqRF2+5OiT
pK11Co0TJ7+lGw5T+m1/C1CzZ7LbQPG5SnGSO9+l61W13dALh9VqSGoDj0fpaa1BJxjrz8OTl42s
xYuy3yPURvbq9Y+ULNX+eN5V11MkvLpYirP1eMuMrj8641eG2d6nv576T3N1Q6+xlVaTe7MwNbOV
X9vWocxpVb8ES7p5giONtc0ha4AAdwmdglpVTGVyrcrNhYpvlsFGzgl+6wi+qQVWxbOS/r54uG9A
GitM9a+TDNb6UhxPbdBudMO7R4/aQPY8sClVCI7RIdNq/ZG7UGSITfu6TIe+Fn8B2NTlWmXpbHIj
s7jJF8i72IctDDMEnEBGBWv4F0VLb8yK2cTLZkP2MkKsIWy18tUKM/C3Qv38DOnTW0nHKfWIw22N
xK45SsIMHp+eGQnVPvG4l97TUwKl4ydAxvuHrhIsGW1GSNxyc4SjYX/Ivar1Umj907lUuCKzKc2o
n7Jkhl2KwbrZisqFPtPZZrAOmHEeaGHW+1qaw3aYhhdWGHfLfjZZ0ZFqDe3eOXjMwr3f4h+NlwPa
HIVaPwLiAkx5S/BBXTXM+9PKK9/vH4jerOc/VyFZ7HOStFpljEWpio1/2nvH0jPN8JR6FhBWXvps
3c2Gm1/56XdrFd6X3VgXqp+TZLy3bu7sNplA9gDtgStvNDv1Fp7AjU33n+idatC7aer/D/WXrPXJ
3jqnUyH8o1iXLdRuS+I5Gizgcy88+zacETCUt2K5UF/UI4BzfSo+utlH/xy4ZMJLl0WWUUFYRJ+3
y8aJ+MsJPAHLo/J39trQQSkilaYZgD++WjLfdnu7OesCXsRzZ8UhupfOAYQOWi89AHpTrChwDOtz
44/cATwzCvFGc2D2zwfLwadjFMk1B/nDoWvMCXPR5x7cXtfMywvvazNiSvi2cmOHw5xXtheFxppm
t7IVpjqHG4Ki5k5apyR1DpvWhcxspo8/lucXBmcfKbd3iVM8FGDsTafbU/iceCBE1EmOuNk7Vk+G
ym/2RVnsj8L4TgSb3pIgJQ7B6Ys+v6B5eMfuP81F7Zd1ogqtaw7Mfi5BMnxrK9Pjts4lVD02XTIV
1Q7dLlv1eiHg+HdSHPYnKMyg6nnfTE/tvI1yVV22Tsz8CywiS5FzUAUNYWlka+vTXFn+VB2vZMlM
Nyou1QFYQXsY9dzRxnvXXzLVNzXHmz/nKJms06lyztYuIt48Dd8I98lWW96SsSY2bvgP42wQvut0
bgRlnIqCUmW9bgll7TwLVk6W9gbZAQ9pOXG+iOp7X9WMYa72DAWCGJc87jtY+0esSH8ttoOp9Ejh
Lm6bkWq/IW11isNJ4HzdPmP29Dp6xSjtsWsp9FnRinglQYapUl3JfFnHytxecwymWIMLTwkmBIaU
hZhxz7vWK6Xmixc/28BlQpCwJBvxw47d28y7D1bdeNZ6/05n3zABfH6OVLZcEU78FaCaq7ZrCcuK
MjjzyQdzEUwniOBUH47HV5a1MVimnrlRWFQ5Nj3u2gZYa5HqTkDcieLpguhtcfqi1uaD84cu0dOo
m0cjqlxgzda9kaqNpLLqt+i2pghlZMR5at2qF8Fbe4g3xZ2y9VDcxhd4sIfVgNfgTZn495+CTW/+
qVJFxVO89eVrvyDaxJpZpqK+IKY8KbRBf/D0yJQDNSOxrJP2GoOehJD2+L4xVd26eCM1wXGk2aZm
bqqFfn3dGIFumd5RV8VGiod2q5jVhFhnQ7vuC+dCY0WbV/56UPllUK48k5kSzvoD7maqVKvB+3t2
HLCL8P4n/ktx6h87J+PRDtWF1DZFs6Fsm7T9GRDhRyJzwVygsmv/UoP7kSVFZdE6v6RFyUUaUDXz
xBkYfYypwg1W4SNBGesPfonxRHYKKfE4qlOWgrGiyPLTMeeU0SGLcKy76D1uvN9F+CpKRn1iohcr
uH+0Krd4C1NqN3so26fqeOT1ToJJGpL4ML1AnXEIorG/nqh4P2/MJ3eiDhmZdk7KrKVf1oLgVDj+
LoDNPXMLF4eNAZnPIC79gNf3bAAEOxoBQ6IF9wBFx/ZVyd6syjVuNqX25dHOOJobAw/t9E4rHySn
TQrfAiEMId/6FKy/jv3/rrL8k/HK0wPXQ2nu9x1xw29v5vd2ShGBOiSOojd+DdePwxjgeethrki0
G/GctdRGHiIoL52CnRpiZEQMrZmCiTRhVOLhNyOvhf88rwScU9ntUZhEmQVnvyrLvO2K8lsm5gJB
eLBDJAImI9DHY7wisf4Qqtegr2LCU9hEeVNCVuStg7bnmHf27437kMUjVwW0aiKaqecxtzGdmvpw
iVmknbETsJpMLBLrt8l5KApSyQOcaaLjDKmtnnmPJDY5m8hCelzDp/X8yafj740BnH0Voy9Ip3wx
CQpTBvmG48evivetOgrJnCWdttUud6IkKcjnxfgdq8GDLqMOv0Ow8FOfCbz5XNXaVFiyG1a/djhb
J7tEp4Rculg/79YLu6OYO20E8tU1WgrDiqxMO2eH6BNYA2uAtgyBzoxgEbXEAMmXC6u+mOOgeasx
bfw0Fwtq9yNlAedfKqD/OAuZX+ZkAEVNr8Lrv006vaVQ8W5PDD4cB9OD31fcpSKnkAHhyVYH2xeR
sqUM0fGQIbGgUBeHj0W/5T9CtD99FsCK1uBbOXHb3BP7sVy3uLh2o2tqSBiRFhO3QTzadbc907+y
A2Prt6al13nvvcNo6Vf9tWd2o4/PfejC4KEyYyKdueM8TKF1td8Qp1rBUkXCAAjK41E0nLF8idV3
PgVKerfP7GEzCLNU2eq/XLLdseG7JJaSWQvM3WEXny9FJTL1GaPs4oLf6ZfzYJUQlkb8JqvPdJaf
dfQ27dQ/v3GfmmmWaEBYLC/AQwqejMWg95vmgeP5It5R76e4cZD8da41mVIaWSbZ+ZCttpQCTkNs
9YEga8KE5szqL/YxeO4v2DGIm3f+E+rl5f3HQZJ7UFaQ3dBMGToflXeYfOe9c3+kDKwbdd6AkkAz
DBqimlQqqDad3fl8NeIFt1MGUadz3HrlRjcfrc6lHUSXaD2/7tZ2eN4mCtPZbGNqoiV1g0psn3Qq
7p1wjOIcLeDH1fMXnQZ3+tUJHvj26ZAqUaz7nzFoaSdU5RSNttvSbVbTa2bblnXBTtp6KzbyK24b
Ik7mPFchYOlHBqenv0SrgTwSkgyFkRGW8y9lqAmVlAGeYue6BShN/EseyX4JnUpJ9GCugUd1/rP1
AcocUarLSfDj4FqGJ2yr4lc0PvXar5Dclqlf9cKJsiumTnisRebDE8O7I+rnDfT5cmXFpmmPsgmw
4J/jlsJvHRa7OLZy2v5ihg3L6oZiY6ofkruL9e4v97/Rbkyca/IkH5YfU2gyzsZpARUleHPN7zvh
W/D2+Hn05svF++yDxT8A8987/huV0tibDPyyn3TPgRZevNHWL733M2vgviG88qE0S4abyfTiDVd0
Ob+GcPmErXAVfFEIeRgPv+//9uZ2+s9vN0VduW6K3eIE/QKqyW+/jSAPGJwk0X1+8tkJqRDWGE3U
hImDrAk7bLV12hYXc2tui7dACDPorXrtAeU7sCzAw5TU1M2pSk2q1BbaWXka06G6itHUZdsHG0cr
vbvgf6KXO/ZY74LstSfIcpgVUGGwmwvENfmS5bMcLe60V/urIOyBJgdmiRnwHQa8SX474974zIZv
//vJfncDm7+UQ2AK9ZS9rXZkQ9PV5PvFdhvaA0ZAhY8tGB6SQ3/fVZYUm1Pv2hdLvs/MisqJT7sr
wBB4/MU289lt+wdpoYDiAQ6hkHLDZT7xHBWGr9nN16RLhq+orq5bWIeKVsjsY0X87rGg6bZb7dz/
VrIdC+35y8zabVhqNNNuM5/0p05fN9uSmtV/DBxcCIJGG4ZKbDsbfFkCeBa8lPefUXO7tSZS8mcl
NCGHi7Cp+DMW0w8uo21PQCKigJVFqDS7KfwhpcoV1DyAPje+O1YnBo0Np9qPkO44TdplUrgb8aro
OIFBFAW6R5IlsP/8nd/xP0TigONFZmJh5xWGt7mcVPsN0k2fVueqXdg7Yegnt7KDaLa9kwidvEP3
/qE3O5WaLNmRZXS4tWQvwE5vpxCw023WaFzwlYL57f8oTXJh1/S435bidGnqkIVSD8cqEzgO6eEo
rHKzfax9meS+CBFyGPyQRQJ82+E24A4z3wmc4KHEL+2DXQgXAw4Uh83YeWtM/epz83b/k5trGz8/
Q64orewktjZaiicC3SryocGXcep+iU1BBEj9efJsxt5cda/N+VBNrOST9qe2VV5tvv4NmPYH5FJb
IhT6p72vjWg/9FczEAPryacSNdwcltYkS35pvU4PzslBe99eCkBdtpcPKFKC7SQ2+Fr1IHvyRHRm
+VPfGuKR+zAw3T/zxt6PC17D1OGmEQPKfxqv7Gwzx2ZFAix49tdjW+DMBJseNMd45ZLBr2L4W6DM
XsUUqCDTdsLI7xAoKn5IkxWt/xDpLOIogYO5xeWTttyunyaml2FQSu+LQSIWYz5pOOdVIAoAtFwU
lqQRE1SXL1nxqt1O2rsivt4K03hItvolYBkLrwI/z0rBJ9IDXBUtD8Xra8Tr1CVLxtxI3CptFavr
gkEmsZuTKsDjb7DMgnGLx6ZsLjVFA3V5kt0+aZttpUXIe6PUMRPzZxev7IvtSba/8Z7ZCqa/W0ry
cOUBS6ZaOxsJ+7kRO5pAhj8DmiR43OAHAXVF5Uzg+MSk6qcy+mnKO+vfK9ltttx3VpftGs0KBDRC
QOkG6JVQquH0SeT+8xfVnTble3WZkvVe6zl8ahatHFHfmSw/xDAjLMm8aDJtwYkvPjX4v+qwZMdX
eZLtzluhSdiSJWR9+OCvV9EYFz0rMq3vkXKf6g2pLYc/tU+V4fDwy5gpxC9X6ncivKx8m8rpUrQs
RSQk2nZcM6EBT+n369cDtYbw9b3q6n7kHYi3h+DR3gTrD7hWnv7nZ78/9JlYEw1fZaLWSG9S/7GS
uYvMbZ5nJeau6iVbcTVdInExtvxQHnxm6AifokAQJPx28+D3IWw9997tHtNzVEOS1dQtFfZXoScd
yeolxiour9klXpT28nL42O+Ck5EpTGtjY6j+0ZJpO53bTvt04KPZiUHZWNj32/LQ8P2dmvFI9eAa
w++6PMmgnS/Xa2kVqVB+glOKHZxv3vdCQdg12it5lcT7vaeAkj1bW8bq6hC/ALV3+28j0S8WjRjK
O/bUE6sgQhhE3AGO6/O+z2qrJEsm7bg6HqzsKgIWsd9DJ6saDIzY+8qeH0ntaL2t3oALWO+iqqJC
TOjiD7/32ZJZO55bFvRVmjjlbQgqvdtbvwq0VwXaS2HO7KZQv36jkjmLrknpdCre+AjD4vRsavTQ
7y5EiCYeOLNtUPLjqYUrYbsKHV1gtCBVyD76PtU175EtxBPYtXoelp5/AysByck3Juk0ikKmNxU3
o/Bxt/HCWp3hcnHbzjbGEgYBXV/haKozwjW6VHGXGMbXFG0MlRe/HWFN4i7PCztPOSJ8KtW9Rdq7
CE5qgtcpu5TE7tjWWPGVjRlJ7VpuZamaTCixcseIiB+FIbt63R44fCo3/vzzU9WHa4yS67IkS2Xr
0dE6WCI+o6ZGt2Jw7T+K2Mxc4NT8+V5D7QSXjHoVocJ/25L5Snd4b8tGsiggQknKvLwYPv1FaD5X
wU8aq2H1z5RsV0711nAyjnQfMs7YHYgciDTg9X3aZ0hIJa4Rg1QXJ9mulu1uo3WFnpJ5sY68S6le
VIbLAg5SfTRbtLxD6RuBMSZ+uGWA43Hxazpt8x/5Th/jIrjOk73Hb1OZ8cZ0rP7bJOu21c2oU2kJ
j140qAQtwsrLJo/0fHusJx4ybXx6/VSZVKFGd6yaLVm15HAt3VWbZwTSDOwPRHKUUs4iaCLHZlMV
pWyVe1QYN1sybmez7OzbG0RuQ7hMugsRDgjeV1FGYOu94tE2lsbqxyoFaQ7UcelZhN/tSQbxlGji
z8RcCWLNnQeAYPctWjHw5wvxZzHirDCOig92xL+vmY20c4rcjSkudhK4ngDhEJv1KIKS5ihhdv8S
fRiWzeCiAQGVdKNrIy1i6yp6Ly+jgjLNlt3l3UeUGb9A+ZEARPF5zV75R6B0n+1dmbmrwhKT1wEg
SgqAx57e3/vZM2NbQGLJrLaBIPTdMeFxfu0HypcjrvBvJbY1nUlNsosb4KB2wMWmWB1XpkPARfET
LOd4OWE0/fEh+diMTO/hfQyn2XffHhz7nyOVof4Xp/AjXDIpaWZZm8RAOLeLgwaZ8IU+gXoHtKni
i2lE67n6jzDJRqx2MJtFLsLEFL5AkuEbFldmYol/vr62lv/Qi4GuQuL5jL//PHvXnffZeVbceLNC
//wKScXSQmt3WJQkjHbAuj0Kogzbe6KN4ek+LER9hbxGI0Ujz3Q7DJfqMkYxBsHWtuK2iDjBK2Cm
9kwuDbwb0NvxfrEAh5FchczGcK8mU/KC2Yntl0dHR6eoFFEgYVSKzJ0pLWdcDHuvYju6qJF97vuq
dbXNmXtNtOQTjaQdO0lhi0iTZTGUelehcFKDAcjky5yYsw0gcs5q3pPaOKuOWtLmJG5r7FOkYSRy
S0GYc0soep1FT2TRjFTMVflEs07XPlfSaWu1ji0W2IrRu04ZOM+pF2+oi5YBRSER7f5e+frydzje
/BqbXrz1XmG/BuWuuO9Gna79Ckmnt87u6ET7Ds+4C7PFIusJXKagfhr2v62B46v0S+jPXzarJk+y
mlErT3MMGvJuyoU7aoVfX1/CERKxUzpwd54aI6G6XskZupG7ZtLeRKrANNlAUCdsfGaCWJBWRHzu
2VO+JMWX/lVmXrWprbvIfBHlbgrNjBymwjHAmAbT8PdcDRZUfKYMUNx1iu1ln2IwggNQkMzThhOx
RfyRweze69V/Z8+05g0VVyqe5Z0blRGKtuG2tnAqV4tSf9wWb+fVQqGi4u3dEyCZpM42P6VnS6jM
zSLpwYK7e6B0Gb4LOlRyP6Vrbex8uT9qKiMRd5e1udIPnOTLMaz8eEric2Qe+HFgT4EVbLyHaRWE
HhB5QtQYJqhbtVg9udqYX9Z+hmSWMs0yr3voEhejyn9jPnfQZUzjFWB++GvIMlcrUGUKzflXTaJk
lbKNtnbTlNs8+8yH/BLLXHvnNRw3Dxp5NdXT1ZM2EkwQnXCuuOdmU2RA/Eso45imZBpazqnNBAyV
hhdWrXTFCsTejVEg7GvUTlXhm0qaZBJOyXabWAccneCAXQ48uhC+GYzxcIQxJ08fnBXf9y869c/3
yfy+lR1rWXQU3zeibLqHovWDDXOCXsnrrT9YMxJa/nPwRJ2i33/yYW3gtNWMis35Ftnl/xyz3Iox
gAhd92d+hiDQeuve5tzjkLIKIWvVnYItHQZ9dfmsWZV/xArbVQtWzzv9ipNFLLMct9aLuGDvSg0H
Yxh3VdfbbH1/xElGw7Sri74xhLgASJwHmQKB8YOAQdFdohavkNdc8a2dqrCStc875G6Ut2zxUlew
2x/GRBFuAjDu2mW6inkAz3wQC+M3nvP0atk+u04EER9UynEQheuespDSXB2t/SDJdHTibGtkO3EA
pEJ4H8YRfFB5AND6gSp0UwqTrMY13m730ZbHlDIC8fb/SLuuHceRJPhFBOjNK71sqyW1fRGmHZ1E
SvTU11+k5m5bXcNRHe529hZYLHClYmVlZUZGRi7eiJdAo7ZJFZ1zjcahk6uNMRFLXRbKWTthY0Nw
sO8wq5TY8HRrl2h35XK8xsFXUOlkSZdN3dDJrq8ONoda5GFfEiZ50aGANh6Uyj9B50OpEvkzxlDm
jjAhJW5pctsh/sWmvpdmrkwklV3fythp6T/POg9NiPuXt0sGry3RooSybbSt3CcztqEIRJF5aLhf
+C0f1hzsniduvjl+p75/D3OnyjRK1EY4UxYGMBh/QLNDwxbKtxKRMJABXUo/t7/COOJ5dQDMzepO
SqRIBEADfdx2D+hC+ASZiQq1mEAXgkfV2Dx7/ouNfe+UuTxyftwLqYIqLaJUXF/guigoUZl+CT4r
cE/eVJ6xTWqY/WsCS1VU1WBp4aVxOkiNCCoReDYVkIsJBnPM5yt0W0DoD0PGOS1gYxv8sR5jWoNp
QHspr/AWLVw88biv0QJnCCnS++qJC5WMGM6P1RjD2eVNX0UZVsMRYs7yRJkBXV0DL0C/svsAIXtI
+922mkszBRM0/liSsZrqHJ2Gww4fFFMU4QBJ20SZJZ6ZgnCybRbADsJ18A7iw8P0K1/sM/QN5cGm
ugOPiVvXGMOmNJEG5YC7Baq2yphTVpddqig17R/cD3DQMXV1P1OWTxfwL6qcD14cR9v7Y/tXKzIO
+WSCbtJkmNCTqAcvMQ/L8zFa3/7EY/n6j10xjliOMSZxV6sE1aPcRx2UgAkMEErbEFIc6wsD/GsH
Ks0seuMsPWpQV9tjQkVplwznU9xcPuib/6lP6hAyzBBiC3N0an488saHjZHsf+yViRbbRmrNhNBF
6OQQPOBDAGPyvgIrC3EbtdphRAbPhMkqbpwhGy/W4pD0fQ8hThpD6b+9IVee5E/riQRtVoSrv4tc
IDPgjR2e7gHiPnKr7uN+4vtDs8Fir0nHk3axXFAO6emhkSc4Wfj6r//7K7OjT/tSF4Tc1OB2Z893
/tu2flpbHnoJIEa0GcBv7GyMQOeY0khcipM1JSjRY/y6yOrdpcohHiAxQZ5w9kosbuiYad4RHZSb
EO9ZZv+PtvS9InM3U+N0tsT9ESvi2rz6FZbcfqKCjN6qEvBp5Lq8PY5fl+8VmZvayJkaYeIKlSmB
qzULgnkwWJAg6k0opCio3XNnLo9xJn98WOaOmma0V+UTPDCKHZMU8sFusPaCZZjktB5vi7xjZC7o
cBiS0oop/nafkaoDmUVWhSDt0oYSEMvjtt2MwXfX27vcnKu4sLbKbCgkophjNvAWDQ+TNQal+Ose
9cpo0dTueo4+gDTQ1QAjUl++eLIo6kgC++MHsIFp0uYRCEB0qM8QJX7LPAkTANBzgqcVf7eEE88x
ewPCjTlwefHCzJl94F/QCuFyvgYd5p++6h8LY6FqRT8Wp6OuNtvX/d3acvZ3dZjCR6KhfoVzePiY
endPaLRClDyX7Y9NM0MvAoCU2FZS9+TxAo6x4sSPb8MEHNoQd9lwAodWf4CCHFw1OoWBgSHnenEe
+B3gFC3d2r2K/35lC4LVVuck0pqtBIgelE574XbOneyo3udhfnB026sDxX7ZFHfcqiJd3VtLM6FF
kapQZFFhhjPUgHC7KdFbIZX/rBHfwE9DCYjY/txcgGd9jBNLYinODmcc+Oy1sZ81MDW2tvMJRW6v
tdHn06Nd19ncNrK/PEbfRsa4MaVtBbPrYPHI6eE2QbCzPyvXXgILux+C24uNpbQ/TIhxX+nOtJTm
CBMCmY+4RRNQCBH74+GDpDLvc46xbH6sxrivTNOkVC7gvtxFj5E9KUbZkJwTCg95AJ1vznUdQ/mu
l2Ox6a7qTmIp0HLuCfLNPQru6LReQ8yanMbRfpjem0sNhUPuRmkjN+yVhait2pT1roa9Epnf/5RX
pHiCAAqC0Y9ceQTOo8BC05VZWVGc06PgY1bcFnOs7M93evbQ8tTN7nlecDyL+44l2K55K1bVRI/w
soNCMqMmp7vJ5HPyDl2mOSSD/ovx2JxbyMLUvREbxnCkDS4WZ9x9Cl+CMszDuY0Bsk4emB5XkYC3
JuNxjgJmT5VUt3o0Hx7pHiJiWhnOvETIBAiCY6pjksw/TJVxNHGbibtShsHEcyKIUMM0mMuf9XQ9
AZ1hC2Qtf6pDcwUQYj0HJlNMUCeknJJ4QmcDDHLTUT7+NzuG4K5uos9U11i2kFK2yam1IEz9u6BE
jhfBMTgrGJ6H/rLMv7/tj8ad39WCzBsjnc1Yao9IeX6zXxfgG8DT/0P03fACnPGk9WpB5px3VhKB
wo0FMSXt+YxyLPjMqF29tMQa4R3zGMymiQY+JtAPQ5NZZUdoAtXNma4OEOmDR0Xf0okrJzCASqN1
+gHTPQhiW50hp++YFa+1cvzqXq3PACJZhlvUSUCZqOiNCRjomsVhXsjbNAzGcHnnOeqbrhZkQpRE
aVVhaMFeJbY4xo4n0O2H+A8ISNSzHXIt9sLx/cPzXi3IGFAtGLUkK787H7BJsBcmWHCyPgW/6dMH
JwtMMJNXq3fAeavPchYtWqQlF4rlPXiFW9MjgZM40KAtBwaxDQ71BqRD9Fw98r7OaER19WMZ4zMg
dSd2MuVIKaB0f/F6IYEGIiD8bILJZCj7zf4X5YsfNsi4mjqLTTNOsCiSfLxO20myAKvc/0T7tPeA
3iCSaU3xP54z+ctV+zZ+JrCRI2mH4hBcqhU++i7SiK2tu58qxExf4EsAcHJXHHXiV9+XiW4kueuQ
DmOroGU/m8ECAvPbS7rUwocD47znHOgYlv3j27IBjpwJ6WBhiyXAIqpMGzYi8wWJUry+0suMYtCw
etde5407X2nQkUUdysFs8fiTx3kYzw6+N88qOqL8uBPqAb+lcZA5QYoNt4DEP+Bkvjh1Ie5a5Aau
UoNjqqCUQURPCLSTpDeyoXegfrjivKXGCnvXn5jVZ8zjPMk7os4CtIYPw9uYLBBdIZyDEdFEDi7K
OEYy/LEk48Qg1tMdtAG7UxeZXXnQ9fN9yPFO1vVs/Tm8YKiWU60AFYExxAU1OC5CYvzZkMddJ+1w
isj4XwEWoU1y5yP1eVo6wMKAhnGBG7r/NzwoCxXttXw3xBr1SoKf9O+OJkg8fF4mwCHF/hpsEDk/
PjgvP/m6W8sybqk59/rJsvCRgdXfUZ9D4aAg0dr05+m3BCrY+I0NZtQjZ2nejhnHJAyWlhc1llY2
xRfG4EBwFHNXAAIGGPgUreZChjk36LeAMfMuzmiicHVJGQ+11zPLSuLLrp/RAjuxPErgcW9oigKP
qzqe7V2txrinONrvY+uE1UqfutWgyUNEnctESsflfFSO72WRo30tdrmUU2Y5e6WGrdi1kXjNaYiZ
s+FrRvP2dnl9rlxQItdWl6rYGyrhsB5EcZkDYvUGNAPucCC6dDdslcWBKqsBlNpgLaI4HzykBggh
AG2i2L3B0aUBF2fkPZ5sX7yqycNpuOCM9I4hLN4Cv0U+gjW9EA051C3AuRc8r35xxVefVBOtXJYp
f47ngCJQQLM17yJygPyHcxF4kekll79aqzZkaR/vyVwgeO6/vgGKgGLqRbie5DH5mD/vDBl/k6p6
hBZKFD+z0r48JUhie/DD0eEHf07TrxGRUAx4+15c6hm3bIdxNuWuziOzgnsdghOGUaBWhnuPMuEa
LS7rA/4BeTQdSJ4A7BAXZnWBDqgUsdlQrtfZxsTAaZMAMU6cJ1DGPXPGIe125yI6H2HaYDj4uEiI
GUBnX6JpD+jy7U/BPXPGHWkZmvIP1GtGzQk0khMVNeBBl8ABIgemx90eb0kWEmpPplmeT79P/REu
8BSs12t5YgJDXjoPDw4GgXJ2yXNMLBY0FFFsqRcUCinQG2UhoHyRUFZ4dGY8F/+XBPqfIJsFg+pT
DkUYFd+U2gWR4qGZbIW5E0SbQHbzwXER4xAbsEpIqWog6LOVs+aIyt2Z6gM0VpXUOrwJTa9KIDSH
lAo0nC+NbJbzuIx/06tlmTz2FKn/RvaoDoIUb2W6GNlIe9SXHM80XuG5WouJ/jDbQoyyDFusfVJr
pOVoBhBobFOerYwHt1drkdO68oJnDWiskdPnxJUg1Gm7zh4mn7v5JzRIMG/A+fpdx+J8z/EI92pd
JhGN9mlaZxS/U9kX8nlbW50Y4RbdSaDDk2DE6QkUIBQK+WqYlBr84Q+vlmb8cJkrUl+pcPykWHhY
osQDi30C0Qedwr9CLtLGNR3G/zbCsSuVAQW7mRwAvZygfXeShx7yB8x0+gg5Lo5+/a3dMe70dBCr
41HAgT7W7/vExlSnEzEI0MF7DjBlbk4vODhNDxSncJamjdxamvWusXgcagtLwxM8v76hYx5SMiid
RRANcpBxQ0sn3JQINTkXZtwFfZ8o28OeaWYnWWTEii2EmPfjAzMkpT6QTkvPK1Ef47hYnvmy7LWo
EttmTwj4I8z3jOrUaxb62xOE0UAg+625vlwe3IOPCTj8iQWjkcTVfhln1EZyLVf95UMj2b9/Bng7
IQFG3aVCgz1fto+IJzb8hqHxoPBqZdY1ybmVnVu0NeA7E/b/BoZTPnuK5k/o0w7vNbCCbhvVhcNz
w6h0xkFFVZeeil4ethoIR0hHoSoCrSSMCser9jmsPi0P0q4A+NCj5D14QQ2BdYwNh/QmIhZInWBw
hOYWaE9oj/btX8a1OsaFaQXo3ucefgRQD+lGIWVFW9wcMv8Y0+OGPOrRONRz9e0Zv1UnHYjVlLmB
xEEtUojd/ATcCkwyxntbudTHglb5EINzZ+Dv3e8fePWt8Vjt6icwrqwVDEExystFQ+kHROPD4tKS
502/zOUH5/ty3InOeLJU7DNT6S93jEQBEvTUTrKFPiHsFGI2YahNIM0louODY3NcK2cc2UGVk+ho
YJtoll74SMxBDPo9MdcDjSR3eD1LvKCG7T6v61htrRRbBSWJ5vAZISbQ2GtpuYIvmU6n0d1gu1yq
w3hs+n2cBr2UV49/0plmc6Y2iEfAhRAAR+X3E48EbPjCmEEvAudIRyGXqwUZx7U/AIw9VejtPHlE
0vG7YDuJ/TUQCPTZg5ofxlDpcblKmuSVbviQP4pKB6vSdSKRP4rBM2ouED+YTHY+QJ7lL6Szjufy
nkJOjGEwXms4CbtSI/oAVSF8LUTCbjlr20FJPXcS1+HdFd4OGV90hgiUccTzu72wFQobYY3qvMFF
IjBGa3A316GUj7aH2+d5wQJvfVjGJSVNY+zlEvS9zqnn6fYVGhG903rRdrnkDVDl+R62tRyKJIKl
lAij4G5FJ1m/0jBmjwTqp/C2vJCCd4CM8+kTqZAOJxwgPujjya7nvjYHQoCyGeI2x8ue0Sd0+2Py
7gbjdJrEqKtcxIq6ubS6x6N0r1kcx8b7hmzruKDvqhRwAJll6x4nvbuAqA+ipJce0Rkvt+DlMSbj
XuJ+35lHgEhbdNm+btHrBOo1QnvMFD28cSsvnM9nMq7lGCvC0ZTBhVbQFXinQw9bhiHi1mlL4uM5
X1ZnH4PBvrwXXJ455/6ZTFykCOLR3A9YvUO4rbh3kGWGkAyJk0IAjmTl8W5UT8hmOHYq0Q27cQNN
xtFEllRHQ4MT9RdgqlET86VpOgwr3iPFy2NMxsfAgZ67HOJjl3iHyO1bJGtUWXV+hV8QVrt9Hbi2
yviWvM0ksZVgPYgpKcZ+vTtM358aFx8UhfIvjivjvYUmE9pkZpWlPcyV3nwgrFtcdjRgzBFVlg6J
znBJLTyTYTyMepb+nULgzacwQ3dyjPx439uV21IHTBjuA279lxNTmYyTKYYei6b4qLPX0xJZCxXk
V9p6BZe2QbfY11SmWWNfHL/DWdUi5P4qzhC6TjdPBLsN+8rWh6O9tzYYdN/L27TzbpvNmCIi1Mn/
wYcsxukMe0wXtvQDdkgDzUCfo1l6NuqwlDqs0dEDvTorQLiMWechDjacVREnM+DdFIvxRWmFxyOn
rwz5XFKE3K7aAxqpkAsaCFl5F4XjAizG99RNqp9NBS5AIQAO6AIwXIBhqNYFe4fzSPFupcX4m7bW
rLzSsdgQUJllUgRn+whxMDAxiUpy+zB5l9JiXM45+g+iADEMiI+/nRBD2Yj+kWIBm+a9wNzNMS6n
Nds07VvY6WxBwBv8KXXb/YJ0zdf/yNi7MlTG4QyxYSZihnimdJHYUsEqeMdEeOcXHkjed+T4Govx
NTLNnYGKPpmIZd8dN9RxAM1uG4Nc0WQNVWU05yA65ETB3O/JeJuoiYTCoLTmCGIMpaxQRaWJRpvc
4TWKckzFFBkfk+6kCK8wDBP+G+XyygEmAopg+ojZ4hAp/Mi4fYScNNFkuVXpXjhIZosTfGwxc0Yi
eYkMOg/voEP/goVCIZIHtv/Fs2iKoauyJpks0lWd5OagpXilQEomTjKEsSufnmBUiu8tzvldahN/
BhffqzG+NNWERNIuFdWLgpTnA4+m1Gn9HpSgey5/LUPob+Jx5KH8f/Hi3yszHtSIq3+zEx8XajCL
550ng/4QrEgVhmQeV0/VMwZygQEOqGeOZt+Px//7WzN+Ne0LMLFbWBRo0RU6EECFhNg76d+h2Kpx
HOtfjOl7x4xj7QerO0HIedgWBHSBPgymCdgz4uR8/3TpLuY8G3/BHL4XZHzrru8NzTTwUKKvGvqD
b9Q6iPAR+DCVUab3Xy5fcZE2ccugGAd71MuDIVAIiaeKyDQATZMpXBGN/5SmRDi3VphLyHsi/1Ll
+N4r42tFM8XM8B326l600BDeQc11XbnBC3SZMbGGOpJ4Qr0GfcBbm2Wc7ukA/Y62w4k2Th+BnQWF
OOX9YNcuYHnSlWpd4Mag2+cmBJcmgKtRhpzCNW5A0gIqsnPf36EI2cyXT0+NPx/8OfRqbA/PA7gM
UFmdei/gBqPpx0U/DDc65f14xnVX/V5DYxNEgxTUqgH1ggFN7ZWrvWFTsAhh/L3T/xcUgL+gqv8c
FQuFWTmUbKKC4nBSM3il4hemRsIkf8GL8+7AeGD6vRjj4DrrVO8bIkHPZif7zX+DcvYJo+DQBQgm
DtBUcQs8FawnXrbKuQcG497q01HTkgoB4tD1zk4DGy9bcUIn+uk3rI/FvI7dkO80imWQPj3DbZPf
RhXRDhoXiBcMiBPjcw+OcWCldBayuri4SzAfQWi6A3+d8kMY6HQIN5yzU+kb3dog479y5T+Pk4tg
7XWWTkC9he55svjcolcKzmxQMNDAfoemC5Cv/GEzMzFHYbbJ0PIYcrWbxyOsb0tiPJum6EJVXKDU
hQttIHAfd4ixQKiA8b4suznoDM7sYNi3T1kd5TyZ38syjs0wh7qWqeSGajgB8pD2snsUxPsYNX+0
6aGRNn3MQSojlOyrets5EK0LNxj3F94T8fv2zxlv5736OYzLawU5SjSBLi+699Dgj9wLon2ZA/ng
OWTVEPZ9qGuXsyjPEBhXpaoDBM52+Aaub4TgAwD1XKEIB1cJqmvYzD64/MzxLvjvfbI4Whtb50Em
1w7q0DPxlCCeAFr7BKovgY9Idx0F+9mThzFh4Sb9BH+RP5/sL8H1P0fPomva8aBEJ7Drty50WCiP
v1QoAC9TQwzncv8l7jRNMNktC5J57GXTBNUoKgiiIw+LHepNARQ6nyOUJwk3nnv8iy/5Xo65TdIg
n441LQe5l8WdQP0+iL5gQ1CNe8DLw/EllymIf/qS7/WYayRqYt32GjUNzFpMB4FEE4Tq3grn7e6M
mfDAEEC1W0oQmbEdRL4QmEHMcP/BncnylyDw+3cw90dO6tMhrrFv9B1dGlFwe96xa1TrqceT+53H
H4nv9ZirE6fCoT5L2DdIYW/w2NBd/CTthgfxkg7ybur4s/fPciwXajfUxbFBfy+WS5Y0M3EC1gcQ
Lw9DOdFPCzHcEKJuHPfA2SPLhqr2lZWkRzrbyx7RPftjjxxT+gvo/b1H8lZXWFeCaZiFQVXaxllA
A8r3AUGjOE4a9JyleLeEbYuLYqNPSrolsBYaeUHzApAL1nhu7ZBHHOauxrzvjZB1g1BRnwuEb4nw
isg1xPMOGnz4RcRFzrmNv6jfH5JxOVLUSCcjE+lDEocFBdHTAkMuwfN670FGJx7JvQAo0eG95dwj
ZLxP14vN7miSxZAAbYLu74k9hy6dA1EILub05+slq6IBQS3FMmVZ+YPfIJ10sFABIhzd4rEJmsXB
qcP3aq48JEjAbn/TSwfGTz/3czHmm1r7HpLzUdNte192YrzNplt7Zy/xDd7p/RlZ/1yJ+YZNHbfN
qe3BrnUhYYLjy6aJnaggLTiCCG0jsCQ2MZzMYH+RuHrferxG/r9s1lAky4IChXFp3Lq6iYZQZ21/
wE8Q7+NVPzms2zspPHxER9ssOE6Gvtuf3/V7KQYqiLPupKUGbNUqn7XTU557hyq4fXa8Jdjr18RJ
utf06k4S0C2VQyaqlAOh4E2bII9/ayeMhZyqqLDqFB9N0TBi0jRsNb9vTNNJpcK2Dk87q3GOCSe6
oJ9+a03GVgahPlh7eJdtHJXbrIjdcog5UNbo1zNhA4aJNkjzoiF4ZQudVFeKOuBK12KreNT66rZJ
UgTtsbM4tjBm+QiQIDSvmZZhstSwIhZiLTqm/Xao+qKeCamco2FWPg+tJ8mt5ZexaDWeudcFzb9t
IiPhg4xBUChvwOah1s3C5Wq8j+qzEncImxQgoNJTDT7F1Jyok9rWbdnHiMRZvjCXOsZR7qd5wIPM
Lm8pe5LXP4A5yZ2oFFWrYBi0+zx4J9va2bvHbgH/ub6IwmJyjDHYEBfdh9MatdhDbofRHbolPm5/
iEt/9h+/wxIh3y1asm6yTvVkJsqQG4OMcizYAotXkr/fYlpsj6psdL+G/jDR5MD3XC43hztId3zN
Pow5dyLamG+X0X1r4kgkTCxm3EKkKVLUqjTtHS0ib1uMMUVJ0bOfCHSP/P8ifhwz8+sFGSdRGWK7
0+TLgqIDgJjovDIiZwzJhaBqaX/F9kxZfZhcQGMkI8JI6qutMn5D3u2TdNcLIpAUKC0sDH+rOwo4
evFFHgCNTVBmBM/gRXIcUm+H2+9CF4fPbXAaiVN+/hLWBg95GR0TTAJ3EaRE9nkGhjjgIwRgmy9r
En64t21tJFr4uR6bOwyWmQGU77ev+ie001F9u5RVQPXZiCLHt/DOl8kPrL1wrkvMjblLUEgt4vvE
/Nrlr7c3NAKWYkMSVNVkCyr8IkspOCZaaaoNhns3Ds2DireDA6UhCJUjUidy2PJX4YLg+Hh7WenP
eO/nsowFKbuzJlhG1GGuuexVGdh+K8n51S5rwAaWy207+TMt+LkcYyaZLqWRWO9a7K6fS9AFh5Az
GGgxVwN9fGMI8CTRkHVVZCvSxeFYRfrh2G9blE/uikUdRoEyXQ62NZnxtC1HnwAS8fzPYuSSrh46
EZLOhVlrEmC/ZxJJBbMe0AARg1feVHYfaOAI5+DI6Fhne70k4+XqPOvzqNYlJAa4+ah2o08MItIO
JvJ+8Uiw48Z5tT/Gw2VSsm/g8rEYhsMa/ht0ztdQrAhBILyocG9yRJMN5vzxzHMsMLreJWOeur7L
jkeAbVj4VfQgPusHtn12kP0QJMFLC3irMdbZnks5KrWi36YFdJZ6u/KlAFXFiOO8RuQhcAuuPifj
vIZ+H1dDgV3NXPMeE6SNZygCgASqz4e7d2StESlEbPYBiAuc7JW3Q8aVaQl0lI0ddigvhAZV6cgW
N8bCtIv/d4v0Q65vxL5U6ziCxbgEg6erO/8Q+vbkIho8r+Yvvx+kEH1YHzwnMzI5+vrzSmxRWgVH
vJHO9Hl9KGUiCIF82rRwPtswyJ8shzRNbLyImKTc2dXbAWODnBMXTbs0qP9xQVVNhwSQgVyTJVI3
JyFJTVSqt5Z9yuxTAFlH+5cMHZt4Gm14Gq8jpVvsWbUkVKdVw5JYVCKtG1muRJm+NwrxpIBwR5hs
9wBU9DLABaQq2Zc8yHCHl/4IEgPkTTYZoQP8/BWMnyiKIteAV9BrMuxt61maa7P8zvKLZbOemLaI
RomlOk9nD186bth/4/b/hOZ//gLGYcQpxDaqCr/AgCJ5B5rMSvTLaRl83Ha/I60oWEeTNU3VZUyB
1RhXUQMGaneJIqEtoHVf35o15s+Cr66i2gNNDw/4TARsLbu739DoVy68NnqPr5ZnPIi1b+r2cMQ2
a8xGh0qbXYUaSptJWAUxhm+lmIO16vzS1p/mJkSeDa+FblvkHKfCKl7w9HdHCMk/PwbrVarGLKx0
121nvZvMspk0L4J3K9Cc2Cvv++Dr9rcfzXeuvz3jW2rxLOb6Cct1wKiae8nN3bMrPBelszo7w7ys
7FU7ez/apSOsSnuOqkRqY25eZx/8zJ3ypgHzTIFlh+R7KRJTCaaAou0inxDuIntvqPthyICyAIT9
MIU3B2J/f7/jYegjtZ8fn57NezO1zZXYpBs3338cV6pTrUWK4gBK2k+dbBf+lxmqfjVJZ+WiC3m5
50ij0M/1mcjH1AYDHVmiBM0MCltPB7COgfhOqC8H7YwoXiM4n6zEFcTi0SwDxfowjFD5R5FoZy9P
4MejXZXHgR4DA2Rdly0T8+zh/xkncLbKWCkaGEjtn5aqd5pLjunfNkLyZH9496slmPu/H6K4NzPE
zftIfayN3C1lhVdMpp95aw3mkheFXhzVxOwxY+3x0digdeNusp18gocDXRARJdalg/qEc3tj48HJ
1c6YyzzIWSSb+xixHknSP+cT8CXABzjbwUR10WnVuC/IshwIInJiBpV3bMy9NrvjHpishMT91Xx8
K6Znu/mkbvH152pYrTELOLikeZ7sg4uM62yuMWwILAwIXW+cbhbbmU9zPJHj/y9R0/cnuWCeV8FM
fbbkEgxXcjindYXbtbd7rw8yjk1dJFf+PHCASBiSJVoK60madhCkLtU6ZEdnN5ppYXIfeQlE2OIQ
IpQPwsTigtMyGeqtNSlju9qb2WhdJnc1AofZK+n3vt6BkISqqmcrDvyWiD9USeUSF0YzQf17r4zj
aBIlxUyHTqJiLmQBVAfcb+z0CSLxYAij2Bhy7Ho0071akEmY+m6/z9odPBWR+GLg8CTSRJUbDykT
hi00NmfF8RQU8LQhqgjKjEtWdfVpd82hK0+V2m0fe1d9NEI05T4NbuHKtrQYOBjFKO6OuQL/LMb4
PE0wEtJzuAQ+rrA0PN1+iL0m5FaIRg/uaiHG88HdtgcA0vAPra8GC/cNGoYggGBCNRiYKDDknsNx
DONhpaHroq4qYF+ywGIHcFcozgCXACuikax3hfczGrzAzNLhjxJ76Yjug8tbdjTOgL69irCZyO2X
rP/q/KD4fGhRE1e2/R0K8LL3qk/9V9RrMc9AcNB0+mTcdz44HhvRztwv6lbgmOzYA3D9A5g70pWt
2koZfsAj2GDI8l8nYPdg/hXkdZbIu0P8xfF00tjpwohMBftVdQgY/nQH8nmXQSfJaLdo/nDbeeK1
eLaFQEb/Ja9aRf9XrOe5Xoqx2EJLRaNTANlHnRtXLxLmt97+fmOu7XoB1lKz5lzFtIDWD46kBsN+
nkb3J+3u9jKjp6TLlwEN0Odhu5CSNG4U9Ah329IMU2Emp6safL3ba4yQgmVVuVqEOZciw1i73ES1
BnOs7OczxupBu+ocZidgaAdoqVx4N6ndBpujcwy+IpdmePGKe9xfwRxZK5+aSkeGt128KXqQ2EZt
Hz5RXIx9CFqtggD9LOLTV/mavTtlkHpfHXRLz63HRX/J8P8wHUM2aVaoDsVS5mIUp7Q5ROYFtdSd
CiQgRPhHJ/Fj7+Hj9ocfhb5A/EZurRuWabDsiaNaRofoEOMOkopiFWz7kOTIMeIPVMWHKb5y2KLD
7Paqo5GAYloWYcGaDFz45zU0zkOpiskOEAbmeVVoqyvQUCq7eJBDLr19/FSvFmO+ZrLvesVqsJgb
T0gcdbFoJ3ckC7KW1it78KEzvpz2AbQN0E9Hs4Fub3YUr1FFUcHMQnxk5YKkXPnZNhPyVsxUiWYJ
L8o58BIbc/5QvXr3nrR71Zbu57oNoVZndkztGZeHNOrzUEbBSFZU7wxUrX9+7KGM1UrOkh6RgXCX
zCZRULlVYhME3nN8xSgqdL0Wc7BAbJMdhJWpWFhOqrU2A0Jh2tKjPks9jhFd2p3ZW3K9FnOuu1YS
AF60wChaf9G6EnBpOA1QnMFb2yJJ/aW42gwdMFAgXq+PaC3wqskvkJ66t9xx2mDq2C1Ge63WK2H5
uT5ChfmiXFsuwMUPzoF4h/eeFAH26Mzvu6DnpT9j6cD1z2cCtuiwS3W9GSSo2C1mix3JejqgZ2XT
yZpGW6OaeQSk9fKw4aqwXdSTbn05xtum5S7XzmVFKT0+3aJdTZSnCWRTweAEsXYeJHPoXSyR1WNE
13lz+zpwTYRxskMhFn0qHgjbMYNym6PxwvB6R/SHycE1JrdXGwUOgRwqmqJIimZdPNHV5csrxUjz
rKA4HFJglL2/Ys6BFK7NF0x+aCFj+qRA+TJdov0LHiDGPL8ZKVDLZ44b+Ms1/P4lzHMdDcquEBq8
o4/ZsnuU5tDCtoXAmhYTLjpNOeyf5/u9FJNZ97o+aEV8KUN1v57j6d4hHC13k2l5l+d4UFunc3cy
Kg2DX4Gss0PptEEPAQbCzSyXV14ZTRSuz4BJuZNCOiZmdupgbgU4BFGYhdvPl+Oy90z//vZ5j3BK
ZVVVVF0HqVTDHGbG2UVtLVlV1EtEESK2AMi76K+RHAz+rEHucjlOaAyovF6O8Xe7/QGaWmJEoXvr
ZrPYVW1tqjk8Mx59MK/XYXxdvTvviqStOqzTu7sgnfcIkApn57d24gjBHqA370uOGpFiipYhixif
oDP+aSedQPfvzoj7YDuSvXOVpQKhlMMCdf9fnR0vBFeanN4Uzo298Bf+MN6rdRnnJFexJZpnJGAn
r/S7KWE088ExF4NDo5xoNKTlvL+XNMvJg8SA9wQVM5lUFgEYQb02BAjJ+RSj9U8VfUuSImoSeF/M
12+VSK1TE2WlRrPN2NH2vmAX4Hs8ZR+1d3iuBFufz7sE4akw/bJi+zTbLTl2Pfpa4DkDciJrhsWO
jx8aPTv0nUCJC/SXNbSu31le4pyDxp9i0pJbIn/hiTyOAt9UAPjPooyrbjtpfzgeLtQf0cu8NZSv
wvlL7xzhL+KAOwGCTvaPk8dkJ1NFZKgjVvkZqOiobghCArfV+6IjgOXRgxK63AWGjw6EYAeqx9Nh
kkKFCDN6JqWtIRPgAb6j9/nqJzCuKopbDPfAqAC4KsiBzJJp5gjTNuDqjowlVcg//9kq/Y6rZ6mM
UmPf/l7HsA28+uEJLFTEgk67BAIZIdjnniZd2L9/XkSkP9dskzYuGvOyN3naAvZMMM5bfnna2dUd
UGqOwdKduLUa4xkbEdKG6hGHadjyYwa6QCAnwNzOgKo3p/D2YvLtzwlE4+fWpHOllHsVW3u07CFx
cn+9hx9eS3biCXAUOh7aFZlt7EW+srJwWxKXhxz95bb850xVkXGYirY3kjL/Tf5w64mAKOM4I6Bq
cOV55qbcC8NdkbmfklzomlliRTOQH8/g3T69JC/IISQ/lG2OExxF4L5NVhWZ+OVcHsxDTUEF8QAz
oH2fuT0gdvm6fZbjju77KzJOoK7RzxmrTX0ndPvY7jI9zA/Hh31SLPJT7HXnbHp7PfrZt+yUufEQ
jyilSkEdO62hNDfRVPd4XB5SXmI06lgMS5FN01Itg+1AjPKyO+UmoShu76fbuIV3aTcnJ3OeZES+
ot96CBx+xSE3w6eL9scGTRnN3aZumgiFf94NU97XcDT5hdyCS4957P+WHUMXYo4Ky+3POR7mXi3H
Pt/NSTypA7CLHqA3rp9jOCVaMQCcOv3L/7kWY/9aJMtq31KZ2G+mz7GzW1E41Mz3vFxztA6pXu2K
Mf66LyU0YKB2AyGAFp22y1ersEXvDboRGGJjvg/uCfU+rgjlKA/wel3mNuiNdT5HO1gnMPbKyXq7
WFSvvb3KbcVTvD1I9tFmeOO9guPh5tV2mUtx3nVyWoo4xJNXeQWGGavOKTgsLCQOJpo9tyKEm2+f
5ThKcrUk8yJKQgQpCQHVwKa0nxtPdKqTE9fe4o06UAxnlWCSiBU7ObTA5ph7cfjYrzGYgYMPj8Jh
V9+bHeOZFW1ZGSnO+eiSlhzGy2xRMMKoAg9d0xBChAoiZ9+c66nRf7+KBHZF1eRlAWIk1LvR0XCZ
TAS9cBJyxTQRl9ffMx5ef39ndmynpkf5oAp7CURMUJf8dvIK6AGyFnGMeKBwtvYn2muxV4xej+/D
6cP0RX0mpauvLwsielymx+jLffVzGO+U9Ae9Emp4J+psGrw71cNEFVB68CvmIN+9TI8YifjFFWof
pRZfHzTjpg5d2pmDcrHw2rXsyo48SEDMg+MmmtazEyjVPX7GeQYpDAiuQuHLzdxZ72NmNniAzld+
nwfQAQXbgncRxhELU5dFkGRlvN+MQRRHsa8O5UHaigEmk4FdRtOc+tlWgZDTzv18D0ihDs5GnW/A
9w7Bu+YCRHS9/3wyvn8CE04Z0hAdags2crTuBWGxR5fBDkFqmrqNenJ2lcwLFkcj/6s9M1awj6Re
E2KcRmGrzsE7OcosRWr7dATBo344LniY7DgkcbUgc/yFaB3PrYo60MGWfPXxAP7c+xlMXckpfBEw
MOeSjwYZV8sxD1VqnTHeWseZuvriOcYuqZubZjkdFmtUhQma3Ka2CbpI4n5xFh+HRK4WZ94uqTgM
eU5vSOsXe3sXqN7ZFgwbGhkeNVFr66f92d6HIuRth53DpSuO7Z14KjRP24CEFmPPmZ7E6JRB8jxD
k68/EZZrXHIf2Os8eFkqcDPC5MulOQC8hGcU5rxemTFjObPAX2wLkR5tKJ7763L2GdnJ/QSlHA9y
XRgcDI2pjYPzDmc7i/OijdZXr5dnjLpWhao50cah0O++3VG3iDZ/A76bbmgiNWrKNiYNTkOztpN/
kfZdy20jXbdPhCrkcItIUiSVqHiDkhWQc8bT/6s5dUZQGx97jj0XU7ZVpY3u3jmsLZj3Nkr0DLYj
ER0tx8svoLhcGwXfLxGIobhzXeL825t3dNofgbOBLAmTGvltl6jRTB4HRlEb+fm6X4HCmrszqnce
Frfvld3b8QF9Fr51y2rKXI1Lloek2NvIUaHUY2M4PQ9e6MKMKc5w6p4ASsCIFFadgyUlyhlrcznN
BSCigpNhOfGeW6yd46z8yrPeSM/XAQP5DCZajWyXNClPbGrCFAUswkRIX18lx9fzSG79dEeWLxzf
uhss1PiTlSkiFiF8yyzljBWiISqcn2Ij/VfyOCPbhfG5jb+p7MQ7agfhdrYkuAce6lWXOXY1elgQ
pv2vuqqlupuzEcWB2eWddqPaKsBoRFPDZtzLtFjPSXtedRHEiarmmOk5uBxa+tor7xOel2MCr1CE
iHwBo0U9ssRk1aVfHpHSSoqPnUJVhSMmZrgvHOQ3M8vf37zLmIPJgZLcmUwVTDTNb5Ip8ij9wZ3g
xbOmWviY3MR1atroZI4K8IXP2JhkApgJYMWYnbLQpM6sea6qggVB6owhlquKQ4Iy4DwPvcP1krEv
ubjeXn7BNd8R2yf/PRalYKeQT/w+RN9ap/VmJ3b3Y9BaGJtjVOpYhyE/X9yeLnFZXaUaoCUrm6s5
y5hY8dY6K5IJUjR1YsfcWSwWJKaei4PZj3nEWzBVMI8EegPTbR4mQazjPdLazD3z8qpdXtCk3khK
yhqzJ2CKA4GnyMxuB7wGzgRARYKJ6tkkDd9bs3q+8e7Ce9JKdjxvTbvCuF+KhVT5IbDjzw/2RqO1
gAjpn3/vgnpVTVKDAGuN+JONISMCeesYsYVZPxMXgbUhuRV/YiV9dcVQB+tyuaBLPXMeozgXVBIp
sYiWgPagDj0XQPcxBTNGo+BDsIXLrVWsXgjm21Nmc9S6WChbnj/vzNU9FLHJQId5BwRMb59tLUe0
rXuc+Pay8MhrTv7ynim7yYnZVPryxCPVLQFpwazReJOZydcj+ryRkzaxoOtXiIvIboFr5m35LTKo
2NOFvlyttBwMuex7TJpg9vJIVvgik8SKjFfFe/EglLnVA1TXqhbeS2ed8euxkHF7ZzjS0TEBZPu1
gQ3afLCyuOey1m+6UhU0Q8RgC6/QRQiE4r6WxSl/en6Uvf4dMbJ/e4DaFF+BaPcKDGj3LrRvStjC
p/RRBfQrwmWgFmM5JjQ5EGzw96cbAMG+IFnx8mZgBbl91e1s++uDVZZadzCxUYznBV1XtPMLL7RG
URpyz8PBI2NrZCjmHDvfFRW451OFk3vjAJTWwazj/WRyZH9R7G1Yq9dXJ2OVxUdQrgKmkdJarJDY
bJxy22+znbApDuWTvxe8bOubmBXPzW7jmxwS4P6R5R+txvEL8rTDIOjNyBUCcXEBl4kmwlc4SBFK
ZGisRqLqBen3j0+iSOH2Ptxz2AIgB+ZtdH17y99dlifWRdDuxJzLQ83JA0lGjq5h/gpdzWqRUYnt
AHtERFy/7nzdv01IH1ymLK+6+d9PQKd0+Dk2fCOreSStWjcz/Vc0OfXgCEAxo30M7auZd8e/9Kbv
6nss5fXeX/ZvwHMJd/PD5j73vjSyHviR8VFrLgcGhyRVQHOZQFcL0ryLUkVAzT/KalvU0MUnsy58
VYEtSND6YainuT03VIw4N7SXRCY0oDxHU3akpyjBHyNHfZGOMjJJtSlelVaXm/HOuGkPLG+SEPtN
bSw+hvLTpTYvW1UUg1OmZFZcto4xoCVAfdYjxZQQX1++3dUELVrn/r1eSuoMaeCx6ArF+egr3w5e
NmIhdYSe3bQ2O/tYfvYHLBhl0FzzIjURFQyJlzTJOGdwF+omk2Uhyf3zmIDWWcURA9U6mkpSU3zW
MXz8qF8xu77JMehbXZCkuxMnX8FSrQYyJXuD03kCskO8JaEuHFnGq3g9uaUZO4WNd90oIeu8a44I
hquRs+AFdJPQYzZYdycleR+Op+dfAfgXSWhS8BoAgs/qBVvtiVqSolhZ9Ls01OtzqiDfa2jTQ4tg
ZPvv8QhcRc27/JCr7QxLahSvol2ljhoOHkeCzVbwNwkO7R0BacXOQgt7nO8/LhNcjeo09LKKKrxb
8oefHnQYYcHPFMNGKDjarwCURquz3zjoHQYlcYVhUF1TEL3yABugIVlCni+aMCa5Lpt0LEQemkXQ
Ru/GTuyxMg9r+mdJi3KglFDGcNao9ohV0QCCRewYGqoYTtAqZyyJUJwx+VGWjKrSYzZnRB+OaP3i
rBYlJ8AQsjLPTFoUX8SiWBn9hMsDpqwbQ8qwxKN2XjDS67EeanUuZ3kuSoHVeiGlaAIRYS2B6hje
HIDa6yLguCOLgzXsDh72b9hW/8HweldL5gu6Z1u6UGJhbExzVOI+w63qkTH4yPFt+SY1eUwPZ3bu
sUaXV/2CJUWiZhYUo2nKhERGFhJpBn93gj02zZfJPuIFyRzQZQFYjSaW1IiALKgJTdeMCh9IJJqA
M9ScHaEb9SRun0xpB1BfTCR+BL9YPghDFugi8xC3jdb4qMQGrSBZUVpw/Yc8SVbRz5q0mcRCrs0A
u3a6YxDK5ebyoVdTgMtDU6GbIWlaoOmYhEhIehsLtw3EBrvWYjW1rJaBl4SoWM1QmzEYlLM0tnaP
FNWvbBe6o8kRTBrfni0fozL5ocQCVnRImT5aSlm1BGEtbl9+A6V2OHR5dxJRcc+KOxySHTbX7YmS
exHh2nRI42tbbn/5gte5Cq2ABAFEEeB2/OSqSNXlKR1RLmntwRltrEwI7f5JjQFDOEMdTTY5aYQU
ne/EVox58MgmTuXlr1iN0I3FV9DPXOd53Uf4itJWULYhONdogbQ//dONChTNGvG6FqOR9TLZdQFe
kKUeHaihwOFNDTKsQPonCP4PQTXHYB001BdTQ62K0oIc9b5AnyrURK0jjAvMANSb7RRt7P2Vaidb
knaNAWYRoQ7ZsUYW16VoQZgyNbEc5qjBoQiXAbEDa3hSKAwfL8lKR64W35bvSNkZP+a4MiHvaFyL
FqZs0IidoSF5smvzQT+yAjMm21CmpmviMk5T2GkFiCBY2RJA439yVoYDkrAAqGUPAL9jBGVriXuM
TKHpXAWOgSbSItNh/AURO8RUvh1CC42j8ZYE5ooDF109De9o3Kw3/RWH7ecvD+mB2wbXzR9F5z++
ghKZ2a81VRnxFYP1C4PzBD6hxs7W/qrdkKCoRAV5gMJIP1svclm5FOYdUJIj+GHjyxHa8ia0c0ZO
8aDHEB19W2+kyOUcf+/ImwJO9SY9+KhK+YBwmDbqsdLM2r0sxIR3qUDixz3QQjUnyBIMyXgK5Xov
NbKD/bmPoyh56tSU5phMLDu8EiwpaAEkGXfAXRlnH3xhhyUhGrBjtCHAphj/BfzNaCYHFG2c/dnD
JpvuWfXO1ete0qRsPweQtkzKqvk0Xz8CtqMwFbLNY+sF3o3kPWEnIQZYAdiNgZbLl7uWiPpxWMo8
aPpYDtwkdxjkFD04qASSpkcx4+m0BYr0ydlA4ib74TFET8vHBOCQmBHSrNW4f3wBxed8YHCdoOAL
NIyT3W2fnk6nm7vPl9zTrfuP+8fL511zXn9Qo/i6SRpxEMharyssYiSotVg3aX762JmChbG4Yuvr
9uODZ7SAq4RHaR5ePi/Fw+LQKIWQKt1JT3dpuesDu4dxGKw+O7TCfVvakrqd0k0Ve3O97UO3E08a
98CFV3z7IciCJadvcj5bhdBYYXHT6oihOzvxN01ymgS3LJwku5vaG1X7Ffp3hRybs3LDc25hnDTV
DuRNX1tjeicbD53/wo/3SXaLOVBNv6+DXZ15bezw0p2W/Bri3tQE1+A9aS5NZdpE8XWv2srotZrb
Dk5aOpKwaUqv1BnvIq2kC368C2XBpFJNuUQEF1wdAhTW4JjtYaldTGVsAd/xmdr6jWxa+x2QinLr
CmZUdZyXwAZoZOzpTrzFrNdfcgpl6kpODblexhdJEInBRKMJ1gwDcNh52lhbZ9pcvdrAVXaAUg3U
ysu0z7HuJX6h7F6TJyE391IH/EADbZ+ZE9rJ4bMy48PzBKgNJ3JuRrOy37ZYdxPdt8D0SS2sl/Zh
E4ytZjO+hkjgha+hUznqEOZjNeMmnmMXrYz7U28eT9duYd3wphciUypYjx+K4wxoTdCI7rLxb6GJ
0iRLNa/ZgoUc0dXQVFYTDPkT1YyUPZqrtvjvzgOwkfmCIUwU8q9YTXdr/vOSMSVKM4fjJMhVisMr
5q/tzXODAfvXX4g7cegN5uwer3zz9v7xntldt5IZ/kGXUszzKKPEURM4/+fXV/ABykrvmCZ2UPUl
SIGPDAFci01+0KPUMNA2lCYIoKLgaoDhMyuDw3Env7Qm0D3A7ZhAZW3MZmhFOuMzTMLYhTFISrJm
FtjeHNtVDgX3cJl/12CQfhyN0r6D4E+aXkOaBviKEvZhpPZXZR1OmBsGcgw2WHHOp2CN3vPDBPzy
3Pq4TH8th/aDPqXb9FFEQj0CCw2WiKWOBAbrqdvzkFnmQmUW11BKSwHmUj5lWOx29ZwAUZ9kLDTA
zaMltcTUMJpSWVWclcMhV6crwGNAhlBWNJoi0FWnipcLhB6ik9qh+ymTgM7itixPgfymn2roJyVK
Kc51JE/TMMnHscAK90jaRk3mzg2GVJTY7Zr7pOVSRgD5u1X6QZLe65HPfN8OKQ5X25PVoP/sRtll
LsvUrIRvP8lQeaaykPJYaUCGRMccpC8BJtWAURdWQPy7Jv9JiFJmmeEP0ZCDkD+/jvNdFDKwYldy
dD8JUFqLl6VS0JEyI9xguf19ep1Zd0+SMxGI3w1zPPV3e0DIYSyDx75u0aDn45M+UINaFnBx7w1a
3btdb/8iwzTiNjjkm9Kcv2pIGcsg/o9TfpOl3ivCrBDiUrE4oVh3Kl1hw6G7XvMEB9NYkc2xw+7f
xfrnOal3GzS1GIUQBAfrOnIy7AARASbFyiIT3/d3Afs+FvV4HQDDcq7HbY7SaKbC26B+KQ1jmmZd
iL9pUGZGTONMghtbnBDv6BKSUamIjmkrmbIW8ORcmSLaRJauK8xmymf9XefTuXm+rJBXbPrP66SC
gJFTZD1UcVDFnBwpN5tbYePb/mbWrGgbH7t9uUOpEVmw4qrYcBjnC73KGSzfYXzH2mWAdQU0QmHR
g86Tny8iTYGbhjKsIC2dBVBI9xmL4B/9W99DZc5ONhKQqvMrNPTc7LXd5NZQqoHb3Rc2U/+Qh6Uf
fvkdlGZVCrWqk1TCo+xet6FVA1LtHUBij7XFM1NVhFUv0DrrwsWZszkQsyYBrcrBTtVnsk+jwKDR
ZEvO/eXrXam0Slg68e/1nk3XgpQywJ1J/LPUFFgZBARIdCSlCC28ekcqPrl3meBKde4nQUpMSy7J
haiacY8HcQf0y2O7lx3lqvOwWMDEvK9dnI6jJzzmdzySy3/Qz/GTPCW/oa/JCFpwtZKZAO9yREsY
dtZm1lMFL4fkmbWdivRjbNV2x/DMV9xHQtsA3CjKd0CGolSiyM++EPY8Eal2L7nzNgNhzck3hvUS
77htB5hJljX73X/8SZO67lbSdB5rqPqjUqa7xhdqU+QEwexHqTGzqpbNy8+7aqaXZ6Tut+Nbbm6M
qThdqZh0QMPpPncmZi5opZb381iUipwqCftmgvMzlgAL4EfzpCFXj/mGl9Zj1UVWbZksYH2sDucN
sJRUgTeWUgw0VyNxcXpbhQEVzvJI7Bk63DPwyx/cosYLqgCSKhoPqOPhJwoXdLhFBRWf3A3dFumm
eJNjOTWDEuE5WtUsKVFqnkNWrfXlukALwmyfYjsB0mxPKoXMSYlVL5hA42NWQ5Kx7YMKMYLB4JpA
aomBHm03RwG2BURHDdzHD8ahCJP9fqhvSlQwgQFNzQ9UUFKAyJHbqGmQMijQUNwH/ip9YFBbv8Jv
apSFUjDYF/YaqIUn7r1BZjDaTm54B+/DZkW8q+K1vEPKCsWNmvWl0RBOzCNzcH4ZVrIPjwTh5PKp
Vu3/ghLtNqYRL2Y9j1O17ux2j+ELhwnUeWMAPB4Tr5oXfcyYPMfo2EeAJnLeDDGTHbAxGoh+uvCU
NDaFgS5A3pjPTCPu5mcCW/Y+7xq7wnIpZkvMmgu5PDOlvMRpFqMx6giHDpN5fXrnXgmDfl2+WtYj
0oCIXCi14SjiTNgLtMckKNZetoAkjTd/fSBKunN5bHSOA6XM1G/zG0yBqWZxEpF4+ssjUbKtDUo9
BzoIIQQ89xyM8FYS1EtZ1TUmX1KyrYkT3yoNKAnXyePgzDbUIzxDZTuglxnTe7hK/97fF88q4BjK
V0dEayYrCGCpMhodPiqlsdSIghnd1wO2h5ql0zrYNPAHJSZ0FH3rTJWSd0wq11Uog9CAWczGATpL
pKJ3O4DqfMf8po05u/fGTStLu9W8p8FGSwLAQ5oN43kZUkh3OLVB4TdTC8HAtEy9JWvQkMHIttW2
xpoRBq01j0UTsdYNKzMNWZMpVkIL3qhmPo6Mbu1jdJeZfW23+18klyu+T4h59tWptVgyuXrCBVWK
rVK9l2Y9xQkrlKU1kk12P1snR/M34eLLRyRS95tOW9CiDEYZYOojxOjcqRbbK0XjrIEXj5VeHS6T
WdczCzoU8xhzUgZDgTPNwCpIYW/JMk7ijrGczFXPdvFmtIOUlrWgtcQsoSkVDNIcBVt+kx1kv1sn
PY6vQMhDCz3jeORJLlwj3ZGcpLzcJO2ZUebC7B4nR8PLGc/DW4i2IBW1G4tXnOwmdVjisGonvi+W
7khOIjXm2hAX29vph+gE5vtgd1uf1QG/6uUur5WyR1EvjbpSn609MROZVV4BCQoQKKXHWoLDYhYa
gYnn4AbOU0UCoxmFAwAoIhrrHbb1Y0iaQtmkUei5ccpweRqwvtIXYN6bQF6anfqIWXgGixA/+RKL
ULpEylJVTIn67F0Em/tx/yrsM4DiIszL7OaU2CzPk6G8FEqNaI1klGoIgiUa1ElvS2Nx1wAKgYno
0UkUR1hvHNkqo3bKZBRKo6RYUJm3Fbz41kVlfHIw1mI1wL4jWxQil3GpLO6n1Eo3yH0yZCDW2w06
DMlt+kicB8ztVuuvZ2Ckj9cATqZSnFKFpdKMLViyc6q35A2rdoBLhgUw0Vb4qgDSwQy7Vj158Zsg
9XpNPOkqx5fE/5vd6RH+romdFP6z4LDMzfodflOiHqwycqOPFVDiYUuvCa5eaWZoqmO5S+ucIaE/
R8dCZrTkEGlc5Heafp7SmMuJZsZ8/NvwBnQXYD7AjsquCIIM3li9wQU5SmOpfdY1FR8TP3C26+t5
A5QD3u695Jppc8iv+k22F6QI9yxOVid8VUTYR4nHSk85MlfJZkYhRzXl5wbMwYyUV/XWgh7FjUEu
zEI6J0SXCBjHmJzG+hwt+ZnEIcxnY90jpbjaTm2SLsbhyNAHgfKezU/i4sVm6jGebE1lIa16drbA
Juf+wMU9TmnRVcOU5qfH4K7e8o8KVh9iqmeEBe0drbKak7yfmNdJlAT9ekuq5AIWVEODa4VObEBV
3AGqbZd4eLhNzTrcGpMsyVDsPw1Rwg2DkSMd5eV7RFvOiJ5v7jCjIa9mBs2r0oatUDIZIFEBZUiz
v4ifVW2Ygyd5S7ArYFgCrg2yTbwuVg/ealpqSY2SAKx26dJSyfKT/Fl5JQqZKGF21zX2flyNB2ys
ucwoK42iGI5ZHI4SgFlpskEItBwucngzoe4WAhAAFaUSDINtH+K2elc70+8QysLF3LA6zVf6Kn/S
p2SC04c8LkQ1R1bHuOeueaA2cSj5t4C4L1Wz27K8vDXzszwvZQ1aUY8CWCZc763yTmqOCQBFpEOG
/n3ezoDSyJT6NRWzpEhZBbkCOmNHTjhZwQbbaHE62Nbr0SG2jlmhW9MxS2qUHY+yYsiKBufrrN4m
VR4AJqIppXdkZHUu886qd7mgRbfHhIOYtBN3Plm/nZzYRj4zv6stBo8y6VBqZRKnLpwG0JE9wwSS
WASnC81QH4zjMK6Obnjphl4VhxlXp95W0JaF9TS4mvdfJn7WHIXlxdEaRR+yWWtwoNYOb+rtL/TU
7Jot8Bv+8kSULqmwvKdAk0J+wpApdD78rN7ct1bNxgZlnYhSI1OehVPV40Q1BgzUnQA8flhR0fzb
N6LUhdDyhZ53RY44A23mpwHjdTcvgiPm7OzXqtzCx8LWH1kGCjdlZVoR/R1aLeQn/3XYwTGAt89f
h4/6eWqA6fgQvfOb6VxQo1ii0Jo+CkcFzHfoHJLzQjln7+/S7Wk0kd/r3/oKbfRM/2f13RZkKQ7B
Bote0CueqN/JCcHzKJqJ0IN/5IXrC0IUg6CnK5I4XiJGtN5fk9Ap8CoMCmIsgFGRWzdpC1IUj0Rh
KIWZIJKrbIGwz1uozIHjOWAVdU7uZl5wKDfqvX8vARyCdaNnLXHpISkDowpplPcFJAHbBE7+Lclb
pG7Jm9j3hwy3b2L/m73nnPcc0FkxlOVVvOVcRM1bDRmc0pOvknsmc61qtsWNUCaoz3uO62Ow8mT1
e2C8moBFCO+gQpneC0toKPOj5b3Yxj6eWTFfK0+7I/U7AqGkoPbETNiu+oHfx6Kd3LlJtb41QKy2
uXtuM2LyhDM/m3fplndJ3YKhTRkiSrfHj3pnlLl2ZuEECM8Y5bHaDdknfwy9LxQpsXsBeIN/SZTS
QtUQiUOXQEBDBEMZ2LfwACu9Sa+m6xrd8UD7uNO2am09MugSwb/AxrTTW9fqLHS+TNh4RGcrCTCn
m9I5fqEbBP0DLLE5/75L9ChFVIRGoJYRxMZ+JEwquJ2je1wBBy0DXJV6rR089b5E3jYIoeo57z+o
KNb7UnoDmet80kLoDQU5aqPGPp9qhh+Quhn8/dbp9sJszZGVOtz2r1mZ0hrTXJVTWYG34q2OaUAS
9X6O6H1pti3m8lhTF+shzUJyKIUgd3oTVS3ITVaE4maPayZeqeGJhVmfF40z2Imhgeg5/Bh5jFQi
xrRyItg2pK57Uznkj/FdbN5epsXSwLRbOo96g1lxvGOC9RDxjfxYvrTXBbpAeutUHPtt+E7SkwZm
qt57QOrpmzaypq18le8K+MixF9gcIjyWIBPuucDgdAd3UGqawaPfEYFHg+SyvwcOm3qqbGe4+ph2
H4nLuIZ1r/n7jc/XtAjGJ0VvykCARxEcycTanb/psVDiP4zwMFQFvecYWPwtwKCgKhAf74zn1/jj
dKOnaAx0s7sAlfMZC7trL8Ww1GAC9BgZAaZ3wXBjJEp7TNLMl8JwFt0WfVyRicTDjCoh8xUZ9k2i
3Jh5zKJmVPGKtX0w0K8KnA6k+R7IrTLH6FmHovRR0tdlLqKtGTAx9owwDiJ6A3iaZ968LDDrMfiC
Uyjlk3ZhJQ4DhFMxwx4zf8IzgWs2Dg02n6BfjFnjYR2M0j5FlgEfIwS9ATP7r6TtVzWjm5gZLLAe
i3JGDFWPo64nF6h7/m62DRdFHfQxfzD3Oknkky9It0yOvBC2MJ2VIjLAgKXdOXis6Y10wTVwpzWn
sbEnyE1NNOj6e/4620pY69J7PPy9AgM8yVH1Ni2c++7pC7NHh5evD8b7MpQv3aIW6qMihR3uu0M8
oT2TOoLgVfDBHWyjZDETQxvQuWk5HsMkC8+OQ701zBGrIX+hcGf3O3iCdnsI3D86na7JGFwF+jBP
RU5loSkS8hAIcsUUQYyAOvpoSTsDKMwslbrOUN+kKDUTd0GqiDFeGZ0XO2Bp+vZ7Aq8vRBpHZ1V/
1oXkmxalaSS/mlJ5xKOh+vqPG1Q6kzuii4upPcmv+p15v0lRikbrY0OKO/iY0j2KMuhOJSdTjvyH
4M3WLnI7NAMzHo11OkrlAPAwCgVjIBmQ2X4N0GoxoifnP/QUrpvd77NRuiZvJi1qAljBDhgAQKkh
O3Bu/L3vztZD5FZPkWvYzIaudYH7JkopHmyOMhojwen8h8MpBJbW7LUO+qoLh3GN68L2L6GzD7BQ
O02Z9hqGAwiTyLftnki2bD9NLhlLB7odgxqDT84NNAtqYwKvClhK+Ym74ncHrDoi5VCz3/BboQQ6
DmntNRgoDv/Di/k+IRHJBU1pRkGtw0Z1eKoCkgbplWq+fXFXH4yjrevvbzKUEulaudDVGkdroJHL
1JqsU7vpSuitcRNZyZasg3gIXG3LWiD0P4zvN2VKp/i+nhqZjgNizK54LSwF9mJ0FETNFcZGWKNE
DHE4d44vrtPIc3VuK6M8+jWAt6pDHr3kU+LiX/5SLZ+7SxaU2qDS457HudDP1W4Bb4epupvJJu3Q
jLdbTwN83yClS4JBlMuphgFAq+amBU+SZB2WJ2YhSuXsvhgivBe0pUBplHrUI6Ruz75miaQNuqZS
Mz/W1l+eitIhsi6n7VyBI/vOFL1XzorRFjrcCLeqea/txTsGOcJmF05F51IqAQtzO6KyxmvhOnpT
kVgFJI2jHPbwAknHCNPqMEwAnU7p9X6MBgEUSTu04CLfaUoe78bmwDI2DHV83mW9YEU5UepYUuf8
pGPlJsmC10DC1JGH+w/lO9apKEXiy1qo+MX5VHB7EiyGJoWzyWMkOc+Ceum9KLUR+H0go204R8dk
vif+AQIE0DvIAPSptkgtYmsUx5JphqSJlE/CSWGllQIuEskoVwCCmIyMcY/OYe6WB6CdzjJvK5eJ
Ne1A8BGAjYaWYIpeE0tdEs/qP+NKjbXV7RG7XHgmfu9a6+cPQkRtLjjEaAdB4AihCKFCiEI5FhQe
JCyhzy2mc7DiRP6gRamrsZwTrIA8H0r3giuMtXFwfkQ3sGL4Wv//Yv2DGKWsJqU1tJAQU8H6qiVj
TUV79d46vOsjJi+xD4RBcMVH+EGQUlt12kVVJYJghpXBwgY5YECiq2jdeyrfJFSeEiBMsWiuyPeC
JqBlf76eKAdj142gmSB4BTB0BFyLTQcXiKmzVrQk1ompqo6txAZgfsmXLPhE71I/kjkFUwHbGoAh
NqAdH2IX+Uk0zQuPyQdvPjLuc1UEFhQp/ydptUFLelBMzHKfY0EbQtj4qDCb6la5ckGH0ltTVHLY
OwE62Mn+RcomkXlTO8ZteFezEnRrPt2PW6R0Vy3qQ5s2eK/nX9isgW1i9/6R5eisi/TiQJTuSGQp
D1UVB2rRJRhsSNsXQf0ckRX6YLwRiyso7TEFsxHkJc6D3Pgh7wHqil0ZmMN9QkeiF24G4AnbDJIr
mhj7YoHxCZw4zN1oFFtkld8OXCuRvqXJaa8Ti+xFyba8nTpEqJlNDKtsuKBHsUdZS4GB/xXwjyVX
slHd7bDfffozdl/QoVhDKKp85Mm5JuLFQW3c8FCMmEe5fH9rNUIZs/vo58F6OQFtiD8FuYDjUQ8a
shRh73sqeD64HTms4cjcMf6FWT9TS29bjJ1xV7G6V5qtnrqt6rRz48waqk36jSCiTFrlrO7ulXfF
ngU0oKBJHvOEBnV+vSi5Co3XpNVBgScLU+TWVwAywDpGQE4xy3Urz/qDHCUkNWfMfBi0+elQ7RKs
2Pl8SZ324fbyZa/J+w8q1GULeRWVjRIh2Hdb9M5mHplHw6Jwk1ktY10fZVvToQaYVBsQr2h0ZxgC
AHbZ6rayX7rryP7r66Osqx+hS40z8FrB8SCYn1jNTvpS/sAE/Lg+yqSK0M1i3FTnLo55WxKEINWt
d6HDeKbLl/ebGY3LXplqbB6HTtHRbkbmC0aUU+0YS68zFlL+mn5enArItz8l0A/7XNbzhDQqqd7r
4JHeFLJ2NGVXB1gHo5SlHzVaECl4JszXbXMbK344pzoDX2bAU/oTXfnjZORzFk5CatSAWJMbpCxu
NfNXhnotihGWyGw1YF4hpSyqagKosApCBHMi20wPAobmS6s9RM+lxWCOFR/rx6EoTaHJwxwnFZiw
x3jSP2j9poBD/QcH+bJS+g2GHXc3TKGGY3VOdvcL4yaDze/RKME4ERFOKoLCidB8p8iybmAE+Ocz
KW3R9EZCToRac4RoV95+9kDE4e56eApvZQXwdfEqYCft1tnxX8I0tkrPCUWRq1C6lVM8ltsMW5t7
AA94Wo3gN/qTOuDynDolaIWf8r7E45waKWbbd7WjeA+GLW0Z97nOId/HoqRMEHrBmBo8W+OIu8Pr
P23bBsoctwxChNUuPJxOyRefGL4ArP4cywa16+KtB/g4mQ3yYiyKu29T8wEwtiy7zDocJWqy1qGW
FINmi0GMGY0YYBHenZ3YYZ2O/KZLp6MErYRW1HWpJEJNzsUdVew8mi2SEPwAxrVZPTGuc13cvt+N
ss5DzClBSZoEMR/roDPrjqhG5DoZZBjiplOmmZ9bSYkEcH28HRzOrPfFV465v0cBRTk1spsAS7Oa
LYe2cYzmseCh1hoefggBZamVrNOzQML7jdf+a4tdrVhfbumhmWAkynn4YpyVxaGUagnEQPAD4sUN
sG26VWPBhWpJm9BuTe02PBIIDlYDzf9wsv59RoM888LqhHIwp4mC+x3gOUdmjB0H2EMESiwGJQ91
gUENIioLQgDaEvJJxVUOlrzzdWvK7GuU3El/xRvWprjaV7fnvNxhBt8MGTQoBTMLQSSoEySjtg3T
wIJRoqcHWAamG8l4P4PSMFpkVFlWIbnW7DrnV2y39ylB9wLoqqftHkp2Jxv59Et3SqmXeI7UGQDD
pI4jWskV/4BcORbA79QrAsfD4E6GhqGzark4J4bR4HSj2+8PSJVLB5LDO5LqG/BKTAY51rNR+iVo
dLmoJegXOzFfsSPVVu39Q3LNDIlZd0gpmA4g1ELVQ+g0k6zTaRDwR95ovWVY1vn4l2ei1Ek8qCNX
zxA2skBIRr4wsyq7wOB0hAmCv6RFKROtVoO+DnF/mM7ATHy240Ar2wswCMINg9ZlW6DSmbRUzgW1
VsGHE0ZdgL1INgoT+G4mftllpkDA/1OJFGXSCVwHZ6Hcix6Php0eJWBhx9v3jKc6lxH+t2ipPKU1
sh4YBqUEtiA6OL0P31N7gngFHkHTzk3MpyIw9AxbfmoA1XbFjAYus6VKtydopTLXNbHnCH3Jjifk
aRSnsx9CR9uyEKMZRgCe8s9rHcqK62Ye14pKh4v6QwnEbP8aNTBWOLB6Kh0QdGQmCkBTlFCLejtN
iaKdq3uN+SqgqEJwX3wzQz2dwZTkd/32ggtalGDHkiIZdaYTwR4cHa34onUez5bfBez1+5LgMXwx
SLKOR8l3EtRjwHEY+QrPUB4nHxA6jU3KYP8BWn5VHy/ORwl4oc9xRcYaTs/1tt6LVrVDjrd2GkT5
KnYrswoQ52a4C/dJ90eG5ZxnRofDTbsKK2aQzroevhQJXZkCClaaVUSQRd3mjgTBysnc2nw3nPA+
dDH19jUAbYc3ub2IBcTMrpBVraAruAvs25Hhy/xkX0mcOaEdMSCpobIkbeanp5ccHxDu/pB/vynR
WkGJBqzdwXykcJ8iqU5qMP5Gwmg8aYr3GNy06jEtjkW5E3PolyM34YEHS7/lrnUgpPFw0T5zE/v2
SOmMZ+U31/3dBUlKESAQq1GkxogkaedpELAXloHGAqyeQgu1xpJQ1rtRMYteGYWPVA60AXoit7/g
LME85TuREbKvZW0VYXEqSuuE2hDXfY/pH7IBHXMdG/AIEiw34BJMY5ov8tUAUzWYIhMUm3mhlBKq
tDFSeB0Mk2B2V4ajBF3Owect0N/qVO6f9Ej+OCqlgbqQn1Lx/5ktoG/LeDuSMGW1ghPl8rsy+BYE
SvkYzViqkY9zNTvROpFc8zFhd5it+hXfD6dSwcnIp/FocHi4fwZoK+v9bURmgKXa1oZnl7emUgqk
bhGo9zHyv6Nb7jFpuUuBA/g+ubIbb2LH+LMMMFBtVFSndVFVeJotsjECSgq8i+fIiZGZfSfgDPGB
ebA1FSICKRMUVDTHKdQzCVJYlv5YZOB84H9fI2YmndVYAfXy8HV7y0psr01jYPHCv+R+f68pqQ0B
5K7I/pFfAvDWrglGWAKOB00HhlA0v7CVQWa1Pa6pElHVgZAHWAMM31EvmGohAFG7NMMmmR4NBkgj
yfbg5ibPLhas2d0lKcoG9DWv15GUZfDMBqc+YRVp4eFGgw9SRUPXo8kwA2tOhUhWEeEBgX5Bo54J
pe5PQgR6CBr2sy0gaDAwVxLdkAIX6wlXXcElNcro8Fo/l2WDi+yQbcE8Jul4IYSYpnT1GhfHokxN
OM4x0FwjwpqNGSO5vu03KcEAxJhQ/H+kfVlz27rS7S9iFQcQJF9JapZsU1Jsxy8sx0k4zzN//bfo
W/c7EsgrVM7N3rv2g1NuNtBoNLpXr97wZnQu4eXUW72Yu0YNRrcykmnXMLLUBbwgxjoSyFMtDYAN
bpPz4sm7UY+5c4Yk1UC1iXV8f2+PaMf/tcOb6PikrEJz72wfm8hSpIv0nqQbIkXpiB2O2wxllCue
H19JhN53wbcoHubh717YPJYjLXl9ShUio3qsaPBe94EWbZt2bD05xiLmRzqY2Wf4kgCsMUVBGbJy
697KriAVn5qP3DP39bdkMjfiWbCZSMq0Swwphpuud8WTYk+P2gCg9M4eMV4n7gGNf6zxgsJU1PEg
0nH+KBKo9wrHWuQmYy9F1xhDHc3M8HPbT6rDkBUYIi14lhsgaRX6Vk7G3WPJS3fSnWjmfGiq37Qg
IYww4SZCvmqPV8y5B71BcdSf878jXte8TNlC+oqKBsU0cnBWSAabvmrCPiZ+10VXLRsAX43IuBKz
Xl9TqfniKLdwOu5EMcrFsZYJldxHiDPbtfcEXjdb3/sW5givmnWzRkp+WH8GdlZz9nMej2kT8w0e
nga4tNChzcRHpZQ1Y6FhPKen5ke9KT/CMbIjUoEssE9fyrJ4rl1MjjJGxxXoCkyvTtzFnK2dKc98
A3OKoq4wSKkI9UuntGm0a9Q6aEdTCitgq8oicneJjtzDnyhvVJ8H/Z4Z9AQPEOEnVKKoEqjg7w06
CGVNEkCDcu3K2DSEzlLFbttrV9dt7b7+oNpJSRWe25h+6V2wOAkFyasoEXEaBcb43tTPghK23l1l
XX+pjPwdI4StIgV5v4y5ZDpeF7puhWhelD+kcKtXh7Rc6wrmz/YHDSxZXfJDHrkOenat4qOopADn
jiG/RGLbz8YAzHtl6boot4KVHm2F23Hb/czBbrPNnoWfPE8y812TOKLDi8CPaDrbySipg6JXktpd
87YDGUwudx+Y+CtxMhCzmwBOWUM3i2ZMKRb4aWZ7aTh4XlEn14iSF01Orkai7MfeBdmfFzicQzxf
QdwAioxRt/hnmpV8L0zw+iHV0qh/pnFjSZrwFabSNRTE32BbcPxG/ktDfzQHWqzzEfBgOdlTIVo9
/oj5suIbcCfAR4viNFDj/hukjnRKgiaUZ98XS5OUUr5qRCGxH0uZX3zTZQfQjyxN5ivrjAULWkxp
LuGlmoHjRt4/JwBEBitvZVgvq898E9g/SjQXf3KkTgt4f24gVddEzLyfPDKZHMlNyYTWdRyWLp4/
6kXcq3g5GsivtNaw/rna55xDOndKFKz603h57Chgs0y8AkLmIm3LSrhO9SegqV5qv0RZJupWNKgs
sBNwHuULGydjwqaMa0DWsXfMiqpiIIDNBPFRrqt7o28vQkX+nYlWo4oMtXDyVMy1poyF+mrn5kqA
HHidZH5mRRUN0WjnSWVgUZK5v3w59t/TIG2SJ1F2Rcy91julekV5P+FRa5GFo3n3LYylJj6OIql6
91q+H5rV6SM4gETo/OFbO2SVzTW1roWVnKa5RZvAOlKzy8wnBIvbAcCW3D5Ylydt8xSaVvJc7rc8
VMO02oylKfhjiIqqa9PA83tL60Y/8yVVcK9+vRH6yiT9W55xzHn+OsRuUBCiADeB6SP4916IWA1S
l2g9uZZr+x2TAj/Axu3auw2xzdXPT9m0LqnFG58wpwhmhDIXnlorlatKA8FYqNP6er1GP1rzHEzj
v3PT+rH92yAp+cqtG88SF99SAUCnukTA2c6sZ5MZVHMBv4KqwtY7q9tgE//VwNLBe6/9P/T7jyTG
rNzCr9Mw6Mj11T6Vx5Nk70J7B97jl9XRfX76vIBq1Xnl5RUWnAWGjeiGIWkAkeJo3e9kUHeGNDZD
d43Si6S+yuXK65/c/tK2nFBpXobBQt5KYhayiFIiDGncgxrOwmiGH+0WkSmI3NEti7E1wXFCpUjg
VsD0w3NSm+KZ44KXTu2tfNaD6IWeZwMN0aA7FWJGUHie67cv0K6WpxJzRN0VxgDzUCNL1nMrlNnT
IE7A/qUr4TU9NiMQRtKT/iytfLO4EJ5+i6IIUgsKxYwZmb1i8iEchbyGoQ6gRBXQdYzw28YUg3+n
lJ028kYQcw7Rklp6cQtBGCYN1JK7zlcYc1QdeAHuomneyGGC6yROkaAyIMf7JHvpIEuYCsWzisVD
d6MMS3GcqmWTJkoLp3I6fRBrvbv6l/MLGrpWGIl5QZF6/XvLO3ML7lMH/bc8PfRFjA37Pio30YDb
NZKmjZjN3FmH03qHGUAbfXeuzQ3c2NawMUvwN8+7zGs+kIMhF8gc4sUvy2z+UMArJewFImHKZPT0
gcH1kv0rtq+YrYfBvi9v/f4NUyVF+7O2rMh2MG1nu3UOPWcE0nd/0P3tdPcVbFoRU8XiEE8kCZpj
uF9m/npeX89Tn0GPLqLVk4Whjs6Ba7Hzo38vlXFyrgKcZERU/9uHC9vwqO+LU7mNrBzZDskB8SyG
HpWh+djjzG/ie6mMw6MjAAmkCPqrKGmWRG29+5mlZPVYyDzLd7+vbGCU+g1wIxn1r9HT1UMT8GW0
kOs+FVtubW7+9rvXh/FlnV42CDtgQa/viHlQU1qbX6sjuGIsDJ/kaDWtzSM7YWLKQhY9N3KxY8JW
R4bP27u/1ZW6l1bi1j/xutrmk3GxhjoeQAgsJbx/2J7YsM0K6ruidEXNHJOZngXzV4NzecYAt83L
037fbuh675tb5/djNRfsUsHsNp1gHsz0P7YoEo1jXEZZdyX5eIW+G7cGpCpRfxZpQazHsr4bGpgl
nXJ9CNExowWlCsZtK4kvVqNngDLPqu3EtMFDubtufDBDmueda3t7DNvZnIHM35jHFcLTS37KMXMH
tTTP/M1zBAtn4+5jGN/uup6fh6HkXfH23Wiya8a+9xbqwf6x0guvPV0B+4OOFngDC6wwgSoJy1Ae
22jEUMjMBEL/GfVtJAhWGHh82cY/nFeOvJndTnN9MN8HnSWqTBQ2wx8YcaIiOtcu+bv4V1uHIVjf
hAopsBicFKvI9nl3yXTo7nYVArFG2FSEpro672yte6UPCb34WmRK+ZsX8/rvZ0/XqRCDx6uKkoWK
keCM8wyqbsRrx1cvHijPgm1ql4fw09j0q5/55sAbFz0/ijqFJGLgCashFGb765D9HlqZuuTSP2PH
RGsiWZdgqGgSM6yv8emtt5BoAjM5RtMAej6BsyuO0cyLzMw3MI47imolGBKDXOSTuO+QA8d9Me6o
5b68gMpI+FA341+yllblqTvwHpfzMJkRzoSp8dgorlZiATClGoXmD9S/pAOgApsXUKtO/Fz2j4uj
g06PY7kLhnS38NPPb2KSBLFxUiBAuGBS7C59KU5eAQ6Q8lBh+Ej7AwCMN+74kclyGNu9E8k4+VwR
ut5LYVklKAm1g3usV+6zgZIR0vKbx+rxtJs88Y121aAKdeprWFXjeSAvQ8GxmXk3NrYNIDZdITgl
ms5OwcoGPU5qHFKwEBrwNPTPAFooIHCNDSjFRBSlqku+4QV188oCI5Vxb3VeDC4JFXIhH9SJd6gZ
lQAjBqvgFFj93g+sJLFKzpvm26Ww23arKnuR5GNTiZFKLofOAnm/t/0geMJllo+e6d76WV0/P/8O
5qUxuUi6JYO5lczcGlk19pRQLHK1qu3gjAGDnhkc6Rc6437xvMC3X3ugJhuq6j7oHnsfa9tLqI4F
W4CAt+oHgYHKNo+xdHYd3u8ji1oYKhdOPMaS6tFLGeyyfFeVHD++dAJu1o69mfKyldRAkMiFSp5N
fIwr/vPvR4yKAA0Y+IPcNRPMNJ6gqMSHAJ1WFprIzFDmVS0Xl0lWdeBICFKABnOKiTrEmHrQ4BRH
R6kOUCC1Av3nYzWW9/1GCHOmkmQkRdH15PIefRaxGZz9dfyWvtKv9jN6eyxrsteZid2IYk6SWGVe
g/kD5KIS4PWVeF0qr1VJzKp7IUVqxkq0Vun6scxFO8D0KXViG0TEy/h5oUMr3OCl5BLUsSXqz251
/VcBBkKf6fKWAN5AdHLvaut+1PUwj7qLmJLyxe/S5lQFTW0/ljJbOmMaHKuA8Gt6QouzaoHcGIVU
yfGlzcwMwBSQDXwNjaVvBVCqp+ZjYXPIAaRhSC1me+KBIM1Q0WXm0sKr/PjiofyyoX9KRB9v/pug
mvIxWPt/VG6AvKTfrUQm6gqLojGEwIsvPbj3nfZF/x2HVvNeUoueHyvHk8REO4bYoqFZgSQYu44G
qpewWQeyOZ6MF6JxjI+7kEx009dEL8JJmA8izgqwee0potvmHYTTqmDWoSnVnHfP/Dwze8cYPFxr
pXo+9k75kqZ+VvWsVSZ2bszQGkOfeGd6Mu+7M82IY4KaXnY9oDugofSV5mb7NmJ03jHFmBZejf+7
jvNIEuMNW1dxPbzo4gvmRXY/YtmiIKL0rp0dXXMfBIOlVfyC8fBqwNN63YrFKBG0SmrTcwqnHKMv
7s83zaI0GIUoumgNaHIHcNLV3GrPZHP3MoCRkkQ4eRmoOpzvexlFqRsgPgr8S/Ia/O3xDiAmBa9T
AfaX9EkCWAMtk5z57XO1JpHTa1wCK4AiMqvZj5rXuK7vX8Jq0/mpGYmfj8/ZbL+wVqj8oSxDRBX1
TXYUlzuIHmlUyUOI6B0CFOkPhrHqkaG9NFvxV3nSn7I3lTtrcHbkJrHgiMDQPREFwdmTtIhDuRc6
xT2LDuqqwpexTi/uT3GnqCYq8u6b8TK+cDRd2L6JvgDhBsq4Goiq7rdvDDKtEEjvnkcYCVhL1C/3
NfvRhabnbcja+/I4acXZGf/W8UYgc+ioL5diLXXuOXgNXiOEah4Se2BbX5NDcuEoN9keY5t3yjGG
4lWe7gkjZImDlV7UQ/eC2SgTNJdseb6Edc3T6QLOQpQx80XXceju1zGXo9Jvpcg4h2pry/6HrxJT
EbdNYg7kWY6Pei6bj7WbvX1ZkczpNpQuDJs8Ns7KOti32/bQvqWX4iT/dNfdUd9Gz/qT7xgv2oWc
BO4obTa+Y4VP63HzSisqUYwFPzHObVWta/GnLB5JOnLuoEUhyNAYyAZRZGkY35KFslRpCRYVg58T
H90V3mcSDrxbZ34EMA2ZIsjC3AhKcQjuVRExcqxqZIGeNVPsrbo2kfwFPnHTbgJUf0JrDG1e7mTh
FMBf4rBPPFmGgeLsvcyC5nlfBIV61iMz+Wwvyck7JkfvxTWzZ16eYr6KkAWQwVT/BdBghtINqibx
XJGcRWkbS7GZxFct4PiRJRkEdWwFvlJDNDmt8Y055GUfRUEDGQKpzHQ4lhXKgunuscXPzxiqSDdC
mIgk9XujawOJnIM6MvvxS8ie1RTsvOWrJOw0/YAXNueM8dRitom4ijAMuCnOoQ6IVKKtaiE+tFq1
eawYG4ggoyypuG3wH5AuQBHdr14wqI0yqnF27jyM5O5au9N2rhBbWvw0jYrXu6/H8ia/d+8XIQ+A
Q2oQXHAIle/l6cBAFcSLIE+5FlliClpotfla9HiBz3z9JkGwchUT1BWVbXGrFN+LXcFNz63axGaU
6CpmggobQZM5Gi0Jwh0GZBmAdkBSMJ6iL5VAqwIvO4e1eCAZtdVI+kjbiIN4X1o4gFvECSOKeiZr
5qooZ2OhGukZHHRmVjVmURc22ndM1T0/3qLJspgtgkvCwHscWUhjYxwlLuU+EKL03LeCY7jFJgt6
juNbUOZOBHNlVaXUZrC69Oxpoj2Uv0b9q0ikUzX8fqzKbG8QoQGxBgQXqFQkgw2mGqIGYZmMwVlr
O9luNJJZsSbl+zjNFPuxqNlBUkQNYoiC6imwjyzj++DFVT/6XXAWorq03CoiWyNEOcVWRvnVyDt/
Vwuh96GOA48yYbaYk2QiAjqG8A0KTz+/cYBplyZkJEFwrv0oMlXfViWrkeL9qPHoLWZeENUYgDqB
J8VVBafBmDpFLF67bRmdw9iSLT005c4sE5Mc083Iq4vOcqUoydwJYzxF66tpOIYQluvPyWf3BNrK
qrBjw05NdV9b/SndDKbdbB9v49xi7qUyt4kXkEHuhCI6NyQ/YtzGNk/kwowal3OhzDcNcqY6ItjI
UZhhi4mC4tZpHsXRuQ4xnNnz13pwIG6x0/4Vd/e9jDeCGOvokTuX3DyMzmL9y01/jOWPxws28xbT
Nt38fuYot0FO6Thk0dnQol+GKJgGbTiPrlkCm9WBuaRydcgUhSbROTL1U9mC7sy3pIO/ppgkseup
qVoF4Y+Ynqz5zg8ymk2n4eZcuYUaAw8BzehHvx7+uC9kFx2bo/s2/ny8hIs2958lZG8QjwotrQhs
ARNJ1mKsj2YdNOveEHtOTLFsdDqBo0APmsp6dleRwAbbCxgnleDW9Q9Jt9eN3i7b62OFFm0CWHNc
8Drgz99ohJuVS9SkMCLPCM+Cqr4Jbv2kd5hc/88yCPKGErKIgMjMkm1xic6QPgmD86D1XwWhK6Gt
fj8WsbBcBKlDjB9GpnIeq+RNXYR+kypO1hyTujwlw4texWs8wuzHghYMAKlqYAtUQ8Udzz4DBE/R
O0+sdUhQyivp+tAKgzj+ykafh59eEgU6SxmZV2D0KXtZZFkbZQXajB08eiylBGPbEJhGyAlWFqQY
WDHgitFCM5Vp749OWWgyaQo3edI6wen0sLB8Wfmp6j43BzQ/pLqI/K4mg8FMMqRvFO6NqWlFm2VV
4dKTlxbZKgYSXmrwtFfoLoyL1yHyQryj2k3lae8tLV8e79vk2+49BIQjR4N7F68pTWN8Xxn0oBJJ
aXdKsb1mT9wd+k0ik/bJq9dGR7B9/vPtpAM6MwUaU5CB8sn9uoKzYejKkdCT4rfryqhWehpsSply
7HF+fmGLQGrjZpKBgP8uv98salxXbu+hR9bpxGSldfl5yNx/1+ROBKNJlrQIl2tFc0h5TjDhGMVd
xXm8O/NoBUlIoFhQbkILG4AJ94tVdani5UarOaWyQslpbdQ7sUFKvl6T6FkN660cU05cO7f7e5GM
3cNh9YOBJKGDosaAqoyLDHlXxLY+iP5/IwrZCWDpkbIDlPNeO7dLiKuXUfqUJK1qpnkDNrOg+VEY
Aa+HasEa0Lo8NaMaaJshLNmLJ2R6JtGOOp2sHwbJfanDllMYn3tafcpeTW1acEvovbhXpk5ktwVw
jDqtJ26kWPg1FvS5d9WTOKi/HlvFojYT6oboCgia2bnysUybeGxL6vQplk3qd6mucoqoC24BWyJR
FQNBARZje66iskqoJwTEiURi97JhCcpHJ5yEQFmpvHM0T+cAZXsrjIlSRNIIkSrEzUlCJRRMUKRs
RQydFpDmXWVN0BaeKQ6DNP7MqNiPqxaJu2CdeGrvbbSi8b0XZBQjiWOcC4sMFiV0gE0XM1rPpnNy
40BcrYfvI57qpAEyWL32TGIe0HDBZDSMXMUbFdGMhiW4F9F5ePG5qUCcJN6JeWwqyjNctFlH/+7j
kVVCBx2SrPBYbAtsXBqk0+Q4OKONb6VHu6j7WSUvSYhB8Mr7Y9Nc2kvkK+CxFNxpSDoyyxaWjSjV
da44yBkrdkw3iZUhFbMp91G5Klw75ghc2KY7edMa32yTFFVRVdNCcVRROCpCa2lRcHmsE08E4+eD
vCyHqo8VR+901041bT3q6B77b4TAPxmiiMeUzpwBcPZhmwwIEaXUrohDKK9balmN/5XA3iVyqwdh
nGClgrax1ARsgDz48aIEjSIw05Fw1mYPwliq1FQMFUdqcmpGY+KhQ1Tv1o9XauGCQryCWgHQgJI0
Wyk10IMy7nLVqce3SP7dqdtU5KBy5yLgw6cyhIoIEN2lk6I3RgUAsBLHLlUdNECa7Xiss9Jqg9+P
9fiOdO5DLxSNpsKRgQQVII3KvZQq8n1atqPiRDomgOruk1i8+C0mqtGcrDpZWIXCe5Q5WavZfl3v
uxyEGzUqIojfs7w0vRB/S2g4X7WgOnowsYXIeCMHxPZ8giliFOFfu9MwANR/qIPqPSFZZLcjjYod
ZwUmB3e3AshHS0irIxrUcclQxuh9r5HHFMVRJ1eaF13NoJQYWQCwBaZKm5UUSBcvF63K93dj7O2K
sB9NzifMgm98giIR5NWICstlc6zF0ARotRVlRxpHO63bc+s2L42hvfYDXadVeald9RkzcH4ricqL
/GeX7CQbJCeIfbD7iFPvDWBwozqSE10+jaHyrlZJbKckak9jkoVWUoRxYAZ16eYclWc7TL75puA1
RSCGweZyLxXDy/uI1lp1KmV/3MpCE6xwt0Z7XeJCsfXZ/mJXQTqMCFxCdve7YntzjopO0JK06iWn
TCvdsxUjCo7aWAnhweuTujJ9N5CDXU1L/6Qmnp9wPMXsfkWsh2cVungU1ISRLbjXtFMbOVNpQU9G
KcqHnvT9ORiDflWpVYg5MlGfc2LAeZaHkcjcRmqvEi8sR+VUVOGm69EiX6uSrXiZSWDHYTHazRh9
hMTYGR2IQ5UTrOIY69mqIznncM2NC3UkBKIGCPZxjNlXst/18qg2AWrhjedZGbrRn0QjQ3ImUest
QHLumnpKwolM57Z1L5S5KmVSxQ3GUYxO0HkrwVXWWg+MbTzYj0/tgl0pwPUbGl7/aDFmL8vBRy+f
oowgPIirp6CLDFNt6xCMFvmPPm2f1VIFEj2UdM7Jmdz+vbvC2wEKwqSn9nEW+oqSo9hUeTU6Xk5i
kyRBt+vTqNg8Vm5RCholAPvC1YOH+b3V1rX8nUsZnaqpN0XTmHTsOcjWya/OFLkRwdw8iivRRglk
9aR1/V6Wo5Un0LWnp1aZ++iflsyh68025/EJLFkHQSSNJfxup2U0i+MO91YoDY5aac848Ju4SZ7j
quQs4IwwA1EunkZgi0AAryC2Zs79kFGpKKk6OEVN4tXYDpmtuVFpeUH02RlybssGdB4ToT2mbdw8
JY02fI6Z24ImOeIVVRaVRtepjvgb38QaTadpiTEUHT4m8o6BCrIGo8DAOz/l0iJPu8buKvgp0fMC
Bz/H7nme7CvVMKqnwjfcYEu70PDtxkhKDC9USgGko6GbRDaqTVVjC2nQpCvg7iIMVYnCNjWLVF4l
YUpyS6FdEm8fW/WSO0J2C7UlFOwxU4jxjFIhaFKZaYPjh+oma5TKzJvCNrzkpEd43w259PlY4JLz
18BaIeIQiVP2/f4YaQJpKtJh3UXM3zQ1OT1nSgGMglqBK7olr/8sbYJMghgACaeJ1eFeWqUkOvZX
GB259iVrjMd+o2SAacI+sco+oZz3+YKTQBezMV3h6KiCM7yXR6Ss1vXAFx21TMRTnBfqykUhlHOH
LPhZ+CE841QYLuyXOUgEKIu+H4YRjyvUK0SYEK7zLxHMXpbmS6AVEn5EruT8+1LeCmVUE7VaoiG8
uyMH+0xFXNTaRr9N1MB6LGdROTQTaROlDDC8TBxU6Qp4McV8dJR6sJLoT6x95cY6GJ+art8QbjFw
acdknAD6XWNHzv9+x4oxDFtdyEZHJEr31CLbtQG/g8d56i9LQSkVBdWpsMAoVaeJ64Nie3QEuXwe
K2klFBnncbRwktF6gHwFyqcoLbBRq5sLrkwGMjgprnsLjQN7sa7saHDBlZp4+xQX8eONWtLpVuD0
85soEhGskAcp3LmWSkc5r2y3FDkX4oKzIIgSAeqHXggsmOOL6pVcq4k8OJHkCNrvtnlRjEsQ80Lv
b5tiXPSNHDz171UBpDQJXQ9yhOc6N6sT4FKDhFFd+lame4PjchfXDc9wPF/wnCVsINH0uqZSrRyc
KvFWVJDsOKk45ra4bgYgZnjCTu2HjIMISVvlcpkNjhJgMMsQWqXoREluFgp3SOj8rYjKyI0oxi14
BriD3AyiMrBa65biT1B4IM10yZZtkKI6fsEJ9xZubjSug5QIWVaiAeR5v1mYRUSajkSDo5fnUv/K
679U+/Pvpo3SEjwrHimirDB2V4GcXpUHb3DaIrO9St1ilg4HMrp0XG9EsK23QauC4l/xBwcADtMw
AktMQCnb6ejSXiNA4KzZHIQLr4PuL9gCgqjp3r1ftKihoQSZvROpATpth1bc9KPX73xSC9uokN1j
0yaV5XvasPKV0HO0SGg3cZBodqzI/R5zzHjJ/4V9RDiEkB2oSwPoJsZIR1cN20gueydRtNBMhsYe
o37Kn0j2491cFIQyHsiPKJ4m2nTj3DgqGtMiKZugd8okc9cINKqDH2S/syqKfzyWtHB3oX4GUBBC
6QmezkgKB7kBGB0lw7rL7AwPLatUSrNy/8gpwLpBpG4MXtV14aijdiITRLI61GPTBmMUioUe9L0z
DLLVRVlyqgewCKqlHO6krl4/VnDBdxkEVS8DzNjgPGeb/WUX8+dTb+wdignVrnGW6df/nwDmUtGr
CkV/tNk5XfTmhb9y9/Xx719crhsFGKMTM6P0pQG/XxYxL1bGAAMDr/Bi23gcZMmC0d2t1PQhN0Yn
tbJX5rXYO2290XBj1eG+GXho6bk2OMsoNMkT0he1d0aI0RaKHhKvcfTstwq0Sq4TO9M/AmlcPV62
uTYyLivEFqg2T2URxn3UUuipGE5eO6GKhlJcWbSyvSbgeanJdd/fw/dimPNjtGoojQrEDNqF7ptz
lh4DK3ZXbQnCGspLVywoBVwEDg3KSBqy+8zqZci36aOh1Y6HDla7zuNVNcAHGo18frx6c18P5rAp
RYH3Jq589tRobpL3JJewejQxTLwTN1Xf/cjzYes14bnyostjefNTKqPmqaEFUkYuRmEp5gKvIj0K
FZUTFv1TGxGrLDyOSgtrB4r8CQMJNCdGlymMeRNP6YApyk4UJKavLQFlK5HC8RDXqsGxvblThTIK
Zt2irIrOJZZQbFTrpiSVVDlK5dstORbC37q6dsN7TY2t4vYcI1w4U3DgSPDpSFEiIcJ4oExFyWeg
feV0wvCrSalN4+ikZ9kxT0TOO25pEW9FTT+/8REZboWAhmPljMS3Gm/bu5UVt/+VEBg5bBwvbpaW
qc4SAV05XeVQD9zZ/sHowVj37wEn9ghR6/8VwhxcsfFV1QshZDDIlxcob4qRbqlRRGYh1JyH6OKq
YYoKnvOAlcMimFVTxUiS3bpymroDRtmo34O6supg5FE1LhwjbD+6eugEHACI/V6QmI1aB9K3wtGN
CFiwcGsIHueBM/MMcAfQBP08qLWgw5MxNrlDo1Kn5JLTR0FqIf8GICUGY5f6e9MOTuARXvC8KBCw
dRQ0McYAIIV7nRKpLFsaJZKDsdxILdFtLL5qaDxw8Y5vA49zlubSDIXCsaLMrSHVw4bqJFayfFCj
ziGtuO6S3OkL6Yl66abwoo9WCf7R1A10g4C46hsYgM5A1tRFxWvo0A/JWRxHc4zeU3BnCPrrY+fK
mh8rhDH12EC1C5Az/5xLvlm7siVGmVm3vKQ2u3TfYtCCCCQJanEzQDRmBhO1r3rxijT9UW4RIXc+
Bn7TGlE5qAHMPMg5mTnW3L8lIkGPihsSCJS1RRD9BjH2BrBH4AFqUtp5ywv5Wd86iZDp1HuIEAK1
RcbhAYgfBUql+ecgiOx8+IMhihZcu1kL8urxLi0pcyuJsfPeg4WlrRicXcX/cL0E3DSiF9mPhSyZ
AmqTaM9AGIEHFqOOhkSfgXoOBpS3h9j7qORXn1cSWFyx/4hg79mhF4ykH3T/bDSSGRTDPq/P7fhT
CdX/ZsE0XHgTFyNiPcarlk0uZmHU+WeS1C8kSZBz5oGtl3X5XxGzJBhNSwyxHIKzqm+qmO56ceWL
uaX1LiczxUYMk5lN97cOlD+OD/smwqTnQWvG2j9HZb6O0J5jBG9dhh4Qsg60k97wGgqWFJvqxMij
I8ePfuF7p9oJqpy5I/HO+AtAZJUmVZ602N+gxPnY4HiCpp/fBgx1UtWGVv0fa6jANh25pivYQ/f6
WM7S6fluTZRQHZ7C1ns5KFl4lYZxHwBZGX/DQVkZWs55Hy35t/+ImEH/ChlezG1b70xw+QwrND3X
ouU2m57HvLMoaGJzQrF14juU73WRU6+HSaauQ0ZMuw3EXVr0b4Onm4kSdCZNxv9i7abQe6LgwtX+
zb14s0dxkqVxRmPBkct6EyDg6njZqSW3owHMA04x1JA1tgE+LzH3zDU0wRHy90p/UQaA8sbNYwtY
srRbGYwF9E3ndoOYeGfB+IwQBCuiZ0vtc5gLnBCBowzrFPy08vuWxB5abgerjfy/OSDdw4Ce+8cK
zaqPk1O40UieEpk3+zIoSiHptSo4mhc6wFa/o1PVEnp/k/TZoUrrnd+jyuqK2imnynOUSbuk4u3c
0qoawN8B2AJwCTAQ99+QaOEQ9LlsOFX8p2oVM8Hw0gqc2GHOw1kvWD0MY6oNAV0o4ca9l9QrOd60
iRecFfezrI2D3ElnhA1WlqQ7Kiac2sOCv9BQ7QI9McrvMP7p5zdrmxNXMgIlcB2adpZLMttvOdfT
kj7ofJsaPwwkn1hMsj94jUJBse9IGWLkXo9tVUtWke++SWEhmehs4bwyFrYKKoGSEZkV4FS+eVtv
VPIEX8ZvN/wz8m4rP/2R071f52uh4FQMF+wfuMLJGpCfhNdgNmoUZEkXqOKd4/I5x9C7ZuN3Px+b
/pIqYD4GjAq9dehZnT7hVpVelzLw67tO7tlx21qSWJuB0NtByXsxLe3SraTpS24kAe2CTsW6Fa9I
hli5jvnRyVM6ypYPHkLQ8DxWawbUw4nG0iGji5AVGW22ZaF381hoBOgl0/iM0vazigXACXbB2FfV
Jwzp3taZFJliEz+Do10xexBDgcHrqhjZptdqMCYM7iEe1G3W+iInNlw6EmheQ/yB9hsg9hgHShPf
y72q9r4PYPEmVT8ea7+0qTe/n+2DKfQQwYBW4f4cw5+J7rcmEG3/Q9qV7catK9svEqB5eJV68BTb
sttTXgQ7iTWLIjXr6++igX3ipokmnIu9D3KAALuaVLFYrFq11iZ16DnF21iRUEmNWZhDBrYd5Eoi
Gq8eCDCkEBWJ9eXVTrJNpd0XvhEmxfPpRUk3DUB96BTgIYcxkWP/qXyqEccrcBjct9F6zQvFE+eL
fyJ8OGjrAMODD4Mr9Pi/T2xk0KiZ6YfCBzE900FT4KbPy+z/7L3ijz6rRjG/HG5uj79/OdCLkxUc
26Nai4LMjMM9zR7EhdIVe6Y3XeSzQoWYlJniA3Gckwpj3OInmqGZq9uTHvA5h03emVtQuYf1tz8Q
FgRcPKfjRByxRfRaNVv63PpMi0cv7YvL0bDzCsPczUwVY15fPE4wxL/kp0iSBEujlUuT3vXaRVJu
8VSYyR79k2/6m2BF/D62t8y9FyTALOs/auYeaFamirMj+zC8jujw9y6KIEKAnzQ9XacJZwf8liGW
UnV9SOfH0wuRbtfHjLiLMX5PFxbiNH41Qt7Di9PlJ0HH1UjBjZ48g5z5X1bDWViBPUE4ECk+tIpQ
0letF/uzFtrOoQasIFhrhZUvcYB/FxwaELEiUwKByfHXn6DoZPiNvx7AiHRgfYox5vHs9I7JPgsf
cEL/3fpIDY9NLPk0T9TrsWP1eTv9tMzLRFUU5SH+czcDzXfUbf5nQizDo22ej0mFHFqfq7DRCSYv
gqiG3GtVnmfdm9EHP8bCuv+HdeH5i44QsOIQcTteFxl1Y3ESJ4hdO7YcCOJpPyaq4jSTuRv6Tv8Z
EVeG4pHW+YsdxNP0Mxuz8yT4YdrlZlYxU/Af+2UHgSfFkxotR4x8Hi+Gdl3nz/3qx7a3XqODDDlp
p00it29ux8J/CEj60zRWVcNB6hp/rYq3RK75ZhGUuCWW5cxoyQbsLBuwPX438ePe8cmKkCCUSeAM
yzz78Vib54bVX+RmijahhpLYaY+QXXq48vAWgGYUR68eb+LoTI6fmmsQk/4un3+kBfin82zjoTg6
UhWnruzkooaI0Vwg6FHU5n//KW4XfumQDtluPORLCBxaHygincoA/3ifDFh9245Q/DEO1lhvNE+7
zrzlz+kNk3n35zUI0ccuajKSrHFjlA1+Fz6zo5JYzqU15v0WEaO4O21O4m68Ys1nSTl1qQgaaNyx
95MWE4puvc+dKcyzO1BnKp6/CiPibOI6Y1Q6YR6qIGkKrvObDlQAlrv9h5XwTidmzTGhKL7lCy74
ieo8pqRGwwxTp6kvHX8AOS4t238xhSQOKT2oa1FoOXaDaSS9s5adcdBpuynxHAzG8qKchu++AjEC
hDwHNBQYREEcEg5p2pesWe0kiD3rEePTIcnv6iDOLEW2I3Fq5LtID4B7xCSv+FgwBr0sIKKIiUMK
5XOM2Uy+YiGy74+XKvgGOMrXFuvIjTlMGGLxnNjE1M5rSu2u2xOn9apo1msVlaEk4rh/jX0hg2jM
1YU8VpEAs2e0cWLMJHKX1N3UNHV+p3pmhDqrVQ2TD8Yd4bI4siqkjH0yuU7pQ74ITDXh83N1zgnM
PdCl6pEXvkHwEv8eil0ect3iP79+/SpBWOlswea+7SEpbO2r8AK00VUEUeHf71x4IIWo9nu7f3//
PYSKMCbdIqRRvFqMQo14VFBYoGtmsSAujD9dcxEwbedC56AiZuRZT6ePpdS7/toSsV9tF4DAoFzt
Axn7YN9pDhjdB2PYn7Yi9TC0DlDy5LVPkRC3sq0290yC00HrP0mi04jmNWBtQ8k2py1J4jNo5lDS
RcEEiFpR/Ctbg2ShAFHGxLRDb71MstsqQRqq6pybkvQDRRP0LhHOUHLyhItgIAskCRNPh65wAKGo
R67h8PPm5vxwPob7uyZ8AmQtasP7DL5yFis8RLafEHBAwRr1dyTCQu4zOc0wdy1eQM5qbZogpiPd
KNtLCiPitaBrGZsNB2W1zDF/B4nhhaXvgtS6UHmHzAcdG6uA/A8+ni4EUjubq8apke0YevHc2ct2
7VIVfEi2GP68R7IIIimUhI7vBMq0udAWW4uLydyPLl5bjbn7NuCOT4VikBpfBhbQhhW+S5oTyOro
uh97M9v66fKLNOO11eRbope/v+/on0yJs+60nSGayMsVCwaocY52Xl1vMCeDyHF+2pLM05FiY7TW
xsMLw+jHW7eupCI1ZX7sVkk4s5eCVLsJBIEFiaZ8Nw3vp83JTjDgNYAofYjJfzlYNlmLJk+cOOnZ
piZ3Gks2HrsOFtXjW+Z2GBhGNgrwKwCLwsca2OC34MJ1Ys9NwzVnISPfT+PxtTFVD7Vs3nAWHLs2
urn38yGIgX5qQ71AEO/c/NDaqlqFxLs/GcL/Pf5ERbquemLXXpwbL2V1DRbCsEkVbiDZriMbxrEN
LZtSavWVF/deGvKnPaR9d6c//RcmApwf2AD85GPXLF9wtSVnaUAcrMNq3DlEYXHfFmZUDEu9N73F
Cs22cXbpWOg3QEcNm2kpSrxide37lyLgcWhvYloHSBhR5yXoDT/xTfwM2v8CB0nUGIqH+BeVzo+F
8tkFB2VqzLwJnlF2laFTwOMPB4iczcg64IH4Hyb4cHlAa+3PXb73rv/Y4R4iVtvr64uHLLx/f7+M
IcrmgYb5t7YbIojdqr6x9CP//V0fH+jTCwq1Yt/DHCxkHp9r5Enr7sfzM4Q0Hi+HqAx/Px/wIyGn
wX/ujH9uwXwdEoiIPq3R9uUFP/N+Cd9jVQNJ6t2ffpTgFQNoqQtnwo96vvn59rFf2aYGWTr0NbaH
u2yjRSX+6cOrp6sr/AYuhnUfx1U0hL+dzRDijyHszt6DzffzZuTlkALCmwYPWhEUYxe21nvmbBzW
wY905wlccREOiOKJ/tGCEXJXPlOKAi46dkASCHGqmGskaBX0TK2b6sr6Ra4rkOeWD8EPujG26S67
pLeawg8+UAknbIpDDhabNGPgNudf4zNm/a/mZ29nnB28M8jgXFmXy4/uubhzz8iORdV1fp6cdRCo
DwtF3ii5C9C6gbIb2lMoG4hLJzRhYw/151ifMApaPY6sDy0njfzl7nTk+ejwigvGFYB0jlN5gEzz
OLqxBvCmZe7cg3OTRdaVdpPtyI/sprnst+bOPQ/i5dkH42R+U0Xl+3LhqcaMZD6OD4wjjw/Nx8CO
7ff+2i1+mqF2Sq7TDMfLvPA9BaxCZgMFeoCMkZ+gRis4UmCQuqU2M+PCmjd9PZgbAz1m7nrh6d30
8GPFzcQNjlIwqlh8jv94MS6AT66NGY5Y66ttr//prVeP3fXDtJtUaJQvImo8kuIOB+MfZ5VG0nVs
a9GtwlqGwD2Q8GbBkUe0uklDRE66ub16QSyYVM8z6S2FuQqU6LA0EC4Jy9OzvqznZDLjBRMdYVVP
D70+xXXh3wakejdG+3Kl7Q5UXHUI4bO9NQ8qzQ/Zl4SMDTCuwDGhrcM/wKcwbUKm0kyz3ANPLljW
NbcHL4O3jjs/SFR3stwUtHcBQnXhnsLBmDTfaJKxW2MnS+ctMOntZZnbc2QTJ1NEnS9UDB/fEqSy
+JgIqvCc42WlSZfZ4DX2D+7ev+jPyXX+cSOy7RM9H/fjdbI97adfu8Tcef4aFB11Sap+SCoYzM6r
22H7k52DKOjK3LqbJ65UUR+yy2prnp22KrtjUS7CYDmGM0CtLHy8jAI9M1YUQc2urnua/CjLbPP/
MyEcChpMFC/uFA0M24+rxnosm1lhQuoXOOCgQeEoaLHZU1OSOJq/uvFS125YYMxzKJrbtmDvp5ci
iyWQbELhEB1t0O4IaWc1YdZ89WcvLu3uwnH/AD9uDnQXLGtYqKgwJNcNejJoXQCtgolwsXWBvC8p
7QbbZi6zHaVB7/xYCsAGHLezt95q6IqrXeIJcEBOjOpzeiRxD8uMNgvHMMQA1/5pDfpz0RemiMVS
G1w/FJ1fj3PdHZ8pMy3xCOkdN24Tf5syzHzqbqkCOfKDKQR8PmCG6iEIY7B9wkcimtuVs4N0wXlG
3zyPsrsF+SG+0MXydtodZMsBohZ28IpHfYf//afI1+Q0t40ygdvNKLxA3IWoKvwSx+aUqP9ZEB2u
axZP7zUw9S3ata/Fdr4dv8sEgDgHE3yUF1Bn/CHEuXWozH5JsYhsfvKGNGT+7eldkjnyJwPiDZWb
02R6mFTBVONDqy/nJH/w1nQ/B6r+kWyz+EMpQD8WyAyxNkDHAcpg0MSMZye7mDH35zr9havKzj5Q
i6J/4XLHuXQtgMPFuf+m79N5aRv0ezd6VG3wNtpmO+ut27vnT9fmZt4CAX+2JBFVPD0++l9fDPPO
PG8yIpsRHBtoyqouURc5XAbhDy2k4Y0bvb292dHb7dXT09MLf/S8XjxwDUVUhVEbPv0dv4zmck8B
kyM2FtNanKXt2N3zIPXdKqjcg3Gf3ZrQqcn/jBfJTX6gO+2lO1M1aWSpjY+1+jCpB8i4hdSGlWwy
miULDsElpdAuiyo/NH/Pr2YWplx2KJwdRQyUeRDCBg4BHlFoBwjxqcgmYwJkz42NJL1slwbFORCb
pMzfnt5KWeAAzgsnG7g9gMKEwJH1y2xoJhJ85oKjS7sj1ctpA7JMFKByvOZ5Yx9FA+FU+2MzdblH
8GbaJXvwvP2xL9wonSNQplw7W+sii40XsgOFFA39XaCyLl3fX+ti06CdfOLrI7UP2g25YFfl5WCH
zb2x92+M7frHP2M09P4hyliYE0IRHOAv1xcSGT3h5IcWwljjuW8mIS8NzfuLxXXZtjCwytP7K0kE
sL1/rQlHYaqStbcDJByAThsu2VjmQzk1oNN7M4dx8w+2UMYFchDTmbaI026LrqOlNrtx7xc/XJpf
6VpxVtTdPSi5zs0sVzzMpN/ukznBN3W36Q1n7t3Y95l5ZXqdteuNpdydXpTMClzzA0sKJxUBxnzy
gbgtLxI2035alx992Sl6lbJ7h2PZ0KlEpgae2+Nw1VepyzCT4sUj7c+ngO3AnPHYZlBKcnRFIiA1
BQYGQOjAdgvyymNTMyVm6daglAQFQejpzW4s7+vlTwaqoNPbJjeE8jc4B9FL/kIC4xtWoms9DGkA
ZZs/5yELKwxjloGinKQwJFJgNU3qg0S3MGNnaa5qf9zSZvbDjOm3xCq+q/PDLxa4N64VXC+YjBPC
rkEgo5WMmhHnPYkDbXx1x2LTuQj3p3dPdmrhDoB7IL3lZFrHn2n189abB8+MCUuvpqbscYMMUUqW
bWCmmCWyVFh+7mLijY0LmfcOUL7FrPOxwVlrlwkKKEZMHWKE7sIucedANYQVB2+tztya7pjXq6zK
zhZKVJx5FAjVL9IDmrnoIOB2k8NSG5dN4m2nQcXGJbsocbWgHQz2IxPjCscLa9fSYCvj0RaM1S4Q
qktv3Q6G3oFwMwUpieJeln44wG1B8QlIABCdx+a82h5B+1gYcZVyzhYtzIw+bNgagQontFTM/TLf
B3AFtwh6WvBJ69haXTillhWpHbe2ebb4BdlgxvGmHozfjNiqsRLZ0gIfArM6f1diDuzYmL8Yc96P
pRP39l2AuQcDUDjfRM0toCEF9uX0CeDXvuiQvEnLscOIvuJzH4oY2aI7vRlbQ7C8VVk/Rwu0TcK0
bNnZPLTg5ErNchc4mhfaGVOR8Mh29pN5cf7MzCvPmioQVrs0hdhh0VxlPkbj23WMxhWH4fRi5db4
YxPjVD5omY63NhvJjDftaGCIBv3v9okkZVhObpgPiptGchqAW+PdYkiJQVdCiCu0Lp2g7hwLCJJp
45LXGt9xnVWHQGWFL/fTaxMi0Qa6nYEFIh5oDS096JhAkqwK/FIrIDv1gPJCXUgUFM1AWV42NeCm
lUUvmWteVMF4QateMRMh+TaA+WGaDpQWGMMxhQCyuvPS1WMFwV5ziowmdsi8Sex303w97QPy5fy1
I/gAeIESc+wBbbWGPprSdNuSLfSQFU8z1WqEbDszMBrm2aiiWeylzPzNOj6A62Qc/gHw+XnXLCFY
NIhKGhkHfJzSj+Y0/9lqbZROpqqEYkgX5OiYTAUQAq0IYdugf9aDo0jHFNPkp2eY5c63U2Vql8DM
4cHgO+mzxUh2DkoNPIEtyn5MoDfeF11lxiyDgioZQOmWm4V/NfpTdWvQ4tsTpniHohuAwaePUo/Y
ne1pViCJxBiB3l6PLoss+giyHOcfUJxAdUNelzO2ImAKN8/oLWOwoBd2CJKbOX9iheLZIvNPUOMg
SIHAG4OSwjkA2Tkii+brhxIFHgMdrGpbmPr29CGQfc3/GcFAn7AIp8/9LkspXivm1eJdefXl5IeT
CppxcimwIiQ7EMyr6USXIMbsb6gv+RWrQJLlqOrkKjPC7VxikklfE4BeMxPkAgXcsYuV+n+yHQP2
EPSYgFWhBiGspavRzIfumh+j3OtGHPS8eua7Xrd92NrLP8Qo9DRAxIUqB17NfMWfArte9AAAFMA9
F4thX+hp10X5OutQW1hV3PcfXQshAUBx7K8tvvBPttJcy6yqa4zDJdTgARb7GYRvXfhmhEZ4yMPz
w93d3X7/9NKE168PD32Uhej1A2v4HseqTrpsizFfihcTZ+XBNXD8SyDjaAGQhL7cPOyb4XLsrpwH
JZpUbgTJN2QygCgV850kSEmjB6ifZsEvZqzRqL+s1rCpu/fTJ0zmlEBn/M+OEC8xiVbnJcNiAI02
5zMgo5XilwoTYtkxHyhmf0YghFjZYl7qp20BFq/qtUvyQ44y+W8dYqToaubU09QHMRsiswrZebve
Jd12pWH7k6ig0dKPAzIewE4wOxrYwq3putU06dSxoYsBJqvOpHpYY6LmnDaZvneCXHVLS3cQpVMo
fqF8izfgsccxu9HcFWPIByOxr7K82i5pd5i7l9OuIFsVmFDQ0QbtD0Czwh0NPeMxrwMG3Ze12hKz
izhMOg/arRL2KVsPn2HmJQ5OWsN/yaezPJR9D2Y3Zhw6XIN+1m3xwLxARNyeXtBHnVWMGXz0lxee
wZz0URf+bKcAUXkP7tTDD8BKAcWx98/m3kPE2JFovwdAaF9Gd+fnByMEKXa4v3p5sLb49xU6U7wU
fVYqHjGyHcaScbmbAOJ8gUc0daU5E9rw8bg0W+b0G9d7aB17k/aKtE66wf8Zwu0vXM5ZV+dewSrj
oM3kbLStsDExym2bF4oNxnf6sr+cNBZhHpFZBMyBDIJRNk923A/WTe5nZ3NXPp42IduyD8wKUF7o
aIul+6Sf16EuUiSO7FxL043e/1iXcjsEKoCQbMtwnFHxgNwseBeFMz1YbPGNNkCHr3VC6AWAFT4J
MZugKAh8qGGJe/bJjvhMwcUx1XoLGBYmY4GiX4CcJ6EegSoqvDncAUKfhocbI7yhUbm9u71twtd7
3hdpoZd6cd2GL1dP+9s5/PMHsC1Atw77lzYEWOvs/j52XiagtFQ++3VfQE8CeB00ajGRiubx8Vmt
m3Go7ApRIQnGvbMGG73SH5L17vRnllkBMAnlVChi2ZjmPbbieW1v+10C8SRIJYcNirh10Rehnyf3
pw19rVoYxmdDwnJQdeqq1lnNOBuNUAdEiCRpaLtdqNHXpX06beyr88IYFK5ABIbaIJLw41X5Y0Wc
YLTduOrTa8gZppGlZ7edjRpQyVbFmZetDGkJJyXkWFnxiQW9CW3K59Q/tLs6crYP7V6l2sX35th1
gXpCOVD3wKIALh7hI5EVcM65HE1QqQV3Rm5fjc2iUv6WbRlOOqpYoITD1SrkI2trFLPham5cDqUV
Di09NITOkckCkGyXzu70B5KgArEkTo+LVxKSOTFQrno5WFWqeYd5A/X0KD3Trtll+WDcmRuyc26H
s+aHijpJ5urgi8YTlRfdkfMfO0XS9mDFtAsvtmmXh9VqPfm1E9Veq/AH6U7+tSNWOguvr1w/pWac
pK0RcpHtfZ7rXDavvDa6VOHq0lVhaB1DpLyaJF61ve8VlQEam9gfl11e+ZdpoYMwwbQUTw6pD3L9
eS6B5eFiP969wXNy1+8bTFkFRbRqKyin2m9XeOATEBdAXR/8fSjwH5uYJsdoVq818YEe56nYON26
YYa1SxpVHik7sgARfgQJsKCIVfZMT9B+SYkDaYhhQ9q9m9kbjz72TRkqs3CZO2CgB0kHmMeQDwn3
m1O4BmvdAh9oguhOMJ51Wn/uFcPOxhiH4lRxFxYCBVoGqHIg0iKci84Q5ASvwJGge5C212AW+TV5
47ytSPs0Q6QOJGs+9C8KL1zBEtIwpnB8iYuAKhMkDUiA+G0uhBAvKexgmVMrHtbZP8uZDWaUdCKK
3Efi8EdWhP3MXbfMPG8x45IZuyVATt55e7cpFfnCF+J8dAAxnqS7aMbgufEF425khZezwXMP+kX2
EuzWMzzkr5ute6YqcUucEfAMtB1BagQpepH/pytyK/Ot2kT6b23KGowAOhITC3lGt59aFZBA4o7w
QUAJgEPBraUL5xgpstEaNeK8OdRXeX4B6Z9wmUEXpat6Z5IPxUV++TAbFC3x5/Fx9pMECu4EDJkA
uNY7v3OAeTEn/Ry4NKL4WFJTeKVhCwGHxOzSsSktsy2ToA+OSTIvHJq7jD7+A/wYSFXwrH8g3sCB
LpTEqg76aAU2NrY1ParJEObECRP3+959ZEXYNBB2eHXVQtU3G6pdkJ9REkOcdns6TvAjIoQJPn3H
jyn4NDCZe7xdkFntqgXAlXhxE4CPEmJsZ21eHiFzON87YzudG3ZvXo1FmW0JIa7iypI4PPg1oPcH
ggpIhYtgcYu2QzGi/IJWIMbM2J9Eu1shDhmMywbMGbvTa5X4+5Ex/vefnqLBPDOtmAwrnrDSIWYI
uk11kUKV4B/sOPwxhnQdV4vw4dKZUqfu4YKAru+m8ppZY4jIHyqJEiVRFiAySJDwPggfFT1ekGMW
CdLbXI87TTuwWT+vMvoPa8HgOZwZlfyvZQ+rmC0vAZQZV9YrAyV6N17qAws1TRVkZR8nQOKM7QKd
B77T8VpIovdQBOxt3FcaWKLZerdSmkWVDsnzBWL1isMlNYdwju3jpRaRU372/HFdKKTpM8wM8Lbp
VPo8yqZ4F5z2BklAAkMEzhbiHpTcv8C1CmRLI7CeoAtIn3kvpMM2zp2tWJDkJMEMP8R4FABbKDjd
shod0LCoA3TlUz7+dEkdzuYYTskDmh1np5ck8TvEDKwIIRbEeyK6eIBq5WKvOEhJkf4sLCci41op
tk3ygTDnjiIAKieYvxBjbGmWw8hnAuKG5BdW20eFN2x7NAWAV1OYkmzdkSlh63I26XnWphCPGTJ7
16ZJArZjz73UgM+FUNg47Xy/TlQoMNkCMVmCyhiIb3kZ89jh23xy+PADPLAGVUm356gEEPqG1aLw
DEmId/8aAgHHsSG9Y7gKzdmK+6ndp5X+aqXG71oDvEj369dyJPetM12C0E7R2JYuEBGQP0d0ZBhC
dBr8aRoSoCDi2gMooKoKMKn1h4HaTWjMwd1pl5ScMiCokFZjeA2ia2I52PJGx2FFMMfFSncDBRNR
uV40xvNpKzLHx1gTv0Wg5Y6W2/FWemyox96jgJIU9GW26VYzuofTJmS7hnsBi0B6Ac8QvtbEKYL0
yYJyZt5faejUgosF+kxB5HSLwu95KiTc/Uhp/2dKlAAuWjpXut2ZUMGZoCwNxFQwkm1RAcdteuNG
Gy1MrDa9ozAr+1QYIrZRgeMQIF/wi27UTC9NMYeTOe9dcwcwUDisb9/fRTgD8L+A4iIXFHZRryoj
NbRqislU7L0kmUK8egpo1DS7lJgqjTBJAOH8jADBY4AEaEHh7jK1YrBbiizGZGBltHO925jMe3XX
XN/o7rqZbE+F/JF4IndBG89IvO1ASHrsiQNtkxKy9XoM+tPlCqJGVlSWra14xkmckTPP4FRhJ1E1
Fxamlzb6ycGsYxo73znLui3ZYUnHaFbqUcjWA7TAhw4VqkAB/yWfcrOVuX5p+GSOc28+dGa1xSCl
YjESSDiaU2jHYg4axX+8io9tdJ1driDbGWMKFapIX73pWbdTGgVTVdw3q5ZFXeI46Iu5TjjodrlL
SxQmrW5qFfenZFuBVMTEHZDwKBSKQyaaSxsoRGYQqh3uKoAQjKcS0DTKJkXyJjlp4N4CHwUaw7hL
xaFTKx0zgzITklAL3dQ+JvxGEvX+++mzJvF+jLlj+gxP5ADUO8K2+k0+Q22oHUCj7eibAqf+drY0
Yz/rNIt7vNF3eH9kiqVJthDpKBwfQ6YAPnhCJKZZik5EUk9xt9BtMdUvNqFuSB1nP6Xar9ML/LqN
6DCiBoXDBmJZjDcd+02VQzjM0Zh2KMb+J2rn+mNbLAVaIaOtCI1ftxIDKHi74j2GOp4lEhzCMVq0
NSfItaJAVAVLu6OWM4cBOkfTVB+Sxa22p9cmORRHJkVUXT5ac6MDWReP4MqdTbLLyHg1eAb6+6Bz
DOmUZuFMINDbeQC5jnuDJN/OE4AB1dHMR50PACWxbeysdonMFWjuFuFuo5moxHrUuawQ4CJn0RVn
T7LFn62JJFSM+QYb0hIDhQ04u/zRiUeDRcRtllBLijfoxj2f3uGvkQ23Mw4fSi0cFCpmJrNvjawz
XAOUpdMj9e3I0b4PnoE+A9CtPMsCflw853XgVlbl4pGW20PymEJuNzIHkv80rFYlBiFZDTTmQImK
aS+cPTFrrWi+mq2djeCFGa3tWHvGQzG6nkI28GvKikH5T1aEE9eumpMY+aTHrV4XaA85N52BV2dZ
L7tpbA5+oj2T2riyk/bx2x8LuR2a4h+c9pgwPz7qzCW9WTKElWr0z71ljYxOU1xDkmjy2YTogJZb
FTpJfEh9JkNzVvSpF2V23t76rT48nF6NxJQPnwMCDR8LbwAhMmPObJ6sgK2Abs0br63ezAWFWE9b
z//BDgIj5/mCTpbo4iWSPNqaNRfNbc8XTK9lxf3skP1pKxLX4zEYNyZcw9E/mEg+pQgFpV4+tM4Q
V8kynSW4aH7Y/mgprMgCIrTmoCmK3gZ/fArp6QRC1jG3tDGepyTdehOwsszI852JKyCsvca8TZbV
emTpQs860LzdVqNbXDVWqiojyb4eXBEDbGjnYKpW+CEIiSaEq7MhzvK3Prux6mstV7i71ATo8j7Q
TZjdFRxktr2xtWg3xx6ScM14ZWwJ8/H/aYT/iE/frVvccliNHmcqCC6qcfrj1+u7UZHb0+4hXQuY
nUxOQ47HhbBdddUEzGq9Ph7zJlzQ+LLGB8sYFTe0JDLxiUI0pSBaBEcU8u5xnjoUsRp8FDwHrt2C
OdvScYDPmTIS88cI6JsRGKmTNZeEgKD6+4tE0giWUw+4UQCgj/cyZwuK9O3Yxa23nlnmesmKEmgA
FfhdtpeYE3JwMSN2fGEv0tfCJVmhtbE+coxk7sf1pMWQp+8U2ym5jSHUipvL4IjgL2pMVrsUQzCX
NM5cd5fnzQXNUCgzi8dg8L2w6EHyfHoDJUEEuBK8rPmkJue9ON5A6k4LDQZnjLWcgIeQhbaK1Zl/
guNXNQZcTWijct5OgDWsYwuAO0OsLRn6mOk0MrVsAz/Mjac+UM3DS9pSsATaBa5+gQkQ8SG9WF5f
45rsY00jEd48l6ATPKu74r7t6ivWaWtE2uyP1yRdaCW+ogkscREEDGQ2AFGhfShOrTGPpg1YY6G+
OD7brNrX2SVwjIpgLN3Lv0ZEfQ/LWI1SD4r+g7AthxqUnd2l6YNNVXspcwscazQh8AhFssb99FOM
qhmgnrYBOUSQgz0s8MVhGL5NoQaMLtJboNwxIAlS8WMTlR8YNS7pLs5d0oZ+W++spDt30kYlRye7
wXjfATMrEMXE7IqwGKgCNLBldDFlAUAiiIdRMZvVmb669DLPM7TTrZJGbKrNUF/LHgTDxhxZZff9
iWgs+dMPEdK4tF8c2HTb2CvqHckeG7vdZLbi+SD9dBz1AG5Znv0K++pnZm8ZhHYxUDNRwfqNMbyc
jhkyV8fY2H8WxNF5u5+bEV0WFgd0NM5Mm/T7cTWNK0vDlMtpU/LF8PoEBy0BPH7sJMsKzo6mYgyE
qcVOq9iV67K3fzHBKR3R1MZzRDCh69WCQbQEjLVlv7ewX7mpamNLV4HrCfBKnU+pCyEwoH5XZiNM
5IP5PpVWzKZcsYqv3wS0JmD6hiw74DsIQscbtbLJcsYqw0ZZAWTsc/B6lenTSleFd0nt4FnFW0Wg
ZRJ7eXWLNmQfVAxTAkE0UGQUJExV80ySE4vV/LUiFn2tMnEwIRO0saW3YGpx6a+2CTo9TLuRPLQm
LXcLxmNekgWwbRpUI5SwFmNrrq3q8pIvl8sfYxINgV1IovKc0rRYPBa35gDEasrO8HzNQ5abh+96
IVaM0iznfUX5RnwyLHlmLqtpd3ECZrQwMclPRu3NaRtfkwueVwDTA34pfkEKnj4YxPRqgixmASvN
xq+CdTOs3u+lheLjtLRvht0a3y5LoR6LWikSRB3dbEt4P/Z1z4zKCbq4cjoSgVAo3dOVZXumacaG
2f33c2vYw3UCLCASDnTRj4+BmVTzUKBNFg8umn2WlxHc+cZ5EzTb03spcYzPhkTo0mr5ZMVMKANb
zU02OnvDuaRGrajNfI0bWA13PhwGTo8iJGde0+arVXs0Hp3pVXe6V79W9bNl6+DpEijoOdJGnE1j
gw+eLL3q426eX7LEOlvbPOo0LwtP75dsKRiVgeA27l/kFcKHSak/12jHDoDsMoxLQZupHcBJf9qI
dDGfjAj3a1VqQ4mJ3DZ27LupZjvmg9aEpIpjJF8KHvd4B+DhIYIlHQPtDao1LDbSFEryln7fMkvx
5eUrwfsIrw7UX0Tt8CJjS7WykcZ6xYYNds+KMjBIbFIAoBRHVL6cv6b4339K9Tpvmchktyxu7GXZ
Okm6blaTZN9+jfLHIeoUfD4VHRrhClwJ6lNOmVKMVrQ/0sG+SN3iejS/rQWMXBVK6sAXYBIGMxZC
vPGXNM1LMrR4Wz+MKFCDVbIbTYWbfYmjqMqiNBugvMOBuuIotE11K5+HgMWou23dqVrPmJ8+51af
h81k96Gb7U779ZdHNgwClYQXNCfLBK3d8SfK7LkDBfuM/KGY3N+LUUPIrKmK21lbzDu9S6d9YE3r
mzHqENa1x2V72vwXZxTMC49s3akqAub6Nl7NEuE72FressG7UbGt0lWCPQuPRWwtUJrHq/TLPIE+
KDczd6lzGazM0e77oA9GyKMPye/SHeoVfexl0nZFbw/NtkcNWEWwJ13sp18hxFzbGROtCnqMQbIL
wyAbbdJCbXg7vaNfzhzf0b9GRKlaFJOJtwYIIUFyIO6vxXv5l/8+x7kidda/dPb8DPPtFcEiqONu
6JShyJmDceS0EdlOoUIBRgATfQr45vH3YmYLtkpsUez3YFwA42K98WqvunQ7a9qcNsU//VENAfv1
2ZTgGprRdIPptlhPboCLttb3Li3efQ337pRe+WTIMTcRKHAisvVhahUAV/RhkVML67OmEYefkCY2
p2ndNsy3IYtqelfT0AaK9ckiymdTwvqqNRkXbW4aYKKGkE1ZlP0fZ9e14ziyZL+IAL15TRp5VyV1
ddULUW2K3nt+/Z7U7M5KKUJEzQV6MBcNTCiTkZGRESfOES+5N9qlv0KdY8bYQxEBm4lME907dCgB
SWZy2lbvfTWWk+zEgerHkf2Ku4DHOnH6RhotJeTKn88/3mNdhjEo3jtKnEtZlYhRfupDLTGh79as
hBiz4KRXM+Wn39aKWYQyj7DSfnFtKzdQRu205fNfMb1qZDn0GYkLlVm17vFBEXdNeRrrlY42NueV
xAgXeTTHCjLpNiBIQgFPxZgS+/5O3QbyCmJWnMZQ2DUcJoZGtz+ULv7l+YqmDNG6Jzq+15PObCuS
+bzt4qg6aY3kJeaogje9DiNhM7ZxPTcDM2kM3V5MR1CaCVZoUObUIXcDLjsFuvw3EVXbTcQjH8zR
1E0dBACJ/jVDf8ZNMjJKYzSUPZ6XfMsXBgkHQ1knXdSBCBxkGrotd7F3EAZX4Wc2c9ow4hgoqdFW
5Zn8xBBDtLAbLT+JNVeRQtQBnGpfiyRZi1Hyp2qbOYPXlzIT07CNyImBOKKqwMxFE7Rg0lDBAH5K
vLISnTDjyq1Rlhj7qvokhXp5nFWbAGXv0SwkKayt2vCz1IJyoccTt1cMD59cb+du4YlzcvuzDCbq
qXKq6U3LV6cMwtl1I9pxT9vC+asxRwo84VJYPabCKGYSlBCsJc2LMj30K4yTa6QdV4H8q/JnGqcT
n1UB7AkYexQa8VWZM4JOOrDHQVlABc3fh4lvN03hAdSvH9SGW2VNOdcPmVoUkGp0Fk3HncFWNRsv
CFutT4qT12d/lBBy8FpSyETx+Dk9nIl0iY41/Z+l61DnzVHxh45XuFzPTlBeE5eSK6QOmh+CGRgd
TyQ/8hetr2PMJFQb0sZSdfp29IF5SiCFdA3wIcZ9eT/qckHCQhNhJFx3GLxL/+0Zc6QVNzbY6ovB
py2Kc3xx6oL0VQr1P+5QLo0k6GcO/5TPS9CXBj8L+gcP6Lg4SKOuiEU85kfUfaUSRLoDfJ6zvHFu
dHXqMkRO9q8t9iEE/d4MfF9dcWpE5TPy64Xe+R9AXX3gXbzmAwV8p7y/AF+8xZfizE08tU6wEenI
UvCqRL3zPrrmrptwMggrTmXworQj7v4XfvBNHlW0585B8xU2tqHth4YxJTfFdOa9oRIi0FXKoQM4
hCIJZUhude8jFN6FKCKA91pyP3cZTmTUmG7BiwyFHzpMxsTvHuCYXh9DnAY3fylS5ewb3PczCJhA
gRg4NQmYWrq7NweOx+75slvgTS4FzoAmdAxIXNakH1I99+KaWo0qq2CipwkapF3vTXFSrDRCmqKM
FUAWIT+Kxhyt3VScurVAv+DNYrph0OIa2e0pFpNfvFtbKARZbSnOzC1OLuQqu4DhI1R0GUdw2ySL
0wSOIHbNqon1Y6i0cyF3wgb+4zQnAfkJZQ27XwpfjVA9CNTyVGURGTsRf+agB5MmAJuFyiGebQ9k
vSOKfWFZINhhAvjEdfFZn8WmTBwZilRC8Rds3hhhYT5INmYeXgiIQUEbkcHvju245H/nyY/UT9ZR
8+f5AZ1akIriIoay4WRAw9/vWSMj8QBRTnYqPS0geLvlpFHrmQMzaQRsZNc4oICl/N5IHfWRFhoi
HvRRDXB95Zolr3y37UozYPRVwCuFSemHSTo15L0il/n8JHf1H89wnVTEw2J01W+PrVBDgHlRXlKM
/rBpPXgtE4A4gTTguHGBjgRkxg5xmjrPv8vEsUS8RIDBDSGJEntepBh0tD3XVCc9WiUxb9XiTwD3
Z6LzxDVwZ4QpkgUJhJiQkFSnVP0yjHdPvyjjSUrmRm4n1wJHRtnfwCQ7y/aVGAFNG1o8+4xWT4mh
9qlZK6V60Sq+n+kTTi2Jtv5RW9Yx5cvyHzVoDw1yG+QndRCtSO4DEwOqBZEzKAQ2PlTAnn+midxL
u95tyPBUYPeZw0rlsCWxzMpTEsRfYQDybjFf56prS0r81heuRrhat6CCOscIMhUlbgyzk0ZRLaVQ
7hSLU1A0nKmNo8OjM0XaxFvyXvl77HPf6nLu+1EcRRAeIysa2vUIsfcHOe9EzgOvfQ3pRWPZddpa
qud4cSZ3FCAlEWpqlJ2ZiRWFi+mzPhgAfJGT4aPkgoWc9gc+UqSXAMB+ErhhuICMTr+OSiOceSVM
BSokKcCWoctC2SSY9eVxKJZjkp/yBORMUqYcGj+aCYZTHopjQBkdMMmMf97bELWUqwWKD0kV7x2a
V7FVgLWZcKGxwyTLr+f+OW0MFK/I9DAzwybOQlJGBmouKGLyXmpDk8T4U6t8beU+x22VdPYtMrGB
aDkLINJHWQnhntnADKhokKyVyPda0IK5/BbSMh/fXtKtCfZdqiWeIeVJj1s+lxw15IjujiuQQoVN
vHhuaSJuwRIIofFqRChhF6NzSe/XLSpFYvXJx3YuB5Yc/4d6yq0RFqvEB22tyg2MhOKPavRsju9X
favPLGX6u/y7FBapMSSD3AkRHNvLVah2RCe1nsPUTrywMbKHFiXNjIHSZzIJIdDGro/z7CSnhtmJ
P/thIKLRW3EnkyCaCUSTn+bGGBMlymqQmrEZS/Cpdia+zRC1pstZz7//5KbhqIJBmHZ5WJxpLyRA
6XAdui3FaFeSu4mr8PLcxMT5BB0JEmL0+5FUXhlDb7JvzmhRpGy59BQk4d+4M5yE55dIlNGuDOZe
nFPLAaMZziVdy8MgbBEZnJ7wbnrK0dVYJaPW7xIhaudkzibNyAAVYFYJFMEi82mGKIzF3IvRDXBb
2SxkaT1C4M38D/t2Y4R5F/WNDoHpBs+JBKN4zbBX+ob4WYyO29z5fFSsopnLjSnmzqvBpeyHBspz
ueVVIMMSoYdYYg6WeKdRIUJFQHPgo1JAmtfvrxGNUgkUFDzemyxu162KXI+FMD2NTWG5eW/2/aHP
NRLPyX5OOSGuI1x4VGcN7n5/I41o1o+NluJGyvWlP/w2kmI5ih5gGXMnaqroQSccQXzCY/jjgQEX
5EnKULooekTVaPNcfEyTCJNkY1YujAA92qTVFuNY/06CyopBgPt8R6dKrTRJA/4KEGHkFsxKGww0
o3uD53SEMmpS+ws/9jaJ15aO3kQfPtjuBHBok4gbVnLTQRBl9O0xGP48/xlTwev2VzBpN5c2YRdm
eOHpcUCShNu0iWAnBj+Dq5w4iMgv0JTDYAC+KitNW4QDqlZVnZwyvfvgk34Tp8GMi06sBOA/FZgB
Af9Duf7ec5qoMIpIi4uTLOPdKAVE5F/bfE6eYdIKMkI694VOFJsS9jWtYqFedmp8XL9+0Jp1FwqY
4C9Wzz/MxEEAKo9muJjfx/ubcY+s5eQ6KfMUgI6ENL5LvEYhSZpCgWrm20xcluAQw92CoTiwRbFT
naqv5Ipbi/Ep9uNXw9VXbVb+FpP6Uy+VnMT+nMrmlC/A74HipfRlcP/7DzX0Cljp4zI+1UK6hx6e
LXvD1/PNmzJB3YA2vJAusVdZGLt+ryRecsKwIEhKQii28JnBz8AOH62g0o3nHYV1AO7Pwhs1I/fB
7S9HAAvnrlXIPHjRxDmYxePjCqh7qPxcy6N0xPF+t2K+6Wqey/NLqf0eA2lDWy81/6ENiSlWb7E6
N7zw6HcovaAMC7oDqo/ONkA4rkvVNvOTU9oPul2XgeOPgmDJKQbONaM6P/9QU9ZoQxLcvRi7AH/J
/eqivCtTre1jkEM1h7YEaLLiVXusk45wfDrTHZj6XjfGFCbWtVyQtL6swtHTzKm4FVS+rOfLeTxK
gDJiMA09eAMVbTa15aJREIsxiE/pIOemlvY//abYpFX0W5S5nKDy+P7c4MT+4TYGiT9eqHQGhEkI
EuBqdRBz9Je63w+KZ6lxZWXGErnUTHFhYmUyxpThf2hIgNBZvP9QjT9izFwaskvSRl+972cO3m6p
mfZVYGpK5jllog8zIfAx1oIYDUwK4HsD4cwDDDCKS0/P2xYPBJq26yXR8q/Gn+OWm9jCGysPzBu4
X9Eeq4fo1MVyl5t10PWhGaSFemhx6kvS+Uk3c1VNbCZgjXAT5L5AarE4zV4pKsH3x+Qi+f5GSxJL
Vo+ZsPUklwTl23MPmdpEkAIgxwHKG35C//4mq1ejLG6VqAtPyCp4UoutBaFl0DAbo/3c0MSiUPEG
vB9T+6hHsq4IGQYvrscuvHSR1phqFKWLMo5LC52lYaVjaM0Ug3Cuavh4pGGPChigpQPj7Fh72AWU
jHlUjqWirodiwOCuEs1pMjx6CK4pOroDVhEEfJaFuWw7Xg/BfX8pBhBye5wVCcdM7G0hmbmJJ1aD
VcAt0AgTqVbr/bfKSrn0x9xPLk0RLhousVq5nXmsTGS9WAxQXiiLUB59totDgz+nJKF0VCEXlzq+
dSw/QxI4xUxpaXItN3aYyDQ2Ge+pQioda8pinv/ohTmKkjkLzN1RcCAFE5VMOgZQytBFE+JOM5v1
eHZoQRXSenhyY0CXLXy3eQzv0rFX8ehbZTYuQFNr59W3C33oVmNygfIyoNXLXkt5r9e+50v9eUjl
pnbaDAqYC08C799MDL82UO47oBQZB/QPUNtAirL+5QaJWEfgKrgkRCP6QnE+Ovun5f2KyOlr6dvL
paUQa3dwDvlrYINhudy8uCHIk1fjYvuGYvkieC9J+7IOnKU089uuE9XMb1OAisD1grE/gBSYOFV3
kF9QxWS4bGoHTxGNRHtUPZ2Dc35JFn9rsu2c7W/NJLbdrdb97mLO+Otj+KIvB4BsAMzAi5BtPlWJ
NPZgHhnOle+bQqeeuLTblCBF0jl3B7n2maP+6FoI/HAuCiAEsJQthrqNJLsNH/THVtD+QrUsNKUy
6khRdc3cztKrmdlZlWqVU85u0KqwSYnSQuEyThv/MixqJwGZtn/++HVYvajbo3wYTfBiry9L68/z
2+DxcGIiEHNtlLxdApiIbvfNtZMYjeyGleFdyuYVxLOqMfcQmzCgAfQFoA7ENUF9Q//+xkA2ZBgM
9ZP+qPEckntXJlUBKv7nq3iM/LT6j/lu6JKhhCRL90ZEQDwLr267c59UC+iqeMWfTtsa4bf54aHO
e2uHWUyhNSkfATh3bovK6gLXhHrL85VMbhcd/FfxXQBuYoLlIPYiV7VFfxnT2v/FCRBJkqtqjg1z
ygoGKTAqhPINqu50P28+Cp6oXBIlUXfGaKNBYsGIycgFM2kh/amMP+OlitEnYDgwN8SS6YtZ3MWJ
W3UXiECDwKblbLHvNBN0L5+KGrifOQda4Fr18CoPQncGf0uvrXvjGKiF1jFcAnyLsH6/Qr5QvVYq
G+4MLUDS16sCXA1QbtaKX7X61ikzV8N1AuXBHNX5o7zomFVgHDCBGHlYyRl3dlKnW6z+KvvFimxH
83dub9eelZvL0BQXEtkoVmCd4hn3fwxSmPTA8BdKHSg7ShrzYEo8pau6YuzPoubv20Cwmr5DB1iw
vuub92aYRY5d3seYDyuPfPWXKrj14Y/nBph14M0HdBHF8OPKw8uM5UoXej8GcUddHYccZW1vNED9
VXSfSRuUM2GdCRhXS3RuGIUHlG5AXH7vHrWrDV6ua+25yyrZGtLo2DShB7pA3Yo68Xvv2X+MQQoX
2mcYkwJ0+t5YWilx7xlCcezdblkozaJoguPznWMO9P+awIFGTmpA3YDeLTcHum7qWK9bmAi50eGy
5FAW3owJ5kRdTSCCowJA/4n/e2/Ck7KuqTq3OqaqlJ+UWMkCUo0QIePSUF7lnVDZsVcaBKJjc9Pe
zJ3/j2lUHfDBRFRY2KZaM1R6lnBadcygvWMl7rBT8tjpUjG1xkR/HdLim++VfyzSyXIFLFUS7uP7
xfoYxytxm2GxTZs5g9Zqy4xveuf5V5vyQiCPAA7hqfg0y2hfA7lXV+FQHJWqwBh5cAzK6CVI66+x
juWZGPFoCzgXgMGoLTTK2Xt4qOSeM/SqOLaBuEoFfifmwVYplE+Rq2f8fcIUJtskYJGADaKc8/eb
5w5hoSZjWR+FqDIFHrqgzWeBx5I+Y+fR6TG4dGOH/o4bp1f1uI5SXSqOrtQdxQSdI8EAbuP5N5oy
QgeKKBj/qip8byQPM4g9R0V2dBv5Z5UrEGyZq59cJ5Jvbg94G7L8K7EcqC5QQWE2jPdRFEduUV8y
kixBoWcWO+7Ffdet8k22XirTI/z7X9cp7ZzIS26l75VVsQwcwbwoq2Sj26HdkGqprPqZI/947gDO
pZO3UOyC1xh0b242uMOEdDl2rnEG7XwWhkQpAcK0RWNXo/TyfJunfAYKHBRQBlUcoK7vTUld0rpF
lteXPjYIzuMqbA+VHJhjOVcleLxkKB0RHg/gycY8IVv/iCuh9AJJyY+F0NihITtAlZCx1WcSkKm9
A4gbFQ+UWoDGZL5pXbRBJHZVfUk8oFiTS97+hWgd5Kc+um+KnlIlFh71c3woFOvRHWAuM+Cbgw7F
6exoGImF0UKSg7m6HRbPv9DDQWCsMIWCVvQjFzjP+tKm3EGGPoCit9972/2zEIQmtAJQnH0oy4oF
pMfTAFFX0YvaVCsFaMYMI8xm2aJf1IE6G4AsgF5nWnwPHkFXdmOW8T2xCIDOg1QyantUm9wQfdPT
pdROu3QOgvXgFYwpJhUo/T70+BHRRFK+xhYzb/I6xyJ5cTQbeeaDzdliTq/aS73vVWFxzGSt34MN
jMtIhRHRlRqr1Vs6DpWV+OP43ZhBVwgUIp1tRj+MTbyHUa4AhGqai5RUptvv6nzjNsu4Osqu89wh
Jz4bmniYC8YUCIqm7DWTC33DDejoXzzX9mQFWf42+S40nLokigy4NxEJcZLZR7krFXob8Vlz6T2e
jAIi3zfB1FcLFKdN8yo6P8TcYqnnFl0O8MMRXUziuzkaVK498J/PN2vCGWDi/63Qv78J5b7QZh7o
ceKjAkZKr0icIOJxZ3qHRtKXgidaz809hHNsGwrmggYYggISdcbPRXCI6J5aVxchH8ws3lRuZrrV
uhEvz+1M+AAld0ZmA4gKlXy+X1YX+HExcm51KdK/DYb1M/1XHs0BuB8yX9o7vDHCfCEoCCZdEnLV
Je7eAk0mRXtqY2APHKmqSNfONacm1oSCjApZG4r4g+n7NcVp5XKuMRaXthhXPdeaiesSaQ6jMmUF
2QbK8Ug4AOVmgl6eCIBxd11x8YRlHp/c0tKTn88/DguDoUPnVOAc7WO8SgCfYJyOCxOc3qAvLrLZ
CmYIbIQd+6Q5BQv9ULy6lWkcFc3OZ3zvYWWMVfaiAsMCJ451dtFT2/V+D2CcD2YyTxYUch2nR98Q
z0fa8QK2//4buWkJNSgpSi9QTM2IfnTfBagxWp3VvTWr+MLPYYYfji8m+NEJAFIOwAxUuBkX7KEi
Vw5tZBwKKMGDIMPiC2mhGK4FZu4VaGdfZr4c9bG7jBT2NOgdAbNLqaDYiZixkFJILur+xR+LnZKe
vDKya+6TK13b7zSi8aBBDtXVmDb29y0D9Q/TCLcgdWYHZbgSpcSkrvmD36zdfqkK64Db1eE+BvHa
mEuWhNFFX55D+Tz6DCpUVLqTVvdV8KXef88Wgdlr+GE4iFKGI52RXjzx6ffPAwAIoLLA0ZZB9sae
bJhGh3NM0nMJcbbREpb9Ul+plmyhZr92X5ql+j3kA9wUBlHegLoYus74c7+sNOQiEFpo3DkTDq0Q
Ez6bk39k+1Qwgf88jgHAQijdoPzFmBDbNuQELTknWrv3DQmHTX8dIXtDIjlDxQ9sekUintrRP0RR
os88Gx6fTjCPIAMYEXKAx1acrvR4hYKW+zweIvIzXmlk9+GV5iE+J8TbH1bC5oUzF+ly+6aSzgJM
BnT8TrOttnv70i5evzdJcN0MaOABw0iVGh6w7n6kKTFaVfwhg6RnGbmLjBteMab1mfvBzEG5Ptjv
j+hVb+9fW0ylOIsLucRwswTdzYjsitQGVcnoLQw0Y5zVS2vKJEV9Zs/tepW0i8vyZFj/ZbUYjAWy
ATn7A+GpxiVi20WCfEjrwgnV4Ji7+pdUBQcgot6eh4XH+IdmKK064fzgHmGTpIAf8kQqfePgDcYy
zDR42Y9w9PdxopJGnUGLM4Xr61cEDSNOjEQhvAoTbDP0kIu+zvQD5OU2Y9+tqWwf8fTUJX3VZEQJ
uooYknqW3X7mYnnIm+DOt6aZG9MYMiHRBXSW8yQE/55IhDwkUvqpKzPP04fXHO2RA0eGNB1bijL5
/bF1kwYoBj8cDvh+FYm7BIPN8hy/9RW0wPgooISgnlGgGQqcKGMlUjoPfXJDOpfOBgJidmMfnJVu
eQuQT1ox2Uarrbk+fW0awjnNTGiY2ErA/hAVdPRrecgu3K8Q2o2KrynjeIjrNaQIk3wnxHbnziQb
VyAhu0TAryBFRJk7H96sUthlgOWp/qW2JAfKq3+iRbaLf4tmv/XNwvSheqtbb7KjmaN5rAjEq8iw
iqzB8jeRg5Kzb2srxaodzMZ4ZI4R4dp3ePh16L+BOpD2rNmJcq3ukioGf+4lSmqLb6x4RP1PMYP6
qHa7Gk0sowlJye077iWIL2pj88Yq0RxZfhl1nfCt3aki4fKt1C2H9KDPibVPHGtoNyBvRwaFXIPt
dhl91whlrnBnQMqt1tvo8uswABc97ov0/DyCXCFqzFYgCaUz2niWgA+NOdWVUOvgGo648w+FiOvd
7pBaB7TME5PbO9Kyu0Qf52TXEwIVbXv/efGJ/JYdlpzl2/Ivnyy9V2vmrD/mHOCawhsZo6eYP0Wf
7N5BM68RW4wRuOd0eC3aVc4fynbmkrjevveLvrfBJABFgyULrsedN05vOf2qIP3WiX+f8fwj59VH
QQbbcZxzv0Tf6uyRl78yVt/a+4vqLMVNar8uT4q1XEJB5PNztPchWZ82jXlaiuQ1Nf/TfuA6ofRG
uEGZDxSKwH9WihydRQkJ2FCpy37w92rl/3juCQJd9MOmIJ0GZSeljmCTab2t3dSXsfHhdrPDwhMb
fvCyfRcd0UKLfeaWlGkGxJqjRB24SHBJApF8/50HQKi9uIUk72YwN+o6I4fy/eAC1XFO1i++w5lH
fsVdUqKTfUle3f3r2ib+j21n7S+v0FE4/uk53PBzmdNjeIRUG2Z40U7BD0Mj+P5XqUbvawHKluda
W7vxZ11bYQqVkblnpvR4xGEHoGXag4U9Fhfb+XrN6aqvnRsTM+I067UiO7DdlWtFpv/WEtfyX1vy
uybme4jgKKzf1x0xtsoRtT/bh0p4hJYpZ7m2NhO6Jx5x6P6h80IfOSCJZZVjIjcHMxgmBc8K0dei
DTewwfi25bd4qDpzKsmTXgdhIzqcgbk6eN/9hpda4MaR4VFrveWbuSOaHj4rrsH3wclJSBqrBL5L
fcnenvv7VXqKdUDQUKEsh8Yd5Ti4tzyG6PdLImgNGnPzc6f8bK2f3HL38+PwK7DP7upFfF+ML2/b
N97ZXkxr+SO3EjKs8Wdx6sjyclnbo/mW4nfuzcvrcg6xOnFH4TNQzCMIT1CNYKmyclfIywZaCmd+
Ia/dBb/u1uHKW1dOsKqcZuEuqkW5FNajDTlaJ4OMdbec0/yYSKbvfwMTJ0ul5bIuChV8HGu3g3L9
aiT+4YVE5tv2fX15TRdff1xzJjJMpEf3VpkUJYLCSBO6nnK2Nq2FRipxVohEJN0QYlO4j0mD7Mma
y4yuzz7WIQDsB1gSZCIonjERSQn1QE0GYUBappCM7A7j6oz4329IvlwsbISenIikXvjk1Vh9/ZmJ
v9PmgahF2YmSv7G5Z62UeuQDA3Pe7Frrw6mQJlE3jMxyuSU2wqBpmq9f3HtHNhigmjkM8PWHpSOs
IRvFmwXY3vuzEEWa38gVL58lOSIVcp8QhFTfzjyvAkf/2mCcCZCC3uASuT7IC8nSXprt3ATgpOOg
YP+vBcZxilClhJiCfC7sHzjOuw/V/LU6vyw0035DAN1/rk+eNX9Sp2L5jVl2FIqTe9FPlF5G/YLi
03YZ+XDw7UIn2a0i8/hG0KDEpeWvfbsjp9PzL3eVrn/4dID+oXICjgs8K+4/XReqfiu7dXfmfBJv
xXV4bBag6n9Bg2E5ONnKHqzqNXDmLsprrfqZXfnebkz1AhTJ7c6dma9EGxFp9buzTG7RLlLTncnY
Jt4TgPCgFoXnBI4nOBjvreFBnxa8yMl41ls4Htjiw66x85VVmYBYvrwsDBOYosX2vdnuAQhef30B
TtSQmWPy+ATWMZSDSxv6DhoGGZlf4aplO3YK9loh5aoi6mohmJkzx1x4neu831q86amYDoAWV+TP
/WIrUemkVk2k8w9r5wz7X4i6q8Xfwnrb2tjhdYkw0CyXP+YC4OPqYJYyGKJshM47GwS8KAfi2XPb
M2+2Z9/kzK30yZM/M/46ZQVwC3Al4SuCNpsJA2hb5RU4p4Tz5qcj2qp5dsjLb2JXq/Xrl2Etn1u7
XuLsVoKyFmAVwG9pR/h+KyVPj3stFMSz9XNH48F5Rf7iQK4v6/XXac4YdfkHY9hBsHcB1/RwFNOg
rqpBUPqzZf38+SHaeEutVquXwFyQfW9/eubra7WZuTbodj2zyRzDMGkwwZdr1UHqBpNvv9L0I+L+
1kpsKWVvpt1MuHkwR9FaFCeA3p9KH9D3+xkJ0qCUQz+cG6jmgtUvNvZyKZCmXqYgblbymZrTQzoO
cyilgfYRuTKGMph7CarGRuXyankouZQgG9rkZWDyQ7jR09h57ir07N5tJGOKrvy2FVi50MwCLf2h
0YOVqEYgjHftrFTJczMTK6JjdxQCquPBzV4WQS0HpZbJxcHXLqGcWaL7p+RlSzfOz+08+CK6BHQy
nUcPC//GgmdaF1wqVZUVBy8PSJ2ufXHG2+cM0IXe7FfWdGkNgZvi0PCVKSYp4Ezf9zXUinF0kY5R
XnDmZpNTmYoGavlB8WzhHMsrCf4WLcNh0TQzH5/F76u0qQJSX8yPYlIR5J/MY6AMW3dIOdjKYm/L
hwuu/lljOlYdqt9BuXRd0Vb8noigDhPEktRJaqqFv4mT0hz4Zo3ZNUfLKpCKH/gaxSvPsBN5F3hf
nJEu0hg/GwczKIlqQKYnJLEozjxmJj/Gzc9nGjWiOnB8peHn6+nG5zxblmrruT9N+C1tZNCmAvgx
gdq8/9x1D6QjH0n5QZBCUnscCYZ2EXCAu/bDjKmJxaCjR6kVcNdj1oNZjG5wA1+htH0wwuACsnYT
0gtf318NhdMAIgEZTJBQ3a8m6gYVM+tyfoiGwMw80/VpaZlI0sxSHvtASOZvDTEBLHG7Xo1TfBjh
J9CYoOrD1GGWkXBdYuf+6nNaV5Nbd7MuJoiJQuwLRgBzoTsQmf8K5MvzjZs0oKIyTgvXgKUxGwe1
V6+LEmxcHQO6rdlcNMcEP3HDAFqGZi1mUIE0ZWftBc5XVEBn8wPaue6PsDYFjZSFmcaLbI5/bHox
/2cKJcF7L1CB9XEjXcgPmvshiReczuebNXVmsALMSV5pL9h2MbgTucyQvPzAK/loJb0ULBpRGteY
KcvWgRwY32RspFEMDUfMSBkoGmMqh8lPK93Ieb9Vs0NY6AGOKYbwJbN2o2EOlzhxWYKDjnJuYrwV
HBR0Z2+CP89xYgMSteygiONgyqEXO6LcaltxLOYQulMfCfUPCsgA2wXaqfemAq0IONfzskMVthBj
9Fcc578//04PDzhs260J5qLR8j7DcDBMcPIL6FYWRtpbACURlCmIHCnWc2vTC0L/FRhIUQJQ4n5B
GudqldrK2UFP/F0sYVGpMbMgVuzn6ghoDf5rg1mRp2quxOVidghGUxSd/q1d9i+6Qbz3+gXHaJgb
859cE6XHANYSmF1W5FEomrSS1AH28AUbkqIBafWab8zx3z0WJ2lxBKhNjIvDDCie7zfPy4e0HMYy
O+ShKB8jISvXwIDKq0zMgRtAC9r2ZYUjodIHB2ksS1xPTbLJ3ZD77Ny4nfmU13DHJI0QqIUWDx5O
qGBeoT4354DTZa6OtT47N7a7yNHI6tEo8ff8YVs5Nk+0I3eec5+pK4UWafC6RhRGXkQfWDc2QXIU
+36dJAfeNSDZDKpJPSddk1o519lN/R7EyiIQEJznZtYegUuUuweIMgxUoGwKtpJ7yzWQCrzQh8mh
lmSz6iAGZKDPnI9bLWsxsiTvG+hkaV1+ifzO8nkwBniyGY7lhk/TmUmVh1ckohsFK4MBA6k0EHz3
PwXMla0+SuCL7Nt0AQmBhZsnJMiqXwjoJOajY6HUy6pKZ/rDj3EPCFyg0NCNwTwJotK9WT/FDTtq
enQoDQBwcqJwAumLOS+ftAKqSgDE4OL4c29FEAJX8wc+OvjFTm6FDZSKTZ9XXp7HoQnnBZ8wxdag
E0or8IwZDuQlY61I4UFI3psQ2n1K6WCw40Xva+hxB8LC8LQltCaPaZZbuiIe0qg00zInHuS6hvFv
3swgjh+bARSRgwILviydiWRfl14EuhAR5DeH3svNtkfzXQGlRimCXfx9DD7VdqXyJ0P+oaZOA01D
VE/MuEwsnhM8UwLUDOPBpNXmOiKP1wMtVmAIFDVhXQfg//5zlEbBBUoueQcw3YBU/Q84v0jb/NKE
nwreA88/ymMgxaoVKHuJdEAQ7d97W0XYhhGXAhXUu/GfUPZ3hT43rzbhXVeiNFR6eIxVXEsmN/Gj
rLUwA9Ul8CiAqpigSdm7fQC+ryIIZhbzmP+gnE0TObpzj3A53BZ4tks8t+fLbej7zqCAgl+FslwY
zpzLx23DTChtG6PogtrLteF7syYv1VQujmJur7ZwHGGFmbyZtTw6AeUOu8oZ6lDmvTb0biy0fcGP
TeRz+6alqrGuIphqzC3yOP6SNZDaaZlmP3eFx++koNhIi3HoQyoP44t82MhhzoXu3g1L0wstIf0l
Jb+e25j4QrChot2g4i2EaHDvblVRRoVQw0aurwYhWkZAvWCWjZO9xX8wRMUCUNaEy7F0p2rnhRih
C9y9Bi5Zw6o8E2Ku+lwbY+oj0QomakUY6gL36P1y6BA8Hj+wwnvQQDFjzpIEwEn8lZ7PPVOmdg5j
MgAJ4Tqk0+n3pqImFgBKqo09H8XLStx0kbLQwj/S3EU34dkwQCHP4AAE+Shz0UWIFJLHR8a+1S5t
dKgU/z84NpVwxfmEXB1Oz/1ChFqLdS+FgQAooEHDTaN/FJpvJZwLgrA5YOTjcgBWoyU9TGNKlCfk
3lrH9Z3hupG277sedZLabIuZkuHVZ+9zMpgA1yikHym9NJsfyQ1ojDLkoXu8Te0iHf+Hs/PYkRtp
tvATEaA3W5ZpW5RaLb8h5pc09N7z6e+X2twukiiiRyMBAzTQwcyMjAxz4sRBS9X8zpArqneO+r/G
msXoJpuZYn36AO2LeWzb5M4o/4x+9KCppcabktaPutJPj1Nt7Ny49a3+CxyGEo28Azhe8fM3diRh
SmM115HpUeg4KtW5IAdQR3vTUdfa+bdLk+QfsGj4zxdPlpJWXVsEde8ZffZxCuufSW5+ZtTYV6PZ
dSM2jlRMG6EABbCdnV8okDVolT4xkMizmHA4WMbjXNHcUNsfa189zIwPhQ/x3Ofas2FgL3P9rtFG
N5DbR2Pqz7etzNbZUx4Sg5gY4kFn8cIA1GlsTjnTYL0WvJRvGaes/EeuLTcwXvTwt1r+m7ftRce5
aKXiay0HpynwGaRwpu3ZdeCEj+Vft79otTnMNGQ+EjVVsouip+D6uEkajp3sVIZXVNFRSULtJCd2
cHqvEKJ+gZAEXcmJL+Fsczp1IDD12rON8nNbpMe28vfGT6wXggwcbuDgZP1BUF8vBMRi3MPXbnu5
ojxH9Xgu63dnL3i934pYKNIcjSH9zLHtWUpcHKKq/wT93evtrVpdjIWMhYLQQVzhFqW2VzMK4mCF
4b95CUVso6Cyhvzeu74QtriFw1REdagWtReqVuMaqfoylqLdo20P/2FVvJ/YL5p9uIvXhxN0ML9o
jEr3WrslyFezxDVj9QhZRnWcZ+XTbWkbqmCJ4BPAjkifLnkVei2Uc0OoAgEoRDuJWT8Git3uwEA2
TgoAEq6caJKBrHKxeVM/Jp0ZypZXFsWjQ4+jm7eJ79pqd18orbZzhVZZR4CG/y+Nx+N6B1ueRz1o
avQCRv15Spoj9dfkGGftr1pWSair5cC4Bfn37a1c5zPIcYrGB+IK8lurFKTdKYGT+aHlBbbyNEjm
c9Zkj7bTn9vht8rwMdOej2bT3ftNei4D50kuvt/+AmGArl5L8QGQ3OBc8J+5bL7Q0gjF8UOD2B3E
WxvcqWl6lMZ5R8z6NEEDQ1IgeCUc0saL/XUKo0oCvzY9rVfkZ8muvpXMrGnk5IdUOf2O6qzcQLxl
assq04pFTWSJaZVnoxdTkEzunXkI2t+pqrm6zZ2gUbbP/rm9gUIPFxtIMZuCnkgAYYQXegpbHEdn
SboHqvSrPBiaOzfZ0xgF90be/sJ9U1wjzj86QXF3W/DGlr4RTDH2WmW1eNJiQhDdk+3mpbeTx9KO
D3LcfLbUd3vvbKhAuPydB0MP0uIVi9VBH3gpVY9s7Hc1bF77ovX0uVXcJIjPt5e1oZDsFwRyuqBH
kpdt235vSGPaV8iiEy4v9HOnmwfZ2APhb+gI+i4zhJImHZE3v969cCgT385a1dPlOnDnwrHxSYZf
sdy9xmn/pNKqe3tda6tJqPBG4CIl29AkRpWzVuGMLT5bjn+owurrbREbGoEIUlMMlACCsLxkCVeh
LqVC9QrDOExOd2mCmWaX0LWhqn+/KGp0pM2FW7NSvrINzWmGntxTGoN4vr6v4md9/h10w87Ttt42
kejjkETCkZzQojAb+7leVuTkvMyZTpBb34dZ8/DetQgRZNsEOz0wkYVP0I55ETQNIqLxQyB3B1X5
PpTNUZr35hOudU4QP1FiZjghBn854sTMyziNAs6nNH715r+SZR9V61enfXF280ibojC1+IVAGumt
W6h3X8KZDB261/ZPWpg+TC1OsEzTbMqgQ3l+/w7ClcYDKqbFEAMsLhPzfeupjgMOSb4b8vmkWMXB
SS6Tkb/bsuvQwBFtCJQi2eXFJcoiHQCWU8ieY+bf5DEvXUttPvaJ/lrhXLtW3ISn28qxNkeYB2ja
oIMzUfgl+VLi5/lU6sPshfmXMn4ctbPz/rfxWsTiBYHe1GCUIiLaMj4n0zdbeqrVn1O/42ts3CQq
+MTdYuC1qNpdq4RaUcCf7G72rBgOUO3r0O32VfAbrp9CFvJGglDKN7HtaDaTYyU1C5HDg0Hxxae/
fZqfDOnXfziUN4IWN7Yr0tjvB8LbbL70jA6wYxh2gx2Dvbamgt+GRlGbZxaWAaEZb1djx7XUt8Xk
NQ29hGlMPJkyOI5kdPf1/cuheIbdpjpGELfQ6hKj0/hDPHlDUT0PauSW0nQX5Hu5lw1nkxXRKY2x
I0GCc3S9Ii2GYdYv28ljknswDEfZGO+HJroj/wh0jL7z8LHue3eo/KPTj2fHincQPdtfQJ6ACJKp
t7BVXn9B1xAsJF05eVl2igvHJVfypNjfJE19qqP5xAD7+3aklmQlr8okf/DrvTTu1qGCbSRpBqkw
JnBhqRqroWnXVqCbbqjt9vVDYdJYZTmHRnZ2Xi6xm4vboDEglRMFB7vOfhuBAZxMTibPTv+1zNbt
y/YUzfUp7KyzMsuHzt+h21vbfLwZghjhASBz+fzHVV8M82R0nj598KPvRpIcovmPnT/4e22Sq6Ux
hplIkxYZ8FlEaIuLPmeFUlSqT9pYbee7eKLgdqw7JXyJWiWEqAgah+cIt/ixb2Z75wlY17YFMpaB
SHS8gpVfhUxWHKeT3o6+V43Bsev6iyIz9CFvm3MrWT9mVX0CBfEAuVR5SGr5c57uNeOv9pkPIK1D
0ZdPgMZjocRaPjdJDnDFi9VWq79OMQ1OF5Le0cvEHG6VILwevsZxk87n23ZiY9u5v8C8YV5hyMjS
ToxBNEkSkwA8ZYpUV1eykxUWP4Jx8k+dNZlumef3uTLP97fFrh4OIjcq7oTirFl0V19f2rId4IYy
Jdsb9fQsWcHvJkDYbRmrZ1bIENUiCJtEB9pCo6xBciISmbYXS60r0Vl90Mzk0g7aziO4JQd3lfgC
b5ws9MKdVPpQDeqB3EUCXOWYT8Z0qdVYP/XmsMcJLNTg6v4TUlMuR1cIm7DsC1GNY5SNXQ62p5pA
Vs66mQ8PXasn/0YD1sBpkuk1gtf2VEpNeUyyxt7RlvVSkc9VEVuK0ixtLWNR0ijEdfbyRnGdMf0a
mGl47O1e2xG01g/cMcjQOB/RRbpMDdZqac6OPZqe2vvGqZeb/ItgP3k3ts1mJAb8AZgecIHUm6/V
MKQwWuajgfYHnQsEOB3fneNcSFgoutaXU0Dmy8Fpfp3851nX36vlQgAMzWwWMFNjGQA0ehDMGfbU
8+1CO0l1f24iR3HTZtgLm1bvHJIA14PO+utSLAt70ejE8shoQU/VavLfWTJOz2mXGodGkcqPalHl
D7cv8IZAmCZQAzqXkbxEhKWhyq0dG7R9DoPj0FndSR2MO/Q9cg2rv7stbaVylML+zqZlOKVgJFiY
C5VZ3DgXluWlUXxgCgj35/ttCSsjjwSAdMxIoFwluACutU3TqsScZ8nyJmYtl3iYZnGXK6Xyr+3H
+VMZhsBO6uLdHjSVeeRS/6dpnph3oYG62nTjDJLXS4bZtVPa5KOvdjqdymEHarFxXFeCxAa/cW7z
Ou/NWp3YwDrVZrcYRuVRCcbkTkqa6t8ipmJxez9X1mixMvHztwLVpFTIHFmePPWMFGkZcFREL4q/
1zyzKQesBpyoeLjQUl/L6YEkq71EgTG15UdDHTM3N8aDXpj/4S7j3v2tnHJWZP6uBUGuItOpaJte
6w/ffDXwtCH8FHfWt9v7tnVQJN/+8l9S/V0Cbn0Z/i4Jy+sFeOWNPpwYylscYyN/DUJ72rFPfycL
Xr1ZVCX/4oEwURaDSReuTRI2uOhDrOOf18pBCpvTXM//OnCHp0Hz2Hbh5zaUG7cq7EPfAsWR8/uo
NL9YVfk0AjdO5ndnFvggWACE2cTtoZXhepd9yk5z3OqaN/ajKxeNG1HbkLTpyHftQMrWmqMBO4ez
hcMEOblMmUR5qjBcNjW9oQnODFBRXKWLDqFf7BGnbQqC2VaWBcR9Zbyspst7LZ9MzzSeokJzBWGV
rLwbqga2HT+ZWQQwpgm+luudy5yglgI/N71Oz49J7EFpftCNnWL7WjuvhYifv7nVtlHUUzJ2pjfG
DD7qtRmCIyrtIzj3uZA0N8nlcm9wxub2vVnYwvYH4O1M+Aa5eNZd1Ew0I3BS5p6Ulfcmtk90X/OX
KHRZpw9LehtpEDCJla3vFJVJAfj2CBiNEsZQfshgyj7JZfo/P99riV+/bUhmDBtO4xaWtgK2mo8a
koNAS05z2VxGPMidm74KJcTyKOeSZCfpybCs64OLq1BpeMlMr2/V1i1S7WHUZwb55PcyjWRu0QNL
cILofNuYbR0dFGqCII7cMUC3a6n6lCmS0QJ+CIu+p6mnAeZ46CVyOYdIH6y9KfZrqCyrJMoXHUSk
JVc99GMFq6g6Gmylgaf9cxyGNLrXQ5iMiJyMOYxd8B95yFS6zO5oX4tUORrcSC8YjUylKITAZmff
VzuA9yeS8zq4DODzzsKtcEIzsbOqKjzN6l781LlUvfJN1oedjV7dy4WYxfH2WptYs2oXOJqD2wUP
jvKj1B5rvTm+80Cv5KzKAPZIs0E7BKXnOIxuj32X2o2nJ9aOt7K6EkIM6WomP1ATgtvrWm8o2DPF
KsjZNae9VFn+w9l1iFb+HiJoaKC1BZ9BxKHXIiQltMo6MKTLzLtIiT5JqZwEXltrD2WWPYR+ruyo
wtYZIYk0HO8N/8TP39hOxrdV2jRquSfP5TmjJawlcx7b3Ws27aWi1nk3Vke+TYDmcdFX5W09qwrD
KbrSMzMcCeuLb3bHJKgqN+/+BVD/dS78+yH7WVTW94A+0rrW7m4rytZiSToTjJBME3Hi9WKTMJgq
JR5yj3Eutqsk1bkM1U+0xj30Pln828K2zhKTxtgHsqnArBYvhAG9jywZTeEp7SGz8/uyG4+BFh6G
4tKk6em2sC3dFFhlQepOom/1UMRGOPS6kQHQiz6O2ay5Y6DuEV1uHiCeGah3+rNJ3i6WFIwMdpOV
uvT43b7jKr3DdCeXSHh66lRl+GDUStcejL6cfbfGfZ9Ovg9P+Q+I0owTw2a0sw5VdbOz9i1rBr0X
k4Congn44PWphmEMcaPaBh5jAb755cCzH+qnqgp34L1bckQLEI1UuDQrEGRZ6HGYKXPujZ1ztu3p
wDC4e7PYkbJ1klAMkBQSwxRAJ1+vppxngzFfU+5FE8NRrUz+36yn7w2DuIMCbiE60kmDLp1MY5r0
Sk2T8VKUJuxr8TwfI0WnZ7SWNOn0fs00QAUJHkLaaJe5bt2Zx6lO5/lSW0o0H43IkSOXd8cKdl6B
rcuNG6EDPaKVgGDkeuMYlNQnVVPmXlNbX5zu396PPkwqY9n+ywlRhRNtRiyHibzXgpLGkqcmC3KP
vtyTFUj/Uzt556nZUjUAMeQV8Bhg3Fq8nGEeOVokl4FnjiYTcoFt0OUytqS1ovDw/vOh2QGgCpkg
lHoR2/Shog+aMVkvuiSfskp/dEb7f7dFrD0g9A14N1BbyrLkTxc6PVeB1fuyhNVvcjl3rSn3YdTp
y/Kj5OREc5iV4N43e62j3l1Vhksiufo9yrn8zmk8ZLUYQgXISjAf89ot58SladvXUAdkXtKnF0dv
XjMr/lhU1c6mbp2foOYQjXU8OMt4uXLMztTIsnmVcvGHFzCLbtftpSK3HhgxIEcVZUE6VoQlefN0
NzivszwgpMdBVEYw82147OTfY9C6ena/c4bC9bgKysXOUWehZkZYvmoH6iQchLYdM68r5eQs5416
N0l9cAQqlj9EgUSrb1tN4ytM9tZBGpv+uQOHf+iDXP10+1O2LCTPNz0J4JcF+Oh63b6d+oXVpP4l
iZ2U53RKD1re7pSx1n1JAGbp+tbIXKMnWPxrKblT6nGaNe2lUKQvbTUcpVJhVGvGDCLmGObZ0fSp
WWr02WfJXdlobhtrR12q76zeedbG9hAP6d27F85RA3sVTHUiILz+pNEPW7oxwtzLNcsPX62mL8ML
sW3TPvwXQSgVJVKNLOrCJkxO2QN00TLwqdFLYdXPZiKdb4vYsNb08WPe6K7GrV5SHUhJNEIAmLaX
iCbRT6aOYxtHQLebyJfuA9vZGwu6lsdTRzs/rhHXEZK3671TqFlF3RBlpHD6L/z/GdLcQ90xuKUY
dq7K+vKLpIqw3RTuSeYs4gT4swyri6T2Ilfw3uduVn73jZfb27clQxQicHpgsMEdu16Orhealehz
6slaOLtlhLDI/9zp/bfbcsS3Xt963EkYv8UMcN685aPq9AGdpUk6XCKGcBwttZWaU8W9nI5D24zB
iSEP/nMCONZiTEuclTt2dC2eeSNoOq4ytWQU/3qZoZ1FjpXHgRfI5l2SFZ6Z9t0hUnE+/bb8Zk1t
4Vp+v5ODW+sKUgm+BMaHuUJ/n7O3hjU19SDxHekCF9qdZYeRmzM0g1Ln8JpO6Y6wtTUjRwzsgkFD
7NsqJqkLp5rMqs692rC+60ryvdL2GoTFLl0fIlE+sA4OEqJmZYleU+3SZ7hjal0o+5h3VB7D56ZX
7EepscdjHpv1Bcd2D+ex1lCThkXqwwDmcPvkhf2Uuxjc3+yYF8Uq75pKfZSzX05U7bUDr88KMQ4m
WhFv++pe6zGZornVppdBZYJK1f2y/ODYipTJ2FZ3ty/D5pIcMXAEh5ZetYVZ1IzATFLQbpeOLg2l
ukuj6SFPTreFCNfu+rBMAitSU1RNeW+NpZDCTlOeD+OStMY/dTqcSvlZ0zI3kRjPwFAt1y+TB1Oq
Pt8Wu7GPQMvonccac2hL+KGtZ0HEfD/EdqkbmBUdrPbRzC9K057fLUmMUuXMaPXDpVj4tl0X+opa
K/YFQu0KKmYpUSSG3VgNju5oVdORxFSz4zJsnBxuJ5eAvA2FumUVWovbuJTpd7o41uRmuXmMWeXc
jTvmakuMgNfyRBOMr+KqWg4F2UJpXiRHc/3Q/OpU3UPWDTsh4hp8IoZkqRh/ugtpVrYXHpCmDbkc
SoN9YSjTl9SvT4UzfqTSf2IQzreyGb2qNSCYb+Y7K7OeM9M+3j7C9TrJ4wAq4gS3YgY/DMxO7WXz
MvgG410ixpMGipQ81Zq0x1G7No+I4gHg4QZOz9ZevwAqiDBTDXrnpXGedfvDHLy734dmH5h2BVqJ
VDBZt2sBURzlftoFzos2vGITp2FvSN3WZpEDwk8HLbAG6qSKFUCI0ycetWTp3LfOB8UMnMPYv/9i
EcaJTl1eSrRviYBIVYtJOGWWe7r6Yurd0TB+qsV0SnTLvX38G3kggIKUNynoiAzFMk2plPmsqVUo
vTjtXe7AXTTH3yz5cxW/WNGrREJ7mJ5s64eufelH+XRb+No+Xste6H5Z9mlh+3576ZsXqbhEVXUy
0vyQKz/bcHLr+rmN91hw1yyT6AjhOKEctVym5gjj+cYhsJQuMGdVMi9WaR11p/SPVqc/DwajZPJk
Itrp/gBQf+y68a5OwktIESPFgw2cvR677cX//4cs/CE/nA1tCi31MvfhKSz15zopPrUOz0NFi04e
mrHb+PWTE2sPt3d9/TywA7A0AOyjisFtvN4BqbOGUFPy1DMtepOeGOpcDNB+TGP5IM0DU50Gkqt7
7J5bN+et0IULYZY6WN7eMC9lWvD0fQ6Uryaz1G+vbO1iXq9MfMSbs01qrSxGu1cvUls96YV/TgEo
uRhy2ZWd5GuttdIhjro9Ooe9tS1USk3rJpc627xoo3KsLdP1Y+O51P+DoSZIBh8ggKak+q4Xl4fJ
XBmpz7sHIPc0a2lwIk8TnOpZ2+t639pHB3yXGGbgEDguVDObQzqAKt281NX0vc/rFyUrX4uo+JJD
FN/K9p0d+Hv4oq1NfCtTfNObsysVUwqDDAVJs5QmtQ+ZHEIR8u5QS0TbJFqEw8IzsXggDMZ+d3rG
wmA5/JMYzV1EXlvxw/t36yFhIyB/eicZ2GMt1uJXpRmWvmW/pL76kSZp/DzyYJr5OLUvbfYjUvas
2sbm8YDz0dQksePLtLkR1FGaVal2Kf36gzoHn+s8gFF21HYWtiWH3iadQBUMALR914dU+bRXUU5I
PTX/dzR/zkrOYIt3DpnH9xdgCTDdoM1E3/1CSBkaMC7RZ3WR8s9T/VFrv2sxBOVM67t9Smt3BD44
OLOICjUKukvkZmuGUqRkugxlluKNBvQveTy/3pax3jA0gLoRXTNipP0yVSGPVTTmIYlsvQ7OVSMf
LLik8MzfL4W4TIS45JmBel0fS6p39QgLwXwx2+FOAysRjimcA/m7LRAtKww3ZMo8EDlwu9diZMOP
zA6sq6cYNqDTSfJ/ts7oPzpMINxRNPGrriMnYlzS/5hmmu5XjU1ZUCay5XfzRSuT4tRT5XiMipJe
rbkdDmFUZfd+RKP97W3cUAiQfRQcbNxIOH4X7ohdyXVCsGhdxiY3Hiurk+41he7d21LW7z5Lo2hJ
fzAXlvjsehdDm4EkQy758AewnI+l2R46y3HTqGYQquR2Zno/lPPdbaFbS7OA0gqkK0mm5cWddaWw
QJnPFystD5XoUMDXuS1iQ9VF+k90CwgkyLIgG/S+LXeAqC6T/OKD2mmSn329gw4ShnOpFlgdQmry
ZbSKL0yDIlVqHuQRMibo4Ki8RlrlasFLpeiHSHFcdQ+EurFv9Nb9dY/JytMCeX1YMiwzVaaH42Vw
5Om5LovpJy3wuzqxsXfcXmYyC+oXtH7xLulNpnedk6N5RQl0PB2hNUqrfyCs7XdOaaN+Q+RMbkXE
0OjyUv1a/HvVqUP9JSwl6U628ukE2TxgRj9yilMTWJlrKVLv1q0xPhhpYB+71jT+vE9XUHzCNAGC
opuaZNYi+x1kKQzTEU64CevnnymkU/7Uqr1uu2YQG3sp8OXuIo2MJ86+qAHQHr24cZmcaVStA9CF
lDfIeJ6ltDuHk/Xx9qKWNkuIAYb9N1+MAVlWxqZeMnJzMo1LNTJQBdrfo29/jZoHHK2X2dL9HWd3
dZJ/5QlYKjZSVMsXDuFYJRRUZsu4aFN2r4/mvQUdYSPlXxOrOsUKyWqIO+ZOGV2r2TEnW0sVHTN0
b5D3WZG2zgaBfKUl80vTx38wmpSqOuaYhMFnrPZr1TbyztOzJZARMjZAZkLVVdUxU5u2zg1rehml
D2b5Se1sd5aezdxw4Rzb2dgtdeGpZkQwzw/91cImvPFEoWBqzTmux8sYj38SRXmMC/MTabSdR3sZ
honjg4OaNg5RHV5p5djWmVSEmn5pqilwtepOGdPP8OS68ntznX8l0edAxRYvEQfxekF+nqmdCCwu
eTtUz1XoR2c1a9R74u/44fYd2No7sqbkLkA8rZNzhV32+RA2w6V30v7S26l1tvKQWZ++1P1+vyiS
FkjjIRDTRK9X1YWB1alzaVy6Qjk55McmOT1V1h62dkPz6NLFRFFqsnh1FmLmMjWqsSuMS6bKH7u4
djsV8H4Xf5KMl9r+/u414Y7ihIg2AbZx4YFosTNW89Tpl8rUHvy6e2gz5V6do51ndGtNwrEGXic4
fpbPKMGbUTUT892HpOwOmkUTiTsqrXGsy7l/boJaPZdMCNtR+A3doHMJ5ADIjr9/rg8sJ1qSfV/W
LiFkbao/uvrwWr17qjPKDosMYRDFZNAjy+R3OidW2QakVYx5+J+V6l8lbU7o7nkvWz1yNGIUkNDI
EZT416vR5KQetFZWLxRun2V7/CU55qfb2rD0FBFBBlA4ozbIM/gKrkWQQLX1qQnlF+VVfaw/D3fq
cJjzx/ZfpftxW9LSzUESviE6R5MnFZhlTn0ECZVbQ91f8lCiRSTujn2W7JV3NoTApUheFn5Agrtl
AZBG4bFIqknBp6+LhyGr07OvmP0/t5eydBG5rGT3QMAQBtE7tHzspzIKHUAgxiU1zEfJeiy1CObY
3K2U/2n1n1w93xa3VmqYYQkgHRjLBGhvcUYVxLQSlR/9omflwwADh6uU6hNr+3pbznrzhByw/TJE
DyR/Fj5MMjejXbdSf2mzsj3ImWXfSXpU7iAl1obhWor4ijdPXxD4VTeWwXBR++BhUJofdMgBCpSg
BZba8VDWezCIre0DhwIERecxpAH/WqDNpBGJEbDMyMz9j0ZlfW3D9o45CTsgua11vRWziBugSjGz
co6HS0eKm/4IO09+tLrc3xVJTZ63n4qXAAKXHYO3an4RDwcoRkEJI8qAS3RZ19dKplWKdlEScEwH
S4qd9hjqjvRzCGr/dxDG/bemmvPGlQofqBT83nN2oufafh390lGPOKzzdG5zKwA93pD/AzoW+d/e
r1pEvQbOlWA4WsI3giI3u7SL1EvQ9d2HKHaMs9Jn+f9uS9k6aQbZ4PaTn+KFWzxtFOgUCYb38TJZ
UX6WZv+e+Q/f60Tfoy7buCkQyYvskYixOYFrlaILCQJBpR4uQ1TLvqtXofFpGCR5R6W2xNBwaYG3
pkLIkI9rMYOpDZ1NZxicJM0pLfPoMOtDcXz3phGpkaIXlGUiw3MtRCmCETz33F+kNGdICKT1XhI6
D11YtDuex8YNEVlRgkKuIh2XyxsStmrdit73nLrfrznojQ8kx7pTMErlfZxR5NJLp9g7K3EWb+N5
jgcWKNH9Dh+Uyqt9vb66roZIbUbjEjtJdsx5gaCDDstTWo8DAGvzvUlm5DEcmXE5BNoowrLf3c+a
OcIfaC+SrEdfWjpxXFvvHbduovzL7aPb2FB4Y3m3CVeo6y7fodAc51CJFAHmGZicYNVqcZwTTfYs
Bjqd1WpoXlo/iB5uS924ZSiL8CCJ7oFHLexpReq7LEtDeVH01Her0vqGA/GsVc7d++XAIkz1io4f
oAaLgxssNbbbXmsuHSXXQyFnxj0vf0j+YBr+w5IEqRlPH686teNrHXEsIOkMvuhI03IT76XALMqT
FWdp9CpP0FHcXtiGRhJT8MJSFKfUssyk51XRjdOkthcTxCod550UQpvSwJKQn6M+gf6wGmg9eHmv
VArGYD/J3UPVDcD2eo00dMSl1k7oZdPEHxKmLD0aqaQcamAVj/Ddj/f/QR6NkBRBeZwYQXctry3T
0G8Mub3kzlgHpyKSmQ7rh8qxMacoP45tOe1ch/W+irG01JNUnTTXCm+TRXJSjrmpvPRBAxVwVPyI
wkJyQ2oUz7MySjv6KczVtWHhJQNpxo4CElnNAs7UkrFYQ99QEMkKX7QGN1nqH1IliOu7ybEzQLwF
rQXlsTPnzD/IShMx4Kzn2u6Y8PU7gSaJCXgCGEbhZHEjzbgZ0wL6R3wA+3uhzOfS2uPt2xABZwog
N9BZ4PqWD3hoQ5Kia3F5CeIsS885aNUBTN+g7YSNa+MChfzf5gw0FbMtvuONdxgqg22APisvVle5
ukFfW6K7lbUjZSOvBYgU6i+RDCUmWdqwDmrtJgGc+JKmk4AfTF81xy9PbRV9D9Lupckc+9RGKm0O
MkBTiDBu342/A+uvdYf0PNllkcq22NeFbbPCIFR6TS4+Myz+dT47hRt+lE/RU3xM7lgvU1vD++B3
9lk5tXd7mPbVwAJuCfEXYZKoSdE7triZZmJNUZwjnDbz38m95Ab36pf0nBzMz/3hn/AkPcghE2O7
17029/WNQTAhDAM5SHutWpxktZwpruQwYBFY3U+hkh7LfvgzmNmvsCyth8C2fjtzKx8UpdjZ8fVT
yfMI+MmExY6y7BKeLfWGUWe6VXvM78YrDB7MdHywui+h3H1WmHB1+3zXt4VSHCV08mCMiSaheK3F
Wm8VsxyptcdIF3eUJXc0dhLBf83ntQZRoCDFgYfBI7nydSM57+3W0nImmToMoW4fmkP/VN/rx/pE
M9VhekrOwdE83V7Xxr25lroIEcNBsHFFev75ErnZl+ju2z/5gXkxO4cl7NVybRwVYTxlQACoCylT
xAxAnG62L+6VYzFN6Uf4d/JT5s/xcaqy4FS2TD2jsD7u2PT1wYkQCkpLLDqO9997+8b8dGVa2oVc
1V6RKCdmWpx0fydG2ZQAb6MNoddfMrhr1fBHK21myM09Ra8uaW3+VJx855Q2RIhhQ8JnErjkJWfe
lPd+Re935RWNET9OBRRenW39c1sVVmckXnYd1Dt1cgr1y3SOpPdRYIXaAO2MepfY/1iV/2A1ykGu
LpXWnWH3Pt4WKKzSlVIgEE43rhXONSHR4pHLVD3lUY0Hz7CZDWlnlzZtXvuxOejS3kzZ1SOEKOrp
eBCww1BbX+hfBedMqY1wG07xHy35Zk7PTr6j4luroZ8Brn8qVBgI8fM3isZcDnNKEngNO+0lpR9M
UYfHNgzduIP59PbGrawuqyEiEcRnxN4k4a5FTZM8DqHUDJ4cM6Q+jedPVhg/G9p4kvT4eUoUz/FB
i7TqtAfH39pHUudgC/8SRyyTi/6g6MwRjAZvVH7PRnoompfMub+9upVhByoiiOpEwk+QYy02Ui8t
cG1V2Hl2PUPB1zDn56EoCnqTE1dTvt0WtrpZfDDjm8SZiWzmEhlvlnWYQF/ceKZffJ0dRtXG1Q6+
f+NekcEUSBvBOQ187vq0kshJ8zIZLM928iMUdfT3f9Pq33Ps+cPHcBcPv3FEou4A0wYGid1bKEcc
meSAkrT2gqIaz2EiP+ZREj4Y6nuBubz3NBSQMsFgkMtcnlNrtZI2clJelw3nKDM+DsBhdjR963jE
CCbcYFa0WkySD3ZfW00FXY9WHdshSu7MxHh9vw440NOSJxU08kvDpwR1n8d9UHlVVn5zJOOpHvfY
AjeMg6CLhSuKx4j3b6HTklmA6S9hq85amzjGPErZH+b4uJb0591rIX0gUPzUeNetcVaY9bFGJAg7
2fBLs6L7aKp39HlrLaSSCY+4NcC/FwrWm8EQxoZUekrHeOdKj78ZRcEoDdqPFD3Z8es3tBmQMWEu
fh41k2UV0qlTyH2croK9EhhmVQE06PVQg7V62ht3tgLVo9DkP9BmaiT0Ki95SY1SCrXM55VlqHPe
39UPEOLox6K5V89GdlQq194TuaHe6BzIF/J0zOdYmlPyTp0yTEic5vEApt4N9gYKbEvgmMifCvDV
8rAam1q/kVZekz+N8rex2AMU7AlQr63bRKeUQzqn8nwwwHnwuener9FMPSOoA/FAu/py4m/HDPEh
6ufSGyMCO6r5iTsHez03W6uA34nKOnU5EEKLgozmT0lPgan08u6b0rVuvNexsXFpRGKIvhcce9qU
FueQV4nfS05ZeoU2yY/qlGSfVaudLm3g+GdIv5094qCNV+fvJRV8BRZgj4VAWUqKLpumwgM4Nlfu
pM3Gj9KfUrKWjec7dO7NbWc8GnzA+202TbkAZmEdY/DRMofZNoWthkpYeHFuB+c6ysNHyfG7HSu0
cWKAZoSFI0UoHONrvTMye7DTMu28YJrdaWqOsx8eb9vSDTdL0ISIfiEq0ACsrkVomp84Yd21nhkp
6jFu+/ERpn66uM1KleiHzHw3rlT7i0/S767v1D1o0IbOiNQXqBLu7TpD0yrDXETQP3v/R9qZ9biN
LFn4FxHgvrxSqtVVUpV3+4Wwu9vc952/fr6sO4ORUoSI6ttAdz8YcCiSkZmRESfOqb0Q/cpxZ4df
1eyLG26csSsJF+AYnvCiy0FKLtbhJHNN6CU3Qxx3B57vN+7S7wHO3A75vM+1kemsh+uruvbhuKHQ
uwaUw7kkbTUvH8IpCVEJUgL7U6PW35JZ32JcWrUBcpbWFPk44OJzj+rYhVd5StpDlhY3c7I8uHW7
kTSsXEy0b0hVwQwwEi9HeZhZ1djSMTrY6h342aB6Tt+Nl6KaRTmLiw+cD7eE8PL0u9hL32jj2ByY
v90bowtO5UGZq1sz+JFtaV5eunNuS/z5iS06GUGfQ41wGJJx39Spr4df4vrm+qdfNUK/kI/OTOjF
pKvjkc2rSdMcskh97JuHmkeY4v7zL4wAWkI/CWwkTbZzT9TEyYs0C9rDrNTD3jFz/SZnxsSP+2DL
n8uNw6IB2eMMEg03GQvutZquTCEfqNKTpfQtu5x+BENb3Xtd1nychaChFSxbQzGXwY1VMm8q/nSI
qGmcO2gFZcsjhXpDjAxkpcT3zhJvPMEuLw9hgsOHrQ87oEwJovRhPQVLyIdyErRVAjrI2ugXUFbd
1I0W+LFrKzu1fXfjUgT8iVnpzoortY1qE88iwS3hlH/H6KP5bbWlXbwWh0AiKOSJ5gkQ3fMVTEGy
xlm4kHblyd9NVB+sBWK9otpim1r7Uqd2pC/VDFlfRJZaH4bKMHwvMH1oVbeeSFvOiG95snMtZrLS
etTqw+SK2a8/5fKtHLaIn1Y9ofpJu4nX/wW6cQzL2LJiqmhWrf1yw+wx1Zijvb5xL687EFE8kESb
XzSvpa9vT4Mz0yWjRqgaxyFm9iVI90Y87PPxXxwRp5aki93MGrGFsGT1zkuxLDvosr5bRbqxi9a+
DE8xUI2id6y/AT1OvkwlFC3zzqkPXZ/s2+pnNxt0HjZ8WdmqVBY4wEhbxStZuiSCrjB55/NCNhe4
UKqwzp/aUbH8UENVoRzL6lbtvAYZzbG7u/69LkvH1O2Y7KfvDzKcyXvpJk+ZKyvRDKsPaePbcGnE
fg2Fb7ovRz/o/ZiUbNkIkZUD98yiFCJxt6QVBxav29r6nA/1IxXZr7Hu7pEwtv1cb75ed3HlC57Z
kwKlM7U5IYutD5mV+In5pWl+x8rn6zZWtpaQ4BSQXt64FxN6dgfQAQQCh8Q03WuJ9aiV5YZWwaob
YmaTJA8LcuNWjQw9H5uZ8jGV/pt28W7skBIrEhi//oUvoOeYkhOIQPkZZVqxjV4ehvK6BfZRDVZ9
m9SGtnVUrDlE0iWqkIJfRSa7U8LSKEuggYcib42H0IibLwmPkRctat2NtsyqKZCBoryPLXkqzwyM
wOhqszpUc71zWoTcsn7Ppt6I7FUz0GMx0w/wA0Gr81N87FtPRZGrPoxJ91LE8cOgmPuwqeL/0o50
W5QUwUk3sVPE6k6ZZ3+CB2EuttxZC+o3TTNBgiOoHs/dGazStCqLwsbS2R+iPoOhKnu8HmurK0bR
FpjMmwnpEnc9RCa1GBOKq/X3IwyAe5SYfpnR1kt6zRB8GFRnwIiSn0iHQEiGnvGc5ekOT3k/qHdF
Otyopb17vz+nZqQysdpaQZ4vBYFWRLdJmT0tNCrCOt14fq3cslQEoD5j6dCfkdsUcOTlTlyrUHCC
bw5fu+S1iXfg3q47s/b9ebUw6yGY1i6G4hanotFUTuXBjACP7Z1xsJV9YLbGx+t21rwR4hYcndS3
SIrP46xIdeaYLbxJwuWn6o3ox4/2I9j3X61Wb7VdVozx4AMeAhcR1UG5llbmDXOFpkYgjF/S9E/S
pDCQvyrhRmCvXHLkCrySqHcJeg2xtidpQxrmbd3pY3WAOXMp9gOyh+kurcO6+Nq4lXLnBFoSfACY
2k4bb9pVB08sS7t2MfqqMU2+WpJDzBpqZXIH361RwKW99H6d6/ZGEWdla+mg7cUjCmcvui9O2I7L
YOVw9SpwwIY/F/t1TvuNI28lFjEiOEsFa9rFmFy4dDPMX256ULM/JlVcbYsWdG3ZyIFAWgMfJ9al
PMjO1DEtaj5Yodm+bZe3Xfs71D/W09frwb62Wuj1CW0TxLkuGHp0aE4je6irg95ZH8xg/KF20e1i
KX+um1lbL24htFpo7dAPkZKsJY8mXtCcd4sV/pit8djUW73SFU/EOuGEQM1RnjwP8XaqHG9uYMYF
X5XfFMEI84+txB8GUJ3vT8JFqxKUCNgDYlvaTa5adVRRSojDYOxfKLOP1WNH1/T6mmkriwaVNjMq
MAXSzX5D6JxsWi+E8TYMsvLgFslDPNBD6urfocEIQaVOO8tWDulk7+bevcmmRYd5mNM3ne4CREX1
ebq5/mtWlpccwkIrULQxYEk8X94aTdYm6gZoAoufVpg+WMurt2zRFawZ4SQkHgXeikmwcyP2AsOQ
m9ZQembabRdk1PFMHxm3jfxrZWERQuMZJfhDOeel7zeqUHN4owO3r1V9DHjTxFZwd3251k0AZgcg
AOTOkPavolWxQ/8yPExFY/mwgCQ+tHK3142sLhc3IpkxoGWIts+Xa3TR8gy6tEAAIdKfwkH1DopV
Tb4x5fNf102t+sNbncoUtxSwpXNTCEXHhV5CBZ2mC9MXy3FK6417d9UbimzcvVDC8Hw5N9HSRrPj
qM8PoLs/qVMECabhfUM5fQvaJkL1HCMCns6mMg1mmONCLrNmXlN3MbRGh9gwfZsI64rHtECQeqsm
sHLriqEp5mQ0ogDx8nOPklyHPchpc9Av9YdkSKNd7dSh35XDwxjE99NYbz1i1lyjvwBsD1Kyyw5N
IiArJQj2Q9OX39MhblDg6NEhKKejNSTfrsfE2gfjY6FqBlIYNIIUE8DKiqmPopxjUHu1MyveVTb9
Z9UYq43dtOrWiSXxS05OwqpmqNcRjNVkSbEx3qhLdmMMPy1z42DYsiP+/MQObHWZ27oOhERGfKPP
ISLNSLKE5a4YX6+v3dp+AmsD5x9TKPwrnQ+DM7lzlnr5YQ6aWwZV7/oy+nLdxIozoNUBqVEuBIEv
z4V0TlAodgEkpB5r43HOnLAmKS/rO1jeujvHZhZ348ZaceqtH2kCIBLE6WI/nCxfacDsCidZflAQ
SaVN86lQvI3sbmVLWWwoRvYpf4mr8dyEoQ1zrgQ8/pTipz3mt16o+7H9VYmanVVn++sruOYPyFvR
KWU2mtL4ubHBLNMOoazswHBF7Dfj/G0w/8WrljY9QSByCXr2kkNDAVyo6zMOo4ZO9ZOTJnr5ajMo
rW88AVZ2K7MtxANlNWzJF7jdqeZSDHV2CJZnMzRuI2evolVwfcXWYg4rTKSSHcErIm3U1LCrHpkl
Nupi3DqxedtqyU0z/XCTf/GCZmSA05smJnEgEz7WamKHDsf+wapew/ZLpsD6vRFrq878vwm58tQm
09SptTBh0rvsUFOsdm5b+er0z79YNUrUPDiRTaHHfR5nWh4YkOfzZCmnn2M77fTkJ62y1n7/A5rR
Qy5XgRdgYlcK57aaHWeqMNNVwafS1G9dG1jCdVfWtsypDSkAyrho2hFkkrjy/GH4h1P6uoG1MD41
ID7ayRnT68kEgbteHooGtGpQRt6tZg/9k6MoWziXLVPSZ6EI0BaGynpx2d7Y+e86GG6CrZ7v+oLR
6aNGJw4B/dyf1MOFTmPHzIPxAN/Jkyf6Rv9izZh4hBNLlNXly0ZpEqUxnZiKmamNCYNmCinBVE9/
WbFZf7tua9UfML/gYuFTufCntKo+aFxexlk++iFiavaobRwyq9/lxIRU1TJyV+1K8fge0uxxXubn
pA2eLJD6/50n0nbpFRojXOHpwUisXZJrO80ZNjxZu83EMPX/LZa0W2JvtmogSunB7ModWKRdzGPB
sD6rRrlrtxSq144zQMSIFHB5ihmH80ibLaUfahQyDm6IhDmMLAGXWZr/zNqtp/iqWyQBgiWF6rNc
eLZBBzEq6oYHM/8Up91ucIP9Er56s3obhX/e/5UwI9rKXJ+86s69atXK0SovpnON5kNozzeIz24V
6dZiWgiagDyC6vdC34F3ajCg71gfmqTQD1pZlf7cdOrddU/WwhoneMjRseamlo6bZOm0pdWBJWax
9QSt1J0WLE9s5w0zax+HgQmmTsjdaQ5IuyfJ1AR1Jqr1cxvf5E3ku0u4s0a46yF92RpAWVs5pobF
dAsgeZr/519HgCKjPgLJR35V7rpRP0a6t9VIXglsUN18IKA59AUu0Blx1iWdTQ0rnodnZLTUm6rM
dd8zEbktbef+3Z+JQxR4Mtn7G+7/3KUxDVIIxryKl7AX+7abpDsn6axdUYffrltaAY9SBOF9jxn+
oSJ9bqoYVOS2o6WkOOfui3a616Pyro8EOmN+LaPi1XSbG7OfPrS58aF3qo3T6fLjifkWVonEhN8h
Y1fbMJsC+M6LQwglbgPRya42NmXWLj8eKGwgdzTcxIy8PAi9oOIz5gWP8Tw15/swTh0/VtvsWXHq
+d4t3PdPbRCLxD4ZPQVxNrO0pr1iqX1ncD/ZVtE9Rl7jjTu66Lr3mzFcb765/g0vN/W5OeH+Sboy
dUEJkdgC6gW6u8j4Cfk5g7TXbax8J451AoSCNJQzcuGkjvMlUaM+PURzWKAwnoBn7rOtXbZihZk8
thjrxrEhL5xeKRU6pnF68Bo9/pEEi/4l6pp24wW+ZgVCTyFUBZAG9Oz5egWTXkxpptO5rq2vaBU9
JjX8PNfXa+WbUFAF+A/fG+h8S/yGk2+iFWDZJwvcLO0SfbptgPZBjMoocno7qsm4JSG1Yo7jiUFK
EXEQbEngsT7PmNUovPAw6PaNl37MWhD0xbtze5ItqKe4OngRsV/PfVoib0oAm6Pql/ZAynv0dL7S
Cgo2aFlWPs+ZGenzjLAkRGbNzb401ufCmR71VttSHxZ/x3l57twVab2gbIOKZS4ojfTuB7cdv+eJ
U/qFnn5NgXBVqvrK8M37w+7ULxl2spSVZwBCCw+R88Ub/5nzjVfLxrrJW9SE7kxrbDoGfZip31wg
+r8UKj/764G9cpaeeSG9JZSS5kDW6NGhL2C32vdJOquwX9pIvk2e0cePuZ0vW/22LaNSPoFqyuww
UREycacX+4rivRLGH/XCKn2Grd6dvJzFhiNtXQM6T0vvqKh6VZjQ9ui+IJP70CXxwYjyT0q3xQp0
mSyd2xN7++SoUHQXOXtIbw56dpPHz89TsO/yuyTZOMG31lC6JZzCXXTR+Tj05bAvKOr78Ek8aEl4
ryTTsrseJWvnEdxuQgwbohOaS+c+LS2TmiETN4dYgQLYmoc/Sue+lMrWPr60A4gC9BGVRxjD+P+5
nSTTgmwU8w/IzKM4Os3PVAaYFnE2/Ln8RthhEJN3Lcwc1PXP7VQFqIAI2opDmSwo5/1UjXBXxj9n
bbrrh3+ur93lPj63JcVfn5bKnFYpbdkO9C+PNTp/1y2srBoQByHFAQKFeSjJmySA42r0kuJQecqu
j4d7vax2cdreXjez4giiJW/Tg9QD2Zrni1aHRmBbKZJ1QDfKJ1Dhrl9F6tYo/2VcU5uDz1EksJBC
yEW6aAmNZhgN5dlOHu1wfhi758ma72Lzy3VvLheNuU6mmPGIyQ1i+9wbW5vgA4DF4zkObNVHH/VX
MQ77Ue/6m+uGLpdNNOXpYPN8wh+ZlAWkRrFAPs0bulBpGLna5zEMmo2AfmtAnd2A4GjoqQh0nQZQ
Wq4HTnEwFB2HG+TC0aGYv/aM1txCeeYn0/BhmiB4mkp/mNX7YjmQs36y5smPp3Cj/HkhyEH6A1Ab
sClAR+Czcvnbq7oxUcYaLphU/TDRDQld9SE3/hoaiFyHn82oPSgFNN/lJxDxsB4vG4t9yX8BHg+Q
K0VRnne8sqVsw9Xr2pxp1T3XVf9tQpLVd93hGPXqjRiHj7L2o0Ltwq6K+3auYXuGP6Y1vheuehdq
4S2vtJcEipdBs75naNohCbd/ZzS8/T4GcaEzBSYrl9SjJqIFUSfOc2GG9cMyVeNT13XaRh3qIrix
wkQsM0NEHFNJUj5kTcQzZAPLc97oO57vsCL+btTkvTersALBuSihMPkk68uF7VJ4StHlh7Esfmha
8aIg1eyhnwwNxn0HRc5GEi5leUzp0IoE1QDABUali3GaYnRKr8zN+NWdly7fWV64NLustY0fQ5xo
804v1aXZ170yq1B0mu9EyArzrmDCEVL0AD4vEjJKlDpDMvFrbLW/41r/lYzK1hij9OEubEhnbBRp
TmkWbvw6Tt7RLFqI/uZ9Wtq/r0ehXCb4XztiME4MWsELf376Ifneh+mEL26+eLui8n54bXmLTMHO
SzpULOpXM/e+FEX1Weuzh9zeJDJ5Y4M9ObD+8wt4wDPrykXMP+e/IO9gXG9gvH2FSmcH9e+txbDe
3gvNR0A59V03xy/mXN9zE/2c+rhGgNg4MkB6bJ3gRxxDl14E7q8xMJ/zlDGDDB1KXw3mPzGz04mr
NVQEwo37T0oaQG3xVIZmTuhqoSErP8rmciygGk3yY15a6ec5QTcpUhE9jLK62WdzHt51RrGlCiMH
xH+McrmL8gNQPCkgMpvprtBSsqM5hq8mRMuGgtYD/Kafr0fEmh0GBGCVY4dhSrLT1iOUsHaYH3ko
+ln/x6siv3+nAsfbCsLsRm8Z7SKIjyUjtVIvqVJq2ZGZ8xFRt/rGjSLHn2ZrA2m+8qkogVFuA9XH
C1emyfHC0KTDHeXHwPD+4hB+dl26/97vYAo/5aO5NfuyZo4zAb+IDIcVOo/l1kvCHDHY7Fh20Ud1
eUxDOGi14JY5xhKihetfSp53EKtIUYDVA64BtEYuX5dt3ZiVq6THcsyfVE3x9SrzvQHZXVOIwbo3
nCK7GUVh7ct1yysxAtYdq7ACCVZA6VbJOjtoB2E4dMcbEoFdVndPtbLx7VatkMQSIJQ+LnJzxIqZ
mErj/Dg7yt3oFYh6Oftu3hJq2TIj5X+5O+VeOhPwjcUkrfVtajpfgevw/UvGAKCAOnNtMexzHhmT
zYhz0RAZRpCBGfo+TYufWhsVlpXwI5UQzDxkmGIA8NxI7Fqp5uVB8qqpY7tr2rTZDUZs/DSYXPKN
0pmYnavbDTTKyvpx25Gnc/3TFJBpN0q7dRtbnZPXtgi+F0MLBUOUfC5bO9nImERUnV4U/O1QUQK9
YvkApshlKjOZmohEI3yt+rscgNe+Lp6YDe59tdqbW5trxaszY1L62A9KP02TQ+MpGXalm+8Sp9rn
1jupQ8UWFuVXh3ag0OKT6V4Wc2KEIxiTV3MI9qNb7ybjto5/DVvU2GtnxZkh6cTtCvK2MAJdX7vD
/YKUgmb1X8JxuDOddBe7yk6J57to7mDv2eKeX1vKUx+lqBwDZ0F8OA9f8ya58yILOZro1Wm7jYtL
7CA5PE7NSDusngMQZHnP/EB0UNvHNv7x7h1sglMzxFAghVhDOvTmKFLMtnXy5xpknO01PkgLZ/M0
WvECGl7QLwhTQBUq55azVQ1hPqbhq9svfxtudlfFW2+CLRNSKIxubE1WSsy14w8jfO63CDJWvjep
GkBMcSAw/SZdgpaCKsNSh+HrqJYRZEnBl2jU/thFsfHGXPFD3H7APand0MCVtmhULpOeBmrw0rhz
6S8xk/UaPYzrX33l0IEeBwwcR5yQ9JWM1EOhzHEzeS9Jkd+Cd995ywc7bI+t8QcqwTZv7rtsq1Ag
P545FQRuH3wf4G1BsCYZ9dKkcxNzZpcMTBK52aNh5Xelm+xDJd116SdTv9EnnelGzV88/aDCD3Pd
68tPCFAOOJGYY+H5LvPBR904x2GTOi+VZj+Gjn4buv2durz3kYOf1FsIdbBrtPpVKRL1BUZzrQmd
l4Scc5dUbuB7btvfq0On7N/tEX1C8HhMzNDBluHOgQBSwNJtvThV+xlu/53qLUgYO9b7SnDi0wlF
TohwSZ2ZiZCCf66Cilts1l9gYt8h0vfBGe+1aktY9eLZJpsRmcBJbblql0oJlEV/SYx/5nLxlfRz
B+tVkd+n2T8ZulVm/q0rfqnNxmV/ueeEe8CNqJTRA7uYPmzyEJLrXn9p1XunbX0TxPj1D7VlQTpm
BzMrJmUe9RdVzXcp3OR+AYP3VpVMPGvPLwv8gPcGFCBzobzXz9dvNJa4V4ZOf0lNlBVqY4YgNfkF
rulhyGpzR5u+3xfqNOzjJv4Bd/KW4MLlsYJ9VlCk7m9CEuf2B10dWj009JemDdrvapU/IU0Q33Rj
vvheC4GRD0tttNP6IvmYG1GyZX8lHwDOx4Ob+VtOaupk5z8gm1tyxUjRXlwNJdOwuImjhzGyb+pw
vq+cH4rz3bQ6f863KBVWPu+pXbneoLSaO4xVKBbejm4Vr1luGc29vx5D694JLkIx9AsrheSdMWuR
wQCM9qI1+9G+TfbOz+gwZ7fq0/Bl2lJaWnUJBInooAr6YqmEkmZm2kYdLk1eDr09KoJww70/H+V7
UWuglEdjm7L4+fdStDmvelgyX5rBnP+4Uxjvwngs/rJj+6/riydOKGlr0GwGgov2jAXVj3T5NHGg
6kOBJbfonoz8e5fH/lxmj4vz9bqhlUsGQ1zetJNAlskcmGqkZlBUOtrL0rfNUdHrBeKaKrhjmDp8
uG5q7RPRGRGUwPQt4Gg6Xz0189jvsDW/5EFOz/4RLp676xZW7myxWqIfIuifLrKevAjRfjU79WUu
3R88ASMul/IZwO4x0bUdiqYf6gr8b2O4r0aRP4z9cixArWycnvLcF/cPXpKukLSI5pkcJ06dxElY
NOoLrw0q7UZ36NP+m2otyS4HSrDrjeK3pU0PZW3+VIrmOXajR+gn9J0dG/f51G41DC9XnucakDSg
0NwYPOXPVz6YTXOmIsbvace/0rp+II3eSFYuA1aYYKqb/zKoLr+hrFabp3Lu1ReIQpxdmKT1bogm
NF3tStSXPm58aAGcOt8fAirDcB2XB5ROcuE+LZ26zTVneQnhRPerOvoQ2da9meTftdzZD2Og7pu0
+116012+wBFpLN83fsHl5SF0r1E0FuzlkIRKl7+pLNFsutPyMj6GH82d9iE2feVgfbT3y1319RC/
5LfKg/fQ3ifP+RZ0Xuz+C+8pOYFFYUPBi3L+PdUlHZ22ytWXuGLIylaUB1RXPtpq/stLw9CPvfSm
GsyN83wtiGDo+j+jcjoaVwyMjRpGS6O+13PQI4a6UTpZCyJYXnlzUZKk5Sz5pQ99X8QOJoZm9LX6
WJi/VSGpoagbO/SyRsPH450KTxfJNRW08wUs21RXaxrzL46t3MJ8sFMNBXKzx6gt/HaL6/5t1Pfi
c51Yk0IlhwG9KYZheWn+8gq/+7H8rX1SH73b5BYqyQf9gYq5OvreL6ThP/efq8dmY2+u3MTcikC5
BT8UjIlydb+pHKVsK295QYHCTyvttrLtm3h5NFyEmDrDn1rFH5f61lreiZ4TJyGDcxTqyQOYVzAl
16c2yZ2oYJ8G7qe8jT57RfEpaOqNTHLlc55ZkW7LyDMAsqG+ID5n6QOevgt6aPmW7EEZzXvDLb5e
3/yXlyb9LoKUrjgK6Rez3SaMDHUV6OpLqHwKlI9z+HsaNnbb5VbAhGggkx9CnCIrV89MSIdmNqkv
CBggcv/JQ9OqTRi337iUL48S7HCEiXcS8AtZ73lWc31snVl9CeKeRk9mjMoRapPJvQkX210+BObs
fnO7MHA5UEdva0Br1c0T81JGpcWFsUwwT7yEiblj3HFfGXtbrT8YW/WWVUOAzEk94I3lxD7f8Qm8
cymtXvWlcKJ43ybaz3pRb0xImO5McwMrtmZLVOR1XmlUK+RBdsRwqzmLOcYiJxj+qngJ70OniR67
hrl2DrRv16Px8mBmek1odgDUYMJMPsxa05jBpsXLS1Q1X+38qzWUG9noSrwjgcUjiQk3/pUBOoHa
plHTlPNL7gww2kXKvndrnb7X1izd5Uam2nFiSLh6+qKuorKwonp+SeLeXyKKSfNL3X9rqtxvuy08
7LoxZLcEz/ylWFmaGAzb53g1zJA8TzDZveqcj0Nmcwds1V9lIQdOQlyjKwADIdUyykrnrmm01Wpn
KeYXNwjvyrbZabAuBbq5z7uv+WJ+qNPfyvDLyNB0cI0jKqG7Qv3ZePMOvg9fm8K760GzEqOnP0d+
L3VxPE9ZjfM1bEJjr95m08+h+OZtKnJcGEJtkqoS4Ao2HiBa6ZNGeViMhtNlx2KZbrP0daIT1w+H
aXOI4CJI3wwxSU9KJFrp4nOfxE4Hriu02zo7Ihpuo0kN3ZmbbwXoihGISUihYbl22WtSJt06Q+TV
2Zg9mS2yP94ft3mdwi34kAiFs3yBU+rUiHHuiZv2Q+Axg3lkCsvxZ8u4r9z0dWx7GuvptyxXfKMK
v0Fy8z4IMvicc7vSp5rR4WmaJsyOeZE/ul76YCT9xnVzmYq82RCKqkyWsX7SAjJyEQSLGWXHLige
c11L/Hx4Kqf7IKUrsfeU56X7UMetu39nuAuzaAUShBi+aKhn49wjk4hrRfixTv4M+oPX/JVudSdW
Yh1SGWQYmAICmS7DA3JGAVU9CtNjVB1dHXpey2Kb/92M1Ub+Kr6EHCGipsJjl4GLix6jN1eA+VU7
ORaVOvia1j2q3fLuIiBrxkDHf1hfRIn/PAxR0wyiKTaSoxN/0cN/2nKjjLm2Wqd/vxQKSaxPpjdo
yXEktwkPafBHTT7SKb/+5dd27KkVaTPFI7XgJLSSo5G4fqr841pIeCUbD5eLq0RaKmnnWFGaTWPH
X5uZu7Y/Gq3vzDdIH9vNe9vxkiHh7ckhF5fDtGQNa9Y2v/X4b9c7LstG8XzLF/HZTkxo1eAhDosv
g3uHpEzT+71932T33TuVXt6Om9MvIx3Yml5ZHUdSckyq1y79yPdnhKfpNz7N1veX3wYDTQdUhsSn
6RBtK33D/W7aG6G8ZsQSpCqCTJEmirRVbMVrqbBVybGMvzXaR9354m7NCMmfhWE3gerjTQB3D9hS
yUSqDQtU/lwKSTN+tiDA/1xETrGvq+g+6REMNqJyd33nyPtTWIT8W+jWQ8xsyEAG3R0Wr0yD+CmO
p71j/dSKP0WHxtVWp00+zLCDXA0XN7U7XolyNSOfFzfVxpnFM5pwn6VRD+tXuhHVK86cGpGrF4Ed
0P1WMFLV7m7pPof9cxlZu8x+n5YrcCNRwNCpdr8BnmTar97Rxya2wvjJDcbXpLb2FHm3plnlaPuP
jf+oj8JJIxe/2qQRrIA1C6aHj31b7UgPbzbPtLUVAzcMyyWdcEDI0vEcWXHVzLC9HYd08CFPSKyf
BuR2FupF1+Psolwq/IEoTQxqMGdKv+78xDHUJtIHc0yOQGp+p1Mc7pcaQJrK5/GUYZcWcJGUzqFO
89vBYjY4D9unbKaWO9b1biy3kPUrO+3s50g3BqCDKVYWxDPjrtnrw0ev/2PCbO01Xzd5euVM781z
IetMkx54tszBqnkp9ZqmyZ6iqTP9LOpavwmHr0kY3luj9hE24hs1sZ7Hwfl4fc3X9hzTvKINC37r
AvhcGJU3LtOSPsXanN7YdfJhhpPl/QcIU5eQIjJ4TbtSBvWPWWXay9TET0tZvCa6E9HKSm7aoaBF
Gm3krmt74tSW+POTWysbtLKdrTJ5CoNPfeDluyx7VAtzyyW5XPL2wU5cki5Hh3mIgNohZ6K7KPui
1B6ifHyp7OUwUEIkL1dvxrD++v6PJUQyRQVf1IOk7KJ1jbEuZnai25a/29r4BGfTp+smVjY7aaug
GwYICqJWWj4zD4DaRnF8NPokJKeI5l/AextuS1Qt+hs9bIONK3NlJamRIEYFqAMct+yU2ugB1Klp
fNS1/Kaekz+mAE6mChNAWvCtDY3HMJw2DueV7YZsKoVQ8maTkqi0s53SsoIItd+j3Zd3TTXrviM0
2WZ1rwTewxzzFC4L74Y5gPvry7uy3TAsxiB4A3OJSyecrQBW0HqczWPd76vpxg31dwJxiEz6kgKt
xCXKt5SCBNGBwjKKIDpqUe8+z5SlHnqeEBtn9Vqc8PAl1THEjK+chegzxEPW4ERHvf2rVr+PJpmu
9S2L3x/x5qkZab0CxUmmMsGMZkB+HAV7I9Nern+SlQMD8g8hNgIeRRQNzg+MXjNHTmQlOpbk7Eno
3brx9CHvzY0H79qCnZqRQi7Lm0XxujA+KtX33PmeLAnQAhp9m3RKq4YAgIpGOx/o7eF9cgCqSam7
Iy+2o57Nvmt9M8zxFmKB0tJuri/cliFp4Szkghj9dqOjVdO4sAbtNo30v5u699FW2bC1+pFOnJLi
YER5nSFELzq61ewvs7kj7Xo3W77I2Uye7NQGaB1Ta5e2TjKF2dBpSXxcFGaW1TlFV2d5qDv7k1G6
n7Kgfx5K6/bdq8ikNxm9wHaR+Iqj6uRzuZHRgb3AM2sybx2LREajDO/X4/w05476/psYNKDwk/4v
jWmp+q3aFWps5hId7XjymSr3qX4Y4+dha5R45Zx7y+GZ+6eoCmbt3KsxqbRCz3uCcKn2FciWXQhn
1YYzK0EBMs+gMEHaKLA750aWwNXHUFPZubW7j+3qnmW+t8qtZ8lKnEMxwKvkLQUGw3JuZmiDsrem
Kjqa2b0a/tPlLTIGnyPv4/VAWPXmxIzkja4v4N5LzKS6cxPm8X5M211bqxs7adUb2Km4cHkmXsiq
6nneD5Y5Rkende+bGVUGZdkNlblz+z/vd4hWBK0r8j7bk5Ut9cVsqRxV8ZNSe+2PhYbybZA45ocw
qbWNashKpm7BWiKMUV+/uFadNkWYRM04Hup+N6iN74KbLiYekc737drv2hIyxscopW3S95drv45R
tZnh5dFR1Yo90wPmWO/s4OHdIxdsU0HmTE+C1hFQFvE7To4G0XYs+ymNjnE6H1s7fnCZJNGqLQ2D
dXf+34xUfskSNYzgrYyOnpbcO171XGR65bt6/ljq/e31mFi1xXkHfwbEIxeDF26T6g2sF+FxGox9
kgY713xJFu+h1H//G0MYoNFNt1smrsrrKiwZQwuPkfHRCMO7uuxRi1XuzC1027pH/29IOumYV+kB
ubjhsQ9e6tHwg7b0OziL6vTzdY9WYxyQC5KQKF5SRTqPhl7r/tcjhjpu6sK8b8Y72ii1Z34JtvC5
K8e3UCF8A5YCc5PR9f0wmlWXcHwPxWDAOzHNMHAHf193aOXAOzUid2ItCJ3arO2i48j8GQKhtLjD
AannMNw48lZWDkNUynjR0OST9UAyz6iZjeZ0GKzf8AXT9P0z9eaeCfBdpX5/r1Nv0Q2aRAzDAqU+
/0qT22XBMmjKwdP/MK9HXbYafvxXJmTQJoPx3eDmqnJoh3iXV19oDoG3f/fHOfNDFi+re63SoS5F
Qsz6OtpPhfM9Cv78d35IF55Z92YxLSxVb+e7sfjlRA2X0cbNcLk9z/2Q0m7eYFmQxBihcKVW855M
eKwY7PG2ilfrhkDQw7khqqTSOcCMPwmeYuKNMn3Ux8/mrO0o4d5uHjiX2waPKMbxuAN7ApDhPMIQ
qtf7POXzj8t83w3/CCPZFn37qjeC7lxMA0DDLxmJ+rHlqMYbNz8YqekHw2fYqHaetfEQX7XDBUdB
m8cXxJbnzsBglzXMUiqHrv5cZn9Z/Rdjem6SjSfe5QFA0ktVg/KCgEXIMzAxFSfPqAjmCcG6FiUB
LbrNsujVyO7KdKP+JFbmtCNHTejMlnSbzqVeeV0pAo7UrVuKp67f6petRQBwKjH2LpSI5RrN2AxM
ZFgeJjKUC4dRd/+HtCtbbltXtl/EKs7DK0hK8iDaTpzE2S8sO05IgiM4k19/F3xPnS1BLOE6t/K0
K7vSAthoNLpXr+UDhkfMXsYbsbUW0PICrwVUOogEhK/TTb3RKSlczVyU26HvfGbJxPa2HACVJoCo
AZEF85kQBGpTG9XVawGYnNGjHww1rKzkyeqWW6ivSe6BTVsYFwNoGxN+KHGdO1uv6pWns0aJVm+p
IELWPQHJ6KNRqxLPiz/dZ+Bvk3+NCQvzEsxNqAqDZxemF4CMLLPI0o3WwavsOSXMSWQRaPNrAVEC
sVYOLxHr9EpldgCklbCorzsNoICm1IPrIXvTBH8eW+AzASad7/BJRrosNLWXjuJ2i3WPuMvwNZvV
jlw3suXeOKUAD4M/maO4z41UNOuz0sFnijNQT7tWjznjeayDYdVkna0tU4CXYjoXkEj0HYSgXeeG
UsxmpUSt+lXR/xmSyEH6dn05W3t2akPICGy9rylUR5Uo09eoduI7G3nHdROby+AAS8fAMb3o0DSo
qurjBL1Pa3be44zeNiOITdtKJrC3uRQ0Ivg8M5oG4naBqneyqaLF0Vi7N7PZ38PEp6uXuECR5H6o
umuY2z//+GjR0q6nqxIBpR6BGvzJKlfJnbO1WzibwC87gDni1jk3kZk2c2pw6kcfBb9efVuhTZ65
MhCNzAzfzJOzQg1wCjmFHUf6rOSYAHvNk/S3tKu9FdMwiuJ89I4AaBVOZNk2MaDhTQyyl1+MvQPX
oGelb5hfP+9hp2aEM5kOXR2bcYfFGPHox2W8A40uHjum9xfJLadz5Aza6BWJWBO3X+ysXbGeGIW+
1vuZMtD1y6AAW/nAqREhNhttA/6OtIyjqjmO63fPRrFAf57qo1rnkqO5YQpIP7zdOQ0A4oxoym7d
mAHqFjnI0kcVz5tiDUz3pvRA7ZnqEmsbPsfVn3AHgKYNCCfhwraT1S0Ld40jo8pee6b9YWBYqmLj
6bo3bDjdmRnhIi3QnrInfY4j9KhIkzuBR49s9ciYy0jot7YP8QzQfC4Xf8EyoLIOvJ4qtk9Nc782
v9JsF4ONcGGBacs0L7ZWxdHPGPLlPFliemB3A7bW1OMoLcr3eJ6f9aH3eXWspeOf6xu49Z0w64j5
Bj7Sq4m0YCYD1NmYhzjS7AyHaCJWHQNvWnz+6gEzyL9mhKtnTTSjpiPM9AmoBfT6FpSsnw+mSAQA
dQM4BM9dUcWjtK2mc1ccpdgySZ59d4Y3FEev79bGtYNHO4p7oHgCi5ooF6nraK/SskWM04ueWFV5
79jN5++dMxtCgFPjZIIITh9HTek8IcM66upn56vxMoAJoEKQcEAqUhQrit0uRWMay2iS1wWE7a75
zmThc9OHT2yIlw7UTUpHgQ1NpaFeZb+7SjsuJqjdjFHyqJKZ4j5+cr91PbNLL4WpxByJp3zr7adc
MX25F28elpM18R9yYghVgqakKu6epPrT5M982/6iSoBPg3wTgCouYS1E6WLx4gWDsEhsMhX8wesP
SCwpJIELuB2aJNfdeXPjcBmAuxqmHJEoyDHp5CgqjgytE39M0tAenjTwBdWVTDRUZkn4RJDlHrys
rPhlmpIaLDp18jrZ+2SwJUva+kSgIMXgMuRhLSB3zj+RO6gKTeMshsr4g5J/m6y3zxKrojeHxBP/
MtSD8VJEw+fcRJtXRlvP2LXG+YKGsxr3BDZUUJB9/usg0GBmlEO7L3LcTKvLxuvSOPK0yWeN9gRu
h/vWyn7Rwnj7C1MYPAdbBkiqLnJdMG713bRoXuQVIPdlCkghv6Au/n9whK0IipwAPAXA3mN14hHS
225lquJFvdX+0ObyzjZbSQDduqlPTQgBFKrpKYRJYi9KuoKwGbfAd5c1vlIGkDbc/cXGnSxHeCQs
idnPVo/lgB0ZXcya0GGEFvzvRpGdoM2NQ1jABC9UqoC5Pfc6iFljliBdvaiy7cdUwZAlcPFfrq9m
8/CAeJKP/+NyEMd2FpbXhrVQeBw43pDANxlEPWR6aJuf58SI8HnsmlnqosCtx5L6bf2kqg2Z5gqF
UEba8bNjlfywuoCy2aBEQz9OrBPE/TAlHZ6RkY64FjcVdq3wlTg0rYe8miUndmNpGCsBvyrOEBIQ
saftwbdzK7G8qITEk0+1noBKriRuo+I/2rtllbGZbnwwlEDQPgfCggMFhL0cSlYZqdd70cgT+hFQ
oqBbjZT0I4aHrvvGRgQ/MyV4OmWlMSZVh40sUmzkAg7AhJiW4v9NWRmaAJBhQ8EFA6Kq8HQAI73L
3BSW0CSJrciNbwxdUhrd3DeQA6GV/kFHJNwSFbifu3ytPUhld5Hr0ifDNm4GXSbrsblnJ2aEHMgy
yyZLMqykzZZQmd9N4P2r5fVvkgaM2nE0NqqXJq7z89ig1pqqxDb1Iry7wYX8MIK2nOakggrpdSfY
CEKQakAhnoM2oIQsBCGqV3oVm6kXUXDjQuj5d1bL8sZNEwDCoSKC6wiV8vO1jHrnuDSBCWY3qZ9P
1Td7ciSvxsvPDxCABQwx745A2UDw5cwZcLmNih1lXpoDaEeTgGUQYuraeQqv79ilKfT5YAGvRgN1
BBFOa00l1HmqJI465mCG78VrHKKuv68buYw750aEMFCmdZehxOtFnUMB1IgMgCmKqkYt/tsct5JA
sLUiFETBPgVXADWdcHYsqKOtSup4UZx6+9RYfSWvvq65rEQuMyP4gVdpytICvhi1fRNmNWAHChji
bEVSHN/aOowraRhiAHkDmIvO3a1tnYXFNiJBbJS+whZfW+IwUd7Bjh0OvaQFyP3qvCODGt+JMcHv
NMTQprYqL7IKZ1cWXs6H/G8SSKUryl6xnT9xLCOh2TTJcbocVIgnhfC1nGpI0oYyL2qU1k8rsOL2
KcHE+5wnISqcpJD6x2XQwyLBUIZ5Oq4fIz4uzQXMSZ3Fwzfk4Psh8VergmpD4neu5NuJnObIxPnk
KgrmXOUSrihUFVrdGhu3VtxojSG7U9jaz2JwzIO6rh2uJS3b42DGxGZ1v88pmMpGD8X7yrEZaeJ+
/KmUS+NfP4lbi0dvDwLeH/0C8e7q8mpqaG66kaW/q9Ct9dTVL433BlPW/z9DQshPEq/XMrB9RIYT
kxITdzyFQuKZtX9jCLP4HBMIjhyx0g40PTAYmPWO3OG+aG0fzYlJcchAZa2DrZMICUkMdkAP7bJi
2Ni1ho6O5UKBbySKc2tqh0zHwKxXBhbyts9v36kxcfvSbOzNGtuXlSjuYhxGz36ZzPB1WRdhc1Wg
4MVdgzOIeuh5fNH0sR0YpLaizlBu2ZA/Ykq3IXTS7ubS3fd6Kpkt27QH/XE+WgqooJjvgrZsTael
dPH4WYg9/zTjLwWvh02PLXUkm7gVW5BCgWeYj/pjMPN8bXji2Y2uxw5sJeGEZSG8+bF2sNJkp6u/
Jvp6/aN9AIbF+HlqUPhqk560ZTG5TuTS4tmZ6EFv6W2Wqq8qUOYkSfKXdUke23k5LMvfXHsgmeW9
Z0DhAHs6X+wMPc0VOqRwzy49JKVWkopO9ypEQa4vcuveg+TIxxwCHi7iA1mp2950l9aFoKoVYHx3
v6TzblQVybGWmRH8cs06p1VjhkAVmzdVMr/0c7Oz+0ziIlvx8HQ1wo3nuZmRaEjno3lqwlXVSFXY
vgq+Kcf6dLsGopZwesxOAvYCKuDz71Ms8WhMveFENC/27myGeb3eDCWVXOGbPnhqh2/sSQ0QHfNq
LZnmRGZTHNzCAlFOXe1ax37RJiMcxxjYgTV586r0qCWTjLNhaz9PrfO/P7FudF2hZpOOE4Baw6q3
pNa/FquCir2kprrlHxi+wTD3h+am2ILw4mFYAJ10orw2TZIxzgJm1H3o9KN3+LzHY5YIOTIXrAWJ
wfmaVIgJsDbT0/vGW8hoFASNFuJNT9etXL4r4B8nVoRcgRoJFGptBMa5aXS/odYDCA/er9vY/Dr/
2hBRKkmjGWOsNG5UKGOQWBNJPQi6dPtJ64PrliSrEV982TTEUz7PbgQap39AjRkCu3Rz3cSmByCL
wRgC8Jdg5T//LK5FmaG4E65IS+XYYnU1Q2lDZeO6QjkLeYWLMTJcI0JEHzSIrKDPjgxOGw4sSwiE
xibkitDx8DENcH1FG5sGY0Cco0aDEpf4eo2pNeTQI0FoXdXjqBvg9JSRTW94ABAveIajl4YG3kf0
ODmfw5zQ3ppqN8L/QmJLD2b3eQTYVz6iKrMk7ByNqZ07Kz6PVqVB1VoBc7WfmaX5dJJ1vTY84WxR
+rknsK6pIAMHt44xKjZl6Bxj8GCyXq9/nW0rUEfku4e+u3BAq3yla2Kq6X0OEnfa7fsRlKd/EQWw
lP8aETX5tNTpE/TuXK61de8ltkYaZ/o8lgezTsB1IF0AnuxCdJf1bY4xa+yXjX1q9DdTf1+mzzc6
YAQhDdo6mFLHO+v8o6RQku4gcYpEz8u+4ru3pKmNMHdNGdRm84himAElBvCj4OV/bmhVLdaxlbpR
CcLPamEkS3FSv0/oFMC05P20aQy1bNw8oP684MRaWgzB1RBhjyiF+pN+iKcicOKwNztfSSTPx80T
BLQfrzShoy9Wu0t9aBoo/iGjg9SVlYVrUfkDe2Yonlz3bO65QtqKSQKgLkzA4QCCFSIpZdBG7hu+
gx0omVfPDjG2EaztcG8p2X1l1/s8b78rXiF5C2yeqBO7wpdTTTDso9fGXWQJasi+5U4b9qOzu768
rbDKedBBqQsSKVTbzx1krrUcIXtV7lztttUKMtmSlHjrQ0FVhEukAXoBXuJzA71tDaBsQmrnpf8U
XkYs+1k1/4Cx6fo6tj4T+nmge+DqwbqImzZ0RnPHGJS7FpM7pX07O827h+lfgkeBn9IUbQrNpUSZ
ZByTWxt4aljYwHYy3DUvsL6qAf68a5PhBkx++l94AwBYmLdCexnz/UKaBY6zVc/iHolrSaHQmJDa
fe3Xb9f3cCs91jCKhLcupwq+4FNPZ4jGOrGKN2FRPIK3IEDjt/TjwQ0LPuiQVoHhzN8dcwRhfk3/
InqgzgrtLcwcY4xIiIk2U2cHGnrIjr35xmzpd6Xpb8ssD43WMAkb4vD6arcOGEcDYbIQpERY77lj
Kk4OpcsEPBDp4CkEgNdXzQOyUjUl69qyA/gph4XyNFkc8zJ7hBW7L+Eg6+LP80C85s3pP90TQbfF
+oi6nAbLE6JFB+J7Go+mHYH/MABz5bGjGF/rVBmUe+s0cw58TtyKaTJRKnTRYmNKUt2OtLwmvPmH
Bk+2/uhkjYTNTTuxI0TdqZpLkOBodmSuD1PydWUU3OnPn3cAODvYfjXefRFrncWaJX2ugbEFjZeO
PnKI4DJL2tlb6zi1ITgZRCgdUDXCRp//A+arwTlos+TTbwUgXICIC7imUCMWPr23mE6ZKNSOoFf8
Q6PLE1joJTu19dVPTQjRx8lqHScTq9Aww4FlKGZDzHVXSonkN7YLDE7IuyCXgkriBUUQncyRFYsT
GfXzXP5DQZlfppILaWO/0EoGWE7nM5EYbz8/9+gdOW1WIJSqyfqM+KYfqWIrknjN/xEhazgzIuxY
64xxzxzGn/ojsdjPGYK3XvWdmYk89962hRscG4ZaujjHMdAGxde8QdRuKdHqf7ziic4zuG4Yzoxs
WJr/8MuFuSjUfMwqihM9pW2PZQXVqUid+gePFvcV5kWIStOSFB4NZjYevdaQYd62vhkuPxSGcEzB
5CxsJ8u9tlJKxNCeqjsvY4+p1v/+dDTgZVDO98j/iFpeUM2D3rKbOtEAqaE0Wx6x0jBOR8ltsHGU
OGMsXszAN0GbUbjltGRcPMRVHKUV9ZjkTW+6Q++4pJ5k8w9bbnFqSXj4FUqDdIvBUhH/0+MySBtG
NHcAIRamMJXD53cPQgloX6PEig8lHKqpndAmBe9XVBgdyaznRP9haDJk7daKILELWhK0XREmBC8o
l2GZWi1zokZf3JuW5uk+HXNfAdbSH7XGH3OpKOm2SUA0AKvhVC9Cdge2iKLPKjT9tAHqMjQL+uWN
anlIQZ5ZD7LRmy3nwFgZfBwIbwMqiuehiWEAOY07fLI0m9zdmE0p8ezePVpNs0IbTXXX4Ppn2zKI
TgqIeNFtQKGIx+OTisdKq9GMMaOOySzX3GVlT3cYeXdCE5OuhwraGBLv34rvuEjQ9gMdC7Jm/ntO
7A38m9WVakec1w5SJKulEhBa/sWiToyIvlgPdFq9yQYw0kqf7GZuHqZ1AOdLW2c+xhFlR1q2KMEt
UfjISo9hUcgjMv1uwnDgX4weYvYccQ/jbVwBRQy7c8fMrJtmG3O0qEqg5YVbOMMjPjUAipLNOW4Q
qHFrQJFBcJxPVBrnn2llqVtlzWCDVdf8budziGk3MLUt7Ea1x6Cf8JByCnSLmLdbujYc80UjQ2UF
Tj0VKAK7krL95gaf/Bx+O5x4TVbHaKeYnR1BR823vTzA/Kh04HLzKABPzRmrUDYX47+3Fq45LEij
suYO84mkQgXLyQY/z5/+wj1PDAlnTnFrfbZtJFNWvKuGF47EorPj26Mkz9kKXaj8oPMLZD12T4j/
eVLY9lzhzvxoyc6/B8UK+vr3AKwZ0lJJlWTrEwGIjDIwis4YtxM8phjGeajG3oqMjAUcfEqbb4b2
9frOba0I/SjEKayJ6+md+4GdVEnTYhYqKlAxLcc3O7GD2Lt1rCqYc4nPbbmDy0cggf3hLMbCV8o8
dWFlpQLBVj9O7EsGVsQS3mf8DVQGTXMMi3DlVaQGQvTw8jm1vXm2oixxTHRoWOtTI03CYrY/K4rK
WZJBI4krGpBxXrM43z+rnoe+sBY7Qp2m3BlJbIYj5lh2s+WOEn/Y+lQoKWEQF6k2xGuEm6xGedtY
E+QDQDYQM/lh6dOexl+rOidzW0puFb5FYk4KzCv4w+B/4HsX1qWVLC4A60Ty0fzM27us33W59aWl
MZmU7JDOsvbrhm9g4ga1QK50zBOD830czMTWS7pakdnnIaZkb7rRuUVOfF8U8e7TLn9mSnBDh1kV
kJu6FeXUfCvWBHNSmZ36xmJ8mzL1oMejrDTNf7ywmbDIvx1A8iiMCLdn21NlAWjEQiXB+ZLoaaiW
6+EvFgVQJvcLngwLJrrOTrwGYwrR5PU7Lfluet/juSXVPPjNaEo8cSMyQVnjX2PC+RoGxe4ZxXoa
+/eQryTTch+43uD6krascNV63gXj7ACCv6s0scEGTi20jmgZzp6jhdoEvJJTrbLu4Zb3cUpYCw0q
/owVQq1GwU9AcXYjzr21VN09AKN5Rner9ReoCc4MAVOoUHGQyLmfx2Viog5nm9FkQhSpUqZfyJBH
UnaJ7K2ytX2nloQ1zXhsGjivJrAhpUrM1DZvPSV+waD4IqkTX4gsIgjCsfkQGACqYPwSThRmdrPF
pTkyiGwM3CHCbA1IaTSSm1B6yd/q7t5uvRBJXZAzWYlzo0h9Zpt/2pNEZpi7YTRXeEmaNX6SHivr
Acp5fj5ENVI6VnyVYn43N/ZktcJR6/MWLQO7tKISId5mEwG9t3QoYNMj8TLnKEUU+sXh1LkBKWtT
YVng+kbeNB2S5mEE/Y6VyGaetoITCqlg4UHHGdUA4TlGY68q89g1Iygfo0Fv2S9qrsl0PDaXA7SX
yjvNgMkK4b131GauG8+MRvP3PL2kw+DTqiB6/PmYgUF7BFpQMX1UHs69Ye11o1BSE5EpUYDs/NPG
I+k+yyQOd+ea4dgvTPSDMlQIf72V0JmtjhmVmLGtnS7U+pJ45rK7Hv829uzMjPBhECrWzl1MMzJQ
NWna28EYQ9rcxa6sBnDdEKadzjetcaex7xbEJEsvA9euyeSw3ag9aFJxd5kloVLDDHV05snAzqU3
aQ8V+WTfuqFt/tWKXBDI8vrWFkeOYg0VBpejek6/oFd7KAA4SWx204Gt+fpX2ogGYMjFAeWKiYBa
CZ7dTChnIL02I0VjO6cFpeKAzkfnSq7cjVOKexDIEPRm0ZMQ6zRoRlNlpdSMstY+Wkqz65VMUl/d
+Djo9KHoDcYNsM6KdRlzLk2ndSs96pfsqXPBVU+9LIhN2yL52r1e3zbtIsHElc7nEl3OK8z9/Nzp
pr6y1b5r12jx12C+Me6aryBIv5n9KYCk0N1CssfE/0P361eJYe5jZ8mYYFj4YKZOIQLRsjXyiLl/
G++g5E4s/ynfyZRIPySXrlkSrsWldRSwacDS4r+VexpA5fIG2MLDuu9euuC1Oyx7ZYf20n4gk98G
cSgjwLvQ2sRj4WyT+Sc/uRyBv9IMaN+gBRcOYf2lDBPi+D+B0gyQGvrXN/bCfSDZArAyWpgc1ota
x7ktu6hLCI3HC/A388GmBrEmx6+qH3oTXDd0ceJgCOMJXI+XM7ldAELTfMqVTl+iroKwYgnx3/oO
ZHUSKx96EMLXQ8ka+A5w7OE1Kb7sxsqYIDcM3an0ptKJ8ZJ/oc/D9/m+f+z8cm8HBUkes0c3DdI1
7G508m5LIgvfsIsfgDcsH51D3dISwvJY23HjVt0SUd0m3jgQ6/f1jbz8YkCx8yufs1/wu//8iyWZ
N1i5ZY1RNj0oJRRPH4vyrpNWYDe8EJc+ZFTBI465Q9sSzoFS53VWdmyMML+wH6zqq57rrwqmeX06
tntqj/skbRnxVsM3jekGj4tjp71fX+ul05z/BuEkpK3Z01ztxohN/R7UWZASm5Jbo5xlgfoyrsGQ
g3oX3ulIDsTWYeZ4dTsYdIyKqU1JtnRHd0m+63V/gJT2sQPiIMwMGYP1patw0Dnm49FE8tCuFFdn
TGbj0X6IBgMv2V6bH0DMIEPtXNQfOHceiMBwFDBNDoqec3fhr7TO7JshohiqxKtiT8s9CnquTD9n
wy3P7AjpVb1kczUNsIOmCt4TS77LYtLM+087BIqxQGSAah5JqZiRpmZdKKVRDVFLa5IlD1Vd+P0o
uVI3vA6jRqC3RAjBzSoSvhdlsSiFmQ1RWT329m+3vKeOjMTq0gYSHcyAonbHGVXFCl7j5X3aWNMQ
NfHwSOeYrM54O8igU5duzdMpFMnBww6dGZE8czLYPLZpjbdd/6YYOaZQWqIlOrF00HF8g7hSeP3z
XDoBhpMhhozo5yDrEcEXRZ1odmW3fWS1oNAboNb1a2x+ZzIk1aVPn5sRfC0bOgcMp12P2vettv5h
nhdQ6vl6ikK1UUjwdRtfik9D6yinaR989ucHCHUBqC1PrI8abQ307HZOMFRufzrQAQ/DkZBQD0BV
UhzlrB3Prkx7QChwcOWv1j7NblvDkFz2G0vBwCMcGrVcXvcU7qYMsDDGbLuFKGPx0uTJrgKGvBuG
79e9YMsMsDe4AHm1/WL2I+/w9C8HmJks/ZnWje+W3nE1a8mebTgb6mb/mhEiWzVbkwWJ9TbqliSs
DaBHmz0op6ZFBoTdMIRuE8cU8JsQqfa5B/S0aPB6pR0GUr0CmudeCvSoYShhjwENX1EVc5F8qC2L
KLd/kA6iyy9O4FNct8hjljZa8tvG7X2zqIliPmuNJJ/f+FJ8pPe/doSXnVqz1FSMtcWkvxmomUO0
ofWTWVbU2jivyCRwhj744ZC9nG8gxYgRwMpJizdKjZaVcwMoUOUXaKetVnEPpJ2Mc+TyZkX3BdBl
HBtc6ZjIODc4DGvez67DomZhPxjgvX1uStoiW1uHZyovcnK1a5d/wpMkPW/zsVInl0UOY2/I9w59
YoSpVf2+fpY2tw4jcKCW59er+IJUSwh2Nxa0OlRnJBiB26vZr9ys/NjJAhMg0uvWtvyOP+zAy4WM
BNIN54tyzK6xyjbDkWqiBqSabvrNaXY1tLWv27nEV/IpXnT3EVE/WEoFQ027uMBH1ywC9jsa9GEg
2VC3pCi61V9LDM6Ay+t9Sgw8eVqv9a3Rfbr+Cy5uxo8xYtTOAJ3jRJX88558vmFZBgtTeCxitfq0
TGuETmQwq/QbHR1wF7J7cJDvr5u8bCajuwWsFec+8T5od85tglKDuX0+s8g76Lf0FzDo8U87aMPu
XgvBYvmWBOXbdZMX50CwqJ9bbKuxLLp8YVEO1Yi2vEOPTfYlLxxUMCE8R9ZOMzMIRDE8uKxfxguL
9O80aN+quwyyP8S7pV/cXRp6gfd8fWmXU9PcMDh7wSKDFwhcSVhbWS2ltk4ssh7moL0B9v1LcWc+
rP6rFwx3jszc5jpPzAlbWcAhFWOBOYPY+/xQ7JSQow5iv7s3fEqGO+MddVjyBzRX1xd6cSb5OhEU
gfbh4kOm4KlZQrMuBX4p8prnpPvmTffzZAculUm9XwS0Dzs4Dmj8o1uuCXamamwXDP0wECKwzGdp
5rwAT1T51K56yUn40KI9eyQLtoTg6dXNqLWsR3y+0X1GjF1+gGR4aN3N5D7x7cMaFl8a/9sUOPtv
hS8rRXws5Zp5/q1PDr8JOot2aGFev62elZfsoBEF6jfBXvPNe3fHeb1+fva64B8R4yBgSQVlHSqO
gknbimPbqxiGJ4rkzm4mGraVMeOR1Esi28aZ561YA+4ClkcQJp9bUu2K1gorWdQ21K8BTp9k3fON
6O3CBFcG4YAAPGPOTVhVl7p5R1nUB6avh7vHImrJrawcvGkGTVHc4SinYN/E0GKopZa18Px/OhIH
+d4MKvIteZCx6Hy0JAV3AFj0XzvCt0lsI9VWCjvjrnjun9cXwAMJsL0hC8Y7M1DCZJ8c050bxLvZ
f11I8jUN3UO5QwnwLfnq3bS76yf+Y/8ufhAKxiDTB706ajzn+7suTbKojd1E9GbdsQjTNhop/eow
+uqLd2T39PDnUPnKoxtqN9dNfwyhXDMtnMx+TnqzsY0mUg6qb+zoLv+m32T7+c4Lczy1qZ/5qx+T
NGwJgOgE8xeq6rth/cOUJY0b8YhD//67CcIhXUZvWNzMacAysrx0SveSjq9tZ0pedx/MBdcWLBwX
KN00k5tir7PXdVc9vin+9GiiDBq6RA/0O384FN+coA6v7/Pm4tB6hVejKnpBLV432VIWo95EmmLe
VyARVViyi/VFcndcZjk4OJ6JhzhQjZc40RYFobVUtSZyrLdKt/1leWqK5KBkPantm6p+u76qy6sK
IQ6lV8zxWaDzElkiHMrWNh/6GkoKVWCz18Rw/WVkQHXJ6nWXtzEfq+MllI8ZHbF33RhlSaEKUEel
+VPpW4LhVKI3PxmYYTJd1mvdXNaJMeFMqLNZZlrZ1FEzjD6F3vXw6kDlcJqC69t36RRYFHqgaEt9
qFEIKUZap+WcgC8dbB4zQXfqe1PXx3FYJL63uZwTM0JYbamu1kONr5RXoC+8L2r4xfDiDDK8yeVF
dL4cIay2eWssMT5S5Fa/wFNDtFyyX5fejfQduTv4mSHdBOzueZj01mrQcNXVUbze4OW+g8Jl331z
1Mc2vp9lUNCNj4O6u4dRWIgb4srjf3+SM6QNCLj6wimiRK1IPd7MdrC0kmC0sWNnNoQFUQiW6ay1
i4gV9TuoEXamM3/9tI+dmRCiqjFm1qIvWIalBLl612WhLpvQ28jMcWWfbJUQUk1nTOyigw11b/0a
9muPqYhwrg7GcQ09yx96HNVw+TSNCyeaRRVNw5Q/13ERTs9qDlrmtWMRLV7yrINMn7QWhm+ZTdqU
3YLvzbdWWRi6OEpIl+GBoPgDvzVKnsJuMr1R+nxKaERN75ZVX43Ju0mKp7GSPcwvXF0wJGypuwK/
V6WURkumRKyqH51k9o21eSr7JJoy/QudP62jKJgUkjytcNWpXnOKaSoWsPgFyuFB3TWk+TyrNm4K
cNBiAA3qHug5CUdLnS0lhTpCipuereFYO8V+LB0ZnG/jW51ZEQ5XrjZmkoxrGjmLuWPAS8yW7mfe
GmjG7pNnDO97FPWRI0PbEGm4UO4CYHdB9B7jI4eHjc1jz+4H77PvCXC4A7sKS0j10e4Uvo6iO/mo
LEV8HEx9R4sbb7qdzMG/vpDLk3xuRWQCAe6rwdhWHR+tdCBK24csdm8qzSHTMgSVbRCnus1b8FyB
plFrH4dECRbFlDn/RegVfoXw0m8UOiQ1KNGPjv57yfd19cCc/fWVXp4v/pTBzYtPtsEcnE6YXOZU
1se5d320HFGJakK9eSgyRhQMMyRM4iP8+5yknahafDw48O5AnwnCqML3m8ZhtSavMo6ThUk1oj1j
M5Pn5L0OXElSJixNtCQ2pB1tWBRmlMaR0ZbEyxI6ek1s+9gskZX8yFxZbU+yMlHIWM28gs20MY7K
1/xLfpuEMe7L50UlshxaBDBerEyI+HXWucVQwdLwJ/lSHsaDEhnR/D1/znFxkusOIluVkDTFyqhq
SV8bR1Qp3e/aDzAcZhlRnrTE12T5ppDcXqxLSJyUBPNXzgTfcF1UPnfdr/kPJtYK/f/ngmLYTTEB
2MQFzGBJoE9UGwChSP5Iv7S3yuP13RMrLhdLEoOv2do6SFDhFEQ9Zv9gbMampIFih58/Lof2W/fm
3EwOsb9dt7v51dBd50ki5hldwUNQomjNgebG0WOBC0YmVBAskr0vz/TbTCUeIgIm/neNH0qSYGnG
VSPc0ZY6FY2WpzjSS1gewJQymcTzoeZd+qZOtKP3U1rI4l53EUVwZaLSgz6EK+L97W6qvNKlxrFj
/noPQsgy8TG8re5c/NGO3cP0Q2ZTCMb/WeW/JoWD0HirFrcWTJrNeGCcbbaJ92MzyFo4G58Osny8
IYrCj47y53m+bWVJYTmpox/tY1aS7riqBGzNRuIvB12GcxUrTXxRZ8aERbFqyauxcvUjmDQ1FjTv
dCLK67j4HT5cR0zJydsIyWfmxAOOZxHrwXxzrF6SkiRj0PzIoRtshLZsZTJLQmrVdclq2hksNYM/
62SBbtK765EEh08GnJN9MPGID/UEXVCYMlCsWn3bCuIg0wP11/Ceye6YrbOGHQRQFOB/jHqL+ghG
rxk0S0Co3QdzMN7UtwyFqf62/WIfGr/73LPsP97xrzHhc0G10cnKDJgJC1QPqxqBcDa4HqfEKtSF
CeE7Oa2SsbqCCRai1Uvvx93D7iEjv3+3YRsCk/8KVKXEJP/VQuw420Lhe83a0g8pg8k0Dedgd3xO
CDqMRH9Rf1m3SiCLGx8U0dfsCW8lb6RuXcf4ZJDtC03fDLOw9rG+CajG4tD6fwYis8mXcGESU6JA
C4Hf4GLMa8hAxDRoLXgNbKCW3VBRfzrlH9uRuuPmXgLgyPHESPjFq9TqcqPSmk4/Dv4U6j6o5XHD
uY89WQLA5IIsAK+KbIRiK/3BOMq/RoUPmBm6oRkLN3o7B6lPg/zY3PURtBcDR+Kf2+sD1ZwLlRXg
6IWrrcvyXvdmph8dE6go1n7LC1l3dCt86MAaomcBWDSI+s7jvdnqzjy0Kl/NFHaE7vSbIWA7T7IS
EcH8cdJO7fClntRxTA0yvL2z6se7t+ObEWTk+ct+/4j+xbz/OhHpC0q2LOFgx/aoVX2p6UfVj2/z
u7c8TEL1WASlPxIWDMEUpIc5SqcQUzayhGQr+J8uVXCQFDSio7b858R1BAD3m4fn/ePsa/5rHVi+
Tp7+h7TrWm5bWbZfhCrk8IrAIIKkJMuS7ReUJNsABjmHr79rdO49BocozpVdLu8Ha5caPdPTuVeb
zm2tsiYoS5LMI1fSrBD0QpWPMRaJdMmm4XW/cu+PEcVe7hBN9WCqQnN0cur3io/q3an/UF5Yqz25
+kbxauTttafbvLG9xVeiQ+96ITpZAc7KHHc5Ofp2dt8q+/wjdVF5jh1MY9tUkcm2ehjsn/96lWxK
QUPLhxqlOFfpHDxkj91zvhc9xX3Coiin9vLn9JQ9tSfFG3a3eebcJwvPB6jJxpRj0MUCob1hdJt+
yH7cJrFqGBYyw7Zsd1mXZBIBDXXbu4KtOpHTOPtHoK578kZGFQYbpDwOTapNWMsAdD7AvKFCijE4
JkXTGhXWF4+TfJz9ypEBcL4J8BgbP7sfT/rOchWO7KyK7ZIgk8No0COWiRpVO9/Ke9lLDrNdOAnk
5nuAOYbcI162Sbc/b7P5MVx8i03GicY0ddyqNaiipFl+Fx3B1jbzfv8rhrh+/y5vClcGaoITODyB
XVN7S3YZbU5mNFurBOfbwdQTN3YSHz0SO96y41XZWdKh8rt4km0vDXOhgk7yOJyS3eiOvrGjxzo6
nd/tq834VbQTTn8wlyqj1JvW7GW0HsIc2kfJDQ/l5ry/98pTc/9195OT6FsLndHsj65n2ghIWzcv
WSwKqdHVcKCGsXdnN9mpr9Np2AZuazeQ2cmdi63FEZzV61vQZK6vyOemLOZWPtYu8Ue3sUMv341O
wOONPrMr+VzQYa4vyVC9Abw0pTO6wyn2Inf0gMu5EdzbL2E1wlueInNlADSW2iYCpdYdPNGhBni+
m1wq+7cprRndJSHG6Ep60cYVPTprN3jDFgsD9/025rDDux/GzLYysLPnFNwo9ugC77Nxm/14qjb/
Soc1tppWS0nV0fvp3cbB1IxrbTWH55Tx2KE/X7xirW6GICxABhZ9F7j93eDK0Pm80ZxVj3lxNywW
Qz2VspHlPT22/tw8KAf0De8VB6s8X3hjeVxajMKPm7g3tQFyoB+THaUEvqCVAiSCqpfbIselxaiI
IAikpNY+zg8Y6ucCSdfWVrYzqsgHXnJy/SXRxmtUQemyVUYmqs4U01YP4QVtO685Ws742Nr5Xepk
PO1ApfhKOywoMWKBvctjo5IIavYsbZrX/snYESQVTB8Twq85xF3dCW7gTI+c46S64AZdFl2ZdMA9
7oA1AakPHopT/2XYaofArX8bd6Gj/BLt9vhXwRyFgfjfUzUYcemQErKyErxah8ilkaPihE7shuCv
4JwrVaoseyq2v6KkhvYagy09aHmMVdq9IB2NorCb9EdHNpwDXKUAyBhaSUGIymJjpggDBAG4+zBZ
LQyIeUSR7cOEhHsMubi0IZRDkR4PyxPGX/EHiDvAhmJeANGVAOBkg3QcHJgrJz/HD609OuOP8MwL
cdYU/JIUYxuBRdzFcdhT5iy7Qdop2M0O4UBZrj7pJRV6xAuVWKplAjkEQ/pxfjcgE4gx7gDDZxN4
p7cPbzWuWdJibGMtYAs91BXyxV7vSl/GzbDt9//R9/kuhCwa2/REo0ZiJ0gtcDUKPbFbl8eYTKNW
pDGfwSu1MrPbP1FVqduUW8RTO+5bo8JwRU/BUhL0KKGC+tGdujjbdp6aLBU76aicW7c4AZPbocJS
A/PZRf53zzleHjlGYIgQR62APml4BNrZfKjd4aG7mzeYvIFBRQ9x/ta80zxRSXnGIDXfjK/qbH3B
MSNNOGEN6My1dPyhfIjSiNi/hBnn7cBYdVaXhBhRGoKYdIUKXuGWwFkIMD0d3Mt7PJBdfhRc0xGe
eOf7kRm6dZ2M+OhxGllARJSO5kNwV53G/eChR/sUvrSutCkDWzg3nnVubGNnOVFk93fps167M8LL
qrcN6KP0hK4ep7yLuXmz1Tz18jwYR80yxkAVApxH5PdudrI29CHTaXl81h1vaxc7YPCRoFhSY0yz
hJUNsjiBGiTM03bNMUKQEMBxl3Df8iF0uemtVb27ECzGRGfVgNb1HhQL77nxGidw77faA3qpOV41
7yDZgD0bSaMDjgla1ytLm3pUxBXg906uNtrDF64gr5mwxVEqjD2uO+wsmumLGZBmGiHIxM3uqAOX
3QfQgqHLE2O285a9PBalbmyVSeiMlnIoO/0eOzatzey2yIhQhIVgF9gIix60u9rB2iG83NBNIbG8
z+AeNKOt6PhbnRF60E4H1idv9BvHeMx3E2DP7ZRzr2zv9RXXjGYCiuIUKjG4LiJHB+uDY8DdQpiB
dufGmTyEa/gOyVYOeNcIeq0Pc2vpdvAevLdYjIwMMdcgUam9oVEURouZoRyHtY7Lp/5L5FQQa+QU
zvS70A5+lJzmnippyxV87otapY2WHqC4oZ8M+EyXhr+X5JZO7FDa2rlExPUUP8aPNL1veM0m8yfM
Pfd29JgjZZ24vHf24b1fsa7RHRk6Mv3Ax7skj4JbVSZo4DhmNpxD+De6g9IJmvz7e92Zv+Gff7yd
Z/vxaWPgf3jbq279+n6/zb1X5913Qvc32iOQD82c++3s5PbofUEvDeYqvn8B3Ls7oGnccUWkm6CM
Svyc9pDzck/0dq5ZUDRMVaORVtUZnTsV2OXWCCQ8VvO+FNDjlTdOIqb2bbO+mgTC6Nh/yTAXJWFK
Jol1QjUEKj4uNlq/ydit8D3YSXih5knw4bq/oTv+Nl1qzW5xx2hcY4wLkjUJrJ0RH+LJetSiditI
wjYZ408ihP3ncaKVjQIymkCaYnQB4CellPSmeMRCNdUpD6Wnwk9SnNrhR3trwR7gjGUJkx4AWGNv
bdCLWoxTA7RQz8Us9zf+u15Nhy5pMFc2WNiMUQLVCjQy7Jp2wscBur2xI9dAglL+Epwlp/gp2+md
eAgeuWpl1VguWGSuTgrakBT9B/lxX34vD9QwG6+xmzpcNbJqv/7QYmPYLGtqSwk/aCW7xk7d5hi4
8l5ygBF1xApVqPfPy6UhAaoeq7awRoBtSIxkoczVUZ0PQ/2sWc2+1DsnSsx7UjzeJrTqzC4osU2J
WBiWNbNWiR/hAhqx9wRejvR7PvJSeWsiuSTE6MLS7MEo8IzhzFL9K+8nP3v5R2Zo8LCIRSSSKWKV
g8bg9XsAhnvhsXNVv97yon7usTGPeSaqFnbmByWUV127te1iL+x5crDqQCxPjbHoQda1vWyF0zG6
lwcv2InvkiMd5QP1/v8fyZqVFLKOCgBw3TDqjZ5YxvtXhV6YI+Xjkqigo+fEMe7yu8DhPd+VF3VB
iDErStqbSt+U4VGdn/outTvz+21ZoNqH0ewXBBjtBEgQLca8mwgvqLErR0RmcuAGvzwuGB0US+Ig
CkDNPCpd8CI2870p55vbfKxJ2pIRNs1qKT3SP1Sma1QrUjf0ykNyX+J58ryVNVm7oMS80C6psc8E
XQOI5PWHHtQEuI3oT9e2NL79myd0QY55rIKMjQGmUmLrHp6qdUqgvtUdjRp5srYuClDfgF/Cxpwr
xAktlKtsICIyMrQyaTnW/yM4XfGTwM0fIoy86VpUByZQQI7V2GrOTJIvaVJhR2I2uRyBoOdyLdl/
KDFCh+W6U5ObiYgMCI0okp2BLH++i3aKV7ipx6G2YmaXfOlMbbfKiRprUUqtfOcFdykUd4VBYsz1
cqOlFWcMzYmAz8DmHB3eJqPrNMEg6KCFTjDFc66+jtnWiEMbzhiHpVV5WNBhApI+kYZS6yPxGDzQ
Ixwh6UioPiRfy4N1kqEoqo38EtDOH54krtjACw4Z9RqWTRRjqal4lFGWLw8K+lS4FmP1whbcMZp1
SDWzyfqQXtjgVShRm676jtRfyXWLePfFiHyhjlXZDWp4DPNt1p2b6GFEekrijV1Seb6S9wVDjLxn
WpEZMWWIlufGvXCKHXMjQlP8m1iwSZG56pMKmRHxOG+sTTbulLfgPnHyg2pLTo26vn6y7rFyENtb
w38VDDZBkgZkVCbxg8fBixzTlxEPc/ijLsmNc2RTIhIxMoDrxP/x1wGAsKHln9YGiJX2TCs/PGGX
V1Xin4tjm9AqLA9rhgHSbnxpCzurHGxxiB9HH5RfgjNS/VDFgxvfRwfsd323HoCrvid2uDG4eYC1
WGX58NhF0EHRDq0RSYKPze4BfCk0Oh3SL8WxBCr0XkQ+KDpNvvZVPYTnALFmxSkSrb8UYJVgISIa
Jz/qEwu/NLKUmBQzrjfZ0WSM7P9NogkM/qHAGNNaTZpKCaGmqd2OvcyR9wOq/8hUomHy5bYkXd0r
hUsELZhSLLTF9AQEbcFNkodKq6tBf0y1/hlr538pJHowI4XTKLxKBhjrQHUDpjbGrhkyiI7GFGHD
UVKzByz2OijdI1G//AUvyAtJGt2hh/H4SyJ1a+VFH1j9UdGSM+aSRqM/kurxNpGr6wfaEGDpANMp
A5fZZLNQsxFjSkhsu2MK7F27yetjUPV3WgSB1+On27SuMymUGFA78QddQZbJWLdCxzR8HZbdMUGY
Ndh9ZiePWExvHZu95kHeiWELP8hDJ9p6ue0/ia9iol3wgjpznmGmNNFYFd1xigJPbVIvyV1Rb+y2
5LUJX9lShhIjheGMycMgqrujXP4ypMcgAT5Hd0jSO6H6evtIrwURU8qYPQReFKZSATFwKSOdNfS9
GpHuWGchUN2VWjNmB0NsmYQJMHQxcmJ/FjOXniFCYR1rOT92jrItfHWHt1VYZYso1rInB0Mh3uTI
TuglDlAz3OCe5i4HV/LybYC/sfuab29zvCKwcMEU1LQhQJg7Zzie9WnEWeALRk35HdfDWzkX+2lW
jkYmc8zSyuECnhr+HtQiyodsxDnK6mwUMmmOZfG9UxoXWwfIyMNYWeMH2C0ARMciD4yWq5c3WGHj
QIGJWxBR0Q4JRJpJ/F2b90XGm7P5qHZeGFncHTrLMMf8sYeN7TwgoxTI5RQOB8l6leVNVky2JZib
Wf5laI1rkNTDcA7GtRK3tr5jaYCdBDus4nKiHM22kubq9VuEBWeJcBrFbRrpW6WeOfJ15f7S2WoL
i3OBdwv06Y/myoX6DkoBCKkW4q7RpeGQvC9RBeEZpKtrZYgwyjsvK8XARs/paEi+FB0kgOoWvKr+
lUNzSYONjEMxneI5bpDtAXx2+Cg7EupK+S52JtkWd6nD61W4rscyBJlnQUrZ0gUVyZjgV/QkOuEB
mYWjqdjDvfhOTtVPwQU2+cvtp3g9zMIQZSx7Fo8kGyQQ1X+g/eNJdpAFiGzUc1zzjG2MJwXecIJs
EA84myMmH1pqISZNKucqNsNMR80gh37w6wIjLcVX0yocBWl6gwtQdKXQwaiMfLVBJ5EAVsModAFQ
TlGbIBcf+QAh+3aI7kcfkdlpOzrRK7Jev2cky3majr78i/f6QVT/2MkAXBcWZCWNoj4Min48dgbK
DU1uo1HEvn2DV8oHJICraSLxj+1xQJK6VD6TZUQZEYQZNSgaamI2Td7dpnBtMeBYAHMJVLDjmCru
SxIGIudBE+b0CAiu+/AwfcWwJNqivQ5ASxnaMQwv9Kv3dmuGdgB/wCUHAfBqDzkPv+76NPEdGP0G
pgdAD+F+XH5HnowhNqX3KSLC4us0FncRtNhtXq/FEkYR5ROgUgAcB3vILkkMjdS3YWiQozEcNG2f
dqMnpJODiUP4M7ljdiqH4LUmAwIGyjawGhQDjD1bpUjkPE/E+IhlDd/KwPBMJd2VY8vRytfSf0mG
KrvFc6sFodNRk4+PGRKvNSJMcleVr2L5gJVunGjk+pZ0WCckwwDBq8NUMdJSdrXRDOkYHyftW0Ge
p4rT0b12Ysvfz7CCNiHgJOpDfJwzVIV6bDjrNTvj4X2vHBjW6YnA3TUw4gQYmcsDIwWKvpPcRUds
NduWmmEr2YCdhb0XZ1+VfP70Iwa6+IIaFcvF9QyBkceF1UfHUDYcM6qdalSw//0Yf3J7NPB9Lwkx
hrPHat0J+26io2wi23BHpn3NTYBdZflBAzAXwHuEosVeQianJ6SNmtc5AnPaojZ/1OTlff7abz/v
BVwSYgxmWFVEmnLkx3vFH8f3Ctld5cttfUDP41KB41UCPY8CTcBhZTdYFiFKJD1B1maCPaZdLMaD
jEZWXlptRaYRBKC7DeEuYLLYPl1zKAEnZfaC31OodPJNR8qA6/mvPMwLIszdi30yYzRJmQ+Nlm6b
CVnQiDtduXpefxhhS5nYtp3mATLTqItYmxThBC1jtg/i4+1rWTsvzIpSXHlUkTAadPleZtRfus5q
xmNfPsVCaJeAnY04Zo9F9vt4K5hZ1lCtwsC+yMbVpS4oeRkJyNdgPagvOyUYAlzqYVt6yDShAXD0
arvYZGfrvuHQvjbqGExdkGauCpifVdN0IN20qN4XL0gd2m0bbprPpz/xWLFSBBvtgIGDAIY5yTIQ
5TSc4K43yFRjnAv5I+Ou/YvqD0OHsQokyzNlJsggIc3qo2MKdJS7Ep3TxI7hXt4WjxXlrRkSrDfW
AeJFsRpIyvQeyWNF8IWws8P4Z44NXylipVppnKLa3ia24kKjsR7QfQY9QnRQM/quQedFXk5IVBtn
cm8mO2uDZr6zuk8P/V34VPnRQd/FEtr7o69/RRmgRaZGt5iwgWcqjbWoW1CAFoaYj8I5uENe5us0
IOuY+IVP0CvZ7ctjLNoCx8ivnDAaty340ZjWBhgU4ydVit7UuaYHfpD+rpunERuzhh64J8a9xIM+
WXnrtP0dqMEUFuTKwdUisc8bGTBxVuiF0U4zv9fqwLG/K6oRNLAzlSZiVOOjWXNhfycsf1fCpA38
Zj42hReqvzg3tcYELTxpcNOBTcRGxSnyIZ0wksCfIiec0S0oHaJzNzhhDPkEgm052sgNO8ZPXpy1
xhnODFseoC8Bu8dokrZWsSBlDgNfTpCMT/bZ8PM2axwCrPRb0ZwYRQICUV7ZarvveCMePAKMhjIw
yitNpJsOMnkJq29k4iSCV34/MhXYgalZwG2H0r20JeMwdKKSaaYvYYnjmES2kLzfPqLry8cEJV1X
Dp1kwVgxHiv2No5j0Zez35uGPevfFLyS/Ou/0aBcLiRY01rAUuegoQ5nMj3m8jmSOb7Q9UGBDSB4
0EQa1hCwLnEr9tJUxfLsx9W7EZ3zdH+bhWvfAb8faX+scwHMKvzUSxbytNKakf7+QJPkuyZomt/I
wWq+Mapya4dGJaP7qm9mYud5VnmTbH7eDcMXwB5iuSuAyqHfLr9ASjKjlNVu9rvopQjvOoDZRPHz
bS5XheEPDbYOqA5yJcZFP/upUjnC/D1GY7skc7oB14kgqKQ4Sqg90J8vpMEqhFKOu2r2CyxAUdTa
UYuzOdzf5mRVHiiuNJKeIMRuCavRJtCMVjH7VvA9tt6SkePkXTtBuI3F72dCsIHUSdRHYMIQwYfh
DHNtD9aDEYnubUZWTwvQbliHo6GqwTYhSKPQxFGXzX4jfe+r1tGnl6nnofuscrMgwqixdhjCtBaT
2ddMZGdVdT8iCxvL5iack0+7Pzi4BSnmITWz1bdBns9+K+m2jlUkte6M0tMwG24y/41uW9BidJuW
weXPRdDCZuTIVrTpUcswhpz+1R1heYdMN17IAGW/lGilm9Qqssjsm/lp0mU3mtqtOPOKI6uXtKBC
f754NwX28chTACpG/wVLaFEuOAr5sBWNT9sc3JBFVyLA2wDaDaNo6ljXI6VJAWhQnEYot1h5uy3S
a4yo8EWxQprCW7Jd8XECl1+UwAjpTCeRoC0T4opJ6nb5t9uUrj1BYLkigyXT3bPS1Ta2AKsIsNkU
cj1j1qOWXsrGfGpHt0omZ4Aav02M5kEuw3FEKnDqEYxbCP4+puMW9zNJmaqUTTX6QWLXTwGx00Nw
ru8sjma7Oj3U4ShGG1aXIci8ih8GbUoEbCSdfCD8OmGa2DmQF9E9LgBy7DZDq5RofIltiwhV2Kak
Lmq1IukiaIWOAPQx9oaiPHYkr9HQwEvMrdPCWjn0/KJezK7gtsRBabpZmHwsKkoNNHP1v4Ji8mZe
zuS6048eH/V4AJWJsVVWn1ZFVNSTqBF4VL2tVkXjhcF412q9HaKoWYmjE2vavaZ9D+uXrlHdiKCM
fPtcr1Q6/QSg/SJqQCr3akFGqaZll8TmBPnHztj5eVLedZHXvcYjQg98IY1DWsRyqEBMZn1bxPdF
8jXpeUiFVxLPMMIYQa3tAZppYvPSqMhoAJZreJClWTlaRTQ3SvW3uuxlL0qEmRPhrUrL4gTphy2Y
M6tRG1Tkv/0RMXQ87nMFqX2EeLMVfdb8MiwyylCwiBVNmT75qM+SHutEor0RSBwi1D5caI4PIpjS
gVzSZUbMXbU5FpiLSJ/4qQ6kL+OXHG3+RuL+EGAuqhfrqLOmNEPKhvwsdNVpZvGg6Q2HjzWZkzGp
jbwq3avHWo4gzEexBx6cH8faL6PLN8Uw7sSq5vU/rJ3Xgs5H3/Di+luhgbsFY+hnEeC2xK/iJ/HT
aa+DSZeFIPJCPdhi/WAz1Qc1H5TJH+OvKEW0FscurTCA328ZmCkyacWckapkCtt2FmYU+VTD08f+
lBkjxxqt3MWCBJYoXj6RUWyUqk6n0TenXTloW0U7ZpOwvy1XK+/wggjjN+ZV38SmDCKtkNlGUp/U
4D21yNYCaNdfUEKzBDqVNJNOhlyyg7HnQVczcfRLo7q3gqxxUikIXauVd6KUv94mduU20OtfEGPe
Y96SJh0GsNUgIYJWgcklkhP3TslLH/EIMe8S25v7qbWG0e/EbTO6COsay25zL5C82xytSsOCI1Zh
Dp1llgMIWWK7z8XyLlLv5IC3tfMabIA5OEau1TiKwyAaRx+I6CnWeFUPRmZ3pd0BGyVF1bXjmdLV
hwRQXiwRQgsgKgiXYqHVIjLkFT3Aypej10j3/+bc/vv7WcxroSuCrNL60U+poVFedMXvMk4zB4cH
tl7QUAwNIcahDUBQ1iK7Dnb/xgQTctE8bKUKOCRBrL02HQA9Grqq8PQXVODTAAwNuzSxnvvyKgwt
6i1lkmCTlTjFYgstdfK63XR6zJFleqeMtUTV4w8hJqrLqzgn8PbBjuROs4Nlqv+RMPpAAb6gcbzg
1aezIEevb2FsrLgfSoGSy5UuduqKfBfrYj9q2uO/nR/9jgUdo4uitO5BRxx/BOGXOHiNRo66XmUF
qXEoN7oZhrUJk4JlGnosQ9JygKg175ZWu5LES1StKjVEwrKMh4klvoyuUTulM+cUb6aVMVM/OUH2
PrWAQa5UB/r79qGt0kKTLPx5LLbUDUaBGgLW+UkyDg09V16jkW1r3cuG4BTZuY95fQqrDxVlVgyI
ockUIn55Q9VM5rIV8VDDofpBwsqPBevlNj+rBnVBgjGo8jiaQiiBH6NMhI1gpL0tBrmThdXRSvWQ
40avyQM0NlZnwq5iSwfzksrJTIN5hhvd614rvSaox1gcqaaXzT7WJQnm9bSDROQ6hDBge/Uzuklc
bTJ3NRxpJUljgNtidIeXX1y7piVJ5iFBO+QhBkFGv9D1fZL0PwTS/rx9TasHh4o41AyEDuJ3KQm6
mUnBXNejHym/9FY9jIHpdAWvpWiVCmqfSGgj04g20UsqSSxOUjzhegJTuBMH8lgKkSe0ov0XzCzI
MOelJMYcD1qL81K+YUuLVflWwXGoeJwwDlUfp1mWGuCkiFHC0A6gUTSctPLa04HO+e9pMarA0ls6
KkNNNXI9s7VryHOm6thSHv3VedFlvSI6z67aLhSsII7HAPLVRhVxzUF5U4P6uUjieHv7YlYFmQ7u
/S8h5mKyLBKCVilAqD7WauYAmorDyuqZ4fkjlNZQ/BEZCqOeoSbUIhMh6iXyHyddjbwkPMwhD0Cb
Hj6rBrBeAIeFYQaUGBlChohkPLqIBt9q7qqpc/pCssXhyyQLbs9bF7bG1JIWI2yITuc2KUFrEO8y
bMMzgdWj6jt1zDh+1dr9WDg3bAxD4I71sZfvMxQneTLLdPDjubNzdbYHiQdBsUoCQ4ho+MOuDvz3
koSUGFiRqQi935Ifcnsm/eNtEVs9KzhTeDjYTX8F4UYKUo6DGA++Lof7OupltwuxoLGGCTUl4t0m
tmILLFhOCJqFhIfKjgIVRVkaCHjRriJ9L9Kf4Kcqzo0/m/cSb7Z/ha8LUsy5yV3ZCWZl9T7a8exh
eFXM76MpOtLEeaJUbhm5vqDDGAKzMwZJCcPBL+uHnDyl0XEiT7dPbeXpoH8DzZdo3kBenN1f0STd
bDaF1Pt6Z/WOoBmBK1RVvankvn8aRkF/wkaj5Nu/EWX4Gps2M5upSf2se+uC51Z/qpUHjbznDadh
csWZR/Gfwp9YyMWihHsp4FGfjG1t5IM/OaXiiJi5f2uRRQR+GnCNZ/fzXC2J0de2cLE7c0DWMAax
hsh2nAgOkm52kT6JcWc35ucTMNDchoR8NqYNcIWXxHpFm3OpSPC0jBPcoP3YvbdT79zmaEU/WFiS
KaJlHLkkZJMuiUQEEIxwGXtfjIHRGYT2qJQcG7Em4ksSDB961Qht1E2pb9axYyktVj4NDtD7bzOy
RgWNQjARqDpBNdBXsLwaI6wxN6H0vqC/SVJs12NmazFHqnlEmNOa2yqRIkmGNhWfsctHDZ9ThRPM
80gwp1UEcNpiovbwDO/78W0wj4Xy45+Oim0gE4ysTuQAXFSEfJnLrTAKd4bxcpvImmAt7oMtZhUl
gcdhQuuYTYPxnCGa7DLOvNtE1rT0kgijpYNJxCvJwMko/Y5nsidYKzP02W7GRqzblNavBc3zGg11
rgYqUYZQ5sAQYQ8M+FH6bLfAK5+Hh9tU1vn5LxU2bZxGhZRjCrb3kf+cAOxRx8RLJ6v12kQg3lRq
4e42wVW2DCR3NZqrxmTA5aspoDmnPMQBWugPUO/r8Fsk8ea6eDQYpZk07aSnPSQhlWO7nQ8m6va5
9TeSsGCEfsTi+Yd9IsSEgBFDRMPscKrMZ6EkcBGfbx/YqlhjCtXA9BeyyBYTX9eBLsN49r0faqkr
GCWqVPvbFK5lQMJEDdrosNkKNVrWpdZJAPB1zUr8SAttZYDrWQDrN90qksaR6SvHAAsuEXzCLZQw
/4I2l8szky0hNYk4ZOjcOgdx+dxi/Vo5Nqe5hBmIdPeTfFFqdBYZ1QqLAjZfUovLoI3qvMz8XPfS
VIvtuEG9LUP7cW39+jdSjDConZW2yLxmvj45UusZHVg66TyLc3VRDEP05wuRqwNBtVo9z/wIG9Z6
eZeN96H51H/a6QUZeLvoQDJ1Ey24jEHoGyNBhgWlt6IMNqmlnYjyNdbVA7Lk5yhr70zd+KxSoBRl
6tHjmtDuztwU2tiCUUJLsy+UGI2LEjRnv408x5eaygvHF3obbVXoS8KGOvTEMbmwQOwELLKFV4Bd
sk4eoydAGJ8rtXWquv0dzagGEU6yaoWiaWAkF6NkiFWuiqR9GCZdKpXET8TGS9VXJa+dWjR2wJ/W
U8Wt0orjW628rwuCjEuSDA028REQVMaXZnpQ4vHb1Dwg/3BuTV6q53q+0sSCepGuYkULCdUcl9KI
jsYg0cyc+HOS221lnqR0wt6beCM0qpNEmdfnkwMYCxQhYrvRf1tl5Y3B+HMMx6/1xCvkrrwNLIjA
/nWTohygT+Hya4C7q5SYDItRbUsdVYhsmTzmaPNHmwJHidG3zMjRBSWG7ygtSS7lQYz6OtZ7DoOI
GTP9dewMjvTw6DA6xeqqEY1C4CirCmdSiKtlgP7UOT7/ishccMPoFOQ9xnoUzNgfJwJGBoD0apLb
t8gLTFnyY+5LXmFv9aaw+9Wid6VixvLypmIjmuZB1WLf0B71wHA74RVAecXAa/Xg0WHuqR+UTE40
NfZj9SGbO1fUfutWbk8RJx5cuycMzhgWhihl/KVaYKGVlXECPO88xf4cAdazumtC1a4njp9GP/ZS
6JDxhmSjQoHuc8ylXhJBJopm+KEhLYXojhQofq3jad22YtecgAgiP2RvUbFGs9ElEaERx2gSsswv
G22X59F+TqcfhooZqtt0rm8Gnh+4sQwLQ6Hg5pKOpRW9LBZG7NeZeUSsjhUO2yHKbG6IxiPEnBqq
xpWgWHrqa33o6NmbipJoLzZO1nz6rUKOaX8bkkS0S5CxLaksxmpT4uSG6ncKHI9U3kohD/No7XoA
5SJC1aITS/kYsFoIWq8kraxMMZwMy6vbBx1qlXtiHBpspBZmiYodcSTzs9JwwvYsoUzQq5zI+Vrn
GEiqarh91PcNg5126fSyiMQ2SP0EAB3FvJ1TYDYpD23wLPCSNWsSgNOCg4ttmbLJdm4rRt63bauk
voiJ8bB+DVCaqjOsLVNfb8v02sGh0d2EUCOxiuHTS5mWpEKzelFNMcGTbYtK9jLhqxDd/wURrHnQ
kVbF8s+PTsGlBGR5IbfBmPp5r/maEj6khoyyFK8ceu23wI4CjdaC148t3QbzbGqdlEIdJtYhyBQk
uWqxxAZJrfQHwAnv0lr/3QaF6TZTYjQczbCm5jQah4A39M2wAYJgiSQ3Uin1h17YEtL5kTC5t89w
TSLQv4TkE2yPBIAn5qKiOg6iHnlCRN6vaoZkbhIf8lg86aP8actgoB2ZTsFItH6tyZektFCpx7YL
oX6ywu7UFwugDFwnc03wMGFFEYQwbwgok0siKL4WuoAlxH6sC6MHhFjRa7JA22mlzgNmWbsd9JdB
ZWMIEK+KsXRDlccNMQwEiiY8Eaz/Fpvau307q9zQ0SpaUZZxQZfckNDsqmaUE1/qaltGHDpjVRVc
9b+gQuGdoHuASsA+VmQ5VIASSImfjcir6L9DQEmkhsbhZU3STCBioZsbi1mwifWSF7FWpaxQtYkW
w/L2IEfvRrLXB16f2cqR0Y02mOVDby7iG+ZW8kJL05wUuJVas40R+Zv50Sg1jp9Igz7GAUH2AUlb
ia6UxZDwJTNhYrR9FieJHw9W5ZVBHg72NFtvOhC5HfgTkU3MQEInmDmErlwOvGe7Em6gar34ACa2
mYW4jsIKbDaS+E0WxG0naud0EnaBqA/2aKonbMJ5qcJqN3VNaGPYOfRUUmHel3RYrZZiGi3GNCFH
m6wePsIfFDlQJUQnPXMsUdeVKhEI2sdSr07Eu2DQ/FT6dLIJrSLoIPw/MqzA6qXYVQMwkXxJ+12M
lpcDXy2pHRIbzu2XsSKzGF8GLXrReOqMdqyIEnU1cF1wys2xql4j5SzJ8c6qwr84OGzTRUcPykQY
c2CkNpjVegwSlfghsbaYkJt3qRUnDiFA+L/N0oq3gZEtPA+0rwJI6QrRRUqxslAViW/JKH4Llnmo
G6AzR6Lye2pKDTsES16qYUVRYvQJjRbIqwFghQV0F6VejgBUQ1C1ae8LCVAXuFleC/baVS2JMCeo
I+Ogz2NNPtJ2etmeSwUAVdZDWJscf+0a1RjihywBYCiwHQEZBkYqABFX1nU6EH+S+3FbRxKw461Z
c+t2yjAFbr5PgiLaBjKUXptDPAPAzXNucfVIqR1FQgWDn2xZWVar0QJKAfGRUSB2LZCzKAwth8ja
kSLjBbvwP6RdaW/cuLL9RQIkUetXSd3tRbbjJM72RUgyjhaKpETt+vXvMBe4z80WWvBcZCbJTIKu
Jlks1nLqFAQh8a6ts566Ku87j6at/F2uz+NYwsa1EZWfrqvklhxAtPGW4iFFpVRzFkejLaZMLjRt
gl+YKBcZ+TEE3WY27gE/tnRfseGoXLsiptcWZA7g9co6RtPh4GFiSMFfrO5V9DR+ub6gLTMYwgd0
ENMjg6ynkEsMhLCzsaKp4ywJWKGevMo++pXYEbO5b+B9BJcDMnlwEc+tbROAlrMnBU05aD/Ay1ad
itW+AyX+hwapyutL2pOlWfbR5qQwHMgK/ObORkLJKuBeiYddB25DEIqIcKoIII7oJtIWZbUsQ1K0
hWbnjyz7ONPbIUs8dnt9ORsnpHrX4B/AS7SRQjjfOpaDrKFzkRqsum92/aWyb2T15/0iVOMVkoJq
VI4uomw6rzTDGo4IkQfLUX0hv7p2zwnd2i5FzQowIwGaTX8KC0cYxeqoh8McImNC7QVQFlne7Uap
GxbHw8uEf5ARQeio7ViHJva8GtYqzUR+tJYumkV4+hc7Bj4k0IyigwxsXOeHUpdt0dYB7KpnICU9
ldGAiU55tROGKAXSXDcPGuaC6hCYPPg451J6y+15h8FGKTO+Cu4eFg7MMQWcoEB+trqbrb0S/9YR
vRGoU1at89KEZVXj+eN3jY3kpf9LtmC0mPewRltKjUQ+zkhlfi8eBSGYwYwSiaQQqFO1rFF+kbvo
uQ0jivqXanpRHLoIG8/3b6091tIuLwFzfvJzFPpCVBPve/kTCf6dB2hrQW9FabZgHibehhNErSyI
eHffD30UrB+va93lrDRYGzgH2DCU4FBW1BZk+OiyyzxkYFEm8An7YObiJPziYyDpsVnDv1ODpPMt
zEGjEfTyaV2MP63ZRsZwc/2bbGimrzhowU8MFgT00J7vrF2GqNV7XZlOFeYeLl+Ropu978VQJmV3
cgGtuC5uY3d9mD5QpMLvRAZAu9GT0ZiBcEiR0smOw9aOkKPZTQVuKD/qVR7umWkhIaiPaBlCe6mr
vClSKb9Z/Bk5tNDkKEP8ur6WTTF4A0HjAtMEmurzrZs46WsJQrXUKlFN9WIZlAkP3YPLdgRtaL+q
06OG5UBjLpokhEWpS12vSoflZ1598ReM1QMEsjdjYr0/i4o0KmqPgDzYIK3QtL+p6OBMRbikcEUf
PLs+mtlzgybe6zu3pXSgBkQ9TvWyAllxvnPF7DuNnNBOmy03SNfO2Rrl4w/WkdjOX9zdZNrm/ql8
CfqrAYrUkyai9KS5VnOVNhyMOyWvAeVwFz7QQy4EGnVHwEmGBLxYE9+J5TYX+kay5sEMYVV2mYcn
XxpgQK7APkymm9bJ4c+2URFiblf7buI9WBYEChZYolARBEXn+d56PCs6y6kqVduZeuu+s+2vfSVu
XNm/Xj/FjdcZdIggxHMVcgHjus4lTWQMq0mudWrYIVK6YyOABp52VGXj7DBTF8xXaBGCS6OjYzA5
XTRFXhTp0P9q5iIyXXGchju2FFGINuzrK9oUBlcD6EzkXsGjrq2oFwvmmS15WtZfS2IcxuXPWHyu
BXiv5m/XRamP0jwCUC/8vyjtmIyekqGDL51aVZvY2d3M/P262NYzAykIu/EzXmi9GcBahjLzrTlP
wwp10jF4RoR/40ikikxuRL31Y0RWQZAqcjr2dcX/qtwFFY3xsBh7AOutvUUDjA2gHkYk4yud7y1T
6Q5RTjm6Pu+YWcX20J5Qo/GnIPKNPZbay90FZhy1cQBECRrL9N5op7DWqaFjnqJIY9qfxv4XkXsL
2pKhrKTq9AVThG5V2hLd1zl3jXuBO+yMn8j80Ft7NF7KQJyrCUr8wP4gqYwOOWBoznetqjri25bE
U1ZxMb94aL8kSTM06/xrdJY6B4RBDLX5jE6mkbNotpe2o7EEXcG8B+m8sGUhOBYUvQf8WJCZ60Sy
1JykuYgqvO+G4kMpRdLX7ufKmx8KszMTnjtgRrDmPbzSxSOrpIJA0kLmDZ6Sno2ecxmG0wrISNeV
ceGCi7+zFZB0QGLg+o3ckqTaqwHLV+AbHWhOpomt8+oF9w5AFKI5WXZ3aww/KAt3BF2cKZb0VpB2
E7J8bo1s8YP7cQH8tu5PIsu/TrX80QXOD5blLLIG8xMj/c31BV7cwBAZV+AMFR8nvC891CmAzpYD
qs73wUQPs0OjtXgySR/7FAMpdvJVl2vErUN4iGPDu+vpWBBmO31Tijq4p5bZjQeOqa7F50KEoACt
SiuBP5MZR84QKYDICa2Hh75dmiC5vuCLG4qRSKoig5Ae2ZcLJmKgHMaau9y7LzCHMwhoVDQp3W24
2thW0MIie+ij8Kwq6udXtCwXhrgx81Cq82l56Ja5xpB52g/dcSV9sYI7vzT72BJjSXcqnluiYdqB
5EANBYvUvOk1CGdEtZl7P/W/SpBTk+ZTg3Sgvb6Keue90h97pKLVHADcDKSMwXSgicpMloulks1D
F8rlRqFHTm1llr/fd2J/pcDHRSYGaWk8j+d7WZE1h2PWNGiIoHJMTCMQ7t0oxcpOqCMgD3hd3Mai
LLThwCsETyIYa7SjG92RFl7DmofGM2cR54bVtUdhmsUelcamIPB7Qw0VrE/PmCxARU+tXTQPoN4O
UjH4MsLLTE7Xl6NbMOyemoGB0AevUYg2w/PdywdGwTszigdMJDcfCpkHx75Yps9jG3bPsyH8nRzq
1qqg+tBAkIX6lo5SrFajZzXvxQOMSc3ijDsBeOZk8V64F9aF9wapUzRokkuwAhFkQB1S1A+rZ9Hn
wXdAi2zARXOdbjpe38LLJQFBECIahr1ALUkfQIxIvaVVb9OHZc67Q1DY4R2n1R5I8IJPyFJIS8X8
BQPpYXHKcr1BETDqB4vr2uCwRLbIitaOeb8Wo+OAk/R8eXDcziXAz5feb9fJ+qeyJGiLnmsphwRz
d/xvJTOcvfT+pfZgdZhfEoL8TsV/amvefCcxDAapqy5D9xMwWnPQfWA5xRwhEkTtQl+v7/OWMMAE
Qc2hyElNR9sAPneUFm4JYTKfp2NG63yNl9IAqMEbg0CeuFlPe+O+9fcAuw4fGJqKn12Ya00oyvfT
6Lp5kK4+KqYsHMMvi/D5qaV5/fH6+rZEYWwxAAeg5kHtWU/4GRl4lAyICrOQldHku8sUz6y3M5TT
hRfcvlscQC8Y2Y2kCpjk9LYh5jS9a/fMS3HAa1zYtHt1VzncoMtD7FShN1YWIv8PU/Mfaerlf6Mm
IdzqtQVxMEqs8sBBKthZ8JWq9465wVkBtguit7+WDBmJczEWL+d1LoSXFrb8YpLy5PH2sbD38qS6
U4uLDk8PaRX4RvhJN2E2sXmQD62bTkjMR0UAeIjEiIuEZvlBtMunaWpTy8JMpuvntWEAUA7FU4rS
k5pwpUNG+oFWNrw87CKhp2D0RcwNeT/MVpXkVX2qyXCgVn10RvQ8W+KmRss7guA/17/F5SVEmgBB
BSgXwCyNqPd8j4mZV9awEgdgw5k/D+jf+y0Lyj+H65I/W7TcSYZcEL2odA/eP2TAEcsojpVzeV1W
Lcj6FCGaN+ekGbN7cyo+zrw4hKKNuY1ETDYlhLjPniie2j2qkYvVwiEF7hx99yhdqULquXSGbFTR
k8xPFxczU8ZsyWIwTVM37iYQIvrBBOzG9f29uCp4iRWzI55HPMhY/blEYYp1XAFaTbusgWKRJWuL
eGAF/2UKFxzv16VtbC8uCwEZGIhUkCrXfe4hL5eAFg5JG+SxFqd+zAEgWMLipis/VJKdusK8YQwM
87mI2/r7dekXDyfWik1FZjeEaNACn6/V5J7AGKqV4CKROM+/IA21s77L3VTtEDA8yiQAGqvt5mou
DPjOzk7LQQYRSDqHm4lVy41Rme+9F0AreuicDoAlBqekTgBtImFotu5kp+CBSMzxoff6Y+aC5sLf
MQOXmwZBUEgwF6pijZ5tXUSYm9bU26k50EgFKOFec9nGpuH7I3OAwiMmzeiPulvNM4QHNrIu9LZr
xH0lraNB34tZQWPFmRj1Nd48CsHi+U01YyEuKeLRE3EJrhM+xVTu4cYubzEkYUXgHwDSE31555K8
Br7snEk75V34OMkfVd8cg8mN3L1M+JagQPmCCojgwkU5FxQIPltlz+00b+N+OvXswaxfjHznNd3S
gACADhO0kliMjsP2RzezgqW2U+zekuZ4T8FF1JTH65dzQwvAS4cGepUMAxGNtpYydwr0+7pmyib3
CSvJ2+ER5Z3rQjaWAiEgaA4xWwZupGZf7ToLpmD0zLRmNk9QVPosa0/uvCEbp4InE46zapJGXk/L
OZMyg189YCXUL0mcGdPHpfDriJXu4+RbOyvaEob0AdZjgZcQUem5CtR8ynixgqs5GBh/ofXgHcAW
YjwZIPWxI15m6Jm7vofqE9+m+3CPVMpCOcRonMNKzyWaDrOcZsXy8gWdCCg/op4czdbkfCx7cFL3
jjcv0dxV6BL8F4LxOqM+Av8fV0sTzFaBGK8302INOY3maSHJ2tD6SEMp+ojPi3nXz12xk1W43GHg
iMCBAUCRYvPXmZiqZWwK7i1g3fAadcs8UhzH9tWo9xyuyxuAUWkgpQXoXSE09VoFkazOTXA4p0Ex
vqIRMTh5eYPae2csOzu5sSQENJaKiE2ErPoRolC7spzZmOJXSfe5XnoeQfB6HCS3DqPr5Ts5oC15
CluEqw1XkuhB/0Atd8k4tdCSQEoRBZMhMXNZojATubZAC0FmIUd9XVsudxM2CyB4JPZU2Vjv87aF
L0lYDwNYCvITM8LY9KuoL/d49C5vA8SAFhmuqSLT0ymf1xbtV3BWrLQYiZxSEgCYHhcmegijTFrl
4wgy9e+tYZBqp0p9uad4+oFmADYMFFdwDM9vg6zsue9YZaZwRfxPA0jbP9jhOt0yDKy/JaAOPFzf
z42ForMYKEU1+A4ZNu321UHnT91soB27kyQqSGvGXRaGRx/FqEMme3YUAAfuKOqlvcYi3wjVbM3Y
zQL10gJXXmFYezfAjIXVnp+vL21zKzEnENAa1WimD+ouBRwDJghGIAhvQmszAsZ+XkuA8F37mHd7
LZHb4uAeIiuKJkQdbWfbwlnCajTTzhu/AS38eQLC5zCK2Y/XwK3e/RoFYAkHzBMHhwkSup6gg3UM
spYM6TDKT0KWyxHUxt8xu/oeV9HbEXZRzEM1HkzxaDoy0ROigLvnWgmcksUYyhQps93FfAjoXBsy
RjOZvZTJhIGJ+W1pszHDQI5lva/lPPD7QBQ8tCLGQR377MlOFK85RRD2GYGalX+lbpHXO6n/DeNw
9jW1y+Na49SKerVSc6w/z6WL2n42YPAnsX9cV62/nVDnryV8ZpVxR54ORkLvxZkW4axN1a8pyawK
IaRhczdbkp4EvRevQ+fmPBotYYxL4jlCFNEgykB+WxvfZHdlFlgzBgJPWS/rCLTQmYWJiDSrRdQK
cCsfixGNIyxeXVoYsed1iJajBT4cZuAuo4eBTAkprS6zd455Y/sQjWM8G8y5KpRqp2xMVlblNOtT
1G5vMlb+Fi2YTchurXtLDqICDFoCWBDlLs0nNNyxLxqZm6ksmuxD2Hfhx7ZDenUE9cT7NUK1lmOk
N9qCUQ/SnDZmBa3IpOzTqv5hF3fz+MLly3VduLj3f98IhL0KmAy4oLYaf8ksCUp2kQ7C+afoTCsa
2+wzM2Fj5pHfXBd2sXVK58CrBK8d1hpW9Pwiem1AMu4KAebtMbH5HzE9+035PwrRVuQErdWNQSPA
soYB9X7vomJuGYfQ3iuCXG4dMDjwjBQ+ADlvTxM0+UiRDWbpp+PcHOz+BwmaZBpcTAhYdlR7T5La
1zdRosRYoqwpKj/1RBjnE3p0Md1dodo8d8c0XJ7Q+ZrUN3kjqejbcM5trGn1yWtWmQdDlPdoTNnx
g7YW9LfBAE4z+JR08JxT+fWSBdRPS/NHR43Pgv/omHMsrfBf7BzeGEzbClWCR6+Co3YUWGuLnbOr
sohB3lIcZQN+fib4PWbW/HNdv9WJn9lVNZPsjTTNBK1odOmzHrtXGG06YnAI6eR7TYISgRda1aPx
huqI67BmnqiNHErXly+IhLLIW/1/gMTdaz3Z0gTM1kAxEWZBAQjONWHoM/XoFX5a+xKdx1iMUwQ3
/0bhcE8QuoFYy4Ifrql2ueQFH2bfTmXw0mM6EWxcx/fKRhvqhghedbcC1oXYV7OjFpry2GC4dlqD
7dschs955lQxbZ3vwLIdr+vA5b4BqgOsAJo9VFkh0FzSZoXjNNq5nXZimB/Q/L4Ap0PN4dGsTUxk
vi7sUuHQi2wSgkwU2oSdULuuJREoojDLSjl6PWLTpfOHDINFv75fisI+KFAcSnw6fz5aJ4XBRE3S
MpdjhDTLP23Wi8N1IVv7hn5GMAHgIUISRFOEKlt6ZxGMpKa0xo+Nb8tTOC/ujS395sN1UVu7hoIW
GmkBi0acoh3RNPViqv2KpEgjGjfMAl9QPwT17/dLQbsPMjvoprKxeecXiFWZmdV5aGPc3vJCF8J/
j6w1fl0XcqnZsAEYVwiAAQD/4Fg4FxKYOei/satpUZhPxJtbODxld4CNkydn2BsZvLFxMAiqwxlz
fi7rEC5jQtTzitReNRkgCviRAUP8fpWGoVZ5MKR0ENRpdoeXpHPGEveHM7H2r5mD9PUtmWW2x+a1
sXVngjSF8ztu1SEp7DRojCB2wOwFMnjWWUlBc+8PJkD6O6Z7a/fUmhCAADB+cVlR60TNtpmsNDPC
7tUrQjNB8aP957pGbEqBUuOiQh0u6gk5azOBgThW2hlkOAlvcSMKNqmdU9q4rSgKgShZ1RUu0WWL
0VKY29BK5ylworCf/5Q9GsX9ZW8K+9Zy4GXhFUKXBFpNNGiG72WO3fAOgpo8HpcywkTAHR9hT4R2
h8wqc+UUIFsyNU5col7I9kjtLytMyAxitpej2mBRNdW5a203MxqAcZCepH3aZ1M8lX40FHlC+/Bg
VnXcLL9WyY/r0h9FsdeYruzZuVsC+wDST9UUC8STnlkbjG52OuFbqR++MCFBdO7+YqEXY8dPlTMk
wArubOmGRAT3WC+qNAAq6K5x15SkxoASMzXR2PzUEVIDt+OP8tB5VRgXuY2avuhgp7quOFzX/0vN
hEgouGrMVRdAO80ZLBmLO4HGOZgOlceinHyhfE9ltoQgYY/YGbx22FGlUm/c5BJjhaueIP3K1gzb
Z0dGNUfGLlL20kShtA6HEo8v0CIXIe3czejeGYIxrdABzvKvZcsjQ9CE9Hu0NuoxOlcRlJY9F4v5
W3PVI83e76WNdxeM0ZI5j+7c0JNd1O2dGZTkWGd5l3DwX52MxgtPoAxavl0/tMsreC5eu+XZQAy3
y8BV3FAzcvjPQv5zXcBFotBD94JKDwA7pNpwtQNDX9LEMwai0DxsvJjYM1BXMwPL5rgWH9ohCyM4
BXvspFtCYbdQ/1C4X+zvuZb0YHLNwsEZ0oWvcR3WX0QRPFiSfEQb/GNBd2dnbOwiCnwohyG5isBK
xwbJuvZZyOch7cuB39o2Eq/AZbCdu72h++iPQAwCBxeUUXryqA7gAzDR9anZfshrcmLLEs+2vXON
N9aiujBgtVBI9C9akeToZN6ysB6kUR85fwac5N0vGMru+HxgXFXvrw5hLEdrycHj1KfOUB77rj6y
4bnkzs4yNu7VmRTN1TSsGeFNXvcpyc04qKu7tmzjuWfJUpqHonklE2pGPag+363uuMgAysHxVCVm
TfOCrpRzYWZdatLpho03EznKok8IOo3zcK+GvXVUCsgInkpk3wBnOFdz8KTCGVntLmVZFdfGkHTr
XrPkpggUhpDExVVCLHcuQlABYv7O7FJCXnvnoSt28hFbOg0k038/X1sCtyt/ogSfP81lHIw381TG
NHhvRh+U0WBXQv0dONPLbN4yUAoYty0QdjiffHFnNAtaS4r7yni9fvqXr68ShMniMAYA5OudTGE2
547wV5F6ZRnEZVn5mCxuPvmre2Ku9brY9qec23swk4szAkAXVS3gplENxa+aqi99zqXo1i5twrsc
7BvLy/VVqTM4e6LU58ORAccmlADv4rkOOJWDdg4Mfcb2fbDmNuFOHa1WgGED/Hhd0oU2QBKcFnBV
QRZKrFq6gDo1B+wY9Eohe7GLD4X1VKFF5LqMv/blfDlwBNGWpYqdcNX1WxPmfu8YQGWk934URu2X
Ph0TN5JHNJzhv3/8Arg1KpL8UBzVD3YKD2MMpGdiHbIoj93YTKx4PiyJHZkR2QmQL7daQfsQfCgs
D9JN2lGOoNXlzVS1KQ2npMiDeLGKmLg5Wg52YByXWw1JAGBixBTMFKjhtEM1zRa9YxjuIwvnYy3y
8itDPvqOm2Nwc33D/0LFLzZc2SKFxQcwhZyLGmvUSqVfQlRqHa0jOeY3/W1+k9/I2+lgoaQWZSd+
29wGd/l9f0tv6I0X8+R1jr3IPDoi4o/0QxEk/GP/KD7Ix8WO7KRMnu0dU3R5jbAjb76mtiNstq0a
cOI2zWTYRtZQUPAB7Q03vmBFQZLlTIo6lzcOrL2Qwc9sSKnCB0zvPrFxiVyjjzC7LCp6eliGb5mx
nqw9pP3Fewi5KA8TBbVFG6uryaXLyJZuhlxUj0k8+Ess6urFK+VDhZbxiS6Hxa1v+va9U5bVeuGv
KJ1WmTn9tvWV5XYNJQ3iVeXrrf3Xyjbm5LqKXdhdxQAMq4HZACAFQo7kfFPJMJPJ8tErU5Mi6uun
cnCiuhExK082eWjyPcSEu7WbiugOeIK/+W3NUJnFFE6AZaPUEcOE4Md82ypjgn/JMYy+5R9/hBF7
VH+6RghQYhaXf3/3NYgwDjx6naPfQVRFLz+diEc/Mcgn5lETvcwHzG+OZFwmwWN+BCYSNuYneOmj
YccKbhgaJBFQQ/FUgwLoLM93zAgw3QeYHrxUGGHZI+87Y4CI7f1TsD0cy5YknA5YZ+GlAASlmTRB
WVtKsxcpbfLj4n4K+JKsmZmI8ct1JdiwaHifUN4iilARLQHnS3JWIQAqr0QqLcVIvsQlbGdg78H5
NsQQAKGBKIcTi+4VbedIUTQegPICuCMZYXrfn2pZH3p7+HR9NRvbhiQZQEYKoQraPPt8NWBtZb7D
oWF9LY4e2DaMcDqE4I7ge4DLyxwJMsxvRWn22fUM7ogAK0LmkWHwNWZxxUMFlj6Amg2Uk2u3O7Zi
LQ9yHIwDGbj5ZA80A8VRyf3T9WVfRG7ad9GMMFlbx65YJjB7zkSPr0d/VKH1UYbjPVSrj3O7ff87
iEgK8ZSa5+vBgTrfZ7+wOO3MEPvsvqInKFrz59nZC3k2nhZEAwQpdtBjoqFBi7LLOhvxqru4bdR+
qFY3rsUe1d2WvrwVoa3DGytbFDMRadnWN+h6+z74Q1x2dSLDeS8HubkcQMYAaVWPim7TV2MEyrQ1
RUrsCp1b4QMqgDtOw5YeKJMOl8G0wdijXeawJoHZuaiOL+Zz7eIeB20UZN4xX1/n9uW6zm1tHfrp
gMwA1A4pYu10+OC2bWBYAvwpeIyzuUA7ctb+6EsT1Gjee8n/8CCiU/D/pWkHtVSmyMdyQTDSlzHM
VSLkM3qfo+tr2rJSb6VodzobUfstAkQi49zGTe2i3dtP6m6naL23c9ptXUDF21YDFIEx8NcWIBF1
X6fmLpPeznK2NA61V8QEJASr3MUtzc1cZusk0q75YphwzPJ/owMWPlgx5MLgavrWexSsrnyADVwy
NwKvBotDDlZIusTISu8xXmz4K6ChUjBBYPZQa9HexMH1XXSJjzgdY/rVMfsw0/AQZPYtALY/TTIf
cjv48y8UAmMDURwAHAsB8bmdc51pNWaKZxipaMN6kdaDae/s4dYhoVSgvDyULNH5cC6i6s05423H
QX6GpJFJpt9WPe7MHdrSOHCZw+wgpe7hXTyXwZBBt8y55akJAtNoHtZIOuJB1kVckp/v3zGFC0cO
ESMeLnpFy3AOSTNjx2RGk2HK7uh0rMtd8NTWTQXzj6V6RcFdq0fvHcVyaxHw1I3WZHrsYhV90thL
5ujJuVM+5fCxi6wojxCZOrF8Oj61+Dssfl1jElvwG4Ooj+uDDf/x63eA8WOK0NSNm7g85kf1e5qE
SXbIDiF+vb5FW3qMWB2D+6BQ6I5Sa3sTzJDJoEZv4bvjSUjcsMRAFlP+Ztn6zAi5B2yhiAoLSZDr
Urd04K1UTQfQTEuQPvR5ao33ZffFzZuolW1SN8PhuqDNo8HCQE2nMnq6QkubGm5fuDxdxpG9FDnY
6TpB5puycf6Vi6DwHoo3RlX6ta2s8YnZFEjIQjbnLkPBPiYir26vr2jrWcUYJYDBPIDA0Np9fmBV
3+dCASzTVc5Hl5uHpa+iZkL5q/ma+3/+N2GaPfBAadIi28VT9NVELl8ObgA8iy0Ovvs9L5zjdWlb
WvF2aSpke6OLTTtL1E0hrSzHWx+Qx6muEiEIGq+/XJe0pRagTkYyEWRCgJpo63IrGTBKK47hSiaq
F0fZ1Shn7AC6N4UgfIA/ghIsnorz5VQWKRvXKnnKB1k/iiBgnxs7k8fVcNed8vhfvmEtQaOAuv8h
SyBAZ5zLKmVvGKwPWdoeBiRkMDfu1jlYn8OjuGP4QZ/Lu/V+vO9v/MOHOlqOxsm7kafirjnlT39u
2CeJSDa4GU8i4Qd2LI/vbjrDk/z2+2kb3tVO5zRZhjkWsjxNALp6753bqpyytxI05aFOHxSkgoRi
9j4BSHmou/Inpps9uTNlqDHuYW42Yy50sSJNjCmxYMLQjrcbC9vk0uRINtGkmJsEucrIbOsvwGR9
4/Z8u7JXYthH4IPRZpft2O0t5QIHkIMMqIKw6DM7zKFdpoXOPO1R3gxbHpuUnOYq38m7XzoEeLuA
w1FQHEUDp+mVa8suR0MEHOtgifj4Be1o12/i5ftzLkBTDBAZBys4HOpU2r8wxxOPzWe/fAhIB14R
EBXId28bxGEMGagd8O8FBaJtLkvfePBCZXbywTjQ91+CvcEwW3sGOwUDjRQ12qm0PWuaFfNGRshA
y2Pi+gmnexPO9iRomwYyfq9fCJxPWiFDZoMHzfh9/VguTTGcMCAekEoElzU269yeoGo9DajhIz7E
SKDIXJn8uMr6xWyz9caTTnX638RpEVXOuTObKhz1REYQ7EjrRrKRJRMV9QF9VPLdKYPz5WmxlbTc
qWZAOqQSb5qKRnqTHrzq3b3YypV9s4vqHN88aGO2lj5RAHGTskPuvGYdnFy6c0UvLQHYwBWjtOLq
AhRAW4s952VtOB5DOvrXXDSRGVRRmP25fkCX1/QvayhahuG5Y56WdkCrXEcuG5+lAXesaKbVC/KS
JRpg+bcu976YU+YmY5Pv+DqXeg6pCruBDjq81nqoMHec1la1sDQfwT9OKJcHRsf55vraNnQdDarK
hMOSApmnnRIdhqlfpoGnwuTIa750OY1au0c78Y7W/S2TnL/SCBXfSFJH+UYfFp9SaYiRp/OALHPQ
HyogzExveZCGH9eyfKRleGCmE/e2G835H5QC7vncxP9ivXBPkf4x1fQo7Sy5uYzSs+D8wPluArC/
0F9j/q0U394vBtkYxLvwU9G4pxmpJrcaXpGGp631gGYF4idWfcia91sOOPaAbqB7BY0E+issGnPG
3BpEkzJ8AH/aivJ5Kx+wd9cXs6GJmHwCUNZfIiogEM9PrmBzUFSe4Bgt+gcjH6KO7byDG7cYJANo
cEShFoBkvQMHk7Oz3vQZVMP4wf0fhcR82fr9lgIy8AOBnoqJtAxJ3qFTphngkGIR7fQQzj+sYkfF
t+4SENwmOiFAOH3R+t/KAKANA35oYNTJ0r407A/pqmiUO2mrre1SkzGQWAQOGS/6+Xlk/QCa4NXB
4K0gmFKKeXI3tdmwBJVh+i+uC/ClKEogmQkvSDt6jEQCNNjCkvK2iqY5Et3dgMEu9HBdwzZX5KIB
QjF2K7zj+YryIcyCjgYstRGLoFExCtmrtVv2+tslq5sgVcMFdAe5ikuOoGlq5lwQlvbenMxge6kw
+HUZflNQEjXrP07x6Dfp6i4J3MHIQmNbW2HE9Zof8s6MCvsp8w389SZZKYnshqLJbw8fuHXVUJlx
4Hj4fzs1zjcCZZMwR+CJ8a38qeofGN9DSW/t9F+STtWdgYyxZpg4yYN+zTFTr56/Ds73ybLi1tl5
UzZloGMSBG+Acl60fi9lPi31gJdr6GhE5jW25hdkxHbSKMqT1A8T9aX/StG8NJAcLii0QIoxnObm
TuaRE9yuIMLYgxpsXeu3grQnww3aCX2fEET5oepOXnlg2e2uLd9bjnapPd6UCDYgpWMHXkWMHhiP
AXI1650UpIoFr+2bdtdCnks4UhAE9hPagXn/lPOU/Gl+YHyRax6vX+zNvUP9D0T/SNcAw36uz7gw
a7F6mBGImS2JWX9ZJ3lsnV/mvNevtXVxQIXxX0Haqia/HMgUQpAFMEI4g1fXSa4vZUurVaoQuBtk
b0G/fL4UMIiCNgFmFv0F7knNVlx5/6GTO0/6nhQtkp8EmpgKC1LK4efKP1cYWQDP4fpKtvZKOcvg
RURBAqRp5ytBt5OzTgP2qqVlMoMCjxV78MUNbcZOKZotzABTfsO5iL7MjZpaULKiwFy74LEOQI6A
U1ns/radf19fz6awEOeC3I8iZNDOvpENZgKNHUsz6lexKUMSz34fxraZF6CqoeWjD56rHfd846DQ
XYBSC2AbCqSrCaUVJurRvGepJAqVL+KePy5ev/P+bhwV6q2Ktw/RNHKempQAhTbpcorUUT10L0MN
wBOY9vdmH27cUkUqgWceNUuEverP37jm00RXFx2IGFFeAeMXZUWYLzHtWoHE3Rp8Kqui36N93Nw+
9A6jnKzofvR6jiOqtsFc7zqtV+4j8xHaxq9prrIXYhnFzlFd9vHjrQcQHscU4u1HRH++PnC2rm0W
QOFXXrQfiMWdx6Ut8gMauszvGMK6xg1axpIR3KfHoXBlhHLKeDt72Zj4KK4mI+r6H2VL8k/XFVfJ
1UyxYl0FKhF8N4gWNOsoaSOrogrr1F9fPbncVQLcl2AoFiIpqyZaqr1C/qZAAGeA80ZXx0XnscOW
Bt6VW6cNOkGj1vcLADxDBEHhkLC14nHbBd+yZi/22zps5NAQpyMjhBY9TYsFnYgIKhx2bxkPuVei
Xzf4Jw+c79e3c0uNVVMbYiJ4xTjt82MGH4NFswbpNNAxxsb4OnRTJNsjYK07rsfWrUQmAA3IJoCO
lzWvviRrv7TwI6X8aOXO99qEl3N9MRtGDTR2ikEeKXQ06Gm6URmy7fxiQgQZiA+YqQEC4FNY+7dG
Xx6LfN3RxI0VnUnTTsgMcqQ6JeHp5GP4KCfc+f5/pJ3ZbhxHE6WfqIDal9teSIlqWqIsypZuCrIt
1b7v9fTzpQYjdSdrOsH+DcO+IMBgZkZlxnLinGQsEdu9vqiNujE0S8SFqMoImThZmtbWekHzShGg
qQoTFcr4rgppURveXWv4d5RDpv2Q1bAEWW8mzb/vTBUgXLyf0idHtxJ9SgZ9aMjL+X9b6NoQrzR5
YUPRd1ziezTjFz+4g+Hprlu9e/Bm76fu9agrsnOUqBhQpUsPL9ylayaRW4/aHCOZWOl7z7tbsmFn
qOAMG58Z8TAleTFfIfb50sjaayXjDoh8eAMi7YgAP3R2922dA9UmbnnLmSEZqtYbS43OqFacdHI0
gvuh/3HdTza+ZFbhiZkAXj627HIlbVLpIOnpZ6xMJ1uaf+jH5G5wv9ZRovjMNpYiyKmYTBW86TCA
XFrCfJBCZIW+dFMe3PwreuAKCxtrubAgfn72uEa5MzuWqAqQPgztfhkfh+CtknZwax3UJhkSwL0R
3pXWYaXd2LhDRaC9VIfYDfcMYl0/kw3vAkaPDdEKAWYihXRuOjllahOKtMGyM5MfaTTcteH360a2
NgtACRceBRRucmkZlbW49HI5eN2vkV6aD0Ms2i52Vh9fbwg7TG5QDBDj9penApbY7yPTQyAze+Zm
vEMTzBdcoa+e3aA3RlUVGwKWQwn50o7htpVNSEEBhZuewcm43M/1bDLuoqW7tPAVh7S1f7waBBPw
eFE6lq6Afih7f7FM4u7uscqOY7snVy1VHIobbxOL+mXFkR7arAyy1G+wUqzfgM0ey/xhBuGuZW+6
QPGmb0QsF6akLF8bHSvRFgoic1XvBqs7aOGza46IVVLn7J7y8PN1v9jy8vOlScl+0Wc6lWrOK/Xj
7K5hBuYQcBU9rlWhgjxuPEVokfHMQCQAGYM8dbdMsdPAbkjaAv1x2P8LWdYYgGWInpbhhxaPR6Bo
1xe35R28e/RlkAB/CaKnm1o3XV1nJ4sxiZ2ZZcU+nao/QMi+08LktbrmQrzk3Jrk+t7K+48OMWWg
UMDqgAr2w+tpBoURMTUE26aohkoPq5FrqdnYLXl/91S6yb5MHhOIqW7YtzMj0q3kzmhceSHxXhw+
1vQ103XlpvhvKFQF/S3vE9VJGgYmbPSyYIi9ZIXdphiyjOS+sOo3g+HeebVzd309W4+FGJuB6h7U
FojBy0tpTgENj/Ocn8zYQwvoA8VIRaC36WkUjeEGZTwOqbZLC3SaGYUyw/wUEGHFWXwwNKT0mKAI
zW/X17K5ZQiJcskKoh6ZyCJerL53VzM9mfr6jx6tf9gD0ulzMCi+nc09O7NjXa5oBfKo5X1KuTFN
H/02PTZL/Nf1pWxdq8iK/FqKtGm2H/VTUvr5KfOHY4RaUxSs917+b+tmO3dWjfJsbhw1OaJhQUUl
dxGqVrPcLE6Qr9W/FgVgxOjJ1FWTJptLOjMiLQn6PCNJTS8/zc6/udXvKAjsF0fbV0ikQq9+uL6B
m0tCRYxhbQgQSTAuz0hvyhIida8CaPPkJ5+Js5QgUZUJseCzaG6og653OkoJRVQv38w2CA+OMbVv
Sis07/+31UghyjyvadEWlALr2jtoUX2EyuRBT7QbLgPBRkcF4id3irQia/C7dF1EccT64afJvgOy
8/qFoF8jBgIFiYmMBbOKuc+a0UpONLSP2kJhLq33Nz1uYlgLVkiPcU+5IIf4ETNBjZWfnNTfxeRX
dmjtDBMVNqWe1NbtRgYJvwLk6y/7lXlUaV3r6ujw+d2dZ2W7WmDhQVG0vipx3Db1E5FM8AgPyKW/
ga6tu2bSMGUcmv6faXzK3P8KFaBq6zP9iQCgyweG15OsOCnE23C2JKeQOOdNWuSMh86j+2byPDC4
WWbt/XlQfa3bRol9xLwxsqyS0bmKa6MMObCs6Ye7fC7rD44ep7DGrfWhcvPxYESZCvK7dY0LYSpm
PzyfFFOK77qmnN055KOq8qTcFehBWHmiwD7+LCJIRQbucQSU+f0gLGXelHAYa3IXM0fTE/Jo50Oy
Ajscin3m/uPH/zTIHiThp7L61Jj3yoRj64I6sy3LN1aQWeeWNeWnFLal5EdtPJWJqoyz6ZSUcJhu
EUJ58gedgx+uGnfkVp+9JyNv3ntDf9fPxTHU9BuudJCdfNRI5gIpk57dlhJc32YaYu5isl77ajrf
80QxObvpiGc2pEeq72PU21G7OuXRR837MYV/R8m/CFXtdXj1r1+F26Z4nAS5B0Gj+PnZ8xFPVIGj
pc1PthV5d3FVm3t4UJNd5+brmzBb7K9aGhfH60a3fB76IMHwwVw6bZJLo4UXpDEkI9lpquLuCaGX
6JBYyaDw+i3HO7ci7WILpJ3b303EhO5uNZ+7IdpPN/RiofT4vRTpzljSHDqnjrRdM+LPoVn9pVnt
n9Tu36Pmp1AQV61HfARnRzXHmj0nJq+Wph2auL7LrPzYuIpmrOpoJH/IxsmgzFXlEN7PxUGzcx1d
XjiPrjvA1vdKQiG2DXDFCwYEBiRdOyORhnlFgEx5rxp6v8O8y1Tns7lpxJNgeKilUeO93DS0Lkxn
CFGohQVhB/AJ3J9SwWHbBvwCgYDaADGUbISOGa8x2QtScjuLkHXwsl1VqXolKjNS+AVUqLB0YUZo
p+p1vevKx8VRDTJvOgAAP7JX6N1esMk0LtO4mkdVjbkKsMz4mb6sihrKpg3aXnx4DIjBVnK5YVYR
tHWDpu5p8JpdWH5N5/vr/qUyIG2Vr7WWS6San9ziDwQY9876fN3A1lmQRhKaCBka6naXKxj6uU7y
kht6GQ+an+9HClsgS/83I9I2JUGpdQ5Qj5PR7xtBvun/OTNHd92I+CVyaHC+Emmr8jnR89Usc6Jt
55PpNvnO7VBGo5i3S436zaLVisdN/MKXBqkoiEk9JoSlrXOKVTM6i0x8WobvRffZe+e1H32zQOpx
+bCq5tu2PIGWOJEqub9ly21dd8mb2cpzKgs2IFK6IXcJX5HiOtvcQ0IP3hPggmC5Lr1hiTKzh9cg
O5nFn2H5L1RudwGUFxZ094uSAnZzRbSsKC2QxzIdeGkM3ONojFWYnfp6OSaxc8et8+G6T2x695kJ
ySfqhMFDJ8S7GVG7Y37z3taHe9drFP69uRL2RdRtOSEZ6jvo/jL1vkUoFbk7v36GjV1xMBsWuPJJ
8QTkQ3ClXO5V2VqNH/RORqI3FvtyIM3z7UnxZG6c/oURyaHjdtVNzZupWzAxMUXVUxI81+ZybLIv
YaAarNk4mgtj0uk3TtvGZmFmMPpAaW0/ZrN38FTXp8qIdP5Frc3IXKzZqbK/xCSrdZTt10JFHLRR
bmYpaFcjO0e2L+fHI1KlQ2yybxCU7ubqv6K193X3x7I6hzCwjmb8zusVR7URd1yYlPxhiCGvtChq
0vf/sbqgzAg93Eb7YPL/65+QypLkFFabM0MLv9zJyMN3RfB3HFbHLF+O8awiPFRZkjzC8TrPKwfW
ZNvLQa/tg7cUbJ4HauaGAhBJJJkClHz0wmTlrbSojSY1xwyy8/u4bnap9sHoFVjiLa9AUp3wn4Yb
QBTxSZ9FuUNr1csoRpBwnT1q3Nw9X1Pna1w6D2FcHdrFO8bQSlw/ra17gmotFzMZEHmQeWm0tpY+
bvsePIgd7/sk2FMTvcUExW14RIl5mJ+4NOGMWlelI4lWHX1D7/Sg+6pUbnMRAKOZz2BygrbopYV8
hbHOc7AQawTTgCknVe9w4+kmxf5tQXK12Bmd0vQ6kcq7uyWr9o6xHh19PgZ6ezdU6RvIWd9cP5mt
q+jcpHQV2WUJWGohPInMJwg978ZqopP8+bqRzZ2jeuaCnkEGU65p9RS6u6gWkXXtrTZ7pyXdoYji
LjleN7S5gWeGpCOau662Y6YST4KCQxvLh6KL9p37CLZyAFlS3/I0EWfjDWhVQEom+fUyRWNorMRa
CFqvuxG/g2S/TPf97D8sXnlEb/jw+hUieQntF+BAWq3SCiFe17TaoL4ugPNduR6HZvgoxhvK8V0V
T9zsjYquT/xKKaCkRyGqP6DHaeFJXxYiwm0bGhSYBjQlRkajU+vtYAQH5W5uXU1U8klbSSaFvNDl
B5Zp67qmHVnFkMOCapRHc6n3NWoMtbHup9LemUgfLuGrWSmJXGgqop4EU6kYv7o0mwwh9KJxgtMY
7c4Yf5TVLY8VMw7ALcn6GEgRCz+7czVouVCmxy0ZDiq6ryIZJ0kuhh/XfWPrMwPjD58jPJ6CcfvS
jF1EDMYZlM6WkCZ25O715v66ha3bAhejzgkihJhCOqE+HKNAo7h/0vT1MLjBgVAsebWyCOch2I2A
naDxBnRRWkbTZrMhgsooW9P03s5T7/vEi1ntsyFdvlxf0dae0UAiSSYfx+uk72kswzC2GLw7eVrw
aYz9vZ+tihd3Y9N8EEew2yAoQXtU2rSpb9w0h9r1NNrZ+2g2uuPgF+bB1VRiihu3n4/SKaUY5Nwp
d0uGwsgsgkrD0ODlf4x+zFQNjZ5d6cRvktn44S4+t0WiGMbfNAqFt0ATMqItJ4DVADWulfjZqRnT
7xoDpoR/7/tg+Fy3c7lzgv5LEA6q0Hbj1HzmZTzq+TSZXnC0TY01e6NHQpiUMDNnxt5WOeHGpSfA
w0RIQIZAK0slVIjCIi1O6DKPunmPKJ21G3T7MY2TvZ7H5u66E255iLj06MMA08XtLz3eN3JjpJDL
Z9UGB6HtahjtXVK+PjinpPTbiuQeS5L1HeC07GS4610eLG/HwXnnxLQZg0jhFCJQkZ4M9MJAGjBD
r5NDS1dqa/GlZiWpx5jDsZQ8xEl1MGG4I2K6ZSKYXgFgKyrdEAXJ+rvxFJUAJliW3cTzDtf4B3Ev
n8G1WFHJ2XI6QINwr+EUCKJJ91KUTAtk/Dr30litu2Fs39ktHe7rrrBphJsPL0Bi+gVb37jCzDdY
pIYQRzXZZ+SOrv/+zZOBUJOvlVmQF0PGqz1VFZzm2anVViSq363BsDMbVC38tzfF5EwwCEoQHiXm
JKW6TZrVltdVPBeBVcEsrFd/GUZV3nAsXHeUOag+USyUbnC4HIy41sA4jXm33CFoX79ZdWdQVNW2
PlF6iDgYg5E8TtLHo/tZEmV5zrnM9bcwd6IjuI3oHlWvT9cPaNOQ91MrwKW1Lc+ed8OYVjD3cxdM
Zf8wt/m4z2PdOTap1ite8y1fY0yCK0coqZIPXl47fYFMn9cCH6ZB/Clv8kcwksfrq9lyN8q3jPmC
mhf39aWJIQqmDpbu9KRDbO+uz1rn3rl5vY+hCFbGP1tb99sYp3RpbFm0vu18bgJPTLpp3wG4KGPU
bRuIG1lMYEO+Jn5+FspR6V0rj8mJUzzUR2Yen1YvP6D9rAAfqcxITp1A4VV24QzIiTB/Sb19MD3f
VEShCEAXAgAF1PmyloMdZrU5a/QJB+vJiaedOf811s/T/PG6E2y9pahfkPqL1jF1hcs98y06eDBY
Z6e4Me8c53HWmKWz612hAqFtOvSZIemG9g1thMLJo65WLbs+eIo1lRzp5rnQ7SLXI+yw5b6Etfrp
XFVYaOIfTHsz6e3biqPf3q3fJqTdMryJCSGX3eqW/BOimXS6qockDY63zLkKfuVfi5G2y52tyIhj
QjfL+zb5064p0n1qfQpU7fbNTeNhhu2W5P9F+uNoLpSeDXVoay2PHYh+0/5eRNEN7wBtiP9nxZO+
/r6IFz9B2OyUWmX6xtJD/5Avs3V3gy+LBEjMUkOCJ32YrVsEeeXZ2UlHFw6xsz30/GUV3SXD29cb
EnqHvACMHJE2XH40xTK4JFk8a1X5uQicOzTlw9J8GxZP1+1sHY7NrJyoJfjWi/nwAqZzBGqw00fd
Pqytey+K96ulOp1NMwjQEaMRgQKDvlzOArkZ3GZ+elqnaZe1X3NIXjVNsWdb3z89QyicUAUj6pAe
aVA4Q15MJfFG9FGE0UVl3xCenVuQnkw/ZcQu6dktd9HH9z2Kc/eTNVg3XAEkcNA20fES9aXLzdLN
evXRiCcGSNK9kTV3ffmQWu1dMOWH66e/tWP00+DTYXCXK03KPErTyqxWs4FXjAuDWNlfmTX/fd3E
1skLrK4pInQuZ+lQ1nwC0mMRZcSjvy8LdFyzg3KKWsQRcsJxbkQ6F+gHJncuWQdVZmPn68uxqOCm
7MxPfet/6SKdXgcYbpTbVKiBrev63PKLsyLF9SMsO72zA2x2FKqr4+LtY2+8IV5jrkSEugz80NC7
dAutnvSWaC49ueOqvYtyfWDUMdQVXcPN80KJEAUyWEQhr720Eq+Rn5UxiBtGdu/1oHyyZuNduqoC
6s19OzMjXaRFEjYx8swpIyWPWmy+mbp0H+ToOahy0e31QIQmJoyAvUr+N0R2Xgwdu+bRyhupAg+1
dpwXxdlsWREyBVSCKb+9qF2OFgyLtUu9IKqMY5S7Bw+G4Zsua66D/0sqDB2MdIumQ9gHSLQRFgZW
tKMrHu9AkH6pi/7j6z/an0z7NFN46uRct9ZQI026JT0l6XQX6PObeppPoafSlN66fkgNeHggJ2Bi
Srp+miLJQrPHCWCoMP6kv1u/dW3NVpWLNg/nzIzkAgnYpHBFwPxE3/O+HH5kbvqmc294SME78+FA
vko6JZ1NHJXhTDmKr9Oa9+HwSJDT5qpKsgj+5HsO/D7VAbgIQMdI95wRd1DaR2l66lb3UXRX/ak8
xuPXvM92Xv183Qm2PlEKHSAITAryzGde3gS2mcXF2AhvW+e9D0CmMsw3dfscUwW7bmnTD35ZeiG7
u9JzH/EE3ojWF9Rgey378HoLNNYEmQfSbi94FYA6p0Vv5HjaZCV7Dx7JfaCFiiLB1ulQJREZCHOk
L3qQTTw6nUbNWmhiPwhcVJd9DbqvNsG7pim+0E1bCHo4pNUA4GVMTFGP09LGoC+R+PuarLC4TUn3
nJr1X9o6P1VOf4N7+wEQZywSLMojRCMQ5CkcCeLbZU53c2IccjN7dtdKVQzd8gU+Ico29Fgp7YqP
+SzD1gOm1Mx4AFMSD8axyJ32XannxeH1/gCpE3kvMrWEPmJ7z6y4zhxmTqdTNUyGDI0KmBfMTsUC
v4ULDwTxlCvmZ20eh0srhRe70LSDHcitEuYdQ5t2ZZEfIuDvU2J8WL32nhN7EPHKanrrEZxLvCsS
+/VP+sWfIbb8bLEUDsYwdinHdu0iQJqw3it7vBt3LNRkyOOJIX8G7aXrr5xTfSkzatgrTJZZ/yDQ
plqucPoN38AIXzD5kA/cVAoaBHbSdUKqowYw2kPA6M9+qMZKkUZsaB7BVyBGq0WGz+zAi/3qzdyq
hQuaof3FmCGd1Ubb3XW9Xu79oUf9KAyKt50bghJNgqS+D5vVjHavdlH+CsHcCjk9WbP0ai1tUg4h
sn+cmvc8rf53rQsV9+7moUGiKfpSfA1y+B+2k9POVsuheemboVsAhDyXmgqNvBGcUzf9bUVayEom
PTWI2p1Gbnc7DD/pRfjoxNq/4AYfjdE9+bBge3X/1w37JwTmUC7g6pdhw1ELEHFKWdxQ/dBQf3m9
Ij2ROMXtXwakeDzNJ7KqqiLdhNBm1L44TDuRHirOaOMVxooY8qdKB7pFug8BjC9dBrkSanmPFjPk
BXNuqHcrSR83fQHQODEy06hciZeXRLiuThH3aXYqRv8QTk/O7B4m1dyRyoh07Y5eknH4tB9GzXX2
S1m4d3HtWPdGXqr6AhsPJCBOejXA3w1Ao9LpTJAwdEGgpRDUFwe7Kg92yi2bEv/dq3tDW+uijibo
limioOh0uXlxbXuZ7Yz0hsynIPGAUT1rzg0QJxKm30YkT9DmEAXDBSNzMr1t9fVodfrr20MXJiQn
KI21KNuUOyfQgv3UjIcl+jE1T0WdvFXm7Nt7RhdKzKCJ3t3lnuVlNDe1ga3GatpdnVvFflynozn3
b15/EfDl/DIkZRnDrE9O7HD/eM6QfGicemTuvs4Vwd/W23RuRbrlvHg0m8WjNBxloG3n+8RWoW03
N+znQCXvAf006XDitBo9a6Kd1i/xobeexSvb3oC1pk4DpJd3RxiRvtAJkV47CTqBtQ72gTEeen86
iLXQSlEDA1VLkj7SPOiLeiix5q9PWpjt9PFR1E6un/+2EVxMjADC+yLt21TlhhFWGAlL6Orh2W6e
lkz1cW4aocDAMLJQ55KJOBxzCpYJNezTOJbHHkqxYbofMl3hyuJPlfI/cGa/rMhEHGY2jOMy8uRU
JDP7tc1CSDD1ZGc0y33B0q5vnMqa9OFU86jbk16Rz6TZ32vujrug1Z6jrm33gaeCJyg2UO6wRnY2
9eh0sbQuf3SG71HqCfWs6yvajMgN6urMn3oEdzINzKAxjAnAqDwVsEGNegsnmnYMrVDbu0b+PmBu
UxOEbORuke3/yHT73kmrb9f/iM2VEikzXoCIBUHz5cUXNpU9jSOuknQ/xJxRHX+vveN1G5tHd2ZD
/A1nIf+yjourCUeJuviP1nUOXtvdxZ79X9G5is9r8+I7MyV9XkFWV+AgWY4RRZS9kNCh/HV9NVsR
JFASqLWFmvgLAmR7gEasoSJ+ChhlKqNvvpHuoHW2cvsOerR9OlbkAaniW9s+pt9GpWNy6sCcbNFN
qEUV3nw2YWWo1/vrK9s0Av8HcQolcjo9l+dk6uMS9S3n1AI+bNrn2rN3KGxcN7J5QoICm3lQnSE6
aSWjFvkGfRdIlqYwfuQp7I9THHaKtGlzKXSreD4EAlEOVAdNz20tDtKTZbc7JLsyq9kbniqZ2FzL
mRXJ2xZv4tardIBZZfguTrz7ZqruXr9dTE5RMISKTKBeL88E3dcegQYibj/zdnHzw3S/XDew9XGe
G5A+TiMA5JGLe9WCK+rPVW9hSTDsUVRw8vum9QeFk6nsSXs2RgxU+w39JLNo/56c7I+kH7+Esf9R
L6cboiASdN0igRCEUVJQN7WhiQxQSM1wCf4rnObOgPD/+u5t+RniNwEYJoZamBW/PB4jTZ1mrgns
QXWXxNrMaoEtUhGZbO7ZmRXpjLIQGaPSBe2Pox8YkEjyr33h7ZVpl8qOdDbBmugpCuzwkrVPs/sV
mvrOevaGm/ZMTHyIBwd46OWe9Yh0+fTFGcBI24esc+4iq38XmuHxhqMJwJIA9QA6KdcT7AxkurbE
ID3ycpfr35bwk5L2Y/P4z2xIcXZnFWvitAnOnMHbOj6CjFmU9I2bp3JmxLrcL0/PuxywJ88nUXA9
+PvRme6K9mmt27vrW6ayJJ1MaZqVn6d4c9CthzD+Dw6bqDXAfKW764a2980xDdJTiJrl/kSW1IaT
+SxpMIsjuBAGg+v9bUkqELmf8skG7EzSg5YwBBLPAe02q/HeBfaKspGvqOVv0fsygQOgmiGmn2x7
l6dTrmmLnisvzZq61p2ee+2jOTXGpxgxokfbyGd4YLSqf2tWRrU383LeDaFWv20Gd91n9YIQ0jwP
D8A7GsVnJg5LDs8RVWGTaZqIitrlHzavo1aGBv6fMn+S18suUAknbLkLI/Ci9mmJfyTvnxBUWLyK
62LpintR1apWZJcKMif9BjQVHBkAXukEw60kt39CvYpba2aXx/4xQju6MVRjYZuL+WXhhWiuMab1
mtmAQnxjOfij9odfh1/nIn7yteH59d7PTB3DVaBEAT1J75KG6qvhxoQN4joPYS+JdO+QrbOi0r7p
AAKFxDAJHioXqGewNMHo0QSs7R/c5pX//foytopaYtqaCTdwNKCELx1sMlbNrzTh+W7/rguqb2u9
PHepP+96y/qit5kK3rC5oDOD4gjP8gg80TcjHYOmkX6OF+Opg9bv+po2vUB0tanqg0SR54sYW9EQ
kePGgPv+vmrQAirCYwFHt5GryGVUpqTtM82l0NJQQ0jFuA+zI/Tb1DqVM/Gbh0QNgK+TpMWUSyid
UVnNoM3JyQ8L58g08aOHXoXfrnvbWupdUI83JJSUHn8ZlO7crqjaIUto1FK8ee4y560zLw8GI6rX
D2p7XYJ0nwKxmPe49IWuSHLfmWmjN4YApH43gcCCsR3M9bg0qt6ZOIoXVylalYIpCuiQXLRZXEur
+9VNT1n9g5aVCPK85PP1BW26A6EKxS4unxfwA9vRxjpfsOHG43AHGCp84+WGdUjMiiW1mfHxur3N
j+nMnnR5I5MyVfQ7uB0QuGbn0kCVHW3uGqMXiCLQpX0BQjCo3UXa4CMwaP3TlNbedR+9VLvFD/ju
YV4X/DK+yNbP7oQojlwtXEFtjEH7X6Q1gEO6mAeoLw517r+z80ZxTlv7JhDxtGoFC5s8duasbjSD
4fkZ8Q/eshfv3etPBoJ85hRwbhgspSUZWeGascOzWiXTfnUoq3Whqfp+tg7nt5EXKAc7DHLNHxi9
9uJnkSO72ueuHe+ur2TLp4VaCYxnLtMwP7VTzw4Htccy1WKBEKnrd2FyX/Xlfcp+0fn4nwzJL2pR
r96iTREvauW8pS27E0j4Sl/2SvmrzePn2GEVhTvuxch655ir74+A4TWUx3XUX3eJpf9zfTXbNgSF
G1ECpXUpPkj1wkWMoueda/wHamfvJydVpMabx88kLSRGwHdekLD6S2gZqQnzTxo8R/GDGT4WKt0F
cQPLlybDrL9MSBfMuFhz3yU8pX04fDDz8AChyiG3PYgYrLeuMR4DJQH15qrEMJ7g2Hs52r+ASIzC
go37ObDkHkiSRJ58/XQ2jdDNQ3kFSv0XpNp6M1ZuNzlQc+nNntcgAWsZKTklNn0AMhtmNZlnxBEu
7zVnTIwkLsoULqv4Z03RVM3PqixIaaXua40fBQXjMN13AdlSspWqDIifn3394bT4Y9NioHKc91ra
3JWWoWgRbp0F0EBYEJDwejnM75JbOlHCLmk0pZFLqd512fAO1VLncP3Qt5z53JC46c7XUg0lg7JA
tsz86GXToQjiN/PwGW6o3aTPOzNuFB/o1uYJlQhmVESKYEiPQNUTt2U9Bjtr+tEv1X3Ym4rUdet2
/jlpTorsiNDmck1rVAsCCz7QKfbf9YgT1vNwTH2EAgoVff+2KQI1xC+JqmXNZLerE0B1TNPb5uOU
5xSXH6kshbYi5d10h5/kbyQkgnnjckX9tHTk21DN0fnOWyoy6dehvyUY5Eg8ptUAkrwYVOrGvPBn
J0hOBUE0sbQYIYPW4bq/bR4/IHUoKmh9or50uZJqyoxg1r2EiQuDgPaZXOF43cL2Xv22IALsM482
UhRBYJNJTrHR7KkpTuA4bmHLE3Igv5YhRelxFXlRwijMTykNwK6Dl+606emGlRCK4cZCZOmn8OLZ
ShZaaB0lCrgfe+tIEa6zk53rqpgnNk/kzIrkW2kTVoXWsl81QxdwGMYfu1xXhDEqG9KVrLnrMOWD
YH0cHzp4BTtllUNlQfz8bK/q0O3HZSkgT9W+evZzNd7SenbPtkm43ZkBw5wiCh42UNAQHNLQ7Zrg
q+nf/W8nLn0d+agDoPUpBHDf7EkFD0gYvdGzRfHSb+WY52uRPpE0M4q2DnnpDe9Zs52Dm9m7uPvT
Ceu9o32/viTVwUhfSqqHNk1njn71HyuEh5f4lqfy7GCkByVt1kw3Rg4GKP2uih5Ec0+pI7l5qfw2
IvP/dnZJ/0intM+gmJh8K80vaaFilFUciyUhAWwYJc3C53tP8OajmdkRinsM1FR29U7P8wezthRs
rNsWBa0c9K+ia3np1FlQ1uVq8O33/rPePBtGc0e5pk6Le6i/bvFt4leg+xShAAVf2pqqGipIh4bf
PLvfQvzaRVGirte/b/A38MbczVBIMRV9aaYztWyZzAiEXfYdRORuHhW38qZDA90Dgi6Kj57kb4WV
pfTfScwbP/mvtJdn/PtwfQ3iM5czDBIMYNMiHUd66nINSzLUaWeC1HcAbO6soDvFHqph/ei/z/JV
YWzLB86MyUmZZqDyiUAn9eH1MTPH+zzrD6P2GdLRBgnxGxbGzLjQdgTLLldunbUug9KZGBPqH5qk
eEDipkfk0dNU2iJb36tQiwaKJDiuZWYRH4KmEIZ3yp2l9t6o/efILY5VewPrDOQov80IXzl7FBjj
WuzCGv4v/JFSNHw7eyWEb8vhBKEXZU6HzoNcmBHxgZ70JH9uPH8YUv+xXVQTipvbFdBSdqET0SGr
v1xHr0+LnSEme3KrumJC3Tu2feftJuX8zqaznRkSf8jZhmkImPR2SJHJivR9ydMjngQGOAT2cW6e
b/A27hoTQjyAiXIeEM5VMEcl2BJj9v7zSr/f163zELtRf1CjZ7ZWhmcjqwQGhHku6SrtYm8x4mlk
Ze1DFyOxRX6eMuVrVrW6n711XmIeBZ5WA+07mesqSrow8hfiBM3+ESPkJsLP3rwlkj6zIg97J3lW
LiYi9Sc9hPOshXuNcTs7UnRzFGuR3wVvDbMxFtNWCKLet1n7sQnHj36tcoaXZihu4dywQQvBMBkD
1FoDXDoexUc9Xb8bRvLvnJr5LotcxVjxth00el0UX3XS90sPn9LI1+MqSU9ApzpG0yYjhlJLlau9
fCFEhVbcoGSyjI1J3rY4QeeOBmR/gkE1iJHQ1j6IQewb4PcYohjERBcDJ8guXC5nqao2n6yesLeg
1dFN2udJR5pDX+zXt40uLUmBotfXbkqtE7UMoIk5Nlq7eLAsbVepsumXnyqWuOvQjGSI3ZOT9rn1
7DTMWFMxPRehvZtjD/d+8rTqbspfHS1c2pIOKsy9bgnqlv1zUK0w1vbPkT7c7rUXHUag/qE0SOUO
lqbLQ2o6a458yLxPefi1Z/DWyrW9Rhh8w/yRMARbAu0pSrgyMwfXLAW1fkBzxq26P+u6bx+00Iwf
UkhJXh0qXJqSHG+aYMwsItwhAoEytV9D6/syfx/s+1u27veKJK/TqnHJkwkzjWO97dAIgI545ror
eJuuW3r5jDMAJMRLQOwYgtnv8pBK+l2F3ZMIpc58cItvo63iTRB/62XYKCwIiiahPMXDcGkhQNNm
TFKKEjBjfgwbq9hVxfw5QEBQsNKtvf7da3WFf4vf+f+3+YJ9KjTnIGpEzhK0wXPgtP8lVlnB2mv9
5Uyf7fB9UKf5cdRyxS27uZkwOjIJQhMGnv/LpSb0Xv1GT5OT7ZTVH6lhNY+l1gTfrh/Zxl0uJvQp
VlOrRg1POjKrN5x2sOr2lIzufeRpB6OJjsMQvrluZuMy59uFYo+ZWZTD5NAhBmtex0kIOkmrtf0E
X8wBITnvjZeFwQcYLctXZ2Ji3A6yIPDEQihRSpGS0NHbObYbIWfpI9DaBmCUIhXJ98YRMUKNDrcY
1YYRQPqyZugJtSIsGy6l9psW291OC8LXf71QNKCvDg4IIID8qNvrWtnzkDYnARIgT27yj0Y2lw86
GIR7zWekVXHTbi7qZ06BXYFyufQ7YOvjajV+DXl0AT2dFzW7sYndGw7oJ5GHGECH1Ev8FWdRcjE6
dpkOQX3qS318E4RLfJ8O/opuvKkrSAQ3XByIPKNBAvRNZ0m6M7Q1ycAwzPVp8UMiiboE6V1mXveP
4cT6cLju6Fu7d2ZM7mbGhZ25UZKze551nzbu/WCpDmjjWwIYBnYC+gb4o2Sp2z6t876p4+rkTX96
6ZcijHam+z7TvlxficqM5Adl1XYr7BAVEKHo1NpfXYDlbdHvxsR9/eWAxAQKEwH9UmTLpXcw9/wW
fHdQMo9Wvk3hQwK7CL/fIV5VTe2N07mwJH+wq+mkNGXL06D9qQuRd/vVfRli1bOlSL6WuMVqx7VX
npxEsP538bErHuf2eP1oxIZILxJW4A/kv7wPctXcG7vGzjOzFPxEjv3cWc79mrggJxa4kFSCxxuf
D2gG6hkQRTDqImuSuXlbe11klKelOgb2o1fej+XrHyHBgiWYDkzuOJl6EcW4SRvaBgdoj3laAPr/
0lSKrszWMuBAYlKH4XJRz7i8cNLSKMJ8xEZnuAeg3wzQjwcP2cLrR7NphooWiAlw/1S3Ls1kqabr
tYWZpF73mp7tChv+ZOeWxdDIosMsCId1KeRG7bcd6qoqT218NBxxJrZKkGnrU8GRf5mwLhcCNVnU
+TELseJvnf65sZ5v2ChGcOgAA8hgSPDy9ydM2lp9mZZozT31DYTZTMMjha04jo1VgPriXzEiRWlK
spJ3UTN0IRtVQdgUUogZzfz1D/SFCTmCmkDO1k1bnkLErOsHBIaS5Dinn69v1+ZC+EiEqgPBhtxU
zJFgWeuuKE++ru2y4DPDX4p3f8NzBRHlLwvSB6KnvakbfV6eptF/Cl2aMlD6Lp5qcnvj7rowI30g
k7fWP0tWp6HvAFbDce8+NL6569pTZaqGL36WIqSbEqyHoDXhpvw/pJ1Zb9xG04V/EQHuyy1nk+SR
LXlL4hvCcWzu+85f/z3tD2880yaGkAIEyIUB1XR3sbq66tQ5bJt0/pTgMvj8nPzsVrpxSJXqh64t
R69IKt9FEzw3ogMEb2/NPD+S85ym6uXcqDZEFmSI/AYoC+UyFvKoSd4vJg1657uRNP6QHG47xtqx
keaS7Aq0wW+8e1NWmk6TFwVTc8FOW7yd6Atuut+WFeleq6tFR9FBWLFs3yofppgX65bK+IYReSi1
rg2v1+mdnhNz2btj/Bd8Dp/jYdj/px2TX6nMtplKGLGWuv97rj4Nzdu+2YgJWyuR4nOCO8wZKYxo
ArRVsU+D+xyN8dvrWAsJFydvSRE6K0dAMwhviFtTDWcKfRttx5UMUBR6QeKI3hlFl+sQHQZGvQCp
JiKYzVEv4JuP3tt2cCi30O6r20XFAMw8HMKw0l0bMgsGEdxIhFA3eGvMVoy2uBr5CQ+321u2aoj7
hmBAjQJQsGTI6YzFg5bunBcDQr+9Xk4JdMJ1Fdwrs7OVpq3unxCg8ESb7jdhYTMo6Th0WFuoi4Ge
MceHzDJ9LdqoFKzaoZUG+M4DeShziRohyV/phKxqTv6us8UXySACaG+K4XB7/1ZdjpkEIfnLtSo/
RoEeJn2lc2kLyjCAx1a+kQmuGrDBz3LL4Q0y5H2YUvjyUwxokQoy62FqX/XVXFiQfA016cIJZhBT
Zd/s8ljdvUKVC2l0iIVA/lA+BAd27WQtj9BqVmiTdPFXy3lewufNkuuaH1+akOILg7em0RpuDhTk
aLmxP6tvsk21kbWzgIcEpCTcYDAFS+uYR9NQpkXPeWX0vuZ+1N1/bnvT6iouDEirmIN+1NTYxIBZ
nZSxf8xt9RHS/R//zYwUxha1CLzWwswgRKOcx8yFcVfdGovb2i3x7xcFDVNth6TutVxMk6odw5db
FfC13WJQlUSCZgj1Tyl2JYVaKPpAfoaoVwdEnkdyDE7u9l6trYJOCIeNCoIot1+vIhjcvlAcLz93
/XQs6ocaYtrbFtaCleizCElEpm/ljKwZ44zWDqdRjMqzPZV7t3V3jvXXprboiiH4lfn+qDjS2pFT
f89aABvniGDR+r93XRBy1cmw27de+PLwK4ic4XCijCUI5673TGtsh4E9AJJOovpZcF+50DgPyf4V
wELqgAyFoSTioZIrkzb2fQvuL0SrDkz5rhrqf6o2+Hb7dFac7MqE5MVI5KRJUmDCUvrYb8LkbgwX
P5jbDVTOuh1aiKIaDMWh5GdDIKaQJiNHnaBx7rrMLh4QaFY+DaO99QZYeXA4GqJxXPnkFhRSr4/H
DTqIiCo+TK19TkeEJcNml8WPtRce2y21l9Vl/bIlO/c02+mQqCrOnXmHMTl0prktb7VqhNuFr1Qw
f8jVEuJ+n6gtRujxiW909qgyLFtgwLXPh9o5kg5cxQxtSts2BEPneQtoQ+gNd/b4PvCifZxme28L
AnrTEONTUlzrKaKMkTCkJnfq1/aL14d+OX9/uV+LToqOfIRHLiZ/ozVsmsoYMbdu8NQcx0OhqLvq
FbPRsMFQZWBoCllWbs5rX6sHJchVFeUkoahm0XxXc4SM0udXLObCivD4i6uGnJV7ucZKsSzvyrk6
anr8Iai2Stkr9IXXq5E2LbFyU2lCNi1v/LKgB8/Yh698TZRDme/mj9q4u70u4VLSY/1q9ySXyxu3
RJ0Le4HFOLK/qP48+kG2CxO/KWkabdx1a98RI1qQM1JzJHxLsS5J82bMEcjgsKbD0LW0ruNdU4T7
26tauVJZ1S8z4mdcnJZn9Fk1GB7z8kH5Ma6bp8FxN8qBWyYktyuWVAnRdRG4Q+0PuNd25qJ+ur2K
tc0CmWUK1U1SAzmyWQaiRXlkoQlnJt9ry3lL1/KtWb0iJaRTQ3oOZyb0VHK5RLeVNrNi8DgeCCpf
iZoS4pTgH3uItjip1vaMUMDzjG6yGAaQjsWyiizu2+rsltV92TQPxVZe8PN9LPuzeAEIrQLRd5K+
nwCQzBxPVXVuFfc0euZTFH6q+vjRjoPj0lb7svw6mWDEKAu1AbCjQtml2ZaU7so6kTajQUlJWoWF
RvoR3pgv5QAylTEblIFTXX2XzS+nU0UUGp4W9Ixo5v0+0JuEvd3RkzonTXsir/zbHvQ/b/vf2jIo
TkJkyl3O9KZ0S0zJkitVoJfnpA3cEPLKuk782uzmu9t2Vvwcuh5RixB6JoxvSG6hBq2ROUjEl9Fz
zogo0y7FMO5vG1kJdBBbUBhg7FWIJUgPnySwB4orZXnWkiH02zkYdnZkHNHq+HMKrSe3nP5BHubg
LlvOsG6YiVuolRiC9KSboxlHvRyMrDynnvdOGycILWpvb7nhjzkwEx+jR6h3H/pA25pZXTs/CqH/
WpbcMJ9dayEZL8+u0rUPVW/392GsF4fbG7t6ekKAEfQ1NFgyJtaa8nmiHMrpzbB5Oc/uDB3zK5ov
ACB/GRFLvQjo81jUedfX5blolX2cnZYm2EfTy0M6Rki9BPSDWogUnqowT2woNEuq8bnf2IuvFxtZ
hPgLUnQSSh1EdA2GEVgNr5fhuJPNe6Ioz+ai7xUtbffDrNo7IKWnokmfbh/MmjHBkU0PkUa8Lgv5
OVPnLjG16rNGjcovadf4S9DeGYup+anhfbhtbc3ZLq0JN7k4Id1tpwJJCLF5mY8Sa19v0VmsOdql
Bel4+jZSS6dPy7Ndf8aA7X1Shx+3F7FqQue2pY2ItJmMkFCtbKI4Qv9d8IAyq2rwv80u36oRkI8C
miMGFqRIZCRVrWuxK7qi2hvSvcQv1Jyuz3i8vZjVExHtfcTI8Wm5tA9RqGLBzFiKgVVAvf5m0W3L
gFSsqtG6qexAKZi7jr9VifZnOC0bY51re8ULn4uBVg5MwNKZx1k2hVlF1z3RfziFtmNC+TXEC9Cd
UV8VzFcgeWWwSmtXdaX3KrVchM2oHpKS+ZtV1vWV/GtEvuRKplRICTBiCT7W/IddPG561sqzG4Aw
xOdwLfD0lm1M2tCS5XEgCCndWWZ2Z/TxwWmm5GimwR9aZLcbr4c1D7g0KHlA1YwR1Km4chTEfwrS
Tzuy/rjtxWvXJ1Owgl+RxjVCzNdxxTHSuK0M4COtO1JEKCrrYS6K+TRWXbGz58WedqbbjDt91B0U
p6003fiMVg7O0yyhGUh2DNGN5ILQTQ1q2NKRobsE7XUT/GFM2btZ/Xp7neLPSFcDiHuVl78AlxDn
rtdZdIXteazs7BafBd1M00/7unCOrwEBYIiwI15gpKnShmp9lpaaRU3TzlUUNdyPcW6dwmL45/Z6
RHLx+3p+mRGuc3EfuEtTOtFYgOmdum9TM3U700bSb7HcxK9C47PTD4qPYMzGNq6dFrc3PRnADLAO
SMG1NpnSdQe6gJXR+GQjsRX6SflyURpwUxdWpD20Wjc1IbMrzqai3ofB5Odqe9qMr2sucWlF2kJ9
TuJZd2ib9HN6l03BsZqKP5fA+VB47cZXtmrK1CnacS2Rx8mmtMoqaoceECrndCaeivxHMT8otrOR
k4i/I3sFXzJaS2i7MkwnbZyuLFnhCGZGnh0jMluNcgLZnG48KFatwHUk5lhAVcqzH6U6aX3b0UVR
Ej3wx7x7F2XquFHK2DIieVow1p1rRRTVF6uJ/MG1vhj5y4cb8TNBo4SGBDokMoTXzoApT/qSn/Wy
DX2wyZ9bRf97gbNnYzErNwe6MGhzMIpBpVt+sZpVYw2LqpYgXsMPRdeeIrN/u1gPTR03e3dL7H4l
pgOkAxlK7Z66oFznTO0c9NHclaKtki5qtSurU5un8AGHD65D3DP6t2X98uE9+8IqKvXXEcnpghy5
l5bnUD/7QflVYwJADIvejnu/ByBHiHzx7tfhVwKTf21FH4ucea2O0ndaHezuIcszf+y26mi/f6/X
ViTnc0c0OGu1zM81fN6F+10MHYVKeyxeXikWhig1gOiG4VgeS0XEMB6mqciJp58d9x9N/YrQW5T3
G7u2Ure5siOjBFK9oi4wttAcu1q3d/oR/ex2GQ52Ll4rfWE+GBFM0VngjH6Wutounhb3UJhm5+th
FVHqCePT7ZNc22MBxRNq6IjCOVKsmpSEwQOVpXujeazMz00UHicEh5zkxWBpYHIXhqTg2wH3cIKy
Yo97z2+G6QAt6mtmu66tCMe9uJDrrrWNZqlzpn9FTHT/btynKKsPuR0eXrNxkCTB148GpswxNisR
CLApy6nBjc2xm4cMzQb7szkEyh3ChC/n+mZhVLi482GYIkW7XhiC3goQYHqBxJvW75g5d9vuQ7BM
W2i93yP+lSH5QTXog5IaekS7Oa7PI0pGla5vTC3+HhmFCd4h5PEwc8gzZLU+qXZnKHDA1e2p1udD
14ZHFTyWb7TugxM1d2PXn+o23RJHXl/bL8NSQOEtt/QDmnG8gWbH79X8qQ7mjQbkqg1UKWDYRGaN
2uj1QZU2z59BxYaaWe/iIXAGXyuYU9+4y9a+W6aXwebRzxQPumszRjFY3pK6tGxH7y4DQa8yYtO5
NlR3GwWjtVh/aUmKEGYghtwNJztXw4OraDvedErjbixny4i0a7nTzXlk27SHvU/F0PogXcWdcvuT
XTVCtgwQ3KQEa0ilwtAKyj7QBb2d/sNkBGUYPg3FsmFk7fztCyPShwouAYKzycqYOK/2TfGQR9qG
hd/TGMQbf1mQH8DamIzoarJX6Ibs9P4fbThR5IUyWN3rmyzjq8sB4eoKol3+kw6m6dSs770Z8o7e
7fcKQGejKaeNi3H1YPhgYP5HtJ46xbUzR13Y1N0IoiILcx8hgwEQqO083z79nyWn67ScfbM04HJQ
T7Ak6WQys1aKyCAtb9U63CtD/GA3auWXgVX7RRo9DfX4Bg63u3AMn8x8eI768IkBx37j+NYWS4XE
A2oB4JoJvOvFLord2F7BjmouqKHxRxPXu03E65qPuAZUHoAgyGpk5F42GGbf27j6OA9vZkUteY5W
39ErfG82Ds3j4MPtzV1bFC9RyJYY+qOGJbkJqIShnXpanl38t6oejervWT3cNrHSNea9C4YT4jPw
A/jK9cZVIO2XxVyIEaPj7tyltpST5o3Kg526ysdAmSbLT7yuPOVjl+yzhA6YXUfx37d/xtoHAdsL
RyeciQh8/SvcpoiTLjQIIkD8pryNdloB2cxtI2vbeWlE2k4LigW17MVSK0Eomf7IW+s+7+eNT2LN
S+jYINdMMKTyI/79IltyyxG+AFclqWg8dOKhlElbP6W1sTTFftnauRXMvMPG/TInfeZdkOizGgIv
AIjbfwzSVuSAAcKP+yLrhl2qqtNxmWzDjwK7PaFS2x5Gr/A2/Gj1AC9+hRQGSkiCp8Fhb2fNe98Z
zm6Ol42nuSZWIoeai5XKIbqwUI8zMz6H2tLeFV3+1M7lLm7GcifeL+08p7sudU+Os7xjqOdDFKX3
yHgkRvIXEziiwZQdKjPcV3RVd1FXbtQnVr2LMhzvN+Byv+lTgB9HwTaaRLh9n471SYmevc15pXXf
+mVE/IgL31rixtYQD8nOCjWquvYeG+2rlj/kXnUPme3GmW6tSGRLF8a63EKvKBwBeBTL97KtH8sm
uNezl/NgCAf+tSbpe7F70VFlKPusqoXfWvWeqfp4655aXwsjHeDVRfSWAoxZ5DX0vlyGHeJPDmqN
dIo9ZQv0uf4V/LIiRZi6CxVTG/gKbL089HrwqYuWjSrlWopKborQAv1ooP7ybqmoHnUVh5ItJaQx
VXnnjHN+aCxEDtSySzfQkqv75ggdADAxoCKke7Vr07FPmJA9o5xQM5FtB/dulm4E5tU1XRiRD8fN
RmqTAvuZMlZWuHUzwvVrQfcTzFXuZ/loHG9fBauh5MKidFBWV0H97RE0k+RrGHb+HDR+CO/81E67
iBSznrtXJCjAGf/dSLHRFx9T2Sg5CC28XPEe66jZqe3zaG9MgGwdlvTB2kUxNPXMYTXd80gOnhdf
YmcrFd8yIjlgYs4L5D5kWrZZ1p9iHThMrS/WcamG5jVZ3eWmyXeb7eZTE7GgUH8kF/IdyHMjcDG3
nWHt5ewJLS6G9SxY4SX3q4bZnRfHRa5Z0e8aw35q3eYpcUFr93lGXM2eETdO/LYI/rhtWGzVbxfa
hWHJCxF2HFSn4EKDu2YXm/bbSjHQFB4e086b/TnVtY0PbTU+iX6lKJ2SZ0m3tN1MztyLZG/W7d7P
YCX2naLY2M5VIyKVA9OBnKRcQh+KSOUToqgSptX7vA9PWaJvAd9Xd+7ChhSWmrC1wsHl1VEv/SEq
g1NlhWdnDt53jXHq3er+9kGt+DxfrgajAzUpyAKlj5d+YZ7EE2SLSzocm/m7mlR3m1Q2K/t2ZUT6
ekctVMJZMDoyXn9quvSvItyaql7L9rGBsIcgp6AzKu2bRwnKyBJsjFZ56lwEjBuUWKu8fhcm9oPi
5Q9lqR7UbPqzMZQNb19fHyS7AkbFL5DWV02aEteLuEoc/TQtae1b3PobHr7iGGDadPg9aH78rpRi
LY0xRgOBvSxoe2SN9lanOqo0zTsEygpfV8Zvr3CNC4PSqsosr1qrBMyp68/pPH2cDOtRcz7/NyNi
1ReXRze3YUaZJT0r7XTiEXOfqYPuJ53qbmzfT6CSFJKu9k+KEB2szhVjfem5CNr56Ci27odOl++6
KQv82bLrQ6nG1V5TqmmnAtU/Wl2mHvOF+ixkgCiiMy18zFqzO0X5gPwAGsAvLwXyQIRgRzSIUVmR
XXjUjUZ0Uc+LNkZ+UPdgDK3j7f0Wh/bbLjCHDlsnpWFepNf7PdkKnRjFRgmednpRhm+4rWMnu+vi
jfr9qrsyBghzFUkwjnttiLd3Gdsh9WAX1agGeZDBDHYBoicTYw8F4fk16/plzrg2l1WtYTcj61I8
/UmzxxSYR5EiTdN2u9wN4g1zq2ETZgXGUk0wJTK+viN7HVoNLLVjcNFY2S61fgoK317UlhXp40j7
2mWciE8+bJsdlJcL2m3Flnjr6kFdLEXKROxaibImxYiTOcdUezCh9hUl1dROHqvm0+0VrWSntG1/
7Zv0EY4gPWYkd9Pz2MDtu7xznOemPHn1Dva+ps8/3La2VkH42SUG7gdOimHRa69ALq2Cs5RvvkR9
yencr4sz+U3b5r7aaScEWMtdXuj0R8Ih2LnGuEt6b6N5sX6GNgRr//8TJMdEAdPL3Irt7RG3GtTx
NPRx5Leevr+91tUPm4b4/+yIO+oikFpe2mptjEemdevrTeGnnKi5T8KtrvjqZUdnjnsO0DraAteG
ElPP1NQRqbhd3OtdflduiX5sWZDcvusRUSvEqSXDBCs3dJvu59ubtW6BqViqWODCZLjPkMWaogKL
Oo9GCTC31L9VRIzbNlYPxPplQzoQ5q9miCOx0Vl9fXRyCCzqbv6iZHn71lX0LZbK1c/YFkqlrutQ
L5b8zG4XQ2ssnRLSmHY7w6zudKWz/Hq2n6pIMY6FFW5E+NUFgoyAshLsiid/XEGY1aU9TYytGM8p
30/sfQryZxeFxNsbuXpY4PYY5AA/8Fu13wqsqkVCDkXhfvrgaeVpSLSNm1eEnd9uRf66DQBVsC1K
Z6XWuTcu88DHYz4XxpjtAp13rB3sPIDoelZV0T5sg3nyw3ra2MXVc3ORNbId4K88ma4/p3j2Ohj8
ZkJUab0xjDm5cxrX9ZkkzfbZGLT7Qp93tzd0NSRdmJRWCwBesUa+MYiBi71lfYkixqqmLWK11WMD
aISIBiCJ37q2Sxu0IwrrQhS82c1W/ydVmI3bZMuEFN6dJJ0qQyV5FI3hMI8T343rb7c3a/18fi1D
Op+MwKAsYys6FRDr6P4c2vfp5O7sYdwpLy+08nJlVlggrWnDSOsZnEnt8pIEEF6AHZhbURTQINS4
vaK175ZqAKQGQKBRbpLCq2N0QacsgCoLRo/83FlOuhvfL13/DbrU19gCziReLR48BFIPJrarOYC8
jTlU91PWKIdI+aOZwoM2bXQm1lxaoxMorj/dpU12/RUNZTs1lQtEoM9Dvwly3/a+Vmi43d65NX8D
Bg/JDSUG4D9iZy/u2HCpiE42qxmsT0n1fRg2VrGWHV3+felkirlaGBuBTYH38bCL9fSxL6ZTWw7o
6KbHmTcl1FHxx1csChQIWHIdn5AJnZp8oOqlgwsUDMpq9inbkmpe8zfBCfk/A9Kq9G7pllH4ABgO
EwJy981i2+8Bi76PinYjmq75waUtyQ9qNSzLno73Offo6XmtyUy3m/cHJWlfPknAgLoQhxdYPQjd
JFOOEbTdMKJMFcY/LPVLbr4cR3H196VUeV6KAXlKkFY8v/X4Rzha/iZjwOp2UR1kZA5WMqbNrh3a
WMIe6UOglEryNZ4e1OJLW9y9wr0uTEgxbTYmu5gbTORxtIuHw+xuJaSr/kV/Fz5mA5JpGaZb2lER
0pb6uVG1kd5xo4GdP/KbNjoGq58/tzRPCQMYoypdBUvWGN7iUnSB8RSSo/fa1utoy4D494v4Eqvd
bAZhk5/tbDl4Vvumj9JXPEfQy/53DcIjLkw4repVCNTCcKTZ1ZesUtodo0+H3NLDr684+AtLcrDM
Q9dJxW657odi/kcZ/r7991d99+LvS2GldhpjbhU2q3c/DOGn0UXiMn/NNwi1gQWJDpm8jMltA61N
FwFCbKko+2WW7Z3ir3AMtq7J9bX8zw51zOtTycMyyROPbz0a3jBUsYzvoi1u03UTEF0wbqk6FMqv
TQRNMSaKATjWrTsfVz5kzVMRbt2Qq98ignn/syIdujFnauNSUyZVasZzOYXdzknNeufWQcY8wKRs
pLLrX8wve5IT2Gai2FZNEDaW7/AbvULWgiBPNiaYDoE0/YbAnereSguYs9ribVn9mMtzNX4Jq5dP
8WGGIpmYAIdUx5aWUWaDhX4efuY4rZ8Y90XzNHrH29+L+BvyG+fShnRfJVrhelFFirRkX+apv9eK
u0WN73JKc4n24gk1hibg2BZi2nBQmZKzQaPrhU4A5Kw306OhfzVSuvjuj9sLWvNo1KjpeUMHC/2s
5GuuDSxBbxz6xcF9oX2ChqgJvv83E9K5BFnUK2bNOlrNEYCMaO/C2sIJORuHs+bHl2uRDief3CpF
60gYMo5LmO8hi9lIXsV2yOd/aULKJ8ZZKRTmqcBlBqcicPem/oRap2psdGo3ViJDWaam6RHsYyVa
5PoK8wohuvQvPxWeLUxqceyUHyTvMiszGNsePErevFfYpxjVaT1/zSsZHW3QaQASmLWUEhde7EXj
Fhqte96vgAwjxl6rl2taAgi/MCKlFFNppF1jg6jymucoqPame++AY4226OzWDp/2FM8W2PLgG5QS
PWoXMLdrdBW7JlJ3vWVGBzM2jIfJbkIGMrRmI+vbsidt3my5bZH1ObIfBb1tO90zN9zU+oPCE+a2
M6xaEg0TwaoEf4bwx4uEZh4YU2xFT9ZCtctqusfUiPwo/cH8wvG2pTXPFnT0P+mOSP+kS1qzSwUG
ciipeifz3rmZXu6RPn+5CjWdZZCzMOvCdsQr83o9RVhHKKbQxxyMH41a+zBdt32yd5WNEL3aMGXC
F00t3ueUxqWvqDTBpoQeXxFJZ3dntPP4ZmIagcx2dCOfGdb4HsKJ6C7u5+HoQcjF56ynzkaWuBbE
KewB0UQZF+Yy6fg8u+68YcgEtqx/gOh/N9vqZztO72+f3YoZOORAQBA1bD4DKfgBoQ0a+nd8zPpH
aznn4IY3RRhWLthLG3KtQ9NaZY4bbFBu9c0228UphX7ns2ss+3DcCuerKxJj7DxF6KjI6NYytJMl
8yjyu15/ACs3wTDgZN9esW0XRiRnpBhh9FGHM5rZd2t5Y6kfVef9a0yIyVQYcGjWSF+VUkKbp/es
Y/K+TcZ9pr2L479um1gJEUzC8EExeMaEpZzERRAWqrkm6Hy9b1Ye7U3luAzIrpkb99JKgKDMIRgL
ocZD7UP6okbVGio7ogUTQ+Qcx34fbgU74abSHX5lQaz0Iti1KQV+J8VC6wU7dXJ8G4A9yOMDRDF+
oAZ+2OrHNnm+vX+r6wL0S83QhPdRHvamC5nGbkgB3tKfMmrFSfz55QZ+QvmRisKE3JQ20Q8MGwUD
YjBljL+o3sYK1jzg0oB0HSWKazfVgoGl+VMLjvH4YFd/Td0rzp/kHQiImOLlvXB9OnQ9Z9TWqXgH
jXGgqJb6pjluxMvVlYj2Pd1MeI7kz34I4iWoC8rReZzu3egeHQlq98nOK5yNi3Vt/oFBaxUyZABP
8CNKm8ZEglKMfY076+4+C7wdzMRHK7TezgBBmO8+zsnIyP9yKvpxX8P754Yvp9Gh8vjrJ8hfblLn
w2RXDXxisJjOZeY3XnrMtsqua4GbojFLpG3GrSuFIL5bcXGgXdho4Kyz/gcQHj9Tsn07aB+tut+4
i9a60rBmCokJQZ/622XUawH9rCYXXWmUQGPjqAzBu7ku30Z5c4L0adcX9VFIadtedjc0wcabec2F
uDMgdAEzLAQirt3UdPKyhoOATqH2DOf8zszfx+1jbSwbdrS1uCHezvAqMIr4G/qwp8ukuClPAT2o
MwamSw885VQf1BZ+farZ+oNuLuZx1OzoZJpw+8EeUFMvsIITmBLiNCDCfbiomzOLqydAlxS4G9vA
LKa0BUPU6+rYk9sbTvfoNc7fTS0ygrzdxcp4V476hzAuvmjRU2QPb5Ko+fN2vFu7u8nxaJ6rOAAh
4/oEFlDOlRqk2TtlmO7KJjwha78ftenwGjOmKO0ihkYJ49qMmk9lFluMnsQ96ouJ4y/zl+0R2tVT
5nL4OX9CyiotxmKMZimmnIlgC1cNwU5+pINSviKC00CihSRqS9QWrteiZGWVxRURXA+nfWvqhyGH
J9G2fFNtNvx27XRQNHJphWAO0c9rU+kSh04c86LIoLf2AyWFlMr4p7S3BCjWNu6nEoOY/BSYxWs7
TtpRkGngGw3NeV+H7bMzlBtJ/tqn7lkqw4tkV9AdadcmFL01itAmJW2j/jh4zpeitU8KLJNlE/1x
29m2TEm3RRQlbbwsAi3IaqAuQLoNbE2122z1rRiCDg+FCaEmKbzuek2uXYdOE5sYGoY7o2bSodSd
7lgxF2wvxrzRUFrJuNAFE2Ea3nx0/qQKUKkXobsUoDiKrH3nmO0HL1TfZnbV+25ifwRFcgrtKGZ0
fPpxez9XvENQBXM7WB58sfKsVZSPVpEsQFj1buweR0hHgFu4728bWXF1cL+8IfBDoKue5IJdVwyK
FwE+UKdPY5b5df7pNWQJYnyW4RTwQgKKfn1eRqa3jabjg0GpAmTOBLNXxPZVzW7Jk40WzdqCLo1J
D5aggLCl0kmPjDY61t7So0ASh36hp1vjheuWiN4MSwpSeim49kqnLtkEDKriyTyhrVbzWN8m8l1z
A6pcRCKYfGGIkczYdtRWuUUS1hXdfeX136psi2lyJf3BtRn6JCNA1FSOQ1lKSl5bQY7Akuo3zSMz
AhyR4h/2t51tZSlw/OlC3BZlYAp3144Qj0UTBYGdg+Nxd0257F4zen5lQYpB5KiqPedWfk6LQ6en
PlKYTrtR31wJP1c2pE9GcUfSf4cefRyOp5DLaByeY1d/2lzM6nYZyAHDtO9BSiVlpWowjL2eRLAP
FfPdwhhFbdgbsKe1PAhdRaoHpAgwa8uzY8AxM+RNoetJf5BcQ3WcaP5PamW3382Bn32xtyZS1spO
VyYlhx7yeIg15oXo2PSQiHT9LtK1ey+0d26nngItPPGEIqAuyq7qw48vd0EBnhf6bkwey0+ayFKM
ZEaz4MzGTicjsY3TTCZ+vG1lJTRQs2BmXKh7ALKRTo5ExU4sh4a0rX6Bez1IP22yYK2boPOhw8wH
bYT494tCgF0bSTipJF0aw1bJARr5/2xCfAgXJnK1Wqa2pGEYFj/GON7N/cMQblxyW8uQ7gY7iwKv
cVmG0p/K8CHot+XjtkxIN0IXA3KaRWsVE04pTAzTyy8dQShLARPP4jEhhR03BHFJ/I6EV+2M+jTR
v9nE06+Fg0sjUtxp4iYxtW4QjP72mO+9OfXcfQcmcSMmrMW3SzvS99kMga7lLcfeRs1JWXioxcMR
XGe2RaK0djDIIDCFwCwCjULJv5gqbrpQ1xnYMRW/jz7b2Reearvbn+La3XZpRDr92cjsqNN56OXa
Q9Ukd/PwaIcnyGF3XloebttaOSFSbfh9cAbRL5Y++0ypee8XPLcs85O5NGjhbJX/Vi3ARiLImkHC
yig3JHCtmvSamq8zz35ozIe8MVz/9jJWHMCiU+RCymCBk5HZdqzObgt34E5Q9XBPN2/fxs6xawO/
Gu5uWxKbL1UzryxJ301cLJ7TKgDDuK4V3TdrP/rgfhyix016i9WN49VJlxihSjDS17FMy5e5MFwi
shnP/mKbft9/vr2WFW8mrdGgrBKdDKor1xayYZ5g4SSSdVZAEjXs6BXdb65jy4rkzhXpusuLkbNx
3vTo7hancHi6vZC148f/YXLkuwTdLX3/sRIpdVlgQrPOQjGuYtjfsnyleXmcoRkp9gxKeErLkh0e
BS2TQGzYYke7xA6PoRHtXLrsebo1G7q6a7yhSGUsISUk/v3iJpsahKvLIeX0ydpLdIORFGLWdvk6
aeGWrdXtu7Al/v3ClhaOQDwybCUxFfp+2jVQZMC+tLfH77cPam1VOjVlQSimEUalrycrGz2miEG4
Uc8V+q5m+5gZ40YwWDVikn+KQhkjY9LWRYDTad3RJBT6gbFxDz40LbaUmNa+TsoT/xqR9ox7IK2S
jrAWUs8psoe22xqOWF0G2FYgA9A4wsRyfSpGqDHuB/sa3z9XZ/9DYSbNG7fY9LesSDEgMftg6AfW
MVKbElKyrfVd3SJ9X7nR6CxB4oo6pECfSkvpY6dF5qlhvj83+0MZNu77toqWOyOKlkPkLu0bzaqG
jWtU/FE5UnPfWBA4UkXic73evzovG6fXBuql6ueyfvKMDhaDmKfCVtNh3ZBFj4kyH+U7Kctx037u
U7sTJWPjpDS2n/KOX7ovQbnVP13dR2Y9yNggePqtkUL21Daw0idn06w+LgPsl3UB7ZE+xF/GafjW
1a+AqDMeDAGQkH4GQCp9r2qVqWrdsIeCiy90hWzaWL2CaFOwQosAxEMehujrg1JQYmrCpQbk1T8E
4zMP4E2ZpDUvvzQhBe4sclonnDBhQhnlU9//w6nmd+5mVFhzhUs7ks+ljqeEqhiEJzsI0kPeP0Ly
5ryi9chZ0AhhbptuiFwh9VSrt7rSiM6ZiQiFobR7V385/TK0BBc2pJOPYjUp21aNzrBKZm+RP6mf
S4b1HlKvszd6S6uHYzDWAR4GlOdPoqGL6ydUyzpPC74f4jXK7+P0EA0vL4Cwml8mpPorSqzV/0OJ
XFP5NJnt12F07os5fCh5qW5cP2sf6YUtOaXW69SaSwcfGGrEv/K4G3zdSJ6aLH1Op+zOq/ONQLd2
FRmooTD2TkGEcuX196OWqpH1CH8ycZv64ZLtC2VLCXzVr9Hh+ZljUZmX9i8eWrhtDNoLqOU6wb0g
/+AzLawtTOlK5ZoI8K+dn4WYS1fQht5Ei4A5zeDdkn3Mx6+m5/mTl+wchM0Ws993uvWa87qwKZX4
1EYdTHTAeG6pQ+XPKJ442nzK5pp39/Jszen7l+dATM5BxwHpB5z7Uj5ce5lTDjaxyF4S75AX5lcG
H91j3rXH/2ZIOrTBMstgVLvkbEX+RM80bB+9Tb7JNb5fjky8V0U3GliP5H29oS+6yzybGWZttXM0
u/hguJU6cg0mbrwPI6RPuyQJAj+wguVN5Flw1MBa9E8S17EB2bHrfFVp7uqH28tf81nK6o6Qr4cR
USZcnOYuG4sKHFAUPCKcoZiPOUiNZXM0bS188XCm50Gh2CXpvN6AICjr1AhGqITM0dhPYK8Ppgu6
QDRsX/GlX5qSXHVq1aBWVHBH9C7vICo/vkI5R9DG/1qMFPYXNfSCGrGOsxshVe48/x9pZ7ojR250
7StKIPflby29qVuj1qg1Uv9JyGMp933Pq/8eyvZ0FUVUfqrX8GAMC1AUychgMOLEOX1Yb3xuyu1C
F1cUcAENyghoey3TtAiYwKXf5s+3EH9t3o/Kkw9cQXYjjl8mwaz61E4y0yenNW6ReERx3THuN5Na
VdiFUPt/Vizp3AMH4GEXgxSYw5cl/exa2TU7FfDSpMUBgFOGMIXzlNSlAD8Dc+QzQhg33m9ObKlu
Kzq5nDhoM6qy8uVR+0kLrRjYnNE/ABE6uj44EgRfowmKxPTz5W9Sdfin1qRgEfm5P7cpS+Ie6coH
qsDw8l02oVwQAEOUL4GJoPh6/jkiGVAHAS72WOnLgs5MP+pfmwEkFVpWyWpC4e4uf2vTnPv3lw0r
1wb2lWIN/ziW+POTu6uzRw/lD3Llov6ByzHZsdleUZoATyBuDjFbLm1fHAUaVLVsH47tdE9sH9q/
l1eh+nbgrcbheMswQiJ5dZRkEI26vAdrmDWoPAbEgU7/foUINxryYBtdbDGKLyMwTDQqSCiImnPx
CksIYJ4y/nF5Kcrdchh5g2FCoM+kWLa0RRk0I+yM9Bvm+gGYerDVWFPFACBtIPod+mdMKZ2fuZtC
ldeNBORhccHNRs7tYpUbeAjlMmAXhEWJOX8i5rkN37IS2yigqkNwTNt55ozone+83y45KRdzYkjy
rtxKMhBxVOu7JrohNBf5crx8ImoLOC+D/DQe5BEbx6qXrnYgycia4h1zMDeTW1yxW1TnEd6h8wyq
VV6EgwbzOIFn9Jb2U7j2f/p9+HwVAzbXPd0TQAiiOywO7eRjB+mVrXCqpo8isXKcr8HWG09VZ6ZR
xv1iUzaBCvvcQNsG4ZQAYn00k2coYY4L4sttu+xqBEpDY6YSZG90hFSB89SilFwY0B3USUW9CS0P
pt/GO5jv0naP7srvOwETUNAsCQXzXygzGYGKDaplAGe19K7I+k9dYf2+njywSAiUGa0V5HpyUjp6
1qJ3FnibFgxmGsX7axAiWECTT5BeARCRgoutBTaSfGBsBPUQInY5ZD1R5+5M45o0gHEbeK/AkBl8
Neee0DkQtaUreJdeZwjK7Z6t1Ns7SXS44lhOzEgevfRrGOmhDqxmeYVtaLepFaP0rxMD0sWMJJeZ
eDa42NZ/KbLv/bzs7XmCgplNs8rfHxnm8N82TfyYk+8TvysMs2bTTBrBprEzrGd3+PflHVMF5lMb
UvAHfzWkGgIFj1HuHlLtA6IBqbZVHFPdx/BqwJADvA8RDukRt7T6wMYJI8l4b8z25zpx3mlNcB8X
W0CDDVPyVMOcm7NW1TWQ+fCBQutd4392sgW9yXXjGlAbEm8AdKPoj0ob56xGvfRxDj6tfLXHr6H7
UXM/JM7tFccjhpEEuRCM7ZK/DZ2Zhf1a8YXaMaLOMTmtNcYrBe583AhpSk9gTg1jRGoe9ufeVgPi
mYueBUXDumvyas/kWOXaN5cXJD50uaANxfA/ViRXsNq+z8tlSZjlanZCB/Kafr0gMf6fBdkDLKdf
I2QsMzKm9X6J1/e8fjawicqzPzEh3TJzo7mwZGHCnYKnNXivVVDSjPZV04Nna5ECdGvYg72UJJh1
8GTGDyMEfvnDtIWH3Th5GYxUp4NmJBEwfAOqC05daOZe1UGl+u6IaW4aGr4UzGYj7x3NIXIu+pNn
v1jlj2tmxunPQKlKIYdaicxHkdRJNs2aKToLfCxhZTPVaR8LvUz3s7GVBqo2jV4tAC7oW0S7/vxz
0ZmuR2qN5Knp9PIPXqXmY9jBgeMsZbgRalTfzIkpeb7NHmDZ+LmuMC2OgpooXIKNoox6NWLz6JIy
NyDFmTzmPVimc/qYVcG+TaJ9ak2P5bCl0Ck2Rf76RbLJAekg103pGVDVTC38B9TbFeH95NrwZHft
Gn0YoHvYjevaJEA5B42JlrGHMXtMPlwOP8p1nvwAsdUnV2qvtavrJKDZoS0YixdrLRiK2Gp6Ks9L
zHaSF9LZcOXwANfpSK8GIwGDYeWjZWx0AlQTQgL6CgybJ5XPC/d8GW3k1m5iUX+yofg8lFSXy93Q
7qOZUj30y4ATdl52qLUrrohTs9LxlW1tm52gFp2n4q6r02+VqT+t0RaeR1mOPbUjnZI/pkjA2JzS
wvjEN/0pyXbJzv1ElDX/9n5kX7r6uElmo8rsEB2kVU3OQ1IvxSfQcK6YM+ZZF1tzu7Nn/+9x6fxv
WuT9G+359FiYc324whtPbEpXblIYmW6lHOMc9O/ot+zNLP5jcl4uW1HdVmLEygILzsiNXA1x3dCI
7YAaMvUqupOUdbhEgmwjSCmsuIA7BV0LK0JX69wlRycaqib208febPaU0/f9bO887UNVbNTGFF8X
hpAOEFxgBtXXc0OZo5lJV3FQduMnu1bPPrXhVsKqCBNMEwpgrueKYSXp+1rGqsqWkonzUXtiv+gY
b6I8VcugFUWAIC+GD04ykZg2msFF1jIb21f7ztdoDflbCHPVOigfEG0ZaIB/QDIShsT7oe5S8oeF
9smrbs47Ldp4c4sNl4K6K4YuqbtSp4bV8/xAyr62/RlR98fQqZ6aPLqvgvq18br3Tpt8aev4PciC
rYeeytug0KNqAckhOpBShKjKtU5SDRCBG2UPY+99RPnspqgWpl7Gm8ufj3IPT0yJPz+5MuIE3rll
pZvgms/Nqu/z9t+dZ/1+ZHVP1yPWe2JEN1I7rhyXbCJb7kGyDsu6XexXr4R3BPgVoPS/DIQ0Waw3
o5U+GiC+xgFWsGw6XOfYTFaJgihFXjlb6cfFRBw7aR/rKL1DePl7kZZXKF+QtYsGNZ+PqPqfb5fl
roser2zXCPuz8OvmyTCHjeis/EIhaIOljccr0ebcSMFQU7SA63jsBv/vPrB3cNd+vOxbSjc+MSEd
ezmnrqvVuPG8Lvt1/u7Nr1XpbJ+J0g4B4CctkMBKni8lSiLI+KhQPRreS67Px6GvH426uE3S5vef
Rpz7myUp93FmrWm9TGe8to1flylb9u2Sfo2C8VNfhRtp0NaqpOgWI9cY2I4hOKhoxhbZrmz/M0m1
2SBWhThGCgQ1qJiqld+US9mOQxSyqlV3d1avHaksV6ODR3wP+Ve5qfqjWpop1JZBagrBZcnBuxy6
3SHndVEZ6VdGY5Fbrv2PUxb+tbjO35edUOXnLAu6Fm4D+hhSVpdZTT0Ww8DNHSz1TuvcfRfFWwFO
NfFCkfnNihSx46YJ10gEnzgf2l3I+w3sObE7au/GyYTxJIh2vaalu7ip3+vp0u6CMP735ZWqAqBA
ncEUQbMG4t/zzwAaTI15VgawaXDvEjDvEfYGd8MtFZkkQLM3K9LZURpeQ2cBsmCY671hVE8Ad95F
S/1nWLR/9MFw9/uLIpyTDIHcA0clHV86WMHUivvJ0rIduKOwfS68jSWphofcUyPy6TGYa9olRsro
EEYPS3qwnp0XlBygqGHstN2Cv6p88tSeFHtzU4v8JP7vogRotNzKWlRf2KkF8ecnN25RjzPU1gwB
6923LiseyuEHGNsIRYYrjkdQqViMkgpwybkdby4R0usTZGWqDzkbRtYCKerWk0m5GmYJhdQQQ7py
oueFve83Pj4XNchO2XP4l93kD6Mb3xhxsZHvqWxBK0DyCtRN8P6er6gd4co1U9HLc8o7qlIoC91Y
+S0s+7+/c6d2pKtk0dwyC1LRl/QYb1/th0AvD0XZ/36zjcT4bTnSLZInUWTpKY7Q9fmOhjTVr32x
xayvijyUO8BLQf6AhpEUE5yJ3Dj0BLxtMu5666Xy0JgnA7tmx96sSDWpNLQTn8IKhTxrPjZIfowo
cTT2RjBQn/8/VmSPNha+zHiK8WjUWBAx2uuUcelKb7Iyq4IAzzChjeoLOgDJASAADRnGoT3lDfMu
Np+umYKDdeTNgHT0nl31Xu1gwLefjeaWiYt13CAyVa8hoL2BJdoEciDz886ae0oZedG+pKH5tWXI
9/dPHfqHf0xIkWwOVk+bF0zEXABO9pw6Xzert1vLkG7Ouu0dIzfZqbYtBOHR8NRk6Zf/2zrkb2RZ
5tYMiCv6AuzsxliDqD2Yw5L3B3Oty++XrSlXxLP1JwsbLxVpRYVlNV1li1Zh/NfqCVaBm8sGVJ+8
eBf/z4C0HDfTjS5IMQBrYryfluwJ1Z8bve63wGiqfIOcG0oVhJ/JO8RKT24yTe9mmxZb9jgiQ3Io
S8biUQB6XaHoPUA053xeUIu9vbw4VQyghPuTOY5yvkzVYY22tWY6JAnUlETeMQz6ns/nupAmaBqh
NLWps8sYhSw0vNLOGMM3p+wmHT74QXoTDlew5zJxRdUKBCj1K5lg2s01fdAH2mx1JyDvTMRSRN2M
BSqPOLUiHVQ0WfPA8cP/oxfiBaEv3uEaZnGWwhpgFEBBWx5VjMrQ6IuOHNewv/fcMPkI0VD2fPn4
VR8PryCUJ0ElwTEkrSQk1Slqn46RPbkfx2z+ASD4ituf4hu1KxBD9I6l73PiVdzMjsYTP6hvJ6SC
3MLe7kqpvp1TK9JHSl8n9vQ1ol1sfHbDei/IC6ZcP1bL9856ubxpyuOnv8KsMvh2PlXpOw2mEhwf
j8iU0ZpueDWG/nZ7GHbLipQDVOvKJ5NixeyXmyROC5KA4APyCYfLq1FGgLfVyFVllFksjToMFbji
PVmTM7o3InNK0y0ee5UhUSEFqgR2gHfh+bZVdWeUmsErvyuLd3Nif17s8pNTdHdMsG6ckMqt6bTz
+VAi4zUlP6Viuu1WwZr83v6rj9wvCVLbl7dNdTynJqQvBypMv/E0TAxlsF8n+9Ye00NjbA0sKzeN
4hjK8lwIsCmdb1pWJ1MTT7SgNNvlyyFAx59hOdpfA4YV7Dz/GJI+0zrJhxBArBCbAULkPBX/P71j
1Vd6akRygUjrQz8VRux63WuAx7zife7Qbw8+6LmxcUKKHqULiQSstmitk7JLW9faQbiuViyoHjuY
K5cACfvSM+n/lCM6epOO4DmT+YuuT0drCtuN70rpIMwZ/pTu038ZAzYG2tVdD+qrKaebVa+fBIKx
a+erzMCtJESff2W7rZYyHZsYBxkRr6bnPyft7hp+BrbyzYgUi0amv+GXJGucnHRfUyjzi+428a5I
sU+seNJ7dImcObIaluIzqjQO3a5dN148yrjwtg5ZftYspwSVHc5Ei775yedpS0NV6d8nf7/0Dkmr
IJv0khUYWo8u5HfRcpq8Q5NP8IveXg5A4luRuzVCGgoYPNOe1I3OI0NXR5TbfOTKaAVamXknsjeo
jvVCOw6x+6DrV9zjJ/bk12K1Jp1ZCgbQMB0PPLL6yaPkdry8KOUGCjgu/6FiKs+0z8sSL24u4JhJ
wdcSAVzIqjx7V+hB9LUKEfx2jOqajqfv6Y6oCHM1GeJLPsm7FyOow7kCnufr2U0Z5N+zoPoxDMlD
Y2fJRlBSxnPY9u2fMHOmgc5tWdO6Gmk4EJQQtDeaQwd6arW/eNXWHLDS1QUOBIYAci85s3PbbrL0
jsyu961077vak9HWny+fltIFBQyEtA5SYBl2yghDN5JWJo8i4/KG4jBMt76f7jLksZkF2BwPUa/J
FzchxEC/FMesOvV7d+UNwWzTrgmeAnQgL69I5X+MGiDOiBqCmHM/Px7YDaiJ5YWIpuWxLJ7NsTos
QUa8e57mLayOavuAA/0cO4BjUEYq0JB0Jzf1yFLKWz3Zh9rOMo5Bd5Mu+3mLFF25sBNb0s3bAUJf
Eg1bmZjuqxAwWZJdEhe7NJv2eT9f4eYw7Ao1Mc/22c7zfax0hDLGBJDYoD8QB93iW1/9COHCuXxc
qq8JlNhPYDrdNxmgE2vjVDOxC77E8Xn49yCR21s3enW028uGVJc5ji7wm2LOWYZwh9EaMcCDXxhl
Lpj4p9LeLfP3a4zAgsTgMaQe8udk+HOWDXXKMFp2r8EjFvV3k3FNx5WpdmwA4AZNIJ1M6gdZ0vl8
Q07wkqXvvbjd9fFGXFB9p1xKIvoEkGvIA7pF0DlOPHIsrT//mSYBVIXhFcXeExNy7Vq3tcouE57g
Rh1794tVJcwGTNph1urqGieDLZMrFsk/KFDOfblZ/bYCSJ89BlHRvksscznQcYjvrTzxX+bO2hpJ
UDq1IJxl81Bi+0W/QC+GJKtzXhb1FN/mcdYdYjOPbtF6Sw+GrW2BwZSnhbQFqQRrNOVEIiwsLXda
3A7y/RdzmD5VY3V3hWf7yEvAHGQyKyaWfHLDsql2G3ek4kwnis4WIyPTcI3TndiQbta6MtPZmqiX
5Gm6b8IfQbV1OSiCAMdCXxWCIkCpMlivSSn2d/FUPnrNcqxhKguS7+m60ZRRvFrOjFjnW2XzVtHM
lXdlMVhHp072Nij+Rlv2HZKZ8aLvAyPez/Gflw9I4QMUy6B1ITOhfPaz6XtyQFkO2Z6T0jo23UZI
GG62ABROjYgp+Y5joTEH3vF8WbqbTllUIJkJFwXjb6X9VNf7sdzIUZXLEKhU+Al5zcpJTxVpbpUx
zIdiGsugm7FZ+lOuA65SMSgohmCk40H/K9Ccle53F9T7uW4g9XN2RvJjszKndLYTQ2KpJydSRO7U
ex7ImGE0bpNI3/NGLrWtloOqH0xlgWl5C8EUbmrpxcKweG+MYBeZfGzee5p7m9TjvZPDIDVP679K
3q27ZC7+KgTP+rClXKE8LqFCJLj+4W+WIqtHubuMK4zz2SKnExQfooLM7rJrKzIfpH7fjEjvpMGo
ckMvarRny88U62KgUkmx7sK+vC1IWS8bU57amzEZM5XESDeVEUW7oGj/tbTlIfCql75wN8wovZDE
R2T2xq/CXRnJQ1CIgb/e8b7YffypnmnhIZb9JUmyrTRVdUqUhoXsC/8l8p17otPkjl/2QMrt+cUd
7jRnI/ao9gzlWXIeKqogzaS/v6YTEsWMyT+69fDRTcpvOej4sd+CrG+ZEX9+8kHBVh8YodmQAfvz
fq2O2Rjtbef3CwwMYr6tRRzciZE10UK2EiNtqR0hy4yM/HjZw5Rf7KkJ6Z7jBdvVc9Klj7AhpTdN
VdxqFUIZY2I9VVV/75XTU52W9yhPwKbsV58um1c6w8kCpU/WLcIuX5s65Q4M/0qhLSqXLZFQlXMj
kgIAGZgzkF3JH4JUy+1gZA8j4/71Pk1RbUWj5fIylM5AeZgbCUtgqc/PKWz0LFwNfE7Tx2hnZuU7
vwviHTI6W0mD2BCpTINAGXceyZVQcZY2DP0nyx8TVpODrhj4H7Ql1nvfSd4ttffHAvMPz5uNa1C5
g8DckXF2gQvL/fbIKrTVKCpQbpb7oZ+mP9bRvi9nzWDmLPp4eSd/3ty/LJA3MyM00DYT+863sqiC
NjZrKqy9FdU0kSrYIT9VWVIXRzPI5v6BN+5MJzPO1+yDWRvxXRyEyYOe5eUOgp2XyR7j/G6JXejM
tcx8ZRivWw+Xf6TSa3mPQl6IjAPPkvPfONhN2bR2SsfG7F+Bzx2z3nq+bELpUW8m5MpBPvEEGY0Y
oN/gHIfK+9RZ1Y+k0jY+f7UZEO0M31IGkbtpWk5uaLY8rMmkoeGDsMQJtpICpcvSPv2fDcllY1AB
Xq6FiegJO0N5i7rQbkC0pn1iLuxhXa75GE1q9JSK4LmnHnJ+Om1tgsh02DorfPCi1wbI4DzYG2mA
auOEggNwY5j6eYScGynHwdHHBFLWcjLvprSGXCkvxl3ttDe/7wiQCejiqQMBn3xd1no6r7NFUazu
zHtS3dktHjbpXtSreTMi/vzknik6d7TiThjJbMatsl1fx8jOfb+8FJUjnC5Fus36tTTpbWLF8r8Z
iPX17dcufTfkwyFtK6bYt17aqs/01J50tdlGpImPKBHkRXuvn3fDkh4vL0m1cUKnAW4/YAhk8ecb
Z2bT5ABqJ+XUg+TO4XG995yuO9SV3t1fNqVazakpKTDqmtfreglULG/7+wzS5DbUv1w2oQr08JP9
h0tOB6RyvpoocVDC0RmUrIznfoj2S1be6RaC91BnXrak3DeIBeBGFNm0jLi1lxGquHnkGmtjbze6
frHTU++d020RkqmX9GZICj5T7zeLMTKEYi/ZDSSeL7NVfJqS7i/Ncz9dsSZigiko5vmXtHt2nCyR
KxJP1CJvrDbbtd68765p4XIrvpmRnox2MdYEhYmXXJ4/ExgewjrI9qWlfbYSrzr839YknPIkMERd
E1Dw5yGfE32i+ZkU4W6bBUJ5SKQ0DC5CauXISPMVBienG7HyEzIU/GAI2NG+b06AK53uxIy0mMLX
6rJzeHlUYbl+89rwW2Oa0761nf73uZQBwTIhQhWEV478blsHLSzqgEduP0M2QuQxmukOGiDdqa+J
CmKiRpC2A7mRAlCxut7EPEzyOMZA5Hb5PGW3Wh5uaccrt+7EjOTbWmFO7rrySkiDF7r5zO9tQglV
twPzIRBdA40TrP3nrqaXna11JiGhpmdR6vlNupa7Inht3S9Ekb3Wbryt1Et6syfdRlVk+agc8h2V
7XOS35bTixFvFN/ET5ZzWZSxwEMZNjAVuceZJHGTQx6fPJaJ7n7o6iXeRXkybNCBKK3wt3vCB6D0
lEJcVSS6X0Rr8mgWdbnP42U+Tq2ubzia6ngcnXIuWFVBRi5ZWRu/GMMlS5FZqYZdM86fKlsbd5D2
PmVp+zXurPqg9c3t5fijWtupVSnTNpfI0yybXE6zvjMJx+W6Va5WuQEYYmCS1KrhVJHWNfZuaOeJ
njBTnP7RLe176JzvYdi5ZiE+EQ5IOVPEMtXJONmh1abkIn29HNM+/lg244YJ5UreTMgpqRU5dtek
rKRL2tcJbnBbK5jCrm8uH4nSzE/hKMKb68lztt7St3UmEtK0Hvxd71TPUd93u3DsN74e1WiQh84S
mwX1KzBvKbYh0dvYq9ZjyeptiKDz5Kjp8cPgt+tucTUdYAoYswDe66oP/4CcON41xlbjWySJ8jd8
+iOkyGc1eVnEFj9iLQN93y35gYmld4MZvR/r4t5o22gjNVIaRJVJiARSxJLTCCCvSzeOM11wYzlM
P/v5xlFPXwFXMjf9/fJhbhmTkonJC0KjnTBWL+VxMYp9aua7JH8lVh2vIapm0IsXExVaEmYZjVGU
cRYk4cBWzsVLVHcfyiR6ieEXurwmVTZB2Qp6dAIiLInSiQ1TBvI5N0n7W/2jE5X3szEdydPvNH1L
gVz1LdCG4sKi38VbUDK1xBQae/FVF326i9A+nP70lisIeDyiE4ASvjoICCQjXWbY4yRgEeb8wgiw
3j1HzfHylinXIb5mRpGAkgRSEKT1mGa1PSWPtvk0IC0E7esu8Z4vG1Gey4kRKZb3ud42zgDFT+7f
QoUN5odyQ9deEQURh/3vUuDJlNIIO4naqOc2tDN3p9XZfWllR89fNip+ysWQPPg8yanGyYdiaXOz
ZMDXeDE/xs49CRGvZj/YcGXV9UffCY56IUj5S3e90IoqzmoSCLcYcbBw+RPlqU+/fyzAlaCnZ04A
qRQpBFD+TRyvTSnPADsfrHrn9vq+r+fjfIW4lA/jn7ii6Ni5nvDCk8dEl3X6ohURVBpJe2iN2wJx
kXQLx6YqIJ5ZESd3YgUoRNi5Ps3hqK4hFYvv7D7YTzajiHNptUe71e8qZzzGS/U9GssbfSnuZseH
cdh43wTZsEuSLTkqxSnyi0hShTIhIAnpF6EGYU1GDGQ9yeN9DLZJ30qTVFV8PJGZYBpfggND8vqR
6nyeDSEPjjL51qbdQzA6A9MX/rrL7d7n3hoOJozcQV19CKMtBnVF+DizLl3U5uhaY1UE9EKAf8Qw
+WrGs5CCveyoW1akOJjwolqRVOcpr78KfRW0MXXz5bIN5VGd7KP0McTrWncJnd7HDLVpGi6OtQVl
ElFOyieALFO6R6SSPuVPjeYT99STfq6jlunFJko+Flmxj9wF3TB3/hqRvB30vj50evHeDYrj5aUp
ItaZYbG9J4YpWId+N1EJQbym2HcaBYo5CL95ufngtuvvR2GMiY4BaTVPBpF3nBhztHZERBVjvvGg
969F9tJOG/BeVXp4ZkO6tJK56haIRGmOMXCw76f8IWV0OzW9Q99AuFW0xsfYKR6Sxn3nTBQXw2m4
IjmkKitIkR0bQhhZrMKYCjqqIz9Ba5oovE9KPYTKus5N97kNZuJoWBtTtqeAMpobO6w6zlPT0tfQ
5EmIFi6mnRpd9Li6NSvGVBKY8OHYuew5qg+PO4iKBo8XOvvS512ueatpDi/zztFvfau7ib1pp5VX
qDSymW9mpBX5de5bhk8VaKLnPObl0Zqtm03EhXIxoAiZG2N8jAbOuWeuE+CHJmHfIvPZzIpjBNXY
nNYbbxdVHIGm9x8r0lpQt6pBBGBliCCGcJ5KRtWvOJQTC1KkMqLKC+oBC35a7TN4zZEENOsr6rRs
0ds6xDpPvuO8hzbTsTh6p42/FpP34BvpUxY6/7q8GKUzk60bQjdCKJmcm8mq1Awr0YSmb7M3cGR9
fGpjeO23Lkrl6ZuemL20QJLKcSm3homhBwpzts7AwQRs9XUpt4Q+lId/YkQKTHYzGahDUJMzp+Go
ewhU+MHG6StN4MCo56H+9EtiOKVrMscFPTVC0wenW++8pPl4+UxUW8WoC7ktjzafh9T5mQRrHpRl
T8HHcaq9YX3Vpud82Ijh4hqQL0MaDj+ZqGjOyyJ9bqA1S9BT3pnC6WDO3lGzn3y/u8mD9LDZ5FLt
GTQYgg1B7Jhc6YmbxbKqlK5tPKWvzF5/tCPt6+U9U5tAKoPsBoy8PHKLqFBDB8BLHpN6afcBkLtE
y7am+ZVGmGkAPSqEx+R6n+BMz2FA+IlActJoXxbj4fIylEcPhT2aWIDeYIQ6P3obvjYgIW6CjEVz
hyLxI7oaO+Q0N+4V5emfmJG+emR3ommx2C2oNqzR3ydcmDA2+dN3MS12eUmqCENs4auEn4JkVWzq
SSBLjGHQYM6hkTGOf5T+/N2Oxvd+kcI3X8wbXEfK7WNEFKC6YOb/xdHoFyZUEJNHAL67Ov8yCHR3
/dfvLwgnFrT5dBl+kaYpet0KRlqPMJ0993549PLw6Bofo/Xvy3ZUh4RoCqkGBWZIxyVfsGrTnMsJ
qPrM3IIX57vBW/ZJXu9N8vxNzLrKt0+tSS4R2m7FfcbrPTRxbAbHN9tnqsM5tSDdm+iCpv4SsG96
0+6hCHOcel9uSSdsGZG8zTecuHRHlrH6T2H36gwvRM/L57K1U+InnDg0rMzwJdtUU9YMzqLheXM6
ZmsN4os6MaCbraPpGqXBOHqxB4o1erMjQTteXobSCjkf4z7iOpOFRRY7KUunxQpdmJWbGArKiuLT
ZSOqjx9ylX+MSEthSjhGMgcjlIf3jbkcy9RnMua1qTdWozwUAOkGk18OM7aSc01DHGZJgSGRw0wF
/1yTWDJo8Y8FybOicDaXecFCYKQ7DbGpzTtZuQZRBQR9AwhLjl5OyAPA+VlzspM71GYeFqSNL5+H
6tDRmmUkhXsSkXspQRpsSKPyoiRAGmu674LyqeyXaBemWxxYquB1akgqOVYtZzTOaGenA1IPeWw9
GOX6js+mohgU3C+6Vf7fliYXYia4G1LXrvAA7yXieUGJc0JF4/L+qY7IYb6QyjMo51/0ZQptKr2i
N1CzWCxn367mdChMc9hwZuUpQflO7Rmhpl8if9bGc7k0bvyYmfWDmYFnqLp3mw6tLF1xVdLxoDfA
vyRnCFGyHvp2wkzarY95Na/PZKXNH0XMC3AxHmN32VdF+G/NqPg/YHDbGP1R+giSQ8D5CBAkbedx
rorrrPSBED5mVgEDV/ROp10QRMPtoCXDrtiMeGI9cs7LpD99YYqgiFKJ33MSVwOrmADXJuSIfV7f
xVmxJnDb+cYfLcjF3ZCWxkejbfodzD7Rze/7DTwTOA11SPFAOTc9lrAxhJEXP7ptskfx9dMSzRsZ
vco1T01IX9xcVV2lpZiAFehTmFYPutZs9LtVfnliQu6qj1261ouJX3bxshPSJHQqVmjCL++V2gqI
V8qqDLDY0p2Rhmk7R5URP1aac2P2/t9F0n4sEu9w2Yx6v97MSN6wRklHVdiMyRR+8iTYwKwvW1D6
mxhw/e9CpEOPzBFFdwbMSObnj2aWPBVV+C7x1uc1LR6DcfjRdvpGfFKbFIw5DGwKruRzPysix0vW
3o+Rwe7KXUctelc5GkwJywdQF1+mikFRJoA3tlJ5YqBtSSIIWbzwz60aqWVqle7EcDMs7q4I2wfN
L4bd4vcbhsTP/+ULPjEkzvTkC15jA4yFENxNaSoyf0Z2dJNnd+XWkK16QcxIEJ1QypPZWT1kfJMm
4ORKNpCXsZ2/GvMVaSQP4n9sSOl9XScRE+y2OKpm52jwfG4RKm6twjzfLSvz/dWv+VzrwPlUm+0+
bLuPTrw1Ca80A0adYXgerMiwn5tZ+hIlqZpD6Qz3EE7PnpEdN8tHCsdGrhwoArgHps5k7INmZ1mV
5XUsytp59DrTYAYU10/VkYmg++EK4j6R6AkCbUoKcCpJp+Ogr+sEocv8z2p98dN15zqzkK/Z+F5/
3btzM9IRacNMwSqkmZkxgZHl87eAHDk3t0RLf41152akD9T0Vl0jYeEN7qQfKMF+nNZyA3i3ZUL6
NFHe6o1GzJ9RQ/6zm9Ob2u42rp9fv35wfdzfP+dbRf567mir20+JvTKTpRf9B3s0jV3BOKVfBtOu
SbcILFTrwZ0JZqQMsLhK6zFK24tj3US2rv48jy5hdEuBS7mcEwvCN06CmZsPDUx6oi2UviwT1Pyg
7twAhZ8NuJ3ajiMkPqC4YhTn3E7EYwNWHcCXuPMeYqiIYk+Wv1b577cJOR+oCRiTEUoAsmpNay3I
RNvAcOEXOXRleVcYw+3qDn9evlZV38ypGelk1nwaAP9gJtdFDcnbx3AQbUJmlOdPuoYgwE8QgBTV
7M72G6fBSlJ56c7UmhfdyTa+fuXJmBCmA8MWMEJpJTlwHS1xGCnS6uEQZblQZ1j8at+4G3eNcsuA
LovBd4q+8lsfViuEDYwSzAT3WTI/9bN/2JwM/jVEc/ykO/z1DGagxXfuZ0EThkVVUeHvimOaHKH9
r1zeD/slPl4hWXpuS0reprQp4jCkqBj7FQXrKvUPTleau22g0a+PlHNLUhLn+W0fpg6ripLg1sjq
XZYjlzl/GibCT75RxVaeE60FkXbYwi3Ot9DupqFvMir/1dre5Ga+Dxlr2OSOVrodmYcYf0crSR4V
HqpBN6CeJyC8DO/9D8mnrafIlgHpuilzy6pZBwbyh74VeswCgb2FGFCezMkypK/H1RvbjSOs9AN0
IUc/uov/Vdbv5q1639ZqpPipO3ZvhgbbVX2Mnu0/2od149TFvXWe1eJiJwuRTr3MpipvxEKK8hiN
hyY71u+ATwXfy+yIdvzl6Lm1a9KXk/Vt29olxuxspw23rfsEjhI5lc3ygtqX37xM+nDG2slmdxRO
MLq3RfJQLdZh8P99eTVbRqSUwB1yL610jCALQ+qJOvIVbeuz05EnCmrqL0OZYsL0p106/+12zT63
NhoXytvmzQXkdLMKkyJBBEu042B9i5+2+QfVO0U5CWIIbmi5uJj4buKZQ0JCqxsMRvzIGCf4fdQ9
W8VNBlMfXDG/6M6A/arLrKWZrHvDoTaeI+f3hdewAOQTkgHwmIypngfIOXbWrrErbuXh2zr+iLcg
eapdEkkSYZFHNDrf53+/4XWzZ1T0KKrpBfWPWH9dt959qnDClAUIHZ4xQpXl3ESPbkW7FmKE1Yp2
ulvv/arc6cN8g6rNxreuupFPTUlfB81fv7RNLXlsgwdB1LiSWxiIq1WDu3cpd/TJb4Mv2Ly3tcnf
ilEgZkPJn2/eL7+mbv2iJVs9WOUJiVcZgyrA+mSUadSF9lQVEZ8jvC1Z+CPqo30bfr8cVhQIJ+EF
b1ak51+ZN3mduBySzgxovl+m1vvQJH7+Bf3N+IPmJtT/iyR0hoNF52x5Vzfd/A64o/F1HCi/HC7/
HOU5wlcErR3ScvTRz10mKoOxz23WnFi4PR2h1fOavTPl086IgwerKF7Lyd/IGVUhCYZncA6Uh23q
OudGg9aAJ6eg2c0kL0Qymy965UGe/P3SoowoXTxj4O/XY3dPLadkwKT5ff5YzhFCJCKFRb4jO6QV
BX2RW/TTLafb6RZ9NP2KG+jUguQpHbWiYon9hMLEp2h4zdDzSqf7y+ev3KqTVUhVAj13CwcIHfMl
5qdxZfb9q+VvvK23TEiBLw2butcXTiNsreNsu990bT0mASqGl5eijH6OK4BNgI5o0597FSq2UVn3
4Kq7qdh5hXgdpDsjdG42H3CqRIf62j+WpBX9P9LOqzluZInSvwgR8OYVbeia4shQ7gWhmSvBe49f
v19pY0fdRURjybnzdhmh7KpKZGVlnjwnDoKYEoRFf7O/gUMaWQwSHRjRNx15pY8inOyPJfElnT3k
jTlSx0SgKdIpbd/lQ6n7gDiiW7u2XeYCrezRVLJ62lmm9r+sGtU7dia6vb6v66tF1x10DcgjuWhu
tlU1GLVJo1UZ90iU7/USzhqUSQXlRqJlGxFp1RykRi6K64hByO1WrYs0cF4co1Zan22SFz9Wq53W
1R+6EG10+GE2PoFVvzkzKO1xFGXUrjUMortrTo9Z/yuLHzeFgla/AvRa4DGD5uNFKdNtmS1QHB57
lhP6HoQlc/pDmbcIbFbUNHEYOl4gkXW0Ll4iOzJrmQYjP+WWSj9obIuMISt4/BD+hnAzmetjHNAb
cLOw2+Wz8itKteQwdsnPwRpQA+4NKIKv+4/YP/kNcv6TpO8yipVlcVDdgVDXyD7GfflUV4vy6bqR
1e1l4gH/FJPnnvTQsbslCQ1LNPx0+66MfimogxXZdLhuZW0p1FR+VwlFLiK5ShMzMNvUxPzOfW6M
57T59l/+faaDLj/3BQaAJB/59wsl/hSkk2/V9a/rJtY+rz9LoAx9acKtla7sNS4VCzKI4tDG925B
LeD5DULT1NT/3asXMEC4yGejLQj7VDndliziOd9SB91ai3TP22kD5UzBWsI+3nW2vUus74oD9KdE
q+b1qj6iRwBMAvyXCg5Euo0zPW8CSwT9MrH7XdmHH2Y01PzO2ZoqXXNlQLPkZDDzMDkvGVJgbQYK
iBMMWWDte7t5b1r1Ny/JP1z3hFVnPrMjfZda1LQopBHXBz75NP5clxtp3lpg9WAz4rHjWi4woktX
C5qlXmYdwJSuxeONYVJ/mOdfRHHG5yN3o+O/uhoemABbQQBTdb40luUtGl/01tA1L4xdQk/CN6Lh
4xu2DLkNOndMOgKhuDRihKVV5PbEivr46FXmMeu0t2zaHxOutGmqXg2uOjPoOGlJ+SFI4uCg9bO9
m1y4HefJ2wLoi29Eis5CZwHEsWD2A691uaQlHmq4PfmG9Mp6P+X24CeG+t6tjJs2Kw3f6mZjZ7nL
1+sbueLjAibEHCcXIq4uvuyzvKbXI7OeBOGepTVZw9xB03zN55KLqTOKLfqpFddgxhJqXlGdYNpA
ChNJUPZubNaAM7IWubTHenhDr+3CguQXBYoWoepgoZsjNEzSxK/K+mQ6yUYqvRLwRMvQQGacBTE+
fbltptaYVd6hMj7nHnRZJZNgs+fciUlmK9bukILbaL2Jf/CFd/wxKDNWmQzyTkqUIGvOgBMUvf2h
VewHI0yORV2e0rC9R2bxs2WXWxNVaysFpmaKmUIP8hDZQTQt1rU8Z11qekPZ6XNXjaNvV0VxnyT5
Qzgl5vH1LnluUfKSzsqz0qoYmaSyrLrREVGgcezfYkTMMQOuBq4ulxhypoEnG8b4U2L/5GFqdxbT
7Vt6IGt7B2ICIBJVDATopE96Ds207XN8ImZaFmbtwf4+NuFuSOZtTZ2VGK+f25IuETh+2i5tW+Z/
q+ZvLc+e6qjax7F6DIM88a+f0Np3zOgC5F8qvSBPHmjOu8mcphQYktrVt12zfLC8esPf15aD1wmU
v2BMsqUEjMGuMqrzLvotPlJ1qCuinqyHz8UbKv9kq4AAGOzUmTOXZjvzMLPnIm75kuMv0aTsKnXZ
hehl9O2Gx61smhgEhnSAGrAQDb0MGVyVceDlEBIvEXwovXaM8mWjwryyadRANOqNCKgwbix+wlkw
Z1w+dZCIKk5lNH6tptxD3Nx4TBdzolnnfHu1E1CogkRPDHtQS5UcDmB/X8JqWp4oQf4TwxjsV525
UWtcuZ2AnAhohofYDVT/lwsqYqtzxsbO4WO8b7PUN8LHKvr1hnWc2RCberZpmlWYJXMAOdrJP0f9
p/cGVWGRB4laM1krQAMpnqlVZY8DeHKaJJrzDcbRsDzBcBiT681JPu1m0CnW7vqi1jbORaWde53e
FePnl4tSUi1wrVLNTzGVYUcP9B0h8KCF/SbD6UqM+z1YBvcnwI0XkxJqapaMnE35ibK67ccMvJP1
V9luMq0S6rHkydPL5xhO9Nu2CNp9EoaxPyZBeJgc8+vQ6F/crA13yli+r00tuDcm9XB9K34LrEtX
J6yc3GBEEkEKLzmqurSWN05udhrizNsVzrxwf1ofgrlp/Uzvmp3WhJGfeY7x6A3zrRd1KhLT5fd4
9B5caAiP/VLfpS20rSoAkV062xuRYeWwKMEytgyTEUR38jujGGJ98HJ+YKT9rEfXL5u7fAtQsXZM
5zakTWjLaWAIEBt69S79sDxUwbeq/t84bHxM60uhyEBypNGAkrKFIUxTAxRydprLm3l4r+X3m5MT
v2e45fMUojP/z4b0PeV6Az57xIYxcW6jq922QXZH0W30o3T+mTvISxhh+zVU8oQZlOVvu1efc13l
/ujU+7j03I3rUESIFz+IZgVU6TBJMGpx+bGp1tL3yNfxg8x/7LD1NedT398Xzhb2Zq1jwRT0H0Ni
989CldsOUTbYc3aaKg9ZPju+7bV53nfQct8p7njQ0/ofoJvlHixYs5+a5MBIxvj60HLxI6R4qdtL
GxUWP0JPvzTup2T5PsSfNz5ZkRi92FGm70SDBliWXETKi6qIzIIjzoauObj9iLyU0Sz7zLb2MdfF
jsfsfdS1z7XZfI6G7Mk2NymoV+5rhicgOCLBYdNlXl51KtSmURFGbaqBB/MQzbsw2Jo1WAlOooYh
BHkY1RDh+vJIa3SDg6ZBcltZnPhol/aN1rTBbnIAvI12mt2ZTZntbad9qvWhvglSk6Ft5XkOnJ2T
oQrD9fwQRzHvAsc7BcayReD1Mm4Aojd4kCKkTRlT3gWHB1vCsD1qwKZ5NJSaxrWzTyL3oNg0sbdY
415+SR5YLCge0QNAT0pmkx4LXiB9hCyEoRdwIEefi3K0mYnLvqmN425cDC9jFdOdwG8B6yMM+WLS
k+nEzMwi4J9tca9oz2P+fex+XXfkNROCXov5DsG+KKvaLeaYN1aL7Fed/1rqfA/2KzG2wsKqEd4w
4EsQlYMw6dKF4tFNvHTukDwx9B9dUL2rkYj1p3yLdlF/+QYVOGkyZQ1npb4j+SpEBW3D6AZ1qr5+
KEe0IOP3mpF8H63p2+IYTxQQ7vNpeae57V1C0uO7WvNOV8bY79XvTWvtwzr9MpXOY2Gp71vHeudV
zq6vwsc4CX82o34fJzrj3PGys6bxXdW1hzGcdmHx9ZWH4jIVqxkeNy2OxuFf7pdmtujwAWU/zZM1
+2Wu2p8YJy2aXdSPxVYf4MWe/S64m7YNXQfdbEOuhhV6Dd65s076nI3f2i40nyyv7D7WFmzz/mD2
/YM92NZBC2LtNoVN4/a1i3VVqi0CUcuJvUh+RqtRzaWyTQoVmnFnK01/n3WxecynsLq5bupFwGSp
FACYASdkww4tuUc+juBC1MY8UaZIdnNAN25Ie+fTdSsvQoRkRdrQynOXLptLkze12f8w2rgGcdQG
vjpXnzUokDbMrZ2fUA8WdVPkDmR1JGsuR23Re/PkVon54Hakt53zl+oE1mmys453lR1+1WNXuYWw
b2u45GUTicWKPIfNBDn6oj9vTtFSoxtoQgxqTt7DoDpVubNDU4t9pdH14ZOp9urDlC3mh9wqM+/Q
Lo7e7oLQTdMjdO55eQ+NiecdQrWqg43X5ourgQeG9Rug8zvA/b7azrKR3GniaR5CHZKu+M6zJz/o
H5PJ3udmhLbcFnHfiygHg4GgldBNwQDMuM3lV6t2Zqa1HRNrlVE+Ob2yS8rqrs1eS/wCTBogOCkW
zLKiYiO90qMOQYOoGWpYtKq/3DJ7KKPlp6lHP63C2Phe5BUJU3QHGXVAbBkyACmP1Xoth+GkrE6t
+9ds13vBXdXmw+H69yI78G8rvD4pCwjFcLmLW+TpXCweyHAtsuhmPStp64coJaIv6Bbfq8TeLkWt
Lox4BzsvbcAXcxWG10M73RTZqcv1oxlPe6X/1WbOX9cXJoeb3ws7syKFm0qj36SRkZ1IiKM76E86
X+m6aOOQZCcXVlATg02KaV0KHdIhxdyGplkOyVO+ODsTofLBQmQnfOAlfeyyrYLh2s7BJ8zGIW1J
KiRdTUnU9wulgkywT0eHPh4o4HTmXveq/es3z7B1WAdozPFdSctq096yGyOtTiC6b1q97UcfoJO7
pV+3dka8uin1w3rI7SCZQT4zHuhyIpI3NeaT3UWqn2h9+vH1iwHGR5eOFWFL7OpZIIodJVZCaEdO
i/oRAWbjlu5wffffbEjhpx3GlBI8pfaprPvSR2GwP3SzbWzMcaw5gMlYhQhAxDm5SDhkWV51ESxs
xXDfjNU/VVadlrk8vn4xoudjEl+41uRHR5r10dKNKYtJw51t/4zN5+sG5EtafDXcW/zTNr5FeLs8
EccutK4p85JUIG14rFXtvdsVrW/lgX4DlfaWWvman53bk0+HwTElqrLyZJTWHgbt4dW94P+7IsZo
+FhAv8qlfG8smxIGwPLUazfT4j0s1r2VxhtF7/Vl/DEihTQnrUKNsnoJwCfZm0u7D/qNcLZlQcqe
BjWYI+QeS7C1wfdomO4Ge2sObf3s/yxC/ISzrxGtq6WnSVWenBR5Ojdrhr3uJgdqJNYuS1zdv+5q
KyvSyM2YRrJ5ODL3cmku7Eu1NHo+zNmxQQCOsMJ5bbK7bmTls7wwIq0pimo1D8qSgyHJrBUaBI/u
0G6sZNUID1x0SNAi4T19uRKtjYNR6XFiZbjvC6YRe2An4ysr6vgxcircZtQaeAHJYEndLlWArcyL
JsVjsBi7tL1JrHr/6u3iYkZHgXowbQiZQ8lcZjNhjJfWOQTzqrcL83lX91sZ4YqjXVgRmc+Zow1L
25TqGNNd05M7BWrq0i7ujOmRjPzwn9YjJ4W8CucqbrDkhR9+Y+Dmbm/FW6O8L1MNusnUynldW7zi
ZVx6ZMdmDy1VjrKOdlr0gUrXMxxEPlK2t16ykT293LxLY5KzdbPeOf2Awk5iKTtt/OzAiWBkN5sI
45dOzb2MfAv4QZUmi/wo1JwlticxYpmM5iEvc98bgn02v9qrscLzlrkB0BPcPZeuAKlRaCsFTYhp
Mg/T/GEwi/3msMvalrkaNTBonBmossXfz/xNHwBgtgFj/ePAFF+k0ex4VsfPSvbhureJH3te/IRx
jvLXHzvCT87sdHDfDAnsJgBomlO93KRpuM+L7ypjYnF7sylNv3ZCbBn1I0pU0OdK5noEtAvNizmh
5IdSfrHbG9N5f31FWyak4+nGbgzilJ2zmEtRIs+vtMd+C8u+agRaHcqpDEGi0H25bYzwpKmjYKRq
Pb8I7QfAo2bw+sSZDi69LsHbAnxAnrKcl1ytOsuB26H/wpClB8L5+l699LJLA5KXzRUjg6mNAZ0m
mkMkqMzc1yoy2y2yo5cbxgPXpqjBu5DUXGZ0mAL0Ue2GeBPD54qfdVnox8UGY8mWEelUhtZstHTB
iBIF96qHBaU9buIP16zwzoQP7vd7UwapBLOVDENCNFvcH+bU7uC5Krb6xC+or6mzEMb+GJG9eIhS
MYJApzPM/SgfD0Pu7FFr+Dq7wyOoQM0Xg13UimC/Nk6h0fScW32yCmc3NdWDk2+9Fldchdc1dGu8
s4Fpy9MbYxhptdVxl8M7vlPgbK5429Nym7e6eluGpJUz77MU/QJVRhe7fgOVRTP+goQacMtG4vDy
CsQPBYegEJnWwGdffsOiQasWjhqdxuJdbWT7oW99tOhF/uAOn1/9oYnXr0cuJJ6ncq8hLtCP9JTC
fZcm92P+MYu/TU3na/H//psZ4bpn0TwB6W03cAm+a/sfmvU5Hm/z2PT7LW7MlS/gYjVS2AiCQYeH
BqabyG59O/gluhlvCBi85WDKZ+6Pup/8bKxtsyq7fIlO81juYlDsBfX7aXh9xKAlpqPabdFMBXd7
uWF1lSIbZQbKQ+Xdz1VzjOplX4TtRvFSxJ3LS5axJNEFACSBYoypX1oBkm8OzaArD3XefEzU/INn
bZkQznppwiWXZ7vo/PAykZMSPY9QxwzAX3jusM+j9o4YG8DvrJnqLqt+1farNw57VI+YKxfcpXKF
tI9oAS4ROG8zmG/NaIG7Wnnw+i2c6gtP4/ARGOE/j5v2RUXMtZraqIYQgH+y/J053wsCQWFtfJwv
AgEuQBfB8ZhMYzpNbpxNJZ2UsSPi1GZwFLVlkrpw9o5z9L03flz/QldsASGmS4JAM0OhL/I6ODqW
2bWVB+aLVTd8Z7TvEhPownBvzn9fN/XC62imUgZj6ARtC8Eseul1yI52bR1Y+LYx7JdsIk/ZehW9
PB5wF+wZDTrBDi8n3LNTDJnZLMGDQ+/0rybPxmO2JMm7UNW2KOxebhzirKi0ir4SPSYZIb10obe0
yhw8hCOPryJC2ORHgGBns1Q7ywtf695Cd5yQwICkLrRhxd6eBdKxGM3WUFEHsrv5uIzD7Bt6/M9s
FRvp98oGovMleGyRbAUWLUWGIinnOIwqD7nEiFjt/ViU6CFYytcWLYGWowfOmnjs05uTA7ZZlvaU
0X0exl71tWS5UYIy3L/W37hMeUlSHvm9dVI92YyHxi175H4LyHpKN6j3dZ28lsAepkmM0AsilTQ0
uhmXB5OgxNclbsHjK052RuZ8hWzlTlWyjc/09/VyEU+xA4wWW9QugB5KyUFXhOABpy55cmfl3tWV
d3Hn3qsFbJOdl33RE2CupW48WHUfo11l7cJYf1CXaQP5/dI9fkPX6UDhhJD2S24YtjkCUgtMWNlS
7sPW9b3x9fSzYkvh0Ub6iLyOkQBpqRb6yoMRCDB5VD4tUAY4Zv/1umsI/5J389yEVD2xtLKs9HmA
5TLrPk/9vbdUn3NYYpONSL62X2d2ZMpOFS6KMDaZ1Ki1R69pfLV9P26xH63acOkJUgGAx0luMxjL
AK2W3kEZ107HDCPRVB7KrSGn1R2Dql0AksRUv/TFLiBftF5MtuWT9TA3Y3wHgVSzy5T+e9ROry0F
Cw84MyZ9VEbZmwX3eXnSeqXfqd4UPgapsVUFWt+4P0uS/CwdM3DBE1B7hCc74xkqhM2k8eUlcbkQ
yc8StWBKt1uyp3AZEe+qS1W/rekF/JOwhT4UqDWVW3Nr1HFtYSIZ+t2eZtBEWthvbbsYXNXJNrTb
wUqyg+1ktxkjDm+IsDY0o0ySMpfLKOJl8EuToq9Ta4HcLUHM3I+NzP4Hn9/q2Kyv548ZyR3aQO2W
SkihgC/MfDsa7lvVi3wt9G5fHxbO1yNtnOVFVsBEKhDD5jB0jyoaxTHyFwOonzcYIrnj+UXtiUzv
cuPmgIn9tgS6N/WWH5rGToXSt/L8ZAtMuLp1fwzJhKZerSmMErbZyZ0qhfG62ccV2v0UbuEhVg0B
TOVZAfkrzBKXK0qctg/KhVZxYTPyajC/ldyTO2y0IsT9Isdtms6oaSJHywiG+BVnaZDuNlZqBmF1
0hW9PDih197FY+e9OgmCPubMiuTWVt3UGuzR2SnQ3kfd8gGiZberX1uDJsbZkJXRh6DlYclCCHPY
Ec8NgGtx/Zn5ul3Uvmv67zEaidddbfVgQOADs2TTQMhdbtmo1lXjosgECi891HrrULzXnqxe1zfO
Zs2QmHxmMfBpMJ16aWjmT+HQII7WNKDF+zr/WTbNkxXan68vaDUVYu9+awYBFzClcBCUeWZFA2rl
gR0ufprO5q4q29PcTrtBHW9cZXxo+uFTMrj7PLD+ydIKxcHafW2zmvM7/xVSrFisrE/UNEiRj2Vy
0Hxc0gah0o21Ck+T/V2Ug4QWCz0E+fNNwHgsRgKb+UJZ2lSKh6kPjyIcefGWTuOqKXhQVApCogQv
7WpjLUYatDADZFnzN3N9T6ZW/1Ol5SHRt97qa1+xSyIJ7odpSPj0Lj1FSWGGtDIrPc1q/8Oz8vFj
0DrVxve15o7nRiS/15cIyS4DIxbHPyrfe+L5Jv/Q2qadG5HyYa8161YPzPSUwOa8gGfaqf3w3MfN
F9vtthTB1lYEnpaHOn1FSp/SBzYWYZaDikHj0JnT3ZSZnzRjyOFVmLagd6uWSMNtTIk5BvH38zDb
KYUdjfh2E9J2gU1xKfbFVttqbe8oZPxW/1ip2KC359ZtKYwU3d3iFHdR2tymPUVPnHPjvhX3qfwd
UbARHLEgZHhAXS6oi1DGm2stPbmjC+egjbpwO02db4X196qpn2DJbvwmdfaOXm7xrK6uU2jF4ut0
hOUPa2i7rHFzocrHx9S03U1nvK/T7hDa8eF6ZFw9NlrngGd4oL1oN6pLUtiKuFKKfgr3btiWGQhf
J/hLqyplY0fXbVEmQMqBGSv5Jo7LrE0zZkhPaVcU+9QlJqlDu/hRkLt315e1Fi4oF/1rSmzwmTeq
g9vCY4XfW9YyPg29PR2drIHn+7qZ1XOiA61SDhN9IclHKClFZZ5TLujGG9OMHoA5pCVMeCBRrhta
2TqcnulbWhc6hQOpLmGVplrFGbj4slt2bvDLzbN9Fvy6bmRlNRdGpBgbaEqkNR2j3579zGjZs9u8
VyzLZ1bveN3QyunQQRPuxrQIlWspzpajV4YqeKrTFKH96DXJQGEPjtctXqVVO4J7l7kU4Fsy6Yk1
Fs1UoG55Suf4qNSdc9fXwxtcTVCi/WtEHN2ZqzlV5Q2j6jLwUUBMk4R9l+2SOkz6DV9bcwGK4yY1
FIvhF0ss9szOZCgqUg0oH1VeBvZQvaWOnLTWG46G9wVNMoDU0BhJRyOA0KBDSZRAvg4t3CTRFsRx
bR3nFqR1WCMa1WpFDPea96RlfjM/b9ZQ1jxZAOpghqPuSdPqcq/cOtdzK/NwsI76RvidWLaL4v6Y
JFsX7JYl6ZvpIycJiENEAOXRyNI7t3mch6OuFhvnsr5rf1YknUtFWT+NQnYtVm9E9pjG6m6z9LD2
vZxvm3Q0M3rD1GtYzGT8cgsIGLf6oiIeSncqqGCah2RwfI+y7JnZJopaIMhxqgP96LjWX0N67/GQ
IdEqRSu2HTa6VivFFOBbRBgGsnhoytzBC2z/JspXKRSi+nFEMoxE9mApfw2Kt9ec4OZ6XFt1BrS+
/29tV5UJS21TQcdWLdOTttT3UaEciaCjZ/3F4/QNwQBk5b+WJLfz0jSPIyXDHZZMZKqN+9dUbNSP
V13uzIbkcqCTpjaOCl4ryrIbTD3xp/Im7beIfrfMSE6Xat1cejObhur7binbZT9o9WGcx2R//XRW
vZt3ioN6nEhQpT2jOgxLtZclT3r8v356SLauz9WFkNlz7nynzJFfBh0ra9vZqr3fYp5Vrt+CdrJn
c8PFVo2Iej5lfT4luanDvMfQpR4vZiV/HzjprinuM1CJr98pQ8wVMm+BTplM8+8yFtkvHqDqPHbj
J1XLel/o7n27bmXta+E+47nAoBCMMFLylHRTbQ8oPZzU8nMdTftZzfazO+0NGJ6vW1o7+XNLUunM
KS07syaXYqDX3vZD9WRH3Rvi8x8TpFGXh+92edDGk+BXC8G6lfeCG6jfOvzVdQBf4TEjIEi6cI6z
FCBVyqgoahiWqjh539vNfVgpr24a0gI9MyEO7cyEGBQL83yhjK7mpR+5Xf9I5jsfS8MrNr7HNVc2
4NgSynTk6jLmPdVKKGDaipxW7W6mNv9UKcZNpkcbjYFVN2PUQaj/MEkvP4HjKjWZWxxgdWiUwufp
ofmlod4sUb2LjPbzdU9bXdOZMSnx6LLYba2aedyx7p7LeUp9G/Krot3CFKzda8DQ/l2UFMsW8fBJ
OnTd7CXr34dIiR41vS3fpT3TQ2laMf49mNZWXXDV/wSpkRgEdV5w5Nfi/4zaOOOxaJIdhPFNFFkb
x7WWIhBzePUKxChP/UsHrJQFJoNQiBgM3rPVdO5RHfTwoBXNr1pP9rY26Cejnd/y+XKbCrke04Bw
5tKqnWtZmSxMYDFj8onxr9KP53kHBf2GndVzEySa9EFdxECkO9WajMEaGyKrx+iQNnX3dZ8co+mx
UPUjsywbWYL41XK6xRj6v9bEeZ59zPPSDWMx0Q2FRVPrpn0Er2aQzFBeb4l2rPq9iOQWUiqCjfzS
Eh9SGtSA2E+K9xi48y5Xnjeblqved2ZDiuKGProKU4hUG0vrxlridzQvN5xv3YTAd4Lz5MUobZhd
t3YF2p+ywZx8WPKo/7sCZPD362MEVR2wMzT/AQRJ60jKKDZjlWd2qt0r9X0B3+f20a8dCCkCMz40
w10AW5cHMqLB29sDLGR2Q+8/ru5nkKpDtRXD1zwMJAuFdSCBNCTktYwVFLsxhZyY1xWdyiN9D2ia
fFE3uL5ra0dzZkmOC1TEvD4GT3fKCDu1rS6wHMTeRuKzumuCpYv+ikBTSWHVzLwObmwK2kqW/127
80lf+nfjoG1EgbUYx6OEIj1xgM64FOMUxWnDPsXN4haVvWk6pE0hcKiaUuyUeqEP9oZnECAq9o/c
gWe9FHZsc0jyKu+TU28GOyUvrN1oK3dguJAN624gPdtiwVjdyDODkvspWa8mkK+IYsW012m6Uvbb
Z5uA3rVwer4u8TPOApxWDu48D7Qqh+B5Csxb1CqhG4LDv3P9vC9vr7vgqrOfLUr8/czaGBZqviws
qtTdfQl0S613i0c4fTWiEylaoFRiPIuWPAC4S0N6WaVuCHgBKHRyG5XmLTzgibVFoL96RqCg4dlC
/4g36KWVoKRfMCs8xlMGDdPBvFedjtpvub++a6tmeH1DC0PxioB0aaa361pfPJLvPLv3UuemMUOw
yVuzYKtnc2ZF+nKnvm1zhTGQJ9Vs7xHAg0/XybqTFvdvCRGgn5kChh8LMc7L5SSOFQ9mgzyVF/7w
eluUr94CnKHy/8eGFFXjiVp1OtBMxq2Xtj16xec2h8dmC2q0GlPRpKKmSCmBeaPLtZSd189Lg9ha
Zzvje6dPv+Rx2r+S3paeECW4P0akDevizF2MuqtOpnrDo4aJ/XHDw1bDqUhHeXUzCSYfSQeKwKjV
CjWqrmg+zG2XHMKkjWDdIQyMah89oFX0y+pS63DdtVedDmZ5C6FHcHZyP14FrKAtJlgWByF6fWh3
3H5CddHKtxoNqyd1ZklybyVVc6Z1gbNAEXyYlPpWdzZSn9XPlKvB+511Mw906QvWrE2umjZcfeYv
8ny/tn4agPWub9i6EcpjGBIUK5JjV32ThZHbZ4KJ2lcIAkGQQkj2/rqV1VsB7h76xOIm98RmnsXp
NI69CjA0m6V98mDCgojV1ytvz4TJjd3977qxtZMhTJMwAm8klsqxOjbDMo+IBzyJ9pkW80LZykrW
1nNuQoqgZq6VwDSIbQnyNHP6EHsfpmnxx/Zjnny9vpq1Azo3JfnZAHmC26GrAo6y3Q2ht1fHeeds
pSPrVtDFZdCR2qw8eZaGASyVkM2dIu+5tuxPS68/5umn60tZ+zjFvcb/uHQgYLr0gtFN9cHoTSa3
F3RamjvL+jYxbmSSIvwnQ7IHpLVu9vNglaelRu2XRKf6kjn0HZiBRp8giGgcXze4un1/ViaXmSfL
HhqvGyhn2cF3Ja3LO5PRgjsjM768xRC5Pe0gJKxkyHUZIHK+jEIhse+0HbRvu46P9f8DPLCGzxHs
DRRlxVglmKPLw7I7ZZjZODKeJEaTZtDu67H82bpKvY8rpKgDO99nY/VU9vpdlLgfO9M8zHX3pi/t
z8+Qj5J2WBkYQtfQ4mWuWjstgbstb3zPGXYwDbzlHJle5qkBEzHfwuWig8qY67ZGGIpxA8jpugNT
nihhv8UK/F1g5sEOAsO9tKJE5mgNrUhYnB9Gmh0W8JCjOuyvu8rq13ZmRfz9LOZWcaE4aUMBINF/
VWC44KAGin0A2bmxnNVgyBANY/8CDCQLTQCMTlpFZTlaXRg+k2J7xV0eAjfqD1amfYE9eiN/+X2L
y1UUQhXpqyrehTLwMtCCoW10jqm11K+jaz/GWva5QxBgV6TGtyTQGFLK31WF9jE1gZh6XrnFibZ6
x/z5BfJ7oKwpWNZ6QYTJXfOBa2/y66reet6sW2GFlHBgkpZL2CH1ijyqcP5Aq36kTnmI+2XLGVdt
iMkH+JUAAcvIwqponNwZqPl6vXWrZ8mz2o4b57XqiWKwCz4gwQwje6LRqP2Ml5wmNyj3ZIOck+LW
t1rnqe/TuW2O1z1/NRqf2RMOe+b5eq+Vdoxg0ykz2TMw2tGdVnvBMeqiYeOmWTVFr4S+NuNqjHpd
msqd0XImcUK9Cpmn85N+XBPPbwn6Z0akqKTEaq0lNpiWQF9s+j7FvhujwZ9Db+NLXvWFM0Pi72cb
V81jnzJRSshQoxt48PxW027ecDaQKND/RVOIKahLE4WVl70V4wtJd69Q+Mznxk+yN8Ag8eg/ViSP
A8I6Ngr6NwLRUBjLYepCUc2xFOvu+nJekJ+Kt5SgbOIDBaDBINTlety5UiIxPHRq2n54StW4vjfC
oD3UJfQHxITShP9q0oEH6Gb40ZmLwNfHMr2dlrGCRyCPnvpFn/6KXRIvY+Dx50dq3O40e9Zur//U
NVc9/6VSzhrkk9Mh00KfMumOVZMnaAJWu16vk8N1Q2teBJWFzigLGEeaBpdbAuDWibucxltiaae0
yR4GM/hx3cTqWuiHElKQtXlBYeAmsW03I4haGpVLRc1HfTRg6vlvRiQnKvUmMMIIfQW9co+J/oPB
7r+WdGsCcX0pcH8JZKNgaZR2SxnhwE1RDOva5hYNwJORaQ+TW78hUPHCs5hzpA/+gtBuQgmIq1tj
srb/UVY3Uf+sFxuPPLEf8q0MQlJlCJVnF8pGlyvRsqSZs4kOWEKDLY71HWPvlT4fNgmAxD8kG+IR
CUDSsHnny1MKaaOFxaLNePKoj77qxY6f04AInf7rMPTPkWb4dE3vbDPf4qRfS3U83pUMdwP5Yorz
colwgqm5bYP4cmkRjM14TOPgKAKlQP8pr9V1ELEFnJwg6wLj/IKDiE/TIIyJ0Sb9lyNA8sk7z832
Zrc1kLHmgwCAXKHz4UANI/5+Fvc75GZYAJwFnT3tu8T8lKHO56buRs171QzCvkIOlYgpDxo5yjQl
c0srVh0aIaXZZTA3bpUaVryQRwGzJZRqKXDKE716qYRuPS58tUp200X6bV+/NyAT3izVrRmiMUE3
D647pjIkX8iiKaaIhy9QReWqu7Wd2VcABxs0W14diAzw/FyWgrWAxObyeOYidM1ElO4RNWI8az6I
cSa0wl5/QfDqgYcMeiDoOOSOq9KaXajXmAnr4XYIPnqpvguXNzyxBMCUf575Eq5oaTHFqI2a0aTk
m5O26+bxnicWg2CvD3cXVqTLzh1bM7Z7rKhNsO/gnkzQmNwEv6/cdBdWJBeY7H42xoxursKnqRXV
PxGCNa8/ewZHPMhzVXZLFlZogqEJWkNB1d2d905Lu9DWioNqJFtz1isfJ6+3P4aktdRJPyWuSx+8
nQco0pV48cGyPIXz8vn6ilY3jfyPR5FLQ08uNY19bvQu5L6ntO2i49i60ESig/bhupX15aDBrUJc
LpBTl9+MV2eDVfT0OCbV5nZYfCPxdkPxhiowkZmOLsAI7j0517G60XaDjkd2Z4QfUyt4UC3zLa4M
x7uJCDdcu3IH3EotfXZI+E/98KNSko8QA2nh1lWzul3QYQBjpkjLvXO5XW3SdwXzIcBA22BvM08R
GcaX3A1i//qxrFzdBkDpf+3ITxmmrWJnYAogMswPbeROt5RRPc1vbLP/2BT1T6UJ3JvS1Rt9V1iZ
8+m6+a1lCt88u+haowj03ISxQA9n38vSXRG9z2r1eN3K2s1wvkjxK86szBAXRh5oIFAxxa5XylO1
fDcVdz8b7cbzY/VbOttO8Uv+D2ln1hy3kXTtX4QI7MsteuHSpGRRFm3rBkF7ROz7jl//PqXvC6u7
iGgE6ZmLueCEsquQlZWVefKcM0vFAl9gN/VwjFT2jZMU38252+ClWzXhQMXy840DbdylidYeejiv
6HM4+msz/yidDyQf1J0t8VwTbU+ZlrREXEz1Mgx4o/tIHfpEYjpMG6tYK2dSfqBmanPFweQrffk+
skceR0Abvai6TYv+rmvzfd/3u1Ad4MKt8yc0Ob+1pKtq40JuE5cvYTMvhw94xtmvkDzDVKdkqCe6
/oLiKBi/dGV9q+rfzO5DQePMkOQYcWsGeRVhyK2DfZ86B/pgH8qA+Gw/Zy1ELi7tKQI2kzsnFP7y
MfPb2N1jpI3DXfteeXQSYT7eL0PSts11BI15TC06ncrJz9v6Th+VjdfLSmp/YUPaMX0O3CE3iYCl
9hh1p4L5BHX+OoX3sJ5vRPS1+IC4AI09gRsFVHB5pIKR14UR0i2oeSXdaaVLeqKniz8Nefg4WJH5
gbvw3J4UdPsizqo4YPuqNNlV9f0cBh9CSIDSgg2e2VPGlD3JyKQhZ5sLDJVdHFzoWKv02Qi3JlXW
PpLgOaOD6MDYL1cSraQo3DBIxHVr+7MZ3DNECVPG49g/N/jf9cMqvEp6ZgpuwX+NSSlEaaZMZwqs
XhY+ZeAKSFQ3XytrNkjsqL4KRg66/peuoNlooZcjBFuW/prB9Ohl931nb1y6ayH83IhUYqCIHIsZ
D+aPmZ1sFf1raGuH63u15tLANAXjOzh+TSbQGYU6L5IkuHT13HsjMsD3cRZ93hxX2bIjLaUp2npq
u1JIAbwkrnZMpu+9Ohw2Q9vqdzlbj3TrxYlaDdDyED+L576xjkvu7dyk2ti161beQNSHKW3KdmLX
nHZ+9RjqM8JiP3nzvOEAa8cGGC2fh0kIXizSm2tw3NnJLNBtDFv4uq0cmhlcEYLToxXv5nKr/bpq
Dm5RAoHAFcgTEXauqKg3wjJD3aJGMI//212kP7pZd3LTv6473qpvo9NGxAHzARPH5QEqIm1IlxJb
eh5+8Urtbh6KcWP7Vp1OSDQDEIWaVX5/F1YfMEIIK52eLfdRHN3OTQDTg1v5TmX/fn09q3sHFQuE
Lzqc4LKyTx8o1dR61MdnJ3W+dKNV3mXWovtewnz47FjZY41O5fvHgMVUtXjAQMXATl5uYrVkrejR
iAUeeqPyxWO53eILWNvFcyPi72e56rhE0+A2GEFbxw/z4CC+FhLYFOfVD1ywLnR4lJqYfrfk9Sxp
q3idILsOG8dXlM+F28BemO0Zm9mwtHaCzy1Ji4LbRK3nUFjyVD9rp72YMrHGrXbj6t6dLUi+JpbA
DcIcM9MEP0WQ7/L6T7t1QW5tDJuIuCbfebCwwujAIBO5uFQ3SRmTDeuCeZYEyg9fV9KXcA7/BMT6
1QjNG1NpSJpt+z7p+mZjJ9cOMuOH1LlIiZjWkpbY0kczWo+hkN4LXrKyfm3TcYtof3V1Zzak2yMt
wP6G+hyTFS+HDi06JRuOtWmmPqP8L3moPXezeR8HyQaSa2tt0m3iReHQJx4EYraWfstVpjlL9e79
ceNs++SGtK0PidGXmCjAb+lAYHPauVXzTc3T3RL/fd3YqjsyHkRZU0Dm5RnOoNQaGroj7tgcRLE/
cL1dqS27zZbC6sa5JnUiVejKy93CaIj00fAawOyIRTqV1ezTXP0A4QJVz19GpDOc90FUVS6rWZa+
2jmtAAqFZv+I8f379w00nyhJQQNjyxXWhJlYa5jc6KH0vnZD5U9uv7OMe7f6QGJBGo4VQJCATGT8
ZZaMaBAGHONe+64Mz14Cn1y64QQrh0mk+iiwoKuOioF0aTAs2I6eSaF90Kfht3xUSx/mY2uv6DVU
LXau70wvXW7VBMZ8zRmcl+t7ueIayPJwRzJ8RDlJrkv0UDNkEdK2D8vkPupRpkHF4UXH60ZWwruo
VDP05NAzY5zi8s7qi6lVpqCKSTe91y4yb+KxOOaVsmHmjR4sD1yQy9QqmRKDNVaGEUBRYHZzwemF
67m8tSNz2nvW8E8JD0flAzRWdmapzDs78cZTWBm1z6xC/Im5GH2/2E55Y0aad4L1s9yIKqubTJfV
QfsAjk8ZKZ52SWaFFi09xbTCfezkwW+gOJMNfMjqLsOJw1sL1o43A2ZhqrXobQiqSKPeOc6XLKx3
drlRAVo3IhhReXfzNaVPGWjuoMJvRsxKX+rkb4jNtlm61rYLfWzQjbQHAelJcT5JzDJxxAygEQx/
9RSauinccJUNE3Iqn6uK7o4LTWlQTsAbm89QnD1fd/q1g322CjkFDaZmNiaUSz9Hef736E23haK/
RIb3T+1NN+qsnpzOvuVi2DBrv009AGz/u3kyn1RWVjRCuyH6PIKkLazPnlYKOY+s+nZ9eWuOcG5H
KlQEw4yQqgJ2YAryfTzXu8C629zDVSPUxAAF/by8xN/Pkt25G8y+tflMwGl2Nl2hIn/VP9K3pffw
y4rY0jMrmlfaamFkQj5GPZZlGPimvjypE+jqD+wZLSjY58Dd0bq9NARxYzanCYenUlCALe+VYjm4
Wy2bVdc+MyKdnrnF6xyXy94qFfXZqjFl1mX89F+W8gZT11h9MTOxT8ZeD4kPBZ167MZhPI5psjXs
ueoECDH+zKRB0kohZ2mCyqkqPo86MYHOa874otF3+MB6zozol58mTt0chR3cmdnFzmp41j/a5Qde
wLwGuAi5A7ju5Z5d6SSNNTcY0aICmG+0eEfTWSp/HM30JtYGYyNYr7yCBSKGjifAOioX0qL6VBm0
TuW9U6szTvBcZ/2dlb522vcp3Hp4CN+VnjxwN3CKdHpfgkzucgP7OhxB2BO0tclIfHPQEPjJ+hug
GWCx4uIfvY14I2TV8fp3Ww13sNDDHMp9z91/aTbt2yaoFZaY197OsB41tTwo4X0Xb4AuVqP5mR3J
CfuZszoJO0I808mjQ0B3yu8n92AmtePrWnQfN/PvVfgBMgn29dcCpW84GVbYdOJpbC+3yXKss9+q
MoHudesArIYNhEFBm1EUfiPp0OSV5hVphK9U47FLGPQxyy3hlNWTTIcXsUHKTAzxXn4sLyzNeqyC
CMF4W5xkGnrVf7Uhhb+hRf/aGljHmL166nRA43gn8CTX3W5jJbIOWJEvYR04WHHSYFeOXwQGELe7
bmT1k/zaLrmKkHsFb3x4mR+CTrlfiuFvPWmerpvYWofkXUXjmvAesA7Re1IJCq1g+UDQ47qZ1ZXA
0w5vHNHoTeW0Wyx3rEuTDw8ys12+zOWWXsxaHIDPBfgVXOzkv1I6Akoqtuasix5SxowHKkhu5vr2
MN9dX8gbHWbxxODBxCsGoR2KLNKG9XnVp1kHXCkoa+23KW7Kf+pEbSxfQwbuOfemstlNitM9zJU7
cFzL6Hcr/1SGPdGwu6kqSEw/sLfnv0haud3ESeXZMCYRHXed5f3hDsbT9VWvfT6mdoVaIFVAxgIv
z22ftnMMvzDtgmn+Pk+w5sSD9fW6jbX749yGlIQFxaLk5E2gs9r6NdaL+Cb0gvgQ115xr3lB60eL
VR+Wov/ApD8lGABhOKf5lpeDC5J8KZgoFY/1IUiMO9Oc/M6udkxHfOBTMWIIPzi8etTApTWOY9Jk
CsQY1G6bb0nVRwzEaxuvwLVvhcoerU8e894bDYa0WPpu0Wm5FFn+rdXUGD30utpYyFrYAJrBKwNJ
CWYEpdvQcNIO6iHw+lr4rIc/CdsU+/m6Q6ydaItaASMbqC7zELp0OiPMELXq4UuBQtnalYrS+bnR
vM66idC7NTntVrN/zSAlJTBiSHEwVyctakFEeppaANeu0z3HXIDFXB07xgSS8AM9USEgRq+fYgBk
QFLWEhtBG2W1xfPT/mHmT8r47QMK0kSqcxvScrpFrRV0HWMhKu4Nz4n1V+e9Xv9Ea3AQExZZELw8
1flIso1KG2sm1lgH3ZVdHGbDboEoDMhyMtyh+Pw/15oYU3XH9LEz2hGS8uxHo03Zk9FbHznHtGf5
PaAcKApKQcobIigfCh5Xjfoc64/jVD7RLTPUbKPLs3bAgMWiny6s4S2XflnWQzQhMU7FzH3si+YY
Dvbu+raunS6CxE/tJoYv3jwTdWPso9EQxNbqroa3tgJHvKlit7oOgf+GFQR2IPkmK1OjrZ0CQkxF
T786lJ/1sk0+ECecMxvSGQ6cvlPaArKWoLfgcfqmGOmBfH1jv1YvZdcUKEjm5KmlSp/EjPJq6Rpo
JbrOemae4saomvuf/5uYt5EXHqOs/dEtmu5rZvdjUKsvs9vt+bTDxnrX9pQ+FuEXAXKAFdIPGZO5
6iaXmAXWYQ4Ben277hlrl6RAsDKQzdwvlHyXvmeaY+mNEXcVm8p4g5ladMm04N6bmmyXenV8FztZ
+sgTc9pKM9ac8ty0fmm6dqKwgxMnQ/nvRU2eW+uHvSUOuhaAEegQWHBe+fAUXZpovQV0TSJYbae2
3sG69F3v1Zn22XjfqFtylKufik4+QqeMi0ATfWlMieai8wzUe8ryUzkhU+VsvfbXdozJHXrQFGQB
BUvLKZMkzDPRqRV1C4t6bPPjQwWyn1iRnx0/YO2Xq0jTITSLDhuV+Vr0+X4YvsFxeLjudWtbxSGG
E4RigsOKLo3U9VxTDIZBIZyeEqK7qr5cN7BWpzg3IK1i9qpotCcg80ZLD8Ld21y+tb0AH0z8zbxi
7SV/bkx8trNqH3QqaPVoKpiUNkxuDbNP93HYaDelEYR+WAOnz12jOyymSU+9iLZm6la94mwzJa8I
TWVy9El8seEeqp24/zJbG+/GtSjBWA/dHAa7SGyl7CIyJq2blQzXHkEg2IqZ39p1qkPGZWl7uhvZ
LnNj806ljL8RiVcXZ6C/LvhbBdr1cm+zqLQUMgHGErm5ivC7qMZsNtd/Pq7lUpN46Jli1taAn+TS
ShM0poXiKE/8bkpvFMdWEKuyxp3Jd9w3PBb8LImCfZnU0QFV1hYkpRJ/gBiO1yZz52IaF204aZO9
Wtc6zeFxrgAA6pmdCmCGy75cPxhiv96slHkzXp08vZhru1ypmph0raaZ57mGIjdK8Er+OqsTMXij
vLV6xM8MSUccTuS+Mjqat8kSjn5s/0jj5gODgMjM/1qMdMoBZUWeGWLDqe1TbvxwZ/egNB/gkBC4
eFH0hAuXasDllpVZPQ70BmkZDC+qxpCP/aMivF//LqvbdWZEKjLNpZLYEHQxbThCh46YTPUYhEP6
x3Urq6dJ5DViKNZ+o+0irkkjEngiV/BYBa9TuC2YtuphZzak7arH2poym/4v/TwNkEOGKRpWqLds
PX63LEl7pnFqUUrDUrFYt7Ve3sMhnYLVLMqN22Rj2yzpZM5mPpZNL4AIzrc8Mg5F+7eW5ofr32bd
AyBAB+8l1CElnE1YmFkaZ7w2Op0ua/A9RFjlv1mQvgxWFxWODTosWTncpUOj/VG4wfL636xIX0Wv
vagEdMpt2LjHGh2GqR9u/pMJOVKmtjYmMWItD1GW7BLni6BG+m8WpAuB5Et14ponWbDMR3NO9qX7
47qFVZ9CdlQTw9jUyKVAnFptYYDOZe4hrm7REthXk3a7mc2tHhFxs4l5bFi3JM8NylhtWpWyCjT1
jN7eUyJX0vHPDwZJouRPjmKSYGk5WRUl2aACbIlHfTfNYrTrpZm21DDWN+2XFelSwWUDWxkgQC/A
ywKYbwa4nd4tRU2Zg1v436VIt4qbhg4E1YByUZWs0uYA9DvylP31z79y2gV5FI0t6GaAlcpGnNwy
O0vkjF75ezb3/5juHGzcKSsfn5cjYFWsYEpuoC1BYDZkwjwX8vsF7HIGq2D7Pcqfri9l5aNcmBE/
4yz9tfVoFDpHNDqJ9HPxYnrboqWrSwE0ajlA2CGokNzLSU0lr/WQmx76uDas9nZ3n9XFfhsqsmqJ
B5CNBgKzfbrkYtXgogEVAhCo1BkhjHAfmtlNqhevoV5tYDq3TEk+MEaLm9SjXT6odRvC5KR+N9pA
9+vZVfxB25oiXvE4LhZ4DKjhgf02pLisdLo6I4sI0UBdPWWu9VvkfODknJuQi5BF5zBFrtXkfMmL
IFDu4vtNiOPKyw4boqpOCmPShr70tkFbmJyy6Qoz4oQ4b7RzrO8ZpT8t3k5lfladpWz5wph0Y8Z1
0ZeRLegs5mre65mKLMaQ1ZGvdowNBrnnHgYYbfy5ZywyNRrFZ5ynPtb97G5ceSuHzIYCGVkjrou3
wME096qxCxk3nutmlyz9s+mGzj7Ilvj23adZiDKwu5DN8+CTnNI0uiF1aA8/xACZ9kXtLs/hFKlf
B3OMjx8wxUgrtHOisyDHQKgNPGPslEgI6ISJc6C4pcTO4bqRlUPGOPsvI2Jjz6JTk6dg8Hq63WnF
RFKo70PPemiUyme877olcYDeOMuZJfFLziyldRuruUvnM6Sito/ttt+Typl3ieYUx4IJ8btC0ARZ
aZ7v2mH0tkZ411yErhMS7Uw+vxWwK+OqMKqOXri2IJk4PNML/8jdSM0GsB4gVtGlkU5f0Xb/HyiL
rCbKdTNncDPbXvtiiERR7aSlJWBnl/uYdApaYRH8gC7HWiQsOQo737MtZsW1QAICCFpx3AMSL+ls
D16vjM5iRA/WUD8G0Fnva8u7R7zhaxEBcKLc4V/3j7UATGEQxT+a7PQHJU/MKZjnRcP36afgyQEf
luzM0Jy8j5jh8LJxJkQ88lVpVV4Q1TPzfmDDCj9T1T8jqIs3jKz1aZgfAngmAODMvku7Fzuxa4fu
TP+dsLDE9TE2+vAQDJp9qGPmSLwBIoQyyx8HO4K31GJ205tOoxa+vzl58TukW220Oru3ZobwMzuI
9p5Shz4vtKfrX271ZP1arPz+c8qE4oAOmUBbvrrKD/HcKLYG/Ve9w6LJJOZpcUnpxaFVXuIgeAAr
ZtrcmKM2+NGcTxufbfVonRnRL48Wte9azwzG0kP9UQ1J1MMvkOPEZB/XN2xrMVISNTThXJc12Ilm
biLfcJrQr6wP0NwjjcXO03FCr0RumyWDYXVOQI/GW8p9Rc6+87o038ihV1di802ENADUWeLvZ0F9
IDXv6oqVjGFzU8/jX43t/HZ9s1Y/ClTMZOoAmciUL01YsJU0A2oh1Jd6XzFeLPMhbBkEnrfIn1cj
HnP2YoyHSWZX+ipBPKt1ylDFw12OWvrAxLa7mDtT/zxvnJctQ9Kmcdc1aT6o+UOmDYfCikF3pLXq
K9l8C4hx2bWdsmFx9YSK7aPPQ7tOztr7soOdO14ioSkdzsZtqdY7xag+kBvxnf61Iq0r7lvdTlI9
epgL9SW2+mwXt0nwPYej9/2DSaTqvyxJd0WStVYaT4TXVP09qsr9oG9xF616HTkXbTHwRwy8X3rd
TFwOOmviiMYvbd88oowmZqxQA9yIBWufhqI6ZQ7xX5ifLg3FarKMzYChjhs1BQhGle4jRAT0tV1e
iDyoebpL++VWlhlrVRo9GNrQJb6rlF7ix2X3AZQe2ZXQlYQsj8xBOqtji2wC2secVS04JkbxAN7t
XtPaDUTA2sehXa9C+OwRd+QmHGixNlXMOPqpJwdYZOfpvQjWgzEcrwefla9Da0UQywCGFhjiy68z
opQ4DKXtnUL1+1i8WNrdZsthw4R8e7Zu06D76nintHqlY++m3zY//0rAOV+FDLRBGmtyIS/yTotX
R7ft4DW3UIO1flvb2cEwx8EvuiDfOKMr6yKZoxbBpBW1Uxko7CFoGaWlJ2ZwXlPUMqkTaelW/0sc
Q+lRAQ8xWlyC/fstiNbQArckgMYPc+fe6x2zW+r3OXmes/jGgf0wt7Zas2vEmVgE9IKoAqwsMjSv
yfXJamfQ/iUAzm6c9uCNbgNqBW18n6TBI3S0h7Zyb4OxO+pquVf6732+7L1outXNH2puEee3gtX6
Lvz6TdKxU5BSinl7gJW2s2MVaLuhsu6yyLlZFCUC/mne1Pb7G2UoNFGZFXUGsRGXByPXOpi2cp7+
ibEgj+DtjaxliuM3FfzAu48gZ1yHZQfmEZSupCOYMboRlSH3vzFUB8sKIatbHtV2i2xizV15t+FK
AOyER10uyIa0aS4M3juzRt3M/NK7zzGMZdfXsnIQ3XMj4kecpUtG1owZ10r0MIz1ndIUAOiR6yle
+2zcO9PNdWNrKB3QHSr8CYKH5g3CfI7UmpyNdLbPqooizEOq/5kEX2r9BlLGRn0YomQPa+upmPXH
YrAfZwSnr/+ENcdklJMZVQYExWvocr1p4oGXqFt4nuzsZjFeC0SqVHWvWY+B4u02V7xmjlsBABSo
ZzJS8fez7VXiQHEDs4oeHPuHEqmUP3mCR8ekbXZxbvrDlq7pyj3kkvpCoytahsS5S3uZAws1IJDo
QY3+aBtBo9idFhvm3GlLFHLFklBVEZqgMLG9wcC1VgUt0hRGD/FkHdIB3PGs3ERkC6G+9Q5fOQhi
87j1YMJQ36gcBrmqhV6ZRWh3p77rDT6Qmp2Tb0XutyvyxNwDQGomwd4yyMxL2KgpdEgnXf+Sz/cw
a/benWq9u4Z8aUXyiBYBQ4rzofvJmX4Dpetn8e+uUezK/njd0d9uGnABBmIQIKV+8UZnaZy6pm26
2flEDxu0h5qfAlSXdmoX3F039DaCCEMA+3nXWe6bNuhgKoGSE48/pcn9RCGhTV4L487I032p/33d
lLwm8jeSX2AlkOODqJKxELWG1rVTK+5p6TSfkzvzP868AZ2R3eCnEQ/9Mio+0F7ICG03KuPEbVT3
VOaUP6pdnHwSox3l+N43tzCEAC11OR7EXCXSWfUmo5wBVrmnIa92g/olcd/bP5YtSMEddvC5H3Ms
qOZJ957naCOer23V+QrE38+iW6q0XgFpjHvKBk+wg4zN95hZXThmNqL22odn9gDIPFTBZNdShbEd
Q1MF9++ezKW4XbzuUz6rfwVhsPGwXzVDh4JYIzCBco1sgEkMWsXWPRV2M/lq0dmHPrbuoqYZNg6N
+LbnWeLPLwNwCKlMHXEQGecY20M25F7tnqxsmu7LqdBhsHP7rTRsZUE6wF6a34yEMz8rBRvP6MEL
VL1zKrJwp1efwL4ze74R0baMSOlQlXpBpsadc0p0UrtB9aH3yrZO5YYR2QMGqoZT07SsRPlWTupu
dsvdphHxS6WvAg4UUmrgHCLIiFB35s9AHNtpNgv3pBsDldhcv3Fq89NUFAdwcsdImZ5cXfmTV+vG
Dq54g44v0L5hUhPL0meaDGWMwzF1T66epHeqh9zkZHnvvBBwOTiwqSUZOPdbYcaW2v1o2jEuV7oP
Qt2L9jJUhmq84dryffD/7JB7cO9wZGUCs3DIOcRDyCZWHVW+2G+n37tJ8cOg3NXT8/UbYSUCsSgB
hsZ1Xd75l18sjs3Ry6bAOVWg9U+NqX5WkNDU4/R3fWnUd5auWZmgyXDFYA26QfKh7cx2dCOy21Nn
a18LpN7GfJMGd2X3BLCb/1CxEJnc5YIcy237qsztkxd/K/KjylDwMtzMYY4gy5Yi7MrmYcv1GOAR
7B9yfyOeiiovnNQ+hbFDB7h/sOfuLnero5K9N7di63BwLBGJyE3lNlTfpp67UFE+tYnzqTA8UivT
N/r6YbC3SjErkQLyl5+DGdSv6Ntc7qBie8NkdK51mp0/G9OA3PC1TLWNJ+Da1sGiQ+7LqAHdNdlI
VCiRncXWaRnz5zxWsl1XRXd9gShFHI/frjv5ik8A9CdtRGISKIBMI9EotGJHRg1OibY4mZ/03bib
ymI5BnFr2bvI0ZtdmDCSd93sSlTCJhZhmIbOSZ5BsYdmCBXm0k9VENt+msbf5tr587qNlY8F+ySv
B0hRCLqyC7aKthS6NpinTnnk+XScsuZGzdzDdStvV8JwkmBdERMZYGukOvqSJ7ZZBoNxMs0g+DTO
0bwb3CR5um5FROnL2wMriAvygnABPsuBb2irwS6U3DglfZRT8GjHbFeZTujeMYfSHdO5bF6msJi6
XdbM83tZxxlhYJqQgSShqUp1WLpDxiqr+0lx9ZMbIrybF93fFNmU3VCGv19f5ttPhiGRjEFkTF9U
LjdNcKAOcaDrp7k1Bz9OLOrdydc63+rhrW3nuR1xBM8u4z5TSgpspn6CUYDXsuG+uFN0GBpd8z1r
2ZeLRt3K/fsji6O+/lPfgyhyadTyqsar6fue0kG5763yyY7rm8Lb4q1d38NfZqTeYUZVZ9IVzDAP
P+z0UX+gN0u1Kqg3fPJtRsPHAhonDjBsdHI9wI0CTxmVWT9ldVzv2nZ5qGIvRrrMpMlc/RZm+W/w
Sv41JMrN+zcSvDKCMgxKk0lLGxkGzMbbtaITPCyjORjeYj63VrYMvuIo6rufbEQPIj01V1TueYRe
fjXHDMohGTGmNMNfemIdqjD7XBpKD61Gsr++sDW3pMAIsofiB117/dKWNil56BW4ZWbpve7nTlb6
9RR2Xys7Cw9lZ5a9P1X00ie9KTfeJ2tx7Ny2FMccLSmnnmbaSTyDKz8fPeU4OIO9Yebt5cZ2Aj8F
VclTCCDi5RIHRSnhJ04M6v+uBXrPseZ452jK8H3W8iY9Op5dF//RpnTaqe8EtrOM+qmNQmXPjfRE
1ecpHlzkvHWv2HhPrmwkM8u88ISIJi9vyWGMRp/tiubgCcLT3g9m434u3C1cx9tt/HlviiFOUbyS
Qc9mMAgJFU07MTS367pPtY2isvsb5Bf+dZd8uxphSBC+UyXmipPcwmoU0XoatJNbll+MqHpsW3Pj
OL9NQTBBQYS5RiaKIKu7dAkiS6+3Y8NalMclqvdl+A8q6+CGb+AiPV5fzqot9IBpDRI40Ai/tBXW
NvnvWGqnWb+vjGFvOQVz2FDIUPFDmejdriBGsOELpHEnBImkzYsmZvBNiOpPZRp/XaaW+7Pf2Ly3
0R4TFJN0Pg33syttnhah1TozX3ay6+AQpNZzUeMQ7RbyYd2MSREOXiGhen25b66dLE2nt9qpip8q
+14PHq0tCNaWCSnJKAIls7uk006J08e+NoyPbqj8Nunt/roLrHm0YKlE04T5deCTl0sxEWqJZ9DW
J/hooNKNjq5d/e+6ibXTyfsKDg+XQAC64tJEFY7zpLaFdmqq/Fap7xfXO7jGc+9utKVWlsJoPCkD
wZQxUDkvC7oQNEzL49RmBgUBVNvYGn1YWQlMYuDhTPGw59V9uZKJCvDgjLV2cmpjV8PTO/Dccarq
aJrf3r1nol3PiwCOBCqw0p6pYenopd6pJ8uOvxe5fUS5+7ag10niuVESWfG0C1NiW8+yvwy0ZaKI
INC6fwx2s1Ojl9zb+DQrgcaB1pjHB0U4Elop0LhBUZp2jwukSx7fV9YU+0E3BZ0fKUr+A3mL6al2
Auudc3YoQwFEgDcA1AP1TLkLnfdl3kYGpB9ePR1bL3i2jfcqjfw0YfEwpcxD8V+e68+VWImjMcK3
A9X7bAeicGqqf1x3hrUvhA+gTS9Iw4F2X34h5uw1Pe4N9TQvhe/O94Ee+sXy/tBJCgL4najGguSV
TG6bVjXSVye7eu3jUxUxKvsBTzs3ITl1kCoFrOSYyOzegwDJfizmdthFdbuRpa5vGDOJQqIFbxN/
P3PpciwtIxp19WQmXxPncWmfqq3tWvNoZm+ptFDDBI4i/n5mogjn2K2dUT2Fn7rgsavLPUnHLq/u
+3eXwnBihG4dGGCApskouyDR2yTzFvUUWwYViRkN0mFSo9vrLrYWO7kGUDhlIgaGZOmAVnEalXAx
E9kC5bPbFI9jtZUJru0YmROCG6D1AfNJwbPsg1LVAlM95WQYlVXvEq2D2L/1i8rZdVviOWsLEvND
AAfJBag0X36fxa7sKkjhbaisdN4vynyoO6PcXd+1nzjKy0IE4K0zK9K2mWgDdks7j6cR/fQjHErG
TWLZwUEz8v8VTmP6UVkEdwsQpU+pMcR/xGpU7KyszY9xWMbw1tfBzrVmahgIUewZNi6ZdfEoCzY9
Ok8LIuZ0RTIqrRyT0O3Tz31e2/uuyZU7q6mWb0sI85+d6PxTaEtvUaOIL/J2dVzaQD2ct/Vl22wW
r1Fi9rBoPpHz/JF7ECaHnXo/USKLlWD07XEL8rF2x8JyI9ipoOyh+3j54exsGjVIldRTQYczKorl
vs2X7NaLnAe1zY7XP+BaoBAq4GC8SBiIepfG2sYaA9vkFA9Bc1Na6BtZd0byXm1ncUnA5OCgiSkS
e7mqSNHN0+q2IH7z1XdNZv6hOPOL2Ywb7ri2dcwwUVIBBUEMlx7MehuG6dCp6qkb2htDfymm3k/t
dG+9v+RAA+XMkBTIayuPmirR1FNa/sjgP57QpNKKf65/m7V4cW5EuvUCS1PaOSKI90N88ILhc+Q8
hlb0YqjftzvEq8ZAGKFbDloFtoNLR4iWyDMGpVVPSwhpe/NXYTs+10YzgWN1Nm6ntdAE/fe/tqTQ
1Go6czcjud0yf3LLl7HcuGa3/n0pKCV6uMAazb+v2H+bwevmv792aDxRD6SNRq/HlH4/SDxbL4GK
nIy09PkoUfK1t75d//hra8ACJ5PYTQlUigK5MkVe0mOjDujV63p8a4bqluTG6kLIsUV5QtRxpYUY
s41EKSynp8J6iopvuf33Em4N4q8uhH8DzhYY598UxGEHSTK7HvBit27ppSapAPrefmC3aAHyGoX1
HU6fS+9Nk8FKZmtST2qjdfslmd3jAjf11+tWVrYLBAvkr1TceZrI6bSnFeGgAywTYewWLNsprtNd
bTb762ZWjiJ7BTRACFkRLyX3jZRRHfui00+jEUVHrdeToxEsE3f42PsaLCv3kzpvMVqurA2jYFVJ
Gim/yC87lMx0tYT//9Qv5T9RtfBcsGlrORtF4hVvwIzDSAagWHZRum/SRIsZAg2N05x7N6qV/6/J
lq0a1cotcGFDugVcE01rqxQ1xab4aqvV57kzj3FtOqAF3k0XzdXm6bxMBNEyiioyO0ytTh5DkXRi
ss7M90piZn6R1b+7Y7BReXvDQ/PTko10A8VngBZyszGag8ao6OKerDCc7hOrV24ZcJpfsoxUslam
8iFvQ/NRnRt7P1KDOtC+SLeoGFd9kwAHMRNCbhy2y4MG0Msy+tijLNw5+7zOD1U+nKYxObHjj0Np
bhU21/yF8ikjoAKRwyjepT0LibLBaR39VCaB30zPBMXd+08baii893jDMDMkWYBOkJoZb4LTFJg7
9KF3IcRtga7tuDZMEvTr1taOGS1pio0wj5mkXZfrKb2hpjgY6Kcgnob+rujclv5SMuX3SUgbb2Nt
q9bA9BLbGXx5U3ueBfOCGeAyCB3thqY7VLq6N0rj5vqi3oxCC9fkKqSygQQR1SHxO87egp5Vlaar
2NpJyyLlaVq65qbVKstf0mZixifJ/Yyp54OBdMpprI0U9ZGm/qxYhfbX9V+ydvSJYS7nH2+h4nH5
Q8ZGGWrdorS/TEuyD0ckD2JX2f+k1uz0jUGMtd0lB0CsilHKtzUd3gzBnAS1ftJ7L7op8/hvcmD4
mW1li8VrdVmsh4MAWoj62+WyjNS0Q6cZ9NPQR4d4+F5NMwn7s+XUG1fP2nGDAQhiQ/ATdHckQ7VS
ZIWnEzqn1Ov/Wmo3+2Pqsq3Z7i0rkrskppLOox0TM2H/9qduzg8IZCSH677wZgxVeCV4HRbCJSqI
lC93rbInYHUunRc1cL9UXDS+XTqVH/TmQeuTr1Wdf4IeH5GxttupAoU1zt2naao3cpO1j0fFn1sV
zwScIv5+djgSJ5vQ1CzEkV9m31G626CoOr8KYyplywdOPIgUKvKwTlH/Ny6NTbMW1AVEGSclzgs/
DtN7NXDupmgsPhDIzg3Jm7t4dvh/pJ3ZbtvYsoafiADn4ZaSLNuS7dhxnOGGiDsdzvPMpz8f3fvs
tpYIEc5GA90BGkhprVWs8a+/fB9BkZ2U7pDVwWagStsW4xqydPH+TGwYWTjNLdHvsbHAzNVaUw6J
7v+Sinbv6N1nJzR2pZatJCZLXzRu/L+ihNvzh2xm++Y78wwnK11JNdt6p3Zxm1+xRcf8a0VB52BH
KC9AXocXoEIHcZ4lfAd9kHSJHoU4t7CiVK+WSn9r+F2SAjdMW9+11Ej/zorWfDt2Tnwf4CY1V6Us
AN23qX+UTXT+XCi0Mb+GqnLRgmvy88QzJ5ACh7DXzN1kVc2edSjGymDU0msS/kHlPEMfZdFCJ0Qx
fezgKsw24lPUrkOil9awXDlcix2WXnPu7QE7m6clRRxnU0C5MKSoaDI139rc+aYW1WvcD2ufwpI5
s2GBw6lT2Ttr61U+/R21pyfqdMZ3x6xvZG/8cVlVzm+NUQG8Gj0EsBVnBfCo8fosyGLCLsMoXTuy
vmZJsLdidTvIa5PAS7KwVHOMzuD6mQkpbOii1YHvrZ3Uwm3UKd2pvnQdZtInBH+8kkI+9U6aYEe0
Kg/spkLrqv4rtQCoe8J6JTyZFff0M5vXgZFQkd5wi6JTk+tSqdr5M2t7x2bSyMh3EQPhAAtk12yL
4CqN48+X3+tc9RBJFwGmRt7srA1rerS0nMCh3QMaxS3tIL3RtSTZWn3f7i6LOtc+3DWROJhUhyBP
jJC1zEszlEA5BJp/6BptBzBrpY20dBoU3GRAl6Y/9uHUqdhloUydkvDNku243tDt+2L8VtRBsHKW
BdWDLgIUCLMQNlP1gjKkkEf70tQqh8ySNtT83Z6pixp23n6NtHThSAxdoOJ0ZRm/ECVFRWjUSknl
oyzir0bnGW7RjdtQ7n5efp1FOVRxZ8jQ3P8VPAqhjSf3KTU8OWfgyxurYms3WQsWtR0/XPViDIti
zoxPmtVBEKU3zpgqMqVcu4gfQQnt8rK+unyaBV0z2CpH/MCAM/mEgC6IyowIvgbAQDVSdXVIbLxS
+fsPZDB7NbOEm/SxBTek+6XRFiB7Dy0FI1dNWgruk7zm7JY0DQYjen2gXHWGlk5VWleiqEzmXgyL
2XaNTyHXDGjEdfLfg22vWdQFJZhZ4tHnmcARf3QqrLdMX0tVKE7sNHJLRuTKQnfjdi03XzjTTExH
HgtDGTwywutIU14owDX7uawKxN+VcvWacc+tbK2Rky3owXtJohOPCr3zAflzIO+zF71KECdfVoL5
RgSTfSJAKBMpBjj72lGGg+RYD+HgXYda+yAnLTgDxduUSXmVdt7ussyV6xObBxqV0EktB3Y1OuNW
aRy3k4ptYTo3Y/9yWdKCPlBHxDFgEUC/aUKWGqpKMqpRP4BwatwsUlxY8Zrk9X8TIlzhICl5FrGd
bYY2OYWyKZtH1fgof8M8uPT+JOqpZgc5ga3hoQiJ9uK3tiubN032dPkgs9qe6QIRIR8OFQw+1lMZ
fdWbMmT6w4GNv/a4abOdVOzM8qYMtkO+gW/5sriFaIH6MV3t2f7Q9BMsg6rnoNHbZjik+f0UTK4C
SOPtjVp1Z1srcd3ZDtH5At9LE6xdnQeQOevdcFA+a8/Rs/mobNXI9c1NZ7Ggdx8+J3dGwCDqyiGX
NPC9WOFOPdOrM+CIw8EIMtejROoxYlJX0/byXS7ZifdiBIsUBSQQORMuh1iFWtJ3x/7j3YWT+xOB
j9IoOXD+1cPBARLS2Y/wL18+woo6iK3LbMybeiq4KfyS5g55vzWq+KbO7Ls+an4USf0HtuHdlYlz
pxIDAyn7PniZ5lbqTXdUK9da4yxeMnXvhQihQprZbWqlCJHqXWXe2d3Gk7a5+eFs+vRtZu14V/gI
ctOoWpu3KTvLHcanqIBm9o9kkLZSfiSYE4krg4nhnLzmJOW0/+cYo7ziF5a/lf+KENNIiHgzZoE5
RmCZbui8WMXvLF559eUP5V8ZgrEu2e9W0fHpQR2lGz95cbw1vtczPoR/LM2/IgRTragV25sMGafD
9FCn5VvwTp8yuTp2cv0tHySfnRRZA4vFbHi4zNyubqAyejCyTF4xC2s3Kqif3rSUF+uKG8X6RLEz
T3GugiHXhIjaF8IeqSnZ7GTvQEQP+T429pdtw6KImSgAhhdwl7JwDi/MuzaOk+ENBdv/lqYfq6HC
omK8EyGcwou93i5HRFQKA69SPHclLh9i0RYwgk6AahNui+uPm7aq8qgph0M8AmO45apm+ty173TR
jP4rRbTThm9SP2ji4aDW4dbQv+StfMWE6kaJK/fDRJRvqj5PGYIX1EDEC6puQPwbliZPH0RPcS+7
cIcG0tpI/fK9/StEeHy7KmgQ19xbXxEgOBSYVZcNUDK428sPtKhl704jqIDh1Z4/NJxG6fYlS0Oq
8XE1HV47zPwb3plq2R+NoC0Knqe4h4TAa/fmXBu5+t9OMv+Kd1K6EoBRYyCl6e0NsHHJ0t1VpO3i
FzPTkfDw4DlFc513VhPkeTocMj/s3XyYfkTj2j7vhdbCnDPSxANlRKdJxGhlPYOQmRP0h07RtooM
r2Q3AGuw3coDoJr8kgM8XvEEv4M7acy4DrvLN7n4Xu/kC4FV3xadFwQ575UEruWn7ij9DVfBVcVI
/GVJi9r3ryTxOg2bSkXVoX1TkLqDMa9RSPKnP5FBjdaidUhKJATBo5XXKDZPhv0Zs9bVszvN+R9l
CBFvC7yp6Yqgvssp+zDkYdoD6YqWJeZGH4Etbi8fadndUu/5/zMJL+R0amZ4ftUfDHU8yl1908jt
JrOL/ZBOT6XSKe5QJ7u8nb5FkvWrMcrfPVijbVWsjeUtfg+UUeB/YJ6cwd7Tjy7pyfoCNeJ76IJt
oaduT0R5+bBLOqLydvBUgVSi+nAqIjR1vygyCg+BCV5TUndO/rXrqpvLUpZ0nnIqgzMatSEQtKdS
ejWaYYxGfxim6jWLtYdUzp6lyr/N4uLDnd15GAg3Alh/RncIhiq1mIyfeq0/qEN27ad5gYEPPhlB
f/0HR6LdMk/RskBTJOG3pVi1vQD0bNZFn6b+ZdI8+MH9zWqksqQEwIn+K0g4UMLDmMxCcnesuHQn
eLeyTFkjkF0UQvWWHSVQw0Foc/pAyuiN1IYxFb30m4jOH18v39Ziskxz+r8CBC8111JGQwn7gzYM
e7MyI7dtvX0u1U+FEn5NveGmrfwIenwHg9g73zU5utWY6DEVnx0H9ZfLP2dJ6+eFV4xzOHARiaOL
tqkbNIupS/TDLqr30FIpye6yiEWVn0liGCiHVUWst/ZyVo6G1/eHypFfYj3ZJnJ/K2ndnapnK5WI
xdPMTZ95nxY4PeHrSr2KJR3NNBxyBjDNYd8VzqYf/8AIgwR2FAVLxM7T+Ue8CwBkKbP8QiGaHYef
tTrH5Lr1ePnKZrsqVoveixA03bLohmhV0x/qrt3ZSfscJnnJqMV0G9ohDKZRCGKzuInT6E9qKu8l
C17MGriyxPqPT27DW4CEbl2tpBxv5aez89E7heWNDV3Atk+vUJHMuGwbrztIxV0GyrHv3YZ2rRw5
bmXd1/px8OIbpQMtqO8CCxKMzIT+7Zc/yi9StRaaLuon1EKg42fCEtFx17mckaBE/YzOGp6LrH/q
9XnA1WbheqDUazijRQPzTpzgZ7pBkZ1xxIqZBnuZNT/fBwU5+WUFWjoTjRTwvQx4QxsrCGmaiBn3
lBG3ytNYB2jOlQuNCbfVlOj8i2NPEDA+dpYwEWKKoKlB9yBKD/z+MEKbcpWWtnMFUrbaeEnzceqa
U1HCR6H0PlVGO54hFPm2kRu3VxRIOX8n9VpfZQGleCpK+AqmcpCkrE77gz3Eu8FQr6pACbnD8gjI
7afmk+8ZbXUjpdV+SqTN5beb3+b04zgVLrxd5Ed9P8hKf9C1W7377jeso7a7u9yvN1GWXJtVvPI5
zqe5JPAsyhvlKhr5GsfyNdTGA1REeps9aX3uro5qvGXi58JQSnryJsAm4Wptq+8qrXO6Q9skG220
N2VbbJUM8NIU79roudbIPYofjdXuDN64YPiB1rvbJtZGkhNGSRjLsapD3uV7Q7c+X776s89mZjKk
l6HNOENCNOHH+X1UjKizfBjKZNcrPwIp32fl32X59bKcMxvwJmemXmDweAbEndq/Iq3Bx8wYbNXr
9vWo3hfTWqns7MNEBNkdSI4Z0EiCdyoipjOXVbLkHCXvURrvPOfKX1sHsiZCsOLJKOUxeA7/rlNZ
mZ463pVcdSPAjg+zf8xnobZD8x76AZzG6VmY7HGMyNamQwIT6qRYN7HcvUiR/3z5VRbOw2AzTPjA
h2Zk/Pz/3zl2UlHDGtlReHB6/ThK2c8I5FkBt/9HjfOM1MVi8vyEy6A6TuVo0jSklWUTQKQhIV6+
cex4p0oxex0+uoQL5qh5Up/KMn1uMhshmgW9mwwEuhT++5CaafcwJdFHsVCgkmDKg2aJwVnwFYIu
owBpyhTcdKAL9BCzHy3Ip2vFLp6VLPt++YEWPs+ZSAQyNqgbGMIQqlUgk1DqWh4PRQunjafsyAQ3
uhNuDOpjl0Ut6AJkOUywsYqYsrw4Ujbqap5EoTUe+iJ+8evpNpfTx8lba5TMmntiDbk8UD0mo6Ea
O23EIZzc8dPJUCUKE3ZeXfuF0ya0B/XyoMhdih2Uh86NJ2hIP346oDYML5G0nSOMlTL1YNOll99S
yHTYez02CRpo/YEYDgdsBHpYDii8l6xJuZKowXiQY8+tS2NDQqWqPz9+FkIPQF5YbJZGC1aokoNR
KZ1wPIx5zVIWj16Q7Fpeev0HYvhgocumVH4GTAGOIhdRyJUFTdsRiksHI1bkrVMHH92SyzcLMcEM
4rcM2sVnZmiywnFMDQryCStSAO9za6W5UjBf0m+mBWCLAI+KERJ8fqdIchQO5sj0V99sMy/UHtMp
JNTopC5ai6eWvluKjCBEGYCmHy080TjVNkP8zQggu3Od8jZpgvlQqw2oBTkIAVoIFA8+KtGthmPd
Bnlfyoegeu4k+0qJvkaRvR2rFfe98NXO+SxUATNxOlp3asBZeVkwz+ZNh8aIjxbDWm5mT8Eml7pf
ldUdlar4dln5FuIF4FBzJwDsGisThJDQ6Kcmi616OkxT70wbb+ra+34axvjqT+Rg+GAf5JsSS0Z0
VEcziTlYl31TssA1nA+PNTFWOBNBzbHJzC8nmASmtxlL0x28xbhLsk1i7Fkq4H941ECQIjxQqjNE
Cz8JDyTdxvlTEdxN5ibrdpdva+EbgslBR884EWttBc9nSF1SNJ0+Hcz+ZzY9+fX6Z7qkaaiTMfeF
aTyJtbWQ9aZS4ctcF1h/O2uvLL05Sqb9uYmkDQO8a25v4QsCOf6vvPn/vwuBFKdQky5Wp4NSjJsy
Vx+qVgGtPRgvRqWtwR4W72/esoYTIk8V4YvVaKRGYysTg+kRi/7AKSXNdlhdErooZiYt0ZhFn6Og
0zOBcSXBn2b8xrjxJ3+fReVmtOSPwktnlYNzkkgItaY6dCqFPNuPqpoJ0TKqNjotYcUPXCV6/QOV
eydFOEuVaWnZBjM8MrzOE4BDWbQpyhWPumRtmKLEnxI0AiwVfEPi6KE96JV8ULxbx/rBarrLh1hS
MhaAoWawS6LZs9K/UzKq0E1ZBgVcGNnO6DZpdIiy3aozWHr291IEm1kACqqjilO0+IVNraks07S6
2pV0Z/sH55ljYGhd5uED4aMJm4QRiBwYLiC1cdw38obWY9iuKNjirTFfQY2d+Q0YaE9vzWmzsk7b
4e3pU8qb4ISUqdh28YqcpXuj34wHoGXAH4TXD/u6L3UjkhmOVF6nwd6kVSaxF8H6eDA///X/L0fM
G7woSVpNj6E5GLWtP9w50bdQYZm6v9bjXj7QzAaArVFg3T+9uCANMrWJQwb1E3VnVdOXqhge1XGN
RWRJzMx1oc5zGlQ1hfcB/AKhGCC/g5ff0zvAra2iQZZU4L0I0XlKUwrJJ2WDyOm2bKBjd4Bkbhgv
feh7QrfLWr1kBd4LE3zokKqVF+uzde6/dtOrluwv//3z9yekPoTrc4ObjJvF3fN9vrMCedEVY50X
00Gtwu0AfbxWvATTscrvo+HRWdWCJU8KLRLFEJUhZybST8UFkznV3dBOB017SvwcxM5dfaP5j1H6
evlcS48EZRGtAaaDyBcEuxOCQHAaI58OUt7c4HtYST50zi6y5G43Vd31ZWlLr0S/ki/V1mnTiqFo
MSgNjDQppRFZf/EK46X1q+fLIhYPxPwhm+cYBSGfO725RrZZJpD3xASRc0ys+CYtS8Ulnk9uFCVY
CxCXDmRBPszWNkqEZ5zhNRNb6hj5YIU0/aat+x2gnxX/s6R5HAXTNrOGA345PVCQyn7nlcN08IMp
2epqFW18yb/uetPakFqU9CCawzDYHy+UzGMnM/kXU8ZQNJ2KVRXoi9SmmQ6VD4Jeb+0rrfCtjVZ5
3aY02Yp0+dmW7NF7cYLZi7RI83tLGeFdfYJddhtVycZw1uZTl6TMmqcytEFDTNzjBqNDMTgSUkbF
3k4e+6Gh+LlWmPz7eC0Bih9g2nSyUQwRAaB6TuH1PiPDWcjW4XHaVdlXb3r6+J3NnC6Q++AsKP6c
PlFujarWKtnbnSmQAk7p7f8sQ7CrTkFQkjnpeLA0gDVs6SkoatdYC/nT5cMsWTzCNzJuBk0we4K+
ycqgFaVkjIfSvgdhvMuqZqMEz0mVsxFzje9pWRgdZMY3GeUSlVtqqz40rXFiE8jggsveduNTmhUg
26dtO62Y2CUbMU+IzLtRoXAUla6C3LSVB5SuUKNveaztCzv4eBQ0j7yxs4wQBe4BQROq2qTDoBdo
gpnZNFtZjdZ14WcpNq4uv9LCBwRvI2WemdyabqjwSnARGHGuzOrQVS9Gmh3Hqbkpqg+zauIcyCAB
k1FwJEoVrEHe0WkIp4TMvtIj12Bku0yol10+y8K7UHah2keJFpyOaFjVsDC7qZimQ8sitq+BrMQv
VUd/YsUULOgaYqi9UG3GUYj187g0lcyxZlduys9l1pQbZrwbt9WaxC0NuXK9PFvB0iz4QN6GoogM
coe2teADtYmML64owJB3DWDICIhS/be1hiFbFEPxZSYzA8UgAkyrNolDNUBMrWtH3XlR4Cam9Lc6
r7rgAee/nrDhDccgDpMm+si8alZNh9BLDjBy48hVt2sB7bRJvR/TzN9OebqCcl86HNEDtPsELGSV
wh1S6W5jyying16/eiQwftG6Yy3vPk66C7MLqSuJJRAQ4FSCIEkZ8qCPaHrElXJtWsnRSOs7M24/
bl+JiWg+svKBAoYsZPxxxOzllI3DoRuzJ6tVfvqJtu+VZlOmySsLgFe0fuHjYskWRgmEO8ZC1A3c
amdZBaUZg61BGrTOUr62N25JBIERmFCmjDGtwsV1dpJZnhcwpJT4x0SDOqaLP64E9ByowoArpjEl
ArVDv8r63AYMZIRp12/GJO7vsqhKt6NWlfbWiOO1ktaCgX0vUby3sdTNsldJ/+Z7SwN/R1XYodh0
2fQtKDez88QOlDbJaMR+UZ4Q0hKegB7MJno4WkL9LLC98crXA+9vvbDWHO75WxEIzTQHUP5QOhNb
1VWqF+ztpB/BSpLquvDS8u8otaWVJP3c1M6Mu6zNZbcOG01ETzv5ktSSpTMap/eN+SSpddc/UBIE
pOA6ajUGO91uo09SYUxrG2PO302dKefnKgT7fc66sXJhBko6T8w1TlP2bh0a+p2nWuOj32fdh9hZ
qamwWnNGI2F1EccAwWncNzGvBNS+Ce7tIu1dGiP6bTkM8YcSgP9ImQnnodhSUJL5Sd9lvMYoTY5k
Fsm9Ov4IlNiNwNyb1pXPHy8r4+nVvQkCKItNMklw8PjCcaphKnxWEkyPEvxWUtfuJzvcAclcOc+C
GCKWOSKn7IE7npXn3XmoEzncl+LB6WFto0Q7KkO0AZh8dfk0p5/W22morhNVEiRhaEVK41GOIqlT
He8e8PNOVdOr1Oo+adL4tdPttU6VgPz5Rxgqh7KbkKFRmD4902g5g5mVsv/gxOPRH6Uf7CfuN40S
PHWj+hJ1w2OWqlvTTr+w6ufjByX1oDbBelBW0ImVt5GozWiNzLsP/bDeWE29bb3JoCIW3mmjvvJ4
C7dqwxfGAB1YVOI1IcA1pzSYIq2PjpDmxW4TlvdtGn6FhxeeW/vmwy+IetChpXiJzRc7mrpWp7Vm
V8lRLrRd2pf7NKrxkl+6ZM2DCSReb+/HgPq8Fc6EMJxrPH0/DuQ4IWT4RzsyPfrNlgf/WRLshkoa
fzE6ZOw0Nq3c19zNdWDUpEJGoLuUN8b95TMvfBxM+dIXgvydVNIUAm4AK0ZrTmV4BHe4bxR9cptI
O051fX1ZzpLGQmsBjgggAVQ0b3jjd1+h0Vf6UA55cmxKr9gNcIzHrj9Y0c6KU/8nKw5iV5PzwR20
NriT2mn8IRVWEa/4v1NH8Z97dwACYkrZ3Cv6P2hIiFWn2rtn8POISzhO3byTPLI2lV5v+qxaUd/z
650ZLOfpGBtGKgSfvrPlgSIzO76VzigfM6O5kQb9l2esYduXxLDxjQ4fUSvTAYI6ZaVXWfmYSves
K/k5zbsGK/UXPGorpzm/Pc7C3hP2sMkzlEbwDKwl65nOHqX7jF0kbMWpcsijZ45RoN/BWmH3NPif
nwqQBP8mrSV5xhWdXp0TJzJ+3WLVuOo4tHgHOKL6xnAda0whYxzyreJF5m1ftv2KXzqNWf6RDLaO
DjYRJmGs4DBkq1R7j9m5Y0+T7CbrBnPDYOraGral8+Fd4TiFF4MUUbjMNu37Lq2r6NjAvrDJ8pSE
0Cqjqzob+31kFv6z70/aU6gH+Rq95YK6AB0E5E6dmURHHORNIjPwyyi17g0/2wNG3wVpspH9Ynf5
m18Qg38gtcH54uPFxnMMHkltRz04xnKpbT2Jyp5e9d1VBTpg5bs+dxNgB2k4oSYWJIGijy+wOCP7
cvL71umrq0yTnNfE9pXdxArOb54X9r8uH23hS3gbRoP+Zd4MJ+4JlDs/VDrbrO6rQv3pZX3xRW2T
wW2zOnyygC1tLPDpa3xzC3oJVyx4BJDv88iMYKtRd0v1DS06Ov5P2/vt+18uH+pMI/F7BDBAKrhJ
onXhi+sn287Nvkif29/1PbxAjatUbvhXt/Z9nT0WfKbghdiSTOyHqxas1VApvZw3k/4wFtgO+aaZ
mNwzbsPY2Fw+0JKg2dSDjuNfuJ5TE2JJRdSpoZp+0qvEnbpwn4YvWtrfT6uLbear/7dLhMngSGAK
qV7NYCgKzKeShsDzfF0Zxwe7sydX6/RhI0sG0zBt47zKalrv+dzrGxNc41XIIs2VHP/sS2Pynr2i
lM4MoFIkCafirSTS4jKQoi+m8p29wK6iPofTGk/M+W2yhoaEnjejjEDYcipE7kBbj0bcH+XyKrK0
bcuYL3N3V5K9xoy5JIkJb1orhs69aoIietI09nGTTjBlRA/xZLau36p7I6Imo8drIMO3+dHTt0M1
4CDBGIKMOENTm1NWBZod1V+kz+F9cczd4Vh8Sq6eWbBx3TxP7uBmbuP6br752h7zm/RG2stussk2
ze5n4ZZXv5Oba7B2xoZtnVfaR30Rw3cQ3Wm0ZGjU0T47vfSoqJVWyef0Urorit1qe/PMkPH30xZx
uGZgt44Y86ZGVyd20faHSAOERCne2MNy1j16hRxdZU3Y/G7tLHm5/F2eqyvVNewXuA3qELRXTw+V
l0OVwspDScr7wmgyGLsP9qDnDxIRDHvIlMaB4Z7tThvSBMpVyztaTEQ4zmvAEqBQCzYsn7t8ljOj
jCBGF8ENMoSG6RSDBWbkskDx/LvG7r57YXXjt/FKVff8jeZd4gTgOGyeScTskOiUXZwPChXJfnxo
or7Z5w6IB7NzfnlynjxOTaDuLh9r4Ykg0IIBkfiVrMARnqjNGyXM62R6juzXHO121FuJYsplIeff
+bzWjrINXTk4HcSDtYpX23UGGMkPg0+xH43lhq+guU7MgDFQI1rDPixcJEtvwV2C7pxptQXH00am
OmUd/DKSnG36JN+PwVMWlG5GG9+Jfn/8cA4Zq8P1zSBPQTFGdoN1ZmErBzYVZhvQzc+qWl95sf8K
y9HHlnG8qTv+B5QCsT8mU9x250WT3uchU90maAsj3JlJyhbVz1P3/fKh1KUnIzSguQBKZQ6RTz/d
TI2jJOB+n1P3252yfWAav8Q2un+b20/HY+XeBm64/d1fO1t/+7I2YKEuaCVTD/9KF7SyStS4HdLe
eH6RMvfbt35391BvQvfZuf/b2XSbY+aaf93ff7neWDe/Lh/8Dbd06iUAb78TPV/Mu/y1S+Wg8qrB
eM5327t+9+C8PsePg/u3vy+34DS+7mz35+bz42H61LuP4IY3qnt9/Utb+RnnF0C1hyAQwqy3MoV6
+iuiWK8TZYAdElbCp2gsnkw92KvxWtr6NoF6elq0CNAbqxHw9kzEnsqZBkPKKFIod/VOeiD9qrbh
1t5Mx/6+33VH9SXcpP6+bzfj1ntofkautV3bqrXw1nRpsamy889mcSHaTSw5aFu91J71O+n6JbrJ
3dy9Q+We98HXpHK/HnfTbvf58drbHVYu+c1mC6dngJ8i0CyaxcuC6MGfArmtDOW5uqKodvXt29Ur
in7ju+bNPtzsj/LV7nbz5Xb7+/qjBV46Tm/T3HzKFL1E2LHt20OthCyElyL1prSkz/aQX19W5DMN
ovlNewtg3kyjw9zV6cuqWseUR1Hm91ky7jxL+hTJzq72y6vLYs41aC4rYdXnHhc0sGK9JwY2pZuF
PjzH7vabub+7urq5uencv3fuzrrdXH/05uYAf26mEfuyKQZ65dNjUYD0WaVeZPfWNN1Uqn+Ugunn
5SOJMT4iCClQSBbwkSHpgkE3xnYYMrPJn7ttdzNdd5vv+TbYre37Fg0sLUwAKjSOSSrnJWyCnenV
JpclIMdHTR2O9eg8tE75q2YJRZHEHxquYIsgopiteUv14HCxBFXo6kqqzLhOjq3yI8v9gz4arq30
+8vXtnQgZM1gGDozNFVPXyaXifbM0mICIfrZNKZbVnetGrvh2jC6qNgzNwzOb64Ws16LcbJTOVkb
B07CNCzFy8fWDHZtczd6f/A6DEDNgsiEWN4ivI7Xd7aah7J0Z9UqtJgp+9WiaVP1ierCPb8S983e
7L0Z4kSUo7k6Vs+T8Z8hY2QtjtOpUI+TnlssrzPiO7+NvBWbI/DrvKkBAEfQoCT9JiZPuDg7JTlK
ycKOFUtV2sHf4WM3iVzeWvr0YveF65jSPuuPhZZ8ktr6ExHUyk8QCw+U92fIFFHSDJbhDU+fTreK
0dGDwbwbZnqdWqq/Avf+1hb6p76SfjgVi0IKmWnqy4p5rjAoCVgJ8sx5ul9cD2JUSmrWlpMeHSlQ
XbXqf2ldfWtrkb4S5s4afvqO7EaA7AuLCPsxpMGnx+tMK7fsKfMfahaqqKHvyqxHCOMfQUkHtl6T
dv69zdJAZswLcMHQCCraOkOkeVoWHnmnYKNY/i6CqMYt5H7nN/pKhWXpaGBK8JMzO9PZ6By/A5Bi
JSdHCxRpoVtbVfa+ZlX10Pb+X7khr5WO3ioZ4l3CZ0EQxAAO/wjWpI4rXQmg7T+GYQdpYxyHbMZR
/evBMrOj7EFT4sS2tFelSSvcpLatfS0NKX5UajZ5N/0OQ7OHAra3AWwy7fdhjeLzYSRhJujBRgh6
7GlGYWmVkRxBl6lX40jBU82sjipQtQZoPL940F5UVekHvwGZhHsIYADyqygKjyyFltJHX82foFh2
J1/dyM2w8qWcGyK4eebLftsKSln8VIFbU4qaYVapwEvc1ipdZ/rYDOZshPDdtGipX81EcqIRglui
VXN5iI+FHHw39eTByRrfnTJzJfxZOAqfBI6PkTjAWaI3MpvQrNoqy46tPTz4LI9JJYbCL6vBggym
ddjuQJsE7nmRmycaWeVlNwo9y7S4GbL2S5/oz5dFnH/kkC9TiCO3ZC/eGdFUVQ5RPbYjpXVbxv38
ppPgwgfcFx/Cwbw9Cx8afhuIMz5VxMFYcK5CdpVl97VEmLyX45LxKhMaxurBGozYvDGLsFob1V7Q
7Xnegkk1gi0GygSH1LP9o+7T3r7PM/BeDGDsqOHe+Vm8U8xggGshubl8m0sC36ZLIcOfF5II2c7o
pHGmSoF978gscgl0deM0aeAOZRG5tgy7N39aaaUtPOC8JZrns+YcS5z2aPwqiWIbFhkvPdha69ZE
LFkeu46/hkg+PxwwPZCulAfACZBdCB9vpQeTA1vUneqxl0rvfsVFu/O0ykV9ErepPrahA5WZgUVz
bxXF4DsTJxjoznlFEqj13cQe4Z/pNEZbquP9R2OjN/gS0HhCI9Z72YL9SxLLKEZTHh/DPniyK2Or
jmslsLOLg/4Mm0eaxNpdRpAFt53FI8GXZCb3VsMCaSUa9V0InaordYrxiZw73fSl175cVsWzoESd
wXqUJqlZUhkV0yYV0JDWeOlwNM1p3FZj1t3mJnt7GeS4uizpDINAzY1RQ8ZnqeXjUEXCq5QyAlO6
1vDFSa9GeV+ldFprV5Gf5Kp0TfCpQ+Iq0+1Yfb4sWDziPNYyTxjYuEjCITFQt6ahz4MgHJ6x7tKm
c5oKX6zJN4qaJSvmS7TEsyggHYyvzKVzxuJPdT+ONMNTWOXyrPZV/SKHhfckMWywEgSJ4SvFPVZe
oSQ0gKjVO4LbT/Mx7iO1dO79QvteQmfnduyNrIf+2QrD68DOf/tevrt8iaL9QCZNcWroUNsDIxG/
sn5KYl/PK/tQalL9OjKitJWVOvvay1bhu5rXOyseR3w1EGd0V8E1YUEI9kTsWRMYbTlk+vhcOEWz
URPduuo93XJTv1zjtjsXRc2UHHterEWbSSypD4nTRfkQ6aCYa1hOWGl3q+v9tE3NZFyb4zl7O8B7
9PipmAL5pSsp2JEp98MhmwK25NXGvo7BF2hFe8vS8B9BEx7HrLp1cEXby493dkA86Yx3m9nfADiL
dWipgIwV3jTjsVMlxjBDq2gNN45LuXZLLYrWOlxL4ublHoBlUU9AmKdfwVhXHao/05yHO2LjMNzV
zcocgvihQf6K3tMbZCPhHJMI18iStdSvUrYsVM2jrj3VLI+/fGVvQK/3gf9ML8t1zaMOuBdQBaeH
SKTSKr0s8p8Or7CbfzPM22lvDLv8JvxL9zZ1sV9Dri7c2jxTQZt6pibjv6cCa4cgZyqd/B6clmtn
1iZUfkfFGiD3bd7y5FzwZ7CrZsadkYuS65+KGY0+6EO5kA6ge7Z+1N5gMzdq1Squ5P/0HS112c9z
1dj5kZHTJ2XSv5gAd7OEJTqVCvdKKTs3ge5/MZ0vYVTs8PY3MZ9lpE97vW/X1uWeXQq/Fmgjszpo
L4jX2Sy9q4LXHuhhP47M+8JS3UJ9tYYftheufB5ntg0hZMmkeP8EnYIyWXANjU2nEY7pf+lEX1ox
bMf4S2d0Ky7w7OOHhRtbRvRFYZ86mHCaoIpgS4kb72BqDcM5f/uD77mKk+y1CWcYUNTJ1bXg9vxw
8/p3GunwctAzFNVqUsooYVeIde9E3+2GuUH9ta6/qtIaRPTsi4SfFaVlrTUYXmBbgvpSVRpJh7nE
PIWhs++m1A0CcyVwPr/AmSjl/zj70ubYcRzbv1JR39WjfZmY7ogn5Wpnpte82xfFXXy1i6RESZR+
/Ry6e6qcTDv17I7q6na5riBSAAgCBweIVqTly4aTU3WwqD6KJDHsA2hM9IhMhr2YTDfdEDN2l3Qw
mgXTMdglb11zJmX02jYiHYs2RbDCoESunOy8A3CyS2v/MLRFqLdPnlYvOuKEmpbOnO6vSMJ4nGeg
LRIrqAecrtEEx17lp8w9JKN91bZ6NKZsQdtu6c7Ffq98MuAikQYDQB/hpnrZGoISkwlRYT5UXg4O
PX3va3Tmg50l+wBWAnUwagu4yqN1XlWLIAdFYJvFw2Ots4iaSNoE1bpv23Bwf+EWsSxBK0m++sFj
llxbpLi97MXP3IckU4HvlvRYcvaY3IEX7oPqScrQYArY67QvBuOKTt8wE2xmjeoHk8cQqifAmiKN
IMEqp0KSXoLb+tQ7ILwInTRf2RhXgka5CAO7Zk4ldT2yNQStfcgeOujvPeM/n8qR+nFT0wMN/KVI
xaqtnG1p6uvL26auSLJuPYP+0VcDfLkfnK4oBwOBbna+cchbGtpFgcRWGfnpLtO+XBakaqAUhKk/
4CBAOQAJZ+X7lA53vaKt/INOTTBKDnxcjhPNlpelvLacF1JUbIHTi1a4mjEcEEQuCv83n7SQONuC
u6vLgtTP8+/lILUMDC74vdROBhv8pUbqGMWhNif6tR4r8GqYdZo91HVa/ros67VFoQEEiFWAaXCZ
UtyEmzbIVeN8P9BBhEOOuqnYet23VjMXlwW9tiiMA0fnoqzeACB1qgygEaNInPTmAVnlH3mh/Ryy
dNM7xty4qdcWBAvBMS/R8Jh1dipn0huLIwKCN8qa0DJ7cIhZYdvmUZl9urwieZ6/DIHwmWTQ6CHJ
BO+GXPKppLbT2xEk/uLAMAaKo2kfkKNIMMxkNR6MjH27LO2VddkA9SL4xq1SlotOpRWsTwar6YZD
UQzfgHZMFz7pFnUy/tKauW91hnqXS0MfmQzwEDHBs58KowVlQdUDl4pwADDp5HHCxCkUdm/H+qvV
HpNa2w3wTDr1ZwLy1/b0pWAl5jf1arDclPeHqr6OOxK1RFtMCBqrIV8Q/r4RCagbyWUijYXjESS+
Z9VXjVLmavjIh1yPl5xXYVavsMmLrHjfgOJzSYqHwvAAC/yXbDxgouC+ojiJdbZ0eRMa/tNlPZFP
UrUSoH1csFEfwqVX6tGLs4q1VqcBom0eKpIWYTpo1X7Qx+CdGYrnnUOZBKkelE9wAT2VQkWeYHC0
Rg9jQCOi8xzpR7AyvX8pEmaOmyby68BcnQqpJrvkRuEaByfP9wUbvzDePrxbBHwf6q4wYNClGYpV
VQOPC+hcdtNjyhEJ2C1j5eqyiFdUGgYEvDU6KVBHU0s/tUgboBoacTA1GtV2t+oKAdw8uElrzBH0
5lpFzr+/NFn3GRr6fKs93TRTq2MLFNH6obPqrwU1Vx5/H1GoVGZwEABfgq+C/N3Z0OS8nVxcanJ2
SDCTIBw9EQ1e8ESo9WSJYCZher57YMmRgBakgYFSVrNu3B/YaGldcCADuW716xIDVLTuqzF+jYt6
JmR+ZeueaRTBbwi+NKzudOv0pq+IoRnskBc1uzdzM732cn0OGvv8wU8tFEg+QEvkEYWgJVDUehrj
KS5tVtykGO042uOGF/mirLIoJeaKseSuFz+deAon8LX7U/ODZf1qEluOspwlwfqZs6iyuX7Q5xj2
9K2QdURWE/y8+C9ICk8X3w/UMtD6Tx719bDEuK3bciE22bpddQt35W7G63x92S6U3ZbhDXq3UGZC
CVvyGSiXMDebqiHNgmaP6c6fK61faAn/cVmEojxShJxHDCAA7pPAKypryrR4tMnotXtqCP37lOb2
g1Wn464mHg37uOpXDp2S98FT/i0UuU0kloCEgPjTjRSm09eMa9MtQPxBaFv9YfKLOzTIz0U6SkQF
QbgqyPIj1AlntJoljnOaUgIC3b2WpiswEUcud5c5KqmXN1EJPM7EKOtBNzJmvWF04t0ojGSla3G/
wnB2ML21mIjcV+Y4I+/8o2FZsisa2Q30n6kH2IRjvsGQELQj+z0BdW67EXp2nRTVIrBZE6aVP6OI
rwmENUI/4GOQT1XOsoBNPBmAUN2ZOqk2GbE3o9lrC6v2DnZPdq7mLi7vqBpeyS1FDUMOhAOvM/ov
lFMH02I8jslQJgYxHO08v7L1b15cLtGdsx77O4oQPA1u9a6aCa7Ov6REK+OCrgNmgfhOKtSL0ACg
/AqzknOU1MrOREjle6GdGNnC9ltAIctgxhBeFwcrN9ErI0uUp+JQj+QlZgZaO4dVv7IKA0OGMd9n
DqbLcETUy8ubeu5OZEkIDMWSHQ6RiSLNwaRSVCyFAWnjDiybX3nO7y+LeOW7YSmgSZKJPqRY1Q6g
EnWRJm1H8gjFXxiLFr0VIkIydzF3Ep1vHfj7McsJhAeSsVUlBhBYgzvqgu51QKnChtTr3kMacRpp
/7nwko6Gl1d2vnlgo5SFC5QVgPZRs9RtZVQTBmhP+5w4ZuhNyWoUw8/LMs7XhNs5iP8RO2BpZ3yk
XjyaZtdrDihXuvy3V5bNwtZs65pbxbTUdHuu1CqN6MWBBiPD2Sr9yDNfCUBFp+qHszw3y9J397qo
qsgzpjuQCNYhS+NDPlRfnM7cpaKccV6vLBKRESJv5EoBDVNPHHAUTtxNg3FvDXVkgHCRTKAfq7St
w+eYN175ZsjAIzOFkrJsVJS/f2HNLuk8c9D4eDf5/JCApcKs0uPlT3buGUFVgjYH7GKAkrLKDcAa
Y8qHKQZB9thFVKuQ6L/tBF2WxRh2vFpclnZ+nknwCYq6siIDZJ9iwX2fENL2frvHryrnys5qoOpc
L2u0q9Qzp/T94lCnlh7YRQyGjt3T/RsHK+7rprf2gmRrlozo6WPaHRri5mpA5zoB3wfVl7cldPSp
vC+iSHSHFIN3FwTHpjtolRG6NrjJNLq6vIHnn0sKkkRUSC9L9r3TFVVk0BkO5X7f82Aof/SVlxJk
lvM+WWFgdYYxNaK1pp1RgV1weVn062v8S7SrfLsYOASadK1xV0/TIo4PXYyeJepHrXv3AUHPrCwO
0vdnzZ4GT3LBqg5ab3g3TlmuuyFPQlMzdoFdzXis52z8qQvBhr4QpkTqY25rvTcG2t4kTd/sYs0v
k1DEhlmGAUevzjfqNnGXRaM1JRz5/DJttW8oW/bWamynKb4qW4QyIyL5uvZCtFcOixh/Q680s+i2
L2PP+sSBxu0PaVqY6X2WlO6w4gZKVelMkHPuDeVS5CUU3V4AC0ndeeEtetsajV43xR2L+U2NebGR
7YOYqkCOIC/6pQEG9BAdWzPu8NxHQaqkMJED8gAcUgJw3cRVx0Vv6YGy/r7o/H072DNBzSteA1lS
XCEkRhvdsoobTLMm08Zc53uvKCnYZURhRKSuzc9B5Qfby8r3yiYipYgKOCIJ0OeoFempaPxaH1t7
nxaaHYE3J1vFaC5dW2lSrgJSZ1vfy+jaI34346xe2cgTycoq887tvI5mw74onRu3pGgO9IOZnZQf
46W2Y03orAC2BngQVPnU5hkrFhj63XjVTY+yvjsdJYkOSIgklQgv7w3EiAP/fXlDVbeBqgryBwCL
I1MBcI1aDostUTY2q5JDgaxxKIZk2Wb+taWh65FbbK4/V1UVKQ3IadAWwN2DdkLRxjQXvp+LeLzL
QY4e9V4KGhg9xwTrdCY79qogFBeBO8GlE77v1Nhy1oJQPk71u9aJI99loHv7Zc7NB1K9Pc5lfCdU
VaD4SMiofDY6LzygsFP7LnOaFU6taOgfSpsutOK2TWdgf+cLAkMUSs7gtENS/czrZgAZisJDh2jj
BFdWZqL0xjZd0s5o+ZkY5JpBTQBBknXkjHqwzXIdCRc/AKjAuRuS/kuQsc9DkX66rHWqMUk6ZJz8
kANAAFpilMgwICV1hCmqw8Srz3VL1ppJ58gaz5eCJggkVOD9UCNAlHGqAqTJXbuu7epQ90YYV8mC
gddwwLXrvUtBgy1mvwHiDE97Vu3o2opyS94U45w7O90e3WXZ6dM7Dw84PGQuJcYZHgKGoxweyMAN
dEgr99CO0/fObB4wvuc6cCXlTyFCF5ykRQuek/cuzcbCEM4ANo+bsppH0d3aqfVK2LukM/Lt0GTV
MnMdNqPZZx4IGofTQ7Z0y3ScenzkmV7XKAKAzCsvd76VPYHc8Dh5435AsuPygs4MFulfXK8ASAO8
AQgqZRdF18EtZPa0wzm2Qm4jSj1+1bVuFZLxKUDAdFmcelhByfEf+AVcSGRDlnJk8JEHCUva+gA2
mG5tc2pHcZ0la69gzk6MtbMzQSAg0xxzgfwzX+fJSQKKTZSpkHwDsBBFRcX/JVweiK3W711j5EfP
a7/7jQ9KSs2oNzHzzU9OW5sRKU3jEUHQPnHtDZ9GZ6Nn5NZgTIDXtnIWyG+ROixHay4jr4KXkJfD
qSNHSbhA/EK/lK0Z+GAyJ3Hye3vs4+IXtfzWwFTiKiBWCbL8ptKWA0Yv6iSkdVI215j3yBjissHD
EM2CeytBc3AKhWhfcOhODF7trjHuBV8SPUFp7oYgOQ704gBtKDC8ufXzGHlyGhejWCbgPPKXjp7X
3afA0Xzr9vJnP3NuqKmjZizdAnDMaF87dTyx7ddBQPL6vkuRyEqzHe/mcIAqBBfuGVgqSVmDsj6y
BSpLQevYI0tNQg4uevr5FByoYwBXMt6khvsd4wC+9Jz9RkyYIshstiNJ6sXlRZ6ZEs6H54MInRfA
c6neNZ0SC+kz4e8J0/3P7QiOkk5gmqndgSTUtrTi4CXF8bLM8411MH5AEgn7QDqDeex0Yy3i9EZC
NRAfYXh7rWcPDpAg7xQhAU/wsWhtdIBAV3lwAwNkQ0gYoKrGpkgT31oyc3s68wkQAGSgbNFEVhwr
OV0Do37fDkac3tSxM+EWOhy9zr8OjKkNMTFikZbamrnl98urOncHkmdCcph7uHkgEaNcDkHp4lUE
ucDHcQyTg3vnRsMaVfKoDMWSr8WyZFET3n26LFVt+feBnEA3NCRLO0d2XEnr1hSMexjoNKDzXY9Y
OIXpql4Fkb/rIfjJHsJkD9gX2E/0DYaB3pPrZpHvyZKCAeDym5yFAngRCRiHt5FwbrVhL/bczo9x
gl+XfRAWBIA29qkZZ76sKgR3K5gjFovnI5pWmRVLy+8sYYnxMTO/aWaxCCaCXtW52pV6RXiWIh+P
JaHmoFbjLOHmgz7gS1pWDX7/p3pCczlnoTUdu4QigC8jlwbvDASehcKZoUgk2xDV/bO7EU0S5TA+
Vrhq182PfK6PRrVsdAgBm4voSbKxytrXqVUIbll8KCx+MwmLhHGAseQwiMtK8Iy3e3kmQoiNqxWu
H2g3BKmxYgQmkOhGWhk2Gsuvv+xvwEHxTSyax5tVskR3/m63s66+Hskiyhb65vd7+8xlYzHy1rAC
tCYhPa7yoFeg20+dAmz1McXE4qZfmtPT5QWeKaDkxUHICz4nxNb4TqebmA+JRge0dV3nhn5F7D5Y
lOX0QMZxrlKp+n4kVVEWksNGELMB26/c4rrCddEsqhnXvaatqvHKaItlPZQY9fnJCO4vL+rspIMw
kCAiMETeH82EKrMBzsE4rcFfi682rZxVtcQ40YiGw5Ys5kB551p4KkrZwCY3W0Nwd3r0XPLFSpsv
AREzIeHZN5JXEvgGMIVK+n1Hcf/maCHsqVh7k2bdldGv0XK4Fulc4Plc2DlRdaCCkIBE8IFuD/g9
xZ40s86c2kanDPs9rbSQRf66XJC9BnxN+CXd00WAf9Z/Rj8m/jdeBPDHU/TT3SJDH8Vh8SAO9nWz
NKI0DLZx5CySVXCbLOYazM43A9NJnkmQER4DWqC8ZdBqWpu3pXWjT2SZl81y8NGrAajdZRV6Rcxz
YR2NbLhFIVt/ahdNWRuOppn6I23vcqQPrXrpk8+XZTx3sp7uOC7LCLX/T4jUrRfZPdBTt+4Ea3ns
oi/7INxjVOcK5HTgAMsXU5i4kQidw3aXH3aHgxleoZpfrTa/wfjSXqdr5+vc2StVVXkdHPUSTmPL
Vshnq3rxOk3q5aQUVXa0e7rIrDvdzEIXGbM62Vxe+JnNADeATnjZT+oiwLaUdfv54A2OxvQbd8Qs
WdPLQquam+1wduYhFYZGMxDNyjoLbqKne6tRjHjteJcep8Lc9ml1sIZVEngL4DLDIV0HVAv7dG7w
0PObn26hlIoKvyQIQZCtmGrR1zlJ+8R6/LQfIxLe3Ky2+cP2h9jehPfuglmhuzMfPq9puDtebYKv
8LZRr4X+Mo/qn+/dY6AbkSmRsz+BpFCDUp9NFaYpt9pjStKFkW5Z987GKZxHroVaJ1I+KHUCl6xY
YhMQh8TNNN7UdnyX+vku78rb0cLQicsrOT+DpTp66G3G9QggA9Xku1j4WQU/exyukP9edk8s1NGQ
sug2bMkX5S2w4z9EiPbBSF/1UYa/W9Gw7Zf6FswSB3EoHubYVM8VGG8EpkDQiWETUIA9Va7KRX9T
DLjRsdZ/ByMPHW1mza8IAPpM3iWA90Znt3KqGMNYBpWXtUewsMvrabHVPH+mqeHcxSGyxShspN8B
IIbhny7Cy5uagPSj2vUpsUI+6nRV53W/AjKAzMDBXlkOLi/ofMMdFxze6nKEMXVeZnOO/QK/kl2E
dqsfL2vJuQgPeCHU3FHwlCMAFMvzrbGbOlOfbjoBcLLLpi0mNs6dCuceErGY7LRHpl3moxWnMo69
Hk9uZT+2xsqycRmKv6D5OLSduZqgSmgE40LXGZK3gHZBFFAFpx+Hi75MGAmsx/3ixo5uttlShGQv
Qnu7Xnbbq6vfFgbW3C7evYfQCCTVbCAYUIlQNCLpRDMUcdXcWl2yZ07/ifnjTOJOVTrJt4ATDw1J
2Ej8pawrd4Whl7kuHku+GdtvrYsqoLm9vIxn3MNLL4xjBYcY4Jmy5R0WKl/i5UEmfFYIOxmOfOU8
eA/iZ7wme+vg3Gfb5Iqs8x/ltbHWrshyWplhcHVMFs3Kj4YF6ImX3syeqgtGY6kEM8hqCcacgYDw
9F3MzrY11pXlLWBYIY+TVdL7kdB+X17yK1Ik/g+qjzY2pGiUFfOK1j2Mj9w2uhthjvUi8c1NNTej
VLUxrAUXXpT5JfwJ9WpF/VH38ZllFuS2I5joMkzBdWKzp/evBLS2uPjINB/uxaf7FbTMDxiZ6C16
O4v8AERVZ68vi3hubXqpH3IdeL5kekN2/GwulzBE4/d90x2vK+A1zVBs+5tp492PN+PKiaYkKpeY
ZrRb0Ctj37zzxo9ruGw+AHevHLKHItDp+mqQ7wuLEX5rOhmUkeTWurYLGiVovJw5RM6V4hnmC5w0
2HmwmYpLdIfWLWhWDscBlP5t/sPXeZRbc8ViabGnm4lKsSSiwRUFoYbaPz2gLyoba0s8YhbegfL6
qkriFoRD9QGQyjIiIoguf76zZSGngNsdmvRxeIHWWWrpC+vO2haUvb4x3HpePtxVIPr+7ogJMwzQ
x93MbOEZdkw2TmPnEBfjcMFprAQ5VeYatI+D/miCNh2f9VYrtaU/2FYIPPgG40Cv2NguudatcS+Z
cR1n5oYAAyTBOAHgylA7U8xtBOQ4DkrGb33h7njfP3JvDm31yl7KqYsY2v5s2M/Lf7GXIFzhnZlV
yRHY889N1uyYZndhiqLN5W8mVe1ESbAUObUGdid7b1TPUYOTuquoMxyTbLpijhOi9Ti2f+jZouZ0
ZRXj6rK8s60DcAftSnD+SPoiAaCkbVqLlYLoLblNR31PkvKhm3WG0lBPloSoFCRbOKBRy0WuQRHh
dK5NTEMbbp3BfHCC8gj46KOgIOUGK+qMyp/ZmCJL0UI37tKpnhpxW1ufzOwu1YtFFaRhjMsZ1eoZ
QMGZTiDXbMmKITCFqKypQU4KwoxuslrxKIwuC4uJPwYO6aIy1mbO6XM/jEAK+WVgdcDqJW+Cp5Zs
BB3wOLGZHOniulsaX/y19zNYsSgJ45UbLjn67budWHa3m8vacb5CnGFQeXgQsMegGeZUrpN2aOvp
GDIdrNVDQHuqbNHD/otlrzszh82ZJkI90Lou+efRCHY2kwNjvb3Rrt3hsQ+0nwZJvg/Z98urOZcQ
IH+M25Gc5Yx8veLmrYD0RWfG2dERDO1zGYb58k+XRZzpH2ILmYACBkmWA0z5Ci/cRJbnxDTzBHQc
qWznAh0OXwa00qsQHanGDrR2lo+OknJGE89M7FksqPpQh0CWUu1nKzOjYlXtjUeM2g0Lb8RgjDFs
ut1kWjMGdu7ncYnFmSIHu8u9VFVRH5GlYZY77buoWw7LYa1F5tbAQIKbaubadbaXGL+HrPUzFw2C
QpUHM2eNlRVjMu4JeGXdZqsnK6+NJhSWp27GwFQ9lwxMEIRaG/6SFFenny3g8BvIVhQHB3ggkXlf
kBbd9r395bJ2yMe89IRSjIscgyyxYUqTCsn0cQzn/dQmR4AyrszEuImd4ktQZz8sNoYM7RoAtr3z
GgGRIKpHdxn8PJo2VJRBOcWmPxR5dUCV6lc7ZNtKz2+bQLu9vLIztZBycDwigwJfD3pZucMvFD9H
U3lWe05zWxNn55XafuraVT+Wn4bEb8Mmu6oDTkNO6JXjFTM6qWo/lB4QADl2EPEHQlbFS2lOTEQD
etiDlTsRRZqoN27S4SuZI2Z9LuSdfD/4JgtHmOwLQzlFRT/jXKHMLgv9dnA6sAkRApSV22xsrT56
RXIYTEuLclvsJtbcgdUeQbP9UJXTLh/TKWqNIl+2VUdCp0c13gu6yKkNK0p0/QaNZqt04ncYX5KF
utZMCwJMWcQm/Z7Exq/Ud9bmSNOImfHS7YcBV8F2pv/2zAQA+gNNrwu+OHxKgHlPPyDrQDY69oa+
Q5NIf2wMm1yBOtW3I7CEwbwvq8uZISBeQ2YTQQECbslYfiossU00vNb9eMvEjT99s2m9qCY9dPsH
1y0iLZujczlfnIUZh+glgjSUqVQUTMvNqUmd2rmrymaV1Tei2uhlu7q8qOc83ql6BKiugSMI9Jry
pFa20CsTw2hahBnTlN258bDsiHUALWZkYEZak1froS2Xk979rPwBYJH8oa/chVGUM37zrKgDJJMk
yMZVQxI6nA0msMa2o06ZiEd3n9xbu25vbj8Ha5CbAk088yHlhzpZMrLT0ux1hP6oWKlHqkEtOmbM
7x+9UMdZcD8skqhe/rq8seq5jSwxunrgV57zxfh/p9oCHGNveI1j3iT2uODNuuz9xWUJZ1sGlAwu
D7iBwT8/jy89FVEmLjWBYulBIq19MRYi5KEfRsOjHt49S/qvn+K/kydy+++9af/1P/j5J6FjkyUp
V3781//rWt58L7Pv9R9h1zx97/4gv/944N951vLsZ/s/8mF//eF/nf6IZ/1H1uI7/37yw1LO/Rjv
uqdmvH9qu5I/vwXeSv6b/7+//OPp+SmPI336558/SVdz+bQkI/Wf//nV9tc//5R31/96+fj//O7w
vcIf24/f6+p7o/6Bp+8t/+efGFbzDwORkewgxPgUJG3//GN4kr8JTPwCJKNy9oSDTyFv/DVpeAp5
/j+QfwBHCipvODxRpfjzD4DJ5K+Cf7jS2JApQLpVwvjcP//vxU6+xt9f54+6q25JVvP2n3+eqpoG
3ULwiUZpPP/l8TVNtWgs1tFN45ZkF/s82NncZ3Pmcur3/n68ckLVOU1YoRd045kt2ca52I2WXWzG
YTBIRFov9SLhewLdO6BAfbH1/1nhyxWdRlF/i1TuxIAveT1tPbpxTMaGCJy7/ItIC+aGpUuYtemY
Mzm3PNOSueP4jT08S+CJ3AEn4kQ2qRbEdjSYBr1Oy66e3mesfy1J7eJiHCw5djmSjd12fbc1KUKo
9dD4yecyMd3humky+4dDzJu27NmuGnP/lmq99pOjbUGfibhPT5S/30Fu94s4RyvR02XbHdu4trCb
aNDtRF/mQ9kdrdqeA/K9JUQGPC+EpD13mpJ7ZGMlVv9QDz4ozkqGs9jFYNa56tRbn0sKfyEEEL/a
Td2UblhWO3Y4WB15LILRZTPR2VvPl//8xfM5uKCEkxLsFIzrQIQ73DlTPUc49dYWKRd9AuK8nmOy
3MbHRz9KTtBqndco8+F2NRnm+rIRvbUGxS3oSZDizIvJxuh7stQMTlauUbozuvTW0xWvgMG0tZF5
Od0QuJ475FnpsKgq5jTLy2+vsHP/rayKDzBqKuxRI3TjApk53CSZM+rbnLto33DcHoR2jHZURwRK
0L1isiLbGgOaL64wPJYyOffczpZDzJEs5BnY5kNRuGIMvaI2jLlXlGv9O5D46xVVcq0xA+8Bgnq6
iScfXOAdclHpsrATu1qlGN2rf814MT0htVgYy17r0yvQwgZoSPVoxdctA433xz6GGv86djr0fpGw
TasNVR5ixIl3r9Vd8OPyt3jjW6ssGV050QK3P7ZJgBa9t/QiQR6gsclczvet5ysuI8noVBgkoJvS
KWkZgl61OnpV6n/62OsrzoIPbiesPGWbCkWpowaKvp/DyKrVx54uF/XCVXQGaJd14LY3WoDuo5Dq
bYMEfOp5HzNjtQBfTo0X1KlPN0js63EYGAn7DPqLic+4ujeckYqBwQE7xWmMQ2Fs+BiALWSY7Eif
Btx8tTiZK2HJT/maqSjuAu049ij5lTfJwMSh07P2adA6w79uoboo37ddPEeZ/kbwoGa7O5TqvZjr
9cb2BiEi1MUL/uAZQnj7IIu5gdHSaYw5g9xk6TDjCt7QYPVO2Kc6Mywa001QunkAWhfBgrAKkvR9
483+cjUqK4HViAF0+QPZJAVg7yIcTYsACK95FV1UpZGNLDRcPs7cq99ajhIo9CAJNGPB0EbUUr9e
xrS14+UEbsTjh2xGLY8JihoL8uqIWAtcedFM0JJfdqnDrXzs+YrFa7lAwpxldJNhJDa68dDlhbOh
nPnYSt7o74+hmDwRrVk1ek42AfWmtTUAdP4zBVmDWOpakZpfNQ0XtlXqpYMb1lVa1PvSiYdRCynX
vRmXL5fyikGpHfS1mfToasYn0mgffIkry/w16JNIoor72t3HtlGJIFxN81zWjAjDGzIkUT4N9tUQ
e97vy48/vYf/vY2KT6hBBAE6gopt/Gws2sjuWjtYJiW4S8KEZGWKQSYZo2Ec+yiqd8VYfPXAPvrz
svA3HJKKQMfsxmJkNsILHS3D1YLaiYtuQzPl2k1GtUF78FJOyP1lYa/bExiTTs8IqplJ7NUlrlCt
72wz0GbxUG/EFM/48LeeryRvXGZqGROcbXg5ghylAgk/5WwO9/a6Q0WS+fTtq4Cm3SiP5xRtc9qC
B13vhV3S11cdoy6mmVmZ97sXTj5H2PDWcuQ3e3GkYlIVc+2mh/nqbSaHg6A136hm9ur1D4+m09OH
W2Wct4zJuHLoSbdK40Q8WEFfpetJmzDGkeRz4JDX9RvNtKeSTDY5JCO4lw9OWdVHY/L1B9OpUics
0aLypa+pf+RaFXsrAN/jKgJlbDFX8nhrC61T2ZWfmcQyEJ7XuM5u3QzctpHeW1U7s4uvux8M4z59
Pvjac6/VcYWhY9IUISJcb1j61NSBxW6F7cyk6N9ahuIiktKiJo8NurF64kdB69aRBaWbWcRbT1eu
GBiPXtFAmqWw4vhhiqnxoHUT237I6FWMS4y5MIXu445Kk2a4cvjwoLUZX33s4YrFp2hiYJrJ8XAx
5mGDWvyqYYnxwacrFt8zYlZ90mDbW8u69nwWRBYpPxYxy6TXiXmnmgkCSw26mRUp+54n6Yh6hOG2
H9x3xcB9hhmzdSboJq9GckMcbVyywJyNxN5QGpXP1p00g5pThbcfB+DzwGhQaLOjmN56uGK2Y12U
gUdq3ISaiqzL3E2iCc3k648pjWK0AOTFyJsEZCNy1LR69AcZ1D1+7NmKpXK75bEo4RBSz+6WSUCm
iLtOtfnY0xVL7QCUjE2jIxtNOMmKW6277WlT/vjQ0z3leOZE68tMx77UWgrWao3XYUaqOYaDN77p
WWUl6LPGogjdA1CK3E26cZ0gqprh83rr4Yql1m7S9wJpkg3aolgatV2DlGht6F0RfmxvFGPVeqds
jdFBFslvlubQ1ZGL8P1jDlitkoNoxUeBxCQb3rBbu6FL4L8XH3tvuWEvYoi05mhzcgfcyNypRzMj
h/bv6sptho+ppIoZ8x2W04E1ZAOOaWta0FjLi9DpWvH5YwtQjNURo2MAu002LacjHDFp7ztQGs9k
2N/SG8VcDU90PSmhlIRlbbkf3Cq2F25r0LkA4S0BisWOaRdMVqqTjVkYILThJRsxJK8zHHf5of1R
B+o6jZdMhnQJlVVbG5JxsMvl/tyk0TdeX60NpnWbpWWMegDQMvbCYyRfOnHCPvjuitVyhxZN7iBF
AeXMH2Lb2Rm1U86gJ956dcViKRWePmgtdj4dh/WU8/KnS/0inXEIMsI4v3g6Kuya2Dpmog6YIWyZ
sQnDbeTUL/KltlPEOMHdxEa+KRh3ZsxAntqviZOrfGHHVdtbaR9TnCsZzb0IPJf5GNbCH44a43G7
/pgyKefupPVFnyfYM6EJH+RYib1Fodr7mKtQuZI5mGD0qoAywaC9FaWk2wK1U3wsWFNRkHoT91ZQ
w4lS323WoiPNFXqCPhisqQScpkaczjLgKEY7M3ZuxdJbdOoMZEab3lBWlSjH9HiOqSJBuWlbS4SJ
oU9L4dVz6Ab7rcdLJX6hPRT8cq1VtPXGGIfKX+BH9kWzXd4te6YzFnpU9N2VILFHDjnGDd3VRnuv
OXlxReMy2dVGkjoRsbOpWIwY0emGE9eyGsznRGZzMHv1qZj69I6bTZzvkSVHoglE86ALmerCx9i/
rnBwKDexnX1juuNmG1QfRHEsMGvrmIuSFRFrLZ8ufHtCFQOU4Zs8pY628npMBN6jzbuv1wIsF/3a
FRyDqrTcLpyfQZxY1rb1uPu7p6L178Q0JlNouw3onsfM8j+lKabaz5EavnGPdRRvRVthFWZV1bjI
ACb6v5xdyZLbuLb8IkaQADhtKamoKo/tuXqDsN3dHAFOIEHg61/KEe9eC9eyorGtBQoCcQackydT
SdK8RlXoK9ezLaQFILtolw7QQAZi+td8HpN7JH23vp7jyQwYMmTTVMM5aUVYcijbkF72d0z+ssgv
HItLyBdLrXvdNcPZLmpKD2lFzBHZsUgKPfSP62z1By/f4jJXLzMGsivayXOfEfExisb6hc2D7F65
+9YhOa5rX4A5sGwUZxUzewxkyo5hn9M7j6kfbYBfHZOThsi8C6xewv4MoqEB0pWYk+sf6mWBLo61
aT+VFQTcYgjEsmp8iTmYmZct9Euq42ADvZ+JBrVdUwC7IGe/pDF2Upc+6uJgI6w/12zbg4NVCxpR
oMoYn/2+l5O5qME2G6tMf8YkfVcCPq0Oqlb3wueNz+UqJBoOBFxqSHfGVHPyzKswfzNFc/qvyEr+
v6QKHuFrf8dZ0CioF/XnMQSxZLuZuYxlfk8D5dbeHUewahskU7Qu565K5VqaZSJ/bTUo4O9Eshux
3qVmC/i095TY5cz2LoQoCIgJ4VWaLsvRWxX9J6/vyy7//aeYEMWN7thQ41cMArwf4WjeZ31j76x+
w638iEQ/rV73bAdWvFbnMa4SirrGbHnRd5QU3dqm8jCMYHzyswSXG0MiOVvXFrwwYQb6t3YJ/mpy
2/m9EC6opZ+PyUZru9TDzktp+r0E7mZ+3Ob6nqTYrU/tGHEXL+jFSTKfw3BfRAE+yCo+ZVzk7CAE
58OdE3Iwcv81CNeYxxHc2c04nxfemO2xq0BYUoY96Z5BKlKPL2K2LM1Tvo0tfiPJO3lktFnjpx1Y
f/l6raFWc2crN4zHxd8GSHTCJlnqczVN7EM0Dce2zz3vtDsXywcgdo2esLjM9rMBV9opIuoe+/ut
rTt2Hy84kXSm1bmzuN8HCnf43HdTKu6E4lvrX2zpJ5vJ1IoZ6cnkZTaH4alrwumQCjYcvezdVUOM
tDBiUiwveZOwL3qP8nLPAvv596vfsHeX5WAXHMqGQYeoNyTBy2rvIF0KcmvVHfUwTNsDjUao1f3+
f906J3p9TvmUbBCiD7Nykk1y3DeD753TewqGl6/5i0jvwggjij6yGjV070MeN3+nWzdhNHIYJcYk
QjmqE0pkWj6lYRD5+cofkPWfvvsiwKU75Rsvm2CKDnIBj2JBx2ZiAKVFGUQa82SrTn5n5ziCbc/q
vo7boNS8tVlR5xqSHYKGyz0KnBsfx0UQ1vPOoTUfBOUsgb7HNL/qML+1Txg+9foFLoIQkA8yj23A
yy3hzRctpPkjnMPc73zcAc8pJkO7GxEAlzTggbOZ6Nhm5F7L/NbhOBY+JlKsaEwP53ivp/0IvZ/h
M54vwb2h31vrOzE9Zg00cfNAnrO9/7xtcOZDou+hUW8tfvn7T9fUbnujCTPyHIRmfRMbnUOTL089
P6tj1J2YuqTjeKKCdY4/zngevFLqLkbt1t6dKJ5XvYhDLkgZASi54w3VSEhj04ndwe3fiOPuiA44
i0KKmCPO2uocdB0p19+Q8ViILwDG5en43GHFrAeJYD5X/ZmbtjljSpM9hrzhfr/BhfHJKsgDwBq6
s2CQNWVhoF72OiQfqsou/3jZrgvQG21a0w0e9cx0Mz6pNJEPYlbVV7/VnfgMAV3M8kPe4KwlyhkP
st+ZKJCiV/+O0fY/WZRLIiLmNZ5G8MudwyVdPxEhh3ebjeJ/pyn23+Ud620bS+B5+I4Z+cG8JrvZ
l5MEpq598Dsfx4ChHGvWpF7aswWEBSqXRtoXWSxkcseEbxiBC9HbdjsmSc+by/WUDyuGbvtjoE0M
cqAhSe585Fv/xLHkdK5Siok4fIMIokyHnK2CQzN9ipsDrfAsP/qdlZOYAzm6gJZ5b890Hdlp0BM5
EEx/+WV6LjavS1hfYd6tPcvMBOA24WJ837dT8sVr8y4Mj2z53mmJ5feZfJ1q1Fiqifl12lwEXl9p
BS4mASNb6vEtvXwJMzX3LOzG13VZnDUIUu0yo0AINdvUHsBRu0KIrsvXD3kbTZ4FNRd311bMTuMY
NOckrFVfdFlWYeQpAMWu3+1xh0QD0O3WbZzV51aty2lagfLc9nuiVzdimTsIN6Z1lhmg/s9RZVRJ
Jz4Xe2o8C90uoG7sNg0QEG3O65YAhJyAMeKFrFsUif3upmu/0Hnt5yCuMXwRfDAiD15Gc2bvlOlu
HY1jtTsAwXukq+ZMIJJ3jiTeamgf0g+/3/oNwOP/0LVWQRpVSV/V59ROeX+qxqweDmmHJG6bIFN8
aOoVkuNdJZoPe9AGX42Iwgmsyhlq1F49FMwzXydhqgv0uCV4ndhunb7GWkGBt2rTj7//hb8+P0zr
Xa8e0XmLO3T/z71m5DFdpuXIDEaa/FZ34nOSSLvHqHCc57bKX1Adx2VuuruA51ubd5LroQ8w99vj
kweszV/EFbrRauODVzsRZHvXR7Nz0FJO41Cdo5z/Ey9mK1AzqU9+J3P5ST+l1iO6GkzVqFtMK6r7
IUfdYtf1PZP7tVNlLhU2lGhUAzobXnKJRnqR5IK/rsF9ghGDYV3u8e/eOn7HsGcQrwKLsuBmgny3
KttcLMthNf1yJ/DfWt+xbUwdJi2tbFCmVRygvRQd2AzFXb8P4DyLMSyDp5Ncg9LWCwbtBGuPreF+
VuUi4KYNrrTNsDgGB+vjPIzdi8Gw2O/uuLS5MxRltqgN8rJupuYl3W34OAXSD7/AMsdmBbpudhiz
vISWVvKQxiZ54Gq+x8Z/45u6EDgI7sU9VaDcpGr4Jxv6AUokkV+lEZJx10ZF2g2jKMGCY5d5/XKA
lmCxQ//mTgp3w6hc/BuF8JhcuUWxbkwxUMXIXKnjsPWqHLkZtN+9dGVA0PezGqMHKEdg3vW8bVCf
GRa9euVymMm9PqG1xRBp3g55mbZte+IQYyi1IPJOE+bWCTkGG2W7sopzXuYNGriHpcoGDJ5l00aK
Wkbar/qPMfbrH1FZQrYaI0Flsknwte91uaPZ7ReyXEhcuu4I51NzCVldV0RK96eUZ34AbxBSXG+9
ke02BSN6C3MS6S9ziuFiW1P11sunuVoeqcU8RtNSXkIYhRWYJIYIgYq8yvjQmL/e+gB1GjlbLL4H
F05IwT+xNvjmt3HHcKGpDhBK3lfn0fLukdKqfhlAjfTeDNENp+NSquVmUDaVhJcslN9DMz32Izq6
flt3qlgqm7uENk1e5rrtXi6zDGQRNhGwyX7rk+tjn2i1AbZvIIHQ7fEn3rD8a9919x7wt07GsVjJ
mM73OslLC7j+yx6VsnO9Es8YmzqGKjKjzb4jDOqJzY+iY0FhdrLc8TaXi/e/ZXvIAF2fDJGE6agZ
eUl3QY8GyBA45WiJH8ZO6GNfd4nXGwOUaM4/6moQvIn5ElYwbMub7pW2TeNVogFd4/XizY7jJhz+
vh/JXkI+651Y775Kbx2RY7NkzNqgBXAblydUz5kyUXcim6HqwEbMaECVdq/9RnGYC49r+5Fuem14
2U9RdWAs344pMBCe3+BygX/Kl5N8MwxDEPgl6UxA9CEr+X2KMu6X67uM+rEAwalJAeGQLQ0fk7gF
48ec/Dti8P8v84HW6XrzRsK/MSXgf+LkXTuHw4Fvu1+JGFoO14uDjzDscoE+HMma6dSskE7u4/Xf
MQ7+d+uOCdNGJn3L6qDclKHHdgHFOO0V9Wq1g5zseu+D5hPdgCxD/ZNOb3iyccgKD5VXeRs0w9er
i9TOYzah82Wjim9FpmUfF5ONJCa3Up62flfTRYlVGLivU467E22EHyAypR93qELeuZkXP/ALL+dy
S08aNMkWY7tlo6BNj0eiIOqFqjrI3LWiZnUhlz4ID1J0XXvn3G4EBRcgpvIgVrLRQVmTTb3N802f
AT/T734f0G79IMeSqWqoZRjtLoMma/8ZoLAFEYIk+iNEMheC3LcfP4V9v3/5/X/7Uan/1fk58XnK
OBysRewfwimp3/GaDvwIkJDkb8dwEm+jRKAYNedLHL2sAwzmFEpbkj9kA7WfIReQQyFM2D4/mU6G
27sKWmkgZU/qJjwCR5H8O72N/9hZ7LiIeTEo8VUsKIWq2J+z6oCQDFM1fPr9Mdz6pI6TyMHMGEXg
qi3zsKKQr+/zc5pHfuOykFi7NjQ29kjI2cSx+e2fnLV/66n7d2Lg/zkYFzZGs3YTYI3AYxeK2edQ
z9UjqXrPApULG5tEmC0VYLhlsG1QMIXSciP9as7gd7w+lQW8R9qkGzi8dPQdGrofYz794/U5XbyY
blQGSsoOGQlfAdvcevO4T6MfYoC5ODGMhza7GrDxLFq+N6T90CbznZztxj10QWKmm9ELxIh9Oamh
eaJdqI9E0tDvdevCwoYNCj08lIizzcA+0zTI36IAk5R+h+6YKId2oR5ARVnKSs2FAMt2Uc/Wb64R
vI/Xt2U3ao7RDc9LqDf/rcblT7NVnsfimCccXr/IEeiZCI+szzKSyZlUq2f4c+FdWV1zZPdjUEYq
az42NV8+Tw1P/TIEF9/V8gXNLJIjq8wS9Qr1uqG0SU9PXp/UlSHI00oCDc2zMpxl/N6qeYDujh79
LswPfZyfclYQfEotA1z2WQ1rfQjyun+lxhAik367d17NIiBrJzZ4gSpJTAmay/110rPhztn8wBj8
InK6AK9mQ0dUVz1AY7sS31NgEXrwgw70zzowy1iCL/ctCUeIRlLxlW/59pD0tpEnUnMTHPYclAIl
pny+N+AFmk8JWzsQGiHCPgCnL8VB4C/qaO0cfwDlecbu7PqGg6FOuG/7PV7HXWSloTHqukOQz7JI
ll2e/c7ccQL7Hqyia1KEuoatD+hFx8Uy6Hucpbd27ziBnk5Vq+2WlZVukHfk1WtQ3HrWnn7o0Px0
Hbvs8uYzES9TgzbfMAKfJWJ7T9rjxtZdFFi3RZZnLSoJyoBivYo4P4VN7EdLBuXGa++4qbSNIhHz
EvWE8XUy1tn7mlpzJyW9tXcnUqPRLFM+rth7ZEjRVElaLEvgB8KA2Nn13tOsoo3Y4X4hwZt9DZtK
PZCx5u+9LqQrjbGyQQcJ5E5KcFN94mTSmNQx/dFv8cuB/XRlxo11oYiQCbQhyLCnNXmvOfOD9YHm
9XrxJQmGIIMecBlgLOAhBePOq92u8Ue/rTuGSrcaUugtMjsIBHalwHRRMY78Hmjw4mJ/4Rtd9Ndu
tyBm4woAJ9/UZwpOu6/ErsGLaQ4mv4GJ/yGqD5rBJovOsxJy9P3jGMvl5RDHfhQQULm6Pv1OcCMH
GWdlsyZ/sqh/ToXfkCeUCq6X1iyKR63GC3ltkr6oetU/8rEL/Z7bLidbhsGCKemQ5I1CBw92JxUK
rjSkfmNFkAx0dt/GVKWBQJqHibdjEIYvMS5xDyt7A1CAk7hefe2BMUqiDrl1OPenXGc7DDbeuSxk
ZBNd9hQKFYc5qLv1MR36Xp6gGpZqUIyOeOt7mYbLzAvKFbyJZ52VOsjDE5o2spgRlD1Xd8w6WJMZ
isE2K1F9mb9qZew5tJvxe0C4pG0C4jYNJEWykgX9Y5KP9DhBCObgdzBO+DVbQATrUMsfarpgsJ18
WPu19VzcycKDOoGE0Yz6KBP5dFpTDBLvycjvsGLdCGEuAMwOiY1mviDHn6odzVVBTnXS+FUPXAQY
hjcwJk9UWm5aLN3BiKZvgSQQyz2G8Vu7dwJwpTcjNrZm5aAGcNAutXhXi0598PqsLvhrDDBGasmU
lXE212dAXOpyNXT2e6G4yC9U4vaqS9Ev1/XQPLTN1p/0st8jbbp1Mpe//xSBLZ+XNU/wXeN57spk
GTHEgwnNO8XFW6s7trpIcP+CiRfnnmZv95yOB5mErV8q7oo/C4BlCGCaaTnxpf0MeDf9Q6/j6JeI
u/o0MwU1wdgmCfDd4G1Ps4E/53RQfk83lySNhGuox7BGdMzyZQCJxr49J6JB3uxzJaHsd/1ZQyj4
pAujSZnpfa1ODd6g1QHEotU7v/WdEEx5Db2WChU5ma3xc8+i+cO42+oPv9Udc1WVmpgiDZ4piErv
CQQH3tbbaL3MFaMu12czpCxvIHaflZwMU9HqZSmqbfSrs0BI+Xr1hFsWR3udlgN4qE+5MMFLMfL5
rd/JOOY68Zx2bc3S8oKoP05VQI826CKvOw/F6eu9bxLud7nEpzGmR5GA2QkqDcbzSpLrxRk1e9/u
eNlqodaqmMEc9SjmZbgn2/ZrXwPJ1uv1t2rtbDhegms7fjLj9AxVnW+/P/VfZ+PgoL9euuO76EE4
zEs1N8NnsAzbtsy7sI/KfK79str/Ue5brOx10KJWpDvkY2oUVcFa8Fz+/ifcOB0X04XK3AygZJKW
1UWztJhyGS5FvUHcwCv9gATQ9RmlATeNGPCamPZogjawKJfc8ykHZpjrxdlOpV5NmpWKZW13BPd2
QkFTnTE/lnqIQV3/g7Wbs17NGdK+dAPf/himhzpfhefhO1bbUcBDsgoeZwSL6WHNui9EB/do4W99
WcdoF7q247Qj2zY6mkF/D8QeKFS9SruQoLs+l6lTYAVQKBgpCyFzIYPkWNn57hDxJVz87zOXZo7N
gro16QXXedl0eV2dl7YX6mkhyf4myMaOP2URdBfA7j99qsxm10NrllZCt02EX/IR3aZopVDFBSNn
9KXSYC0/c5aNjy3wc993PuQxAO39/t3PghwnMImVbsLuWSkHjB4e0WUw9aGaOad+FuQiw+IxwmNT
I43c5bZ8JCaWX5na/IDY1EWGZTOqllVFcMOn+vUU7wuGW+xXr6NxcWGLMUEyLjIryRrbhzht0s8L
uHO8nmSgwbi+g1mEQBoCZlLWmK4DX6I0XVqofAQAxG/7jvGjQEH6ERQrpQVFxXMM6MmXTNLto9/q
jvH3LXi/QfOGF/lum29bK7rHhWd+2CHqkqVxsKsAm16jDMW7ShVVC7RuAc7+OPPzXa6InCHpvOcD
AkcgMFTa0JmAebm55wFuOC9XpKua0rzjK6CWQ6cOHVrHI0gq/M7dsdccXARrGsq45NMoHtJ5eoKs
QuJ3ZVxsGK3lXm08iEuMPmv0AqLpwxLb6c6VuVy8X7hFFxAGFazANv2MDFX328d4C6Ku6Jspnwu4
iODL78/n8hT41T9xAna/2JTWtU5LMsr4UUN65m+i5iU80Hh4kJjTGKx+X68RB22P8KtVQ9H52pYx
1A9ObzvFZRZo+5QLlu2F3rX2a1lRFyRmOpbYGYJvqIV3yD6y0MTPax+J8PT7Q7txXxPHmMHcDmRG
hkMLUV85UDqpAw1Gv+41dVFiE5vYTi5QKxoOSVHr4fsc7ffIpm5t3QnlvSGIngMWZwws7sUOAV5W
iClln/yOxonldp0hlLFjaqBNs/ENCANtEY9E/+m3umPNGdqobMuypFwG+gp8+fYY1Uv94LW4CxMT
Fq9B3aZJORgTleBX7EsFbjHP1S/Jz08llsQ0/ThD9K4EF/ZYVIz+xbvcj7OJuuCwRkEMm6qIlavo
p5PoK2Dd6PbW71wcax33gRkFMpwyNutrTsOxWMb6HiLpR0H9Fw7IhYHJCRl3PfOk3EbWD2c0PdWT
SiDIURA7Tu/A56RUEddsHIuGdAEvsqSZ1+OlA8JA9D12U5G33TAWabrbVxBqkEFhx4C/EZkMddFt
WVt71bGoyzTWo2IggsmiQJkAtta2IITFe9BvQBKautcXJAb+H9ivOiknPT8gtn7q2OK5ccfoMZea
bzZGZVVD8rPM62kthYzvlVV/tNJ+9Qkdm09CORlmkfht0FhcT5npRPUMXrmlOmQgDp2KtQmit03Y
TRUmquOqftqgB6qL5SI2Vqi4WsNTEq17cgyAp96PWzrp94SoUJ06PcW6yCDJoU+zNfu3EG/OY0CS
t/uK3LKIZCC+plKEsxcqkbogs7kBCAyQQYT0Ia2KZt/rYiCxZ0HOhZk1A/Tl8pbF5TCv3yN87QK1
Cr+BFeqizLpLsa+ySVwmFa8KYav3eZT5PXtclFmfKmhKznh6b1m8vJBgXMe3CjO/N48LNEMREQru
85yAaKtWb4gK4n92yIs8e/kvF2gWN0ub2jjFJ90Y+aY77PtYAUF0b3bi1v134WaYT1wFHqYJOpFp
/5J2envuejJ3J1nzOi8i4Cw/ABucvRZ7b9gLvG6l+ixiCUbOHUPR73tL5Os2ycb5iEetfivmqg6P
1nS7LerKZMEBzagFHbxw1a+hRRjbw8a3oT3SC5k5VC9BhuOX57vYNszcVA3jGKAlYRD/uEOKgA3B
70M4bmivOMRPJUnLjs6BLaJerNEhqhtPVQbqotsGuuXAWaLevSjGygHEHac2m1O/CM6c5CPvtgrK
C9A2txmI1QRIYZ8gLdj69Uupi3AzIGdDKLw8cMO2+q7HGYUnVKVDP+4AKLNex5e0Wme16T1G4GJp
Ab+Kh7qoJ7/DcTFuIxC/jUlUUvIaqQgUAyv5XI+882o84hNeb96kK1qCi8LZi2p6pHWsDmmipJ/T
dynMRoihhLta4Dl7g1YPGhlPw+Q50kZdhBt0o3oEqIwhn1douoPlsYDuRnXnDXrjlehC0bIFahJK
4tqwJZzZYa8leGwJ5lGrpy5ek3+8TNclLwNu1E6LRpdtJdP2ft/qmoK3N6rvdfFuPENdqjLQV8W2
7+Cj5zn9Og97Dz7HcAjNwWKe62B4Hf+dhsPwrYtRvMIwb+ZHkU9duFoUpGjHIyqXOq/r6SAikBMX
ks7s798f3OWC/iI3cgFrwTbJetRoIFqQJQdFDW+aHpi1+V9JOrAPBhiGT7//Tzdedi54ja0tOJjr
OS63TrYPSb3Of+Yqmv0AK9QlMAN5cooSCkEvMUjWxxiyOujLeRLXgOn52r5lNi5GhAQvdo3E9NCp
aHidrSGqzb8/nBuIGOoC2DBO0SSQ+YvxndsU0xdJZf+pB8JYAXCiSR8rW/X8VQ1qx09ohduXwP0N
GMxtIuE3BECJUzTos5bibpm4HNvlW8vzr7PwZJCkPzKTnx6XaxD1WTbquAQKlr8Bj7Qs0dIPH35/
eLdulhO3c8YE7jCyVrtG9cuMVdF5rePOr5jigtzqReybhNh9ma359lrX7fw+z3h7xypuuEeX2oyy
pDWyaihAJWNvDnXdDPsRcyPqeQKR9+5XZXRhbiCjWut8qPAb8H4o+NS8Z3aM/dImF+jWsyq2bbXR
krcDP1VtY87RyDyzGhfoxnu+R2skWcmTNnoQWzhgoDL0TAtcmNsI0uwh6HtWqm0RU7HbYD5vUefb
TnaBbglK0iqosP6YB/MrE4dAg0Np7o7XuHHxXQgb2ISWqK5aVgbzlgCQxP5eLhqkXlblspph52CW
mZHS6Ma2L6KuaQo6D8mdlt2lfvuLuOMi2LZh3yO5oe4dLoOwh3noluQAHiMDbjCSjexhIev8pd6I
+vb7n3OrkPODIvgnH8Q5VNBslFFA9iNUARqzxEthMAHyz6U09WodMtFdnqWqXx+inSdjCxJPFAiP
lId0KSxqTNFpiSXZCiuHbni3ZpN40fE27Au8S1L9hGk6tMN/v90bfuFHnPhpt3Vb24vaIS21jNRe
JIDdfAwBSfg2TpUfWzgeyNdBbelTm4tQwytAnfw4RQs7BFLux9//ghuX04XLkZYFg40tLa0m23mm
q/gjxnimn893CdN6naVgDgpJCa6T6Qjqe/Ukp7nxS7hdrJweaTVPA8PqW28L2pPmFQ08gfbUxcrR
FcihJJW0BJcKfaRdTv7IbH5v3uaSkvzCslyatK1Fv2QGt3Ypx1wgl5Pd+Fnaue8KjMasw5GFyeKn
bQV4sXODwJyyrIJG5WQHXH1IgYtv2UaN5xUi18snleLtzlNSZjV4xU6sjqFEN6p+uUdDfuuOOpXB
Tgzw+5dbpPO8PUNUgB9rQCs8t+88yMUaTmm10BBNySw71GA9OOJj+CFpiQueC5pZop4JuXhdp+pk
eBgfezH5tfmJy4jWL3u1JOj0lzHC+wEtMFByCubVKyeuomgf9OliIVlb0qGTzy3k+oqU0+Gjj+Mh
LnLOZHXHxBBGZTK320dU7dtX3S7uKUP9+iVIXOTcJjOUvYYlKqtxAl59nxb5Ma0Y/xPsGFNQqCXg
axEsVfghrKdtKyswm3phbIkrKNrg1WDaTUeAS2p0O8AAekBnWj36HZtjyzpmgulWRSVTQ1tOffyA
sTe/PIu4eqFGVVnW72NUdvOqP7CmjR82EiuvFJ24oLp5SHHHBLbeV2nzVzhERmC6GyQNfifj2LGN
mdyhAIJogJL/J9UuK8ZTCfGCpRCXJa1es21EBhKWUEPuHwSqU2gadn7s98RF1FGE9yhNsrBcGoAx
C8j4LtCVtLGfByUuoK43GRitojUsdR/xY7rXGiwruR9uBBzG1wEgjedqAaQgKgEDaL6NdRKjb+Nb
0iQung4yVvGwDTwCtd4+PWloJpVL1IZeNUEImbubb/EKlTosyWDI424GsG/YrtnqO9fy14GeuBxp
adBXYyPg5xoB1soiDPJ+L7YA+Klibpf2GZX4ZPezMBdhV7MlqEAZhVBmqHkEIYZ5XU3bPWTWpcT7
vykLcQF2tmkjiAgFYYkEfdcvKWnTN4llBqIANN6qA19TOZ1CTKGQ4/QjWfUybJdCrdtEt41ShmUD
rbzXIbXVS7XWs1eKSlyknE3TLQsrcK+DTK16MyzQTeiN0X63y0XKrY2oQBfWgNk9XefTFNffoLxn
71ytyxX9xQdxoXLxNIH02cIwONu274ux4kOs+ntKE7dWd6x6khldiKhIOQsWFlAMHA55Iu+BtaAh
dXHMv9r+5VH10+MpQGddgL6VlDUEOWfAAbbBxAWIn9p+LYDl0tNpr6BJ8BgacMEe4r3b9gvIJOiP
xpLEvl9ByAxsLRjH/sp6S1XRMIPqQ6zTnBzMLMV24pNMeAEp2gZYwtgmzUubD2tTAFSfxsdcTTw8
LClGnQ4oDK/5IZmydIVy3NS0h0x1xByqvQ11ubTtoA7tsAymjOlG13NeIes4rTpesyKGQt4KHuJV
Dg+GCqBVjLHh/ISZ1G1+MffLuB66Fl27t3MFJe5z3KAkcKpXCz22jiRxUjRBS8iL1dags62rzdYo
YU7d+raBLMrnEGme+nNcoUyNheOtPpBVB/tBtDbsvtON2f2wiK3ZCgGCweZd3ixhU4QmSljZ4f2r
Cw20yzPgrCByStTU04KHnTJPqbG4oNCrw3zKey4jUJF1yjbTOU6DkL+gY2DJQaCoaV/F0Hhrjya0
hn+VcrzAJuDjd1LsXZ7lkE3q5u4rSOG7v/HhMn7KKZmjbxHhir+mWZ8gqMXt3hVToIKoEGHI4Gb5
MvVPq0Ip8LCDyTk8g3+fTo8ROEMHbDGcs0OUKiGR5yTRV6gxMnMIIHOYHtoqiN6ROGD5WwHtqUco
Qs7x2YAVvTpmhO78kyUs3F7NhLRovqMc2MRPNFhWfmiGKmRH6A3Jv5pRt/JUBWObg2SsidTrpQP+
9xCafOtOCsnEm0p3EP+KlKXmbK3NtqLTnKsT6Mpm+6CqiXyJujqZnirNwLVGlkm83kdef8IOG3Ug
chL8Q6PW7M+mVl9jZKVfuwAESMdpNLCo0ZD5gxxW806onn3SZlHtiRgGtMpKWzEUY98G4HKOQBNX
9CIhxzVNgj9y8M2ee4XnBKoc+TQfJkXMOwIwCTnzRqFkssSJjs99LSU5RnOMshAoyZqlaGrTAC9g
hmQ8J9Fcv4IadC8/MPA156d8qtVnIDJFczQmadWXlo68eaA6leZhyqKMvGu52MjDPra8fejQr8al
XUIt32WkiqNHCmmrHfKJ/bwc9ywLAayPg705MgxPB4VY9qU95RmdzXmY1d4/AnSHK4m7WzUgolYR
zw8Z/DsgE0FnxqKvU5Qpp3aB1NSu8nY6NGyMGJAgvSbHAE//17Vdl+ydllP7NGVZ3v1l5o2kD0Mq
wvYFqyGXgnywXtBjnZN/WlQSv5Epid9EIxX7KbX4uudsFeuripkE39Pu7XSaDRu3PzbLyPocxzia
QzcDKAx9vHk1L6UhwfOadhaMEKCWT95A0rkRxQBOq6EQehxC7B7UFq9rBcnMY6xh5w95tkr9qp9V
Hh7xMXl2ipY6/YsPsl+fDR52/AioW5Y+RPk8vkzzFcVItEqCr5iAiJJDXe09ylpNM+ZHMkZ593+c
fVlvpTy07C+yhG3M8Mqwx8xJJ528oB4xNhgwGAO//ta+T1ete3Sk76WlbqmTvRm81qqqVVUGRC53
yKoCxU86BABcu97q9PEW6NvZzA78lp5Zj1if2EI7vQpcQlnAnrQlsDqFlvW6uX1r8yVaV/hMUcJ/
OotXHEs64+006Wkky5ud43jwElf+udobH544MnGnaxQO71KTsmuW7UdQj7gvBs6gvkhqRAeoLBL9
zXaz9zFLytCREJGQZo26CxyYa41blmAlyMFfY71LHKUgGiu27PcjArF/Jmvi5msD8fryoRwz7l51
jVrPLaHCT7fqEDc0C3tjgQMnEorSYK/aLl/jeenyaK6ij0QAtSxJ0NnfQaV94QigD9z/G1c2l6at
0mJt5vkYswHB7TMM6qO9/7pJRTLl+JhLq//KABLBDDkLkP0n4nsFk70DX7H0abCQVTTLghkyGdI8
6FyTb3qxGcYx8QycghTGQzy9ppH7uc3CwPDEf1jkl7Esxsv84Gky5rCgMkUNAUDeSo92MCGixCMj
a1yKUGLO7uL6qiRZfO5sRB4RUwoR9pTsuKy+9wpGHkEoYR0EqUgGobw7WerzGom4KAG2LmPreIHg
tm+oYPKy2p7lAWwV66yu0/t9NXOdIfOCFgLCgAU2c+TVO/mDhbT6gSwk9hy1ESLWFzJkfYByIz3D
iR7IJg+7aXsZp3n6ROSUuw6KBd/bQU6fPB6q3DbNngdh3L9Y2+ELtiQ9cbp+N2v84hA9mXWx7fIw
klEBKxiW4aFklxZkKcT+awwXYaW+wb0hfqRL/0W6Bpjt1iHCQXn/snZYM4hSMhWyghnLOFRgp+b0
pBdgoaIFBcd59dyr9pm3es2TOpyPpJ/fx2b/EjZg5Yo1wKOBwWRG9DxdIkXwhA9d84fMlci0qZ9V
FP6wc/SIGK1rmkbzwa7mcd/XdM72JWh+wQ2H7aVwOv2m0rAGTAQjmX1ZStGNyamdkLSsBhA2fBzb
fPd79wdvdkTzXdtffb/DJC1IuguaE1u20t4FW4JihZyKzxCJsV+VG86crY9tZ9ectkH4EPn2OIb7
s4ZU/4xCEdzFkdwPi2A2C1ziX9y6LZ9W6y1TZE5yvGPuvuK4ThLdR2YaXR36CJNMIF2co9mQH1W3
bS8GiopLTPD4NjCJLsaqb7OghuX3stjtOA/sa68jXDQvM5G2U9bz7rD1sALicFc88oFvD5SkHLtN
1VRn0OPNec0o+4KnkvspHf8J0yyeQ5Q0HYMh/oDYUZ0mSuC0gmT6k0Sia8bjcD9F2zDoLA5hG40X
DZdnZp+ySZE4gswFPHRT8xhXaouzJE3qT12joM3RNGdyMDYt8YyUSd3bQnaSPcyBVD/CcRrv94iw
YumCQxjX40PI0EzOc3sRaNRyGumhDCIVIFSsQ4vElvBjgp7iZI1cs3bszhiNxV3l/UMjyZuWLDzh
5SlpLeJy83OTdRXds1UELNejvNi5eqtqveQcOe25puuUtQgpBE2hmosPApzcjn8PjfvB4WGTD9Ad
tpmn61iCNJh/YJmzK/qENHXmfDOdYo2TlmxJ8AC3sfiRUxmiUOz+Y4fUvVhkPyEch6fZ3NR2yPfN
eZVvjE1/Gkh8miJwU9/kvo1lgaQJk83wAsTZYsRXHa5JfVxBmbVgqmseHoUj85hbStoTs8mSb7Ja
M06FyFa0BTnbly/MknMILRlNoqzHNnoLlRVLLGJb1qtQU2iKTjuz5+kSq5xZHIl0pfXFIZBpfcC+
cJNBpRAVAVJCC3cTcMKTjGFbkF+aisqj7yubS9N8wXRJZzA9qeFjGNNijR1/G2FeljcbMobwS1i8
nwZeMQdf/TA8pFaPV9G5h2VLvzV7+zB23cUh7ugUpc2s3rFsmt6hHwz7ZwODDBS5xM/fkcHstzxY
eefwtgxQhi7+eaj1pgpajSgOgg8pPHkTRcsOmFpzt+xTejCzpfetMkJmCCeKkpz7NeyzkJgUk0bK
0V90OGuyZobPscWluKsQqfW9tivNR3T+LyJNVMZ9QO7MnpSyia9ogMZ7wrtJZuEy+VIGyXdXT5e+
nZFq0aJJ0+j9HmE6H5Yj2Y7D1HWP8Hr4nDmEy+nQpdm07PGYYbcxyZdAY3gxTZjHIp7waIgJXVIQ
XNI6HulpDzsSZ+Ma9BdMJ6yDllZsfxu4zRzXqjNjoe1Wl8jJGTPCzMYPi+YNmlcsdeZJUutDE4ZD
7nT4MIJDy0gt2yxmoz7YeIzfGVhB5FkhdHSEq1bWViH+FybdrN0Mrl03zMFZNs1UVKigLg+E3k+W
4TmFKyUXWMHrzJ+WN5blDa37l2pXQEgEZrBsWNIuLaoVTgJnK2L9tOvVlalbq6I1MLIbt6b/7MPO
3Q0+cUiL0jXiHPahMHSZDrZVaIKwRnCgQO2+GTZMJ5wapkynwZQa9bokcm1eNE3pM0VPgVZxIyYn
cZyem7XvviFsHMINhOci9rQdmrMLZ/uEGW25DylFXUz2xMxIQTU8D/WCS7w0Sfi62Hn842eYto66
ZyemeRtklRnic4NG/A4Osjxv1jF4mTqvj1xTbMg4PPgUmlv4lA/IsZlWQTMKM0abNWbofwcUI226
L29iTUWhrBqA6Zj2Ao2uwtqqqd/bCt6e2CHsZVC6mJIoi5RWv6ba96/gIbs76xd0x/E0XVhsejxi
tZyzNKHknO5cFl6t5MKrWZ0N7eMSEG2in6wfnSq1iaMYJ3a8QnIG/7RqC2tZwJy2evdC9UmG13L+
TDeJRNgwof09tCnNN1/NwXfBa1w7aVvzzvlEMUgTS9D8RxQ0KWs/ImNssaS37nrq2mjPYjNH56Ce
ouu41MOXqMH0Y85B34SpMimrFAZdUwcTegJ7vbthM2I+VZMzGTOqm+9XDovUDP5SJJ+TedG5nMmO
6qS6CvNORGOQABXmJ76mmF/8tFzWzSQPQAPoj1smTobYzhEPc609coVsfVlW2ovMmsi+o+gkQx5F
E6S0MMqs48yk2H7s/NwfV6yGnnHEJa9KxvqDtswjzYHcVxNU+JkNd8TRrxQnYDX4uNBTihMzHFdz
QCn2Q64a90CgIyrQhKd/sHY79iWeykk9aMuxOHVbaMr9CMAAKvUYJZelD3hOfmJx1CNLPn0aNofn
dlNrKSKX9pnaBpxwMt7VG9IEr3uH+NF67j8cB4iQrUsQGBiGqYGXNNTsmcZ8WD6XVpj1gADkEEtz
miIfqN9z75vgaW07nMQRGxtXaB8ILCr5mX0Nqd2+e1IvOtv6PiU42CqELfqmxmRSkfpNimYDDMIJ
hPjLUJNDwqN0z6ZdTA+STdIVPgkxDQIPEUEW13AmzhYAQIdwI8iqh9pxeK/GfSpiVSEVRkBzcN1Y
izaGcfG7RyOSD21lSomT5UEvTOP+TBwxaxWt41MSVtulwhrj+wJ6qZQ8XK7CyndIkJLrIAEYaZwJ
GfbH9A53OQA5MLsZix5O3ecw9hqXqGH1qet1fUQdUffL3s1FxDZTTGEdHlTQRVjWCsI6qzxx5dxZ
8zCCZcrRJOt3G7HhYPH3HPCLKjzChG/F0AJlCFj3BZh0+YK21R6jsasLPvmu3HBg5nyY6zMwNox3
G3BUQC8Qfg/bzURO2GcFK4gilpF+baph1Bm0dHLIZTC8L4hSyPiy7H0G79bogJy+/TBqnMgLnYbC
0YiXHcx6z4tzLJtxojyKxMkMCnE84VPrVQY7RK4LikO2mFhFz1VoxV/IlMUJjVJ61gMGR/zA51Dj
I8HI3hboAEVJXfOOuZUdrHbxcxQnj7EZ6g+ym+8uVCBgWl2ILprgHtVWb4gbU2cYRbVz1q6IeM0U
/IvR9oVNjj0MDDthQJOrnLnKVYzos555nIIe5qVA7sw97F+6jMVqyWcHXe2qmw1r5E7/XATt8wnh
AFfCZnbQJKwOkcLKxzhXw2c9KTTUK+JbGlKLYqfSlXB3nJ5NN4mnATX4G3IG4fs1cn8aGYCK3Ven
2MrmQVnZYUkdzk1ru7ztIQ2yEFIznOFhe2mQbP8xjE1p0HzeujGd7c0UldRgYp+H+BtOf11gbBIY
tprndohtjuBnWa6S/o6iOjrOBo9Iw8aTWlmaMY4WjO7tUsJf9e8O99kfCYaKSxQiPi3Uus0GEZgS
bIJ9pDY+Ki3W3Mbd5zaS5aZFHA+CMp63vWgy4jZftoovRTXjawWKb0cg8/Ss0+1pQ8t1tJPEocv7
axyGv7bOu2PfJI9B7PEN6uHJNeIhDjEoerEANorIZ52K4BimCqgqPAIfljHqAIwA4s60rY8VYdjC
SRwWcrAp++YNf6D81kAJRXPYN3clZErfI9KgpUz0F1+SOadz/LNR/VIwpIk/hIH2eEumKVPT7r63
8BIr4w0rWI1mud96kXusIB03Y3Re97C1lWsCK1G+t/foT3BPURyQRL8HXQkYAF1XLzBLwBMQN2cm
cPgP6kO1rUneWSyeDbCtvuGiNOs7yz4UCcZL4JOmmCNmMvQPG0Qr6tOONZCmVYtyMuHjsGi0pcq8
0XX4SPu4R8cwqnypWQtRYG0Oi21taXT11QYa+vUoLBdYTT7UDFmNZKHPFrkzz1UYuVIuCzo4qVVm
WuS0cZscSL2mBRLpk1MztjSTVH2qahCHOPIrz0VakY8INwFQ9SLf4B58drjdWUqgNscjHx1oWOE8
GPoun1gzHmBP/pKA955U3WW7XDaDGt4mF4fQtKcg1WnemgBHkliwArXKfjxPCJC/jukoSilqjEe9
hdOan8AbVpRNudCju1NEuyGLYP/zHd3OF3pWfZm42h4G7kgekW27Qv4sn+g4Tqh/844vB6S4txnx
gj8AZNX3ruYf1ift48zreL1hxWb9PkIQkHtmKnxwzR9g+uazBVKYDFKP5WtVDfacYjXiUs3Q9noP
sHrqlOeXrkpRlxcezASQl4yfRI2QgeMKwwnsas9OKaDg1fLM5T71h1Xpif2um93mpE84uxjhHctV
BWwvqxh6nSxqaNo/dL7x8i4kE8sw/XUF7qzFK4iaq79uMSTyPPMYKcNwKjf0dQlS9XOrzBJ/hOmt
vch8K5KH3tDtvKm4XtCmoAB+zV27sAtw9CXOoVG+vcBQfR4I4lR3bC+7OEQv2wdDEdIF4+gNjnuP
ehfbAvUrhARPEHEnaWDVaxXHrXnhcIpcD2tdD9UTMoSHoyMKMzKfNEZN1y0jv292YS9VAn0/XgTx
FAQucFkKqkg+r9hFNEDqfHc/hqF1x43R2RbTaPv6EjT7PLyawKHOtnpz9jjxMFCZXtlafU5VSG0J
CBT8SjuP36B0YZhobl1WtiqKqLURnUD/HExMYMURi3mPcHmCR2cGTscf4hhg6+9pRmr9dW3ItBf1
huDjTJLdLX+p3lGE8Y5E/pA0jf02pWl9clXbv2je7/01iSf1WKMq4cWIhBzPM7HNm+trDP9huoVv
SddFr5b5fj/Wy627qJsY3r54G4GJjtHoEYwLb/kQE92ahk9dNNNHdfOeP9io6gG/z2u/wbAPKx3n
WIZK36N2j/rEBtgYnzvW0BOeL1Qvs0CKpJpueWyBF/zq6azusJc4gNFqKXZkkC+fJMho3TSSDzAv
ycxFhilEPLRKFV0vKnPiOC0AkmIt4YRfK149Jhl+djB25UcSRf0TExO8ZHpXbdh0v1kX44Sqxt+w
gp3fFNYAX+zasbWoB9whkPzW/p6FC0iBsZuRJ4TGx6dO0xgYUR+KVxvWRv31pocBClpHBOlUsP2a
sgqXvs2r2HMk167gIEbV1R6d2lB9b1xv5L1GCHBYpLYZ8ZpIYs3VEK0u6TjquxZGkEGJGJXBZYgB
q6KnOJqWvA3mgT8MJLRzsUmTDvlA5G8O0kPnnFZqKJEpL19SEXGsS496O2GQZTRzggHwcTaFiX6L
4paBq9F/a8rAish08AVw7d0XldfrX7fZ+BVbEWw7KJBxF0FlS/52FPhxKdPJYku6Uc0xxib2RWPK
HW9KpuQ9MOAa77Zm3nw+8JXOv/qtiVidJUp5+0Dc3pNztEcBf9ZiF7L0BnZ5h64b2AVndbxchhom
dFlKvTX5BrNKka8Rj59wM4QG1xKMaETaBKu4sOpIbNEp8YLgGatx0EkKhIHuIeA1NvcnF42LyTV6
MSiTRl816jqHVRT8DoApR4d+c3VyM96Ey+ovAdJDX0GejPyZECBAhZxZ2z6ZdgdFuKL2HCMTzdvt
e8iD2E0Mn78wwNmprOYmjxBn/g5N6fYBo/juPll8cnDdvnyDIAEA9oTifd1iMfU51jUbnxFTGWT9
hAv7adAyvgzgyt6GxXXpuW2GBeM9DeLgxQo73ZNNDF2Bd1b+wT3Yv3uViPgkIkJg9WhWkzOiw0e3
qu25XcGzyw7TZUY6hVGCdZw3Z6IrYE3A9mWHDhWATdFRFb+ndHKPaP75E2ihSmeyUU7BDHRJxw8+
rE2S23Q3VR4Bwr01G/Uy/aF0XciB0wY5p+nM0mep3H6MMRkgeVtiNa5rvX6IUgECge7jIfBi4zg1
1wTQvqR0yAMlWnKeaUwb0LbjxDQglkGTDxMtDPeuhx8qwnldUt2BTe7c02ZpDNR+d1HwqxF985UC
8L2bqyUmeQr3i/A6GLZC3g/cWuUrICRQiiph75jjJlturRJvM4mm84YJeDvGkUrfee8x1sI8aThv
9d51fxR8OeH7bOyN7AUrcArWYMeMte0ajXAi6rdm5DarKAlkuUc3H+RhATOfLb6aXuGvtf9I8WeV
7bVwPONY7P69aRmY4zzjqS0XtKkvA1AIzGq6sdlGNBa9N7GO9FLjDMMRsCWAxAac06qE13Ub5K3a
Rp5BNdg3J7OI7dX7Ov3ZKY323TA/v6IPla+0anEhKrcaLJ6CiP3VQTXSZBrlYAIfHyRpCRtATHci
BOXS1lV/rjyW+rOw3fonTPT71Yo9vvqWw6wO+SdasKIdebXn/dDSP1i7E/WB+UFqRDZsrckFlOS/
ZWfmX6wf2Hij140770BT/4ymUlVJO0DSh4liggXS3KH29pMOUGrDlb60ZgRwTePBDgX49F7nJo1w
XHScoDTtYOwrINVNumQ1qdIPAHN1fa01zg/AUT2pTxDUjRB+Np5isB/r9q+L1PhT9ztKANjA9fcy
grLMRTD4Z9ZsPrlD8QSbQecObCBvKEcfO/szIZ24t76X7mItVWEuSYeMnWnewB1RFalvAxg6hica
0scjPD7pXvZBO/0WQD5/kS7m3TWFAXRVbJMEbkwagzMcAGstjwGHM3GetiC1c7yzNCxqAzoMbeTe
fOvasPsxm2UILntX6eRQtUn/G0z9Eme7S9uc64T9vo0faQ4NfrfkQ1/5x2CeK51PAptSOYh0nPVB
Nb9HHfQXh7FNXHesHEFZDkU1wBR5jwACE5Dd6LZi7FYVdeA7XVo4wfFyNQDASnTn3ecKmjnD6RKC
1Z664ZAI7XHSqtU84BAm18ATMLrJsv4Ebpz2OQ3dDmAyqIZX5I7iiRmngOCS+iUKjpZO2Jv3gsQ1
wLh2St4aeA+IMw5ZLjIakRlybNqob7F3wbslxLW/4hFKDmwk7PsE2EJXptjXCUv+rhuS+32qF1/Q
sZofhEyXnzuwgz3fGrPRQ289JkSztjMIYi9ggL4jzSfHuiIld6sLVoy/wJEOs3Hb1Vv810dgV4Dt
+5Cq5GRU25s7jY+/4VRUeCNkPAxgM9oBYo/R4MnAXL6uyJzwBPGVC/pMgzkbZkh/VEIwhI1TuHYZ
WVMqDiZJzW9XCcABAUxuwiLcu+UN5LHnh0DqZTnczHXqguyxg0KGm+EdXsb1fqywHf2rXgLjMh2l
lpXLjOYth1OlaZ9b2kzgJXQD5I8ogBJ4rLUBJtOOUPfiVtxPmjZ3Q9hB5x7oqNqyiWLP7DztwzSD
HhnRt++L52OZSNO+4/0Igrcl2ViP65TYpFgxfrNcMNZDUIIx4yMxO01Psw9gVdUk6GiyChug9mXd
9nBGN6r98JcO3ZYe8CvsdxxuiMaWqgVnNXZjuL3jW/m4hC1932VYG2xiKHiECg8UDLTLgV/0vybu
2VpOeBKWDFgu4jECDyarDOs56gtJIlzWOd5bNO3xvv2qac3FfTtiaMP4Ocz7DZqKVvcQA3a/pgYs
WL5ypueyrUF4HIOtGh49dvC/JZW8mYHMc/ipMZ5OhwmqkKUY20H0hcMUEnzAqm6enmm/+fgqRx9i
Ax4gbSgOZK43zN5mDLtvoMcN/mWIku43iWUfPIAFSPxhI1h57tGRYoEqAy6AwgTjIJN8NBptBBQn
cEa9tBuqS4GUthCDfgK9Rx7VKDQPHYhwAj6kIXMuIAOs7zdFcHDyloyvYWvCz56t7gtKUH9KdS9j
fL29h5aAsW45e9qFbb5tXXwj5raE/ZKqWzgq/IyObke3hyt05I2mds/mYE+60uyaJQXq5I2PaMcn
BGOOb42RoLwJZ+ODJQ0+dNQ3UgITXtz7SGoYFo6rfd8ixpsCeSZ2Pyd1N3xf6zjs8zpY5Z7jhuMo
RRJ7tKJF75jP4WUCUVmwuBrtng/D8DmmcTA8NsIky2nDCZ6WZG56mqMCDPeJUUmSRdgi/g0sxld5
jJYcAICy43QLCwqngrl1mO+cUc2j2mNBMm8Zhl+P47bAEWX2K+o+nmeBYXHOVATAGHK+9MVDnq5z
N8RBkzctVh2yft0BX/UcveolNSoAML0t3Xhhk8M4iNETx26yD2ubAUOCX2E/4NHuKAmxoNhO7X24
bO12rGGYar7PClzeGewhikoMPdKWAYmlpkySagluURtLW+xhS+nDgmsBf+6KqTQLknFevjkHbwmT
NSnMqlA2VCSfkCVSQ4tXz/MbrKbo85Bw/aQT6X/gUqEtFtgbcOfEbVKjUxiiHxARcsgUIjFvWMGf
hqgEF5oiR2zj1Z/WRluQ+1VKkQM0iL9oWm+gR7VZ8dppst9N4TLebUKBPonc0pQ90+zLsnZ7DeJO
mXdqQdudprTCjwTGGNuTD5Ah/jdxqsVOe4XbVk6BM9G1DgxdH5MmsH+dsNuvRPdLBYXTbU4nOAvq
g+sZWyG3C3RbzDFnRRV0tSkJ3Gb+JjQE7x1N4UAyFNrgE9LBHZ+xUxHyy13l6hwpiuFpUxUCuqJY
HxMu/prVI0pmiUgwII+ZoOjxCQvKGYedBy80tB7DUzVPibpneL2jsk1Z/YFQmn58S1wFBN0glVEU
Ogj5FR3YGLxAKoMuN6s2If/6augf6hjrCMVua9Q5s7cfwRLyPpfb2pHSWLm9xtAOLPgSNaaTuu5V
V4bIwqwLxncR50PU7DgRRi575PUJYzNvIkCeFHVKZhT8qAAkHfXVeZ6J/gxAWq6Zm0ZNAV95h53x
WY1raWUAUsfjbbw2QZCupZoTfh/Jsf2wA0NTH0yg6VkQVzsEfxtYIb9zFuQCI8trpaaNnxWZZAV2
Z6yqE4QuO7q2mDLQ0DU4yV9YsOiBI6d4nPPQ7oJfdH/7Fhjz25duJdHzmGpgjoLj/gSVKnrFGjDs
05KcBwXRGGyf5hGXAehqiUT1yaOG89gC5Vq5Pmni9D1artkfFlh1J/iQKf3FK9G8DbavgF+sxALY
CyZyQN1pzKFNwxaChQEbRCV46uRDLrUFTR/HI1oxuO+NIERF+0WGwL23ww1Sguy7MycjdyORhjIA
mlRT0thDShdrD9KRuCk4uIQauhXeovDNkX3DAgK0pVJN9nbdMea/tYkcXzeHNPvnSnC81kmE9KxM
hVi7yyTkJKaI0rH5g75tRvgaH3H5ZyHRrieRxKgNxJBtJc4IoPoy0QqI8ETCL3SuIWisqhHwvUta
+l6h7WoAH9KZA2EdWHvY53h9MEhcV/m0sOmHhx7yo3KcdsA3+FyESJoM83EZERHRs0rPhW4MepRt
7R3IL4yQOIk85d9iMgM0rvXg7m8Z2eqIWamekPcNvvkAZm7vL9JYtxbgeEKQj+0QBieK3lEVYiM3
G/i9Hf9KJ+OXJcIwCilCAhv0zuz4sYRbXPydtTLNRaXCM0E8wHhN9RblaY2lqXIee6BwHhvXXTEl
NftDdLu+7pOcoGeytN8LB/XpnzZcuj4fI4HYQy4kADS3rxUSalPiJohg9wlQCm2bRwkh8e3SR+0v
TfT0VQ0xXqRgERBfwSLgCpGbacspida/zWSnBZ3XAOOdaav6e121nOXEjYQWKdKUlgNncT+W9UJ6
NGpoWqIDAK51OjRL2hoM+Xs8HH2wjivoVW5T7Ov3Jn6okqlq7mQz41RiphMraMNwqMFR604jtdTv
Lz18EZoHl5iBgUgK2XoItEpnVOhbq90JV4f5DC+Z/r2DenT9X/Zl/ydN+e3f/x/Jd+UExTdKb8sQ
w4oOG5r1n2Fipj//aVPgXwPTjezrugZgKWa6dzfbreWuW3v+v6xe/d+d6v+fYP2fRUeszCNRc2uC
Y1ShYT2TGm/pcU4hBciQbSbHouMh+lKMwNtPDNPDLzq2oS2aDqmkB4kRqytR3018XgWJ/tu2WfzP
biRYxKaPobrFIQJZdCPbraDqfwvq+B92V+J/VqrQ/DOdCCAmowm776rz488VkPmehfM4wHqJjoCb
/tOt+9cEtZZjrE3K9yP1a33dSIv3LrTs9b/99H9ci2jAPTz+7H5kG7YwBV+CcxD0TfHffvo/7qep
aYKaIbr6uKkhKIOZmgMSwOh/W+r51+a0tWkfJC0+e0/TDp6PURgzxPAo+b/s+P8P7+S/NqfklrFo
Y78dQdj/DNolc6N5/m8X5p/XHXMG7xGIuh/xKn6qNC0RJd3/xwfmn0XIYXQO0tgbAaijFsGcjJb4
Gv1/suJg/6Zgr1BViCFQ+xHxf+ra16M9jHv43zJq2L8x2Hof2gYNxnYcJ9v8jgbbPv4fzs6suW1s
vdp/JdX3OMG4N5DKORecNJCUJcqybN+g3LIb87Qx49d/D5X+EhkRxRSru7rKLQskpj2871rPUlYR
/p2O8O8vw38Ev4r7/xqS6n/9J39+KcpRReh2Zn/81+ci49//PP7Of/+d33/jX1e/irsf2a96/pd+
+x2O+/fnrn40P377A/1tKuQP7S81Hn7Vbdq8Hp9vePyb/9cf/tuv16N8Hstf//zjhSVAczwag1f+
x98/uvn5zz/Mo3f9398e/+8fHk/gn38c6IhEGDr/61j//Qu/ftTNP//QDOH9Ay8NthwphSXkka/S
/zr+yOAHtus4um5ZjvBewWA5DoTwn3+4xj/4gUSS5An0dK+/VBft8Ue28Q+2S7rj6uwI+UXP/uP/
f7Pf7s3/3Kt/y9vsvojypuZUjrPHfFZxJLri3+fE1lU1LUk73rkZ/nbE4HFUjcshg5dzn8AzmO7Z
0VBqQYSnB+lzhPLoT4JGHdbiqW5iJBFh8T3wvSzdFgxytwW1hdAm2pJetFz6bMHgMLMnDaeDm1oy
2R5T8uK1SMNAwkuQNHZr7NeXoO2PpzNzdQ0krotClvkuFSr5VkZE9qCLtL6+ua9/X723V+u9wep4
9NmIIpTJPFr02U74BlUrbN0B+4savcdlx5+NKoT8+WY9mtkuzAycUf6QhzA3+sq/wEZ8/P6zJUQm
2zwf8ySjWZBXX3zDztkrOxfMcseDz9YCnZJxPPVZtkNsbT3hrCh+4Kn7/PGVOd6/9x7T2VogL3pC
xoVj7mIka+SJD5mEQIe9KdmETk1/+uOPec+4zznMfdYq8vSp6sN0lyK2Mh4lm4ZwkTXK8jdjbJY6
3o84tO7loCqxUpFwqX95ZUCP4ePPf4UtvXOecyt27dDUDMLC32kuGgHMHcHgmleFV1tsTESrffJk
o9DiTHaH5ndNlz1rUAWambiffGuKdg6PkHXlabESm0QOOp5GTU66+7UuCt/6hX3RbH9NLA+7JSXd
Sm0xYxlDfAG04Xj9ZmsRQ3kSWVKR7LSsGTZGX+orVPv5BavN49FnY1U66XUUuKm7rfX0YLlTuwoE
qraPL/2Jd9udjRy+HIvAtrtkx/DlrJSlFV8KskcvgMUcv/ps5EiH2qwMH/mfU0/jsnEo4rFSN+wz
TPH3zNHHw88GDooZYVfI2NoFKu2Gl6BCyrnukqbXHErX6dBtKOJoFGf0KM8+5bhrjQssxsdPng0p
TelF+GireOfFvTSWdRtV3YadSnDulTh1X2bDijm4mM9wSu7Qm1DjDjpbZetikJfAE48nMB9Zct/2
abXKbYyw9xMy5voQyv7bRQ/V3N6NTgOPQk+xPBdlgZ48T66jI8nksqPP9hUlomkkUka681KFJ6sq
AwNq5oCT7LLjz95mPSxp1ztDuiu1HDMNXMavYIH6y8aKeRhKaSL9DVo93eV0YtdYXsf7jpLrZVOp
nL3OnUH13y86uTUpBC3MJhgOMm2jy0YiOXudG+HIVNONfOflffxoUH9/Ip778PFlPw5n78wB8zoC
wWJ1bGXusOViJ/WCoQi7nte1R3h92HdXhus77pmqwivD870Pm72/8FVqXR+8cNeUpQbWs6YVkmxG
s/f3Wjh5/ec2GHQapWneG9pfcKcVdt1eR7rjhRNaQb1g6wATVGCUPta4prWf5wA+LN2l2517Whjc
6/TNxheEWGOzUBWiykVqYuVXQxeHN3lV0mCYzHqf6qnlpKu2kFSkS03gE1yOqIauzVjp6AQiUmyx
OH18kU8MK/PKheNHZupqlb7V3PqvQS+DRzkN9oWPx2xM8bB4IEgVBmJis/2UeNOUL5JUCy47/Lxa
4Y0wuWWszO2YWfWNVVvTd2iz5+BFJ67MPLIFEluSG33e8Nbj4PBRl2DaqtDZfnzhjfeofgy4Yjaq
VMIHz2EDGbeRLIGt0zoyEq4xMPloPBQ2javWNOoVvYjRvKXHUt7oyJGOjUZrYNEyhVr80xtxWf7s
JtSyL44Qw9JJaeuhQ6rH6trUTD05hyY+dTVmaw4P/2ut4eLb9Q2dE8dsYGWPeGDbM5fj1PFn45RF
CIgl/KORKFb+sooj7bPpy+rMGPsKLnzn9Z6nvLAbCkICybutq2d2ufI9FG3bIPTHTZMYVfTDQ6LZ
bHDA1Kxn9Yk2uK9ppbvG3DwtfYJm28vWCfNAGG3CkCBS5W9jbwrXOu5nxCI+MvcLr6P5+z6WbHc1
uJrmbeMh6sQaMyoem9A2xbkPODEqz6smI1NI2yRxs7NQJjRfggmq0QqmZmM717Q7bNpSqdPl4ZmB
+dRzMRtCehp5BR7WbpvFdfnZq1GFLqI08y7brM1zYlytGUSlV9PW9lBYlEKrPtHaDK8+fsdPfHln
tjAJHRb+ubKjfVllT5ORkDYS6Of2aKcOPhs/YIaMmV4EuGKi6LnVxwa5Su1etmxwZq870lsNYV4Q
7mIeoJ2hzOJWKj2/cEXlzN72IGResJSmH3pqCXvoHsPOQkV62VU/XrA37Y3erEI/QIOyTyP9S25O
+ZYG7CWIXUbtebILsJc8MYM03BWpj19djQO6aXO68LLP3t4K1EsVi9Q8JKYVPiexaY8LrfCD68uu
zGwPkfZBoKzeYpFjgueAYUFD+0aAo7gkcuJ4dWZva4DbEF9AZG0Lzcu/Vzjje1xxrbhsGzGPXAlD
SRN6Cnkqvci4J0M7OvRFcdlQMI9c8T3Gfc1CXW2hXb7CiW7dd5VML3so7dnbSqAf+gVRJHs3rMmi
iq3omV5jd9lAMw9dCZ1BqsD1g30cg09ylRNvUXSe2xqe2FXPQ1dU6OKzjqxiZ+f2OO65UEdMxNCY
jXMTW1JDFubUEXwcFtHBz0B2YXlJU4cHah7HYg5TbVe2Eey7HpqUlPlwHxplc9n7ME9IcSUhulZo
6ge9Lh1ETLqPujzksUoum43t2fvs2liqBNq6/aSP5VWJEunQxLAoLnqd5xEp5GpJrwcnvm9d5KM4
Z51dbIzF+uOji+NL+86a6ZUY9mYcHVLCXKZ0sLdKOab9We/ZIoFeiOq6uTVpd5fjMu0db5TXUyZ6
4wVvQv9p6GWETNj3MwOrVyK6XQXfoV7BgRlQu2LoOho8Zah9j0bHnTZ5XUsAMLrKvAHdvUEXqQdn
sosmL1hqRNkH10PsW6TbhaJnH0TZMccMGtU7vU5ytScCqF166IWRGbhGmchb07Li9trw9S750rZW
+1efqKhdKL1WDtZpvbtFbaE5X9D+dwetQoy1JdIKCoc+pWrhNF27StshrK7CoxJpU2Vxpa2VU5m7
KrQC+0vaKnNaOY3V6vBfhnQjkMpCE/QoQ6wSo3azaAl/bUIPP2kD7rLBNxSUAGaOhZPm+TfkwN4j
PysuHNbnaTOJbbmdKbp032PVXVah2eGnFJekbvIKzrNmeosYPW2Mgn2ha0/aFJI3q4xLstWPB58N
i4moc5H2nrY7emqWIrKL+xhiwGXD4jxpxm6PWttyTPdIvP5yM9N8UH45XLb7nAfN9J4uOiy42g5L
TXrABFjj38MEf9lGYZ40YyaOHZGgjL5TBMVV0ucU42EanRmYTgzp86SZPpwUyMIw2kHKUtlXL7SS
7s6Lg4IcvHKoeOsASCNmRX7tJ+Oq6IHxfDysnFi2ztNn3L7VaGAEGSam4Ymlx3SvISw/s887dfDZ
Aqcq8SOmk6PtIr0XO1/U4UGV44/LvvlscWMwKqhRZ/XU49RZuWUYPpAu51229JuHy4BQUGiLk/IQ
ZH6w6o3eA8rTG8GXi778PFGmMmrfi1K9OOAmjXGyy35r2OqMeME4rtvfmSrmgTJ+PtTAuGxc416M
e3/lGRFwRstU2YZNibJ2LoGt1a0YrICzguv30AxZU3/J47LFy9BhIzQ2nWl1D3QEPIgNpd77yKny
2GiDy54Nc7alQVUHwCmeyoPr1OFDywUpF6GvD5etJeahNIkmjcIqq/Lgt6IDVKIxPU46htYzb+zx
a753iWe7mgQvBGpuXsPABGy9dLvGguzQdF641sou3NSkK1iXLVbNWRsFd9IEckpwqZKCKjp67aFd
TJl7CTCdUf+1Cf9mZQErKcFIX6pDRqn+xgx11S41v8usM9fqxDAwj6EJCCoxxtQYtt2Edr3vx/AA
vqK8bOCfx9DYMZW7YHSqQ+blGpgDMJwIq03cPB+/qifG5nkATVY5hRK2Fe2oMqfuD3gBHjGtLl2C
F+SRA+tIWrOfU6uvr7zSSfwz670TF20eTeNb0otMq1aHPtb9VV8M7CQ6iAGX5Npy01/roG9u+uj6
TZuaybTNkUpDkK20a4oAyWWP7DycBnMzgIrRaw8+ALhtpZLcXqiQCfSyR+p15Hvz7SNWhI6SRn1A
hT2u2JcnD7LLxjNj0+uz887bPU+n0UnWaUaoO7c5PlMkD21US/cJUKMGRaxCBAEecQz0JzJY1b6h
noF+Gwk+wr8+VCFyroQQzG6FWc63H4GT4Hu2Cs1/GM3A/0KEc2FummjIVo0V5cZdHKUj2mUWRGcW
WqeK2a9izbeXh7DXYcDh/gCCp+LraJC1VH8kKKUNABDgCO6mMloU/GGK/eI2jwpikJYBYWFo0Cej
3ViR5j1kZYoR8brFrT0eIYpd5xCzghlugcsIXCAI8iwzL1uJzGN1YD+5Pklh6Z6Mp/oh0+zyW4fi
/cIHZrYUKcQwNZx1smdNq23GWondRKDfhUefrUUioXzNH4p0XwGCXdbYwZ/wLl4SnMurOg+7sYFA
lQU2FJb8rlgGVVts416rzww0x7X9O8/6POymAMwYJdjjtpkuxukGaLGzLozONZ89PO7domtld6eb
thjOvF0nRrZ5/k1u6sBtQDbvaMD16ADiabxiG2mZZ5Zup9Qq8wicuoOpV3U2K0NVlEReo5b5BECo
0/dmUDhrHUVtDfWwglO28PIQGBC+5xqHgNXIxMcMqGElyBy3TnDjZkZ+7XXU8ddGlFX3lQf1D6+/
axe3aS+FiUpdjhTgzzxJJ7/8cU335tXNnB5ShxrrXeDlhWxWxiSN0V+i4HbED4tExetGSDsDIQO+
LQI2aN2KZPCLn4hQAlAvjl7bEzQ/SoqJC6kUjsiXSRVHW7gGVcP+YRAnJVdWPuIbAkdUNbew26Lo
kki148N6vOtvvr9O1zkywHbuREjowYKiNTSKeCjdM2Pb687kved1thrqjgi3Iu+9bdMmvXhyirq7
h1pGlPRKuqJqH7sREOc3QFDto+F0bf5pTEatQSOoF/s8A9o85radXodqiB5iCKKgvLSot6ZrGoAT
DiSnNDP9yQM5m5IwHKcEk2EDJkjMdduSXjF0xWrdpm6pLdOqkiFBRY6KxW06Kd16cEr8Mj9Tg+Dh
68lh/F2Ejtt/j6Y2rf+EElkn1ZmFyevI+N6VMH+/1BH2CI8QzAnPFp3ojiovucbdYgzBay9MXSu8
G1OmnltcB7CmU+zDtYJmt7AVjLLNWDnZpwH4hLYt3SA4Oxaemnz02VAbBprjhmEW7NqiHtr7rrYj
6ynmHZF3IcaydDN6SfxNWPgVVyaVvmRRm+V4hZLTE19jr6gcfeNpOcHNpuVV7Z90DyKqVArD3VpJ
KEyjHJnczmwUXjdF713F2didqymBSOy1W/ZIcffVyca6A7JDddBSVw5gLfVJVaHqDr3WlOO3wKh0
67nro/Y66gMzec7LvrG/uH5fhSu477l2pVeGe00PuUdE2naqfHLMKdBfegvnFyy6I5J7Ww/S/jV2
Y9F8owRpH1HXIcZV+pwS6MlRSBj/KS0t+ar7eFUvmmLdee5SD+Oj6S0rPCQ1LP5FFJEbsRp0PX3+
eKn8/r4TAO3vDyRum7YqlZc8ttR6rrIY6HKC2i5d43Gq/XNLS4+j/e8b5s4jmKJE+kU0Gc5Wt3ss
3hAI2AEA+WSU829GW298tJ6YlvptRcbL8BD7AWiDHLbidV+5uEfxZlbGtOpFZyU/XbRVSBMt8t2t
nVkq80rWjZ7fmFUzNcTVUhu5sXSZyIe+gFO4spNi8J8gS2nFs2O5lrYqfWfyv5UhPIcltScNVGnd
1bA0beV9BbXZiF+UNcGbdCJP8CBqScm8UznCshaBp2X+svVwdN0mQVL/UAKqRxKLxvwa4GO6Bqxg
M02NSKqGG9J2YBguSwgsVrvohC8xT9aOV3frIFXu+KeWC/upoOkDAjqx9eiiRo87V2NXoYsf05zE
TlRlDUeYfa66wsQYnjn+qedmNue11WB5EcPtYxAFDkbQCFLMQhhjd58ObXfRssOdq6R7CKkuCVjR
zkx6B0ix9B+odw5nBmPn/VWN682mJccMc7SsnrUDwh47001vau6vNMXevjwqHtsRhNXkSbitbVaN
C6tOPWPHUigCXWBlTpbviMIJyTFWQSbDW9dDlbc2q6z57kdMWD+LKInrBXMY2Lc8j9RVpsMtWU2U
zfeubMcbmxTeYQOhqLw75nwdtyICOhiQn/Rn5pfdavRNTG++gchoWmCYU9qwLv1SL4tlzooDcmYe
pU8eBvZvhZeXq7Ife3NRyqNxVhahSxkIZuNVEMKHoYwOr2oL4yxwHko5BiUYcWyszS8LA7J/w3RX
kIORdFaJJsuMJrAaDaqHq9iwhl9m5Q9A2uwGPH+/bDr68XAK2D2fWQGeuhezibHAXNZOABMfW7+P
fLyKnaO2ctB678wq7dQHzKa4UYLyEiQP7JwAHnHhJdNtwfBz5lk6dfTZjISAD0hW1npbgPXJVVAC
+1+7AwbL1cfD9Injz+XkASuCZqSaveOyiGslLP3eMtS5ZclrDfOd8XkuFg8sNaVBMhnbFEvZjyYd
hvhR4D9v10CfCpEvpHLGFzwRFvDMdkiXZeNkABBrf7o3rcoPrhKBFthcy2HUCwJpJuSFz0FiVwGM
MvBpD2Gdx9WhJ7nhVy4jbJMLmnp19T2XXkkVsUx8KCvclTR5yUbNj57cAVoT5TmoYuSFJF+zRgd3
ftnVPO6r3ix4YwzfdUIWyM6NtAm8jq7ptL7G/stlhz8WIN8cPgklTVdjGnYFJJAvkFO7L9LSzyx+
3t/7uXN1eVRmpsekFu7wihfsghTREXTd4/Ja1yW5FoR+yda4xrJvmn8bsX7zYb11q5wY7Oeac5iK
rRFRx9oq4JjkAgzSSJbMfa5aymKqjDOv6LvGVEe6/0t8HgwJ6MFQbgcCW+RtahZuugFQ1pk7vQki
ALE62XLgGIyftsNSOQRdQIwXC8wxvjLsZjQeE6U5GbjYqU7DM0/L+9VEILC/305R+TaVbiqgNuKJ
ZAH1InzoQdYk15luwoZJukZPvgsZaxt4LMWflz1Es/Eqa90GToLvEccUqscWxsNPe2zKM+d0ajyZ
jVdZ5QPVqHRv69kV9LdCy9mV4eT4+Lu/lonfGU/manVCd+omG8ts6wOlMXY4ELtyYbYIne/y0mif
cabld5jg3BuR2ZmxzPCp589hwyZ0OQ2iu5NNLXMCO4dxFQWVMQJOiBBzbsq0r7deRMtj6cY0PgHF
NEa0AOnnqu3Yh2b86eNTOL6r753BbF0cuvYwjLVlAOgClL6FtEYuqQdT6qmNyP1YRtPkXSaicOf5
Z41nuBaEMG9boKDeGFgqNsLvHz8+EeN4S987k9lo5BimAmAzNVuHbKDogTCWZiu6yd2bPUjkaJFX
Rmcc4d5jb62oYxB8VA4QqtdNNLb1mV7sq3frvW8xWy8OIYIDDB7xLYv6ZvhFypV7YL9fPnkonB08
gb4lHktLI8eKmuIgV5AbSO6ARCwwKTm5L5+1Fi3g1z4Dq7Z0K5G7P3u379SNNPrpGpjr2H1q0Z0S
cuK5ZQvE340/JVqmdaxUshDm/OgLKHY9RVNlVPGV1OBuySzs9GeVsV28DhEOh0fighIr/PeZtZTT
pMBu6liQiJXWnsM+9G9VQGrjjc1uZVNTOtinXRJe26rKgyXyDoLSJMA4iCJqiMkpyKImkIDhcCQA
oHIQ6X5LYKLufB0iGDgQjbHaIpvgLgOf1jxYYuyAmgLRWI1VJuwraIG0Yhd9pqhZL2xXs6Gvj8mU
H7wwjg1oDYXha9eYb7UrJZFXxIvBH9jAFTkBHOtSwepcW2agjhSgfPhOwcHub8Avpbq1IsErKMgL
sRwFl68BNQ98cWhk/xiB6DBWoxEC8Gknmoj7YvTDapmROXMHgbEHdwmXiZwLIwCI9ZXIDiO5MQPN
piaXVgpkZzs27SrLlNF/cii1Wnst6YybNsbnfAt6ML0ijQp1y8eP+Qn7KXncv4/SCXpFvM4katTg
SsrVEX5qrKyWrG6wSEX41TbLYvpUCdWam5EWgSMWNqii8aBQUJSLsQ+MHs6/AI53lykI2au0GeI1
6V7WnWkyMD2FkVGEW/jC03Wdjlq1KErbXYyRi1AYQD4ygHOipxPz7dy3QTJrbbPtEQ+11jcvEcWf
m+iYF3WVt62Rbj6+YiemADmf1hKzqOrMENDOne8J2S7uxtDYOp85/Ikt/9wWoR3raCM8+a0fqZQV
ZG5Kx94ktFoAN/b49K+ZQ5tmx0uZFVfpqBMEyDJaVQ+Xnd5shpOZHhSMIcCrYvA7S0+CnF7ZphJn
5rgTl29unRhLyoVRQMMAck23LgeVvOim1d9//O3d4zT/zng59060jIFeH7hqN+VO4tAHgrpNJAEx
D3toaMBOCyC39WNoIEb4HlByiDZ9Q3/tSqhM25RObv/wgfos3PDYCFsKqyVR0CI8I1gTQCVgGRn6
HoqYkk/gWyijENk3rOCDtk+Oa3irRIb9U0mCJcz0NKdZ1jVlvvFg7mcrRG15cSdBMcKFr1j/G6Cl
oMk3IvWyb1FZdDB6vLyVUUEKT9raNi0o3c8forHQEZIJ3csxdrses31bOfaqM4gFuxm1Iocw5iWN
V17LmPr90nQUrZ+81vxlEIJUu09iPWxWmSANx7ArKOc2Xptg07euBM1En4KUKRGyB84bCXK7zqZc
JxfMKW8gzdG6aENP3ultqz3rbpeFyO7H+q6xdR8gT2cR41AaqXFTZMRA3sasp5kNCBOs7n09slI4
t6JZC3MIXxqbgjKQUkbPSqF5ZKecy7VqsrL4czQiG5h02OTg44euEt+DZIR9tIDwYMXO6uMn5NTz
N9vD2HXu9WbZNjuw69FTo/d1vXBaVZ55fY+rg/eev+P/f7OH8URiGCMBXfDdcuXemU6RirUpS0qg
QlMeCGTDo9rx8bmc2NPM0R2dpceDCrVxS4O7d/doZNOR0kYRJ9eOV04ZaCYrT7otuYo5o/rHH3rq
Ah7//5szBE+ZdlnuYJEvEhrHJJKisgQ2NAbVmaXXqU+wfv8EASNN9VNS72o5JH/mBCqR55Ynzstl
JzAbwGO3RLZY9WrnKOOZt7O+g6bSnJlPT0xBc5NKXreG7YSTe+unnX3naJb4oflxCHm9o/a9+PgM
TuysXnWzb26BEcpRJ3kn2A7ZGOT3ztBnwUa0Rqzd2wA2Y8pUkbFRAWkam0QUdvn54889MTfNPSsY
1Vki+XGxbVgp7SmwlyyaOiEWmhuwCCaZwjaAGbfNtE9ogzmLsWYPeuZhP3Fl55YWVEiqzEho2QlC
jeAXKsevSd47Zhl2aD7KMx9z4gV25uODC49D81v/gKh4ehhru1glbdfai4D0T3NroTq/hIbFtn1u
ddGl40Ylyb+7vI2/+qUW3LXOMN18fK9OvERzowu5nq3HmtE/BKpstzoaqnWRTNOZJ/BVm/POOPda
G37zCNo6HLJA1c02qauw34OOjm1yU2pT7sjmFkeeeQw2TtOOKRdKr1I6cuMYP8KHc8ghYhS2wN6P
LMjvhgZU7O0kcn9VNDK6qVhfTbd53piHgAAW78zO9NQFmY0qldbHxOmk7iGBkr2sCK06EN8bnykv
nTr6bFDxBfxiobneYSxzcUOTHBM7CYXLy27mrKgRENLAxbblIfJqZznmXn4VAwM9czNPfffZkk9k
g52gjE12HcEk90F9FMXZDRyBy44/N89Emkbg1ODKg58qYrWnONl4fhmceWFPSEDduX2GjegYWFzr
raRr9YiK3ote6n7Mn2PCMoJFmFeI+C2iI+ql9NVUEo4TyKTc+dbotitVs8RYOlpR5ZDzB2+JosL6
VLAydC48/dmI0gN6rdpOx0pLO/2mExP9Z13o+hkJ7Im7N3fgZCLAFdM1+S1zjYnDoTNu675wVxc9
eXMHDhx00rx48h6QbMVIvwaY2QsjGM6VSE9MKXObjSDUvYudJtsNxXHZ7ZhRRCJilRbihvRf1oYT
6SlfQmH5bJyhUIDjnZqQkOEzp3eiyjM34tCpz1AFTVCRgMQymmledV3HXvoVHCvsTJuslKUN0pi+
ZDGSc0YETky0jJ0CqU0Aq4BRZll/3xSmlm30TALxXdkONvnboKSMvwTlT9mfJg15uKXdTGJvEexo
PZP6EUE6RtZRxfcu4DJxgwSA5bTIeybR2EoAW7LHm25Dww4Btfvkfk2KPtcBcvyYbIU2jeFDZKd9
tHQzgy1inab6xuQCRkR0eniJFq0qkPQQraua9irNJnlulXPqmTN/X6HVI620ppH2gRh307/xcbA0
N46lzsxdJ6b6ub1IF43VkFemH/w477InWJGhuA7QervrOCmcL2fuPV/2nSls7jKqwjZIUrtyHkYD
J1GUxc33PC3rzcdHP7GOmFtjABOZFVzmYFe3wjK+6b2XdrdaGIVE3jW5tTEAlp4ZAU/cjblPRjda
cpFUbx6yPD3uxdhOChKB6rOMyVPnMhvBcHXHju3Echuwa943pGR9ry0vfQ71MMv29BJQq0BTjRcy
64ojkIs2V7TK6txk/VnWzkj+lIW2e9uPxzAxRT5k82lyxsGUbNADUyD3k8lTLUz7W03+IKk5ORBY
cKRCAz+5SMqB/2psicsjrzXftFXhRQjU3I4PtbKMu3hft/EEs9Xz6yxcw8Rwqs8jlHI892UO8PZb
0MS+uymM0L1FfqmN6JqAQbJLN6InZ1RCLAk2Du6dJtIf0lg3nWukQvmV2fiB9wOsQdmtmxBesQcU
eorP6QFO3bvjJX+zjhrrtO0y6QePrt7W9xHED5j9R1jHx0/hqcMf37A3hy/BGpOEEoTbTmb1Mpad
/5PIDvPHZUc/fuqbo9vTyD9dZNwWDpFcGiS6aVWkk6xXHx//xDgw9wohcdOp32rJY5UfOSyF7ONo
TTxpQ9btZJ4jSZ76lNlgNoxm2DCSa7eGFhO7psdZ267jdnR+wFohov3jczl1J2ZLuEKHbtT6sXab
klgHf0rLH0AHizOjzQmpoGvN13B6V9JqbvStsEoCRiWs+hH2McneuenIapX2opnQoPmE5aLSzm9t
Mzb7BfrQ6CUhu5EwIpkb2pUI4i5bg0o0Nsjm63rlWDGBgOngU7gNS1kUPaWdJPs6CFg4+6Yh42iV
Oo4/2Oz/QBlSBA6L9LFBuIiHK3IEA1KYJSvfNpFVNEEe6tkqdwjb8BewTWiDbqyedKgz0pcTN3Nu
ZhKkpHlB1KSPfhZG0Yq9iPzWF12cLmNqqFcf30uY5Dzh78wdc1NTWRtGYGpReUuYeTVEy4nuVr4o
Xa9eR1KJ5gs5Por4sMoFXJ3b1bglcaS7KQZb4fYNyUvbWbKVDhKTKhdLtyn0dUG2+JeiHhWpiiRA
bkrRBdqiauljks9eyrq6yYigSFaj5yI4qQdP6KuRGSzfhjgoEuxzlgT+p1LCXCqyFYhdIr8yXcpk
IjOBLqwRLzO3iZt2aXSD9zPVkpGgT03tyin1CI3VEsPNFmlqauSzOQiVNzJ2jeimiAHov8jctoB5
oHczg7sK1RE5s67bW/uSpKYflhrJRa3c4FZi9or2cuyrVWB5cGY2/UCZ17wj2Urkf1XdpO/BKsaU
DYhDUA+TqNhhb7RCFOKHA7rZuDXL0Fp2PViz70HkltkmSqq+2ZqG0r5VHmWbiIgV+sh5nfw5kn3k
PkmnKcUCnXM8ELBOil6HAcq6KgpXFF+LHEvuXdMLfe85pGVeGSbl0Bc4mfqOHaoYb5NGy35ZJMqC
UXPjgiDOrm+qZtHhuyOQW/p0aLhXlrMioVATB/Cc5g2Cn4ArnYFw2RPmKwMSVekd5eOCrrtr77NS
jAS1pVZz7QpTODfAtjEhN6BYKOYiaGvsRXfcE2Fq7gyMSBmQ9WCBGV0Yw3pspnoDepKNktsaGe+q
huroqSfS9ErIbIg+k26hm3vsb+P4VziQmH0gqqJrFkEXWdNnp0oH466ptZL4gclsgwW5a1BGaL4n
+75rpJav4Bb7xqL0JlKBxr5cOawkOgKvM5oKbTSYDwmpymwGa9ej72f4TvlFgcQUjxkG6/ITQkDC
t3rbb65M77hzJ3r0mIqn5Xx7cuoTttvdqhmdqVgOHARnhUKRDUHfbpJfqCVRWmSF3fWEq5CHRqFl
aJtbgh/DlogEit1XbHv97q41Jm/cRY6bUXDy0LfLiFiAYqj39USR+2VyqbIPq0mSLMiC3CzJ7XKw
739NTMd3ieSwDfuZ2G0ZrOjNUuFhWW7I524UHo+rVToYa1Tn69MzaWfhdNsxfPafkFYP+VYhXki/
9kSVLtgGCG8nZBQ311C0imCd+44seLx1FayaSm/q5/YY7pkTiGaQ2zx6Q7xC69OPL7oNP99PrGa6
iRxCjhLd8O1l1Ctrb6CAQDhGbgbZ6oIbaS2Im2+GtVUkpbirCHhE8imCbi/SwKKLyUvm3pNI5Y1X
feiCkFzWQ9/uY1dq1i5NGevgIk86uSJpwKZiUWHhSjaJT2/2k4g19aL3fb+SEZLlM9uoV3/ee+Ph
bIVoWzprIuaCW0/ryCxsI8vrCUqtSOBuO189tNhb2B79P87ObMlNZFvDT0QEY5LcaqxSTa6SykPf
EG7bzZhAMsPTn099btpsqxShux3eXUiCzMXKf/1D2dy3blr53wM5nSsBSv6D6xvDxsZx7ZUwkgwo
idi+iBOyrEvID1Ze9s0p72KR7GWbuMHXsIjc5yIjBP0Y6sp5jQGh3Z1TtHlxZYh04VW91GtajeOg
08/MM9gn14grMd+PSbK6EQ9ZCjYN3r9mEA7zw2BNCSorJ6/NTaOYGH/8err0Dly0ZYnj2m5SZsZr
Rlx8T9kKYZTYNrkguypriJ247WOcRfcXdwQ95W7KoTnNMT/Xofwse8tnxQe6uNICXqJhLBWb2DN4
lR6t4eBnSkGg19gk51uDGLm9a5NsMhJxVQ1y3U8c2nEASZzNTAKeQVJTkl3Dni8cgJayTjMwGgln
anqQIiHMOhN1xRmD8ocPhal2CJaKK8/u0tpb9HFRX5OhAdBxdLUy32w1ZgSGuL8+fmIXzMiYR/7+
yNrsnKNDRT1gIl2JXc5owlh1tjltUn8SBbqfenTWBUoFYqQ51gW7SfqkihN30FkHd8aw9jZ+/lLz
WRL/UeZqqN504ZBZ2M0iTrcpER+nj3+q/S/894eStFR9hk0Da8RX6q0cSQ/B7JXk6sDeQEgLu9fK
SgMcNFYyC7K3xM8dMRwbP6nsf5wJVPgwkR53xG+7/DtJByzyXNU0u1I0lfUFir0kASmoWyNdDb5u
fDz55TStARDSv/FcJDYzM8/ZNOgZfHelK3+MtoIY7MPkW/Kdw6p6zvLezDdlj0px7cKBsfdZbCF7
1dAU/5Z8d3MbGmO670AtrRVRT5V67snVTl61M3lPWVZN9yTucI0uV2dcrsiDAxk5nbftwtpb8wCT
+D7KsIQU/ggxmMARkmuwpW2rv7p0Gu+seoieogljvdUw9SRsCy8p4RZEUfxp8mrIgGoqs2QlFekr
axtbrvUQhnn3DhHamR9Fak5baKnQVnBDMdv1IJzoPSF//YXEQyvaZMLP91OgjDfRBxLRcDRDZbNU
9ldIlNRd1HVh9tnOgLMj27fbN+0jSLqHznzOdfbBfz5bIAGfSftt6xeFU1pPpJAmjDQqMQVauaas
nhJp0nUj6PS/ZaXb+oepA7v+7Erb4QdnvrvhENDRPA9WviWIrvZZaIGbHV2/aj6RZAqLfLLFNK0m
pW3CeAtH35ehT4zsgBfFURDqluw7lVj3JGBwbyerN/7mP62x1yaOubnvRstoV2ak9N6059z7a5C+
+KL8slslhmNx97nCLnNVTx5ZWLt5UG/JGK27T86g8uIwNwUavG2Z1gV0XpH5DS98y2vq51xaDbkx
7nmFwOXiWLOWOfyznFOY7L+KDkDdRWrLLMMtepdetUvp0Fe6VE20DgMRqb2bhh7/xywdwjULNGRq
PXTE3r3QdAq152xyTrK0ys7+Vs94lETQ+hnOQCSOvkmdnAOgSEXcgaUIKMVxXLVIaCpEVp03cWPG
gKezKTsccMgdH5ilZMPQFmR45ck2kXg0YsHl+/Svc1RPW04EGENNYnLTk5Vmkwk+qbz8AQlKGdIs
sLH4qywy732KERz9mRjnqfCK2FphvF3sLTrLXyVRouD5JanNpIq5rUgeIvK1+eFekXDkzPNJiG3E
SuPN4FfmS0M1JUu3ClJNfm9XhxuhGgLf9pwKCWKCYxlgXTO5zV1tltMXLuy8kHCEHNTOa9tmI+oI
kVPp4JNKxmBsTUQ+ZqOjf/m9NJpwJzOrsu9DAmvLvzO6G3xFcKh3VoqdOEK0SKx1aQibLqavE4Lb
s44CI0wRibsuKucnd9JFfxdqIaxXHDi8cF3Fpjvzm1OZHDqPpn09QGI3XzoSVt2EJ0ZZ2Pp+U3hr
G+qEeK9TEvy69Vndmr7XArPmL4F1Xj9x6njyUTm5/QUXsDnf1mMceHLjE/D5ooNgQiaYMHz03PGH
yW8yn+DEzCV5kH5TQR/wZ+eQtzBpNq5M/e6bVDlVynOIbpsHCMXy0SmrtBdrK4wiyACmFzcTih9S
5FbIihSLtlIOXuqZPR5KxsebFimSvSVkPA2J0cS3wljPw+y+f1z2L7w+/0eMn5JwaPNCebOjWRwQ
ublf0zzXV879/1rg/Omdcu64/gN42dEkKpS83qFJwtJ7iWPhVY8qlvJAhPTs/x2SspcwL7D6NwTk
wZcMG5123Qej5R98cSbZyNiU966XJOOGuCL1nic6mXahgVZ739E0I2OpimR6QuU58A+w756aIR0j
Esed6lFyykPu5JnefVUPbnkqu9F78Tw9Mh0ZhRs+wKnsURpHloAcKq3s0ZmGwNq2hl9W4ap37dm4
Jk+9oN+VS+uAMRdlxPQsfgyjpn2jse8JxMP0ue3vyeFK0/tm9NRdYKbtDzmgKN1ZlVPhBd13bW+9
D8qCP4kRCsUS0W8PmQp4CePiohxLWJOoafu19mXzgIOV3NQx7hefP14lF9q5pWcAuFtpE9ORsjGa
uH0UBcXFpktwngamNhhqpVTlKw3dJXL+UuwfpMnIOw3KeIpsTfzyCY8y/rZFEj72qTskO2hp3n1m
yuTOSqTBY/OYlnPwh5lLJhdFcV73XmlB8KBMplfa6kv7ZIFGtqQNkv83yAc3ItiMplrkpHqmaXXb
UPLfbv4/G6XBbn+YhdUcRRIVLyoBz+KwbNvulbv6bxDPH3bi0iiAYZyHCAuqZ5QHGaoKshVS2W3x
YXKsU5gn2G6VaezdkT9CGZSc2QlvjQKfBJUGh0jnfoKrNr+ECXy3dVZZLW9sM3AbFNz8LZHxm4zc
6LXdq8Sg5QDhMlaoGO0d0vMwInu7asUniPORQ1Rsm1iflS5a5y4cMEVIRjfp2k2ADm+Iaa+ZY5B0
XJcEH8rkq2Hykt1rbMf21qSSV95UgzoVELn4hjZ1a9w1YW17L1HqBUSdMgeDcNzJMTU2XXN2QqXE
RcwItW8a4tXAME4/oGmrIcVEXWzJVd6V0Uvod5X1mBg6XCW9bcmn0dbEKiCI8CGTd6okARL1GBF9
2MO+xu6YmgfgEtvltT7GCaPP0G/3PTTDmAQzUex9zveDvAIYXBB0y6UVg92RcVoUqf1q5r68z7yG
BBFIgLP3qDundV+hGtXxXWZ1MG+6Poiakxwmotw6cCq7PlQ5xPdNmphM1K4U9wtbYunVEPp5IaNq
YMmSSLgOp9p87y1l37YhlkYNYtKtV/WyPpaD0+0HbTn/GEFlX5EJXPrui/cSeBDhpkYinkVUGTvk
CuZdZRdXquWli5///T97OQQITFHdnxtTcLIJieEhrW498J4Dnv57dcLGJlmnWjwPPmawiaf9Oytt
rx3cL9HbzcVwZ6iE01Rzo49Nm+URuebTKIAfQ5IOhS8zjP8y7ZYr3CEw5ZqIztjYXp8Nu6yYHAfT
xpRgzcggsl6zK/pNFsUjuKbVNvWunbE7ROWfzRtpW9XT4Agn2QriYX7RG3lHYzi3qB+/sc4P8k/l
blGvUY8NQzQiaJoyGXwi42feN5mw+q1XRqFx5UMuPegF9tDY2oz71JavQkNU6eCafyMT+Fq78Oer
E0/0+4Me/MwRCfnUR1kHwVqZ7K9cjNeEMpeuvtAdDTVxaqaW8ZtpeM6LOUS6WvdSY5D18QO4dP0F
wCmLvDfaJknfRFe2f0WaLPRtFRBCdOP1z63KfzYZLvutXxjl+DpNicgfIm9A1jzqUsi3237AokSI
amaEhJfUm1243rPWXe6v0mKuv358eee8Ev93hTKj+P0HcJZUQQyz/2WwnRHoofes6c4x1fxpGovK
SA+mUXW4RnFY9eW3CFVOtaqyGFAgSm0Dm1bGQhy1tN9xdwlCXxV1XvnYERIwf8+ZHSyTBIepArMg
Mxht9+Sk5gowxSyAjIWSm7xOCEuGxKX6Nl5ngZOAwGfDXGxKh78rEgrZ2ulzqbBOMKaKvNZzI1AF
3HJ1hblyaZksqhm4Y5gSXhy94fZhQDYY0iev6Yvtxzf50tXt3+8x0wfXALqP3mCYN8+qLdyvfQ5x
4eOr/7nG4JP2+9VFl1Uod9hCkIoKuYnyDk1YFCJH2BDe0l6hYf57OvjTQllWGeXFFaCf+WrqJLyb
rLyuwTnSZvqCrN8MpvWEvkgAr2IbQMpuiKb1q6+CUqxVH7jd9xqhu+PsLW+kv2mGxHW2EDlCTj0f
34YLN3kpGQeckm46ddYrhhUYrq/w9DXy+yL3kvzKIjnXpD/cgaVqfAqIJh9AE45ok9rPyhO2Opg5
4bgH1BGFZPSV529Bk+pDYM03Ot/7clHB7CzyG7v03NdkTIavKAeqn2171db1grcM9kO/rx7IN5VQ
hNu+up4xNy/KmEwkn0bzVLUAhCus5Odh7Y5ReIe6O+rfYkOoF4i+jtpNAPZrQuKHSq+1rbv6J6fm
3H2rQgRczIFEVKyDsY/yap22rkC9OkQzlscygvqzwbZTZwe7M+O3IcRqDkvwyGn1qs19ExuPZJb+
wUN7Et3UyUHb/v2HilLGVVOSTZf5YERdElQHi5nflS1+YRMuJeOJG/cKgkh5DPPBuKcSNiBvAmsA
B8Hvr9tW+KJINQ1p6U2YVsfEjii8FaB7q73bzO38pexbosZ0ejuwj5Gbha8ShdLPWmj3yv25tDuX
RQpReZuCoNJFADISiFk9Q+GUN159UZtKO7KYJVfZmw5ThYapUiCqjh3eZqDgL/XdSPl8w2X2eRym
mtMafkcH8Ojktm/vL3qgMsmxQNTCPpqqrZgfJP63arLV8eNV4/25ai3V1qFXTtXg+eoY1gMB3o4s
hoPConxXVZZvXSmNF8Z9BLX+vrvKPPBnJKXhUcvJaTYCzq29wlIpYNbS6+gn/qd9jDKtBDe0szH/
4utwfsCIbLwt49Bf5pa506zBu4vwKNrh2Wwned8WN1qaM/75/eepwK1gEHfhsXPLZKfqdHhD4dff
VpqW+tdSWqOYsyg8Ru0AK0E7j3R86ZWLX3r+i+ZDVYE1RW0THhtziPc6MJJ8FWpnrDeGayTdlQVw
YX8v5a9ROgjhh9x9E3hgbcbRvGdufZuZje8v9rcMZlMFdhHADtPGzgwb9x3s5poR84U7tJS2digj
o1g23qu2RY5Qsoh1eNeaQWV+M4IEXd7m45144R4tNa6iRgp1zvg8JVbRrSZvGO+MaDCvVJFzP/CH
7mSZDmYrI+8nUkJOYTAM1Vfphepfn4HsVbumlzxMvZlkmMZZ+d1tP2ex5cN+tphrlclJiM58zETn
vGDUdqXdvHSvzs/qP+cq0DusqCw7OZWQbFHg1vIpdRi33PbVz5/6n6u7RgPeF7jjG8LVnyHwrd5Q
JkHPbrv84kXdAR1PoZdMb7LXE4eWOXvNyQX7ddvVFxtaDmruCAFTJ5uZRgp3bsjtlVMl115Hl7bD
4lXd0YVNgRlkJ6jvWb6OONHmzN7m2lrFtdXdRqxlivL7M5AzowJGPMEbjhHexvTq+msguhu7vaXk
UVjENhAO57x1wXkano2ZytZjHF8Lmnf+zW/6w35b6hqxMEmMIZHijYkpWRfK9U2mzSWUoLKf3m01
MXDa9hFr4a9CkW70NapIHmacXQWHsi4QSfguA9tdZ1vRPa6LWLR34ygeVZXIdjNktBqMcWPnR1aP
aJ+abC7fiSz2nhpLyK+Z4/ZltcYVN95HqfaMl4isoGbmgN0bw9vUBiDNYVlZ+j2DNhYf8B7UCRCY
40d3FoNeuZvK5swW8B1XviSFm30WAyjVQxSp6tS1Wu90MvLONhFxPyV22+yjEbuZSIvq51AwOGcO
37wlI6EAK1TtDqI/mANR7g/huklRxqxL3eafGtvMv+neD7+EJuj11oUaeaf9lhl7mFT1OgKemVaJ
79ufTEym8USYGAtMpdehg6kYXj5ERlO+Doy1fwkiUMb7SGAO8bepYZ+uVTzOKL9gZojcgDIna9WG
q4ycpHGPds1+FrPTpjD/tTiY3Tg4YOVzChahkoMZVsOwMyukebvSrvWLafgYpOE6pDcS6mG/csus
g1uRWuFLU9ftDzu25bh3h76Uj1F7hjPKwO+NX+5U2cMet48w2E5JJ+ad5qGWdyyEPvxEjkHn/N0M
zVQ+R7ma1knBBPeF6PZuLwuQ/63pCLfCM7G2fpGPrqNPUTiXD0IahAvpcLJ+Kd0VyXujBL6b3RR+
dyzD/tbNXWA+TG0KdrGTRVvi6AklbVhHCWTCF1jrs7ERfeVO3wgIK/N9mdnK7reuiMwqXivRtQj5
Jb7nmDxhhfu56X2L0OuBuWsIK8L4u7Qr3PT8OENRZbQ63EVIUbOVKMs52MGdqCG6lMyoj5mTBDvR
mDR3hZlnO5HYeKq7gc2gXo5zbRwC7GpSc8tsSRv6sxlPOtk5DjbRys7MFycs7KfOYpbg4hlsr3Rr
2SVJptn43e2qClzfJmW6LVdBORRbckCm8qdQlVyLbArirziRNvNWw8HSX0McZ+XGTpu0OwjRq/Je
QVkPUddgJuGtSlukwaZQ4ZjsG5cfVo1m4j6XKuJjSfaR/kbVFRWjyw3dHeLIm/tNiTji58zm+9l4
ORnqCLbTDcgiC0BJK46em8iqvsjZU98gfkn3UUkVssFtMXr3gliE/tCRWMGyT2KJMX9Ud3CiEx5V
Vtf5JwF/4QcN8njn9IHzz2RagTwQFIQqbMbTeh1iPZmvVIoTyyv5zVO2SqpOPEZF1dkbPSnPfESi
GGPiE/Sgg6Yg9TYZ8bfahHHX97whej845KqIXsgYp85kTRYceCBB9tIZVWDyhxBOf4mAKOpdxWRt
606+ar9y4pHyl5nVfrLrQjYZPUT+RZzTtVyRymKjhgJjT63H4NNoq2p6m3SHUz/o4XPUi2EDdyiO
96NtW95r6VVAo0VDJsSAu/Z72hdy6yJHcyHMRpPc+rnlvMgY9nLq6xGIqAnFCsqEhcwzQcm9VpXJ
O6gOhGIy6MR8fowyI3vts0xDf8kJoLgvBdCd7Bxno8ZOPtihQ8YujvIpdpeakzhY2fSlCFQYr92I
Vsgg4SP9CzcuczMnBJ6syBuQD1kV+9ELjh2+XLUVRuyTUUEGK+IMHg8rCZdGpoRjdVBFMjQwJvz8
ASSbscFEsfpRwjhLD6Huko0czbK/Y2pY7HGdNM+pypb9KXZsr3nMengVXuZGfEg7tS+MOMYflum0
+Srz+3bTjOcSY501iOsp8Zo7e5DRN8vR2V8MXyKS/jSoBthKFSdfzDEJ+o1gIpw9JAq91zarbQk3
1eVmqI1IVD4/whKLKqQA+GtvxEhsVroSsyY7y2btrmAUGes6QZFrx+S3IdXv8no3w2DYR36k90ZI
zPsODrh893AaekpaTpG5HQz7wPfDkWlKP/wa4aZ3+yhEN4B/uejuTN4QuzFLve6kfdxHMA6Bj4T3
63CKI4I0eU2cuVL9mby7H0zP/tFX52FN1Pj2vJVFEu2sEWvEJqqQHsyG9uK9TaSfh561s/MvQ0Lk
Taqbun+w8/P14lKY+qTdhrdNFnrh99rMvWqttCM3KWSE70HgV3qVYL6IxQcUVXg7xWRfaS0vdE/e
Aq4L8U7l62v55npZQ7kuWVVbIUfcpQLfAu6+qQlcehCozKxT102dNztO83STNJlU236+Fa9Z2hC4
vi9jN26Dt3LIKIlBKl49w+pvOy0uXQiaVIomqIv4KMI+2ZCO5D3gwpVub7s3i/a7cTrL6Yc0/n/E
Qze9/cnxbr4zi/bb9DvcQ92Sfof6AV2wwAV309ZX8ZoLJx9v0X6LGKtxk8jmt95DEEF4fBK8GGqe
9Y0rZ9F3IzSxgMRn+ebY7XAwLcc9dfON8Wz+0jMgE2YyIPtk+VdkwkiDc5tj3nrvl5YBsiE0R+Pc
9dZhM7PSiVO/Gv3VfLYz3vaHjn6ZuElbVuK6aflvgyXillIeI5sKG43nJSK4pF/XIj934lrZz7cv
qKURgOkQC1cgAnlzu3O/1KjEix8L21XF/qb9sPQCIEfHCltZ+m8mvn8NhigWksLebOaft13/vJL/
e5omvJ4+LPffmoG+cW3DVPH2+G8jif34Ay7U1KXYPzTxkHSjqDsNvZdv3Tpg7oABuR3tMGhKbmK2
++5iXwvPCcsQjvNp8NBWDamHK2eUXaMgXtjVS2l8N2Wao4LTnUrCblKSdGBjeLzKb5x+LUXx5jTW
aZEk3YkACJc0+D5/iIe6uW0FLUXxQx5NOCeUXF25+VbF8E9zGM63VaSlDt4eVCK8Xrb/j4v9+zaI
65u/++KFjKre9fy8s97sQIl7HZn5Q5EXPz5emRce6zIvsiSds6t0YiGHsKfzGaN9GHvPv7Luz0ja
HwrSMjAyIvwzrIOxOU3Eqz2ZRSAz2M+w0LeyzVoIZZYZXnnCwYWPWuzhyW5oUfK0P+FrHxwRzVuf
h5Kp5qYxz3Tl2Qnm4s7CD1avXBQHx7E0r4XhXLqHi9e1srIk4jDRnsxYRp8Ht/IINZhvTHj0/1Ve
/6c6TYMcvVpN3qvkLBw82bRNdPl5F94WOO87ixf2UFT07UE/nzrTq745hXi0bN86frzALlCX8c3+
vbjic1fPTYcpAhm0oTiAF0/tJqkq4d/JbhDFLpq64VfYBO7w6rpRFh3dws7ls5xz8rpNTPC3TUM+
auxqIB0leyCdAG0upESpEI2mkT+g8lZ1QDh5l42fZS0tvUMjVmcowGcz2w6mqINDlgycx3wJsWiq
4CjuGuxQo204nEmKZm0n9Xa24hCmSDQY30xdxXtn4IN9t3GN21DhpUq8U6ZTJ2FnH8kRQE3TDN4R
TfZthj/+UhyuyWKEwqbOAqKy3Cl4YHdBPtzmBeUvEy/LMa3HHJ7pScIOftXYObsryxqnbx8vlAu7
aCl+lONoW77fDSf8c9PnxkASs6ZTKtWVWnTp+ud383+2Efr1AlXlZJ5mX3+2XI5byObr7trlL9Qf
e1F/ICcaZwWM98qpdR5Xooq1Xk2Uv1+2xXlTIK1ONwPUywZlU9OS8JG4aXZlk136bYsKpK3CCJHa
m0d7LuqtTsHrCyudr5TWS1dfNBZSIYh1iUg8np0UcOQUzcnSnbhinPBvB/GHl8RS49jYYU9mUjCe
BLtf/Sz11Kk9FOuITsnxmsNk5Ih1YM279lalToTWpszzEvvR879XqkOGJmuk7Y9gp569Mq2xCZ+K
Ic3+MXFhiLbm3Odv+KO60HoQUnVHAWWseTW0A6QY5F76IzIMBEmR6XTmfe6W+UlYXvEdqrz8h5Sp
5v3cLLc/8LUTSLSH0SMbDh3tP7JroFlZuKdn6LtT3J6HQGX3LriJuZZDjZbIAjEzcd7BbHoLnp5e
eSTOv8X5T3dtUValVrNC5RG8NXmrvNOkOQw9IQWq24c2xiVGu2l3xG6UEBsIMHG0U3YBYXRCjSbu
EPVg1h72QX1wwxKUNbZmOjlGAtrHLnayoqTbikoU35NoaIbvTV4qZ4cjQ2I++3WdwqCsABb3ZWEk
92mWzzPk89zA3mPd9bPxVCCtEIekDAi0hcRg+uHatxCzovVT5XcasQbZn6/Su9Zp+J+hqHvUPvSt
8N5ZvTttYj5gCtpwnCdwstpQkh3UKuWUWvvBqKrtRDX/OhSjs3ECz3VOjaiLrENPMBVFuQaiwbwT
Xn3nfRZlUMHcKcYhrN4V4Lnzua4rY9zhr5C+zC75i6smLAp0CM0MvwYP2xHzUlDORr+4bZQ622g2
9Z0pNKQsiadFusLdgecZmeE0IoKzWTsY31qfp3SEvoo8/ht4vVPdNa0JdhKWMsm2JKf6qCzxRpIh
3rkDmoevZY0ZwwuCoTGEFN/iWr1DkqlfojY0MG1QNnjRpIzqIHvcllcSWX5JHozE+dlFVvbDzW3/
TVXoKbO6AtYtME1zVnhvpdGdsPUg7gUi18+dmqN7vIkNfYefMqEckT2Kv5BHgdO5wTCmu0yiFEQm
GNl/m1WdkEMfIsJcR1aW8UmG9b0xXFU+dcMEP06EDhgqheYhQYbzajMF+pakan5t2sSZ/pFg2+hb
/d5++n8pIdND704NCREATBL98q4A9WrWItbNvpQutk2JbHpvDVBGjHxliA58VZeIF3OwekVM01bk
KCHdcJx6FG2Ge7L9M7ULLTuqgQLz721mNsZD0TCLHuzJOcTEVX2JrBjxXwJfJz/5pQLxBn0s9dqF
2DXgH+6Y9etAPjOhrDrwchZqCMIN4VNsmav0h7P34RYYX2wnsn82gQTD64oePJpki/R7oHmzEoVL
W4mDHBu+q027ustbMP8Ip+Tsweuq7hhZvYUnWx7R7tokdLU7m6A49YzgiDGRBnZ54nLg4DjIwCyZ
zqCfia3CTg4+BJ2mzdN7pm3zJ9U11T9RzD1q0Nhjr6rtZ4Ilu29l5CGDHSOD7CKpUBWuzNIs/0o6
t3kmZ0qsp66sFBS4ARlmFyh9GOqZO9AImG93rO9h66YNphKa1NRPrXF2ysKAqp4/yT4NnsupKeLN
DAnmaMY08E8iQXG2GqibwUajpgYKBTY1YbzjFmf38tQlyHweYwZh0yoMMfrBFMN1m/epyEb38+yN
cGpCtzPCrUZ48eyKBva7j8JsHaFWls8qK8VjY6SwQDsL/4WHvNLuTwec0Fl3doelR9Y00S4ZrNTe
DMWMmmklJ8P4psAEmDkSJLaJsOoARratX2YT46SNIU72SgdgiQ15T43cq4o6xXoV6Z2ULsYdUIXV
szIwC13NKfAs0hn/rFxuNPcq8OmMG5PJVd500455R35Xj1BeNs1AgutD4YuAEQ9OHPclDpDR3g1M
YoS7FPeMTQleVW97XG4oILYbNYFcKZ1hLWf5nonI0kEzDRg+RCV6h1WpLTU9uvgfFXciI6zyONVZ
9CK6iTH52DOfQAwprE3axMkaE58x/hQT/sucCCWzXuX9QFPTdz2xg8gO7MH8pI3E+BLqukXLe66G
v8jQAgiPyo7OOXJrOq+1XzM1hXnUPLsh8xFWuuo3FmC+3jd42dT8dwWzxCkcvGeUw3gR2J58Fm1o
M2AjH03syIX0nnFNC45ZXgTZo1ei386Mhp1gYOfDlyGV7ychIP1zDDROFuqITX4a2A9totQOexNh
3g1YX4WbzHBM5wmDRDBhxYjxiORhWONoTZiN6bZOwrR6Doc32yjcGnuPcbQOFDlx39cSHXBeE6JF
C+aFe7Td0U/X79KnIazFlx6t4ilzFNrirHYiHmSi8eqpMSQJjLNM6aZedml3IMzKHSCBFlCWYn8j
icpYF1U53QY+Ly0MTCWmlOmbfxRkrqBS8hTvGj+ts+DGr79AHJhDesloTvmRulDJR+iunnjDCUd8
+fj2XMApl2LZbKISDAWMPoG7JH2XMWLLjg/PWdBSJX6xrSwGb8Q1JBPPshDfP/7YCyjcMtBackqP
fMwGjo3jW98TwiAe1KyFd2Ka0l3LtTjfoz/0ZUttqh0HrQkCoF/d3DRgMARJQjfb1klDkvWQEnfp
1OJ7pee6vdZAX/jERfOvRNCNDCPi03mWSRqmUQG3286NV180/5qIJ/SNc3SanDNARIL2kxUY3pU+
9sLRwlpADx1jjkGzf4/I0s8pMW5+7qVyf/fxE790+UWTrNok7EkBGY5mjjMDY+/+zkfMdNuJcikF
jZzON6O6IXvl7OMUOQyBLNCF9U3ffSlULBl610XqQ4dLIn+HV0f5HkNEuK2G/I/okIrb18oejmdf
trsJtPI9NfQ1n7oL930pOhzCKUf9Kofj0JJUpEbAXAYf1w4/l66+OMk3CdJmPUh1wtE5vQ95B3xl
sH7rnTl/6n9wApMc5wFjwPbIi5oTpDPReRe8ize3PdbFbrUZyhTh7BanEr3SBmOt6KWi87vxsS52
a5kC0gOWjS8h8NmGAy8yoxavjI+/+wXhvb+MHQ5tXBjkUE0v2PuO8XtYml3+6GHsYdwxQcEETPvn
ifkIYfvNNJmmrHUYVP4uFAE8vA6XYpgfVfsX/Ip62Ib5OawoKs4NlPbT6KUIh+GX5Z7/os6x9Ihu
3ErLMpD2Y5MCGZ4GCwBjiOrydZ4ceeWe//m1AsdksWC0ZVeWimEHFJjQCK+E02iHabLLGwFS+/Gt
//OaF8vYX0jJbSFJrjlOHg2TknF+MhxlXnmwl37C4oWfaZ5dykT+SMIYpJg6nZ/hBdkBDhJnlsrH
P+HC6hHLiFv480Xq9FnJEGaC6tFkZROtlIJZEqZTna8HOXNcbhSima1pCdEeEpx2N8JxQ2JaE4gJ
9LwNdMG+NLr73LMzSEZBuolD7W2S0kgT4pY9vjVRNlP86eNvfenWLIrNkBRhpxnZnrKpxGDJhd8W
4QkxWXsNzfoKxf28VP63aUBN9/sSChMPQIZ8vyPuRvlGdjlaYc/s/R9JambvyqH+bOnKlXzFr07a
68JP3fj08Q88f8afPntRkDrC8aauq/JTVJocSG1Zv7ZEf1/5ZZeuvihIknBuAxYODpEmRk7/x9mV
LTeqa9EvokoIIeDVduIkzmQn6emFyjl9WggxgxDw9Xc5T2ndYKp460pXySCkra2910B6aiBesth5
mfs4VvoA++V8wuRkOAnOnYQYFmn5dZ4Hut8H8oyzWTdFVvwgIuaOW8X1q0l7c81dFHH3USi6fiFN
+Tpn5Dbzb5yEyUCqTF/rJkN1E2aMwzsUdSBlM+LIn1ADCWHkMhQ88lZFRG4zAYUcqzbgvjiGYFzf
Q/fDu09BeFzocnykb1+sKZvyRxyoXULnKznq6axcIV3yJqFF8kPD/wBbFZ4IsBQHZnJPMtjYb6cx
CAKU9PwIlcizZsQqKBO3qYGxpMqAvxk8h17ovhN55gRDxv3Bn4Zst2pp2KQ808kWvgoifQVble+h
DUZ2ddm2b+tGP++qT7kIHLCh+8O4hKB4EGLgvLz3UOdZePavu7M8tHe+5BEq3nHyqqIyyY+G5oP/
Bkw7YA8ZIDxP3gTds4XfOj/xVyvCigMMP8HyxshXVNDavYT+1gPsCJcYxHOjW3FA87qlOfLkV2FQ
8d+2tAUoMwD8aF0UC60AoHhcG9YNzgv3KArqoxvFqNpQES0EgJnnt+l5miof3Fvp4HR34FTpyuhu
CIKFE4ye5/iLubfpeSHkM0AOEs2rKoDKfKndDCBeFMzK7HcbZ5TvSFqM3wngiWbLDaZyW/IMhbJ2
9Ab2nwxU4+JaGU0nM3g4IkTgASDgo+rGf/IuaF97xyn+AeOir7fD2AEOh6JPcz36rEwfivCMQ7+8
G2aivU0ERGW/02MThydRw44WVewu2cCzFmj3xFu8ds1sCpsHaABnz1MzJq+A3Z2V4gakrjtomLfT
gXd9thuqmh8vv8/cV7dSCz5BxjAKgbSU1OMC3RcGiFbmLmqQzI1//vun6GFM0YxJMAUnHjCkEk5g
UIaSqNVefvyP1uZX68qKHzBQiR3CXQ8UiS47CSDSh62sE4qrsDd5WCHZ1Pyni9F5gCdZaZ6hWaxh
XNiHLr8ncEBS+1gk7q1iDDJYkpQG2qku66vncGJ6D+VClNrlWPf9UVFdN29x6vnNLYy6qXtFQdCr
YN/sZ3vH6cZqIZefmzIrTGl4pcHoNPNe6ACIFuVdePAcP1p36tocQ4ijpbANY95LmGDR1lM4HkFu
XIdJ5TbHMAYOxW+N8F50UQALESowMGmlih+XP/fM1NgkQwlzGTa6NX0xuLcND3XCc/8xyeNmt278
c7Hw02oFQwFeu77xAHplYlsC9f2URE73/fLoH+qrXyxWm13IBdg1VdSHzwDftxw9zqKnB5CWQA2T
PRL8Ww8yPclGsb7dRrCguiurM5ci9TO0abLSM80+hQ6LB0/FCQKkQnk/xymvr4NMuGhFySD8fflJ
5+b5HJg+zYPxUDEHm8N7gQ4YOFc5rEGv+7GDzuvl8WeSTdu7seOAUk6jFn+KIhm7l7yhyDMT+Opp
9AlUss8cfzzb445Lcs1zL3T++6cXGnOB8yDN5ImzIr8OocOyqUm/zseJcysIia7JE1p5ycsIO7eb
JIuKb3C7DDq0gXSGTyT0Fi3N6iZ2oNW5hcLakvPFzEHxIRD36bXg0aICk/f6leukL65zokFDCmHi
DE5F5TUntweOe+Hkm5tCK7/hUDKnRLvRiwEE8z4MzwizRhbrDIm4zWREbz/yZRg59y1acTuJpPDK
dZdUvD4APF/sPJvJOLoloClO6j5Thwm8Qu7300+RiwA8l0qpP3CBRcbpaCQem9yADgeochfuVQd4
wt5npMtvhZs3925VQ26XJGbYxx3qFU9KQ031SirRa/AHUEcuoTMchv0DDTvYATIB3uG+NuCdoOrP
0q2fZbm88Sov49dBkzTrRNC4TaRUkAlXCVRkT62vh3u00qOj5zjJwn6d+fY2H6MGRqlVjgBjieL6
l/Mphh5tvbKuZNMwWnSGI4gc6FdRDZN5FEng0OfUcb11V2ebhqG177m0j8VDXZN0z4euvp2o8/Ny
KJubGiuysNKVbpUN/jPMZZoDiJn0OPBFf7+50a3Iwjs5iTwLfFibqvQFjMz+ri6lXJfy+1amwcJ4
qipRiYePPUd9/CvxopWHqc3BCHu3HlOfOkdQrIPkAPcPfoXiRW8W3Gbn5sa6EKFpBvRR0NavuYjL
Z/S7wt8ROLQLS/7r/iC3ORhjCjYq8fzulScy0DdUCAbzq48LBhS25aFzveiZAkyzhyDlkhvTzCvZ
1Iw2YA6toT91Yk4yPOUAKfxK/D5YKEV8xNIvoqDNzVA9sEpoGEVHaCEF/qMA5CN5CPMITWitFDh4
JtRwtCunCRJkYTPU+qaGfvnO9yh5dKFMBYSQByeRIwtga7qBZYU8xxoXyAWseX6UruLjVuuwg85o
B3O+jWFtdG+g4RvuynzUDKO6DRIKhTSdq0Sn8Bpn1UPmhOEfaDlk5TWbIvPKIGjkguOrZK5h3FTC
YQ8c6wwi5JgYchCh5/xkGXzG260AMKF7JmkCQRzP9fUPKGTS+ECYKJt7sGuDn7DLUUcPCFfQaKO2
+TFUMSdmI003yqcWLyu2OTIQuH6GzgBUc+fm8cFTQ/Idr1nqPcu4kz0MFRItqFqDlVFrFu+hpY2P
U/QjKOBF9G1VMLFZLC2aSb4/JO1J1Zy9hbiT/ZkKOGZeHn1uSVt3vXNuOZTOGB9h1Qj5dUjT82vW
B95TLGBULLiqokeW59lzMRBvoQw3t6LPf/+UobQK+pNZlzQnhqP1Ie/zDsLlxFWrOsP8/0gtXUrI
oDx1EqjbgwMHwZreR3J3ecLmHt6Kj7HToTPMdH8y45S8Sq/IXv2kWQJozMjAgvH799yIQnpS10Kc
cjSIk9+lC9eDawLLb/4muQbX0feUBxFxkbreFvmJvwNzvAhvQsiIt78c2N44Ry+mvn91+XXP6+Cr
8GAFVNNCsjfijTqFYFd/05AuZJA6wJLZwOcLEKFVv/J/NBg6ED4mfnQUWjSg2QqaxHtWNZ7edT7v
1MLPzHy7/+PDKKcwgRHRkblp+kJCIEy3UNjGPenya8yNf77afFrYYRxCGHVyshPxkQ4L3NCf+xDw
sXWjWxcw0vVxNaLWeoI0sXlA5T957lqkpZdHn7k22JSY8IxN8lBTO7Gog+g/uHIAecE8Ypv7Db0q
YK66jlGFLtnfsxQX4FARp5InFF4rdVO3Tm1uXQaJg8tvMrNkbZNEwK8BdpFldSIt7EU2NTXnNatr
RDb4CvlL7Jq5n7ECAXD1MMOA+dmJTyw0hxZqBA+c0YK/NANUoxdeZm5JWfGgZK2DXTBGRz7IZMDL
JNDonST47Zcna258a3/jfJ2SHMw5tMUhOw2IeQUUXb8koDszRzatBJoDnKqO5RCLIfQmDnv+LoKR
y63T+KfLLzCzbm1uCVzvBt47+NoCYos7JIA4xluYixjgJAvyo0bfZiFVmpkqm2cSOtBhc4A5PamY
h7clAeLIg9XKQuyYmyprd48BCjo0CZo/GTpswwZVgWqvSTgke7cMwyU9v7lfOf/9U4QyQRh6El3D
V8HdhOzQvAaoFp6UzXAzwd1yHUYILrV//4yUApbsaSPeWmicQJBS6UOgiyUn4bkP4f09Oh+7Lu39
wT3CKaB1kX5CynNbtfXap7d2NnGIrHxclGEtiHsz7LXlfTc261o2NqtEyYyNaKY6r2YKcY5PZ8WT
CVZES+pPM/YKnFo7uqyagnrZVJ9yLwQaWaW1BqocNizJNg6RTW9inej8GT7eABChMACgY+9AZ3hv
aBU/ZUSDx8Y73hyjaYxeLm/SmS9m407HBJIEjg7CI7AJ7is1bvttIuP7usHPqe2nNa1gl1lgj9Aj
g+L7QcGf64CqzrSwL+ce3TrTuUySKMhq51QC536VO46AiYxMypUPb217wKgrFAlS71Wp4a2cpC53
DVC/S/nk3NNb+32kjXJD6Oy/ws7C3xowGe6GAqiUdTN//tVPM8/Qr05k1p6Zd2cCVg5KAipOKy++
tikJdPdwJ+hz71gDTpdct2kL2WGfyvHfy08/c/WxfUiacZhaOP2mb0Ui472MgsJ/1Akl1b0JK6Gu
wqZW/hVMNyt2o6kzsnXXHxtb2rqeBuNT9K/lAMkeqhJ5DX8Mvq5TZBuNjPAH5RXa2MccPJB7Hfrt
a8EWQ+/c/cTGloIpG3sUpf8TwBKC3RVtClOxsIP/FeCUrkp3ZVzhFr0toeSZb3E3Pgv9OCqHya8q
G322FPDooSBrW9Q2HFW2LkGodpKHcQCkA9rl4kbx5Hh5icxsHxuNilYeG3rUoB9MJSs0U4BeLhQK
EutGt/Z+PnB/BKWD4dbjZzei9KZDQNOlfsrcs1tb34Ad4eWRcU6kbtpreF6Wr7B88dYtM2Jtfcjw
oyMVdM0JYPL4SWTnBrxDHLqUOc49vXXGCzXlcUsY4G0scd5L1NDBHeHpkvDFeYq/uNbaLhhI2Vsi
QNo7ahiOwiAZYX2neq9p3vp0GIctbJ/L/OryZ577LSuFNzKFqzNh/EgnKZvr2MAX50pWeXlDWwV1
qAnm10uuDOeP+9V7WYe/cZrcEeCxHXWII/0aReezYyEtuuS6Ac9w6aL7dej0bWhpzViAzk8aHSn2
220exe4uFrV+yWHn919Y9h5kS2Ga2UPpijhi1Wb0bahpCQUCDJqwY0kCXLXQGfyZQFlxd/krfb3g
/Mg65+uyCjIGEP4JjqPVK0hp/kuRgfV0efQZ5BloR9ZROZKqbKo6PsJU00E7NwXfh5DErza5m5wL
ylH+Erpn8bzSMPkSeoa9tezsLddP6K2tkmLxIysmEIOeYOGT8mRCVd6WLZe3kyF/Lr/j3KKwQgLg
qG6SwHDyKBnmcNtyyNARoCtz+H5CYf2OdZH8AQ9vrEsD+brvl3917rtZgWLM6lRQigOJQ8vpT5xN
ZbINYBX7Y93w1l1AghA0OH1SvsUNXMU3sMQGmmjqlg/Uuee3osOoSKdKEJn+1WDMZf1tUDl9tydD
AncAQyGqNoIesicBpElhWwXvDkSsdPyVQ3SjG26HtGr7B0hjQt+1h26if+j7IVy4qsw4U/iRFU1a
JlnXVbAwwNHepvDOgkv8EV51MP+JSZ48GtKXb1PLexARB9et9mUsnXc5dJVzk/vMQFayDUEOhPIS
f/bRWKCrSry+DUwlhcK9pxrKtzECnWAkEE+cwsX3nvkkNgiVuwLeX8UwHMtG1t8hNVn+GeLA7C+v
qK9DtB9agUa6Tck9SJ+ej4MJJNsuhmUsL0eW/ASYI3u+/Cvn0f7/IPBtiCnlJOj9PCVHCiP69Kae
TEgeIC2TwVrVgOeKHA3U5mqKw3FdbLERp0hmuW9gMvsGdQJ6kOOYnIISSLjL7/PBwfvqhazowmTX
a5V5uOUVuXL/C4CfFWCtJuDh3ebCSboT1dN4DXJ8koPP7mY7NM366grwYedAwwkCl7or1AkYbFpd
oVHU9L+Zi2+98eozB3vhMc9b46vHtMIR7RmDrp+bvZFYwB89R1debWOoyrY7r4HAjOa+5rcdVJTr
jUgUuYGfRf5fWg3p+8ITzK0vK2JpuMAUNM6rt7BXTr7haR5fAf4RxJuwRRsN/OUKgjRjNznX8ZQn
d4nR6alLk7S60SGPpmcUbmD9K7oEzHCPgY6MOORmC6t/bm9Z4a4uic8DJeOjTuF9BBpqcoSPZbsQ
seZGtwIWNRRyS7F0j2WEAn+Y5slrT/XCUTCDK/RtNKxs87x2K1Oc6tKDFCdTjYLgAxGwZQDQsDSb
WPEQdIWg+YHEG0VnsOqjOwl7my2PAtQlEUTw15HwgWwSJMvtbmwr6H67A/qIEBAK1D45C2kepchl
BcPxPPnJWnQ0rwDd6eEZozM0WhuMuA4G4dsQXChFyCkQonnj0IH1d6OY9O+gB3Jl1TXBt6GxsUyp
zwqPH6Enze/rlDd8F6T9Imhs5oPbqFjCo8p1ZecdgZ7r/StTw49unxFKF8Lo3PhWwgR1yD4rVZJA
YgJIjlrS5BmXzXXuJ75tfhE3U9pGUyNOdeedPY3TgZfbpIeR+EIsmIlGtv+F9qcS91c1HSH/Cv/1
uIG9+4FkMB33QUmKm+5qGEr2G4BxMLX7pgzGnc7Hhj9lUTvWN5ef4qPa/0VMDKyIhGIiKPluG5+N
A+GVTWuYvosySW5CGuv+MVYKUjRwiYdqLKkBR7jjwIA/x1k40k0sogSKu9wt3be28aAPDAsabJam
HQHIgtCBeiZhOnbXvpvGDfr1A+2ugpxRiJBIpfatkzO9c/ssvy7HCNBeL3NNuIv12S9lCk3y3SRh
+ge6Her68uvOxF8bTBvyofF1jC1Fi0Jelz4sMIAWJsAMO10L59LLvzKTbNug2jPkoomqJjrWbVM7
u5Z3UKUoRap22vGHf4ukDK9Upvn3pl80wpjZDDbSFi7dESqsADzrWl1THvQ/4Awz/HP5hWamzfbw
aFleadif8uNYZbiMmyoA3oR0tYINb8jFsJBHzP2MlX2Zxmh41wqI1ikaZM+j20GJYwyr7t4foL21
8CtzM2Xd9kSNttSYlT5ANcDssBg6rSU6Ogsbam7087t9KrtSmBRC+k3gItyfjQ/kEIjmOulW4vN9
fv7dT+Pr2AMdyk2bNyHV8KQasNObpM9WQbR8GxgboxVQJInLjirW4MaxLk6quyCNoL5+eSXNbA0b
AFs3Hjx/vKB7M1MD3YHaZD/PqAoDGaU86a/QdJbjvQcL33BfcQZth8s/O/dVrMyG0DFIYx9Oh8gm
UwU9lbMI4NTiwF83vpXb4JyOiXEJO5rMRZzm7tjAcROqQOuOahsOG2ZRFHkEyBPcTTgMpQryFPWL
BPCZfWdjUbnOI+Dpou6thJLNLRsaWEHkWXn0Om+dIoRvA1JVCcUg2DYX93BpiP4wDSrhpoOYyvby
/H886hfHmA1J5Q60CaDeXb3pBpazeZ/BcDmHP8C4aVk/6W1ZwAPgew7O8L+kginAHgbz0IzBxY76
Ww55I9pr+di1vXpoQDe+z4mjHg2Upv6lUZmBMtQUudyjkuo3N4Uf1C9Cxt23EFcZsHsLaEZ2bQuP
CI+yH0js5V2uuqnc9jqBQ4QhJTwDGrivMmOg+SQh408hVwYpEZzy1L1RIxApZAhxKG5ASA52EvDX
BJ4UQeDdsDFBRgbQEBwLeFakN1lf8+bAYWdCN04UJah9o+pfbPxh5OINO1bGuxoKDVvsqK69at18
uPebED8Jd4j2eQKn/bsguRNtnTCJNtB9I+2+MhT+lpc/xsxms+G7KoCRLZQx+zckFyK5+5ArgCpS
olb5R/u2jjo+ZZClBYVqIqTvTyG0R3+hCrTyePhwvvkUYKWXiThqi/6NsOy1dCP54qUwoVk3NfTv
6K04GK0dLipHWgAydG3GwQ/37rRSGsW3IbwaUCCUN+vsxOsYB6YKQG0Hp2pRLHQmfPtWnCMyDrxs
lBRtPz1Chj898/DhdOdtSqcO4hsnVt3tCNRWf+MxvZSkziwoG9rbogrjx1Nf3JsKXjkgAeirri0X
SiMzwc+G8IK1A/+hTHvnglJ8g35ieCursWuu4GGBXsCq724DeSkNxdS6PRZV6Hh/cviOnEBcgsfX
5eFnOn++jUOlELEUsGWq3kw5QfOQUsh3MBgOPhMCrBi8ptAXC2Ra/kMLcNT2KP2QEyidgBc4oDp7
N9NIs3VNed8WXtc9BNpSEUa41yTRI7zkm/8QpPRCBj+3Fs5//7Q9OeQLVZ7D9FK0sbdtBzC+JgeK
JZcncm50q0IEFzCqo7Hr3yDLUd/Go2oOvd8t5bczu8cWW0dRgdGh9JNTHIPXQHUyHBhYJw/h4Mbp
zjU59CxIB9eODCJBK9/IynzGWBRMhok6KTBZNtDO8m+7BGS0y/M1U8m0BdjhlFQObY6W1gixxMfR
DPwOglXOz6mL5WOrNLlymrVJlg1EHauugFWV7t4od5/qehx/NlAz+XH5TT4Evb7IIGz8KYl6aHi2
+PQg5wPz3PrjaB5H2oXbGga96ioGy7TfGGwUvTOUVQ+5EnkEjnMBuxoYb/JrossU2qcC3N8UWYdz
nQ2e1kuZ88zS9KzLEQ3dMKuqdDrW4FICdj9A2XrvJ/46bxXfFnWHunXoEDIBf5sCbMirMTxU0yJl
aCbK2ghWuKaPBsDI9EWxdCJbF5ZctxIAkofJXYZXzU2RFRvwI10TgaOArjrs2UsN8TxnCpeC7Pl+
+NUCsWJD6yN+4uwJj/B5SwZU/TwKTVwQ2O8KAwfThrt9ve46Yau344qaBa3re0cl0gLH+BAML6JN
lqogM3HI1m7nshoUQ55zkiD4Ozco3xd3sRgn8kinADXpTTaGTRRvRAGztgK1z+PlPTYTLWxVd54B
8lsK6r4LGgEhD3sluNtn8GKqduecFvdBn6CwkOpcdLvLPzmzJGyQq/LCOnA08Q45K5xfYAdM3bcE
UrdqoQY5s65thKsahgRiVaF3iNngZmZjSoBar2MHQiw/AkjHrnwNa/Mbw1GHq8x0JEFasp1oDH2E
ZZdcKjXPvYZVEwlL9DThHt2+xaSEiCISa9B4IOENfecii1G1W/c1zj//6fAOsyRKSKXFPaUM1yGA
y6HpO4DDvfA15r72+e+fxte9O/UyaOJDDX7yoQ6j7NHx83/XPby1//PBczO/i/UpnkLnoQzhLpvg
zrWw5ee+gHUzqMdgjCpZDCcDMYQWEpBdbna8zVS7m6ZUNft1L2GlA7QyeQfkKcpTQ5X+IESV6G0E
cl2yYcNb07KLCZuq4Ti4I3tA6zd/ko5eN/82TrVuGgdFW6mPBk35W+ZB1roP42+r5uX/5FHhrFaz
Iq3eWmxjvWOtqoMtyZfWDj0vki8Ojw+FgU8rU4HzEKMhT446ZvlDPIIptwl9BbQJLslo9poctp20
iZX8Q7qu1fcZbv83LRTg1WPEcMiXHuSju6xroFceT+54BS45RMUpgSHpgcdB++ucFge7No7INiYK
lojN5IP0p5MsqJ/A7YzFygzflmKlTOvG0bw7qpCAf80hBfePavtw4Ub2QQb5arKsMFE3A6o1Xuwc
JSAjfyS68GQ3JtDkBvvQIT2/gbWzSa/LrnaiG4pObQkUS5HBH8sfG8xrGbNXAPYBNlFJZ5Ir43fJ
K6+FlMCRwRvTDB+1xlo7/40ohFzLCgv3pmzz+ils0RWEnypqkSPk/vjGKRMJx8PAG6trLeA7ugll
OHm7BlKVe0hB5NF1JGAGCM89AN2h6kTJuq1qi8Iyx5QpgbngCRBB54TWz7k6VDZm3UXKRvByFbBw
bMfuaIQp7kAu0vedod8vb6c5SJWN380L5SBDb92j6nFWHWsp/OSaVF0U7LDgUbnKPQinm6nAbUcQ
CWHHwKnhsZL3prqbHCSeC4tp5kj4eMBPGy+ENrxvBAvfO+40G6BVsm3Qx0tNwvP5+9VKteshXpl4
HnWC9xy3+T1IZd2fvtD+S47w9Bq05fi9dtwlKeKZV7HhvcAiTREE0chRwQLpmjhoz6eOIQvr4QML
8sW72GDdfBCxm4M9fCwNqqf7utPwZwDXOIJPrq6uWjYhK4MhanoT4953rYOGfqc1BCW3oeQgAwpH
wlLHLXm+VzLCzgQ0blKn3itQEW/OhnVQEwNzkKZwaGDVOH6PGbx+N2kNjNIOK5v6myzQsH6tsdSv
YVzb7VVdwz7VR8X2UTo59I4k7MoI2mg9ecoDKHbhWjapCiWnBmVc/NITymsp9miZ1N91WVYYn4zM
u2PlWYalBCO6uGOJHL8HAu2+s0KX3ExEqB2Nh5zc56bsuqu29Ab+2o4Q54eLQGrqraJe8r3kMA2A
fXD00gYxeFKGZFVxyOiY7XTFJ7Ef+4k+g/EZe/dwH4KNVI02abCPhyKCdQVMB2OcuLK7rSaK4hwR
EySxJviOuxsJB4xgF0dNdpsGUB3ZN0ZMPd5W5XQTNd2gb2XOxj9aJBnZeLkEsBs2y8GphKd1ceX2
qXHURjX4/41A3+lWZbnhV34LAUIo1xke7gDPIW+Xd/fcQjzvhk97qk15XcKoD8a3fuSdVJOAnOzW
qTPdXB7/Aw//1VK00lGIJ5k2h/7/72icBrXPmmmEsjfwBA+VgP/ybeTKorzuwAWCGwUBjSm9AnQo
/YfFSRz8c/kh5l7SOoTgTzCYsg2GU+3rF9bR8DEyontdN/j5Rz/NIHMmEVO3Dd5lO2W3uGd5dxXR
L+sGtxJVFTHPhJDrOYXwsdqSpoeFjecSIH4vjz9XKrEB2lBxAp8/bIeDDAbTveWugJJ+VbJ6P6ZJ
0T2xSsU3Y+H4rr+t0wStf4oSnfkvQH8X6LaycoOXEkxq6M+fG8miOHseTxE4e5cfcO7TWUmuduq8
has5eycR6XZVcrboMNGSP93c6FbMVygDdJ2HbpkulHyOk0m9wThhna0kum5/rwxjmqoLoWj2nmdJ
uUekpVd9IRfYLef98//7itkobdh8wFvbK/x3aC3D6OysxAb1PufsZ9GXWI+7cWIkXnXyMhu0DfuR
gLrTFLzzosyvldHikIVQlFjzjZmN2S7DuAohOhkdwwJUfxjVw40hrcp21U2S2WBsDdX9KNQ+e0cf
xd96GStuhfay7bqHt7a/zCBpnMhcHtVQRb/hf5q/wEC2XjjJv16gLLL2vwzhDd237XgSTk3gmueK
+jaja70D4Gf/9xJlNMdVo83Cd5OaH3Ar8r8DHyS+rZsae++C/6iCLmsPeRsAnRmm4dRt3VEuWa7N
TY61e2sywoLGC51nATO3m7Ee2scu7pfs7r6urEGJ8e+pifQYRmncBe9p6ob7jqJ1uIODFz1CjISO
t4FbkldfShrvwC/Q67zWmI2JRjVLDYYP6n3ymmJHPOSEsK5ZpyXFbEw0bKvhnIYOxXOdw34YEhD6
4KtFNeaZ72FjoWuRnf13FEaHI9GbNpUDWa8pkqt6xcwGPqOpPsnRiPTIobf+rS6a8l+HrKRxsdDa
xwRelAYFTXGUqUfNldGtmzxEuBqvK8ozW203K5MmDQfGYCsHNRFOqD5M/ZCvCxShtZE5igSIyjJ8
h+xjdu+UdfwuoS+5cH/9uqLFQmsnM6gKgVE8dIcWDkf1A8QxFN3VQRT5dz18z0+X48Xcr1j7uQxc
T6gIaxLebYO5Yb0ZxR1JUuZvx6yD3c/ln5lZpja8GPl9YIIObTQs1v6GZz6586P857rBz9HkUzbY
5r2qhzhOTjpQw6FU8Zgi6ddyAdQ10x2Gi/3f45dsgAB9EMTHEnZMKt3AwjQmB7i6tXrblgZ3hho4
1PGHKEa0Taop7R7JlI6oeIS64f94Wa6uoxxNlXXHnw0MFqiRQNApzo6hnLxbMnntXd+p18uTOZPj
BFbeDp+s3Bm0zo40LQH1knTIxjtHCfMAsf/xzgM20lu4p8wtCmv782QcYhfCPwcBdNYWisfeHoyt
dVU2SFf9/dWU6wZQ6BDZkcGC9LZNQXprID+xsDvnnt3a+zSD21wO0t5RBXh2kcKcC0yqddmTDbM1
rMYhRToNLZ+p3aL7XOwClCQ3l7/w3KPbWz7VQwnnugJsk1Jc1wFSZL/wf10efGb52DjaWAVxBUMe
/dY6PWzvJwgNv8IFDEJPtceMvu0A7Q1WMaWYDasNWdnATjHujui9QRgNCJH3dATg6PKbzEyTLV5b
M1kLWMO1B/jqBO2GqBr6yoCKrmtIM36ewU9RSzaJ5EDOIYmty3+pn3S/IhL2P9Y9vLWLc92wPB7D
5EjbQN3RtHX36P0vKa3MuIowG0XbFh0oWJS1T3Hm5w9ll48vIKeULrmNQZjluwn1jf+QTXR/JK9M
uq01iJ4HdKpBMyy7oPinbJr42HXgCUNFnI+/dDg4yV2aVYl/H8Jbtf5Wx9QB9mr0jI7XLXwbnTv2
vEupM7QHVeRwQalTwIjGolpSUJxbMHZIAOsnItOYoAAI52tKUd4L6n7lWreyAZz7Xcggz/oG8xV5
ZTIZ/U4h8bnyOmir0cawqyS12/Tvtd/yqzyHFWpfRO66ibfht3GXht0k6upJoh+3yRvwQHd90QVL
ypszZE70c/7eS7xKecZJWh9o73jjNzUKeYVeg6bPwgEw5QBlQaj3xmHYfiO8rPfAw2nQ91wflrwi
5Xp4YQnEEDcmgbn21eTF0bojzsbtMgBsBu3o+LmsKgh1DQVqzh7cNS/v8plga6N2JU9ayn3aHAiA
LPBnLFPAOEUUlHxLxVSob33n1Hrhx2aWtw1LrUVDXDaZ/FjmLLuCdkx5k8AHdiGn+ehxflFbsVGp
sg2LHEzG4onDZfmx7g1sjEU1FkGxrTsfLT6qU7TWGdftKRlNdguJHzZ9d9qeNNs8HUm6MW0ybl0P
Mo83VEPk7bp0GtYUmwxOq/espOy6DbKsu4VhL4nGrVcYmdGF55+bHSvbiIMC5p+4jL0pdEySTZnj
CpZiBRYL48/k6bZ0LYkEE6DWlUfKc8/Zi4JAUBnOr/4jNKn1ukTahr8yJsLOrWsFNlJYbduoBoYd
ndx1KZMNfh3HQaq8kNlx5Dp7jWG0fIRo/u/LW2Fm/m2Mq4RjZV9wmj5pwQA/46rLi5s0PsupXv6B
cyj5Yn3aONcWxFxPDzQ7QqPY9BvlElNeiTrP0ifZQytPbtzCCI5OqgD+oErLpl9VjoX8xN/BTbVI
P4iLedNAlqkttIJYsoOZ5VK/eG7qrESEcijAwuAVLtdJjWqaUyHb6SSInZcnbm54KxVxRofCZqkJ
fnlRVmwmCbn7Cr3TdUcLO//qpyyqBTJ/BPc5f2s9FOjzConUxoUW7vu6h7e2NS/8FuUD5TwzmZW3
oWTToRDRyg9rJQx5GiajTwP+i8cJa285K89KLWNuzLd1T28lDdR4nl8qEz+3kMHNr1Cyg69Bg7Rz
5ae1bhJ6Kr2eQczmOYfez33rq+E+m9h/qx7ehqtGLm/kAI2Xf2q3M1eJ4NmjDMySkObMqrThqoIk
0h8oc56Nj7sDSjfif6R9WXObvPv2J2JGSCziFNtZ7KR22qTbCZN0EUIIsQkBn/5/ufMe9OFXxzO8
Jz3qECykW/dyLXdVgiJu3bsvjiwYbMoEfjv9zJAJRykYF1G/aQYxrEsrlmDTTDWEwf59egXc2byw
MHRvMtfrrNeC/wGbdkld2EjnbzBFsze0zAHRpMBsrFubxYkNyyauisTlb7kLH6Q/ZLdTGTX36x6+
OK9TVDkyFmN14vKc5s1DcZyTlZiPYIkr7QSLh7wW8QnSwXIXQJlh5xXVj3WvvjissExgwCTQ/K0D
6XtHyqb+UNC1l+8SO+pCifQeJNAT9aGImlKnIC7O0Lso1sWCJVLUNlmdGJ3D9y0bRmh+cH+bYOy7
7kAtcaJRPJsSXgP1icTnHluOxfGilf6wwVL9FHaJaphGrz9xNC0+NPFZhzYxovy56sv+Men4646C
J7znAd3UnVQHttkU+f6nETvp67qnL+7XDNBT5PqEnwDAqrZTKzAnVFcdgs6Tl3+kPUu10xjWWAAj
mfkVnRyR3UCnG2qRJirsBrCxbj51RLUQjZz8PLyxXVRrqOU0IMKv+22L40w1umx9VutTBCTDhnTg
GvdN9Lzu4Yvrt4tNqURokpPIYRruhq58QJftWrZ7oTZbaqE6zZwOmlmfdAQHlFta8/bXeVy5h2wg
M59KqeF0tu6HLK7hqMurGOCd6TTF7IuRZbUZwSBd9/AlbJSTZixE1E2npih+whks3LQh/sKqN1/C
RvnsReqsPXVqlKSfILzkvzF7lYp44RMsQaO2g8ZtqJLx1PnGS9JuzH2IKIQgY1Po4/FNSAgwjut+
ySKJ5koBjeoG9RZQ/zfAgcWuHmHLt+7hiyPeBTaPJHKtE63P3Rkh7Je57czT+08/P+UfR3wJlMwS
1bixDvoTBTr0PorAug46dMs9QdzL+3/i0pdYnGPVYwOFXetOAhryLCUVFL8yvyTFSx5Q0IIqiL9f
a4qc84h//ZzFsc5m2Lqg+m5fprMYVdpTJW/Q9qve3v8plx6/uKazGjJg+A3TiSaDeXBwT0blF14d
Nl16/OIsAxnYGt8z9sS5962pPPCS65XGqcESAdmYooCSXTmcGlK1O13grQuQDG9WrcwSAHmuBgKq
OCzNsvCXMJz8f4ShpVppDhhqPYyTeAMpWx46GHo85vnKdJosDq+G3JoExrU5GVbNt5Gl3V0or01E
LnxRsji8cHqAKIs3NCeNLsFuAiXhTEha2VpdapWqOYeFiqX6RzYCut0bqJc0FbmGx7j07otzmzkf
ijJaNafMhmDEnkNzlpTruk1LGFykA8LiGfqPVA/kwWVj9pq0aMiu242Lc0p7z7NtovFNWx+ON50Z
zx7iplzZDiWLg4qrPG/h/FN/54iThwwigp9rD6oB77/9H1ri/0YxtsSxQY7XAQvo6u8ZVCD3WiP4
8yDs5g9I9prwg6qHrNxVPI/tRhbAD8KxpPzsTRjoJUl87pMmho77UAKYPyYwW9zPVe3bm6TKM7rx
AtZHtzohI9pWSRjO4Qv8BKrdQKmub1kA67sPwN5URwNY7xcBgYMsHWYGuRqKxL6/bcazwF7uOTU9
qKSv1Y2oq7MGEy7cn2M0dx/UFJb6zYSy+yp7N9mUzBARWTULYUsYHnPQImO2VYCiWBAKYNsC88QQ
EINVKQ9bIu9soQ0kYrj6AaQWSxtIStygNLsmo/fvM8WWyDvUXUVuuyA+ThDTmzcZ2LjFttIrhy1w
EfxvR8xM2pAcTbwjIALDBwIDkpfVU3WWnH/VX7VMlLOh7100H3TZPZLz2DupVt5PbIm8i6LQQ7VR
R1gaMB4eXeMH9jEMISD3/qm6tPSL1CCC15iUhQWtX9Lf00Qh4onYDLXCdY9fhBwrCeRa+9n+ANW4
SYEUjfYDa691Zf6dprGlYCnJoRCpp0EeLWqu/HGcoXycZpIBERfVMENY9RuWCDw3R84CL65OsIn4
pbK6PKFUvUamv0BrYUuknTnbvHldWZ4aEMP7BzVBYot7lboxIzTKjJzKBwL31/h2jgAyc6TvXpVu
0NjtAd+/Nnj/d0nLloA8jH4jowYpj9xBN0byM8zFQp8Q8J7hPDmTmfgG+xtYiMCJCjqR/czYx3Wr
u0w0Ogt8MCflSQoT3du2qb62FLqf7z/9D0bnH5fG/6D1wor7rKfiqBk7h3YNLKj8TMsCUHNSRDns
MQSsMvKwhL5FxNTcp1DmhRJdwDAwnQHQ8B4jKOpAvjOezHdRt9GvOGRhtDEerMq3UnugdEGNAnbl
urNySyvMdlMOEZDbXtigfZjA5S4gZm56vo88sBs4ZndPIExbngYzM2XaNWfBzakhEKdyKgrkLptq
vA63CduP4FP3KYEyvXkKp76sb7P8rBZJ6QRjMD2W3pcchNpk7001CCMMPNsDzIoStgWtwdxBAELG
G+ni9heLi6Y8WFNBzafL3XQPGoI2u4AFU73tIC2MPhvhHXQ6AQvQzXe/HyC0IBuMbXaAvWMWnIE/
dgcEXsvvZ8Xr+i5vg+GkUL2HcNwu2PgSVFHep9MUufIO7anxexRr+asjVWM/wCRGeiLN6s7ojeVN
Hdw5uNO+znCo+BwS4fNnr9A+v7apL4S2JZQyKHuezCZRJweM2m9Vq2cQgoof72+sSw9fpIEtD8q4
8KX3w2OOfnYkKn7TPlnnhcGWMEo3DTCqEHh1pU1/DzUzcqxjsTIoL2GUOuc9FKXi/G1Ej2zrN86/
hZT0sAofy/giC0y6AgYUDitTZlMIISlvujVCrxtSoBu7uGxH2w45NeNBhazcxSrYtWVzDcRz4aMu
5VFLjl455AKzH+E8hVvnRrVRSXUlRTsHtH9EoiVk0rWo1QJ0Jo/GDLS8UdUYx/fc69i9yGxcPhe1
500r87UlHrLrcwHtl8EdQOkfN2bQ5c7T9RXOx4Vrd4mHRF4P8VVQ897myYCrh/6FkekQsOw4BWB/
rDpgS7HUoB4DHWdUvkxQma/3PIEq8c7WXvF93fMXBzjI87av+4a+QuMoSyWRzU0bz7/ff/ilFVpk
VdI70/24DI8wP6s1RCg8KMO5CHrtSStGsS65WmIicx50Eysb/5VNPglfbO8gKi76Quze/xWXjsPi
JId9xDlEnNir35nsSFEojQ9QdWfregxsCYwUE4iQU5bpV2WSZGMsSAZgb8bbVW+/hEJmBB02XJ3h
UTuf3jWGe/vKBKuQP2yJhBTxGMDTpqpe4xYytjZo8r2qvXVwVLbEQQpJRNT2OV7dny3Y5xK2SGnS
QNxp3dKct+1fFQufae5gTFG9iiz6aKEkeleDZ7Cqy8CWQEg7+VVv/DI4BlME0bjaPvgx/ln35otT
mycwIGl5V71WeeE+Kl0ouYtqzNvXHamlmKgekYk6N+s33kYfs24c7stiZf+FRYtiSOvZm8aip0fH
+2AHFqW9jYNr/eQLh3UJV2xhClGYJtRvVRLOUCCuyQOBheG6j7qEK9JRVtKxONwTUPxxocCrRG/n
YAaVetWHXcIV3ZiI1o42f8O1/tN3bbSL4aOz7i5ZQg6p7/nOQvjiDdwRLx3ngh29Gt5o77/6hWC/
hBwGJSB/RIzkCAmvDqky15G7h0li4LaVKbJy1eAPAIb/HloBtYYGvS3vNSwp3fkBrCJ7dy1pu/Qb
zrvqr4gAYW4DqBiNj4Yk/rgl+B7sJjLCm9BLyrvxSkw+gz3+kQMtlTBtqYcqt3Y8TkORxejhxeSZ
jkn3yGtYrOh25C8kRtpy5c9dOBNLhGA0sikeBzsdOUnuzlbat0W8EvnAlshAxAYy0F7TI2zC5SbI
hTenlT+RaxYYl15+cft28GiQdQ0bOpTHYhsUAHK2kwjX7aYlOFCEBXrBrSLHSJe2vXMmkOp2sl24
7jwvsYHKF54HZ4ngGCVQ/wIIwt3O1dWG4R8I7D820hIAKIkf1gFkho6QEhvMXdOU6FjAXj7PN2Lw
mmmny7ImtxPq+SMQaiq8VQplAg1hhkgklKkehx70qDQbZs5TAGjFfduVgC/KCQANO+Oi2WeDTVBn
5DXfQVxYmA8qkP6GZ2JMUiPBg3gbUQlvXAnBOZTVKtuRoCZokYxZmN8KaargLWyBHj0L8ph6WwRj
Xe40SotyU2g2ozk81t4mmRVaVUUcJxtSFWx65bGrq18VZB0/cz8pki2wQPRXXCv6jfVI+Q7A7aK6
Zkr9qD0Dn49Z6OLoUZhv7ehsydGDovfnYoDMzBeat9EeBszqSmJ7YVMuVUHlGCFDg6fpMSDQTTUU
LLlBQsPi/Uh66emLEAdViqbLBqJfWTj0qdOabEGFvGYCdyH4LHGRmpKxzGQ5HQn1GdSP2vkkUQZU
W9dDZ2Lqm2IDs6yVints6UtP5Fn9Ufk4AQ38Pe2QaJFWolIrq/iA/jdke1PXm2lq9Wsupd7Qvpgl
5D4mfY27cYHRwpbe9A6dLSppQo5iGhP6wNuB9TtbtBk0P6MZ44+gIlsTnZ3CpYAuZSqKePwec58+
0T4meysqSC3xDkYgY+YJaPDAmkBYDg+eIva7j4BRi3FXe51dx8RmS+1QCRnfohs13WuAADcI/+T+
bEu3LotYoi/5nDDRQcLzmLUD3RjdJw++tdPNqr2/RF8ax4dQ1cQdA0bITeBBhT+Owytp86VvuZT6
bHoZ8cA14THwehvv7TCAS9BIqILl0Wy6u4zQOrk/d3sPDoFrk0ECuzjwQHN1C3Q9WnUq5PIr7MfQ
/SVZC3n9gpA2urWs8G6KuS8feNg0d/6IHuiVK8T/s9P+EeWXmM6qgFxaNU0QWA8n/0UDunifQwz4
2xyPqtnWLVQ40MFM2FMRCyh2de2E02UFEDSHAb4t04eiKpxq78aCh/dFKcEywWXNvhUNbCxTU0PS
ZNNWJGu+ylgDIj8NTRmCCTOr6KGGjMpd66nEHtFOLeUjBBix04cMHnFQi8kH/2PnUQCJWZLN8q7M
Wtf+AuiXx/skdKa6K3Vdf5awfxRHn2qWd5vY9FBPEcTP5jRoYmQKPp+K6CO4NR2sUjPGFSgbgz2r
fjLTKvGhC3ya3fg1j6ET2wRQUq0DWd/2LUdntlZavfROTnso1Qv34dwZa2/KuWY/cqKC8c7ijvyq
be/f8sQXLTq37LxKOHY3jI8jmr6QUPpcEUXtLnK8PMgZGq1lKjANOHYiaWBXGDFoDH0f2jwKdlMJ
bTg0cMvWkQOnKgRyi5yh8U0Ye9OugjzLq2FFcWBwIj31lgBGDEKKZ/bwIyvvZdfD8SXrSz+d/WiS
H/MGWTk8p2TD7kfWY26bZwE2aNqKnM0/qyYbh1NtLWUb6fvTVnlDdpSxoRPsNTwTQu4/huetB+xP
U/jjnApiOkjkC1M8JjROXuu5zk7ovtfdQ0145r56jhbt7tyiT7Y96+HRhB1/Bsl3vDEp5sHZbQ9t
fGhOJdGxaugAaJGKhu5mUCg0u2LyAcxJ/GR8ggVq42/C2g/dti2rurvXUTVVcBprxbwraFL/nL0O
DKsBxUcD0t5oo+fa7wLABfpB6jJFddlZmNdAymmKtyL0xp7fUD6AD7JNTIHjeAZ46m3VYxPZdIBN
ys/QheD5bEvfr/aYRMAmpZqZ7X+TCbWl2ZG+jj9SCCVHV47ghQt5CXs20HaZa5HPP1RF2H0+qPBT
1DfX9MHohaqDnf/sX1VHl/MoYjycjx0cCOqN6pV7UDXlm2CY5LxRXj3faqj+fNQUIC+YamG+ChmK
4T6bmdtMISYGsiVT8hH+sUqZdJSk1XeRRtPqpYRUUHgDS+c4HSSwGnvgGMkdzbO63852br/yvM5v
w85GD15isyut0UsLtuhPuK7WArKA0d5Ykh2DZADDOvTLK/nRpfVaXPmSRrkjGutlQhhwd1UFOjHM
0LMvNfi417SYLv2ERZcCNhpTTENJ96SL3E6WkPcuPT1sr1xzf7od/wrqi7rGnHHLwjTe90zH0bQJ
6kruKnASYRfVmeARYw+znT3uxweMKDrzGkZj/Wx1N7NPMyLas/KhVd00wnsjdQTzKC7acdd4jf9L
YZS9kVRCFzAcyjBKs3xkIVao9kgKsc84uCsmJdg+r+dknyMX3HcdSLZpVflyhHMHs8m2IZ14nPsg
tJuiUXUJXHgLzzbY6mEndQMAkvtBlVBSo/4YQGmwFUl7imwVy4MmsNGKX6KyxUvcgS5EN9QY1NR9
x+cXOelivNU9BDjSoJKj+pGIkVb7Nu8ql4bDkIOpFcthl8EidtzWXUI15Ky6OnjsYV3sdiKv2vY+
cww4TWUpRpDzWIWO7QoYuOnfxFZtIdMRUOT4bu4J++YqsOSTpoBZScMoz9I4QkBriKuyA8fd9Rok
Iva346wsS5Ukkb+BtAnZhWJgRZ7WgASgV5000HkDS4kbJHIUOqGPjXbQArWJX9QfmLah/AkwZjml
XulVGjoPk0rKVIJAG39GFVSKTTVZ4X/LSo/oTxVsiZPtiIV8iOFSEeyavBJ4nRrOgGGYfcyzsbyD
uKncJ2UvvRs2DPRtSGIYciewUTdpAQGW8rbUWm0b9NX9VAUNTGe7YcTbNC39pAcP/Oru7ERSzWPS
phHR1H8GAqSHvcngS/1Qgjbo3Vayn1s8FRrCLzW8lMttR89lWQQRlmaTJ5PTPXiUTH8SFpzVtObG
exVh1Hmbtg1AOUTykXlbLYYel2tOBi8lQQD94QhwkNeu5sOHMUjkAwnZ9ESlK24N1OX4Mc8q7y1S
Y/jBDHlTQhwQuy8PXZ9/ikaMkEfcsA+2yH2X5j6EX8CWhVV9NsKNVcAfmz2NA6uPIzQb+aYoKSJn
FOeafooLJthT56I2g5gwRXlb9RBu21adhgdkoan47JpC3dQw0c1vpopnUEN0fbetbHT+ZGWkijL1
6rOkmpK2/VrH1gab2cPIdztn4MpXHn7sPc3P5TJQpPwRPmrdV/ib9tmt7Ywyv4ua+7JIi2ge2ZAi
TVEkLX1MMrkXq/xDW0v+sQggFS43EyOt6bZkmOImLYXtbEpjE9CdC1DalrM1p6qZSPgE/qDqPgXi
7BllVIkcj/MKEiMxbNcs/LRh/JR2NSQ5Uzqwc41dlkxtgDORxVvizyG9cRVcDp/jAIP7p9A5Lfim
N8WY72TDW7otAY7NddrwCTxZoSNT+phn42f/rmCqmadl70GY3RtJ8s2zZS1fXViEbG9dJ3+5Ngv0
XW9FTI6zaOlmapDFJ1uhq7iH78LAmnIrS8SMz16uPf2QB6FiNQgbtgq+DKLpolvobsbRhmNklH0d
51hPOP199AAdIHitQNcLDQed1OZBI+eyT7nR9ZdkCnH7mxAy7n2VAWgXh7mXMiDjYJBbWlMfwizB
huQOSO97EOSx9xOKrzKnSVSBdZiJCJEQaAi4B8GH2t8nQFMXN0UxD9EeWX75AIXE6EQQbqJdNhah
S2WSmd8mG81HkYP1VwKZ+DQZguEfqoCu3+SAxTxryd1hBDv50bUoYjZjZos734wYFDqeN8co7AAJ
rEXQ7YoZysi3Yw8eA5wioYche6jwYrFCYK4T3e7mcqibbyASc71D4ivILg+rLLojI5s9/BdXfc9h
wvQV2CgYTYoYaKZt5QktAFNRHd1FMfrgm7LL8xfYEDTDlkxYEjAi6V0nTLInmLw/darM4CHtzdFw
M1TtEJzRg2DLpwZp/40poalxN8dxlW0INdX86ChEjm4TpI/z1pvaYIICBvTGdx46XQrgjKJ/5LHv
d5vQn3hzaKdg+GpMiHRVyHh2KYZJ7KuUE+AfSY14ugfVdH6yug9GsSlwQcW7ehgyHG3JWAvd65lu
yjCn4r5Bey6741EvDj5Y5yKdEsiRR8IfHu38R6N0Iv1jXQ1SpIYUEhdVw578bpIuhWIbzHTyJIba
gER3C86KGW1rqLHDMbfbwD2RAlxGC/SnQFbZQGcp2/qShL+KqQE2aYzdoVVtvYPMDlMpS2aE36wk
5AVWQO5lQlH/JXEmeSiN6bpDNjHjnmrIRFLgaTRnTZWSroJMjsxySATleUBeZgOdwN2g9XDfZn2P
gsYvwWFyjUjwjkHkIQzReEi87TjOFmqwQNAcQi9pt7B9HKGHim7UHQSU+ueeZi76hi5Yc6t9F/qI
BrYVD8M89vcIC0n0Mvmgyt9jV5unkgHK/xhNOo8OFq16kfbQ57gppxwGX4OZ4b3RuFZuQZWov4Vz
jjBKlWeRYsA68psrWgjTYhjNyg89slLYZtUgTuKahX0QXp3VH2Z4Eex9/KL2pI2b5j1xsY+v3xTx
l5D6qtiGjRDerp5U2W2hTkff8lgB71OaSURbEyN/vCOqTR6cjDBgKWevV7jrPZtDltU027B1U/Vg
q7BFG0sG2IEMF9F8G3IT63vlV1F1X8xC3CcZVSg7ixK8vwZkt9+Jqntvj1sf/dAsoyYlRevBNdgF
CY5jXnZkxzIGk+8MuI2TjYOivxuIpfOu720xPXRQivg5VECnlbJGKn72CeOPIJT4SHu8DopLoY7F
fRAlYgvmDb3JtVA7QEcBKgO8CUIPcQzQmjO2AwapzMxzQrHbkNWqKvV9ko9fO+xOtOT8ukWHaAJe
ItrCh7LdNHNh1aPEzHszAkVX5hsoQfbPzEXs1iB1GU7vJ6gXcuwlac/F2cggAN4egxJuiBbQTpbC
3BxWaXPCUf69/1cugEGW5L0GsM5K98R7NqMe3cPUyyBJIWaQeCnAgJgkwEh0uqYNeaHxueTyCT8q
Ojdy/4hIgatWz6DCyRimdp0Xtc0jGGr2Bpi0OljXylqS+5BTlHEZcn3gBdQHaNV1L6tFgtifYvKv
ojHIFGkIUC1HWyjsXIo5Xm/H4sqg89LnX5SkjaUSq5LPR6dGKIs2dox/UBSmIWK98tW6VuIfTf+/
foON4ejT2mI48qKENzaU7rbg/Kxj/DK6KBNJ6PlFIKQ+kJxkW40M4LaE8vDKd1/Uh0bYJCowiDyq
GhMVN4HhDtr1OncVCEj/tyUg6VzRsZDDcZ7PbJko57c55CWuVZ94yj9qzyVzDzZ5CWjuZkSWomcK
YMU5MAOHdSV2XJDFY0vyXsDhe503yh6zGbwxx7W5cWGGBlNnR5fvEwieN/cNz9ony7phuJVB16Eo
8KD6S+YBSgQ15BPtyh97Dgd/bTLY03DGXEv2XOXfEez927CqV2KD/HNg++vhpp+TobNkODZtVuys
Uu2uGNepQLA/KtF/PRxSARptmhh+KzpJTjScsy8x+qtXwtMF5wy2ZPcppr2pTCIwAXiAjRvkgXeI
GqRVWxqqvNnEGKLVOxBQWP+MCg32C8LF4cHrITOF5HT6phGtva0t4KsC1yw/Bwaubgp3F4e2g5pX
YyDX3lTQKN6hnSpPRsozpDc2H3M9JvZh4HHD7JWb5ByY/rWllx2nsDSwSGzLA8K6me5sI3O6Z3mM
MvT9q+rSH1hEEx0U6HjHo7+nIb504zfiPqaoE9c9fRFNMB8b0LkkeP0gs6iEw+Exd6CKrnv6MprU
SWH7CYsT+F2ydzAPrR6Yg0LHOujHkj1oRIbmruD+nuMu91OaMbXnQ45535g7cBFW/Yoli1DG3lD6
pLLPOA3omCn4HaAkIN3buscv4oSiRmDmOs04yigOYBrvb6v2KvfmUpN3ySRsogDqQ1k0HV0Z2exb
Cb/y8B7NpPIOBrblR4NpTXMH60/Y06LArxv0CEBThbigg90BRorzmPK4QJKqYaN76kIIUJ9dCZq9
SrxYwhChgF2NrEpFPk/VuTeWDAF/gVi9CB9G/N34duCmuyF67KsNyMJ6Xat3SWLEzT2FoCv9vwgI
Y9354CfUXAnef0jx/zjXSxajI2wmOZ/dUaMYRJ7f+ZgF6DCuv/Fa9TuoAGIhphrAmWPH4APfCYtC
f/K9dkvQ+x4AbYC+L+Fz1Ys0qENLIA8mKkhQxBPoA+eQcR9khblJ6JDMB8QNfVMYgYL8/V11IZEi
i7ikuQ+mkq9xFY6cv3Sxy79IG5mPbFyLYVmyJek8DKPQvj6IRrqd4jGBS+I67RFGFoFJoOtZkRoX
HC/qkx394T4HoHQd+uZ/mJLwK/frXpI9eIVu++duruEYeyVe/Hvp6ZIoGcAYGZoXY3PkrIAFCDDI
801AGfZEPs341u9/4H/fC3RJOQTZxcshaaIO+ARRquCBfWL4UyufvghKup4HEgxgwCvDcL92pvOy
bYuOw9f33/6CPiJdcg5dExUohmR/pDDNehGihIVMhqQ/+NzQJlC/tICVeCPsND5n9QgDGAvm03CD
qp5v0CAdwwAwiDG238cCnaqyNC2aiu+/26WVPX/Xv9IfqJt5g0SRfTA9lKGdxHSqdVexU//metH/
oSsStNqT2LqjAsbwgL4gi94wboSjDu2k54OKTZPGHTCcwIwZxDfRbr3kHKPX/bhlXFCh5iSwEhlX
3906KLLCvCZf54JCE/rfpQviPkOfo2qgwjrPgIIV6IqIq4qMlz7MIibIGvO3ZhTR0ZEpf1ZDab/F
eXntmr90bBfJCphKtICcKZ7OG4LOSgw9AkrcJvGtuCKvdsEGhy65jKLS2PTY7AeFkhkwNqhM3HNV
Nl0KZAt7mM70vrtuZCUsPC36Q7XKR3+LpnqyKmOiS7oj9OznOmjn4mAG9JI2WY++lyxHuuuSDt3b
9/fYhZVc0hkVUbGK/G44wjyBP4tcNs1BtrjgWubL4coFd2EzLG0G7CxKvHiQv6gu3NEJbcmQlNnu
/V9w6eGLEGB557GqG9Shy4gHueUp+TRaABPWPf38V/8KMASDBTgfzfkLKIJNKseg2HlxvA51S5cO
Aw6+dVGbJOMRmrnFbspmelMlzK1cmcUJj8AQ9YsmHI8Zqx+oQkGLb71OvQ8GyP9dGOl6x6BaMwBl
Ai5YCvomusZeAKX7lW+/OOPEkwGkaihAqbL2bnTVhx+q1a+/JMfJeTiLxEp7xPy5SQMJlEMCN7mP
7++aP7X9/6akdEmPE503AYEQFAdKfAzeMEwC2wsYB/TJYOfmPsJoLfgpRIVRbTGV4g2AFsgc/Cnn
MB9vXlTiJn6DWsA9S2rRBx56mz+zPozW0TfokmNn2OTqgbb5S1BU5OPU+PkvDHevKVD8u2kLFcr/
7o4GFhCF7Gp5aLoRDu4qQC4lbXiefEuAhOPZFy/vL/WF479k2HEQAi2xmXiBMeewbzTIaSYpntc9
fHH6M7jq9bFS1TPl5tD0GEvHyUDWbfClxQBQL0IWkxuOkag/mwJ0i9BIdiWxvbQsi7NvMt7lvg7E
i7W62WeYejwU9bVa/tLDF2cfA6M68btmOKok+anmMjp5ox+uS2fjxbkPSOCNGrqaL52NkyLN4Mv3
BEfx5PT+Jw2xA/9xMpdMOiDUYr+qxv4I5PgMP8SkxoVO0P1IK9L664Rl6ZJRx9lYWDEM4kVG5XiY
4D8LozV+TRecX/gNi4w/6ID0qMrCHmEdTYHoUYB4Zeg169vJh4fj49gBsAM0zpDzG/w3sAreX7sL
3/1/yHbJhPqZTfPLBEvsPXRTyF3P8nUobUiP/zdmWK+P8fEDlPFN93geuW0ZpmPrCoUl1Y4Dp6Uj
zR1aK3nyYdJe/wXOvus4xHTpDYBpZwEFSDm/NMB4b42j/IMP/9Ur6dP5s/5ryy7OclfCt7uMwvEZ
ugpziVY8OAsqI1l534nG3WBegQuinODKeP/+d/5jQ/uvv7g44KJJGMFgeHoB0Au+nxBXENMuAggz
Sy1wKdAy7lvhbWtvlONt0OqZ7M0IPcStzIvI7IYAcFNMlkPyPQR4Il8XMJe8Pe4HuR8UDijjOoQZ
aQm2IYQlknWbe8nby5I86KXosmcwYcp7A5fNpzJEYfv+kl44OkvSXhfG0q+0h3ef5viOQCu92kLX
ol/XeqbhIiRkFkCnkOHtg8bAVRyDlCdPrCQIAy/336OZtXWVWY+0x8wbq52NAvXE3Gyv7O9La7M4
+JlmgDcIQDWihPHDVPfqpahXqkTSP7yovzL4iHl2DMbzoInXD1Ec2R1aBnLdllyy9DplZ4AI8nEv
JedbriLgrsLMy1Yx7wFh+u+6T3HVDA1HlgoTKXYEIrcH3WC6dhVeWvfFKYf9HoAa2iCFP4MXM6P0
zcBWr/viHidoAVifE29P51IcKLKRYwWO1brTuiTlNV42Gd4M4z6AUMoWhFt3G9ZXdWsvrMySkhdV
1OZJONkjkDj/R9qVLMeNK9svYgQAgiC4rUmyLKk8qmRvEG63TYLgPINf/065NzasUt3AW90bjg6I
hSGRyDxDteV0aG8nKRq/WOAy8mroNE8hzcbjnKDo2PddeB/23bUX/aVynUs8s3awA6CVyM4WE+Ry
UwbrCGF+A9rf3KRJNm1RFjc/U+i3nUGS6lYECywfu76ypxqpkQKABjCYFCI5y4dKldfqiJcm1Tnm
dhwDSCcJCpLIHLwBJSv/NkCT3S+IuJQ1DROtaWglOXK8lDaSQJAkyP0stZhLUOvXjoLhpVAlSapu
q6zp3sKFxk/vnbn0NAUjVVAdO3oEbSd405Zi1+NV6pdOu9Q0SAUFrLAKsw5b8AdetNP7s8ay51Z2
Djl0V+GxMlT2jhWMP6ewuPtnMEh2vS5Nl0YGu/DCVJYRNEaKD2V91h1B18UvdLsssn4lqFhIau/a
jqC/03f5Mcn9GoXMJZEBpqswuLR3qoD9LkDg4yE8gwf95sW5jkHBJVMD7MqdEqDX6alNnoJK+VmX
MZfJYuOZQ1SJkONYx/FGUS53UMHwagUyl8diBAoh8GEFmToooaTcsOTdNEnPRksY/nlfykQtQ5qu
BDwC8Bv6UIY/4y7zc4mBstqfo5uJVSzswBo+i728BeZx+B6VV0Xqf71AX0i6Q+c6nmGf04Sqiz+h
kNl+HLEjxXc8ilbxfhzMBFJ0XfNNSs9eVNAH6w9KVsvbqsjGn8j+QL+WZAXLEAzpuruvFe3HfTpU
gdjYcgEhDGSwr2we1nqLZhGSzyJT6vRLSI4hsEVbCVv7AXe17vayHiV8k+wY/FBnEX56VshI5zPV
mq99XZQ367BM7yH+y5LbkAyJkPshSMWNjjtQHLsYkbGtE/h+04qLDXxEoHLc6ah5UCDpdxvCCP80
5IBZEVLIm5gh52i7CIyMsqdgKSTBL4RuFYz8LhhbeSOAkU9vRvyHGv+fAEcJ0V1JPlS0rQ24BmXw
QUY9EJkla6DJHaThoO7pFHF9ynTQxe+qVfHsEWqNUfalnBc0dZcYleIIqH+05rKNqVPzfQ0HSzdU
686PqMpc2wRAI8McjHTIXdRncRoejBCniWJ4X70eB8435ws7xgVgEgUA2FI17AjSAj6aQ4U+/VQP
qT1RzHTvpVLGXADmWIVZTpVaj5De+6Cr1e4hO+FZBPsLcNkIOJCCKH0HYAU5mKDNbmIJc7XXJ+hC
yuHCK+U4S95pgk+H2dhBsSQE0SWSmZ+sFHMBlm0SKD3SKjoCsMze8WEGBpnOC7uyvpc+//zvvz1d
ZA4wAhMmOgomyOZsRvfQQEjgSn/p0uhOsDSIGf+x7stowVHsgvkpCTpxjUd9oUjlQiuVDEAYKYg+
AksEZRebynbZo1awfOKkI8EOgnpZA5nHJr9V0EI+ILAKCowKrCffFLSN9DsT5mDR05H+kAth5Yz0
1dSIEprZwuB/0DRpH8JyhsLmlf1y6ZudEGxXNaGxwdWjKQCtPKmxGuRPMPgHvR+LpCHHLs5reBsi
9EL/vxzCL3771E2jlpwUWUPUHQQxZwCLCpn9gOaxnx4Oc7GcNl2ilAAZfkR7vnoWZ4URk1nf0c+T
+dsu1aHhEBCDghsJpuWfNkvgvAn03uCXMbg+DGrN56kuwOKy0qQopQryKV7j0C+VcsGZYo7XjkM3
/6jyZtopKLe+/X+M7jx55DLppqtZeySN/VzqIvjQCHy/16ZxsZlaTk3AUtocBXhGW9IM5LAIsP78
RnejAzvz4SSpj2yB8LyGuMoT9IlDv9jzCxX8256p1w42kNCxP6ZTAoHWCZOS1cR89vt25xiDv55C
TLynxzpkIx6yCsY50+TbcvqFGPjt41OUpQHrtuzI407uSzDlb4sYwcHr412gpAYLXsR9SKFusRqA
z0ybbDIIx3hWTlyIZMuncm7CBAtboc6pdbY+Tqq6xta4cKm4TgvGhGQ0IGVCtqpRBMK6Y2v2Hbla
97mQ8rgQSRto1dmigJRUtYCfZsb4CwEN4S2MDJqffgvgHFqr0ijUyHmPdrX6XgzjFG1i9FJOfsM7
l3ppx7mLrWqOtdCgvc9i8z9Mz6Xpd06tNkOv7MRxrkD+PHBcY9EGpXyQUl//+EvT7zyBZiBh0qpP
UU2QU1Hv2nCokpsxYtMzyIueKF60yP+8UYAYL5D3aHa0ZIw2tZiXrxGIg375rIsohLFJsQCRj+ig
yvHnDD2efLsS9LJen6KXl4C6kMI+miw0TaEFZPMK0uBJKb4Bt1A/+Y3uXLZ8jEk9N4g9MgogJtIF
b5LUU+ySutYFKgYPdQCr5IhD9oaEsLQaZkW8Qj5UQZxF5VXXEGMQNSF2KTMg9UJ7VUzi5X1JXdsC
XsKOZsFb/Mi7bJ534Cout9mQcH1WhwHc3G/ynaPLKY2LtsPSQmB3ek8g9fQFnIdrBamXk0/q+hdw
GAv3YI2HmH3ITOOZXZvDXLD8gWT4fXcgZs+fGtGzfBc0oSc2C7DrP5cFHhXM2ggabjoj+T+m6PAG
LmTbXSk/nlf37ycqTZyjTOYBGyqL8EStLGi5lELQHD4j8UHNa852Mdih3PPgOUl0WVWofyBFOQqx
2AOgQlBdj0iODOD11b/wU1xAoEgML9uQIbaWDfmAksuwJXO35Icxr8BQjjW07K48ni7EEBf6x9q5
JAVrwv/6D6RM8u8dSOrvX/8hl0aP/1zyelBz2hdZeBzNrHcCnNfha6Uqq71eM9SF+wG5dFbDGfJT
2g7tDnzrdF/oynNw53ZmgZ1jXdeI3mCEfYNoLkSQsgKcqtfn5hdx6oUN+5cUftCaPFF9dWSTqdI3
dU7DNxKPwW+sQS0dpuIVEKBjkvTDHrkTWu5g4oLkOxKem/egPLHgY23G2eySgfSPgeG8/7wAkVT5
0YCoixmU4bTmdULoEcbI6wOI3kJvo0DKn69PwKXN4cQD1oHm3c6QfVWsGjcSQfT+f6g5XDpDTjhQ
1WBrk1J9qlElSXfpuQy3TSEICemReqZqF43dePD7JU48GKdqUKWcEHri6GtrTPkITwPPW97FD85V
sRZRQZGiiOhryWT2ruKhvIK/uDBLLnqwnzKRTWQGszY0aM/RGsoTEG+SDyjBzj8KaFz7AVABzvwz
FLCRxRWUF/XpV7Iipi7+siZq/uS1Ai4KEPI6A4RsQJf6JSNppfikl4X5La8L/EOpOGsr8O1B3egm
KDyp5DYI4nTn9+nn4/HbG6/MzJpnJsDmGeC1wnnOo20RR5J51R2oC/6D3y0EesxZnyoBHolV8HLJ
auVnX0Zj5xDXAQVxdjT5icHM/CZlAOocoiopriFxLqQqrpx+W2dZMZOFHoHDr8bPM5v4dDeKXOYH
qON0y7GRPblPOrN8K/K1Y37XogsNZLAiq2NkFCfUXMUbQP+h/tcYUn/3WnMXGgjgbRGzLFmPikDk
pZaRfhuBo+yXPLqQwD5fVdl1BT3apNHskPZVxB/gZwR8ld/nO2e5rygsYYJmOPFmXO6BWo+/UB2P
Vy7GC/eCi/3TtFtLMUb9qZxxowmAG+94NPi1AaiL/dNtSZGsZxBQRSvmICuRQNLTE3BBXfAfmwqe
MjSS7rBx65v/urFyfPabdvfJvRgpDTjXJ6IhAgdpsexmqq8hbS/cBK7I/px1SknZjCdowUIHao6h
MKPgr16iq4d8Go1nz+fZLw263wLeqOF0us60O6maYGkrsIsTRKQrm/9CwHChe7PMWwSJvjv1kKv7
1rYA80sK/HO1CYOgG/cMJpftrh6nvKGb3NjlCoDqVx/phXTuL1RfFkzQnAzNN8ZB7zyIRjK2W0sa
jvuMBitOoyjMeovahSF3NszIcpChnOfzy8ukt21JQLZlbIYwpYrhuXeDKeI/24FBAiSs0lw+tEZN
87SfITrZw30KMrDpNhSye5svUDjdq9Xk+bZUdVceAKKDslK5hNl0A6yETD4vkJ0JrmQNF06oCzFk
zbzAZ5COp7qXYoZVVgjp2akm194/l8Z34ouE3wNUJylB0I8AlxbVCBm4IYeg7JVNcukPnA/Bb1tw
XoquneJpOrU1NIlLgXr5MSyKjl0p/PxqPb20GZy3g50gF9i1RH/Vgaj0Q13b7H3dwNxmE9Ax+oRO
cTfe2UEN3eOwntXH9+jAtfHtUOt5PEkoA7+bKsCmNm1OYrmtNBw8NkGdmeiRCJ5URwMHsPsFjToC
RSjW0Z9hPTD2OcxnmFggFeqvkNMuzdT533+bqXHKBsY1H0893LVAgIuD9JbQFb5jXjHNhTUKUamI
warhmCbivk/a8D6P5+BKSeDSx7M/P17TAN6tCW+/peVYfBi6oPqscDde+fTzbnxpjZ0Xhk4ADBiS
ZcDjExJym9nw/o7AlBePjWJKir2oAvLU9FddCS/9GueVwUc7TGOnypOguvnAElp+nKr6xmsdXJRj
rxKZSJPEd/osKNHHIT8sypOkAxzPnwvBxFIqGav6OMcNdM8scLL/9lnd5XdkzQdIBlOIQ/r9EDd2
JOMw5OiYnjjgq/eC8uFUhFfdYi5wNelfkMdAwi9dQMR/joL6qe0WkKt1066PZOQgSDQN1PH2pCcD
O8CPGGoAwInQH0NCMnHr9wOd0AKTA9gQF3o4yRhKNnyR/b6T0E3xG9097zUQqM069qdWAZLVG+h+
LiPguq+P/ksk/IUz48IbZRyzIDCkO5XhoOHpMPTRQ0pNyLczp/xQIHd9byLIUECDT0FCrGb8AJa1
3vPSQuxZLiUEF1KUQrst2IvVPmUD/caSLt9CBhSaa9NYt+j01fOhbqDiuCEjhZDzpodQbbdfqql4
o8qJ3S4CDVJkl/MBa5T8m2S9TKBdl+Zv0VIOAB4K5c+qK2AlyYGA+5CGuoAp85xG7+YO0JTXJ+NC
/HDBmDDJQCtJpOVpRDhttpD7LC2gFxEkyLtSdNk2HLL4ZkEt26vf95+i+2+xvF/bsUYSUp76dIXB
XVsVH+IMNiav/5wL4ekvnf9ogLIEFDtP6cAgD9LzRRe7sKv6d17j/wXRnDMYPKesPmlNoUxTwrCj
C03zyW90J0K1fTHQIqTVifOygqRHE+2iIu+vXBUXkmsXpAm4Al30oKuTQeokNhzV488SCvOAlqwo
gUGP87qW88u3kivPPwemEoaO3Qkqm+DQZGHyLmyza3ydC4vsIjY1VO+hGzNgmjReT1CCqm6SPiJX
punS6Od//22D8tai4GpUe7IMgk5SlP27pojlzm+JnecTmaDSPkZVdfplQW8oKyBD0Pl5YFIXsknY
AOJNb5oTHAlgH6t7qLRDvBcS+35f72QboiF0AX+2PhEFhYj2nFYIUT75De6kFpbFSVOGDBPfA+Yr
WiDvQkiw+i2rCx5Uiw1VITQefF1SbOXYVXdL7cmgoC5oUC+2ihZwxU48gHCsFHi3mg7py+szc0E9
jrqwQRU1JRSp++qkOTjRN3AzIDttw+CBBe1SQ5kpbcUGWmIQi6Nd/XUyVh3l0EMsCVWj4EsTy2so
nPMF/8Ld6UIMuQ4FrZABnsz57I2/nKZLKIjedOYqZOBCoHJhhriKNW5UXp+A+K3ukNIUb23dAlHa
xlH9YUCdzU+xkDLnrENltcvKxOanUqn5poTpxvsVWuJ+Z93VcpSlyeYE7YWjSuq30qAYD4MIz5qn
izccIYAf9zA3OKUcWvcjVO6rLTBFVeN5XpyjToZMIIqb9tji41Npw10WwMn69Q19nt+XdpFz1Jng
cwJDjvJkslzdzskyf67G7Jrt3oXRXfyfqSK9xBKAxv+sqDqkGFNXWr/GvqvkqCHtnmXD0B7HFdrL
dyxrp3wDdBqv/EqPLgJQEDhBou2Xn9oZcVBGMCdoxLz6Tb2LAJQG1z7lqJXPcKqBrchKABIWaC1c
M+e5NPvO0yAd+qyANPV/u14HY7VfU7gNeG0cFwRIzuZophTmhICgNjVaud/BEsz/8RvduZxbVMiC
iTHxEfItpt3DJJwue/ikffIbnv2ZWchlXmCAQPqTTPj8Q53zljbnnkUS6hxYJkbI9Sy6/DauEyi3
U9ns4fhQXPn2CzHZBQGWcBCtF0iHnwAgQm+olSjKbEYFN074TXTpNkrRAXl9mi71pF1IoLQQIzKy
LU66g5pAyVn3Y+xnjeeVYVAeolUCuv9IhvRIpgkS5NAbuC2SZcnfBrCq3wcFhCB2o6m6H3Ml8ZAB
9S7x4yJRF05IIpj2KFGWJ4n77qaHXMN7OO35EXqoCycca4jRQ6AXUIJlgR7zmA7WbobGUyaDunDC
tFLY3SPr7pSqn4jVyd3Q4Dn6+rpdOPiu7KFexhiOM1l/B1V3hN4k20YArvtdR67oIWGm6nPF6Km2
DB5ZupP2cQpZr/xKjK4ooV1neHmZrEAmkM3TRqcddGzCPoNgvt/sOIef8yqNAWzRp5aukAgwxcyG
PfXugbogQtbWZZzrbDrZENwPXUPEMbZZ5fn1zoUNS8cFH2+wcZp2+QanB2hJRJ1evWafuCBCPSEb
kKaeTyPSyhssxvRuqs1wZWP+ysL/TjeIK0gIx4dmmdRUnnRRrY/QrOAF7g7dxds6o+CwGGwsuQFh
0X6phhb4uTTV0a0SBFSMCe6bKlnE/bwqG7zBu7O7n8OC/xRw5Ao2VnfiG8l7WOPCJ45DDBCKgNmB
27KHFknI3ulxDj+Iwaob2srmC4F2JNuusJM50uCc0/rsLuJCGUXYFdJS0d5pEI41ne0ub6/qAr58
sIkLZSxZ2M56suTUkvgT+Ev9HZ7219o4L18sxIUy9vB+XOY5Tk8pLJzsTRqEcJSc4ekBobkKDLYH
74QcRXfnAqYlG1OYn5z0YOMvZk3FD5iwzp5r4GQPwqK4jEfs+nFMhn/mAHQWGkNC6fUFfvndRVzc
IqvCpUuBBT+VcIOD7wC852AcgQylODuajF9e/yuXVtrJIYCU7yFdl5pvUVhN2zWMmwOlVzXWL+is
kMSJInVmUxt3gzkx0Qaw1ZLJ9A545CbfkikMj6lgdt2UoenIth/QWM6Bbn0Y2dh/DuE78wjbRFA7
2zUGP8nr97oYRyhpYQZZv36cg/k9mJL944Cy2JU85sJkuqhGxUrLGcrEJwYzXHR7QXuXtw2kya6R
Dy4cHVfMEKJHIpZwQjzxecY7ueTTm3YKzVO0DgLmLqif+M3S+e//VhGbx9VmUT3Yj2UrvrYMHNxN
l9Tix+ujv9wrJ/K8438bvc0ssQKujx+5TdDcg7ExEH5l0kNdcgYoj+9UgK7kgVY0+7CkC/R2Xv+7
l5bHCQbwbyD1WTX7I5BJI2yb23ZH6dWC0PnrX7hyXNgiJAgDOlTDcurZspLt2bv4QUC6lW9ybazX
W45IJ6fowxQqxwtPT2UBKXMYoaDIehsuEYy7Xp+jS7/CiQekDUie4L78eC7Z34JgDippiu7SLVKx
8sfrf+PSOjhBAXdxXJdjZz+yFcKsoHSw25A1jd8qu8DFmtiaNV2WniQFonBfZqn5yqD3zf2Cvotd
RA2GdAPcSh8ZSOasH9M3K4HviNfUuHDFeV4pFLuz8bHP1IMoAG6CHxm9srYX5t1FK5Yx3omjiIdH
3ULcPY1T3u2jipV+lW7yF2BxtFWdByk9kZZBpbyL6idvO00Sn3/Vb1EDprQ0x55PT4bJ/q7nZ+9Y
QPvFP34z79zl8OZtlW5t9pzCj+EmlfBcRmng/euDXzhVLlxRKTgdtioQJ1Lb8Gz6Ub9rGdTK7+Bd
M66H1/9I8nIA+guzmNYRQYKqUJFOhnzXnss9OyiXmXoHUwVzYKKOv5cZLd5Y0bTRQzKTmF5JuC9t
LfdIzyxb0hBbq8+aHIbGwCRMgzFXftmv6uwLsfUv4GI3kWBorD3Zcpr7gwbdDtZ2Ca6/vgrx7ByL
QkDS/mxtaJdi+AQdsvyWBdzIt0YP4X20JLA+SQF/2Q0maz5oFH/FVskSqCfgpvoYHlm9vGnXqoPN
vKyafV4UEMJZQtTOtiYFLiYA/P3n6wt1YbJcoGQJ1zFaNfF6YlMUPbIl7r8G+HNXroiX+7tEOEiE
cSlyavmMjZwB0LTT51UncJDaQi43erCSNF/gouOnAEFc1KSUIk7QzlInAlGm7wBzBBWkXMNrzgGX
pup8oH479CO40UGR8eUEDxiQE+BnKePd0MAG2G8pnKCiYAcbZG2TPZ8rGFbF6Zd8KKOn1we/cCBd
0USN8p+e5mh8bPtq/UkKUDluZDpE2S2RdJi+T6HNH2pdjcl2mDP40gYxIMxXftmFJMsFVkpCYBJB
y/TZ5KuxDzaC+Sx6LDjxYjBn1+yUAd8QalTKNs04Q7339R99acWcBILVA341fE+eWZz2OxDEx5vG
tJ6vXhdm2XZxleMuT0+9Qr8cLpmA0fZXNTQvhGkXSwmN5EEXXRc88VwAYMhJH6PkbAI9bWMKKaid
1xS5OEZO0LtbR6U+EoALH+E3Pr+lvPMrrLg6iTZXxVCSPDxJeARuVEVTwPr1NUTBhdV1dRINbWmc
0So8gQ40QN5IyfqDCZS8EugvDe8cd6LQn21pPTyWZSw/l1MeJtsuIFgLv5k//93fwkkNeh562Sb7
hPRq3tVn7k8oPMXO4eT75+iCplECmAI79X05bGpAzN7kDaxF/b6d/Tl6XzTMdPWAb0+q4c3I0Lmk
kWeTCEXtP0c3ZQ30IHgyz1UCc7Asm9nbjsyB57w76UEK5/UKxsfBU93Oyz9wVE3/jWVwpYRx4dS6
GEIDS+SiTQd+0gE0cDco8uG93dOmugvCSD57zb4LJVQaZqJszfQngzLiHs1R/Rii4LP3G925s83I
l3maz7MPh923RajMewoTY7/Zd8GDvFdAGqtaP/cVm96vorV3ScL/9ft058gCCAC1M5aMj0ZHd4Sg
SJDLevnn9cEFdt8LeR93zmtZk6ADYTg6QSw/eUygojPuZhjXjHBWrgBey4vVT7WAuBBBW3QK+DGK
TAA6I0dLy20KbdIr+f+FuOZi7li7AAWc9fp5jcf6YFtRvOM0XXavz9Kl0Z2zyyDcAxOEOngShIj3
OuyGY9yWntmqC7CDsHQCMwszPcJtnh20At0/TjwF7dB5/jPutHm3pvCiyp/beRb3pGvzY5bXV4DY
FyKDq4BYjmLWeOVUd3ahzNyafMADoNUqj25QlMT70Wv+XZjdnFA6rnBnPzFt1gYOsSksgrokyDyv
LRdcp4dBFCAdD48wZRc3PZqyYgMddPRj/X6Ac4bLKEvrKekQIPpz6QrO2DBTy4P1ynvn0jI4p1jA
UxvQ5ZCdYHeRvRddN+2gkhreaBMavwPm6iJSnQ6hnPL82dR0/beCyTLbyxI8Yr+s1oXZGQL42JRy
lE5gB72xK9iMoS7Fu9fn/9IEOQeYgPQEM3OaP5NiJXto/mUfdFLmaEqiCHdN+utClHC1+kYU8Ga5
xMETnEhvOI+mxzXwZNwj3v95jPseGvyJbsZHHmBh4Vx06FZT+2WFLtSO53kPcbWFnVAbbt+Auljc
FkG+ekHPiYu0M0U9B6XF5idToN+WMn43NvW1XteFlXXBcyYtYeqMuHnqh2nZwMtw2qGvmsIfNc3f
vL55LsghExc8p9EegipWEj3I3tRvjABqHB2iopAwPVlbEu352sGnHKHVbtMk7NLNVGRt8bav9STu
ctXoIN50hmv7LhrPfoDnJrjfuXHhdoM0umwSFX4jYJPfRlkGJ50+6Bo/zilxAXcQpEi7ui/YaVzM
/MznHp6rdAnKa6nTBRwm+Qt0J2eV1QkePHMVYc7mVHQEDr5K/APdJNSGIMgp8rsYNPZsqwHFXDdD
BrEyTWbx3loSfqjiaf7x+kpfyIZ+2UP+9nrREs8tPVXB57JB32yPRnQ+3Ah4Nj7zbAjfZLyYsysp
xS/k3AuZl+u9POZ9xFbIjDy0sub9Hnl7T4ECgKZ3MxfloR2rdA8p0/q7ZRo+pGh5JPW0ZRCMOBqL
/A8qB8jFjVxwT21aGnYJXtKI0cM3rjS3/45JF667yKr+oRhLc4UNeeG4uThAldi2hkgoPZWAAOY7
+JeCeTmAW7RNlGBXsooLgdSFA44zL0EiUfJeVjA77DlcyA+46zO6f32ZL/0I5zHQw51UJDahp7Yg
q4YlMeqWW87hRH+wDazC/S59FxbIZVhkZV4ET5DZ6Bf03IAhy1tomvlF7V9Yr992a5o2Gr633DwT
CtuymAfpp7ZlfhLzqGX9eeFwQToUZODoJgWVD0zBpfmYxFoUnovsvOWLEYhnmFCYZwWd4kOiu/qg
Uu4nykhcdUACl2O0qTrzXM/loDZLs0LkJW6Ta+CdCzXgv5CBOgkFmp30pEGKm9+KKYRwgYQqTgab
vxYAOc4M8Ctdu/iutvPClwyUKcXD+o7TObyv7RJ97Kby++sn4sKJc+GBbFKQhdIS2V0RZwNg7wQX
SMK4X1x1EX5pHiUAVyzqMxmHTr9lIiYz0EIWddkern78IRM9vfK3Lv0U53DXqtAqC/v6DmDu+ivc
gORDCkH51u++deF+OZyOa14v+TMUBlbwZrNMwsOTg/HjtxLnmPXboZZtgNYR1cWzXip96G1m74ps
8UMqExfyZ0kLGUjeFs8KYnv7SoMuNq7Ud3TnSMOf2ciybfLnYrDBNh+nYLvO5tPrE3Phbnb9hyWP
5JDGU/7Mq1JH9xFoLBAXKqAysO3bhtsHyaiflgQK+X8ugml5UtBB1HdsDuPv8eegq63nSXOOMTQ/
m16LJH9mhFRvGpzqL+kEbvfrk/Ti5heJC/oLcksNp4F5jkOttjCqSg+l6r3o+xjd4dIxtsZLNq3F
s8w1m6AdyOtm14CV/sHv652ji1xagxqv8ueRwMVHtSF5w+k1d/qXs3h8/Xlj/XayYJoBYgQI+vek
Hdv8jQka9jCv1Sre2gn2JqpErgv4V8rzbVpAlauWYT/e2mSxyd5WENDfUqAcwm0PcuePqBquETfO
J/uvRBDf5Zz4cgrVmAaDeW6hCAYYWhh072UWF+VuDaX0eYPhj5w3zG8/Hqgw8LTZWqIZEsABqGL9
bUiDzCcoYnTn4BukHnRp+vJxBghzR8IgAjcRHWq/bcH+/PZlCCiHskP5DGQe/HKRkzymS+AlZotv
d856FazrDNXp8tlGS3qA61iwr8nMfJpFGN057myCc72qePmsLb2pSI+9tRiz85oYF2o3zGWVNFVd
Pgdhq8YNqC0QDmmrzqupIBIXbScJTeuiKMvnroDX6cb0oW22+hzW/b7fOe89s5AjSDA5PJg/S7xs
djlLE5/sGB/vHHdix3BJeBd+gyH7CiMfpW/ByPXCKGF059C2cc4gDMDVE4Nps92bcl31baTLKfVp
h+APOAfWBtFYqTUdH/H8tPtUrfQbjVbz2W/mnQNbiygv0zQon1ewojdzjqkfI+rllIhvdw5srwCd
jjuFbx/5vC1L4OYrKb2KwRjdObDl2nfwNcmrZ1QG6NOak3rblMO1QPliYo/RnQPLiySA4lxqHvmy
NN2OgxjzdjRD0vxAKl+M78HYAX6S9w0g56+vxYX478LpYg0XlCqTJW69rPwRxmGzbctuugNi5Zr/
xi+E0gt3jAupg2/dOhdxS74BmAsP8CFu1/VOr4Nij3WdruWdmSL5UNUjAmyYJ8l9tWrWbmzE8HDl
IpDrjYEF1BF4ABS6qiUWx6ADouJpGZKYPYrQ1vP3Gpu2uY0FK24hJZ/kW43kGw73K2QHi3Aa8w12
nablDrIwZNo0TM4R29TRTIovIA3wrtpwgQfzcLCak9ZsEqST8w6mhKK/69o0zg/JkA3jU5yMaXmv
Q2BnN8NMRXaIC1xvuxKtMnkrExaWO5sZ8U0WU2r2QzzbL3Mjl49db/t8X8Sq+jznMCvbsGFq8p8V
8G4RYkQjI6UPWTVkX9aFia85C0N+kzarKbZw0CztG2QB8ALcQrAgarZ0bIcRY6gqaSFFkVhmyQ3U
LhoURmCYU+xAOjbJ22Vqh67et5A42AXLNId3qcpI/Wktl2Lfpev0oZsSBmvwVMiWX6svXcgEXZxj
aftgmbME19qA+AEJBKhuBKUX81skLtBRB1MkoHJRPfGzhrohIeMIsdCBvXImLn29E15VUUZDAk/S
JyHkOzj36EOQAkz8+oG7NPj533/LhayEe16d98WXNAVoK6mqpNsaHVivkiwmxwmu3DZJ2pAcKjJT
9IOkg7ZbiC1Btdjv853oWkd9XFnRmqeRlcEhzgBCWRo/l1F8vBNdyRpHST+WxZNASNjYPFD/oMTt
ZbWN0Z3oSgoSCvQM6//2TV3OpdnmcHdcN6/PzYVY6sIY4WVmgyFZy+doAnv4bcRn+jEvpjn5IGwI
F4TX/8qFDeTCC9mQ6UTRMH/ichUbZlq2Tyxgyn6jO1mRzgeq87BK7mdWoBSTa7WPVB95fruTFvFC
spYvBDMU2/FQ9aUGLczP5VUkrgjjGA/xmkw6uTd98YmRtDwUIun8zq2rwciRQqCkA6dzdlZAUeMw
8m1VXA86F65+F03YGhbj0ujJQ7sgbTHVUL9PsY/md2U5a76XUN4T+3xdvAARmCznINuyKcTQjc0T
z84CcnM3Dbu4isU1xcRL29Q5ysDUwrlRhfK+Xkj8Ya6ELTYxUZPf08ZFCnbVEKHPYOqnZm6TWzOh
aQiO+r9eh8AFCkKw2IaWdeYJ2IUKBqRZvsa7SPdgA/r9AbeW0Xargo2beWJQXvs4hn3IdqGJ7OC3
WV2UoJp4WDQQ9HsSA7whxQzJtXTS1/DaF5bWRQnyJsvoQDLEiB4tVVLNwRewy0K/CBQ5t2+fmqDs
QuQOPCnbagMAsmq3RSn629fn/v84O48luXGma18RI+hguC3Tbrq6ZWZqqNkwRo4GBEEQdODVf6f0
/otpSKX6A0tpwWKDMInMk8+5sku7fspK1SGZi6E58zQzfL+AsEf2acO7z2yCT+7vf+TaEDmnMGtj
o7Ygknli9ReNfNWjGbr46PdwZ+kWbWkDW2l1Nl2Z3jWVru8or+79Hu6sW54GYgHorjvrhcuPqFWZ
f2Bw6bmwnBM4nSnw6VXZ5by6yOwghXg/L0LfePUf9Y9fXDRcqSCfeuSAozY9yUXbL/XYsNepZKBi
JQwWTceyXFoxHkWnEZcnvKy2IyXLsHz6YYuw7Jc+87LEpZmrJ4QtDk/LflV51s7FEbmu6CngRegX
hLkGzBSWyxIU/fSUsrX8yvXWfx2Wm6aDV04iV09YUJVZmIRU5zoc0C8B2NfSQbql+qNIpsutNK7V
3QZm7HuvGZc6C36S2VgnZE7PcLtKk2MJcwe+V3zwXIuuytCWtIr5yFSuwHjbL2WyvG6Fn10OvrSz
0mtRBsW26eoMdk94NG22/Nl4b4aushDacZQ+VVKdcdv8FlKgoCLV3iqnX9mkXGtlq5s66BaanEqY
8rS7dN7g/t613Re/7+osdhNtpFbrrPImjpGwH6E9kXsibnYfX3l9V1vIEfpa9HEBxznBqEiwKHmC
a66+kfe9cky44sKlWUXRqag+m2ipxyMdVvjmCkzLz9sEUJdPHZpmrrYwLjsiDaXRmdYC2uaL3n7W
K/cLklxhYZqKcRhJmZ4lH5uHemmLHRfbrevOtfF31q3dGiFZFmKP2yp4+o4ZqiVTUhTfvKZPcvnZ
/1yUqYYrYACL2FwLVvO7JS7G74XuuLixiV60a784LFxNoQniacISIGekN8Xewqbz3qItEeugusAf
UhFKdIhFTL5qmBa/S9oglX7RwU9yQwZo7Ugicq5JZWAZ2kf3zbYlB7+Bc07wONMSY2fVWQ5lX+3L
jW3jHlQMryYRzFlnXZeUIeHfzNUTH0oO4obtULQXsuhuBIBXVp4rNiwni54wadQZ1cqOH1Eg1Wy/
iACLnK4VvfErV2avqzosJTa+asqicwyP6v1loz1k5KYm/8oZ6qoOdTTrDlm95Az/CpUe4AhcPEy6
oNM+FsvY7soMtiL7rRjX8caculyhfzGdXSmijbSo13gi52nF/dQu4LvalVUfwm3rzQ4cZhvfuLxc
+9ucdV9C9ZUOKSFnaEy67gh+D8y8TCOyp6C+CPTE1PUvG/oF/eazKzKM0VAJ9X7Tn2Wqmz1cB8OH
vgU3wmu1uBJDQUILo7LLarFoyzBxQL6Be+/Vk41iiROqw0evRiK/7fNlGOwTQzT4bhHik9+rOwud
t8FA4pbjkwNIvuyKEW0Cu2a6pXm4tkKcdb40DAXqNo7OWJDjHuhRe2waWLh7vbyr5aMRejt6kik0
ZF+6yYsCtnAk/O73cP727FBizZAeMNHZxBPig26RHyuiIcLye/xlZfznaJKTGZp5VH1u6qpEiyew
Mwm4xDdigiv7n6vcMyQooPgQ9GwDI/6hc0nvZdA2crd2jefu56r36iydrK3WLm/JZfdOu17fr6ZD
fOw3Qpc59Z8RKuATU8IXIzzrnpT7EtTMP8fC8hsjdGVm/sDR/Ofpuk5YmhAkcmNCsvYQNy167YMG
eYMbr3/tEzjLdmHKhHVmuxwyR9m+MDRVdTsFqYQ+BGoys98Z5Or46m21vc5aehZogtwVoHTfr13s
1apLs58If1GmBsPBrrArsJNIu6Z3VePXqkszV7QXSsWnMpQ9blVL/BKQZP3HML+eJzzdWcC0Q99m
K5M+l5cC9ITs+cdg9E0eulS+LV2nhFrcTCKY3N3JyoK7W3Iv3jTe3UlyL0CTTkvV109hVyRAHE7F
YebEh0GEhzuHL+Fsq1XNMewdsGZqxkcFW95TSuMq9FL4d8JIjStc/duu3FmjVrpHG7tXsxnePnm7
LZgZuE9OBnJGLSa8EwCtPLDIy8gID3cWrWUxa4eUt+ca7fevk2bVuwb97357vqvKAzPNUkWD/n+N
71OdTsekv2WTdGVDcy196cZQ6tYVvO2DAIDvRJZZsIN5xo1A4de8PMpdZZ6ccQlkwBefVVoi67Yj
1cBxoEx9ox44bITh0x0X0SGUDUGDG4iv8R4WMVDwh23SvC4tof22M2EkYHWewtFgV/dRnb7IdbLD
35use3DzSk5L1EXa4dgmqv0rwNUTu/8Q3KWGjPqoSN8+m6opu2fAr9f0fEmt32sDpN4xKxidb2zd
vx5KECneTjEUhqFtDPouj6XKxKdEsInfbQx3inufo427ZL5yKwspW2wecyea6BiZ1H4qkmz12z64
qxRE5zq3YVn1eZ2t0zEoCnIERNRzdJztQ7dkjVYZKyRgY3j/rKPUu5WCV+L5fOfcJxsZOqTEunxI
af+yjKz5DsPh5s5v6J3tI+7IaEkyybPOhHqYWipfG9BbPN/d2T9wDHCEpJXO6yWtPqht0h+BifzT
79WdWD3Vs8jK1fRozxPsYCgqrN0U+KWb+U9CP/CqAqDU5XnSXXCx/oIiPIKzkl+wzl2tX0WXSUG7
rfKEsORALwcmxDX8xsD/OtrirtJP9PAzy1YOTZXpFrJHN3tdfgCdCQ4Q8D+N/IrP/Ce6XhCKtONT
fJ6WuT7U5VQ/z5pSzz/COfVTEsOxXk3dOUyL4NNSFPVHYOiWGJe+BO7XXrPIFf4JCNrLFrqknIl5
u6+a2dy3kfjw+4f/uGD8nELgruovXgeNHvkEF76o1TCT42b6UJbFWN3pLes/pYUFUmbe5Pho7LR9
BQ0Ak1h22zvamPgI40zccHU4HojsyteRJfK01dUtReW1SeKs/bStDdFFG54nJtY/uJy2FmjB2o53
fQEW1Y1T/scF6Fdj4GwCYbOStopCqCsGSv4obYczT9VjerRcwlsPpmrgEixBRKZTzXh3D2SHYbt0
nMLjGof2UysSaG1kdiHBrjacvgLZzfmNt7s2Bs4mgmbhJO7WpsfuWhSvrKjSYZcIuBftYxpONyby
jxL6r4bAuffD+xlYw34Jn6WIx9dQwuDkVXNC1z3cCcRdCozaRxLOLdsJHcBl0aopOwDYFvyxEgkz
vYoKnn43uq3JdN/gEhLn0JLG3akOlG3+XTq4FyY7G1Xd+oR6CeOov7UjvyeLzT4KlB0ZSkyXnGUc
ZtFytDiuvoRhMcnvQvMyQmNkRWAdoSZ4isg6iR5StNx8KUUSQR7PZzvsDOslO9Kmuohj4ach7tYs
sN8zUMb+FnxOnq2BZ/wzPvGy9Nhv1pDvdajIQZVF84XTtk/4Dpi1H97Os7FfwKiIuo+hAJj8I5Ds
Ztv1VRcHxzgo5UsCqvdRQicm7xb0+mQnNAQPas/gQ/m+TesCEjVW2hhNlFXBbnykK1GOK9vE9B9S
NDD1J50s8dH0UXmOQlnesHS6xEq/mAGuYLMWprHtqKMzBFPJPQ9aOPyymX2p2AYtI01adkQZJ80O
A4/Imv9++7n2JzlJlYVZMSs0Oj9zVlcPE4fFZosb1I2lc+3pzvZs6hSp46DRucq0fq2qJPmKTgxx
Y1/OrgyYE1aVhYHZGCwHMWBsyNELVBYPaM1u7U6DBBfu7TKWj11c18diTuD/1Ezwfvb8yy5/8X+S
IcAtQ/wJFvkZ2bTgTvdq+lg27eIXcrlywlL1HEIh2p9qstXPkCLJnZGepVn0gLx99zCDmhoebPQ8
ZSnuIzTk5txZ6wUIATrO2S9JFdpUhbgLFKsc+wcSLNH2ZJcajd1pCgj20W/mOhtmSMJSLEnSn1Io
Rx844XW4DxTEKwev57u6wqhrzaLYhG2/oNgV4bj6TUWC/On3dOfCNHFUbqKVRWfLts+qSfqPQbze
8q+9suxcWiFJpN1kgsuSstCv76pejClat8jX37/7lQPRxROatoHjT4fIUalgNt8KM7L0gwmhKTlE
/XzLv+XarzirGxTBhoUwiTtrqMKKA6qEy7/hIiEf35go/Raaqy+sKU/mce36vNn4kh4aeD/Zj6zv
0dnx+7G69imcAIoWApIzNW9Qv8JfqNQtTFE9ExjcVRPSZukY8JzApnAToZImtmo4VtPNetq1l3dW
stBJQsFHMyeLgbc7qiTCj87TDoFyV064UTmG4zwgrcYZTn3QDTqyX7rNr5mJu4rCBeXRFD6JFIQ0
9O4ddZEF6Ngp4uSD18d1mYNTk8UMNCSGxF2t4P7TD38wUpR+U+cnOSEc+cKxxj66tOuFiVGy175M
uV9CxZUTlmFoVlFpexah0QdJg+ifkfk5UVDuygnrVHVQwRvUmSbd032NiWnvKjgxeZ6/rp4wHQYY
GqQoZMENIs12koZNfGCh9Gvi4y520K5QezULpiZq7vTfWVLUaygqrYffz5wrmxtxjuB40fM8o4sk
tzaQr6GakTHtJ56y3SJ15RmvEnf9AsU7ZThb8jEq9T1Mn5fPTdavXklxTpwDWKpJ9mlpzImWyDvt
JnkBCHQDLD9+P0ZXdh9XV6hpCWFhN5mTmUC4iutVfuynW9fuaw93zt8wDnUxSsyfrNPda9DTCG1Y
no2I+GxvIywoLk0TTrE5CQasdiw1308lmY5+A+NE1TWvgkKl2PYtV+HrZID7n9ul+dfv6c6526zw
vce+jKxTO3Z7dINiahZyyvz6iLgrDBxX0ZQbEJ458IMQAoNZBtJP4GWyQLkrDEQqSImlt+YE6kSz
B9VtOWZl5UVGwtOdZWuF2RZSzfo0iWC5t0bS50D4ubLh6c5ytQXNuqDBpmlHVRyDsl7vU0ZuXJau
TXhntepZg0Y1xvJlSuqvqYJV8Eo8y5LcFQXiWqy3VDP7bNi47mgMO/OW2eGb14x0RYFxyvHY3mJG
LvxDgEb91zWkXn5vCPecpTqRaq0idsnNq2ZASR4NGcPqp7zmrhRQKlJplkVoki/mHAmUcDdOgxfA
EG/uLNTIIhPPEmxhIouDl0z38Sfveip3hYAqyOquGMfhlKZIDID2RB6rdvAqwXNXBQgN2NjHbWdO
XNXZzrKUH0gY/+03XZxFWiZVpCVu5892gIKGN2hSGQ16Mfye7ixSPaphrgkWabOp5yWc6B2cqWrP
cXEWaZggNa4v+C6Ua+0TzJvW56ZmXngnyl2J3zQNq62lVPmPcDVl8PLsZ2P8AkpX2leImaHkiGFH
sp+fikg1e9sVnV8w4Er7asv7aC0RDEwdUQeQ0g6LRonf65u6Kj7VjN2qcWV+mWY5HGGjkkdxFvp9
U5ckyGi1krSgXR6RmL9YNk3obWqW6Oz37pf9/j+JKJUOwUXoY04hfO/3SMfcTSlYiH4Pd26vqsy4
MBoDYztbom0bcrEe6DfPYXcWahEVyzDOwXASomnLAzavIdppW96yw/tx/Pwio+qy/Syw50u5hcNJ
hm2U7mQ/xUeI77Pvk1G6vSsgLnhagJlddwBHkPRogi7q93ag4xmpy+XbpMC9kIHcvkfCdvVfNKph
aLpLyyAMYNtJkmF9KFtFylc123V9hp0bqvE9vH7ukERd0Og+VRlC+rSEyQZLzdkQSBNxBsD39v1i
OPlYJ5o+YQ+/uIzHRfiU8R56uS7QKNLPsnmoGnSr5xONkM5E4FGepLIMnKVinSIvWRd3oYSwJya2
ShecUXbsj1JP8UNf36KAXYk6XL0hNMso6ARZlxtcBwH8Zz2vIW+ApYjXBHWxgTBqRiK2jbo8qBJY
PfRL8XmQMfno93QnNihCYZYR0IAcFjC5alAmfbexRm/v/B7vxPFAHyXNIBAJiwYdfZ2Avm6XJrLz
C5tctaFglnWBQCDPgFk4dNHUtLs19nP5pdyFBaLwqINpnOULR5JiZ3SZ7YKFfPj90FximF+sXFdr
uNC2zFAP6kAfbdVdLKh4SlldrweS1Dd5nNcmp7P/EN2XY5WILp+BFDvE0VzcGxp///1fcO3hTpww
wCcnRNIJYkYgNva276fnjCbdnd/TnUAB3tMxWJ9Dl4sYWNl42eSpZa32e7qrMtRjTJoNaigUhbKv
YaC76jCrpfZixlHuygzRx0rWcKQin+ti+IfGCuIrKYbG76bj6gxNhkwuNNTVy1K1fy4dOuaCMiZ+
u6UrM+Tt0PG5qDFnTGROSdBGnzfiB2XGyDghPfhCS1TAYuRCV/lTT1X8KTE33RaurClXZsgWOsIj
6wc6KkpgoJvOS/nZhqZcn4vJFKnfruaqDW29dB14PThPtnVQKDugwht1ovdbV67eULIi4FU4iXyD
ocMT/MuKR0AZlReLEV/AWbZylOiuYR1UMcQG1VPAcd7+JQdL/HoT4Bj0Nl6TgZFtxHj1AmEFP8bl
B7lqv5IYcwWHpiOFWodCPxkJw7BLeuLfXsPJ0mfPgR3B2zdHp8uSqZrJvKlMs5utHf7IaBt47Tns
J4EfqMUjsukCuPxKHNiggnWnB3XLHpH+8kBhrr6PqRSnyWrafB4WUv61XaxZul1SD9mdgJFbeBdG
XVPfOL1+vffDq+vtSBneinUEBS4v0ons0OCZvU8tJV4XCuZy/ZRsQg3jLpFTDTMos/CpuId2i/sV
nyGUevv2Agw1+E2BjtfOJNmjeIuvXfacfvKbRs6pC2Ygg+UzbXMZjmrZbXFZhDuYI3hdFJFcefv2
6DufhrazMq9o8a4pmvEUGD9jDTAQnMVbA/40VoCF5WKkH+JoSvN1QvHca2BcuZ/SK9jnEpAzga36
m27SRe3IJv2G3ZX79YjVynYBhHSlgMCoDmWA0GylV1aEuSq/rlYUiqwKe0MfoetYEwNpsbDSD5DD
fiL7wSBIbClrsTtwbAydJR8a3pZq5zf0zoJNhawkxPd4fEKfrVpxBdKc+u1srsCv3pqh6YYS1fhs
zlFtw6E4d7yQnu/uLNct7ZIoQi0vnxMyHqqoYPUdEmrQc/mNjbNeY5y3fTcWQI6v8bZb6lA3952o
/JDmcFp2FmywoewbDR3aQkzwBbJu+IQOWnr1YjMX7RcDh9M1VdjmSxqBUgqNLtkNhqLj3mtwXEWY
iQQ6K9oUuvcEycZdHI/t35APKL8+SeZqwlSYTiyh6hLno21jZ9TQPwRgj/ilBJmLjLNs6cwmU8TK
cSng3VbWR5Z2xm/mu8g4xcNNJx22y3jO2v20RvPjhp/0m5iuM25TN7ROUITMW9zT7/GhD4MaPA9B
1xi3pEEKeSkSC0tN/qARquOZGDK/nd6VdylwiLIk6do8zLIT2GjNPdFwJfabks56DQWTTQE5bI5q
1f8e3vXJ4vlwZ7FKPnExp+g0uGREUoM+ri1u/BRXzCXFSQJBBbKYXb52/Bu0dcX90Hr25zNXzlVE
QqCZfcFKuhzdOgvi3Tpkwy0sA/11fOny4RQGPULyALskR1Nh2k/6YWmi8BxsLEoBNCCt51nlirtg
UzLWkBFJnFWcopm9Jx9lUA5eRX3marvKACZ848WIz2TgM5RTGEE3Kcr4lvfLldDYpcUpsFz+t64Y
6fg+UWSUh6Gd6vVGIHI5sX9OHDFX0EWCqo3gZgyW/oyWzj7ittyHE6fDQaJ36oPXEnOpceEYEKwx
INe3zBSHaRDRt5Qk5F+/pzsL2ATlphYot3N1SazNoQEsI1mN1/WcUWcFL1OC2nuAZgYJpSzb9YL2
xR3wjIiqfv/6176AEyMD8EhT8EnAGWYNu+tYncITGuZWe9zbPcWZ4FO+jfITNaMIl+Ka3oea3td0
nR/BOPS7YLmyLrhWKEK3HlWPYo3uJVCk8XEwBRxpfj9CV9aAK+zKegCkebF2ORnbrysR2UeSRuoG
9f1HbfkXK8AVdqVJRDsAIUAzTolMdipm5A9J4aX3FNabeqgDgu5S3icgYSD/rO5hiFN9mIbaRPtY
lqLepXABeJzWECxQkbah3KFDGpTXeBv4fla4me+RRFb/6qih6g/R2Gq+ozOKxKiez2D2cLEW2Y6v
41p/ypIMwm8I+8Zw+aRR5HndFKuXPbRsetknWYEoGISiiPwT9CLlu7Gx8N/rwMY1fybdZlF0ykoW
BX6nl6tKE6Gu9ER1+zIJvsjnWEVV+pJUng1hzBWlAaAMR+3RyBzNFnPON4Hxtyq7hSi4Nm+cSL+G
vRMczQPxYjd0P9pVx/p5ph1d/a7OrihNsrQeAUsqT/yi1i8nVues92zVYq4YbUEX6jRo8v+SIiGV
Wvwxy0Dogw46zf70W1vO7iNAXAmDKCxP4UbQxQIJ8WPUmc9eD3cVaW1Jt0HKTuZxA/8iqWP6bi5i
vxZXXNHe7mkWeet5togKAS3pP2nOwvQ+DMPmlubwyvRxRWl87qSdk1HmwpZZzgc06u6advUrojMX
YBcGcPAYsupSipvbA0s6nCi9BFf4xrly7fUv581/Ct3RZFNKwD/O50WRfaiD/lVypfzmvqtKq/ti
mzJStnkFusKRm7l5Ra+Cl5ETBSbj7bvziC7QHjfgvSO5vOPBwk/gv5deNQnmqtKKrgBYJEJQDjxo
d6hEsj00U+vXXMxcVVpRFTqwC0HAgHa3HZIN5HEaCr9CFnONcAHCFykiBkSzVXGyHdKAGQGQw2u9
urK0gLTdNqgWxRrQ4w5DgGQgpP2h35RxZWldXSNjvGJCjiV5rodohrUoiO9+WkPmCtOUMVk7qSV7
LKp1+cCHcflr5MovzHeFaRbs82jB6fyIHoL2zzS4tC6vc3TrJLlyG/pJmgYvNpWMSCFHUrXPEeLN
+AihZPw6QbI9/hPCgOVm8+iVfcEVqvWFLXrYE7Z5U7QIHkRZrRM+RDX7BQ0/adWKymxmxs4gOkVg
hBmGnL43UTK3fuGmy6XDPUIPpq5ljrR+9LEAcwi/ErXc8/FOwG8KNgAdHLd5BJOD8TivuALckzTm
fieuC6ajErYYrIvKE3zL2uqi34EzJIwsYIvntYpd2ZosgXXrO+R5LGBYh7SFng/dwp7XaVe2RlsO
2XoPpyFItIa9JtP8lNw+FK9chlzZmhiqflpnRk4UlKcn9DGZBy3gb1C30vNYd8VryGki4xskJRp9
DcHwrMtd3bfTR7/Bd05dDhg6B+GsPJVNke0XLfn9MHvaMjAXMmcWW40LLGBzgWB5n2Vd/EmuhfC7
6rqQuant6dZkHZzRsI/u4MibQVTtBztjLmPOxsEQ6akRue2Wly0O6SfYu/ZeElbmCtfCliUVz0yT
W8bmd2ENX/tdhqnkdwF1JV86QsCQdRtqQbA+f2HjWL2PmPKSXzBX8tWMfGG1RT3ih96RRLEdL+RA
kdzYj6/wppmr+dIQd5BxUtWpadIkuQtE3bNduIRILqC5ODzSZB7gKdxI9pzyrM6zGvfsXZX0fNyj
nWRj772WRuSow0yi1lGgqJZr+G8dObJxNRJOJvHykqXsJyJdV84l4HNAsbbteMYftaLPaVvsF7/X
d1a2imSRgRlUPMYof+3q2XTHhq23OK9XTuWf1GGdFBKJhCaXFQ/ooclg0/Ou7BbrR6UBZvhtSF3U
tlx5Db3AJYkyFtPW7FqoQfxuej95yeph6YcRCxANp+lfMa3L5hvZbFH4LfCfGHQcDFrdiTqnIyoj
Xd0uSLbEPThQfh/XuQbrsGerrZY6vyBv92M2VN/iTqZ/eT3d1YfZdtogCG6KxzKbIR7qG1zyyLKM
N0AIV+aOqw9LAxA31jSpc6HRkmFpz6Y9KWXQ7H//+leiU1cgNqTdksBOp8mbphSg1g/RNxUs8CNI
OvDW77JiaeYb3+HaT13+/z+XVpBjVCNBj8GlWIFUYXHJN/sSXgL/bDDxo3chH4Tfena1Y1ZssrWZ
qXKYjIz/jBlwsTteFKnfmeGqxyhuf5UCeyuP+RQ+t4i1gx0db+pzrn1zZzn3xdI2KAa0OelW9YJW
mfFvBcLMjS9+7enx289gJtr3YNdkjyItykNdI4FAiGdWyJWMRXM923gskCzTNjdIm6HXnrE2uTGF
rr27s5SpDLI5mYMqL+vilMKD/alZS+V1OYBZ5duBUW0/bgFrGnhmA5AVw/PuaZ0J83p1OOu9fXpY
knKhZK7APUtb8FJ08rylfX8jEPj1wMBZ6u3T+WLKKJkM9ri5b/8MIJL/Fo7oPz38fpe49nhn6V6U
ONaaIXs0G+y2Sui5Dg30wp5D45y+aSnDOtiKKm/RQf4BUfDYHMcW9B6vGY+q2tvBQe81oIwJsq1R
WmUHNUVDuVsKlBr8BsdZrhMcBcHfIFVO+3V8bSvB80VEgM76Pd5ZrxKBybTaYT6VRogvurpc7PsM
fa5+j3euxFG3ReXYtjVMTsvgQzmrRO91FQef/R7vrNgYjobFWCKRC9uFPrtfCZJcL3NlQUry+gFX
KUbBPsnqFh/XGoIOlGyA1fm4Rdb6jY+rFbMlIEd1i+gH6KhO7Klt5Eu2TenX37/+rw9FtCS9nZuT
rNIm2SqRFzFurHEi6rstpGW6q4YFft5Gj9W33//SlTXsysYkTYqgH5E66AbS7kk0qncbuoP9Nk+X
C5cAT5W0mtT5XOB+CaD2bHbA/wGR5vf2zhqWGWEUDsVVLlUhzj9aCEJQVj2f7i5hlS0JSoRwtS+W
9+i94mSXWdLe4tVfG/r47UdeZ62qYF6anPCkO6bxapc9rNvxK36D46zhpKg3NoOSlwO+mMq7JDKj
fgKC46a067IT/1xHhRT87R+gt26Gs9E6PIsmHg+FCeM7PabmITCeFR/oSd/+RM2XqiwznGBjsAYw
02TN53nV/Y1K8JUv4GrHtjEQmQaEHZMfbrxIrpCXOaF+yjHqKsfKLh0FR69tHvepeVHVDA+7iNjp
q9fndaVjqU1CnbZ4eahFql0dYgeCn6xfypW60jE4eA0EBhewFxfDUxCb4G4bltAvLnGlYyjOpgtv
Zgl9tvpkDOLkvkPnt9+4OKtWy42ogNjsJEcUx4sJsdpcCet3sLhksLpDCWxKO/2k06g9cN4td+M6
115FB2Q03k73UKYlkL0W2b44g/0nSqcBaIaVsl5XFOrqx6zM1rbpC1SYL6lcOcC8bqsDP/sv6grI
WAG7YRMkbc519D1aN34IkQP0+6yufCwWUdlYObUgdqFzI+U/LNokfec1aVzJ2FRvoHOVMX8sWWv3
xcjI/Qh3jxuT5gfa/hc7pasZM8R0cq2b4eVHmL/oRkE+EnF55DFZ/hJtwF9ENLefkO7FdM1ibBaH
gA5p4FWIo66mrOiruRH6goCU2UkNBUeV8qYo8epf55zCGhSEJAgUfwxHNKZwuIM/KfioqgNHbHpX
Ak5xrGdsT1sGS71puEBw5mZs/daMKzUrTId+Vo2bn554AMZlsf7dW3iC+E0M55CWAUvnaoSgAXSN
4lVU6G27D1HKTA5+z3dWPBwdonCpV/6oQlAMbBCD8+BrRUZdfFixwbmYzW1xCsHInfdLAtjkAe5h
rd+8ckVmMHdAw2YctPlaDILuqowP/3b9nN0iMF85oF2dmepFP82xxuio8m905tEjthXPT+uKzFIx
RRPs29mjzfoA7upwl4eNrR9+i7ois7JY5wQJTHZaCIC9Ydiq942y/3rNGlempdB+V1Q6nV6m2nZH
3jfjY5Td3K6ujbqznoGg5Xwz0fQi7fhZFqAJs9u7xeUK84ut0MWGhVUfpQsh7JFWPX0stpF9qivV
/rkp7H9yRkJ/B7s/TxkkdRVbYYG8dL+idBybCgguNmpzN+ky9AOIUVezlULiMK2qn1+UKbL34YiK
wY4Fve399gcXIYbs0Iq4eqCnNJvWnexMvYPTtvSLB1y5lto4mMFzYT7jhgC5QVNHl35UUd9iNl+Z
Sa5gC0DW2JSLnV8Wqd5p/Gu/Us8ebOqqtSaT6CVs6fxiIt7vp6htmh3J2Jx7rTFXrcWNldtGy+Vl
mYANQfdg9JFM6Hvye/rlTvWftHedVCm0PJ15ibvmq9RZ97Apz64S6kq1bEYn8HzH5SWtyRN4KuWp
mkI/jSV1lVolbgayA5oa8fU8PddhaI/LQrjflcxVasmqgMUUhLQvaEAo/tbZhmz03MZ9fO837u55
S41OqymNToXm5nPRkPXL/8ftILk85he7myvWojBev9Cio5OgCpX1XcY2Hd1PSTJsy66Myul7XI3h
KxzVw11ryWzyWFTjA0wlzbAr0Co1QrdH7LqP4ccQ3IEmuvV3abFM7EmAcr3uQtQAwmeYik73xRJV
w13NipD9O8VNyNs9RDKTKncyQCNvtIsHXM4PakMQ864JouQ+HbeZfIjbugvMznbcJLuewmpl1es4
+E1sV1FWbCsfAztEp5jzd9PasS+gmRu/c+8nQVlqhjGAvuXUS7EcZJZgV6ks9VIJUldP1pZw9zYD
sm5wjtKP6L5YHwXoyV4Tz9WTTesCPeks7cvSr8EfbbyoPQFUze+YcOVkqUDyqBxqkaeB6Y+00PPT
uPpmg10BWYn4QmSypZ8H2kb7rQmDx5Z4tmNRVz4WIZddFLOEqpeM8eck7deHbd76WwXGK2eQKx5D
K2NRS1pjQnZD8IGHY/lXxv2kHPTHPvCfbVz1Qw36PrarGlTIXBTz/H6iYvb8qk6CbUlD7CUrpY8T
nf+PszNpkhPnuvAvIkKAALElh6qswW7bbZezNoQz3S8IiUEIMf3676R706VyOr/QzuEFRQoNV/c+
95wvKsIW3rTN4kShxDY0JikaD2WVej8K2AcfAJHQZ0K6059n+5XUoM2MBTRCRjzpAkBRCVycCJXV
lzxq4+KxDFTvxn/ENjvGV5+nfh+QZ5H34yZO8uV/KOQ3bgGAjY1NKNxwH+J4z1p2yxfI+4Rm29co
JdzIClyZmLbsWRB7CLT9gTxDLEVkbJinrzL3R7eMhg2OtbrRacFC8ky96Wswhwn8Lya3ptvY5sZI
Xw3gp9mA63bZsqyIJcSpk8BL3Q4RGx0b+TTm8EMX30uVsr1JZsRJMNxzW1Y2O4bORjFEHNOmvXge
wStk+OiH2neLMGx0rM2jpoBrM3lGXFZ+VnHgPbeiubWbXVlYNjuGgVZVaPLhGbsM/VnHHd/H0M2t
t3OJEq/T4rXxsXgok76Bc8yzShqTUe7V/yy6od/buFU3PsGVApdNhtXTMrcGDN8zT+vgNZ+KucgE
CoDDPjSt/gvF/NRxE7UhMZ6INIX2WXwQbdtsYKG1fGn6MPry57G69kOsOL7VaCOIh448BzlkSzn3
yVcNqgscKGMfEma0Y7XIxsVYTWs0KRNcmQfGtnGFbIXnuZa6bFaMQOpljNIGTx9zmE5GmLTwubo1
SNcmrZVEQ38mLfpfO90YxE2Gq9z02EhYMrntpDYrFiyw+UwSHh9w14eIoUKeSF4cQf78ia/s07Zf
6ZSbapnzmZ+KCjW0bCGoFc1KO3rTxTYrxkYDKbHQiw7KX1qYOlG6n6PaTTUITiVvL5qFlsokCezJ
NS2KVyXK7n9DWA03toorY2ODYqohdVOua/DvZqepgIdN7ztRbrGtJIaCqPTMtNADmxECDZBp6la4
yDh91XcwWJf6PBQkOuSXG1Db1MEHQBq12zXWZsHY3NakWgk/CTl2PGMwdO8361jj326vH779rHwN
0BO6lvyU16h8dwMlOoO4rJsDcGxriOV5gg53WPcdoGFv9lTSeINGbsf1avNgLJ26vNJok6Kh5A9C
t8uaNUWBXm63wbHiZlX4ne4KDA4P0/CzUDB7W3g+OV0TI5sIK4yHGTMV8QF+XN9gAextVt9RhCF6
B4RpNvtyhhLWNMN+XF2ql6UaTi7jglzY20lTT1ErJ6LLE1Is1QnU8SKzLkpqp/Ua2QpiQU5HoGwr
ut9izTY5n+W20qXbR41syTAqsa2bJsSk6Rr4urKRFfVmDR2FOyKbBxtgEXhxgxCnWAcB2Xp0Ripa
zmHKnC5c0TvVMCZgUVYG7Ydao8VxIjAZ9gdH1e0oDd5+22Wo4hQJpPZD3E4f2jWkeymFW544siXD
yGIIjFDq8jsJkGpFkqk4DMwxeRHZmmEpeuyF34Di+UUJadHOJxT06henSW+jYDU6LSZkEcUJqrfl
Z1GNhXOXIOoib0edkUoGLRzfP4gFEAZheXoPk2E37yV4aL99ehDBqIjDf/m7qtbkfhBzNW9jXxK3
G2hkw1/onw5alVSgT+NZwSBMwFQSRSoYubgNvR0cD8FIDNpWX4YkuIPmQfxajqX86fbwS0jyn9SL
x4NqacOYvXRj+LhwUR7hVJB+dXu4dbwusiHrOKbpS4y+511U5ubTBO0HJywuYtZaZXFZ9ETS9GVa
4sMIe9Y7Fff5zu3VrQw3E2EqZxhGvpgF4v55x2GUQeqz28OtkxUWmySg45i8LASFR1om/HFuyvjG
1fn394TIpr3iqQ9CWP6o51oVvL6DxWvwzIdOtihxIqHkNitt6svIHE6RA0lfgqDheyUvEkcQ13CE
EiOb+xq7tOLorEtf2iKS95z1+jSQWbnNHRv7qsehXkIN5141S8StXlI+lKHjXSeysS+TEjil1jz5
XkRx/53AbOHkBeCznGbPO+4ridB/T9oEjbaM3k9kHp5E17iFxDB8frshxJDPKKeByQeQGmbX5io8
SEdxSGTm3z58nIwyad6UJ9P5a7rLK6/aomvO87ZuQ2OtWtISbXydxt+LOg7O7RRMH8MEFYON2+Ot
datyxfsY8ukvjejPwxCt+2SVpdu729wXmuPisFor9pJXhXkxHYH7sOj+dnpzm/syQ9OyIGDilYwN
uS/ntvezIkSpw21O2uQXXw2JASvJ16WGHVJh4G4jG0c7pMgGv3wT9WJtFvnajJLuAr/UmZh6t0Qm
OJK3k5KX0LA0XipejYIUkdHA+WAW4SbwF9lCYQMcOI2ZlXxFk8prmnfqwJDhdTul4neLFTcQ35Pi
Vc/DgsvO2r30MBF34hoi2/axivOZwu1HvMKga3yQeQ+TinqMHaeMtVaNP3dGhoo+F9T7xjr0G62s
cpO+imxkixRdwTmyKg8LxSUqRm85PFu9b06Lyea1PD8PKe6X4pXD/joreo/9VaJy5VSdjWxaS6gV
0YHoxOviy+IxBEvyeQmT0m0Ls3EtP0mDDoFMfCoVrGGzqVWKb6e2dZNFjmxgS7OlCdikwmc9QDUw
4IXZqJE5Jg1sYitnfU1pmwbPrCtflbqYSNc3HbquxE2RFQq3fh4k6FFIT205UO8RqtHyM7LQ1Dw0
ZerWDRG9A7dkNKpkzekh8OVn0pM1g6qLG7QdvcO0UvTvrwoPx8FBMwKT3M3ax24hk81oqXkJZq9g
eDjD7RXq6cU+nNhPtyVlnaxTxSCEV+Hhyh+DjUGRcNfXwvEGZQNaSggj/TqmB6PRHA5h88wvZrcm
psims2D7Sk23RPRQNPm0hT/uRjBIOzmNyzs6K6zGyCR18KPMGyQ5/KqgmwCVcsfpaONZZa/CAaKY
4nXuTb0v2/iinOv4Ual1sA5aaW9Fo8xrpfz0AQxe9wwRHeV2fth4FhnrIRnigJxkWURpBnHPKZtS
dL85Pt86W0H5LqpYR/kqxn68F52qPiYa5jNuHzZ4G3SkCbTvIoGztWvH4hsRvfcYTeMtldjLlvUe
oIKq49unc3hT6mkdyElXyjwm4bo8s7F2y9zadBaP2pbktJGvac3l5zWAmJCMiVv20wafCo6yqYaC
1ms9I72Xx6Du1mE1N67GV8bFJp/GVJVTBW7tBLMuvkPwNEBCfnI7uG3wKYgGYQYY4Z4CzMtdDdno
adMotXo3ju4r55PNPqENiuciDNOTFnJ6XoUn/lo6YMX40IFbxGcDUEJQxeZkpj9YGscvFUx/Xhik
IN3mvA1A5fOS+iVm+smb4+ZuDhEGw4JA3xiea9/WWq91uWhlVp+9jF4hPppZL2lG6wg+ak4r1iag
FjkN3lDA+GvqIUaRcuiLxb5xK3VFNgK1EDW2vifoUxEn8ctk0lhlXjh5bmvWFs/yxFSEHhwCXiFX
+TER3fAtiHr6t9PI2AxUoKeJA53zT2YdTiuivc2gvN5tStoMFCXoKEpYRZ8gHfcTyo/Nw1AWt1Jl
V+aMjT5NbMnx/D4/St/wZi/LKZ33a+MaeNjwE9S64TbTF94JAUh4nHzmFdkYIixzG3jrgE3HinaV
mrxTB7uoj0uVLp8CFjkegDb7FC+0YXzS+YmNo/zM5oj99EpQl27vbi3XiTfQ211X77R2fX7vw67y
CUq+brRBZKNP8FKXXFfaO5XIzm9IK/snbJPiRg3qyk5so08t6eggtT9fpLh6smGp8cvnwR+Bzouq
iqgTvxXZDNQ09iYZuPBOkRg/6RkojKCTcjtobQRKDWFkunZCxJ3S8HOrJUURM/dPTl/Xhp8qf01q
tC7mJ67RFQSNa/pVdwG5Mf5Xlq3NPbHGBCmNclplyJ+ru0Cv5T8lhsqpFy6yWSezoAllmcvi3FcQ
B/K9Kr4b+uaWKsG1l7cW7TSL1Ue1K0L7pUoh1UAXDSUXHXvl7s9jH/8++LMZJ2hkayCiY1BlcVxB
mLtQ4wY6U/3AszGZ5+onKGHjtopt4kkUgK/bXiRVZuJm8rKpLnSz6Yf0859/yy8hrN9EsrZA1kKN
uggzLUckWOKnrvOrYIM6nnkysBnmTxOEV5N7OnTemiUNPOGWbBK4Ke15uZafSxmKBymqwU0jJ7IR
Ka5m3TFovB6R+2UHWISzx3Lkrk+3LsGaMzjIyxAfrmguAucGAgB9Pn7681Bemv1/M5I2IGWGfI4n
PmDRmLIdxPPk90m/FT6M1GHFJe8nCQggyvm46aqqKXAPhG6DW9xt41PQJm8MGfh6HGd5BFKCsDvo
3KbgO3iKk0hP3VicScTze5NX8SfZAZr486hdisS/G7XLIvtPfTSdc65EtOan0U/8bYo62rIdpCee
qrUvfk6RN37uAqWc2hsiG6dKjdBxHc/LseF9lOkQGkaw+nEs7dg41UJW0azU9066TFCd9vKJ1tkk
za1MyJVj0XZkjEe4twqR5ieVe6vY134aBLsFl6KPgO4Lt3PLZqrgklBUflCEVRbA+XhXNyE5jItj
ZdZmqiD+Rvq+ar1TBRPLr0lf5y/eWt44z6+Nj7W+lch1HNMBJVjGRbdwGIbAmne3pJAJS+H35ijV
ClD27aQVsyCV6KLgiXTjcuAd8qTDtC7HPy+J3x9g1IarNDKYw9Ky9GTyAHpJWubt30ohmez2+MtK
/M+Kq6sChH3Xs0PoPSD9JbJ+EG5KN9RmqxiDe044ELTEzZ3aq2ocHxrF3RzMqM1WtapNhjbMg8PF
EFbHDdslSeEmtIW089thATLka5FH8kxhaztk9UW0M0snx8OH2lxV2A6t8ZTHTn0ztfsOyknZwJZb
2+i1ORNYb18Nc7QsIWYkg7gBJBzJvund+ripzVUxoWBlM5q4ylpBxAZM2Jwx5laPgaXM21dXQ6Lj
dA3yU9LT/zXJVN0PfAhuxGpXxsXGqgyuJwSXzuBQFAAVL00mZI5uGZf9PhCEFd/bNw9q+JBWy+Kd
xnr08+2UGtagDKamDyI3vdlJVfbixg+59resVWuWsPo3+SWaKPR+dF0ZfW0SlMr2pQx8er+Ewu3W
S23eqiWjCEUQdsd+Dqe7VcgAVnXtX067j621FYOobeJmDJ5My38qpYIdXFCp4yBZazhAoJyWrce/
T4lRH3lJVQI9tUHLbeE1dNlHHcTPnHID0OB7+/FFxRcN6+juKOakfU0KsQ5bxpvJLR1Gbfqq5rkP
RzYvOZBE8N1iYC7nmgWmtlejWFpOUtSDDpSz6FHTOfiUBDfTJr+P6aituCVYYIomSIsz0zE04Wa/
yDf+4hP11EPJ6tFf0caPEHxa3eaUDWRxz5t8XPl+Kbv4G8gFVNtEOk5Ym8NSE0WEmOri3JTTsvMh
Wc1g++nBZ8FpQdgcFsXBM2pe41OsfpzFPPa3wyrduBFqc1jKo4b7qwqOl3JomdNhw6l03ChsDEsp
wsMEemEnLln9BZFvs/PDsLhxn7qydb/DsBpeN/ChSRGIiuRvDqp6txaOdWL6DsNadDhzmGccYQq2
ZrqCQENF+/LO7aNax3ELPzlaURoeoG2dbtilWWYt059uD7eKT8tsygZX5+AoCHoRGsmHe1X7buJb
1BbfQiaYx3mClKrmyWfSFeYx7JEUdnr1dwwWmmrBW2hTZXlP+n/Ci6EuxqeWOZhhtz9hHcoKAYYP
K87g2A7otm2LAoLiSeVNf7s93jqHC5/GAprl/Exr+EMih8u2c+GorEZtECslFF6BEIo6Suhq3kFH
YNprvlTf3d79cm/6b+TfJiVoI12eJxGoL7SXLezfoWThBDBQm8SajJhq0ubh4bJeWYNmkzTi2m2b
tEmsaaa6xtAEx96Er5rT6EudpNqpD4raIBafGx6qkHLwpKj8FesUfqxgneY4I631KuD7yzQ6hJFN
ZZFmryJop/HH2LJbcSjF93ufQ6E2jLUwRM2wLqAHEsR0X8B67MmDNvbJadbYNJby6qVPodpwTlGj
hytVrnYp/F3dJo1NY01ULnFS1/RAFwToUzoMQ9akBgI/bm9vrdc14lOJylZ77MR8XyV+++QB73Xb
zmwYS5F4DOc2aI+XbpYmgPa/Xnu3Hmpqs1hlGsQwRh75WXUd3Bybtko22DEG5LKHwg3DpzaTJWqv
TzHHsJ0JEd1DPdbsTA1x1D8P/mVj+c3EtGEsMcKlI8AV+uhV8OO5a3BHNZu6aYf8HvK9jo211May
ptKvcjFVySEYIsj5GYn2zk5rt7P8HZcFG7MIEqMoL3oX4q5h3sP/Q/vuV9Xgd2NkXX8ZIskg5Dk9
Fk2z3gnZNJs1pc1DLZqq/thyj5bbkARj9BCTqX5mIRZfVs9z9NwSIbo7rqeWP49DOL/KskGF7M+f
7sqeYiNdJGQwtktyFB4K05Q0C1Rn+k25Osq3URvrEsxEMNwVzbGX/kvShyTczHLSbs2b1Aa7ZqmB
wU9DfVyattxWTD2gGc1Nk4/aVBdUfRaYuSXxoS66b5B19DY99E/cLpY21aW8WVVRV+HhDKuRXQqH
Ej15bluWTXWZEvWVLuQxXFyBjqLGGj6ktaMhEQLctxGG7tuZQrepOa7RGjx6uN5/csbUqa26JetR
NQ3KVcfCCyCz3MQI8HhRF9RxzlsHNYNO7hKtpDonXU+KTZl0qd74iWN/IrXBrgnJ6Bpu3MmRyvwe
09JsTI07k9OCtcGuuYMZhteW9ZEZf+iyOU6h1QVL3luCIVf2chvtqr0F4k0V9inRSHK/RBAZ3QZA
equ7xCN0fXH7FdZxHYUNbmWpqM5Tqeb70k+GLwhYhxuT//KU3+y1NuFlEgHtI0htnGGNvmQdg9zZ
pl/aIshUO5d8myTtmK31Bdl2+zlWxJ3qhcWibsW5qqogQ2GO7/IpLG48/UrxltrAVzEUSbcscXRE
YKwOcTAGOzozkE2N7uanKe/jl6Aq/Idh8bx8B9vhhW710l5AzmYxdxLuxurG0F45L2x5LKBzYyJ8
/NJLhi8bp/jnwHPptiXaaBhBz2k5o3vnTCZow21ixvt1N4SJY3sNrLXf7ltd56GAXwbxERtAvI9Z
Hh2KvHasithwGIWtJU+8UJzR7/iTdITux+LmcfGrNv6bSf2ODsuFXBvk2c5mbNJgM6DT43sJc8U7
VQuebCTW6J5SpUpognjyQ6chYxqmSXwWCa9uBHpXvr4NkYVMiTWGPMt5AXb7BPi2+8LWtnK7ntkU
WaG6JFTFIs/xBO+KKipykild3WLAL5mB3w2gVYKOVN5AmkXS4+hH5EHydiy3voIS7pBAWRPbRDfy
hzWNQmTZAcbUbhv2O2EtvyigQlBWZ48UYRYw0nTAbZb81qy7smHbeFnUNv3MIJ5+zEPNPqtBBk1W
zmx6NeMCRQWnDc6W2Ip9FSZS4zZYsNy/2FRV26aYPrk9PHi7Kr2mhypbsJTnCCr/DRxh+xW4TaXJ
jf3z2qy1Vj0MmYZo9Kk852k9/B3w+iIu641u/gHUxssq4B0CW2x47JrpVAMUfzJDMd5YcVe+7ju8
TE9zeJHxPLOEr+tGz/oiuzkp9aUPa8cBsikz6A+DO5UiPBZp/KSWzjyVjAZOXAm1IbPaRHkh6zI8
tOv6Iw+bPJuJ+Ow0c94RZn09GlyZynMO+fovVZp7u7mLayeKhPrWqU7hRV23pY6OhdZeveGQncjv
/LiSbjqZ1CbMFASFVI4OuGOPjoiDrDz5T9rHo2MuzYbKGKSzoVnU9FWmyfyV9n37KeFB5PhdrVXL
8qCUifSqc93L0LsLL4NfMu51bvdxmxG7eKpOU+HHB+7X/W5ZxmbIKnR6Od4cbSEtv41l61GcZVXe
9mYz41PPG/RkOPIXNicG8XkZJ0rUZzQbqY8JRESDrF/r9rvT1LdRsJgsdVzCgOzsd9IftzIF4Lpv
4E3txAdRGwcbvaUUpsJpGQd0uSsQTP7z/wC0rmxrtpiWhjnHWFMuzpGM/HGHnoyx3ySFpvRzMM63
5Jt/xXW/OfJtDiyGP2oSmDg5jiEjyfd2GEn0RUEY6BlHzfLcBgPdQSR92sFHOtmOda6H17FqafGx
KIcQPakzqqflRvR13T8ml/KOMrhQvy4xn+9ySIhsxVriCulpGEPKLC/Be2RT1KXwWoTA+zaGrulP
4UXjTzzU/xF3ijdfh1EUjz0TsKTw8lbvlznE1B6DSN+I0a9cf2w+rfFDVAKRLTrP3hR9SYNk/gHl
5uWlSgAqNv0o07s4QSuv2/Fq42qtHloW9wM2giCe403YAh+sqjh23MZsUq1P0iZZaVsfZ069A9yn
O4V1quFh6raSrPDA8Br0CAyPjwQL6ZMgS/fiTd4NyOvaRLfSfrQboX2N9PFhaZOVb6a2iP/xZpQ1
0nRkbua94TtOrUc640IlnvO8ObLhYrhOk2rnMjwQmHobnSU+MKkKCnJnmiIbM4x0OE9tEN/YZn4/
V3Efefv0nK0zTIZpfYQ72wuI4LWGowAfXuthiqHtLLsjryt6I1y4cocKbW5NpdgP+h4nep56i7qv
wkYddcOCT36HVOvGi1l3t87+bLK2GbqdDkBASW9JjnUt61sum7+fEqGNt9WlP/qFmotzEDbcy3w2
HPpFReX2/3Fb/H3IG9qUW7CYsIF0aXxEg331sZZMf5MttPHdpoSV/qOQUF/bCBVAzgL2VWtY7Ay5
XG8N0LWXtyMLqeYWXQ7/pl05BNA2DdSVbuQYrvgDhTblRsMGISmcm6usXojcIkPiPS5FQ5TKtAdE
/tgjKU6+JU3QFwKMtz9tCtIMBwmRIadNIbRRuGI1BgIrkNUziRfv0S4vPsWSzN1GokrGnLbl0Ebi
UrUIRJUAWogm7b1E/+Ffw3QR9v/zHPh1OXh/toY2FTf2MB9a/LU8A+zSCkLjMjH3iaaLtzVrNMuN
Fyhcq5OATMj4c59mYSGjDfLS/T8sVOOnqdIUchjJNJWbFK0Jd+uCNWkEL/rNMtRmj3/Wbi39oS1e
poeFoNTLm7Mm5AfPVfoNat3lP38eiysT1ibpeuKVxrQonSY6LP/KC5iU6ka4SQ2GNko34fI09eXA
jnUJp7eqlcxsBElzNymLkF1+1X9wgb5t0NtV5vExSEz/uEye/Fyhy+XGBfba2Fh7hfakpLJNo+Na
B+VdEyXdc6N9eWMnuraj2/hcnkiYr3m9zzMRgafK6CrIfQ5XZ+9vUkOGF55mWMdZMrXxP30KV/u9
N3oi3EQD0LGsgTSIWwU6tFm7vL1Yl3qtPCrdmpdJavmU4oax//MUu3Jo2KwdiYok562JDgzd4g91
TqMyqwdpnkal/Futv9f2xneEXTc2IashA6fCVR7Q24ZcVTsBCNjVs1exjRQD5PILdfFDCPsApoB8
iQzLECC47ls2iCcCKEoH6+Q/T3wVm2IO+YcVV3GnaxMmwNvJjvUJ0YdKIFtWmdzL4OosmqzvSXUj
Z3AlVx/aJJ4IcedeYQN3FrprN2CFJT3Mnj/IbIGaUw93k6661y3a519zYephn4y6fyLKB35LPRBY
y9gT7Ih/njZXVp+N7hlPJCtgkea8JutH44WzyKYkduyECW12Tw+kS0iXiyM0tR9+ndRYAfGNtX3t
3a2dQ8ULZgLm1yEnTb/Tl+4FCMy7iYiGtoRasOi6NC1GJqb+xzwo2uXeE01wC4m49vLWpQIuPh6S
RmFz7lPY3K5e80N7mhc3Dt8ru4EN7xUhhcIZUJIjB2O7bpfcL3rAAop+T9UQuM0dG+JD11RVFlXP
jlPeka2GzYK/GZOkumXHdSX0t7XU4hpWZXRc40NQUf1VQM6nHjK4DdUXL51xNmhc8eLhRaoRxkJ/
Xg6/p+tDW16NtHjkQlH1IcVKdnHhy8c2LeePbVDnxT2UC5UbTRLahJ8p+cSnBoLeBUXb6AKRlRl5
z6RQjh/nMjP+c2hPMAMh6Pq+DJ6e0DRqkntPOqJsoY34aW4qFJkuus/J8gN8AhRzirm6+/NHuLI0
bMRP1lVYpZA3OIZVhI9waWnTyjduu4bN+LF8lDX1ZHvW8/ojXOOFZLFBvvzGyrv28ta6ZshD4JZA
4yM6WMs7SVR4h4/qhlaGNuHX4WZQj1MTHStVULpRA2/vI8TGbiR3aDN+2qMiToIEZIXOw800RMW2
4rFTu3doI36qh2AIhw73EQ6W49YQeKzriN04V6+Mu623pqe6j9AJT4+6btt9vsASt6zaG6nsa3GP
DfjNXksYrVBDQ5/P8C3quuowliFFR68gqrsXSH/md220oIeiiLuHKBQ4z3OVC+GER4bvIMCL5k2L
mvTRr+qf7SWDwypyi728suvZ8B/c10yDEKQ9RwpWJvBjk4b/3bdlLp7jdEHGc+pRNf7z4r5yMr1D
AUkjlkDCS3NBt2+70VM4RHt/Sdp6QwA836gUX3JPv7l72iQg8yK0UsQmPgqTJjSDJZD/mpCmgnMC
h8cJMb74Hxuhk9VPHr3VlnttClpL3zRR0VcsbM9oqRnBaU7yJ0S8kxs5gWtPtxKFtSygl4IM6r+y
cCqGchv6sW8FDFeebmN+40DqoMlNe06Ckt7FJq2LjBWr//rnr37t8VaOMEjGCroFuDeIkafZEkJf
2D0DaTN+Cu5L/gR14ENAugdWSXXXoRviRkhw7dUvi+Y/Byk1tTfrVCcHXBqT/RQXYu93keO4WKc0
gY52689+ctDV8rUeG7ZJyyG6sdSuvfnl///z5jlgVVF3Y/KrTXbRwbQp4+ab2we1Ym+k8Pu5qTVk
u1cUVrlCNSTrzTJ9dXt88PbVscZNGQVT/jKzsvw0wnd3yjzOphtJ5WsjY63UuqRQ0/Am+Kd3bTNn
ZormYod6onAcHWut0pWXeRcA3eQVfTE9rXaVAfL157G5ltKwCT/eQWQqYSh81oupy13BveBTUTVp
9HzZJJ7HKkjDfUulnD7yVE6fvZLl3Z7k7XoX5YPnGGHaIKCK0U7rgXp/LhSVO9qjf8SLHJ1FQlvk
jeow4HCxZQfhr3ojSnBSVdOc/zyEV77/O/4vBCuHTEzx/YLEbIquB+iHHSRe3YJvW96N0r7qSHvp
qDSE7GOoDj6iFN47Pt1a19iguWq1Dp7hs6j+De0bxOE39rsrB7QN8GkWrXTIF0i/shxeiDE6Zb/X
BNRahp5W+ZfbB7DWdwtpiWJJV9hqN8nfxdwEsPxlt8KZa7/AWt3tOkRVyifvZar8/GPHS/LEL4ZV
vGGrW9LSJvm0YSJPeX75E3z+qEkR/9X4t+QrrsxOG+QrRI5KwhonB4DI3QbLu9rCjuxWAHbt6dZR
3PaeGGuNAKxGrwqvIrYdQ9d7oU3oxUEQlHApxL2Q5fBY1IynbLMmjra0oa3z1oiqhguo8V76EY4L
hldqD1WaL06T0gbxODZTv+Y0fKLzjI643FPJ/Qx2zrEKa4N4BLISRo9l/TMVXpDhRJjvkm7M3c40
m8DT7GJF26Xi51JVqKXMdYCdXq/iVj3n2ryxlizcAxLgtkX90/R1JTJOG31H5vFWXvTa461Fi+B2
GYoBxm8mhPwghSDPADzGLRKyCby8TvqoL5vurBPQic3YD2rHe924KduH7yC8VFYzgGT6GBBEb1M7
ol0gjW9lLH4Vcn5zm7HxuzzAUaU7EiLhvsjh2YR5Mz3oqezQhgSHo267oJ+T7Fh0Ocd41SGl0Uno
mNypZVm2pEnqMBM9mvagRsGDPexu0alSRzxRjyT2Vm8rJgAOW/QIjGNG6YTWO6jCqgW6Oa1he0bW
tt96YQoYhnZs7oB2zmRnKhTzPuWdUfMmNq38GSPp6H+fuzqYdsUaecehGghyT/miP0Sjl7+qxM+j
u4lqBR2GdKjvZoJe66dq7JgALROhGrjCVWXZwfbcfJG+T9csXlHok5Vq841plNknuJWMyEwU5Vfe
tmauM+QdC/q/TkI1NFs84p/GFX2/BxpXS59BfqN/nMaqN4+mSEZYLi4RtJ440NcMBHT8QwWUr3uK
MRmCLIBuqpetpJj/LvsxKr7kjLDHqNGs3cPpjIi/xrGL/zEa8GMfQOR6w4a2vPOFx6KsQYlv2QpN
pl0Y+fRrB7E0smsmnx9mGOg8+2ISP1k6J8G3qYCWT5Z0HTqRWuQKuiydUzdJwNDmKctEouIS1vnP
qhJ5l03o36ZZnrduNsbhO6YSX71rhaGPiELICNO3YdAbdFTe0g7+tWp+N90v5/p/7i2qBVtGfEkf
9byUf9eNWj9gT8MFo52wm63o/vkSR2jG4dAa5/ec1u09kjE9yfgcFs/Cm7oPvK2YtxcDALitQZq6
R99aj8qUaauozuCCOokkW8WCQNnp7LBJTU2SqA6Dhj6qOpoh8ZZMW44eHLeHh28HBCwcBImhI/AY
r/IzWjzGAyrK/EZm6Uq0ZAv/Gd3HQ63T7oxUz7ohuTHjEy38eoZ2++hNn91+grW905VRf15HSHIF
/8fZtzS5ietvfyKqhAABW4wvbXd3ujv3bFRJJkcIIQQIIcSnfx/nbN7xman8y5tZTTs2SL/rc1Fy
0CgrozndIf3dZ9aT3KI1HaPjNgUV/8quPIeJttnp/8A4+5dVxC1WM4FUSTKVjP6CD+xyhmhUW56m
tKNPKQZm3W4NLJHV5oZJ3Vdg3qI3Ddq5PmhKf44kGVkFdUbOqmHt77MZTm7Rmw6Ok4EMQ/xzGrax
jg1gJpn33R/O1L8k81v0JvYaPTFzEf+cIQQw1WOhunJPI/kn+Yj4t77sP8SIW+BmbrIlQftD2mqF
bLz4oO20prWEgrmstAppV3WCmGbnp8h8MJjCR5UoIyo+dX1hT1T1oIRW8PUcoAph8n7sbZWuTrnm
FC8o7nfSdGqrB5gx1KAVd+mO8QVGSkqkKvrEHYhUOMNd2jZzbdoGwyaRQ9mmUmU0tDtJIdwOEoSl
z3yyUBoycTo8MRCjzjBGHp6IshGvgWjt5heumyi+iEkVPUwcQ5d98CNPyocCGka1SofwELDb3zEZ
lIctqE0nZOgpoxXL9HgwlCzPQurl1KmxPVHgGiAk3vc1on54TzT+HDbYLdkZl2zxTmFnl+MHEV/U
vENDmlLRPvxX2xVGaeO5gOIu6ogMgNfBhgM6s3AOUDgqD6lL8fvGAFTEPshW2WozSKtvAnJma7OX
HRI1q7bNWJhF2gUCWDrt9DNT7cTfJxHiodU9IMIlGg6bKXcBAJTtRMtpVHEfbeIoKU3euEchIlza
ygOe9PUpYefWVDRZE71LxxbtRBr8+s3yDstSvSbrVAvdA6RhhN6ONmv5q4Ue4td0kKC38RjCAlUS
ClGTvEVdEzCueue3lf2ypjHjzi8RpKIDi/10TPsMfEOylY8xDQs2Z/1A4YA7NivUFQE8vDTGx5k5
0mL1S70sdMATicYlkd9tkXbsYMaWJ8elgKCDBvE43vcQ2bPPLF5mnKjON7yGJd16J6DkFsbrOdRE
ry6dF1s0cmcKEXZ3N6G3oF1WzK0BbItdIPAu9hg0j8fYjH8SO7o2m/90fW+bCXjvyDXj9JICs2Jr
h6ln+1i0C15+oWGutHahPboAe5XXVfPiP3cloVvRSZbJblvYPP/UWuRmPwo9JydgI4sv933+zdhP
6QXKnDOjF7vBXjN00Ikqqbhvs0hvQbwtlLs9L4L5woh9crSddlMBX4V7vjq9BfFCBXXaFkgqXni8
sTPvgFCLoFr3h0//zSj53/dNb1G8c56kDDa4869sGPtyv02RL6thSM33RCmPesaN8QfRrP0ZKlXN
9L1MhoBmoOFbj8g2k0er4iw+phto63/IsOwfjyC9hfoqUFEkwCnJReHaVsAZN9lBlcrKXeT7MTkP
m/gTquA3qf6ffv5NRUtYcCh1NgspajDM6F6Cbza9HwmwBn0lCkbGUIUWetL9buabg9djV8J5frYm
anc+ZP0PBTaXPiOQ2fhBk7LJLoJPS2OqsTdlebaNLOSjKju30oOIkBRScBfqolnb6Uj8ZgAj7reu
VmWBocaS0+LBZ0qNNSJjO588zq06inlQU1EVNFXZN6n9qPYYVKzDQ6pLG6mdokvLoGaLSbZOMV+G
dBuVBa+WJoOsVaCLrrKCjKSK/Lrab5FR45EhNu/XtKHLic/LfJ8qBUTI/14RU0hfcd4ZmNC74oX4
q6a6u9ObGMPyv394LrPEj1qrL9kyf5GQ8651H+4DzdDyJvJZ6lJkZKKB+Un9ztjikY3rr/su8U2R
jYW6itJhKh/8BkEwHl81qVasfe779JvoFjoydQWS9kVYjCXN1VJyG/6E9fnnipHegpFV6npWpgwV
SDu8aDfZYzb/UY3iX9b39BaKHOk45Z2P6S/bFcsbxmN2qCQb078kYt4AQkFKUtykKNbnJSllsYvB
YlC7OJni8eNdT+8WX5xuplwyzI0fKPzRoSwQDlEp5B8IPf/29K4x7v/rmGmi4whVIZbqcRTXSqPa
yjL7475vfhO8jO7Lte9odx4x0DiMmIYcW97cNbWkt9hiEctmnkEYPwNWHAPWFRd1gjnafd/85iJT
3lId4HVxLjgUe0ZG1tMMRdD9fZ9+c5PlbFNnVEt/5brRByhD9l8mH983D8Ww7u+vFH5Mi9lG2OVC
OCLVoJ6Vg62m1N/7+Te3mTpV6rFb+APiNt3JfA71hMnLHxL+vxzIW5wwG3jphjxVZ19i2OeVT+ql
vPPM3AKAOZg4cexXc06zNq+t7O0hcel9V+kW/xuQLCOrgzg7OvAqvWrSrv2dHnYAUv39rZpi7kcG
Nvj5KsPp2yavhwEN0V0H8hbLS5MMGtuQfjn/Ng40E8zxlpbcVTvTWyQvDIGijUGJ6owdhq/QWS4I
j3fayNBbFc4wjlHbz25Es9mrapyKuG7Ndp8DKr2F8moLspvs2uE8apx1knpeN3b5A9To3476zUVF
GhnCEHJ5JnR4IQ3kXbot3JfQb2G8eizSFYzU7qxkdtb9IPYx7ETvy+e38F3XIHuj9ddnhyas+p00
4mi5z8KZ3oJ3YU1qYx8n//3qFvZPu3zu7xNoorcwXb1p7RKzDGd0GjnsGwq7jwf3/q5rdIvMtRyG
b53Ac/GunVANtwgv+o8yLf9yXG5NkG3ZeuBBZ3226/KFbzY+An2Q3RcB/geWG/SWJd2KpNEwmNmu
9DRDue2+fHcLyxWGDoPwZjhr6NjsqEEfM3Xrx/se+k0yLVCw5gm2OWfVNeVhs3AGg/vBel86Yjd3
lMlx0iZSKLrT5SQU1FQ7cW8dcIvJFWCqQxEQb1QFdP1eQ3J/up73ux7MLSJXwNBlm5sRHIEeGxyn
SfFx0uy+iQX9H0iutPAJnKPmDK+kbq9If2z/fNT/ecgDpOPfkx1U64Dw4Hin4Lrh/gALlUr0jPFc
U73NYz20MxO7AM7tuXd3LgLoLVQXvJltQi+Bdx1mtM2R3Q8hEXe+jezvP0nqcuqjaO7PIixfio3L
hz650wac3sJwaRfbLGo7lKukPBmJNntRaLLuO0fJ37+5o7AhMkvantOEQj0ngACXfh5CO7b3SQDR
W8wtX1RvsTwazgqzAUwOBsxtp3RpPt/3A27usIAFVlG0OcLyPBZ7spTFIQLQ5L4Pv6mGSQntNywD
hzOLUfWJOc4u/4f+819i/i241pfxuo4xuj2cdVGh+adPg+H3ic/SWwFNy2YSkRWdwjW4OcrsqR2S
7i4uBr2F1koI3MwIOrhNWLKXVas26LDHRt+3h6K3CppY084ltCausN3hBUgteoCA/30EMazw/37m
jXRz0kZU/7e5/N2FlO1wF5uB3gpoWpfMdPQMoWCIPtkRKohTCeDDXefxVj9zXMcuK8pSnVPMDSu5
jBQ7xuav+z78Jte6PGvRQY0d4gxLziTvy0fsa+4czd1aIvMwiax3vD+PySLrcfWhvrs7S2/uqeNl
6pugzNkFFH7GzeNp7vh0X4y8BdZqqOdhyVuoMycwGrg+9G2+Ny/9D1x245ltVtGfCyzCajjBzfc/
l1u07OhTXqqmROvn26FKFdQQJn5vELiFy5LQbKVC/YGnHs3A+qBJyMf7fDXQpP79koZFShROrTgH
GQwkHcFrgOLCXcgJ+j/CmMOwLT3vQJrtlr0IebKL2b0F8S1SliR5jxaejmjmJ4l1DwriBMyP+0qN
W61LDbGhIlDURlxkzRuZPP05g+9151G/yaY8y2Bdvqjx7OC8sOfTpj7m/R8xJTEiBl7fP6w8bhGy
hW8W1EnoFshiw4Miq92l2KwfgYoZh/cwe2qj3aaKBktcPvD5sOScftUQJMurwg5Zf0iAPD4G1uoD
T31+YssULY/TBHIHxCFMV0m7mh1sFrtw7poFrSWMQZY6UaXRFUx4uuPWdUZV3RjEU7QZRU+/b3TC
pde7ArajDfZnJLaVovD86EGim2ydwOpeH+21wIZa67QXdo4qEkfArfgUli8Vok9yjLqCl5Ubafwr
AFnw5BtPs4phTFTLbRwPqgBQGgzJaGdlI+M9TC2AkQM8z38UIQHKRpdSm6obuNAHMRJRHIkg4IET
pdNkD1v2aK30Fjp5ZNYuyyvxQ9N8LUo6qu+2CTkcyajtfP7GQym7SnejgBmg/g1cEFnRQ2wDC2uC
1ZI1P4B1aJZDGgz5Qqfrv0jKKRt26Mnbn2ku2mc+dql/NSPKEqDh9BOdDObwmPPA43NWFjt4Ms4P
XKqtr7sAewS8snL54tey3PkIALFaRdj+VybqRKgKFuB5mNkueiN42O/F0pOTw/bq2Ujq8BcwEHtx
fRthTzTI9guPSX4COrGd9mSF8jkMjiSvF97M02EMgD4esc8P5oMixK1HCblk88xEY76n6zAeo1Vm
w6tLfcZ30mogxbjSz3EJkrNf4MqHucbcvbEVbmJ2EM1JNwRmpkCI7OiW9vPBg36fAVIALAxEsDXQ
IHjWIDJMDDRm23L/QYXJHnxL3JHMtH0SPdgWblmXBxbTpD2OsMPFgFPSpRIJ6fYjqIILgChTVmPj
z9adI5M7QDwGuAjYjplXUYgreoMmgPX0xIahZtB/Gs+j67k8knLrXKX4jP8naJ8Wz9CMNXEtkhwe
VoIBOEHSDoA+D6+EZM8ttMM+LdAETC7jNEblVMktGR+AHDJQ+LVjX0mRzNMzYIkQLdJ2jn+JOF7F
efz9OhPauO1TnvdiqIkttrd5IHE4Oj6zx5VF6i81ju6r27R4x53XoZIEWuQJoBYvKeZRe/x18dGA
ynl1CJ6AY5SFMd/bJs6vOmduwMlW2uIXWU54rZxdu7Fao83Zl7aJ2vigl2xpv8i1RJ6dJ7iyglxl
M7CJo1mCGOBsdKZbD6c2O1PAN2BQDg0PyMMXpmK4FFMVLSuckoh3JHogMk6A8+ht+Q5wjPTA8rS4
8DbBKvV6kPzBwUB6ebOx6vK9VJ3U74gD07X2QKCIV9jAaloNM5tY7TwpiqoFCgY4QQl98Thj/ojb
359NbnujoAeY8uZMUPnp1zYIzb9G4xwNfW3SPBvVDpM7vy5YxuBfrjxIO2OVahcXFdPjlD0Bw2Nc
X5MM2/xd6FvWVMUcqPxCuF3LCqKVPt9HS7JEBxChED4acl1JIYhQUTm4papqKXTzmGRRXkuYqAF3
LLENPaRt7vdTTvGHrFjoaYOs7XBYS1d+SpdyQexzV4Bk2ejnzPcDOUrP5hFwHiF0uuyUcfSZaU1/
8MTRHe1y4FiojUe/I3BYD9WcovzfOYCmjokCjO+BIYNcb1MgB/DXmwKX28afSMTMtyDHBWgf2CkV
m75ujdtlOqPPxe7YEGouDpAsW4+0AO1dWvixfvEACegjmwY2PHkBC0O2mjF+TEvnhvdKyfUD85E9
hbh3Ze2WLHmbWRPWJxIvHMvOK8ZzhYRuWk3odaFV2qwddPnAf/pPv7JZ/ALQjX8XmiAAsg7dzAOB
yUiBICzadacWZtQJTC12VJOlE1Bgsoh3XpHuMWhQVHG++Wb4XrYuHeaKRBsw2XGX8++8Q0Y7jU52
H2QcIACa6RKY4JalwO0V60zL91EPhI7aR1AJ7V+yuaCXHhuX1wRqfAkMhMT2GkoPTXjWyP0wyO4v
oTEBe+XxkiQPMDCccYxGqPpUjnD8QFt07XubT+V0FCv8BS/CZCaGRfMMVBnzcRhF5Ze0Uwuwr/G8
HNoEbqLPFlX5vPcs6tdDaFLzIjKgnS0YwE3NZxgCXPqmaM37oSNRekYgIvt5HIrycdrSOT9vjeRg
NCHg/ZpFmhWPFkT941Xaac8bmn7JBqQelIhrfvLzipQmrgrUWMQB2pVhr7uHbwX7nMZb0HuqW+t2
05Sm/YNqKFJqR1vZ7oKLoiehSPox9WpT1dp2K//YSVT8oejkLy76svgkWo26Du0poGhqyDe3851E
pHES0G6fEK6rYaJX/N6mymfddr2oELG7zw1wm37P2dLVcZHpd5JN2U4Bnd3sAD6Pf2nNsudUCt/s
vc2S4xQnafPsMC0/jLrfnvE7gzkT6I9ViJbM/wioIx7UhgAniuu1g12Taw4pRB5BLWyH7QmZyr4Q
XGuIq2BDkOzJDBmOi+7XxAKNh4N/SmmratvGK2jrNmo+wRlxIi/wBxqeQS0v8vcd7Io/bzyBLXfG
0RyquhAc1cs2D4a8zeXkK/j4dbzysJHbNUOcRrIaoND5w03JMuxV9rtomvFvhbhAtMX8p/igJ6AX
D25Q4afor3QvMRRIBQDbKBT6xsta5KFNjj1VPBEVDrPnO0FVcyquahKXseiz5mDb65kqpzFVFdBU
rXqd2mbxoh56QKJe2RR3DwoGd/khnqn+VhYsAnp7ykTYE7xxXxVBtO6DzWT5jIRYnrGdDORjw+Um
a+CpWv0+J828X4Og33Clrdj1KbdIkU6IfM0rbQr3F7bI5XOAjd5HTBchpAPz0OWsfgvCxkmu42+i
n2b3A9Y2G7vgp2UnoAN1fwIhPFrX2ncI1IDLr2Oj9rNmZfM9Bbm/wcSSRV87iJUlyOg4NGyEYuZH
lULTf4/QNUQ1DwKqtmTJgEH3sZesLkABeYFUW/MCvGeKTttecZrQ44groDn7bDeD0Xg0TYLrDG4C
7p4r2zU5GgP5nx0E3FEepgHO4Khw57jYmWVbv6VL7qenPM4WKI4GA2Rm4kCGArB1K55INk/tkSOf
9BeGoBBXNJrZ98Jea1fkVaP3fsO+uhJmib93bM1/asvschigWjoiIHje7eVW6h63l+j2IJz3v3C7
m22PYaHqAThl5Xvbb/h5mgz64NK4+NjozuvHlI8bOqB82XIgTfP0w5BbO72LszJ6DlGau10xGAcd
mlLNH8atxWslQHGmF7PC6LsaYWn/Fi0LHkOUEXPVPwf145KDQpbvU0nmnxLxeSEVkQvHNfZuWpZH
AB7n9ZIW5fC0CqBR3iwXS/g4Tr774DDY1gdmNpSSY5KUL0D5bPkT9ILbB7c5MdVSOLYdWt0u9DLw
Zr142q4/sgAQKgBWUto9RB/Krsbnx9+VWMrz2DNGcSbWrDnJlhkGSTFpLTvaho39LxxBYEMVxMTy
Zzh7Zfo0JUCpnjqtOHlg0uTLJ8VAk61svyIdiGhb+JFbTgd3wqXr+EMnYkTgCrPl7iv0Ziz5ABHQ
pdmjtYSYKeQRekGPJjJTi/oPrHegWLiyXSIuG2pj87FIAmDOyeLiiwm8eKZMk/jL2OHXuQZuTmjD
EHwLFex3jQf0VZqroRT2RH3zTEcxRScLl5yDTdJN7Ny1ObPoquI+e2bD1YGahAWFnoJN31grsPl/
OCriD1xtUbrT0Qg5wSqEHJjNsHFAvfzAEKBEKze9Nwui+mugV3TvTMZob5eh/SKw8pW1KVd/xfZd
s7S+FhMCI3x2TJsG3GwMS6cR8sK5YFste87aHS6XAtZYwiJvPYZhm7pfpo0N8M7pgvAEt4uCnXij
mLpgO2vCW0Tn5oMqCS4bARtE/tLLpj5Bs3d+kNEV/wYfdeZ2KaqOCTl8RQIJkiXqvUC/Oz4z1osr
GYUyGleddsP4Yy5nAM0dMOeyygTIDS+OujyGL9eQv5GYRYnfm3jW/V6TLQepSsvhA+Y+4EQCohOJ
MzW6/BSFaawhOUTCiTMA2Gq7ybl/Lq5Z/dxPE6JFGIdVP4Xtyr8NWbdkFRbCIFEh++iiBhJLfnGS
FoxXwQA0uAMNhb14P9KxJmRJ0iOQerl5MRCW1t9Cb1HM8WKSWGyOgMyDLIhVzNN1sbeHtAR9gSsK
CveiGYxArzsU0H6ZYY75zSxzrw6mGUZ38XxbnkmLbvOA5GEe0CkCJW0dJFIuKVJ1UcMnTsZHB9Rg
sks6WC5a7Jr7eguuiytkraGHNF3Av9ZAWRBVF9JJUkxDUdFulT/9xgxK2gh4plonfsGAdUIR5TWE
1ZGfFBRKxCTmvW4G1BMOFfLbGA1gaKWjirpXQ7EzE5UAOv8/njeoEZgk/d7CzuGEPoWfLAdu8hHG
5O49ATyxZjRzpuKorOy+AckNGrykID/4NG4WNXuGiYPYXG7PxZSo7rnPmOUIhgp9UsZHsSeMladh
wx9aN/B3UA+9UgD6UHDMnb1+X8aonkE2I4gpIxvQjEQOCHY9UVruphFI5J2fF/ZtaVLxScKsmFhU
jLrLjxjUyr03ajnlMcBXFV0txgzSpFk9bRgxhAy95MEB6vXRl8iHB5YsE4ITZgMGLjNljvDDke8W
GAA5Nbdx5YNHHrVxXrKPiS+KZ4tB3iUe0hJZrCgBthUsmb51WdnQvSrD8FdebOyzK5poDuBfwRip
qcXQ6vRrWFc//0ASx/cHQ5E9SjeV/PMMGN0B8nbjtqMJd+zJDeWYv7itDMVLphs4KWHgM/YPvqf5
dgyjA1sxN+p61VtbYo5D80iwU2qgpL3PB4xksQkOMXrwaLTFubWDPQwUmWxANwiaw26Fat0pdUh8
70Q/N6+WT059YF0Z8a1mzuEYJfl1mIEQJR+v9MF5z9oZ6kyFMObVtcnyJWspPB/mdgONkrUk0KqM
OSYrRdTyqVIEPxko2A7+ZwHW8+RYQBoO9ySgGcMlNOt2GglIpa9EpN1X2LLK8QWK4M3yiwifljPa
4r4dHmLcX13BQKloH0tkjW5nslmsewl90ObAsyg8wVBsnt8z9Em/XGanX0OEtpMXDTInbk7ifxE7
BTATMvNiN9u90WLCaTDxNOwlbsGILJGk/A3DJ5Dy0I5csfUxOlnar01xcM3vjesc2COeZpHXmK/h
GNOipfQofGmiYxCDBwVycAt5WEfbfzFkRv8oPEvKetTRMHzwk1qyWpRt72mlGJWXrl+X5cgbw0Vt
Y1gtnmyRJ+JgeVueuxKQFXNVy60K4jEGRIcw1FFLUWLCCSmSH00EqNJUXP2I0MmGHEhknp7SpG0F
UMNbOh2ujkmsP2JsGYYqJl1GH64TxOZBLEh/DBDkgskDS8lVpc9rd0nhRUJ3SElyOxVB45iMEqTI
HQQsMUwou8mKw9rNQ/zoxMbT9wDXl64qMRj66Vfdp7UfRoRfWF6OsJMOHPJOZYqaKb3+3OvCKj6Q
GTXMDoMce+ILW4CfDgQkXJ3PRajGNG77Twgky3xMIeb7JiCDKCuPvozsxHRtDSBBIZAxI+RgX9GS
QG7U6hJslElCJv1DEQ34eOpwbc8Q25xzNJ8rpZeOl82Lcr45LpivDDWaZMyrVoeGqog78E9yQB0+
xVGGyroqfAeXwBAHQfaULz45+rIUemcV+FKPMmabfK8A7P2SxrGEiYLMLLQnJ6DuI0oi9alDXHuv
4wLfMwOxFKx1WJ2/lVtSAEdVQrhuFZnvThs0yD4rWUKpH1hsoNWxxk52mCNSnsEWY/UjkM52XR83
RCwU0C0YVh634bRtgrwRiiZzMZAThNiHLacrAIzG5BPibzhAfDvBzrqxL3CRG8r/XMcjVb4Uk0Ef
QpfnBTSv4rHkQ7BfKUMY+ZT243Ia5yUBKMhgcqw2GGadhCs9mhk0UIhWcTahDJTbMxpjcHgLiPrs
eTfm6QvaZ5rPqHoa2Ry0iApoj/BcAVUP0h84kcvCZ4eIZEz2ySQzRlK+3SLIW055/oD5fHwMWaRF
UWHXg2ThSIvVBnoyB6WOHIbB74kiePcEmIsdmvCQnZRbZnaG8n+BEhN6hw8aTpxn6QpMwnMfF09N
DxkxW8EE55rUC0VqfDc+7VwMsZeWFyYc1bj0/X4JGMfUo0VcgSKLz3ZjN5FHVPe5PJgtxiqkKgli
z7fC5L59hUccOEtJE3A50rxgn9kK8PhPvcm13Y2o/F98LGaF8ziVXfaN57ov9lO0IgZBbCk56VzA
r8hFV8O0QJJEH0xBEl2LoLsX3SsI+ZKVBvxahRnmtuOuTdkRcUWdnUncdixMI+ERhqpkcu9EnsAz
KJ9omA8wJxJPqVpm92IIKC5wRacUHYOw4QJ9VrtjSRyHvUxjsLaUc9gWlN1A3vmJiXoZh02eIL8C
9BBYyqoESh1u8x83uAS+160B3jtTUX+MINyGmS74J6I2DfD+tbs2ZReNwfcP24x4wQpkmKQSNm4+
cKjCT5XniE/Y3ZkeaBZoLmMLgZuJ78PHaHn2qwUhTC4GfW1YvQALPhGU/wV3ofwM9bj4JMcOxpZZ
bqJQUTRRX0sMqjHvR0hKZt6DI4ELeymlxWxY+dCdSiegTNjrAqQZFeb2HeuynJ9dfo36LjLZUzCY
Nx1NhoO2S5zGdHTqcsRCDHZ9+MFioD6O5erYBJXUKyUNLEekwlSkmASOAjoAbUCy/jL2aZmdHTTt
+r9sk3mGKRMGuucmxlKF55gkYkbSgb9/SedUPju5gB4pcwAfj6svp1esCVr8f7IpUGIjyMOTaLZ1
NlL3V8zNun5YZkzQnWfkYxxhDohBchme8ySCrW1wqa3mDeaBFdYLS/wNc03ZXxrqla1TMi2+ho54
qd6pkUCwWa7oTE8YA+K/0EqJ+iqfIzQ7mBDzuscY57PAkKnZpcrAComjE/0xYfhzgBaP+ZT0JmxV
auVYYoK8ynzCvCtpvax4siC+pVG/5a82b7v4GXVbd0mFCJ99f23Fm4ChHJlz8Sk0GK8XPImG84r9
DPiJqdLF3qTqukKRuahGvrj3SozeHNiQFv/hJoUUgtZDAclfnTpIoDfKoFmmGDPm4Ly9FFlIkr3q
k+yCAdQkdkgYzXmWGlP3rCvbvaBbwHwFdee+JxgJ1WkGp8d3UnA4IbBEX4WzJTINI5ihgjEJ1z0m
+tS/2zB3R0fDO7ZHGimKc1IEVGFD4b836zBdGEx6/KHQUMCGpQ7WBNhSi3dFnrri+0D6BsZhEd4E
qgQc9Q4LvBJ1S4uBGySueFKDITRdIKV9LdeHAd0bg+dgbJf42DO0QpjSqvFQxFl2MW3bvK59gkmm
iOKyq8AIggZg0jB7JlnU+Gppoc6dwjLuWzGv+lcIcvtPAsbEzzGj0NWLh/lnyVpzcuBkvlCVLA8w
oZzRWazrt6JU6w9hIQc9bF48rFsOLYcVKisXiCyjhh25eUu1yrI9nfSKqWw8woWF82neG0SYfu9W
rI4ELsyl3ViJJR1tXkyM/Il3AA1ruBiAvzo00bcUg/YLRNzRxxDMCZ9p3ARUBi3SDGvWkWArhvCw
w/w2f4Ok4nJGN8U+BwE8h4ty8okjLR5lm68/6TDpZ2z9RFONCe6Gn5I4nJQt+XdM+3GZZTd1H1Ta
m9eUI02jCCo/OcPVqiCuk+MRIqW1I1zjeP/dwxLtBbgryFKwjpL+qaRD9OazOXkAbw5IMtoIc2Lr
hq3QuGUBaY5f+2BTygukZ7vsBA8igg1KVqBTDqmUhzyGxO+BrKFDKT4n2bt+9bz85gh4NHCwWbdd
2ya0+CzGBNsoP3iggyg2y1/WqWXd5apx/AKJkVF9hMIke+URXV6gEq0hRhzTqx4D8oDZReWYPEpM
Di9lTtxfGFCRpsIeQKGCm7L82P0/zs5jSW4ki7JfBDOHBrahMjOCSZFUTW5gZDHKobX++jngzIL0
YjDGfNNmXV2NRABw9d69566TGHe5Uxvfs7Bl85ivzvj2p+EVfV83X0IWOXEIwAM9ySahoVN4uEhZ
MnnHJw5z0ZulaNNHUc+898jn5BeEnKt2NI85Inl21F7ZNTAG2ar9Ly+2aouUDs7kOWBe5CPC8XyM
K198MJvBfW7Wrb6WkgzZ7pid2OhSbRnfCr+pjylS0O5AKXJ+j+s3O0WBlG8A+1GOJkmC59pXBv/n
xq4pLsWjI/fwvvl7YbUMwwH+pnXxyFp7KjMjKvZtmVEPjObOfwx5Tf4lotY3X0ju3XAXZWvsmzJt
voyCw60HI/Sj4wvWoCyoAk4V1YoY3Yv7D16T5/5upBzzItDxP/Y9QrSjEw/dSzbkA7SgwBTyoRsl
iDhvA7osc98TxGwE4/8qO5qTXYyH77KQwzRRCSmm57I3t0b2HIGg7DP6W3uZO8n7smL3v0/i2PzQ
Oez1aDPMXzkMu88BtZH6MWBjke+sOgiKY+5GlAmCxYiP7WywoZubmVJh7k39m8Lwg4+kCPIWZdnR
8grjkOL2Vql4I6TPZyZMpoo67dLvSR5uBe6RJiLQDbTJnIPyt07u/MTj8OYyWtD/W02f6XOpNxNi
acrsUJhDE+4qnOVvZOqk/evKnboXFGnlk1s4xXvq/MG/gycB25RQ9Np6TL95eWy8zEx171qMy5fU
Wdk89ZhcnqVToCiI2f1Ob5eVlXYXzSXn9JReCW7wODmt01RdmiT0+4Obp1QHWoOKNB09d2t0cBZf
Qt9+YbILiDPZqrbFErQHQrba/MB2dt2TTDp/AoqdfSJhtaiei9RACLB0IysLvRY2EWKiCxZTSq6f
sJnyVbGX9Y5d1fOtD37pvSrcIY93kD78f5JY5p+yGmIpORoD1cesmc3wPTzU6ZAXdvGMUia+8mz9
nVFRTGz5fKInD5KSfO/N+fDeM1cr3hvrUpXvIpI5/JOxHf32HQVeTKeUdhL+lASjdWDugMWzOY0+
xy5lzEckCX776FkUXc6T6dflRdCxfD15cTccKYUG/1JTnI5IBXrrYM6deGWadraei5lb9ff1ROvx
WCDlqZ/cxMo/O5mf/puP5E8G/jiGL2brsLWhadZ9bV1jXT+Q2SLkU5riwjtEnifOJSbVrwtwTw4r
kx89zp0Vv6y0JOoHz5rsl2Zao/CNLymn0aMw5+9G4U0O46/rXpc+YukAMdS8c8YASEHXLdQyWNcd
+RV8ONyJmiiOk0UL9WiBhPhSQRsYjxRu+yMbXOsoKqd7mTyEJ0vkMjkuzfSC5T11jmkalvWB09IA
hnXkKLEju4LOiY1d8JB2Y7l8aC3begeZAMFEHDc/ppH/xakn2rauHaQnYc42FY4Y4h3i3uhYxsR8
7nsOe2xh5LZb6aCVvPb9pDBfD4jGrhIWw/dwHET/NNUbxoJX2B982mlyn3hxzEbWpfznxZXx3Wgc
h6ZBQCMtDYpgfFgDqwx2cbC9C4+GU7FrA/rfb0RMdJmdVpP7tinrrYm89OwfOOYFKz2urdVf2QFm
iF3JyXzv5Gv1qZqgrlv2wB69KprMJSQ5o0XmJ179uaos41LQRj/lzPbGfnK8/HEYsE3vROfKT9BC
zfdFMadUqJu6fu3TYBh2ZlyL6Bq1wN12Bjs253EcbZq8i9vEX0y8jGSz+R5zT13GVvISD3lZPVW1
zedK0SlmOigEuwbEQLvMWP0X2rZWegRoUpw6t17e+1YyH2i/uruwZxuUSXNe3uA1jbt9AOPg1Pge
Wwff5TxxsYceKUDkALNHO5EEpz5hn0LJlc3DHHTnuB5hhVheZT7MyGFGBFPsLJ6lkAiPsmVuHgtU
W1+XqOWhGXKcrlMSdefIZ1UvQLw8AjSOxcHpLYcKGQTsD4wkShq7bK5W+2tkzjE58tS/3hnEPzXf
aL7IU+8Jy3iYs611GCxmNJ/gYQ1sqkPHLMCrdFTAxfMwDe5ru4zn+KlHQwJ1Mkh+4AavPzdj5j2Q
ZWh4h8Yfi/c/Swhml8ZfYmttnsS0+M4BsQ+t6cBEs7JPMlm+qfpSHBLIV/b3yIjo55MXbO9pjVFC
b+YImVFD1A/ELbzSOxeYfc12fmSX5MQmzKZi8GYY/TEg1103OrzP2XTYgGcEZ9mPkz3H3iG00yx+
dnj/rLltVDM99Vn7NJKK2r5waq2/mLTWyHRam6B5zb/RrruMeOnvfMS+d2wKNhIf48WgqN6ElO4f
Zd4v56neVpmpTdr4MkReYpx818qP7IqdlJN7SvO774vAeOXifuofoyHO3TeCjm3wCVRbXlCLGZKj
P7NXexXGIgpfr3Qx6Ad6ZvFMq9xPz0thcKKGe9s8oG8gUTDzmOBlTolP2HQ5ItcKDnkn5QWNV8qs
00XzG8ZgNT3E7A4uBZzcS9nQPk9s+IhlZqbfKs+tPpWcQYdLG5KtfspgBQJtrefqHdzTaHpMnXB8
7jx2iWnEIkn30V53KKhW933s+0gZZkERf5e75LPK3NvkdRRdToPYsOFTYmWPnrn9CyVDw/lSBGL8
H2KK3H2g5w6JTku5rJIx2dNSOhwG+f8cjiHy3xUNhp4mUg2vDrK28kw7qlA9MLU4HTPkofWYtjSv
r/hhrAjBH2nVeJ03G8BPO59N+t8dvegtk7vKxhwKdxobigbnwKkHurhL4r8pGmNK9xm7iyfLcwvr
/Wg1tfHAOCmiz6s70EIPpzZqtCD8lqVoeSvW0IBDT3VejPKLrBBwhgZWTr2X7/wuFE6YGKgc8Pg2
MyQw4wVC5F3p9w2vkqXYYwL2cSFnDeSqLsRePMBN88AHbz8F1gRzyMyYpCPOuNAj7cTx3ur9JEWJ
L5I5N/o5KBDhg1QoNu2z6zhabHHLUiW+ZhetZlrJs1hwX1l5XOzyzUL691vfXukf9L0qUtMzIEla
+ZJRsxy9d5BTl2NnBawbK9tWvc9JxWrSsR1tDmAYoqgN7wZ33WowdzEfN5KYLBWrmc0houLU54Nq
pOFRnBlcmsqDeBXEBR3NipBu95CxnX5VragMURW3yPfYIc0wMFK05Gtg2ndmtp8f2h+ep0pttBra
mUHrm5eAk85rTyB/3hqatUELWCCisfKGAmvEIodut/8URHn0GKy1H+1Yv6mQVcAMOXuHid09eVmy
vmuoBrwTfp1+K+uCE6rDf3Um2tNVh+gHfqsszP3imrH30bXjTNNVrNIho54mbORb2dkjNinYmFT1
mOglvVKm/30KEJMxuI5nGE/OZrX0aqS3YVbogS0tleHYgBbNPTfHBEbxvoIKUhl7ShEwb7SGzE84
0i+UDqfawgMqWBeTKJldPN8cd1PrJ/+zyQK6F1+5zYZ/+o6UKUVm9Kq83sGWFMrqCWLq3mZRu/eV
bnPHn66uzClV45JlM+O/oToYPDluS3ndqlL/zTgiH/6YwVNCqohe/yjTkNpL6Ej27xZspfhkVaQT
DjF/ZkSqJq33bQt58sFxDbEnAzf4aKEa4oyT4gDbNQMf/W7G/Jq9BqMaLh/+/g5uPR7FQCSHohHV
XKDfY8KnnFB+sYpMD8xuqZTIigLZHJty20Cs4tTNUfhIS1tvMlSJkIioYgqWJRMu5iSq2tZ+DHTN
JioOEuGe3Tg0IFgraK9MbGkfRh77na3JjYeu4iC9UZq1NDCcWVOJ8M/M08fSCX5ovVGVBJkNpkPb
vxjP6N+p1Unq884ulsK6wwm7dfPbP/9l1ArK5hHtpo3tPBwHo/teWeWd5f+GR0Zl7E1tHplNm9oX
0jQngLGBV8znBYhps0NABEzYSFCz3nkJt/aHakx2YMWc36jWXrLYFKeG2tq7AQFXHVOpSlEsc64r
2r2Q4fRJdlgJ9uh+q2nZ+aICGqn3spT5o6FdXFqSGudiY5kqEjpHbR+NmkNEGdxNlLhu17d8Cn3v
IhOLvINJK+DO9P3nD8FU+Xse5QCjdpP+jEftc5DAbkH2sGg9GFPl7wVLuXSLU/VnuIstBRrWTSPX
Y7eYKn2vkQSohN3Sn6O54ZTvlgSTZZocEbjmvw+QIR7SyfOT4Vx1GLO9ecwv8TTnmg9GWfKddqD/
k1v9mQoFWPIAhhOddb2QRzPc3vUvg3sBFFAa0Tych3V6jQLaO8wN5Tmdj526xO8XL1CY5dLl1n96
m7dHYmLluDOcb32NyjrvreYojNrsz06C5rVjJ9RTWNS8uDJMHc9LfDsph3MSBKjMGndf+nmpeXFl
lErhRQaFieGc+cYnrw/LhznS9JObKkdOOn0YGn2zvELbnRw8M4cYn1Jr0nqjKkeOOqOLpcrqzk0I
k5cc+ujoF5qYIkQ1v38vXmrkRgRUnyNV+iOoqTuYju4EEyijFPW6qJCwdufC8T54JvRQmsh6Czyu
id/vPLPKArml3Z2Xunu2HK/f260mvMVUEXHVFKWjbWCXyXL8o55FiSvPZqlFfjADZZA2dFaGplm6
s8wBLv/fI/jin/S+F2WQJp1RSiPM+7OMB3oFJR4xwbqhd3FlkAaklXvoNrvzMJsPiTWlDyk2Ra1d
D77e39/ohAfo/z70rdDbbIyyNcMa8Pc73z6L/54iEJv+fnHpjgWmtJiJMZzzVxRbviStQIafsv/4
+1+4MTuqiLgsRRucryHfzOK9NOPSPOW6dHPTV8Zp45dlHS18kHLNP5B20z2bJv+hd+fKOBW1ZXZT
kHdn+gwdgqPSOULziPSWJBURh1jGwA+Y9edukF89Drt7FNd6p3Msnr+/1tYLkWR6GLTMbH4MMqp/
3WzUd4bSrW9GGacW3Usk1oN1oZPegJcZ0k3RS7LZ1zmkFKj38JXxKjhQrY632Jcirlr0eYDi+pjX
8Per3/oJyoB1HKvxW9DCF4SYdJ6RwCAqyuhVXHHj26Hmp6+M3CVfKLx6E2htUb+NaGIgX0An8Pef
cGNcqcy4gOazKGnvYqUr+wqVHR7RQy+KxNf8A1t99pcNGdaNZuzHzWxCjyc4912zpQsGlt5XpILj
3GwO/Ixob/pnDeLFeLLT8fvqOPPXStbDetV7SsoYxl2HLIUGt9y5pp8/4aPD4LHoBXiZKkFuzMnS
rJK+lzu0SFjNWmui2RrmejO/ypCTos3w/JgDfVkkd34ajU9xmjRaeE3TU4axM0ajOVs5V19yOJKm
wNyDgUUveM9Uw50Jzejh65s8mxa/0C7ZjC2iNcWdEXzr81dGsIcPS669w93Ldv7YxMNy6NPhXvLe
rasrI3dMC/Cxs8vV/ZUsh8WfHjKcxnc+/e3j+8Oiq4LkQPZ6kyTLHLlO7UT1p27GF7P3S/QwhxlL
JiHkCc5tvW2VCpYrjMoD7oD4CPGv90TKRPEa8bqht0iqZDla0MHmiOHqEYTMx3QVzXtsbpneMqAi
5EqiaqQQgR3jPBlxeAFlQOpHqEih9x2pac55YKzBVKR+vAshTe5CI3TfxRLIgtb8o4LkhmqE6ee0
XJ6SyI8hNdwHWyLe1ru6MoQxraa+NQRcPVmxZId10Sd7tIBInvT+gPX7GhBNtOLMeHbjnTvn86vS
iv2X0c3WO0XsG8PMVQZxJwtUP34dcP9AeM0gjpBaxS6aZL3bV4ZxMARtMFWQNbDaJo8eAWmvUBfo
0d5MlSW3lHbclPj6wUUQO3NcLIAumN/0pmeVJRd2TeJmSLHinV1a3+a8Lo8Y2HO9xV2FyWVu6gVF
W3PvTmOtu2VCw1C3dzHvN16sypLbtJp173R8N3W7ujuMq8E+WhFear1XlSZHlUgkjb1NOiATviLL
ix/SJSsPelffftQvG59BtJXRSzP6EWd4v6e6xGLbFq7mk1fH7NBZqWe70Y8BLdhTY07rvnRt+VHv
3pUBa8M9SYZBMKJwHr6tbdsleXBO9TYkKlCuSRZ43FbLV1PBxUQ9hAtl1BR9mCpRzoY6a/T+wNXT
zPzcINSCmlDrgWdNlSgnyaMKe/lzJl7K5BSOcwzSCZ+b1oP/D1MuyXP8RMu2UMVFRZBiFj+g/tE8
DqlUucDqDTMrhwkfKxN95JEnsXa95j5WpcpBCCIpqYu4eZqE5jdvrfPdnMesh3oPx/19REkikSF3
iOgHp5MPUwrczESbpEX95jq/X7zMxtVNAJ3Gu3hsvhTUM+kmkqiludNU2XLAg/oREIJzrmrWECHR
bjTWZ70HowzXQPoTrFME3bsmG7sHOPeoTFe71Qt3Nm1lgXVI/1qEs3B9gbDggNMdVGs9/E/v7pXl
VUTMXk6zTQcd0DASP8lZrTcI198vf2ObrErMmq057NKSOgcy9s1DB1/pC6Rxb9pVGVo421j05Gam
KjezFuxlXZ3zQ/K0GDGlSfrlGRqUv/+Q7TP/w35fjWLGRdh5Vrs4ZwFM4W3mWvjcApfwhJ2BODrV
20yporMEnpzErjCdp8XpviULNRNsQUWmpWEyVUFZFq+NF+CwOif9DM2pKg0y5rMPf39C21j90xNS
xnCW9pTx18I6V6Mf7qWM6bkB89c7AamKMtFlXozbbzpLN3kzoZk4jVNd6+3BLXUIh/U8lpylz9Qy
JiSsBP7s+iE3rnpPRhnBBCNHYRqL8VxMhL9hI4+OxhrrreeqcqxC9Ou15TKeuz76Qax0tY89vaRU
U1WMBUMcJ206R6elSr0HzJT2KzclklnrsaiCscWqzXgwrejUJdNJttDn2th90bu2UlSuvBHGR4d7
aYdxqt4Zfg/QKdCc8lVVFocnmCtWwtXNKj22ffDBN8I7hYUbw0gVZfmFZ/XNZFDfkriB8NYDFG2y
WW+hVUVZ2PonL0qalcVkJcSnm9LyoBslg4fk92VcDH239pXJvdd2M+wMkZ+EKPUQrqYarYtBAKwE
ngbMbLMp92NVpA8lWgvNz1EZpWVRjiQxVMYPfEITWm7iU3qjKfXWWTVQtylqq3LalUdTyDXE7A5q
pveFXolClUoh4rOLuSJ0b9fWrji6IdAyGReW3lejiqWKvCthic9cHjpHdSIp/BIlhR5X3FTVUkPT
5pnsUbXtpOU5HwmkXk5b/Kne5K7KpawpSRaZj8YPZ56NXRrG3teI0FO9VU/VSxG96rgCGgtnhnzA
jY1P6F3rVY3mi1UWVduD2rXkW7U7hVW3Y8lO90LUeoU/VTGFfQmhVNUAJRCVuBJNNu7H1NJU+KgK
KbHg0+M/uHqPuQsnCofwbso/ac3w/0kfzSPH73E5X2cJWWZFO+0ToALTUvOzUTbGw0i+BgRbeZUD
Ksw4K4t1F6wG3iGd+xeq/imZu6DJOsc8R17/PYhTsirJm9K8ePD7RAwVwu7aVMbXdA6W14Rzeqew
mfS6SkIVQCUCj1DnsF2aJnxWDZHdH2Zwu5r3vh0lfindRIZj2H4zx1d4QJi2+DpPrVv8o/fU3d8v
jq95sO2F+QY8LMedAE7McW00y05CFUCtvrXVPjx5TaM6vcDZWP6t8Hm9/P3mb2gOhSqBWmIsLxkw
KlIv8DKKE+GyfbUhz/AZgS4Mxwe38zlRScit87sVxIG5twR5SK4pMZT+/S7+vEERoaU8QtyNpiQr
/AwI9zL1bNvmTnNPKEJlEWZLNQKWXpZzk6/rHp7SeGijQGurLEJlSDdjAwphpnYsxRA/EMAtP2H+
DO6cULbv87/nH6FqpYLcN+Yutkw+rQEdhtWM+VM8J+GhxJNH0GvpAZrUegWqcGpIi0XETpleMdKV
AHVtWBUzJlq9qyt7Z5GGk6zKvrz+TDIbShR846w7RFTllOhqHJkkFFxp1Sd7MJL9xdoIiHr3rozv
wBRu5tmivC4D+byzby/vEIKVep++qp3qYhlUVlqZ50JI67AR//fzNNyrldwYWKp2Cv4GwmUZZNfF
TjdiQofhNswrHOZ6z0YZuJ5fJzXTqXmWHV8NwHHn2E560RBCDdh0IFpTpDLEuYGjwpS0dmc3RFWv
d+vKyDUAJqa9n29kyug5cXp5wvNX6H3vqn5q8baqVJhVVylm0CgEE4CHSOZ21ry+shg3oxW4gHXL
a4E5+UAqyvQxKJtCaw8Hsef36RjuPHTJucuvTlU9rHMbHf8/mgXmz5i+P8xqasRmZuattXrOfEaT
bH5oIE+9lsuwnEc/xbnr+L6Ao1+ht34fotA4xG0EtxP8tuk8ObUF25oUIvHQdLV77cYkOxhgcp+W
CbrQq8oZ/BcvGbCYR1GRgtAhML2om6U9VDTqU5axwEgOmbNi4Z+GHlLJBDThUKwlEJ9grokXcEyL
WqIoeuRLUHSSYxRZrXl0Bys8E3o+EIUg0vZlGUOL1m0TVG/TxR++zWbZmg+N19vWm4WjxmNrcEjA
RdptDLKya+rkSUpzlP8sSRggfF2r9h+rIiTig+cN6eNUWe7Fmw3xScSt/OFG5MhV/tA8goHoH+W8
VB/DZVkOkTW4zQXCs1hedZjeol1cEjiwyzhGvXMBALzAmKDZ7g6bXzveYtxjCZCnAHP2ZoltYb8t
hB0cwCJAsAhWhmzpIVF+65VD/mHsuq449QUzxcFZs/S9GTIZLUnkPpE70H1sU1A/wje9BYLytNrf
AktitjT6jYPpbkAUG2wuWBl7vYQkx9R7mBLua9Mq8PGTTRN+6vxaIFWkUuAGMfkOyYrMx6Iy9iJB
8xanOBDVP41Zz98sZyyPgdhwJM6cdSe/C5wPNfDvbyjMxGFKbOJHer97XFESvl0ITzvU8BU+OH6b
vnGpeeCNDw3jH8hrTghTojeiY14EoN+KfLUeaxAiwaEKuvBVtwjy111jXl1nlwIdiP/NYbwKKN1T
XDzYTSjlCZJ1cs3yGYyf01dO8ux4A1CmIUpeG7Eh+Syc4aGVKH4+Jtkgj6W5dCQZACtZB3+Mz2VY
meElGdbutR/VTrHr5sV6GmPTHZ5p+rmvYxFs3BnD9IMNuOwmu3awxnxfSw99N9pxY3lKzCq/LE6f
vFo7ToSeaPx/CDgZ3H2Lqx184Rx3b5OBmXjf51WEvxCVTbIbgULPMLpKMZ/s3M0fYtMoP4Zd5F2S
ujFHvcVMFS8yiOc8XFvznBSE546YWmv3rrvjxmZIFS8meTOD4OmyK741wLGtZ1bnFVvMKQ7NId7P
dt1nWslhQg27HYDeFWNflcBVeLJdWsbvetiJ7/++8mwbhz/Nf8qiOfh1g3unNM/IebzjYrtQsErT
qZ/txtfshTMif5/DXZA3FrjL8brSUjgEPcaJYrBf/v4Lbmwr1NTbpSxHj6mR91x6XwszbA/lrOk+
EKqCMfOByJVjYf5srGVUEvepD2Lw73e+LWF/ePZq6K0N2E8UosnlLq/W+jMDXiYH1JLuB8DnUF/S
LDhO8xzpVQBxjP7+GpJyXgM+pfGKUTICnsZbH0WslyoPxvj3q0eQgMfKGIqrg1Gj2Yz8hOfYdx7V
jZesqhhnc5nbWvrDNbcL+Zq5qr+Mna/X+xWqiDEoQKkbeVVdjaqZXk+mMX8uWLL19uyqiDFAH+lX
kmNZMXbPTurU+7C+a0u/9WCU8QvbpyaIaxyvQAjL3RwFgCnX/t3fP9BbF1fGrdP2DngkMVzhFoFU
6ZM3ziz0QguFGoQL/aUxBDTw6+St5UNOAjTBNmDStW5d1S9GhSM7uOYclDBqf+Tb3MBxzhbxpXd9
ZdMbZN2ymv1cXbOIyHrLCetmF87g6PQurwxVxwgGIc2muE4Sh21UY8jBsWXjlNa7vjpYR+m6llEM
1xbuR31wnHj+ZyUI9Ive5bfV5pcal4AaA2q2K6+zaV/iOMpPbJX0XAlC1Ss6OMNTAtrLa5ZEP6Tt
Twd/y4PSu3P79ztPRuHUvtMV1xTj4wN82eQCCPQeBuPGgFJDb80m7rIhWopr1QuSyKeR9MIRIJDe
vSvDtYsI/EjCcYF75omN2egDYPb0tiGuckRd4rGIqZW01yQg8zZycW2VuZ5bXagyxU74GXQNXqlb
li++nf0IPF9vJKkaxQ3jvcwwCK++0Y207Jb2khMIobfJVDWKHnleA3GO7bXIvOqw1JCf/Xb5pvU+
VYWirJp2YRPWXs2ZXEEbUOrOcB0t7aZQ9YkBVOcSKEtztX2/31shyG+Rur1eQUONu6XtXRXTvA5X
y7Sszx7ZAJRrl+bOpvXGMFLzbmdcsk4o3eaajNg2fQx5Ry+SmtskR1lSkbCZZc20fvXgiB/i0vqK
2Xq9M7/c2G+r8sR1rWsPiB+w2myqXpU9QYv7ACPnW0sGq3/nj9x6PspYBVBHDtoyNNcq7Oqj59bu
AcbaPWPSjaurKkWOrvUatLK6LuNSHq0RMMHB8DPwq1qfvSpTDOZSrDJKycgpwx8War+dW+Wa67Yq
UmxIs4zMGDRbkkNJj2bCaUupOUeqGsVaBGtKp5ej2jCNO9RI2YlejKP3VtXo237LEQRl21znDDOV
Y+HHjW2MZ3pPfXvbvyzZcqP2V4Dhr8mM6WMIMVob6V0P561vxv796gMRJmIVeXMFCFB+n9MSFrE9
0FvRu3nr98tPKSkcaduWV7I0Pk7VPP2wslJ+//vFb5z1VYHiQuyab1tzTxQm9taDC5zz0XLTFjZC
4ntvwl7TLwdj9PefEQnZyyX2m+tiutepd85Noid1Ev8RKhoNdcElbGhLoBIgWWjZZ0ai13hStYmE
ImKxsYvmKiLAnxOWSFiEqd6uRlUmNuvgziNxa8kuCZMfU9ZCHK3HCZDn31/vjU9T1SQSWyV9I5HB
KbOJbg3cXpzsxLw339+6urITtop2CP3Fr6+m1RkXJ6uX5yp27kHubqwmljJo56QhXGFw82so1pr0
LU/Wb0szr4n/Svt7wsdbf0Qdu2CaRgLV2mvQwdB8ZlYmPKCpzBImM6FYH/RegzKEo7UOxrqK/JNn
dcMpqXvrURdpIlS4HSdMyInmYl0mWfS7CsQ4AabJHQ3LreejjNrUzCtZ1UZ3JXOSgDRW2+xfVECp
va+WgnAwrefzH62iE7BlK5vlLBv3AgS8JfVWty2tShUrKMir5fITorAasj1d9wiAfQ0IWO/mleOs
Zw5eGjls2OrG7h5KexbnPO0+6l1cOctWbrz6YeFl16RCfhoQ4/zODAkC17v69tZ/WRetNnBGcoFY
uYqK7oRfz4/9WH76+8VvfDqqXNGw3H7us7G5lgWtGRpNJM8VnXBgssfVXcXljQVMlS2my+qWtnSw
MY+E8hoPTUAAzakiRBP0fIWQH0YwQVs13P4GKYXR969CN5WnJJAexHBAI5/bTXYBXRfetm9zEGxP
ax2j03DzYKk+m22QPxGm1xEU3IBOjlnqL8MCWLZviXqdJi/9QS5o/UbCT8+ecOBP43MNfLkn6dFx
iFipvdE789K6A3TCKr7wD7zopesHP3g32H5ktJDwLaIeM+ECml/NlTgAOyXjBACtD3SWQN6KCOyW
7KgqAERNdWMxxuPomgPJon3SAu1OZpo8em1JVaxpzRLsb0IDgDg/bx+EPB5jvDfj/hRm/6EybCon
eQIOKtNjLb02ZIz7r5bSml6kH1RfiTuigef1mTGcyDMu810tMxPrYy062lGg7AntcYz8JN0MEiax
yhSS4epm1TGcCpDZ5E5GD04Sh9CRm+Bnhok9tK/agjjV9yT0DA9RtpR66kHxH1WoMTnIKskejToA
Xp2BGjf27g2eG0urKgoNltmzA0dyghW5uQePII6pGfz4+8jc6nh/eAP/kYTCG9mC2bor7Gci54iU
mN6YqUN6ne02c3bIWADJkMiq+dUcyPny97966ycp82QgR7MMZyZ54o3zfRaj/Kvt8Y7K9dZPUubJ
0ptEF9pjf52bXCxPQ9+TK0T8Kb7u2vFJfLCqJHMf6JzaD2YHy15vBlUlpKCxU4tuHx9BjfvAqmmF
G158Z/G99cS2f/7r9DzkwUw8rXPhY34v+wA4JPHgemuuqh9FS266Ndlw7ElE+oCg0X6q5/jOF3br
zpUND84kO5KVG56Kanq9rLhPtcXeQlWPLmhtRgLXzJ+PJaF9uMf1rrmnFcqGB89Tk3s+dy7rPngo
TDIO3CLRMs66oSoczTz00RWyzktkkwOS0e/80BNw8KAxwri6UrfPDC+d+nkNQZoDuiW4dcQAbA7l
ncL3H8cYl1cGcFGFHODcfrv5PjIOg0U4SVC1ZImihyXtLyZyfLEXgjhiK13++ftv2i7+n7mKP6oM
bC8KliYagAE3rcifwGM0T0FjRCbU/4BTQdXF8bt19GqdD5c/p+yImkosi4EH8wI++McSdVTgeoI4
//5b/jgquPj2z38Zz52Hh70YeudCFLW5qzb7w2reW1dvXVw5yXjTDL2V1ILTIkzrkW3CcAnvjudb
b0EZz5lMSDApPJjgE1Saw+SQKzmVvJEDJf7qq5MW7qeS0Ded4jAPStkiLKRMzaH0OLauJnG3CQJr
v8/utaZvPSlliGMTG8waLenJsmR3WFx6IcZd89If96NuqCpJI3Ia2CtuAZdDxoaUunM6pp8tP6rw
NfLwdoSxevO/Wh+UqiUtksSpy3EQl6KZrGNUEYVqz06uN52oEL7ALyI7760Aj5fI9tZSp48uEpCD
3r2rA3tCfmO30XIBIjYgp7GmY4jmR/PqyjgWTtxHfpMuZ+Ixqj2RhMuRjflHvVvfPqxfxnFi2LW/
BAUROK0xkd2YLOd4GN7rXVwZx3VvYBBOsRjtwL23zBLO+Oz1Y6fTGuH7VEayQch6n9chlzdD+Wbi
gE80o91rPnZl4Eao2uBNNPKhmIK3WS3+JSnvpPdclFFbuKT9VkVvnILEWY09R2ECluyEKFOt66tK
Umcmi7xb2uFV5jqXZcqpQXSc7/QurqzMkTSSmirx8MpzfYp73orKY5cK4l30rq8szcJKiMKNF1fu
4hwD9dyVJCxa7Xe9qytDVZCmRoZWzdUJ1aweCQ8qDvMgh73e5ZWxGkCRqharaM7MlelTF0/WO381
Os1HrwxWK69Tu28d+0LtjUl5bq19ud6bCW5siVT9mpdEhBIXgqUE8kf23PQlYYATqKGnLF3JSYjq
cAzfDYkf+/utPab5m5RB7ESLK3zavecmbt7gzUJL6aXv9N6GMoRJgYylE8N14XfUhHzb/XKamZ3v
vOyf2IY/bOhUSRueNXJlarleiBxH60nU4QFFaWacqoGgzAt1cDJy2BOX7j4nBzDYBUTHBg+EUi3/
FCUBZ2IuwhP7ER9tLwmDRBeGZMYdLJQ2x4ITk/8cWeb/4ezMlty2uS38RKzihIG3krolttyek/jP
DSpOYnAGQRAEyac/Sz43MdxtVeHWVWZTIIaNvb+91jac4L4u2geeNmx4gGNk/nltZa8eElH18zuo
AsrqH0QZSCrAC3J+hi2Ue9B7osse9WQIcYwDDDsrBfey087htfC8TBRGnkGD7KN3sF9HyqqtxPf7
kYM11QXr655KTPFyyOyjdwo+mVm6s/osQQ/v5aitHR7bhUKUwA4VOqfGRGyurHbe2rMkCXyggbC2
cVAZkhQ+iifgTw47rSh6tIp9NpKWOp3DDkefw+tJRyDQKuWZpwQm5TXpokfkkpqwjc4n8WRGK0Jb
gek1ZvO7PKHNt6KDH13YR/d2ojoRnKyyiNCRP7SHvsBVPurW38Ie7oUNeTHXqUV641Ea6iA9jvNL
m6ACG76ot9+4CaJvXOGL9vVMTrrJ5BG2ySF5ITzc23B6Nc3VvDNMl438ix7Q+bA2yyVsVLygQVdw
kV0TBA3xiqLgd/nuWk53msZu3+2FnczH8Opo5bNLqgFX0307tT0obFGx90Fv7qsGthMy5fPmoseU
qf85GanDiG98ZxN+7c29cIHTeADwzppzauCQmxo0bUfxEnaA+JKBbtrkmMg+ehQtShbwIv1Ah8yE
fVBfLtDBhBm9VkV/FTcRqcxmyYPsbOCbewsUlYMFMlK6vyKkh9kqDo3j7gLv58RboHUbRV2WNfig
VDfH2qQ4yNa/fj1ZbpHSSzPRW59w2QZDKVl7ttlck0NLSVH/VsACfj1MOobN86//zGvTxlupjldQ
23Ouv8YGmnVwrEUpwkwhRQdS+Axey1I4HK5Lf4WfkTrH9Rw/VK4Nuzz4DJ7N6pRr3BjQfFsx/qWv
sn9HLKoQaR6CiOXH+yCvpiRzVdJf86lp3va4+3zusnYKG3Ufw9OEo1OIcRwbyGzDQChJPkUAt8KG
3efw0I7a7DzL+qtN1w1JT1k8JnFY7RUjc5uw/7kp50a4jazZcDYJZoxu2HSaxzBwHk/31qsjZkTP
Fkam3m5+i9u2rpd9aFAhC5rvPorXw8t0RueXOlsDZy1cnD9Fa5iWP17eW7Oq24Vr1K7OaMSnxz6G
cjc2tzup2ldWqk/iCSVhOpygqTBlyyc7Inqf6F17xdce7h2qHAl4layJOps5+j1PGXKxSxjtRAof
wEMXFSm2dO+vvQI9SCco+O06SDAND/cWaqpkHUUOC5Xn+1+9VhTNhmH2LHi4d6gaB0+qFHXMMxTZ
5LEHi3RhU1HfKXC9Mug+fkeHquvoVmAuxt3HNgOzWbmgYiPe3FulEHGB8Eyv4Ck9I5ARFZZ/LLZv
QYvIlwfsNYzsdQrDaoqUkBapOkVCjoewh3uHaouM0I6r6nh2VjzL8TYVXWi6PvNWaJ/Cqm1GJHBu
YReetjA2rnaE1WFv7p2lxk7QdodYaOkKNHTrCUhiVaANM+zp3hKl/dyBWyjQCJt3nzVp2kPCdJDU
Jil83I4Pw9omiRvPcYH1P2p9gt98kOIxHu4t0ZYMSdzLfDxvlPwrNOqpU/B08XE7GGQLIKyFvqYj
OCynp+Fpje6aPnzXs3shDPNpu35ZWb3hjHuqG5ylZoO5Abphu7U55qqOP8Y64c8TToK/Ra3EQ04W
ND63YkvW6NQmNwlyHZmofXC6dm97QB9/Zfi/71S+gI3QRZceOrHz+HnoYlU8zzbnuT7MIqb9uca1
6jRx4cSd6flKDsFXG6TFsqsZDAgaTO0sT/G0xF+cblTJx8E85lnU6AOxjX7ixNnz0LYIxIOmro/9
AbZEpLwyTIAZdQHb3s4uFyQth9nl7RdbOkyi3tPxjF5nGIk7tNYEdh3g4d5+AX9srqnuJziiol5S
G0WO6xqHZYx8yi8vGBGQaNBXVfD8MR7hlblvVP0eNuj+fuFgyD1G+3RVDsd6sc6nacB1NujhPt2X
SznSdZqna8xQLM4dUrut3u5Zib5yMPp4X8tbyJl16PlvBTZSM+MMmOLAooBvRSszgl6PaZquZgNZ
bJNOvhux4sJqMb4UIYK/hizQTrxuE7YjGMWPyApV9+4Nt9P7hd3IFyPMlxkzEnmgaz7n4Kp0Bj28
eFfDU1WtXVgKxGf88jmDls4w1GW+C4nmTBAAmjYfw+aNt1h53g0WWh4IS9BbKjuYi42CBVGbpPAZ
ty1nqZQLGqZogeu4sfAaOszdkAcmQX3KLZ0goqALi0mfq/fInTWnpWqDunjw8t5yrVnKRV0M03cC
Bk4VyXkqmiBTAFL46JmyyrBVZNM1TcfoUasqig/T2iRBDcl4vnfCQy+DTEvWmGtP0et4aBmI+nnX
UWB535ckjKEc4lph96da4RTWrPvIN1Rog+akL0jYM+FMMmNRxSv5qIf5U7KHTsmfWLJawFp9Tqar
WNP1UpOcHbLbZhn25rf98z9XcT4miSxSMl37eit+R5xVvEFGJDAm9Gmy1tQraLUFa9WAJkMavTve
v0K8spP5YoRUdwl1i9Fnt912GUiBqctQy/zbCkm4wIDcp8pa6CpZ1rnbL4iSk53SP/jN6Txs8L0F
Gzsaq3HOqlJtaDZv8ceeln4KEs4i3KfK4CA3q8ruVek61p17lsVlMZuvIa/OfajMwQGgLVxalZyg
XqciKJjvbVBvLN7cuzPLWcE4sq2aZwjLbAfozEB9vS/+CXtzr2wNdWVoxvFRn9NbO1w+0vG4jveA
05f1/PDqt8n6n/UkGNrTNjKZp5beZIwGVGH7k4jQswlVE9Dhatiz0hjVfQRwxK9jiuvkI25O9k7Z
5OVFwX+CyaLWQaanq0tVRzXk9pzOmge7J+at2mKb3kmJv/ZXvDNYRO3ESTbDgy9DPyTKtOn/lCXF
cYzjIBEsDKQXNrtCzJAqcklJq/wPnvPmNC5372QvR4fcJ8nQ54F7O2yvyhhufGj9WyEYdiRxmDQw
Xt5b2HnCp62ACEYpFFRaaBUryDXxsMsw92Ey6EvFUx2bpIQ2+NdUzFAzmGaWV6egBeLjY1QVURMt
Ji3dCk1FJzl/2+T1PRHW23n+c/zJfXys72Hd2Lo5KW2TC/qkRBNfB438Mowdjb30cBP/MIMEeEeH
LrNBGy33FQr7NNUz1ywpOY3qqxgmcya7CKubce6teU1JDiX7uoKPHZKTUOE2D5As/Bz2NW5T+D8b
Cu1F0gn4Ll8psLKPsDSCx3PdsaCMMPcFCuNZdTFgr6qEAF/vPvXD1FyEdO32KeztvVXMm3lvQG2O
TykfIPUmmlNRQbw07OFesiwCKL3G656XkxF7e7J8XOWD7fsx8PneKu4RHMV2xXdNld7+tjyTE9qJ
WBZ0AeY+Wmbsnjb7VGxPjlkIZYNmPmTwMwkaG9/flTYppMAU6H0o8tGvcTHW6k0EgbfozvO/3+Ve
WMe+SOFGq3YZMgKpz2lAcTFFGY2XsplFizJmrPcdMrnd/k9W4zZ16Nd+vU4o+eRnWG+q3wcyDdVp
ztYu/p3sVWrhzFvs6FMM+/HeEb8ZvTfQOEbH+wSkgmY6PbJUBCVFuC+yRvU6udwYdCQq8/x9ShN1
l4O6reqXRtVb7XG+2iyKR3LtJ9SWWtV9aqDGFTgs3qltaTsU0zaREpYwMVqLby7UxRDk6kY485Y6
vLKjRe9SllCaJfVzredMPRMapIePx3uLfTNj1hZVSsrWueEpzbuoKmeSCBKUSeM+gJZErU4yAW/Y
A3LNy9uqH2bY9zX3TENfiZh+QrviSYo1AvXUuXicfms2SKe/bXVd/zaQTY1BxtGE+5AXHXXbxlKQ
a06HqD9QUbXmpON6esimug4yucVf8eJz0duksX0WXVy8fGnl1kJjPjA891kuY5stpgm0YA+9AIev
lr07r2OQzQfe3D+qTTqPnUzt1Y7ubQtN0i9Q5Oz+CNp2fE01AJ9OQhwRr+5Mmp3yFa++ZIH7DvVW
r8tEZvqsIKW0kTyJ9mZNHYf5gWNgvNXrVg4j4T6NLjGEGGbYNkSwVwm+0fk0164HktB5wtDs7VQ8
EjvRB5zcYRubr6sWj5E2XVLj6cvey4exy0xZsLCeOMJ9oksVtmuFVtEFwovQyjUoJdJoYpegWfMT
0rUqDLybJDw2kdAUDo1r0RRYreS+EWy8Ob5MAu+u+6HbT2qDCuup6vN/w17eO2lrvhLjRAeRUTs2
7sve9eIP6ISGRac+1pUWrYv0LhZ5oARcF48hVBHosILP6p21SvQJF1WGp2+VoQ+40iI63dWdi/gr
J7kPdmkI1zEEv/R6Yy1ojwaZDJa2p7Bh91Zrm80R4Z0ml1yvH/IVkWNwfOO7v9pNtfDhKPSTLOib
74ghLmphsZNPc20ZNRsUw4rS0ExBIzqSyO92RXzPvfyVQf8J6AKorc3cuityu+MBFGN8zNowVA8p
hx9vYqqBJktOZ3ft0ZSgU+WQ/w4T4SPcx7k2Um20mKEUAUGi9UBtJw73Y6dXgg+f5oJPtprRZWbO
ee+a4qDT3JIHQ/v1zWj7wNoG96muLUcnKJGGXNqumQ4bEIlvBAnIsMPVp7pkMknYITH9hMIeCmJ9
BVdfp5qwu5jPdLUatuWyHmCLnqcFJL/hljj2oVG9D3VZlMm3PmrcNY/H93TM3LlqNx1UbOM+1JVu
i8mYGWZ0nIln47LiuE+AL4I2Gt/8tW8jk0Z7wkptivcqYtVTBeXVO3fI2yHxwmXHh7oEr9DHOVZx
ybERnFQT2/3R2HgcnyG5DVfxrk1482fQD/EZL4FWVIVK6nzW5IaTE+ja4x/CZo/PePEaMIZYtLjk
LYWkfSpgX35Js96J33799q8sYB/zantAI6ybyaWeePwZfk7FI6/gIgUN9ygK/NY+76XGuGi6NCcX
teEufoA0Sv+2S1BF/PVveGVv9omvrSdEgj2entK97Q9pCg6CbUFeFQRk6o97s7Bd3W8jDA0O311m
HFkKfhzneB0DP7F34tYzqKA6XeazkbE4UYiaqiNxDPRN2Oh411uI9EHOXzftk+IoBcEztDhA0vCO
kOl32ZuXVpqXyRK2H2IiuvWqSFx9vsXK+1E13R4fDbTbx3cx7BeQ25qT5C/DAJIsoplLNjnXvVtg
APCPKNDUD30a5NeCfu5PsBia9UHpSfSbooMTvQad3U47C1LIINynxZwRyo2zpBc5mgzdVC0dzkkc
T31YyO4DY3WXTmuU1Xg+QeYubyt2YnsgGMN9Xqy+uRbuicVWtS2f0GstHrBOmrAN3Se4NK2sXOqG
XuAhhd5HdPw+wT5PVHe29OQ7A/PCVPNBLVcsZEXBhV4U693/zASHOCqr4Z1WOf+MYlS1HlxUrV+T
Otq+gVgln1iNXs8H0w01mrGz9AMaIOY1P7gmdw9Q92nac47DmX/IdbVMwMuqWpzqDNqNB5tC6odC
8EF8EvW6/S+FG4X9iK5R8qnuZ3T1wftiqQ40Me5sO3RAPcLkp7tASrn5kmcJtc+86+y1Hpj9Jx4z
+tWZJXsDMyyIqyKaAe9aD/GXKOH1W9AJZj/UyDEXhya31ectztBkuDlh82MqNMSk0hSfynZbB7Oc
iZDrrgQcPiTLs2+CWgRfsOr9s9drzt8Su8zZUacp4sc0aweh0DfRjB9z2lPyrWUEgn+SDKk8pRHU
9E4xNH31v4aO1JV6SHXpQKGjOkKAZ21QQoiAcV5qkbvugpu8hIalHJyFWHw/ja37HIPjHVOEZM1s
Hut1FJs+0JjH/Oh6zepjn6NmcUxxrmiw1TdhLJ20+3yI8qb9JnOQGCP8PK44RF11ipplk0c5gc14
6joHMnHQbWM/10U1FF8Sm2v6zuaLHsp5mBDe1yaJ0mvjWo0KwJAv9GGqgS9IAFRvdC8rfmB8WL+q
GgqxlBb9p05G4k8r0+p9FLN8KAE0ZhbWIsPUHeuB0PWIrjZIX7m0WKqHiDcZEgkbFPvKNu3ij3YF
azfdbIot51X60MVVwo8s7/P5znb6yknm44Ki3ZtIMEovAlYC72PTV5/H0MK6jwvCutFOMTcUpMcw
HR2tanqa1wYDH7bzegdNLgY3JZOjF10X76HaMZ8wqfawU/In5+IEuo+56qCotQKfahnqPV1gKxD3
gUGBWdA2K6GXvk/OWz0lw3FHZ1Ab9u4+MYjECOSDOLsdGoCjhY6OJMqD3OoJ94nBNlfVjvPOnuNt
UF/TpYjSAyl0HDYjfWQw7WA22e6OXQxHmFhW0JQkptNR2HnnM4MCvhkQUo3ZpW2hUMMjtl8HGkiW
cZ8WVJ1aVn5z6OLISx51nLRP821jD5rvvhIgjC0LSMTj6Xm+/lbXmYH5WpfH6O4Oi9x8ZJBr0THa
cP7/g9PPuFWsNEz2g/u8IFLKhcsyGKQf5NKMB2yc6TERa5A5PaalFxeqJefECCkh4IP9+aBzBoWI
ggSya9yHBnU6JkqaCq9fpwjzpOiaA+CsoOYXHFc/Bv1613Ojl4lf7Drsz4K0sn0fQU+uCmqC4z4y
eLOUtM28FhergevMaAlirrgHcbxypfORwS1SlKwmLi4cNlBQJnRFLteHCNfITzJvGvkpaPr79KDt
ZZ3VjOE27UakCnU1HCIaml2Obyfkf+CEWNBbnLXzixgnARK6gYn6sblxbGFvn/34fHCJ+USiGG+v
RPS7MEjLJFADClu5PkCIng9T5DCsP/9/wopBc4J0lQp8unfQWhsXHcRXHLpK4Pcubk2O+xgmjsJ9
PTqOBk3qktRdt9E8W/SenrBDz0EhAvPBQaE1nMuGBInOjv6ZFqbpD9nUYo6GfFTmo4MQ9Y3HdlVF
mQttHp0S6nNTBQKtzGcHqZ0KOBg2RdnjJgI2v11Ooflr5svOIWk3pDZR9mwZkUcqYSPBOvU+bFxu
O8V/FpNBhiFaBOUYF6gSpH0dPXYZ0PlfP/0VMpH5ZCC0b3VbjTypD+JmxIt3h23rI9Rv1HYhc54s
l4HpvZaHRMfb/8Z+QvYf+ZrT6talCTssmW93HFulYWKvbsrmUPI+1M1Sv8nqQG0y5kODNTqjkPzc
1BONUTumLVRKGxaor8N8atDtyaiLPeclt/CYaLXU5yjMxpowHxnkhZrR4h5Vz3CHJ882grD5Ydj1
FBQhMp8ZTIGo5VXRYSe1M0DmPpLTw8DDEi7MRwZThWSOykFifZfTVRmVl6W6l716+brFfGLw1vYr
irXI6sOWqN91B+fzhcKA8tfr4rWn+xXMpS+4mUxeWoMgAhAWTEOiYkyDYhTms4Gu2mRfpwwvn94O
Lp63n3axmcCXv/2o/2wZwLqQgKiKETffcYHO7BSV3dTWj2FD452+BhIAC6gbPB2hc35zAgwVy2O+
4ByC5nSCaM9YqrG+cNTv08NC9y5Ir5Uw37tYqjptoQg0AkaC3akFLfS4dn1YFw/jXtjsJMQz9JyP
pUluphKJrFELNBLqjkED75OBfco2UyBlU1qyXGzjIGWb3Q08X5nwPhnYKlgvy7TByN/kTPIGCbGp
CPMCJ8zHAt3c6ZatjXwSU40UjQAUDoXQz2Hj4q1VlWQbo0kln7YuOYsEfouRCUy7sp+4vsKyiaG5
qTTpkr7lFNegw76M8p+wd/eXaptscm6xmOKhro9Cxi5YJYX5gnM9BIaiSc2Y7kuWPblhhgrW0jtI
xYe9fOrtM3WzV3WbxP+/BecxRM3nNDA5wny0LzZZlyJxi6erAfkF0UXkPC6BXe8I/n58eap60ldF
ttUHuAx8k2o3H5ekp2FRmw/25fBi5pCP6Erbj79rDeum7K4i+21u/JxLZz7NhyoQMiODnsp+Je74
vbY7D929TtDXnu5RfLqDQiksy+pngWzpN97kBsKBwgXxL8iG/jjq8OZE08uedzia3Acn0u6cTaE3
FB/jE9lu3dyPmDHQ81dlnnXqQ2bHJSgVyHyQD24ANNp3LCeVqWg/UMjKtSd0RdCgkj3zUT5OGqTp
0rh+tkubPNcjSX9b4DwRtlh9lE/uGJIYKo0lhybDkQs+I1GKHHyQXyTBhvvjlxURHdGelXUQ8Mv4
lVejeDd3gVu8j/I5MY99AYMOfFMouSLHTzfYj1f3lDlfmfM+yoeWH5ePNSTDYUP/zpgdjuGt5kEV
buaTfJgqNqPwIirrJpbPfTqTtxMjYXPGB/m2ju5IYzp7gSIjiiob8E9U6ZewOeOrs/WkaOo41svZ
aEhro3l7OSxJ4MXWx/hEgwa+pbP2Aibc4vo5J708TE0XWNRkPsmHNAJ2yWWyF7m5R2G3+DdcX4cv
QWefD/JxCQso2FS3pYxXfaHpYM6jCjL+I8x3R6VTteyzi5YSaubzQxvDrX4ZQkM9H+VTU67ShTNb
1grpCtgc7eeEwOcobGC8c1UVdNUT2dBqiNxc7OC1MN21g3llnf4E8hXZKOfZQUEgb8mFS1aX2XJP
7uN73eKFc9Un+fg4jm5ZZ4hDrEPjjjat4GfXm3qsjtrCPrbuyHrZNGoQTaHQOGMyMK4PuhpJksBx
B+jbqe1WQAbHnqQjfaeSMTN/y70LbJxmPg5Ys8HMkCh351utS1U4GwgKpneOt9sR/NLP945myMOL
hBYMy4XmDnLl6QZMhmWm3o5906FgzkYTrx+DZolPBUJxPRl5G9+EOKbmC/at4bxNnX4Me/pt/vzn
Amwpb+IRMUy5yah5qOG0c566+FvYw737L+Jdk8e7sKgv2Cg/ihaim49TVIU1xzEfC3T1YFA+X5cy
jyVcu2FP+3e1hC5PnwsEACuqlDZbWUOJ49HWhJ8MfDHuLP5bkPjSHPIWP1KflTXZupzzZo76o4iY
5AerpLxW6Nk+OXjbnee2Q1Eg6Fv4rKBZaNovQ7fAwqL7nCbwMO2WsF525rOBahRyiTmbcf/Ily8O
uliPzOxZ2NHqw4G2d4mcmn0pcT8DDlKgJp5Bw+TOWn5lo/TJQFVNXJOc4N2drP50LVyTm7z/O2zQ
vYw06kYNzwhZS+x2H9ArupVML9mdgOaVXcjnAdGT2/CKJ/YCz4QJPeSi/uRGrIO6hrjIEXhYYMzn
s4Gx2AeX71V/ucn72QFyuZWtgvySCExRf9yA3N6OWVeYtXR714EPgjIZVB2DoFXm27DKfehNh8ze
hZKNt8c4Q4cCWYsirAMVAhA/vryGtgVp6xaoPxP1tcXd8mPkQqMyn/GD9YyJ+mlX5c3aVfTavgEK
xe/MnlfmvY/4bZat8KYa11KvKPNIPuQP3RRoyMR8wM8WrTQz9GhK1aX0gDaC7hLpuQvLxfuAnyAo
Iwx1tJcUwpAniQa0h6IZAx/urVmRr1VO4PZwQSPpfAR015xC5caYD/cBvSvG1XRrqdJ+OMU9MOpB
B14TfKxKdmPHUH9Krq7vPtfZyIN9zQjyeN5UR/0yyaoIAgMR/Em/d4ZAaO/rr/fJG3DwwmHoq7AZ
yIFpG+dLSbkdOGq9EJM7uAmKSQdY9tXDI4vn8S2wwuU9kVXaB1XHoYT842+qUV6umCOuFBnMD450
YHA2gO/PFHbz8YErO+RzsnTwBPheq7MTSuMAau9FEK+sYJ+3SiEgQxZhV7jyTc1R7ujtgsVrWIsq
84GreIBfRWVSV8aV0udeLQhrK/igf/r1F3/t5b0QGirptdHxgqFxg0USKqPHkQVu+z5upezAsgEq
76XJZXyNcan9bdpD00M+bpXqyiZpFBt4kRTj0bEmPg1u++vX4/J9D3thKfi4VTsnIsOa0QC7kSCJ
hidj6rRij0rJ4p8Boux2OtRizMYLwMB1gH1lfFP9iKf0YRqEHN7wep9PPYb3Q4/78hnWUhUYWSqh
dpJZdZwqaBhfpHLZG9Zq+m8VKZM8kAK3i6OUdfHo6rp5G80d5BUON69BNMlSzsNWnM96wZgbNhDL
7Mo0W3eU6Iffozgw2PJRL6c3NLjn7VrCfV2cQYAWl06FmRIwH/SKXdU1IIFnUBFwJa1bNGwO2737
9CuLwae8nJncuGlnS96u3ZsNDi6XUMcD5kNemK6qN65aS1NXybGne/oIrZUs7FrhI15xVpspytYZ
yR3YuG8NGC9Ss8+/XgyvjYu3SZgZIC+a+kyZrnr+M850dabrHCayyHyyy0XTqjaHRKOU0/iAS0xx
GWbK7+z9L+NpzCe7oOEN0IXv2D9NP5dxPsh/6kbfUl9oRroz+MXLx6avDtfnmSAVwfmlTLbLZ8sh
HgUr67U4IPnRdEcFnaboEA8k/yz6ian3MHiPijt//LWPk/54eOa0RYFSaldCYQdc+e1GOaBHOuxa
5svGyaxWDJbiI9YaNJpomi/msLRiDJPyYD7/lWYQDnMLjginNH+At3R3rXARDHp76gNg0EcTwxyr
pTRLXLxx7XctgHHSYUc/9QkwtCmwLYc1bykoWmn7TMsyisPadJHH+vHDUiuAoFfOoHi+DV941e//
dFuY/wr1ATDcxtYsjQm+K0f+81gXLHoibSyCKggoMf/47qraKkv2/fbuefVRzNR8zgp+CdmOqA+A
tTXNBuis3VyprfxTUGiLjyOc7cKenv346jmkWSJVjXj1mRSf0giHgEuhGBz2dG+16gba1mtt8PR1
jo6mh7PshpzK+7CnexWtNiKa6dHOpeHr9KZ1KFZO4OcDn+6F6Wpi0ZAXnUFJa8clfkPPD6/DOuqp
z3VZlCfmNh5c2e6tuEBycDvN3Ib1bCJO+vGj2nxG5Xa85a5gkHCS6A59bAL76anPdaXdMkbDliIN
DWWa/jh0M4q4uAUGnb7U13zj6wpv78Ju15QjL5C7GsbiChZVQVPG57o2SB5WC5lnZPXkH8jvbTBJ
D8ycUH47s/6T1d72fF/R/oXAAdpAMGLK2KFpNhP46t5KrVWLnkK1Legkk+xRb4iy9wk+tGED463U
uImzbtE1dpl4QEZMDxM5JnuYgwn1uS5Xi0bUyASXG83NW5REyTP64MISM9TnuvpxTKbV3S4vnLgP
cKmhcGIOXKk/QV1M5OgUa/Dq8E18MKRdLjPkZING3Ye6aqHjqJH7fhXwhM9bdA/fRAPDPqnPdG1q
6dlSbRgWjDyaIme1XLpK04ewd/fCZEpSkViRrN9rXWLEYo2SsL5wOLR7K0k1UIJD3ygaJhFAHjlZ
HIywHPs77NW9hcpdVkdjmy5lDOL2OLF1f9ja2ASOu7dQpdgnuW0a404LMPj5zZcgycOctaiv14Z9
HRxXrbfSVTZ/sDUsdbrlng7ubQB+TgNQH+nSC0XSVNnbSjKzeS/zZId5TFHfuZ289njvSKV1mkCW
FI4Yh41TebTSsEu2BoLeaDr9cdaoSUnoVWEqYg/Ty6FFj+lpaQIDVJ/qMlsPbHIe8PJQFaAPNUz3
LhEbiqAcBfXF2XrVa/RA3YZeqWQ+aaaSc8JCNwOf60rH3gx1TLZSa/Y5naCkOpi74rCvfFef61Lj
mqAShyxtPQ9b/7GItf3UWGeXsCDVB7tg4WoaIaftvAmYEFrT2ceFBFJp1Me68mEW0dSmNaZNtnzp
ARbB6eOuadrLN3LqY13oARqaGbXVcw9zncd0Sh17gKkqZHC0bHXYXuyzXSoyHW+HZDvzBpQqXRRW
mAjz6qY+24UCNxmzCJqHB1GAxTara/6CAExYryQMwX5ctToluxxMsZ3rGQr/YrslKpq+bb8F7fU+
3dXCvqsowO6fQZS3R30DeOc5cDP26S5rkmSLMopxh/7TwZH9W4Tqedg54sNdCH3RB7+R7Sw4XO95
uruHzoa5hFEf7kq1aTeU/AUUbPOqxo14NetlTeTowu7EPtwls2IxazdHbyBuB5H8scshdmZ12KX4
J7qr2fc9hxXsG6Cef8PHXBxw1N4DbV7Zzny6SwwQmYa0VFYdzE4/Ip3VHJo6+LN6t1YwqYsZbRaf
N5x/p/SmWRUl95yeXnt174RNp3abYDsVn2+9r7FB22jwZPfhri03+0oIjiURoUfADkAZWYa/8Ot1
+kqjG/XpLpUnYJvUlJx5P6DDAcLr4x+yHYaTIHz50pFle3S5kv8Y1o9vl1qun7M+9PT1wS1KEJdI
dWMdIfuXovNhH92HX/+wVz6Jr+KWN5oOq87mi2nW02Zxolc6UKKM+pgWeh/GQa3LdOkX9OVpBPun
gQ1hGRBfuw1a/okzaJKHJpaajvDT/WDbLqwZh/rSbVKgl02aMcUGRJBfyQeEgexuQeu1QU9/PFTa
dbYwUFPNRUoor+PzQhir503YceszWpRtbs3GJHqDZpb+U9wX7vOMS8Sdi/4rEYMv3mYttGbyre+f
b/hOnlYpe1yR/7PHolvysEjc57LkIkw7TlX/TBXweKPH9U2HRvawJmrqo1ltmu4RQ0jybOO4+coZ
8ixpki6BL++litEiBjEvKTD8KzzrWk6z4xyzwI/ro1kb7CtooWj3rCVTf2uW793DlEnK7mx0r0xN
X69NonF7oqySz0Y26isSaduJpFUb1oRGfT5LGwLSP2r6Z8GE+jgTEqNDT6ogfof6UFZOSG2romjf
cJRFPrguLz5EqBD/eqe8fb8Xbp8+lAX90rXh0do/17AHe+L5usBsvJ35OSrc+mcNdPHTrLOOhMUQ
PqblpEXWKOftG5B47O8+6skJnRdZ2J3Fh7TkTEc2zKl8RqYuPsDDip6KNLTi4ENaMkJGqorq9jnl
CMldvqnfSNX2Qd2v1Ke00jlv3Y0SelYdRl+6NX50CXrKf/2ZX1kAP1FaZBTxGIvmmZu2eGxZLv5q
JriV/Prpt/TTC5PIp7TsGndFkYzd85jm/M2A1dafFqQ0Lv9H2rktx20z0fqJWEXiRPJ2ZkTJHimx
HTt2coNyHIcHADyBJAg+/V7jvS9+QXFUhf0AhmgMDo3ur9fy7aE+9d24FtV//6WfnNOhJpvv5j1L
hVNPErYCl8LWK6xf81a48zbRQcWt0pDdErYu6v4Q6qlufXIakNaHVEdbQ2Psv/8XP/s1gmwV2+fy
sNgFTwBRi/wsdl3bX7OUQPwr7g8EV3ExdOVULxKKez/EZFoIcd/lNDJTGDJcE5yZs6VrgQkpjqjx
x+gjHtlxd3HIau2dFug5VOahK7ovPfzsNzvsp8nlkTXVENYye5H7GkAnwqBePkEbtHsY2djFLZ4Q
1mprrmEczh1mp9cffYbmzAY6a69Mzk+WTghrqdxmjYY6wYOamz99sv6y07h+MhEqY9m5rlVi8hEf
3sjsq0/gOX1Z0k4Vkd9+29T/U6uBG0gufUE1VFNvALAa8hNvzG9RSz5ktdp9h0CNyvRDccBooWt/
VeaIS2e8ALVwAw+Ek+6xNqoHwZay6phhPB334cFeJUc/0nq5qWO2cAz+KHOV/5EfcUS3CFGpohsR
NHSTfvDakfNA5/006uH3uE8PXr7QeBlQuSrx6Xivd2+KHSDWoSIfcSErRdY635LuNjFo96Bv06Ne
r7FSGZBwfL4Y6/Zo1n0rMPoqFn5mGsFCtkdClSKkpaZic8UCu2xMza1NEH5p2zmRkXxCqIildNZ0
triNLhaUPYXsi/OR93FppBCXKoxt9iIlt4NgsNuZrOhBGl2kF5UIeak0S2bTZyAgTryd3+tFm1Ov
4dwbtSZDUgqOLgsonAYf394qcA7tfJfY/hcR6mBZNeNtmAGagRYp+gRr4O538EOPs0cTIQtlbmrD
aBLC8OtG7S9Ft8vLWnLxSvT0k8sjRKEmm7StrtEzclJHzq/S4B06ArmIWjc8ZKEK9Aahn7pM7sUI
L6naIYc3yriUNQ9BKNsNei6cxrcDV6AgT9DG0BVeRoVkPEShmC1h0DWyHjuqlvk3VpK1PO8ZypaR
kyOenzfEirnPRYPvl+JoHyGt0D1xEJtRy56HONRIRshlojG5yoHl7LJ9nKEhG7Oj0JLz/Ms1OjpX
WXZpNQn7kCK8OUPbj0QOTp8PXhikFzOqbis+RXnyR9ZoY0kaFXLAUv758BPEKzNGMC2H6n/JTZNe
Gi1M5LcHWWW2iEn1yvuKTOoED7nr0KiooAAez8+/W+qZS7vXmBa/wxB1MshY5HU7x62WEIVKYGNI
weId1TK+R4H1EabMcR/+AoMyCmgIXY7qENtdj0Oma3lUBhC+Zs/nxNBFFvN8HBUd9vvkeLRAiqJW
eMg/AX4iszP4IdfUV5tpH6Y8Tl0J1jnPP5q1QnUDnY4KlYe3dDuVIs41Bz4oz0feyNLUxYTfcO+q
2VyyOKFTGAQ8H5dLCMuUN3+JTJJ3KfFQbW/d17iJDrZjWcjeJsl8VEwX1S66b7A2iIr/IdD6/LPH
ZSeysQMmWif7BZoq9L5XLA6B5iHuNGlTQhC0PKp1uzUF9Mf8va/rPSqOhqLd828ny9w0hmP9SV1X
41YCVY7c6SHtxDZYnaTJeFTTgSL4ysr2t72WQ9yWDHGnye9pm/kDG+f4pOh2V0amYCCd8nxKGASs
NqFv9/Fw1N2V9ar8+9iGuAo1umOeDz+0AlJlTXK77m+IAAxj+7sji+uG53mwNZfCQ9A0R/FMiBZy
taJbT2gBj7vSQgEr2Wx1I1mdVajkdCc2Z/QewI2KChHR/fd8YhbFkIsy+qjGXP0mp3ddu/wRtfdD
zilbZwPtUo4p7+bBn0wBq1FYE72SgrxN7csUJA+Vq6Z1KfBYZL5Kaf1+mKY/+rKNi9xCxKkoO5eZ
qTmqQdb3aUHfL03klRbyTalZ1Epq4auy/pRM+2VM455BPESbyAjme+lu4ea096YqNFQgMxe5Sl6Q
TT1XZvOa3Bf+xmAIdDqiCz1yhYdoUw5vLAKtMF/RVgEymIvrMvc6LmgLuSaA/c3cuNJXahnab103
zXB7QMwSF0qEYBM0FDuk/ua0gsbn15pD+f1YqIs7bkOuqZw154XPfQV1vAzt7Yx1pw004seoHRoS
TcwYmUxlk1ZymRO43qKDSLzd4IJYxh0uIdUkkrrRKGJlFRS8srfpenPLQCb8U9Tnh1CT4oZ2Yk/x
TrGTPBnd1NdtcJHhVsg0Icnth0IemJxtlHepL7pvGsvyS9y3B7Gt6jdveZpCcF+4InkqSKdPJtY4
k4dYUwt1hJJLTI1iy3gnPESwsyOLsxLkIdfkm2QfYWZxG33/pBZoMvVTXBKQh0iTYChiTNSmld0F
vxZJimd5vy1oF//vib/FE/9yb4RQ0yqMp1zYWyBgnZve2pxN3XVYdZededu6Cb4vGl7E//3XfnJL
hZST8Hu+24FgEdFDX7zd9JtDRAqc8FDDyh0rMQBA02qla3upd0cv2YYUT9y3B09S1w2jgXEpfgla
Pg0FdC2PrIkMU0POyZGi3OcFC7Su0T2Tmqa/5O26v/Ij/2TaQ8zJFs4ZZwwWKNXtXQ1t6od5jOwS
R936ecgEcx/Its5tVpnDbaeJCvmmy5WJOzNDlGlSZl6lEAcozaOGyAaMkhs/xtnxQf3m+be31nQt
EG7MzGKXb2oam885mp9NXKwa0kwDpXx2PCmu4Lj152moZ4itcj39GrUkQ54JqNTixg6JF5nBURcy
7Ht6Opa9iDK14KHoVJq008SbLr/iDV+4v7wc4UQ1TJ0f4i7ckGmCyzzarmCNd3VrmexVwZrMP8yr
aKPKwPwF1aQ2wgjtiqvy4gMy4dsvM5vGuIg7xJnSZSsBDk9pRQbrTqZpFsCBc+zoQXlmQk91kfOm
uK46V+85Lda7g0UqmfNQaMosM4SObsoKPss/1sXxT+PibJ55iDI5VTRa7vDVbSmzn9Q2Z/akx51E
VZd5SDIJCKvBgbAtru3cbxem+QeO6ynupRNyTGSaO5ACKUUeYvg9pXP/du/bPG6zhhiT29HAbHoG
H46yGe6nvvnbbUOcDC1/gTElrduzPaMVK9N/0Kz+96Ii1eF4yCylwwGHNlR6Kq+GPwq7ue9Qphni
MmIhsmQnp5eyXWlF8vFxKHN6LieImEedjyGx1C5sWDfttqvxg0tO4oC53nm2xd9xwwd71Gk/DogK
SFXc5NFN34Bl5OjE+h43fHCvimVPXaILWjk1fHMlAg7qDxEXEoTIUjHUbFl4s1+hWKrmDxa+P3V9
ogpqAXGbKUSVWih4NbJR+5Vtaz2gN2QUx1l7eIXETc8t2PkfmsJyvapZuePemmGopiSvYKrYxx0z
ocBUWiqF9j+ZX+E+UyN3mG1vymRc42KaUGEKPjnzQvOBVmkDSIyUnTrxWdhXru2fhPQhnrTCukNJ
lbqrY/mA+L1MF/k4LT2eVMU0Hf6xVHru/4n7FYKo2Kfb3pUQNULMnd8krLbtfTNHmtXxkFSqGVRU
DUB23LHdcBpcvz1w+aqp9E/C4pBUgtYQFSl0KypSc7O/PSQbn+CQISMTZyGrNIx5d6QIna5Kbxrc
dm4/ZgDy407OEFfyEjxRhyPiKkb9Ydqk/PPQWf171M/6QlcqT9Rm5iKHkaf409PFVwfN3SVu8HDn
slWweQbgmTL3nqRqvitZJELAQ1iphWt9W3e6uHpVkwtZR/E+PwoXd4mHqk4ZWq1KRnAXpmKcYQCf
Fp+a6BAhhJUYeAtUWcx+bVu1d2eYB6/8Dva1S2S1OdR2kpvq4Qqu3bU+hBQnJOqm3zqpszhjTB4i
SwzGkhu89f5vwA3Udr0icI3MQIXE0pB3WZ4avDMPRr4iaM1+lXCqfhe1JkNeCYEm3tvQzatIU74X
dJ0/JsUYJ+vBQ1ypLpcEutR5WtE5MfAYdscFjmx1VBcvD3GlWhSSQfWMVavnfxre0FO3QVowbl6C
vSqEXrw+WH6dpg7VRL9uMJFPjDCR0EzIK03Hjk774kDmzzQg9Iik692s6zYuBAyBJT+tAgm0HFE3
VHj4CeKui0XzeqpfS6D95BIJkSW/ONMyM/N7eXTU37UdN4A78w3pTB4Xq4XYEgySm8K3HoexXiAn
3otHdKvFWXuwEFqStBTlNu+3+YcA6xlolz/D5XuOOutZiC2pPWnqQ90Su7BZ9idFURHgw6udzv8+
+yzElmp0b2idwImkSJi+S7OufJtMkLSIWfwslHCCzZrfYD/l71W/Jyc7rGeAOj5qZbKQWFprtGvA
9ni7WqXyC3Pd9rAlkZKZLISW3DgkiuU2vdZG6D88umL3E7dqUJG/K30efQ9bi2We6fyKOxzpMhw7
nXinS4mKSdzck+d/IK3XhaXzmF7Rem9PqSbIIyweNGXkbxvwEgO6frpidumV5bP6R+F0ULDjwSzF
fX4QFw/S2cP7Ob8yvx76lApUqFlbZHHuiCwkmCAV7rOOJfw6dPJpkHn/Zt6XuE5nFkJMKjP5sHSl
QPSnyF81z4EzNturbZj//kBhIcjERr5P6EsSVzOUizqLUjbHZ9GTUjy4vGx1i27VFa3hUb9ECDe1
hBIFqUBx/cELQAzBPixTZOcePJCfL1O/KeeWIhEIN2GAmo7i7WygZx/36bdT73+euOlOm90Vg7gy
TvWdy/PmbSfiqH4Wck6uHUc0OB/pleS3aifJaxz/OUrmUfUSFtr2sf3IDtxa4ipW6N7C8mq+oqXx
tVLqbX5f1q1YiDuR5DDNkcF4Fo7jE3twDPKD97slKzvnHCa9UfE+C7kn0kFIg84rryZ65A91NqPn
TRMVd8aF3BNkz4VMay2u6HyaxGlSqW8vXfZqX9pPbscQfrLNClEgo1Ik8LfuAcqZfXEqTW/jlM1Y
iD+tYsgnWJqJ6+Db8pR203ClfWSSmoUIlO+SJWmsFVfriPtOlpumES6YNHLyg50rOZSYTZ1s17a0
/OxuCULi+zoqbmYhAnVszrtyrGnVQwPkNM0wIIRLzV5FHQwhA1XwrBHd2ONgcI26OKDo77cdyZG4
0YOrF8bFJs3NqkA+ooNrgmT5hQ+ROrowvXt+qK2Ew7pBWn51CRmfvGn8ncN7Pe7eDTkoz1d4g0oF
uF/BDafIJbosMpN8j5qZEIVi07wYnbbuasWiJiSU4SADE2QbJ0XOXvBQsKhbW3Ng5u3A306JO87I
9b/WWPiT4yBkotJyp0U/Mn71mpFKCm6fKJSx4y6rkIkC3gYZrK3gVyLz5MkkWfOOlnGKeCxEolo9
p3QvakxM3eUfUm/145a77X3czxrcs/UxuZ0MPUZfV7QTTSm8abpDxeHVLGSioLvZTDA6Rig7tH8T
Ze39IXz3Srb3Zz9quFnnUo5I6ZCKKRhi4rAn1Q5z37hHygskivB+Kxdg7GRqk89ySjA9x+bTuFZU
JLieHwa2ZYPVc4PtWltxhzLK8k3nOvkQ9buGRNQg57ze2pRd68JCoQ3nZLK+gWNzGmfYw0Ioysxm
W6Uhx9XAHas7QWR7slc+m2KP21Sh2NNUMLrscmZXZqifT1As7oqzht1y3MoPwSjFLLp/6zRFxrEt
P0rt5Hg6yJr7S9wvEFyymW5bzmeSXnmbmbti39Z7KXVUBZ6FbNSkkrnw45JdV1PCjKnZxYnveRun
FoMQ+/nanHqNoJZnx9VZPuaXYRmO5HLMKntNfugnWzekoW4q/ktnRtyEvfjgGzRKLzYyD45CyfOv
b6ngerASK2dH7gI5sP7LOJZD5M4K9u3Q1OW8QLPhCh9C2IkXC92at5toaBYXP70AouRCVZ5s2dX3
o7hbh+xzD5uXuF0V8lAM/Qa8wSV4XTe0SLaovT12iEuiqBMW8lBTXfA+1xlGb+TwzrvZfurz+jWw
+bZz/uXhE/JQQ0GEGo0ilW+hueJP+Dc7ubhl9uXnMt/TLC7zy0I0SjS9YBPfUIyYhr78wsYyPeux
VvRL1NEQslFFmxVosW1x9JSg9VgBuRWAiACk4oYPdi/MdNKJsv9XZBpG2LduPlJ8koVklNCZKRX6
Hq4WvvTnQmVzfTp0Wn+K+/Zg74pmYd1QZihG3OQJTdPKuw4d/XGDB1sXYoQCviuJvzq1vy/6wb7r
cAm/ixo8hKLMDgTWQ4kA9xWUD4mHaubuch0XjYQSTyureZ2s+XGtqRvee8Rq39C0GleVZyEURVii
NSkszvs+L96oWul3c7HHlcZYyEWRom6zqd3RtuLxZFM+d792AurxcfMe3LOyoQiHXXdcJzOw/NG1
OQE1ZmSWxJ3HIRqVwuIazjtrVjEsRJZQVm0HXMDjvj7Yqy33GSG6cPc1091vamfuUkDdNe6xHLJR
wJfLZSnSrJKwkgADMcK8NCt9HKbDQjyKDKnxQpVZ5Uf7JFvILcU/qkI8SiRo2T0y/K6DBbiu6Dx/
2QRjH6PmPeSjpsWyctRYk4SCXjQz/d4rWN7HDV4EAUgPQa0EmiSVT1H4mXJfXLcJtsJxo+fPR/dj
ZuetdvIqrbP3A4xDqqWFLNV/j/6TSzakoyBDBY+25vBXlrZEXEjdKbglsEbS9m6Hcgzg+P/+Qz8J
AUNIqhaDQUIuw6kg6z8Hx4ff/z9+gdsf/Z/0scW9BQeSXV5vXqWWQpCNCtyDcV8e7NlpqeVsvHX3
aurmkxpRdAPqHLl2yPMvNw1TnjIu61Mti+SRdZzcUSrpP3HfHtyvvocFCZE9ciCqqJTYu6fG8Tjt
KSAgwbdvvWQHMn/X1JPiyUx66yE5UzRxN+wLJEofqyR8wdRMYnw79AP/PWMq+z1qZkIkSuA0s+0m
SWUm+7Tqxn/rk2H/K27wYM8O49jl64bUE+20B80oJnsu+QCL7LjxxfOZd209p+7Y/VVsbV6x2xWb
NXyJ00ZmIRPlt8PurewRODmz/mOODPJQTSzPxV4IOMnb/aqZv64cdlpn3CRK3G0perpeOdR+ctaE
ZBSiebPlW0+R/gNo4QdOQDH1Q1wmISSjJuRc+6EZsOxhSfgrAVFwgSxPnKgYC8koMttVpxmyXPXe
9+e6621F0z6yFhxiUfW0KoJ6GL22ta9Pg/Dr/UiHONMKFkJRa2/cNDdJdoUnYProGDHfyzThcedw
SEX5lRd9DfTkCrGc99ZAAOwoZR1XCQipKN8fDL3cDf1RZWas3J46OsWpVbKQiprmcsiMzbPqVsIW
txYBjbsk8suDgBi0VcJy0mI5wob60RvM96RHF7eVQgknVe9HQ/uOVGrgVwCMrqJ1JHLFXhBRgGhU
WZbkira8+U61efslI2Oc+RYLgSjYPhV7m+2kWlV5S35oxATnedqyyApMCETVuFfXQo/ldXXoc1jd
4e9qk8bpibCQhTITHvZ905VXzwTpLgOHfvwly0gcLUBDHGrtoKWZ3JwfIJ+l6GlYZ/qoLd2iiuIw
ZHt+RfmU0pLOhbgXnfPVVIv1DlXZLmpZ0pCGWg/W+92gr9Uzpn5P4Z03nfRETRF1wYIMe/71jvQw
ywV9CfdLGNmge+A4U1lkkV8fbNlCo5zWb2t5hdLd9NluePDUstFxCSEaElFTucCySffltVaklg82
L9FP2NH+iArM8DM+nxxIrvsVHX4ZrIkPfpzIAJ78DGHtJSo0o6GUk9eIJE1qELTqlIE91tMt9CtN
mX6ICZ9oGUTFYpgLqEhS9KCWrHscGVIspO7/jBs8iIrh8kWaAdnJSjlbviXDkJwlBGWjnlE0pKHU
WiTeojX6KlzjxFNqupSc14SUcYUeGhJRxJFscBMmn6HFG1Z3+585hf5x1NyEPBR6FOe5a5BBUBwV
gbMZaPbbvpR5nCMiDQkoNOyj0WyYymvBm/F3O9NSnwAkv4bi/HtcSUMEiuyKeIlz7fZYW5t7r3j6
dp/3uBISDXWeVlPkW1Hkt9BP0rMsYfa+IMiPO3RCCkoOyaYg9gR9oDFfnzb0ssDSAGazUVExDSGo
1aHAljW4bYucpumFbH7tvjTTVsZd5zTkoAYiOlnqoriWx8S+lLh7m9Nc6DWqlkFD/gkmkiNfCtfA
CFRof7YrNd+PxTWfo1Z+CED5XKR7PR4YHiGCxWlp6juYZpO4YyHkn4qk3lZd9MWVWOihM+inQYco
srsQ7U3PD/yi3LJ8bAkQWD0c987p/RFcS1xlnIb0E5N1qbbCkso2rPvajlJ+L5vYZR/qPwlZuibd
0V7suk6+n0Zn/xpvaphxP+vtpPifxBOkjRoLtpBWVi76kfFxGU8QmoGKeNz4wVVrx9RCRmI67ic5
P7HxoJdmiuSTaKgAtXZratFJeDOM6/EalJCxvSSwf4iLoUL8abDHZrvRY8mjy8TeQ5rkjxvcH5VJ
pyH+BBePI2u79ceGmtjJb7hn9fyqTchPjvqQf1qbVW7t6iEBVy+wWFcC/bpAQiLj1xB/EsWsGdpB
8PV+gfyr45t8n2cqLgQJ8SeY0cGWS93mZpTG3O1z+jjyKXJNhviTGdO5FPPtd01Z+UQyEMYo/8bp
VKB2/3xHDeWBKsC63Gam38i5xvHwsOhIfxAaikIRSMq2PVg5MDIiS65GFv4XXpo/orZryD+tY76r
1QMFOQ3JPj3ABENe2BgHb9FQFIpom0qyjQx4PYyb1kVkF9QE7+I+PYiJJ99LKHwbVqUpofhovGM3
X/4dN3gQEw+UJHu+YHDbkH9kZ//CxRqnh0tD9EnoZkhr51hFpOzukN1KqsPE2VLSEHtabQoNGe3Z
D5EvmDA2536P0w5E293zlW5MgTr9crAKcBW+eYSR267sX1EzHuJOopvIug0MMw4zn4tazHi3FXGM
Ig1loG4aO0dnVlZJuI3cGSCup/6Qka/jEHYyaB1MIL7JIDYwvito2Zy76MRBiDo5sZg1SRJWTRn9
LHShzweaxONC7BBzcseyalNgtawp+kikgO5h7l/1cPvJlRRyTugMwIXdcMy6Ha/Dlmen7PVOlZ8N
HuxQkoJ/nHkKa0u1b/uJ7M6feM/jLqSQcWJug/DzAbH2k2iVOa0E9zRSuUvcvIeU09qwxLRWYJfC
oRr6kN1dlkf6cNAQcvL9msh1wqm7DgKhdQrFao/1GBfghZBTLQBqAjOl1S2pPQARP0Ne8WvUGRBy
TUjo1dqhhl61KWBW9Px3DzRN4jLmNKSaUB6qJcFTrLKKrveM966alzKK9aWh3pNTE+T9tgO6EdaX
J+P3BIXLPYmqJNAQavJupW3bC1p5YxHgQQvxtGSRJ28o9STkmmzHkLOqPvRHwnVS6dv5HveTBtt0
6Lgf9olg8P5Wi24gOAmd7NfqZrfs5kviDomM5zeS4/DHsBxXqUXYaM8qbzb+NtGy0+e0tmhLnLek
WeICjhBxAi7LWGoZVn5j/HloYJtxNJEBR0g4iaRHWx3bWeWw4q/eivTj3s08btOGhFOrJpuN604r
4ZbknGbNUC1dnOstdNOe/wiq2XWHRA2kmW6X6wpB+Gpr+m9R6yeEmwynzYFbhFa1A0NvyabOMDaO
O29C3Sebe99au7FKZXB6BjF+2VmkxTYN2SZhWlmuO44bXzpyp1b0zfsksjechmiTF9pO88xpNbF+
/bzaef6+bZFqrvQF2zQrtm50wc0NCuYXk/n0Uyf79BL1m4ZsU6mnUaE4hAasFZtW8DV/cLzJIkcP
6jgpSq6wqcNZefO8hdpOXSFd20YOHoTA7dbPk94tzoAMRqKwL+ovSRf7yA7ZJpsyTcicwvxxyOAS
pbBkuj569GCfejHTXpKOV8Pi5tMPDKBp18gEQWhMV3cJEBIHSSyESuQBcinpac7nOJkOGoo+kU6i
mH5InDGIgt0AWpjb2FzkC80npoXLoLlXmaLUkFno+nM5xkmj0FDyqc1Lu8kWK2bVyM0UvRjPYwue
Mm4rBderRTGlR9B0Ox7Tr/bAl+edioxSX/BMa72TfkCj5NC6L67FrZ0vPg66pSHOhEJWU8tdkKqF
d/eZ3R5M7cziwvdQ3qnYGgqJQE8qMiJ69w5tkonb40TAaSjvlMIbfa6hQ4aON/Be5yLtm3uoJH+P
+klDlgnyBNzRsdf1yVK0hxg71khXRXYa0pBlWoHY6l5vgAzc9tu00PrcF6+5L96O2H8Jx0KMKR3W
9DDLdqBZb+LoRihawHA3n5i5hNZc7qbx3Ob4D0530oq2yL/mPfrQTVwVNsScYPnbtTaZ8T9b5g6y
F5M7wR8o8pEfYk51jjbHgoOZVWRFGyLogB3p57goOaSc2jztUlGCoQJ08xHSpabauI+sMYaQkyR7
Kpgn2Y8XW7pB5SVfI1lTGjJO0BYuvWEI/oqueafrFdwNZAvjbtuQcUITLt6D5Ywvh2I9rTmHnVwe
WV4MGSc8XfsBulL4QaHYc/PaIHejRHdp1C4OlZ/Q6ty4lQ8Z7EfoZ4m49Q3asCLLuiHjNKBzEr8g
iP8VZgF+m8WJ6khfKhoyTkVZug3Ke/+Xe8aHp3fzJMq4h0iION3e4OMwQaRtKkGETw06RLojUmWc
hnyTpf2UyRvn4Vb5ZLJyvuyllnHPvxd4E1QtCPRtsV7s8K6mmJcukXFOm+QF27TsXcIlBNRqhXhP
Cqjgl0OkmAUJ0SYpdHLM7YTRiWCfWAcV5wKaNFG7lIRok1+zDTa4mJjUbK76Me2jWaLSwtCZef64
NAui+V1jYty0TpcUHOv94YWIWo4kFHqqJ3J01i4YnR9fXWbTu7yHOX3MEUBCqsnuTeI3gyMgzQHG
Frj9fjlyQqPKicBlnk/McGQMzcd7Wf0oz3tCvjdzFtWHRkKeySB0gl02jgCXlQ9kg0BG2U5xVrsk
ZJlqNLVAyG8rK5YcX5F7Gk9lGyePQUJvugJVG8gojmVFDndA83RZWHPR5eg+RP2kIcwkWlPDJB5X
6WDxNku1/5pDRT4qCCAhyKQyL2UiPU71JLW/tGQj9tJPkveR44dvV5ovab9isQMd0Wc8FtLLLlka
ldImIcnUirpGewJFK1fSz+chhRPx7uPieRJyTAMaF5Fb6m99YvBWH7INLbZbnO0OCSmmdJz7FqAU
kh1lIqqiLf+echGnoUhCiMlpeL8UC0IY1vO3aT3DGTR7NU1z++VextskRJgIZGvWiU6iqpetYf9Y
sdGtPbeuFrD2MuWTmwuGGh3u8O5T3AYIiq6kMANJUpxptwMzhVvW+15FCutDqvX5kVas43BMOX7l
qZ/3r9OCa+V0lJEwHAmJJrLprtwIhvd7C9HrDifasS9xUBAJgSYF11dXJyOOBp4ul9TT49qNeOxH
zXsINK1rc6TSwJ5IlMydiwRGNoRucRwfCYEmaRZp6OawveaufTdYSDXyVcY5B5MQaDIpWywqgKAE
O7zGihYv/d43cVdVKOZUgFzCt9d46SODfhLFlD9Q+M9HpVdIKObUNoezYOU5lvuwPfQK39+XqKnH
/ajk+XqXfknUONyiD4/cNhGrP2k0IscdyCHNJCeWJNrw2yV+U5mYGmg5t3FWEjB2eP7p20qU5ihE
N6dyIeRuzZb2cVpJnAw1CWGmthxtxlc0cegu/WjLuTtNvpBx0x6iTK5L7ILOTgDDjTZn6YCxZ0Sb
qO4WEqJMg0VhF6gUCjnZeoZBn6o6WPvErceQZJK7PYa2n8b7lqGVgLQKwpgJLaLYQBKSTCld3cyT
Cas9F1I9rklH50e9NjauQwRvjeerZi320gh58GqF5eK1ZpaTU8PrPU55k4Q009AU24ACHc6xw/d3
VvbvoEoaJ9FFQphpQEttmjQIism8JmdP8nfuiGywIKGYkwd5IUmjx/uVIV0wHMuvFFaAUbVpEio5
tSOjZkG3NGKQ+Tcc9PoN6i+RUWtIM1mx5v0sLauE5d9tv30hdjvidmoIM7VTZ2e71VgvbL2D+tp6
OlwczERCmClBBmWHPnFWccgNnh1tIPSr2zj3WfKCZkoG6Ig1aN8v6M1/hN7U4iRyrVEXR4gztf1s
cTNpvOetFO7kyVT+3hZHnPYlCXkmWcNpJLtF20SZ4aEevH7YSRp3hIU8kxk239EWF/YEkYA3KkcF
cDa8jHsVh0CTONIFdsVuvK8L3NW2Qc6ftmXc0R7yTBCUEbYkSAFbiEr+MCIyUJeJO3x5cKMWR0/L
qUG52OmtuW+72n/LIKYXF7eHPBNpkhEZQkSnrUMVyjHUiIxncULrJMSZIHBPBsobRHjc73d8ad19
K7P3UYs9xJnqmqcTK1HLQXfkJ1Eik1py6PTFDR6kl4atgMHRjiApTRR/gLpP8wEo/2t+5T/qTf/y
QAuBpqFR802lH3zKOhG0QKlmAQSD/WV+8clo4XiE9uP0l2KCxtXFtymBFF6tmISavylLfq/WdOov
xQ65MFzEBM84o1rkwZai8OQEXF1/GDPO5rgMQUhIib4njTB4rBq4SN27gdB70sVmCF4gUmCMNgvj
c5zmR/toliL7rU+4jdv5ISI1tgNZxgb1h3FJt5NvUTCTW1HGBdMvGKk6W8aNI/FjlkO8XVNhfu1I
m8dlUEMzPN9tbDcpMj8e3WZnVc/0jWZQNYla4yEklR+dmrQvsqpvR30S2n0cKIvix0nIRNXtmkwO
pRO0ndb6vVCJ/JCISJ1qEkJRrF/qdLy1aEGoV50drHkvx+0NGTcv4d7n654lEne0TYoS7habh4BM
+384O5OlS3EtS79LjQszCYQQg5pwur/x3j28m2DeCiGEEKJ/+lwnbg7KFTfzmmkWYWGB4xy1e39r
LR/59PzPs66jd8WsbVH4acxUrUPSnsfYHOo0xKIQntYl3qOiDyN7rOe7nC6dQspT3JfJ/nx3rUST
qAYCJ0YOjUDh46iSrIyD0eBz8+fTDZCFGS4jw822SInXFr9qkcXWYUIwytZH4ZCoikrJgUoJG9C6
KhEZGPdhgk3ajXk+j3AZx+FlmN9CgsDpaRg2FVnmCckohE54dCQxaGqHOBGP0IlHqjIbtxCkARmF
XjhuNQJv79epeWsxQJ+QRRbZBkqLP39WPencEo1DAEb5cqqTw55LuUcWaUM0SvN+V5tHAczt2Jp4
UfDXY7PVkV8mmKwwYt82tuB4ZByU55LT7gIsPi6EOg3RqHmrp7TmOE+rRuqLGAn/1DQq9tYbslHD
HeL3itNrBxfdq5JIcFmQeBN31wjhKCTX1m6kOK9LkX7Yp9ychyP2SBDCUTsUnxvM0vFlqGtPdgdO
N3j+IWqyhm5Pctv3HMFFuMY0XJ7wRcbTUv4n1IVhVP+bk90/2KhlzCFXw5v7Rn7Sa1kbBAsdR2Tx
LqSjDBySkglFnuuq2rLSbSevI5pPcee8EI8ie1OQvcX98d7fYwXcxxITidmnIR2lp2zSu2mHmy4z
lNZ2Yuz6c7D9kfyM+l1DQIqtKQIrCqzwdQ19g4bw8TyQSCPLNOSjUuIEzCiEvTGHaM8c9buMJ/4S
9+rBxkq2kR7mmIAx6mw9qcZ8SUgk/ZCG/JOatISXLagQQBufzXx3G19yEbdChvgTTGwhnRhWEOQb
akjsWE/dpiLPGyH+tPbgsFWO5RfKkvQkYJp+wp4adzEI8SeOnI1tTHB05y6hN58izKngWRRBjkzB
Pzc9O9Btz9J+uKXzsSMHfdNPyZoscYW7kH/SpUGsGAywrmTYWDV7KIb7xMXhnQj1+fPda7d0Ccj6
+rfK11fET0nVJEtcvm8a8k8wW59y5qf6t6f2R5qCBp7myGixNOSfNLewc2ibuzlmLk8zbD5fjluj
IgdMMEm5EEpSVEuuKOUr6Hmh+lrGNa6aEQJQokx3Vid4dZ6IN3OHMLe2dC5ukob8U8ptc5h0GyC+
x11A7Xl/G13004PDbz3WEia82t60YbCk8iQ/yLkYI03HaMhAsbqxnBJb/jb6QBzdiImK0kZcpYeG
DJQ5cnhlLCMqgzPaYWqej9O2xRU1aYhAoXa/cQxKeGolra9Et75NhyUOVKQhAqVN20MdWJIrrHSm
k3O4oo5uiyoM0pCAWjufyrEtkHpeLA/Kw1kv24YharujIQFlirzPRjbaG+Fd9oWIKZ8+9UgdGN7F
bKc0ZKCUYuWIZh7aYdvwAorQX8fyH6Vl//6AR0MGinVj1qR58t8/qV0FTnhNJ5Ovca8egBR2lRbH
9qn8bXXbV3UiplOZNlEnJBpiUBzWHmwRON9pKJBe2DUVj+0cp1SjIQMF8N2OPTwYbzAPnypY+OmP
HXE8an1EntafmxIDYcnQmRluZvFw2qy3WVRt19djVGmDhoZOHB2TQTb3e2SG5+8b2LbMN/8pAeB/
GDQhBEVwOMr2jorfTrm6Ag7Z3pYkdjqFFJRGpdqT0Qw3iLPWKxt7dslaG+e0SUMMCu5cndnWFgN+
yhf+coZK6Hh/SIOSdNSQD1EoKQ3O6ofrb1Lv3RskGUJAVYw8bkKFLJTLD/uvDodclv7Jd3X5tt1j
V4PQy0lmJaAY1JHw6bV9/DvurxBxjBgNuSeHtV3rRmIZG+8XVYrCeNFvcUZONMSecIUpUhgT49VB
oK11Oz0mLonjlmlIPdX5arND4DijJ7TESNl9sEeqohh6GkJP9Wxmk/uxv8FxGq59WN9xHoirQtJ/
ME9SdLCwxGRaEQv8a9Gbe5+k/RI31v/BPE2bLYtl6m+rcXlz9nYvs2vLpiOuBUxD7oks43+fIyUF
XWKWsn8YLCLPo6ZqyD0JhlTdzFlyFT28v6zZv/WS/o57dvrnCu+PA/OIlzgU1NP+RMRKrkdfxlVo
aUg9cUhLD7tjkfFN8WK28Jbt4G4Y1QBGpPmfr17DEGIbQFNe1ba85/emfkYi3TJoyDyhHoOUM7v2
t7tV5WuZyO07hUtpXFI1DaknWzeLmPMBwSU1lpkfXGUb/TwizTWqE0RD7knsI0JcF/ysLhnXSsLP
6dqgBBc3n0LwCY1x2fUFjql1s753d2i8X+fPUQMyxJ54MufrBub9JlF/rOrCfR9k5HAMiSfYMgt9
HIiXtxb2B+5gTFVba3lU+YGGwJMaD+aYw7ZkN/Dopsm7U1OD74n7MMFM5dl0AMhFuV2rVp85ANrn
hjvyIu7pwQnY1dlUYsWyt53bjzVsxG+tRZkz7uHBTE2RqYWgetPfrNvkT75CHj/lkcnpNGSeoAJX
NAWYf2PW3kwjf05t4+JGesg88XFIi0O0/U0h4vzuczf/zCbffIj6LiH1hLsGzLFh8Yp6lXPXet2W
NxBux9UfaEg9WVpa+H0pHCGN/QLlp6tGm3yMe/P8z7XXSCjGVirxbN5u39pMo1VgRxs3GEPkiY31
PJWMmZvJZ78+pnzk8/PYR6KVNKSeyGK3aYF1zm9Oh81WNVgIXy1b7Pk05J6QMYdT2AbVwqzqDuFO
GJuFh/li3LcPpuq++6bMDSo/coY6zQMlRqBIpKk6DcknBCwvPWkSHPMmJR9dq3AXHnppI698Ifvk
0FHy7VKMTZWC/7+sGlJJ10ZCijSEnzSMq5WC4clNmHH4oAuaPbGdZ1HtN/oP+mlWR74mibmh19Gd
O3aYRyjhVBT+REMzJw26sqg1Mbd5gf/XTOGmdci4NDMawk+znrH20h7d2h2hm3O7j48tDk1xtaWQ
VfJYFH2h72NyMP2pTt3LLsnjGhI0RJWQD+33BAE9MKLSvlIgtqrCx1n00ZBU2lF5IPBEwqa9S0iD
IUOhUzdGfpZgqvqiRQ5y6nHgKA9/IgdkWMeEdO6ohSAElUxxpKMQ2D4kjDTF3NlrX0aKMXG2DVZ4
iuwcM6NayIEwV5pDZzElcSZXNASVrEyb44Cn262elT+Luxkw7Woed9wIQSWUHbdmMWt6HY11sPmh
n2xDvkd989C7iQ0OdnEThktaT98RtN6cULuJU+3R0LupBmYm7Gqwq5I8e6fJNt/KmnRxF/iQUlpb
X2xJB48PlpD6tQLhXt+2MUW6TdynCTo1ekDOAtTAOLmbe6uZTSYpT2MNQ/W41TdElQjisjVT8N33
UrePijj5uM2RRn00RJW43QRrhxJohcw+omZbXzbnh8hvE5yA7z0szfOJQH3s3fnvp0eLi2gIKlmW
zrAnmrBxcI8V0ttlOkN9WH+K+mFDUqlPYKK7GtxrNljQ5I9sSVF9t0ava9zVJoSVeDHVRbO293Y2
+SxHwP904nH+MICq/lzIIIMnUtBJykpnkzsjRptVPYk07cSq+Ofjk75BUMxkKIxVJPtEO3+c0oTG
OTTQEFayY7lnfqSIES9KM1Z5V3e3xFkfNyxDWGn37ZRKjw+/0nZ0N7gF5Dd65OqIfH5wZ2X9oLJ0
OZLryrsPKM68KZx9Ezcog611XRfajxT98nmC4ShbJfz/7m4NcU8P5muit5nTrOhuC3Fnt7UPOjui
Gto0ZJVma2CVMeLRnIuK2/lhO5a4zx1ySilcdE0vsPHtSfrFaoAyY50WcatviCmJvSvqogOG5+c7
jgOCFrk3caglDTEl5pB4ubL8gJ8P+sHibvsQ3wgKGSVR9xPJVn9czTaqD75J8m/Id4s8hoWMEuGk
AeJqyBX08uu/X31qIu2paWjilDPws9qgpH80qa7IiKkPujByRw0hpRmOYp3E2fQqi3s8s82zUwE5
f9QcCiEllmHdmhgOv3B1FCejuisrRBy7RUNISVD4Guww2/iXpIsg6O5U9DayYRBSSkJZl2fw3ICO
GQ4HdQE3osRF3jhCSgkeiDJpBGq/Uu0Y693GocCOJK5pSCnN8E/JXUvw6mP5RmyLP3VHnD89DRkl
P0G6MFmFZKXk2M865/KhgTF53JobQkp7tte57Irsyhao9Gpc+Kp8L+IGYwgpSc7QytYKB7AJZWWN
uKmHlnQu7uYeujRp3vYjOdChgS+fPjkkqZyGybjIdw920XQ3Pd/mGmYGIn9XT8V4LhsXlwVKQ0pJ
CAZJxIrLtdftUKkapuNUx9ZPQ5smPuh5ODjgR+6EOPsRu8agYA0Qs8KQkFEyWbu1jQKL87euU3XT
9zqxcc44JESUdMZI1wG2hhEzde9V0cnXHE6Gka8e8PkEWE+Xq7s4Gi3bqWKunaZqQ0M+6khNQkwJ
6hwCE3k40loEWJ33ydJbY4b5fdyHDw69OxFi5fWIQQO41QnFH3FYinPRJCGnVOe229iIdUDX5ngz
2qI8ZTmMY+NePbilejWKvJ3A5TJt+jPJusd6EiyqNEtCTAmnaJ9aqAevTjP95LinrsJa7OLOYCR0
a4JjTavz40B0FRt5+82M+p0pti7qnkdCUMkxFDS9Qmrh39PJLbC6xPXjP+ld7mPjn4w+CUklP0zQ
pBBsTGRNEAuO7l7XVAQKyu20rUhvjyq5YSD+eR8Tq9zhCwlPOzRAW5iN4jQcvVqSEFiaYcXsRo6/
BGva+sHucK0/5rimCgl5JZZtrEHrAKa9OwwTjNjIX8vm4kx7ScgrpQiN9AkHqL8P96VYkt97msVV
rkiIKx1S89Lnil3L1nyXk+oqWcbB7iQklXhecK7Hu9P7rB7cQV6XSRF1iSQhpsTaJu2T+/aUjohR
8tY2n/JVq7ilJsSU3D3e6ygzSGy3pXujhsOPVSk6E2W2Q0JQSR0DaQbcUq8pgYPSjIt8lc0s6pZK
Qk5J9xyNILiZXNkMNxybIs/nOCKv1yQElUSf9XDYR+KGHprkm7eikVUh0y5uDQhRJfSY+q0o8fII
2G0vdYeGQbYtWdzWGrJKhyY7ywll14Ier+sdSSdrnn3833en/2GRDEkl6AwPm5l7EXJgDJnGWe/b
Jw/tjroU+hiXqFIwCXmlNZ/So0YK7jVl6qdx8OZdZhb57GCDFWSkuWygTZmB0FRmzL5mR5wTEQkj
5yylk13HFCVsL9tXpt6GL5NBXEZUiYOEuFLq1tYogxmli/Uth4NY1aghqqdNQlqJ4dJ+CMRcXmcz
5SeJTG8oPLq6iLuywp/4z31PjU6XQ93cQwKGJ2hLfyX58vZ/H5T/nqMlIazEx22sWwB/qOIBpR8L
/7Ic1yVuoQlJJRx8ccCT2DmsxX69avbsFxFFiJGQUzoOBwkNckKuY1Oulc2ReVQvZZwWk4Skklx6
b1YFp0Khmts8l/2tR0Rn3N4Rokpz085rsWOG2no0X0xh6mrSzRJ3fg9JpRlVwXlCFO1V5dknMzQ/
kzZOUkNCY6Y6g31COqGptBK4BDAGf7mCqj7u2hQ6M03UKL3eYzwyJKac0jarT3qjcQt76MyE5gOF
dAFmYbpDKyU9xvMoReTSFVJKkg8KtU28+ZGwF2U6iWpQ+a+oCRpSSqYT67IUcGbK9xxZRDPlt34c
43r7JKSUNhgnWcWRy1K0tKzS1QIo7NYpqnRCQkoprW2HMYK4NuQqvlLAn6qy9FF8FQmdmVayTI1A
9NTVrrgykRbN8cxFVtpISCkRhKSkR9Lh6TjZndwdsHILjbuLhYjSAIqlLGBvdG2b7r0dpq3ik/tP
7pj53+jwv7mMhYSS08qw3MNgvWIe3ujfvet5f92zbNU3pGzvT2PGhITJD8/bC1+w5lcrJKfz1djG
DX8RDzDol8XVU/5Vt1rlFS/QIfxw5OW8vKBZs7QgkzrZ0aPaO6SvtieuuE1t1WT75NEhk9w+p1Ox
lm9FAhfcl2TYs+micZyqX2ldunyo0qnJ+VHNSlPxZoOcVt86p33zKR1A+/8wsqiz16Kd96OqXUfS
+mF1Rde/k+tm5/XKe2Qmt1V6ZOv8uPJhtmeVqnm8EOHRnu65zYcTE0l2vJZ5XcsC4Y9izh4a4pch
PcOkv9kvcl72sRomEJ3Pm4Bw8j3SUZOMVk5S37zLRuORuzblTn8juHSScyl4OlwTuafTXjXkSDZ5
Vn7W+XmSezNe+03le0WOddXnDPyAPm7yEMeKFHZajH57dSSZoXNlRCqSK3KeZ/PIam+G4gzj90Je
hKDwi6hqOfGsKhF2yJ66PvVsqPJi2Rv+sLZd135dHcvWJxQ8fX1O94zoRy1Ja+xV8KVdRTWtOtO/
WDsS/3LlgmYvvWky0GoT1bnrq93rrYaTfVNzeNh6iDfeuUk25totmy0+Qhg49xWQn0kjKaRs/fw6
m2gPHeKE0lONC0PWs/NRKBgmEbfo+WSmnfv3Osky9rAxpPm9sks/1xu6Ds2KWF+19XmpTmnuC34p
u2b132kyFGyqBJLbhit+ZtOrKw5l0wgnlLnQ7U15eEUc520vtuKr21uTpJUAsgnBIpZaJR+6bthS
fhJwk7B1tQHC+V77vVfdxTfez5e9nXP33CK/CYoGvE4OU86xL28q6fl6yoY2cU/InE/rpvIowOqL
7MxBTms59Fs1T7Jsr+zetvokW7OuY7UkirmPfDBzeQYO4dQrQJFpjmNNt8M/avG5bM/TIvKtWmHo
ZF4P7O5nqtt0Mh9b/HDzWRWpJI/4GgPT79el87S9EORZb8lZwCuTwr2GMXpcCMKPlk+E7bm4lSUS
K55WRA2mDwdRsLbD9XufhmqtbdlW5dihGFg1myvrb1CLb/43YkmZeagZPCY/8m0f5t9ptrv6OhcT
30+7Yqa5LIVCaMJVabhJn+ji5/49GRnbK1Fm7XyS01yQjwOkxcUjsBWHO39KbUKfU9h2lNdacsdw
LKLGXmaYeLVL1e6szW5IP8vcSbmhxKmAO4OfG0uHyi68t1nxwh+JMI9+s+R4ItPUbmcY1LHyrNSc
p4+r6rssr9i2U352fc/lM5KwZoXfWyzZJ7aNOcZwM/XT1xVmseyiDNDm1/WaputlN9Kn+Chzl6V/
ofNatB+GaazJs1k2vN6C6KvxrNttHD+4dvT0skyYRRdps0V/gMx5+7gR5sj53pXPp6og2plnPQo5
vK77bi7HU52Ro/i6swXL6MhhCX9FDzmxlV8URby05y/svmZn7Kf9dMWJvcnOasjRMkihv5o+m2ZT
Z6JJUZzuXcXmtI+zvHCZFzPWTzgtwEQgL6Q7kXWfDzhkryihNRlJIVfcdYHc3bFLX00k6b+NSIXc
TqScen3Xph0/EbtT5x87BQ3im05k6Zsaf8fmgU0Ejf89P+ob2sfpJ74U06mFGoFdE+Wat61OUgh0
YSbzwvpkT06IDQYeQHtZYtFHEvp+MroTS6UaqNW3nmJoA1moEwyGYnvoxLTNj1Yt/GtGwKjCeeWQ
t3Y+/DfebP1nmfaEnTic4bfzmjAtT2x2aOWTY6HvJlqTrUIv/gWnsvTfnVVwtRotcu3kytbLDKde
8Z5lnXoSqp3ESXpnu0qbmiyusuXQ6FcYu91HVvPFf01HK9Bxz+rmF4H+wj2ywe6fgF5DkSLE3Jsn
udcQHx6kRE9LyW455xwmaVXO1zW79VND3jEDuKPivWrYswP5edaQpctqrst0xXqI/ILxsS7o6k7w
WO6OsxtL1V7agm3kja/19NjRRI64FQO0kFbmH1bumxsXZv5kc8HHM9dlIrH8K22ZvXa91Oq9atL0
IW9yJV/BkBuxeJnrjhfYKUEww+NzafA5BqYuc2nVld4bFTmZsaHM+FdbuHF7jdiokVQbaY9XLkdY
jmmBZlTSwjv8QSSdutR70/I3BsfS6TyVSZI9qbK5o0R9jXKYztG3cbC5O0tZWIR2F+vyRrG7693K
KP4PZ8z+eBju54eOqiL5mNq6Fc+H6hP5xkJntc5PE6xNRLUsGhlEmm+Ff4L/UUEfvQVUU1kE6r7G
nJxxDuzZz3nq5HOGZBX7Yp1sl0pUindS3saUjMinA89TPGVctvqvxPf+JPakuZRJimNKqhfz0uS5
f+UsOnAk5esHw9quqFhZ8NPaI1GsEmTq3kDN2iawrm/8Ger5/H1qRvxWgprGvDVtQj6waYRCrDgy
NFELIgckWJZTc7zSBS/f3gNpTyRV6ct5Tsa3yupF31KsM5/Y0ov9vUh2Lc/rrvf36siSqeIp4/bC
DxgSv60LDNqbp/36q8Ylb7yqAlHCw1L0rIIoYH9kW1t+rlFThQYO+5V89iXk24j1KRpsiG2Pb+g3
P39ZvcDeZBAy/0XA5FFUJu39TY8G+5P0M9lfuE0Py9MKS1t31la5T4ougx8qDrF5lRbozT9Ze582
BFYZlVlJ98ntHb/VqnNlBX+39K3J5v2sUFv8CYtjLFwqUyjCpriCVfuwHHWl+GFfGDYk8JVQOAZA
iFw323PCJ73hn4d1QuSGPTYC62gNL9Mni0Xv3Tz75KTgCfZ2VP3wgclx8meVkGb/ujHq1tNOMoyY
ekX67Iqz1xeuivlK3FYcr0tsgeQV/pNscafPUtQnkkfK1sS6K2strC6qFk4gW0XnjRXLSY+kXR8s
Gnj6siIfZfuqJ5SSnwac+MSrFV5NOTtr2SWm2phJ3olUwdtWCqxD32qkPmT4FUS+fylaZcRH61Ky
P24trRtT+VFNg8XxYSiSvdq8W8aP6bbbH+0sBv92hxsUlokWosFzsdPUP2APT+rzQjeevyoQVNI8
pOBUmcUQHw1tq3mb1PhlVKVLH/0q6XY+cD48LpngSVEtq8BZ8ND1WuMYDaGkrHYxYXgbluXbb4eM
k/2hKYlZz3kzbOtD7XsMsJKncsUeZ7r5ud6H0p8YTYe+6vtSYpDzHhvX+73Y5/ZVq7EzPQuSI1/g
iwUNjUAmViMBo5rnjQ6vMR6L44rAZ9B0lPd18hsjzPxaiSz2r9CIjuytxHJoL3TGz/ExFa5fIHln
A4NPfj0jQ/GxO/a5e1GWfPNvGl6Q4v1adrx5gf0cp+N1ERLmonvjnuCmRZMCUtYaRkbVYepiRsYK
Ns7tJUewcnuqdZvn12ndRNlcrBvrEfgpKNGLwdWvG59LUUj/hq3Yy56nIZmyFwM2A9FXyVEU65vD
dGZx19TpwZxUmy5YuOGw1fzAkE3457Gf0vbz1CKmsa/5tnxTOOuLF3sqKXuUBWvTh70x7QNLOvca
b0Kal8RDlnEu+2ZyaVzRIw9QN7M2M4UzDBIRMxT6V7Ekz43eIzvFeYC6Iaq7F6JAwYb0KW5SKZwu
6RYHepNQ7TGrlt6RSA63DE4quCstJzrG2d6TUOtx6F6uhA75NcvJ93vJcy08jSsF/0PpobNatagd
wtTGfZ7HYr4stIzDrsg/hB5uLHrPUFERbv5W+0SelobH1ZlDnYdL4UaA9Q0lcpSEzzXLP3Q0EtEh
ocxjho+rzRok0S4KO9CEO0bVaR1X8gxlHnUy1e1sx/yKm9sLlSclDixlXOwFCWUea6pG2N2i/M5w
UD4LB0J6KeI0qyT0o8Wxbz9WOIpfYWjxUh/w+JkOFUmKhCoPUnqi2xWW7hLXIdSv+FvK4DwTVTkM
VR5Q1ixwh4O7fZWYoW7PtIFTxuYThB3F/QFBO571CAKBpDGHuhHHSeg/efyICYUec1mIMUVzDIHj
21+egEZdpkgGkIRKj7HETaXdPFaX1eWVmReJBKstLnyBhFIP3/QdokRx9zcWp4PafyqmyAZcqPPY
yezUspUYMGpF4UR0g9xeFh7bRtxEDYO6Tc5RV1mw7sIJfL7AIE68Kt0WZ5BMQpWHnT1rrEHGOOzb
fMWKjJ/oPMc1PkKRx64kLDcGzFSF7b9Sg2lPbWzPPMzpXvI8XaWDxmsp+XTSHk6OtR7iglJIKPIw
aEB5Srf8KmR9wS2nv6BiFslYhBKPlWceaGfGwTBnG67OaXejDYnLpCehvoMA+Sv8xDjC18sOx1X4
FdJuiMMgQn2Hp/W4ARrhV5vSZ7NB+tmzlMctX6G6ww9adD3OfGCY62+ug69lTpM4cJyE4g6ftMif
ztCFsyUsIqFjv2xbJNdJQmmHmZ1hhAMmEiopHza9vM/Z3McBFqEN7V56VCntiDdf9r90Ck++3kZG
npLQhnb1uEnCcB9deHitVVLR7iHp1kg+LPSh9XQo8jaxmEa1ffN3qHuGlIq4k3qo7ah9QT2cHOEo
iiwAiRv6CQXfOA9ztBP+7PBrJkSrgKVea7Ykv3Jd9j/SXnZxvfJQ3uGbpUnhEo3vUu7PxBrEguVL
HGYVqjvSZBfjThz26fJuUkYAVvBi/B51wgjFHTUsvuRsMNBVjiBFlGNxijnwJ8Q9/c5E/Pj2TvXS
/7//Q/+vN3LueIun19nyvt5Q4yxGXGPjHp79+XB1ryYh0Cm7OmfnCq5T/TmXTsZN0lDcsSJbmkj0
Ha4jX59pkxZVY7rPcW8eXEkzbuUKW3pEaZipf9q0c2gG+TjgnYTiDjUOeZYVe/n38rKPCI0C9hP5
i4baDtUV8OPmh8DNDh20dUY9fnSFiftJQ3HHXg5JgyVLXE2f3HumiatyQ+JAnFDbAcvpchewa0LR
EvYDsJZxV1B6kdtRqO5gC5pqqQC4BQJSnbTFXT36UBqKO1BOacGMt3eehf4WXf0l+vYVSjsmULgO
RbulqZa+Tau9hPpizfK4tSuUdmCdEon1I7aIWbYcSTquexzH/F3UPAoNaOW093AMKzBcYD9QpTDK
u/Qm0neHhNqOdmoT6tg9VZOOerkMriwuRUOiPP5Abv+5eqV+Q2+nFyArcnRf8PLzb3foKANEVoba
DpXe43ryBE+3DNyGS9JfQ4Ig7ojvjqcHe6lpXaeOLhfY7Xz5NC8seUl3HeVMhqcH4g7F6+FY2wb8
aYmqlyy37tI0cV55eDr/87uLXS514jFPFYEFQbLWZyriKjx4+B1M/f/2OyhILd83nl37ZP8tpHY3
obo15uKIhwebad4P3B5sKq6d8q/9glyHXUAvHfeTBpupQHlkLRMUgzkBYFkTaVErj6La8Obpn5+F
H1N7TF5yeM0VHxS4wtOxDlHiVzw82Eztms+iqGesjYArKlkjC77l4mfcZwlmaWtEZo41wzwCf/IO
lsJDVVgEjkU9PRR1qMIVcm3re4pU9ulfJiFN3IGXlaGUg6BxVJezwXa3uelcE0g5Mh396sEkbTMU
/pk7YD0y99ObLTu2F+gQtzFm8Xj3YJLWkxP7zmY8HY3NTymipJ6XRNYxh3U8PZilZCebtEjXbCoB
Z9jHjHE0lFpVxpzu8PhgnrJ2hb5zLFEV/DutVgHueka3KEpyiMcHM/WeZ7qJhuHxsDDPzr0UJXyg
2Ie4IRlM1a5TU+NBzd4tZcSvQqXyBAcFFreEhZqOiUg4ZvIETz+AbDzNuuSvWae/xL17MFnJltkO
Tx+aanCpPXX5Qm9HVvwn+6r78PgH9Yd2d8CIby5LNdAYcITA3dBq7hbt0ypViTMPZGuGv6L+Fv9Q
dyxIbNeAGdAhSHEbAw4lL2k5xRyC8ZcI5m0tIRTu0OfD2DcwokVM3698RRhp3LsH8zYFaNIjJAUz
qxbDC4G0tuvWTekl7unBvK2XEXcb0ePpyBDcsDTgy/Cii2oV4NME81YVdikStG9/EjNvVd5gS3F1
5+IWndCGFuSTMt2yjD8p1hzQZENSoWMY5WqHdw+mLVCMxngt3E/f362okSZzXvb6Y9x3D3ZYFJTE
ZjKa/JDH4G44n6m2aoa0jLkj4N2DaduNu0scEVJWS9rN17rw5ce1HSJX+1DasbS6XHeAmL8HyeUZ
BiLtg1JD5IgP1R12KwbYTaXqBx3zF8tSjtW0qajrMCtDdYee17LMjCe/V0l4ZQl7dyQyyt8dDw/m
6owdBG2Ocf++kV1eOgCd14VhWYsaM6G8o7PIxdwnzX4gp+KjQ2uy4nlpIx8ezNSB7FxB+5N/70jZ
nNax/wFpQHuOe/Ngf7XwdfflnCbf9wEnYWH65aGEZ3/k04OJKjfgEcZI8gPWbY9SAFDKQRFFfpdg
olrTd1zbIfvBp/WVySG3P/b/4uw8du3GmS38RAJEiUGcam/tk9vZbvdEaB/byjlRevq71Pgnpzy4
QL0AQVEMxeJXa/ESHJgvZJmiahVYj+r2Vz/s/as+e62PauTdP2iBRzEMwoOkZfia580Qw89AX/KN
5SEhLa3waEvYp607un6ssvtYwdUu/6vBQVJwqAG0Tw7VRQMtAv/pv0a7CB+OEsXN1dHmvJOD1nig
WjLMlPWa31FuwdzX/8nMsB7f0XVypjalddkuR/8VXqrej2kDeRPnHffIplUebs0BTOdp9du0Yn/M
dZrevBQwN2up0jIPvbcSLG+kf2RTMSe7RIydbyygAiNDVipg4DbL1lX+aL2mukZ44r6gFpbz7IbG
yUoNiuOI9q6XP7QHZWS3wzHQHwtOagmNk5UaoJJ8gPZk9nuvwBDGlRXgclUIi3LWsFMsabb+vqfH
aH+1XfvZs0Jf6rx45bUdvU0VhLm2bbVr/aNvujAex3S7zu3Asu2QlnJJR3lE9oDw548ZzlLJhPoP
kHrr/onXd3Ki9h2KglYduNdeqqqId5lnT6NoQ971hrJJvdnCTvqe/nXm25Yc0o2oS9h4Rwdlk2AU
uKhy2ubXrsr/yZz33euY2R9KJpkxzFCw08yvI0wSvq8jip9ib4XuMm/UyTr1lF+MjdlcUh8jKo5V
XE7/8lomi1TDFBMehL1LVvgaFvtNapYSCeYhWaEeUgJqt84l43xv0ue55EXqFEgK6lCILEK7q64d
OO3d4WEpzHixC9WdRQ0E6tNQGJEoBx/S5RJVrKc8aSmK5J/ylX0wuGSz1b3yU/CIJW+npSBSE4l9
LaTvktnc532CTYU1OSiCNO77AUwXg9HVJXDwv1Fywxxm+XYLHPPoCGyKwRAiuJ/NXsTCb5kThAS3
Og1SX7jRJShS+IKS2n+7SLCkQvETyULMJ1Beu4+RzgbxLmuKLW6L8CdvtMlSHFB8VUT6cElwyGua
j4+rZ2+8pula9NrJ6nZxSXP0y9V1bfRl03PIKdCXlnJH+YiylXzGoMBo8BLW81W2vLCQQkfWoqaz
6CeXGLc3cdhB9e04IP7KGhUKHbXLEk1Tg4kC0D6OQofSgoLZcXJMBgsKTHV2zsHhs0MJVhvyzl+K
G8ly8YvdYOEcwXUq7zrFi3coaeSt7S4n+KrAoay5VKq4KyxL2RjTg6zHdaw6feABNtmzz3W2xc1R
MX8gWY0STxWFUSv2vTy075bVb9oYdTvreuFNELIiwyWAwjYsr5NTcHjt/qpzxUvzUcZIKUg91wrz
ozUPwrSxbT+yukz5onFs5qOP0DCqXgpc7VmSNijDIDHr5JeiNg5DsXVfN7hVhJHH+4kUKzqyffCX
vcVScTfcQC77kPN+H4WKkIyZbAdntsQroXf7j95eeWNM7pPjpiLUxWNXys29VR/cyts0qEzsBOWR
HsXzOG699a/WleEVFYKWd5ZTmdhWhlnhl+i0t7lbDQndxvvBGw6yCg/cv8JsqzEccxKGL2P5F69d
svq6FaZAvocpN+xVetkgeJajBpE568iJuPca9VwOYx3Mz0X0DtVprE5Tdmi3QwcVmQbrZKv/8ixS
mlHBvcBQdAirst+3EcF6udsvog9riOcHLW+1UHSoDeYUuQbsHFGKEqg8f0iVqnmTj4JDXtgWsKNC
x3dfXoPUXgyeBngDThajWPMe8t6Y1748S+P1TaQbL6ym2JCNRI+ifQ9l4VDhRf3T09JXvOOWMkPD
toeDqtHraH428p9A8NYipYU0atJTpLkx/fomQZntMwpWeWE1RYXyNfJg+X4eWaqIq6CAZMFn3i8k
axEWsgBJN+zTqH+/2w77GakF1jkbUUbIReMGcycsc1OnF+2qS6ZYUmAyooDQLiGKsRjMjkL/PZU/
nGJtexFFg7J2Ctx8zrq83hOzyKtXBawlHlEuaGnSdmwAw6PusrgLtEu0zllpyohSQU7u03ZsGOh0
G2/jKB72iVWBhIGWb++KgyyaILQlJl74C/BRPKtvnHkHTYq3DY8rjLq7ASO9DuW1WNVVrr94LZMj
sd1wE0o97HdhNk9xVa/Q/ZGswiCMBzkX4dEUNd6Ov6i8OoZaSrzOvJe+yJKVmIrQdSh9xT5tnrLy
y2h4y5BCQJs88iU60C4kF2NTDXHWsPLAESWA6k4t7gBomGTwbg0+tRVvFVIZV3X0pkFKzCVL/7WP
bipnUT8RpX6qBYIUuLRsyeDfy/JZ/WRNOIr7bNCbCcoMzUpIzKQXyct3QOr77RKBOqZ/SAjQJ9r9
A72LJ9NrVrAbUcQnLPG6LkO9JeZwcZ/Ka80MCSKq2VrbDMUVB+Q/cu86ZFc5M+cEWXhqXFZjDAbD
Rnd1+WFemXOCrDp4LDSDrbAPRXZ97FX/PEXMBU15njNPWs8yxbyQ7tJ09ma0x/uBlOEZsfAmWflb
0kXrizgErFj9iOWuIiOK8MDLGLVIA36hHLunSUIapx1ZoVdExVm3EUUUuhKI6hRUkAYIFlxRVszL
eqMq/u2C0dDrHMPwHBX7V7F0sdhYLyMRJXeabRgnaDxsSWjbODL3DXZR1t5BqZ3lKKKl79Bylsr3
YXWkl10FjhdyUGjH1n1Y1TXGA5XJx3gpd1bOMaJCrCu0jPqxRbtDk6jgXcDLOEYU1Glz1AZ4Y4b8
WvNdZ+IRryO8CIkyOtDRNGUF2YpktV86yEfwQv6I0jmHniJf1P+1W8fD8G8peFeriKI58E+BipnF
vjTKNqnK6CXKG96WR8GcWYRVA42DLalTiHhlzaXx+g+s6UypHBjtuB688ZYEromhWnQ5loi3Uqjk
qiohzZd5GBDr3UTzNPOSEZEmgahbg7L1z6uE7y62/JCtv3lDQcLQJfMahLfY6hyCfii7DP2T51cH
7wCgSqu9TbfZ1VBNa/qv5Zjeg1VkLhVyIHrwmTbTDuvRqco/rnKKbksfrlfWoFAKpxP+EnkpGrcG
dkmQDxpYBqoyoghO6qCTUJsB5/hcXGvf3PtdwBtrSt/A4LwoRLri0Mr24wqM6Nr4kmV4gX6Tx4pl
MrMHkTscAJ5+1jlUSh1kNnhrhsI3KhsNanOxPbn60kzvNl5COqLUjVbVMUFMbku8/l3e/PIyXiRN
eRsIV+G5op5xzvreJZT9F7BDvDOL0jZWHX4rzrNlDt+rvY37lWWugD9IItMe0oJzVp2DvLUfkD/4
NBlIbPHWC1mMPdSp4G6FtuvlLrBfZcPbpylh0xVZW/Slw6Z3tF3Szs0eQwTA42jMS3B7b+MwREq7
v67odSShkvacRrzokdI1PTxJYLd4jrT8WM6/PeYdgAr+hLWc6/Y8WmB/mIWvtWHloyMK1CydmqpU
oL/teC3E88SMkyhLU7iyqOU5vkEo48H+NCsr6RpRkqaGxdzgHWh4qz/VubmrAuapQgV+mjRvtxUG
pYnckzB419S8WIZq+2xZXwo4ymxJ3663xm5PkWBm1ShDg20zlZ7NETO6IJ7b32JpeHE5pWjmU5nZ
23B4d3P5PShQzF8GAe+eTBkaqdJz7aHXkHe+wn76uo08ECqiEE1TwfGprfvzqgz7Vyi3fW+H/9d/
6Exq/Fn8AkGQt3vGkrdl09oK4VIZ3IpgeYpgPc3aRClJg9nhZ6jbR3q0t+8ETpV9jni5NSrmA9al
Md6Ig1B05qdyw/qPE0v9hddvEpnqFc6+kDVG3BGF5UtohbgYJZkrktI0wV5O7QA5XZhI3er9HaSC
eL0mx+EmACbLCj/yEN/CYni/po6XMqYCPnMFTeIix3hMrv/SNO5XGUkenhhRjEaG8O8dxILIY7D/
iByFntA0YL5WUJIGepSRmdS5k4j8kqslng9esE4pmtQVLjNOrwkEnhJEqMpnXouobk+fmygNYC6Q
VAApIzvHqruxJgilaNZFwfVLouVgvy+rl6zi7aqUoumaoF/rvsALfrHc+rVLYLPLbJqsRDHO4QYl
V2T9DcQuIH4fOl5miUr11GNjbT6j5e5rVt457hiTRehkexYrolmnNWQucmgi/837e39EpKpLwwIt
V/5DebwULDtaGVF2RrgwVPWBdvd8vrT6787n3SkoPGMn7SH70+CmjHN2qeBDHXD7bN6eWSGSjf/r
8w5n4edF87ZQys7s0l8L3yApWK5PEPiGHrXjHYVUjWfO09KzbY3bpsnX9/LwPqzLYXihB0VojNvC
usOOhJzE+wlhNA+rgtnB22FecT0OhwHtCog7F1/ShbcRUQUer4TzdHpEW6Kn4io7d1NuYY4zWX/j
stR5BZUJkIJjdZud6srLWJt9ZrZPVqEoPVXJFP8xDZtPkAtersgia96hQjEaz9URCsA7ND6N4QVU
m4SGtTY5bwehIE0aVRDLOyyaj/7Ko88+t9tkNcL0JGyCBbc41F3dTTp4yBxPMSSiCE0VTt7oIWRP
hPw9mT1eWEJNEqLNb6e2P/hV21tMwVzX3/Umxl+yFfkra6umCA2ewOWwKEySpXm0arosfs07DylB
U0DAP90DxHhjXvyG+clp3NXwkgeUoslPBerpTE24FKrn+fta8NJ4lKHBbTwPojN7AFE2kVcP8B/i
5SWo1E491bBJ3dDlsSpvdfq3inhcmKEIzTGa8iihAZ1Ar//Wwo0GMTsrtWQoQtNVQxGqDa8AMGaP
TSQfbehYv9BQikZHTsAgx0DSKKyugf6lBS8fZihEs1eT2zeHrWn2XqDa/zwvlpWrMX8wNF6eL7YO
1sSfTKLnqI5nPDez1ouhFE2Pt2sIU6Hbsq/k+2CetrsZ7krcX0kOSJdnAaAggfHOvo6FfF677CNn
C4Gj1dv9qYb6+xKIDR0/7mVU3InZZx2+hoI0vT56qxb0Wekfu/Ig1M7TADGUo0ERVdB2yl9RynHv
7e1tyiQrLjOUpBEr9Cb2QWFDjfKX4mi+GJ+leykNRWnKTQedzjD9bAlXjF5+3HrJCssMpWnyts/M
GuIfuuh+7vNLXyy8aU15GmVFNW6wzElq82ohpcdzKcRokGOxqyc4JAyYHFP03uKq4X6xpjMlavqm
mhv4Q6+JhCmA/XmsrHS6oTxNBDo/1TWykKgBa5aHtGdOOLL85Ii1lzv0167tZd2ya8uDwgwVyrHB
Ab2mBgfLsbnrPPVXHC68nZQaH3tO1Xup8ca3p55+H4azgZCQcK+sX0ihGpmP8Bs7V/c6vthUxf3I
U5QwfzA1YZ938N3CXgfb8EAed33Iyy6BU3q7jVrPFTChQ9OQfInEpz5jhTSG4jSoTO99SGrgHW4F
Lh6gULpxA+/x0FCaJqjzDqYaGOlJLZ9Mmcb7oP/l/UT5djz2HtnYzR5rIiyc3VQaZ67lnSsUqOkn
O4djX+C6vxxIezh3b51kPY8YytN0ULRfM40EZCC/wwfwUrS83JWhRI2EYId/zKn30wPC9Gy3Qz+6
fvCZ/Sa3RYhsmcE6vDGHdryKAU4t68q6K8JZ6e2f9IqjhCgN/mRpptvmlU97YZhNR2+bdoeG1VR9
Prsr8yh0KS5LnTKPcorXpBqP2qvEUd4sr4E/w5mAx6kYStcMgddYqJgAbFZlLGDBocr3rFVD4Rp7
ZEa3wXkahPZx7Oxr73reRkLhmkFUuTdsM8a60Hem3y5+e/BCSMrX4P6yF507Q8i+vc9h6tl0M+vx
z1AzYxnCexKkyprs4SMU2eCOw1OLMRSv2aXRu7ecPzH1XkbP/nvYlHc5+kPmRg1p1AicvDCy7Ozv
iscbGYrWoFjcc+GKdndAeWaJA7+KWfOOojWq3BcPFbp4rmwSZz4sHevabChXIx3Iq2jHVn2kdX6Z
R5t/Owq//czrtSbbB6z40n1Hrx3AWG3S2N95M5pSNULBChVmL3hzHvOkVAZygBGvfh7PeW97Xeit
AlG/NK9yLccYAp7FVQ3BN96QkHuiXbJ6Cc88xRzd5fqI+5I7RUigaoap8iqNE8ZTTfBQZDKIx+r/
LZ05d/w/34YNJWzUaqYucMimQmyquGXHaQmoo87F6Rxl+zUbbNnFsI5eq1ueDtXIO4CozE0F96pw
ExPyw+CF8l4+pE7wohTK3+xjqELURm1J1YVJb3s4e3npD9ZfpvSN3+oJfrb4yz5MFMOPBtr1vIbN
27kJB/MiXCV28rKOHqBzbOEPGzFDZMrguOaYpmDHompX/4fMf2T58YXXbXKZ9Mc1FIPCeHgjfFB1
Gst+5t3PKIgzasjljR6aLuA8FPrjFR7avLs1RXFmF6xqnRBrimiP02a/wgaS2TRZrNUW1VkTIrDq
8OQN1G4Or0tmQt5dmBI58Hza5LLqLdmy7Xnoh++rn5XMnpNA1ptXMXg7ZmAbvdh+ePSinZckoUgO
XLGPUVYu+wWPQjg61w7GzKAcfd4cpFTOmDYSVrro+DDC+fxjnfOOUIrkpHruawP/20Tq8gISAD60
PA12+Di9Xe0QWsk7eVKvrf436D7vE08ZwFAcB28Htc4sUItaGEj82RVuBmL6xFrsFMjp/dAGbX4e
RGMBEcHOPm/7NPAOBOqshUr4QrXwR0lUmt3rY/zQHIYXgFMaxy5DmQ4aoz3U0Q0vtDe17Lxtm5pq
zcY/oIKCnfWQSbgfl5nJsZk/gJw1Cly1I0r2xs+p/TftWKwuTFbfTr2qmD231JghWame9qZ459fN
d9b8oCjOJOspTaG4npTzo1IfxozZZXo29igaaqOieYUbbf0Uinp936yaB+MYCuNsQ7XUkLDFL1wn
uBj2l6y1zI6T01GrsArzQmI15kusAhnPzLwz5XHytBuM6vAXl1zHZTNf0u0X7yeGb+dHa4Oy8c8q
grR78uWrYJlzSkNhnMH63mjPuibdvfZFfs1CZnxMTbN8WKXDjxwrZWuraz3pOFhYVqjoNDkTM3+Z
sn3E8l7Ey+zX8RQwH9sokhNoOBbjonPCjevHzPTwaXbtyIuAKZaTj9OQlTNGpCqCeHB9vOe8CzbV
tFmzFpI22fkXiwcTvNOCF+xRKgf+76gd9s5biLjfhw85c+ugTE4D8egly9M5sbI6tV29uB4OZsxO
mRzbZDnYGSxC59X5zWy1HyvH8yWUhpI5ZTD5aRcVC5C77h4KrA97PvJSxBTOgWSV9l1h5gRF5hgV
ffEmZnJHiLfbR+31JeR6MSamHB5Q6XpDMSovI0WtsapcatwwsgVKDE1cbRrALk9DyFAqp9X7ossz
iduNQRvXxbJe9LbwTE4MhXLmTvVLcCD+GJs9/0vD+eHapdvGi26ovI2tXFMF4MMS1Ybj0zJLXEvh
FcILyyidM6Ytbne6WxIFgU5j3aVemG9ClM/ZttEbh/m8hW3qO6Tvfy1QHWQdYpTOiUal4AeApsPu
nbbdNXM8ZTZD6Zy28fDcfh5jsIEeEUOhYawmXvGJoXyOzSrRTym2QT0/C/FZ8mg8Q/Ec30kI3BTR
jHKLb0MQJKlh3mQonjMpWYdmaZdEB+G3qJsdnDVm1jalKaAz1UMHKRpvSY49ixf7MYsKFuKnKZ8z
pSoa8iDH8xuuYXE5N89dFfEq5TUldKxXj2L0MPn6Xu0vrjPysobzxjqBNaV0FhGUEzQvZ5BWabKl
x50LFWvVaIrpVN5whIdCx2ddwrDgt+TJuGqK6Bx6CPOuUph+8nfkhsvUf+Osc02Fbry6m2EEjIYX
NYhLnlc13Jhylh2z1H8AOgXER9oMpUSA5u7S7h+3cacIOSX7GfcMc0o15GH6aQy2D2P5kzciJGI1
ZRcsKGrEO5YR+bXpAhsvnphZgaWmkE6FmbdVHfo9TfrORvWHYedlWzSFdMYta8rjLECphvd+0cVt
6njTmjI6ZZAFAkamOMKEG+Itmy5FH/EiB00xncrV2P7Pbgtx7cN3jhe44sX0bRxlGt/17jiWpPGa
V9/3HtRR8Ig5TUmdrVzyKsqR2LJNkBT7B9dEzPlBLo+iGJzvymZJ1v6lEvl9NdbMloO34yGjAe/r
Ec4ZzyzQLQrvYa0SMCcIWY110TXIAHhzYjrAtlt+36WO9aysKa/TyG7bpgrdjtyXrvhrZi5zSuqo
I1iCCdZPuHp83sOvgfjC2j4op+OOqRiCrFoSq1GNnwbXeresK56mnM5s62EPJ8w6/3ioIsQJBS8B
oCmp0yN23+05GF44xshuxcpj7h2U0+m3vLR1iv+3+lN85FCBFrwCF011b3KvX7OmR2Sdbcs7UeeP
w+j+5v1FsgyXZuxDmZ25w/6licY4DXkRGYV0srmQmVgxHItOv0Sp+FTC04u3Cimmk6fRWh3N2TY2
OmPfVx4vRtVU+qbwezUpgZt0GISPtjBfvTr6wBppiugc02rmsEJ+AeDjS7fAma0NC1b2UFP9m64+
uiKvMa03b73Pu+Yzghxe3EQJnW0M105INJ3X7lMaHrdNZb95I6LfbtR7WGVrFJ1XmMxd/Xm44Ynq
wmuanIn9YBbl+fWSVOIDbD0/jVPF26YpolPCutp365kwy8VtHMzDMPLUkTRFdJbZ6CMbMR5DKd5n
g3sxK8+5SFNEpxQFBBAiBDbddjz3pfbvMzyZskhTTSmdbfGaxmu96hUeA+u9hCJOnJV5wTsMKKiD
nbSz7eLPybg9FXL6CFMwFo8HKey38y+C8S1YDGSJRh/UUlZBrbNzuHOwpiDFdYptLXYbHXMylenf
Ot9hXt1/4jVNXjlUXW3NrtHxaapjW003pBqYvSZr0iwCzmJjv0BO3k9CtT9EC4+4grb02+GGL3vd
BRMyC+M4/xbp/j2sfd6ipLiOalKbGYUB2cePq9dAvpmn/4VnmLedjgbT+yuUO+GFYuPVE/Bw4r2i
ayqFk56GxtWZSYym6oZD5+b7PNMSTUkduZvCG0McY07KFz3Kd1XKS61qSuMYHDO9X2Oo/b6IJSqs
TM/TydOUxnG7KrahR3AN8avqSdiqvhwzPoC1aCiPs9p536cR2ZDRQnPoGFx2QYEYs3GyIv01C8GL
YcCjuQRmP128NOcFO5TIKfYh23y4dSc7bD/iDb82zue04+2uVBtHbaJGITZ+57aqC8QX4qpjXtMp
lRN1ognGGUsHxcjJWr2sTBNzTaGczYTLMPqYKMMo7/1dfPX2OmMOd/B2wZcpVKkgjD8n0VjHdXvc
LV7PSyVSJAfOhCuEbxE64Mpu/S/ChPVfpp4LjxdhUqUcM6Sg+CqcOMd+zBd5ugrLoW14M4WiOXIq
o6lWiF/DLHgIRfu39A2v4xTLmQNRmnG3c+KPB+qz7cU/eNSFpmROP4/9XJqg+CWrfnlap7p72j2e
doumbA4o8EGVKwZc9+FfcEn5XhcF7xymdE6Qq6rLNN7dlg5qOWpu3LtqMszkC8VztqW0od/hX85h
/k2O7d00+Lz7AoVzxmAK1mAU+Jfd8bgcIo1t0fGkjzTFc2Y3Q4D4zA6rQ19Q6pbkHfOgp3gOjLhX
bXfV/uy69GXTMJ82GewUWWcPJXTqCjVDk4cJrkZ7W1z1HEXM8JhCOpnXF21Roune1Ymvx7hk2u9q
CulECptTtejmZydzcdmWvYYirM+7/FHJHKXaOYdwEPbwo/9omvlrVXe8fZZiOkUDQWM/Qvqo9ILs
dxZGAu7tRf6F9S+pbk5YrlYW67ImqdzvOw17XG/j5hcprFOj2jK0dm9/zqqd4rJTIi49nnATXtne
Hm21k74OO4DU9rA5NAPkt7Z1jjno5Ny0wYjH6nk/7W/UdbUD/JyGlPf+qym304Q1ykvcudFKESaD
KPPXvo68r7w/Sh5ColBUu7WgkXcXXF0ViAvOZ2aUT+mdHugVDOfQuGyD/WIKN8bQKWC+KfyB72y6
3fx8XxNsi33cpMG7cffvWMNCAZ4ZXu35AGPppDsl95ps759DlLawkFlNMR65iMrPM7cm7RLcg0B9
XxfhD17HyUUzaKJoRk0Z6vCbLlYW8gRNx3tSpRyPaDVyvDXGZAnNdB85/TMKd+ZTM8V4dq+elnJF
uXXZb5BISv/J+rTlnUCU48m6dZgbqFUme7cM12JREJzL1Y034OLtxtL7QgJAhfzZMc/HRVbZHZ5w
/7+n5vOv/Vl1oinLY8f+EF2JkvwUki+gF8Po+FXDFKv5dCirV14enGI9hwfL7DnPQHD7e3Y7Kvlj
8cKSN9cp1VPlB66bFrNGVV8mCdcgx8u8UaAnEAIPRhINO3tfj099wXsapijPERwiX2aUOMJn8bZX
z/POfMqgJI+boiLLNHo81CLRXv24QzSJNQspyTOJtq5Ug04L7OB5r2+t5um4aYrySBjWp0uFM79b
3nVnkVO48+J8ivGIPt9yIecVEJx+CjIZb6rm3aooyaNV0+1zvRev67zuMfBzE6/WYwHcmsI8OupT
rwhWqHuMaTHHrvFmeZ9OR6NYKT1FiZ4hSiHIVKCiObL5zzKH/Hl28MIJRZkeVDRj2JcSifZL8SBY
i1xRlifzjmOq1+JEPG+eOuIyK1h7Nza1t9trV46uCKIpf5XZsMbREfmXo5WsE01RkidaxqLO8xQn
GrS6kPJwsw9tYCT1fMn8k/Jt95di1xM0CwA5vZevA7PbJJZ1IvcgP1oeydRm9lI03buiQ0KSs5Mo
SvN0uOWYzu47Um543Nn0Vl+KCm7mvNbJaSmio7BdhLzY6OvL1g/XhVd7jOrXtyPtwau6nRSykDPK
6xQoNReyjkdFaZ4+G9Jcjue76Giuu3zvBh4FrCjMs4FNyGcPLbftdOcqfRl2XnCM7307HHMBeWeZ
YqDnADcHsJ3dypt9FOVRgecBo0XLQ5PGETChw/vFmhwU5lm9dCqrEg91NWjDTgY337Eu3IqiPGVu
EAHOGOgu6J97tbw2Oc/8WlHdnbULgwoSdCdu3V/HSbNnNLWx8lXkuWbAQC/LETc2ul+jgRUuKCq9
M4odvu5imvCItuEOr9OPQRPyEj6Kwjx6CWAwfv7GYjYXvBlfh451qqs/cB5vnZs+ONeLhgCifMrD
ljcgFOjRQwl9iGmckiDoYpjewKSOV2uoKNBjRV8UBfSAk7Bu4w4dnwaeM6KiRM+41AekMTHSeSlv
mflZpZo5HuQaOVrt1wdK6vGI5uJxja695S1yyvPoGpVTKfS/kjBKY+djtAVvn6ayO83mj2XQYb1M
an20W30ztv/I2pko0BN0aT6Jwt8T79A/rFc+ZNJjvZ4pyvPUh4LAgsR7zoZVLnv/plpeWldRoCfP
isJWxfmm2JTXcLGXufnBGg/K8/SBX3Zllh3J2uryJ6ZK9Vo4HmeoKNDTbEe4WxSX/Hfeln1xUyEr
P68oz7NoU5VdhhBPCXuRe3DvD7xKQ0Uld7LhrIY5X+GdGJPzGAg1L4SkkjubKsNtVviLeBWJje6v
a8NzElWU5xHdHIoRt90EIc3jsuLldttYaRFFeZ4tkxGU5vHKIlx5P63lfTbz4g+K86RNbUubY9Pz
MnWRcxenA0/EUlGYxzNlUXZhcSRFq54GKz6paGIlFBUleZqtwCNIhw116Z5so/HKJ1m3aEVJnq3J
AzGf254IHLA6dWHPD4rxpGsWZK7+30l+Tr2CZ/6jqO5OqzwoAQ9YLmU5XcrmQ4p/ydqaqJlVC4dg
V1ksFwDy52mLseHdXSjDY4vaD3uNfQkt61VDIZ4ZjlGEJz3cZGG/jidJ3F2s0Ve7cjtN7op5ujS5
52N2rNDw2MYuZv/C4O0NY5PocZGh04f4pXFmdcwojwI8fbMGch0xN85bkcxgxcKddeSOKIpNZ0Ji
MBalLvWaxrrnxR4U3+mqefCCCbPOHt3V7ROqDJmnOGV3pjBcuvA8Drfh13ljdtbwgjzqZeWv1Y6K
N/zB2n0zK4hOoG+sRUi5HWeKprDb2TKW93lH5O7+lNmpUb25Hw6/8Kx/qb14LHlKsuoPZKcom0pX
4Z50dT7Jqy9F8GGLSrfztg8K7izD7mA76+3QHBm/hcv22BkePKuos9URrnpdK7yDyzq7iVZ9Knpe
HZ2i3E6uRhiznbhlgKaRLbuxtyaK7LTZ3PXjEOwwYQm/wR71w5hPvLGmvE7Rtpm/llgz8/HtvGOw
VyPFdfIwUxvCajjdmPxBh8XXwJ94SVSK61Rw3/Zz2NomWg/7a4YC2vCl9hodsR5MFCV2diOU2Fvs
UQ5HAfzpY27ujQI7KLEU8MbAcj9DMuVPCTsEobSOK8odegf4k/mOSnaEINy4msI6U2H9XbZo2XmP
NVx+3cDT6FGU1GmbamlBeM7/JUByyMv2ipmnoKQOBDJR1Z9ipHEYALW8C3FhZG3ZFNNBBa02+wBC
eUN6c60BBGS8ggRFMZ18Dmyp4VCZ7FiKrXgvFh5VqCilU07wJnNFMSdBlbqrydqxuGZjV/IkCRQF
dQC2dmKOtinJpvBH2P/WecALGCinExRD1WEnOQvCu/isfGMfZBTSmcdm3fWZN2zV/JDa8V06+K+s
SUIRnbHeljXKsYWIbJsuUJm4R31/zdu0KaKDncnUbj/vBHCDOKOzPuTOQBKrDmGwwfIXTS9h+98d
SeIKxhsS8qLhhtm2TXNO7rX3r1IvqCNTOc/YVVFlndaavZnObNn5XnLmQkTOq3ZAxuNt/J7LZi3c
jDGxy7dpqG7QgOENCQVzRDX77XoC4SlEK8+3B/ZxQLmcdq+rqPgvAwzk57ze+S1PSFFRKEd4rcpK
g16b8BdktO6dZd79qboOlID+l7E4rx3/x9m5bMdtA+v6Xfb4cC0QFxIc7AnZ3ZIsO75Eaqk14bKd
BCRAEiB4AcGn39UeRbAdnYVJBhlANBqXQtVX/38NWmNLUz8hOVzhDBt4oGdrpx7VXvd/2X1ke+QP
SV4vkTZRnUAUpmTB6lGCQS/QfnFZnJDJccPSr0s/eQDaLtAPXSnaxx0jobTO3Ncjhtts+W6GQX/W
IJf3DWRh3+r3utadfyZyWEjkLI0goHYyQOVk4eDCpOBAvGCuiLyBIqkmFU9HWPRRR0vI5XRoKcDQ
F/6WvdbwWl+C+vZt3ND89S+r4CPF0C2QCVXFY4rYXHbaxv20IZgjG+h8QPj62ZDN8Gg/KRf5hgrZ
nE30fN/W0YPUBKmwZzfeJHFrPYRzzMDcDnYDYA1cbAc6jaeseYvior9eMyGcY9DeFWA+DMWlxjwm
En/Be/3GEvnNcgzhHCJbUAdXYLzpaC4fVgTtaw92ZelyItO8/d22C4nze2MhrbMgtdVu8vooRjmU
i4MfdTbya9x6DG7RsZfU9mDaccxkTZ6BYHw3zIY+xA0epH083PzFagf4aflywwiqchnXoERDUmez
M+3aqffHqZfvsWXggRfX6E1DUCcZh21fthaex9Zunwo0fiFqN1FaszQEdualbotZArV4Dckd1JXJ
HlWjpSGwgwG6SuBBvx8XS8YTZMXmd2TI4m4k+hOxoxMQ9t6G+Xs/qL5cU+RPIF9dRyXEaCjAs44Y
EOUunY68pbe2tgeSNFFlPhpK8CiO5GZmAgnCui7HlR2yPO6aoCGxA4BvA+pSGzxSUPoOwFZRIig3
Rx2LNPTIWlex7mDcNB2bpHnfbuAhqYY+rspMQ2Znt4vTywKDy5lBbcGrUq30HLPpaUjtZNneabTA
rDBij8Tpmy2O6aIhtdPuXm9Fuk7HQSXwEKK3iYn8KUNqJ2kAWyQdTMgVcABZ4s8TdlEyCTTEdhqb
e7LOdDnSbX5iI5ha1V/iZjpgBTAoyMFzE2Za9sWBzX8nikRlxGiI7aTziCdpYTrygT3l01QasGZ8
4+b89aVMQ25HdFJBGyWMrcalgq6T8gp0xk0Ifh1cZdDCu/XXz078p70ZD2aKqwWARfHrkfd6YQac
+2CqMTtcP3pjcU9k8AF9PbQFS4OeXVMdaZsfMOhhteMQlXikIbZje5WnuFkAJpnlH7PIDwI3kUMH
caxN9km3Fob2GgTqXH1ELM56gYbcTpMuGfObgQUCDx/ony6bPgpDAB+X11Od0WltCgf0lSneZRyf
RrhpolZeqMPDJJtmPwDGVKNUgmBf/tD6uEoA/QnccZCggfNpOjp4xRZCH1rIbMZ9dvDOzPOVrRCE
QHHctUfL03sn45QoQJv49Vzv+7oMSQpffb3Sr8s6FrEE6dnXQ6/jhHGmr+8cD/b0UO+T2SVuPoK9
6MZBG2Do4EbvwD79ahcb2QsDan2vP5o4OyUp6uGGgfpFX4Cy3hR3wYTYjslBmZiqBn5E/oTIck9s
XIsNmGe+/makC4d6IWCTF/oz6uUnFsfW0JDaAVaATYnf4WWWswqqoWXR/BP1E/5E7RQzHTnlFgzD
i8OObNUN/hQ39PVG+/71SzuI6X//J/1/FAKlQaLcQhNTcrRQuZiLOGqYhtQOYgmpYZ9D0LTN76iz
Xzzu49K7NOR2xjbrkaqLH7eiM/Wj38YvcRMSbEQ7qFVPI3x1rtvu1npwZ9dKsKh0Bg3JnRWWdMfm
ejq2qi4n1HzsxBYX34ToDvO03XqZwSKREpfLMH+FV03cpITsjm+hIWW4xr7rOply6rOiUqaIg45o
yO9MmRf7SiZ64drIsm6wq9KhiYNWaMjwJKC0kDZmpZeu6AAQJb0rmc3iHgYhxjPxJevWZqEXOTVj
NTP3jJr+e9RKDEEeZRNh2m6kF+09pHnNXlR479a4t1iox6PA6yuDckPykrABVKaBRy2NGePEj2ko
yaO1mUHDv09e+JBmpUUzBfESFfmyCaGebB/ByhNn/vu+ZOMtqLiZh6kXc+RiDy7MosnTdhocWGIi
8BQjSytBqz2JMyGgIdzTCwWdJXb2364AUTmwyZXDBNZTUWsm5HtatbY5MD3NS7uMgpRITiChA16+
U1Sql4aUD5h+z4qKov/uVz8cC59DJ7PkcUsyBH3I1q3FxpR5YQCJ3I1J677UuYpc8CHsw8fRdLZH
5kWL7mEka/59k55GXkgh8DOB+4MCjZT+O89GAbWNFVZNw8Y9LgIIeR8vLW0pguFd0XWlmv0/+Rgp
qkF/In6ScZWL2ORXYvx6JyQHXcyWxb1PQuZncF3Rd2oSX2eRzZVPLSv9RETcGyXEfhzHU0YsnGKI
dg8gTD0eBuPjktQ0BH9QtnQFZY19JhunJTSrj6VBNi6HF7I/cFxtCQi2js9k1KySiTspguLKsTSk
f3y2pykTZHxWUGirVtr5ykkZdwaE6M/QLG2yJ84/4zU7GKdk5dc1izvAQvrHzLtpEenxczaLQwcm
jCCNJuOaiWjI/zQF+FwBl4Kfjc3/wpz8Pe5j3IMlBIAgIZHieQQEdBBurcSk5nL1cPVFHeshBJRZ
tMBjeRq+tglYQ9ziRu1/ID6YuL56GpJAeU8Xz3yRXrKBQbeBUetnl6Mhcm6CC9UmuC/g0B2+AqtO
Knhz+QoUKyLXeggErUQQKGmK4Ssqig/r4Olp3FwXl30LmaCiHxOGt2V+8StaQaFPTgdhxriIPQSC
4FnuQaFZdl9Bl26qFtqpcrZbnOEiDaEgqGyyTjrcfxUMz9Cx06+feE2SuN805ILaTRmEamNeQNKW
lqnb9MFgUPKIWu8hGoSGHk1qp8XLIi2vwN5xgKTZOkT+qEGGaMzbKS+uo1uQYCxrsNI4guYBfmP0
ayLh56I+DU23wE4ECI0a75eWGYH/VhNn93xUEz7KfU9vvE3a9nNNTf9W42/2mz8YvFhhaPgNNl1f
qFN9fuR5umlgWXxnm3vW7FtLqhbqIlFarzSEiKjNx2T1pP5GFuTzChWqvxtAPCd7Y/p+k0oPSSLh
CjEkdrHfm8TdGtAlLOc0zi+YhiyRAnXXpE/n4lu/zqwi+aBPS7PFVeZpiBPxQU7WLYQ/TfWPN49k
FTcsrj2ThkSRA1R6TIuCf3OroaUmzVCKPvKpGUJF61zkqgY9hCcxiOyYGrgExq7+9N+b+Qdz94sd
EYJFPQcDKUPr5Bs3jo1/p8mqh1vXrZ1r7nKX740+FHsn3B/Igjz7+zlVPamWGQw7Tk27DfVetgAL
JqXKpaMf8UwT8Ve2pZ0T90kBJLlPlNDPUytGcw9NNWJ4X6BdKFsSm7H1BA5ksI6qliBVtKXirE0f
/vtf9ru1GhwkcqxnEJ9V7lu62eym87mtkJviVIygQ+B1ao7MiC+q3/034pcN+hbr9Eautv4z7tuD
U6PYmcJ1m23fMpyhkuCCVPAaiuOmaEg21VD3TlpowH/CTpFSNRCTN5jE6dLRkGWyciv6dZXJC/ES
3M7SGd/ydI+si4UiQ0jWRbpMnfuGBCYHyuRwWF2cJSMoe77+Udttmpkak/SpyzYGzXuLu53BNzvu
BR0iTXzhXbeglX0b+kWDdK72h8H5r1ErJoSatKTI+THVZ24WiaqUQc7uFu0z9nHxUIg2ZQWki0nP
skc69yBZ7HibkmqYPI97coV807KjvMfbWDwiCEdPKEn60kkR+bgIkSZoYU6FojC6QpCuG0luD5ub
8Ru/7I+d84tDNBQhAm8J0uFG8EcwhZOsBJWjnX1pazvkl2wj0AkEJ2ydthDOgOj9g86zRQ0VJGu6
7ivljdU3cYsgiOVpPbEMOLn2+5KOR3De/guyzVHrC9QZX2+NRk0FMmCi+b1ZQRolBzoEQy9S1AuK
hAAURHw1vMw2+pgv7IllVlUz6d6KwH59D5AQgKo5azZkPH00HZlu8Lj4w7rXUauWhAyUpSMy87a7
R4gAXjIMH93jSHkNEiJQ/TYZt0PC/XEczP26dXNZ+8hLgIQEFFtUN0Fm3z02dc1LheAg5StWb+yI
3006eb1cxi1fZMKQe0z2HgwBM/3ANhCzjVnm4LH9enANkTu4Hy3w6SbT7zu2QisIa+K0ykjIQREG
4FmfZeo8j5vVldisqytBhH+J+/pgkxKT9ondsuKxU2qp8Dbwahn6N8K538x7yEKtls1zvk/9Ycb5
/gA98xL0POa45BIJeahkNynoH7b9oae7qvZCdLbEaZ1/j5qZkIma1wmDul0PH5/kd8as+qOE5EEU
P0JCKmqZCBCzcuwPKShafPedBAxNLH/HfTl7vSL3dGnknsDgmU7mU+7VfE83GqcHTUI4ivcAKPrB
wbzY8VB39Q3VW9zJG7JRAzeUO772B5fIquXTPyCt9S1uToJdmia4kwzvxaMzOXk3pk6U9bTNb4Qj
P+RCf75yQd349ZRzYSDeNn3+TTNF2ZOYm4GQiqIkH4eKr2NiTsO6t/TYOr3xpNLgfDJspVNpCmra
UGIHV7bKLmaGVCZ4hi/53dbvJIt7b5IQsoILje4gI9sf2saWlO13e11H3fIkhKxUlq++RWl3KFpv
9W1v9+2TtAtKDlE/XKiQpOmoTApvvsMgcnXapGJPGwQ0b/xwvzmhQtgqndyo23roDmKkQ7XWwOBj
QyOn5pqF+RcwYaYBxE1J0x1Ub9NqJ/RTR/a49RwSV1DW0YCZ9t0BtCz3uSxo/SlrwSA0bieG0FXf
ZaQGYcXusC55+w/1M2tKBA+Q//5NfyQLfrFdQskkmQ6gXptwcbZ050weXSpQfg+bwa6P+1IUuhrT
xlPQtG6W7jPfhi3/B+QIxNIeaDNtPYN3ou12U4Hv2z4foDYyNh96A55t31U/rDx28QWnBppFs2xC
0sdphhL7J1c0dXHM8dZF0ikkhLlomqaNdD1/3E0+Vxt09P05iJpH4fbQIfR6BfacrBiev+Kczvs/
wwjlV9PSuFsmJLrcbooRBHbsua5HyCW61NUf4Mokb3EBv3nGkBDs8t2ktwnn6jtKVFKcRG17Wnlg
UftnaCPY9buR9R3/S3Q9mb8Uosb4hqyso93twHykYRUJIbDZtbMA6Y7xq5shVTf1YMWeIxqVISUh
B4YxIgi0w8avfT3xKpswP5AxTmUULovXP37tUcahj338uqBhKQvwuSx9E6cFSkIJp2Lecspg7Z7z
pu3LgvOtSts389S/OZZ/4sE4eNioAbxUSFuvjalYwqDyOSFAFN5KDHGYhV8cQSEWNjV95saNAQ/W
pLW5aTOdL7eZaVl2U9cuVbdW9bo4TrNCxY3MqfRxj7RQ7KkHB5rFdkKcXcPedd1qjghcL964LX+d
4CchNKYz6jMlm+SRr8ToTxpx7R9acAnd7wH9pfl74y2KK72QECPDGfgBzM7MZ21TcOmiIO6YlAml
Jm6mQpSM57whTT4nj7Rm9rn3VB+8bOibJP71FP/FEghhMoFEW9Bh1ofau7Wpzz2l9cc8pwa2S9sM
eH5o84KRDx4QEIhsWL2klVl2KMiU8PKFhQL4T05VxZxI29u9wEbcQjV3RfKo5QjOa3fLmhf0r20r
1vS7A826ucxrTp8nhZtElGTPGnKake/NWtW9TOlNBpkbupf5OhbsjwUJ3fZ3jVAFgguvq3l3p/s9
b8dylgNoBBwIARuSG4cV2+9zaK6UXTnQ2fobVMMVe9AqZeM7sy8QThM/FLutdgTCfLoUjeqFLtd5
Y9ATCBoXNcjAxsUOIUWXEVkk3C75rf2OPsX1NpCQnhPW6iFxXfsCJf5Pul+eYXHEHcIhPEfnySao
LrJHDfN4a3dGbrjJoihOErJzXkrJGpHIM/gW3HFwugavDh6HtJAQnXMjoWCB65czX/q5zBKkD51Y
42KHkJyD3DCoa9VjexatePJ7P55Mm8V5vpLQ0Q7eNtu6sRk9dgWYssIz3oCqQ/Pw3+Hlb26PkJvT
kmXOsgGKtoLce9H+rQSe4rI9ITWX7dA8PrU1f0Gjvjo4/WPTyPs6BOaybZdGN6p4geajqaSQMIW7
xx/j5iR4izhAibmQjp1Rz3L8dzfruT7v6xTn5UBCZG7eoGRD0oWdh5zTAzfqU+eb6Y1b7Xc/6PX/
/+shBQt7onpg/HHke3fHvRhvGqdOcTMTJAc55qBhYDF/hDCvKPG+ejCoZnncYfgTMIchfLSe8Mdi
8X+kJr9rFhaXugtxOahetnSmyp3Hfm/fF7rubhIwYo9cMOHTIYNUxFpYdO4RFMCpHNZq1pGfHuJy
q0ibjubMnbUe/LtZsL8WtPC4N32Iy4HryobU7t154x0tp73bK2HfApSuwfMvYoYQlxs1yEJBpLid
8Y6zoZT1rPq2zDo3138WwDqwuNxBSM4V3jXcYOLO0JW5lvlUW3DV6S9RSz4k59oMcb6MdDujcUfH
AdX9/0cR4jchaEjO1X0xJiACv52ndPfZPfEzqD8KD2FhSZfarId8w8w9xf1Lgs0LgmhQNHAuf6kb
L0qQ4oduvCGSdiUhSzd62qwtMBQvbsi+uLkbKgsnftyXBxlDapZsADB6O5shFeVu+y+52uPKY6Gm
Vs2zIc0HS174avmxXdfuriF2ictdhxQdHx3N5sWhl75e/zB8F9XSFueoWQkhuhZsYqlZkTubVI+H
hPVAjiPI1caNnr++R6h39Ua1Lc4tMu9GUMSFv/U5bujrbvjXFVWT2oNjdlec520wx4Lgl7Eb4kAn
EhJ0qsl5qwwMfl2HE6LvaNbFVTlCfM4109y1ANic1cTeFXRhJR55nIoUCZW1ps3lTZ7w5QzedC34
RoIFG9q2uEUewnOpnfI8WfR6nkWHDi2x3d0ytTgu5Ajd75xKWIeydj2n3QD5DQWPMtbzuLpYCMY5
szWJBh1KuET2vZp69sVLEScmTUIqjupJU0Xz6YzouNy3MkcPHSc47tNDLm6zNQZqUPEz0PnvLcKQ
gvWcxAXXIRbHBIfyyb7kZ5J0pmwRUK7Cj9+idmhIxaVgpjuAt+N0XpEdDn6FEC/ti8hpCXJtgEN1
QwO9My/tlr3gzPkDQVucPAgJoTieKY6ho4Cdgarh7YFvCIyuoVBWxJ1dP4pa/zq70hRQoxVeTOcc
ugIrXtfygGv3Z9y049cHI1qXsaCZsGek/KOwmakkhYs0bvD09eDgY8N9P/b2LCa8w1rZ5AeyLOMb
ZYrfPDtCMs2JHbm6QfY8FAM72Nr4425FnNswCck07lpMuo7ZM9kWcVqdnj6D+JGKgq5JSKZZNwCW
gAd7btTMunKmwicVZLPkY9TMh3DapBDxW2sh+695Xtbr8idkSONO9hBNm5gHEd2CzGdDHDkMPZA9
KJ+f4z482Kl1hnKEKCwZmc5ruclBXaXa47I9IZbmJi66dczIuWVeV2tyJSWTPE4qg4RQmhZIawZK
vWcj6SjuoasD1OAZMaaP204hlzbKLhXJmJqzBl3829WM5khoZIQUUmlDZ+pJaBgcesj0HRBwcMLL
eo/bq6E3HjBbYhuvp/smEPsRTlsl0qh5wSFu1o25NhQY/TO480xlwdovbmRxWq84xM1gY/ZkAdOK
8z6Qr0PWftzTuDcGDmEzry21dpjSM3defpwK0R4HTuOEF3BImy2UL0VGa3Ru61aXCNutnHMUlZTF
IW2Wkn3vl6FJz4lT6sXsHa9kC+RJ1EsAh7xZK9RMM4vReekLeQTn6k9wjC1vvN1/nSMAHPr1rdRy
UN3CC4PBV0a+DPlA09sBt1lTTSvoNB5jDjIccme53DLSbBu+wI59KtwGfkneR8VKOKTOOHApm1hg
ehypobeOjLJMvVwjJz9ILbWuSBYoeOILhmfYrua2pKh/iJqVEDkzXiV4ISO+OJ/dSarWsnbqe9zY
11Liv+IkcKvOG16r4ewHQJ7IKqG5IrJQAEH068FBHibbZ5Ps50ljDb0JuzyqeUjfWJK/DmVwyJsZ
A/LdILyJzgK74UaO22ft6+YUNy/hlWrtOvWa7uds3fEtxAI7GPoMcVopOOTNdK9cxsZ5P4MD/P5J
GczuV9/huJwAdHK+nveCJcrk+bCfpU2nG+Dt5aEHiOHPuKkJot8R7MBqDxaR52mFjYQKyDBzVQ9R
mU4cUmezAO8P16H9TFYQIF8oummMjWtpxiEzZqwETAfKnee6EOkxdVl3rKG1PO7TQ2yMb6A6gnWi
z5tn8wfZjs8I+oOjggEcMmOud6tPTLqd/VUzQdPlcyts5IcH+1TZIoVnWMsvmwcPXjOlCGT24/Li
OFToQqCSwJNF8UubpR89h5zAPs1xmqGgLPR6pY+jr7kgSX7J1+w4z+nX3WaRk3I9dv51MtK5WWnT
InHesvqCbPdexW7/EBVbAF0EZzZAmBCAGhVY7H1GRESGAaFKl+j1uNgNBpeALZZk4A/QAvkUtfVD
sitPe8RHPYMAZJnrIxniDtsQ6VqmMQMNEEYuLm8/ZiuGDgX1JeqLQ6JrnFoQclMZudQuO9Bi+MTG
uGIyDlkuzkAYcljgq2nhDmguzgSGj/vqYEOm3Z7lqC/wZUvER9mYuzTOgBeHdNaW664FDBIQIYwf
R5LcDmsRd0KFbJZKZl7DlOALiAHccDigDNdRL38ckllL56QanCCXVuGPXidDmYAwRVzoFoJZwKuZ
vlfjdpE4+zSDZmhF0JsH1DVX/nNtDRTkX58izshtbUbaX8DKY0hv54XOwykzhDUXCYrkyUdZyPSt
npBr0ParPxakjoZEgxhi0djLMII07hFEYjstSwwBb3uz1V1SyHLfG5q8T1KxzTcFyrSMKtxCz+Tr
f6eoazF1o7eXzYCqV0feAyccN3SIZGXSWIYgyXaBytUzNfyDzflfUfsspLEE6FK2dOMw9A4kS16f
QV45qqKEQxCrJsatNc/NxWXuM+vwi1j2uMA3hJEmlAhqoC3qMu3Zl5x3bemIibv1QiapmBsiR+rN
hcBmwJBEarR9jpvs4ELVFvp8FKR7Lr3lp3aUX6Rv4o6ekEiCznY016BvduGte8bNetsUcUI1+Gce
aaMps72+LIW9G7fsITrC+IlGgm6wPIU4A/gS/dIS/R6sjuIukJBF6iYQRegwKZ5HgGS+Nq0BEm7U
dIiTAsUhjjSl4C9mtZIX4FZus5V/zLs28jwOcaTF5SARAYanlxrbtuSNvlkYnPj/vQh/lIx+cUaG
RBKkdNo2BUGzZ2ASdzqUKxYgO1/NEtwo9YHbeujf7eDAlX7Q4MwLctf1ZPPTng7U3261cumHDCdu
BqoG7CrcWKF5BMwRcEuv3Y2yoATyxzQgkd230DDHnoZmNcntpsHk8o0d+ptMTCgTNhQLmZJ8AImg
wlBza3XK2hNtskxXCI/uLZWQ36DqOKSfdGGhk7Zh6Bmslcz8MaWiXm8mPc2g/5pzP70ghcbpHvqb
oHID1u12W6oNIJjhAyCkWZy3CQ6FxeCtJoz1xfYM9imEvZdz3Y9Po/SmiEvKhdJiIxO7uP5IcGwY
/XVpWjipV2iU/e/l9pscRYhKZavtNiiITM/aDB08lhVf5xvQxgf+Ou4PBFc++EJOeVFM87Ns+kvd
27tU5G+gyr8JXUJxsZ2SZs/tCvpfNVi7fc1TKEo/poml5j5LZ8ZOwMtnIi6pENJTmIu6KLAyz8TI
l7YdqvSKBEfNUQhP9Q203+2Y62eOittFN2MJEh9xwUnITimAUnwGqOoZ1/M3r0C2c5iKuOjkJ15q
kgiwfdI+z9j0T8iB2gf4NO36S9y0BG9nA57jGZwmzXMyqubQQYR5l9AFxYXsITI1rhya53rVPO++
ayCpgBpS3BNSkC5ua4WSY3DU7BSllj8BkwkRkKTvun19I574zRkbQlJCI8iyNCN/cmAZJO4H7nZ7
qEHJrynnekiTuFs61B1bNKVqwW3+5M30YZTTN5m5yNkJ4vF819INZsieSNazD/VogYjfIIUctXR+
wqVEu2dLUrOndZ3dHyxV7d/GbOtbl/Rvpj8kpjSXFFyLG/yUi8nZGzqhPL2/2kTsxybbVJyvOg4F
yAROaI90Dq16avuMp9FBzw/8J26Krqfqv9JHwk4705LLo5jdCa5FW9pRv1Vt+N3lHNJTC96SgiI1
P+Wz65qjgLOTsiNYini2Q2GZSnzbF8U8HhSouOS4xBqkMoaK7ch0XzJl6y2qOoxD1kpPmGX02h3i
oY64lSOgoycxUPJP3CwGmWydFRg68dbmqKbu4YeOzr5tcdw7Dmkr3HYS3BNccwQu+BsqjDmCZFyc
bS4OYavMY4ukz6BtZlo28DZruzLHIP0XNy/B9t5SP452g6Wb1pkqJ2j/RgWJ29whbEXaNCOatd0T
3AvZ13re87WE0bWK2xkhbgXHarJzv4A40jbr5WS32pLbTIysjfwDQfZsSVJT/FBf0rN4Un33fV3e
zOf8JqALiatRahACIpl8otC6LQ69Z7BiUihapoeoX/YnLTI01TO4W3enVjefDRSJS1pMcXwODqmr
ft+GVHPWnYwiVx1woFAk45EPt5C52lq6AFNfdye6WP3spzllRyNB7iwupAgVwSbQ6M16UnSnHVLQ
Varb7WZ3WxzLgUOvQyOg/Zwn8PVyNvi44Xq9AznNLC5ODLmrfBSDggQFjK75rdNJc6fTKa4pHx4P
r+8aREk3Mma60ySWbyAJjA/bUMQp7+GQuppBSbsF8fLutLkR30HvJZw1Ig5gxCFyVWOad6TF4ol7
u1ZFDjqasQKjOGSu+n3OMjEN3UmnxW2tEK86Jbu4EziUA/MQDaazdeJJq+YlxZsoezLG5Q5D5KpX
RQNq0TJ5yARkcA+JKbb8OGUziVNsggz36wXDKbZj0RXJeQT9CbgDP5okj4tpf+Ktds8xiH420C5a
ZBXoghfl6obvUYdjyFsBtww9NUOWnGU33IPmXVb2oGcVN3ZwpcLeFNIUuDu5pV70SWgxDMeVua34
M+YPgFjl60kf2AK92dDOehrzfasgLYTuPODBx7jRrzWBf8WbbMqgquDz7iTAnuxuXjZ+Ax5U9RtZ
kl/nAtKQuioUF1QmXJ20597dFVPu+oqyJasEpH8uk2kE/Rb3DwkC59SsBHT24LwBV1j3kk2jRycJ
jmsycqKuj45/TVTedvuyQzviyVonP6SgwFCatZBf4r7+Gjf8a3SoJ1hdrH1+Bufcj7RPdFlAoB4V
2KQhhGX7Dtq5UytP+S5v8Up3yMTRuO6ANGSvoPVuxX408sS6fDs1xNCqWDL1OW5egjwVW5JsTohQ
J66Wv5NWbVUrah+VBEtD78NscynZZqVOhhNSDvXUlUkh4sys0xC/ShDPdYEHeUpGJyubbp/lJlhU
uJeGgl+1dV1uLZzCMylqfMhBT3A6dh0e4prM05DB0pgxDPOenfsVV7NVl0W1D1G/aQhgdXmRDiLR
8uTzmlVL0f9BOho768E2bddZIlCVak+5UzSpupHLDzqVLs6MMw0RrByNs3ETkiei65vdKn7D2n49
xc1McL9CXQAv7eZgcEvai962/LtvbBbntpFy/PqQaWqXzGuC5WnOpiUtOdZyK327bHH0WxpCWAkZ
IIwncNAkTvpD4yU9pdLEqeOmIYWViGytvZhhzYsGXZDGzSfvGJVV1OSHGNYi27luocnxROfkD9bN
U9Wv0xa3X0MMK/FLljdQGTmtSX1sOOpVacFBLI7cS0PtroQolEwjTPzSIVmNSwto9pLEST+lIYqF
WeIyTxoJmtAGVUTld10Cl0jctAcbFprCU5iZVp6a/+PszJbkRrkt/ESKEAIh6VbKzJrLdro9tG8I
u22DkBAa0Pj0Z1VfHdP2XxHcdTiisUyyGfZe+1sqm0+moccFeRUSlGcCguTXJV+kPD9igk2YcLhY
3NmmjdRpVAbv47DP90IWHu41Owz2GyTxs4te5TsdDUXgkvQC1gHNl2ap1hfRFesNEGdHqV5+5bBP
987WoV4b+Lc3+pJH5MF2XV/29ghT2BFfm7VCwtvAihA/6zA+0npPKh1a6iX/UWeRRA5IlNWXOdn3
z3yy46MrhrCmXuILtBz4kDZ2WJHFiJu8XBCqWZiujPwHodXljZklzr6lL+iJ7qhU92wbw2LJV2lN
W0LyBR1xl9keBEgb23wc6iMJS9QgYn4NJjUa08kdE9M3RpfTusgqDpQeEF+rJWhdZHTFgmk6VaUT
/TDnzat4I3zgf4v3yEP++uFL1GpVr7m6TBH91nf5kJYDW4cwczLii7W4O+icMXx6Pevv7UGfQGD+
9r9jNPm38PW7b/eiNN3geWRiUn8Az3jmzzl121pFYOsufcnHGgUmuwCcOZ5VQ7rty0LptptyXvmU
vxejrWMABAXND9jJ9UWvSjsBsgRH7nV099Y4bW5GUAKH+3FvI7GXu+Ci+zyIxC51ecQsSnMQklZN
Kp2sBMIHugsgu0p7NHV6ky45iIsrHnfRHcq9QtTV4npwwmEiUIj2nZtAQKIly2S9udOBDyFwpiiW
Zn/X2GNlrIxdv63/PqXmUVZoo4uZKPsEr973KQyw+ofokGt+X+habx9VB8lneqHomtjaWx7ZNG5u
NvgoLQsKkVPTfpYoNO9nw20qvyxIPwE8OnHSJhgZEkNR2s1O9CgbAiH6rSHaps+7S4T6yvByAal4
d3opchyeI3dpKXo5zniK1Y3qfyayp7HBZrlO9F0fN7O5w/gTbsdkcLLKU7EiXZyhrys6C5jUdGd5
dJu9mDhr+FbKgzT9V3iyLPLz7lYx/OyWVhY/BHcdXI9Mth23h5qVggIc0tN7oZ2br12aHqSS815H
z01tF9GXGbdueBo2QmGEt1h5/EXVStsLz1CZOoMFz38srtEwTgHLSiEtKfRaDRp04Bszbhu6lOmq
57sY8iR9A/fmXn2yDAxWpBjh3lyBOwDkqlhz1jQnsUQTxWI6kKfKthEDWZ3Mw12C5oAY/hLUvgUn
2Zk7VNzIfO6Sjiy3NuaUnBfS5zMo08lEPnX6pRAaNdvQPJlMqPlsoH7pPskZZLYHndvoU5vORv6o
243u06knMMUp2ZBk9WUYeHTc7l18CNTEXgAs8xShaIVsURy/i3MCB0M49bbDJ12QnL+ZDwrb+XJP
t2LEidYMtLvhTbGS07DMuM+Jo9i2v2zfMHpuZh4tZz6gXewG6xrc/DjrN1EZSzBPbp+P4T1cDZAT
QXNXulW2PtATAaTrFCH1lSbsmuK9GL+BxQgb92prdd1fijiKGeA5mZiTsl2JGb6t8NekTYku+haw
4IWMx/SUJnbib3oEiPhka45fBKquens0nIzDpe7UHt+PbZofH6AQkstNNlPLPrXbHg0VGdi4neMC
JkJVn7c9+Qd//YQuGbKxtC+jNl9FXY5H0WfVNprJPGem20yFryQO18+668n5qIlJTsIWef8zW+oZ
En7JFuPWEt0HnTUl5E71dEWjg1geqV7at+u8z+ndiu62+YkqXKvO+zTU6s7xtV/uEz3lxXNrI5Oa
MteS6juaTxoap6Fl46NB5gpYbSawfa1RJLB4WRel1WKLbsIexet1Lpuoh2CnGh16rr4vKzYAVU4t
1bmA9gLkhzvZwtX2U8+mZbjKPe2xCbYtyrxfF7Yc/NsMJNpqy3HO6fqNTyMf0TagNGdvxXjw6C+R
qXQw+F9gOrxUUdOSYSlJrSfxHhZYYr20yuQxDOs6tmlSdoemvSwh9pTFbS+3vHtajkbo5xZKsPEp
5nIHHdHWPeXunAGVVL9f4WUAhCJkC2GtVsSXyB49e7FIw+Glu9b9LUTD363TQMMugb5KNoWhnp0J
rgy0xb90tHnyCf9lwtI3vlAWPiMxSSDnuEyHmlTFOzxnL5Th+HpFcfFyj//N6fgfuaxOXavxtLrk
cv6UdHI85SoO6wEmvmC2TviCfbSpL0ezHTcWXINq7m1YgzTxJbOGcNN1E1WXeJj1LRDo86VQ8Ws6
vD9NjPfwUTnKI80WqYvLWIzE69y8g2Q8eyWv+6fRvQsV39tM5rquLwTDl40hTzniIuxJ5UtnwfZL
W8D+1YXIdKmafOhv49ZkgaN796lCMhj4uk7hYIF6JqXxO8npev3f17U/zYtXDGii+jDHMqhL3XK4
ccTtc+xcGAeL+OJZtWVtvxUWt9hMfhmPvr8Dgm96ZR94yff/JpB89eww5s2ojr2+WCvcLe4qQ6fK
eeHN8IgtfgU5F/Tur/k2ZsXFogx0FzRhvqx2mwe44eWi/lAjfVHSLPq4jzJskfqKV6bhKUf7CeFr
I3Ez5VbeDyxQjkB8nSs0galAw7q6pMQ2X5UaYdYxtnWgcxnxFawH690AjJC6ZFQNbwvXyeY0pmiR
OIXNvBfCzYZ7cRSt6iIoVc+Sz/o5qlUdVHMnvoD1UMtK5xZzn8UHoA+O4uJdjjmTSVgY+8S/ttgh
lKKHutgiYjCEluspP0RgqtHXsAKgIDeb9vVFx/o6jrAoLrfFRYEPaV+1KmRDl6nGbwsLyxZYDHvr
LBwbg37Y/8hW6bikaPNQlw6tpJWIgbhFYfU1R6U/7HC+cHWp1a56nOYXsGzezC8+CjrtwjzE8ID5
9Z2+7wU8FODXdFkVVyXTDJbQ3IZtNT7pb4WqLsuOGBZWgh3P0SRQFyBjUOmd+LJVFQO1kxnsBqs1
a5l3+TXlr8r2/jTnXqhCAxv1eHaqi5mKO9ICb1DrOeyG5ktWwWdiUm74cLThH+fYROym6ML43sQX
qi4ChhWwyFYXwFVlOR/uIWc27Obng/0yJQZVTzMWIr65dBN7riMahpkivlBVaqqQO8E5bufVHHgT
Q0NYusgVYU2PxJeqJjW2crzzkSlAy0hJFraVE+BTYVuAr1DdBmP6bjTRiycl7AjGxt0JGe1hlxzf
IjeJEjSRJViOMJPS7GZu0RR4Sm28hVkBEF+lquUoWT3HKJRIlpVxnvSnVMvAUsx/pKfSrkiU4QJo
9ehudlOotzC6bPqwg8kH/fG+IZmBAcQZUIz+mbUo5UOoFOY/SXzt6awytg24a4BkmVXofRB3ESzl
Xtkh/1Uj/uYS6ItP6zg+lrZn8sIGZe8TChLHae2QxS6h34rYx0U5IZ7dQpf1Zu+FVhXQAvX4gH9z
1904w+ru5OCHBgrs0bemanpxDHhF9yiFl7Q2zSuquBdF5u++079mz73KOJAvF7JlglSWjKt9lCvX
4tKkbs0vHIj34RFv8DywwuarWw/OmGkSJNhaadt3KcxqL+PUpGFlKl/bqq2LI+hZkeESUfJ47Luo
1nntPvzvG8G/0MDfzJcPE2zE0rUTA8B4BZxPnuDdjAQGckxdl9jTceh0qFIH1lh609dF3j4WG0xv
3kGu1/N3BPbLXRXXMumf1wJo63/QfYBOu2pbKUtPUZF10p4hrz9sdaQMNrL/+6P/cOj5ilkHdwBn
WivOw2TMI/q22XMUp+xr2OheKeNFEydVH0fnhLntZtTD+tRB/xt2Nvl6WXSRSrPA5/bcqcZeloSg
083tgTkPXy9LUmgEHOiT53xcozukIeUdvHPCDNCJr5bNhjYnFGric76SrTy2+ZpoFXiu+mLZaamL
BOUHcYblY/6IEv4OgxrWvA/7Ub1tAdaq/Ng3/KiR2sR3KfOhgpXV8HfQ6L5aViBnuSQQEZ7VJKPL
sEpd8ly+1jr0h+Xuy2VBVKOIujU603WO304xV3dM5GHCTeLrZQlqI7jTdFiQYxGhuUMNzw288MKC
yRfMQvMfczbhV0071r4VRUbuaivC2i2Ir5jNtS5c+rLzxtAMnWHaSlDQkvkreY8/zfvLn/8/4V1R
jGCvAxh/BqZbfJrT2t3Jpu7DFGa+YBadwuMhpAZTYZ3rN8mi11vt2sBTw9fMshEv3oQ34py5Xfwt
qVIll0cT1nBBfNWsStdVu6YWZwIWyiV1L14rZAu8o/qUQo5qgdKwgzmxDSSoF25QUYcFU+xLZo1Z
wRHtXr68bffToKGTg8YhzOU09imF3Z7FuTEYXcYFFCXDcosOwjVoxcS+YlYeRzdKLsU5TmRXwTMv
QuVDhz2aYp9TiDUOhJhUWI+0+WoLWZxJXLigUEL+69dQWtFdodcEm8xLIeiTskNhynRu0zAjPlS3
fh3fajEWaxcVZwMzn4c97WilTBwHndloTPp19DbKC0LSPTpLmcSnSa5tuUGB8MrP+vv0auyrZJE+
NCgPEXFepavdl1jpKDrDgky0VTRoR87tAi3kvg4RtD45XIyCXiOxTy/sUKFyk9miM1K56+OoVuQ/
Rb5FQU/B2FfQ9jEKkRSv4nOk16IyMFqqYt03Qbfi2FfQUt6pI6ZwHss2QW771USlRJtT2Lf7Eloc
JnAqzocCF0wlLrj88tMg99d6UX9/rkDr++tyQhY7HVue8FOyZZXdORzZQ4f2smRJI4pFGAzN9d2S
fpm7zyEXnDj34reNWwFyA8ZV8rzxutIu9Iu9yHWzsTVquvyU6Q/QDJRHGAEs9omFnA2MoiGCnzby
MRY/A3HXyDD8+usl2QhEb5EWZwcp/kO8JFNpgPAP22p8mexwYF0kkEGfZa2iO5nLrJR0DSP0xr5M
djFIEPKCFGcdr1C0I+/ZVS9+Zx+DVokvk3WCtHk37PgteXYD3vhdPTav5B/+EDO+SLY3xVJ0ycZP
kYig8ujOJlkCh/bCMVpnZiMKlptK1Gnqn2QTRqKOfXEsxGSmR6WVnwS8IrZheBd3xV9hU+0FJFTO
kEzE/wLo9qowUznAyDpsaC8iGe4wreAYuqasJPHBSshv9rBDx+cUNgmn2YIm0RNLQG0iackW+jbs
u/3AnJkxcY2heZaXQ/TPloXRPiAZ+TXkh7lgfTy9rBC2nEj3E9fHwLn2nqVDAQ4dJ/jmnmIbkdEH
o21QiTP2hbDTmBsKPwQODWD7peH6L4r0TtBM+ypYFaedNBrzQfPuC9o7nwYSGIy+CNY2cTpOLz+i
jcVpm77ZI6wqGPsCWKo4GN9ixlRrA2PIF7RH2Jr2ta8WoUd2NK6dhgT2J90DYJmBI3uhKDMC/Gsc
5yfuIFA3BcGlWf8M+xG9S20OLP4uLL564xwyvvd5F1Q2in3Jq+UOirEJA6uUwxLmx7IFZVli3xJ2
YmQ+CLolTtP2QU6sbCHEC5sLLwzX2kwv2gb8grwvi7a9O9owy5PYF1EduV6SBiaRp2O096T5WdP2
HPTRvoDKzlHWwPCBn8iKZBzNS2WnwKG9IxEyV1os44ShQWPfx8/DHrbofNlUTpojFTkuIA6eON+7
rYC7gYjav8JmxDsU9ZC2oOtgrhfzdwu/ZagAw3Y83/xU81FmXYe5XiOZlvvLI6y1gevaRw3KGEdu
k2O2++xD3qWXmIXBqWNfLpXAwmeJc0SMiLuTav9WxL3yaH3Zgf5bNoh90CCUwRsa4ePivLbzN6LI
91aOgfupTxrM6ka7uhj5qZvSm8zu0M6EZbBjXydlenS+FQumOhke4vXmkGE1oNjXSDHJE5PVGDja
1ivUM+9YRsKC0ddBQdTvwErA0CYunvZOV5B3BRVSYl8G5ZZuXooaM03ZxxFlgm1rwwLGl0AV87Kz
XGPkg37co67KhzAzo9gXP9G5mKG/GbA65MOcdxXy7mGnAPNOxDrN13TaEeT0GK9rG61lkrWfgrYm
X/Q00xRPLo6vzrb3RVHfjoaGRaKvdhqzKCPw0eYn58ztmL6Jxy3sLeornSbtxkymlp9G2iFJdLu5
wH3JFzmpxaWa5hjZdO3thr7KJA2McF/i5FwBFMKModdhOWkLB7AhjKMT+/qmtWvVjMZY/IZR/GQ3
SJuYmAOzcb6+Ce7R6OEgDbKuVADOvYj6tmj2sEJJ7Auc5oZhlnvDT2lGH9Lib4NratDC9tVNm0Yz
iDkaHF7xfDOuxX5eM5KErW0fyDfRUdAp1biH2OydbppqJXPY4vbFTZyZTBcMQ7fFBNjx1XYk7NLu
K5v4Bt1zEWFkrulTHwENScIU+bEvbGpzp9ElgqFF0VxigzYFEybei31ZU9JQ3PcUT/Hooj8i015T
R78FLRFf0DSgWO9IpIozG6bkUQ/78jRvxyvr7+Vu95uLiK9n4uMx8EahKLLKuZ9PhO20Ro/80dKK
FDqM6h37uia2qD5KdpWfhdynm5Ey+lbOIjQJ6quaMriTwFyF5udkyMSjoAM7iTaNwq7FvqpJH4vN
WLrl5xRkYjS9xV2Jlp8o7NT0RU0NKMfovrHZWdoFvatjBNXqgoth2NpJfk29zECeb+DcZudCH+M9
eDHHY5+nr7xG/rR2vLxODUipgHCen+Nsj59x2G39TT73EMSihWkOXP3e2xK0hrUdJH1JS0U3We0e
kf8P28N84RGPxwlcnZadEz7OF7HP8k7HlASV7mNfeFS3Y1MkOk/PO2l3fqljnWa3Ha03FZZ49aVH
UAVyaLXX9MysQTJai+JdNsY87Mbli4SSSamNmQWf35IbQ9sZTWWB24FP1JMcbYkzn9KznCN5QgfY
dM661+zo/rAqfYUQSfttmuDFdk76LqU3o2JHe8N6KK4q4RISBqeLfanQjOTSCp47+5cmig7ao3LD
mIZtCr5SaM5B0dUqYufBqoU+MpPWz3A37Vngyvcid9Z8gxcN5siS+k0DUnmlLbJjQXuOD9bb+6Xp
mdnx8fN0N+VbU8HaLTCT4EuFZJJsqDUkGFzQ7VbMe/yByq0N/HZfK2Tjlbg8w/ATq0E1jx350aZW
hWXgfK2QIVGyIOnEznViR4iHWVRUxbhnfdir0VcLueJYDiNH874A+6MUKSzNFxroZhj7aqEJlr37
DPPe95nDrUxpbUuCRvKwVeMT9nIoM6bWDOr9nEL1IZOp2uctDRzce5rGDa5PM7fJeTC0uR9GGpeR
tEVQR07si4WcBIY9WVJ3TaRuP+qoNU94jrSBi8aLVWO3cYCxkbs2I21vG2hXSt3b15rT/pCI8rVC
67hkNarRCRSPvb0MB5vPvbQhBU1a+GIhh55yMEGJuw50qU/tAQ8GzragrQCj57/ebRh1O+uzdrsm
jsyltdl+SXtlQm5OGD37dXQRD+uk19Vdi3TjJbIEyGyjgzdgi8Tg/NfBLStyGR8qOcfz/qFpt69L
EYUsFwz9ciz+P9VdYsZ0ZI4XV9vXt3vRiRIUxSCEMgZ/WUX/b3Anj030RCzXcZp0GcNW4yTWLA45
9TC6F6XwG+6AW5im6wu7oMqiLXocCjeHXJcwevLrt9cZJ1u8ztMVbktq+S7aV0wZfhtBGNeLT9cx
nauuz66yID9RN+vOesuCeo0xuHf73aCv21Qjpqsi/IyW76dU1iF3AFr4EiBYeu2znWMMraJyFuJ2
YEnIhoihvcic9pYPotnGa+vaszpAGqi3KH9lL3+Jkf+8WDG4F5jYDXOVzvmIVQKk7u22tzMErIWA
hEkZyZpHafhSX4MC1QfqDUNHzea68ToWw9uJoCTechm2CfiiIOlmEoOBO1zrdH1eXadLB2BKWCz5
ML1pbHVrNjJcmTKuRP9xjC6oJmyP8bVBAL5GZoXv83Xqi6Vsp/XLzGiQWgC/rxen6H0p0D60YvGM
W/RVFmD4wmk3qG8Oo3vRmkcwM5QsH655P7RLlfLFRFVtm6YLuYPhL/AiVlHkhiyz87Vlsq2KtV5K
mqRhy9FXCEkk82rSU3Yd1rU+MRA7qpRml6C17muEWjz5pmnV25XI4jQuc7l0JGxD8CF6E9zWNgeA
yJWrPTnXBXcVdTYItEsLXyeUosdnnkQ/XPtseJiLvi7rF0vmsFnxzlOOtvCEabVdp6YuNTr3ueOB
Q3un6ZqnU2P4tF0bXfTVWMN5dGVZSG0Kk+Idpil2R3SOYQMgJBISOKNs+qyycfsWNi3Jr6ep4L3j
s+qG64DbYk7Qoa/IElSEwLd7QWrMnsxuEsnV9E6eWYN2XwEeU9jW6PPzurZf6mbM6XVL0UE4Ty2c
SLMfQdPiq4ZSuDBHO4w8r53Lx5Nss++w1nulNe8PFw1fNgRjKdsPC6PXI0fLb7QV/3SqDtKR0sIX
Dg1RUrgDDKyrPXqwM7dJyLc6BpsybK378iGH1tZ+I0l/dU32fbbbfoKBfeCR4SuI2DTSoRtJf0WL
RlvqdnuHHT6IcIeZ8aIUlgmq72MNKFKh+hLPGVnqpA+8Ufv8vCgbe7oMmJcoJrD3gIactGMQPQ+f
7gWp7CKRJcnQXzv0yVbomo0qvQPRHrbWvSitxQJId7faq5yXrVyRqLo74EJ4Eza6d46yJaJsW9f+
ujvyhomBobFtDdwCfFXRzlMKgmM3Y1NH6rRY1/csm9ewefGFRaLFF6+ptdcsS4fbHP5yd7Gpg1IZ
tPgPlqlN4f9CKXoH5/RHOrm6eTcfdm/eBk27rzACK9LmfT1317WBLCrLiu+MgooQNvh/ztLOgFt1
uCubpj4tky4HmLDIJivCtnZfZzQRPMWYssf1SJIffT1053FHC1TY13sn6p4KUBzbzl4n3QFyGwMR
V8K60n4LGz759UTVZpzSotPdlVA9V7BXBtoL2q7Aj/eCNT3MMtJ07K7jeryZNDlKqt1z2Jd7oQoW
Ytzj3DPXFXcwPFfByMzSoIwsLXzJkc7Asuy0MFd6mLoyUdrdyGE6whaMrzuSS9SvLsG09DJ6u8y5
uBl7GeSBi0/3Xqr1zOMpyXv8omK1KQz3UGblHOrwsN/Ulx/xVErsX1l7RcqalMdcgAOERrHA0b1g
HQDl5B2aKWBOBnAhobk5sTl0PfoyJNaa9XCsqa//pqpVenxSSZANPObdC1TeH8U0jay+km0zP+i6
iW9QZNqwB54vRVJ5pCeeJer6ogVBI3dTNWMUpKHCp3thujZyWS1Q0dctpvddsXzVzfbhf0cpQubl
p/tN6sRXJMGgnR9uAJdTWMLr+QS2ZCMdarYiT7YKwE60654Eq9melyYZW9qctiPK26HiORYDQSqx
7tuHBfKXeaiY1lucl8swFfppaQSJp4pPWddc5m4v9F4aUWvxtM8FaX7si8pfWn2i1OINtYBJOrlK
p8BgIqhT1qv7pWjTAp7fXTKSz1FTR8Uz2awC6XOH55b4x7JmHB7yqINvRUn7JWZ/J2Nj6Jc4ApIv
KTPTEne/potIzocShPwlVzxOzi3XTlVOLKAkpulOzs4mzX1CClW8czXr5rNIQVwCcnVM3Vu38YPe
b7tIa2QJzZR9qg90ylXF3lhZNU0K2XsNclJ7XoFHtEPJZE6bR/x5sVzGAnrRO9vGeX4bHc2MQ6Lb
k/ZE0mioq2LRyfIUNREmgC5y6B5qB8Pgy7jYMbmkteb9JU8Tsd4QqRcBof24yUdp9+I47TpjzV0+
SQP46AZh7mOBHvwRKpOlyx9Fznf3cVKW6ssG58q9HMBW/bbA1L65ZOjxzqui0VN6P9qOHZ9xOG5d
OQjVAXqO1oaelSrDA/G+z1aW5xVJ2gMi/05kcAcB0qWRnzZ4m0w/NDabjJeHjNLxvmtzm2RAodrN
mWowILBOZ+Aza1bZoQF5FHvGMbRtmRoOVUPJl2VYkypvXV8fJXzeCxBuZye2sVxF5OwTqicEUv1l
ifKppA2BdRn4h2mKf19mmu7zZobo2G/ArK2zz3SB53z9hOpZMz61Di7xbdXjudKSE4dCegd7VKJy
/ZU6V4/P/dZ2UV81Ccs5bhwDa6ZPfQtk5j0fCywJoOx2hZfD0SzZ+6noNvkFdzd4CZx34ywIvf3e
ieQe8F1mgE3VZI+QHqklOodOwMI2AJ8KfRzZ3eKGfbvsaQYRGqirCxFlMZLD9qWp2x6w3bUTa6Wa
5sWBVSsNP78bvuWqBcl55HP8rV1qTdBgkdeCNtU4yXz5ER3Z0cY3PVQW3TnVxwaaVENfYpRqyr+S
wm7rw7xy87ROve1KYIQ3UQJhk7B3YH1ICLQm3iusAdbap3lFH+l5oWZUHx1lUt1bIG7tZTIgDycV
6WAt9Gxclh9gFE8seRxBaUvv8t32aVwO8zCtpZzRonbnAOKqK1w+2fAFMhZD71WHzpanZO9mCN+N
EWAv1fGRT98XUGPBHU4tCP7/aAo7izdk7mb5iL9nqN/keY5an+0SYnhJFH6GpdT11hNYpPcq+pgv
oDhX+ECmb9VI6i4GThoy7yw2+Y1b2gQclUNwfTyMoF7nZVq08L3Dm2Sn0pZtqsE2bhNAPcZScAId
ww6mLR7RcNXo+7/1XKjung+tPL6wcWjYaej6XUKOJy3/SfYRXITN9Y5eU5uvMEDHEw325zIFU+1Z
qGEn67loEUAP+hCse0Lfd2u+IlfHAM0ZcXDS89HI0ZbR3FPxRdEhkv/U8zKmYASnDCnyZNbzDeMK
eGJxzHz50Cf6mN7EZqjHpwQH2Ir0bTEZ2A3D/lnSH+jEmfszpwwS2xLpi9XdkFUd4z9rZPbxzPNo
Wd64hm7Nj2YZDvoeFloo1S5gj2+3cmwBNS8Yj9ybo0jW4SnGFpjf8b3X8cfp4Dyt+DaMMzoFKYAN
rtmtu4WzNNW3tZJxcw/41bJ/Q5P1MtaPktaxK6GSUuKW7k3C4XgQzRZ7glisvThCpuNnY/ppuuNm
hb/k5mKxfYUXJ00qpsjaw4jT1pE6zlSOUFI8Frbu2m8ziHVcV11uX1RLfZ6nX/p0kMd9XgCgsN8W
OqHiHls0ttqTBEe960oGUAne5vsQ9dlZKdYC0wx/9LWrFJw7Rti+z2r+azoiMn/momgXe27GHW3j
qJznKH1y0EGyk9m6OtJlwkTWv6GIcnJH935GUyaqSNO7YU2Ve1hou+iiUk6Co7cpsWdvo3in3eOx
7mv9IUVjxnov92SbH0nd0u2mTaAi68rRIIPg0FUAPOrmluMfDW+a9b6HHwVc63OSTuwjPL3m6fMm
j7WmJz5Tl6MkHu/dUrJ4b5MLOv9IC7vIGTL5G4tAH65zL3vAvIw2uy3TzVrSl8BRT01ZF4wNb/s9
qbtzvcej0+jRgXFjyQAvUWlJjiFHt0cB+wvxWLSJM2csbzfcbGNNl09uy1EuT1a4/d7ZwXbufZfM
M+4CgPo0l70zy1pBEDBGn/Gv3Jd7RUwTrWe1FMd2b5qG0L9p54r6ikoWWimynueru4MTcv+SHl+K
XlY4VA7dnhQUiN1zvjbFUcoRfNG7ZiV7ftMhO5/XFyEk3X90xsnpq8jyBeqGDUZE2T9xm9Tzh25I
UAZuIkKG92lUHI2uUlv00OVAyjCaKpeRcXfLEEfZG86Niy/CNBmbvzO7u20vN31I8lWqTaLbVAJz
MTyADrEl3YnikR1h58uL/mP90r9sSz1EzALIVUT5aVxFjOq2aur3MI5Sy+VQ/WHfrmi4uh9dOhSs
rGvmpKksWDHkg5oPPlQLG9buYR779oUbgFJHMZbYAaQp42PSO/azHp4wbeXSWMvbTm8j+zlxpIq2
qnU4jodqjJGA/T+OrmxJTl0JfpEiALGIV6D3nt322H4hvBwLkIQAIYT09Tf7xnk4EbZjYrpBqqrM
rMyh2fnAYUSJnqTbSCWTZCj/6XgFxE6mNDMnQvwQvaL4+OFCQun0lRV21v9ZHz9+jWFXoUHTxMqm
WPEZ/hU5mf1P+1CX/fVBSegR4bLfllWU0SFuwCgv/NiHyW4/V5fCyRyu9wj4OXZDGYHplxFX98yt
rXyTeMj8ve0hcIFTW1eKcIgn6DyiSoR0WO5plM7iOTK7gQf7I7rgdcrnROH4p634nj2udVzXMuqQ
AhzG8TkmO1Mn3ZU71tKncnVbDc9u4+Gpix+BaAM8aXmQ4NP/g4fI2H1BgmgUw0po2/xLaH0MqfJO
16xA86MftvzFPAp5In4n0Q3R6x6r0QRtXT2KaFiA3Iwt+1HwuE8Ovvc6O2k+JG2LZTHVssaiMdsP
6brs8hRhC5o8BxUz9akRIq4PpmVkP2HlbjL1AIfJ8m0mdmRVTmnaf6OLisyvGH8tD1hDQ92iWqnu
hwRmgUTPLVv6U9yTrDxnwXEXVxuqm0GrSILKXxc03FF0cbP0ZVTzMaIBz5oOxXWcDIFDf7fAmcJU
gmKBvKwggMv3ulVl5uDJFU3FxUBWtsI8C3nwTShyXz6X/RhmxJogCxWhLEBP576vCrqD5Tvxyeww
iuaQpFHyAviJ5a/tkNNRPPlUUj7cTac022+h5wTPJJnw2B9tFs96c8WKXV/eEY4csgYznzemRiiE
9QrVEK73/5V+icjzyrWWJf4ompc6krMmf5CIkmyNKPKNNULTNv8vG4tiOYUNcENSz9yK7WzX2cna
Ll6xK+2mMXQI0yBbUgXhw495Xlt/iXPv974ZZrqzj1zTzb/LTOFuRNJukm2X3aJtOth9RgGtepg3
Jb+D0T6uFuip5nOfxhk6gqRVw4nBb69vtNLWnnvzeCexLG224TCkfI5qK9s2YMGIQ3f/GVmKSyue
Rjy3KBpZekkC38IPu05pf6MYgdI3jy5GHPfFIt/5lIxm8zeR8lUW1YYFdXWVm03m6+bjndWplSXk
5ZlYsyN6hM7/LJXuaJ1sLllPiUiTdq1UMDvGu60Y6JdM9lH7hApNoq9JwpLkkg4gPX3NwjD5us0k
ciN3ePKzprW8kyco6pCTVq2Uy91WXDJfHJHMMS4vEcr3Iy7b2n6OK5jQ6KTqugSRRnahHLkLHbPb
05okaPPLefiYcZHbGvCwrPoJkssOYZin0UWjroxGEFvjVtj4V7PAyEj2afmpkYB+CrYT9dyZrGvA
uUVpBbxtf85S7Y5ashxKAiKfiHMFZjXW+fcRVfp9o5jrFHcO1d/6oRyfQXohJ8QWo4PqNsPj4w3g
r3SPqnRSvGrXXrlr51lb1JMmOj6zoZinEdEUxSaxWWnoZebD8ghiWdP5pbATen74L24LIlX2/Eys
kHPbKF7mHd4Lv9C6EKv+O86x8JVE8due9j2Z0+nAccTnisHZvm0S2Vp3zTCeIePFIf09fosiNJi1
6+YB/2jPuqcS+Ku4DLqQ/asqrI5PmU4REYN6Y8qvUrLsl96RnIIWJTZa3RSMGZ/IYHfSROs4/0vT
bmz/5dgT+FfAkZfnFdmQoox5Its7PDONs/mx+BW5GXHRyoMYYhPdPVV9gVgZFSYsmkEN+lqasV3r
NW+hIxJpxj9BgyZJU6ZZoa8RCTkmIo6CW7e2g5v81q+TPBnMRullVikhx55T21WBUfQ6SBbnGJoL
atu3oTBA2yueoCutdqKT/adDIkx0jrIuv8ZlSMsSa2PFMt7UMvKWo613Nq/YNtL4QrYoH/9bVYcg
0johFI+0UPn0MdHZbluDhblue2sTobYD2oxpG2CzXgRoLKc1WT8IZdnbbqZ0OQ1GbmcKiXbcaNQc
7apZlWsCMrN33SfRsu+v+d6hbYqFCbpF+9MLzKaxXtxdL8VxnHu6v3LZxnCvhc13O38QsnkLk+I9
qL2ao+IT6R9q/Bk7EosaULTv73ByRZiFLvJnJeCHdEQtdcuzVSX1DcnTztYDTFEQiyNxpe/nQZVu
usOHBZbxdcJ2Tz8Wq1aCUmL8cp/8viEABmFLzcaKeblgyomvUbT3Kqp8KqC2S/2y0KuG1cUpaeft
A8FBPMfXKDrxzBcALSeWeRUdtz223VJlxA5+qFhugG/beVM3no0McUArMJzn0M1O3Kns/Ses4orl
WcP9dkbHuFKY9kFzA8QlpvbU9749Q4S9bDfcbLKmdP1LoNNLXyY2qPGLSlxIvhCFMe4/EEi5PMyJ
2V5bvctqdYl8CMu8/V46b9U5bB03/pKsyZbD7zFCuspqovV1smZodCf3FWYstrAnmug0VLqgSh22
NeqDRayOxW7+BC80ljbblCekVmAf4kZQmlzydtcrq0wRBCKuI5ohf9b1NqmnGY7qd4Okn+4C9iAe
cJGN8XBD4+zIsVi3ZzmNa8NcTvqXXjruD2tvYgbq7mFeClO0kmugPRatIC8xHT25dB372sQ5mSqM
b8VzwjonwD2zRaE1Au4GffdixczPrsAVW3mlVFYrtJ32VmwjzlXV2XainzHm02KuRRzK/oeDglDW
Ieg0feOJpcOXNNpb+Y62axAvcYraeS9oOSCYKmWPFRBHKgxbgr9TlyE3qIoHxcJ+b2WZXLMQS1MN
AuIqUQFgT7q4ovtYYHe4X4oWoL4n8NZC6xaxtHJpX6ilRsBUiZGFjL4GejZV8zapf2scWWYafCNs
dxVmWxka7Ye24QE+KBj42xgdSJZm77ERW35A09FGGGK1MwdIT8h27Jnp2wu6BUrrbFws/+wJT8dz
l5OlfVZJkMo/jdOAfa7qsfIDtWBPemBd2TwINCxBhxe2RKHvKgUROn45le3pKZeIzbuyPQ6y6XM0
god2RJxTXy/C5+nBZWwyy1H0eTZfZRz78VuMSzn5beW6tBpRWwzjZ812hM9GdcfLafptkOqika0o
cSnCXcLorbx21Ix914xJBF5xkvD1+zKHvndfQxb35drwMVf5p/QtAr7Oai8jf2v3NoJaKCsXiqyj
mUJeddaBJOaazmHCt6NG9F5/oiiV0b0nQCR1nanZFR8e1+NM0Z8ObpAH3UGJ3B+x5gbb8TEFoPPd
blOSJgfbxaLa5RJhWtv6XFJ3JG2LqE/6j02u469LUg4LMGDAkxwctGfRee1o0R7R/SBxDO923HOg
gWMQY9Xy1sHWOWrLkbxFuZv344DrFslGXBdJ9BcgQbmcqcoRfC+KLsa0iOKOGyYfoiID8BXwOgAs
iYyBAGOS9urx5pkD1ve1L55S7KTNTZnkE/ubdqitV9u3A/v0AK1B581299FQdYDhp9sIs+8ZS4IT
VuS+9yvNh0+47pbqnDOkjcqjX8ssjYAU0S79NJgalmrIdTq31bbxSUBNnRoJ13q+GD36u4cIaruL
ZQNSUXURujR47mlq69xCSXeWLt2VPakNCQAV8p2kO3KJj/6KuaqA9gACcNoB2DZO4ZT0fIVtG0vw
OJuRrQ7ArynoRFkTIS/2MYAbw++s3Mbs2od2KI6xyiL+iuJZoqXPWh1+ImqMU8A+u26z8x5nDEjP
nEb9gc/DSJrSUHz5oxjmovm/kcoBaAs+oyalEn8SHQDHOoaQriMRGV/utmvlevCPAK4PZTgvfisS
xkHWGDcQiVHNgGNg7ppC8tT+F5QmexOiudwOHfgtuE8b5mP7hFuKqI8+HrqtLgaGN29N4Ph2GJII
DqV8xeB1pBlSdk9uLnY4LBVz7I87J2n6dxzR7O0Hx+w+vmckTuyTHgpgYaNmfP+W92jPnnKNpv0U
OWrTqI4y7N8mFRaonA2VHAG/vc0jcqSuMoOW7xXyDCbDaSWuR8M5thvrKhfHLowVJnHvnwX61dVX
QCTS5B1tyry94xJQt3lDPfzG1EyHKosAWZ0wO4z5s7frQl8xVUz7c++KubwswIeHl0xQRKkUYH/l
Ne5bhjtdZzF/w0CjjMAsveDmquSaR/yCfzWTVxGYW66RspNwaE9Xa6vWFtJ/wfDfxk8GpuDdaZA6
YV+n1vD8BSGTvP1ilF/1r4C0nhEz6UR7fpEo/W10KneMHUdJozC9uMHFGHgg9CY42wUUU67Skoux
Jq7oLKw/1yHea+OKNX0ViWL8BCTPZq9K6K5/juTaig9M/pYeA3YAECbQMemzY9nbdHsKA64M3Ksx
7fxpRlraOFco5W3pqt3SxR0jRMDj+ERJKkNZUZJDU3XIkn1fv/XAUuFNUqaQta51b1yGI9q3eDka
Cux8vZdAC/ShH8Ka34XMRlyvbLD5/H1CSexOUgKA7iu+92S6xrCqF3fAkm1Xp2u69z/Ew4sJWHYK
1Ko1G/niNkCOuCvHoM5+iQ1Dxzz1Y1pHqhv5WyhKHAO/bKl/WRbEPNQQO3EMcgvYpoPX8KZC3iZG
ueKG8t7ary3qJaiUDUhUDSFKMFEVZoiLzzLxu2E/1EqntXF8Wek57adc3OEutLZnH5bBoqseGW9U
Ag9HnHFdultM/fIpWUjAcq7o18xm058rjPDcD4DvaOFJQCbyQDHoJ0n+N1ZDWYnULvqcri6k323k
ovRoe+cL9HC928kzA0a3HacutfS6AGOyR8QCyg+0HqFqSaD/ksxk9TIWLf+CRL5cHlMwxF0FLk25
ewpyJzsSpPjU/+/p556jnXI++b4uZL4tiHKMf4kFm8EHEvVUXdlK2BkIXAyWJMtbbIpMfqlYHydf
bd8NJxxE+CxxMq/YkI0zAHhkU5cWh1+AcMsFLkDQMvNYTUpyU8/LCniG4GFWYLFzfNg9vj4w1Kct
XTZa87xDLiYbA2lcj65rEPiv5sQMp7RLyGvZiezTF6W6IEsGvUlfeH9Wado/AXsN1Ub0+CM1WfJF
U7U+oZkai5vE813xPAJ7R1Ya85BxYTau9lHR74SWYqkUnBruGGJxdWObePkNE2BdgCgrHkwU8iDh
i4bSomsCPVXb0GIfsucZ8AGCrUlwyTWOwG/8G7HHpD4emX2sEn3hvq3Izgt3eBuR/nfXwqbsABoq
Fu9lyNcOs/VWqmM0GtiiIjtx6EB+MYF0Sxbt84uUOAgNrPgdwCMYu1D+GyhqQp4LfNXjR+aRMAdn
/r5dTl5qTivi6dJkCyB03IRIAE0qOmPkPGYKBCOGUM39X8wlcd5W4Buy/NWneglLJdXo/I8izfNF
NwPv8oRVAGKiHZeUJeB8Ekgx0lsq2n34dC5MGTLt1iIkFOUcxreXtFhRxkAiR8XRY622sQqZkT1K
bHFPRtwIaAW7rHvO9j7dLmCKVt2f1AgSKVRTiii7p5VvZshPRZfTbT9qQQZ4/0bIS+i+b5H7attc
R0WVTL2YX7ut4P4N0YQOcD88H4vtm4w7I25tWoJiQAFud2QYi3l+duBxUmSkqMSbuEYAaomzhB5M
EbTDi8v/a4kYgbfSiay+nnEXr7XZgH58eIQPiqcpkdLtCF4nZixr6gNsXo7RHnvhgHGpidlGc+yF
mEp7H4mpCaBfBl6VOlEPMBEpPpsHM9L1eAcHpnqMTPGwA3Eud4SxVsYPmJPxP+GASQEKgqNds7kB
4PjBEi38neN1SBtgasSd1RA6d5iAKCEoOFv3CL+6wSbUdkWzFT9ghmQJh2IFVHXKbaxYM6ywwHxr
Fa6pix7zTvwCRBs2zGWzraeSc5Dmclx/sjlHS9/OK7RqUayA2PRTa8sWzzfuowuZIA/H8DvaqE7z
cZ1eYNYexN9WS+33SqHIji/oO0N5gL8PIkUHwxP5dTHZVry3s0c1rTTkDflh8mraaizhseVpi6Er
+A+QyOMRTaKPSVUOosybkrbKfGCZcbbHrtSuu4zZlLGTzkCHPLAD+JYD7Z6L7hebqBAfe4YsjLME
dpACOQIJjJEce/psbAKfbXpdOZn4qSCtoigbfEyGkwpu714lCjX0qC3G2fmATLmcvfQbc/MVZInn
BzlQGPZVoB2UeAbpOOemBmQVkuveMjY1Ywzc62sCQMafEotqeWI0wKK9lJhtXym2I7AiIWcXv4y8
o1uNblHvZwSqTvQlqISDUNzBPbq/q4xp+YEOEr8meqpN/StByAp+Ubks3Hhwebol6LZp0M8TB770
ykak1lWcI7luP0bUYrU8t7tluoGvQ9w9lBUIKmUPW/1IHNMBdmSnNgbQWbcJQMXvZdapsn70i7py
D1brnORhR2tJkE0Ma7FAZ8DdfHWcvBCwVEtUYdwx3e8ojTBhN6Aalmb3wybqoZwZ/1B6o+hrJaKx
1ZdMCXRvh3bp2DTc5hkrSM+YYYX7pwrN25eoDVr9HksO8YXL3LbyBukcI9SG4UEXw9c3UUI2WBbH
xJrEOtcHLUcA+PCNEQaQmbGrxMr1qJOZz7ifpkF+zhj227c2hmXLs4PcA/BTQJLJP14GZa9DaVeO
aBPLQXipGFHCF4LEjumyF0hn/tXBmTb5yZMNCgrjFny3bgtx+my3XpomtmCVztBtaHPCNBHrp321
kTxx4wKpC2BoeR0jUrqo4GPO7H3Sq8jOXD2yfQl8ddDcpBFpETU3bP7bMpDFfJum/AZ3YDzdWYDT
ukoGTCGMaL8rnI457ppMGOi6+mjCt3yM2EbJfYyGvqx5RhZWVnYF4cmuMJBOeTjibVOPtjTJ+fDW
J0kxTleBTnQRDZnmiZyGaVpkE+ScqemoIFIHVMEnp8wXKO71jmDzYOabxFxuzxLsL1A1gxH516QE
isiSDqt6pVqKtR5XB4Chiqjo3Ze2LIGiRKLrvmJanvdvyvjCfSRYPUie1lKHXeEbdUtSa4iL+gZc
YJytp3kleB387KPpD77uIUarUiawrSxjzvxhRz5i9Mp7gFDfOh5Pq6gh6sgcbYB/JG15j6YdZHC1
8J3ANwN5WySugP4N+j4gFqtv4DM8Ict5mJI95mekqektbpgA4IF62A3Ru5wi9MnBpGbG1Q68c4P0
HRM3OC0cmUssxh8r+pPXTo1F9GLBuOVTTUm3DmmTm2jrfimPmGRXJ2AXyW3gSbl87diONPAMELLF
8o9Rc/EFkyqLEes8YCq5gKH3+TeAJGx/3vLVrS+oWfuIUUoSPmb1bDhl51nM3Q+gX9m5JWBcj/j8
AoKIZEw1fdEOKPpx46xdhor0i8fHymlyBHT34RKgQHWJg49AmUAM+wlRSmGzqpi2jI6XWGudK7iJ
U8+vDIBg/2vQo+xPC+plccv9HLWPdDt0dH3lIXzobqXfivXm4GkzSiRwE7ip7XmxqGOMoZAD/o6G
8b4h+SlcsrSNHqMQNtvuJVFDdoezWw7QYeRy+g+TBQbBBfHE6EcNN8UFshKgndWK109OlQenTpFs
qMd2OkPwiZNyLLEx3yIBOknsb2TVjHBgIgNEXpxB7wvnAuygf00HE5a1ljpCm/mQtubxXEFAZPuK
doaIT6unh9UE7PAAeyGwoK9nFHT46NJOUIhfCixCX1shQlHlcxSWvVkHY5NrZMg6HxK+tgQNo4/K
8NB/MAlcm+JSnk1VZkXJxBV9dhEltdcJD7+QNpLhbJYAJbx4yeMV+h4MaWF7gUhKmXsSO6aRZOrZ
9m1TuEBuA2ZGj1ewTbrl2q5ezJcJTWVOarwCEh0S9FILcHM/0FOXbQynkw1Zd5qSBT9pInsYG2I6
MfzRFL5PR4bZKr6CN0vEaRKYB8JBlDrPotptiDw/YQ5hogYmsfqbtyMEvDVmO6NO0AUB2m6WqUih
qeNJgZ0B0AQFWvDEY2SawEMBiMpE/ydRm/bvM1kxrUK8A3bmvQsFfuzsEE78rdux4vVbz2FbTqxb
0L8+RrLhBe6mBgPTUFB33S3UeBhaVrJ9yrTLlhsUiWn/OUDuYdEwJrZ93gkg+LvDwLYfRvoop7kD
MQ/9uMcKwmlQwkMLgT58ii+bjSd7nWNw0U+cI/vpzGnht19gH4ryDhLDqPMkrAGoMO4O12sXm/7D
SBEmfN8gBaE+6jn+uKT6WwZxcPK6YxSXr0UJtDhA6hn7KT1R2S3ymuvgWV5DIFjqM1Zakv2woHEc
P3NtadLIdimGvy0bJYcXr0bA6I6JfNuuc9n3+S8LUaB/z3nC1LOXA+DiasmQKlD3FuQZqx0WZkZg
bN0DLD7Hy+IhC5Jz6ecqw5SKRbQ96SGilGIq+1uqu1FM0EiE2J4m4lO8DmuEXNYWn1adoSKY7QGv
5RzfURYn2oQBaqofC4rD9jV3BYlvfCt5e4aGMdLZYZuneDj08zSTJmg+tjVy48R0kq0IGPEmhq1S
K1OgHTubAX130kLdLBHV2l5NaQMaaVFC0AFqLrHLwQvfrucERvVzNag82a7Bz9ir910ux/M24OJ7
nQIUiT8yZOqRI10QH/AlwrANTiCe8RWZ1mgIG8ZMyGcEsbj2q55cSbu6DQ61F5Jz+xAsoRjmz9mG
c1z3O83LVzKsGKZh2qCLZpcC/c7YY2676MD39sVAHYluqQjrdgTwt6I1hMiEbTgZ65ycYMS0jw0Y
JYe0s5WKqDzJDp3867ztBkwojUwHxjtiY78d2QpH4LIyWUaiRto1yEs767SsAHUEXoPtwt3ewjGp
xZ2U2xw0WGFXfMmiC/GLxmWIWw5ahATDJ2b8elern8/CJ1t7anOwuI9QpK6DBgjveIrw9m3X7xvZ
4rTawAAm9x1+1YlqsJzL/kuzdEz/toNyLbSH+0K6T9nhSV2nfIEaAMI9sX8fY++mK2iEKa/TLRXu
TaCjGv/jzhA4tkDi4rJqz0Bs/lr6ZATvwFI7fcmgE53uMJIsi2sP2AypnKzY4w/4h7dcNgDn4/Y7
nSD1uKZ27rM31GhUJODH2/ZQ76Myvwyqt/g2eiOzl26g25ieOmRsbLhOkADDDmueoZ0DEB0hiKTK
UrwndSqoWZZmRTylQRVescqwwSWZ0OEhzMrUP/ArOUrXnGZs/JMPs4IVfeSKBVVAggC2F3Dd1P/h
a7yovXH5ikfRwudcf7IQ6Bf0mcNtxZAZjXircO6eiomUoKfMBCfOaN8G0dYZWuTxVNIcBRV2fZO4
4s3Wv0a9RxvA7LFMRKhdj/G/QsM+9le+C2g7bmyyyfqOaodSDr3cHn31alkd9AXIK8jtIYV0TuRH
BxIReQUe0DrBYAAtL7PHJe46RPKl1I3pZUXVK9MLCoFm6wHGFcClrxKjpihPnVuVg/4WOdnRKXQr
4hjrks38HREsHUbybjNkgdQM4W8fbqfupE3fw1cObdpbm2WY3AWjq/kFjmbU/8o0lgB4NfJyAKhZ
WNUu38e+Lzuc8Ayy4PM6ZL6PQP10dJmrkPZkyU97BIzxjc66Te6qAHp6QyCv/8FxG/mTyqHLarxc
Flcjln3dK18SCENZnplw6zbK4l/QBsUafXthMWOlaEb0pYOhAL/GagvFCVyZmz67TVrI4VYc6/Qr
h54p/YQKaxt/TaSAXK1L4z1tUg2L5AouZSVAeE8KCN/yNMoB9OzT8KTchEk/5kjTqYrVAfP7Qwam
FXQVHmcZUjKAUkUV444CijLnHcahagd8tXYVj9C5N7vAykizPeKLPxdHR6hoiza38MqSUG+g9/dw
noUeJunooY2R2zhUIJVF0gIpWHeN1sZ4FN+D69OhReLO0EONLra9my1YNbOZsTFFFPPLYjyUElIl
cfQ1ZQbz1oTLD2zalMeGnpNx7cZb1OE3hjMvg84xdEGzd4TuSF9ZHpG0ziPk+3wtjV45JqZlLs6Y
9vPomwfAIC8PyWp4ww1n2hl+wYWbazqVSzhaE6vuS9FLlV3MEg3RxUNxjq5E9fMOLkyr5bgCG1y+
xrAAEL+S0vTqDOYqTRoLEmW9TxmyaxzmS9S78diLhC5vwHKRjSQNoNgeKubA1luBxBH7zSZwc3iX
Y7oYVMCMiPIcT0USGiA9occK48Pds/R9gJXgzmKw40yw/QRJZd7WCB7MdyipKDM49iNM6rcY+4kH
g1r3+Ijg4Kp1B/zTZIZ0fYNbVvdvLTqKtPI4i8Vtm7oY4jDLk+iJxMXjEGuTsb+Qw1tWhUBG9lKC
b+3OgFnHEkhvL8UP3eXAkI9grflYoG4bHg6mgDiV4skCg3gpqRp4U+I2KS6AVNJ2aYCME/WXjehB
xgOw94wdV99nkNXY2S5ZZUjO968TpMXityjBL4qKzAVBty9cgXejDthw0aQaTRc6CLdMAs4IZW7W
21+WS4x0FdpOcHEPHNk+NGGQN5J/gM81cBjkU2p/ZmWxJM+lsUpd/ai5vPDWxCbDsrju2M2oAkGx
DN9U3ldxi94XKAHgGDjhdGjW5+d2Kzt6RRscdyhvy0AnKIzF7Lc/m4mdeyr8znZ+JRFmOWBpbVgh
N2L5coM6b0nWCo2BB1ZZrkLXoPr6/XtEB+yDOOzY7EdVLkv+K0+XKf2DLU3Emw+IDE+aqMMuBjZ9
qUmqFjUbkFUSPZjpBX3CWGuN1rcqDYiHI0patx7iERoOLHmUPgLnOOgD31MkjM0QvJ09Bxx7JykC
kdoqLrcsSmu2SYgFjpZNYn8NlFNYdWUBB0kzJgtQKAlWNwTU27gNjbHAjGaqQFQWCQ79Qxpvh7Po
I4KGooPVV9tB9AJ9CdfkxwBgA5t3U5SFc5RSyNjBmi3yj5Brxi4LVbK9LUOMiQON2db93AwF6AzU
HzJA7Btgf+KW7qFdbmFKIDvAxD8xioHFm/YjsXhT3xXBQW6YzDGEIbw1zw6FKwdyQfnBSBFvXdR9
hWuSn6AYy715lTLz+psTQwbydoZPyH4UM4H8yI2Q8SIiGGpbe56HOA5/157q8hdEp9jhqfJMlOIT
LxenT8CR2xJ4zNCy7zl4rJ9byDpfZ3vZu/OyF/kPNG9b/B5hO4T/lMMygGjlOS09ANi4/ckFoEvT
YIBS62uelNhJ8HBT3YDJCZO8Jhs2KOpsi+zwAwZPxtazB4EN5tZBS8BfsBcAsraP/8fRmSzHjStR
9IsYAU4gua150GRZ1rRhtC0JBGdwAsmvf6fepqOjw27LVSSQefPcm9NKW99bZzqGVLIjAn3PrTnE
XpcCUWNZYgsVytyrbRSDKNOYKaTY5m25Trcwg98OFYF6oYLmOW7rhrqqZ1u1/M5AHcKXqIe9trss
ZenuR5egoFV7ylmcGXtfyjI8hmx+ESVvbqb8kx+vIbUreo4oTopoc4XAy2V1yCbEmw1fihTv8Zq5
60uQlmOzcxMph2sygvQfUsjZ5JEGtSN1MUT0sTyUtBFbPtB0qrbBHHfQMM26Ymg5e25s3K+5n6o5
2/LVVvUpAeBpH7jxli479DUG9pPw5jZ6o0Z2h2cV5NHATD4bpP+Gs2sK35uV+/2H04EhW+Ktdo+N
efVOvd/Dyc4yzM1vierXsbq2CbjN+Ou5GwrOoN2NgvL271AVQfHP9dlH9bHwcC7nKQka927wMLcc
efpq75SifIRnzsdkV2mJZL4V6ZKXp2gpZ3muwImwvniKnS73GBsGfQkw0HQvSyFdUCUOqpJ7OBYS
qDXQfE/bCNGWyz1ijXtwSfjK2rum4JvZc3Q7MeQ3buCHMYr9+DEusjjaQl537QtEBIfEdrC99v+R
Y1NBxjVlKQ+srJXFTiALT//5KXj/Z1oAZVxB9COFZBQXUbWxEDnjd5PRg/xD+w3qbuuNt3IjtbVC
+Ek6PQUcChzjQDNRC5bPCjr6AIddzu2O0L8lpmQeJCgFJeTIOcYUuWS4XtwyO4Abbe9hAJ7lLcgP
m4Ha6W60TOKr2jfOOSLMvvqjVYQlRuGOGDWyY9Yj/lCWp8NeWXiC//Iyy2TPRjoC1+70UNU3+jcW
i/zjpHmao9wMCfMsGeTiEngYkrb5bIJkp3qDjKG61bZPgBkq/wfiS0sGtcskzjw0CfxqtZE4W+fw
kpobrLzPBKbIw6qybvoJo2DI/szL1KfQRl1OymcGh3xhIaWL12ui5rEKVcPHkDVnmebZt8TULmKT
z8XtyIG9XLv+xMzpNjRmGOQc13rux/1MxsO47PNw6sR8dqMGq+Q+X63POJJ93fKS92Tu7H3tyWjP
47gSkcMq6/Z7TZwx+9tX3AdwYCV0PEP6UizdFhdZFh985pzdL8TsuLt4vp/0/1jppxsWuU7IRek0
UDKwMirLt9bXWfgrrMdg3Mw0IPmXaYsIcafA8fwgpsJNjnOqVDVu/JWdRzQejuFsqOm8maK7oHwH
JnTpuBHjVKa/tBmgYszNFPGMeAW4ESI9wMsg7JcNs1bHi3g6h8WfXfpQKpVvWfhetB9iq6CPOz36
J8bF1VW74fxWrPMS7+uSoLPjVHth8egUkTfu2O3UBUf4gLx77tEOmZXSiEANMAYQDkmRjqoOaYC0
ysC0K5iS+XNTn1omYhjlAH2J8LJjlfk7DlOqqMiHzH0OfB4uszFrTH2hagTzU12KdDAgTPClB7uE
04OmjPRYV17mKSU1oD7B0kWeg5pOhmJwZoNfRoMbMudutoEowvahzzlIBZ9cWky7NUM428UtmuZj
1dd5QtuFwmij3UB5nb9HABbhZcjcOPhKON3p12KfnJ520/mdn/8k3jKK04wMUdtNukDMX5vR5OMF
hreYt/6aIWRuBmR9uEvZN/7wUHL+Zf5NJgxelyQOsXFGwrDcm/U28yske+TAO8jE/jEZC2pI7ZlS
l3Xxk+ynQzERzaS3Za9cbzN661B+UqN0I1i4wyf8BK+aMOaTSwjquZW2jsaEt0H01eHmBOCzgvOs
vWOD66tiPaODVNklbT48JiJkTMV7Lbm86HQB/L3aU59eMK6YErIsnR0eA9rHXRSVtlTHyjNu84Bp
dA6+GAlY73PqykxXB8CWJSHzG0NlGx88N2/6a4rjWzj6UhuTsqoXdsPED0Qklx2I0hxODovMssYV
2SYtebOWPFi5nuiGxH5Ny75+SCsma9sWReCrqWENmfpiSewmT+PnydBHGSJ3UTl4+ygd/Z+4G4of
DGl5R4G+Nlf22YuVkk4hNePAwgtzjSHGL1M7cg4kMlX38YiN9SDjOaPQwnXpmO2Sy/TNWSIfUgFX
2frk4SurV3Q9E3cfA2c7zT8NqnJdJo6wAYqgpTzva1pss+T3yDQLZFC6+LuCKgf6U/p9eqfzihtp
ICb3L/lvyAzqVhi/j30cuBvHy5J7N1n+ULCDgRXs9/2vXALeiwma3t33IdkNU+y6v7MgzD8Vdc60
Daom/w21H3SbLq/No+pweKegNuWmathAwQ1fhK+T11X+1vK45ccBGv9GZAW23HWxrFqmZJBQH8vU
OQOsIS/fuazGhIeRy5fXnRDfSDk7LvKKACJfzDhI/WDsUxCuIXpem1xCBSaBOpUNHRrLqkOsnvHo
rO9LP0nmE/1t+7yT6PmTQD3KFI91DXsTs249r+ljYke5W7Jr5T6NcgYGKcfWCAleqjs0RVR8NzXj
HdnfNjk1GvRjM7Qjckcf9/8SvE9UXivYRxY3D6B34Y4o8uU4k2ECcYgXdjkgp04oTq6IZgbdjquf
x2lZgn/hMMz6NCQqWsDi5uTJQ9bawTeCg0gHWc2GcxVscTFwpwEY9fcLyjW9JWSWf+E+XCgcdFwh
36GggW7QNH52HtfOphbueA1CSc2dFKP/Ucq4Xw5t2PUGGkzDXhG1lHWsJqMTsg9hhpdrP1VjFb4w
zHGaR2fl7PpvrWoZpDt3su4MM4OI0v7NBCcBk2OnCgxOiWIF4oCCquN4vyih8dkwgnJfTOjGHI1l
kFZbbHkxSxRdPZ5lrYNsN9FVoCaGVdptDahf9DCip+NVXoWdfrGfbmnp0fHKHsewnR7nea4tLWjs
UBzIxPOGuzgK0+8ynLTHxNOO8d5kcBb7qe39p7UNopPRNgz2EfDyZQR9LbdM6s1xjWR5l6xlM95n
/CkLUyYxDDcHRIClvlL6nOfBEF0gLlF0EE1L96G53T/EIxEA7dH3V+BLbdS0r3PUWpwbVZ4zFNVa
ePsaVAbvBP7WaEOnnM9HgewaPPYsoaXFmqrld+3PqG48hUuxS26hVIfa46o4ggau6kgqs2ge0Aan
Hk/vgMPpI4/cMQq25AcSrEr9wVO1xl29E/FiisuqbMZmK8IunxulsLwudItsPWjydVvqQWAWQOHU
9ftYyZCXQOH62/Yid7KN18wuSNsUXusiqL6F0mu+ab1Q7USkyuQI1lieasdSEftB3/yKvdacEjnq
O9vl6jBEifvbiJBOri2DeQIuQXfFkLpOl7FclkMAUhb/woO9sEKo7915OtyGsdPFW83AHV35Q7Kb
AZfEn0g7E9/mBMC7jazsxL7j9L+Bl9Jd/tHdrtU+lcv4tVJpv4jV6OdolsUPo8rkbmFcJXeAjIn7
3WIBDRjido3rQ0hI7HGMEuqsGX+iYXE4YIhb8IMn3IN0F1t07lKZXcqA87eifE23Bl4mOPmEKbYP
Mfqkw/yECe/nwhk5X4vIncSXmziQ5Lu29W6NzDoUznVdwrl9p61Fc8AQxN03U5TMn0uN9rTRtl8+
kLrKbE9TMeqfIpncbN80owhOEXMpDOEmDZ4Hr++nfRlYS2Gi6rF8itebUus1CGq89NY9BomS32sc
x0wD6DgO1qaWzj/PfvGyx7gd3Q7zCgXWkr3opcw+VNTbPxBP9QV3bYZ1M2jEToRRZ+6548r95Oro
OQO3qrDRFGAlcVCVIzFmw1hBcCTi4nOjwYcXsyDygfHxiD1G9ztsgjE+E0YpHZOuClU7ToOiPK01
qQ2HVNfhznTzWGwD8nN2dWm833UYtdumy9ejoPP2GVZ1IAYtQg1gAm1wAdIulP+hh4Chx7qm/C0R
6paTU1ctZAMv72Fc6xHCvZrH37O36m/pZJyeMeA7vFKTYj9YEfG6PWO7iFnpbGtxN0KMnjrawrPl
hZ6wwKmMwjztpTcePWbIu2oiPYEm1zRR/MuODb4CE5kID2vjpJiNY8SxN8729pJLyrqk7PLyl2kr
PzqPGqFe+Mqqf3FTpoiYuiSgE+eGZnq5SeZcr2bvYvWc5b4XZVPtQ4UfGz4WhJsYQK0vLskixXQw
sc3y4SSayu+cbaOhnJ3DEkQyGg7QiNaFcEE8DE/1Ona/5tQJHyt6k73KqbG35F74gz12IYxAf1ak
3AwjTsJgnI5xTkO3ZchbfmmcLyk41i0xIuz7tTKbQi3F3zmxzIdhPHJMMjWKdfxRTCFG8mnW8TOz
uPY5SfD/bNvajOW3KXBffCY6ycFlMIIDRpIo8TlAwvg+E6C4peTw7H9l5rAJlGqJJ5Huur+vaYLe
14nejEFraw51lczZCxEVXvKWZKL+zxlqWtwkXhiCaDIztgkYGtv1IIiZaGHk3tSEV2YPRSrj80Sy
gmVJdN+0pzCePHeP5TNTz4MbtcsBo0XOXZguU/k1MPW899irnZ/SRqaOIvKWp/NYBhPcpmrBICTV
9qkZu3g6T8u0OvfUjuuwcV3dR5uYg40Pppcdx+G6Lvx7HMXddmAo/2ZHF7en8Jv87LNyoCYwxk25
uogrgCb0kgrL3Dg1cOFtfmzinrjmIod5QTJsnG/yKMaDPyUR45xobSk3qqU4DKJa/EPh5fOjmmv5
3biO9o8RJG6A42/I7307MVlhjj77h9wN7PMQROYONRo/Azraq8YHjuorY/85ylb1JbgAX2QOmr2h
C7QHM9npIayI+jnywhUXk/sMZnMY0uPkQJXBjer2rV1sbHFSdcvHjRicLxzJirkwg85TMOXG2Vt8
G4e8LsLqwcdBkF4bsRbDQ84wd94Mgx3tQTPwXrBPN2lEzEHJOIrJyN/ECf0f8pRrjhHHxBhZeqd+
CBrjyLNAw1W7jiQDA4TVMako+yI2xzgCkD+nUiSvVUza3WNvvObXtI6Rc6inIHkNRZO8oJ70846X
TCxAjI68w8jczoco7HgCYYmdA9MBdc+S+OWpngPP7PJ4LDQo8mLcg2Fwwfo4mmQaED+oouekjQxJ
Fhbk8B4Me0DJJjihKfH/TeRHWJBS8MV44+D2jjYBvhpysdKxC5JTj1EWYTzth2LIt5lncwR/s8os
vdQ3VWzTwxG73SbRSIyXObMYtrfxknTJBUSjso9hWGdfCbf9ujHEXQwnp8vCU+A74+Dg1Zj88X0F
SU0QGkKE+/06OKM65X0SV+cOW6X/px7EfJI4eR9xb9j6ji+QQUjQ2vQxG6v2tadOOJUYQDpukmk4
Yf6hhjddB5XqNIoylP2q3a7pnfUeSyl+tD6KbHO4QQYXZJHYnqM29P5RFloqHp7hcTuPnra0rBPq
OpnNvb+XHf7/O01t9J1KyWEbh079l4S1kFqpGfvP1sdCt7ctsSNphKy79/pynv50lP1clamdfwdV
G06XrmO/zW+q0Hk9x8kyR1sGreUb/dGIryqL9HBPm+79W4hFv+tTrmxwH5erOirb5LXOPeZZwyhr
zo0wK/+YMLmNE2/2qU2DNk+7E1QKZcR0Padu772RqJhcVCN41sH8w3U7h014EjDNp6aN12ssCYfK
w4pyLJ653i9tg2sIJ08GBboZdc5NGhdB+DtNAUU2fuORUoGpU31WhH3sBD3pjs13/nO1GG1eBbL5
2dS3syNjqH+NEuFPn3UXFi+4oRArrFzLu3jx23sdJPZYaQ9hTUDzUtLmvIQMug4jXiG1mfw2vh/r
NY+uSWkN7Z5Yv9o17JhVBozfIRnepnC0/xWZHxxuNlGoYzqUlsNNUXNhAC3Pda6EuauGAbR0Gtbg
j4Hd87dSDXJP7lKNqiyiG7zLv1NfLYoph6tSccZ1NYh2EzH5dn6Mr8atoC9t92Iss57ZNlz6LnN8
ZKctzIcNrnZ2CM7YyLoSFKnTEt8T9dJ2ydnQPw7t29pOPBIcriSKH10YhnKzjEUPxNCvRdxfFIxj
8TJgMmWxegHeeBmSagKLrRjbbvE1rXeOk+r4ATAilecpxem0W4whRMiN9MwcyJ3y93Tqqm8UUFx4
NYR/dAlkUdUXlCiZfAJQ19wdq+6y7COzqCtHviryZAOR9++dLZvn0Veg++GSLskhSECWL74bePGb
bFs8tH/LdWDZxTaNELnWIyGRbsU7XpA3tMGdUC+SYrBD/Yy2t2CVAWHWx/Pkj2BaSHLOzqlGTLT9
4LtsqbNjhz0wMjHJh8WI3vqkQWLEY0DlW21KwlHmo5qr5YyFCSnAegBqlgDPbEeKE5oViGLvEoGx
0MlNkWy/MvLILvUCcLPB+2PnN24Rzz/LNucFQhQec3i7qnUwga1yvOa0Kv0jkTaD8zz4ICIXK6x/
12jyXLYpkoM5F95keuY7XjsRnSYwekX86v7NMVmd/E3d3DTJwfdp05gI4HwAvEznK1agmH7WaXFS
z4RhXOPhJhySREACj1aqvk8ynokP7EZgKWvgBO9+SSe8rZ2O0b8tip8QXsp5CjW9wNNUUKZdaGZ6
4Hw9uvICGqarYeeNQf8A1p7/bknYbP/QPVEqkl/0So593BByHqEoLQ0RYrsYLcd/9JB61a70tdMT
MALL8xKvLhFSKq+HeyBGZIm8XanuMvHccH4CElAuvzptXHMA+5Y9nxtG6zIMtnXm3MiaNklOMcLo
yfGB+War2ulik24RF5haecnwOPxO4Sqv7QzoFk1DONwGu8uHkclSs4Ck6ui+mqz1drxk43uGJemi
hpZI8nJaf7EhhuV0t4hJctjIXjkQdTKh4GZOvk8TWtvtUpr20e1iezSO790HLXzdgfSsLDvQi6Vv
eaQ4FpnGm7eiiVPEmxE/7S2BB+YG626XXwo3kJ9CsWJzW5EUfcBomxyoNCeLBTzOoxhDyhCfW5er
qCUc+GJjJ9nXNCs3SmL0DiPBO/nOLZxuJ00IcyJmOoVLQ7bqelZQoMdyQikkkCxXHex725zoCs1v
Rkb6yvWcownr5DINMXLtIrwP+F2FMZGe230Own65SJuy33KmNkE/clfsLUnVjjCSlrIx8lcFhU/k
3DZCg1jPY9cjVGLKkFm1iZLbK56zoekBZYqatGSX432xBHIkfkxqueFIFndsy8m+3RrT+q95dE2E
IujLAPMaONxeum72PSyu9xSj17bHVOXDSz9qjtJV9qQX4pnmkcqG0T4uPtvut+uCzdKSC2I2tbfm
e3xGne4QnWvjt5vRgSN/qzUBdU/F5HClWOlH8T7J8jDfrKXrNZs2cfnZYidoLySZMLkouqQiPdan
0yJte35NSdzah6tTPYoWeGK3slIoP5E7BiDjl0613sEvpEh5jrJ7KY2+A7vD1oPT8uxTTT3dsk+8
rZen/T+FecXd4XyQn7STYboVWeQfPabxJCINOYdsHeXtC2itOAW4/vRmyJL8sNDzlFtMMTAtEp90
hjUtUTjDVTBVO5hLxk23XWqXQAXDj+PV4wcxK/mpnmF8DP/LPWYA9adPjHeQgLnXyfXc34xYk1eY
Fdo8w7hnD9fS388uTxcThoLPqigYCaq01HvtQO9Sjej8BNLSPztUAVvXaBw4fsBBgI4DdTslYX6b
v6XkL4ma4zKKcApuUt7A/VriZISd1ldOfhZTDYbU+/u8bqeAWVB7szhhHfmKs3y5dDgoiX9o/x8r
LebXCPuqeYhg3IgxmmfsJ07stw8iSqiN81qQgOW6C6ShyYdjXaXpY0hiCjFynodwXM3HQjF42zd5
ofeVcnu1XWrInm0louLiLGr44/vYcrZIyfC2i/X5GGoV/kEp7b4H5v37oFXi3TcNL2ENSEzYFFyM
2mZklzDcw8v1q0C9lZvajf3dAGxaIAUz5UQj8+tLnME1QeY30yloCH2rJ0RwOEfBzdXNdEQwNVm1
TdvOj+5M3Y93cZil4jH3GWEceb9mB+yIHJxNxQ/62y+G6JSHsbniZOVPahPH/6Mng1RNIc4wnh/L
+2oaZ4LMKisXq6DJM6RlsJ+NaOLgMMy9OdspWoCYSdzJwyO4lnNOV6iNr7TCCImTY0HqwJ7eyGPS
hllWgzcipiygtTCfwNFg5Cs9mhJBuB2wWp/pPpboUWODsBwQTfssBkYTmFDJsiwWHdt9LSomyFi1
hTgSFMfgEgs9cB6STqT2HWAUUpwHueJLM7soUFSdeWckxxVWpvEIoLv2Z+ysNB3wiqrdcblwczZL
NZ2KZLydpIxd39IEbOKwVn35hDdCnBLNngKYsHhVZxatmLPyBcANTSYNlNV9/m7gOR+qYMqqY0xz
FQJ3B6GVrEVtCjGAHJXsKOL8cb1uuFBzADBPYb2UJ1U3mXNAtO/FfzCauWCtW+h9kOaphh3xcoOP
FcdH2tbgVz6nRNHM56zSSfR0C7gyLzzPVc4gsO/C6XXBio3JV5cIRMxTVkoaIT3/ZwyUfUochReF
OIQ4u0xgqcPz7VI+SxvKaYtfz/5de+bpONOMfbZgJd1lHApuZiOKzxyr/7FChx239RQqZ9P1XlE+
ldLT6YthHVCFfYIgkiPjI26vGQV2U/qBmB9syjeXxfHg77smy9ShzWFmbm6EhBOakhfnWazHt7jM
GhKNmkYcwjTLxLphz1Ct8AFyeDHLiMUfBXdy3xKj8IjESzHd1bql4hroT1yeul+LwQ0t+sE8csbR
AzKbs9/MHsurLFzo2AnFrdn5FXTzDp4mLPbaJfzvXmcNvayh+zqPpQ66w5j5UpwQRgluwpjlXGPs
dkdO2OzDo21CfB0ijP1YOsc7ujVAZK9uhxcA3RzEOekZMyw2fBjqxH/uVBXATZGCeVe4S+Mck6JI
ijtKfjucSKBo9wX4Rf8XrXkFs8Guc+WiDO0ZW1XSb0NC/B7Jg2jzLVTjgNkXKqHa950t6D6iLGXI
3dLqrqfYw5BPgdsG3d4dZepTtdrk0DTTEtEqL9LfiKpBZQ9piUjfpVADNMIKQdxiAZgn+lX+FfoG
nCCnMW1iCtf8aDh7QVk5o8l7OI5PnHTOodQQ/DvHUG7DIxAkdkCFjfND2ybyk26DmbBEuqQZyqY9
cqXlH4vfnPGlR925GSdGx30yPWVen//1Rg+0hmlDeIqwa56CeampQlKiQshjNJX+AWiuGSx2GS5e
qrRIH1uDkkvj55HumvbzcFypjBvmTK5u7lBKxzsyhuPonLrsDN949MDzs+EH+TUtTfqGhjAWX10R
UoRVg3T+je1SXHRWk/Ws6Y04V/JUXF2Z2/HMYGQ51wMw/ZUQThUfDHSDjyYee1c2+GHr8AcSHLY6
asL7FqKkOmYDR/ZjT3QfUUbZDPeOzkCplXNrJRNIV4hTElMHRsnQCuxUaePv6iD0zD6E2MR/bwuN
lSIIwvjRbwnsv8/IAbX7isH1Mfd88JgYaTQ9z4KgxgMhoXH23FON9Q/uutBBzG4+BYSYRLSz5yqw
uaI05+l6Eg5/qsnVwsjI8RhkpDmRsPeZzmt8ak37tPR1WH9VISfCtGFwlf5yEW7Cc5Qgfn+ElsDN
O5ETfbizuCs+DTfN2cDfxNucTKP1Nq7sGENkjBUfojpV4WHRfXNHDmMJwa9dX//qcE0wyNbDgmk6
1OqKq4EZB7f9yIh3EoO9t0I016IXfnAiRW6c7qqZ+ncjWCziFNsZvXD9u6AIDqe6MKnHVkkfPP0L
ehTnPIn4JArVafDiSBIQNoCXyn/gFyTzY9J2QXntwWb9Q1LiLniSBAH7u8UnkoKgmaGf3oiqXfWj
p1x8h5S0cj047eS1d/Rp3qmwmVc9jkCUxPZMPROlRBBjHRJskj6CW8h5U4QY5rdICuqrzttI70se
J3WPklAHf9G0muRYUAaRKBZpaa4NaMJ19hcE60YKcgvWJOnYXIOHgeKtZqhXb6YQUxFxFOjsZEox
VXhzoZLHHQK6oCZTfOXtDB64E2IwJIwB0D71UyaHRzpSfQWLdJKD9CHeNwTSeVdj/eY5bWf3qAmb
jd5kIos/TTCN/TeNMIeNHCZd/e4RR+WGT0W+FQiw1EiMjoA9B8K1NnOaB5Laz0vfShrveleMKaUv
A1SaCMJyUoIBwoW23gME2RfxCk2X63jKtkWOoZETYKSx6J2RENMoNOO60whmR6PEgmA+DO49CWwc
aZZh5L80DKV71vweQC8yGD9d1APAw6CnEitquFbG1dEt7w0bC05OTKpW9cnXtKrky3Im7ykV6Xn0
aG9OrdgjBLRAMPOIO+4nPF1J/xoDz9OUm8D9LrI+ueAyTcVh8fESbCqqILNpqlqcoFBSZ1OJmjwb
nIzUKHz8em9rOX9i3Fr2wm2Z8wXAWB2xaKV49qo1P3q64K23mIYz4K4JZrbkjd94fmzmPYWuf+Th
ZZeIwVyxAzrx7s3itPrBWg8jv6SOuRQMgR7EfPspgZJrBvbc+xuh4+YPpzANdRwjHXqOYjGsqxQ/
JSNApC+xpPrBmxodHtTUBfui78afWE2E5GoihX87C6lKLATLHOScpD7S0Ks91z6Tej11rUMMXsRk
fGCnklOXKbleYxD/eBSYpCB0TgPQoxBPpbfGf6jP/Y8AzLGCO8XiRic7yYt1Uz3fEgejfzYeZ2Sg
Rb45jB3vOUDs1UOe5BMstX1YinCsiDrqlt82hKOmmlHkaC8u9+zGL/M+vcDm4pn3FikPPI+0cWTq
0OTjyvhIPYUyh65w5QZrfzDS82RI4zj3VajsiustHz77sAEDCURtISIzTplN6hbZB1QAxlCm2elm
WRoGIh6jok+PqXN/dlXYfVeU5H/1EnhPBqCEPbN5DQxYcGxdLRzZyeB20Mj7UfpflXjZt9KkhR6F
bXVLlJ9pGDXE0mBC6zBhhcIG7wZ0Ey3FZ15n6gFPEucHvTNpFeGJMNDyeeQzfgUe7N6rKonYlUUj
tld6Kcid5DMk2ppgoXeR1ehFYh5lu9e1u0Y7OmuaCgb73T3xTNVBSplnL0ubOvrE4Tdh3laefBvn
AMpFSSc4aYH1ZBdgcPhylu72jGaCpg2TVPFqmir6GIAemHA6/BVVOnFDS1ebj4aM3YNomvmVCWp+
D+Lp75q8KT/otev3VLd4xsHq4LxsbhjbeP0MvKSSQpPuctviIqMweB+dCvjYyxyqNFHyge4DogFz
CFGHDKsApRCQq27+9kmb/ZJr3/4IrFvlGSWUwZjXp82TqW+daD9ppBvpzsuB7owK33p1/puaRj0C
8iavzVCvx7EhaHyXzksGCR0tPsq5Gm8DbjZwfRQDitKOayOl6pzS9NtkWb+zZCwFG6OUujZwfviL
VFJSMkl1SgvQqI3hW/9cbT+QVRA61fc85Ou9pndGsSpjPm7fpUcjvlAdvJtJ5Ly0zfKvQu6783o/
1NeBGOVrEKn1iaReilfbpWzPgL8bPheNaXBHoBh6qfWS+hxhL971GJ4OiOML3GZ3G83quHsXBMZd
4pGqdlMsWf/UNSjd5JDqh9TQmfc0BtAjuqBBRmGvXslkGI7CKXkTjJrAGqTx6adCOqklIxCAPMKk
aSmKrLyMvGy/NKFZfBm+ww8XkB37kUwM9oRNooiEfrbEKfKf7Img7eKXyRyDIS5b7J8qivloGU8O
2yIM/J91sgjsJuanqZjkvXbkw+xR4NzjmA8BeUIEc74783Rrs0qygiwt+09ShZS+JhqzZ7BXNA9s
x5jUGuIWvK3f1NNJwE5Jrr+bwlg73scUVebYkQqB2B0s/oXaZmxOaTaFDy4kyrcKWy4Yp2O8xpqD
wdvNlafVg5wn5y90AZdUG/C6E2EddNteko2GGMN/XRY2nuFJYvwhCPZNNilTqnUrhibS1Olux/90
XfmF9JAoG14/QOdAiZZ4CFKIen7rbaJrndxrEI5nAVsTFsslwCOKBwlDaLvt43I5Y5tAtEH87KoT
kC9+/XW+UeKNXdv7siuqBxp1PnrmDDRVPdmauMCF5y37WOrx2g6mfKn8ubxGbLQ4y7z0/iKdhi1/
HjgUQGSPdBIrRJgbtpE+BgDO07EISSdIdRr0dwJFfNwF+YDogkGbZt1zaMs+wrV2DqNJ0u8iajVm
SiQctcv4nl96KA+5Gdfe/o+jM1uOE8nC8BMRAQkkcFt7qbRZi6X2DSFbNkuyJZAk8PTzMVcT0dNt
yVWQec6/lnttvOF3LkM+Q7t92cYDMxHVhH9LJODCcR0QnU1QMmgkBoR74+NQfIuWRl1QRqYD4qFo
EMcB5P0XzD7whG3zpTss1prqIVvDTB1Rlmbfm0ouJ9SgIU/ojovfwLDgOIvfROHBOZMmgOaPMDhM
Qi239byfCN8M+CFQ8EwiJVMEWkR+O5y2ANGElk3m7OMXPxTAjz8mVo1sJ2aP4ywmQ6L4C11G1Fyj
kuygKhGGR5+phKiVsiqfaidBaVlrAanD/1X+y8p+GrlLTQ2haTOWzPoApqn6b1X52n2INTlPTD0E
nor/SOvvCDoYKIhBpG7Ds+EDcj/xGAOIEgT4HVNDAcA1JlYdTDGb5pRO7GkV/00XLt8AKRl27LDO
jguDMp5UyTujqS+2nE5BFDr/pRQPP5WgS3fIPACxPV5vQQxmdCbXr1UXZOv9fZrUzt9iTmV9Q+oe
F1cOqvbQoS9t7pPUAK70QYGcJSMCWt5s7MHeTRV5Dli0CUU6E3NrAXvapAoRy1fpnMuLAVycfgCl
OYJ7gaFOXJHRacEM5dQoyzYImSdpj1JfEyvNpDnL+SoFP/RtVgU76GC2mBKbMRYcYtd1GLeJnO/B
MWPfBiMyH7m9CiSfsJZbtTjk/45RV/FeVglDX9nWLMh+FXr2jM/Iyx9CMfN2ZmzOH4SYVMleNEzq
xyHrzG3Ik1C+FPOU9yfaZri3A4DFC3pBFNfSYUA5KqLAy6csqeP0Ajqa3QIfNdyjnJymvaZE/nD+
Zo3a0zES5icdajucQNqYOlQcBSebzYyJRJnkI37gkYyKOxwXBUzMUoZGfqNyHq8EnUG8EAfuUHmA
dKB8BRVKP2Tm1WDigyjGM2dvk0e7kb03/a3i7X8PgqW8qZH5+HF79YYkqv8Skuf2H7bVwb8tFBHD
H5noGIppozgXalokau4a0dIQGcTemTIEY9Rd73ZPrkde2Q8UHEH5hqKfCISl94irsuxT0ldpeB5q
fyifZ/AAsrvWdMzbV1c5RBLsrc9+tTc+2RhHd+TTO5uIxuXXdE46+9XiVH70kX2uV7yzk3iaFJbZ
K7UEHDdGE2pAtQzhTtPP1EiHCSpOQv5dGMcCsROkHZ0ecfyeY5pcn+aCH3IN3MqsJ6h7vLhwUZCQ
AZLHjxRBz7yH88Flbms/+wVaVXwGs7+qlwFNtnMle4gM2iRkCgvII4tOfMY+w2WEKPaX6df4jRVA
CbzEy/BYpML7HbUcEoiP0RwOM5LjK7LNEZ6fPIr8ra1RCf1yg1JXNzCIoGGqdHvsQx0UEUHXkfbv
xaJ5RJG01req4qt6xKXhXgaRzq9YVYlERprwL+Tfuq6dvMeDIKhxkSUjLLdy6X+2bp3gGhhNfz+t
eEWR+CvvJ8ovCGxStMHLr6YB4T4HDSbm7yKQbs64MPoRK/+U5s/BqJGcRQv24AsmMpUdNL/SfcGv
SFBzuQL2hqZoTkEtsLoUS1c/bhaj8S7KCmf8WXZNOL0B5fkIinVYSHnEJGAm5jC/jswzyao6vx9l
Lc1XkHh4FknzjGm7KepBr3uxevj7lplF6MmsSXzQs8/VZJyYk1kbDBK3GqBffWxVPOuK8G6TCUCU
kFVLeMNkHSLWVt8jMKDsppMV4G35Xrhq+UO3L68wyR0Gl7rfviuQ3Oa3xCaAKR9zScoQhRe63efa
7f8OAeo9UqQG9DnXzGu5JLHNTHucYxnIkl8Qp6+wJA4nCemmzkHYsa6RIJkHO4zH63PK8e2NxxRr
tDnC+q7jD4EeCQWKW5fQcju98KF/ovHpOyDbxfjinDLjYNDmMgl/1S3fKnt/ZIBrqIKPcPktTG01
KApUTp+RkOW3KZibCrR4AJB3EVFM9ToiwdnkhcyGqhjAZl30tXaCRdlZq+PoMJGV8lLPBOwcSFTz
zZG1I04IHWHsfmzLkcs1YlmuvdYNrrlBKEgifJ46d5C1BFPtRRSon8x43vKjNb49BlRqssY7rY0P
QsEakAHhlbCfruc/AdGM5iCIlgLhAFl88InuPlDMUknciRxn7M5qLvcBrRbztwETR7/tKrKaGmG7
5i//Zt2dlxHZ6g9tWm7cNmyhDjDhyCPxOsSPL4yPOeaWRVwWC9+2X0zKzNUx7hbcHRTNGImfb2cW
EgRfSb3DmB/4wrikvPnscHxw7mM2GWcXFUk9fk4xEhUisDJfn0PBioXCjB2SYBWSUgKIYu6xeCnU
vyKSTnovwwpgGl2/PKMtZCNFXxqL+wyBL0Ns3i/QNVM7PEedqeD+jRmTO1NMBQG57er54xHldiEv
rVyS5oOkS/zYQUp66qOnfdJRGzP8ZmnwvuQYcuNQk9X+NgOptYfMbJvZMM1h9WwRuk7vNEGMK8tD
15x6oStE/ChMxr2WG7XOCoxJIk0XUAE4hh6dDqnIMfPAFL+X7sggRXIBwE0vBUlZA9Lnk+2SbSjn
bjJQD3UTH4IACbDKUaNlC0z5BZUYkjEl19A8UI0QRTenmMHri1KgPKY/PjgS0GWaV/5PU7KchuUT
eWPNDpZsXA61cJE7kO46d0BUbWifR1iYkqzC2dHmRiABOcTTFk7jllNXvgyxZwdoiSQiHnnnx6TP
8cObFYi4bUFBdp6ZiX+wboGADIu0/91CjronnWgwt271r0KNbOsDShn8Z5q8AzSjtPa8c5sgFc2k
2cQa9DPhfIZFoUnOXxmUUti8H8xETXxZHbC9mFHstQKLUTipN82wxRe+J+8+Kh5zv7HB/eK1Dg1q
WQVGNSpFvAWVc8EbjnI1PmMQZqtbvAagg3ePXd7dkBLcg+ZWiz4Jnq20vBuuaNxPNKiA3ybCGXUM
hBe96M7hqFxCD0HL4isk/cogBbK40V6QgKA7wiZ2lzH1YuiKJ22ecXdHNLDUYhuGnO0+015tPoxx
EYxwzF5lEZdHcv3HKxdMdXObDi2u4EI4z5YAUCXMsuxdFwP1AZsmXPKiGl6pIt0+P4sP5E9WI9X5
2W5OKL7VkB2/NcqlxFN1WBcnsiejE2XNdYmT1KKORiCqNwjXlqdkBlDCFG3ozSR04iIMzv2X0MeT
dR6JLCbDpEv1Q0kVGMUco6rsUyby8U9lI+SpIZWB72bGYbXTY29eB07e9QRQCjBW9gvTvYyhYY8q
Uk0AtJtCUbI+a//QhwF/cxyQ6gNLUF5/yxjN+j/TWUaJ1En0grY4zvw78m6Hdi9MBsRZRMq3T3Zs
299FIJrwsUW0xe3AnHQIs1wF0AOa7cCrIpCDdqzCN5pZXGhvql9RAfBU1/WMxSkNR+JldBJi1UA1
zcNYjvzEhWhXbs7F2QxYjkozNMXEPOyWrIvRKK78KkQc4oBpPxmiZ5IMg+5b9xkPR5Ogk+WWkMMv
QypIdjAhrQvveq4ncgXs3JP9MlG2QxrQnAALWa7Zh4Xc9KMkOmgGdWqzpyBbyEqE8gtfF/oy1H+u
4FPZIzZnr5YrcAzsL8Qz1YibtEai4K4OzH3OQ8wZHt9J3XHUZ75X10CSPpJjnMNY74jR4vTZLLb8
WVO3nDMirrawssDxvpD1RGCGBFURx+hGUe19BAFID/G8pBlB7g3bquVMmxInXqGjcGz74T4OyuW1
dsvaedL5ZNdXRhWAQSxd9N/tsE00FDoptEmYDvmPimniNAxwpfo7E6aYEXaxBXogFbbp7wfyn3Iy
hjzkGlRVIq4J3mri9Mbz4sXsUMGyFmz1U6GTJ9F54uQS7lntQfAj+1ZORSEp85kh7mObpN0pINbl
N/aBSRAWG431WZF/2R8hRxCKULAnn6VCjkJOBifeuofS4KHjVysqujMH0/1Xo9U6I/JwJ94wb0n1
L3oJ68cgD5iYHVIPeMNUue2kqYD9W1BiOiepViQJmtmM+4qsSmYa20cI2AeOyLiZEYeh+nAgYia8
oYa1ooEjATJ16j1YfYXiqGThvBWoHJ1XnDmFQmGawLntjKk3FsjGORPXqKkoSEfR++98vZv32A91
dAkjPheei1ji/EM8C+NMcwyqDb/7ym3Y/ccEwodP2h8YE+Is1saYgaADPnYlDYJE0L4WIL9/03F7
fiHXagFK7ypsZkMYvCOj5403QbOpZlaSRXbFHCfPJZFANBlxpT3mbOj4Cwp0F6W15ZdlvwBZQOeU
7WQqNoSIb5MT0pIbNUyxPQj0By+0aYg/xB+l42nYijn3MZnDiK1GcmGSEBGRDKNx36HAdpGylZjU
DITuSNlN6r6RzVw9L3Ps/hwqyKEd+RLlQ0/3jzzEME9Yv/xqfY4RYPY32/YOhvgBwThCFOX9JWLO
uh8CQ0PCB1NFwxcuVVCAgA/jAmuREZ1bwD8sANeMLcR3AK+w3TygQEAnj1VuZLCvqUk6sXtzZ9DC
43JWt10dAs3l7ORVGy9kltCT3exa6fh7Bl/HvyvwPv0hmRtCA40iAGoaIVJ59PDnE3RhdN1eLWaz
40xmSvDIXOK9uyPOtGPTuHHxoKIN84hRQbr3kkC3cifdOrulEg81kEmlT0KOnLvaV90/ilCRiIN2
IBA5MiTP4RnLeDwdCoEc4M4tegSilv8DjUdQRes70wKbcKpdYrJi9v6/dgwCTvWG5NeKH+G8bxf+
eLainX9TNzMehzR3+uclq0BSY4yM2DsGwmVIkR0DSF/GAB4Lt5Iv5CXgutrJCL3FtYjJ5LiTrPT2
atOs9T5qCV4MpFT4P9Ugh5c0CUGmqwVEtpWCVhZZhPzKyMJ8EKo1nP/VHTzDEPUqIgZAIXTTlCi/
uBP25wFlLx/ufkhA8zYl8eYvBLDJfnqrSocfLEY+/eLc0mgKAVZwiejIxgEyJOJqL3Bj81b3mSTp
16ZGa36DF/NNw4MP4YMPh6d4EnuHQT0AIzkU9QwJYfyZx7SOnHFv+qQv7+MJW+k+a6uII4pOyMti
Yg4qgrC31rg5gDQILSysqyeKLjUlk9l9C32+aQWBxv51fQGj1wId+ify8NYz8nrg54qui4MgNZgb
JY6SJN9XMu/+mQTe9KT8RYNLe2ETvI4ZjAfIAZveDaEeHFJHxvUCRzQCiBQLBCnLh7+zkLDIvz39
GmAuJCrFm7AtGeWEFdxGmyKg7WLvd93bjOS1snwEdI0uLgnoyS8FHh89EAFaFRfY+PBVFEwNRzIq
gvcANb5zpB/VPihqDIvjsnrgVsPczwXHGzMtxi40tFfEtJCQXrQm54jMfRJ8o9h/6v2BLw/AQ30L
2HMcLlqJ14EtsPwj+4VHajU1eK0l7OdECSYHh5xhAyjb4h2WGK5oR+q9cmVs8Tc6dWi4kP0Gd1aa
lh4demOILB0Vx4Hc/TxkS+1pfZnHaOAEqLdjxKERJ86WvqDv1eBP3LF68q/HZjt7q3GcXldiKvS5
XTexMEKqtj+we/T35N3av+QdiIvonPGD74pfJuUZ/6PDDQUNIsufA/EeyDN0PrQEQW7rM9OdCAlk
2w6UakvrvcQQ/ARRUE97CRIesJ+KM5p6YZ98D2RN3lezYS+FUB150Nh+uFaoNYh73tCyMMy9Vc35
1hMq8dPm0bgegoKspyP7OVc7KhFIDVAD/Ba9tMNXwKF8I7oLF4jq8reS3/Lv0KIj31d+Rbx8TgjS
XowEB2+ZVl9B3Mq/Qc/bcAJwck7oQAv3N0N+damWkZD9dOgx23DEdg99UshotzaafRkaNN6visn1
ING/T/+xBvry6AJbLExzGUUTBHhIj/7k7UxmC7bTLyKZcKvTjqNReXpanys1j09Iuvkr14kcfrK5
uqg3kb++j9Xogtj1HRFFqhuj8dFJiI7CK85EzTMVdtnD2EV+/0tlHHIZdV8PiEnqVyDWfkfzXkMF
TBSyGTbUKZ/nkiwJThDrQvViAM3dA4mZWzePGQgQSY079a80u4KSN4GBwBx9DizjcSEdg8VFHqoT
f3x2SwPU2ZMO1e7p4+GrB6CgV2e/+pE9cCgMJxZEDpWWyZGWxLqZIC7inma6D17MiVeStHEYrxYT
z0I9Hm17elzuiNJ3+ccL4hcgf3qxIHk9IsUF0KB2sWjpPoYvdYw5pR2ZBe05CPKOGCsj3faqfEJV
xOSQJGLmFsLImv51YA9tLVHDkj9TzEmzXIpEcGVl3SrSE7ii88Lum6IWZ9b8xjvAZNGWfD79wVSR
nG5eJSvewoo9IiJIiiI8Qn/Wh3haevUUzZqlPsFqSMQP8s2HvMXh9QDRwj9IiTE0PClOdpHKcZB3
rhySK2oa0DdvqcmrjlTy7c8Lp1Q4x8ODV24bibIEZezReqdY6BC/UPGFgj7ck2+HHBNNPn9VSnhf
hBNM8qGFsiqI0CNVAJSxa/WTmULMIrTw3II6ZZ7g8yQhVa4izFk/8Mwc6JRM9V0KJIzylDC2N6f8
/2U8MFjQNGDdeyTlRXenU5Y5cIW4vZC0Fnxmoy9+1Pg20BSUNnJ3Xl3ggCO6308OKpwMK1myNWAp
PacoBZDpHNIY4wntoG28KxAy88kjVC1pMW9V/oPoxXZz+KORV6xMjjtdKlRPLyRkkL8QcHz2aNUL
Upw4F/MjMiXxTN43koS6IiuriqtiQK6guAG49vm4Rh/iBy5iuhakwBdwKOMYHMU88BKzZuK7pNo4
B8zJiV7ZYRoXrwKpf/cGdF70Ly1az2FP8gtIdUc+bnPvUfRwR+NaiASh8hL/lJI4ud4W/twnPaJE
wFpPbF3OVDJxUStyWoIjZiHzi6Mx48EOmFPv7EgK7UUFafKDWbN6pomK+RFfH7H5JG4DKNkaG10d
ztAmUtbogTD5dTjd8o7nQohQQCV0rPAHS7epf/BjN3uXms+Ah6D8QiVDvFeWGwojBwm1sI+Boqiz
MlqhFB14iWzl9/e17ZHPyDm04DFJU50BKdCfpcMauRetIR94NlzAelxQhE5UOEP/2hYc+0ZOC5sB
etSU29r3wtv/VelkRJf2tZFh053arKvuuzKZPjOfMP5z3lUJYqOyiWpCACrserDMeu9yAqyotGIe
ISTleMOybEAtmxGWDlJgmVVjSjeHC/ko+k5MSNX4jBLxAwdTjQsbwyef0BL9R1Z5c26oXH6Ck67i
R2OUdyeVhGg2zibdktM4gImGqf9EaMow3Omp6Y/uvMoP67vCPfPXdb7G1WMWGdSKGNoWy6tYKBCF
yk/t26CCJjvybfjwXYs/3SGkW0akoXMy6UM7WfkLoKfWTyFyz/1Q0UB7cjsXRrSeYhE/2XkhqGSJ
xngvRLJE56HC7VlLshdIC5idazsi03teymwI/841D+0yReClaA42ZfPkJbDBbZW0y0fGrngZdbeN
JFKP8ZcBv9F4ZX3Epa1D2AXUNcjPXR27UXsZtGQc0QvRJ0Bm0yPzGhCJM8vmZxq7nGftavV0w/PE
mWBanuUq63PeclMYja2jrh8JeiEigoVkbo5u3QObkg5Bd3FbUMt66EqBYrpoGUR0sMk4VEPSv8EF
m+3yjQHkfmRX1BxAwdmN27G4BhW1cEciZLHkIhDR1TYLkstqsV97J4FDdTmxIgKsYI/0vkyiU4S0
Ud0ERGnz0r66SycpzyYdi9ODZFbicUEwvkWG/GVnaUz3j/w+JLssbC3dm1M52FtSHxalSVH2AcZr
BqkAuHJolt48Zyg7aGkhUhAuOZyXo8/jjMxpnNB+ldXMP3Z9cimwMZnYfcCiIOPzUkAlP4iRDfY0
2L7zPhaAxYtoVVB9xG6TfaeeJESol7JF2MV4G52xEBITBgznv3hcMDl2JJJUKW/rudxTVOYXqn+A
NHQ2On9Ft0KXBM2w0f5A4HvT6eyKGWE9429g6NBTjU+LJIfsl49zeDqKKGKolCzZ6c8hrOthT2jg
ino65stAnbplQWCgdaFfhLgZTNHNSwvzXYX7YVMd/XKRGlVXIusljXE10x5ZXVPDvujR4YpUoI6i
I/ReN5wtmfv9Uzbi/7vAa2r0mE2gj7hk9cV43YZYFjntZQgtRiAiyVRiL6QhgAKjos4/0gFB4LGL
sHnu474k1W7BZ3SWDXAKpu1uhk6N5WJRftm8vfcoNGNYIGbvidD64bcJFqjLuMcTdjWQeMMvgCh9
33lttDeUFl1A1PIfbj92R9zJwPfEQLLeqmTBTDGyH+75YyTaR2xB95DyAK9IUCHjF6fmsqhz1o+5
CqkBCKT3Aoe1od9xmnUoHbdM1b2e/OU46JHlIoEs/ENYEXt9ITskz66R+hFdATvoXJPOs+/GYr7V
YwG1RAIt4gJLhJW5iDSG3pztJC80t/EAR14RXpxYbEyUwa3/sIYE5TBdrwp9D+niW2Fd+BhAVkeH
ZXDDGtwA7AeDcV+3R1hp94pxivSOdgqogS5Zk3fQD4RQbOvKexw0yZ3P3do9g/34f9A788Jg/orX
s8SiAtcYEnB7TEXvmOcZwO5GluOyMLiFDFxALLqKn9qQ0e8Fd3+rUHZpAgpIhh9oE5/m3w5/Mypp
060IY11KDEMMFdWrT/wIk8jqosSqPc9GdAIjgmqjAdpO9HX4YKcNew+meUQShDDF26GxJooReHif
2MUBWuzH5tggGqsPOMhBdGnVCPdZuc1pqi/TS1oOpN7Vbdi35zimz+EjHzQxTJvZYkZl5xwIQifq
XVLEGJ7qJmGVjMGdwyMzRomiykmU+2pslJhfMiP1uyO0/iHzidT+qoXg009lCriNtMx/m01kqFke
0OCc+iXKyV3Ova75V1R23ecFNk8sDSUw8+Bs6GTvaEd9RJlPPDKdE3wNxDOmHvqYNOy++9YPmisq
lnGfpDkpwHqx1D0kyuv/UuA7/NQzWz/tHw6G5cEb0ekRcbk2F1plgCkz7imSPmvk+b+BpYf2rOYu
udPJCJ0ueO9jSllAN5jwXXVUesTXsgpnFg+0XNLkPGwoqh0Nx3SabqGGi4nGD2QjY/3B0ANRTaU9
C1iJdolLh3C2PbG4w0+GRIBwJy7QbvK6IYhB0MniR1Ij4RZ2JVBOI5TLXoi0UN9jskFuohc8tY3s
+bbZVKP6ysxWlEctAB0ZB4V4R/DFP84cqFJHwdo+Kc77j7iuCbSn6IUjqBU0ueIt3zQG+FWmuxb5
KrFdCTInsDc0UCkYe8yj5qoVkWvp79D+gOSweaRPtG9v4RIrAEBOa/BJxBnkstYOAmanzJGeyAKx
mR8yuYKdre4h4Bs/D7qMel5U6BViL9vuDQ+HX90NcxFRvlGSIbtHBpHdhmXljJn8Pj/bIIq/40gj
XIoX2ncottQPKSO3897PPRg01PDyn0OqESgUXg8wFAbgdE+8k33HCMQwxIPTcapmQ3/FCEh5Kw8v
0t8xr08lW0y8N56j8APUAJALpQTZQ8L5vP5Azd/ec5cw5HFLBOi8YtWemAPyl4YKUHbkpI1IoVQo
2b1008ISdUu/61528ECZSii08YZtNK62ZLML0Kk+4b7mdt9rHHOuAdLR+UcXtkCdFKc15OoEkzpn
tYC46fPNVW+aAhaVzoctVHHC3IFHrUbYskWiJ9tP4fw8rI4/Oac1XAkDxO1RR0fDRsEUpae2pWOC
XpyPaFZbyG2Ui4cSD8gnZSH2idky++ZGwtln0blcifEAkckwxP0rVuBjcpZJtFxsgyWb0YLrgomW
jKQIMrkrAcmrmFR5RB5USUczjV6tRz/TMRgdVtec4uRLPVWV+9tgIz/ZJozVGdFHdVONH94CCTTL
BV921wxYFZ+CCewRIyhYF2IoEMZQJaeMsY4tO5Qp3rscbeTOxTLen10wwxkttGOOdc4kfskI7RJ3
pSG3OTPkxiHiRxWs3AJktEyx0NDkS4ag6PE4kDnAii6HDelgr2KRTRCaU2gGa9yeKoK9okMV1Pl/
2mbrjxgIB7jFG9i91tIs7xIJzrEtOgYRS83QweR1CyXZOPMr4Z3Ze5rjmt3Ra8DiiiNpc7Kz7Mv8
P/zA9N+N0JbBT9wGsiBIS81fPDQlQoZ8+UBdTutONRVO8+l2jruVlnCe3dEonnpoanzAHWKXp/S5
pSwQ96wz5UeQ9OJ+4vP+zRUQdj/MKPw6IEQ4Ix6loxh0kydvZ2JEl4O92HboCcuHZXb+i5txHtEO
YbnENrUiTuIuc7V6Qsc183bxXg/w79RebEKmMq7uSJlI+n9QeeXZYpUf92s9chCJbpB3vMLtVwt0
W+9z5Kh39NnBhRKmv/wZCdJ7M7Prhj9AKpaRq4ZQnyd6SkApNjcMbAYSq/EYLwS0sYhbf77StTpf
2H5DeqKyNYbUpin3EvNekpRbEVpRuD7qTqg6BPEydqFJ3LpjHcH8UJULWh9fpGQeESVKbOBp6DPG
+idQDk7sagZOMzUtp18IF9Kx2ZNLFvFbMGsO9xnhapLGpgQyiozEjbNDObvqHekwC4ndRTY5n1vs
xs0Em6iiJqPYgffJAMvIGA7X2xRsIhT8keokEXAL8s4lr4YMY+cuaYfyAtGIq1C26fQpeluShst+
TXQg+Y3xsV8nZjjUgeYVZz/zPsw+1WlNfHaJIrK3MIyHn4G24wE42L6jb4J8t4Z3ZTf02+XU4Sl/
VVEislMOuCDvLfnxqKORPbU3uGT+pv+/JscCqeo8m+GM0YSn2lUSrpJm8uhg8/+DwTqO/01Mk8x4
hCkM+SLdTxhVJB+ZCkE/+R0hr9yKAZTeVRxqO3zm7V0N6kqeM7FU/gnJhSD+sysW3jcINRgZAXJE
iC1u+h06Vp40Rdfqcmz48e+RXMonFVFuhNxhIdwPQ+FGg4RKuMeZVspbYcVAGLlgIxyq0vxHMg52
mL5Eun8DUXSvkKXQ+SJcmZYq/LDXmqvunrRrNvvAQ8CVE6gMJWY1i4kKQTndbuVscaoAlaVYlupW
IQIEhyUjhPpY0itZ0Zx1W7S02zUHnIk+erh5WVbCKyozXYp+Mf0jzDZmhalLQLNlOBb3VOqJP/XE
XLJ6ZLN3ARFbT6ughuGIHBjRSGsxshwDqu5bHP4j9X4zl4Df7tuIuosrR08/3Aoo9DMZqUX3JGN2
B14hnIhJNdEDnbjqBx0MxR3uK/CHGfSD5GIxV59Kw00fUHPX3qESAav51JAX+Enqbu398HOXy2/t
aLIn1XE2wZ4MCkTNkTMPX4K07hdOfHuJxNT8aToI9vFIBl+C7j90t/BChmk+TbEiJPwtwYfbvZVD
MpCDErjbd1YqUBRX9VQJSprzHHOwc2s5utnUmZwO0vk/EutO2MMj7X4OfFwpsz/olv9JJHtE6Dok
7pV8OSh6NDmQS36Exi5dfeehkiM7+4qT/wnXXPa0emokcINLdDR4kk8IfhkacZ92/7qo0av34tup
D7mblCPfhRsgkmIdmhi6fqoCL5BChNKc3apum78SM417m2Z++qbeJ4IDbA4dSCz7A/gXo1lMRbp3
QUs4/4bSF1RoBUlxngl4++ES6NF9JJvfm1dDpJ904ay3bulQRnmkLZor3p8B5QCLAUZYjIgSJXeH
O55Ufj/wwTKLHG/jBf2FQ10MecLyHJhNBF5WG0mUTST+kW8NWYJarVgnJ9y1Ee3i2R7JlnDOsNDB
p62ahfHdUorYIxBDedGMhoe97iuMjIxfLD1RAqo/AK49udQA72vSS5G3phLNXYTI4WnWAUuumdnP
NUKDm51HDhsdhhCpVVMsf2wyD/sGZY2/JxSe1zP3kEIduzAlqW7sCzoJVjHbv9ziEBQoT9DIOWGZ
BfoQ+cJ/6tEqWQ4ceoKai0cLBMEYxYg5p0rZYMhYBXVBIJPilHwazMbxNxnzP09zQihnXs9YcSBe
WIGQ/4FYe7UF21XMTmcXmehC1aEH24xdhYNAhT2Pd8y6fs6ojy32Ta/8Dyrp2EwbgIFv9lL3J+F3
5tv4eHMKsXJM8tYNL6vkAWWmZB/ldQRvKLJQX8sQhwgCiy5EsU7sNfCtjVhYKJZcokeaSZJn5Qc4
DukQz06bKLTY5aEh2yFJwsJ/49ygsI39AyRtQXSETCKmxXURbKdInjQ8rqmUnc4+OmkD5rJEf4Q7
o+fxa7gbMyMDJe2Uo39ZyEHiE0DbMDlz9V9gJ7ZFS9IRHVT0fM2chRlKU+2WxE4PnfWngjQNW/03
dETNIc2jBGQnwkS944FN3QP8J7cBGsBNKMZX0cBFrhMPczZB7XwsaY3AIRxnuKym3h7ADA8mUZ0R
FfNvekjEPO9zSuWdXTex55HNW9oXmTvDxU3o/rnoNBe/ZFTqFcF9yI5xJzAKaIRnktW6nkMciCSj
sXzT+ym7Wyctd4ckc/Efrd4KjCy1XElJUv6hqArDIbSXV50NKDKxzrTBdShLh2G+uSEku0hpkTzD
y6SIPrZGSxa+BAmOWVLvNxpwQ6ZjUW/iRj1v5xhM+FsMU98d6JK09lRXIxCSXdbhy4xD3D3UfcNK
nBHOijOb57ReN1mey+VBRCSByPuia8mHjwmgGg/Y2pt+y6PfTBrx5l2f7VyeVDiAu6kJoUfgy6g+
2IE+DDYgwngo5GarvWEKtqc1WGz/i4zBDo1Pmm08A/JyHMLUEruf1okSxvApu0KdFVcKoNEkhlCD
B4xrzSdDbK/PUaJwPHukesY/RlQ+yz+rSzIE3Ro6mxD5Ujbveg2811A6RCgxgdGouOuLYlZsOTJ/
9pC4LBf0t7445sAjHuVh3uTf2GugHNCPV6SZdEhxP5LYVnYg9LLJkGrg+iwtEdAJAhpqpPDT9ovT
Mqzzjt4HjuQmRTk5J8D5dJGaMzkn8rco9XBm809bKrMARiJGvJQI2BM1DorOscoZpvsgbbW5kvcw
549Ep7BiRuCgzW72YyBZvyin8V9nuiX61QHY1njuE07GRTtj+TnMLp4YVBVkVYIBNJ9q5miYDlrO
s/PtEYAQnap1miUCV8MmKhLBlJr7Ee4fNls/OOMRYb/yiGsZr2QLsmS5itC8fQ6Fujz2kwLc7WpZ
bO5u3lKGfcrkgFvzTRrdxojrd2HkBp/5yG/+CPbCJGMqcF6kCmmUESBAJHCc7PpMb+t8vMaC1xbm
4k/dk6QGrSXW7AMSKuK/K102yhTsAoG5xivIOEnIXTuEtn/ouLHVU0Ga3HNQM8uwehKXvHzy1Hbh
0cs3SjT0HXawOg66rQPRxiBjceDEO9aXzp7HwIl6cOhZZR/h6NN1Sx6hhSDfzZUc5OMEqbY8kf7A
qF+wWdALPpGVdUEtFaB6YSNBZl34TM1eRc8Qzjj9P5LOa8lSHIuiX0QEVsDr9SZvelsvRGVVlvBO
gICvn6Weh4nomOlJcxOkY/Zeu/6s0Epe0pSeIHJDDug89spjVETQ+wRAXh5y5uJlO7O2XCuzVLWy
vDmPI8OjjMirN4KV6OIkGQWPuWVWp6ELSxSeDA4A7BCFeKS0o8CPp4m6JoEDcImFYLDJX7I+Ro5w
EvaTzPWfVO3leF16MWEe9BlVHKhSmBiuQk47QnoasetSJ3xK4p5dHMVXcHNaObyXK2DjQ4ZD7S3v
EGptDEzxKUPogqvA4FoATQCKmnRls22eCdUiknN9XHrtPc/lilRzZbUdAlll7UqvGDWPqY3m4YjC
EP1gOiEbi7qmdB8KlySZKAjKEwYWex/i2NfbvOz84c+6zNOTmElbgi5PdA+6Cm+67+hiqyODXto/
2g3ENsqL1D5E4sVwb5qR/RG3V2xXnJwOViaHbbMPf3tndwnLv76KjZJdg8VjMhA/CVSMd8lczb+Z
no93mbJZuUC7bE4CR+azlbJ9JJWiau7QxC0v6WBs5lp2YF4JhaJJ85AfSyblj2yOi+7k1cDSFZlT
x46ROGR4J4yyi9WgVN24Fca1vgeeu8mZ3vrnorUoUvumEo9NVy4vzeLTLLDS8qdLBCq13pYoOKmC
80hfSyQN9L3Myu7iBYxslyz9DxlAPAJBY4zdWcs1jH33FdQkVgLmGoxDW+JQRsvYztmxPjdTmJ2x
gnMpYieNUUWpGbUIOTCVcx8j+rphPoeEg9G4QqDRhJ76BuNtdDRZZCH7sYjQ+hX5HRkWGQX2LhpY
a23dwI+sf3DMxX7RFTl+CITP2iJLat+NFfpzwuKj6djmI/d4r/w3XmJ1hOKUHbKQyfjZRlOzgJ5D
PsNqyOckcj0x48GdA/U7G5R4wrBrBe9V+59mm4dG7+3J41xBp0PGWDazJCU+fNkpO5nu+Y/4mJuJ
VW6OTqfZ9DgVzwod1N4sgvNt1RaNdSVihZYKczGLSENZJCkP6xl++PPgOzWTLUSLPkwdF3cDGLaq
eXKaKSt2VYEw4CNJk/SHxeeEyKexYft4uD4dZglqQ5/Dgi/rPeS0dt87EjJF7yvsHWYfYBPfvgPU
yyLb5MnvNA2+2PGc8TuUFtI97oH+kwkbc0OZyPheVSPKcLJoQ/9ZyEx5zKuAOzXcwALhoVrED2hi
ke47p2P+ZCto99Rwnh7JC1T5CKC7ia1Z3rKkgx0jwNpXTxMAa3yHA7kcElbUaMDnXTnI5FVom1Uh
El+roEayl+bOtorJv6DLwVdg9QtfEp1EESGJXrVOv8gbUo+WarGiOb7VlMdlRjTBLomOayPnLqz3
Ep/3AE0eTXeWEQdR2gPh3OisG+J44SrKE46lFEjW6vGBlrSl3kZliec028qBzHMe5zVOYCRlK7ye
eI0DdUL9Uk3TzlUdMIBtmMYk8LjpyksXRxbaBW5q4Boj4dtlsRd5yJoqIUDCOhUJxgnjUZrHD+FH
bOmylHQpVCNU8z6K+tTusgHTHC79Te84jOyqoiZm4kh1O63LbnCmpnyfsH2G/yi4jCqVDnAJNgH6
t/SMUpB8UotEItwCaAWHfdu4tOjgAetpInmzVT4lWGm82RE/KxYdWdLVWeEwKsRxRQLwqOOZYnsP
R6fdLox2uxbWBoaeY7DYBhYkaXVMII1FHZeA6SRJYCSmetxr7sd6p8mtzu+KSdrutz/ppd9YYRW5
iAyZB9ERG8sK41WurxVBgHNGLZpglPcDGxESmX7k1/hAa5NHyczdR2FJUCx/C6qZilJaO854KAQf
1omE23J47BhQ+qS/VqQ2/IWovnZfSSbNCq61B7X3PZ/Ct0MPzDHoZ71wjg2l03074KW4qKUweaRW
3rQHUcaW80FCOdciDb7GX9pJ4pRwWAYIdaGUT9y7OGGsnVNLduLWApiVXQlrfC1aZDMUufGL6Clz
DwkFBhxjt54+wsGput9kcTQmLMP6Eb5yb67N3hcnOfOINXZWhWqtD79yac78FLMqTKJlUkeuk669
Rb5gtSS9yuvgVWN0hVDSGvAyfKqNTdQgIHOBBIiDeRrYImmrmi/sxuJH6RdjvgvRxe5H45jYCg/Q
z07B6CecTsxtpL8znYx/IbS6WJBr4hguoRyaJ6m5hVCTrVzBaVc2BmJiCyJQwlRFj04hmFsgfpdN
O/LC60mysRJlF35lZtd3G61wWo9Rj1cPVEDqXeWM5m7vdmKxD5m0+cykzurqMqbGJlKxyQ9PzNKB
olQJiWm7UowoaBbFFojjgrtJe6NOUUa4LOi1aplSymGaZnSaDr45YVqps5sZTUVTju1rM7tV8iR7
BDYYYXU4HaSL+9wEyElUO4Od/yYcB/0pRozB2o96mXHzCvwmrOyyKrlOXRs+K4lmWjcuzJmSdds2
XXqKLxdhzO+MFc5S0kblqX8dAdxeGOtFr6pxid9pVRrBRehIFMGazXsiK2IDkOjl4iiLxD+QFbcO
6MoCmp4ihAy4UdjqRy51QPWbyk95OIs2c4zPvK3J81nDPz7SqeU42nN/BS/WrY9+6iFIHfF4b0U6
C5M1F634lzHSLNzNMDCgunYO8z4B09S9CjQrxQkfREWuZhBQDGR2xOR3Zbr9N8lQZEmZMzTDEIjd
g7omuhW4FRwWtahK7jB3xI9slBsiWktKjbrlqQrbEDakmbUh+6kRyMk8RP2/ZB2fAJQAfD5+4U/I
NvA0FFgP4HKcR1ANTE4Ia5xRybXcFaK0ftp2VvcJI/ojfSVrHxdB0wvyp+6rML50Jku0jFEu4QZp
KpXfTGoMurhy+NxUPYJaGy34WyhJ4TRlVqi+m8hImADxmAWJjYKZdU8LzsPjJEcNUd0jWZjqewKA
rXhr8E7XigMw2qhB8T1W3tOmFrTfXsgg+57VUr/+CJo7g7WW7lJ8t41RKUrsPj9Owy6bbSQrDSdN
hq1iP4+7LDFWhkQSD8wITzbIKYv81cWmdcsAX1MFV7VVzzNaQuRNLwmV44UjeV2fl9Hpve9o7psc
moqnAfKcIGfzB6e/wjoLTky+ZUB5C5qOpfzCnOQsd5wUgfekoB/8LXKdZN/IV+byh6+e3dmrWXxo
qd3mE3Wduz5Uvcj7v1JLNusu82910FNrdCVJW3NHQoy96HiKbm6RV/MXoAD2gFAYm6d+nvOb8JEU
uMuIAn2cEwTkUWGL8QmnuZHxt5LVk43zuLlHAxCou4A8nYi5JnLyDUyi1NpK0FnoMlPETSeE+tP8
wh/JQN3sEV4wzH+PMPBNk0+V/yGYVdGbr5pJCAnrsmu3ulTRDfybfyB+F0kcY2sa3Lzib3IauLPL
04hdbhyOtmc1pDIEsbAuuJ8cYtLAMBSoXHPXPTqIrYzlMl5R9ZCm+GshqyA/t6xNdxX9FYtMIlFI
5kM6wE5z7H/AIeHY8ZqFB09aKfKWWqOGGIlXQM4AEjzOEcIpDmSZrngw62mk+FprB6LZ0rPSYqOG
x8j3IFptK8JDL2VIWbdYOXnebcxu1fWD5l9KmC+CfdW219hGCy/rkpdsWitDaukJLtzPaREOVwRw
+h0N4HzCqMSRtErI99IJJbjBpQNsMfSMdMepbe1XR/M1E+zZB3Z+0v1Y6Jn+kUHIWTAS48AEbMHv
T/zKzOCr1wl9ha1RvOP4yRdYJDBPT0Ajgv5oFv/RfUlpCCaqZefl9vz37OxQ8bAjxB1Nag8Jj4RA
MajdpsAI041OOeEPap5c8a6VnJKc4lJbNqpZDK075qbwPxvgPuUBHDBxm2VW/2DncvzDWFSsDWb+
y2qcABdKgK8IoyD5dLBt32epS7YRJHzeY15d7ym5+2arCPxNNkEQQMCkcWOBXaYG2RuAdPfe8gDZ
xFnJ1HpK7MGlhORTrh2yvB8Z8MO9t+FosULBbkIGSInK8dKtSMO2IzIkbBdFJL4hS4A3Iyy6O+Hx
1j9FxzYnjU2ohBpyiucakdC37xK9CVGzkH8zHag3G+vbbxu+1Lq3WpaER73EPpG/+fAKM9s89Emd
HpVjRZ8RugSYr5zy5V2JNwbjaEDNVe54hfz4jPegEw+tZFNmLLt9GNwTWpmxsMXEiqW8ig92Y/BR
RIfE/j/wVnSZYNl5UnnFDFIxByy6SSxY04w/8ezoBoXYceI7PkR9mNU3Oyrcm4V9XHNJYZjbuDRn
75PCLbD9v+pXAFfKd92a4LMjhzSIkQiEOTGWrMlLYqoKmsY4IPyWtPfAHw9hW8d/naJnEhRBNcco
aMQuu7D1EHr4Vsfcnsyk9gb8LHjvagHrHy+tffLwdVY7POrotjA8Yo9r/RDImb2meBN8s9b2JMMq
F3ZavZXaUCSzyXcQLVWgqZEjziekI0Z7WDUHd7DApSDav6fIYtRtA784GN88LDMHZ0TkZ2QaydxC
GUZ5EoyXxpPoMgjcJiz5WeCDIUJdaVseV3LySH1jN0muKq67B87VPnnx66htb8GUcPzZJmEXubYq
/q7cf3BFSwJOL02pyTxzCTFmUZxr4kUHb77PfM2onTDd7gVZfzde8IeQhBQFFEscOSJmVAm0c9fg
OSjy7TLbVHx5LHBb1NXIFlcAN47cdSp23Ywu4dK1/frE8pmJNVNFBJWSUonIq8r1dqpcqLyRE7tP
i+cvzQXnLhwyqcDanJOEj0tAZiQizOOmVvglsuchWCsgLuBUyzEif66aB4KQSrqmEeJazQHlZ0gR
8FAwtmdzl/+zOn44V63T2SbQNd1gsw9eKg7vz3g07MnMGSYxXmspKXw3cTFF/nNSOe73AD0RbSrc
u4tCJNIAkkqr8gRNUh9sv5tOOm7gMKC642avPFueEyJU2UEnDNrpFugNYI/YbwbwSAjCyqjcHWLn
pZz5Y9A6A7ELoEpBGYxa8MEJ2susQheuJjvagzgviG8nUhuUwmVs19HZWWy1r+EyBNDLHLZdt6j2
/YdEelm2wVcTou3DCyvaxtk6od08yLAskEgttesR617X0AjAJnDe3bfSRF3ZFPM3NfkIqVlBjS++
ntkikviR12+YJcrxxw7IQk7W0mOVJOGtnzPi65hEYu5iWUAcDtQm7EKMx8g+Vwhg1M8Sl/UnymrW
G9WSQJ4NGEIZ+2GG4T+0q5tkehIftMzHq0dB0+0RC7iHUjVs09jMiz1zKi4iKnKXgqN0P6SDvrkZ
Yb2xa+uaD5Y42j5WzIPD9yqZWbF768Ql6Mw2y2sR4L2fWF5IilknKzZA861zoDjgWmFmLZo8gSti
VuzXKWO8OyjiwTtGspTy02qShxpC38ruWa5cTWz4JbPSxh//DpXuukMgIprtIoAuRpQPc7aibZdz
bvkTKUlVoVFV1AwTye5m+R2yQpu3bRSmzHphCH0SfsNpzLZeHBAA8COuccXrW1eWwSE2PWNqG9YK
8ZqKdxZTEewOPHcOgqx+Mr9oDSWjwF7Ns6hYW2wE8dnqjb8mIS8b3BwMbiVRAdmPAut9jKucIAgv
Hjg680x7wQdu+gB/zDxy1KgScdIBMUl9HHGRvGjEbcz5ixYNXAsy6g53WxdvFn7Letc7Sh9qfp9h
2/eB9k/KM8dHuPqVvFm0Hib3S5LOzc6YwSaGy/WaqCiMb+j44+ncDYyYbNfhmMXTHWXklCWacruE
jVGFlf4cKaEv3dx0l3FWMD9mDq/0s/ExovkeGrsli9SbKkp5AIBTHgs7gWnelFbwgtPMdGklGHeX
JQijiLq7UCwTwFII1SJOtBMO5WLk3n8duUafZmkM7bqq2KHgG6LTJl23A51YdljkKAuggNJWn6oU
PVgRt8OfVgTqpo38EqeeCKZw29R0AvOJI6J5BEw2feq8rGMoOqgvX7ky6r+6ZOe1FY5XVyiarJTV
4YAkQGTkye+iSvF4SQvQ/yOGRt4JEsEDgoTKCW7pMwdXmH6xV5P+BYALQ+5NHNQzWhwUQ3/IGvWY
M6uQn18y21N/3MoBp4BvYsQmRe5YdseKBDdo2CkFN28QZlIQz+1OEXt+KiWufpIA9RvUUf6p0sI7
y4GZFi4gjo6b2wY18wDJEFk/dLFj0j/qEoWccmf5jmClyo9rvNbsr4zzv36N/FCF5DQ4ZfVd07U/
Km6J5Hceu8E1c53l39IH5TUJerhsvBpm0BESUoA/cgHGzwaUpTCuIDt6RN0PvxmfMXrOKB2NMCl9
dkUIJ4qJKewZnOssxGMdzfgkhuKtwTLynJnpOrIVBhdOghoemktMh4bBCVc5zj5SfrPVHLtEoDFi
7hwXSz2Yprs4JZV0WP2GCac7fdqk8D25A3z9wJYwR4Y4+8ywpF5Hqxjvlqhkx05cccT53iDYblJC
zdlSHSAoUe6NTPzg0Thc8SFzzzdcZdA6VGMaj9qfArTnMbbM6xqGFvDtxsFXLcBzIufjmeti5Rzt
sK4xsS7hcNdFUvGaMNS8gAOh9tMrtCMvXxSR6Gxe0YNVyBVlEH1i7XQQ67j5H6l7xPy8BgWxGHIK
WMXYXj6dfDngVxyJuN80MZmyyAxoFcnxWm8UJ+pboY7pT1TqCJIsVHsc4OTWpFVN2AyRjpY5dYB3
+AkCUEKaly/qL2P1XBCJBTVB3UPGhjyCpnXnAVOg6+1s7kK2UiA7JemryxKhNq7KAHGuS7z73kIr
czSRCDs1jTM5jMxnapiVFg7+iBNqY0eTMz8LXDlXuELc8oV0KfnHKQXaEy0DG3hZsEEoMAPi1Z68
6FWAbvnN0W6z1QactXWzrvePGaQAzJjLEmZ4KDx5I46X+VXeJwyaCurxO/wnDF/HulqfqCRB9xKA
wwXGvaaDegNCwLuQkspYyLOJJhATpesXX5uAQxySlLiTRWZNRj7KAysa8YusF1xISWuXw81SbIj2
NnH31njg52PT6tjjNB1JfvTH3bI4CaEcSTO0yEdZ0PLYbdN+LWxW2ksXtSwdnImb/IkdGHNW1BOl
Pog6jt66ksSi3eJYY3/pQzILRvZxn25YI3Zmec4m1utRjKxVKADAOfYrci+YVbPTY7ysrJCwI8IZ
G/RVYw2mDTFoUaSssRHto0FcVIVIhz5Ec6L4nWMzpF19/1XBtETbas0fXN5GpgLTcIMAeHos5iKq
zoFlDC/ALFmgjN4izyMA5J1aKuZxaDvj/A5Pcns/wmd4AQCO5W0iTnsb2WlB8BOUDbbu9EA8OvYc
ffYBYAis06VT7IPRKd7cyDYqtMBmOCQg46+7MHHLvZ0H+p07kwkRwK5yS5JkgxUJ6ir4LSPQX6jo
Dk02tK/c9OBrOuNiBLvgUI5wF1M3oah2gy+fgvxi1UD5qnzBpjABjt0ujCLeKOphd6iyYxTEd0dt
mg9Df+3qOn+Kwd++oKCkCOWvRRlSpGwyjMK0+AUb0WrPM4FHD3jN7VfbjqWzX3v2o66lWaawZGX2
fpc3Ux/+YfsShvbB44d+LFpJibDYGftvih12eFG9tH9Vis5GkpEV7unQ6HXKNrDzbQm+v8FGW1mp
eKjpsbPfRtofAS+zuuYP3zRT+6DpZfEYQNXIGZHM3MawjNIjJslKnkvLiIMEpx0TGLz09YzO/bxq
PrunJah5HMC+sTN1gix8+O8U/G/+lLXR8pXN0ugsSBklx7MfSfekcEZ7orLa+QXmmlFNUhprP44t
s4C3Y/U+MjoY7lmw658mspPy7Go3CS7svnAM+hpjowaZLZ9Cdgd7NZbeXQa679IMq7oQNaWeQQoD
BLURVyG0k1SZLJybmJU3FQFCDFfETxBHAsY6Ctw3ExAe4D1jRfYhREQy8xDgNiP+DJ4F3IKnXKO7
GSb7Y15QWXwRcgAEIyHPK7x2wox0SKGunYJjxc+9zySd7bl4I/mKVR1Mj+AwtnOZLWe+KtlHmJpz
lN5qWv14Byh1scFnM34j97KFQ2xv1lDGEHEDHy3UvbCnZTyjxXfcZxVY4ophzp/KTYza2oeX5RCv
mUHv/O4wLzBupT6nJrLG8hWEP1lm3crHEbCS1bZBba8wtMpdw70S/Gly41TaYtfgOKKnoyLKGzbN
ETMgPpHY4Q9vlUjV8iBYgpgZWBv/XWQY/rHRtVxxvVkZR+EA6TbL6igBtqLUwdUemRG0vmwl/KQA
K5ohlhfMZU1thfqojW8SzwVCdOlolPNopjoMmMxQEMyh0OI1XutwuheJrm5d7+bH0crcX3xPcCOx
p6qFcXcUfPeejRQUnh/O3hwh2BWlSzX+BC75TOUGROVUV8QtYvZ0QUHx0fQeXtwUYEOHdOQqIbVF
CVdhj6GRIFrB8uS5jUZc7MTyZJImQ6ENPPP2u9aHS5pf8cJTxAEUSLjntAO+4zGbQfomDlAbWvET
5Ou6/glZvS6kL8i1uC+yegC21lXrfdJ36z/2bkDisBdjCoNsjv2JWQNvchW/z2usbkkBdEHgJf7d
egrCxwi27hCmGR8xP81/NmDUh9woTvnRzAUfW4CB6zDGsXiYYu3xSaRBC4IyNnEplRDfDHCsq4Nb
nH4P7AEgmg4/xs6GtJFfxzT1H+sxkYcMByO1SBxFnw5GDOcIAiE6tmFYvEtGS79srKjrkQOZrh60
AHt4O0Pjo7gHkMgRnXVsOGaKY1KldfmP5YNMr/zxh8njpVMBYWcC6U6BjIeghCPgD9xnFDYGLUf+
Xxkg+CJrhFSssZY401LQG9wsLFAobubgDihvEv6hOh/I9NYThFeIgfUwVZ/0CG191RmwvmwLI0up
ZzUwC2aWknjuTskFlguKr5Iefo3xJZ4W2atqT/wSteBZIL8p9p1541jigFRNEPnqimN7U0Mc4FVy
enZM5J6v2e85iXLstz0QClqjKWd1gRUaAPJuQZ+mgA2sqq6fOkxDU77HKhbO841CGh9V4dZJ+1an
1G/7Ht8RS1qy1yFbHmCUkmGDvCgvTyT2MFlBiDQGz3Hv8CNLixyKw0q+Qfo6lHSkd52DxfO9t4Jq
AqE4M1g/w1NQzhO+lDV8Bn1WDidMtb71xb/eNXttdQoDCpgzZEPM9Id7rJeonFqIJ2LDt69rNJ7e
YE3zCZt8JvyTL9CYblfUP979ovxxkrsccUG80TnOzKdIGbSN+b8En/TOa/fJsiMemNktLZi3Hrlh
sxd9RB1fKJvfbpFO0YSsxxh/zXvN5eSG94wgfFrXWlSrvS1ClpI3eOGd2ojahwa6ZRmNaicI6PVp
P2LdEns0QYm/uRZ7kcsMLTcSd6snjGSxWJSx+eAQtS3jKekg4DOZz8y4gHDkvmet+rtmrL/cNb6w
x7926NvxS8HA0XK2k81hcgnUELMoGgnwkl9aonIjAhZFACnWERFkCJZNr3wt2AusB2QfvQMYKzOS
WTXX0AmihBkbA5rM5OPxeVGaqCQyZRCPOX/dZg5yMux6nD5YbaZmeJciyDOANzoL7lIhepoI1+Gq
Q5DFCh/EKMLPo1WqVG/aqF2iz5EYY6hM4ITmCjfOWIU/Scxw+ZRormGYhxJlygWphln2RZm5KeuG
DXgXT4tEEY1Y97IEnTtiHuVdZuCPku6aWxwEqLxTAngQnrgGj0sYGvhQPHCzfl/CFSyhMtS7Y2ul
wy+IF6I6dsE6M+KlLiB3BmRjV0PoCyBNwdrJ+kPhLL51ajCUIsttTWWrZGyveEUG8jzcEtswc50K
xs3izCgrIz3BcMn8TD15cQ4ne8tkr2VF7jC5fE1sxwouCbBD1D4EhG6UGw9f1GKAhCDVRAzZU8Zc
VD5w4q9M4o2xs445IaEzsitGkasi1nwaHQx5bq5zQlTN9htRdBNyDSwhNOIuxl9EQjb6lJBD1mOO
6DYeh6Zic1+CoRNFmd4mZFhMqSWkyCPMFa/4UeiFiVUSc/yCkUQ4DOv9qvgEwswYS9iRhmMhK1/1
b8UaUIUWiI79s+uOXdCYITV2SYID6Kg8n493DxmgjN5hhOTHPlxoGJIONn8Yr2X8TfeERasJJnJB
9QAKr756jhVCOvQ5ASe+dg0e65VZGPdVg2w5ufoT85ebhx8qevCxdUDfwbctL0RS0QhvrdkJBFY2
F6Mn2taifCMNWaX7BD0OI/SiUEPEeqxPChzoiyK3Z9OKJUrVZeBNqX4voxjhHJGlyjuAFn1Of4uk
LE040QQVBVJSmPn3XhLgXHOVQ1hnuuQgOAAuiO5BazN7ndhpfjW91xbbCVRbdIdoiv0tUGSLac48
EHRBZClSsoOzoPXdoSW0p7cp45mFjKoK6yER2oUkk88lwYXMtapyw6So9I/uJAb/OVwmUFKko9ma
MZcTdPpIoepRYDEFtQGwcHf0IoFP7DhFbN+zai+jYO/6TLCHvRG/Sx+naIER+wAdFWffCcUWPAxw
u/BjmaXqsTpDiu5BHimzFoZ2jHKNVYhO2ZtjZdsTLu8fIn7L5G+j08R9Fp6LiHIcNNbxCvcI0/Ng
COB1j4sinIHFCOrbEGACtSktJPqjFcw8+WhMiRJM+togmoTvmgkSBqXBB+90x3EhwDH7zRiDhyYV
0J1xBrh0vb9Eq9yPvu3bPZbX5ZU4ifmlQx1irHLhF8OX8R9+xCXbEak6vhCxJsDcGmVcNVrJcwVO
K/9mvDd/o7NDU62AnSOcZdvIYCFZqXmq0Hc2zKmZ5vtNqlljF/ALF7Kc100DVwecuNupA0U952xm
seewOT3+LhHxiwWatvqwJMg0cMpAFmLUmQGVmUA8NlFHdR2FzEe2iYAakaH+RjkxlUzYSz44d0+t
Q0hiT1d9BalhLxeU3AYGNdDB+QnyE9KeWsZLToAeFaX5gunctuYvUlDNAksMxpHPjBXd7yp88Lwq
xfmCUHYVx9KRLuqkRUTWuOkcne3oivrs/j8EGY899XI+OmgBU1Mecgvk/j7Xvt3QzjDt2gcT2AjE
pZMQuzXJlnVXe8J7WHu41WdH6+GZrGCb9aubNNbDmieIWrw+fulUjcBoHjooc3CrPhi1+ZJxmFxB
vQXzDmG8/pnddUZzDtT0Qc2KHalxjR64lqj2NUdLtAmA3SMEIHkECOwSvoLxKOxTjnH9bh5iFoJp
EoKDbczn1fVgN4ws9LZAU6BmrDr0O1GgEEc1aGreTGxmxFmDaIqLOh1ui1So+bvGkC2mDiVQk9Dk
KB0xEqVjA+QbUecA4UqhRMDc9pL30Mq9h7GZ2NBFCrTyKSpMZsnKTcWKFkAP2kYOx71q43YrpoD5
EG0B/q3MKxkmofExTAHHGnaDgo2/ddBDPlO6sLDzuTd5XpMezUrU2XrP2UgNn/bNFeMYu/2OvW62
mWmmsXQ2AbsYvydA65BnPG26SFGLioIpFNfNQpahr4FfJCHud0hi9KqIb7PP/z6kZC2YoY9EE0Gy
wzrFlNXK6PNVJFEFVa0NqzIe5XuxVsh7FmANN2SjcC0qtofq0jc9JOixSu29W2DEecI5UtRvy5BD
P8pKpohsMifestohVUPrcH120tL5N4IW2VM/6XNWIOOCR6XRtgkPO912YNeOKEvEYKpozggJKtv+
OuXMeWTdMpYEKbGLQGneuV4nLigOK1DRNglrfN7Dg6xEfOIHRYZgGGpHh++8c5lZIdxxNK5HXqYA
/W3q/yTmJTCzjHArQuFe1QwU7ux7ik9Oq4QRyl5EyIWBHtr4xZ0RonCaZJTaFbSmL0xC6NvFQElF
GkjO+AI9k7JiTFeMt02Ds2Jz4tMn96FH0bJzaS8/KGOB4y+AN0nvQrq6J5uIgA6er+CdRweECZUV
SuhpsPXPFLK9sdoRKUScF15JwSaz53ZymruYjQ39aNNB925yc5Jlsih+1VoWf6q1lzd/pPCXCUsw
RKX8zxwljGvmXj/rFgPvk4QYWm5LbipczBW5GIBsMgNydE+RUyTFgYW5849vi18jWFKxCd2weAOv
be2RPtYT+oi0/mFGMji/EPNj5YMWlf1UaYcqjs1XfBmaDnpGDae22S1hKIgM7NE5sJhjMgnekrLI
zsJoui2QeYdTsXBRnTGcwOTH1KCPDc8gVxMbvGnbDAPNtooJX6mUW3642C2xJZluXIXO0B+S0ZCT
rL4l0xzOKHsgObcwXmD+Zr9yIuP7c4Wy5YnJAeEvIgCP02QhtVpEcU99hpIs3pOV6CBfkRDdK2gA
J0F7lO8tGeuHag1bjBRJz1cFrtCRRxb1IAjDmp9rcWFI4R6MpntYl7Bax1HDypDoF28LFv0HMXSk
HdqzwVIpN3yOZtc7LrWNcpnnLLj5JYfcD307hCWM8smu6CBonEdviNHjr8P8Czdw8A7qUE/UktW6
bvUgkMMntY7FKXfQDTUolYii7NFjNTGa9GtcWAtyCd0xTfT6Yb4btZ/v4WIzZ6mQxmsiGG7FYEal
RTEuZzyI3RGdkPcMLou1qVUDR8vaxENUXEHvT1wTqOyhsNt1I7hZfnSQKCYqi7sc6oW3swX9vJmg
iwhSoMeIXCCLprGMwHB3gTc8sDQAMJnB9DhEaxESb7Iwmiq3MAjFxga+/hfT4vyrQfJM7EgA5JBp
JxK/qJFRv+ORTV95/8tXGv3wBFRgFgeqCMwqNlzLkUEWEnaMxUSoe67b3uyKlyBeEkZuPV0AucXm
hiXiA1uoNbDn7SHAfw0M6rNf/HUYX80FzIxLiIiC9BYHQSzLN9TwCbs1uCZP8GOxQjYFueHcG/Ed
xxtXVFeROoNKrQvRq8NCfrLB17xmCYlPbC3X+UBT5oHo9QIHJVPawtnOCcia0HfhbrM4K/gnZE3D
qH/++8Tc1BBgOjwFr0kEM1/IHNUwQEa+lqgHNhS4TjOI9EwqdnZcrQEaN8o9IgW0fnZjQzrpgB0g
CescVkKY2mJxKGsjJ7DznlLZUQGPbG3Rqx+C3qaZsQFBxLuYwd28ybSRX4xZRcKBnRlrOGGwUj2Q
aMgjwB+cQTZLUPkWZzH0e8jn+oRzMaguns65OQo3HIDkp61PsIXVoiKLlJ//SdLcOdvhbLyDWM13
yl8wdLpo6bbRf3yCMCi59seOMoaK2kPjajrTcMU30jEwTAAx4xXlwFw+Ktw8n8UQDED/UCrf7G5o
1y2prnyQXbZICMXYLl+hP8wJ5h/MdD0FpRk/oXzor2HUTh+Zmf3fUnjJL4h5CCFAkIfpBAUtHMsW
YdvBJmqH0fvi7izlw7xx2hijO4bufw3JHfukGINz0q6Fc8pg3T+uOd8CUVbCwedUaNxE2hMHPvf5
n9KrY+se4dDCkz6Xvl7v2fBZ/Os2bK6FD94dWFP6gPQaxvKKsZoFBGEWTBoQjpXMVOUcQFEoE1RV
J7JIkuk4wRkSZ6Si5lQmBZYCLRmbeBN4kxO+JJBSiIcxqr9roVtX38EREP2mthN4SAThgefQrhX+
RRVQgopOGtzcKF1+gf1AZBiu+gyPDap6kUK/4KnXU3KPwDF24EIDT5f7onTs6aNPufoe8M1EWMHI
n0oiLtAE+793oIUa2KHns7+myREDeLu2e4UDEyfYEvyPufNqrlvJ7v1XOaXni2PkcMszDwg7MZMi
FV5QFCUh54xPf3+Qzni4wW1uj+flVrnsOpbExW50r+5e6x/aKcYBpRn17mfdZzxtFRlC8TMA4l40
3ESCy924RoShIDukhoqBEWKEAo5KR8ev5TsEJZTimu4k/XenVZgksNqjHt+yc5PxpUzBnbrG0Mno
FmHfYf2kNq0bNGPrUNAPpdlP8R4SqWLotoWCKUzmhrI3XTgGVOLlI6JL49ILrNXHuZ005Sv6Gjq9
IqOAwajuMKRCG78NujC+NYZBxuMeMUPe5gK3bAv6MTTZF2RBBpDKMEqqEP4rGtkaPpEp93gFGY9c
FPaIIWQxpXgolzzJRQzGKZgYpQ8lDFocb9LhsDB8EBgqA5RTxm0tIYkC0Grsy8BEfA53UtVFWhJR
XhurpxyosmgouvQloU8sXs64Ik4XaP7AxHIbM9SHfCvU2C9f01LCmh20crVIME5T7bSGKbP9ubJn
iwCCqLlVlKQFxBBRb8YtVXWkgeniaeF1wxGHzDpiKeqBg5IfYcpF61/Ehplp3DS5L+zw2dPMQw/C
RPysxR1usRnPeKBkcL78xtbg6vm3FXewGWyS3CG805pa7sz13EWOFPmR7BXplDabRi8N8MpTInr0
Z9qe3YX2yUfTrCtgfFMXjsZs1/oUUNPjXpeBnQbGzYOnnvK2dNDF4kaygaIHSIvOAcYkV41UGapT
q3gGXlBwgedld5UypZsq6ftml3RWCZqP5TmlxV0JwK6Q7FRSMf4TdbS5CxvtcDnwtIlakAOYrY72
simVykPZl1p0Feq+WF8ZkKMTkDDQjNLdYOhcqOWqUMJPIwWd4KNa8Nj72DVGpqKnnQBVniJEcJ7K
gObGRValLBd8C9BLAlMjVsYLBUw/C3aYsfTZRZ7XbQawoxTnH3iYIA/F1SD9bJEfv4N6RWcduH4w
vWh90ExXvAiz/GfP2WDYAH0yYUtX1KJt0Be5OLtgZfutgdn87MQyCEdPyvS5/WHgzZPcUMqLazQD
gXnS9MnnOLqsiikdnUbCUeka4yUVVrEiiMGlXFM/s/HgGKN9JBUKSkzYBGY7qoRcy+EwA3L39LwR
DDcCih04fYIjAVSZAR1dJE4UWbogDWNHzFtP1F/0WeiLxx6UqXSYShG/aGs2Ibra9D6ApqAsxI3f
gcHeRN9MqDscz2ZsVQ3wIbGMss4pUAxKt6OJ4qqDgpCmXeiGIIH/SKiAPKcqWpVgoseieUIdHKSK
1FqC7MXNJFHdTwpOhA0kANARrgUwuPsCo6RpLxGIzDKva6GKgZ6OK5rFmOP6V4i0mcrW9A19hkzF
JcilD4ilDQC13NirlVWDBEPzIp0+g4bXQXGXfT94uJZXGcrXsznufRG1J2yQo6IBDjaPyZe4ljVB
RN9caTAtmRGszKmuVjM3sxmBw/ETHiWjuZFG7HOhDcKlsUMEefVtPhWtueuTHqMgLcQ3ixYFPA6s
fVVradIFeDNekV1zYzdDsodkNhSF9JHVjDDKjFpzdtlGYbCzxDbs7LRH7fa2qaUcPBzk72xfNdWo
DXZfdYaxB9CT+l4ERGvcWOpQIwI4UDjn6ZFJ1NIDMaAslHIdGvc0FcLCMwJZdkZ61HbSYu8BUBUF
D6cwM/Tu+H9NZvKQV0qRUbIboUOVLkIuOrCppTb9DHNbaXbwp5CzLXl+sCAUUdbDX2SNdgOJB6ID
Ql55LG8Qsy3qm1QUQ/l2NKSpu+oBt2Q3ficb8wa71QkV7Qi8I7I3E1jOmdIWvRNKFcFn0EIxtsNz
FmW7VhHrzuXlVcYvmcF3w+29qMxHGps+XicD9lgU+sperJw+wJB3J5f49B5YMUH0OS2qWfuR8FIf
n3h1qyXi2ZJionFqCgM/KgeINwqOBrVBGB2DvnB8MOpBqg+kZ8uHxB9lWupVMapWnsUC65FbCgI9
uZEoN4Q/8hJ99HuUCnp8xpDDQIaFHC9/HnrU70y3HeGp2207RCneGySYYhdYpax/gtJbV4cgVAGh
2Qid9foG7RHIL0snfN6LidRMO60PVXPTzsie70dpZGeUbS+HVyhMNyFnhGZJpEodwQxHmoUZ/gVA
+fqaPSbGu0msJkAsApuv+yj6clM+mTCYi48tTP/pG53ywAdkDeB8z1RhJeGi95ZMOj1GUI7cXrmF
oeHLU19HJz4zi6eR0tW4g4k3FYUdxph2NPbU6lX5OCpdpLN2cemYryyeAvrNhD0YTdksLWMXAIf+
3I8+xkx2gqxMxlu9Lg+Qy9T0Oh2V3nhWhqJSIMZpBpKd8CI0Wm59EVyI2dRD8zFK6pROPFmhf5dV
dWQAgo7icQewVOkesc7y9V3C8wqYezbheBDjkAE+W5yjj5Qa8gbXF0r8j8i0m8OOVFIYnyikKwp+
neSUul+qHtzPUceUqPEIOg+Sx9inXLSbrBHNFBVOWf8VxkqsPTUj/WiJJpjYVfciClxsUgsmbu8K
iFkUF1xp0GNNyHbZIZDxGkZrUkDoM236EREAuJUpnrRIK/pbRWJfc+XCdOdaMVHeWvSnFIGHut5R
0207MCeSF0vFaNyC8kbeslJyMJlIgSyEUtns2g6yuyBlnoJEhXFHJ1WCmrw0AL9qso6hWVvnrVg4
gdBmvatxca12IbdzXruF5t/jznSgAz4objaPJQWLiptYdyfoFCh2lYgY37NU+yUpTKYWhP0evFFD
vrYCSOCbCcEsSMmUuHyQ7hT35EuYFQbqyPD6eMgUUrj4dmp0S2bu8MJAxYqEnKVbFBMKbLPgrGj7
gplTc3qyEHKgSxSTiD51QS/apY8pNRehCAOB/qFfl7gTFWGZUVSPIPnAyo96CgBCTMVpJJdTAeGJ
ibBqhSTmd6j4qtBAQORlrzuahluggyi7OqS2kAwiBsV923DbtVGzmKWHbKwXvWYBhRFeEWPQ9Z86
ulAVmjUwGzbdBB6B8nPfdtu4awvju8CjPUTRIgSHs9Gl2qqkQ1IlefoUB1qIvBmy10jXgJMCfYrm
TbHAZEWuV1WExGPTS8OFgBdolG1gKgot3HBuGdSTzTyhU+KF0QSud8YxYq7tEgfdMdhqVp+Ck0DE
PkJXG2VNaAFtccshnF/1Cu9G9Ynq6oB3aEQ+0JYrWqOWIP54Nc0Wrh1GVdutBtvmUZUKofw0MfcK
jNhWVscDmD25l/YjQIqYBTok2DLKkdzXl3OjWhMmLEMqVJd6q3UwqoDlg/61a7FMJhD8PC2ydE9H
1r+eeeJ3YF+on+ebUo30MbQjcPOox1XyHDUuUk1Tf8iLUqvRoA3HuQ43FP714d7qRC4XH/74j7//
53+8jP83+FGgDjIFRd78/T/57xe4OXUUhO3qP/+OVSP/8+vf/NffOf4Xf9/+KK6fsx/N+i8tcf7r
3/Bz/4rrPrfPR//h5W3UTnfdj3q6/wFyqP318/kNl7/5P/3DP378+ikfp/LH3z68YLPWLj8tQJb8
w19/tP/+tw+G/msGfk/A8uP/+rPl9//bh039I38J/6BO8Jw/r//Zj+em/dsHQZP+1CXVEA1L1Q3D
UFT1wx8YMvz6I/VPXZQkTdQkwEyaIskf/siLug3/9kH70zB4cooijBNNRmXK/PBHU3TLH8l/SpJo
Kfi4WZpGkUc2Pvxj/Edf6J9f7I+8y24LQCzN3z4wHor+y3dchsdPVyRdUWEyob6oi5q5/PnL8z0W
e/xl6f9ImUHiQ5aZuw9NIWrlqmxSjIQKP3uvpuavyO9GouYow5swUDS1ZGsZ0etI44zGQUznjLf7
vNOK8Btq5x05Q8SXfiGRvx9NYlpfDQyPFmZItkQTiwZmSRet43BVK8HNtShFcK9FOQm3GfCmtoGf
ve0/CFvuxyOtio3hvh/3eD4Jq0q0NVWNDytKmimtRimm1NhlLTOQUFGdGEG2pM7sUEDLQbx8P5K2
HuAq0mqAFgyEsKSZx1WA+luKkA1nnZ9Ov/f00ZZ+/dmM98PI4vE8Qoiioq/nhp23yufEl76kOg5Z
iv451PqLuU3+yiH/bTxp+YH/XJG/Z1AXVXBZGs8zSZWOA4pSgswaCAJ7OiCXuel3lTu4ilNsmt37
E/j2U8mivix/lJMVnSVyHCib5YWgQl6EFvETGXgccoo9hNl9jFLYmeV4KpalmTSQdd2U5PUsBibC
qw1XCzsyr3UNMQTKtqNA564LzkRaksZq/oBfknLYz6oEIH1ZN6939KRwkgwTFsfu6I4fu8d2Nzqj
Nz3QpdrG2/fncFlkxx9LlkSVBGbxv7nNr4LFsZAaWiKy3PfBTtklW2WL9MLuXJg3m1k9DrPKUirO
WfJozobda/eF/2QN9+8PQ3m7yo8DLH/+atJ8/Grp0DGOxpM22oZm9nV1F99IbnAvuZEHMO5SfCo3
0q6+oXfhtB6a90571V1me/Oz8RR6qe7Iu26XO/ou9IZdfGYXnpvndVrxzSI2qRna6jbYNVvBq71m
j371mc/J2fH+91wllbr1KcMh8WXXLvybxoZDHiAq6VXbeYMvkWqHLjyDHazma+RuHVCbbrZHGPww
QgQo7WRjnhn4r52xXmFsGMuUVf6PaS5L49WXiTLFRwaMorR/VXn5Xgnt0VUdOqhetG022sG4yj6a
G/UiIJUHm7PZ6MTEK6JBkcfSOL21XwvnVXjEKwAZ10iVDM7g0Xm4S+5nREKd0I0c8waO8HPlWtv4
AuWJq3Mf/ddhsRq7IpqSahogE2W28/HY60ZLeyH0TXZXv08OPKFQRQf25XHj3UDYAXdvU43fQgwS
7XMn2amRa4ZsKjTmEWMzljzzauQ94gTgE2H9CvRkBL2H7ABMFAQV2BIvbhHfCLpDHMpnDtBT+Ut5
HVc5jovbpaRbSEnZkoCAW4HudDE6vGecYtKuxo5WXCF4mfINVQQvruProSjP7IITR5B89Cus1pwP
C6SBJL0MXYKsCbQzSh9CoNeKn27buLyq4q+oXHvDcPt+HpKWL7r64qYqq6rMKYEElbn64hEnumkZ
DW8wlpv+hOjRLtkLh/ar4J5dXW8vEPJRrNUHRmWazgE0KnJeuW+g4x1id1lY6FJ9jncUDrz86tyi
OpHIj2KuPi5yf63Mi9iyJb2hxP3d0D69P4PyiWV7FGH17TDtRrTHYlToi+3kg7bR3HHDY9iVPTiO
P6Kr4Gt58Qmk9h6xwRugW5f0sW/wQYy3uyWHvP/rqG9vM8eTvDogQ7VByFnh16k8UG7OfIn2phPf
qk6zzRzLucG19LnZKi50xUO8ETzNQ1RmM32WnMBpyC+ynV/pu+DG2uLFsYnvNScL+VXf/y2lZdrf
W3ar8xUHWlg2yISyFCBUOMbO34MZsSE7ee32/NI7uQpg+bDMNVMTzdUpExdRmPfLyqPgTDPw6yKI
/P6INHk5EY+HpIno6MqmISnw9q3ViRktIurNAOgvykIkodDJD1BefcyGJHHrokBRJRSTyUkxIYGL
Z0yIuwINteXOzy9plcZerQMtqWgIHXSqNR+rsMMrAZmeWznE072bs+ELlLMB47nawkwy7W+HqBq+
+JLZ7sOsG64G+gg2/nZxApYBGfmx6cNnxLiyWxTay0sZcGlZ0sWVpguMjKgcY+Bxa4njgGRij+lX
3qKMBvya6nORfe1xa3WQ4dCu20qadqVB79aPlb02StoN8gXBtkaW5aUSumZjaTNmXnIuPWNUPzmF
GOcPimIkm0wP4Gan+vCZJn6y0QDif4KTP+xw7+uuBSpldzFtoc+Nks/XyPX5F10AYj6KxW8dEGkP
DEL8sZMHiX5RoD/rcLTuszmGTxxZFuXYrt23XZodJGUa3Bb/LOtqlCQBYTlxfsR8uXDBGJUfRS2a
tuOcK4e0k6HeVZ3Eh4BYJM2htq/0Qdr0Qo0SAzprgNPV9ktfZhF63IAG/V2ASMt3bD6Qm22FDfV5
uqJAlYJPmG7Cc5hAbWxUJS1/CDRVNmodT0+W0CwAfBFWtoj6YaJEmKvoCmpXWT3uDfCILkYWPBJj
TUytQ6FN0p56TTM6i4XSfVhK5V0t1TnYJau7kmJTvwOlMy5k58ZbzLsO9A+EwgUBilFTCPQvyMLs
oYWmdGlQevIsfAg+I9FU7gMMku+wucIgF67wRxnJ4WsfERlPouNAr2qWrWQnlELiiA345hpE04+i
0gIQYnyufdbVzU0p0I3iRohIfR8DPDEopPqj8VlprfFRHSQZQDCUJ97zlryNK6reYeAUwjBDk+Oi
talEecjhHpfpRYzX8YE2s+4h9z1utEBTPMiZwmcEZ/ovaJfpl91kUnSzwm8oKcX8LGTCvlcQ5OVt
ZhS+HeL40VxFwxQg36L6sIlbeliKCJreU+schdUIkCbwekGuqcqhMA0DEK+ez1keBh9NEGDX1iBn
j35SJweE/mgxgZk9UOTawLdwoZ3BU0eiD7VaL0EOL32AX5wNgB4VyPdqnYWo5lBT7y4TrFrQswbx
O1+Z5RR5VPDTAwWN6ntGZVO36c/NPTXpyawXJGvzre0U4dEc9OoqEwL/iy+ztew0KeRrZKmbnCZv
03Tcu5SxBVVBAdNf1I8dpCYsSu3QmW41kV4KEITB17bY4SY3ulJJ7aaQS+gYYyJR0DatIN0jwtA4
MbvuCq5dKl+GMNS/tfgjjosqXYLPdKEfOpBYjqUH9YucKfXn2lTnr0VSg6mUBhFT80qEMYz/hq3O
Zfdppjmy6zW6RTZNtOKZBCF58Oyrymt9PERsqAzBocY+4g5pmvonaBlpI0VGeinqSBTe+12EkgF/
51OspcO4KQ3YNQpP2KuskKSPdYrYJWDC7LJXC+0bwtaUdptKxb1P0y7BtITbMJATyRUVjJwfQ3Tj
EHqRM9O4rbHduJ5DIcCT1AA/qIQZfmEIqt9GMzhFWQxEKsKZvsfcNPH6uvS/ChX9YhsUES9WHOJu
AJhYALSAmoKcLRC+VI2bFhNAEL7akNQozZv0o9pI8qZRh4QBNOcR2lqY3sS0vpSLGkwjuSxuLnU/
RM2aAvRHTQqyPT056Qb8H2hgFU22opKKEunVaEBSqFeReqhFtS1deGAqFe1SFcptXqIJ64xzpNxm
TE+yXey5egxMg/nB8DsAeeifpuE+EgRMyzX6DBdBKFeIVSAKGDlTbEqfe3qosx3UwYgHilKhIIK2
OGgFWq3PSEeE91Ejfy6N0rqrMx1SREi3bgMHxBzuO7H+jvwnj57BCvurAaPm4CBi8V1sIZ1+r3t1
8QltwuQmrPP0hTonVAD6AX6/Ax4JjJYq9RYtE8jkNGxa31VazAOlcegbr4174SWHdVrZZKPmykDh
+pNEO3FPXxiQgR4myQ3yjjU2M4P/iQaCGdtjjzepV8dDyQ0r1JFuKdtsF6hWsRH7PrmApLTI0hQg
323KLrjr4SKpwj8VqmzxwASQm/ntTV9VGImiwgfVWdYMV8lB4dNMD6uJPo0aNx6UZcm1EBAavRrA
GbyTQCy93DTw2NSnuS7t3jSa7UzP97pFaORhUALYk4Z8SyMX0QBq/y8t8ofZJaCP6SljU1wDikxR
/mmhZk/ZgBU6Uu4PMYRC/Hr5qo4AI9WiT2A1e6Vry3Y7T/l00YKx8m0pnxabsD66EWUxxtBnqFo6
rXJ34M2CM0ltleB1dYh6WpqWdgVB0uUqoLuFISWfMWKK9sFkgrUHQRZL2gyPR57bbY08oFfRtGO2
InOfcj24ScMJN7Ye6j4MxOklVyrhqtYCHwRENd0GvmyYOEjn2kEaO87JTH+oFEHH8UtXqJCL0QGh
bvS4gC6j2ggtkLYA+hGSOvk/ZLFpn0alpukJyvmKFnnKjaOdL7IwYM9B04b7Ditswa7Ys4J9kQ81
0dYMs7nT2XK38JI5qWjTga6aNfkKXnGDMrgY30lZNd+1vYbmAcmyQNHPQWFNf4rD0no2g8L/pmP7
4/nAQbFbgOQRQrnda5pqXIsNIhJA0lCoQmIER1mh6GMbc50aPjqenjWq9M4wkSpLJVUv1W5C+bou
q+gGsbDJtGdImTs6jPH1JOTBHY6g9Q9SYXkBi51eaDbVPAbGkUJz02kyzVGMNnZ50/TPaa12+DT3
tWdBokOXXejLiwqBrhuGDGeg+6okj62MZLLTwvrf+EU2eUKmCV4kc2aY1XCrgR+5G/PO2AJ4x2VJ
nTONqnaSX3Uh1ghwW4cIfZx2Rg3at2IvQ+0eZatiuBvpDdgmDdNtWeEWr8Z584gPhf3+dfjNhRug
Fp07UTINmSuxuHpWDoI1xr2FyWmimVgRcgLXEfSPX0H+pe7PVfRSF03xs133dl63dv5+U/7IH9r6
x4/26rlc/83/D7tAkkWdjEbYf9MGuqMvVL9u//z6+7/7P5r8pypRP6KgrdDqoZXzj/aPJv5p0Jgw
TUtUTNFExvC/uj+y/iddBEulPaFLNE2W5sU/uj/qn0szSeVfSUD5JNP8V7o/8nG9AUl7TQQsS/Gb
X9FCD2/1Ho9A3IjolTSuNkz4USk2zPptrnxEqBZhq9BrtO8NqVlAmMZX77T+WQouewOT8Z/leA0q
yJ0UcFcPaNltUCXYvJrF29+Ptdeth1UpaPntWK2LMbaCjqtIAfC4FFRLcKpjRWjc4HnwjE28Ue7p
59jNfnkLn3uqHxcO/grGXNBYU+kaqatHaTkpQNwwAXR/l1h/l7Lr7bmug8TSefUwfRNHW7Ud1CHr
msq0GncpNeduvMm/9ZQTodLavcflm9oxioa30v79yTyu9vwK+6uSp0r0FS3FWA0PnQtpNMa+dpFt
3yUFqqyJ25md829FMVeDi5sWpzANg3HFOChtBFjW6zHk/PeCrJbF2OBoBSkSxMzA7Uo/pMPPhJP7
/SCrIuDvCWN78LKBi0MlbvmOr+qfRlgoswiz5Nd60HZQ05xoH+5YERfvRzr1ZV4HWlUqeKUqWQcm
Am4VnYd4sJUiclvjzHjORVl9/35CJqkHmUPxA++USTE2cqWjT5KAX3t/PKdnzpCoobJ9LfFXk+HV
zCXQeuHpkVT8q3o/PCJfZM9OdXu+LbRq8v71jWiUk71M3VCsVfqaU8RHa7zD2Euji0qW+KPfWQ6I
Cld09R0Xhsg9lyaO60pvQy5H7avBSXGH5lOnE0NT9spImoxRQ7f7m7k0sZMc/rXS3D/imRJNCK7K
hr5a7EZdcXyEQ+2GwEXoxAQHrOJ200beUAp0Bfdcw0U6tVBAs6m4BFA/I/EeDzBQkl4Aivd7TtPb
4bpyMtCQtrGF5bTLPQR0L87VouXlQ/2zWvd7lBBpDVmzTAUm6GqUPEtMkKhQ8CQQSffyvfQibRTu
r5v5U+ji1mM42gU8RLd3lsKoMjq6Zc/UJo0zWXJVCf3rF9EWpIYpilQmV7se7oGl9KZVsOuVTXXA
g9WJPK7abrGvvpzf+8cXs7/CGSIbBQAI2PzVrixKzLrMxoeGLeJu339CGMw9sxvPhDBWKbmW1WkQ
kJtztRtpU96Kj+DAUWK/1+5mp74uvwalW3x6P+apJQTujHa3xOcEinG8hJSGT9wjuoJZkfW9mtsv
WjY/hiB5z+S0U2epAg7G0CxFFQ1NW00fojQGBkJUKAdH2iw1dX/PnvfGT+Wu9dRNttEzO3aSB9N7
f4Anl8mrwGvsALAHFMJ9zjmKYNfTFT4DDlwwe36iiuyAnjwz0FMTapk6aIWlAyqve/pqgMQsVSOk
gAMo8UNjm+MvX/YzYY5RCr9WoyoqKiAlS6aZb6wWv9X6gsQ1tqakU9zWevmk1fkD4NCXLI/u/vUZ
PIq1OvVGIR3bNktql2MceTm738c3UP8Qe/IUp3aSm7NNDvltjiEiBznbWuOSt0psFT6Keg1x0E33
3ROLhUuXcg+B1mse8Cg7M5WnjiZVVMnZuBCCUV3frBH/woLJ8isXCvlGdpDL3QrX0y3I4dGZXNyD
d+iJn5nT42bTX9/vV1/FJJeo6+5hKuGbkMvxcmXhhWqDVtgNG0Cth3NzeSKnMLilgfM70DLVrw9B
IaFYkmCvg4DFZaYUl9rzmaGc+lgkRVMFm7M0QlcRiknqUx24LMsD8fMnxV16k9LX5YZcV+cbYCfD
kbB4kclEXD+Qx14ftC4kkYjgLPfkEXe+L3ArAeGAsRtyteeWx7mA6/GJfa6DQeU67nVef1lulhRi
PVvb3Iseqt2Z2TxxaVGZRl7+TCU6yavjNVYzisNIHLnzS3zLwgjtygkf/Mtu03vCFpqdpzk8By7q
q+rM5fZUSnkdeTXOWeZg42VVuRB10N8Aq6DKH2tB3lvdlzODPBdKOV6U1J/qzkKgHQtpu9xTgVyW
jI9O2a+PKG8yF3cqp746txlWTfvf2w68ABc0nlbLaXQcmEpKg63P2LjiwTwARPcSBzV9p73+H7we
T62b17GWSXi189TKxxlBUWpUQ2z/LtqlGyTEbGEipyy3wXNpbNVOfzu21ZGQ05rRcJaqXU1EthD5
zHSoHDlAGm82E16sFvJXlRB/RLTvJpcNL1AVoMXSzhLiB15+gz1Ec+yWTfq16eNDn0bf8fGjTxAu
XDuw6GabXgmhckDh4kEV0udR7R+EYN7C9/mJP8E5HN6pxPV6+lanjkRtOMIzqnIxqIdQimhMdeZq
cDKCvpR6SME6XdXVB8JOD60FIkBKt4x2lw/muTR/MgTnmA7S1NIpjh6HaKmU1hoWidx6Rhc4mIMK
K0R2Z3n11HfmN2H/vyge6Au+T16OTrB2q3tWpPQhVrPA2/GWcKkfO4kAHmgczmXFE3nKVABZacvV
ANPV1RYW5BEbjoktHLRj/UlC2tjDthpFkqJyOU4DB4OqZyxd3Tadb0WcG3coH8UHsWsVe4b5oIAv
vjJ8A2WYjkM20T6VOjJy7yeaE9OPsTEQbKpS1PbWj06/UNHspLfllpH+DV1CHiq+av97MZbf4dU2
H2B2Q4/jGZLFoVNmP3R8bd6PcCprHQ1jlbXMzhj6wgiRHigdbZODPZnvsVa9DZxye+7RfOq+fBRs
lbZg7uhVJBMMIyKe6miBHtpPljNt9I3/LTqPbVoWyuo9aao6X4kXCG+5NwsWTZ5Q9ikMhJpy1RT9
s0Jr9WpMx9HN6Y3SOFBQN6VdU2satuaavNXmHiXcxHxSUB06M9XLhjz+bRRg6LwnaV8sQP/VhoWY
gcBjDfpBA6Rt+9s5uc83EDHgwnnITlyUW0jyX6fgoj1fblw+49vY0A6YCEgI6+c88geR1IZF4fYb
ZdNw7ndoWjsxNgxuRdUXZDXa5eGXc2XOU2G5H1KUAfbPk3514yClG0o1IrpYzc9q9GSMjmJIZ5bw
241IN/pVjOWsfLVJknD2fT1kWvV5XBAgDtpt/2aIVUIKjATp45IQ4vTc466WmGfeQUvmXH2eBd8J
/lxCdovcejwGeHRzQ0u/cGdhsvP0YmpQjIt2ZfDiAxEyQvRifp5ZjSc+jaTr0FFMwzQ0rrzHIXtM
2svIpOagtY65RQRrE/uuvI/2xlbkYZK4kdvtrDNshRPvIaD2r6KuMhocpTSb9aXSsVO3o5sV28wL
N0vVu2h2zV6/EG7/F1mHkjdoSnov6BG8KUTmmBEXg5iVriA7PWj4zFMTD/3M0EbSEjGzF1REzgY9
Nb2vg66uGBZ10XEI0/JXBQmg2KPoLWhlFDm+mna4a7e4Elofz3zTZTutlxF6A6bJuQnlT11thTwV
BcRVGemCG40upB0MNl62iUuj+cz14+01e5nUf4ZaLZ9Rw6ZcMQnVKk8iK0ejXiAYoRuj9XRmVMtv
/d6oVmtGFAyplOKcvrX0ZC4gSc/yhuKjscVC3BZuz43sxCnFvQMRQ5MypLrc4Y53Bo6q2OAVZudS
udqGjnLBWtncWlv/It9+L3bvj26FUFyu1sfRVmdigEw1wBuidT1IjcZ0kdgFbVw5ca04KcCNrAg/
ylgBClW0L9rxZiy7SwS40VwYLrVfBgEPWFrdldZwCU/RztFCAWYClbvZmgYQ9aFzx+kxRtlEjXJH
AOn2/ghOFPqPR7A619QQBW+zYgSYqjvRDs+QjbGVqRKHZ9bciU7gEsniJckrlqLDKk324ojZQUSk
wRGd6h6MgJNDa/FtTLMO+pl19zYn6/RVTRM2nEkNQlmt8K4LhhlK5tIJ9A/SRU21XfLEi7PL7W25
hjjwCpBohN/wpvgL6N+PZ5V34zIopo9yjbZVvHJ7bvrebtklkEX+1ZlFY33/oLLot3LCIw7xO8Gp
K0D9oK8MhDdKWBxDaZ45NU9sJNpmeO4q+GBLFBRXG0lGgB3YT0PN2e5dxJolV7KRu/oCHHMj5jZS
vc77S/HUCF8HXO0lU28jRYF47yKUYscU0TultOcJCYZEP3OS/SIqHmelZXAWREaNty8VquMsgQ0D
DPeErNdHlpd3tIvL+DLAtgyBTtTPQjdUwRMWDdpbjduqIiQGzIkTgIdV5yZ1tfhkXIhGeaGj3Adk
0tOMHBF38wFEqoMT50bVS7dTMZ1KDUcKu40cofyqigcE1FFbLDYIfwJm1i61geqNPG2sxPAMf74u
rfDh/Wl9e8M6HurqWImRaOXUVhtXAs/jtHLxLRnnMzeg04tlYaHqKnQT6ijH84mBKfJ9UOfdCK2f
ZcEAk98XVypiUQdxU7jnW/1vn5kMCzF4Oi5YhEO1OI5YoyQToj9Ilp/vtPKmQK6rylA4zk07TVGC
Fx/fn8Zlub9ZMa/iraYxLRXkD4yBApFkOKIavsDd3I8j0mvvxzmRkI8Htspc6KOElaFgPJN23WHh
z5djf9Vj2z2Z5lWLfmsw1dt57rwybF7OxF4G8d4gV4d14k9GIVnoWCyfMLjIYW6qtnQQtjVdWPXM
k+pUiuYBjq4Cdx3K0KuBNhUAjtGkOb+wPLKDuZ8PCx9Ou31/UOfCrMbUVEobmwnzmQkJwnatedeF
yYWZ48s9VldahZY3e7rUhJ/vxz25YF4Nb5U/B4R/YfYLNH2N6k6qpMvKsMiiiuK8H+dk2nwVZ5U2
jU6Gwry0RLLiuw8tdRBCt6++axhbvB/o3IBWezwuJ4r8xlQDNEQuxxxsowkOaHXs3w+z/Jg3a/DV
eFZ3b1SVYljlpOYybVRbn607tK4iexbibSQwg7NmBO77IVckveUax57DxhG/BY3iurX6Vot0PDhP
0tdwkD6Pl8lFcmj7ze9+4OR2D9n3fhsfhp2xFzbvhz45qa8ir74eyjpxQm2hdSHopbASDaxAra/v
xzhx8zoe3urLIUcnxuFMEPyGPPMnWlG7+Cf4Yic9CF/OPp7evmOOo60+4JTXojRIfwE6xn3j+Pvp
BtH+C9plZ9bKydnTeccg7Q55ed3pj9rajBEka1ys/ZwYJfREeRrP0dFOVNkY0EJBkkVurmgRHB81
sEBGsY7r32iKfw5ovkq35wZ08rB+FWq1HGapiMCicJ005MtW/M7d9szxcjIbvgqwWgpqpCpIwJLh
430LHTXZDpuOpHv2XnzyJDG4NaIwDjJyff/OUVVrEC1ekntyjYKqUzjq7QjyI75AEXt7ZoEvR8Wb
nPEq2irHI0dlYfdLR2U0q1tznHpXpJybJ4KbpKmrgy83hnE7qMpD3/XtoWmynzg/y7aB4Pf7v8rJ
DwgfTuf1SYd6fU3Hkk+vFLSNXRyVN00kYL2WnXl0ngux2l8hAj1atxzSaSBuQtHuKsF7fxDLT3gz
nRagOQPwDLjS1clsZRm+6T6Z/v+x9yXdleJa1v/lzXkLEO2gJjSX27m3w46YsBy2AwESCBDtr/82
kVmvrgkqyMyafpOY5HLqCklHR+fspmphZEahMMgzm8GNGzZHvEp94bY7mlkb81oN/BejLhYR5dVM
gQka8Bj0JWkkBORbv+Wdb4nCt52P309x9RxcDLY40yUkMIveBJSyz6gHE9wbsFq9Tu+9VrnNgZQd
lBB0qY3vup4mX4y6ON4CtgF93+FUzPmV8sJRyBpv5t6m9PnDNuRkLXIBAzJXQ6CxBe79/BUuqqt9
q0Ddjv+MXHFUHae9GH9CF7KTcgCa6PefdG12l6ORBUrJkhQ+QQ56WmrUBQS42GqMHHQ2XaDOGj1k
/tZVQ1aizKcRF48AFzgvWsHeL+hM7RrSuw9Fb9zrCoRU0K7e1wm8bxmP0OkJi8ktDjYMHr0UloaK
iUa23d1kcC1R0/GcVhCUhJ84lKx6O2pyGkLuKUw0YNfq6QuanH1kjrAjTIz4jrUTqlhj8U75CPl0
sYO4EZxMgNvfCNUr51x3IB8EUNS8ZazFObfyAnbKFCUMPYUyHrxdimTjEGyNsNgekHDjEg1QWM4S
3+71MKbJVmSed/QilFxOYolcK3MGXtKc38xYPHhIzFujPpA99ztPGULArULpyw/zsLEXV5IQXXNU
1EsMEzD8n3v1YudDmbYuoZ+PZBU9Gy8nxj6zh8mzGtjXQtIXzj5tBDc0aFPG/A2qO3thFP9g/S5/
wiKeTTX0V9ME9QyzGXbQfWiZvnHZrH3cyxEWQSzuoaNuZ3gDa7II8xw2FF0S6eR90P8+8hjNjYvP
uQhcjQ1qDqT7ZUB7HYUnKN6gQUtAabzbWLf5Jy/3y+VAi/xET2phpQpAPM5TF0zB3OxyuWeGQIt6
EBBCZ8M9bAJ5Vi4DzA7oGvT70SBf1hISQWkrBolB4QXZx4D+6UfEq12NJluQREr7FD92x+o8nqVP
w20u/db4c5i72KzZJCDZZqG2MCdlMNCNQGM6bidla8MYYJ3oYGHYePEsvi38EHRDmTEHRiRxBGd2
RHPQ91tnb20JL4dZxC3WQD3PcnG1gjSeW3TXOnsn3pIYWR0E/BnT0FAOVZf5Jfi+I2wKAalWSCjZ
19lLUGZvv9+MW2MsDnCRw0KizTDGmANthagBXHNVh+i5b5Qjtwaa//vF+ncStG4IHOIJ35LnMZ2C
CcR8rowbQXEt3NtopGkgJNkouyyGqZgFS5EaiD+W9wEsEWCgwzZi3koOB+U0G91OiH4BNLzIHFHB
nnXbW1TlRiAWhXvdxx/SZacuoRGIz79fH20t/l2OtlggwsaGsBmfiZTDt8EVjT1+PwHuBygN9BwC
V9zqgfM8nrZK1etf8n+mufiSkJ0AuiPBl6SuvgdPPGT1RtVKWzusl3NbRFy3iQno5YALA08PWHQa
oqpDDtBlpm/xbX0ChfvArrN9cZdD+RMk2uIf7ElIlKpEhwoe8EmLKeZKSSc6oGzWwc4E/Ni9UcoH
qTXvG2u4dlFfjrOYpw25boh6jshyInGAoNpeHsuD7qEKv4komX/y8m65HGoZ/2A+PKa6iaFqUI3K
dAS/c0rvKLU3vt1qJnw50iIEThBuUAZ3+qNi4HZeenQeiy+zEgwN7cB4bjeeTlszmzfTRQDJ0qzI
DSiVQjKbw/POOpCKeAWYxRuLtbrv/2dTLKlhA4WLQZWg3vKTX/fNfgbh2E+i9IAUf+feQo9b2dgf
q8fgYsRFhl+2zLUKGJsC+lIf2miWLYOAxqaO4NbEFjcwuJGJzRV8wBjSMvF4a9jZRmRcHwGApvkl
Rn7pOJGqBqYwGYDXaX10UA6V3OK9bI2wmMM4Qv/CrPFeaAEDsZBVq1uoudX3JCCL/5nEIrzXws7h
5YNsnh0gyrRHSPL4me7z3bZa3gqHCUBcqLVBAxQx6NeWktFBn4ciKZsb07DL7K+Lh+4k9mT0lUgH
8t4zvidBu7FMq/vtYtTFydXsesArtv1jh2vIkeZ251/AAM9f6pdY5ACoDjq3a5Pl+ySLG7ugMyUM
/iyR/jF5s5IUyn7Ajue7fwSLwNcEfsYhs7QpzII/Rwh0eXnswG0zSKD8CXfA/R/gtfoHfEoGPMHm
uLQRLNan+J8hlyTZXog0z1PkAkakyOOs98efXMDxTR2qd7Ng19atvEIlslBsnOm/Fmr60Jv4PEnI
0JdJjAffTyphey9cyC77yT4/plmUIx9oYRcHoRXf2uW7oTtszHctCF++1xc3ZpdO8HhSbPSLsWEL
45yc5ufDLDJoR7VyDTtjf5ujsnboLwddXJ/jJPKmMXHoYYDr5fDnVfIvv5/X1giLj+pOreOMkNUI
YNQLy+CqO6QDWqC/H2Tj29mLMA/n7xraUcg2IBn+wJPkEHfpsxDlRlY1n97lqbv4Wks9xFForpZW
FA+tjB0hOP9a9+qha4z9kDkHYRs30txCAW8NuQiZEjazdm5MEMClDmhsMQQzqso5pKJ4n0b5AReX
q4QP5kYYW+sif6q7zKt6kRGYtG5y10KkVo/yAKhNlAJMRkJ23HrtrW8PYFOJCYGKX1C6TaOTlhXY
gNC5PJtpsau1TTLyWo7oQHbhzzGWhcUBlsGqwuZNDtwxkHHeX+8orT1gLodabMQOYsyZUDGU4l5l
OcM6ca+GGzODDhwthq1l2prZ4s6up4aqxYAXDDtkhj+nvwbcHsF9Bpdnx7c+5Nrldjm5xV4s2QSz
DYXivdTEkWZUHivsiObvufNkDJ03pEOQG/8gNb0cc7ERKWx4WQ2ruEDJYRcGTQSeB1Lsfh8+Vrc7
8ipQSEFV1WCG+Hm7w5IFRio6lq3O7kdj8NXqYLJnOGf1JzQuWiZ8GMT8fsy1kHU55CLywhQ+ViqW
gM9ZM88xy53RHDJIef9+lNWnxOUwi/AL7UBWWDr5M+X2C+oVz9mrscuOsHQIk4fNS3RtS14OOAe0
i8hBYzLa8KZvgiqJGezg7R9gwrwMeXcPLfsrmG7UcCiqj6OqBaSCjFmqbAlQzF9uGaUvf8EiVzEn
Uum1i8ug6o0AyoE3WiF9UFveufxT7+Z/VypfS1IuxlqGlkZWU1LXmC16h2AywGXDn+lYVRBn5zH4
qde5cdWtdeMJaASmCaTQjCRenEJZWXCG1oc5T7Ag1Kl4MxJSv50Bivxm62W4ViOZiQtANjiWiWr4
4mO2g50TNBH+IGHW7/YpOWbNCYbzPrvX90zZi8g4/QX2xhy5Fot4Oe4y+8O1NxZNBfhgt9N21IcS
N+RRprvqwMKk2EZsr1xDgGBCPsIGNVgDAu3zrs1LFKhpi7wd6xiwWx6WPjxvbzsfTngQCgRV13ra
OJkrAeDTkIuDUpASSgOt1oDV5EGca9b0Frc/IVPw9X5Lb7t7qLVfkcffD7s2UfAuNLyKQBz7xRNB
9LDshgsD1pNoZ+KAWFv8g2sCVHyQnm3wrAkMKj5/S6alDlN1Opejya6FUHmzU6JtnYa173c5zOJm
aCCbBWVMdwYuSfQH4YWmP4hyE4C+Es8+zWb+GRfxDFYHWcN7zKaGyBrWCGj3EIQsGc6vgKTZON0r
sevTaItbAW60LIMyKQqSuuplMJgZU3hxJ7uS3/1+H6y9xTHSLJiANyRAFouDDdt3SB1C6v3ncwNb
YS9BFG/PoMwelX9Qz5pFfmGxYGrgPy1RDTH4v0bdgC43J2A59BiCwbOA4QfRObD+wit8LUY64HwB
1YxmBWC6iy0Yu6ml1gJYgD+wpBC2hm+yLz1yhFj93xZP/gkA+zTeYi/2ikwL17Hhin2YydUFrh2v
2+vvdTgrlCTuplLVWlwGdweuZzr0NWwIQnzelhBp4IVoAQ8Ez7/ytWCWMmBxANgDND2G1+mj35P3
YpPFtxI+QDDR8d4H7xHiHosefTtwvVYsfFhZaJ7TRGOj/P0T8GmE+TxenDeVwhVOTBhhJKdSDPeV
mYWtCTpot8kWX0nW0QLCxgQGGJTTpUgRLe08hfeoQPY8/GwVptiWMTy2eg9mvZ4eiChvb/Pcb7jH
roavGydw5Yr7NPziAgD8hkhYPkPN/moIQPF0UMSR3syHHD62m4Qr4fLTaIvzLiG92OcZbJnTEkaz
8lsGB2r597lyFjhWkJH7yTFAz/fz4ok6n0xjnhJXzhAU9ju47258tdVFA8EeDCR48FpLzF7Wqm1R
QoQRsaQ+aI/qRwN1oiTUDyTKH3+iAaIOdWSIFQX/x5EX62XniauNMAnHdpEHoQbNU3wrsGC37Asq
ioF+SneOs7OuYXC7NeuVa8HV4JkEUSJwKYEO+/xdK5YqmtlpSCsb/sDG1nc1iLCayvBduumXjXmu
3HjznQCbJiCrf6WLmpOb9a3Vz1+Y3gqAPeP93FLhu+2Wyuq8LoZaXHdTXDmJrqCqreX0jM76D2Pk
QWrnITPl68a01g7A5bQWKV49cZBBDMhQ2DdGpILvrO0V/5ahEQYzzBDDbuqErRAeLWTozuytZVpI
2hdnboLOga2kGHJWMNHO4AD2oeKD7tgBjDCTLFUos2zEz7UXnzvrRaJZCueOXzoFhimLvmAdOgVe
/6MP3R29gWrqznjRgxmGv3ks5m2/yNQ/jbe8iWCOoQ0G/FbjK/ulHQLtTH32MOyTJxFydHZib7jW
8mC4hnfB1lzXggFYs7M+JHyFfynyd4BkQC8ec61+sIN6jCM4fEGqK30qTt1RnlCGifhO5OGW+NPa
vkVBaaZTgwEEOMTn89jD89flGhQJdKUH1jaHiyfcI4oh1OItF7OVG9fVMYgN7ae57b4IqQQ3rJEb
GCr9KXkGO0X2tnEyyNoKXgyxWEEHHNlUzFcDAX86UsMk88kemDHVJ6ADC4Fa0j/6gBdDzj/p4pZv
J8fkg41ZacL0eHfWIPvsmhCVgEr9/3F2i9wMgvA9JxoKLckre+weZyixE4DfCakInMHC39JLWUs+
wSzCmjnQLYJL3+Jz5iUXSuzWAsmgUZ5m4yQ3TA+xc0DuCX+izUMw//+WBxAdIBcSUwb51TDG6lk+
ULsXP9XdDD8Pp2c3BBbRbx/1E73a+Jxboy1mN6iAmKfwC4SO0Jy1zKQ+9ixDCigB87fuvdUISkAL
w/RQf1DdRb4pcqbDeQKjBSNYzbMPlxK612bYBqh27NxA3dLEWDtuQCvMGkkwJkZo+bwxIZAkdKq6
IkiyxOsgDJET4m18wrXzBpALjrWDsIW74fMYMG1olY6bMz28vE7vjbCM5uYdRNF1OO5sc91WrwQw
mgF0cn66wi1OW+dKp2HE/oMaPjw26IPDAvEGnUlcCMphswa4dtVejrc4ci1pBJhZGA/s2ahA98De
lR92qL4gHOPWc8LiYyugrJ66yzEXH7UH23NCSiNQMOIVqLTQWvM7Xzo45bMq0tapW9snqIfZaC3j
4OGYf15DjqNPKUemi3Qt9WEyfWXV7J9kYtCFwCPW1YFUW8rViSHLiNk7kFjG1Tb7IEoPVU3kYqO3
pUD7641mwwkRvXkIoCG/XGqMalNeZLw34NrhQB5d6EHewHOsDyvJN3h7K5WHz0MtIghArVkmMlQe
ZjkSARGUBmXaoP4ya4umItw4bL/Gq8+jLRZKnTJnqNmMOTiDhgvJv+QujeZiaXmz3f7/NR+ZPx7U
aAmih4XXyeddYU6VLeBGAnpMVYTaGEdDehOrw67SIK9WbpRVft2CGGyWKdUgmAQcwGJmRV/WM6wW
M8t70NpiDFpvSLetoCg+j7E4yc3oghGbY0LWVX49BfEXIzmk39Jo8CE+C6OLJ6MCoHXzCp1/+ucr
7fOwi8Oc0EmBhDSGHXZDoJcRkBQfOXr/IJ3BgAcGxzDv2pjqrzELQ2LlDLBWdBDCFkuXIHJOcoQK
S9I/NelxtGBy4Wys2EqfaR4ERwwPWCihLG+XxkmSMaGYVxNmKDLPT6sKuifbD6uFZ+Jckfo80uKx
arW1YrdaDPWj83hsEAV3PdzWvDKyDhIIGPAYDqAdaGEdgeRwsAApy79vnLy1/YkPCtcBNCmQmSzu
7irv435KAGiYsfv0zcT7h+5M1a9Dx4NwMTTe9vHWaV8LYxC0mXWnVSiUqIvrW+tjWSkcY86xBTv2
rKGuOcLB8pA+wr8E1LHiiUZjtDHVtXOPksRPEWoI/S+PIo/hge6WGFY5AeMOzpEPE4nkaCBYs5N7
xx872K9KqGppMtgYen3G6GDbADO7QOd+DjkT/EIgaPfnjKnP7wbNnyV1ZkhdcQW3pb+iqrMWVEF3
/c+gixDuwkjKsuelnbVmpgAdqCt4giImMIjXW1sXxtZoi0CXEKdwRorRftKePOrXMESPbOBi9MCC
6+Vh45PODgq/xp/L+S3CHi+LuGlSpwiYGIzetzUYmjVmOk3guXSa9CpiVt8UVj21gzmFJJ0qnxmV
csBpCFmqQVcrVe5Bg7O8Dk2nU9FbZGfJ6Wj0zVOdo6RvuudGi4+AQwZ2rtsIa+CVqPbTMItFZKRx
/bJqYHxWpV8ULb0vWt1PSz3qR9zOAvJdrLGOeKAGhSgC+Nw8sTq+FqV+rhR18MiUDj4ch46QXFN9
btWhoSRGlMJoBz4q7qOdEihjxOzV6ZU7XqgjXEzYO6TS3mnSfLiy9Zy8fVdK86Z1FX9k4lh2ZGdD
yasYtLPeVCEQd6nHYGjmubF6coXy7MjiXNDiphuH5yKTBzhsIfmir3pv+orq5F4jSQIvIQn9N2I8
WHQogtoEExz2WKlHJQSZegjX+noM27ox9Vs70WCHN4amBAgLgq0n1N6Ip8j6u9oTFNSNwow60059
qTBfEGsMCtX5ADnjNimKLxJOLZCGFiFapQcltR6APQ2KnN6MCWt8Pk7XsL+SPlL0kFEjsNvuTcYa
IO2OcSSjcco0Fa6HBdpjevEQm/q3rM+fTFF+OFzfZfBHVxyiBGRIYWoFl5mkSPdDVX9N2PRUVi60
iYRsPKMcUetJTS+DX0YXDw8Ft860KbQrWBO+8nZ8KK30Sef10Rji2tNj46Uo43M8jS/TlCT+pDj7
ciq/FV0vo3EgJ0URryOc87yEsD03peVrsRxA27Fzr+5bEcY2uclU59zAx02mZXbXuEb/QHoL5LmG
BO7QPEOw8l0vbxN+pThwg6mdXL8iSf8Iex7qdWD95y7fMRdS7x3qOHB7C7NJrf02F7d5n1tBT8or
qdXXeoyjR+JCxrDjUsxzXDVEeopDYfjVju1OMJXcS5tm0US1DttQ64zrTocykQeybb+DLRXdCaff
O5oc3mqRhAAd3Q7wIjlBiTeC4sPDBPIt5Cye23j8NhamX1lqhWIB00O4Ct1XfXLbT6yITCTj/kgg
RwmqImQFdPJiV/o7ZGCFx5zeeVSt/jyZ5FobiuF+sIzQLk3t1Mfx3Sibe7h++ODR+9DFgd/RcKNo
471rVZEJYqyvpUX1UDdN5UHhsbmxctjKFQDYCDcUHN2slvB3GScRJnbElvbznuxnzz5YBnboJbAX
w5rsoNNpd9BFVgYFH62TYw+KP9A2CRzJqyiHSJ4nc4ICK+Y3TMarqZa6z+r+ximm+1Zx8L4w7lz8
UR3jG1dV5YHDq0aNCQ9AuK1l8GCC4aGp6KmvcvIN/V/Tz1Sc13TgzLNz24CgiVuFUK3QfCD+LF92
Ys9F+4rm/nek4s4phc2ln7sq5H+J/aNOUsdLk3K2MTozS95kzKz8OB3OExDVftb2vksYJH1iJ4Ej
JSVeMtjCE0kdtu4gbhqB3pCDBv9+KskHjMjQQJnQCDZkNMSwHkqNfGcU/LoF8By2VEJT/IQnby6e
+p5uqr3fCJGAtJjVHqSKPMvk13jdnvNkfGdWd3ZqM9Ab80kf6Q236HtZwC0XZh0eg7ekV+oIK4wz
1+u66sQ0SJ1ILYB3PfX0Ln3Mktiv67IKY2X4SuwqhfGechhUAn4mGVlYTTAtsZr+cSIDNH3UsGPu
gY8IUAqBDGmhh12hHuLGeuhqHjWjcuUk7Dm33G92UnlNyg+i7GAoaep7Jy2/tJbWBk2tfIhEqiHB
ySAT2sfcOZMuu8+sMcr15DA0Tg3bSpxoifqDxxLjVEnrqrKMJLTq/I4x9XsyQqx2Qm0e+yR+UAcE
Va20diPAwJ4B5uwPRWs6b3Km544q3lAb6F61A2if9RHWrt+qhN9mQrzQRvtA4N11CUwLtSSsE6yh
lZqPbt9fq12/s00ItqQxjDlj2LZV3fchz6BICPUtD/DK62SoiYduLvfww4+24D+yHl8TlLEvNrb/
wWDJiXO5pwLGqETd61a3b2i/M/kYVIq7d1v5ZWIAPVkmVSNmkfJomAxSwBQubui+1TbeGS0z/NLR
9/D5O8EG71w29nPMIY5tZc/xkH63rMwMNN0E5w7SS/7oNiJAMKmiRqNX2jRZYYpGumfHMCgTtfVo
qD0+zTgcjSm/s9Bc8gdbeRsR7XnaPyuj8UVjw3mIbZQOFI5nxoSnfUntazEop0Y2sIRkY5BN9j43
nCAu2nYPxcnudcwY2ReGW+16jeLXjqio2PMv0N/LYRK+m2vMS/L4vuyTh0bLIkbj94bHuzRpd/AF
5r7CkpuUWFCSiW+SaeBeWZNr2mqgcwtn8BNan0r44BmduI4pZK3jBA6PUC5WkvwgpLuDwpHw+kzv
4PAJlZHEbcJSag9lUj3qzBhOY13hrGXWB2+7m7rTz46FyWrgxlfiqxI7pqe15Zcx5d/zvrtWMrqn
Bd6USiMOJBehUorAFhDtNgw1R95TPsQ1KHNpFuYUVIfe8QvXAD656Hyhu11kq92TYXTjTekSKFrC
RNt3UCgJG2t8geryTjHj+6bjr72hfZmGOjuagv4YS3vwajIHRMUKOmb6RM+vXdqgs00VKJUWhte7
kGVSWhTBe6XJ4dEH5as0d8JKpTfz9em3AuxLU0JvWqrdsIvbEQJxel0GsdbfUtIGHLcopfimZYdF
cYvuCppTTyOc5bHfuizADTnht8G5tR/S7LHgJVxxGTX9abQLH+Wem7SITwgC76Upiiim7ZXbKDsK
e1+vQz7gjY3Eia2pZ7X8Vgddt+OggmgoqcfyKuOpnydiT8v8QaT2k2VNzEPA5SeHws29rXbEzgKD
l2rj2XY/npTe6GB0rhl+bypeV2fud0tJIVdJFfFSKrYbTL0ORLDz2CT5ACXiOPOpBjdWcyjSrykv
dtwEkKRxy3fVKh+R5mh4vSeNpxR16RWW+kh6caNq7jm2pldkZ8Lvcgm5dKuH2MaoIiT39s0YN6HL
1LNQIV5Dmr0UYKwP9Umm7qEdDeRhyZlP9Ng1LthkrMEv7UF0FJbziGCKvSj6V6lMgTJm39QWioY2
K65MgY66SysnBF2iQIrnnjuLXOU4IB7J8uksm4xduS7sCw2SI2zr7YsSt/Ct49M9zCDvSqhie9Qo
Q70Ru9oAbt0iDMa4RRXqGf865fTrWJA4KBRI/3Ct/+pI0Lk9KUh3j5hUlZ5jKOWDXSkPQ6F/q7Pp
0bSMZz3pBPM6ML3DYmAguDpjFiYckowl9yjpTqNV2qfGHSp/sgyIoKvYKV6atqZXWoOzjzNh+KpT
Jn7fwMSikgYP1QqmtbbQjpJBAd8tkNKQ4liij3zo4gkJNPLpyKhVNFgtAOSrUZxS04yGsf1WsMGL
O/NYl9phTNozE+abWWSWJ7IJ+Qqj2r7EK1hHgEnLV9ftYLMqgQkcOns/xS6cjg0Lws5EHkx42lYN
n4Nrv3Ooe910kGWX0rdcaodT4aRhB4mA0GxoGQ1F/mAY0x2XoL4jS9t3dXuVxTAn19vQ1bP7obSv
MgtFa8eBMCWwpC37UevjI0SCVK/qWNQY5JFyDZ68kLOzYzxDM9ArzVg7FXkRxmpxrCs5PvVlDl/2
tHpzilhBAqve6e74jWtu8laq1VuT9rc4jjt7qmAYq6nOA9Du31JF+IbqvDqtQ0KT1zsy4Ez0HOHN
m4R8q0oFPl299a4JYhxYTd4oGr9ePJp4U3VlHkykC7ukOBZxxqEqPoBYoYlnvC9fcPM+gs0IWR6N
fXVK59oxk+oGkn5D2DADZQT4JdJufmErzDPomAcc8hJe1kog9cZuF/f6ndbVL6rbPmk13PQcg+KX
W+a1oMkBvfYf45Q/jEx7zLpu39um3AlX+VL1OazYjB+VVXG/TrTJA6vJH4SOosGAYteoongOb1mV
Uupxnqa7Wq9GT0/5u01h0Jei9h0wi4HjrrSBBbJx0CE8+A7JdnYX+/DbxJZyH4rRuItH4ngGx9pw
swdqohfAarTc9WxVPJG2yvzK6XYNsUK3ALvXTkoGsw32nREhzkxN9q2qfOVV8ig1AeM1m8de6pAm
KitMhuYJ82C9+W1iNMLuOmXKcFDUeohGrY80Lo8pyR7QijujL34yWv2dmaN+EPr0bMVkOsAAoIbq
jjZ4lpq2YcX1F524aGQPgDJl/KwAEuLDQf0rQOg0GEq5kzI1wdzlcWApBuQZ8taGjJ+rh42Ut8Ok
0l0RV4B9wdsV5tPQTUzc4VHqeigVuUsd/YQH4Ogpqb5TSvWuYRWSePecUhPPG7vBCxeptkphlpby
FO0mtb91mzL100bDP5BnTFX+AddWAxbV+g8zy66GgZ+MxnoqO+uRp86zAwJ70vDXLmWPeqacSmns
TRbf4L7AVT7AFwFOWLclYocoJV4b5K0m6HFlJCrV/JSqKfAloxNylT91MTtoDN8xrk1fM3BHQ/ET
MY12r5aIH+oU0aMUcNvDr34t3NT1UtXNvNyKG7+N2y9EgUs06gN7uJT9cHhzN0m6wymCKjIx7jsJ
32zVbGu/7PudKpw3dDB3Xa7v404JLNFxzxLtDZHQ2QbH4VVPzTayjBI1PSLOKmz4PEnq2ldc535M
6wE1k6ryG61XwnrEGsYphbm8u9NJ5k0t/aqjtOHBH+pQDOVVnwglmHL9zjTHN4nT5TsddkGdZ89q
awqv1QdcHsrdSAgc4JXkQTXHwtNbhE/CQW9uhHHQmuaodelLrxg3iSy+6x1MruzKGcI+V6OaY7e7
btJDTR/SR4qjfRg6bSMaw/NS6MWhs2nhNSWeBoUBurRAilvZeWAMA9apyJHY1/GXsiHVFQCH6JK0
lsTjEoLds6r3DnXOB1qj969XOQwt+vrasiXmzK9FNsBQxmy81p6+klblUUYBM0PTZzywTLvVW7q3
0hE6QsNhkMrJwXnZQSXjucBOIS15KPBmcuBm0MBBvFSHZmfL/EfGYgHJehRqJud7AjNXCInaszdu
cScmpbmGG/y1YxgZHlnam2F351jLIJuM9LFNzCsdBrReXhYB/ho9Occ920V67MfZx6Nz5gNvorsa
j4fUMS2vZPUZHUTtAQnEU9x04qDR8goCWUesNfOq3L3PY2b5dpZ94Vr1Aee/F10dHd/KtCZqiv5p
UN2zmcnOzx1518gceZmEL3SiagfdBKOOUbUMAXGwwzZWMh+Wz+PBLJOnLEmLO8toPamhJlUqqhvB
//q167InosGBoqA9kiOpf2eV6Q8sKyJRUbpXmwZGuzx+RgEufTDyJgtVNrJvA8BVXpmYZQixL9PH
Pz1kSPLihJALQVrHkCcgTaACIDQk4fAC7tV47/Ba92pe1D5Kc0Yo86K60eL+azXFyam2uviKuS7d
j2DSeaj8fMXLChbxPDV8Upv5HoawwJDT5jvN5D1hsseepyUyOunlI0o9MYCpVV33UU1gFOJYXPFt
s2IR1gHVKUPcE2Wq9kiqoxJlBl/Ri+xY5wZOMnNEPwVww677c21IZLQ2/H3gIEedAl4gA6vupFEg
6enrom53GyXS1dr+RQF40aApS3NM85nwjBZNAN6RcgPIPEqyXWiTOx2S40W01XFd7RteFmXnSvgF
ZiQZdLUaFXAt1KOOTl4VJWESzZaE+cMmqOlXDBx6BxfzW/QRZIKbqv/vknO6L25maO0MzczuNtXn
tsZatGpKzaxNZR5rlmoYr6Fwfo2KJMDRf8Xlam66LDtrlxNbtLlY0ypGPbcLskO6J/s4eOsxK/W0
2YnZKNovkcJ8/O/V6qG7P1utYSvOpkhYsN34/c8F+//G0/+aAV//u++098GStOWXztPzH/xhPG39
GzhcWM+B1Qxh7JnU1n808r/+pf/bnFVcYAY++4BDnRu7uyhrSf/rX6b279lOA2qmUCOHLuZMcf3T
dtpw/w2C3Mw2VwGqR4PU+Du208uOGcQ2Z7tLF6w6QCNhlvD5MKtGhgjFLdPLzVEN474AjaN9Rtnn
BHKK3OkQsL/4Lrd/bPFLJ+n5M3za+T9HREoE1A20PiEi/3nEtAQAOgNWE4KH+pOh5a8pHb0MvlVN
3D7obnvniFZ4cU+e3dZ8U0l9n6Xi+8irxqsVsqtb84Oa5jmXhW9VzUs51wqbzkpCo3E2Ol5YnsWP
hdbeT2M9DfAgLOKSj9SOCcrrcYyrB0L0PuF4CTZWlV/T1KW1hzUtdpZBs710JLzUjHy6y1PoPlHc
JNk0PY1lYaGICNfUjsSpb3R145HBVZCt6M01IxT3VCG8jCD9QU5Dvjmte1cbJCDWVCJdpvpxcm5Q
BJZhlcMzph8Mr5Y2Cbs26eAe2pPAtFHPK+N0ryPL7MI4Gb8PurweOsP2FI7MzFYgwks0CCXrdeYl
jTLc6zXex21NqmhyYScLFlty7kVmB7PJsl/b5Tc+QeC/mxg6VQ3V/h91Z9YcN7Jk6b8yNu+4hi2w
mHX3Q+7JPblJqhcYKVEAAksE9uXXzweSdqdI9Uhdj3PtmrEkphJrhLufc/x4vik9hiIkQlqnqmXO
QRzF3i60y3QXlto5ICOMVxUDCKEczG1otFcMaAt2UVEl/aaUk/MSZUb20igyoS42xk1rz+NKdMbW
DIxqHfjpHbhrvkuK8kvSuuGRaSlfZ1ffiaYmU7DadQMMcEa8lXuE59ner+b5ggFZmIgN0aM1xv3K
HEOG/+LkvTLDmHaMwDb2XZ3qnQmDt4174yzsq4eYGTK3c6+HbTH3SEOM3rjMMAF6Dt1O7qnK9jy/
8FAp1V3DAsC89KW4TAv3WCTyxwAmeYNTUXohSrMDyw6dZJ+mEme6Isn2Uqf7fhocOmMrUxxFGMES
GmHkngdT7q9SjIHvKhvgWkVNva4SucUqEwcgOwKI7iHjJ9N9SDNS0ykLj+FsUz7UxcZS1ryeynBc
z3ZZbK3cuRFzCsLfzuWmbOpulSa1uhKGRimXAQErGjf4L5o1krzTl/nUj+syiH5KL4l/xKN4aqY2
X/d9zixFGLD2oL1CnXDQY0pfbI1rw+MNhbdUm8pn/kVsuXJT9wnMaOB/L/05fbID45HBKs6106TZ
BcRSs7e14ZwnVvzkzyr/WnmNeQcKO64TCPNsFQskENqJ3cu6c5Zxb+GcrYRMhnUJqnlWR/oqhCj5
CwrGP0jLpz02iItNU/gZtCHkqjFZ2ZaIOaxxlrsmwXLu2xSgzlKiOBaYsqx1peRVFNGUnOWhePbT
Od8aFeZAJjjZzh2TGyXyduuLku2mCMMDe1/8UJnjrUKcxAKNcYprp0OuokOaMO5Oe/Wwqa0WN5la
0+4YM3G8LsZtUA3Rbe6CjIpOi71duuqKnHj+Ntn+8K2bI/eUTxZpa53Agkx9gjPI0n/uh6embJjs
6DEwsBDTcOmGE1l1lASb3PajfdshqFg5Rvecj+Las+pyrfN6azIzahXZ02U6+A/u5Pxwnca9CMvF
4pIJKVuRmZB5tmzbU19Eztox9M6pA+BObwhWw+BTPDPNttk2qZtusm6sGPxnhOu4dr1vUdQ8FlOb
HqakZJRBitlGI5imBugYqUe37J5mu9AIxwP34NfeF+nY8qGKvebUUM1fqcaKL9mCUjCdhiE3cVBu
GwbyXZdtqNa1muybYB6Dv0Aj8P3mXT3pCgRDp2V+Y8usX/sqgdDyxLS1sRlZ92kJXBXpJzkUoBlS
tT+jpLJW6eTH1yDsJo3Kfrce7FZ9rXTy18Sw9lXRtbftZFr7BCbuvBC9j/2red3Gw71hu19GYT4K
JqF76yHS8WWWV1jduLXtrW3ZW7eNY45nIretowgkdv1skC8wlP45LXTRQVtRB5eprdpflboIy1Uv
Y+tY+BVvYt+l535L7brxrTo/oOxkXTOA0kW6VzkH0ymnfSUNy15VUQb/rKZKX+tKmAlRoILYqHT3
zW9rK93lUQdwQtnUZesyas17NamRO1uXP13dFYe5tZ2taUW+vICR37d+tAmiNP9ho5XaQBqqc5ee
0sMYuhmQLnP3noUVqx1gQ7TpqYzs1UhD6Baj0PosFrW1LqETNxFl2CX4lD5FdZ5du5Arh3h0jWMc
OSZkYmd/n9O0Grci6KL7BiXTOu2S3tqoSQ9XUTUmZ+3clKdYdtaW1/pIM4TM1llD3W6KetoZppqX
QSD2LvacXm0LPNQ3RQgH2SYivFF1VC13LD/DoA8RRYgIPaHWdUIV7PrElpeZDqOflXL7mxpAPNxZ
pQ1/5HY7cAhgaVvCM4AdZTGthV2iV/achxddlPyEnQgfVd2EzOUI3ae299GAd+6gwV7m7txmYI6+
0p2n90Muiw0DE4p8Mxd9ca1l5D4bU2OuImeYD8sYTLsqo7Nk8rvzWDjuVqdy3uKe/JIUcX7VjIXa
ev5g7Zp8OKv9JttKJ2tvGhCKXSOKL7Cc2Wr0lAbiChVFalqa6zhnLlU5BvIyN82YgRc9iHE6DeVK
5KF5UobdbrPRYNhgFgTtxqGk5hlClVKRr3JhzmsY4F1YVNfgYulVNgztsc+ii4AIdElmwPTrURTl
Ku8Jkp2U2Qaub7jTTKba0SY5ZJugn5urKMxu2wKrBRZEdGG0ofPFIe9Y67ksr0VQAbd24lD0WZ0w
o2aYEiA7MzmowQ8uqtyxjplrRT87fxxWARHj3GiS+mC5usZPT/5Mm8A54k+rzisrDx/ThpeULdtg
Ktem6aaqPjOl7sfb1Kwhm4LYbM8CpPWHqR27eB05Sb7Oy8bdzXMiN3PjjZeoe6qV7f2089q1Voma
w11ejDeTaEp8MKzGp10ivqwTS68CJjduGq/vd0YhcQTIOqKaFi4hCSh4qAUdZB0cDiod5H+zUofG
HaLzBBLrIu5H+SU20nkHhV6tM8Lfed2PLShB2I27oIIxK0dDP7t5Gp2jx2hejDGKCgDwGDakUANg
2uTtUSfXt643nNqhSzZlGd8NjQXKZQfDesYLYR86MHYqghIQgzA3TmYDP7D9bLt40SRJJc+VZTjX
6Cc8JrQ67gXD5JqzkqkUe0Yo3CAmCtf5qNbSDbIXwVBa9AeZeQBGO2SBk+66zkCn0qIWKGuG8BTW
pDadAyg+9FV56GVqoceAN+9FepG40e1c1v79UNADwvZSnrm9/aOkV/0MzcDC/zuPuu/bU9zPUHIc
Vpn1jxoMVM01fi79gFbKzEjfE3nyjd7dprrvTl3QNQS2OQiuiKTyse8Ino0TK3bHqjpvcWlDcRBf
lCH8aIRq/bIZa/sxTeMQQVMElSancD3HQwC/JkvvJgEzuhmcCQlXH48J/KaPakbBja/KVOpzEUpA
2FR+9euI5NEecvTUAJ02lhdX1hSTEBq5ZO9WN5FV3LuN0cBs0IE/VhJ/nU6c2caU3mUa6j9vcryu
6m3rG/mF40xfZZPgUuqFeL1YXb9TtccUObPfCe3fsdOl4LJMI2KSkIX6UP7UdTdvqPJ+ZB1uoFF7
Pyl9mqnFLhlx+V17ztM0eMm9CpNoZcX2ZRYU95okG0Y8+QpzvKiLSnOThjRvmUOAyN3IySYLXr6h
aeJdVvXDUaZRtRYWPUJ5LrpDGrViV2Alt1HSztZ+hRaEvru7WpXBLk5aiXBt9NYm2q4ydW94kvlK
TvUlYiF9q207WeNCZ167ndaop6Ifhpeid2vGeQ0HtZqCmsNOSbMVJj1KFQFsJduJtjoH/igpG33v
uTQSAnkbe+HRnm95Kyic/ggkWFzmmHkfY40X3NxV5cppCpdkNLBvzDSnewuuZje0fb625/YQWxBl
Ug/BLo8LcTuM+gfDu0D2UAxRNvm440kcb0TYrtH2MdS4Na9oiwXeK2ZnizTyL18bzWHEoeDaLdIz
OcB9xzKYz0vtdsWqNGqEubnY4DhOwdUA6We5sUHiYZ1ySKpAeWBAruFe6NopbiD+i5XV4rmK8xQD
CEa/C3ZGlqsvbWPgFpbOF9k4Bj/CVn1BEvVsVjNjPSsKnJXjFyjEbLN/jrMl9/Wd/M5u425BEG1e
VAx9D6Wug+44dQrRRWl3mylv+2nVukhiShF3h65aZBvGYSo1IhufDtwOS/9B8+pRYs5R+zPOTIHj
vc12nCJqW88tsL3dGxNeQea3qvk5xON4RKQCYqzT8dsw9OH1mNjhdyOb501bq2GN2XeFNixHE2jF
CL9ppNqnwr1tCtwIXe2c6ix8ZjrIXd4maGsVqyGdKSPbyb9LwVcPNrqOr2PppfuKknwsvIc2DNRq
EOlfBWbdV+ay0/lhnq8SGY37MARWLwo3KNZ0+hXTilRfXYSFxcBNna+l7Zeb0FY/GowE77KYLr+m
RHXlxtl1zuLbEFlmgGKRHYeiY55syplVXXjGOX3zpsd8iqddaalrinX7tvbHPTI8bKCKcboVyi92
gfSbb8pmwL0TxN6+izJMblss5V25lJqj4NJCNIl0rso159fvTNw7kMWwYLWuoY7StmDhcQGIeOSZ
LrJixwu09RKZ7cORFNgcLwY7lxB66En86DacsuxygBNb5WG8cBcwVX5+gEzioSMDuEhnKtfZDNtV
wL4494Z756jEeCTn7i56VJbHoiyi7/5Ive4FeXfGeNbNYiL3pc66Mz+rRyjVBE4lVM5GUZ9vDDHo
M+lJTW+ho0209b3eRwyrvGR0q31sewtKo1aCwbtF8jI7k/4+O7Xc1RKO8xUC+kcg4b0q+P9/LP/m
O4lPnbLr/Nd/fPjTZfq9Vo362f72U/sXdfVUvDSfP/Thm5v/ev11/KI2T+3Thz9syxa/2FP3Uk+3
Lw0m/69n8f7J/+kv/9fL67fcT/rlP//3d9WV7fJtcarKD4jgguL9BkNU5VNav/zyL95ARNwc/gUc
yNgaemw/4ojLrxi9RQss1lkAggzt/jeQaNn/orajbU9YCOID2vf+DSTyK9PGk4MmyQWHZPzhPwES
6az8gJXhhkr/FeNIma8DpQViuQB/f+MFtOsatSEKazOYY4JAu+hXslEM9ImreGXGsHKJIW8zWTNv
YbTOu44BiIBvCAUjFcK51isc1FZtXcN5PTiQP4Z/Uk52xcTElZXvRTtfVl3OJIB5l6bp1yBpjin6
lWwQZ17cXdvNCJWKAAmJCYmd3rohLgA6OwNx2iBnMgy5nfuMhFjcZtN4jnJ5I6KvFsoohkrgR/o1
jB2Sli7ehZhJrebcnMiZ5p++Fa46J/9JXliuSpVd1DrZTLKiaaNsQQj67Oj2yO+dC2bcbhq8fGLl
bcyUsbpBv3ZTbxNXA7ogZFrdnRlNJ1ipvbeIU9OvmUVrr59ux3oAbzDP85qU10MgkGSBxQjR6FvX
Ee5QM52PxtNojazj4txvmrumFevYZG8KpmzdlifT7C6C8U47T7VR3KEmT1dDWQWAfuVLOo9fukJP
4GrNpS8mcjEhboBUjnnuXmahf64cNJV97IFy0DrhWPvZbYNtnOBg5xxqwlfhkW23t35+n6blt858
NBnysg+LfFe4CEqj8KU1LsJ+vCiS+K8kfjCCGKKmPRPGIgXAdz2kjAaK02uZigPIEYXRLmjKH2MW
njHOgdHnxaobkMAHGD7VcOCTBI+omofWPoVu/Ih4+pglyV1mW1fOmG2T+QGZ3o4qcF2O/Xll33bB
cxr9HCwvXQXIatjQrqos37sdCviKvb5wtkN7Qz4uyg2b8VY7zm7ygovZT5D7ImfJKG9lBqxbqHWc
BUdmlN8Uo8yQSLnMycxztaq758xBa2Gl+y6vvjtJu7dU8IxuBlmktcli88tgpBcBKvt1YfRXjsri
HYnHwdPIYUYHZXUy7dwBsGFMzolMp96ADC2Ch7AY75Wlu1XISCNqN/+Lm3BtOme4RejIJ9UZePCb
4bdGVyeC/tFPURn3T+HwMvOYI/zS40FurbF9QkyyD4eJ/pMy2c5Jiu7dQziGFsgrD0Z31Jopugnu
GBjDWU4F+P5V+sjrgIg7u7x3QvlSGe6lqkzuRQBYMWOtSW8zQrPmr6mOKFEtNH5mKfU+RmW/Uk35
YJr1o9db94nTPEYW9ssZAkfkyAkDh5rqmWL4Sojsr8LW30Vh3/tRvv3bZvnfEAsfmYz37Sckb3Y9
D4TpsyFJY6Z6YIYM2ET5woTProk383ToLb1W+en3h/rIur4dCu8d2Bd2W/7jUyMMDkrFQK5mbeKw
WOdou5rs/vdH+MSSvB2C3jE2expTLHboj5vpnMcBpatjge/bJ+kZKFrklenmt8wIuYxtdcym5ns9
1cDHjvpZ5cZ1FpdPTiGfW4SPCQNfd6MKj5MR/uiEc+97CrHP2JKEvZs2/qNo/j8L1df6pbxr65eX
9vJJ/38Qrx1I2f93uF4/lU8/nv4erZfPvwdrYf/LczBnCiysBwLPWSZOv5F+OEIRGN9pvsD5l4VI
bnncIQJUyMF/R2fX+heNqwwjFZ63/OIfBefXtuH/Sze7GFPBLloWU3SckIkhzhK7/xabCxIwXbpB
/MXyYqy/V3qGMjO3zGkP0NQipohx8zO6IaqeGS0yj0hvEjsvx12mdZc+9iliVObSiDSocCorrKgs
Nl1rR6XaxtU4yOnYG20c0ibgzKJwV0HbBWGN0CRyYvvgFbgbp3vXsytsPHVeDI5ex7GPjgZ2rKuq
GCu3AU0JWhQGXuB8YQx2Eu6bWDreon0vIrs/K8ZIZ2ob+KRCJwegJfDX2WT1/g/wNUvBJUbL2ZWG
uXyhVyuTQ49J3NN7MXltzseFKOLWPiBcjvw7w8kIpBu/Am61zmdnLjt/n0WGcsWOUZxCF5dxiR/H
j9p0rG7Yze2gRn8j3S7y/XUVBT3fX9Fh1tMJMebwXMesbSP+5ALbcLRKuCWXXWnL5BTqqgJZ3edj
asF5eZ25nH9KFsRlJ9IW1fPf3sb/Zj9cFAQfHzkkGxAjyRgdiVC7Hx95nbXCy+VQP5LGj7F/ZKB3
NA8AbkPviU2VKAZ9be14zqbhqDo16/nOaLOhlQeriKjaD78/nUU98eF02Mzw+KIjFKJZYLrw8XRS
kbR2OI7RQ7M4fyPjkeaC3FjeMBnFVnvjcqv6ISl0cjLsXNNeMqZdGafr35/HqyfMxxNhWWK/4NEd
zt15nQX/t6UwB0MqO934D77KII+u4GTLXu5r+gE99xTyQCIP5Jv3MZ9X9ElVql4ZFaZPTEWmUWGY
aJkCR552i8AaHLOABGqta18yYQP5zZj3wbNymK2UXY4qcrLLoMgs7w8R6GO3KeuZwIOrI8vZZJOg
k/nj3RRgHBWl/fQw2pVMxMrrZ4fb6HaDCqc9Mbhy+rPQKBs1qtUfbqD5sSucg5PxMiOdQenMolvC
4MeDF7XldsnsxA9e4XVTdN/1ReZXuxZmnGcYOflycD/tlzXgqrqQ9to0mj6sLssZnNa5Qmm6NEQl
abys1L63kpmJfQ0zi3kvEJXW7QYE15fhteoK2xZ7ryuX7WToE8V3enU1+fYKyyGfXiLVz334LSoy
OYJdASGyit2kzkt4EChmMHj0XhmLrAHY9ypGdiuxLNwGK47+bMKVmm8OHagAczsBb3FGRRMsq9JI
02VPoj/J4+FTd7l8EhQ4axu6S4KkXkhHpIT5Ck+7id8Fb9/SV97y1WYrU65rdJtlY6GBruAvAzDg
5fLGcrlmmYas+5EEiYO7yrIYSA3sSh583jgj7i7o2UuzemYTLbnDZTOzU29ns0lsvYly26P1S6dm
ggqzDgtYByR6ga9TZOrkwf4JRjrjkZTaj/vopLOu9IwnBHzLbc9pk+LhjVWbj/ob3bQ5f+lMJff7
i4lCUGKUJW2VZQcZ2UrCs81gRMsGO/dMD9kOOl/OOnAj1PxnoYRiv3P7dtnVirfzrIx0MO5K3fCu
bhTzfhMmck12jVR0ygezgdbrvFyEK4YNdY251c3gVM+ebA0e0/tXxUv17l2Ltx11bGM10tBrNjhi
xBmq9L1I8xHtRaeq5eHCNVgSH5x+CGjLyiBlZHSWJeVywUPbhR7Mjzk17DElk5O4pb9fG+KXTdf3
XNYeIYhQy+L4tDQSLzKbeQ7aR9W56ZyRls9hVa7f9zyjqkdumddnMy/NUEo4p5Uqq4Gze/+Ik6ZN
hQMU6ljjhLHYEqwdxaSbdN8Ofj3Q7BaZBcNBcoAefw+xt6wyXTMrigZMGdMhOWZOLdw7aY0ijRnV
R0+WEnetEnY735qjbGJwVClGj1HWM7QpOndbV3BbzlsAtZ1GZJd0NMQc4O0PlmMu77d6e9utHnrb
upKBXPZs4QIvDiuRFj3vQT2JqjFutKWAkr1V2fSqTb68RztrtCeu2KBVrAvXNKGZQ7U2NHBmciI8
Sq6VWjMGso/h5k1zh26ys/2LuAvq5rspjIGFa7XCJsY61tyhVjbytqIHW2RuHIWgiEhIx30B1Ofg
Cwt3y+0W2pjtP82B+WQhgXbJCwmqiwUnVuXsxJ+etC5chz1JoHn0ZleZuyLqoSPWKDTMxl5LASNs
XUWuW0hao8cwr6jULZnQQO1MzsCuPFNfIU/9/Qv4OboFJokkCeeiKcMN7pdED9jQFinC7wfR2gMX
P/dq+ZE3VdSEl63uhb5l8w0U+3VrNuPwPaTJWE/7EUoqoRXPBFEvLkOLlloIyUH1FJdllPdEl2Is
W4nIpo6k69O2LD33COCpmvQPHiAfSzk3sGyBf6W/oFXI08zPq2gUg9Fpu7LvLLrmYmOd9uMcp2jo
yW0rSS+BFJVzxPOtHfS+nkC57D/UX5+yFc6AdYzoixebzh08lD+GuLmuLTHM1XAXqzLzxRcgrVFA
Z4dWwSuf+U4GMJ94dcuzZiTh8nR9v3Cm8Q9F7a/ngeOQwGkSQRydfZ/vRFbZbuFVlb572xuZerVs
yKx8wv6uxdKGx4J8KVwWBKuedKRNiiXv/f1r9SndoIoxoV2pdwVnw+zsTy+7zDqqSs9peCCNoQpE
WVZowEqMQKG4RXot496zc+ki7Y7/YHT2yx3gwGQ6DLvhVeAufMob8YqsM5XN+i7BPkCXN2wWPuGk
j0KDH++bj1N2kJtHJ+n76TGKLJGrP9wBUmce+d/yRkbKh5ZgVQFs2mSyn+/BkAeqyYpQ36kEQREg
1NsCS2TJ0zvkbct2vg8yGAlz+57EFMVUMmUwUZEcTMa6iJlWICw2ly07M0xyw7RLCXlJK5aA4Grx
ek1vX+yQSAJxDjmtfzSyJRBEwSqptNGO96lhqE5et1HRKkR0Pl3P9nHpcsq8c7vsl0RjiFyvehZG
sCQOuEAoPIpz243T+jYOaTtJ99qsOzmdUSHldOfhlUfSuZOJaXMqCKCW1KdFf8YPxg8PS6R62/5l
z9v33NTzkuQ04VDJ5qKnNyiN9pllLkHDstOYSY4hm6ig1aRvZvVQjnNNjLHK2SXGv0VAyOOppV9d
VFnL77IyR1ezc5Wg1Dqf56VM3KF5MSLriyFEnl0xirW1xsuINh/CUStjrnFHYx01Dags87rpfpmi
yEx3DDiIerrR3UxjS+kG5QhPCFHiTe16Bk/RD9wX2oo2c7o87B31ZMYpzEIknIJ6y1mGurDp+Uzn
1odLYcNP+d2M9oi7NyBm5NboHpaGZuNudjmxPBAzZSDGzAlfJsZp0ZHZb6Wqwerik+//wGJZ86KU
xFyKSXK25QZHDtR0uif7T8kRC/wajLu+dWsn30BzumNxINAvGWBJXyPfVesx5If99kY1Jb2QVOej
lxNPaVJccg2L3lP+AQnBEqut0TA4HGI4u653c8q9SnZOUU6xyKBM3Szvv474aE4x8Dxz9phxlks/
qrZpp8hHzDYUc7ZrenDvnxVN2nwziePEPTKkUhINiMwiE8lg2bcUU0Zc8o57TiqDZu2/LY259Wb2
p3bOHE2/XpQUfWDQuhrXqYdOsJkqs9+k+F0kP+lArOmntgH9wubk5vQ8+Wc13UM8BVm6sx8faHLJ
VdOuwj5l73g0XHPuqzNDEpawLSlNGjRX9YjEq9th2RvP556iSVNf0VUzhtMdK2ZWOAkXkRuFsH65
ly7pq+1WM4Z8EaVscbTe1pPpty33s4g1ArON7B3FdZKmOba3mVIn40B+XC+Fwnt18/68LS9Z0qPy
LZ0C8lu+5T0qG52x7NyhPxnckrcU+vcb9y+7Z2CTokD/4CZnC7roPsaxKq+sgbbc5PYtfoAYkNoh
OSnGkxjGnuiFOGWpRFwDcB2Fmt+ztn9/Dr8EjwC7VPztyUwCHtWryc/fCu4q9ZXsa6M/mXaXjyea
jLzsciopJh6N0qHW2ZVhkhPWfn/YV1+rDxs2RyNPw+6X2WxCfL72QM+moXz6/aHA5nl6bpKkxGOm
p9yv2gcmnHce6mjQq4zZHaqzCC4yTkKeYC5j7teup2GMyqq1eykxq5mLZnCPbmzEvrnnLQaUp7Bc
9oI5HVqtrsPerXmOjsl8KjbuOhVkUk4cZQG9aDPyEfvk2TO9UObE1B6CV2ZMoC64GLjNLqo7e0mq
B0pvnPHf8se4T0aSyvfTYiJvSNh3pbXsCLlhhHV9F0yGjcRjrLqKJkCrbKQ5reoybFyrXEVk9NLH
OSbAk5F6tjTr6A/x+fU2frjNPFPL9gXpMPPNvVcHtL89XukVg0jDtr5N0igMYvpL6XmUIEs2ng3b
wUXr1VxaTOsKzbVlJZWvsMfxs0mch1nUIpIPE6Pu4sOgZxbVtqhyP9A7Kx4Wk4oGLQF3KpmlxX0g
eEStXBtWXvW38SRqHmAlzUQOyI/dOrPQtvi6o8qkooYyTIkQmp5cByWZ+YdS79X08e/XzUj318Ed
uOQvpMPnfMDyqmGIvby7DcsZre6THN2adDqtm45l5SiLg0KfDB0vSJlO9vIclTsjxk/Z1oL7doxd
/g6wbAEE6KNjPWhKWz6A3/6AttmcaJrNgBqQTBdb+fbFrpFIWZ+1nTW6uEobNS8bDbfoLKtznNq9
ghGzbUyaePSicOJ1KfoGFfR5WxpL0LccI0vdl8o3vBEvJ0bTBvex1mOCQ0EKkjWcjXqYsnxrGlnt
YsAxEOyjtU5sa4ShqyKaqtPTqCGc9QEghWb3nU+Ss2hcm7CzaAQQhPUuK1fjNC1PWbfR/HrtbWqZ
O7bIwvvTiPbP9QJ1tkd2SqJoBjbKmU85omzGNIwmWiccN+17/RXgJIMMTpyYLW1JDQmSiewFd2O0
3WVF/X6r+bzDATibC+/E7k218kuWripC2pQVwYnFls+P4m1LnZzc5xWwk7zniNRJbL3/+LiLszYC
GT90BVTUx91d6MFLB3d2T6ZrcFxX0zCOzsZWSxhqRodtxc9xT/0jBPgJAQwQFIABLlccLiTH5/Io
T9ISxnqeT73Fq881tlXhoAF/qwqIA4mt8FbAM9PYovIctbipckpjhvjIZCoakARX+vVRJWOFJYKN
L03+FSQnGIbuDxXUJ+tiqhYsCeAMTEq6ZVzG5/0pHM2iS10nOY1MtKYYx0ZzeRFcpkUFf5FqYdWy
wawiqh9kj4irWpfxNMrvlNk4lxzfK75IDyE2Mkna0t66cRxtQOnX2l9u9O+f6ScEidOl3GReM3eX
qSkA5h+faVOZGKWWhbgR0zSykXhpsrxFo4sDub3Wr/E5HapQboTd2cW0N9HWEMAz24ko/35/Mr+8
2Lbt0X1GMb78z//MISzZWEvDa38qvY5u/JXZuUsO64jGXxS8wUweQWdxOj/+/rifxmYvD831XYpO
JseytH5BV8J4jKnBXXYavEHaY1n3C8pdliNC+rXd4gkGDEqTDl0zpPh4uZzeU9u4cZaA0TJ4m6xr
CKalfhFWOnPa78BnoStvomXbGhe82e6x9EivLLxO23njo+UmP3OZ0SHSn7+/qNfOtg8RwwkAgpdn
S/fbgs98fLShOyWz6GV/ege+Q61C77qzqmlxj/BnT+tFkDsvbT0ZXWbxIS3tptVrz8yXtCRuhoqr
aWvbWpxoKA9zxtXVoIK3s3bxWFoDfnsO+om2ASFYOe4Y2tmu8kYzN1Y+yvqsO/qt62XO3m0NaowH
GGbTNLZvOZk9iAULT91kIWhqsLPXH2AOzbdkxhccCNhvZDxu/cnUubP3jNQVeHpgYkMzVZ4lNECe
dVXfGnezanO3fX5/HPPUL8DfjCEdD65pSuVQJbqWwuzGi3Mrr3f9G/wPkFnwNr9D9vmYEAI3HVyc
CihRNTHlInfUcn5VSNfIsKecxo2mXWk6VEoaFwpTK4tiA+ugYO33Fr1Rq98/x1+iDXSsA6m2TAGw
f303scuKZ9fP6LZZJlrb61kBcD9jKEU3GALzdLmHOFVG7ZHmKLTv//jwy6KwQnOZ4UQb3aeUnlwr
lbAp+vSOGLt2aRJfsi7wOH76yiS6InM4izyWPPQ/HP91HM+H11iw63uegFQmofhlbdKgJ6U1V/1N
7MVL8Spz8jegaCfuZLcWQzTj5MTpzJTAFcgOD9CeXd6RrRFWitrtvQQ27GGBZzs2ZP4y0qjtqZPe
qJf3qmlSIe9S1Ija9FdtyewhuTLE61Hf36zCzRcqqY67thCHye9LZGeh2XbS27TW5Bto0YNoab9h
uFuZFMYfdshftmsPyBVbXWhpaHrrc+ox5v+Hs/NqshtXkvAvYgQdaF6Pa9/yrbl6YUhzdek9AZpf
vx8OqN1RK0La3SfNSH360ACFqsysrKDE+6iTb/cQRdXn88r3xN0DFei/IZUmhgUMQGe1rAHzR9/N
2Bn8qc7SkpB/vhc0dxHrAWYuRIGHCu/n8JIg4xfpWi0fa2wdUnEglvEdcykrQnUcsR5/vw9+gcD9
UGcAmPRrMjIGKf35C2dLBGmbyPQjfQM5VjnY1FIXH5wVkJCUsc1i9XX2tTfNNE40C2EL6PTY49Cv
RtA6ZB282J825y9VH/Qkj0Dng1Awvx5ZNIpOa9vW2cc0TnUkWb3S47gvoSpJf02CNsPFLe86S/JM
6sXWCdJ2PWc41vzySWTrrE9eoCAeY7AJQIwxx3ULu4Nr8VqnXr29hMXoooCi7dV1ccFMYPmPY1Vr
VtskoD25M7twDFay0Z0+zOmY5KqCumZJVCi1MT/KRrWicqgD+NBDF9pJ+NjHzYT8MLXCTpxG4emt
3Ye5pLxsZF5TLKu5v8JJQ6zzWcaQOVxexEAD/lgMRvr71/06F2DTw92je8Cml5Zx+9XykpODjw10
zIe9gK+HcKL7IbdVcgEBWAsGIXVs7z8lRDqe/c+yFppN82HttF83wfaXHMTt1jxKwpYeH5osFyRG
CSRX9QIHVZfIc/5bwPPW/NJ/9qYDa//8ZawZ1w214or142jY/ecl7S+bG7UcqW+ztkWtQle8rzz7
kAmE3shFM18tmHG6k4YFS4Gf3F2adk4hjomQ+o+uSlp+MIE+5o15eC5ZHwyuoxxv1T935UlFgmZG
0LBhU8PzlhGafQlc6fF3BVGGag/UV9ePkm7oJHvwSUYL736avcV2T1LF+ldxNG5cRgQLYX1wRviv
4egUUqqX2aFBbTmrYuuKCR0iCCKaRXOhVib1jYWLqz+cpHZYPWc0MQEg1/RE8eu7bYNqO5TAQgsd
MYs3xnyn4Vcb+KOBFqMhjePqU2MexExVtKyf6wUgRjuETdL23kCQq3y9r4sxCORlihfh9w/BMsIN
v0tBlbmBxu/70UepU2Y8M7S8WgmSxRRMzcHpFX1Zt6td6INMkb8H9a1YcBjKIPQCSMyjT+pS5WdP
LIqrztykl+UjUtueF7ZpDNW+y0gDtuRt5Qe5U1xa5VfJhh3ypgHyrJrBXt8lkM7Bl6SK9KXkXiOg
yUrQKI6k/R3QrgGAiKmZTxfg+30fx3YZgD035Txm3bn3vM3znqU9Rd1yjGsX+0dsG50NMYY1pPr6
NsBQ5E5OXM11QkI76VduLfqWQUfnAmcjGyzZO2VjafHmCfU6kWhFC4dulpBFpsSLcRuHJpBzMq16
SlcLBzlk5671ex6i79ClQyObrLzaui2TNeUvd55oGTBVS+5zm7R7uUUvAXF2SiWj7tMnW7kIE7Cz
TYHWb8o1VxLPTZt++uxjlrj1OLy4QSn49g40nKfRhVLMOBOx6iQWJh0yUOxS8e7h35S3xv5xyrF7
fdyTFIQVpExPy1T04tYq4gXPGBeDrvxN0Wcl1yhz0fHRP+zn6xH0j+BBYU7IYld7vsNZBQvy837m
2wXNF1X7VpEJ+MNpQ6Bk4SlV047E7IIGc1BsySamrBUIk7UYY1dtREafteIAKmogYboZyXHcoEv7
8IWmIYCOv/DV1/W24wVWTDVogGnEIVDxvb1WNSZWMYBce6LCsZrwUPn0D8m7pRttnq6C99M00tjr
A2HXv8V2Bji6iIRjKCcgE+83o9gT/Ap+LlOj1tUy32px+nPmDxaevljUoYRIZ6uELNVDjyh9qBs8
qIgoWSs+hhZZo+bVRJtket4J/L5oKsh2emfA9YDU86ZLwjMk9dxN+PU6Hn50+wdXt+rxP04mVmx9
7HsVMk0tmnCIwhbOQyteHzZatZrPexqXejiVMbPOE7VasIxi1SOkMSle5pa6YDVM0C68caNEi2vE
NiTDG/pYEKsdoqTsEKg0RdxnXCUGlJo3a8csb+uHQUdi2tQCDAP7y55DjhvDvPPpaNVSY2rEzrpN
3wTBVA+szi5WExzNnj/uopBCjP7Wvy38TTj9LaJaTVK5+BtxjlHkeANzZhWIVn4DRLDy8V3bkpjk
tW/QdDvPO4G3K4zcjnSJc9+GIumOHqO4KcYmuw+Kf+GsmXbNGdPkrWrvmpIEBv98wxvELDmk+RiH
oVu4//1OAAt7fbKB1BAQtXGMRi5fJ2t+NgXkXlP6pklpue9w/IQabC+cSjyB8wgawSOCVNRBZ6vg
kJ733UzHcocT7zoSzOo7N+pLmg46W0r5OCXCai507xd8lie3gDR7CgM3Lxuy7WVEjUHqBSAL8iWr
XOsO53XQ36DZw+Vd6CMAQg8T1/rvYj/RTISTFJq1wYcP243jaJFFrmclQRwRWMlB/5JAdhSphxJr
kv6b704kY7Vfl/yqnjgCMtFg7U0eVFD3guojKtTqPZRRHqlSPxcavLBmGyCIKvoqPqPQ4hoLm93+
hp0Cz35oqJPXR5wqEMRiB2cNxPJKVVeJ25JiIH0c0yXJ5aFcFCn2RbqdxvlsMeooMmcU++88yNjy
Qzcjjr0zaeBSl5q6z7VABffXGq3OdpFDWrf1eecPygmJGaaO0hphjRdeQ/dg8tbOt/Xti8XSMggs
0YK8vVczoa+lDaWmrmitMsrm5WBv4Bl0q2+1Tm7HAp8hGsVK2jKffLvDPvUQVDZpBIT1FQ3bscqh
VyW55Yi8PwjviqDXyey0uDanVLj0OK4DYVfxbRMnTrzeF85whZ7MBYe9E3FZ0xBpGe6IVpLvtO1y
1A/OHRPtft5U1UAKm7Vr4mPlS0u2e2gLL6V/R9j0JKibaGZegHtx+8wHPJ5LX2PfebikXNdqHp5s
YsXJjVPLkspjiAYxty5uXq0aaW/DFdhukvybe1ukco4ZNKRmLNHv3KINsrsMZTJnfLdJyRewKBce
qW35BZ8m+PekBmtswZ2rDpLWbo+5nVrD8DIEnUbg9gMt8lTTlw8rrqpcmNMSX/EZNw8TYYq/MV0F
SmmbLuzuiL0+bJbOBvaPu7Yccf/1+EefhmEI1/ZNEg5Q+zFOFLx9Lww6rmuJas0XTovGmLG+C8IO
W8d6CRgAcC1iwibRGhDiJUts/5+22kY+S7mr3/rkL/mC3O0q4dmJlNKhP8e+ddxoY26BXGkczi4q
Aj790AGmlaRTwh00NxXQaa0eW6vtG+9BpE7DXIHSsGT7ZrTzJsRxA+TLyeX9yrbpy3NqXtjIzvfL
cymS0itwz4cYKm8HWWngEouM62KTavPv5pXp3tGD62+BSvEzwsFUn0z7iVGpWVMIzoR89KIqm4h0
oS0ziPH/Ta0++gCD4cz2PeY6+PqfrQ69Ah7/5pbFPHTNdFjkgvzxuW0bHZOoBsvJPbaBlM236hpH
ZvYlAYFzoFuWtxzKYSjpjynSLYkeqo4TbLkJsxS+DUNP7H7uO9fyMfGo0Jmr+JlOXZ1OTkroF1ZE
AfYk72aDEFlrr/VTsWAxUpdHcI5oiWbe04s9bU4ZZMedrFHK1qjzTv+52yqIrGCJGmd2iCjwTE3c
61C9QizxkncRcjlIHXysEsITUTX3yEXsT2+brJFbTrvelndbN0Y4sg4iPaq50ZfjFL6GdudrzlEn
gKMANeEsHZKNsOld+9w6FSJPBLoJJjlkBEPOtICR1r2i+xCmvDL7XDou0tFzKWUayvsf0DXwINed
YM/JPZW46OgdbdiJPsl0ZPKaylkveR0s8Ve/HFzCk1vGvu6vX3tcnYpxxMsEcDdTgSqO+z6brTmx
PHHI52EDbzosxZA71duOH6MmPThmM6soDyBg87bUS9gD7hfhXb5E+gbRz9qoXgeXNN7+ob0MN0h0
2otFlQ38bafiXK/9wuYouoQ59W4aH0gFMnnXC4ksNyoXDZGWa18TC1LulhhiSvshV3FXPgTkZH3z
NsFCm9vonQ6z46eF4ol/21OznbVhREypamx03KKKXtYwjKa7jFyON7RfT20ONffKFC6JRSv2+/19
yQqRDUo0WfjUSJSElo7YGZSk7pso0KtPl7nGXmt62tViVer1Ok4aCZnqMr1AZ7q6+aVt3PeWuOQ9
6tXv6WyDIiW5Zq8y5YFkLFfsKhsYoMWyMTDEiDiaNU18vj5kYj//FxVpq+ZHLKG3objtFmoepjiE
AWjQUYz0Jsw3QVbrTdep3GU1pJoX/1ZRG/bf1nhrIxrUzDbZb3CKIJxYNXZ91VrSxs2iH9E99N8M
2hWDYLMBaGHTCNh+XibVrL8ZzZDP099Ddi3ngFs2moTSoLZ9F+ld5OaWzeWrAIVp81bh3skpqGjS
Y9s5hm2pKk9/T7c0uoCT5oQcGkyQOCG2VicwO3WdMyuETZBumdaF7tVjr0dt1GfRKM1SpPQP8H9t
QObANi9qffzLaNTnwM4lliYCblfwEAMpXsNq6M3Nl9dVF4YrEu1eeiD1F9eKJoKDkLMWKO4MaOGm
GeuzXHzAL9eoP+pl0d9SYAPOaqiqrOPcD4NKsVNrX+hPB9D72wseKWMi7kaiJnZJWDclCFf2+94X
0f4w9p0tfFrqeTmGI4uWEKO4H8XzHoTjkG3oHSYysaBg3htAPnmMg2o5PGYuSrI7V1U8v8tssr9G
io2TexWAZu3DMnVWWD2KoS5nuiaZ2zB/B44lWJ4qbMBIanF0D4MvPn9JMmvwlF4lnjeeS7pjEgyd
JqGRjpQWUT4lODxAJbCx0bUsWpWIjyVSvxo3BXX9Mmp+pz9s9SD4Q0XhzJewqgcKV1wysLx6mvO+
0FhG4+HeeBpEpf+I/RwVGyConyxfPYWK9YvWlnJjXrTojTqIiEuEquJyJ09SbJ3Qy1S9ewiw7+g+
VTLXmA2mXhqzGbdFr1wDIZBBjPzPDhqkBhLqBgZbMYkhzzVONfmJhg9/X1C8LifgVKEBAJyxJHPZ
3K+AsqwahqaZWu95zjlmMLGowqXApqjk0XyjDUWvHHxXNly6t0IVXvFg1t3vr+JnKgbqG/U1w7VD
FzF2yBGjMct/aE8wDYJ3T+PtOa1aLYw19Khdkf3BxXMykWIb+j/M7D/z/j+D/3y9i9aAKjx0kDu4
v0CTSllLi2/F8owHnCboZE+7PfNpDAcASkXileY1Yx8YcxGYhD+8xob/BWfqaizjn1gHOAOiZSTL
vsci914DtChMQjIzUVCNsqDxWZmovRkfnwNyMEVC1iNeumfVtS0QQDxPvCjmTevCHP5Ga4/2IhwB
ITZjb6GdyX8PGZ8jtY2TUisbi6tqNQ2velBpUW1/lS1Ofep9WTa6QtuFo/ghh0F9TsGj1j/xDr88
dXQeMTR5AADGVgxeEWChnVmBb40uxmU1MWKPl2VGCKDYvBLkxaJ0cdOYKF0bahz1l94Vv1+BP6Pi
LAFYesgGO7AdurB+IV0KBKn9KBL1lIlFC+0XRW7NsXKtArc5v8bfZtZdOL//4l82oGDoqONR24GL
O4BcPy99d4roUYt9+SRMlhUO4Gnlw87hSoyghk97AqhySQf799RUa7+/jNf3r8UVHOkh/XTA87/I
FeTsKEYQzUwJqQsDW2YBrwEMOyclYoPQVcC0reuq//03O7TN/rTe2X7IOlwfLhZaIHyNaPQqTxH1
JtZjVo8aOKhCWvCDc1T03TAdpp5zF6+dXPMii0EdZNTrQ5hNq49yPwnT5KPTFQWC9t9f2+slSucF
z0KwpZk/69Gi/fPLCcYNHUCY2I87roIll06WJok36p1ZonPDtJh3Ox1UB4HOHBjE9OcgdV0J/4wL
LlwxahXXcWBrEeu9DpKBbsn03eGxVKW/Ic41zwTNpbLfr+nU+/IknSm0v1ZloNMZxxsa52svaX1I
j3FPJww4dBoy8+lWqCrz3D9IdF4v5cDRQ9oxFIG3xGX3tUKHY0ah2I/Dpx9dcWahdhapE5hUVFAn
RbmgOKBLFU2Ts9WCy/z9KxM/a5rgb12PBxWFbGUkUb9omkgFlIZz16diwGo/uaged83hKVZxlbzg
mmQFDHmwVvr43m2mFXDvbs4DxOPMEIIC9J+nUKxdedNtvd3+p0umtPyaWQ7tTN4hGB2F1iKSpOg0
Q2OJSbxo0wiR9+y4KXEYbBMqx0ezxRPfs/e+JobTmGeHWmm6w6VtuqgJ4XwDyNt/QwiBQuyHYGOP
6T1dSfxKie8ce8OKlJhLcpuWJuZTH/Uu1qulTUf2pq0uIrLQPVgEFcDTh5TWphwXQE+FgzoDMntj
1BzgDHRvpipX3Xtmqx7LWe4gk7K+Kb1Wax3SaNQrucJfMbMxWyWX7Ri84DEIhGEzGXK1MzBIZr/8
/u05v6wheoXYcyhygbIcas+fdxyOOZk/QxU+7TBxZ26f1I+C+J7DyE4iGkHnKobGG2CF6FgzWuz9
4OpNT2pZSH2M2Ywu4unhgqK1g6YJbr/tGl6q/WQvbmrPp76PguRPLORrEpK+f/QdRA9akFAJvd4P
Hj3nIMD28Egx2Inmb5rzM6+50AlEdbQ3Ye7tcltj6S4EejkpR03Iy3C6ZGH94fm+zrSCGJ8gtqmH
JzmD1sNXQcRObPAj1tTjjHfYln32xDB15R3CCt/6EJFnk2iGKKPrv1yCGAt2UUVM8Tmly2zFz0vo
1/N8bsgUQnnYL36uWl3woPeNcIhFQTjebQRUVhGtlQmTYX5/Dz/rI8jPkKoE9HVhxO6EpEqv8ga1
ImAK4doew43xpSgDxqT20pO1AHxhmfH/yQ5CGzWq8KCTQ92v7bx6apAmPTW5qB93RnHP4HuTn2Mk
kFMs9AFKZ/cP4ozX74swJnhldC0BvHm/5Oel6rVyY+4YolOEBMua4jv48uP7qxCl6NswHjX1xjha
usRvf/+wf/l+NOF6HLpOR33fE6/uvKnWbFojB48b0xsxE9R0Tf1T21btCJQPd71La/CfZEq/XACv
GcUTrSG0ctkcMT8HhAD8OMDTAKtM4DUdAf1rkb0ffqk1aWSN9Vf3tLAO+Rh+/v0D0Df4z1M3ckjN
tHSBgyX+9VArl9mnFzVdHwoC5PYxiuQYXbIxSAB5uOjBGi+BS7fwHzbqK+MYbPwpg+wwRopEZsia
e3XfpfCUt9Xt8EBrUdbL59Dv2vUlrpmtdrez6Yx2ar3PkzNoWpt9o8tdBPO6dMkTt9AAeF9ICtcx
RKm3HemVAfK7DG6t0a6drqcS0KcU5CTu2yc6sWwSbsUQMPR2ha87vqBVtSTi94/1dWaFMpSFjcoU
8R3Z/+siJxFJt7SuUzxMscKOn1MX3+gQw5toKPuzbEolih/NX2KFJ/km6aJTtq6xUTT+4SW/DikR
z5rXHOmrogh8XYpgJoln2LTiJHrV8+QpajRAX53ZGRjw9zf/69cRuaDv6IREFUtK9/OaxjlLQGJu
4h5fkhCgrHA12utXigR28vs/5474t71axiQOFDcEMbw7bDziXn3lOCZLH5Mj3u8K4OLasLikdbe9
yHHWZJtupFfVQ4aLuHCY2xSMfvfsymnrtDmYl9gD3tQIJdTjjlbuHVUiRbYOthIPAKpLlYAy7dKi
Nplj+u1aWruwupdTlRwCfqs+GFaEGbTGJavmsDB80jUHmYpeu1VQa3YsSyBv6MJC1wEqeBXkV0bj
JeTVLJY5ZZpJx7xy4McjI5lqsVNnORdIBoFm2wRT4Xe5yUOZOtVCZqpa93HVyiUbherQqSkLSu+I
bFD5Zh+rpIfjO5LpIwvKDfOmGkt36G1hoy+U1hYNSw40x/Ele1HQpo0AllSd1LekbSJ+9EiNMBwa
/jVIWiI2veHaJNpIsIak0tChqSgqXQJ+W9M6GC/RYGEjeZgHa8B/eKxpycEAut/oODfgjG3PM/dd
wJFsDCtO6bF/ax7WXqzs4bgwTcY7cLaTBS1DE7eXHW0B19TVnXvFfAw2DLimceKrCNXGpXPVQxUE
TnNHo5nbK8HIjfXDDHule5V3MrT1Z23ykV9B5n8K7faywG/8HGv9iJVEkwMIp09mBozZ/YcMmeHL
w4YFyNfJnwsay0RaMbONXi1BZxGedE0BNppfl2vjuDxAC6szEmoEAkNz6dhWcXCPOdkcP+QyHOXH
ApMI5AbwC2KLTya1oh+oIRGzk3qsIUTxB0i9YzH4PkBhT6v/V5RPOZ60EC5Bf1Z2p4s+PPXhp+U6
YSJHu6NjpajpUWYyl9phgIB3biuGY+CwR5/N/H0qC1vcDGmjidUGSCGuDghKFvHXZliNKrAm701a
BjQGn3YQfoe6XMOc7zA0hvKu+62ufKVTMyAI/3mwmXHIxKZNltuneVi5Lq+3nPl7jYwTv4ys2DLx
svB7thfIdSn/Bsxw/BdYcSXf4I9Td0zoszprfQn9bbGmN7TvacMZsfmaNy7pmceRkV/j4Og3GiJ4
ZwiwF9ACTHqKrmxTlOtKMwSvZrFSKzOd+cAA1xY2J4R43C67GoBoSCy42eo4GNS7MConC+7JIOxE
Xo21DCYK7AlcvAZ+/rmOfKd4Z5a1DBa2bHnduMoGY8cYTkXu2J7VZOtlaNQKiQXfcdtZrqWYQ2Ck
PaZUL+kKZWEaUWfhuoVgvGaIscV26voE7923tNVp/mJv6QqKcmYCt90zGQ4It8rSjE7RIVHPYcmI
d5Reu6CzWTIO2/1OzRKLVmabv9gY8bNG/cXbMH8xaKrZ6mUUR9ZnJQblnWMTunbuD0vHRoe/q0J1
ugpZ7WvD5f6YdtOAgZl1bNqSo4rvNqwJUC+4xA7cV5FNJN61qz7yYVB8/GxS+wX7c+HBne22B2na
Tx+62g2zc+sJxfSQneQwDFUQLRrqlMyG5wWC1ugntC00WiBP4MnE6cmwaJtrt9ANvumaqvH45GMx
BAY/r3WC/bfd6WeaYXbFiVE8V3XOdZmGQO3ILTJ8DKcTPpMiexI4H28YzphAyazgiCBaL61gM5Zt
ZpcFs5ItvDcOseUjU+nNZpvN77uyHYPHtMdPmITxdg9JsSb44tIz7disAiNiMq/mx9q+Rr2Rp0CQ
DxHH88hMpKRTg8tzMMymbuaQ1adAMWWa8zL8/a4qMBoZvxl09ZMumhlWMrgebgY62sl271oD7uHB
gIyycPQW9MmEeK+B0YYMYL+sy6Yfk6pKj12X807j3goLOiYbinh5xPpaN8U4kPA8bxPEaYb2ydKx
OtAlZGZq+R/Nl1f2/b8X27UDaF63kX2vmlL/vGeAC3zj9ANoTEaZYjE8MTP1+oJsG1to+8yQhmzL
3xfjWuhpj+aY88OJnGaONn2u7dhP2U5XuNzg6uvm6aWh/BQC6MkjzYCsKo1H0WTiSsdkTuBHqRlo
64woUdgtModJc53k6RB6f3WJ1Fg9E1dobjrt/+cYAH8x325yNwRFunDYAfwSZwjWUUlA5eYS2RAj
aUrViqLQtOdQcdbOU2FFq/3YB1eqrZu66MtAe1X2OYVcbg4SmMT6XhVBtLdaV9jR8hZ2UrKDs+BA
3CHt2U9JJ7WfA/qNQmprAOUqVuzefxXD0Fn0gdGJB1CXpHHDjCgrQATI4GijYR99PMAAm7pZnydg
xn4VHenFSdLmFAAAyvEsbRs3nvNklOtm2cbGiGDPBPbjHsckIsBd3rsSKSBGcVvDEJm+pb0cyrRm
QuKlwmCe98sb4sL3gLwnjvtCBwzQmH25ahXUzs82DBglbTYVYsV8es0dGylNbOFqQD9WRyOUi5Tl
muNKk1TtIi96dLTeKGbeAj9C06FeMTBm7DvRuIJECxM/HWe9YpIsGLQx2fJhgn+e2lNuunYG40mX
uFRz7aFwID7xx/DSOjvt2hNUYDqr9PffSH7Ib+RE19honU1a77eLw7peUXUwfEITqzZHAVc1wlGz
8815FLsxSi0LUTAEjIlOJnkaTHqIOkRHi535TQ3PjncT2hfD/O7Lc8uvIseegVNPgUlIDVA1mswW
4XGAfZ7KnNpFVockiSdJkAf3uitq7gvhhRVpWyCzmmWKLhTtidlzhVY49wyLVh7izmFEPBbeRVPT
t/klt5PA/1abl43NPFthKrBFwMogQ2T4zgtsTbh7ijHn6mOSMkOrpSlBd/zjwqj1YJQAWnBgFD0W
Qyh4SLshAQgNY9bOBc/UxWXEJ5s+7hz8OopKIZ5LaADLjnL0NeOzd7sURoTmkF7w/vuxEn371p5z
j8b3OodKQPJWIqmF2b1G632PoZvfBnmKIsZFBXc7WGGl81Q6xxRnCszt+0JdkSxOSYbKTopgNB9X
GyIXlt6oGr1KsF7194B2HMKV4S4TceoqHNiz13Kx9Fp0OJJZOftD3nsQOaFpiD1qvVm2PI9GQkRH
aoMHM0XI0nYnP69S/Ox/X0++xihwP8TMjy62SOBB6r8GGjcRLG2eNtV9XXWos1Fim3x+03zxapis
vc/k//TFtApRwgPPAPsLyKvXUFxVehMjixhXX1RMn/+2UimEqPw7LFiwouitpW6Y/N5o+c7vv/g1
GQLET0Eb+fBmsB7+LzJYy4pww6yb7LaZ1y7y7wBWpyC9jzGZQcONxEGG0c3m+oODjmaT2Vg1WHiv
HnY2AWfq4D6W19Ay2ViPlG+QBMq5e/v7i3zN5ELfRhEgNj7uMf8JhPRznb+idgnDTnk3u1rQ6BGX
3S9uKDTka0dLV1kXfGe6jPkpyYJr/IdlUh3mz22FyxvTTuoBKH9oc6tNj4jmEBsfapaBh1GkMerr
s7piDAOLy2qYSSyGasFjiEzVy841fi7guGa3iCsr8PvbdK7w5z8wMrhzJ6B13mH4Ja9CvIZPGKNQ
sTaVe5lEtlkRqVPa+JjmxTFDqw/LhKdBj9VUTu5/3OZ4SdIzbrtZ+8Y1RnKBR8ZN/RgOjvXNkQQV
PS5QEyq7L94uyAbfRIN7qEOE4NnJxgjEmo5ZtrXD0wCXvdqMbMkyn5HHk60bP5q5kiGmINjdUNnN
csrwKKRyWQmE/dWmDvmUJs591Sk6DGNaGFwOd31GfNuNgdqqa3rriMZuc9RNh6fOmMPpMFztSQ/0
YcofoO/ofsVhFO3CecWePHwpt0TQZRv6lmSKVKI2JMEPvZsgHrrZJCYHz6ix1poCBqVOVzEVpMzb
4qZa4yZ5cnTVjfBWxNY8nBDodPH6vA6MYOroh2ZEByHWirYUHa3C8XRlGgvNb8vJm5PcQqRp4r4Y
x2ixPq8r/kEtQykHrFkPLZ3G1kd/tm2Bb2EbD2t1KTHAccMbZlNXxPp5pRuATuttWqv0nKtxhBa4
agxqw6gktDqFf+O3kxU3KSVID2hXNnTnnYZ+mll2m3Hi3Nm0GZEzk8QYw8MePqllDPv0OHkrlfyR
yJgV3l2Nb5EcPqIb2uiNsvsYN4t3VIZF3mOX1IZMphYU2OVX5o/N9jeyXze6k93AVJNjuSSVnnKF
5AHmjPvQNI8pmvIok7yQoUzkWj6qqNP+SaZZYfc03XMBi1dKmmDqNrW1usN5KjudTSs6geRIFjsL
hsy4ZHjq32YjpUXD8szCYKbPIFixPRtOs9cyi2MoIqt4+cMWwwfiZwAPDBgQmNCOD7WPZOA1MUbP
XoOOoBN3qs1yTx1QsqZt8dFBVokxJpEwuQ0xyBGwm1XbVEybx7jDZQrjXOGFemLkQA4eNtHeeOrw
R3qc56kDm5NO+rGqJL44sV+n85Mb1uN4zBY/uGf+E92/B0T0jGi5R+wKjsfE4Xga7ZMc+LfspnZL
q31TlPjq3Fsdtlc3kr6I/JS1ufqajOVaXDyRz7TBuc7wHh+EvD333WRXx2GLxEpzQODOdwEazurS
ekncnfokDadjPi0IUk/OVDJgIo6b7tkK15DhoLT7MBSwZp7BTDW4HZos6k6gM23MNDxaajDVacJH
XAOa+DyjJo642TL8UDXSeZKDr2ZaUzz3ixPE+T3DGUdG3siweB7qWJ6GKXdellpPapuGr0GW9S+M
/CufK99anMM2+YhADrCFSa3w+8pwJn0EroILPy3C3/L4WHhDPdqPNOFY/45V6t1gcFgzByZjyFzH
Yg3FGN1yr87ZtjJiUAv+8THAVeUwIgDBqSveHifGTqaHuArXT3blbxdYfb89Kqca36i8794mXjc8
pTTeXMp1Eu+nyPJukph57y0D2LAyBDx4gMxrbmwqh5MDdqu9ZcInrIfS2w5H0492JwQjLqOM4fPT
8G6FnX9M8R+7q8aBuWioEP1Tm7cO+dK8nYOlYKBSvBXLne1N8qFFC/WmdZkRuc1DcS4L38W3TDGy
FGHX+u8umssPvfTnt7VvT/e4lGXPc2jXJdqkoj9X9bA90FIVMwXHru6dNBFvI9TRjIvCzvWAWjx6
sBG/fmL41fApxtfuBsWNdQQnSW7FIDtOE0C3I3CR5QOaRv6tr4LmQzfNTXvUIvyLtyrra+rmTB5q
OxAPisYPKLNddPaDdzOHrfvkekwSmTe1fS+HpP2WBjnmPGtinVrG4wFKJc43Bwu127Bdy1svF+ub
zbWmpyAduxsnU+oumwv6mJJtRU+eRwxfHVqfgRRVtJwxOm74Fic5W9SuD13nM6U0iobwElVl8h+U
xi9x0MpvDsfbDTrF+FDi9ECXlyAe5qX90ScAn62ljN6INAxvvS1v8ScbuQFgYfExIpmnd36m0fbU
RkyikXUhmErVF+0jS5MyIe4Y0CHchu4uXMnIL0rnMcVh5uuS+9Z97w60f1Hu3AnCybu2zekhxVDr
BZMZpi9tqviaNWVeMZqzQT0v5gakJHHoasYLDpWw8mhEnRmJRUCtvYPLH8WBg6cEW6In77C6Vv/X
aoXyImhavStlxyBMUILyHR6F07uZwwY2fmxuJD5XhwgY+kOA2JJJYHXLtImjlauMChn8fFF6Vtj4
LyecmueMZO1szbDOp0SFzERJgebONIC+zIUeHCbbz9nmTndY2v+tRu8lAPfH/LtcLpYMSwbDuP2F
wqez7pypL+NHsLr6lhurvCPpUfdMRpExgRARukIL4HIkZxb4Dr1rHeGVybDaprqwmcliLcc5FswI
8DvrX1Y6uZSDQ+43jPFijGewNeK2yCz/od3W/gt9a9Z9SUnD5vKXp9T35nuZjwWKD2bwnbC26P81
c3Y8OKsIPuFTx0iQpLf9U5OV0yVgoNyL64z1cEoSa7gPJxFi109C/N3KaqZtN7KbMPhwcRI7Z2LM
n/rFk7jaJGN36kom1zFBlLbj6C9IeybIjAMzSBqe8L1UtXuyW0ZNZlswvm9xcTtLt8jyCyiG/T6F
CWACX1Qn3FBLLEHM+55+fOudgwnc99ZbCT9x7j3SmVHkBx68fT9jiHaOPFl/pD8TlG3Zoq+J16af
mKXCyO9WS1SYVud3H5y4EJdicbBlzxlXepO2Uf7FD+R4G1pr9s0f0Q/4yRRiiTJTHQabWzFRqEnY
mvTcXnD46+9zN29OuGyBgvllcmKyeP7vqGMELYlv9G4AScMfzk9vq2hbKOjHic4aN32oGRn90Ofr
Mxf+dzEG9d/9xiSvIMUmsC09YnfvTWfkuTmfgqNjVPUUP9O15J/XXAwXr5/T+iDmvDsVwhKPfrcE
DJW1v2Cu4z8s5UITYOVNN3PsaMk7e/eUD13FDGw3w/xbMCuvLqf4tmOC+McAEyKs1Moyf7ZSyz1y
CLfvm2FRt8xt3u5sotnNvK7Jrc93F6dQ+db7LFIKdz9wz+rCRJu8uWFUb1Z8N+p6UEKtKN7yCKuI
cnO0aUi+9RqIMz1j3Uailh9zLMbJIt04zWnY2stFYy1hUI/dd2RXtY2z1ie935XsJQGFes7AntFU
ZgCHNObhkHqesP9jQOVSMWQ9fwnpnCWPLRgCwY8IY2pFcqWLUsPnbRjGyOZgMxi3XA+ACPBzSz6l
/edEMEdH/QBatgZpB2k/bWl3cSMa/+8de4W6wAv0ONbY2p5WqdT2hLomHW6HBHoDe6q0W5l86M1B
81wwXljJQxqLqWAqJ9PhztY4eAMDpRoADStp1ui7jecqE2KRgNQ0MZWkeBYDDuZLD/3evPPnPin+
i73zWLIbybbsrzzLObIdGmh7WQNcFZoR1OQEFqqgtcbX9/LrYBXF62TXvM0qzYpkxBUQjuPn7L32
596Oqr6GX9JVyVtonqGu05jNckNcM/SdbdJChRWRUjnAlIV2PEHQXw49CkcP5k2TVQHkhwijVjil
PLgC6BvSDtXNTNy2CWfq53j0Bp1KZ686Rv4ZhUZcer34KF6Son+FOJwNCCQxJNgv3yh0Ru2RSMd8
ObpahMMt5rkV+XBZyJCdvlu2Oo8TlIBwr1mryIi90LPyfsPyFyuj8YrTETEbVFMSHwGcxx4k5jC6
8ah3/2TPKmU2YpnkdoFoWtmKwXeB+fhOlcaJ0GQbbRsvoOrHDxpgU2u6h40htzm6SFTPHecQmjz8
2jtqKbrl02ZmUoMTczBWwvpWT+uW6ATiq+Y91WBRW2EIXqr+oByCALA6z0o2rTAyJKlf5TqXEjG0
49JbqkYSsfq7bRyzGa+qyZBQ8lhMciCslOdqH7HZIZTTdVRGsCYpZYuNXZBsXYsJtwqsIOWB2WZI
6tNkpse5LZVweesebpOdUZeTMxyjYZnLxceb9cvYHe1Ru2TWZybgb1wOTXVi9720xptwrFpC9nzH
bdNr9sVY0YKRCbCor9aIDI5xZ+AErXGxAKLnJlehFSWs9g6FYaz8Ul7FWByfI5nprA2hiwKFpnWo
a/DAW2NEkQHyPMMTetpcI1XjSTtmE0+0e7cRqOrXOcLjoG8ewt4oYsw1kcHuoD94CQzHVwjuUcXI
MvRK2+XqcWR78ayclUqE2CN8O4Y1GlREhsAlWKcV8goxXO2wQNpXndbGMuYZ0QcZtAZcvHP3eFRW
39EwVtTQWpXRvg1Kk5oIv54ywGxNZFPNYcqqljOobxpedZq+tWUZVtNALcJqZSQ1xr48oSEFS27f
pJlV0//buo7uWaW+eWnZWci2oTPH+pyeignDNbVPmLUL1WDiyw6tZeD3wpZXMgpkzt1pDMAwl8rL
sZHqh6dFIQyHlYFJhaNoiqNCEmca6wMsQAmO7NHPiHiXkOrV4TazZ2+A3Hg23G1z6M305zTjyB5l
tvxY1EEOWG3+OAMG656qRUjfc+UnWIY3ZUVHVyrhU0xdsxAPrPQIfrL4yx704zJ/TVkWxHsBwrdm
dfbjtDjiLR3Hr+zaksdSYoYn5uUk2b4VcT7AHJ7Nlj591zap9TFeozS/SRzo7seW/ZjzoNaS3mGy
z0Dt3FfvowLPgWZjGo0D5rf/6qSrm24bM25GjFHZ4ooxkUfUyHsWis3pvJmsx7NKnIgmLsmyHuS8
Ho4DnjbEEoUDlUfpjlvuWvvr5M66/1zFlNJPmd3LjX6rpGvbTXs2R6guUBeSzVfc4rmXg6C+xqX+
tlgIen6sDRhlQ0BDbV5EsFgQlZOdWo82FpHS2MAwlh8HB/u4npbCQxETuqVVsx88g51qf0L0oQ5R
m2V1IZv13hJyLbB9nD+ryajeVRFHylJw+PXMiVTzA/XEJvxPDi3L2ZJPe8M7W+RNGir85RQKOTVS
eia1Rm+P+cVlYFP72WK+dja6jQKfN9EAD5t5GWeQ1LmoMZCxuDJRIAfNasz7CHG1/V4tZZCJpbNu
m4aruXOnGigCPiLygknp9ou+kz84nEcdIak9qLqU256+l/yI+rzIO5Ws6YbCZKPvtAWGmYrO6Fnf
SeNHegbVZULbTD5+iCOUX16xiIk8kI+fzbNB/u5cMQwZjWIm8kQtxA5yAe52LMJS9oPeXjpjkhEW
R7z3UTVzutT10quxW5pMUrxgkr61fnTGBZj95bww7gIHmtEALqjnqyx13MM29WrmFLPF5ejkciWg
NShrHjVBXWpf+ohKxABVQx5mlbDSb74BBWL8BlpdQjnXHXHR8iAjMFo+LtR520xQ28lWxr4K2j2v
27TElTMimUL5eE6Uo8Kt3PNA4DyBBJ8wsOKVUP40ePQYWn2K3zPboT3THKw1G4f2IkzKzhwOUGOq
PCeofPWa9qR3xF0xj/adeQZZ6RRc/CfwXZnAterSzRmviJ2VrsMRtigS+wFFAjyhIDNzXLwX20xs
VfJg02rlPAddtKxK8eibMfm7ZV73z12uV4Pxzmytwkr2thgXAqR1fZEMMAEbkiOjZujV6EsvyDcN
HQW8nJ7nlI8PzvmRo+WdPHIK2xCxAZWWyLPOevM0UhLLVwVHKA8gdARZAdTnaViIDJFjJRQuUz28
mJI52KdN6adlkKiofWO1li6OMcgdVX2BngOa3FUF2pePtp4lcVYvVul1Lhg853uCgCtaElNDCNMd
oRhsTUndjmc322/BCJuXy/cAVxgfUmBHuY/s9nwnb5exuqHLeOzN8DZKtHlFEwSTs2q+djpaqkNF
Gsy47BmfW3yLrdIx1flPCs01+yciT86X11muFkVVxaWd+UiNioPjdgnHSlitXHU3D/PsWNKRpTxx
iVJAwEeRgqztAGZtKqVyNmUmv1YNrbxD0zCWg7VkduVjtm7PGNCO6QmHsNVSWDmgKLsUfSAQJC6X
+EzZHSx/wm69ySS2OfQmE2LwKQfum2Nvwz9sxDetAzyKXUnBTjddTo1zgNNsWoKty0OWwawy7yqK
PtLxyhRnBKZgHsH8XlQVK7ytLM0HWvQzoQSyNBBhxMCvRzDJISodiEwkmPRUR+DaSIvXtN2aIeqi
44wqsSBn6lxGb9JCTJ7ECV2Ompm4HXGTCmlHGhbnRVf5Ug1FCx9M2WTUE3H0MV7Z1xq2Cz7BZpq2
u0IOqxfCgJhDpouVGe1jltln3oAqbWnCEB67KTKrdum4yLZrpq0NOYhHzCN5N8Tsgs8/eX7IjOGU
YM86m8NLyjGqMnnbKBGZlwt5k23HFfa3vFMQF8jbcA57efeKieXEJm8cjofYz209FcVOPdtopUut
xUIzcjq4pljLCtmimQJG3a6ZbecB7f+8AenAQF5uy36ieJibyJJgCWm03bZJCxzfTt+XmIuZf6gd
aVR1Up/Wp3HPMVMP+e2eJhBOfXf2xOmxUcS9RXfJn+EZF4J9OSoqwLZga8pvzpeX/IAtPqxQIoRN
reMqeYO3mHLV3Was1kKuT4ttlleEAHJmR+KxlY+cbclGiSTX9kEAcUPCqUzheQrXxN4rsCSCBqs+
IboyyZitz9X3pg7UapPopOs40Vn5DgPIMr6MOtDqkvNRKHKM1F8ZShakoC+G8tt/O5tKORm1nTz5
wprpNwUIwCmh1g5yBPb7QRpRodDzqF7o4g1k3C6rj3IzEIDcyjqImGzRxqflJKCOKRmtOg9m78mT
rrRNrRdJD69SV0eq5N4e5JvT31cIhu1PtA/kKdo0Wohn5QNa7+zYI3PBsyIbtIW6KZoO51R6/MYI
VwoOSD7yci2VKT5W8t8WnDoVFLpNja/2TUWnPnJfz7QANsGlkhHGkHE4RZvWS0l4iDmQl7p6Djiq
oUGP8hzqta5SsNSZjTz2YpklLkIeTClYUe5wdIRyqfWxOXC8yX6VO7EtxW7UXdlHAfgl2RprC1QB
virtDRjC4zDLk7GwRPNiFR1sXmWjkW8siW3Tu9qoJfgQCrY/KLf9QNIIrym3a/KznGuYrVoc/Qmx
HvG6siwO+nCKOiQ3SmTN/gtdC4kycvHvzxWbatpEpkcHc2fTHXTJXeBxw7lhMyplMhveoNC4bKEq
nMGc02xIJY8qdrdHN+GcVJmW8m81MQFSlGFKWIqWnOq+oavBBeOcWyNKh7hBVFQV1Z3VwYWq9COr
llLIVK0UWTqMNb1RyptQu9JVjhfkO/Y/mzJmey4wajt3y9S1vh07LTZnubad2y3bHadqzRlJCN9j
wzVsahAUH1K6qsqnEG9184TMnC2/y0ImT69qd5FpfG6TKQ7IFgQg6mwsKfCyTls7iKPxkN2BqhHr
tGvE7BMZfN7OVGkrBWuq1GamIGU3m/PNXL16kVwuAYMI6a98mmLplmWsjrxdPplUf842U1kTZwQ6
E05wrvV4kC8S7BwRyvRx42xsVAt0oXJ9V1sBT63y26HGRyEf5zFdLM6665zF/O4cxsZ869FOdKyd
oyIsdYNa3t5vkJxNEblJRLcFiKwDWZeo/pfaAGkzwoFbQm50mx7xYE6Vtz1Eis6QTuRvVIrv0xYQ
rZ1vOiVKRGckD1FnZhgwS+Z7yFbLAxxxaeH+5tNVQiL2YrLW3zb40hXNj3zT+Sg9Ircpu0R1OWwt
TPIcFzhS5ATgYS3Omret5VJHae8ax9mYxTF2NPk83PR76kJWNGmS3HoOHgQmeU6UG5A60UYyb2pd
d1J3SovjurstWL4rPChjsbzJG9DuXqAUq1DVpXh2s/tsT0cVCLMlJGzUtqRhm6If0DGu7Xil1wW1
yhG3WzsSiaNFUva5rXvuVEmN4YaqahSj7Juu9VyjRfgtucu3fkrFpk6Wle0ob9Vtq2Q6kywbKpUE
sy1WG89q8zqUqnKrbE8iwWLELRRUhugl/4JgLtPreJDiL6upMs9pspDWpL1At724nyGphBk9pu3T
dn6CF/vNJpdlsiy/UOQss2hPwP09fdnTo5Ng7RwpEfelUvU6cvPP4VOELXK3uOrojXGqTbB9fCtu
Yhm6ocT1qi2wqTXVTeSmtP7ZlDaWLDNa4UjADx57+apuUTLe2W8y56ZhKeNB3Z1NNptvjX7pyte1
11ZeClthMipUzKoqKWSUUkQs8SDyNYU38AudKms2+4VGdKjLRKxPgRbvlC0kXCFvGReT3buUjtte
ctOUq/pAP2/xhwE5YXSIG93qs3csd7IwB7osLwFPWPKU6guDEZqhpIh6ISoPF5fsto7HOeYcfrDH
ukdXQqELNm+3Zckius6IoasC5G5ycd9k6NtN4UaA/J58errcfZvgOVRgjU5JQ9syXlzuzMzs6Jdv
DQhF0dr05f7cRcOh8Ho8f8ydzqXo1nLeVPfSnMspjFXV5ylyzaSah6USXW4EgQn3giV21VR2y/hR
i2nysqP0Sl2fr1adXBfSJpwiH9bbGtn/bN9hF4M9J3ula1jn8evcCmqoo5uVRvq2z1DXOKfYcEbb
w+KkRwM5Qy5M5cCmizwMu9Tpl+Y1MupqnPc4GNfsjq22nu+dmozh4VMHrsTy9gaGF3iy9rqa7qEO
aQ6d1tGtnb3sRum3XQrW63psEEXFJz9nJ36/xONgXpZLWeUfSy6jf9oaY92PuTP44xHY7spcMy0W
h3Y80qmramqGz6Ju2uoOV1xYnMKRz4eKykTRXZ2AQGmLfQCCYJ3o+cXD/dxybR0LI1zEqa7EtF4b
UGH2WZUaKOorw6UuiFh+kZtYfrUEPS7vYS+mGf2X2cXTVWuPTkWnhv2dflOuZTlh8KpT5wjcxof+
Y6xTde0l+Srao9X5fc+wxCMALTla+aQRxpRU2nCrudmcLzu0uSj6g4QR4KwFdhlOmUnQmShNl2mt
BiRwN6zttCB18tJuJJUMYZk176qEqJ80SAiWQr8dsz44e8FtYGKot4R9EyIzNqpAi7PR9a8gRSW9
E5ijLuZ1PzKzmt7klVO0j5Vdomrxx9iernGRDtURkq9REkWXi4sEHAVoZ9wub2qydOvLho6ndevn
XaVd2xUgzGePRbl+roXjpPRAMbYuX4sVvVN2iId5tMagQ2Ze0xmGdvDk5BMzJ4BRn7ChML4K7A25
dVY3c4lISb3Ngzvu6TU6axJMg2tWX+2V8kpa3Ga6bVtqjmocunoUaTcoYwznHpEMRyZoLX+pTAIq
MmZRsP4ZQiVLYVsXkcSdLkGBmxR6g1qWNUQsrKub+HsrlFWJr1wICdaN8ZNHp53NgSqRqkhaAk8K
P2OobCUFZldq6hn3enar5MTqRVI1v2T1G3k4q1fR9dXlOxGqxFRnm2WkhTl53GHcB+GyVyLl7YGj
Wp5qRBpCfjqvzfC1uFhdlPRiN1S0stH/gz4hKcZYV/tDODat8N7M1lpq3iHrdYYXSeLKLdKqo/R7
7YiJqpARnwvRf+3ZZHE06w2rW4f3onrf115YPiV95oQvExHxGCTFKIqHPu8tuBKd9Daqb7tsfafz
Xyl1fbJMCR1mOxe9wTCoyz+6PMmWQ0V3cfDgPGrRbO7h0sr+RKYYOcm5Kon4kgYaDsKpk/LGHtLa
Oy1zjzQzFAaRe28afYhyfL5Mo4nDGWy2Ex35xPrUUVLgvn3jmGW4fh4oPAglcxBSjjucYfQLDmaf
4Qx5NHIj1bVT1eUJdLi3bsfLu80FUh/dH6/jdmD50/BSLnHlQ8NOkojUyl1Tj+Cp50LY9WFom7YJ
EE0ZGlY28kjv6tlvED8tU5RSAthedgR81R7tforzk98vyJPgAbg+wvXYeJcJrRF3HQ6r/Wg3MyOj
PP+SYV79CL07u6gMb3jm4dPXe3cVyyH07RDvzhLzprkb99c0EUHet2M9vY4JPbgL9nXV25gu5l2R
juaVl47jYZh8bsSe/rL1UhNfXO47kinbUzzm83NrISkLvNWYkt3UDfVTE9XwWRY0QHtc3e67FrPy
NSBU6waIh1kG65TGy9Gwi+bOsef0Cbl484bVLecsp1YMQLEwP8R1q124Ies8jtFlvDByfcKLzSZb
fEUWzaqW11X/iVo+uuo4+XkbhNVguvsIreelQff7BefFfAWNNUb10fr4VRhBcPCyujOeGEFk9q3B
Nq+E/j2l+i5moN0EbZvQIded0TlFLpVekDDWci5te00yTC5elCIGM7qntSxQIEWGY0JLY36HjiIH
QrIYGLGMVDS3ZCcwLS7d3Mj2KRsk5nZNdekWiblPdXO6ScNI/+yJyv0KdSh5TuJsuEL5aL6ZZp2r
zHfCo18bAv1Sbl0ZU5d5u56+/RwYImyvQG1UX3i28WQYMS190XSrPMYR9x1bvQ8DyvvPIfsh4qin
9L4UfnHsjd4/2baYjybY/a9GYcQfw8R2drafJcdJW8O3cYp2x52MnEnsYMw7kC7NXWmZLKmJFo97
FHZFczILN3mZK01/13ldPB+yUbTPaF9nd4+ykQagFWtjHdRZxMoSQrHcNS0+SMKXYGflWlbfef3c
dgcxGEWxH/3SRGgqkvGETXx6TH32Yvsy6sTOsMIRYchsXaeQmW9tnvHXazSgG4wX+51eNvlxSEOS
40H1X4K7i9BE9tMUXqLdHKID61L1zhuW6Abaa+cdaiq4hylKphej7iN2b6PHRN5M667d80XMd6aM
Pb0XM7lETKJTT+xqkMi3vC2m1Shcj83YF8+5BmP6feqNRH7zG0dPzgf+mfDMfCw1UYYXQhud4YO/
IGayb71pdnEUsv1efee97XGG5mwnfySJThDUEfQiWGeAislJG2JjoF9Thbp5WBdawfgs+2J+gx8q
62+NCQvJJfKcWr+kj5bpT8tCEEG68/zJsz9G+CzSIXB17jbWFoOWcb+fyc8u3ghhFNCSUIzC7C/2
2aI5/mpiASRDL32TkAiAkqhnR0M9eAX8h+d73i7TvijDwb2dRSqYRFdCiJtpiRjtliM+1pOxJOt9
BXrEDURmd/dJ6uNxJ8fAiP0WgSKStCAVDNgvFux0FWESzIr2hJ30GGaGqBGXXAa5eZ8Oub3+Ns/w
R50wRBUoHSbtBReRCpnXP9FRgJAsuo2S68I8Wxa3DWLPE27Lqflfz/P/jl6rLWaj+8d/8+fnqqYv
FMX9T3/8x/uq4H//LX/nXz/z42/84zZ5bqsOZcLf/tTptbp7LF67n3/oh1fm3bdPt3/sH3/4w6Hs
k355GF7b5e0rsQj9+VPwPeRP/r/+43+9nl/l/VK//vXHM5nXvXy1KKnKP7Z/unz56w/dAq7wrzgS
+frbP8ov8Ncf0DJfiyfmGtEvv/T62PV//eH8Cd3DksgzygvsKyZ4CPSC/Iv9p0sCEYum7xtk0gOw
+uO/yqrtY/5J/Im/Bjoi+g4bmJDPZ+gqHAt//WH5fwLE4bUQ80k8GMGs3778Dyfx3yf1++wUhXT5
t5sDG4fFZ5DOZabEwmNi9ZNrpSYYyxwiVvOuR+bKvuLQo/4MfHBaz01dI/CiuX/BRkJ/WJgc7OxG
Mw9c8MUei1pKQ2tloxqS4Zy0nnECROR99I38ye7W/rTq07Q368gM0IA8Agx+rN3wY9VaX9aZerkx
EcqS2EYaL/qDEt3aOUQkrvvAaKmF+/Kmh/53hTXrrat5Lxbk+QBRYXM5ryjDMeq7ewzLzs4wcu26
9BdQqnH41Mz+9KXX22XHjCx5N0/JwhLHooFyxr3tifiksFiIa4tEEVDyDFxRaN1JeKiZKnfr0YvQ
28ZAIt9AUPIvQmeab3wmUbso7lJKgvLkmssHrwy/RsXYX2VG9kBcQB4Fgk+581nBTynMiyuCgpGX
U0fuikH/6vrGgwEf7ASD/NmN5/zKJ5cwKLC0z3p47cWQYJk6eceyKp7Q0ZskofrdrmwjUh4MPwym
zlmPYkWTy8lpAqqrbrdWwNSrwhZ8Je8RYq5BLZWgw2NncDXPRXTd9d5X1v5oNwMbfKpEytIYtq59
YeE0usb13wWwuY0gmtwPJbwoNKPFcpsvPaEUhiBgw6Qm1GGpB2RSXBbEPk9Jpx9zyrm7qVp0JlVp
hKKahdQ3yrexNduoqv1uX6PdDozEuM1tOsjYdvSgTaQzjziZnV23H83FcOmpLNSpTT8Eid98IPyC
50S0LDsx2B+doXpPUJG3Y1O47vN4/FjXfX/M9OXWnjp9N9XzcGeEiJpbsEU7jjRymHjReYwvtFki
ZOohotFYHz8BUPMY3zbvOr0JkdSNt72FnK4qy+ogWiIuE9lbLUFryE+QevkjemGa5PoN7hwE63pB
BkET3zFAh5EQGk9iiRzmMSlHr66ObIu+DI65EuioBSgxC2zj5jVBw2sQRUsflL7+BG8kIt16fUOm
zAeC+fDiYN8waPuDFvhEUkd47ENnPi621yAgNBA0Ql9G8Fsah8LEMzPV4oLdnUvgi/USTXa+g3/y
ia6sRUat0C7jbiati83vAS39l9aM3tfxHL4jnn68SBi2Hcw4PtF9J/raMq4M7Am6CR9Oo/i8ZHhs
zHzyRD8mVU8HNbdQ4NZzdykIrkEg0X7p3Nxib+3pAa3A8CKl5Ni1/XglGFlcMJW+JAPTY6hhnsCf
paeR6+uT6NsnTKUZcPNq2FfyJEBFm46O1uBjHb2vYoievbEh0rAwgtmBIk+7mMcwnyko/NXnEVo5
u9jlc+LUvav9Od6tlGrYKdzrbND9S2hr680cR/VVVxrrHrGCj1y38gMT/Lj0oX1lTYh3scd5jWdD
UPRmn1qvzY+Jlel7t5vemXb6JUlQtIKe2nsGFj7NbPN9GNdZMOpLfsnaaJysriLIxPZWooIaykQH
HuHR0/o7u10Pi8d+p18pSTyQyRd2MiTHps6LIIIJxFHLrLeL29nv3bJEYRlN+X5Yc31ETU1ME0qH
68LsLzvZWNE1JzngsFxx93flYRiTB2GY10Y5sapoib4rH61pnd82UX6JP4Q5be4iGSeLHeMGgXsU
y3d+tDy1NEhOjJQcj/I0fImjxGTJ4L/E/eATOYkJfOLyk8B+CsIPQ+k+jWFxQ+wtt2gVOSQ8NOYx
DJtPeOayfTnhvsz86FA04ongXPOU00BlkJGGR8gj+7wlk4B2DegsVyMxZBrJvAz5PDpiVeQlLvaL
QaC1zJrAM8db2uYv1aLNAcU48oquujSjxD244eQF5wfy/69cflO5SFPZ/71wOb22xWO5fF+1yF9Q
RYtu/4lWC7GJ60Pxw+/575qFwFCQC7ClCEzWbcGvfKtZ+B3QtopxpRuIqf5ds7h/SnKqKn90ft/+
T2qWH+FW0nhqOB5lCx/LlU7kn2reFWBsbfYrOIcF+1gUdDQsIiYSoUj3CU+f9pYgvPlZZ5pw+d0R
2qqn76ulH3GV53d2yWuWvEr8Mqb1k8MXcngGoT6Gj94V5CMizBJPjQOT/EBy0jLsGbD6/eXAGO61
K4bidxmiP0U3yvenEqJYoy3mgp845+B9B87urY4SxUmrHXbpimyzNLdMetVdRWNm9j8wncxfLWMp
jT2mfR1fXa1XJwx81unvj8OPDvTz53AsYUHIc2zLdM5O6O8+Rz3VCMk0HupZEVrjeyIRvL2dhal2
25sGx2Gs7Pk37uofIWrnt3QpdpmWy2KVTJMfy9RRUPGQ70Q5kq6olOCFfrbQdF/hEtUStWD8sNP5
/jT/eoHBJsfn6BsWQD7b/ekC6+Zp7gcYEKzn+ZQEtdTqX+b96BdBj+7qxCBbYCJaO/H098f1f/qS
lgOUGle1D6Fc/vt3xxVohrsYtY4vCv+Lc4cbL0yvzFmj5yNnd//515TbCxWy5vv2T4e0HnrTWzKz
wFbroOBLZwJgaHvvyZ99QajmA2nhUP/9N5SH7ofdhpSAsmtxLBSRgBZ/2m2ANB+gEjVohYQtnmyS
QZIgZb34zdv8eqNaQsDQZPXiPrF+uVoI2xnmrM13WZ7b16QXvqRUe8NxnUm5GvXsqC0rTbZ8Ksvf
LBG/nkL0j+zmYF/xsdmW/3gKZVisZ9Qz3Vib5SEAA9SRtDysLysxtr8DVv/ERZB3BdcJb2MDYHZ0
UN4/vpuLDIOsFwPLaGqlH90RN8yu0MVw0kn16Q5zzaRz3+dxnAWM17UlmPq+9+DWSMxOBb8hKGLq
it9cWL8eA5m4AlddZ8EikfOn+yfzBJaZcKl2Azu85RoL7bIjZiGbbpMk9n+zFv1Pb2bqrIiCJ4Jr
/fxm64L1dYZ1Q07RZF/3DZlvNt0nks2sqf7yn169EuCoIyxnZaDxwhPu+/vTYbVLuZCq3QSb/WSm
E1dvUdfEYf/9+/x6+bq0aySGXOesinMk+XfrALsOCB8kvu3aqRxv00XLT+s02ft8Be8dOLYfPaPz
L94XoUa8zt+/969rO60k3hIiGQutZf+0BjERjvq55jsi/ObpNiTrEhgrbbydYxBrcTvUBo+ev3/P
X1cFrFKWZch2BwOin28aEsgipwxx+sbGOt9ra55/ZOX19n//Lr8s646wKGkk1xVHLP/3x7OH83tF
zGsRSN/q2r1npeFtSDvzKkuGcDdbHl5Fbt43f/+m+o+Acm5RFiDgJY4pb1TeVR7v785lRSSIZo7z
wPzSj/3r0Iy8C+yqtczBW70L5E94ncbMQyzJFokLasmd6CUpi/KiI1oUCiR6a/MiQ4K4/uZUn++N
H1ZjTrTDDMH0mDD/Ws+YVcaYZdQWeIl1dfLY7Y+nFK0N3XWsvuAHXYitcxnfs4v2dwvoKLYoY8Rt
vGavies3485m0FgxkR9+l5Rwfvz89OE8j+hDIK0cOgDQPx64EfWJl5LYvGMa531io1l8RYxIVICz
5BAjUrrQtxBQuDCpEykD9bWdjcOy0lMoKRA/2QRbXhiDi4nYj0bjymVrMR2sdnCjfZe380Jkbs2S
jPvVmQ8tOrImGHBnEIjMwZpR4JXZC60qIXYjnvf1uMxePx2nEt4kcZ0WBaAFSKYLcGOJ28mZvdex
0Mv5Altmmh7JfsunY20gnAuMhQ7fgdSq/CpafHaGkby3WpEy+WKLzofwh/7t3OrJvTDD8mjgDUeJ
Mc35MyIieiEyuAPdMUTMHUx6XjHRxvkeLZc2sKc1iWCLiLkN4JpQffUrM58vqZPOd4kw5/7wmyta
3Y/fnRrI0LQdDfJbPJ++8i8goHQe2h7+qxcYVuLEj8AX6YTj5qg6XGnJCDCw7Zhxl3pyWAWux33a
m/dQsyMGkuHYBV3fmjcOFqc7p2TSvI8AQ92vNN7yLL5BjaEFluE4WTBNqbXjWRO+XZn9NnuTGyJG
Q7T2O+ZS+QnJhIHjLFzb49QnX1dj1LSgQKSx66bEOVT1lB+SuRaPU7dcVHOTfhZtFrUyo3R6l1hy
OEkJ5AXsgcCOxDU26G7R1xTJRfMglyr28FVoXYShW983hEyPN0kCiLD2Kqc9pb1gTNVL8Ajm89C8
4j5193GJ0BGvnVuuuzzJJgLdmFQ/wCOwSSiGuZZpwjkOsQZCRGK16xOjIvQj8TIfYX8j7QOJs35i
M3xZkxW2PtJT1ncWknBj39A07OhNmJZFi22a2qOWF+N7YMfEtK4DssI6k8OhJX3Qx5ohWc+nWA56
42jOBZYO7UogOaA7kncPoVjqt0CxsneGERevVjfAAAUE1rFjp2EHR6umVUlO/JvBrxvz1OYekBHR
df4/21pvmXNomv05HMt52VW6bHwkJobo3mRMFLTuPNyLJGweYJDmMPys5KbEN3AFBfXotL53bM3Z
vObgi7tygQhbW1oKlGbozJ0Gx609RGVj9RcgiF7jcPmqMUhli8d49nPLFfU2hsqFxmBomFUmEzlG
k25+IatVv8CvCieE7AebqeF9K3TkZavxQiBgeUgTz5sY4CL52jFqXY5+m/uCICnXuF0KJ70uCtt+
SwwsA9h1iBx04ilgMN6s/SeYG8SJFcI44zR6gw4oJKzp4jrvkrTzsJwaEwP2uWDeZK05yhvP1D/W
U1ZGpzAyjCPpAOLBSKF9QIpFBhTRiYmS9bmdRuokmw5qB46YaaI5vHWxxBzyzG9gfRRrtmePU52s
KvXIG3S5m1hNOnuXDRxBnAzOodNQ99B374mXwvsb4kls3fd6lL6PDbIsrthM5JdZi4ibUVfSYTGt
7fSwwvz5xBx/5UhmNtDnMopY3jUrx9JdDffFqolTDoMHZ7K13kaDMwM3QBO+tskXUFMlDaL2HW1v
TMk5/sLBPMYCWXVqf0zZPUIIMRCTa+XlMofzYeL5GjDZ0wMyLOo9UtyMFjKI2sM6+vaLkfprQ15z
jyyqM8v5TV11YxiscbQEc2bivAJSe0jymSCvbG4lq9B6iJvY+eDFXrUDZm2CDYk/lLatX7p+9K5u
+uZhWJrkhQzC4hKJ1E3ad+/9xI72Di3/oLUf63l9RAlDD76DQP4Vi0d3mrXxyUmGhla4/ql1q7Jg
jg7bxWiT/ZRO/cEnvMbjrhcz5kbfywPb7PWg8RfxsGQM1g0RWc4O6Tid7sTN00M14neJCdyC+OET
odcPLDPWrNd7v/IfGju5IuyZfE5Hmz4NstfK3LIICjG9pAC6T26UucfJpStWAUdGPpvMJ/qy9ong
1kvoGEXAJup51eKvdjcPzCra9caYhAdKwVmCZdK9wwoFczePyZUoi88scF+zpXXeZ65x046sJ1Pj
Nzw1qjouiepNLnNzWA9A4/ND2hYp9IgZPEK5+oyr69K6E9gZg3QUND3szN83yVxAlwzr967p+UHc
NwNaKjPbRa5V3jRG/8qwwQzgyrHweE75htUa0pPN6CZ25+loMBgIXBIo0TF12kUdOdkBKcB86Yua
kAGv9N5WlWdj5Rf6cOvMOsbz3ukuOkg7B3dwJatB3I/e6pGYHhv7hRyMXV4hgNix9W0DYAXlvtI6
ky+R1TxsEkiquxh5DnSZNvOejUV3PoVtFR1JA/N3Vee3hwzf7qnoNHEF4SW7KZeqvmkBiRRjOn7W
k8zZ9allXTHIMC7LDtA53JNuT1d0n4GZeF8uhc4NWw1BaVT+MRWdtVuaXNtV1fpJ6tgu8PUjelnR
6p+yOja/IMX0PoNqjo9GWMAyE35a3LtwUV9hH3g33EaMoxPALWMZEoTXT4gAQmAwByqVcTzFugRX
ZWzF98CR05GHptXtoDw/oM/NMpSVGvH1WV+6glEBdBuxJNXT2jDZMf1KMK3G5GEAFrv1nU7y0hbX
/8SE2PuMNDO+ATu1Mp1Pwam0XUAikMONrevAPyME3V6W32HJMa4QgfN+4Cv3JuXDy/9h70x642bW
LP2LWOA8LJtDzqnUZEn2hrBsiWNwZgTJX19Pfvc2UF1Ao9D73tzFNexPQzL4xnnPeY43md1D7d7p
ZoNlsblaVy8afaKxVH/Wxs++sptIzXA7Zh/OChfGj5XnBOZU92lzrMStvbXvpK0yKGp+cyXl1x5K
TqWoWdf8wHhVyIhIQ7zKfPzEST/uS8CckKGH4DXvJy9KwZBcBnvOUa3TtnxZyP0/wSiTnAGB89Sy
mYBXp6iBtW19jih29KkiU1tUcZaeXMk2AFDaucMs6UT0UepXBLjqrcW9t5utzg6bdeCRzuEWrBw/
o3acNum+B2m9HFzRBlU09+ArZgFluZaW9o56uNkRRDpbRtL38e94dcv80Xpvmr0cutlbrsVq28eO
NOHVntmKsJIFboPJqI9NePBMd4H/zMrLiEYHiYWPdm7BQiM0cJyb7EziQ55F6v/Ei1bh6W29szcQ
MjZqxgNGe+24BiTBw39YP329Di+Qi4Y+qvA7Xmh8TZNGw7Paz8uvxtjsPcc6E8E0NLxWmY2bpG2Y
qMJKy2ESF3zU9KeZotU0HMQwgC3h063DqKVccNdtxvTeCsv+XfB7HcNiXOREcQvJllArcbSg+xv6
9tBN9Ek/g81peCIDBq790m/TQ6Op7K3QenJHrZYBnqH1UmPAMFPun0aBA/2ULgzGUdY65l/GXZxg
ltQORBWCs2/gcUlQl9IsIqEuvJjO+7XY5V2h0ygknF47tlZdJxMFVSwGy9IimVWaS9I16YlOuvZk
WzLvY1cnlx0S5+tfxdZ11y2nKXcrC+paG52fo5FbwRFDeJJphXfKgqlYQiBxJfEi64nlltxCprVW
hIWrBH/HaiLLkir26u2JBiq1I53rfhG+kzen2r43jY75ULM9lpQCoBP8yrIsb/jc+sSgzDWRmj8m
QqXZfjXy8kA1D8XGrjGdF83BiGIvvRcxmh/N2s9uou/txA905lEVvJJArgD5WI8a430EdoGOEIKv
CS+KcU91RxqpZUEouvuCsMy+VZTQAAcPsl0Hz48fZp+eJ3NtuU4Fr43Fqq82m5PZrl5IWvUtbxzx
t8AWuPeCKQ0RHFn0eHOeWBgok9bPeTcuvoylJYud4Y9A3drsUqm8zXg7WGdu4CQFoZzY70E5dGfL
Sb8z13yHYpZW9IzSSTnC69+12fYCt3WlGXb1drlV93FeGdPe1CHmVxj6IryrbsiMwwdnSOMG/3WR
rGN5YgJ2WQlb1hDa0lCP7IybT3ddh8de3segko//jgGBGQQLEkt7pxcPqqP85WSk3XQLmgCEnNUU
awJG32BTZ/5C28PPyBHzJKvZeuh853EddfBTeMiqiw6b91oqfbvm+ei/rjNc4L1pWd2twszPVliZ
ZmiZcMlCaL9o9bwzGmiVSh5EbvHPbUH+xwuWe4mZWhoSqLxwrDlgF91mdFF0a4M/lyOoIlWaxl1d
WC957ho/EG8CGHu+fswzd5PPKbwOLklFadj7QpdOk6iMT+C0eXUV+oP0rs5slQeo44AowAStJ6Ql
7ZjaoIkWp8EfmBmKqcnQ1jrZxFTKR99qhx+GW67nidD2rWDxe8YUHtUrLKhRKY1UtcMKnnZWaqi7
wCGdQ4eBE9KoZpxoe8YJ1/nDY2P3bO0dly1rvm7xQrD5d8PxIxojxUhvTCfXLQzGsCyTl3ao8huF
A9XRV+VvH6/ke8v0+wsTXvNj0OzvOUWxD5zWPQxlY4Wp1vkngwMgKqiK/zTnsrwYbqGzkfe8+sGZ
nR9iaZhiXDzPqPsWN6lNqJGRkLFU7pdgEBue3Lx+tnvL/gPpBMuLY1JqXWjQfmalzwlZrNkNNSEz
O1pweMDNWyGe3gkhKxnEZe1ci9Nwlgy+vjfdbXaLrXlPxE+bhrI3uxCYx4YBI4vGbXuvLQAoo2wq
g9+bTgEW16MtD+Rp9LMuPRk5ALqjTKe84XbNnfRkTEZhf02TAuWMyj2QqxZbM/wq+TfVB4GMwnow
qsnKPjFoFMtF3ya3OCoxj1miI1O8QVT6R+VwfY/kit5oAPr8To80CbkoInOMIceYdWPfA95wjsbi
ue2t8eBUv+jCdj8zkbmPPbii7OD9I08MfTWWR9/VVnsfiGY80LDR+U/kC3mW7EB6LJansVKHdhK8
I9zayCMan/g/FrlgBgzXhX0FjFFPK0852TIAQ+vMTE3MdrGXE0GdWjyQvlweIXKUoLpm3TrkUrpB
NDh56kUz9yXu4YNY9U/RC1IOQvfbr8nURvu2StcWCQ1ftoP05uh0GtBOsOxgNs/9gQFVyGjJ4UYk
iKEiALDBUBV6oFkhY5ouJktlM/oOGpi+jGV9Kt6ILnKT9PtP4Xl7+razKGvS9AVOY0jH2B9Nldxu
xttQdUSoRo6hqVOPXDX7AzAT5wl+vBl3reXeWk6xWm2vZDu+fCgCScVA8hPfdUyhEVgmre7CTd6d
M/fkT04pcslQQOVIDDfstbFTuO4arc8+m7KVaFbuINNkGHZMyeI0lNbGaD78zdL75X75y3JBfyAd
gm3I7naZzPqb7mr2S1WI/BXYhf/mjot/dXGxvnS6nGRUw5c/YU1vnu3g7p2CqgUjPKxkENTAIabW
fVI1wPC4DLDHZsvgEs+zpQ+upFsXHgSXzrjLDFf/k2xwxuhRFtI+9aMSFl7tu0i746wp1QEa8ppG
0MkGH0TeVOMv8CxGAFva8wxxpw72XA1W+1L05XpHjfpOEOVDVzSJpXrXOzeFNtZ4fMxG7PhY+OPO
knIB3MVo79zSWXruwQS07CW2xmIibTaCEIbMdPeM18ZqjyQBi+1gSOBDcbpMfN2eBxQOez7vkgM7
oEzt2n7C/8Xcu2SvU73W1oVwMw88hnj+l3oldDI4EQFu9A6eRrg1KTNpkE47Dp4x3+WO3UF3pO+C
K95QtdZFGIDbXipLDeBQJzrXD8AGN3XwhVN1ffivw0D65Sx+SZdg1iMQPVgtVY/oFOsUtgBpxHQH
4TFwha4x03dmceBfTtlFDXl9NiaflK819LfMhp4Xml61npxW5H9IcY83PqzbhFXemrTEYr2h3mZe
fYk1LB1nq5aPB6HhOwEk26WPld4NB7bPVKdv6q0noY+dqyMUNCg0z2yy3Icta4ojSuF34HH9cRY9
nMzBOff0ddz8LJvOhe2emb1rXnqBu2fJcd8XqZRbtDNBnW23JN9ysMbaYEdGH5h7rbEVdieNpMtd
sl8XVDeigrP1d/ZLbYfSnn6k4KOM0Ons/EOMRa52o2Lfl9Q6c+phzBYUVolt7NIMHcZlF5fewSHQ
fa49C2NYXrvBg1jW5WAWPle7GYxhuJE6StIW0C1X4ZUxVozN+HoXfXZzELgf3CeDO5zKp/0RznAy
D84F9Fz1uWTG+gQnzXySY6GKPX4gCGLalh03XX8hmc+m0NGLHUsdriQUToEBr8eUS2Mw7rRsNk8F
Z0F/WrRV28Oi/6ozKiSqIO1fzMEE48Wu1eY7WbGwL+3wK+CX9oIdjBdjQeiKposxnhquW7Xn1Eao
txo/07WgB7RZVfq6Dbp92EarOPHOXR49zVaPAUC/iLjEO2YzVvyOzMiDfbXubH5yV/VQ97jfxcgw
648KNfgtpyPjqTK8D4ve91gZwk9g+qVPoCAHF1WESoHKXx81oMZ7a2C57plNd/WHgQrUdvJvVTDj
nl8rfmcgYxn4xjKYjyuJyb3vVsGnwgW876RqLwbBvQcQBJjAUWxjYTjU9eQaMnufkw9KrbPXzZ8D
uZUEY8LRK9Llsi69G/OOwBo1edaJBWWHFjZ0v72iYnAyenPlJG3yNkRfl+0O3dMC79On0Ghw8X62
ntMeAnAycB6DpjeSsRJ85Crlrr97rypBKaSaeZoYwx4DdMaPNVgcDmL+matlbO5tthCwoPeZxond
gRnEIOoqhktP341aI/9SijA+NVs+PoKCOZWG52jsNZR3mAJcCKEzWGYRUsxn51HVbtbPvN9QoVac
ghY8zwfol4TQZPGeD21ahIOyJexQwIGRKPU6MWbt1LEw+a3rW/6LnJq/0/JWx+CICh8Gdh486uYi
k7WX87vt49MSSEyhys2JFbZ53gCH7iEdm6GfM6hivHR0LS472+Y+mgcv8zBb8YoPZA95zsoSrfEi
fiUQsLi9HvNmTF9K6m7OmWq23WYTG8k0OXx6a2k9lJX8qm0SGMbINKhb7rkCSIIKAUGiTacitoSm
HxvRLsfexeGL6OScDeq5kLx1Z2/3qtC4oKX202J66icOGX66BLrWqwm9/rnJFDMIWM5k2xr/Aegr
eKI2PUhnOxB2KHajPldhpy/PbJu019VtpqcBrEMsoArveEZYvAQ6ABFm6/fRoLUu1FPHOmYO3xbg
09bjNo6s5LdlfYQYDu6znNPDXHoBQiJWRLIvJx7rY0U86yd7+i2xsp5YSOkOT5qdjnHet8oN+bxX
L0TgjQ8Fu/QB1pXkZW3mP1rhmqDzg7fK1cHPGogJ+9kxCoiubEdY9OdRUAUiFtloHhCuIESTsXnc
urlm5qhTnos8+AIXP/4VVUOLTaOioZ/n37I0vYe+tXuQ5zPeFm+c+e/0TYJcv9A8wL7RVyZNgfiM
TpgXYRpjWESe39H1cIDRKqEKZ1tI8vhkmqpHhCg6rMnrz9Esy4QV1Q8hqj/OxAKrRdI0VhQTp9Ev
rRNwL5UbToTURA3Se7cqWTmKaaeJ+7CjaXVMrLWLFmNcLuRNPVodlpwR3GjOi14/S2Zo6YvCJb9W
EJScDZZDGHpOLWh8uvdWXR64Ga/5GUhdsQukzM6IaziiBedmoAJe0qIYYcVuLxuFBnHFQZtIlRlR
rUaWtHqQZLP9CgONLjblI3IZGYA+lTCIGT8mozq4XlGeRLDirTaIJPOzAU7IO6uwVAEWAX84uAZl
hF2hMCOIcUNWKxY/P2m0or2nIhUFdvEVWbigAiDmecVa7sNFiGfQ+MQdnUY715ow4lYq7XUZu+lk
IhacM17hIeWL1SEAvhWz4RtvY+/7oeHV8CVckZ/9ymuiHAvIg193RsLF+rLavr43fL4USD9d1PgW
noJAIgf2onsF4skiFC0raWrh7FrelDt7M8sEKdoD4DTM18xwTYA5Ygwbel8iY/SC80RcHQh55jzr
qbdethXd3Elb9VuUQ/WhuYhNq3ZqV3KksSzb9nIP/2EJ/lXMjnicZyc4u6UoTqbhGId+0MYfqW8b
56HX/Uub9f3fpZb6GQ0oI3ELkDoliIQTqtRvRBm0NPExTe+HQCE7EllAWi8FyiryEPWJzJUtsdhl
sapkrZtgZ5qaM5E/d6ZHICnag18U7TkbXOO145L4mOJlSWpD8MLPtmWjbqlun3Wz++1bY3MZaVJo
d+TF2wPRbjcpbPJB07JOnwGo17DGrhVyzePkFubZXbiEXSkqXp4zlSP0biJDr6NrLThpkm3Bfax8
l+TBkxQia4xLdtkvcjROnqq1ML8LXM3AarckRdjsqnocTxDYgg5ddvVPLWoQo4vR/lo5aZYDT3VA
X0hFY1gJ8AFZfRwJY89ae1gXrquiqKdkZRF+EN4KGrlZeNrgGw+o3oyh0cCad4ilDpokzGdDPy9c
pE9Q2kozsube+0Fzl/6Nfzo4TANzm1xzW//ROe74pGxb+9EUs3kdGm84bdP2Xva+uBL59J+s0hlO
InXbZwIFAshaJqyj6/XzEAMP30SkZBbEUCwaROtlvXa1UycOV0Q9lKNutsca5pC4X3OM/AofWdqk
5zPKa90JsRYeVvNntZp8TsiRpz8QfKtvq0qDyFMa7wK6gUDggppkpxvIko980epB2LVF+WqC3bFR
/w1o/kULNjJwjfE8jWO1vzMQBHLExhabG6TCTOQZuxGhRMFLxyLitktUrXP7qOXcKF6F4vRzV3bu
UapZ/q3/p9fF3ozBeLMXD1PHWtJU4zdNGnE3d60DRu411DtB0eWSt04d24t0WmJ6nbFGhj1nXxAb
JEEC4vUdIJmTaTXGp4Uqd5qCjfPBua8yUmu7dPThwRmUaEBKS99JMn/mS4Pd21mZEhzOMVUUl6ry
lgeikNXOo9kCNqx7vy/b7V/bV8dJJ+XQB+W19eafBR9yutKWAnJKe/fOF46f9AsY4TjtOgBf7I2b
G91STZawRufUYyI/GFQwhhC6We3NVtlHGQLt3shoaA5dXuJ8T65Ga4jm26F0vT8dw/hu6Js98rUi
+t6M17qUxBzqSo+4PZA1IaEQ6lQuheXgBLt8HcTR5GIRWYv/hzo3SHrYNPaiR14uNSM7Bm2ajXE9
9cNhNs2eB6gw45wu1XDtl+yRnzebUBwF52oBfEupZit3GxbfHSoiFL+NX5KWExze6FvRzoG+iVdJ
MJ+uNaF8gz9sSMcb26MfdFYd9WumbSfOVQ+1I/dz6ICyd/HT28ud7ciHz0/AWpfHMWuY4/kzPRk5
pEPdxjoPMzQnJGr62UG6KJFgf5RMMhS+neqxz0eNsp9VzW8LB+PMiGuzRl6cXxKoxz1Zcv/0kTQ7
cAubPramUGQ4uprBwSc+1Yxa92HNDnUvXWt7H4Oj4XbwwCFfp9QpySYvfB34vgBC89FvQFXImEqz
R37aHM5jW/I7pDv6CDJa/A8er/9Wcc0FhD6WwNWhF7AHxFf+34xlKJsTHPT230a9zR9W2PoCGkLo
csghyzAicGbdb6aTlx5X5U+/25WFd+xO44D1NuCmfFApFbpEiBqsM5yGy2MAEp1prFyaitYOENKo
oFOufYmJ6DPgr1aofzkO/3+e4H/IE9ztY//3PMH/mnHtFL//a57g/hf+nSfw/oPxAM2ZnLiF5+ze
GfWvEGTwHw4+Sor6HBNrPZ8PPJX/DhSQdMQ9Z7vwZ3wdFJyOte5/hyDd/7BouLZ1nJ9Ype5/9P8Q
gjQwyGAm+y+OJgI0qHBQT7AM07hDoPb/NJuVGXBLygPQdttCcLvw927g/wH8u5zrNd8F01IdOOfY
2pm1C1yoQRxz1nkl/CVYsvrbp8WSi5du4cdgnYgCiVFF0nKNOMOmAvYExa9336E/NBfLUsRwAi/H
mhvMl9xj6S8AUb3byGqstgRrnvm+8cYYF02qOGljTsZY225tYTyRQTATXLe4qniiIADUzRMnI+tf
rgE7zZ0v9aiHvsghTJmYqHrbyk8VzXoY+JT/VWmNvmc5E7tW6sUgZLwjbKOAbFTDMFxT3v7Wdj7b
rqxT15FGHrwTVbfHZoGFqmy3gxSsBUvqRPZYu7J30O2SL1qQQXL7fPjUdDV9UTZ13lbtp4Ml64yd
iMWeJ6073WWbI91EKFrm5gfXfE4jIERooOzm+jJtQoToOkzttDijQH4XLNxDsPop0VDNpg5HH8/3
au4bUsKw90pfi/ulrrjCjk2cUrnCApESi3m5eJM7xaZuVMi8VpE0vRNctzZNz0XjcC3NjDaZ7EG+
3usoU8Z7MacY1lAR+YpbM5znIj0D2W0eej6+oVgp0MmtfPiuwBK91Z5isqeZieYyWYl132Qac0k1
RdiMpoQtV7Zr6nGOaBU1kt5s7nNuTtNtq5EthBX3gcgU/PStKUukm+V/VaqW8M5U4YJddlzIMru8
C2GQXcLKw/CFq03/RaeBd+FcRORs/DYpxgkwVqUH+7EhwdezbIMrgeqR8zzF7E0xG6U9PRxzMfn7
klLOROs3/Y/sfYtrWs2yAi/SZXG7DkaRZh1NZ23o5yiRxlc3YVI6BUC4WT7oqx3JHlBdh3BNTynO
tXKqT2xvaap08qI/e0u1l5vsQMDmVoEA2FMTUeSH2kzx4dHKcvVJd9GnY/sPmrK+AQjAvqWuLPL7
QT77+aB+tKMDeckfWJxoWkGbe1M92I5YkUq84rYUTn3tIErcMIIAIWIVweVPe8jShhbVnnaqtMjp
rXJuch2bo9aXzcXwN94bfvaT7Z6fxQqmKlIU5SoHqao2KbmAHFJpP1pe/bZ4hogXfayOdqWqBxOk
FtHb9abBQort2XLprFH+T602E6jb5ftqmnRmO/USNU7/cyoHMymV6YdlYJVvOYrqDksIpVeuVXD/
T61vROHsOhdZFQJH4baNwyepEJBjIjbW971PInAwwDRadqlxfLMgkH+D0l2vnpdxUlTaFuXAcg/Y
fYI9uQ2X+2q+xOhO6oVyV8mre22+BCvnqBqzT1FCQo6HrRV7p7cuoKuI9aXLuy3mIiG/5DyvWbWc
SCDfw7uSTpwJTyQqB7UE47c/Ou0ZIWjDbiU03BLFC3KzYYZDJd1jDZL0wD6peDDlpr9sEHAScMe8
cw2KZvpCA3chxZUexo/erxpKKaUX9en8OTZDgco1f9PkRUq4qNWPbSmOjT7ol7m1OShdwkV8T6zR
o0CrjKeauDbdWXpWAl6YUCS09FfAM9h+9f5MApTU86uLzeqHMqr6zFMz/hBUvUCE2NTNDUxoMXjc
p8husjduAWqfewq/rQuCBBe/N79KuQCOHZ3l7FHCGzZlMB49R8wHlzDoJcjU30pxSMslEMetgwmK
A0Fz2fuI4hu+3nTzN3u51A0+W5aly0uZYbayuYgxYlG7vUI/o0MGNPgtoDmT7ZEHMshOXzGWcCxV
4DDR2IX93FW9ErGvu/41MKzmXZ+L+XuZpvGYmgKVLJ1zcu5rVZ3oe6yhdQzgDoc6MxNDv1dJIkMY
f2YIQ8fBTV3eDSU2JjrZY42S+NAe6MAERJxdAeLUV0HZTkh7kbajWOPnIPuMW2T/bgHsPuAJgWzO
RBxlBL1Dm/tZQuxJJCSWuh10juzJa63vyfXmC8CXZYdnlBuTZ1nI1YP1OAz5Ay5fcWi1rqcsHAEs
zEc22tnYzaxqNLETOisEFQwGfLJpeq/GdL64Sv1iVOBAIGMf6RJzsFwV6qTV3asyrLV4UGxd7ttq
bftD8oV8W58tp7Jzlw9nXUj3DlvBUWK5PQb73PpwbMwXA8VV3GRMvY9aV4EgrrsZv43qH4jsadAM
7GH9kZHwp9EwE0yPPTh/OxnUjL68zYUR99Pwd3XMxE6Vgb7E3i4EQ+2AuOk3vn6RJza25Ki1bbXT
J7+J84wHzy696ji6FsxqYNAhv03j7Mg0f1A2hx45gS0auhUbkaPBkwGahYkA5FatcvG+EYQDTT5Y
3pfgFI81AwF0CuZBxkvFEYvWsT1OPZbwDDnthFqWER2XmftQlFn1ns09HZOdwQ578r94tWkHwNVv
2FJ1bkSiWH+btAN+9y3vzIl6qZ2u+GVvAuOnSZbmnAW6Edb3tgMP2TypM/mF/WcOZ2P4E1DQHdq9
R7tkw202Vi5vhLUbb60uVThJdTX4ak5Yen4N7qaIWA/nwhP1wa2zOtYXt+TdNWx7k6P/TMU2JMms
/+ae4lBpZU1XGN4Ddyi2plJoF2uSPueCdeClN8dQqfLf20iJxVhiYGhN7DekE//M5hwwHvhfoIae
a/DlyRRoDWVtSHZj7frvnuPM+6Vz/gZT+XOYxzXBrUsBdBU8Y7oVcV3ymVzItiZelxmxb2zWMw5K
UpT5IEO0crNuGV62NOAdAlbqI6U7PHFtrT05G9REJrshj6RC99C8Ym+25nSiFbdAWXH6YwXJ4FjW
dURL4a95NKaw0s3Q9qfpZtRwhrj2o8eUY3cf2EbJq8HunPE2z9tP5OlHxx7112CZmSarortxN04p
JK1ywgY6wl25/gXZYV/Rc+aXIS3tWBH5c6JxpUiQohcjlMvkE7KjhjV22J5HjTuBMjQ8RCyzcI4D
mtbFTNkK1e1inBavwAPkpO6UdIPOZsScuw8qRGE3jC7xFTlXO3oRiLSLAA20cSM4H6xGuIdfIRTO
76WsmxMhnHyXGVV3zYstjYZMrntUo+FBuB4hgc6bCvbZkzNc5pXHBisGZxnY8weCbjg9Wv+xA/ce
LrXzwj0AW1O96nFJqm+X5oesyZY3T7BndFJrvOFurn6auHR2MxfCn5Nns2fJ2PUybVmgGubzurku
BD0btmRntfaBGqN9mzrdjusmaly1Zep7qr36aan0374pjdfRkn9wEZ9qbBx0RFAFNzlY6Ed8iCeX
880jgdA7v1euAGxPjCUGvyrDDPH16AXrdZwt7Fpe5sYUXSwRsmv/pDmkGGaOshmbcnD3K1Po18EM
ZPmbiTE7AFixnoSxS6HKJQw8KkdBWTWlINZavwPYbhE9qivctgWiW8MVwp9WHBQmFL8ow2z/3gx+
8EdZwXYujWza+yrQTrQg4bF2edfvPLumkVoMh85b3rMFe1Sv7IVEzLtSBJFy53dgoYm4eLeJPr9l
mLmL1txRw4YYtd1c2R8hXO8wOeyIdxyBg1C9qT9QFMXWHl94S3nPqdz0+zYhvxC/JEp695ATe5oe
YemdjTYjVVTffebN3XGudx7oMMmz8c6nzC4Tk07g/ThSnxYDrvNmDmMLxZgtw2tRETxjRZFzLFU5
/10+DuVeuXUCEpzqScA3ic5jep5tvieoBKvBz+duhk/9wgFjQMAJZ8szodHmmcEejRhtAVijCemr
KSdGscL84Y3dtcKHkPC+aiM0P2ItHXOeZD8UU1nI9j7Xp5d+mqwk73rjEaWGTA7s44nuxrvtf75v
g7HIFutTj7MDWqqhG8SA7Pxwz6mGwjJeKpID8z8ZgiY1rSCqs9b6qbD9fiN+GsDWyCd08DxjWAnD
91boFficbf5KabLdEMHnG55pL7GqAV+bKKtz0Gn9VfD3DByp5Bq8fyIOWZfBqzOMgHSTv/2VhJWg
o9SkIlzvTd5zEpC0qS9Mqx0ynPWTpilQ2G033/CzarzVDIxKjTJivdNrCh6L4CNDMcOoPalfGHy/
8n8yGg2NJBfcG9bvgUKJM2uT6qtrStyObBNPHlewMFfaAaVZQBXiTnOCWjlfUBWbg9LxiLva1yDZ
yPG7AEVRoqc2/fA1SaO7OQETbs9dZV/ewyXdPzkTVof2YRAKb5tmOkRS1PxASsr5kA3uUTYTRFT0
YuHEtgGQ7c162C10wztJUbZrnN9jLV2uDQbFmD3e1owrB8oTzo2v4R6Hmae0eybWMj4Z97BMobZf
U4qBhOhM/RWUbTHE4z+xGl3eIzaiaMonOGweQiIWW+OexREWdghL+nRhtsKMgl6ZP41mNm+9npo/
J5CRRwobBaizrd9jhTAfBDgZXOdddU+mMJvGVsmAM1U9G7NcpWzQ6rR3ea6N9lKWAZhYlfv7rl+K
+3aH0FCAfWyX3pNEjX7ldowmO+Oo/Ns5UiTyn7SRu1bmTW+b4LPGvb3HSe0l8h5LSj1Hx53daKdC
3r3xnOC3kS6Kd08S7sFg4D6OxjruXKTmOXRR/s/DYAUP/j3vJLtpQ6KmiMoKmETCpcc+ymVDftYq
c4Y9pLwiKlO6DwdrYFoZRt++rGZmPBu0QmHTtLwWWiOuPShtK120SIDhWMEDyqxpvFoLFpWQopLs
cR4mM5ltQz5WAKB7LnaUj/IiUzvSc/nVwebH36kKOlaZW83KnPYVLYwZcED93f8nJdaLYjnYovZ/
yWrioqT/EyuTeqE9m/cdqudpf4krL1SYrCkheNsMRVM7SO6GkRSqbFEZaNCBr+I4F8JDxCZKz+fX
wovUGJ3HJe3pAiHFUSQpYMAQjxz2GljAxruNZP9Y0qkBVsftauPBraoZo91daXX7zoiqTJsTmu55
Zd+ph5dM6Y80pzgSuKQDlabVYmst/SdmlHUPlbw860Mpk1YJslowBQ8+bLFnrOfFE56db1xa4qE0
Oi9qepV+Fx2kO+SAzL9ysX9kmcSuvmoioxn0HejYej+nm3lYOxPxn4LfD1V59qlUzjuc8P5mT/TD
miaTLFtj5iSKdvlZp+nBJ1d/7qFkf9yPwh1v7epmYsD9oXSCfpxuGv2iprNfuYowihR8iuxBP2KJ
Xl/d2WXruAiD/KjGkya84EkfzPnJV33HHXJYC+Ja1Ny5qPnl4CGB2U6H0C/wt247rP52KGqhzvgs
p5OPrZ0ngrLfxTf8L5vmnrB0/GnXdmMe8Qyte+zQfDwM317/lipfr4z9oN08fiN+tw82WkGoAs/L
c71szYOHYaFhLqtWnkNhH/Oh0g8wMfkIg+ZaA3u3UaJ59MgI8fc97hcYdHq1iidSMvO110p7Z/Ts
tayViVOj/XOnlxBFAz9wn9meu1eTDgS8iA4rPKzZbzgIgBf+J3vn0SS5kSbRXwQaAhrXBJCyMkvL
C6y6qyugRUDj1+9LcseW5O7M7N73MkYbdrMqBUL45/68gUoxICVAtjLz3ms3ccoxjNrb/G7uZxzs
JBDxTyUPS6nM24XPdgC8DJJNk4a7L5L5JYVedU/ul0ur5cb4Yxc9skX+BsMLG6RGhcqKbWGv6pLB
OKcvMSrgkk6/PoNvfvMNHYbkdL1p1UsxvHjTlThVt5IjP6wT7A802DV7BRg7sOfcOJOIp+1K1vqW
488YKcSLnWepOFod1hvXFmLHnlgGszbRmTqZl67F0ary9cOtB/upq6f5R4yyF1jF/AF7wxngQBkC
eIFaYbHWAzkBnkYjamaq2ltNJ0ilyqsBgPFKxMS0guvFaL+CybSp8q7ZUg16IPHioKHAkuHc/mHI
XFiRTnm0xYozx5T++PknTKpqQ3SsP5qlj32TImRWTe7AzQZrKx97W8a/Kim8m2U0Dy1yW7iaWiTb
jKuMDwxK1yf9yBeUUbwxuT+4UHQ7PTWS24HPhh+k3F2xJk5L8M3QLrg3eN01QjLjYWa5DH0ODH9W
xFFTusG69PEt37YaCmnXFsd1jtMHghclR0xvRK26mvhw28BQ0icP3VV1ezSVcgHONfKxSE+4Y9h1
xu/BM3CaBn2h+MqswrhwXxF3wATmQ2bEmRP43C4Cy+2y10aXRYsIx8SM+9L8PTG3u7WK1eG6TH8q
RvsZ0+Dkz0dUeMlNnv/e1WC9juIGP2p7l1tL/KObXd46zGH67VJo7dfS1+s37I0az72+5JErNctk
RzQaPkX5YXizfauxkm/h1xZHYxxTmAq+ndxrS4WrWZJnmAYu41PSi/3KaPy9l6ukScnmNG0WzYM/
tOkZh2FNFoI4dpLM71SzkEnssIOT12gN74nZ+Ppd5Dgj/Tget9D/MbngAkg3HcOGYNCpe1prwoTL
kpcPpPehZECPWxHN2i4NUfvU7Sz9Pc278ErYkg4OkPgjDH4yerjxz7TRECcjNXCL5+6mUylWICK7
29k1s/fEy1ugs9yOToM21ORenEhpyfqBCNc8dTR7HmjxNhBO5v5F7/hSbcDKqPM49u7J8QwuedO9
6ci3yuoIceiLuhRtZu76yhhuZz1GLEpz139WztDscVBPO9LnbaTVQ3dvksuBGz1igGtc5DvSDetV
CqmYPK6LdyE8nYQ8M9pNYgrrB4DB9AwEHbO+xKhwiis14mihYvJa00fUHsidOTo6LLvGyapgxn0R
5XYmXllMfgx12x7qmeyfhewVTZNG3Vw6Z+cYqjwZLJnxLEz2On1WRa/dK5xzF2iCw1eTwltE3MSV
QVuXuIOah/kFFpsMk3ideXCxkqlNr8XunkOG/VNYZf6xrLG5G+VQcL2edP1nV3nJK8RXtOYi80lK
ZWZScHziLrJiysZoZbVo8818GrXxDfBsPgQNLsw7fs55wbjBlfLqKlLcWVob1VNer0i95//6fRr2
/1PDfzM1NHSgNP98bPhQQyH769jw97/xx9zQ8H9jtgeFkNkHETyLsdwfY0ND/+2KhYBSYnMp1W0P
OsQ/xoYe/wqdAJwpSFXGh9BV/jE2NH+7TiGJ88PK4S+6/ycOGSakK1/nT2NDw4JaYusuQ0oYqlzk
/jY2xGE7GfGoG9wAaeP+yAeHoJmWUXAvc2WAPFbcEh/+iHRmVm29DJQAnIYq0fExrozPAssnb3Xu
G6ONcm+NHzV9jm8S5ZIFr91WuxvWTGRRwpngJpMUrBxBY7FSRbWPDefLm8Bz3I9gAQ+ZU1RWaIkC
lYNnwq2pd+jUQqsX/insPxWcfMosi/5n1V5Nn7hQidmzi4ntXGhywTifDf6BdiLCEjbgqXupyiGK
u1o84Tout52qnfzdNGe/Izll8GNwo+tQ+mXRZ3uc7w1rBup16Wg5qpnt2vOm44Ll74ekHZ/LwZvf
pJvHzIQQojcNSW2yqHnxKXp2ua1saU8C5jBVN5lDUxpF2uZ06SdjwlVsj2zMZrd+dGvePUs3Zdgx
VyPNc2YN6XwyzRbne9oanGQ4mmbxXvZD4n8svT0kAY1mSu3Ab1bcCTETGvjJqZz5JUZtOk7TWudY
3Lzs1K7tgrMDS0x1iPXaaphxuPK+xxeBNJeZzZ1KVHyyfM95HPl6PU7KX1GT26vPw6wsuaP4qd2b
plsS8qqWEBkKxaWKx7eCo/PCXSJHTMBq3u1tg4FT6MQGHfIGppcKkRRFHgWed2YYYbfBfGlKlFxa
F6mqyKd4F5M5gjzrv9Zj95MvA7abOoUEMPalPGhpa5IcUXh/gH23fNhpkUd2LNWdS6vXEBAZHuF1
eiQ9apw/S5av8wb8EHCmZZHllghxsVXVHAdNprwH1fRFZBFBdvb6tHz4MZQLrr3V92RbMZ9WrvM9
69Rec1rv1VDqs6ghggaSHo2tQU97ZBKK2xfOPH15izOGC2cxDE2QYfdswXd1GYMD0aUmj/OAgxlq
rdU8cw5KuhCo6mwdskZVWmRDlo/m3DJhG3jx4OBXbK09amN7vDalfbO490wS65murllrLuT0mu1Y
aEj4mF1w1YIotkvFRJcei6AVc4wsZFdsS+3GmRHXxXV2Mnbca0ceV4HpH6VpU4nqwV/jZcPsiAks
gba4wllW0lIjriBRLTHuMaKKDQjFL3Ms7zUS1Tg5qccrnTa02eNDU8Q/KT4hrjZHwmoC9+q8d6wT
6Q5/M0nvZLlcPQZLx5NJD86J/Ytb32BkoZi8g9+IGO0tCVgXZaiU+kn6nr4mZr2EgPJdPnc3JssI
nSE4fNPkJfPiU1aJJ9VPHUpa7O10shqbtV3vs8LJTyLPLt1q387YzOgEAAyvjUgM3HQqc/qh2eJQ
6vKgeGF1Shmh7rtPRm5aJEYWTlWxGZCB3fpMQqn+deC5QnhZ/QVwLrb6bVwBAtb88qEasltHuuSB
7TqN+rzQrusW36aURQNRnmN1bHr1Cb71sO0tHHm5qj9M2RDJ9Jsttj2NGBZHTGexbi3fSQM9dW4a
PFyhXtG8nLrp0W6uFsFxeRTKPxGDNc+0/QS2xtCuaKqAlMypHyRiV47WKxSHzA6vZv9Va/Gu6bOu
37Sji2cz2aEOTGPQ9utbpUyd6bm/LWxSMqWe5iHZ1VtaTV+po9eisdU8vphkNEcJ3TcjaPvaOLjY
iI2wbj9LIhaBidQ3tRytWSzIaVQeHBOhpzc2cFqzqz90XcLG5TtiMI9intL8IiuKDNt7HrfaYkeC
6UWt3q9yvWZkOgoCZsi2vJXVnWKI4M313RVeQKLo4kw9+F9zvU8mXrvjIbvS2n5jre4pVdoDKKxH
u++WGxi0PhoN3LuyZ0qUIO/Dx9celt759F0AyALLHz0Bh9Sukg2zEQ2Ez/JdK3OM+itlZcj6nbrC
eJy4fG6b4d4fsdiNWdoHxiTz0DC4mUndfzD8scAD0YIdiM89DR1elz9j3xkeB2bOAY1CS0CI19s0
YrgXRfrsmrl3I0on5aNIrz6CiuLuScqIG+5jPCbP7UhlwpyLN1+k6aaMR2NXa4ihvwtgBGxMWsm9
DfnCl75U56pnFgDbGuvijScV16RhOVRcXoMYNsEyo/8xfb936T+2V466XcyxXkzIr4rapVWLEXdj
Z6dPMYQwr7UCYFDZ1ex8tFaNs2j+TlTZ5tkbARXr1jW9HehchTfCZqExWuej9N95gTtAkdciji+Z
JVkwxN3F1hmg5aGV5kTws/ylsdqTVeXUBc6fqb7+oh/g0qh0B1wmqoT+bl/HSSqtv9OOIKNHnqPq
+jkiafze0qgd9Mm187t/NtuceEbZf3T29Ch72YeAqpCb1unYGax7bVkflL+0AeLDwUsaNgbpsQ/0
b3V5l+D929u0xTGcxTyfzNZuaJhkLIAxIm1Yx3D1ENQobXJuYTDcaDnktF48oEH0m8Euf5b1uPeW
/p3UGdWdfI2FPs6bMZ20INXxroLHjANTa75xRA7EN+ur/qNfWnyi6Vx/2QknfDOdqGsyqz0kZi+y
EvWkeyVqtY/VsVk/ErFeKLlHiShBsJjIJmh3QWY3XCPS+KP22CNt+1rAmXzWvR1wq6h2w0jllJJQ
L/q62y5gdIIcf1PQEwklU1+YMIIaj69zMxIgsp4yWGDRYqtPbGuMzLmvBByWRmxHCH8rzeQAUmaC
x6R7utwMe8ffNS515avEkI5h5NKlHXUew2unbMZlSKBT07FBiCOgHCyt1WDtELwpvobrUfXVM0fT
je2N3569fKZz/CooZYPPUO4tqyLQL3+ZDWlYwUbdCwviSxk/D1BraJ56Rc+8ZUh96pL6poOgX5ks
JjRi3eRkUjZpWkYU+bGt9ojHZIB2mgudR6pr84jLu+LbTR+4rFoLA+bbESsqVTFNQN95dxKL90j/
CHDvFtOMkOl4WoqrvMhuN9gE8nwmv7U9VG+uWN/EJBjwDeNTYqt9jiV24znpblU3jpC3stN/TWnT
kYTifTSW8i0zs/tmpDKAAD9zxUw/kzujkGZJqUfzeaVLswRg196XhkOU677hCPky2MS1rC43nSqa
QHndpzGBZYdveTKyIlhV7x660XlQALtkIkAJiDtFgp4plXiwPe27svoPM3Xfltw52ZkbQaPkJAwv
FG5Zg19X5Dthc18fp3FLN52M7NnYJ0XN+s+J9cT2YX35TXVZ6Ehi3om3wHAiMXvpDttvyMkycjzY
HJM2PuhadYlF55A4S+47xq6BWAQoq77cYcyFMjIXya6ucuuIMa0qNkadLNyudXlajCrh+YHrTTyz
DeVImr+rHWhDHUsdxp4A85+2I2zPEU7X7s3afSKGRntbjqi8WEcVL9OW+lo+6JL6zFlvo6yvMRqX
+XM2cfLx09kJS139kgIyzKC8L9tCvi0Qjrcej/sBVaXYNk0MQR3nCOK5hZjEZGUaizegBnWIErqC
9+opbUk4ma9GgUu760nSjK66LUfRbxOeIjAQGCywQW8S3GdR0lsna6T8qNarM2rCdDUKDVQKqx54
C5OEeeWZZd5abeOpv2fKA2DLRo/BQWJFiaZRReXJHwOOKbCKaYSq/bbO9rLN6sZ5BV/EXNKz3a1O
PDBUOsJ6ZjjsMWznPJi2EzQ9CsggpyGM07mKmOlwLRMmjqD+fjREe82BfY/FMu+cpvr0qpFBpm7u
UEdgXBgcxvyZFS2ejPIM4QMNuUaMdyxrCRj1EISeLBtJd/K3jBJAd03eGE0Kpvrap7jU7PnJKNwf
aTtvU1dYV5NHDYVJMGGMidBxnfnslZ1vFFOcTesxw8k1ke1MzWu21aTMR53YRtoVT/iVAPrIOayb
cj+DAAtXH+gF97EbI9EjvdWGY61jyREM56Mp1x9S1Z4tFGCdgamrM50dgBralGzXJu8Fj1je2nMU
G026U91YkvWoOITEAoOTOx1i/JZsORR/PWTp4G5XkZXbUecDa/2emmONOoqVIT/qH5njOgeHgn2j
zFLSCCkNQDg+FAAMGqL8TT3PTJqAYjRD/7OcB86teeXdpFma3drMZY2xfAdCXGAd0nAMJmvxmrpa
w8rnguwgD+5A69nOkwXIb5rrY5w1t6lePvM7VgdH8TqNoZ8OLomsyKs4to5unX328aA/KSh1XCUd
fBht1qwPaZb7713pjhUUC4jKVlsyEG0XxZQ54SoqF/nKzguVra3Pw+qriy1nsfcqoNP16sKCQKMG
sxsfMJzv1hnDq74OjAPEPB6G0ksudlapJ4YIRYhvC6IKkvO0CEo9yjU54TiropLWwcoSw9HyGK42
6IEPPcTK7bqI6idlbwxcWTjfRFd8arSpRKs/sPO2nbxrS4kMXiXYqDTf4koydmHZ+mS6rsAA6mMH
VL08j4rEuTSF9qkLH09PqzdYJTM6XdAIflFR397zPylfC/9oqYbVrOHUICpvRsFgZjO5KNDS2af0
BoQg3RWB/owRY1mz/7O51OknC+XTPBXk6hdk5y1jJvE+Lj3F1fVyF1fWrzluyt1gjXS4yOxQNikp
8BUUp85Ow9kD7Jcs7rD0awy1xYkmOed2TR1OKp4PaaOTR0RGEDjj6FNvkN2Xq2LrWNwQC1LI5kbi
Ra73ukUhY0lAs8brDLrjfm69J8waxqat+tdV67swluz8sqhOxpCfUKnvru6X0Gk8K0ysnp6jYjk4
/lKQFwKv4gvtSS+zb453mEOL7CmbxrNI1lcU8Idldlb4FD0bPm0YIQfHfWr4FawwjXhqnGEEtcRE
dELeWT5mOOoTsUBXLV7ZrL4tCTH/WnFqsa3GzBQ2KkvlkW4vD7vjODZpMBhTdvQ0pPnQF57/MHh6
trA65Zlz5wylDJYxuwxN0rPidaP6ot1qPHUyRRiSbc2aPkNwguoL720oX/LrAkjpI0CbijcQgAX3
/MSpX5STm9AXpw46j4XkbdmkVgSAkwxvwwwcwU8r62jraj7Y/mTyWuBy4hp35UOnoB4U8YqbY5Hq
FY+0YPsfihd78LtjllTTm550O8URNhwyruk037DLyYJuEhdW8dnxulsUjzziXNsf5t53wyL2i7ck
J9gj+vFpguOJ0mDMZ8grzq7QZftFhMdzNjM4uqZT1S/4ZL6xZ7xvYdhm7NqQdmO6W7qXcbay0CTy
dq6a5uc42m+lmJmbQLB6bKzapGqv1n4NSbrcde7Abp4CH/0eJCYUlfRL5PZk1udZZe9IBzNJvZar
SO0VZ6/M9+uUQuxrMHAfoeA1u0Tmnb8hroggAh4pqOTykMd1OLKClaYq3+IBJ99kGAnUHN8ztznH
51wyLE57/9mdLHEebC+/5majsXAmRAryxVUmnC3XIh+AQBlnqN+DymF4OOON3za/vMm7ic3yK75a
C2RDaZvrYGOauzbbzTJbj7ozM9xy4W9urYVksgPUj0nShDeOMeIZOIgOqOQKfFPWpYTxewcCd2/r
OKbiDDyD22Cb1Lx3UpnqselK55zS+mF7vHn2shw0VeEdLS3jUHsUfSTXj7figLBROk4bt3SmYzr1
E1S6ruLFkAYLjHH4xua3s0EPhe4YG3AmKBa8ZgwLBiNUyDFKVnjnwZRUeuXyRjPLn/zWZR6MtQ6r
NUFzA6c1jKJmzN3TGI8NPm+/OCuxPC9JXPIvRAOPxa3HelfNqiSnmhKrYImFmAxsUysf0C0W2mBL
kREqFRGlTy7B4rF5A1XLPSBFVZmYrN/aPYctvc0ePXmdV9qVfSd67QM8X3HQYdmgNpYaqUVvkKfC
m5otEYufqWdN4do17gGQ1LXSUX1RzQkqaqYZlrq9Le/pvPMZFO4GenNPAGHga+bKDhzJrYwoftcH
qJiRf/VyQO5Y72fffMYBCUajX/owNpcWQ488OMJaji08tGOc5ntEFztCKOPkN1yLphzzDkGjJjUh
v9R8tf1x/QY9pBETyZrmHidRelPYQ/pI+Uq8Rnpcy+OUWyy1vZXB6tHgpTm2Qq3GmPsCwW2g67Iq
1y1GIe0ec+a8bHASGF+eWq8SEMO9cIxlvteuVlwCWhz7ihQOEqMfLtXJ0BvfGLL4+tnSS55aBtUR
UYf1XOemdrMIG0fmlZrVQlvCi5U3e2ewzfICR0UDasfKNI19EniExY9+nI9mOCeAp8A8c9yRjZtf
+rbLbz2RdBsbpYBbZ7P2350Gkka5iXyLdXBCqNKvdW4NVF5pBVEMANIjilqqiU1WluLWKmGDrVIN
B020mOt83nx0zaaZIqex0j0SyQ/6vornvjBZohIDfg3Z4vfSNe50vV2Tg92DUck0z9v53PuZBLjX
55a4Tb9daqP50UCafeLAId6ACCbGxiYdhHlUtRRqYfMQex0ldQ7SnHafdrpzOuoRURW95IaHEIWb
eexw3+O4RJor48AdTHErDAe2GZiSr0W/eijkDM5C+Fb1mvjmetsqp3x2YFdQZ0bLZ6CDs9t4WrXG
+ylx0lt3njPut4vs7iFcZGYw4QnnC99XpKk7bqeNTjFlsMQr6c2hLFFHxsq6YxBf3+v2IGDrM+TD
QLug1jO39ThfeGhX/D1MHsKyfxF7sVhtfHLUZHwECAeZ7tueCmJ4i4Wfb51KWT/hkleBv+J9FmMh
MaA4K61rVUnXK6RSKo1044ZHPDePpe/AXCGSESNHpkg7jf89AsYLk8Jcvqo2H/xj25n1D0xu7UOC
DQobE8tomNAluu9tp3Vu7AmrFprIhLNo9ut2r7sI8Twn05CEPDLM3TvHtHCrZQlbdYPHhdbL1iDf
KQT4JmlZVsMU3o+EEwOZQ8/+LjJb+wZ+TSK/XpeEr+RCTVtWzU0U97pBo1iO0V64yMUbp3bnis+i
I4NN+JRbTV477YeOHSwH8oijUetdKNR9Z+a7bDHorKuNVZ3dueHoLEs7xNwCgJ3UrF/YyNdezwMB
+aLj4gUt4NPwfZmGrg/pcd+BvsDAoMvyzusGBqyO0p8XXTGRVs5Me7dfNXtrAp/CnTgDbonuBM+x
d3DF+u7k8uGWmbMZ+27mE41dmFEFBhqrxUcA86z4NmeO/tt4GcdvmndGsJHdwK3BqWm183x0pIJU
BpioMSX3gCEjKDJFum4dEk7elOXpXJWc0TmOa81UuscBbATKLQ0VppWuL89EYRLnfu7EKgAqA6cO
0nluYOhQrhmxuaMbtbzFP1NlU9ddzdbwXE8WIa6icMEFqGGs4KOg3I7bMeHXc4a+hq1JuuxOR3rA
d65qtT5Nk9GKYJkxyYZeUgPlNQ1Te4vlNbQL9Oh5aPvZONYlx8N2lOVnya4LYyfRHdabOj6arg9L
zyjKZ6WEs3PGsr9fc2C3UaIW/URxArR22GOTdsQnU4lDn8jB5PbHlX8LUrzysFf0TDoxoNuS5SEe
UAEqM5+aw5zEFZOD2L4BfmVUUZu0Gsg3QkEbvrO1xVswahjEqM8aPf0OuJRSDLVMrbprOKrtGfpx
etxgwkUH2rh63M+fCcDh9nbKjYp6OYDC8mPiK8ppZNbKIsEZBJFzp7yckJCAJ3yoXO+qPEPPbJ7/
fyD+vykUNemd+Ofz8A0S5a/0zyna65//zxQttVyMrck0sLkL26FG6z/H4UJYv+mUYTkOQ3HSIQy2
/zEOt3/TmVHzf9Mm4tKy4dBI849x+G86HVLUjzINZ4ANz/7/lqL96zCcVJJuGsArTYqTmEJb14zt
n5ouCEfp12sQMSkEJ6TmZ03BwCKfx/XDX14my8Pumd3k46GBjXlwabbbr2tzWfzs409v2d0fA/g/
Fzj9rcPkj9+EZYa0MbFiDPh//U2GLqGYKk5LXLbIGUycuIpY6bvNTO3fpNr/Xu/x+4/iPTRwxLuW
qVu88X9+0W2XmXpC1xckhfg14YpvcNifYzgPpkowfsdUBFzr/i6MLFWwpvXC3l9k29XAzSWGzo/+
9Uv/W3XM9ffhcODzueLTvxal/fX3cX2tRuHUqQasJxg2tv82wcmJVIOBEZwUF72cMKHuPP/rH3t9
mX8yQvy3H/u3ZhySc6YAsFscgBgoEpE2h5scmL/wvPt//ZP+h8/2zy/Q/Vvl0SCWpMiV4OicMLWU
6S7O0O2G1f0q0n/7qvTrN+W/XtfVS2GQM3d+fzP5eK/p9D9/vABSlE4UMj9oBTNH9kE3nK4CT4ui
1ij7hRzTrvTFt4oPdo01MD82kCaIFntvxtIRSp13PLZYVcHwDBa3+1oe+mlX9DBkS+wAl6Rmg7Vo
bGtkGwoY2CEib/0gbIONtiIJ3GnWDxqeb9t15JCRcYzkw+cThJprCBSz8TlfrXbbEXzkFJoGI2Px
iJvJGNLcMSH+xu8sEOO9w44J5BcspKBJYza8S8whI5rMGGGgtyD7sWW+GyRqlyGrj4uZPOnLoOhD
HV8x3AfWgpCjDONRrAbnZE8m53r2zz5zo67EoxgjaJdQ+jdizo9i0LYeU+w9hnWYK+CvyADxIHbJ
8OwUADB6sAwRHgDxSKjwZMkqZ0+yI2X23pbq2W6DZ4TQ4owia1fbLu1/eZX8Yny/bNqu2PUEG3i+
1mDQkndvRaMcB6hFlOAmBGqVOUde2jzrU/nGnNraOBapCn1Xdz8dAy7tChZ6D6GoPgx104RS75r9
3Pn7rjb2rBNvyFm0hRu/8mwBlYVsu/MWHDMxp+GptQaG+Ia1AUG5ZyBP4Hcyn6WgFU7vfmhxomF6
qfnFig8POOVGtt5m6tsd7SZ+yOiGwIBkOVKOLG/sQb7pdGTuxo7nBR8DSAuSK6jd1qNSJJOqtL10
ko4BOqL06GpZj/QuvjPslTJeiz9QOy+u4Hvho/tEelp6L4TymP4v2YdRY32FvgOru1pAMjesOasJ
VL2McwK5HAj82jCOs4dQznPwohnrD2R2/xWY3bO9CgJ+moOgVEKoyUxqiMcBlDTiKemh/Wqa0exY
9zJDC2h1ZpPtIXPbnzPEKMC3Q77cF0KPtITbvgu7oE8SkzQdOZ1SgsRq0xOeO4nbR+eSPD2Azruf
k4Fhc+felp13z22CAolCCyGOGjw1JW0V6QNWKI5qKTzDubjCp18cqT/BESd+YAXmeJ2kD9GcvRKI
OHXiEYXuIOcvmRg3Bbk3Stl2DLSagR4tfBF99UO31tAe1cGL1dkwsQ4WH43MoSZQ/KFreykeJQs6
x0rwkEiTDMq9jFGO+4ZplRWgjow2PpaDHuCTjjquyzPDFrt5nVleEWgGkqK+rO/SauuIDVSMY9nl
O3MODe3s2WBPhh3XjctQVDdN7kVOcmHWKL0HmeYHk0pZfQ31XgX6/CG73cCgmWvOzdDe5g1m1uu0
pf2wveXTSj6b4UsjFjlArr9yarOvXtNhWd1J8bwmeORn4tB8bY07kOX84zVazXU7CSf5hWQdqOR7
Xl2E723TfyGzh8kQrqV26o1x6zUw0x6otaOsRkQTTLoGvxU4fFg3lgOlXdkRTNYQ7exKCsSJi9+C
bLrmvyXDRzGHLvfpxVDHOPeC9JW31+9m5rgVQRGAaNOlqfNNXFiRwBOWIA/W1OEmxWFdHrU2JLd7
sgz+AGQHmHHHVPdDALjHzEQJlXyFxxIFGAEU6K3Z/rTLNVpMGnAoyVmN0JPWFg7GLf7iIKt4hyc/
7NUQXd/LkihHOjlb1c+B0fNUlhgo8Cgj/Ic+VUp5BiXeeLCBQyn52JBRGTFpgErYTcDMZjPZtu24
bZaRqz45jxjBcY0QKlf/2skAwTYpj4vfQfMwwpxrV2MsJ8/4TNVpSJOQWcmGGx/t5nDPdOSWGMpg
ZZ2NpHhXgOIqrh+2frOUamdju9W448NACDSF6KZHQ14z/dEALJQBFsE1i7BBPlhUHk96HpTgQYx1
2FoQ+Sz7c50encS+rinnyuaCZt1mxgfUQC54gv/K2ahzxjzJxVefU3UroQit8qdde1vfUUQ0QVrU
FGrNfgifNBwB3LnxpS+GnVHqjLGVDcmk8+Ogvf7arQ2SlwMuH1hmg/ZSxV5k+mFyunZbU8RMlbm1
SZnhbBYbnbIBJxVm0nvTpYS23gvCjcmyzcfxPCH7Ux9ohkxGMCiW9UupyLSU/XlCQzoCDnicLUke
VfTmpi7y8tiM7tYdn5bY+zaN8U6JEPl6p1kSxJemTvRjIz0QmZqwPo9a8SteWYDgzF/Ys+AGFF81
SLV9mg33RpvfMDK/EbjwI67Qf+CD/mm7qKUb/+1Q4duO5VOVa7H9URD310NFSlKoT22fWHarhZTT
tw8YFrk0V49jmY9Rnqw0WzNdVQxx8oATik3NA1VpJ9+Z2h2egPJEMJvaI8yft0S9hk3ZHmhy2RJ9
Y6+EKudnn0tvMGKiYbz7itfWckKP1QdS4ksJffsJssgrum9CUzjkxearKbxtjcQys/Yx/Jh7wuBt
pc2XuCgV4XbjbGUHf9FgHpB0YCixlp+8O277vja3VNxFaV8TgKn5Vbg2byxkuHCQ683aAEqXrxII
eSDRoxP/omlU9Qj9ZrJwv2VY1oHcvzK7unZRs52ajokX8CVfuZ+OA7y4Pv5RE6xcxmJ8FGLuT1at
tXdeyY+h8Na5S1qVnRcnyYEGXNXlFeqAzuX7R4L//DVdairb2nPf9RfDdPP73gEas+BJIMkNlXAi
XayzmpTJDGZi9aPMY2nFt0npGkPdYa1/GB5zsqwY7mBRPZOGsSJ7gT8eZK4+BYSScwCcpcsKbyy3
hk/Kqiq7NmAQrCJMLl5QDX5MCQfjIBtjC32yfr4CAycd4I2EgsZi/SC5biNFtTGRyEmzA1K/bCVG
d6wGfaGnRLzWRm0zuyd8ZDXaWVMr31dPXlxyrZFM/C9XoV5qdoljqW0yMPRcwbKFYwmNT/XOn+AG
cvCywjauaflRmgxLyYrMEsLa5LfI+th5ytpUt10xNtBj6t1c9T8zv7mwDt7Mq/28rOJY6dYBEi1I
xbL8MF39hfHJm9Qaixj4QhJlcboDsb0qzAGx7aROsZDg0HrWnawg168gu6tUfcSGTZbWn8GFjDMR
FD5JRObCn4affV6PjxUmV6s0MJwwo9o01n+wdybLkStXtv0ilAFwRzcNRB/BvkmSExiZyUTf9/j6
WkjplchIimHS+E2qSlZX1wkEvDtn77WffBzls4LtOm6042Akgoyv7nUyKXRLiuaHAR+HS4/havJh
fZCLM054M/XY2KhtXSyDKkFSSyLW7JwqKbRBPqitH0NCD5c8iic7SsrsBQa3OVICwewE8Sd29jWP
bC0s1hO6ywpgok7qdYsa20B0PJIWVN8ocdMgMPL7nyT/sKPpVtq/J7q4MFF5302FpvAplDoOLr4Y
1XiN1H2E7KQMfsZw+Z2VFfn3cAGL10xtXo2huApQhzRK4exMI8YUXiqoFaHw8FSt3Bn1S9azPrjA
8GkxGU1+WWktRk2c+02nW9exhiM9KLWJcMMudduW/lhyiEtiWwiMQHCzK7oMzLOH8d7eDglXBUXC
bDCepK+gBaNNZC1qbLALvcPHacsXHbQN+HeTU1OLjc3z21UiGyjwF7LKMnfe0CZn0w6cCmoymHSm
ERN7NyNBvHxfO8WFKfGPsV/isF854oB+5+gYvzUiEkM+Dt7pm2g3ClFpGGV/dNobSNelNqw14EML
NdvoQ77K8KIY5T1kHndC9lKIZSiQDOfFXW5YhPwGOyckoG8kI0sc6qm81ukEadaxL34g5KEzAzQP
FYn+avfXKjLWxO7WBFLoIGheY7qqKf1io/3Z9pkF0KmZyUv3JRM2a+ujj3UUIyNEav0tnLJ9HrR4
CAMJbTO3sgWleMAAJRFgAXpEGPGuGjnTNg/R4dSxXKuYjuxCXTnY9uyeO1Ly1PbvaX0QCLtXIRnF
fomKj5WrU9uDb7dunJmrkn5am1QI9HKHbMAK4WawFJzoCwUKMmtlk0bWUknTQxMmCMceU81C5SLX
Usds48mFgnM4mOPHTJomy2naJOM9aU3IOa+iQh4SNu+ku0+C8E3Y7/CyooyOM+qsZFN0IXbAILqs
hgvF4xg20JAzHYVGObGpAUQdwDj2xUADf/D1aAEk7b2wKjGnVPYLA4NflWkHiYTxz8X//xtozhho
BMeH7+qFr1OYfKoX8s//o14Iw/F/bJhx2C4sanImlYb/VzBULPE/juS+TxGR9UvqGoeQfxpojNla
Y1BksfES4GkxKUD+s2IIaex/ZsemaRFYyk6s29p/UjL8XDUyTFpSoPZsi5xj3TSFNh+UPlQMcVio
5NiUwGpHUeVrbTAaYz+melPtKyJG6u2HN/NFWVD7XDv653iSm5bOaYn62Gld0GuLcQKhB8B81ZuL
wC3d5tAssEKu6yNTdVG4yUW7+H7Uz4PSw+IGbfLyTQAyyNH+oAc/PCQ4j8L3GiShgj3Ir7G78H/m
xOkaZ6qeGr/Lh2IVIzkq+6aEw87Po1KB/fw6e/R/ig3WZyEv0Gt2i2pHKMK2flcuqV7Q1msex/ts
H16Ja+P++2f8e2RqzjypaWg275Wv4tMPGdtRbWezcHKYrjWxS3WYX+ngmhC+g6BYfj/Yyc+I2UrT
KcwhkbI11QJIeOK6suxQl3iWaZxcGE/NPf1ImIUvJa2zBTqmVXMDB1u1F9nGOjOy/tnvNY9swbHU
TUPVDICR+skHy2V5zIxAu4mO7YpKoNsc/W3gwu1eJsv0wrxGS7nvr4QLUm3tnansfp4s/xjbNjhs
qsLBVWKdVHZ9qYhA6XnHSYNlmMYjLhQd7Z4Q575YMb/Af1U9/wylq5TxTUvVNCb5yWNyPk04j1tP
Vdjiuog4pjfBFuXkIqzecWUtzEQ/tHOyChx74MRAJ2/IF9qbqcDEna/IQOF/s99m954UbuXcNfF1
wruakCGWkzsRDQ+qa0kte74NYtm86gt7Lk27Y0x1JzLOTEFWk9O3BwCBjHhuuXwwkvl4cueiRdsU
Qc9BqIpGCxUMdk/8NG4+IDoA755jlqNHPvjzmV6p845du2qVsesXXUXOZUvJxBN6inE8jS3xYKkA
nEG8kQpisb2GOlpCJMqRNCEq4V61rcVo13y+/KvVPGeD1x2A9Jja+gmkZTfQsIuop2l5wW2Ig1Sp
LUdFYlfYUIQDn449UCgxRR7o3/lvmxtQ+AS1svBJfrAJuu/T3Pd/BG3J/QAdlDo855wMJ6Qkavpc
eTGGijH3InCOto99oaK3CECGmrlooEDQSEYbRE2Sh9ZI83pA/t+AiVPNsZ+uGqX11GNATbVqljDr
zfimGGdyE6o85Ia+m9qd7hOnOzVVs7IDXvkqr4Oi36VVbK5FZOKWdlHTWdGKEO082wKg1IphIVGv
NtvU0Sss+OPky+QtNRp6n8jN27Fc9Vbe1P3GHLjozJ6pQEDH8bOiVJQNFrBAfewL+DTMN/r1pEsg
WptAciugNi6kBjnBX8m2RDSRpFm35UIftdWm5wGHfWhllQX2gjdOx4Cr2zoPhiBGK54b6Vpxyp6c
nLQYe1w1Jqi9+yELKd5Hhkn9M5G1T2nKVJxtAaZwjZ/MKI5qkURSdbFQG3ihBmG25pWIIaEGS60g
3uqy90ok/aS8EVeQu+TQBcYlAJIoucnj1MpvHJUwBe3BkGUWbWJfT9N85kE5wb42fVEeVSLFkh8l
klr5CtBuQqIn5cR9Y2dmMFRvcXU1MyYWm2CE6tipUJVgCURXpMCiKkzo0lJvyNsBYIFIZyD6GBDc
HkJraFzbCL6x9reVkmCwIKm6zDTEBBCw7WURJ6WgqWIYVvKsEeMm3kEJCfONIEZr+DUpkW6xoyAL
R5Bj9oNKr90TXR36dECw5sUA3KfKo6FhkFtAShoi6+ZdM6lZwELki6ifYf71Gil9rPUEwzXSqfwQ
tB+IFeqcmXQGa2n6HC2fY1n3CLlCUQbte1Z5mNqWVV5a5LTzkfAXUJAOm/JZj7vIussR1JXbopCZ
9UAAU4/wQBuTaLhAoiXLY0LUTPboQZhqHzvUD9XNhNRaY3OcCGLLHH+M32Rv+cWl1lnEAvkKRv1k
jmwiC8pWk0CbeZvB1iTt/THDH0sEXFG0PfSCvsEHvAoDouB6lyq3k6q0zUEgIkOQecZn7RWKjWud
9i4uNxSj3KXxsA+OEoE9TbHo16ugE5lJmRWAjJmSFquNnuESLKW2xj6pYzsfDoWt84nRGhg1+jB6
jfSckNuJkAi8hJbjrOjUk9OXoNgtlYdy8sqZ/mb7sQ/NodX97JkUNiP6GVVqbqxLE9uchwcv6NL3
EjxNwb/TwviR0OCgzvJWF61CyHo1TJX+26iQFpd0oeDKY8ppTARqCySealwAy4AE5G1TuOuRelFS
V4hwtkB+brdBPaJnXeNcdGpw8H3E8rMaTdUJEaJMWPZ8bseFqIf1JMypdFZgdCLLWgSF3WbDPu9U
rGE70/dCNLcqKJhe3HitRKIGwd0OvfqmgVwbG5eVmGwF8IZUjPZ6KECUMEnLSkWKhbsNnVONucFA
ulPpzfUEykq5lDk7EEM0oU1J2hxF+qao5EYYBR9Qa05AfMI2UgAQ+1ZLEFRH8OOSAEYlS12Ii4GD
gUHUj+2YE9dE8JcjuD6D2tkKGSExxdMY90dbLQztDo1Jo2/hHUb0CnqL/YrcZJsreY4khD4NWTkB
sYYxhlRDydpwo2o85BoRa1/fAo4q21+DIyn4ZnGPxCPtycbJc3O8RNSFLcooetw0RZkq93FGMsgz
ukbHrrjKd04lzGVZmMhW9ap/HfjNfwiUiI+JFvuIWxq5mHr/N5iKJ5kOly2VJeR0fUg5L5IZXxsR
nBYp77BKlWBHmaARB1KYFqUwYwBrvA56W7gVKcuLvZnneXRfiVyrdmHex/1FKqJouBVt4agvqVBK
fY/ZxlEvoGp5e3yPEmLwJNKheZrfnDgkos+TBGcrIc37ClYNkA2t3apTQXnQCo4d+ryVmdRiY5uU
2W3MGJfjCL15E3boE46FF0bso443R+jhwr0kjkZZ46Z38rdW7wqFZTQdo6NeUVzJphh2XVc15b1R
BHRlW+F3z2pqR9plVgQTuvbiQRma6betKv6AdUpkDblVMHSWPf28axbY2nuScKjid6ciYeV6MGws
fyZ21eFBhxC8tiMnfZMVKY9DF00b8rV9AEE+bawfWt1ZW4SMhO92yq/IUxF5TuCtip2OwUe/gDQ3
WrdKPRY4U0vDO3KZC52fYVQND4nt1fw9ma9fVFOVVbeOrzbZaxtY1XCdR1NGGwqhZHDRyTw2F4Vn
W/XBrjzdww5l18/wdL2VD/crdBu7VzAPzMeETQBC4YgH9yInOwrb3LC3WuyqSmkgwS2rlPTaDgs+
QuyhOHYcz1fphEgdsXKMBBHgjEiag0lcffM06Py5i5qSNb8mQXnBIgzkbRZnrfGiFKCTIowf0W0h
pobgCS4Y9i9zzCtKO1pKTj1RLYS4VdNCbxVQ4eOkhsGcCmJqB4IDRpuP3pfhxipVaL6+TmeK4s2F
qtgvod0O4yHEWc/q2NSRJ9/VoleHG+SYevAK48hR7jOt472XaUZMH6muK7uqU7YV9h08Bwq3UESX
7LPC9td8/2LQtmZECsrgTlSNq9+dPfbqe4KrgMMUemajf1MFUXavfqwMzi/cOGWLi7INJ2SGHJK6
CT0z/4kULaEkcVMtshygGrkiJs4wfe1XZFZS2QHSTW3bsaje3geEOwCFqtkPE4o3WRBmDa7FCl04
Nd7OH688kwsDWTSpVza+m3OQaZNZ4w2oRq2JA4GbgDkMF0RGyZWtmND5XCymQk9QpvRt1ZoWpatR
AYLg2HUXxctWjhjriaAQ6T3Rbl1NrZiLD+0gIaUW/mDDI6fOrTlwXdRcRpSlHycWWgJqP6TkECtR
IR3dAKCmvUKhOwkaEz+joWVXyJ0LnfBpZjHZg3nXhfgybTg99DKijnIuzkYZxbjapQIUYhkYqoUJ
WpV1ddsZ2EiwgyOFayQrtqV2h7wa4dkDY/IVJN563rbBdW8oufKGQUYULucoE1l54JDVznHUr++s
IIwInBGsHNYlXr6Iu0ANuCkXro5UaTaFxUrvvXmGpWBF5RwmwCCRpc26Da7A4x9cYkBIdljOZfEz
UJL+0h45VHe8p7agB1Kr6WvQgjMwME35yE+nnDCV1wqWfbMxwV01eGO9tMiwg/DiSUaDJqealBTt
F/CC82jjkP8mnF3TX+A3tMsMeaTmFiT5om9sqsGAS1CMEW4WzY9J9SRAIyzHa0zehDkxoWzA+Oha
q/yVHpBx36bkhE1xSJOcZJkM2YAt+XYXfiZj3KSUlvmlOGKBg6uKdKW3Y7cG99e+dIPs1tylEGeS
bV9O+RXdNGQwscI3utByPfU3yAPrGDe6aoRXgZIW2kWZlE7/Pnk9ckU3g0N8F0Uld54ARWhxUwqQ
iHzkyKT6TWMV5p+SqOXssgnHP1dG6KKWpiOVXo52jtubSq80iK2CuA/usg0iUqmCDJj9nUIGnrOM
5YDWqCR36ar06vha51pziGoQD6FGffQ+A9BZXumJVltwhaoWCZif8A3WiNNkunQKmKzpQkWOiQGP
Q874NLRK/yI7iJ1AhCLeriydp7GNp33lQ3zhlKAT4lb3Q7npchFdKb4zYAcdpLjg7oHHjLAcAFU4
jkQig4P0zOCGOpenYmmo+Ulbq0yvG1UDYZYSXdPcsFwbkZtkQXpp6SLND5SeS29Tk7HnufMhXxmW
XT0OxVsSFOZjFTNz/dgwt/wMQWzM0k370Npmvg1J4KJWnJVjuZQmTkswTUO/p/ECFaRrVItgbIi4
uBVy1J2pi92xWRE/pd0UBov/jXSMehhhVeXBuw6mYpfjFnzuKt0CaZGRBVxTdlmqMtbFvYlGnRU4
ESUQB1QyJQ3vuuB+ueyyKsHilhSiv/Y40hr7Jg3w0WGSD/HW17Q+d0qPNpxDt4bQo05FoF8G/dgM
1LDbDK3FNPX0XSJjfOFCR+9jQjYc+fxz9MEdmgBc3Q5qnCu3Wl+3F1OXYIoMMAMZ0Pi23MDIxZgU
h2/cw1G8VMrC6wH59sh9FkmNkgAIf2/Vor/vfbNi0gfGYHtPDVgDcPV2U43hrxDwMHKpGvxX+5Pe
WY9YZNTrBgyD9NNoGXGT73c6oo/y2asiMZCAWMZ+7pLMVTgLEDZO9d6rYR6vzNLKby0AJJuQ9RaF
PBednVe2msMDUdTr6AOxWUA5RxLZtBQIO+A2yowySJu3QgDt1rdJadZtvoeLrbiT5rN2LKIysDIW
DbuniuIYbHrH1Bs6wDJRg63Y9e0J1Tv3pFrXFCJKi3x4pOeDaomV1YhvKCVoyDOGSkTJOlEdwipI
QO69fROzl2a9ac1zAAZJ0HiDSzqSCI7mvKcYaZ7LO5OOl4uLLdqNZcixRpFxdK86g/8gVa+E4VDV
xYvWmGN4IafWsyprXal6cQUfUWl/6gON0F+JBZv4UPYaGjf4G0PCYxF1MCAKN0QisAEEDm9uSZ59
cenEafMrGpBASL3MfvSEot3DirF3nabXz0ZLWLQjNLtka8ycXYujLKJMUUu1eSvjbrJwROL74lys
hKG/y/mka3vZd11aUagoNTyu6EAq1OXrskuTxJyds032u1WlgWk81EkWkS7E9/HRNJvsNq7GquKT
NWomrBtbBJ28tlzPebEW5m0kHpkTcUPqMzPNaPlm8Jrf0y4f8nsdV7/gXDPJmKsFCsS+jZF3FAl9
pqAdbAqnDpdwimi9EtoleR195pfdQ6PZeLjNsA3YRYiRVMtfUUeNIrwQRoX3a9NZfI/DknJRAIAo
GwlGr+jMmX71zOKAyVwkE8Bpr4Ke9ZTXHAwtkG1x2lJ2GYWyVyXW2KwFVUNUZb9kcdSXSE+8pzLX
nsbM8i/6ECJ6Z9MpC3pTueb2BkY/DGH1wEyO10DEg5ssswCRR5WgsNC9E3MVkL7pa2ta9ewE2C8i
F/SDwc0ED3BHQXkl+1pf85WC2+GjJq9OK/NtienAFb0JlsZDqPUMHGFwx1qtKPNMxb1nyGnLNg3W
YQRVFecOZG3bxhWClASothS7silnlEaYb7UeeINp9P09gMBq508W+wZMu1Zx0UhSDoqgMBntFOMu
YC/VfXIoKigr0H4RRRILbDqiMUnLCloiTHHy0/EKR3Pg1GwQSfVDBeaLWgtnsVPfIh0ZcV0g/IHR
ya/vdMXWs9J0hBSeh5x/j3h7lGpJ/czY2wTcVMuWDvgq4P75S6kji+ht0lYjlHmBJA9FBC3HWGIA
jEPeiHlx1GWCM5WE1FAMP7qCXs9zS7IncA0OHbn/ygHVB4DpkWlZ8isYrK3lIqXxQxRaHcaCf11T
Fd1vH8ohApLS55UVrLu5/wupXXJrdWXicMWtPUXdmtgXhjt6oH3JWdCwSZDEOK0lQ8FMSiDXX3Dj
kc1z3xlh+D6aKd6KOdaU5maZhfVDmJks845Wydlh0MIXBPrEPMZlgoLZxIRH3dFSLhqMTOPTZGVk
7G7tWg25TtgKExa4CDMe2kk01ar13DHlBhJL8gYxxtQaSTRnnk950u0DtNcAzMj+GuGYhBb+DGAi
UYI98oK6k2lhjc3t7iKrOQg7LnECxviTYCfs976jPIoIJcK0s1XN7u/jgLWM0KJhGIFnwHHQOPpD
tSrl0g+9sj4WhQH2WFHGFQsedVyqhK1rE9U9be22SyVDMpet8J3aXWmTMExiaUhehGHZZQurK56m
15HEWT3ny5MhMADoFpRGzYI5gWqeWiECICLRmv7ZxB/N+JlMbHsEwp4n5m4ScX4PjJqQ2l0Nu4pb
EG6fDlhDWSHEf4xQTSTd0WO2J9tQTGN2H3gc2N16PgbvB/xH2po6Qi9cRU5Z9JBYsntz0qSy3nsi
0uHjYFRNFwI8JSyvElTljrgmTxzms1O/V0MreeGGOvygACPjByJkqnAd2xhe936LR+fO66cABDdX
Ib4+iSbjqCRR8ifsiGhLJLXJSHE873RWN7ArOOIhAmlEHfMXCnkIsS4GkPTHCcJI1wO6DnA2K3q+
VhOjvuiDvoNA1VexTSd+Ullf9zXX7pz7GvbcVW9EVbgNa30aXhNUFNrKEoXV3JCYOcyk6ghKQBuQ
rTFU6lEjE/G5sorJuNTGzumP3Wjql/Folbupgr6mzqYzkp08uVaaHkoMfQTJvC1DHETGKFTEJ2EK
DYlqLn6aVPOm5wgkCxQQLqhuaKmc1JuRmn5d9cYvxJpIJ0uE5HjsKBVh/dfhVdCDMM231CGFkQwv
gA8N2eWTW3iWdpWl8HihQqGf1pGMIF+r0b9MnLevAjg1GSIHrkBLr4UvllaGAkIQePht0io4/Zti
EvK2rUpkjH1idNMN0XiDdIOkRiJoM5eesQ4FTKTAs9ZlY6qPU+xgbWfX8B/AgPS0uEYrf5lkSsHE
s+SQuxKGAhUax/wdIsj4nXmOCd2iBasLhyZaFgSeHAJF68oFIdgoeTKCZWeRxqjfFJY9wA4uVeDe
gF4suxJQj6k5bcaonN4dGz+sC3NG24xk0j6MipU9p1GuHj19CmBvezAH1Uy9Tkn1/DWFvgMXKscq
B3uLrCy30r22ddm92jcgyCEiWHWqo0VP0ty1CaMO7WlSDBxfCo7dCHm5+611SZ4qhVmT0hZ7Sbyu
i04PoXpxRNk0lZWLPbXbvntQG7NMyMXKk59xrHeX3EqGVaFizKEMhkoJrKwW1gcn7jm5yCLW4T7F
VVEcOlSThOuoJdaw0UzGCV4rKlvXLHVkzVQDadVIK2iD9ejQDZoz2XPPzSbd7NcZENsM+zxX97WS
49yzg5KzADneMyuSg1W6lprA6UrUhxa4Q2U51zH3jqWOMY+za14P+yAzleTagvuvobbrLOyD8Rhx
fFf5zBa1r3fGNTiVFgWa1fbDKvCImIeoODBJkacARNJY7YcbT5RF8xglnUD4rOX8iFohVYj65N0W
V5OVJ9BjFGIw1qhddfuOMPlGrCkRW/FTOJEEfAPgA6gPlVqVCr2el3yyZt4bxUoINQYkpkW2DH8l
PnLttSQb8toxqXoG+w7iRkzts86NpRKpRfCSmO04C+r8qB+PIy4JsmFZGAk9V5USkV0X+kG/SRWv
arFM0O0RBhNgTH9RcExuvdrLZUhOzOQ1kgPz2B6R7TYHJY0L27VbXe7xS3SzoNhLfvRgZoxtk8ns
QhnFhICbKZivO9PQixtqrRay+IrPnf86JP3HWCsRW/NVa+FVJwghcONIlFS0I0KjtqKNwoPfpCiY
sjgkvz5C4gU8wuZQso+KLPnJIZ/mhJ7mPexzE3IuB1vfRnjdt/Wlokd/snfYBFdZqA/9UiOXDo9G
Y0zJqsvBH6+AXfCIdiE64t/r7DocM/u6irNQLILR9l/1MeCOOOIN0zEUQ/vN9o0Ahn2Z0caxFs6k
yWY8VvwyyY2PpiJbGQJs79FzUudtgtSS7CwbH/ZN63DJ1TIvU106c+2vSvmDRde4dt8DQjYoJArI
hgCNApydxLsmeiH2SUUsOSdvEIg/rLLMEXdjTMXg2gtUfa8V/20mdMBrsZ/OaAg+G3tMaRsgIoRG
e9vQHepWJy1uK860oBjopjfLflU8p/tui6xy770Ra/8P4dK/FfxqJ71nw6FSwzA0AhDc0Hw+0Sv0
OtoqzsqVG+m87OiqYLsWVPlj7Y0CJMlb6MmmZquG46as601WcwaliZW9zyK/75/76z8FL6BhAKyl
KP1ZqJG34NmQi6KtRuNo5b/0eiPU9fdjnOpQ/vm8/xrkRKkwZG3adrGHCGNTwJnieP5IwLG1Tpbx
hfHS1iv5M7231yTkHc6967mN/0G58NfQJ23+KaWi4Wc8X6IdHSSGTo2Ir3Iu4waPd2mvuGmtPGU6
nHniE43P6bB/dCMfND5QbNtimp9Yu4tfnZ/ehLIoubIu9bvKdjmhUP+uEBf5a/6R74c+Ud78Gdkx
+X5NR6pSm2HHHyVUfWF5+RBWtUsfcW1Alx2AvWnyiVy/xYAC9PvRtJNp89dwJ++XBAKn8cKyZlWV
1ODlD2LZr60seTYnCJ6JirDfwiNSEpAX9I+w/q6//wPmxzn9fT88rnPi/uOYFFER5nE7VreWvFYL
DcmEBTry3it5TNIz42mzZuqvAR1oMqZp8T+Nk7nrNc3kp1ReXH1TJetxFR60rbKyjyy33k9ce5vk
4tw3fG7I+f//4WOCtRr4njoPGVJtKLbQvs7omE641eb8M2JmBM2JUEZH0HQyxOTHEXZ+u3ZTjaDC
yq6Inp/icUPyFpg8PScHoPTf6gmIkyRiyRgm9eb7H/KLhQgaquGYJpsLS8U8oz48ZK+1nJ4biWkp
1F6AXr/qEab8Uatevx/ni5eJLdk0WHzpNSNn/DwOwjywz9CmuPJ4tyU7c+HlZ9a7c0OcbCVBVGv1
qDMEeTDFDvA3Zo4B5+D3D/LVqipUPL2aLdi+kG1+fhLHbBpUAXXtqnsMr94NgNIN5oVyQ2HzAtfM
dX6dLqnE4EjcfD/0lw8oKbMTRMo8ME4fMFBapZ4RDLQpiUvzyM90rO6/eYsfBjmZaHoSyirSutql
gLXqmjdHU//zvY8X+K/HOPnoB4/mbNYyAsKYtUkNfa6Si+LMB/dHtHqyYgjVEChrdVPVrFMbvIXJ
09Ba5GDC0daVFNepxE9B3ns8UnGyIvRTrTocZZbT0Q5f+s5ZA/q+/C9+Mkvlxq9xvDHsk8/eoTtA
8RQPzdAfcKhQ9L//fgDti5WYo7it6uS6g2meRcIfJzC5FrSpPZYQ+wUdPfs7SZkb2XOI3YabdMdB
+HG6CA7YPesf3m1yZjZ8tXwI6uQUwSywBqcSUA+ligefFUgN1GJ2/GVsPwyat/z+Ib8exSYVXJeG
qVonz1j2siJEgGe0nAg52baisgKh7swoX22qgrL0/w1zsodPQiuMOGEYLk0rBVly/uBvoks0Mlt5
5rv46okMiX5bNaSE/HDyRP44QWFIA+y844FUlOVgXRrt2VPC/G85nQIfRzl5IMcKjY52JV/fz+y+
aFcZGWiRay7Vp+Z12OQc6V/sdbEp9uH63Ob59QMamjpLkW1hnXz4SV9N2LmAm+gZ6QECQloX3HZN
f+Y3O1UC/9lBSShwLJsDPVrg+e/4sH8JmSlVq5FlKTf+Vmzt62GJB8oNltZtscp+hMfyKNxkRTx0
cEHtqr/5/svU5+f46xVziCcWQyLVPZ3gHuK7GoAA7Ly7+LFbKot0pXkL5sHeX+nPs6Y93fibnLP3
PexJb4k3/pwa+qsVAFDR//0JJ9tCqDl2r3GthBC49REJRdm0JhW81A9B9dr59f77R/7yl/0w3MkG
4UBLSqd5OIo+fXBHw6cvyjPLyr/5Wf/1TPLzz6rn9EGLeRCIaHt9L287znztZbxSLhHJrDDPAGZf
6azY+M5cdGv/1R/A1mHPxgEqRiffVTT1QA7zaD5v8jZ3+opJtM0O6YPjYmF/hQm9KdC1V9xa9a21
+y9eMZwYg7XIsNQ/sJMPH3Xfj1o/qQxuOQ9NBAr0weouvh/ii5sS2xH2BF0XGseZkwuEaZHODqGE
u+GcAx1BFG7QscOmqM6N9NW1G1KOqiKInM+6p3eFxEDkFMasQsZdcB/9wnkptvRJ7WX7TMbErvPX
0ardxj++f8AvN0b8cI7BfYwUg1PxfFzBAFcnlljw8G7/SC92rbjxIVzFD+YSd++1WMWYA0z1vzqn
mRr2AB5Xs0AEff54nYQeAZ3h+QilPqgTVt7YKR7PPN48zU4XHtMGpcrKA3Lw9EIEOZ9ejh3+Y+Ej
HdIdL+BBXE6ut4BmsbVX34/31az/ONzJhAR0PjpOxyfpVwTnVPG9B3E3asczn+WXw4AtMlCUCxtP
yedXlwWO01QGw5Q4QCM0OFH5bmTH759F/+rd2VLlo6StRQ9pnhwf5ldKcLvRezhVq2V8aV2RmOXW
G/lsbMcVLpI11eOjtjL2lAmX467alOt+W505Zn81/z7+CScHAKTfmBPCkUZli1bcum+7qyzHum2f
eaH6uYFOzgAhNlVjQpvjAs/czJsjnIfcxSiwMZc0cZeGO9w2q34575LjgVL9el5Ni6OzO7emzp/I
6RcLC0oTXOMBQomTaWEjNxDwLfAHYyitCEuj1Pr9D/vVCPj4/3j5BVPv5HfVshCCogOxAF3wKvdK
1+nO1Xn0r85UH8c4+eFsv6DLX6kVB47o2tp1T3Kvuym854X9iFXetZ+1TbhBwsOW/ytZBStvJXbB
alhBzl6e2/q/PLJ+/GtOft0sJ5SvlDzxvMjVl8m628qr6hI/zzI/U1z7+0PC14bkS1pSN4w/bsSP
k0bQGFaYSg3NAgKgjb3pXSILMvK7739D/e/jzDyODZEBTyJbxjx5P0zOsok8M+SW7VZrezMczdeL
dluuVMDKy3iFsn9vL+UdR6qdd2dTzavISUFmv1DX5E5snPMngb9PeHORVsNQp5kqOtmTnRKVVpAL
zwdXuql27e/sXju2G1JGNxzytsU6XCkuJ83JFSBq1igs/eU5H9ip0Y5D7qc/QZysikEJ0M2e/4QM
GuuKXuHTPJGTpbebz/LAXdQ1Z/lVfmYL/WKd/DzuyYzNaZvkCFjoi91YO+squQ9cRFR7+yHbgSV/
IOSZmsdLvyQpgVxRuLSU8d1gb51Zr78o/n3+O05OuBg+cIvZPL9uLJCoXvjbeuMtG9Ria3OBDWjt
LLX/+Ag2DwnPafY28j2eTHNNWiMynLBz0cTW2yTV6EcCeNGK4ub77/3fPNy/RjqZwinHBU+iH2UK
25twa/wYto6b7rQVTvdltzn/Of09kT8/2skHHc3nonKWL6VR8WBrVzZZOYkjdr5xZu/5ezmGrwIH
kdOlgRX2tLczDoJApbzksy3yfe6QpwXS+vu399UQOF25SFscMP+yoE4ir2mkNx342sZF5d0lzfL7
Eb78fWDECM7JdGpwR39ejwYOtD3lpfn3QYQ0PMWv3kZsg2Xo6so6vq/vm8258/8X1x/HIOlWpT5A
cCLW789jNhWVxzYzwCWBgrhthGv9dH6qq2zprxzX2Jh3tL3rJ/0p/aWz0oNAcb9/6K9e68fxT77+
tJCKaUeYtkiaWA+lWGGp+n6Evw96n5/w5KtH6pYh9bWZ0tZ4QGyIibXxCYAuleHMoeCLgu3noU6+
d92OwzKOeZkN7J2V+Zt05mWwNHfdAdPcQn+qXse7+i5cn9ucv5pnH16iPFm11daUVafx4YwEY2nX
qv+7SX834/N/8yIRvdnAaf+XtPPakRtZuvUTEaA3t2TZtjLdcjeEpJHovefTn4/aZ4+qs/kXIW3M
xQzQwERlMjIyMmLFWszVLht9cV2GVlS2RgmzllIp90VU3Eu9v5Dn/sVBW07zf80IHtmgvZhCd4xH
wGuXQioabD9pVjcMvKONMih8/JqwlGbskfrxnR42HFf7Xp/LA0ItwNyR2fDGt6BGpRvVlT9a8P7G
G06y6vAXpoXlKbNjAs4wey9pi+AwF7K8U7qtULLq8/CxQkJgGwpv0pefanR8A0oighUSax/pgB4B
QDKVaIcbmdqGHfERNU0pPWcFsZpYaxh7hYUnDYYvUd6drrveyvfiCQXkltaVjVqsECX6rlAHpYL2
Te+YqAjgjUEC2oiUQxv+uG5ppczmkHwBoF0Gx6kCL9/vwsuHqO/BumMKgjmA9jvpExR9+8QbDuad
5A3H4C0qRMERTpTK036gxNLcQqh1/UesFDJe/gjBP0lVtcgw+BFN6eVnfQ+bFVyk//Q36nfNK3bh
je8Fj9XGJq98TFZOz4wCoyEb4ptmHNsiR2xxuUQBv4CfTRQ436qttS3x9uXjjLXpC1+wtvSvxax7
RFGU6WXu6sHrdwHldcftmb48KKf2NvzYfGeM6QCL38H5UDwaW83dJaV/Zdw0ub8Vw4ITRLgMAjWx
wrrEeAM/0tE4sFDP8hwIgx9VMtvyfis0r7ziWC7tChUyEIV+pGBRR6nOKgx2VXqvHEKvfFQOMDU+
6p/tf6zn6Fl/RAxmh0bFp/we5vfzUk+ZbowdPIwPWx947X568VuEsDAVDGFBL8VxPfd3gxdVXsRQ
98nZ625K72EH59ph2iGouPl8XIl6SzeFAjEPrqW1/vJU9U3OaHyVQwo/qUdA0qjy1m204VqrRohm
+BU9brb7pZGuo5/YAQn2aufkzDnUgn/cS+FbXhhQXxoAgZDoSp4RhhJIr0qn/ViN2Y+mardAO1sr
Wdz4IgghryXb0LbxoSaGxoaohtIe0pONKLOkBa8OA6UhEloVQIkphLqZCkrShyUH/s6+QWnrrByl
43yPVO5GkrfueBeWhHiWzqWTzjAXc+xGOCVgMHjXNG75HvpBxP4Y096BYQk+B171GO02r9zVwHZh
XXA+qc8ZckITwLNHyLFujPhjUW60KpYL6PVWWkztUX5eYtvLD9YrcQ3cD2GmUuYiHJDHS+D2gt3u
xLf8oiNev/Hx1l7MJoq8pOx8JvAUQs4Xwf1TD3A2eOkdjYGj86jav+oWpGQP84PyNjpT+wrO6qd8
jxaf13/6Bx2jjWfX6sZe/AbhwJlM1OlTS95pd6gI2uqB+YznWEs3NnftNCiwZxq/kHuvWts9BDy+
tHApzTmodyChwFQ+bpyF5eiKH/DShnC0AyYoR3s5cQNNINDQx/o0v83OhpccrPMWn9Havl0aE463
ztQEMjN4S9hKB205CUitIXu3dezWrtpfiBuq9jKkVML3UUbYjWZ0fb2JWbqnat/tg1NHPSO/lQj5
xtGAftWDrXYn7ewN26tLpE+KOIBDjV1e/n4RwRgL4chPvLp8YMaOtai7vkFo57Dx2dZCGERUbKaq
K4YhwprgFyg6iDqpMNSZ7lUMdu2luEn3c6/Mt2rYzDuA/LHHXHd29pu2+qd2Ov90/UesLvXiNwhL
ZcLRQACGd1GRP8QSQPL6bRH8RWGKajNFIoMOIR0LIYZVBhq/vU9GWH/qD+rP9mx688f6tChLF3zE
eB88bj3N19aFJeQFTBAXxqIwcfkJp6KkNtWhkBUa+s+8aD6Z/XhktPvbn28faaCOhAXlG77iSzOD
1MIKGs/0A6Y3QfFe557L/LfXbawm1GBfFy0NOMsUsXmP+HlS6hNGjPdLB4sH3rfCy7zIm736YbiD
ZdHbKq0syZQYUS5NCl9MbRj4HwIF1VnwAs0xOdb78JQdNinu1q6eSzvC28gMc2u0DJa22GkfS3kX
3bS3FiuDE/822aXHaCeXu3yzdLPmH5eGhTuv0M0wVAe5Y5LonWUebWC/SClufLi1uHxpREhZ0QA2
mZVmddb7+bA8EvRzcIajbJcdtrPUX+3u//ub8dB86Yvt1NRa2bCk/I6Xn9v9CHffUep6Mg8JG2g9
XV/c2peDCpVaB45JE15Ym613Zi4v9dgpbnc1PSpYBpCStZhAnjwYoK5bW2lTg738be5XKfAiJEOz
Cx9NvJR/a1dDZhvEMkW+ffMFtuB9u8/e6ClyhK66q5mV/guYzkvrwl3EYNHY9BO1YDVETom5LZ7P
evEtjRla3Vjo8r8Sv+LlQoW7XAYjxFQUTy75JnuHaN9xqb75n5ZDvnX61s7ApSnhJk86wBMpBNzw
Ac/mYWrtt0gxjscSHp2NRa3d5abB4wmVx4XRTjhtZqNqKeDDzqv2iDh/5Z5hKJU+VXio4SB+DmgO
LTCVsTrUxy046OoqL2wLjqqhQTRHNra7yHQD03Gb9NmJ31xf4WpGe7FCQzx8kMkWgFSQv2aFiG3t
20P2demTo9z3OLrQ2x1g5lrK0JZnLPU5dxuNs5ZqLrSdFMIXsIouBG16UH5vwq/uTbBKWxO85vJW
cWd1My9MCPGa6ZmginRaTHEmQ9aguAWaSfDxXt/NtU4e2lC/VyL4i8a4JHNurKT9lDL7vM//WWgr
zXN01m7setf/1Dwm7fdbed/qTXtpV/AVB6KwtB6wq7/lXbIHpHYKD+ZuoKZTH5figrTbel5u7Kjo
ON3YNbUBZNkLIDaLhwN0zV6ZHK9v6PK7XwWV3/spQm1ayQ5bjUEn0A3GQTu1J+Oo7OObraO2egVd
7J8IvS5bC8HG5btZVIq0XXG09vMRBglv6btafwGVICxfLEsIYKXvIJioYC5vAujUOw+ViesbtxyZ
1xtHL38p+zGBJVjIEVdMGaVj4yAm02aG7X4O2p0R/XPdzOplSij+r5nlZF/cbiUFbqSdMQMcX0E8
XQYtLzFoJ+WQlTD3Ot62elhvROXVcAEglLfpgsBahNsujXbmtLCBcKnJ1Xf0it2432D4Xd080Emq
w8qoagmnyZA0yc8nSheTEuyi6X5qKA1WP3Vb2ljJWvORuui/lsTOf1xoLYVRLMVnHhdHx00/0/aH
98vtdurB+lE/b7n66uZdWBQzgqZmbpdhca8cPkqQMUaOurGo1cBwYUF9+XlKXoIJWmhkPKV+Uo2H
poUgL203rGytQ3DwwlYrs5MI6HBK7qzpmz9usdlurUPw7SCjNMEgPL3n8cEub82YUXR/o5Wz2vi4
dIDlR1wcIGgC/QYJeYoSZ2gm0Yg/ZPvmWb9Bv/7RPpd7/ZO8Gx7bn+NedWEOA1bpXT/BW6sU7t5k
biWjV9hHRlT3MqII+YDgkr71uVbGNQh51CSYQ1rgmpawmyOsSKheECn0o/VpuPfPJN03DHcBtM3v
t+6m1Wvjwpiwq00OwWqtLNHvPN4tr8DxRjqqJ3ujMr1+7V7YETbPjJCg9RcnXJInFI7zBZ+VH2pS
wvgWYfjs8BNtc3l//ZOtZxkXZoUA2JilEsCq03nae+f7gk7rfjTeUkjWv0NZ4FZntIhvq2/Xrf6K
eq+uFKgBZThAeNSL/W6IktAOg9WNxcqe5DoH6TE6BeavJpJ+9I8LLn+8TW7CnXzWXTlyYZrfK8/Z
m/ChfNc8Dqetr7wepn//ICGUxRAIF9BuwfY+m+8gR9g3RvwpL6cdcwiH64tfraWDJf138UJQi9PC
iNHO6HkRF+4X3Utu1D1iJZ8d8v/mbDzHN++DnbHbsLoe5H5bFYKcM9Z638ZsOeq6u+krnOS8q3gb
hyfjZrwPNnO69TzIATMOK6phEJhehiOj1VUouqiRNnty2F17zg/SXkau6+DcZCBHEWy+vsTV8HNh
UNhXOw6Gwp4plppLq0DOSxfGyBH1jmIjIVoy71fee2FI2MrCVKI2SLGBpJXjfy7Kp248O9nDEL+D
EmgjqK6f0AtrQrRLdR/aieWW1Y/ZQyF7GcUhZfLMx2HHMOvbJadUztJ5qzWwggZeyORVhs41BaKT
X258cZ1A+FnOFvOR3nQDk8rb8dOwV+DML7zk+Ou/DuFB32nH4E10F75byuzcKocFubp1Nlc9iRc/
UQoRAboHQoxSldpIc5WiTnxO39w/5bvsKD+m7xZ7vtdt7fdaRfrSmvDuihMrnyYDa/oxfYOG9b49
DYfiKb7Z2uHVL0slwGK40EbUQxdOCJraUytLGvxD9/qNhfTjqTr6ZxTojHvraB6ax/Rt/tzdhsfr
52TZLtF9ISUE/AxKFR1cYYEtlN7TEBLyo2Q4htIxrEbk/OJdVUMnU25s59qhvDQm5L+5nEq5Fi93
dWh/rpL8c5+gyOWUG8nP2i19YUZMfpnOCSLVwFnzOwhM2MXuQFH4tAVjWU09liYhY4zwmNpiEQeW
sgYpUbpM7U6mDJ3vlNsF3jcdtH36dqs2tZrSL0V13icqcEJRODeEDzufS24K/z59sm+mH8Vz4ln3
w266U75Cs7lLNi7mXxXLV75xYVFwSX92hiFYGuQgGKHk97RDeUCDLt5lnr7rdtNuel9S+3PVQ3GI
Dpu4mbXIerlgIYT7emyESAxyNVrf0FaAbytYxCf3ekKPpKHgT3nz+mFYuxYvLYqx3C86mPSwmJfw
TGpfam3jul+PoxdbKsTvQm3CJld5w6hvlU/LfsJk9w5I9qG/Ld8nz8rH/hbComN1Hs7QBsen7o5h
koP/Lv7S/M0hMXX6zUxA0voR1hpC2ZUzW08bNlC4/2sT1vriYEXV7IaSeeqi3EPN9SAr2UbEWT82
F5aFPWjhXIxbmQYwM3pHfT+egrtf00deBHD5b54h1oUxIWOPFWMKQ4dP2jftz2yEzbpPrFMtw9ny
F74DQA8MosJc7q+Ji4sbsjYihBN70Dhy0sEDDodU327UVFfd88KEcCBGY0BPNWPj7Oq7KqFOsFFl
XMt7QRgCiAZShT69ULJNED2YyooldE5uUuyLgvZDaJf2d9UuU+M8SE72N9CYS5NCiIG4WA/Ri6Lj
Wz3MBjy+6Cb+8Xex6JpTbGGamDqwcOegHaciPxAOntZKp7QYHgxd3TjVK9M0fPAlhSezRbfpl3jN
xbdPzHzsRytCbJqLAPHv2+h+qSc2j9sl7U1by0e8sOU0VjLCtzSQkYx3Je/C5K46L7XfbTT3r367
cAG8WJeQa2lBqymdgq3+0KJneehJ27NjecqOxn363tlHPxbFJoVnQ8sEjfPkFNwEpfcXpaUXP0PI
URpdKRwlY3uz2X5TdjMCv/Hn616ykplggpFZaB8YqRDpTGSUh6ETDFHunTT6WZ10M0p67RZw5u+u
W1prjLwwJWxqCFVrYemsJr4zb/Id/AeSl58cCO2ADlqx55/6PSNJHsR3p+hgvkPuu7hdZoav/461
2/3F7xB2FSazROLZjZaa578NTrwkvqW76N1whGETFXhoh/fOsX8H9x9U3UgUb9hfCWYWFNMIYS1a
dHCTvPTjwoYiPjLmAeZMBeHTElWPDQsrqe0LC0Lo14upreQMPSgUHz/OyHA3BsLc9uS1MPNpSJFc
39CV6PnCnHAwrbLgYh/RzRwQjvocxKly8kslWagXy8++DDXkdXtrG2iRtwPlYBthCRE2EA6/AMFX
cjP7n7DXvXHcVDp+/TYA5PnbgvCJEMiaIqvFgmU+y6GKPMqP60tY+0Ik6sCUEbg20G56uQS/Gq2q
VBYDUezFgfMUxOC0YfA8aOjDeJAtPl03uHbMLdCRJuAiqGRE4EhqxoE2wC9Bb4S5Vfm7MSJtOm5d
OSvvD5z6txXBE7ooC0JJM5YQ/R+syH/aZVthcWsxQiCROgVNW4fF9Oq8U/TnHDFW6Is33GzNrS8X
I4SJFn2PCBQ9TJNFwAiwyb62jNtYjb2POwX+TpKvcOMoba1MuLPn3B46+AUJTJrsGcODaiEYNEd/
jne8+EwwM730PsUcfDmasVIqyLPXz8X0fkr+4l4h64A4EmkNB/r9lzYmaFOnMNIHiCPPyWC7UvYw
WdFGoFvdrgsjgr/lMZrAYY6RqlJ3KYzmpn80UYC7fnZWD+uFFcHdYpg3I7nASm0da9O40aHkq5qT
Fh/BA7+7bmvV6S5sCU4XB8qMSh+fxhic/jGSlRRGRXS9IzSAwNLUzfm6va0dFBwO8b+xgroZpuQB
vHRhQY9X3obQdF03s1bXxxX+6w5k2i/dIRqdLFcH9jDI9smD6kW3UM4c2pOquGbnIp3I4OZ0qjae
emtfzmFyXieaL/NDgn9AQw9lZAisErn5fEZHtP9nLguaTtHOjN7+xRIvjQluQnQtimkiow/PKBPs
5PvKA8tC29H8VHswxm4OWq99O4d5RwjVyd0YFXi5p5Iu96OcSTwnfa4Mx3FhRz4XmfKnMYkamQqq
EUU7nkfcWC/NZCby2DXu4c66iWBbSDvE7D+34/76/r3yfMwwGUXdCN3KZZD4pRk5Rc+w8PHEXtGC
d7JTwZ1uVQVM+Nmkf0kcow42nPJVHoFFFsRxwjWYHhD2jyncqI2LNoPHuR5O/H3eIVM6fri+rtd4
NcGM4BfQlstxzi5S36zvdE85mySdxq1/RlHv+7wH1PXoHNF22050XznIL8vgFQy0CCGMF7IMKUOu
SOmxHJ7pgn5NTgqD0s2uvqVT6Bme9kzVfCMi/x+r/W1TffkZjbGrimnE5nDDOJS6X+buDaAzlqfd
wCHL5Hv4gAD5fjj9ccFDWK2QFnZF0vZk3dzXw2QcCmiET4YvNaix2PVGlF6i8IvnIaa4QRm81Jex
AUdYpBo0Izp1WuY6yDnOXgjx/0OIXJR0bKtMlz5OtfS9acnm/KClhH7dodbclmoLPH2cfHDpwkEp
5xwdSpOBEz0ce1fV/Bt0JraSn9evbZboQN5gwB4P8a+Ims7L5dBIGUz32tR/R0CEFAsZSfKsSrnL
JLhSqwbxICd1yJA0rZ1dLiuEHLV5C166sl6A8QwyQp+KIpi8/P3i3e+3mTSnfgAqxam/9b19U4bS
xmTGSuzhgmCh1EuoL4sTVwGqMHCSI9GRBj3gbaQ+0/hOGqDsL4qNA7JqCgyMZSGXSc9DcB0GkhUZ
EAw882HxWYqdLy0yeDd9k9IxMpxqw9pKBFgKCORfiGozwSDsXZFJMElrcLnl9eDW2l0K1kseNxxy
zQgM8TxlYVOEQGr5+8UHSqJY0+sKUYRpSg7ypH9q0vyhDsuNNGz5rcKhsy7NCOE6qpzKVHp2DiWE
/IPZo9lc8obaSIhet9lw7EszQrjWajn3ZxkN8DmTb7VG+mi10a1U+m9K3UQzWv8uj+phnlG9c+ZD
qVk3RlUhmjHv//iUv/gZQiIIZ7Kpd0oyegadsKEMUEfbOuNbGyrkfvKQd4nWLkR/euA2+bvYfLq+
htdsvctequwmlCDLq1O4gEo9M+I8qWBNsuoMmv64HD0VzYq7TonVx7Eqn7Iqnc9Sk9k3Efq0bu/D
03D9R6x6J0yfTMgDTYf276V3zlXQtFQM+J69s2utm7r7qgVb08CrW3lhRPBNX+5k9KAazpmfUkS7
TejY/G/LENwSbT9aM35L0dF+VNDVjN/HweP/ZkJwOTRqszDzWYSacG3qcnqeEjVxy7bdMPS6Erj4
xcV2CZ5XxNPEfExHvL3TXMNVDijTAmBiQNyTAtfcGUcaiQ/+e8VTXeq7xwC10825j9eN51+/Aq4g
sJagwh3hVwxqHSA6OY5A0a1H+2h6yim6j26iY/hV8WIXjr3b+rjVfXrdzXxhFca7l/6YoLMxoprF
mbiZfk57DTBBUrmMsb2V3lZPy9CyVrrXP6y6XCqvQidDQ/9Z6SsuaQvNicpCuI6+cNW4NdjzE0z9
x/SR+blHhHhg9D+6C7VgsWM+/11cubyStlLD9YP4+0cIN19CZ0UPIrZ7riPjjvnm8SiVjvNO0aX6
eH3B68fxtynt5R6rESoVzoR/6bDbpMlTrgW76xbWF8P8GnUmqHx1wULBa28aUbT05lTeW9lbU+p3
SfY3N94yJPf/jSzLvLhYSyevHCueRk/uwaRNn1RYUf+3ZQjBMStTdGsMLEhFvJcH+X3PrEDRZN/+
woyuLnTpSzr5aooy8YMoa4nBlDeWPESHZy5BWrabNhK51c9yYUiIw4k6Gq1qEiVNrT8hxo4yX959
TLphI4Kt2zGJYbZNFV8sQYNEd2ZpicZMxr0tG9PrRv9z1Eh/E/T132YEB8ikGBnGBC+L2rvW5unU
Rl44GhtWfiGHXoUHgiBwPNAwr2hkZr1oS3jxRq+jRLJTap5sS3j4num76c3o9T+Hu+Ex3juf0aH5
C8cAWQWiXuMpJZKqjtOIwI7OPqaoCKH+gkhsgNzWVk638l4j1f7XzK885eIg2VrPRMxA/EuZh1uo
K5VvNkw5H9Pb6k7x0tN4P91ab9LA224lrnoKNCzAV2Rgh2IJqlab2EH2K3eDXulckLwPYOZkr0+D
DYj9liEhQUhleELmkrx19L8oQed2crMLs62pn7XniwozhaIy70eRRsgRYj8KpHpZDvKqhwy10spi
9NrnBumVw3XfeA2XgFqcBxJThaSQaC0I2WNs92bXqbhls5/2SG3eRHvrnX/imjyoH52tS3Jl/4Aw
wNZEbw76e5HPpbKjFEnkMkfw2rI6V3VaytWo8/bvlFGR7Y3743UT8j+86dAsECtoMwiL8wPV8p25
mDznFJ+z5gAX921Cd1l/6vf5O0iOkB2kLRqeyrdd6xr/XN/bJbURTvzC2v6vdeEutqxcrku9nP5t
1GjHZa5pC7q14i3LueYFuqTf7NLLC0zRpAE5bIm477xPJuRd0nuts1w45/48jrwwJKRyqRkiTF1k
jJta1h4ykL117PING0uwfbVnvxcjBhGLInNYKXyxQYlLT1OKD84m0OX19MLiFg41XQDhNE1EkOc0
qK08+XyY/hC/aT5q5//0qBsveRtV7hi4EgXD4hyfqI7Kp5/bReXVT3bxA4RPZhda5ehVhHpp1P40
Yu3G6rrnvPTv82CLhmYlKtvQhMIzAvrAAX/w0jucZgjoUnO+g/xN7GuuRtXQDCIvraOl8utpaFJe
d/sti0LWliHWWdfGkh7InWuGP9D9PRnD7Npp5bbO19gcT9cNLkFX9JnLJQoXeImyuhzGJKLJaO9k
3hYqD6spdin6uIb95+nii/1cItzFLdckeg838jx6DqrAVZ29z/xqI7963cfBPxfefOBEHOtXJ1of
F/XRlG+WwD/4tX4z3TOx24CFSR/KW7QKn/I9OtT95ljXWnS+tCsc8LrI6xA1aLScPxFH+qeFONjx
fg1FRGf5EDAECnh/f/3rrZ2FC6PiiTdip6j7gOzYnBpEx+LsQY9h01Uiz0q3DsNarYSdXZ6hvEZN
XaxThL5hp6NkkYRNTjwoOzUIpi+1PzrKjhtrnCO3q5RxOHdGpxa7Upl7/aCWczwdwgBB+Y1gt7rf
C0edRYJLVVRw3CHwx7Bi2tArOB5S8DBDz1HI76/v71pEhUHtXyOCw4bBoiJP4on4Oc9t+8FwNk7E
2mPbvrSwfOGLI4FGMgrRxBgv+CA9Gofpvnhub9Pb8cY5ah+gEv+8RaK/um+GCsiaghe4OOF1D0YL
ateJfQsz9B66H3X3Ta4//sW2MUuycMQCIRQBl83UdUGd4pYFMpVG+IQ++EacXP0wFxaEyIwKvGWO
sk1lRC72XXzsdGV3fQ2rR4tisUxVggeuWHHPTMmemYkbvQwAVCKjA9o/tfawsyk4Xbe09kXAvDjk
jzT5DFlYizWNsZp3GrWAKTpJiXMTVAm6ItXTdTNrDRN6sIAdDIVhERB1L10tTozESZKKwn7X0NUz
G4JTIcW3VLoYDc0K3UMt+YMu9aAGmyZ+m7fjT2dqtyARa5+OIid6V1Q74eBe/n7h8Sq1tb6SUB8v
7WMNdjFO/mZDSf2Xi5tXAEKULy1YTe90sWznrqTfKQ3FaYbx0Ubf2M61m5NXEyoUjGfQvBCeM3XX
6G1tIzHcH4a9dsgPVIfbc3MMnsfbcj978m4MeAu7zmdzf9302g4utJlcb5q+VK9frk/SIcJoQ0ot
kzNot/Giphp2ufb5f7MiuKXjB8gcqRCk1B2c9zEiKf3uLyzQQwCYRNMehOfLdRS6Ntd2mxXu7FPU
kfLiqfONccPIWhHVNi0DJB5nmdFuIYYHQGMaxN0mHmn5OXunfq3AdXyHnXj2hrsCTi7/AeqxDauv
pwlIQxZxDQCr1DS5n16uzVYmFFBL0mQwTDv1mJ+t9/Wd7XW0m0NPux3PFSOqyV12zsAIS1/mfYaA
CYwwxy2Vj1VncVSehNSBaFEKy896ox4sp+Izzok3yT+6LbLLNQN0JKE9syCVguBQWKlR5LkDsATd
09QzELxo/lhdjr28tCCctLDMIr9IOGl567itZJ0aSX2T65scZ0tyLebCl3aEl4UEdWY52iEo1EMx
ueZNdyw882zcx6nrHItDcNhq5f1iK3xt0cH5LTIrS+y1+jOnPCzniR4alKDGUzFl+6h5YCDMi6mO
yNawq1OavX171qJ9XaSHuCW1KqMbo71VlfJUx/m+6buHJtR2dg/wpS3d0v9hI7PUKB9KY7plCtLN
uqdC+jCG2pPZ/4SuZBfqb5QKHnKeNe27OYwpyXyY2+9/frwpmP27uGW7LwK9w7iyLMkJT/iBEoER
fyk3tWVWfY96ID1xhiJelUTsQgrkWOVsJyGSDeMXWtYbYX7tQWZBeO8gRU4D/tdz42IR/HQm9OwW
C0Dud6YB3D6pfkp1eetP2mOpqdBRbGHRVld1YVM4UdbUOFMR1YXbO8gvBAwDuXEn/0ULwr5cmXCq
ythOmSdnZXNv7IIG9ESz4QBriQ0krgtqivFFChsvHSAtm9IM5m7yorGDxPVboX8kJ939uZddGhEO
bdbUgR0sHyjtAat3sRuOGxfhmgtcWhBCuZMOY2+1yzJ03Y2YvAxqw21CYFHT+9F2Dpr55n9a0mug
mdJVbYHB1rf3w6y+GZzNJt9arLtYlDj1bVWq0ynohbkNQozx3qwi9a0zNtFRp6VzU9IW/9oUrXPr
aDV9TiuNIU3TFGqaJELp1zktwqcmbczW+4ulA3DhTQcc7JXO1pAovCoDDrSlhW5gvzGkLbLFtbye
30hPjOcJTXfhPqy1pvNTlc3tsZDLP5SRAVv/uDWhuXaGL80IZ7gJSquaZdyyHKDdTj/56Va1bw0H
Yl+aEI5XVClDlFT9ktj4R7tys8QNUVAx3WX6swnd6c8Vwwh1lxaFs9bn4zQXI4uq4rMy3+n68o0O
1z1gNV+7NCIct1kqs3kIMAJCj0n2GunFw/zRhjMbBZW3SIidED/dy1t+sXrKf/uFyLBvdfRH4gmz
IyOts0T74KsxLepdUELFt9bw9voy12KjY4PtJPtFe0kXVtkXICLz5YwrxX2sf7PN01BvxK01F7ww
IbJ1SVbUmL/OUps86xK9sq0xl9VaG/e7oi+ShgyLCC9KB6RAb+icVmjOdnEJN4hySrzv5Yc632uT
K+8oYGzSDKzu3IVR4dWglzVCfCYfqrWfu6F3lRFBxY0IvBYkLhcmvH3sMa+l1Gdhmes7pVfbIH2d
uz92AVUBNgiNOvhMQGnL97tMLZxJ8u0lRGiD07p+bu40rc9dC07r6762EikWS2Ds0BXjSSImMYwJ
jslsq/j2rNjHMKK2HBQT7e3ZTzyjCqpzHE3+oW765jQOluyNnZq/N5LIeSTjnx4ps6bH67/p9QAj
QmALYhu+W1CTtvgsi5SsUbQ5A5t61+19iDLDff9mUXGhY4fWa+TFHyZyEg6Il++5c3chc4zzj+7P
KWX4Ib9Qm0DwVYo9gj+h1eEEID9mL2lSt5ylxy6rb2Qlhwns3fU1v/ZcLC0C1obBe4l/vfzgZukj
RxJr83KvS8cqKKPP4Gxmj/OV/nmzEFsGMqeom2l0foT4wmhQkzHNPXtF2UIE0ADDZehp3hoSXikq
YYe5BaBzoEVNW7iEgllre8OCw4Xnt6Pt9F7WsyO6klN/Y0ZyYrhlHVjf6kz2u0M1DXl21Eu5bN8a
VjU5aCL4gfHHJF7LB6Wbp6PETIAVhZjzPE2aNm543ofZ0U6mW3Tpzk2wNbqx+jUvzAiXodNzrPsU
v4kt2L1HSOHT8mxmn677zOsgzmJ4C3BDsJJXalga+nxhOFYzeJT4C0M+T3m8CT5YotnLVyiiuADw
FYRfVL6j4CuylOfQ5iYyU/9Z5S1aHfZuPqrf84cF9L/Vs1jZt0trYgG6bgaLJsU8o7XVnevhU5L0
B0Pf7MesbNwLM8KxNuuoSMo0zF2ojRRUxCw1znYZoJ5i10djfd8mdXW0u94YXTvv9Xe+rkP1CqWc
UgAwCcb3/jRrSO0EZpW6vs/w/Uaqq65vBLhnFNDxVDEFVyt7gi7H5Ij+bO9gLQNe7fr3JuTx2QM1
IiqK9jn8KR/CU1Gfa+pViBE6sDD8BWUw+AWGBP79JcJ11wRx3wSTMXtlEaP4c65nRk62lBu2lru8
SC6uu6aGMKjv5JnhTgUi5vuxhWK33oA9rbSnXy5FuFRjVHotqUplUhIgGV8TmrWfrVv4WGOGuKsa
D3DHD8VhmclPXPVm/LENqFn1PF3jH1ShFomflwuVc0uakpp8H+B7sa+mOjjrVbaFvNqyIjwwEs0I
zd6Octeco8A4SFoQwUYCd+rz9QC00qFiRykfAuhepBNFxQ1GuHxLqbm1UgS6/elrzEmIcvWmjMPd
EBdeGtbHlin0WSmOWv1TkkLXjzrXiL5t/JDXSdnLHyKEqUk1iyaOOS/LwwA5KEi1pT38nNIMOFXx
yocWAvaecfin64ZXHff3BogBS6mqkR4sLqU73V5ue7eNatePt66trY3WhYjVhKEeztmv9UWzN32g
9LMP7oPCHQpEUW0kteP7bGP+cAXozKYSe2RyUGBMoqAj0gNN7o8W98t7+4haEdzd/yjuoqgtv48i
dzxZ+5Tpx3wP2YD6izasOZXPW+Xy1U978SuE2JB1AbMoMoNKmZLvtLZ2TSv3dOThuv7n9Y+5emwu
LC1/v4hCmhkGyTgtliR5eiAxnfZxGeSH/82KEAJSTY4yp7JnTzIIdFFzm89bneMlsRIvbUem9Y1n
0tcQxcI1px+6Hr1wT+nfR+Z0qIcPfs0Um/4kA9+4vpyVE6AxoqOSJkNpALvby01L1XLp4Me5G+XW
8+grp8JIP0/GtBG8V77NCzPCt8lQMZEKi7lySFh3xQyXJvph11fy+pVPuVZeyGBIDBFHE9LVMGjy
yoZj2CsiQ3etwWxcuZEHtw8iav1Z9DautcybnXLrrbxlWMgWs36CWolROcT0pj1q8scmyVC7bSDn
V+OECqnkdbb9dH21K8eK1dL3Qt6ZGG4L93o6yH2dx+YyqP+xTg1vGDHnl64ZDxsesmppQYShXW9T
0BA+nZHXjT8ulAARg36OypRE8oTi6DGatsicVnCJfEIVIj6KyjxmRRikVWZp2oeYGm6yB4BY447H
U4N0c3FMwCMGN+Yu/UDWFLjOj/ZZ26gMrBy7F9aFhRaNZcdNhQNN8tuhUvaz+aUsE7c2dbcrNnL/
tWOnMBtOdWCpsIidtdB2orFdVjqapyq+77s3if/9uocsd6YQRXgtWUwdAQugNiDcOTaDv3ZfLlmy
1o31Pk3DKHF5pRYVqXAw/4xGRbnpKtNOPTMqGOlM5TTe4pRYOxuXP0Jw06Gs6sgsAbbGftMth2Pa
OV1ongN4frx5QO6qmvvkuYdS4/315a+57aVlIbDNRmz5le9wtSv9vSN3D9pYfVVa7XNU5RvAtLWP
ideSEcIIQ8NKCABj6svKUHAW67qOdkPXvYcR/mvQqKfrS1pLIwD9/zYkpElDEccU821k85L6Wa9y
9Y2pTN+0zv4UDCDny1Z7LrXoNtGdo1Nq1S5O4vqUamME3Y+6aPmpGzF3dZN//yAxfzIsKXSqmh/k
T17MJFNY7ouuOyHktAGmWjPE7mrgseG/Z0z/5TXlKGXHuOMA56om72L7XVDeZ4q2a+R317d4OePi
oeGxLKP54ICHE6FBIzi/PNJpqaPh6YbFF12t939hgdrw0nVkZFXEyCwRAXY3SvuWPe+m6KGdtoYO
1/bKuLAg7JVVTo40TFhQpC+WdZJAy1j2p8HfuBfWvJ6xZaqbC3UdabLwSay0UguVVmYwlLMieXrZ
RtlzXwdy0e86W66zz9d3bnVdDINzOfCuBk/10mAzKWHaVTU+ADd3396Hs7zL659+dr5uZ9UHLuwI
x1ma/h9p19Uct84sfxGrmMMrmDYpWpJlv7AcmXPmr78NnSAult/iWufBfnGVZwEOBoOZnu5CC8V4
RvMlX753VvaqNot33QRvKcxBNqUEk6EG6sNFu4ukwhWiCglDYxti5ly3tP2V/t00Fkaay7VURBU2
relqUgz3phwSqeIsZ2NaAuVVKI8pFBeITjoT5k2hho6igaI61aOlzOHlL8zoQ/MAwonPPPLcrcLk
mTUmtJdljtd5AQfXyODILxIJMTdZnqJd9pUnQLbpC6uFMU6OOWgL72b4QlTd1Ma98edILLpxqoI5
LgXFe/aNlikmisYZUCL9CIbu1u7QkviAA6wsMJulSHMADR64Wizc1xpGeOfK6UcOdf72Nr0vg9km
zNLlkG+AEaPP4dCqL9YG5znLM8FGtb4S4lyFCVF9SpCtqLxjv3kmVxtF/331fMQI9ZJrNT4FlFZs
YT7ic5HBMEk7c+6yN5Gwi0sGsgkiJJTBi8D2qfNorIV4wGmpZ7c6JaBlcWJ3gmx6C7i1o0NFWWhA
3oPq4b28QyI673iP8o2pO+p37z+BWWw0ZZURKLhP5Yfxd3QPzZrsTduIkgYNqEi8NkdoABVOx9XB
2txmEM9h9RoocN7GhVfbHIRC26c1LAdAdUtR8YB4jzDenQIeBGt7n+kJpYgDDH0zUVZVxqiqS8SJ
aG+o7hKh5Yzqx011lO/KHzoaUK4qE3WX2T2xPiUovvK2edNn338Ay5ZSd8uMZA4/wAzUymlnU4BM
Ng9C9z+WCag55G2AtGSxluD7gOJ4hLpSZBitQkwhmA9TLGmVo6ioiNh6asijq4aTeh9DZi23E2D8
VTIOUjOTWZnDDORb1nBbTr3W2FFUKJ8wJQ4XDNMyzHZRWHW7JNaj4SaMir4kSYiHPCeZ2PQKJEP/
rIG5QIrI7PTJxJEo9cSWCyA3USOYouWQ5xz+ue27CvVZaGnLoPXWmTRCGAO1xhR4iWlT0YaMuIMG
RWpjCtnvfEEhPPDB9lFb2WPSiUStEq0X0KFV/fhRAGLk1KLAmd2Bv8Yufme3Eq1Zg2o04Sx08+Zf
2WW8v46LolNHHLQW9KZhkGNrAUsd/evXy6aLA91IMTc41Gz9CDzFuiTXgBIr7bLPpfTUFq133cTm
F9MVCh0C3tYS2YZnv8Q10B2IzOPB9BVIc2JeS3ODOyhKesEtbzxxqwywssZCtFJZK9XAwr4t4+QJ
8y9De6BV4WFWiFxwXnRb3wj8RphpksGpdEHH2qhBbSm5gkFMq77XYoFkmXFT6TwcL/3U7IVDZb2g
e4s/GPA5v9piI1LbYqAbOALu0C/qqY2GnpiVtptHxRNS8znrlM5W855TU9lyj7Vl5tZWwzpSZJQT
EfcskgAyr/05ok6GChFQZRgKsFA2Yo6XUbRBF8cmIkeLfk/gCQJX/IJWSi62b2WCOUma1Un5YhnI
N+8ATdkXzvDdejZ85La/eOyim/v1boolA2/b1pJDDV/KmGMfne4bQSg4udpmFWG1Y+z07yRlUx5p
cLrRll4lTzstu8gBG/xhhppJ/Sn2eKTDm16+WhQT3KcFcpxiDCfI1NQ3R+mQSXjEZ+H+epzYNqOi
0wFIqgX2sHMvj+Q+zOJ2woNUUp0kNG0ZLh0niXvdzGZ80N7NMKlTlaHaNs0i3m5pdCcjsYg6dNZL
7RDqwHELXOj6tve922Puq9E0l2hBG4CK+LxQJdYFgi+YrXH5NOfb3vduijlLdRkXQ2rB+xbtMelj
MiQ/ru/dBqyMntZ3C8xR6nJtKdXq7TK0dvXL9JR9qnYqMYnhmnftPQWV/bmsF7oa4NgxMPCFbAsp
57lftKOkz8kC9xttNOIzXL5Uw7NywyfJbkhjzwScM7xrfyuhAXgGZQQEJQqiOTeq9sYShTK+mqV1
AcZuh/2Yz4c0N5F4Cd+u7+rmZwN9BggEILqK8si5raoR5jZu4JGGvle0Z91oOdnZZmGeEnT8bYGt
Iug9WNaWEo8v1R9OlbN46UIKJ0EG0zqCn9yCQdXGPAOpvY+AAvH5VraZOnY2d8ZsaSjJ9dVLNt6b
+Z0sf7++gdshcWWDcZFhtpZobLC+4CaE9s+peaK6jbrTOlBDjY7B8f8xRkQRlBe3ysom4yEznqLI
rGFT9tUDytQv2g8IsO1o7zv0W0c5aACneAbYOYPvBZefczNYrqxTn1o9w2qQQGVpgrytjvcTAA1x
CGFnzPVf39gN8id8PAsQRWDEACZl59kCE3XxpMIiWze6pwQo4ku0p6LLyx6KxJ4JUPNiF7fGc3AH
sdHGD7ma2ZuHg1KvIQKAgZNtC7YyJptRwMOnzUOSJi9B+3R9jZsnfWWACZpz2s5NnaDCtnQjsYTG
kQEa09HglkQeD9vW1QM0Lnqb6BiBTZ05Cr1itR3CMyq7dfMMXaIjACJI2trnIBhEUuQBJ1XYcpK1
PeZYgBIXZFbDgGMvVY5ePsmzRKyCUw7Z2r+1EeYcNGNigi8A0QvAStIsmjMGmV1jglnXOS+iLVfA
1BIok9CqQYGf+VIY6cuKSpKQh4Tl02Iqn6XS4CQHPBNMKB4Ds16kCN4W4WgFnUZibXfd3ba/yT+L
QKf0/OBaWdLLjQl3q2vlVEjtr6KOXTmS/nxSCS+SfzdLZqsKtSAP84IpM1ucFHeIzIMoxpzvsRl2
gczFMAid6YU6wPlajFoawH6KT6+RbC9AX2oX/oIozb7dz/vGLoBP5JFwbO4eOKsxjI2nAopC5xbL
qG4xkt2jGqrITqHcacVvAxnjBz7RygjjZ2WlLQlg5kg4amuyzbH+JIWQm9Vb/ed1Q5vetjLEeJuG
l300hZgW7ltrb5jBSS05rc3NhA3Nqn827K34tLon8nhpg8xEHqN9Sm/HW6qOhw65GRHFBxPMMYUU
ubYHFu76wjifib02GilLmjjGtRFNhd0Gs1MNIF1d9tetbC8Oww1owesoYLAc1bLaiMkkIiB0nurr
BygP72IInmq3ir/Y/d708jvtAw9iKr7xj0nG5YVGgQvKWNkIIe15eSqD3Lm+qk2nWFlg4unSiVEG
CU5MBKAwiIsocbtAeP5vNuhvWHkF2K7RKYXIE3gNFtIBXF/mD9ctbN4Kq1VQD1lZCE05qQsLCLmw
MbCIowTlC1UDpAdDp9ctbfqajCIF5FAAD2IL0o0kFmlHhyUjTSeL9EMdIidTeFf3thVMaeDWRg+b
TUPyLuz6hY4DAwBlF0tC6rEhENb+SOjBBfePGSb0iIAZDjFtxIEInWTxdzMX3ZhbQt3+OO9WmLhj
DYDni7RKYd4Ydygtf/NSNzxYtvHV7Am41jVb3A0Jx685RtliOoToAUvtEbpTUHUUiei3yf0i54dU
n/7bJrIgANSairkXYUmQgDTSXoY+J331et3tto/pv3uoMIEg1kZ1CAQcUzl8rRQMa8YcyN3WaBDm
LMGoKIGlAFhCJltso8JSGwPIdz1zGmiIRV487Gjfw889OJ4A2hvOUdr8RCuLzJoCqzTKxERYsHIw
/QPfIHW/BKXYDQKPPvpNIZV9PVFNDzB/o3iEsuZ5fOh7Ce81A4WE8Fu1L10Knh889TA5UFIcn+mQ
kXQYjrqjftL8GcNqqBS7ykHBkGEI56y/X/+Ym6d79WvoxqyilYZYBfHwBBex5IeWaXfoL9U80MBm
9r8ywuQualZ0Qhzgew4VOKRlpWpJnowjCQPxR9Vrt2I8cXx0c1kqQiIQ72hTsrmmLjWjXtJncSRg
0ij9NigDCQ0efnI7DVyZYRx11My8Q4MEt8kDXsJu6wfOcNBua0cnVKfauF84l/DWhBrK7e8LYxy1
LjRh1qnFxtEPxl3/bfkx/9ZeFwe1oYiALa0n4AJNXoAlrojyPLmlE4MiovB5J4ZGygs3Bo+Nil4U
aHPYLLsZ5zl8ex/PhwG8ISEUDBVX3HEhE1t2MDEGJnS8fTAHxPhOZ+Ri37fI5ltXyGzz0N2B0xI0
ZpgG6Y60+yXZoeJMLjDimMfrecvcCgxr88y1JNX5aIwxSs5VHfsYbv49RIKXmU1LgNcm18/iVmBd
22Iup2FRlj6d0L8xFvDBQUe3X35et7C9Gkz6oeUFXCzbjwIHVjGCcQOhO5ZJYfw0IBINlhtTiDnx
dHspGHfD6BZYblg8bBmPahwneB8FWUA09bWS9tdXspkBUxzCPxboL1gHribUjZziT6DT8pTibsjs
eJd5gWNgSFM2dvMpAwU6bzRhK66srTLBOyiMfBwHPCr0RKGyHdmpazExGLSCd319227/vjw2Lptl
KE8lbgnVp/xNgqv47V7mHq9th3g3w5wus6klaYBWiW00LkCDRWYRdazJbPKer1tXwHrj2HNkauVQ
qlYBZPvyU6XTiamq/U6yhqrBQKGzanjCNjwXZE5TkCSaMdOaiREHUCtHnmJyqgCcNbG15TLXK6mP
4OTKYsm2UAkgfVtOhW7tuyCOiCHIH6hqYSZSAbsg/WRvl8PK5wtVX4ZsRCwE2enPKM33c5Ttw5xH
5bXpFBLGqlRU/zFfwRytMW4mMD/DKQTcIbVu7TR59GYFGWXLnYik3529RlBA+dcWc6AaQdDzxaC2
djrUD+Pj+JIeUWB10ptgh9m/b9njfNJ3kavyHhyb/oEBI7T3aLmIJYKpI0yfNwVKKHoRRwdIKyjT
EwqiXKaWzSSBqh39Y4hx/VmMAiQjOMqtW36zXmV32Vn26Ok/okcN2V3o8L7fZpBaGWQ8PzL7OpoF
lPFmsXBAc+OM1veCpyuzaQQEzLIMJXsImTJOEhtyr4Y6IqE5qt/TJN6VZh/bk8Kj1Nz8TGBiAzeg
BuSLxkSothXEQtJwyOZpIWkqkmz2r4faTQuYSMdsNjqwAPKc3yTCqIXLZHUFyWUMtAqKdWPoJcfG
5m4BMaeDLV4EvyDj5sMIBHyX4uQKyWlskKOZA7Hyx+sL2fQ0tCtA24WqFyajmEsjzBJwrwBEBWkO
Oq8rAyI0fF5QEQq/UEUQ+tTgWNxa19oi83WKMhzmKQQhgnI39b5sy66EljwmHw/xybwzX5WXhovD
20TRro0yByrp8i7pxhAzlxJ00+VFn4kqzZFTlsquVQLJRQH9IJRVQsC/t4eu2q9Cbj4QiiEMhccp
Ypd8AQbMlsoQixYFzEAXgviu7mToLsdpjG87t9loedc3emOfMemKuRsqF4XpXcZ/1MXSoyYCgfzS
0xu6AqinJ90HXk2wglEpjCtgVeyrqdSQHOYL1MsWJVddqcDovQEizKnqcvf6ejYIdQB2AGWcrgFE
hNPNxCihT2UJXwhEBSept9XfhVPbgRN486tkl85ySO87H+k8J8Pe3EZQjWInVTADKsxRN2epmssF
VjU18eLKi+UKs9A/r6+NZ4T5VlYS6G0aYBeLWDGJHga31Zg9ZXnI2cONaxpbaGID0RHC9Ahz9jqg
REvg48HcUYLMOUwOALHdmXXiaXLPyXR4ppgTJ5dWVEcS3C82b8uuACf3/QC0UqvxeFh5hhi30Oqm
r8YQXNh1k7qFOpNQXLzc3NWR5Vz/SvRTM4mHKoLoBgwToOjD3+dRX8yaUBMbabHjDtrpHdqDKQf3
Tff/mgXmqZ5WgtXnLfygGrBlFZACI4GCdXerteP4Q+gXzYdoLa8EuLmDq3Up5+uCHJWcowcBTO3Q
HxYD5U1RdRvptZN4N/OmJYxwgrMZZ8litQ4zFOclMQelySCdNPNLEh1j7dGceLOVmx8KsxmYQwXT
F3QRzheU9Ym2CBbGlovpUzk+KTzKlK1bEwys/xq4oKQKlxinCBwQnWc+aAOYvTB6KNjZ795RbO1F
3oE7lIev3kh7Qd0FbgsabekY7Pmi6nEwFwUk3nYkC/YS+KPgB+pDIL6YsWhX0a/rvr4ZkSjTKioo
uoJ20bm13LLMSBtxfOeh8TrV9AJwOwF4xImum19qZYaJEgNedZA0oZeUJceuPmfmvg7kwr++GJ4V
xh9qTITE8wiOJj2NiDggf/8AKglAPIhJoESLGMEWLya5VNRUUQsgBrSeAFH+ZRRVDnZg85OsbNBV
rp5yrVYXfTGjcyykmr8sOt7cKf5qEp5I5+Z2rQzRH7Iy1FGmTq3CYuo5rCAeWMu7YpSL/fWPsuXP
4LQG4a4ugbeFrdJZ/dLqQNojJctnkmc1kpQ8gkJEXN4nefVg5hZUCg2B4wpbm7i2yjic1ZaTWIw4
uWr3XbSAKfgSA3p0fWVb+0ernEi6wPcLUanz/QtyLYKgfYXokFb2UAB2zBtT51lgXEED1SXo9sGm
JI7fUumo8FS3tlDoUNN4XwLrAs1gLe0MA8WpOynOsqt20oEiCFMHSAXOk4C3GnprrPxNyCWtReMD
yk1TfETn8r7rcs5n33a29/Uw4Uwws2FYoIlmF+W0yxq3kGMSDCdBDexCf4pinsY2/f/YixzKMpQz
VsEbkeVAsYYagtpNh4tukXedOmSOuJRfrVQ/yu1Sk7AXPhAc1gaZzKGVFzUBYxiyfH1UbDUM7soe
w1b61Dxdd+4teCRkF0DGgFwcuSTbMJzGRitic4B3O6NrQOndxs1Q2rgEd+YduJ2QiYMF3Js7YjnW
nldc3/JMDcQJlEfFRC7LaknqRZUGkwKSr/RFPRjeAqLGYGf4lFSKD8fcyFdgDEPYMvIVEIMzJ7mc
VLkye7DPWRMI8DW0T8Ts2ASZM0U8sv8NjzkzxRxpMNSPY5XCQyuUpQ2g65rSJKXyKTGEY5F+gAkF
1kwEX2RIgIMw7gJlTGHRG3ABtfmvqt+VckTkihPgN0LtmQ1m8xJRNKI2Q6g1AUbUQgwd1fk+aThq
bBvB48wKs29tLoQoy+ET1ZqyT/qFNILGiU/bXvC+WUwwNHtDaZpaAGlEPCZ2agweVLA0YgHU3ycB
78HJs8ZEQyWL01Q18EYr56+SBnEmVSSydNt0Juea2va492UxMXFYkE+gT4f39Nx9HawHC9UPOTrI
Ve1MNW90anNVKuAgyPoxOc3253soPUdaj5Q8sHJPbr6BOs/Xlq+m2Dmc+ERdlwm9GPvBgaVMUND3
YpK9udfaQu3AjNS9Kq/dXtpZrvKg/lAgXBR7vGrWpve9G2MRY4suFyAcBAlgHme/C6FGsaV/ur6g
jatrvR4WHlZWYyzLCUyA59pBrn8apM+ToJxSPSPmAsrrDxDc4XkBNUDgxCQNpZbz6zhLoNQ7iDXI
aBYxIXqQJ6/yIGrHyFJ7znt3c/tMFMUMEG9iHJIJEcKUBNoowAWnCez+02dd5+BCeAbov69SC33U
MqiJQ8pcijVbMaKYaApXr45uyIXHrVbBxAfJgOpN1YJ7TPWn03vj7QPjUvTp/O9mMYFhitqxbOnN
J8SVnSAqGLyhojdg1sVKME1kKsjJ8c5kvkekFTIkzUCgOHl4lKuPGD28E+6m13hyJMgn5774qXeM
A9RKvcAD2pMAX/Ka53ZoIy/k6hhvNWzpsCWt9pnwRZbVB69sOc2shJIgJk+RauePul3dRZ+6Q+8A
Jlk40odqxYhRKJpCphVAYGwG6//TPAORPOPOumsA3E8PA4Z2/ppP533Sy5rmuS0W5zU1uINlE7Za
t9onP8NjFN3OX0E7Zce26JkyiGiJJe1E/lD8xUQGY5kpZi1JBcEdaLaT+RDuCm/YST6GW1Dy563x
4ghSQ+CN0NGwA7RWZ06HPKiGFlhFRPK4fqwVog4NB+FymRPCBMQ9QUqMtyRGIxm3lYygG8ypjLCL
khfEN0JupwfBbVzZ6+JXecdb0mU7gTHIhBV10jPdEN8MBn6mOL0/7AZ7cpPS7bjanpfW0P9BvkuZ
K6k8K9sJAsN6W9Wj8ar66aOy0/cgMvQgSbfjz49cRDLGEhNidK3sa7E3XnOMwhdNeKO0MpGbJwUs
/Ik0Q7RFdoxY4eQhl8f83Cor7RNZYC7UO0iVtu7ozrENDjKptXM8KegxbyuCWDdHJOZSsF9kQIxh
ZrmlCsBg3sBwN4rgYUviCBDvatDvBzkX7tqosW6qQhi86xf6pbtSs6qB1xOFolxIGYkhBOKbOYVZ
vKCCA2BYXuxnR+1QHUKv/MyxRg/yWUxnrDGLNJCqot4Ba9Fp8TRP2plP6V6x6XPpzx9njC0mpQzG
tq7qCbYotWloHitv2sWn2UsDP3yNQX1+fW30p18sDaEaHEk64jUrDl6kMZihDON1rrEq4XYQDTcY
I8fUeVCUixhG17UyxJz3Kh6kemitV+i1krJ/alB2+28rYYJk1+FVLYbmawz6At2AmtFvqbo3kp//
zQrjCppWT0WyGK8FuKHHFOinTnA6ObGhAHTdEP25//PDALHKGLJ6yL+GADqSWnqw9I70aeaAHvu6
katfH0YYZ2um2tBzCUYWa4SsUe+o1l1vSHbQy5yvc3lNr78/TDFVw6VFXDRlmJq8/gUk8Ri9B3RS
3UOW3hluDdNOv6BXAs4VAFQ555e3lUw2MiWzJIwDTGfS5wVwiTL9pI376zu5HYHRJ0ZjRsFFrTAX
qAZAWtlE4E3DsZXBaNWr6GZQCZaAKFB0Sz8FLjdWbN41K5vMmRIw55pNqfmanNRDZGdeS4a95ElO
6+d+bA9udKz3/dNyA7VZ+/pyN0/zu2WVcZzSVIKpU7ClI2SpUuDKlvHhuoXtEL8ywTjMGI6ZNIjU
BHaUcoQt3/X72ulPpTcfZR4uiTUHxTDMd+FhgOuEitpazHmLsqQWxix4zU5Uaiajw8q31ldkP2iI
8y4Uujurs31hi929QCuiUgxeqwgsqUPmT83jWEFFt/FGHtMW22e7sMVsI6bcpbrMg1fx0N6WD7E7
dk71e3QCDLKPu9Ir/H52rn85JqhcWGSOm9hnnTHIwase78FO0gQ3k/5FRPJx3QpzqBkrmNXHHq+e
pWEfK21QYA9DYBkDNHqPlsl5WjPH68IEk9+3bRBagxa8JntkGNBoVPxox8+EtxaCzrGiUBCUCHnK
84VYUT9V5SS8ChR+bL30IDrWeTSVPBuMc2MkV0GlSniVG8NuRj+rMHov1ZyYsG0EdV7KUGOA1/R8
IeDrXppRDL8sUK0bPGWygscxtYTiMBhzzqnVs8Mqb98GbJimBrkYPFvYF6bUK0LRRtJDcCN5+a5G
qovc10keZSKSPya6+Msa5Gkwh0dfYmy4C9u5SsvYetUhQbWkn8uFx5jw9nvZkICyHqA5tNeBXt75
5glyH1ki1lO7pi+77TcNgC7jFrKTN9YjmBO8gWDQ9UbyNQxLdc+Tn9/lUKFcvkABwuc/bTc+JSix
AXjF1Ct469hPGcaQ/m0QoCLVjZeHooyJ9IeDjXRLz0wwd1fSV3oxLsGrOTgLeARM4cv1+MDU/FB8
Ab0UtIV1Ci6kys3nG9pYQzSGSa+TeAm8Md4V9WvSTqSSq9OUNLbMI9t9+0JnX/DNIHQUgU9D05Jt
6uhBq1ZL2eqkt0sodHiiXR/a5+/mTKEN+H7y3fA7aUj2QqdDsoc3rr5jNHIOIdtb+nvd7z9DPl93
a4CarR7xM8YCV2cPyrKs8xKhJ6XRkElTAJ2TH6A1sl/Gwbday5OinEQKeM8n0bUS2Q7qh6E6Rcqv
aRE5Oe3lZUT3CIrxoKnXKZ8g8+NkoFWLOO90ot6EGREjO7+1PDMhakWgIr/YANs7WUp4rJwXNxJj
ljlcrdwrwRjDF6YptU1hIsMwQenvoUYc/IDXrRbIeHUuJc0QqlhgLN50cQ8Qi05yKyBJOzuqjhrq
yHHzjaVBWBh87pBeAl+GxkT2sLCWEIgng1jKY66GjqTeSdHgzAsPEHSRswADhP8fjIEQGkBdj9lD
U86kXKxCAx2cRXxMjdYglSD5zZIMAHzCujKrnGFyJsmkroyGoP4GGkQj4q2os7rixc6shHQ0dVK2
njy1L9XSvvzp50LjQcZAIMiVQUnMdkJRVAsNScnxjZKwsItE2/VD8KXUl0OrD8+jbO4KffKv27xc
FWzSUh6e3OjjsOw7CrQ91GXMcAYEZH9ZBYZVjoXLT3VmgZ2QiMqkacsIqwrq+SUzVb8K5TtN6w+Z
HB6qSf99fUEXl4WiUW5qRLy3i5jFORkdnEava40klXmD+fGBoFvpIN3gcRNv7BzwlsANYjwV3XN2
diArtAECCZVGpED8Uqrpvoda5/W18Eww2XKq49pDvqwRxK+RKD24i6Tl13UbW/uFBaCzhrvCRGf8
PEJnAKlmlZxpxJyGxKtF+TRB4pWMJrcPemEJU9U6+lCQlAb8DCfo3FIo6ubYg/+D6PV4mwp1aqfh
MvvDYPDwj2/jx2e3H/qSMlwafIFUa02kP2V1VuNRUcoaHUrUwnW/2qu2sstRgMcft/CK+8JLH6zb
8rDszJPyYOJR3DzMnmKjNnosnuXb0IkF0PnwqswXn5P5VUx0FPUg0+NYFIkY6vYiI+BLnIC/YQHP
RkzrmABggSyM2WIrNaGNAE4AIibadyn/WQ75t+vucmkBmg+Y+zaQFEItwGIeOkuCaGxmy0Ik5aWX
KhAc8CpnF6mSBjYVqGdgYBfBFnMS59+uNqbaVPMSah2mfj/1rZeEPVBXCrAaJtUKH45tLU+cROXS
N9EbhSifBVVoJAIsEhic6UlVm/EItcvfcfrD6ICAkZ+vbx39vOdOid4rZGogiwMmJ9yQ5wvDo6fP
cwh1Eyi97ISuJVVUEqP93oeic90SW/6BIDhUOZApgyILUsIoIpybElUB4hmzMqBaETyYh2kfH4bP
3a4CTV1AZNLcJBNpd9eNbmzh2ibb+Zoboy4hPQ6by04aRztfbnuLV7eVqQezm4iHKRCZqm5h5pg5
2WETgdE3KUaCmQEAJ3/I33KMm5Q36Y3+0/h6Ug79aT7N++FZ/pz5IxlDzgmjO3dpH71LGQM2FjQz
zne2DhXK5Ent7+Oddux26T7ZJQdeqLg8BChOY06IIvaAfWDrPwV4B6QxtwayVEV8U1p99yXrYu1m
gcDkMe661EVZ3nowoZHNOQks6dmb7+DVh8xYtzBzzYq7qMIMbUcBbjr7vatB7A/kXENrg7U2/koZ
895mM9z+JBy6B3GX3IBeAiMAPA+mCRy7z1BJwMgX3u/QzGAOSySXPRSx9IHoN4tHJ4oGgmKBu9gU
9vH/aHQw3dO/Vr2yx3zXfFTSPNVhTyNQ4MZ5Cf0c6X/l81ocbOn5zRLmDaBGhO6fepE3KCFugazH
/naO6ZcLCB1TN39uPdEi0DXTfONgeuOx+pHzqqRb8WdtmFliP7XLFNQwbDaQ0sHkemQaZC6e0I3h
+NBWKMB7WkNOiSB+wfQWaq2G3QxHQlm4voZBU92WihXagWlF++tRh+2l/rWdmFVCN4e2+Nm0vJ2V
VurzbCRT3gR3k6XlI8HbRn2ZZWgQSrUx7CcJslI6KDecbA6bGzpgZS+AJfN+yuXdCMlgEVqzlE4a
A6VM1AUapVzqEZeIiXmpH5Ojeb0fHgw3mfFZw/tkFx3KHWf5HJss33OhprmkSrBJ1SQsAOFRmg5A
DwppPtmjACkgNjlZ6VZs0gG5xvPurYlNj+4quRLKIlCbIMIy4+UI+XinToNHeRbAQW9lD2rRO3Wl
8LgYN9e5Mkr/fWW007UojzqsU016bwKJFzR7OV67FdrX62Kulm5qZLOusS410ETw69f7UC5DW5iE
QyKCHcWows+QnVKAauYFBRrN2Gi3Ns1khlaTpX0RwrQiyiTTfg2BSpr0EepEBAKdDsdntmIr0hwN
YGaoXANkcb6Xbd0JUqzgTNBexuLkbuJAAAe9L8vPXGGv/9mY5NsJXZtjPt3c51Hb6vh0ylh7am7Y
rfDVHP5QmejCCvP1ily02irBoqYwPabD8isyBV5d9LJihLxqvRTmO4FhfBk6DUYGr9jHj6obulJg
a64Ipi8bLQxUfXc8IYhtz3//WsxNWFvC0C+gyiFL9jVVHuP28390B+ZeUOI5T5UGBjpvdBUPWOhj
fGO4Kqn3uVc884Dt3E1kwmRt9ag/GfCHxjEfJkdxQrc7VsfaKXHhgtB4J/HgRJwtNJhHS1Ca1pRQ
bUGNQDN5gsZPfNDAHUMyItntk3wUnI9kwzhddCQOhDUoXp+fMXAnJBAfxyI7Dazh85PcxP6Q86L/
1pWug3gfA6AYI8Nr99xKMghGvhTGQBpP+2Q+AFFkQ6PeM1y9J6gmAsDogZXWmb58xGVWdpkIIqVz
WQrQBvk7gtD+pOnAKqERJPR4LrOVT6yXyUSQalHFLshhThX9NAlB/vVZFH9w1rTpJKs1MQFEnku8
YCoYKU5TD5VrZWc6hYGsk+aciMOY5eXyGL89Zi8C/8ooE1D6qZyhoAWj0E9yJE+15ZpYAGqiTFH6
5r5xDV+0fCoVkd2MvIRw85m43lcmtBhqakFCEdZHzAHdBpi+eOs0g2cmq+16r8N5LIdXD+RaZY7G
GNTAS9GNnh/QbXFGXwSBuUMVt6bfygE6WJAM+kNZjL9uBypwiPF5qmjOxJx0EPuxypGRplEm2MiY
3KUMXPAefY1mKIFWGbharvvTts/+a5EFklcNhGusXhiIJOjSfqhU4wgdCyQXalU8XTe17bnvppiq
TzMKc2A2NN1Wj2Va2oEu2R+wgKkM9BwBI8cb8zzOhGMwTkscDFDPUWO3bLvGDdtEcq9b2UzAVlaY
j9SgaqKmHaxkI154gh91EdH1Hw0acqkRIe26mzLevOrmZ3q3yV4NBXCmAUqFAynNxG50iFMGn7Oc
Nwu0+YV0kHEA+I9aK1u1SLQqFWvUZKhgkSf1eDxP1fP1zeOZYCKJvjRD1S4wkU7G7ZSYB7TUOR2Q
7Zt7tQwmXtRimEVtDxvZqfHCW/1Ae4n6T0AEkCuIp8Y3OR7xPyyiPYtdA2OZSj/fKu0f4jorUijB
Akna7MXnZVfasR+edNLum4fUsZyeV+DhmmQ2ElOs1dSkbyZxCTjgMvFobOrc5DHBtGTgzo/Xv9x2
QESx9p9FMtsqyhQOVr5tq/QqIyfJbQtzcDoG7yBjgUERjIj4FX9zN31/ZZc51YOEqNTksFv/lsFc
WHgomFtuD9b+dq9g/I7uL0/MZ8OmqaIwiacchZArzBmvxshq4laaiWglhz6bD1Wm7kxFeL2+pxun
AYRzGHpArKeNAMZvkiVeptis0O02ckl2VataKoiIhbP1Z6wY9GKBRAak8DDCiIo12z5Zcj2fDDnF
wHPeddV9sCSt6AvdVGo3sxAm4Q8pzmOdE443NhGFDsxLyhLa+2hGnp+KPGynLIy6mVR16ywtZEBE
FcWj2ru+iZtmgGcG/ReGdFHsPzcTpAtU7tC1I5nSFnaWTL2nzmA4Myz5D9lB37ZRQs8TCBokzTB3
bopq5hoojMEtojp1m1JId31cDm67ALSea0njpUlScBBVm+ujXgjVddTkWYxEV7QJ0koMq+uDeQzU
7kYNvzcgeri+i/SnMyme9ebrf1thcnStUSPLSgvotAy5RMZOPUC64kegmSAtlHODaANk/VQzxgB7
U/vXbfNWyOTplSoKpki3VZ+SQ5MWtjQJxKw5QIqtw0aHNVA0xuy/eOGOQCpKrYbDZvS+KCRuUHzg
cY9pIVMD6RFaiHhSnbsHmBjSbJlgoUIekCBhM2beTOjWVmHGEGxO6L9TnNG5CagbSlUi4zPpeUw6
a5forW0MX/78e6yNML4gp1PWSQI8LpZ76BM9dOqDpn6+boPeT6y/0eY3WPssTJexzH2iXPeFUYFT
ZsxAsZs1EEzEIP5Qk/pDAQLtdhxc1OhhkO7p6nYuJBnSOiPcq/g/0r5jSW6ca/aJGEFvtnTlu9pL
6g1Dao3ovefT/4nWnWkWCl9hRnehlSI664AHB8AxmfJrMqKHwPgRYfjitj0s71qDUOfxVPVNW0wA
UdvHERmWUZXc2wisT4+jCHU/yA+hWkbtEsHUa61TgQDKS7cDn5eW5Dtp5tyemHZYqkJGplRUjigH
kzK1HURC950txSFopk3c/OeeRxxGUKkxUQPGPsF80eX36JawScTGnGyE2bMwd6LdzSSamrwC4/WK
gYUPIIamaCA+o4GyLu2igayY3jVPQhE8xFFxF1bl03/9MIBByg3aGrAKXRaUPSmEDCUT2yUT85dx
RKbZ1H1rzv5zgvIShlq2QQm0DH0QOMNRo+jmpbB7s3+Y+oqDQ37u5c4kOGTsEfOP8AHKzyKxHnSx
Ak6iNY9SPH8vJ/1ZtMJDoQdoxZOaraE2nDPu2usuMcn/r7boHEYDqNvwpaJUkuwsCDQMzMa7P/hO
Ovya0DgQ6pdLkEnv5j7LcFEoMvSQj3F310jTo6rUPAdnWoPRYrTdQHNFoU+aYlFKJK4RpOMGOgSJ
hQSN5t22hQlhgQqDzDaSBN6lLVWMPdovKNkEhj6cO9MIjug2izhXq+uOYWTfwUFHWO9U8zrmLG3a
DcKkjHjYgAFK82MIEEDs9r0/ItkEHTnedAbDLOAh+uC6iNYQ+kKcgxil60IZOYKpsFOt9FFXdm6v
HKOySWz6xKAitRmGrVVUwFBQi+qOkovBmtgLXMzFeVNmK850B1len/ekuD7wCCyaDnEGoYhCa2gO
RlcOmaqOdrHcZ4ivydz7YvWczxZnLzGiHsThwfSIFhs0XtP3RUOJMHW34JtFMwbv6qewQu4/MTjL
yPxSKxTqjgBp60IZcazact8dVVCBBVLk3v5STENUGIArKXoM6OmgRMr7uNBDiHZbvasJGM+RZD9E
WuI2DKM2iy+zwiGmroIPiAmh9RRCN3WurQLNDGK41IEjR7k63NeBUArHNpgER8mr1K6j1og2VVkp
YM+cNSvaWqO+8LYB43V/+ZPI0qx+UmbMRlErMB3yob7oQTLnId0QGTeMmR3kg7XjDcMyP+dqDahN
UUm4VzYyAIPwhF3vhBlPnIWHQL0GmxhzAgUxScelUhLRu8cjkGDuMLQGEslzEnjpRWvbKgTV/4QD
EjoNmN0v/6rr2p4kzgZjR5AVELVYqB9HotQDCE4wuBBTcOqXEg3SmMWuj933BCNCzSnbcKvoZImo
kxmO+mkgtYRTJYA3lxjYepMr2JWvm16EJvWN7vbu4s276WSCdTh0Kn4JgOznK2wDHaS4gOLtQU9z
tLGqK/OMhqzRGdxpl6Iai2l36Iih+fyh397ekuT0ugJDUxgafACJxqJL95dBMRbg+YM0NIi2yRQR
GTzndzqyt9knDt0MNsxtXjUtcMhEtPU1+dZ8iz3B6f3BEzYi5FX42SzmOq4gqft1EUxTgM5FAjl8
kFt0PwwcqeiCwGC09O32OjIjqAnORAxKodnjqutkErRATgiY+a4t713zU+a2mrHD5wqEOglENShz
M/v4WPF2PkVuCsrwaFs8FA43LpLVuXaMT4PoK5waTuNQBmT1QD75U9kStYHssXngT2synQMjcpCF
kHH6YL7x0gmLYhiSsQQTqnnKnkF6s6Al2CGE6B1GznaSJ9qYI+KcqowkK9odVqDUFu/MQjSQ1v3d
9KCh9PwLjEKFi/y1a5715gE07G7ywuN+uh7kJF0WIjYbahek0Z7acPlQS0XVGARWdGQngp2C19nG
RnbFrba77ZXM+LlCo6sZatZludoCLTiZmwTkH99kT9mWm+BZx9C+5JloUICqtM+tJLJOiDUwtfnC
rMIcTQ1g5QyRex8sJIkb4eIHERrM+Xgy+aKb8QuvPsCK2x+zW8iwkboU9VFBrDXMYyzgFo0uxDz7
gX58R5FSXG73ov7AWVyyBegtsgajXqNlA5UMdEbi+rfTMqeBIkfgSneYZcAYXOeIh//eQkAadDCY
9v+Mo1xHrk3kDiWyJY1d2Wdu2W4DKfujffGJcuUygjCrQQCUaXjSMeyXesFOye3lsX5HE4GBdkgX
bWTufyS/xSXswjh6GEAUxHBGKgyeirtfmMv20h0iw9cKDCrpttjz+seYwXS1mvSwl5YbQh4MsLPV
7GqXe+VGeoxeB0y/8dWRP2ZabrgKTYNVyXXW9CMid7IbdtkTGQedfd2vXnjLyI4vq89HXbFjqUyr
eoZZs+pXu8oPvRQpjO3klCjhxH7BE+tgXTbXy0hdBcPRCPosAZ5gVJ4mhA46PT3ORmPkSdaOb1Dn
wyT+vXqd605u8g0Nak8JFKwwGYiJDsmeQMyjoEkgbJ3IeuXFMtbRvraQiinqUvWg5Ma3U0bhXWni
x6qIHuol51WeuR5JxRNtNtRxSrEFwNHtGz7ESY/RHZmE/8+0l1e7jQolYg5lYj3DV0MYaZVwIxSv
aaAfgmrh3ODZ7gG6ZNJWqOHmenm09yCXm6QYL768+Bkmrzm3lYv9dSBbBVIog8i6XQJIzSwPEglX
gx9s0kNzlg7DNsQwvOjLLshYt+MXi/OM5UFS7hgIqppPCR4HBtxvQHq4XUCPlvAKEOyl+7SM8jvJ
HDCCHAFGnWa/yHRPg3IsZ2exz8tPDMrlwhYjuJUBl6sUR9+3NibVdUd4DP9S75FUm78GtmhHeyVx
Fxzfm/9PcMoJ51TuIYoBcOmMFHURevEdaTgK3wxsbDDLfG1Lu0ARwSc3FG6gZN5QiN7Zb8ehB5dq
odPKOcbyDv6CZivQSMYv2Agp5vQHT8SDJPS1XXHiRZP/EaA/cambUSyoQmeRJScJB8kFJ3pii7vB
W7xkX38pOfuPmVdE3+E/ZlJvhkJP8iACNyvgRk/8Xg6Y1jddVIm9UrFFcNpzyVfYl84VJLXnQRkh
VosMC823OLPjO9KDiOa1Z8t5r7/OvuiDSeKJe9VlPVjWhpLttErkVL0RDtECVHLEFv7no7k88y5i
bAtlEXVp0oGOPOMllq4jfirk7VB72a5Br9BjC/VB9Ezb87v4Ht3JuEOI3PPheiQFV6QVKrVfQoQZ
tKPjIIp25OmAJxmUnT8kJXecncmMcJ9I9BCBOFlCZRD7yOOPyEjGqZ2dTVe1EVXtlzyyC+7NhRnu
VpjUvhjVJI3yGJh9GDmyhCxg/+22WTwEaisIPSHQJusnGY8YPLFNnZvx5kFQrr8MdZgXOYxoCHV2
bOceoTqC2NYRQ2E4yTOH+6AkX/3qarlaN8rvQfFpoQMdVpENbol3hewqR0KaXXlicgzSIwqLbubI
m/E16P4F+Qgzjq7wqQNYFAYpajvgxxV6JpUif8+N4Fsli2/hYnBOXnamYAVGHb2doYeqRBxT3MuO
7oD6904v/NafPPJcj6CVINjZ19tuww6hK1DqIG5ieZmyBKBCuw82yAUmrvaoH0E7Mh67tzpCDOVm
J3irSkWYrJraHMPZeIVZdoPKSfQee5FvOVB8bD0SQedD+6Pd8sYpec5E/n8VRCfBFKxsAOzgk/fs
sB19YfMv0oGs3NwqlNGHb4EsuJULwAGhrmyj4x/VrhzDmqEznfjZCFog9/d1V1ah+ytC91ezqC8o
VYGQVCS2gPjHbx+mbevNntjayjb4yKF1r8ov4kCEmkfe9KC573fNKeK0hrGP/tXPoD5qJxN+3wI/
o/XCbeQUT6GXO+qT7Jc+uox4Nxx2LPo0mvqWoyz2kkSyalr0WIPBLhw6Xq7gNsQVy9UktJ0o/D4n
Rq/4Zhyyj/fm6GumI7qg2nRBc8/ZjWzX+dsslGQvXTRdsmIsybccnZmcTXbm5xtUyqE0nJ65d1Tm
reKfT4ZeJgqtGabRImhEcrV5gkaAM+37XbK3drybIfvQNQy0u6EjHROMl1BJKedTPOMC09ST2+mu
ZRw7aGDeXj4WiGkQzUQMnILRiQKRK8Mo4yqbbCkEqTNefZHqxkXt3kZh+QX6v4huHAqwoGm6NMU0
6m5Af95kd9IREdstuScty44Vgk5N8Mj6DPm9MZ3sqes3FXSfY+SN45nXp8286a1xKG8LkwmaxTNw
SCFIgh5dZNqyABJ4PzvkOzLjhZNvSNxgsQdeaoWVEIAWFLRzMEWKxpqPg2kVjRsrbtSxFH8734Bo
ITjpTvWDL/8iB09iD3WNABahaYduF+kYuvxkS5EYtWLMZCSqB0Nk5KjRPn4A+ZGEx9gPaUPoiE3D
Fjo3lb3kgTdDyoqNF/jEpVa2apBgqKt+Ge0Mc/QxeaXoLt5/Ejg4RgEi3tbzbRdlHLDoAwY/L4jt
MJpLs0pkRoj2NxN0nqWp/tRMdHELj2CZ/pmM3CImw1cBhcZjtMyCikOjTCs1KdHQJQM/GSy3EY1H
OTQMJxrlcyErW6swv8Vh9NZLwU5Pkucszb62KSYwo34TGdlOEksemyRje8rk3QKPwlwyxMYu17rH
+EM69bAd4hZ2FEAGeQ6441PEYWiHwkgw+iLAYAT1SMrqKapFoY/xQclZKx0llDkMES8kVNY9+SAG
Dm8uknU5RJsEvijUkMHbQaeQoT9hKYPZEhfGHNExCJ16Y7raQ/y8vMrg5Qx9kzcAyvy0YNMHfQ2Q
Rfoh2AV1m08LILPMQbHFFstzyq/7Mb/XCoUKp0nSRzFYC8mRV+yaXXcf495QeTlIniVP3/KT8Uyz
0L1O6LSwK+kagFSGqZTpDV7weOp1ifYlbUpXK5Q/yACB9wTJQWChV5iewgpCo7bybsAXg6wn3ARi
7VCiQpQDO+zsjlAzJWkRb/zxB3ejNTA9jIVqNNiHJgBXkdm4gYqJs04LeLUU5jJ+mvfBXbKKaXM0
W2k5ACUS5vtMzHzIWhd2F8ucQ51BgqJfmENt6GmoTGnueuIgzVE4yqA4IkPcxl1a2/BK0Lyg2apx
wMS4By/0Vtrx9BKZ0XRlKXV66GaVgjERltbBfVoH9jyatmqCmIPfsMOMKysoKq6ISwgiuRpQRAog
ctoNTop73Z0cY5/7kWpzn2KMC+fF4pKvvPqKZlv3MiRIySms+JFkR775s4J74q2C2Uyo1Nu3T6Zr
jkS0tK92hUw9clMMXuRLBQuHr0jZeT2BBVFVuiHDmPrz6Cv72ZXtVvb4dX9mqFmtLvVS0iEuFs0j
jE2EN12Q7aDj9Lyyo/QKgXoERUqNyV1i3e8CeOtkTyYKw6Jv61uwq3DeXGx7QL1BxNxx1tM7Q5HA
BzKMcEzDrOxqFF5iq33ifDC2S4IBC5RREqYRqEuiMQainhCXjHaEgB/81g7GEVSwa0fbZmNAcvqZ
g0g+w9XhikPnb0TKLHE0liqAXR8P2nwfHsa3XrWrbb4ZoCqSf5uP02vpztuZ26fK3g2fyNROb9V4
FKYSyK0XbKAkv88kEKn1ruTB0o4rzvzRKnzLUmq7K30dpCOJocsZvD8OhMZib9gKoi0dJnSItG59
rGzNwezYQfmrOWkOmDr46RjeF6ZigGoOUZAv+BWNW8h2f4fEk7OgyAQVdTSx8jMW7JPjc5WpENBk
i6CWM/DCyXDS7qfZxRsp4gwgfPDnX60tmo1BtEfIAmh2TrGf4jISFHSWgk8Nk9cRKL/t/gGtx17t
Gg/KXvK6ByVE9YXXp8E8L1bIVJiJq7yIBNI52yf1s2SU29nEvPmize48G4+3NwszBODNq6LLGcxn
9CncDEKut6TTuR1A1aJLdiFVzm0IdlDDEKOGigDoBekbdbUkQmmIHy81xcdzetl2X8iuEF3lLzWy
Kwc9irzKDssu6BeBEIsQDGFU7vJc0ucWLZgmXmzkIMzR/o48CLletxiO3aFlyp2/8K5NrD4GeY1J
3UTVydSmRgOmuNf8fF/ipkZox/Mz9z3IsY6+oUl5qxpl8vF8eCOkNBnah0I7OEKMEpQS2V+8Y555
h1qZRrtJqiRKHCgAHHzpHcwnB3Ej7+MtaVsKj+A1cudzqroN2hXRq5jbyRu3lM0KMni5gLmDSLhj
W15+0EQYk0EcPz4oyTUQxoccD5jM1vbDJn7iHY3MJzea0ExIfEIJDnOWl3ijVaJWIeBsTDO7eibJ
jfhtCtFNQUgXhtLh8RwzPykkPQmR4wdf5CWeGqnqsGSwry7kdqcOSuMb45Rxhg+ZexF61njcYvYE
DG6Uj5pC3zVFB6KFcdFaX2jS4VShM99LMIZ8nPtY2gll3NplFVuuLE6dM1o5qKqCIX3Na6vb9GVT
OJbeFj4nSLCC+uqH0TmrJNMXKwjxw0hDavkIaunSgc5M6OH+g/tki2FQwY083qZlLTve+RYIksFF
ptJzZqgkKG25RLjSobl9Ef3ZWLzblvEQqNuIlvZCGpZAUIUK+6Qz2tMQFyEnjrM6NuW1IdTVo4gi
S5AiwOin+jXcjqded5KnKQf3PCZmnOkv46/5h/HzD2yDZgph1AH5Il2pEIVFyLo+HG2jEHZjUP4a
W+Ov2xCsAhORaiX8lWiCRfr3cmMonRjNYZvjtP8uvIchGABDrzkMTmGXu3b4F8SzTE9cAVLXCzUL
y0IdACjgESFZb1HZbduFU6xjgsAYwnEB/mq65Tvrk9SsowTbvfVbRQPL7zMOT/v22rFBkGhGOkvF
kC7lE3rb1IVYwSe0pgOxfblVQhPl4w7JrdtATB/HDvobiPz/6hWoG4ssVQqATKn0kjG/16vw6TYE
2w9WGJQf9EFRKTqEAXCiQ7EPRTHUqUFtMfv9Ltpru4anEcy6hYEo8R+bKDdIormyGovgdZktd9Ou
nvYZ3rNqa3GumiwkFVNSkMQwyWww9Zk6tLXlmEPFTVOADCgYHsD262MAEZpRIedDsaBwJ4LKAcbC
yQD65YeSlb6dNAHnuJ7+EpW9VupOKOlebIUe53OxHmE4yBRMh2P7YpDuEgmkkmXYpBoeBV/z1wzE
PrHdooUKKja6O77XjUvIOl6t1xSZR97tj+WOKKBiQASjw5DkoM5ufayKDFckNCVWwxHqpEdNEHYc
+xi1L8zyfmJQK5kFTZ9OKTB+SxyRx1640TamHz3wzijWNl5DUUuZq+okl2TGrYI0toIyd/saL+8c
e5jf69MejbpfFaamV1MNkNGR94O5lQK76pAjhpQJis/J99lNtnq76e66E2/MhlnKWRlIpwjCUM+7
jKylgvLK7EGVaq/eayDyAvXyhmMn+S70s26NJV/65SIJLUjQ8eBRH1Ldlr7qewEl9hrDPbrb7YWH
7DF9zh4zr9jw0oCcz6hR29yca3EIJFhpEYqmyJ3T8xRz3j08DCoQx1IkzoIJ60bIpuhTu02E6lEX
St7uJqt0axXJ71gHfF1ZemmCLcURG5vw78SYthEaJBtIo4Dm3v5qnA1Nv8WHRhvmPgFcOOcgAUcx
s+MsHA+BDhl1KhsxRkkhEQSi7Hh2SnSu3TaCFXsxSAY6H8Td61lpPEaLOWoR5vUWwsI4kUfoyyjh
eUh/3AZi2YLQZ+BVj+h3xRqUtEsdJwaeLsUAfZi8bxNI9PAGb1nFX5ReJQhwgHNbVGgunzKNQZFs
4Sqhbpqd5WuHvrZNtwLpdIEpiGkzH1LSQPlHT9E1LhV4m7xSU1H4wM3vFAz/wURoEwxbA4q3hP0J
3ApI5o/b1O3v9cOf1X/WP4AKx/oU5ZY44Aco5fAA8RFbGGWn1Hl8O8yviNUFpTfKkEjPXm6xCH60
lDlgmkp8DhTtOcw63jYmf4PexmBgRgWSzFyBZ+ESY+jzSsonhAs8ctPvRAhZ38W7aMYzV/XVw7jN
OduM+f5cI1K3KlnPplLKgaidg03+2D+iacC1vNFvdGgtEjJD3unJfMmvIamtXZuQEVAKQA5gbA32
UHL3UULDCHP3+C+at9if7XNJKfecm6ZToFiP18M2eIi+VZhUIAZGP8jQNLTHon3+5fZ2Z9BiglRk
9RUphxymoZd7wiQgbEkWOD0MhZ1PTnIuCjtwY+SEtNcKD6eOMCWcuGXej7fK//YimZbzU6W8GtTx
Y4Gz5/gpcCo3vFP303E6krRb5RFV1x14795bdwJPqOGU2KREbDv04d8JKjXqI2dNWAfU55ogdXXp
2UJsLKJa4zd9lLvRpKt1H5qeog+utoKrUkU2yq0lID9ndR5q6BsKF7KRxni3TP0mGxVbSWP3tlXE
U2+hUCGhl60gE0ivhNXV6SYfQO2UlNFeB0O+m/eKm6ryz9uIzJzmeh2Ju68MA4lEN+YDIKFBCfEI
zHgfy93wIHBH3DiRAbxPl0hzULRjIQJJ3gSnAA1l/WO7CT3DS3fd9xw3Ju6UA++jUbHIHMUgUEks
AgO7LwrRXS6bOzVMOVU2HgwVf6Ilgw4WiT+C+muRU7tKIqfW3zgf6nYoR1/C5fIViAEYK8B2Ih0l
41tHtj6Uh13ZNw/NZPPF0pkP8rVrUGEn7bu0hiIGunC/ynsiOtEclo0OIn3VTzzk6ja3LWRen8gZ
ZWKIHBxHlPOXWSUWFTkPI/WxKk1bE78Zot/MvC5f9nmxAqJcXspySylLAEln5b3ZodHIh95xhnJl
4fETkEzvWKFRbm/Ucqs1E9Bwcben8V5va1cfft1eOx4I5em5OlshFCoxP2p5qiTalaraIVzxNgpZ
mKvwtDKFcvS6wDElQ4kFudQXydqmA0+wie1yKwTKycFsjRoW+TTkKK/u8ej28hMKu7txp/4oNrym
U57LUR6OEkvZLCHgIBxu53Jht0HiQiVqGwu8bBMztH9aRucDh7yQjWBGjWwR5U1TPnSKYcdaYxfQ
aI5m3lPkf/g4Wu5UBXP2SD1R0aJKhKlXUG1o/Ald36kn5HZ4ajxrU/rjD974Edv9PtEox7A0tUsa
FS+fos4xBVSL40srZroT16L15bYPMvPgSPz8YxnlIrIIqiZRhmWD3x27wDagySNtJ3CimGfr13BX
nyHDs7kNynJ8k/B5mWgStaAkdbmaQj7i2S1Vo52DTxrKCnbHVdRmhXcTbRoaKkRgXqG5vJY0N9NS
a/DaQsEPGtdnUUCXsp1/rRrQI9T+uDVHToqalZYxIA6I7lodtFtX6k39KOQLnpggSbaJLrpkty+k
lRyyAy+8kjfDIaE7jBQ1+mvB0yrq1AVKiFK5LSH8is8WPBg+EYIpjyPaiEifPO8Nef29AIZmU0iF
o7PuigihEKZB6WSAJUtxB4Z1P1bT99suce3yBALpT8NE1wsIby9dwgTPkAGSx8Gu4u99el+opa0I
vGwu8eXLgAsQAzlIVEWBQo/3TkUxT/qCD6Sg8Xq0lE1l1Jsuf9WV89Qc52B32yb2R1rhUVEjHqd+
nlrCRb/X95Uf7EKMZpImZNzkXR4VFNk0t4yjgkbdjjW0kACW7MKtsiXkO6Cx5soMMj/UyiYqXpRT
pYEyEzCNKL7mmeHIQ/erhUbX7bVjuhzUybCFwX8MTrRLfxj6REjRXw7FLCG/C/IIorma+fInGKhi
QtwJDEkf+3l1V5dNaHfHIqpxinkqh7fMNP/zAU/87ROAcmpd0PtSNgAgLZYrYD5WUr7eNoH5NUB5
DRg03WC9LpdpqgXIGQZAiFT0tde+rgxeLy3ObZSrj4FuWlQFdNSb0Q0t0t0MixDgXI+1xEkEHSQa
tTNHlncb4soQCoIyJLa6LpsIRNPtoaNlL/FORUnxNsjV/YSAIGKqYEz7UNK7XK1gasRpXCy8rpPU
VeQE3CcP0Ih1y4J382KaY2Gt0CcEclH68q1XgSl3oQSkUQDfb+yKKOmkmE77A4NWMOTDrTxYKWd5
yhbAWNroqOBcnDqccepPaRn/5PuskIjBK6S06U0zrYCUoL2hzV6XCZ0dE+8CyXS0FQoVMM0lF0dL
BUoeSw9l3LwMKu/L8CCoMDl0talIlpg4ndzvtVE5ToXm3/4qLAgVhxiyKGB0vCojx4LQ14lBrEAW
SU7eOo3T9nrdXgRHXiNQ311SxHSSSiVxxE0LXlTNiyJX/BU5mZtvQrRt/4rvrV/JHRkvi+9FMFfE
Lq86w9pLIDOWCbUcpiPo4BkaXRLGJYzMSrA9FF80dIdLSNSbFm8O+qPf7eJkg7XYsCgBgM5Ltein
ehIophoHceJA9vN7cpzul7O6ESGik4NPKNw3224PKZ0+c4InFXxsJro6zzxzry931I+g7qwj2L2W
KEoSZ94n96pH2kX1MzSlINqgP972n+tSwSXWR5JptdmiYFjiVIDBxVHYam7rjd/LvQGzMMkwHoW3
xeucgqsdyYpZmJ1QcMkDcSeuYpdbPCqiMs6XLnHC5j2oXwoIQufwK45tJJBffcwVCuW6sxBrKQSX
Egc8HRvDL0/hpoMOERl+419cGU4qQyISFM8SWpUsurC9dBj9F0toQS9j4mF2Ab1vIhK905ZjFA+H
uq2MlSmAyrpJnXnTudC8dMo3nC5LhBQ2MYxM2GHA9BBwgvL1+x4zpGv7KKfEwNSslQl4P3Pw3Pnp
oT5BxcpOvpOHQLf5F2wcjNC2BqSr3qEV6mYnwVAAmtKGtKenG+Nt+gUREei0VI/oeOMsLsMtUWYn
POAiRgnR+nPpltDzqIKin8BOKMpu2/yFZk4MtVqcKw4bhZBMk/WEAPAlipwaZYmEQupI+uSK2p3a
Yd+JM+e8vn5tkw+GCwj6stDogRBOwUyBIowLjCl/YTAyJ0OgGwHFlckEeyW6bXcf8rP/9bkNUJgl
Y0tjoABqFJegTdK2Q6XnGCoT9Bcxj06tPPPyMddvHQJC+qIhpwvaSoVskVXMwgV7GudGTp3gJEPq
a9lq3rL/7f6Fw7snsA5A9LWC7RyZTfBB0U7RQa1elDo9dUR01eZ3pN0UOn+28WAcwr36PDnCZjlB
YWZXbo17fkc9a7+rYMH5kNnFoB4VxBYxUaQew+rO0PT7WNkU8vcqGPb99Ho7sJAvQwVL0oimYVkl
Qq5N+T4EdVNDzYBTtKggqLVfZacapM2zmHkqumtvo7E2t/YxHKxA3R0k8pefEOoRohD0UFrFzest
7IzvzSBythlzA6wxKF+EfFqVCXqQONPX5Fn00kPUfZBWqvboioOdv08vscvNlpB1otdxjUrFZ9NM
4mnuYFmyi57j7XJAngHVbxImS/9f0IFevcWxGaDzixkBXP/Rokyt5AwdODxEMrLNLcntduOpdEDO
8NxAK8MrRxD2DV7wFRwDkR3j47795+ZoCp9aZQzhSko1A9+qt7l5XzQ/b3sK64ZyYSC1oHnfJMuk
AEANPDVykHA4mDvjLRAIpYEzl9BLxhBP8RD6Km9KlnnoQcgHrOyyBFpOuvtJ1yalGcMIwwJndY85
E6d9ER5VG5oUm+VlPPDq4cxdgSe2iWwzZktpuMVcgkZNE7LXkTE3ZpDy8tLLTAgLmrn49zFJfbnx
8jwf86RF1bcx3mXztcT79/b34gFQxw5eblrcjgAQ59KT5NYzeRGZ7RErG6hQlehjUwwxIIpjs5Nc
FEsIJTMpm9jKXtibB6SRncbnNkiQg/lqa69wiemrcyeUBC0uAh3vkPgx3Gb+kDrGuQCPo1qejQhP
IoETk68HncjmItzMZAyf0F5cIiqgMp57BVkEtQJJEq5ACGDpXgP7S+x0WxLItFcVMgi+yQmerKiC
lwHSpB+HOc1srOPigPFRKAnOe9J6AmbCnbDpNi2n54TlLLoK1R1I1sg6mpUu7RPaSc11vUyhTX2n
COc4UTneyNrBioacnmKhv+u6FUpucigPKBpa4PCgmzGeAqrA+K/6vXeTDrLigsvtuWDYdIFIxasG
7KxSFoE4ZFS+VcJxDjm5f97fp3wiaaqyhToLZLbindQLjpjwePivB3kx5gr+E1SgsGbXFY0IJAvK
Ei2xY770GOQlPHhBYg/g07ACR8TY4h1xPcVBLVl1tc4teVUAluP/1ryDtgNuJDq11ea2kfuwE2On
yJyPt9sGxWz52ZYLHGiLE9iyXZ5jt0q4BYjrwU0YD+YXBTdLEAjgpnnpkylUvoVSNPAA9sOtdSB8
fBMEFlrQHgmOecxPzcF4ydB0m7u54EQnCDfmTzypceIkVKhB6Q83aEtFRyLuY9SPmEY5m3MhdpDK
3YnRryzZKsNdpBme1MZQu/h2O2iz7kqk1IgLBNmLokg5lRIOYZxMMDo4WYQRAqMc4IbB6Fh1kC2b
cLlO6r+gXGT58gqWzj5kkVq18QzJuD6e0OpxarU/2CxrAGodmzSOwlgEQCg9C92TBmmf2ytHrlfX
H+qfhaNfWU2bDZKVAiCNZLtIZmcSvyXRsxpzpsMYj8b1B/qIc+uzp6qaKFOAU8epiwy5HbfQDAXh
6G1zZN4XoTZe0Syp1LXAMSRbfMxzTNdq2+i5uQclya44EyEJZaO8jrKd/bBOOH9AfCad+GoSPHup
k6EfMuTpZbKuzbsEfbEAHQt5xIt0PGupy3MSjmoQD0CprAD8jegkKDgdRqyM4sWHo+7HuLqb6kw+
nHK2jp3fg45JB9e0Y4Hz2S+2gmbnz9OmyOziLsfge7tVH5IX3pWJvZpk2FYFkRx0ky7DSWZJVWsm
OJOq0G0wPgCHBXUJZ1aGvZifIFTgLNLJFLQFB1O3vKbCSR95tyHyK6/32icA5Zv6XEhSnMEK/cGy
VcfobLRvIhU0ecupeGi3t7cCzxzKA8sp1fKOrJlQfivxOlUhs3AbgfdVKO/rlCVF6y8WLBMa1+qO
lYH+nP88dkCOM0P5XYkmmuGXn16bB2FRGzV2WnBhIYjP5i/c/73bljCSBxcg1PFhWpCJHcE45uiC
6VTJs1b9DOafOZjNxT/J/qyx6GnUoYbgqGwAiyi/VOflgKzgS4UHtu7PB312b1vGDoif66dTJ0ho
6tnQoCgAfsVqJ+7zR9UjZIGCp3njpgZjRuw0KLTn9zLik420CYTB+OGQs8B0D0ZkpK2pxHCV0ijt
LDoPQe/E0fc2Np1YWziHANPzVyZTGzkU4ihKLZjci6eg/C7pT7fXlHjD1T5e/X1qH89QYdJEEHLg
XvVbu0cDS1vDLTIwL5EmqAIhUEj0MD/ekaszM8ZaaX334SmSf4qc3DMOpJlqM+3JFbLYx2f9Mfd5
WeSPEf9r+z5xqZDfWVKuVQEiR+t1R8Utzs1R9MSXcoOU70PyGJzB0u3ErnTfP/2LBBTzRrKymtrw
Uzd3HXqDEIbfSS9IvxHuioP2Nn9rPvhXq01ecvYI2zk/7aV2fxY3Vd4SRFMUDqAmP4YiHqelslPr
0rCRiuC8GtkfFq9izDZ/dMhRe1JXEzFsetyOe6f3zE3+3dyT+yrJbmN0ESwWDljCkWzjvYqZS4s8
EAR/LKI+SOFGeTOHdYSzXGhnJ0cfeZmmdqL3nlTwqLGYNlpo8AIfANkqNJnSDKlYpaiA1X0d94Qw
VNzPnu4oB8Gb76GYPb2GznDiEymxbFzjUs6r10PRtiFwrVDwqqbxivqLbs12OUp/cPytkShHnaXa
yMseSFVnuWXtJ8HgRNGX27GGFcssZE+whhaYYuhRHb1CpaJTlRhVpJ9p/H1avt7++6xiBJ5nIOgl
pUwUWqhDHJ3x2WKSlyopU23GTfhmEVYhzCXb/4rRhxU8LfTgIFevYnRcpL7PoieaNED5FMGz2jXH
+LG/Gx8X5GgET4Xja7/I1LXszoVdnXjJbdaFZY1NfbFFm6wA/Xm4sKTHIvpmzoeMd4m8nmrAfWWN
QQWTYFSrIYgQTOZ9t1O2+i7dmTaZGuPd75ipoRUS/fgEO3aFIXwgaecBYXrBlBrBIhRlvxmVb3sK
Z/HoLoZ0iuI2F7B4YYZOfPWLGua2FMWcs5uJAu1vC0NH4A6jb0eZJARBBEYYJyx124wO2FS2aTz/
gSkq3tUmWmvRDkZ9I33RQ03scBsRusg10QKttrWNPjqOLewv9IlDd16DMTmryh44CWj1U8RY3awt
OyqrrxgJtaFF+TLnyn0lZG4l6+ewx7Brrqf2Ule8dzEzjKx+CRX546pqR3SO4ILbZ6esLLdx1PxB
qgK9vH8vqkJeP6vbytjmc5epgJCyN6E+SMb97Y/GM4G61RVzkXWDSRZTQdNw+BKNfxLPISuL5kDC
XkPXfuWq18WllXHt0ZejmasbXZmehEDgvDWYdmhIhoNG7v9Iu64lyXEk+UU0oxavJJMpSnSprq7u
F1pLaoIaIL/+HDW7O5kgLTE1Z3t2+9BrFQkwEAhEeLhDKldMyGfPoLXLHzRdnn2PB+9VX7Kn61u1
eYjOTAifwszAJu95OESNnflpt0Qu0N1lIxNS36y6YWjmf0sRPskIBSOgaLEUEg+f29HaIfU+0qre
ZQONEkJLf/asG5X2t3rv3s52i9eGR0K7HqFuY/aRQYZ/UWY6/0V888+c0AaRb6dRrFxP76rSDasJ
7dNalxRFZPvL//3MCnVS4o4LD1Lqjvbjrq6+xHEm8ZPNROZsc4WLeakHU69UGNGYHdHpTetBS5Md
KCaurnvLpiEXWFUXEsGg2hH2bMgSM/ZInAVqXwaLOZ7M6tM0W49pLpvi2dy3M0vCvhUZCkn2AEtT
G47jEmT555nKlrN9A59ZETfOI8NSlMiuMe0H1Yhqv+zbYw4uOFnrWLZxQioDgpCBMQvLKQno2XZY
XVaGWuYuiT/3NlS9HMXQousfazuvhhYpHoQeKMTEfnmhgclqAeItcO/mV05YVEfusQ89UCIa/BkK
aJgSedK2wkbUMlWQlqGhZ2iaLTbUKHWKyalRYF/KXIcaYbqPk1SGy99KRgFRMTkpGtirAWe/PFj9
YgAPaiOg0BPUK5HSNDccegCaSUwBfJj5AWMa58aELEChVqo1KS6UOCt25Qx+dRlSaiNAgu5b47KR
wFED4yAEyJlqWlPqaY3iafE0jDf0d3HnBd43ApK02yqkfTDZAUTaZFNDa8+8tCscaQC3F89aQKdm
9j/1qg5t54kBUJFTScl0I8PhfObAggFzgyavWKJoajeeWxML7HdtG1iYSOeN7OpWeUwPXGv04wgD
TcOgAPBM/F254p9Qaidno5tUgTZ+ofqr7dWSYLj2c8AfAUC0VTyFcEMLZzoZJ62Ye6sNIDVl7+IO
o2RsHOn++inetIJaJnIAqO4CK3Hp5wr0oD3gzNqAVc0B5I78ogTDyXUjG4EQa8HDEQtBpruiUGNQ
fS9MzWghKWCdipKecj0LY4jazXkcQm70F1XpKbGK/RjrkntYaltIOElPeElFb4Op0nce5q5o4WvF
l9brfCV5s4oHXb1rlfD6ijeKnUCGIKUyLAgpYNpL/HpDDLR36rbolmtv8Z9x35KgRnr/2gYvMSoq
e4a6WftrDh0IxRYhSgL40iCof/Z+Xf8l65vu8ocIgawCGmdAFQJQu/4pyx6H6Veh/r5uYqNMd2lD
iF+kaFtcEg4We8pQ7nh2T1zPp/v0o7pDTHueTkHOiSGs7/ljeZd9uW59I8Jgpz0LAg6Ww5ksLz2Y
dHQgxIMHL+aT3S8+AIB+U/zOLUnWvxVC0UI2bDAQOib4coVcNp9Zs1ie0gK+6L3Z3+e7DLSNnG6V
3o4v0519+AfQ3Y3Foa+lvkc0TPKJasZL1o8TZaRDVJt3DoC77jHZx0dulbOQonEZUDnH69pn8PbQ
kYO5GDIFWFM4MnPZTIM2TyXe8/BZaIlBurkA1tVBiwhE8nXyD3gKNm5cbhTYHOR9KDSLarwJmNRq
UquQUYbi3HBM5rsy4pwpoJU2b/KTrGixuUbbwCoBTgBZEf/3s8y5qDC72ENDOYixnNR7KTH2oU2H
674pM8I/75mReqTzjDoPtNfUOGLpja6Qgw5Ci+tW1qwS0Nnh6A4LUGukYuLWsVjxiOlmHmjN6qNj
AWGRh82XCYPVr5AAPo24b+8UWelYvDmAcIBZHD3cHsAbidPV80JHZ4HEj1/96b8rKP4/lpH70HS+
NvvZV+t1+da1vioDxYkHgltFEwIIQo7qA+ne5Y4WwOI5Xq9mmAsmT3TUS7+L0yfoA9+Pg4wuS/x6
AM17KjSSAGHBsUeB5tLWqKajwZas8ku7jxLV+NUn3q3ZJRInWX0+gMsRUoDDhlgSJhpdIbBUMWAP
bcxAwfs2/qHfOdO/C4ai8guNnFP21uxlIwjrTwdr6BagiYnKP3xGWBiZrBnjKqXvsGn2oaj3rWPj
8bpTrjeP2/D4l9KgniXy5Th9g8dPCRsQLA/q6q7SoTjFvl43snqD8K07tyJEqrwxOtYtsNKfhjB/
mHS/vU/f6D2uOyDK89l3n+v7GEoUAF9I7gPZAoWv1tVqyuIZplHGKRK/nme2LzFnW2Fk0LAlR3z7
i/29m8Illxm0axoTxqzmzlB/5LOkjiD7+/zfzwKVaqVzBq5teMTyMCxPnSpJz2V/n2/m2d93UnBi
mS3+fjl3vtneN0YdXncFmQXhsLYOY63dwUJC8tRnOnuk2iJJlnnSdt6OFL1NSOrakoys519Bqb9S
hd569lcjn0K1AkI8lbXIZP4lRDo3n0HQosJYVlV7wz61NA0LTA1d37YVr5a4JiEWpJ65qKoyg/nl
Vj+pO3CXAl5f+Axza7wLyMGJ7g88DN0fCTRErxuXfDOxb+BZhjL0E2wPmbdD2uXHiQylzXfpyicT
ewVNNVSDmfBPBlpaHyQQN3ZqB2hmPCXucqDmMAY9I8/X17XCVQub+p7rnLl7g2G5ajGxMArMJZjG
oS0NtKyXYM5r2rnEB+kn9CqS8P/pMyK2zXSyEnQJ/BDUN3VPTnb6UMeN5CxvOiYEaoBvBG+GJ178
ExsdpXRghDqqb81eoKrQ0aw/WMR/30LLw7MU2FlvJdtixDpABz3wk2r6WNtxEJsyDqR1KoG748yC
EFPjdklHTEUhgBu0vc8r8DrV442tpPNB6zXJpm26OshTNEw+gV3AFE4ztUu9TxiWg4K74sfjHJQj
TSXnafXWfd+0MyvCYW47j5TdBCu2UbpvNDXAxccGR7nRxyJ9TOOlCyqHNjfEzHUUwD1ygEz3LMln
3pv3qzP3968Q5w3riRITUsv4dHsCENNxufUiIH1QXIroZwXCIs335CV38SLkcNgsTOlRkXjPpo+e
/QQhL0hA/o/SIb5tTtxjB1XQoj8WcSQ55jIrQgqQ9m08tB0WOkXpA/3j/SRPxiHZWffuc35f9v78
0kknK7ccCeQxqAuBYEMFpvzyJo3j2cnrEsliYc83eVFowZwYHwUUcD9CMwXCnQCIAegoXKYGHey8
q3j8miyMnYB/VIcII2OSDdw6gedmhPvUXpQFfVysJc9Vv3Xz0AWoqBoaX/dkItmb23a2IuH8tYkO
QnDwLvi52X/X8uEhHWLJgL/MhHD4FExSTqzFpo11pQZNN1m+6w6hxOe2cpCzPRPVCGpt0lhM+J0Z
ppNfPoBHeoeRLu2mCuywfPWsiDzkOy8sOl9/um5bskARSj+MukusAqZbxX7p4+LodNqHTSDcu56O
iWFohKyeXKRaDBQfSlA+ekXyNe32hDTK20eXARseSnOuDuJ0UAhfniDixVpi2LCBR9+3ymDfPdlH
Wm/UpQXB2aYhG0kbw0LdJ9YeGq6ar1TMk5yeFbsBeHZQonFBE+gaOoKBYGbQbaKPipWCn9o9Af2j
gT+o27GdPgX6QYbFW9VnRGuCezej1TqtB2sUSlHsdgFXFuy9a/8kIXQFZY7OQ/TlLYLVAR6GcS3V
NkGbdfmZpqpoE/wvUsjBJgfsYB79RyRl9Lu9rBq0vZdn1oQLw0IVyE3RTAIRU3Zg70K7DMnv9KRL
idTWUQ+jKFwFBvNaNrRnhQhe2JVrtbaKKVJHicOlm2yfds54yBpL27tq50hSD+4G4kZyIWZPh6AQ
+Me4t54lo5k7qovXwp6apE9dVX3tyKCFHXIdjaGI2LaaP6uYubh+yjae5pDCQzXGNDHTgVRR8Bd7
qUjO2JCC6rQvDs5yH8/QtCijNPwJaYQXTPo15GbZvc/OS/KgjfN3bloULzUb2iCzh+lBc2/5Y8Yh
kvfyqhiM0wATKLgBn4FFikqzndF0NE0YTIR057LPDaSaHDB9sNeqB3isvmcIzFLRtO2F/W1VSDi6
RXeWyaM48UPd+TaxW1/9IfluPO0V3AUrg2o3HBTVKJHnj2CQw7WnKfVnnHM+rQX9q2fOUOGANlH9
Ihtc3Ior5/ZEnNUyF2gfjLA3hC5ipc/ZlNF2DRs8m/ZyVOaqUfjXl/vf+kTUi2n2tZ5rsGffWW9l
g3dZspt88ub+1G/NQxZJSWjWNzZ3lb8NCh+t6kbV6RIY7Hfqn+E2O0CE6YTb+hgflqC8zw/tc/Ws
hLKMZyukXdgV3jeut2hlPcBZymP1xCdPfy5Bcz/tE2lLXrZCIcIMcZ/ENuoTfqWkaHMl831Jo95N
j7UGdvxal9UNNiKoxUmaICsE0TtHrBuAkXdIK4LDV6il86BU6XGY1D4oVL2MAAqQRJN1lo/vd2ZN
uBpGXSd1DlUDZKUWtGuaLsseirSwnpKpKMLrp2/zgJ/ZEnylT8fCmioeVjQG2ht4o/163cK2WwDN
g9sApW10ZS+vg9Kr566KERxzCElXUNJsw2mXBFVUB//OBc9sCY4BJpBsqtMRHyo/cgRMGgFp7u7V
iIQf78i/H+wzY8K9SpdBs4nDF2aWP23DR4b/XbJ3fPtXsRG9RrRb0DlC8fxy7zKvBDez1vIciO5G
FlaglGp28SctKGBvJ6vTb/r5mTnhCl1MQtza6VI/Ze4bU43IQSGuN74XrepLVrYZ9f82JVLpODXt
PVrAlLmv8HQNm4gdOLM2WwLyQEL5HM6mp58ZFE6VtTCrsWe+tra3fFDbcDVQyapkNoTTtNC2ByEX
bODJ/HlKfDuWDeBsn6azZQinKR/jYdYNeIS5Lx+qXXwcIxq+T8RIo+zmavibhdMdoSQmmEos6tkF
gymvcqLZxASD+Sjxgk3/PjMhnNfeWurJ6979W4ts5fm/XtBXgWecwFpwkBiUrUk4s9lip2W1wCBP
oxTzladRCBFh0ofGn+EJJWE5GarMJj91Z/lwk9ByanPYzNrxCf1Kr9ckrSGZBeGFSV3GvJRvo9Nm
r90AxmT6WbJxm1cu1zjjXH5QNhE2jqjlaMcuSVF6Ivc1PA8CsF7gHOJjG9KwrkOovIfKH1P6etnO
688sC9u3VCMzehuWuYYlal8U6+zKW9VG5sZwmaiR2ky+vjzzsQ15z2A7XzyzL2yu2rZDXSuwnx9H
iDXwMGX71p/8fdRAhhPdqKji8j+zJkT8vMTgVZI2f8XFBknUGNX3wOnI0zX+xVZ3i2foaKbrUJwQ
a25KwnUGCCyxKN5/m7tXkwtRhBhCWfj//QWolL2yt24YmANvCOr4uidyYnUDZKUdFMJ9ZtrFr5hm
SlDXuXJiNaM75OUyKPFm9g31ehP4TdABrTghyiGnKibFMd+ZPOsjagj9J6t6IZoWeKn3VdWbfWO0
D43eh2Z3QvUe8vPR9aOzteTzXyDEuMKGoKfl4RfYym2i6DudvOX2I5tkk+L8cr74npiVMjj8CzqE
BjCCgufoRUOLubb+mFD5qE7DgUYAIh5kyN81eAATU5gQsPDAgOe4otvErO1bbZpa1BAWIypJbQWp
ar8pMdsPDnQHafYtdfqnMm4es3751nYK6icpOcaT+1bqMjHO9ekE0A/QIZQ14FEmoBOXwTUpOgDO
3LHFY4eP52e7Ob/xgmHHBzWrImCyeem1Q10aFJ+PijvFbubAIIvKF6DA+KlxcINMy+6vACT7ruuQ
IFgUMpe5jnu34EsEZ3fvc3vWDsOS2h0gjcEHfVUwJSQwee4oIIrEx0VbBykmvWXFY2saEMORlSyl
+yhkFwYYcels/efD5UY4WDt+GZuh7fnGErhmIMehSI0KZ7Eus6VsPBgdQuQbIMdJ2x0AhHecbr14
1kCcItnQdW8KO4oCswVsJuDjGNC49M9GN5qisqYGUj90wdQrpk+fyhAqzPkOvGicBgpoTFbjQQQG
UIy9TmH75fo31VdJlvAThCPSsgkHNMZPoIHyiRJA9AMWmkEfVK3P472H9q0ZKLs+tCCdB7EwDSWK
fyEBrF/+DvHk9GBBKayUNn6XfdaN8iW3PpMaSJbry13lQoIV4bTQxFLyScFqdXPYx56zXyTJ1joh
0cGOibsRVKNgdUSF8/KT9uq7pngxoN1I/4w3xgM90R27RcwLqzssDxi/9Ml5/bgiBuDmAGaisgmP
0lAsE73XLBozZ9xwi2EHMKwjFEl2bx1PwUiN0O6p4LGDIUfwV2VuJ1efqj806Mqoeej39fAOIugH
hLcmkCXkqyQEEnkoTYO58i81DCHgqCpJe7Vw/wAYideS5xfJ90k+kb26gg3eAgfYE9KNABJ4wsZN
JqHp7MDVylucL0hfvWC2/zn73BwcsO+WvpmhdTp9VjDY/0FnhGF8KqDdIeCG6VhheUtu9GWJzpIf
F18c81OZvlz/++vPZYLsCxMxoB2ETIojImfboks4a0DidyEL3dI3DgPyUwwTo1+3944fL7C8PwAs
gHSBrndBl3zp+808mupsw16OGp91805YiSDW/IO2xfreE2wJm5fl1qRYFmxxLUwLWpTGXkNgkjdI
1sV1wZJwF6X9rOYohUHND88ab3inzXvnGr1VdX/ad3fjJzn/5zouC1ZFrzQAldE8rI9FWmSSvYHK
Kb4iStLecCyjYo+2WjQkn/Jd/NMIysNQ+JhCKiLZyMw6peM/BMcehK4QVkFcu/yoSJudfIj/s3wu
R+dVmKvqb4cnPk1NdstbboYSx+WOcpGtwqah2SgJImkDGlWIM2xWYoywoEbC6z/tiZfEB9/125dh
L01ZV0GG29IN0NLhLuasiJfrI6nasTmlqMc8Uk6Kt8t2aQSw2QlPR84F90leDF+ZxFHEkCsmBDDr
r6FsfGnSNOICnNRx5juzF5blBJ7TSvKu4H/iYgehxwQoKqqQ/GWzEj/J0HLqSgaWnhwcD1Dn9lXl
q+Qjcb8XTCB04aij8wSBFVPIHHo2FWqN0jNXMqWviJlh81zBLUHBWId8rlDa9N3Yt3OLYhPW7r25
c2tY9J7BkXDUd0Y43vH+zLSDyc7Pwn/QoZEZFYJaXtAqbsEVC809F6FGRyJaf+Kl4/8YTaGlKeVJ
lBkVotviUH1QOr63r3THyVCbSIOIKjeqVkhHeS1DFr43XOZid4U41xfaknVugjjieHVAzGZXu0AH
SrxGZkXw/dlOQaNJsbL8aKNI6UXFiR34uhbb504j30zuhys/hfYUipQueNJEhEXeG3ab2lgXJ5Ya
9wNuCmUvH+FYF18dPqHytx0haKm5DfERA3Zo4PjLbRnmYXcgt+mh2VsfzRwEU8LRy+omUwFIKDAz
FhI9PSRGt5d8J+5hV3ZNPGuKOc+ZDWVOrIaF7FiGKXh4TF87GbtmL5OrWA2ogQ7tfO/ETEXzYsz4
EFjjZTwN2rF57ZdxSO8WpCzxgcur22gMcdtogAOnx4MyBUfWPnuWVaFW/gKuBmjZAZsAGRmen2Fn
ziqy1NYW5IrtDCKy6v6vIlv2IL94+L1yscEwg/wMUw+g+AbtgHDv2KChG1HmIj6ocj9ZXlsHlkEe
F529ZpOKqQu3Ca9/0lVMEQwK6yKTV47txOagSSswfBzsGOz2rgTquEqm341gHI2n1DZOw+XmLZSg
J8AI8YlKnE+KU//E//BHQrU4yOPyo9OUumBNiM1V23iK6dXEB3dcjZKvnVlvs0YglqRBjfgz+txj
NHRohTFXO2RWQyIzN1QJ+mIV0YQfIcRq2rTeWFlK7bN4/IwCHKRs6O/rn27TBAZywNlrg/DYEnxl
sBTTbrMOgnYmRmRqw/jSWKYEmKPzT7NyyDMjgn8saV3GDgUDFm8nZkhzx+8d+iBA4QdkPwEK+aZ/
Sp+MoI3IcxaxfHd9jZvu6RoWBqcxaIwny6Xn9EqKfMKBeZdibDJ/MSDDuUz/woilqThuAAFhkl5w
T89JiKXm3RxoGvohBVSpp2/ah8nYMfSGiTA8gDgkHZ9M8IgyKxhpTf7XqXWrsPjW+TBlBDcBFBrI
gBBBwA4hXNZGh2JxhqGBINFZ0OG1z+kHysyWxIz1M4vbAfLG4MQKyFcFO9Qd7IHWJVinMlVFLbcN
chfEzdQOgSc7Env44aG5oqXlI4apZURBa5fAoLn9rpKBfBlSUZcuQbUZZet+WIJWO+U2agBtEsz5
y3W/42596fYgOgIbuw2RNcdaEbK5sTfP4F1YglnRXzv61lNwo41N1IGbQEWho0oke7qxKlTgUaVB
IwfahGKzzKG14c7EhCp1Wf2OJzvbWXmCKRAMvnz0EQB6NN5NQUlexXDBe8ZydpO1i0IhGOchTZhT
d0dHzfwxFiDakeR06wVB70zDKLIJGCsnS7v8TIlT1dWYLJAnmpowbp5o/xVrlxhZXywwoiOHQznf
4hTml0Zapva4bXgYqriClqvWio+2/YNVd2TxARNrgut+sb6foXrNWbN5YwgMDkLMzWidxbOZVj5A
MCh4EnOXtPWfwabP5WRDdV6NZcXJrSWC/o1jjU2wH4hk3SVzmoy2mPCMWz1YltwnNQoaw8lMJX4h
MfR+6M/8QgX8S28MGILM3N6BFJ/uomXQx9pNXWQ/rm/jlnNgLegHcRFDZFaX3y32pi7VSF75Q02i
OD2VCxBfbivxjvUF6aIgyXMOAAU9NNQurbT5ooyu0ldoo2XJYfLMX0mc54frS9kygkFVF6UQsFMg
b7s0MmF1laYQTOC6JPnRDz2QN1XRfbluZWvDzq0I13BsW2ltTbBCzfLGXYj6rWdsup81U0aEsWXJ
xYAyOC8tdO1FFYqKGaOXN5B9zOPxlijK0SnZ41SqH453mNsAKBxlSPxnVebEvR6TZYKZRHlI3NuW
fSknSQq2WgmvSOPzI/q8D4sIe1YXGHKIPb3yOYTHVpOHFkTYGpFJQsvMCF6mtfFolyrMFO68I/Ef
cISAsknWRJRYEWcq3JjmGdVhZcncT+DPOmUpSlFL8fODfgaFZBXykrhiAVxfXUNujchXZF0FIGHx
0E/kCCFQXOTW7rqZ1aF5N4NECLUFNJ/FBILQwYFLG5Xf1eUzCFnuFUWR6vnoOHkXd/i7EVdFqsDJ
M0X8s+1kdcaSFhzAxNKDicQoL5TOYx8Pxs1gJGFf5xHePhNolpVjlUOu0zXZfBicVN1fX+7GxwNx
BBgIsLcYFxQHopa2Vyd3An+/Nmi34A8NjSx+Kw1VEoq2zWBHwQWF69DiG3IWwZmlp8CSeRSqHenT
ogSU1i+0lJwqHs/EXcWfxgv1PYcQ9djwOu4SE/NWPjF6DMQqezIWvpU3x8ZlR0/GELq1pHfiCMQI
SHSII/qxpWalmmLkiizqb73JpqAmVYs+M2klN/vq+oO3IJl0IO2O7Ajh73LzhkzN2tZChSEfSPrZ
SMv0W+ENRRspcatkPnE0ZkpOwdZWch1fQDBwwaOifWkSPWCqdKRggWqSnTnEuxG61Ir1pqfTgaiZ
xAnXjR++QgOnzTKR+uG9c2luWAz0s2abn+18+TR2Zvs6l7UTTVWNXno1qTdgqNcfsr6d79DwI3dz
e8fAXmHEqqyQtHX+z36KmGvoGs0mEKdVvooHijp8LYyP1sLe1wrICSj6wDoiQk6cTu8Y9ANqnxID
8naxUUwzwIgYe5LkGJvfEGn0fw0J39DSMwUaxh6ufwtq4kGemPVXt1lQjkoMFPL9pM8n8MAhj5fF
t809BHEFeLGhk+uJp10dBgy6qTEeI4TdtDRH6WaQBJRtE6h28XI+kjXhBk1LWhjekjDg5acIDoNR
3OL79dC4uX82RjiAKoMCj1iH9fRs6Isaos+d8RvlmOpbMkc4gP4k5d/ctIQGCOg+XFCi6cJi9Fmt
ey1B4PIY8ve2UVD7bZ0uaO3ZvtUBTTopPVXCKh4xS0qMLiCu2R1qi+JRploV4Oe5YQWgLLZxl0zx
Dn3+JMIY6kcVy3XuuiAcdeETgAt4PCSeRfGGOCoxlooFenWjQImJVX+m6vX6rq9RLTCC9M6FJQfX
o5iAl6PV0cmDEab5458FbRp20I9G749vaCBi/sJ7uW5xy5WgV8ip4kzwuRjCOfEyujSLW8OgPfuT
8sllRnjdAv9+4sV0bkH4vlpKKvSawXORt3P7uy3bLoIob7ez52kMBlTKblC9/u3OaSahGdpyLAv3
Ov6DNEMXH9QD1fJOU2oosy3dczWB06gYlSlouzretbT7abVj/Hx9rZux/NymcNVbJBldd2xYkB6b
I2cyG/xu5+1hGu1XWQ9o62o8Nya81kbdKDpDJZiT6Tpgf2Ilj4DC6H0LNaB7V2fG5+ur27r0Lc3Q
EBJQgFkxirVVn2JgrwFjCdFxxDLa7NrBTEO7LPPouqktt+Qq48hDIamJvvLlYbOzIZ8rYtJgNIwj
M4dbO9MP/8YEH8LjXFTIMC5N1Cp8cliQUrvqwsLMXiYAS1NZ0Xt7IX9bEby/IJ66DDHeU/YdNMRe
MYv63plJXsgRdQowGEhhapsWgQHmuE4+IiqsC0WsotFGGy+479pbnvksLB/QgIXoEdf50HdcUswJ
NMhoYtIlyB7yg3mT7jLpzMGWt+D+g0wDJow5Ad3l/s56Q/PBQA2oTyrj0C7dbzD3TJHbf1SLjwdm
PCaRUOC2RYooGMI7trSrFle9nfd6CBhrFvZkkASTrV3FcxgwsXd4k6iF52RTOyW2hXcey+uHxaZe
VDWxjFJn0wrI2EDyoQO0JRbnSEKX8v2lwLIYV0CQDR+meeGbxanCMCFv4NkjeEeX1zjYA6vQN15e
mOlEGQVIJf51/WxtfnsIMph4VHHBR77Os7syNii1DcVEzaqjDmb+E+uPPaSQ6fNyGexsK8rjeGlQ
fkDGjqTr0hTa025BZrXC6Jbj/koTHbIciV1kP1s6FNUnqBhYxX2Jh12xu77GrW91blhYY9d2i5dC
H9B3m582vUv6RpLCboR30J7qlgtoInoGYmsTF0lhxDP00BwQACx+05PsiMtFfWTMmY4UdAfhh1d0
YVB4iOijllGMntT+tAy1D/bBEMxeb//CBop/YNvdotxsQJs8jRW6LVlR1o/qOFr3DbjLJI/GjW/D
M2Pu6JCBRmi4dIq6a/UsjZFz2Hp513nZiFcxtSRG1hgC9KWQN+lo7FgoaYnjkFalZhi1AiWx7bAk
0IxqTzLNh6j8gRTDb0trgqnBZKs79+BrHfTnxZTJCWy5iK0hvJoWVEgMEQ6lacOU5gP4g2t9uMvV
J0fLDrmKKbJ/cVmiZQAyWmDzDSA8hQ1dqhgor7hFZwnjFii2+oUzSLZzI2ZwSTGgLNEzgC3+72cx
Q5mm2Gp0Fyam6sfI0zUAFD+rLftwowqfDW8aKPBxwRiAoi4N0SnvgcbAZ1vMtPfjHKB/tJ79UjU/
fmcAmoAnFFo6QI2uOmKMJok1VMTXe6LsGShKg0bLP1xNx3JQV0JfzMYQDu6ny+XE2tS2hQoEhD05
gTp9qZYv14/sxodBpR4U4LiVoOIjtsDicgKhT45+djprwdA7kU4gBZO6++tmuAsJ7wQ4l26jDuKi
ECI+fVoyVxqxTbw4O1JGZpXeW959RjiCqrDtfadZsmf0Gi0Jjk5Ox8trq+hDiBMnHrOVvqmnGpDb
OZh3dTh+xnOBp0dcmqw52b2Ubn/rhYfCpwWWJPAOgyVU8L7Sw5Mn1iGDgCfZCDQeKF07xYi0+jgu
DxAF9LMar2C2z+ub1FH1kMTLSaPEk1wuGxESP8PF8wEMpbg7hWuT9wjdxnNq3xrBp00c84/e6r+v
f9Etx8GLGZhJFPuRxgtBo7MnhAyzAV9ZdouWH7g0vmboLV03whNo0W3OjQgJdoUzTuIOp1nvUFIu
MhrZU/F9yiyAbPspQHL4jeqJTGZly1lRweZvE3Dio0h4eehw5slYOcADDXbnBE6r11EcN+6pdNX4
KSGtsiPpImsBbXwzvIdsEA6jC4DqJP/38wjpUvA3ZcAEES05AXN77yUygr6NdQHpihIEHnK8Ui18
MrXL1CpJsiXoQcNQuyzk4mfe0u8qr4H68+uHvx0CMTrFMIfelshs14PaGD05ew4s7Teucp+xn3Vy
w+D1zvTDphK00+bazqwJ6U2G6mY1WOocdFaPCSwzv82U8qgP7Q2dsm+sXCThf42TQ5WIl3bhHng0
rKaugRpoNUXREZnv0pfyF3rSBycip3Zf7Gm0JxjsQ9llZ97mB1S7HqpoeIRa3u76Fm/Fm4sfITiN
1nlqwtyMYGop/1Uf3e8oEjDMZqlRx8I2SqJaOUhM8htHOJL8lcHPPHrJaCVe+qlG6jSBBC3Acnvl
57hPdlUQH9rj8ChnOd8IMRemhNOfzt5k6XQBDol9S8o9PM2PXVmdZSvRu7AieE5j0KLp+YLAyB/F
4OFPQ/VIjvRlPphPks3bXBGIlTGpD5YIYDQuN68qVUiOuwCokXkX76tdta+/cGFVcPZ80iM+qiwH
3W47yZlRwUn6zox7rYKnsqh91YP5brqxdrafPplRFWahrAuwJjnlJwNNeY6ewPGw+CacRTKCQXoU
BRHJaNDcYpguORghgGuBB9Bq8+r+XF7Zfj7IEDabW3tmVSgUzJWXtpqaED9bjqR0fM++4Uww1z/g
uybkyvvPrKy8v8MLAJTOAUfH1l1oN4H7qDybJxNDivERBafmB3uqX7095gWhLTLethnGfGIfc4uR
bGBi48rA5BfueQyiQ5JGbOhAbIy1uZEsAWu4SuYI2YymlpAXbn5NDGMBzIHbkCvrXH7N0tJi6M8Z
/GuqwWj75BQfIcV4VAJ0WAIjMHbVp/GHDHa//ppo3bpgRbXBYQCpPcFnxyKrwZ+BxiCmio+tipkQ
z25uexBdSL7oeg9hCMUMLtwNrVNXWN5ia9OM0QkoC9Rfx/hVYd+ve8zmQs7+vn65fbqbj5A0tWrf
MJp9WgC8zZovZi/5SjIrQlwxLZJNs2fi4Z0ND2OxnAz32eNVs+uLWb9ILzdL+CogcGWWl6gYW2vf
QB7nsxH16KUJK+fxuqGN9ehAqKAtDGkiRBLB0DJQnnV5c5B36o013tfsmwIGy+tGeGC/PMsawO54
4aN3j/9e4diSZDHVDAok+XE4ch6sbgfRFelY04aHIaNzVPR+wM+JjPnSA/rYNpXGQc3FszA0Zhmv
+exKCtFbJgCDApYR9zFoP4QrLEO722PA/oES3Dk0ensb5zIs1Dq/gibv3yZEocgJ9HK9zbAKZWJ3
A9Nup/nZ0QqQi4yRPTIJAnrr+6MewdXe0CNYCRG0ieF2SY3n2tDVO6csT6VGHjuE0usesH5eYFF/
mxExyFmSp9ZSzUC1LvleMT93Wh6V8682Te7KdAiaUkYtvbGLBhdvBFoecBH8v0tfyHLTRTunWjDP
XoFHPdVevdh+TFsTb6eh3k8q3V1f4YaPXxgUUiiz4EQUg7cEpjX8VCcSJOgNtPnPqcfoFiuDwZoP
uv75ulHZKgV31HvLnOKkhLRP0Qfm8M0eXzIgRWkLtRhVk6xwIyYhmXIBd7VBRbB65ndoPCd5Djqq
wVBfVMW+cya2Axbgh2nFstx3yxYgHBimQFmQt1QvP1+KeiSCFcFu7nM83r97b++i2DsG0dJA/9m8
qmG+yyJZ10dmlv/7WUKlN6ODfnkLxi1zvlGH3FeBDOxpvbcW2VDYpil0AVEQgjYV5rAvTRkmh28N
yxIUuRlAc9kfYuoXXeN7+SA5fFteAhixCUQvOnRg07k01dNeJcvcLAGIVwB3GQPTwSR7G6nWTZWn
4XWX3IiQaG0iMoIcEMVcVTDmjBVLSh3GVCUtI1oUc7g0sgFdg/8V4UZBhwqJGNwDqYQIZyJmmSsM
lKqQKkJFjYVpwCAxB3kEA1wO8X46AqsScqJzGnon7QYzocZtcipv6Bt5Wb41gXJMhn8wdsfdcv2z
UHlFwRy9OlE+c4qNcoAAAD5i17g/tYaN/0falS3JbSPbL2IE9+WVSy29b2q19MJoyRII7gu4fv09
6Jm5KqIYhWmNI2xH2A5nJZEAEpknz/EBSC+/MjK6n//OADdgtMZC7RWVZOE7K2OfEMiqg78Sw64F
6pX28fJCbgQoyvFobmEuBQmb2ADN3IFDrTBtUU67sv2GCqxfKfdk+nnZzEa8rMwI52aDxrJKDUDg
0iT7DlLod0/NZUy4mzZQ2oVSEmIT1ab1Bhg6wLESC7d2SfTnrLQi8GF8v+zGBmRBQ7kHlUg8xlAT
FwuS2TKydqzRkal1fKkBUjEoPOL+6UmVBUi//sHENbnvNYBSFJZlQQvN7KhJnTerTC1JbGwuHaqj
mLiAeiCKs2t/6zhnbPQAD2vQoXQzcpON15bnHWZNdq9vBDy8/mNJOKengnrgkIelXrd2iWuE4+D8
M7JB4tCmGcBPUAFCJgnE1tqhdshsLe2QpZRe0h+NMl12KFiQh6IvyKcBoFhH5I4qwDaY/hEPSygx
Ykg9gUdTn1i2D4EyZ4/81drRSdf2nUsN3+3Y8Oty+Gw5iMMMODs+owUW7LWDCui22mSAVaKqdTAX
GF53bPZYU6/cXba0UYVBQZKDoyACia0gAgpiyNpMrMC3zJt6oIB1k/xZAfUQ+P+n0n2KadehPZXZ
fm2Q7nVu6gYCzZOD8Q91jmdLcjdtJIarXyNsTTYMYNesAL7RDMeIvCTW/aXITL9KTSO0R3U5kEKt
b9EHSGQlhk3TnLIG+Ea+YYUTtG+hTD2paAzP3bigtmZ1NnAk8UC+avE8fdcTr/zt1Un7aNWMjhK/
N+5klIXxB8TUuOynsEUL28iIbqNJbDSWvctKA3rYsW0kUddTinmfadDwr3Rdku5/VCqEGwrYQDzC
gQLmY1LCMOBAoPvZzXjuI1XVX0nq0UPt9PQ6rxgYC2f8lpjhtrTsjByWpVhumGooki22FeyIcaQH
Fl5hZ/zWDCve6/yoNKyfWQXFK7cL8F9LvvDWIWjh+kIrFFQQZ1vK7Aa1snpPDTyzCLNK93Wt3rtA
HM6m5OzXtxzivVYAPfFtUbpZ797SqyualvwOyyAxng5GCAaK72lZ3+tD3votVLt9oi9xoNVd7YNu
6zUdnB99YdQg1xv1QB/HB49RLRy6lgR15+X4S2NEpLMdv2e6GdAFlDlqmQ9R25Ikqpi1t4gnWZfN
L+YAZgRyQF5n526eZL8V8G5aMyMm41ilP/R5Jl+AREfdXUchArS7dnT5KOIxLsYi0OgO0giUns7m
LNG+jL1CQRzYmlMF6BKNEeD9uSSP2Vocm0NBAUJHOiO2j6He2THkBWrQFQTTZV9L5yUpJkmwbbkC
bAlXwwZzJAJh/ekMKx7mkWBbTY6ywxXmc+Ty5a+16QcwAYAN6nw2T0iU7AQUjdRCkNUthrAGqiU7
jJfUz3oyDoe/MIVKBiAR+PMM3VROqq3ks4UqJHZmDpiCWr/orqzGtXkTYRIH8hIom6BkI8RbOhWs
62toY2bKoAZo5va3SqwqT7ORe0E7mt/dOe735aIqoY30M4pND6lo447fLrt7fhHgPoSAACdwwhCL
eCaCXmW0UwvzK0k6DN+ZQ5WXGQIydFdmo3ZM88oBS2ZuTfdma6oyeNL5ssK4i1zDw5sWOBjhIgBd
DYVOAz6u1jphssx3rT3edWXzz2UfzwN0bUb41o5OMCOAmcUga+fXmBQ/PC+JPm9Cg94kh+yjGS4C
rRaHgTujj9VAs9tDWsx+XMuK1TwNWp8YvJ3KqcMwLMMngdbbrMOlUtUL7/o7hRO4yWTugCavyz1d
KAacDCuPSQgmJcN+0ompWMeJqZXEzY06PX4E5nWA/MMxCf729Y/oSaFZPcm1QN33UfkCZa1w+kq+
/CyO1cMUQUv63gs9SdN10/ETm8LmL/XFLHv+SmrSsfiBlF4FJlApDwXSi3szHniez2zbXzS/ism8
v7yyGzsVLvMAVbmC/dkoT4L3hJEVmIgfZ9XA+ACLv5dDAi0Tlfma+ytpGiekXuK+sbSqAflQazPU
AOa6/DO2YlgHZyKX80YRSpx6KY2lUlwDh2w9TAwXI1hsQRZUAfcRXja0tSfB6oyGGtgFkY/r6xVe
bGYX3YCLcHIHAxA7QFv6osoj3aSSdoLgEp4ySDzRuQNPLb4r+ktrS1NREtslcetD2vphTJvnNtZk
eAfhWv+3Dbzg8aKBrrMoUjRDBXFCplmErcJ8QvWgU+4n9Zp8smAg2vl4IZ+mD96g1cyuirC2q0Mf
A8PXze6+dsZw1lj7uVhAwQy4XgzUAK7KR/XESgvWzVWS2EvDDrTBYPf2TRlWTwiCf1sAXAsZHXa5
yMcfg4WiB7c81HGIciwh+1lkyn1ayVR6zyKAO8KTBgBgQIgqShwb5UhitsRpSMsmMqffUND4XG7y
L0eQk4BemqPnRHl2o6v0dOpzJMHlNdHvu0H2ltn6Ury7gyMZMYa9uQ7iLjOIYndTHpoL3dX5t6qs
D/Eg2SlbRjCihTEqjG2jqiEYKXtTZxq6khguTccDU9R3a1DTPaZEJNmAzBBfsJMwNgrQw3aZB1aH
AhywC8Wk2+RDPuYvVoVnviD6g9YpUsK1Gc3OR0gX6G1o4RGkvZJR8s7fcgMTZ0BOcswzUsb1/79v
+rlwCy8LQTLls/73rHCRPwk2R+SJ/IitUyvCqpgsA6K2UTBftfN+OrsypNFw3R66HdrW+9bPo/qL
98/lw1l8bf3bJuKYJ008a1t7lpEebBheUYZdRJ6mmySoHsG9Fzpfiz3ZZxTkmy00XjHQFqpA5vBa
L8DL4IuvJM7zFTpJRs5+hxAopZ4sTjG4WZhpg+nHXXunI/kpyQSJWVX7Mha6DFl+dpLjrEA5DyMp
4Dk8H/lG+9wkI2p6oTLtaAlFXfqVZjt1/nH5C4s4lg/PPMxzA1YCvpYz+BppIMhQjDTHFzZACp3u
sl9AyQWoXO7bvev4Miq08zMQzRwwSQD3gBcaHp/rFdW0WjNResB4l1X7S/d1KGLJbjtfq1MLZ1M0
w2CqxALuL8yKaIkdzM0ufkKGSKmeylT2+bbdARUSJwDQcEmt3YlbzDWq/Ei3H/UgCRzIT3yxQ2dv
ROqBgTtVLv8ks8gPg5MzC3VgGvfuUISNUvskvk9iSf55dpqgsAHMHxACGthC8WZbGwAHxWCAfUYP
XA1DeTkYWo1HTZNsqDMvYARPQU6qA7JzWwS8eWpWZbWTGcEAOdWqAnOBTLDxbAMJFgQ32mQGOxBp
9aBl+2p8Iknq2/TdHX5f3kDCg5JTxq4cEeJZXSo8X0wD+aOZvhGi5i8GS16bKbH3lQnfYgJy58XW
ydtlu+cbd21YxCmZs64PTZkbaIvFt/EjPWgHNxyCafbVUPfluEFRu/xfnpoAXfB1084K83rK2r6e
CwOYJS5JCQapGz3gmjWYabzBiAP4iTks0/sm69RuxsqJYb7SJxFfkI7GhgfDKFkFU/VKZOC6zTU8
MSDcz1k8LBhzrYG+xPDJ7NeTWz+Ybu64Pvp+zlfKrK73MefWvHhJVshwJlv7DT3h//+uQqAmw9Lm
qcnd6960+KXD9EOZSTIq8VWHxeOaAhjGA+UT+vpih49UDIipeYKRGy4NBkrSG28P9tzo0zO2Z6YE
fyxzamtqJZjh0LK8whkP4qJA7dW43w00md6ShGC/X94N598QmEhkvQ4SFPgoTgGSfLSxEwE37VPt
O8Q2RwCj1Zu2cyV3i6ho8OEcZm7Aog4hWOAxhYTEyhurn/rBDIYdNMmCPnKv0m+4NjGiSgPqvyhR
GwG2H000KK/mg2wW8XwrwM8T8/zfn2wFjbnVUqLCGQCjDEYrHDl2KWvTiO3Nf/mIcP6YbAPzkHDD
MGJ3uKOxHcYkHZ3AdDs3f5hiBqGhaanYT6YX1S2ZikqPVH3QlaM5pEvvYypkRsU7bfIyMktbJpW5
ucSgLQWrKKiQzp42xCb5ZGWaGRTu3TQ2/qB/0ZkhiaOt7wsZR54PYTAIMr/r7xvHqGB3CvCuravP
R6csv0OqdthfDtYNIygDgi4FsDLUkMXnwAgQlgJJWjOo2lfmflP1T8Iv+QKuDAg7EFe7MlXOYgaZ
8hAD3GnImKplHgiXXpfqEyrtnhHoCfLv8qE1JJ9IlJkQXRDrtE5OUQsesNrm3un3SZBFXQW0c3tQ
vijvde6D2iFQMVv1y0wDWUt9awOcfj+xxzPFndoWDMa5TpoZ5KHyxHwGUgLQSexkT4vzPIUvFloi
nE0Wz2qhLKQmlRNnC4zpzQ9vKq9ZM/mk0aPW7CTB/dH+WL1iEBegOwLCA+9EtIQFU+Y42FWfYtmG
nX01hP2hD9B+ml+nY7P3iG9974GgSd9nPKUifcfB1VKh6Y1dvPoJ+nqDZR1RMb2C0DTiISqrKyU3
A9JIOp8bnxSZqwfSdkyqAeso3Odj4jSZmw1WQKrXpD9kPXqOzrWH0+nTGxmdQOCfsHJIi8WlI8my
NKbLKr+Jqy8GuHg9Mn6uT8f3AbhWAfrB9c1rsoIree10VqENuEyhGb30eqRY6i5bvua1jLZzI6GE
KZyuuEHRSsVY6XppgHtv2ziZLMzeOPe9E8b7fj8gT1DNqLuBotRehuzaiIWVQeGYGtDyIVPH7KBT
C4CNnhaPPdne4+U1khkRjirLHpIajM3wKhve6dDeDE13HE0ZBnXjROQ0BxjRQOkciBIhR2WFa8SM
tFaQE9NnLgbcyNfLjvAfKmzelQVhefS4m207xkg2lzjrMBDFxeDl2uxbhwTQnUA94zDCHKLYe+zU
xF7UvLOC6ae2g0DMT5aE/Gnb/8I8Ih/zVPZ1lLw3YLsKs1B7LXbjoZY2QT7Q1WfunvwMYd1QKrWt
Poe79DXd6/sE/ZfhRjmA+mrn7eid91aGxkGJ4p2qhRDpuY/91odoxx265hAtkSshbsURCI9RL0Ed
38VOXO8OBZOLlGU6qLiLcQbZX7r4GL2NmFnJKj98IUXPTy0Jp7Qbx0o9QgQ1SFwWdbPx7KTJvet6
AekAG3Ua89flwBJnej/OmFODwplcxYNFIddhBfq+u/Lu04fikIPxhCI/CZU9VgAjN5dNbgYZmEbx
hHXQh0Vpf/01TWsZE4CWsCsfm/fkZY7GffeFXEN+5db6qEIpwc/xLb+rHsb7xAnKKL36m9MH5TXY
57O2Z+0Ye8y1eRiNyreXY1M1Nwsdb7v5VeIo/3Zni3liRfi2vYksqZ7wbdluDgblSo2gf7aPH+KX
FKoiISqXzyz4qj/kPjQZr4qd8k02HsdPUfEX8AtE/RiABS5i/akx9ZEblePhIaZOiRH09TAbPmjy
CXh4k6n4x+6S8fc8aEMbOClqyJc/wNa5CDoJYM/Q9zovGnRZPNeGBfrn3nrjagtM9rLdNABNMkwD
gYgchA5r9zqtXvTKcSp/aPLspnEB5J57fZCUq7Z2vw2+Nf4n3l9i2yODPpKe5BlE89z8mpnkpsYR
j96X5IyXmeHOnjzvTG1gWdLATNG/Gy0EX8avvSGDiG8FBHhf0LwBgBUOCW+cFgBZT+WwMLpU+g1Y
Gx9IrMcPaI2OflEz832yM+WOzsi7L8fCRlrmnBoWvOuUpdLGOtExokGXg97mpp8Tw/M9HaJxape4
EubEra/JuTZVG2AtCHcKNyYdB+ZOdETzvqOHGDPTYwHtnurHZa+2Xgs4QP6YEdIY3VjKZTBAPWTg
QbxkP6pKi2a98Klj3HluHHrtcjvVxk7pKPAKX0gpo7PY8hMlHSwnpEkhkycsaKk1NsdWogTH3hb3
sUiehlE2wrBVQMLdhwEbTrQONRNhn5FmMolnAo6hop7pLegw27oP+borLavfbJAJVLQAxQVmJ6xO
veulQ6Jb6Q+4PjG1iOIjOl3CYlozy+nYL6gxYq7sX+kPRHr3f/GyxQzRHzPCYlrN7IzGoiNmMLyE
O/9QDPbu8wGDQQYcIxiPQzFDnI4EF3EBaIutgfGO3jk77UD28TOf+kwjL5RVjLbC00VNDNyI6Duj
+yhctSODcoKWTKXv9kUEdaJdltnTNZQorp2p+65oUKOZrMTvOn0/eekMHMSELtrkyID5fIGEe+gj
c0JfC9wZiKD12Va3zJx7DW2Faj6USxWStAX/ynPJaDAVuuSpu3HUgB2BP2ZA8qMiH18ba8lUp1OM
9kKszoB41WTp0mcHTP7OPou9Nv5iVbpBZ//yym5sRJ7MQLECI9pIq4QDDq2MeGQV5Fr0wk58/g4/
VqiavwEgyCQ41K2kjb9tcRdxAhh01NYeVmVMlhRYcjwHuK7qdGOgH0u+LHeYI4WGkfKgvFx2buuT
gv+Hi3LgCsSVvjaolCazKWfuH5piwOCwe2tgbNvXYqs/Agt2uGxtM2xBnMQFhDwNASx8ywYHLori
uCzs2ylcQg3qgM7dzyWo7/4LCcSt2Dw1xhf25N5tqF40ixFrH60NdrQDEkERFpwFCgRy+aA5JBDv
81sZxI37IG4J0NaZnCQIj3xxpl8ZqVMBaaIHjj75SvZcyb7itgH+nIeQCsQlhNwvTSleMyrfBvXs
m/ODPkgqLVtFA2TxoOzggBZcg8JGy4Dnp6TTQIA2LWzftNP4SAuKtxmhh25RDhCkDbwSoEpjLtUd
bVLFpx4IUthSerthcrK3y3GztZKnv0f0GJx5UExClLpVFXSxERQFFE6N365ZRjWTTAhvGgPICrVa
tB4QpuuwyZvYWBhBjHrteKy9q7JRQY1ZHscURBTF8bJnW2sJaBKQ58An8fLW2hirUrK4EydbwhRH
6BJ7eLCsun65bGXrnseD6AMJ9QGhFszYZYES+IB71tx7b+N+gqBqF9J/uPxtIqltbXr0x5QYO3RU
Zm/sOMKzrtxrzQKacB5TVdLOFjGc/HkLj1wAAeAVsFHCKnVembkoM2nBfMV25Y3+O8797MqL7Ofl
TttjKBNqyX52L9Ow27oMTs0KHzLH21dpGLyzltS6aWen2AOhCkwF+MyeJIu2FYjAa6KhAJAq7h3h
bFaVLiNoW+hIjgBiisntAom50vW9aN7pu/YJBzYpdgRi258mLf34vADnoJ6MYX/gR4TsE+onHmkr
2EZD4HFRl32vO+9m0kg6mFvBAtAI5+RA0nSW5LZ5PVolT2N6Pf0H1Eg3AJhIHnnbJkAjCjwMej9i
hjLHnm10ygTEgFbdu3l23dVVeHmltoICTcr/NyEEBalU9JMAxsecxdju4iVxrqB0hWoLYNaSFGjL
FDJZG5Oz4HxAVrI+L1QQqhgNpG8D1pR7bQST7WLuAHg/XvZoK/ROzQihBykXAOVdXJ1Q9Ahse6co
dVhacdBYODjGn/+bMSHWFhyOVWki1iBeFGJLhab1tbfdqC6ycBkfLxvb6kEhpLmEAoaKMN8sZAX5
rHbTmAFhwWlpFL/z6dXwo96lO/Ob/sIirp4Lej8HBQcZYHAj10KDGXJCGLrlLIKCn2ZDKfqHLh5V
RqlfLcb0prfVk+2iLZQ5ibf/G0c9pOWgAwYEWuyXJG25YDgECIS59euQ3eD02Gtheg8g0+2862+0
KzU0DyS0JXuaR7uQ/wBtq35IBWOMQARPuUUDgA5n1KOjATkDHajzu5TVUxeardOnAThXKCimAQSf
ozZHN9bXMlJL7oeNfYLDC0w8SKNR2BEv8aQxp9GdYgzQqo/FYu81koVK+kmqTv4YAFcJTi8H0G/M
2ggrmtZTkTsAPviaTv1BG4OYPriLTPiKX2XrDworCBwA0Xj7Xpyy6b2YpnaXVhhMNpzf5gRQMwyi
BeZqrHmbGUlvSJuxJIC6qkolZ9vGRYv6OJ9BRhABsS9mKKgvgjVwKtHbu0/27Gd5NMGcjb4iuxpT
P9Z8C6i4em98M14ux+/5CsIu0ncubgdWT7E4N4wuZV6GZ5c3TPWvRY3bhxLSHw/Il1AXvGzrPGRh
C7kuOA9QUsU46/pULRWjYfngGoE9Kvvczn9idg8znEg0IVa487Tx2WKK5ietbJpTZlh47wG6aZZ5
i95tS+MrxuzHOkkP2mjclX373CZsD83hxp+0z79RuMNAlIMPC+Qq4juMerM+dwYatmMy+ZZ+WD7J
5cR3BqZTbZAb8PF/1ETWXxQ6Fn2ngTXZn/VG2WEiOcLIzbHOWtkwz1aY8BoZhA0cFELEPLCMpykn
PSegzJP+uqd99YgR7zjMWneQROTG6xVQWnSJMGnGkR7iRky9vGFTrYKuYnG9Q1eqaqg55Rc7Y5kW
ml1iPcdGCwU85AIDhoEXO31sW4s+5epoK7uksqzny3Frnp8MkJvHOA3uMZSCxCPey5J40ibwZ1RF
2n3J6DCGEHqYD5etnCcDyM1OrAipNjQzGKkLNMQThfcN3e+lEn8r3OGp4Jq80yLTMNz2CvckWkXg
VxHFtyD2aHagu7WCUiuDnjV+J1WBP3cJnQsMfqHCAs6fs4Mbq1L2lkPdwPKH0HlW7jEo8JVcgdQh
Ku+SuzFMDrpf3so6ZOcZAMyiBwt5F0xjnU1hxSUy0bGvMDSMXU70fVN9IVkdjGYtSXo3CkmYqeHg
AtR2VFQj+Ac4qX0kemcY0N9BFz4Ckxau28fuS7LLPhDgHeiavv8X5Ik8KVzfU2ubQpw0LW06JUdP
alqShQQl7ftoqZWfBYH6L1Mh0W711ZM6o/2L9Bjfum2BrhvI9x4YRkmat/GlV/4L5w/T+qkA+70d
VOnVbOZ76GgEzQAOTltWspNYEt+7c4vP73BLLEwHHxKYL96PVAm1H3RfHNldbvnaF6L9F8F0fvKt
PrfYApwIpYOJsm8A/EBYmPY3YNaDfEm/Xt79MjPCU8DRR3s2vNQOjDwJ83S8ntL4jnmy+esNIPLa
HSGXUuYmqTsD7nDB++pqeMDbM6CRi/Eav9vxpmob1LfmE7uVJaznMzAYQMMUGgigUeyCQI5w/bvU
onNno2KweH57U91xpir6i+xNJDeo5x+GR/Ug46M9P+R4YoMEHMVeyBh+PFNONmjckmauNFb7GqYU
27L1WfV0eeE2zriVBWE7DrGWDWjHuQCPP3RgILRG0IJAIQq6vT6tZesnCnHjxgcTAMpY4IfkbN4f
JagTh+zZU4FFnl0M1YIRolKi7Mnz0VoNjsP1cEVf6jv64EXjjr32R/0gq4lupKlo+KNRjOOVj+Gd
USjnjW6QTMOJ/gyVy7t6V92CMP3FeeQDvUnkHEPl+HkIO7cJuQ2Ms30wcqwP2RTiHtpoYg1RE/Wr
BJStMk66rV2xMiEsIngP4qXFkE/QAmkwhWo0RtORRklYHtJX148PymMZlfvmWpZ+fxDWCKf5yrJw
gvZlSYyxwAdloRqYt+aj+TQGPPsHfyr57kWYD+BJl0+C/pmGf3FTnlq3hAr0YGmkiFNYN8H50FQv
ffHsLV+qWEZpvHG68WwOfVYQ6oDgUPBSN8a+HYy+BoRhGqKkTJVHr2jjaM7ItLu8Hzeq6giXP7ZE
idSmKFt10bFD2M7eT6GN02042GCIdfbmTb1XPv0E5ubQaOGZOP7OT6CTDYkmPM6YGDxEFihbgbzy
Sw3k10RWkdq4/8CBgxQDaBQUNURye4N5mpIOphuU2bBbmvveJYeeHTRkwJe/39ZSAYmHxh/yGlR8
hZTGZhBTb1OcZ0StwxFFk0q5dtXospEtb8CqBOAUNCTQzRU+mpWBi0YrNICTvPsif7UTcD+27w2T
1Eg2CvIoreL8x0GFGoIuDnfOgH86GsHRMeyMHUZS6FV8M+/AIwQchVSBasMpPnPrQrAEw/fIqdeR
YIAidqJuV/t0VgkGmMxfbDSwrfTxzR51RxLn5+uESIBGPJc7ADWQWGAD6Sm12tqOA7dIfaV86xwr
BEg5vLxQ21bA6Ax/QIIl0t4yDTRIbePEUBJJAnes3u0RQin58POymfNrGs7gGQt6bl4eENEmVgXx
HENx40A3IfpYqxPxTTOXRPb5+qyNCId8NRgeWvPwhROBdhOUPpQlNPPBd6c2kdiSOSQceG6W1p5B
4VCVGs9a7ISTIzvoNt0BI9cHKgg1BqFGDdwR7dwEgBidqewdSsb9YZg7kGICtDaVyCPj8dMT8hwL
d2JSSFJrwphbZh6+oOOEFjnkdin5bpvxxgeRuCg4lwxb76EB/SbVyFACzwqEdp9l9T5WB5Cau78v
R9z21/tjyFgbskdWqmNuYvuguBo0pQ4BTMMuglZF5bgfNMf/vD0kMZi8B5oEJSEh+BwVvIqziuBz
C/ZQG1AN83RmYUw0qtpYNqyw9RVRqECtBuB6dPCEM7xvu1ztLapAcJaBMCqeQ/6yiEGbLlmurTDn
oAaUZg0Txzj/yieXH/6hl6qxEgeJkx2pqe5qqr1d/nAyE4IvRdt7perBRDop942xs+ZEksHLLAhL
o8+ekqHQqwRpZah+laUvRl0f/zcvhPOgnQevKRaiBKxNI8fu7zKnljU+JH6IyZxKx7l1K9houOJw
TIxHt5MJTG5tm5MFF3lYUgIdYIf7YRXWnoJEvumVR+ZGRfbp/jY6Cn8iS5Q11pAuUr2BobHqX6zU
bnzcTzL+mu0vhhIj+HcBCBLRnOArJDS2UyWwWWv4GqXHtO7r8PLSb25GtJX/Y4T/iJM9gnpkUbgp
jEBo6s3WSAgRqPem+STpDx6G/IP9McN/xokZnRHNqIup8WNLf01B/IlSuySINz2x8fAE2zRG7z4E
aE5MlAVBCzFXG59NVVgtXzy3ORj2sPv890LRDjgNJFKcLXDtSLl0Q45WBaAvDhiSyOJ3Rufrpkz7
cuOdgNP4jx2xoqSxzu46rYM34YTZ1wldf0v1a4bR2xBCbVDLCAs98mRzTxs5KewCDArMNcb30b9b
+4feR6UmPRYKXK3M9UfFmhdfK0F/7OtWgiZp72aOvzStW/tmySEJ09zui04BTtTI7VY2lru1CQB+
1TnSg2NjhDxiZkZPWZsgLi37gZrKbSJrHmw8r+HyiQnhVl+8eqnjhpLQKO9L5zBjLnC4t766R/Pe
Ri3ozrtN7tzEL27MJGJ7mWTnVtieWheuekvpUC9N58bvNRCXYnjHCorZdHx082SbcDuoTjwVNnvm
zvawzPiYg3NsfvevnZ9F1Z4GRvc0hnqYRLJJjI1uyfrbCvt+xrVs9Xz5xoDeNSiqTdf2y8/qWIX5
dxno6LzWxSnlQKkID4EkESt4ZpmVKbPwJTvtpSFqdZ3Umhd2+MM3M6u7Ikkho1TbiE6YtPgrB0bP
tCpqSF22Y4vdMsdoAzULGG8z5y/SmJURIT7daWoVL10av+iW98IaIq/QZexiG9Pv+HgaKGnQxgZu
WRUWKmsSAHv1GDdaMEYKhTIzeWTP9TMBTPLmphp8YJh9BoKcqD9UYbaTbYON+uv6BwjJ2pyNbuuU
Cn7AlfecvhDid6gbepG2T9/ZK7Chfr2XFZg29t7KaSF7w2uuXxQGpy3rSVvGwDBe+lS66/iRuS6i
rT0TjlStaFs9a7kV9JnalyX249fiSnejFNXt2/Yw71Q8IQ4ZQxIZyffgtpMQzwA/MS4UEYoKei2n
czKEj2GBXZ8oFr5rkdwoiitJij6g12eOcvJLKE/jgSROtHp4KEO6BUuoXs1REtAr88jLGer13xwr
GAj6Y0n4pBOgHayfCEHbrga1F6S8i719M755VyBu3EnNbW7zE3PCpV8NYFmuVThG3vXf83sHELEd
VjcofDpXJDAPihTbf57JcqpbzEKAYYbLvgsWaZ0V4ELOQD4BgF+l/Ui8n1Tv/HR5v5zOnHt2agfY
kvV1DwrnmVDVoBDaqaPBnO+91nv730wIN3jjzc7CCpMis0x2I22+k8H6+hcmPBBHoBSEaqdYFeza
tO+HTsXXysu9McT3TjtL8r6N8wkRbRmoO4JmHGP2wimcFFXW2+pIQ/rbxpgu8oRf+X2y63a27yVB
8WAf0GAw/E87tjIqJAeAv5RQIoVRzDiFzHkZCltiYaNJvPZLyAnczmPd5MBEckR3v/rYTMQHK0KH
4YOQYURU1jHhsbs+JmARzEpcqxl1XLFniVlqG502i4bqFT0Y1+xQHPsjbhRJ+3sjtMETzXlONRgD
/m0d2mi7TQ7TQWo3G1UaKXrTh3ZnS0oM5zkHCqo4GaBewvn5RN016lZDlbku9o/9U7VvswpQQqJG
jfk+thJ/zs9xbopXpVH5xvtGiIW0BcEw+uY0bKAEnKf+WAAFLDvqttYGKBrQM2KMCaPQwi2Mfk9e
eVAADc19++9ZrCWSj2Vsrs2JGeHiVQoOV+xgpmFL8QoZUvsKnMSyR9S2FRt6o1A/MSA0s44A6CJY
U9c4FABSF3p/Q3xwB/r78g7daJFhWcDO+B8jwhfroC00jgNcUa+8N/DoWElovEFnAjiSEnPBv2O8
1Ubqu9RvnusgfrKOl38A//+LuwnnEWIciagKnPjaSafLsJB8xdTFDKFW6/fqs6MCi/502c7Gx8Sp
Bz9BHQw4iZhdT6YL5o3aRpfP3qcVEkTvLwzw9ruL/YpZRFXYr2UBstjchiMpOJ7AotoosiGu80QM
/ek/FsTRMcXIoFHTw0K1oNtiTHpIyuTgzFZYZsZrbdq+3nfh5z8bAHYQ+XHACYe8aL08Xh2rLlov
FJp/4K7vX2b7n//NgHAssKlMM6+CU1ZXamBCnItwyppl979Z4dFxUlxp2gQ4s49P530l9ksFlMll
A1v7CHNSfz6UsFkr3O1Jo8OP8arL/a4Jis7PgdVBbpeEP7morT/eFEmk/W5t3wZkWdYF3roJAQEB
uhXdPWjUiHhIEzpeSGDxC9oQ4IUhjJuAM5K64RTofcDeodwpTy03TnWuHcK12DgTuggBGdtyGrWa
1iDpdAHeDfoF43AcpJVjpNN3ffZUhN0i7QZu7eZTs0IC3eaZM9kUYueek/mjm/txKTmXNooNmM1B
9gLOceBBQFm8DhmaY0OwGNd8G2o79328rROoyXP02RwO8HIKPg+ncT9GZPCmw7DMGTRz7gt0Njzc
kNashE31ZGgkuhylWycIerVcueHDgnDYQ7YIBzFkAcO++zKzu4llwTKBrc1C/6Iug4HuL9vbKMfB
JRsXPnq2DqwKBtGxZx1E5ircx/ZVceDq0f0ufcJ8NtAsElv8KBJuEpyOuMyAgkILXxQOKRioYRpI
VaNWowYfY0bP0zXobvbNLsX1KXFtKwJ5u8lAZQ+tGVEbcDFSr0SuU4XMHl/wUd/y+PPtOsxGnpgQ
Pp5demxyzTYPUVzYM6xTDbAuJPQkR9fGFnbAFIXkjCsK4OhYB7pVYSDR68wsTOadYWbQXTF8hWSS
0Nv4XhzahLXB84OTwK+tVOPYzX1moexLJ7/uf+nz78vrv+nGiQEhkZia1qkx39mEQ91epXNxlbQ3
SvJw2cjWIYscBc0/sICj2iRm5Z3lqrGWtnVo3Q8hO3qYuVGe7Afmq28AwGOiyVf+uWxy88NhChdm
Mf0PioP1h9ObutXUJalDmqT3VZxHSu8dLpvYehzi3QkIApJz9E9FtLKS94qXJ5gp6yKmXGFqFKP/
9oN97/rzTbLweSJoy8vI7LYWDKkSxiI4uBdo4rVjKEioE5LCNFRRi1+c20on/mxJCgRbxzgqgnjf
cIQKYNL8857c/MTpE8+bYWUOKLTe448HYhwyP7GvkwO7zQPn5W++5olJwTFMEUNNL4NJcIxqOyPk
YDMrdF+GIKUBhJgCPE/ioPshzQD4ThVOQIcrU2BAEFpTABmtfR3szFLTNmlCFlqeTw/5Lg7jXQGK
NHWH+qeUqIjv2Qv2xIRUt9ohVSxShA70y+pqRNEf49a2iWFZGUfD5saDSCnI5jCkxINm7Vu36GaT
UTMNh133qt1gKbGGqFcfuyP/pP9H2pf1yK0jzf4iAdqXVy21dXe1e7f9IthtW/suUcuvv8GaO24V
i1/R9swBBgdo4GSRSiaTmZERYlot3rkD3oiyu2PyDDD7c4PTMlo2AkrhL0t8W1RdQPq/n5wBKwpG
4HXK9YRpDOZoT2DvA/oN+/ef16oUDBtpWwh147nHG4RluBQxiEAxQOdLUUqVgFtHS/3wZdnMAdnX
93iDG17nW+CrPCmWtpt+dAXngOeOa7PMDvZGtYCRAmZHL36eQFWwxS/YR1vnrj7GhjvvYsGdzF8o
DjqkX7HWC9jWALFXvVkQnSn+Opz20aHfhRtygDQxFG7hJrbiDRiM9K+vlJ4r9hzQZNEB+e5pIPN8
fyHxk7b9oqS+pvd7zZ4CeUy9ssdcvw02kZZErtnnh3L5fN0sp2ANkg0LRBQAd1EtIGaDG22cunaB
5EW+n3zdU3a0YK38ASMZ9/TBFqoqlKsFZ/B8hTESHZmk+JT9hnzub4FbfIgAa588zQY7TOaXnqjK
xrsdqCYFhh9BQX2hgJkQoITGxoDHlCVkpG/7YR+qApYEkQ3mXCSSCtAVpMZ9Mz2MkNep9M5dMlER
lG/FBkwSPXcQQDNfKZuTPM+iHlHZnKFp2Js/zNgKLCVJBW54GvFj/RAkjwBAIQ1B3GIunsxsklS2
xwIHzt6a4An5NRzsrf7NgtgymlHAtN6FXxwv2VuHaYvCvG6AFQrhs8aN9PfTeVTa8+O3MPleDJVX
R4/hMQvpA2POdxqx3gT+T73uYr1IWJF9A4wFGOW5V4ZFBuxzcgow6iHalZIPLoV6ZzwakOgeiYsZ
IcxeofHW3RiSazxfN8+7/QAQ/W2d2e2EpIZMJDX1dfAFgSNioxAdcIqvtbCDyuluYjNBL3WqnVI8
6vlCs7qWRgS22rcnN98vgF1Xd8s+36ifCrS/F886YChB3nR7UF6+iWmHTxfExUav7DPHfx4nG4GG
1D7oLp+p2AnExnb1fjhitmXfu9LdFGituwBeMNzXXr6thKMmnEME0k86kIncGx0lxp1KsMXZygiJ
qry5C51bKX1KG1GqyHlAUlAkUBoooEBjnnGnpc7DnoRoWulbDSIyy43WbC289/WNulM1IeEwx3/O
zDH+A5loczTUPPVVYnlOo/hal3tO97Vpv1x3VM5cCaqrAC9BfAt6mijTnLuPnctl6dBYmu4BK/Uj
6KmAPvXN1Fz9yXT1TbHBcFntF9+v26X7xXgNpUdC9EYFBTvKmO0HsK9j5pWKSn0ieR2okK+6boF3
L8EECG7wP7Rt2YhnFhDtlWlWCJ4wCHZH8V11pNzA2W3ebeTwgEnoINpIG4FZnqfAIsAsgPFj+JJZ
Wd0X2eCoUeOHJN2CZg6JfXcL4emg0X4OQBlE8nSn1lKgVdp2DMEA2c3+9Z/AOw/IhoF0OOm7sA3W
BXS7ZlnljV84TxCjDgcgbEVYMc7uYmSevs+Q2EBYjR1ft5s4A2ca4uupBNZ4FRRXwPKzlzxtax3U
cFv45VY4yUZ7tuduA6uofECUDhVn5N7n3ipVJqD+kP9FsKGCENBT2lNBiMwXYTYu/fPcEHMxy1Ex
GtKIA6iY/WelK6C1Vb5e/0wcABG1AdoBvMcoYTazmCTTF4JhWrAN9B5wZ74eREH7BjI7ZzttayFx
NXdJDpVYo7IaOHrne6eboGvpBpqJQsjCAilv3QgmcjglPaxoZYK5C8pIAcC6gInwrt0rO+mxktzp
xOxWbtte4Obc/cOuIWbhmUQllM8X1Gey1FQE34jOAENasnjItm0w4+C5PSSMRE/oy2OF7hAq2aih
o10D9zs3V6vQnIpqSGZBJ2Qr10WALuU7NlWE9b+M/ed26N9XVQm1WEDlYBVAIum15GrO9C1yGm/u
FWuT6SIRtsvnCYzZqgZWP7B0QXvv3FidxgoWO9NXUQ8+/Ww7buKd2PeobzHnFjEYSgGUzw0DjIyr
ZzWBdPMwFH5iyW7b2oHufG7NQ4UelWSW2+sHi/ehwEGDatUJR8MimDM7KZxoMKCPN+8gV+1K463d
/D19KRXFM4CLo60d9PzPNy6f67x3ctybXZv5+jAGZhi6facIqOpONSh25/C9YUajJGqnGtbKG5K+
UhNrQd0m/IrxtmQHSgtoJR3iZ8onKnkWHuqBel9AV26/BKmLbF29zTZhcH1LOa9nLHf1M2hwWf0M
yRkVzIfgZ1Cg1/iq+NlXApI14o0g29aCPEg2IlphTnkOWAAcOApLQQWEBSDIxBkqG4ymUH13o0fI
wN+nm+SOeKXpVp/SP8DMcU4emDdxa4M6BGV7lgrGyKECHs0oqpsmpgrhMmXzvWiIm4v0ETihmJJ3
I/LjNKBuxRTjenOQGujJAXDjYEeRuZaaaADvMg2hcjO/TbD1N4MYkWFJLbKf+/oZ08LbU3cKdEW4
LMXcCIIFnS6GlXtM0BcAKQgWtNRxQCQSu84smvfmpRxYEqoMSCwwdsWmHGVY2FlVmImv3HevVOAk
frKAoaTc/gAWQz9RVDPiBMczg4zTF2FjFD3mRXxMquwSCIcNxzrMbicgpiVHx4czPKeO3q4fNRo4
mAN/ZpS5ZlQkj2aGiX0/7L8ZwxOBsr0OWVdrq2YvXRb7161xno/UTz42lbltCl2NsjH6/50x4GJQ
hMDbH0T69i3mAKeAUihGfvas+q1X3NuRa39NRNzeHO/BTKoGKkDaZ0Bd5zy49Gaj1IaRxv4wavtF
j76h07m7vk5esgBUIdqNJrpmwEwxNuIxbkJLckDxkLjVN1ryqH4qj6areFOHjuPftwAdEPKhwQmI
I8q3bC9I7s1WDy003OO08PIR7AQiQgLuilYmToQFqzM31FNuahJM9D7IrZPdsjN97SF5NsDIDCY7
wQbyvtHaGlOPNjGcLM0hrE1NdpNaQzA7qfu33whgMwqdw65RFBjLP6TaGZTW7C7x5xhifXrjGTso
e3p1AIVmB/SX4muN/uqzw3ayCIAb8mHa22JWJZdIL+cOpGIQRnsdgLSlikl4vkBiTvSiuPxe1Baa
3VC6xcAQJtbPvVxCASGLIPfm5+2+fAaBNcypz/O8MQ4YeRHDLy5uM8YeE71qs+hHQ4G95LV6xZDN
sdwARXpUwPG+H0A3Mm3J1/pO5CeX/IMns5iJQlYJSBJbKYmkcKzKnCIVkClk4E94rfd4qemuVbjK
o+4us2uiqlBObiqkJuYtGbAMyi2N2Wz0Tc63GNImeFHFsN0nspdEv6Aa4Rrh7OVEcBouIT1YJSgH
qIoSunmg6z63tFRppZQV+BwpoOBueV82aqC403d6yyZ3NKwYr5DSc3+J+gk0TrEeS5/dNkB5eIiw
hZO0VjqrnAqkeTrZYfre01Nj64TC6MKzQ2mcAKyHXvZFa7lJm9jI5hTe+rncK751g5ahX3lUY1dv
oV/c/sEc/0WMwabqCgZcIGlPAfDMCZnkOqoHFWtzGsdvrYcm1AVFIe6qVhaYM+HkiZFhFAOX6yir
biiP97aU7xpNrgSGLp/Cp7WgSoG0XUNWyVha5kJa7L7G/u2X2yyI75Ot9HXxzE18CBdB4OSv6sMW
/fvqJqhB001mG/vWOdWLlOq+mTufVIBQBIsS2WFyBfArd10+YE1z/UNxviZ17drgfxLcAlwrKEoC
rwFqL4OlLCnSrDGLDmle69POVecVjRv91I69ayp+gzI2asiWm4lGkQRmWfYSNSO5hNHIxM/U56Vs
PMt+0yTR6eUFKDAGgqfCBGgXZdfzL9UpANSQkN4B2ugt4UsINXCr1zZ98/P6Ll48uOF+K0PsjGWr
qUmshnD0OkRehUrlNp4xdxTRJqeRP2h2/XjdIO/s0qlhIAxweqELe74ywxxKUBRgZd38VS8fE/np
+n//8jV4WtGHAZo3r5zcbjOgxAEn9EGZScCt322XHqA7bWtCucCFFNvft6moRdSmQcEBKAoQaucW
9blvBn1CylO1ABJmQQHL1xd18cBgLKjnFkpDRcUA0tg+UZU83el21bePhpaWCmzOjhXMVVjqjzOJ
iQT3Rx1C35axHGeb67+D65arlWrnv0Nv1KmrsgnZavc5tuIDmC03Ovr/rSaaGOOdsvWesmExXZRQ
n2BJViZlk5HoMVeccqPWvWBii+uPqyXRH7JyF8WcyDI68Ed0Ftw8/9w5AmI80UqYYCilGvjLSY/u
aO6FheoXxmtoiiI73+tXy2COlZbFid5FLa7EpzHojvQKzjzdBeoewJ0/0cumLsfmF+sPxBwz044H
JymRQmFk8H0OSj86oDPdu3h/+kCwid5J/F20MVWHUgWECJkzFkMvalRG7GKlg0t1tF1l+N6p36+7
92X16nTOPqww5wy0Skg4WgUA/yf7QdsUwQAl3p3ukgCqotvmmT5yRSvjfzqUVB0VcREjQcxOkqhS
u6bCTi7vIOKG8l/lJdv2F029bTpQ5V9fJNfh8XQCUxuMXYBOx7jKS6XAU0ZKoFCV3SWyoDDxfyzo
wwLj8ZrRZ6M5wULrD7/q/fx1uaE8bQB65K6MkogwAF+CWOh3W62J8X5i6R0UV1GckA/oum7ITtlK
aPfgO+6vbx43EK8MMd9qGdLZnGMsTT6gc3UgO+hh/4lki+gjMfe/YvSQhzQR/tTZU/Sg3hfBtFMe
jc4d33PTlW8pAFCk9SUwymY2VVkruRbiWT0NT1ofu8soEn/knuKP7btQbIk60M5HOF9tjKsy1ZN7
JPc3ThsJILbce2plhznHc6f0qKzgRsaCHrTlZu4cN9eKw2C2glRXZIm5Ea1MzuS+AwzHTu3AbPTP
bRn6pLH8zioEw2+iz0P/vrqpUmCiQQMB3+uWxW2bd1MkLMw1gGwajyswgIIw6NxA3+QxhNERiPR5
fo1a427qE1HthusBKxvMIgozXzqV3lOaFrvj9FCPL8si6IXw14H0EhQlwLSxDcysXwwSgc3CT63v
VvIlgdb79SjAfbRhEuy3BSYMVKRvQBuGnTLus0fIem7zG9MFd+KjJCSA5Me2lS0mFEihZHdRRvOH
PUSHUI80AdADnEQ4Uc77NHhtUEoXMPXYLP2Bo7dmbIx26jfpYen3RV262fRLsHO8b7M2wtwNSbyk
fWOn1QkO0IHfILrpgLWYPBKA2MGXfNEIrGhVzNWQ1sRqpQyfqlB0X62+m3MZoCknCAO8ZYEvBmUW
nB3A+pkyT11a5qg1SNC75qaIUFdanOAfdg7IbOiroJeIKUQmA5K6eWxmGXec9TT5ij/SzETbhnjT
VLfQCvTK7SSIotxFrSwyURRzWU7SyFgU5AmDMYJCfSsJsm9urrBeFRNzUojilA4duKFVQMp0rL0V
Hs0idQj6xAdd0O7iecPaHF3yKobGQ5OOdoXHe28RP5L1n4tev9XmLDDDuxXWZujPWJkJUx0vCg2r
0pqdEt6U5X0ap0GuiO5TlXovm4WvDTHHqYoWvajqvPLJe/RNe598UE4E4R5NL1pJzTAoZQXLjRXY
99EnDDGjgREeAYJ5Ut8cX0QiJPotzEmTDCOaobIKqHbT4x3s5IvsyaFlP9m6lO/BE0UeDD3PJ8HB
4O81plrRGUJlXmc8SLXmxDJLArMtyTf9kMl7VHVj053i+kcErlkRbIp7LICBQJeDUuqxJZMiT5dk
SGZMEZT2bh7nyJ+LUkSFyS0cA6b42wpz3EtomgDtChfqgna/YFT3TQqKAHyYoQ+k37byG9Blv+Tb
3gMoIxISFHDL82hvg/QTXTCwTjERrQMYMGxAtYf3HfG1zXSre1kgKQHJ72htd/YRwuMDGAzLbSTq
83FP6co2s/Z0NPs5IbCtOIelqnxNfs5ixxcEVHpJX5ydlRUmvMlLMURxhC5+eVvfTj5oCwCcwV1e
B9ohf+y38VHxKNk6GFYEpkXrY1w2V8dCLWYAFqRBvgt75Vatus816GEFK+R76sc3pH9fhSHT6ct6
yPocDCpzUGjEK/phM1RkZzngosKAb5eHrhYhWV2AKuuMbT4Ym7L9amWR4N3EjQ2rvWYCYm9HutKp
+KJhY+6zjhyrYXkYEmCQdWx5rL8IVk538Nq3ZeJipEetHslYOSBfwDIEy46yKE1eDZpu8wZ3qGir
RZ+UCX4oRUOdqMUC6T1G9moGVnAv+1m/tYG6Ue6UnzKmxSpP+evBALx818eUyUSTpKQ0OcAGJhKa
8nbjZYaJsX7B5+PG2NXnY3JQJQszueiwnfIcoaE7uWTS/ap03MmJRbm14NOx4RUzsUqSLVgR2WQL
lF+pCIGDi4wUPp2O/IPqAT3oV5yFbe7aSWaZ1YiA3gHUbHrppiABASKe6jkZXzoR0Sz3VGIkBTAG
qKBgkO/8VEZk0UmmYIH1MHuDBqKHNhRtosgG4//DUCXK1OD2ULcWIP6BQv3/YX4nQes2m/JQ3olm
bUQWmQPQTxqmxU3EtKwKXRDqIK6I6FO5XrjaOMbXeynTy5nORIKECLd7HCzVq9zKbp5kgv3jnuaV
JcbfbdLqzUjzt1YHbUkJ6j4HQ8dRursepgR7xhZcsjAe6qLAghoLAxfgfzH/mjqShoePhbAFF2Ja
8VTnZo1O3C9reNE1UaAVLYGerdUV06jaFKWFhOLlffXafbN2SD994inAHr5jigyS32bwv20ac3m2
ZpZZUodvM0ifKoJ900WdRYGfsSQYM5QRzbDCpkEh3R3sW7P9bmadP04/r69EZId64WrvCG7j2pw6
3BkzVAhr+cZoxhhSpspzFS6dwKVFH4qJCJMEwfApw/lszOc6C91EE5XC+BZMGWzWlHyWnRAplV4B
DTA+jN5o7ghLWvh6fcPohlwEasoIB/Id6OGxfX8rJKVh06thMd7rdFMlmBhWN9dtcHsAYBj4bYQu
c/VVrMHs4hFDcCe0+PhobcZg8cdt47XfO3/2W9Tnn+IXgVH+3n0YZVwhkTo773XsWfgyBoqfb0Cn
3bu2At1sl4JEqo20n+vtdavcpGy1UsYl1KK3zBbcOb6tzr5EjrPdeVVtuK0q+23z+L8ZY+6HZhhH
RaIz9GYG/kwNTGua+QlJIWYzpYfCiP5HV2HuiqEBq58kVaDwJNLXprK+QMTFAjGVSF/zcl7yFGE/
vhxzVVjWqEx6iU00XO3dfLHvWnTB/uMzADTRika1JTcymIJd/T1+7dC9asEzm/mOL8z3qa3/+3xg
fPPcdRephXYjob+l306fzcMA2iDHq27DGDUiCzAyKDkNt+Zu3mmuaFbz+tnEnN257RmTWqrc1QBh
I7g49rtWJzsn+37dibjYuI/DCTGPcysl6mKF4eCcQEcR82cNSofy6CYeHVmWd6DRF9jjnUvQPkC9
Ee0yqLkyl42yRHZIepDdpHslcfv7yis8ghOZHovnFjPLuXD6hvvwxlAWLEIiBzwFjOdKSegQaUHv
gmyc98WPP0/PSSAB3JiEbpm71G6yUX7EBxF1EDfyAcMAVDswVcCkMkEoss2+ILSlm70mx8m3NjO4
bqFVhTbht/xIjsVG+lK8Xd9hntvAEiStwfB+KV9uD2k+xQnYyovwWI0PuXZQ/6UCjMlpzC1Cwx7y
7oxn5hh8bcx0RjEOttwcTYPNMKhSYOhEiOai/seewLUtxj+HCZP70MAFV9HDGFgnBjxwFR1pGeEP
Hi40QF9aA3YS/6B5bDKxJ1bmVmoIPhhlRlK/FQE0hPsbx6OkWZgGgtxXhJHGg0hjjHsozN9mLSbM
DOBj6LQIZqMGzCdQZPh7oQQEVWQRlAaPEgWwn6zo4qgvJxnEBxMYs4alb11nzPfXXe8S0g4rYDgB
ngDilzaouM6DSb2k0FL6T4ltDIxN+6RVrgSGieoOUgABhgW21T5C37/4lAazm76IMlme7zuqjEl7
MIMAdMA4plkm82DRTJYsE9R9x582ye4JmUQ1Au7BBjUsJI9QsATalbnoI0C8olSBodNMPyrE/eLn
vZu7g09lvjHenjzlHhH1+nh+sjbLXPlam2Nkh7KfDXq1NcblRh+TZ8E35B24tQ0mWoZG3JORoAAO
wrrXHrOE4XY8UCBx6pegpgUYykXcpKW83ssf7BvxKeR+RcjCYu4KzNL4jOdeFIaj1eYNyt6QofR1
NEyXydxGIlkP7l4ihEFhD6r2UHM5t2K0oKWSSguoDZIClfLNypXN9a0UWWB2MjKnQm10mr5bhlsu
AM+JyFxUXrzCywB4Q8qlhHHW80WQrk10CEnj09z2+/B1vGt+ghE8CO9BSeZqkHeoXoo7K3AeZngl
YnUlQxas3Y9NIPn/Uq9Y/Rb27Q3hzjap6WvFHp27tqo8u25eru+oYLns47uYtUnKoHvsQ5HD0+Iv
c11AmAOUwmT0rlu6nM6noexjZx3m3um0dg6zEjvrKFDujMDAu1Pc5CsGXAsX3C5Gjf6qFsy7yNgO
orIM9wDQpAyM+dB/1Jiv2tryVCgSbC/WixF/wV0LoRZBK5JvAwBpyjKHA8AcstigFPUabCiN3xmj
O8xPtvpNsIncWIJX5X+NMGGy0EtdKQu8/EZvpuR/7nJjgyBq3pwKgYLbhx4n9u7GTMBvY8yBHseo
swcNgcuIktmb8zB1izo9OK2Cf5GnnalVr+ArEGBILoU+To7yYZY55XGqD5OSoOlB69R0jZR9I33C
zEWy1Z8ozk125e+K5DaBKHmnK7pYMWBnGKLBRwQ87Pz0yyWFk1h4AQJZ4crNt37eE21jJzeGKpJw
4caylSnmZldG/IaUFtYqLfWWut40tShb5ngkKCnRFwNrKUgj2MGt2ghNa5IwPIxC4W1VR/uuGQM5
U9+uOyVnJWszbBvOxCB+28olhB7T5SCb2V1RNKIDzEuEQABFC7Q22BshVHT+ZTS5DysQeLcYx7c9
EM0dxyC5UVAKp8W8aed4fUBbYfZ99qn7lGxsUfTi7SUGeFGpxNQdwBPMWajwcM3rHtSBVHijR/UQ
0hvGccJUYevqu27f/AFo+wShZ9wRE2S4iGxKRHDBwjhayxzZEG7HWBykzzeDCeY5d9p035aTrqz6
Sdtmn0rcPKlX+Oo9CLkg+QHKo08E1AH0DSbi/ONEhPUPYj91bI6L1IzgIXGcBOPaRfGepnPnd2ZB
PoF2HWxEoZxqbt/EkyAq8JxstRUn/1iVvIBkshulwFYshvxaSoZbNZbABH9xugoyJ1DFmywmq7Ek
SrGSNn4lO/synr5DPGxj1PGXVF06z3GA0Y9s6fHvD49qoUNPJRHBP8L4tTI0RAebO8h4yg6A4V/m
IupWcWIamAQ/LDBXxjjrg64sJEcWUboA3Lt9H7lODeArOYL/1L2+Hu45WVljzskcjq0xTQhrc/1u
I0Mrm8y1IyKwwksmzhbF3BF12kbxSXhD35LbTr6TPa3w4H/KzgriY6V7rbwboM15ENMMilbI5BK1
IS3W2NpoUikHC0RcsUHcuo786/vIq7GsVoj76DzgNXiVpK0C/pEZM3/5Zvrcx36yQye6wTU4edEn
DJKm/S1NQ/8p8zwzzjz7oPzWy06FrzgkkZt2xzFUBQGV7hIb2sCZBHZZkJDQIdLz5XW20iRNhEhC
Sai0nQRiL2nbiktV9Ma+sHMiMALxgoo5znM7moSrS5rA7RPvu1c1aLbqp9xdvPn2T4SKeEcNKS5g
qWA1ATcI4xqTM6v2PIBor1ExyKOUrqTttKR1U/s4a8F1B+EERIzxgGoaFSP8/+lBvQqItRq38rxI
aGbGVXZntgXZSV0pQm/xrSAcGiDtgP4Zs316E1WOroaZb+e/AIgOqqIROALnBUJJyKBAi6wLPBWM
BUct29qSsY6+eK7lPLCNFn3Zz1XcbK5vGC9mnFmia13tmBTqYAyyi9LX7otXgsOkQBzdCqbDiK79
vAErwBZPLcHyuBu4Wh4T340pwWWjYXlz2SPq/ixMwewOx+fOVsWE96G0nUhq7MxfKjVIi8nrl6du
GG6K7IXkr9e3UPStmEOrjHAHrKcBsOtIch1EAK/lbPq6ISCsvKTHAPJg7RRMeAfxkjQvskEZfkHR
chxfYjDSh09gNQY5RnEfeqK+xCkOMHECEDIwuFEBdrD6MG5ot4XdtpFV+sXsDr/yH85mAf9fhKq2
djeAFyZBqS10MWcOYFn1/B/Mlej1wXv5nP0IxkOXMC9biL6AorxCmpc8dsfOJdAYUIEvkbz3xSuw
A1/6RzXz5hsRPogTkc+MM56q53LYOjqUSympbLe19wYAru3fCynST7vaaMZfpzBHQLHRubZBOJSY
P/KldmNRoYjvQBgcQqIO5npUMM/P+jC3Zj31QERIAB8iY4+99omyYZuKGz4tAb0zRbqGnLwAC/sw
ydyZ8WxEZJIhZBT171H1EpHZq9NFkPhwT/vKCL3uVjGssbuhgLhq7RPZgZ7BG2m/DzlA8PlzMX+/
fth5GcjZgpgjYU6t7sxF1qKRlTwuoFH1iofyu3ZTeO8aeBU9w4szt40APqwEmTivh3ZmmjkIfQQw
XpxjL+Ut2DkAKgVWeJu+UUHK9kXUfOGG6JNqA9o7eGYxjt84Q27YJUK0o/6Cmq+b/wOiG6yQAHlg
cA6JPju1UJsNRnJLK4Pii+1KYYtSSrfVpr9WnqInC3wRKMBC+0xn17GYmD5UahC1GnHhdvMhTIAt
tL5c9wreFaDg+Q0BDehPYkzi3AHnKovjKFEyH+Ugd841kCOhxQgmObP4fN0S1//AgGFCvRd06Pi3
c1MRFJN6pcOwh2m45uzmxO2OaQGieSqv8Q46jIG4ZbY3fiEaixNH6t3shbC2zsSpZoSEfKlllGSY
ymzQRi6VE8QlviVbkLGJXF5kj7lbo8lIMR44tpidSI7GptmGvu5OBw3KhT2OmKi2zAsk6+UxN2yt
NZnTlTH43upG+hSqrfozNPD2jEdJ8ZXUcm6KPhXxxtD/6OWegh8JLJGUM4D5omk3lDUaSa1v2Pe9
A5jv0TLvR+QsxgRWodQIrnsQz1dBSPbbHPMJMXrex1UV534vKU9D+9JO8V2rAeRAfl43xIsgmgIO
E0zWQ8CebflraaFHZe8gybOd8iE3E/KYmWXv/W9WmHjcJ03Xq5NFeWbrmxokuj2g7ddN8GZdUGeC
UBm4nsDMchrmWN0vRtJlUdP2SINGv36m4IzMaz5jUOEXZeSrPdGwKm9M7cwg44fdnEahNOXlqa7W
PQ6gbWwD44BZ5heR9/F6jGe2mNhlZWqTlQWOdFu5KE1QIC36ORQu4VX7vMAwM2pm96K8iuuFYAbG
SBToNg1WdMRAWpnodV342YLehuQuzuCqmQwQnQirSY/PxfFaWWJuTccmZCYGmCnDSUNVMpyzoE9R
9DH1TjRIw02wtJUt5ihPC2nCYYEzziiE5K7zWbmlsGTJ691MdZs+INt/YrHAB/zYSuZAj3OSgQME
NwKWFQxz4S16srt+Ak7YlctNBPc4qGUVAC0YJ1kS4DOcGIGx9UdIjGdBdnQ2jlti8D15NDZAjx5A
LZ+4+Ruo8waQuDig2Kop/7K//MxfRKP3/G/6++ecRi9XB7KciBIuS5T5PXlTISlUUm2kbHt90SIj
TOqakdZckgkHQyrvNXI09XeJCPKGS251ZCcgmv3vvp5SvtVCslhunS6FDfVBbt3q2G5UDMLTuXHk
kq7y1u6ku5IWZuh7SwnC7/9EKwAZEgClKIyHutF5QrGQRc4yG2G6iqJfg5R8chqQaV/fSu5VQLnV
ET/hqhaToJcRwIpN3xdQ+xnSG/Cn9bdQnYxFQuD8WIYqNVBYoESCDOf5Wkwj7CsrMynKrDhWjjdu
p11CJ1SD+KY8jvsCMvGiSMbNGVY2mfjSK/GktiGOX5KYYOWzwVaDdHTXdTJUDxZwAIngL8JVMlEG
DX/NGHM4TY/DaGfATEw7/Tl3EU2n1pU3JjSdoU02iWAh1BMugsBqpUyg0Yx2BshMb4Gpo4CNfjcC
vPcP+qr0TCDGQI8KGTV6iucfsQXqZtRqKfM1aDk4X4u6E9zn3IO9MsAklR0Qg7UcRzkoByHvrbxY
jQm6Z/+6y/ONgFYNDFcoRrKgaifuVFXFwLTfpdavOZm7XU6G/iBnoagJxLVkU5o6+tTRWFLbhMiW
OvUhlRLI3KLv3pdSuplSkU4Y9wxTMmQVEgkgnmfOlroMVgqKceDQlztTBkYtFrUzORZ0MEfrtLNn
gVCF8etuBH1BVySNj7niV50Yz10tium8swPBJSqZY0IL6SLv0OuoIGNeUKiA7AEZCuGFnQYRC08F
ZWL/Wn1RMZbiiRggeK82EN6BHZvycCvAW5z79DADxA98GC3s+1rsk+qeVpOkoHkHZgcvNvNzpKN0
gMqM8E3DXTI+GGjqIFxHFRnObROlDBOyRAVwqSrebNFR9qzNskPpcCc91I8g19+Ieuyc7I7y+/02
yeSvRQwdmpyglKVmk2tjuK1r7zPny5wISqIc14cdmkDqGJe5AL4OZJrbQl8qH1t/o0/p25BrN2YV
CwIGL68DXfRJPgMyieDhO9/C0aiJUkly7i+DW3xLdsZbBiGr4QsJrAdaDjQ+CYUQOMH2zCRzZbZ4
pS1hja5J76fPeuxNKnzVecsOlB8q8fJvjT8iNx/7AMKDL8IXCD3NTKyHeSR1qgXSJrCKMCtewrhx
SgXwBc8AmHncolfkTxF4orrbMkDFRuQyvMO/Nkj/vsqEiiiaMQUJ9S68G91ifIswpHg9IossMGew
dHKocShZ51bj99IBjZ0ofvHeiWebxtxcJI9mPRkoZTxA7lG06bx4o0QYIMCz8TE13PggSj64B2D1
mZizHQ1dqw0L1CuaMNtpbfgAbdyXuBDR8nDNONBQRP6GMrTBeENnO7HaFdDvBD3CHWpsv5RwfLUx
un/9C4nMMD4Qtd1US3KW+1kRo8T/Teqh4CqcRuTUW8Bzj4EDTAoBVc7OqaZpZc9do+V+mEWuEt3I
0gSJxjctfIu7X5Eh6ETx1/RhjQkdSY9bu7WrBlV9gvZnj6nYyPgB/LcoRnHy0LNlMQFDKpM8MUsQ
+GP89tjfaqcza37JACongYNyoLkDyZw/b//lm32sj3GNppPSuFWR2kPvZ98BzOgWS1d6itEK3kq8
O4VS/uo6WlHIp5h3igKd0lCe0QZK5zoYye2AraxnADOTn3+/opWhC0oYp5kgQIeEkCS3efHSgtt7
MAX0KYLF2IxXDMkYl7mFR1eboPhdan4xPA+zAyULUUlTZIlxC0NO4n6Q0fNBhcCdI1DPOEFBAJwS
8TGeHt3slbHeN8YTBkjVDvmM9C2/lSE5lx3MvbaNd+1WNMbAXxL6YWiGAljAohesvIhUyUBrIqyL
fWP/7PX4FkTYd02u/PgXV/iwxASkQa+1vCewBODHBNgOKIm8Jum6b1rbCYCyvDanDmp8C8JSJnS6
2BQxROWlHqSedhoxO9+59rc0dQEZBF8Qrf4twah6ZeQmtStjkghXyf76Wv+P7/fxA+i2r27gGjJe
YW0CTFjeRkABwDfxwIt38k5UveFmw+ulMrdWIRFoq4RTiapHr7oEb0l1dPsZjNd++IMcSGBu6q1Z
uLa+dQDLlwSJAPeeBvkOVEcwM4WSO2O/LvM6tgacieSVDqOVmyiwHq0T2iH9A2wUJ5WDVJiGsTCQ
RUOZiTkY+mT2Sz3ivZ5Dga3b9jtjqwTi5gznAjgzwzhr2JlSZg0wY1V3Y1LfZPIhlUBSoCc3kegJ
zdvCM2P02ls5i6OlUGIA4su3BnfZ9PvscEJcf25uKddDshFNKXLO/Jk9xjnDtonTKEfXgthgnO9f
w/K2XVQgkt+unwKRHcY1jCkLWxDKFv5MCpdgjiGMD2kBtPUgIsqln4MJl1gRshATWRXeokxg7rSl
HXSrAtX6rO61UDnUERHcMryOMVQTQQxI2c3QLGRXY6lLEQGYjpxA9orFpYJqvTt81n5Bz+dJ9Gbh
OeDaGvPqi0fM0JkFqFRSa686hReGFubAGq9vXyclFpSkOXnV2dKYdADCrbqR04FSpX8ackiqgtTb
aQWEhAIjbJ0ZZAKZocdANbbzsdYzyIaDsj4RZW4iK0wyYKlxMycjvpIxH43BU73Y06sTuEV/Nraa
9qU9SfqIQFg8piq039FFxhwdxJfYik5f6tFUGdjCXPPwwqSjdP8NhcW++KHZbgFOJRlEGoTqlt8L
7wHeEUB1DBhoKqWKKbfzIJLaHXFKKoIJvKpPy7WTG/vtDYUixmh9/iwz9/+Rdl1LdtvK9otYRYL5
lWGnyUnBLyxprGEGc/z6uzB2ebgxuBvHskLpYarUbKDRaHRY6zeYjHC1boVyniRWx5LYCYTaiIIM
kFXUloQlT7SfSJOBwQjtosCx5Px9SdAkkiYlmnkMC91SbrVbwSbuWbMs5BK8ZDCB+yGI8/iK25o1
4GZBHeYqGE3KG9ceABUX4RH62jd2uu/1pGieELv0KlD2V3WRzWvIVOV2UOlbx9FiBVPAdeFnyt4x
MKkoo7CTCeF2zECWx0xiBOS58nXqKy9bXspJsmeypeQ8ZWm1mHFs8XQvtcGLwEVja41fWyfAKIZj
+mVU9pfvGVEMdLZ3nLMcktJZbGSVYPt09DIQpM8BAJCvrCC5ze+bXXUcUbgAkWN5J4ufZevJuU40
MwBg3pnqoO5BxG6ckhVwHPbTZQWFQtDBw2bSGSkgd72VWUH0wkErc7ce0UV3LMHfuA6FZBlFHsTE
GCkbpNZc3HHnHsRekqjNGwToqHt6HR38wdaDy4qIRCCXiTF3tOLCXXImbo1ZlUY6vPNgOOhZTj1Q
b+8uixDe05YOlCDE/aA15AcO57KglVoiPUyvnVP9DoPNknvM7xe+DKFQtDNbYdzOxBg+b2cdwppZ
AV5sdlzVYyaNsUWB1FYK5wRB/zsu6P5CKZwxPaGlIA4JeiV+uhjo2JuoDmdhfDdTv7Ql0b1wv1AA
BB+wyaiYOJNwjLizzQi32qj7lqUcJ9JJXkriBfyQwC1gguw2XGmKou1CPS1BvEN/Zc0gCQtEejBa
GUAsuOC9fk/rbyLssgKkc82g2+zU9BuS+MOSSpZK9DCxWeWXnVIbF8n56enonFsJe7H/1dzKuEFZ
Nlt6z7MF4UPdjRw+4xZpmjOitSZ/b2dhtpDjTesXXnM0UKrUv0tOk3DlUDsENICG8sD722WzcqRt
895gba7qaQC3XpieZrDv1r4zIBHLiiz0pvk6yWApRVZhb6Syr9pI7fuk69IUZUvH6hw/1usDWeCM
Wlr9kOgnOlrYLUyUWyjZgxT9XFIbjXVr6MgU4IFX+ibx/kB7LbrwhiB77H/ASkw8weR9JkIFN2K5
GwtFnTqyDMAodXl3s0Tmy9w5mL5rg8vqiYYakddhuB9sKB+V/HP1emOhAGdHmRkoe9VhAPUvA+qm
mU9O1W0ZsphUeQAVK3i30QQIqIyglfhjkabbL+AO+FBESxPrKBCnxbSrS/uxyxwvp4bEj4gqc2ea
cj4S0AClSXS0sbhP+e0aAKDqJr0Z0ONYH5wnDWHwS/ezl1XxRU933DKuxtgYMfrzCaOj6jS7Zw0f
jBE4DdefRQoOvh4TxMRL7wrLRxvW5S0VHEgE3QypA+RfoCDm9KznuZnsDr1kSlIebLP5Npvzn5dF
iNYSMuAokTxzgYXOyeidWmvqMkP2Y8CAtOHTIEk8xihh+0Mw/4iu2JGQdbeLFfsQyn6+OfN2DZ7X
BWcCQLcZ8eYp+pFOanhZM5kMZqwbGRoOgwleQRRFivSQrZnXAqDpsgiBvZ+tHXM4GxFqPlJXtaMi
KIGl65i3dTZ7aiWxdoHXOhPCea1snfQxGoGh1Zmmz8Yc8urZZv7ZlpxeUbX2TBLnqJIW6cWydAv2
rLw2LK/YgdYONBxGwIx86n105kiyt+zjuRvuTCR3kxJ7wHSHAedf18h/D5MXr7FfR/qBqoitzUSi
otAm0AIOHhi00KMwd75h64xRu6gckVEsHu269XptCH7DJDYSuOOUlmViDgPrCjPVoAKB8Rij57V8
vixF9ApCQ9GHIkzRjeUZqwVKRwOKgBBU24H97Q/WmACGxfsiXPdD4MDNt+iZVCQLKMp9nAnmT9UK
jveCreC8i/YUZNdK5lt2mAPJhA01sfysfT+AiGbO9rXly6rdorE7yEcFA8UFDX85gzErqrSmjYbK
LlTuzGtcNXlYH0YwHfe3AJzfm8/jS+H/a4Z7yNxI5bFT1NxsMqfABMRi4UA0dajR5q1oFknekX38
p9Pwodyn50xWlAqxkUSNgB+fuMg6lNQ4oZn/ZJCOerFG9208eXMzSHyMqIhypiB3MJxp0RtlxU3D
WuPYJVAfNQZEfDceEgfTOXgSgJlJ+VO5l1XixV5nozR3Yqy4i5puQYbaeZlfnT1rylvRmsHgIMcw
QgKtvrFkfkBoRugwQ+8LcBAsNKicn590dNs076YSD8cR3BLD3oHrmf0ORswwL03ftvzxV7GvJ8mV
LroytoKZt98c3CnLjSV20Q02l85B68urvnxz2lnihdjx5w1pK4W7MxYQyY1lV2BWoTuqQ+cP4Mq+
7IHYd16SwN0VdmW02pigTa+Nssds+bKA3cbBmDzoPSWSRMOUqIl87BV35Md8MIE0jr0iD9puDfIH
HfD8nT9/jY6lrx6r6+9kN9UA91p9Lcx3gHJZeq+VUXxKltTgZgCnJZmVuMRXGMZ6k1nOvaHUD5fX
VCaCC+ATm6J12oZvzaI9Aa5WQxaJ9YkSJlhLRiPtsklhPqK0JmvJOuY+xx19LkGc8Vp41XPmYYAg
kDlN4SW1Fcb03di6WTpxrLCTzVBOgPEaFPUJwIfD9xIocwwf0EHBqx0PLoi5JUYjXsoPPbnzXRld
5qoF+ntychMpKKUUsj5VmQTuIA+jGq+ZhrhZt1+6ZPHWuPmvm8Wd4sJuukmrMD5DHhgjBd0lO3SS
xUdlX+5wtf952frEnuljybgTDXpoZ9RcmAZIf/wYRAVAbZUiosmEcGfZyWugoakNDVbUt2Jd991e
9xJF1lEmCis3lsff15XZdcaAdtXArpOdqh1iy/U0ZfSL+QdB5fzywgkfhltp3LlVJqUB+3TG4ubp
i2UDC6DZOwF5Mvet5ZlfyEHWciBeRVBWmajBG5/aykAZ2ZLYZAeruorG7ynSgXj9S46QeA0/hHCn
Ny3bqSgqGHgd3WkTwdxPsdPaW8bRm8tgBz4rBGcEcC+XPUFdnU9dmOpYNKNixpj9nL2FHNBC6SuF
7AX/+chCigEBmg0ECgBQnPsjW9Ms0i8uIE/y5DbL+9Ah67+3PLTgMwwN5OY0Bw225zKydFQ6PG8b
zzRWG8AxmjI/IAE03iZVNMd+utISdmIq7ip5i4qU2wrm/JHWOonZd2Mc0HgIbED4e71ePV+2dKEM
zNwgSwwNQdVzrlyblLaR1Cv4YYru6wIWnNZ2JZ3Jgm4aLOCHjE85z9JZl7QyG6+KAC5tVim6yPQ2
fjIHR39Ae8b6XBtJ+QoKwvU5HkyUPnWt//flOR2gAqw92mD1VV0/VzSyJmQlrRwknkv01FXJjevO
vuNWkh5H0Xqipop3DPIujEv+XAx6lW2tHnNWJncn88EiZaLssqyMSsnDQigIkDUYU0ITIGzzXJA9
xMM8txSCIkOJQzBtZo+Y9B9lZSXROTZRlHYNtIdaQIk7l9MZqcEI1xvPsEevbNrdAAyWrCbBZTuU
ieGuKjUqdbXW7MbTCOiYlnlHUytM5vJ4WcznGBdWgGo0DjLbH565u4/Rm2RYSuM1tAX3lb16c5rt
snS5azpVRlcg0gneCVlpE88RlOTOl25KLbtyFcAyrS3IrdHd5dQv9dj/+PcqgYkc9sbezp+KI7Ez
0gHzbElQu+OLAhzcuDYOaTH6eTq9XBYlsjkcIstEjQSE9fxLfcYnzDqAhQICwiz4CkWTvaVE+8PA
mFxQd6JngL81QPNBLKBbJ4He2RhPRX07UdaduSouOUxqDprNpgLessQqhBuF9Dq7pzCjxM/9abmr
K7UGvZY6OwKHZ6ezF8ewu7x6Eik85IhGaRMVmpUEk11f51nzOLRAkE3pl8tixJv0jzJ80a9EMSgZ
UMwK1mb+Qa15CQlaKSXdQEIhoNhEoEJgdvxIF3XjMZuJiX2yUHco+2vXKsLf0MNBzQqVK8QRn6A2
6yIaSFsngQlY0X4K7PL1sgBBdQW92hsJ3Pk0M7e21D5L3mt+dBd9ociOttaJ7nK0hhnGe+/llPkZ
kD+O876/cR5ljUdCm9h8AlvnzXtKz9GOnDUjxqDM3h8KwJCj1mFSNbisquhYAcAEZwrN4kDq4ryr
O1kd+p5icAmr+lVC2wNSNIHutkcXxfzfEQWgboSy8Hr8vURch9K0iZIAo1+ptxqRb8TklFXTi6s6
jcRGRMuHii3m5IAPhlE57hKMcncaI5KAylqrH7uoH7wWsO5evzoy9I3PobOOuBw1RkhDqyx/DTbG
FLv2ArWsPxRwlzaPzQPmvG8RbCJD+wxN+9vixJhf1cfL6yl4359L5vauzLJ4sWJIBgWw+2rutMN4
QGJ99Rnsuby7VPD0gTzE0ioQLtGw8qkjGMAxndIpkPcN/QrX+iEJXtcHNN+hwvg/iBN5kq04Tr2h
HSy9iyAuLrxFua/NkIRpmO/zaz2+0XIgpzKxshSl8EBslOTC3rSe08SsIRXwZH65lGGSmg86ScBJ
LaFRFaTX2XoCHR/3GRvl5I64na5onLdx9hhwvX03oyCXYyQbWa8wDtGXBkIXfwqIh+qIXE/hATEd
DbDaeCJp/AGxwRqzDg70VIfSW9AY5LR3qvMb0N3Q0dIsNObj9v6Ea6hpc29MGmyUPCw+S2tE39OX
+oqhUNaes8uDQ/RYfJMcDHa4z/OVYClmcQLoFdBeyN9BgD4knUPL1iN2lh4XshoHdU1QIB/MfLes
xU9dL34WWlfu8rxXvAk0Qc/lrMrmaEUGjEAf8B1ovEJoSc5d+FJZTmdrK3RP8aJuTM8cJV5OKMHA
KD8iV90BXs25BEctXK2iRevVbnSXL2gYyXSJf5OJ4Bzp4DQjSLEqFkS+xvN+iWV04yJDBPDNPzpw
qxRpawpmPQgAXdJNlH2xFBBAE9ljRXjYtmK4K32ksxU3gC0KMiOc7wdwBKmn6FQ8WZmnlF78S32y
POPbanlVUP8P3ky2jOznm+s8WvqGJhliFtQ5fTWPAyBEBRKzF91EWxXZSm9kZEU1jSpTsThm9yAG
BeAmuxSWHnDTKQr8QHZJZrAzLQel9jpZFla2j8yxbqSDZGBBT22DILauH+KEfFcUZ5/bABy8rKZM
DvfsTJ12UYcU9qLo/Q1GmUMj0/d1mTxcFiO6B7aLyd0+NFGVduqxmABLDefyW17RfYIWiUJWZZUJ
4i6cEiejICosY1IfMnJf5j/z9Ecsm6W7bH8ajwm8tI62ApcX9pd0QWEoXq1KvK5QD7zPQBrNMN74
NIqrdXqXVIiZCUrEzVjuXGfqvX7Wv/cxebm8OUJtNrK400TBRVuXCzanVTHm2GkovD9fliDUBtSz
SGuAqgoTe+fWrJVqk6cLrsfefkGfnF/EwFDuYgCXSzP/bIM/3VZoxkErpo3RJz4ZEA+tDtjwEi8m
rziSt3qnX7V3MbDpl+/9KX/WAdC+XK034Mr+KUVLFMnGWIHNMG0MsDVwLmNgUNHrjE3rA0q8AYBM
V10IlHrApZR7UCk7zzXw4K3Um54q6k0H2StH5LK28tk2bJzGTNSpyRCnB2Zh7nP6tRywl02QNMBM
UYLLWyqMl7fCOM+Bx29jkgHKFse/aZPRrRFUI6BhGZWnTDeRCW3FcR6krixlWEfsa9T9sMgfTvRn
o1i7lS4SvZix8/azlcM5ENds0aO8QC1F/+Xmb4UladsROFyk0HEEkB1l8JCcjaRr2aXu2MWBlg6e
1ls7W6cY9o13l7eHLQenxpkYzhQsy8r6rnfjYB7wiDGvV3unRw8xKJiLdvUH0kuWTbA9Z/I4a6gT
xI5qC7VisnrOgFgQaKhK9EtB0/dlzWSSOEMgZVyMwN9rvLXUvvZIQXtR7yLdPbqeO9NRIk24Xeiz
QtsikFTQ939+pEhjpQ6GpeLAxcjEQGc/Sh67RSZFYHQ22mT+kcJ+vjm406wUVj9Cyqjr3lw9qq4k
7pSpwVldrhdZQkpsD532rY5525T4cyUZaJEJ4WyuWkZ9iWpoMWOGBAfWV5LEtwwZRZlYDNrTcYRQ
UOEzH1FtLDO1dBhAoqPpZa6/r0n0My4MGWylUJCN6WQHmRzzU8Y3cjudANa78eropu9RksTcQtcf
fsOcwWOCtjqQcGI8+Hzr9RwvSqBDNd6QOBV4LUrfzfqXpe+P6AeWBHtCM9vI4jZoGbV6Ss0eFNV2
7ZeYucao829oA3R6HeA4DLeJOy7AMqVI9KEEZZc1mDqe45E+q3EdVpGskCG46zC3zlgvMU5okc8Q
Q9U8g4UyDnpdMdI9mWYbT53USYEQ5E1xq5aYH+ymVptBg9brhmQpRdcfkGqgKurIAAL6BE9oZGPv
LFmKhm00/9boCAH00H32o0SIIQfrFjm9jTQ+gGqbzsznFckNdPZhPH/xaDZ5yHeyOqzEIEVGshXF
PVHbvps7dDSkgQUs2M54Be/SZRsRHautAO6Jqtkl4G5NrFzX/8gBWdnPJGgU6TSQTA/OFJcF/d9D
x3KWmPRsn1FoaLz4ZUQe0TxV37Nw+irtsGRfzl+6W804N+5YBbVsBSITNP2RZ5agKffFlVL9OQXV
/4ADKGgABPYaUkIovwPG4VOxtRobs6jLPEXAab/SazVkua6k841nw6O3/X6IAtlkjXD3NiI5HcvI
SpsSDZ3gssKsbNHkr32ig884V2WpDNEJ3yrHecZYVwHXDYSZoGyswBy1DmFSgU57fdE9QAYNAZU1
qsl04/xjNc110Q6QCNSXQ23aXoQH0RCtEicp6O5CeonNV7FAEPVRTo5txH1mND0IGhPkTbRdGaa5
Z//M9+zu9MmuPbUP6qHwzSOyiZcPn1g2EG1YtxJy7PwbZc7MOXPcBtSN6IzKMPB55z4x+tk8xLPl
avQp0hwrHmieHGVR0CoLvTeyOb2XvGlWRYFs5QpZlNdoj8Es8BuQyje/MoDjPhyulx6NiLniy+xW
4A7OZHMBqkFyquk11txVgJKrPU6VDKCCfT13+s8kcIGpri1ZMagTKEwzEICptZ+vwPcD69tUZTvJ
Lgos9UwW90rJ9M6tbB0rOaGH3fD1Q/crCkaWlUJ3oHqokJWqJPeCqGCxlcmDFGURYGliJpON7kEt
gOEEY+xVqccmo4rcW7RQlgYTebgzodxtpBlL4iSgKAqy6xUdrBhJvJkPwJMI3P1wBN6vFAhbvIuo
uQP0yUKvDnc7VXNOK3QhYWXTZL8Wk7faT+0Uh8b4dnkPxVv4IYi7n5qlSNCzglFOIDh71lT6Bia+
iJ0G/00M56+jZXKroQNFuIbmpgTiqt6+K0xzf1mM+Hh9aMM5676dmm5c2PGijk/S8bZaS4kIdn4+
n68PEWznNo8kZZjsKI4NRFyDVhwVFQ++vIo6H+GQegVk5uK1zCbkZgFs/+OycrKt4nyHkzR2X7Sw
iVlPPd34o4hvHEtS6Rd1b8HSP9Tj3EcxOUM6MMNzCv1mLacHs+1+mFV01GP0xIEp/EHFPJNPSJT4
iT1/vazie1fEpdXlPIo9VCTPqQq7f7BulGI37hbEz+C4fp9UATL70p8AtL3skL5Cm/WJ7omsgsey
gBc+gQ9y05TOkVI1AAe5nq9Zh3V8pLfGQY7HIQret2vNPyFddFtNejek4HggJ9ZzqvjRjnyLoNn/
UHqVuJT3r9kY7pDTulZdnI0JCLYhw2PCIy+c5l2BIt5+CeZ97VM/uSmkiA+CgPRMT87HRKk6oFIC
m2JpSMvHtN10JN+HHSPeyerdIkN+EwyHsBv+HyN+d+cbVdV4QtPe1MFdH5vEt5+L44pEV2B+1WKv
sD1zD0yxJ7Rlt/sovGzAEgfEz64ra+MkU48tVRK8kJb7VTZ4KWpjOdON8z+dPRfq2uCE5F/qY3O7
+OjRC4GROo7veGLWsQ3z+/4WVQHNwVAVMyUZOxZzNJdOCOeImmppZ02BkoulHtsk3qMDZF/Xb2r6
XdFnyRNXZracQ+rRZ97WMYSRod83rho0rvMtq/LQbWX1RNnmcc5nmcAVbawQ5UaYoIoajy7Hy+Yh
uTz4prA4Sp0ooZDQKvM3TNzcd8MUuHZ6Z1RDyKqHma5IPLrk1uAbxNwcndlTv+L9YuByjwD/qmHO
UDZ7INklHtOrNNROcWI4TZQl+grptth0QU8WWRhDACdLeWzpnMjSPJL94tM8A6WDuQ44CsS60ubE
i9Zfl7dLYuh8M0cFSI1GzeG4kPN/MlfnQLV4ZxvD1WjXx1lRXi6L+3/CzH/8Fp+FK2rS94QdrPds
zkAxc5PtSh88ZfQOrIQh3SvPseTKlZkk50/aKmvXYhlhks7LULn7pHT9yiIhSCBDKzoBK+r33n4f
WnLuI0m6Qs1ZLAggkQIZkc7Xfrp+F0yBtXMfAGi2N31yKPaWxDfLTgLnSQwyukXK3rvURFvOPPqu
cl/UkuyzzCY5H1KltVLW65wGuk6UsCdZdmtXuvSGk1ypfJN9r4LvuIxhmX3QXk9f7Kv5Clbi6W/T
HcKJQGKXEhvhwYYsq2pztcDKJYNfvbGen2Fv/ABNq18f7Jdp53xTr5E27veT95815V5CaFxLo35+
v8ujUwXS99DBE3MOx9Vj89GymTfJ/n2qeCMAdU12BFXkwDP7ZEfScUjZ3rFP2EQncTK7VtthNbUn
a58egK+IqCik12iRCRj6aH8VM6jz7pu6A3Nb277DSqa95BgKT4OLkr7K+v7An3D+FcMIqA/XitHs
WjaaddW1jd4FyULpdI3a/hhJriFxZL+Rxz2hAS3ckLyHxZoaHi/geal3SeAEgP7txrCjO4xneOo1
IGp8FJ+cl3IH/yDTWbi5m2/gbIlmlGYRRSRo2BOOvuPhJfp6+azIRHCxrrVErkUJ7iRbmz1zuG0W
TbJxMgmc+ZhOFWfD3ALFKs7uIqI+08iUhCnil8lmoZjxbEzUALN65rKLr3rDKOE7dCt5GoIOPDJg
ytz/tyXjbiCwkeuqk2NXSNd7UQ604Tz49xJ0Cz3PIGbQ0JbJOWUl0thFPsL2EuqVVdi60gyR6Dht
RPBde0NP3LFNIQKAo9UV6DFdvNGDag9yKAxw+xRzhG+KhXSmlMaMWRQfjQPMF3U7eCaUu7iDta7t
6FTsXTfukOoPtCuw0ytAknD31S7LvfRJZh1CVTFahWE7C21B/PwEMYe5MztkGEGt4S3Aj0ea1obL
urxnwkQf6gouI6+EIL7mvdqdM85MTHZd/TBThAkxXL/2EN11RwfgzLKnmyjY28rjztUwYTLOyN00
qDPEHwC9dsrraP5VKrt6NmXKieJlDIyhrYpgwAbdU+cHbMzrbOpVROVtsO6sL40f3aegsey99Miw
GrKQ/HTvZUYq8hxboVwAVPd1acwNbFSpn1UD3MGYPri8aULT2KjFHTRznR2M8sBv2AvyJT0QaNzb
rjAlUsR6WGiu1sDQ8am8m2hrblON6ZEPgRHvslbWtyKsT6B4DAg6NDkzbPfz/Vk1K2uyfmQglfpu
+ZWeAEEeVDhX6h2D4GKYFtle7X+DDIQRRn7I5RYw7rLGnFj2Xpunr4bZhIk2yEIcUTS3kcEnuLKq
X6fBIGlQTHYK0tYlR/tCtx7mpbR2Q+d0Xmtlf6KnKQ8vW4fwWmHBBv6YrvkJdzetJyOqCoeloKaw
e2Q8QD1AH9aQBOTq34N9sqUE8paq6roO1K/zLeztvNWVBQAXafoVz7Vcf20syayryBC3IjjX26+d
0cyRQ4NiASfmkPomyEsvr5nIUWxFcCFLkgyK1Rs4UWs0HUoDZ6mb9IcyRVt1Zcpmn2X6sKtmc+0r
VrbGbuwCr8BWPTo/WtW3y9r8PxbwsSnsCzYS1LlSwHUD8Ne/aHQ1r/HLvRmqOz1cDs3hsjSRN9qu
Hfv5RhiGXIfJKWHoZn1TTLdpvx+bx8siZCvGxS52tqR/kRUB9CfxFMs4VHX6G3n/rRrcXUGMelxK
1cCpKdyHlXR7kyo5ZuT0p8u6yJaL83nZMg+JnmK5FB1zTmnsO8ljkkvvdZkYzsW17tLQPEsZwRLo
FqdQD8xDHLrhq/U6HN/BX+U4nKK7fbOE/GOnWesur+yMcUo1X5bQvNaAtx39adzpp+JWDYyDe7SD
JpQZoMQ6+NybTpyoVWKoalY2gJWr3p+y6u3yrom9+T8nis+81amGSpOOm0o1Kw9RhZfEjzE9LUa1
09CHqCbG7rJAyf7xWTdTmRCUsWy+a2eeaT8v+QudHn5DBuslwfwiQJRtzrFiXG22CgP7ZaJ/9EHP
UiVQ7d461GOdylyS0MNuZHEe1lCHesp0HRUvSk6qY837dAHU/QrwuauyUc2HvtVLT9XcLxjy/5pb
1aGfmyfDTJD9GIgegpdhfXBzbfEBxSiD9BNa0ObjOI/cNSUolNKhChT74GSvDvl5eaGFB2Pz/3P+
uI9iIzZynHmjfMojEtbLIXJejfR72zneZVGydea88VKutGo7iOpLkE9i6raiYDS6A2SxxEBlOrEP
2bh9i+oVbRkBZau9jVXmYwrM1+gpIySorS64rBWRqcV55xiGWvcUO9SF+YrMmLuLD5iipJ6Ddq/E
T09KyGjQlH31TNAuYPrFiYbzTXWnBM2/b691DAc0KyAUsNGRxXnWGomrlIL1JCBtfDRi56TlWuZF
c/Q7Yc+HHB5JK4tpAowIvJQ6AKjvFWu1A9SE6X+UwvsApUBXag1tzCK6stwotBJZKlp4ugA+oLus
gQ2R/rmlGBbuITytkde0zGDN1pckAontZQNhi84/z42NDM4a0WNl5f0UIaZSm9bTrPg7MKnB3zVc
r2sf6IAl85sp+TmC1Ou/CeYMM+pQnq/bFMD+6drcZNEA6kLDREHbmeZrcy6iG8Dnzdcoq8XHOh17
Gca2ONbbaM7FE1GVGB3aI9IgbnxW3WbP2wRoZUc1YECPMg5y2WZy1g9AkXwa3AFw9XXuMTbwapEh
Kgnv2g+N+CRPpBida+QwSQVo+Lb+qCVXU/LFahxfb64bU8aPItGIH+d1Sa+vEzjNA0zcBX2r+amZ
SNKywst8oxF3+Smk1JBxg4jaRo+htoTu9FrT6uWyKYqf0xsx3DWGe1IpAMqMEDYK52/WSQenZhRo
9b4B5jNaVPfGzjgsmm/LCwgyDdkib24Do1/MrHAgumgf5twE5MIzoVVwWUHOMBi6DPKKgBAjBvJw
GPg6F5KZTUGnmmj+irFax4tHFX3RdZbcpMgZ7gbFqHeVvcz+VLed5Abn9HsXTVQHjl8jmGrjAQGX
usMEVDxRr7Jy5P/Aar5zdfKldZTwso6cNf4lCAlURjeL3zxpjpKn9VDlPfU6UqEldQIIgkUlynDO
8m8ZoIZCmgpZP53zWZaxqJRiCNBTerW5on2B1sxOKQKlq/VdOw5g7iDD8j1ZCvKQu1kpg43iQodP
8jmXpQzEKfseSK1octZ+ocMEIAyuqb+5mYv5zbWKdoYWLV8vLyxf9v1LKlAmNNPG8IVrcybazyhJ
ZKWu+dnROLF6qH0VIxk4Aiigx+ukOMlyxlzM8rdAwDthPhF3Hz/EvpLCNek4UM+K22Vfg2MhbFKH
3ijRMNyZdudKTOe9k2lzCX4SyJ3/dqympNBb6pkNjoce9W8VZoFuWkIbrwe/95/R5DRvkWqlYPrT
QLzXVbFfDUicX15q0TnFiIvO2FwxUsMT0q2RAlAjG4pPVu4c+s5qQaPp2tWL2ULgEqnVvTZXhqen
8STxtELTxniVawIdDQyOnGm7bZd1wwAqw66Y6NWUA2A/mmyMZc6VE5iDZu3mJkFLeZyMj2XRE8nA
H++C/9oCB0PCQDNRMRvKhVNJXOfVQBPiIwoZwuT79AX93mF8U30bgQ1egv+iu47xr8zWREcKThEM
MiBpt03C6T0ujUkjvaiAKJaCPRowRdRvIlLmfp12LqbXozx/dNWliveX91q04IASgragPWeECuc+
uUEnDwW8AvHj/nE1D0X9lDUHNUMwru61+VDmEog2kSMG2pyBYWmIhZs8l2eBghDsihqIUUhJUYxv
V3SFFmVrf+vLmcg8lfBIMfQNzBwhC44htHNxSkS6GZi6uq+iddD8+R5c3VoA33ClCM8iz4+zArBy
HfsHn3EuamkTo6clBkTHYVI9DCO+mVEtO5p8vefdQBlfH5w/gWL8yLTe1qUeDbnum3f06JzKQ/yQ
ooxVRh4BG5Cc1UPgBAne8ACQBpga4Ew4r7uuJK6GAgxwfxNeaVMedtWpTiV2KFg9II0B1gp0ZQAp
4YFLVkLHORlr3UenjZdVJxK/XDZ0ngGCrRz+b6TTAYmvgtiCu7WycSEApZ4B2RMMISk8xlmuhLY/
7fST7uthEU6Hf1m0ZTLROQB4PYx6ucyrndvEqLUuUOhc6vVDETZD9pR1iEEuKyY4UXibEUbEDvAe
AP6fywBddRfXA2SAR+M0Zvl1EzXfUV+SeGbB/Yt6BMoRLnPODC3yXE5ho5WrxByvb2KGzipAFjmi
ud+60/zkAGYQwIFJu1rYp59fiBAJxDvUNVWd8QCeiyS0wNXrdpof3eS3aghXfBoPxZW2b45sRCvy
mVx0t0juv88rClAWG/SvgHsChI/J7dow6FpiJg4UG/wu/1Nd7iNHNlf0+VzB/eEWBRw9AyHiHb6h
F/DHo0K9vKVgm4+MUftqZlQFKcmAdvndCMINS6LX5zMGmQCCZ4uqgsCGs5SlWjolngn1qGnnx7mJ
ht3Up7rEUASbBshUnDUkJG0bF9r5ppWWWlQKkFmB34/g/srAxpZ7tyzUxM9Hojy746yE00qp7Ckv
2DbQ1TAqUwupz0+gUh36cRSqGNSz2/TkgBglLMw29owY+I+Xj9x7VYwzTLxhGFAeZo2BtctZCEgp
FWtB5tXrhgmsHj3R2skDAW0HvK6GavcrnjZvXRY5xEOK0LICxYpNoMa3bv318qeIlDagte7AYnGd
cgHLVKh9lFsWYkaEapOyXLl1l/hzm8gaagQGC5Qz3ACqpTmYS+aMJ29JVa4K3GeRzVdzqmle5cQ3
5dK/JfGQSBZYqJVhAODQxGAPfp3b0EJULXITAC5pEQVbFmuLCrvCmQtvzuPk6fISCo4FeNQ+hHEG
69IBaDc2HGhV4r4u1f4pNdSXyzJkCnGrFxWwosqFDGpP/uhaXm6sIHeXoauKzh6wOgGl8o62a3PZ
HaUrlURty8rL+7ScvAqaPWeGVrzqpIlTODOTIqpPykoGpijUDzc3CxIw7G9xgs0IkwR5lFReM8am
N8Tg3iLdOnuN0TQSLyYRZXMVa9ATxqZS2NiuqLuerQwv7Cx9jEz91+UtE5kFIgU0syNWAM4vd7LW
AcB1xQwPXZrVTeGYD/kyS9pgRapsRZBzM3f6wVh6i10CvXXTLhlmKxP3al0LSZJYdHbxhgXaJRq7
4G643cFwbtVGBHLM+L5M9L1NEy/Wf3S9tru8ZmKF/hHE702tO7kxOTBzMvbzHu9kN1TLpr5PgGr9
G2Zgo+kE8QF6TwDjeb52CFJSpIUhalUKX5kKMDzPR8WWFAvERvAhhQsaF2PVzHyMcJkleX5NdXRh
tkNG95eX7fODGyTczKcihMMbhQ+tyn6u17TA/tRo4913NVJUgERA5ZeqJYMLzfeaWeRXSmPMx8uS
hfq5uMAAFIoMAh9hTYAAabUE5xaPl9BqUdTq15fLIoTGB+wF5IEQEOB9e75Rszsb9f+Rdl67cStN
tH4iAszhluQkSZZsy/mGcGTOmU9/Pvqc/XuGQwwhHd/sDRhwTTe7qyusWiubI50seJxq40uvCU+T
IO/mAtJtS2vezziztLixkTX2qjZHwlOi0GtsI6co+qMU6CfZqgvbj9J3tw2u7R4k04QwQPxwfsrl
0oI6rcd0BItpNa1nK2X3vk4R+LptZCXlg02YiAriALJLKKAvrUT0khWKgJQUoU0hcZbigVaMNP3g
//pHQZkmp6mj6BCZoLDTqYtdyegMm1ETwx06JboL2lp4hUchJaT1TEBAHr+8fabRCuHEAy0HlS10
j032Ky6fuujT7bWv+ZOZMhfG8L/EavPfn5WlIzMYGOtvVcdKhGOPUNQw6K5VbZzQ5aw7aRo7rOlc
PzCUkPIv/KMZaWLaULAmqZb28s7/bvz0j9JR2CkwQkBSPu2Gne+Uzy8G0i8tL+FXUy/WXqFxglRP
jnexmpsPSTfGGxHOchzu/5qZQXoShxVa4MUCR0g0qbFPqjPepXRinCq0oUPcIab2ZgZTxo5qM4GB
2N6escp9hErOFqpy9UtaCKsTnZDwLPG3AjUvhZ1XHQlOoC9574FjN9XWCTyz3riVq58TX0bDUuTc
oCh5eWpUpWzMoetUp/s5C/KoNFKUY/T8d0TIHnYtYSW8vfpn31U23Om6aZ5Y0mRyLKh1Lk2P0diI
wohp9Z3oiDtFcnVUmt8LDGTEH43YrgnNgp3kFO8bRzjln29flzVXa8n0OeSZ2cRYhiyiOOlVG2ac
prF7jiGjTAyhwxGQrZeZuIVRWvuk59YW0YuoNJmpjTh2vU53vhqdZEncjW238TlXzaikdCqPBwXp
xRPsi/Tzmp6YFnBJ4sS1Lx2EPE9Ofh6pL3c3oGnQloWhhXroskHVG1pSSmOgolEv2IP+Tc4/NNFG
AXTlzYBskOq2SSg2lyUvT4hSGkXayTnnoA4R9dD0ExncxjlYtQHbEcI55PlXZFgoPYSTZWHD66y3
siy8a/wtlOqaCdwKouc6MeUVSLUJPEQchAyPMljmoTE9ySm1dos4auVAz5VHFoEQoo6HvtwsT+IB
MECk2WaknoTeewok/QSk020z8eftu7O2ICrEM5WwBChkCddQgqb2zZK7E3nFIRH175UBYv//z8bi
21vsUlUrfJcpjuK9kFJqFzSz2d+2snJhYLtSCUhM4gVt+aboaZ0GQ1/mUPqN74K4GO0kY6JV9bv3
tw2tbhkNOQj0QdJwQy+/jhKpyTTUFcupm2+DkvJuCKnq3jayupozI/OPOA8BJPQv1Ik9o/xx9Jmh
ozlTGPqG4163wpbBSS5p+M5LK13SlUGds2eZDKcO5RSIC/dSlL1qMf/MLHyZarWhl0+Q1utvplbv
XE1jqFlAROb2nq1dG4uK0H+rWTz3htBbqWzw1jRjvQ8j7YchaHf03mXH88MPt22t7hzoQ4n7qTAC
sHgFrCKIB03mEFSK9aepqk/wXP3IFOsVdwePif8nj6VyuuzMxX7naWnO262VnZg65hCK06EfeBqc
2wta2bxZ9hrScpTv4YifF3x24HrTs+I8whEMg+VG5XAwrKNR6m8ob2xYmo/uooo4vwBzgcGgCrx8
rqNBqeWk5jTIFSBR1Svep5Gabhy5tVrlhZXlB2ojWY0a1hPkivo59ozyi18K9ZvQN4zaRuCh/yMn
UOBnvWpGCORkNV2KOk42FrtyTqjmkSnQHmPeYAmMkJAVsdSo44ZJzbATsta3q97y9nUSHW9/wNVt
RVyAFoUMddbVcOoQqIGsc5etImkd3xePZUTq8AojOtk66d/8yxeufIBtIRQHlmMoEXpx6XcvEP7c
NrF6EM9MLD4cAmGG2Smc+K7J3hpT9lD45d5swu8pZNm3Ta1umQ6wjScdxcwlBLtPBJ+uHGcEkh5X
b/Inpag2Kimr3//MxGI1FpyvXjWvJtH7g95EzmDI+3qYNo7Z1kqUy9uLQ/XTxGhg5xxqxVb0+DvK
TS9/LFDW/rdb82848xBhJAUR3pRiZ5wcpSgPdkqTt3YRVFuM76urITOdiVoAIywhKGKNHEBYzUGJ
ZLlIpu6krndf8enPTCw2zCzFZqI+yHeB0qoAuuNvjfGtfvkzC4vtKnWfOTGNRYg1YjdK0D9GgQWB
nLZxiNfuC9IXNJ3oUfJnsZKs7LLG1Dlh1lTv/cF8qof+METdj7QpP93etPkBXXpuRMxEcgWmZa8k
Fmn26gMMWsSlXZXMrJhx/VQQ2Q+2bOXM2inNOH5MozaxdqEy5c+V6G9luWu7qpCs0GED18aTeHkI
i2Y0zVHHATWdFO01I2zTeW6i+ViJVrg1jb9qDH04qjCImaDedmmstJo60BJVdYzBssc0tQXTZJTr
w+1dXbPCjD25Hk5oFk25tJJqnoI+BKFEbPH8GNHwHJTxriTN3nDeK/VWky6hKaOpBqR5mefx6DbV
VHKBzSjr9k3gj89p7AlupRWWXaEtckpjYbQtmhkbzdGVC02XBBgi+McZKbIohiIAqkQQV2rOpExO
l9e2lmyRqV7vosbooMqF0yHBvtKdyeQ01xjOBUKvPAi6uU+KR5X/vPRTMUSNgo8MMhMry4p1ng9i
qXue5sRSfkit9+NArTH49XIjMmg/KhnzY75E1HRFXvWDFmuOOcnukA020r2gazbChb9ynpeXWaN9
QLwwExTT2lwc7twoLSvsat1RD9K+OQlP4TF/L+wzeKNoWb+byS5rFzyeo9v6qXTjD9Mup5b0mO+h
TXYLd6uKM9tb/h6ugURBnvATGZ3FNchK0e96/NiUp76LVPavLKm/QWyn24Uep7YU+O7tjb4+lUj8
nVlcpCVmKkqNUOBLTLFM7UzpjlpivLjXNduYQTAWbSiKK5erCuLWrMsOl1mI3QnOr7yqoLdPX3Eu
z63MKz17mkvS64YCqOaUMJ/AQbgXpPHA5P+GA1ndMFkGrwelNWnWYjFi6RWGMPt/RfseKO8y9fPt
D7JS89dE0moAvjgKTufCFfo1QJyGUoFd60HudLIixzYTyeUx7pTqrshkKFDU0bArv2ambUACelDl
+qc1hcUpHzxmBaNM+3r7R605Fp2CEgfTUE0YjC/3lnIIiuvQaDhVWbta/xBqOjPQG4/4upE5HZo1
5ShiXBqZJqhfYzSSecsAtOUUTmt4btsXR3DkIKDAgYLxzAAvurSioGkuirmR220/ftB7M3GGhAhu
bOsvt/ds7aDQV5tRZ9A+I4B7acgPY4PnxaLiHLT6KdTx+L0YeO5tKys5Hush40dtC70tUqxLM0Us
ppyLQKe+r9+1b9C7n5z47bYi9/VyqGvji3nD5krZcjlioVYK7di5GKO5vT8+pLn37vZatkwsl6JW
dRUUmABQoEWOHoxt5ZriNG6JlFyftMu1zD/kzFWYbVVOtecRlha/ejSr6/C7BGX17dWsGuFVAb72
F9i4MBJMxaRnFkYk9Wek/JDgKUqrDWdxHc0Q75JY0xokDwXfdbmQygLx3zYcZknxTN8euUGHzGvy
+8r0s71YavGBkeV3oWj5G0/n2reiJ8kUHVVGTt68+rMtRFRV8oxEnTPtJ3Eq7FH0Nvbv+i1kbfPT
hCsADbSM6eUxttg9gVfDRKEvSbN3ST49WUoEn2OIiJnnvThNxSBc33ThkZ9ibZdLCuSKIVeRB6MN
pf1oSbavvs+TLdT12rGgXIYO/OzfrxoNoRBWgVmyLN9q271RE3xYPeW5Suq3WlLrpgxsEabRql18
oyRNYyPqdJ6qoH1sq/7JHH3iiGrjQ60eBV71/8ws/LbUNWNcxBx0UhXZjto+c9S+eXH0PH+cf0YW
H8ezQjXSWtaSM+ZjN4X3FHXFj5ffWEZrIJuZXTZNlMsDALpj7KwJj11G9OxCIvXoLaSNG9u1HPuj
zjI3mmXOGH1l84q3R5OTUcxn76MO3q8sGn56ZEU7ekIhiND4zqrGe1oDbiPWhVPm7ach9d9UcbkR
lK25jvNfsXBPqj6aU+cnhU0HvI+QG43lt3GdJNNTzVhA91gCm/N3mpZG5lHS9S0d17VDY9BsQ8mY
p/iqJsgTP6BszzXINNAnvaeCSoqGja2eT95lOM1OA0cFIDmXWv9+iTMnNYCUM6KYNWq+9HmsdM8u
/E6zVbP8auQvj6QvjS1eL2XsUiR+g8I2xNB6UwqMZklWZ26wL197RWRMVBI8nhUimKuMRYjrJi7C
Ar+LWGohH9Ug+mQawXd98o9qEW/BMa+/E/ZIV3HEAKKRBL+8E7kRy9FksSpI1U5CLDzIATDb2/fu
+jNhg4Y9Qz9IqV/1RaOclDWZ4sIORkskPYYLjNmkvaSh7Ds2W4QxaytiymeW3oToTFvG1x3AoNLw
WFFrmc4oPQ7+uLGea79L/11HYdZi5pBkfOGrkj6cUM5jPcytkYbUMQSeUxU5Za1vPFlrOzfHsnMi
LpFjLSyFQTLAMx4VM5T8pzqMTqJarjI1X4NhS0f9b33i8jLhLsCQ0OlBz4kCyuVJ6IdI96KKG5uq
HsSrViftQin4EWiVaotJjISdIP6kYBU7WR2S4PWBsgv8OHiWsnq6N7ogc/xeKG2cQsWsU0AHnK6+
rWYi3KYNusOC1JCCmgY8+6UqC7YqiKpb5n14UBVftrNe+yEKHfNZXfoLYcfJ6a14i7tjbUNlBTQ1
TkPlfi0WqStx3/sBvjmUjZ00yOBiOuOXmVr3jQdy8va5XzuJUHTNARRXjOt1uaMCwMwo8ZnR9MI2
ePCDPtvlQRltnJFrR893w8uijDbPMlqLG2yl4P8Sie8m++V0KPxEOqnAGvdRMgCgFQJonM2om0w7
7/3NDtRcirw6NCAMKa7M84TLJQ5a5NdVxX4iKPpUCta7zmhiaHPV+Jfpaf6DWqmFU5tSYHdGeycn
1bPSVoLzin1mEIxAck7FljW/fKrG0Ur9gm4KvXAtcNNx61OuXXkZOASxwzy8aCw+pSKHBaMPWWGn
RvdFrBl+n75Gpfn1FQs5szJ/6rP3rEwiyWjnhUhM6Q2VuePu7F5jgsSYpIJ7sIyBij4IJfgKC1uX
3yXm1974dvvfX98oMlWTeI5ccrFRapEgO1bl+HpVzx+qTpQOHmKOxyAPf7/cEiNYpqrLTLTiuC43
K9C8YVIGfKMxAp0c+zrYR1r8qcrireH2FYwdKOQzU/NFP/suTLlMQxzHsByk4Z9Gfxp7xZapYys5
I1NgIxrjmxgKjhz5uzJN3SywbC8K7DKAw1l9gmTiR4IaVTpMrhh/68Hpa94WRfGarzn/ifN3OfuJ
upB4Sl72huMPH+XkhxFu3YA1N0MLZlbhQ9v9asLID8ap8QWe1U4tH7OwHUEFdAFsAkiNFnlzSkzx
FHrh8fZHXvPXVPN1iA5xcFfoxprpDTkMuHdaGRyl0vRstVSOhRq5UTyO7suNkWXz3AITYdJhcaIy
L+1TgL/cDWX8pDSt06TJCS7gyC7brfx67UwBl5xnZen/4VYWbntKBVRSRtFwEnRogTLKB0QUXc0d
kNfRHWZ8on148I6Z4WqjXf5CRe9Z2ijIrcz9UfAhuOeHoEN1RWTaaOEIX7fCoCR0hNFXVFWK/XCE
xe/gfWnJwpxgF/948R5TKyPEnXvR8lVFXqzUwPBi9rirYc3p6zz4GMSW8tZo4DbQhWDav9weyTHf
dA7Zrh4oXU8VWfPKwlZ7qsXqQzQlKDuqTrilBbVyUqlk0GxgZSKnaHEBa0a1pGzOt8RK/qQ1+YM+
jbtR7t5zMTdyhBUfi2YthVr+sKQrcFY4ZiID1XNcEZY2PTDV7dAOn6O0YveK7TsztfB8Yz9mod6w
qr7s9+OQnkz1uUyCI5IUL7/pgOBxsrA3UTdZMhNYvRoVflrzcFgWQx/lXrAGpsPKkxdsvLJr20eF
Bh+GZqV0RQQwKIlotjo+hQqUY2ryg1Izm0l09Of23v0FIy+CIxYyT+/RydWAoF/65CRsmnbIQtOp
x5201536owCnRXOSjnpkR0/6h9ZtH8KHmX7A+F4cPMZvs4/j1us1v7iLXyHDeTB7GQaVDW3xKwSo
TOSQ4XJbQ810r6VGehAq+NXL7kMkDGgdqCg43V75yg7LJLFksDPY9oopBf2kkk2hrOvVIdX+P+ao
8Cg+3zayui7uAAkLpQqCmcvdNUMPiEne8P43XvtF8KL6HjwpUJpRaA5i1jefGlGNtsDuK+8slR0Q
M3Nxh/BGvrSaUO+QB06xk9fpSZPCJ69rN1zWykuLCYTPqPjjTpYhGsBPVasmaq5VKj1AvRzeIx2m
HVqhq3ZDWCfHXB+yhzwJNmdf5wfu6qgYOqjcOd+84jnoQjUjHVJM3gPzMLm1k/4mObPTD9luvK/2
W0KdKy4T3LjBhCadQ52+0+VejjkXFAgbvjm6SxPv2Gf7OshPk7lRClv7ZjPGHMzYPDawPClqLja8
f0NhC+Qhspk5uvLx9llcYSAwoB6i60+1nhlscxE6TFqV9pnPN9M76mmC0g+nPpOVPWV64zQM6rQr
zKw7Bd5IUG8G3QdDqIM/dEEiF2/o7UK5jA6VQd0nE/rp0+1ft3agiJ+4JlzKmQ7kcp/NPk5lKRB5
c2kyNp/KyDqF8Q8fgvY4ttyuVl9x/c/tzd/9LBZt6Vq0coY9RMJpOf/ws4fU2Dqsaz7m3Mji8PS+
rNeDzuGpvBFEhMxb+BhagpfaaVe39e72Fq4eobMtnLf4bElyJhmxpPJ9Bz//MIjCwSrrjQr4+oJm
rUNQ6pR6FkfIMktfgx9gjoxgQBCtk649pd20sZDVO0el/T8riwe9Y848QlaVsnAd7CLZ29Vp5A5m
bzdbkd7Weua/P9uyFAZsQarZsgBfkvMCdoAvko2W4tojIJ0tZ3HUFIR6UlTdCmD3imn3zYCgW+h/
SeUhelBbEEbqCzXiqe4bVGVlvtBMcoM/uVxW1ihlnEYsKy4q1/NBoXovlHX6fyZIQWQF2h50Bi5N
WJU+mXqgEHRl4nMufvGS8fnFx5lF/LOweMXoGeaSGWrc0Eaxc4UgMvl128LK17+wsNgmhmSCLMiw
YHiW0wS12w6aW1dbcPhVMzMWCkg3jl1emMmJGMdRwwvEZvKQlSB2oGVL5Y3YdOX2z/oL/7OyuDRZ
NVkClE1YiZDN05JjFqcfXrFfZyYWt6Wti4hSM/vVmdVnoRpKFCYHt5OMLSqNtbVwaueU2iDyW+KB
hwGddq3GkFU1O2XyHFHcvXwp5xYWhysvtdTSE4PnNqh+JVLxZhDCn6PaH15hhvSV0XeaQGRxl7dk
HMe80nsWMhXRsZZ+F3V3DJWNYdjV3TozsvAvJAVWhkwMu0WZOA39Y9bAV3p7IUu1xr/3nXoZM7dA
20keF0/Z0Ged5edqYdekCeJkx4ajf0/2uqvaECp+8kKboruJ/Mem2NPK9aE1I84YPBD1VwWATke0
RcqwrPkiMqPmIe3VXZlvFTtWdnHuMlHsYG7Tupq7IIvLMpCRhW32SmVrKlJuZvH59i6uLIUtBBPJ
+B1dH3FR2Q8ydI06yuu22uSHSYVnVZ8mdOtQgLltaCWaujC08M5dHlpt3RSlLSVJdV8OmvWhbLT6
jlLGdAwGVbiPk7q0GfbegqatLZGs3+LA0EQxl3Gsn4w11EU93rqOWjuKIcEPtBpYSJhsIWhWvhiT
XzQvZsI84pFF0miwbapgpYITC1LsjvUUOcS/9UbrYuX1ZjaGPueM1eXcL7ZS65JQLRCpQJbR610j
TIyvtVy4UjUfdrWJHr2pCHa3P9/Kykj5yfsBTVB/WmZXquWPjWe1pZ2W4xNo9T96W27ps6wEWQxN
kXPPY/TU1hYeUIgzaHgJFGwxg0vWrtO+fFMOpnZXTUHLwUyzrbBu5WhYAHYh0yIqodm6eAcniFuE
UiAqkRSjcaSw/G2InIy4Nz/d3r61pZ0bmrf3LKobBFmpNZn4MZTCnvmpIbXVVHgHcQsdC2HY37a2
9rGo7BtI3FBGYHbr0loCBRKMNjy8mZ99Dk3lV2DlW3RdazagsjJp1BkKiOTFIRQFUtNSwMVXo0hG
5OEN001doLVtOzeyOBEaTCN9F+MBS40EXs3yP7ll/oQWO3HDutBfHq9Y59YW2yZGI93ceSGR1Cm2
LqTHSX0FUBZY4tm+LU5C6fd9nrezETFzehEUtay//IknJGLug6vKIPJfSs+zw5ZLUi/GJbumD6or
C59Ko95H/cZmrV2dcyOzvz8zQtNUz4IAI0o4vQvDu2boHwTQYS8/yedWFg7VKywl1UasyN5npXsc
Nh+H1RP2b6+W7fvRz5UqVDEgVdGjLjGk2aooNxlj6SrS1iDCWsiCzyZmgDyXQtUSmKhZTaYXPtby
yvbeiTvxd5LZFKNnfajWsgXNHv9KGcqRI1ru7a1ceYDPbS9XGo8l7WgP23qvMBjTSE9ir7ijhLY1
Ip2BrYj0U7x6I75YdRP/VryMm/2h1Mqi0KkaN8ozAu1PFAe3ahprNoBhw+NBBMPVWrgiQTCHtC6x
0ffofI6HFpH323u3ZWHhh4yhmSHv7J2XZK7Sv0sQ2r1tYe06na9h4Xs6Q4KqzGcNUyLaoXqvVY0d
Te9uG1k77OdG5mWe3dnB9wIUezGii8hmho2jVD8owYNHOd02tL5fEByhYEDJdxlySY1uddnsgbpI
+NGImqM24UY3R5p3ZFF1BS84g+RmxfarFlUjtKOcz4sJ6l35p3qYCbCjveV02r24z9A83qIuXftE
TJWJM15CpOy6OGbTJFjNNPrEqKCXvK9jyIS32Dkv3zlKuxQZwGKbEClefqK2ahldGDBSx7JND9VN
gGPdNrG6jn8mtEXI35ZjEQmBhU+tivuhrvdTkR6KbmuiYO2wEaJKtEgVWpfLeWDm7yLfiPg+hTDs
1ParFpp3TXHvVVuF/7XDdm5ocTmnaRrErMJQaOkf4z54nrxXdGbmcPt/a1nczrxqkQxM2TKzLT8w
K26PSn+KJmmjlrnmoonoQZFJ9DCgg778+JTHdKto5xOmpR+HNn0jJPVn4uzMrUToeOP4k1yiI3T7
OKx+pzOji+3z/diM8owM0Jp49AzffOircGcU0kkpxGh329jaCoE8gQSaMxiGeS5XKCmCEuk+WSAF
YX1n5o3qAlgOdlmbhQ9SJylHJTNqJNlra2vw4HqdJGWwczFBA5kBOcalaTGAWcqcBM+py9HWaJi0
5iFBrNlQk4346zo/wxLwNbAB0KBB7nRpyaiMOi5jxLvFFJniAXCgG3jhLymZXCm1nkJ52sqcrq80
dMrARBm/kuHBtuZfdObYrdJvlTgjO6M4eRdVitsH4iFQTPf219syM3/dMzOBoAqemmCmjvyPftPv
oZT7DLvt/jVmgOYDOJ+53xc+MPAFPQw08tsClrZI/Gmpd9DPbLAOraA4mFSjHDDT+VPWU+fFni0m
T6LRyiNQlfVOvdOTY2hAScWsP3rFYFR12U46N9xvMThfO6tLq/MpPbNaZqo3CiJbaNZ7s+jfdr26
8civWpApQlDxgJV6CeQdlIJyUSyW0CTKWAntKdryuGvnAKw1Jw76KQDDiwMuyUUmpcNY2oU8Moo0
ZD/EePglmvUWodZKwDyPE1oWaBsSGQBGl9vVjJoetbkHAACR4rw45MlO+5yicq4d+s5GHM+711q3
id3gbgsadu2qMI04Mm1jcPJXsKYqzssqLNnHxIp7d0TXbZfoZoAWtHpoov6hmyQAu5tI9tW9pSGq
E2eAjFHnz3t2QGArTAs/nkqEAEwau350D3dh5qRRIm3EAWtuihDjf5YWFyAMBtOTe43Sn5Y+kAbo
dhMkb6Pafw907H2uRxv95L8D+JcRGzsK1JaiAUMeFJIul9Z1XiXp8N8CmlfGBxJh5ShYx+5DCM/m
FD32udQ/DXWro/DQTHargcO97Vj+TjYsfwFDh3NIIpJoLHG3PXzNUW40fFOkkR6VcPQdbQi1fUXv
yDE9P3E91OxcK5Kq1m5ziJbFDMaULgQZ22WI89z+PWtX9fznLPzpOOp9p+pUPaewjx10vY59V24V
XreMLK6Qlk8UP5H1cQoNftEuO7b1Zutt7dCeLWTJcpuVklhoPvvq+/Do6j9H6761Nqqeq8fn3MjC
61Br0KLAYLfqnfFT3TFl/6X61DjxPnG2YqKlOh8B2EzjBtEagP55SHURLEhtYvSV5ftu+En7qQX2
6Ayz7uiJThzzK7a/ix3pcXIkp35LKa/ajW54KODEtP5Umyqkq5tLKYeCMkAMymqX14bpklxWhBAG
SmmkYx97X5Eb/+YPzUZGtRYg0Qr4n53F9fQFHmQ5Y8B+KnxHKlib1X5JVO8x1UJrw/es2+J9Avgx
E7kuDuU0ku7qnjQfmP6L2alvq8q6t6iSukJppBvXbGUYmK/JezgjOf6Cni53sJ3SKQSJX0KjMQId
0dVM+6jnphnb5SCCSQhta/SbQysbBdyN3igzRmnRUXrhbafXylEisQNPBuf0IvbtO6BDHc09W84y
710xpNkuRs/npcHnXyuIQc19TyCciwAjLwJZUPIhcHVkDWohe6uHHwO12w8C8c0W8v46CcfaPDbO
h4SWAkLey521Ih0lYzWrYOKVagdinmjXVqF/sArzm14V+7ZQT+MwTPbkDe07f/Bre1D8TrCnvvGd
XpC3HrVrSNH8i0AbAI1SiBqWAOHG0pvShO8PWd52NzzUj+Pv4b46pqEtObzXR/lH+LwVKly52Nkm
TTRKQChcEzVc7oI0tQVJTVzZo5ZID5VefRm93N8IWK+uzF/mfxgWdAtAN2Qjl0bgExGS2CygaK3v
Wu+hs8hCvY+CsMWwdBUWLOwsXF8fW3UiW4QFcFRHO6/TP+t6/8drw94up/B7z+fcuBhXDu6vRaAI
4ELgz1xGrEmnhEDzsBj6gWZPZXGotezEK75VKLx2BAtLi8sBTq8cywm3IwgVGAvZ6AC2Wa4+dse8
SlCTF+tD2fRuIrYnQxVOtx3A1joXWdpAaOTXKv2tLFZ3RdoerKS+oz+14VtXzXD4yQAQldKWTUiV
r1Q1cu27qdQ66jjusvqnH+kbtYqVMw+jlMU1g5QF9P/itUhlb6xTncWUVfrAcPOzDyRn42Cs2qAO
Qj8QCuorcLNSxcmQFBYNfF2J3niQzp2ARv2+/VVWjZAG4ipnjtClnpOkZUoRd3ppdxqDsGpPVz80
f962MT9nF3HnfO7wyVQEKFYyRLe8u3VXDjq5BIGmfyjqXRV9je9h1oSFOCsfBW2y7NJUhZdOFS3M
Ll7ZyjArcYClBHEiHjazlT+bhv9bYdTr9vKuc+kLQ2Ttl+sri7adPJnleB4o/hIUWV3I9XstQP4l
lar8KBfVrqMlXiF7v59UEpoC34+0edo5oRFmjqyU/ofbv2rtHlAghlwHRQTyx8V1K6Y+SSGG4rrJ
vyzp0SianToNG0tfN4LjBxqvzeSHlyufmgH2AIOcRujEj702OJB0QPmsvLu9ltUdpi4M/xHN1msG
77Ru21DTGt8V74Jfc6m7/mg91m72PTjWzzPrkvQKZwXzqzkjXMi8l9VupuD55pqEwZHjqpQODFeH
qnkxaI9/5dzMYv9KJQo6v55mVid9p9W1DRPNhj9c37uzpSwCr6lQqCyq7B1dG9hEv+nfpyPUM6cu
ddW9dcfEzscXqxfOy4IwleFjnfrBEi5RWWOByplR2kFMViT5TMwqg7+rpuRj0Mtfi6LZmldYPYgM
Z6iUNuex9MUV7HWpYe53/l7a9MAs8D4GDKciY377IK55y5lN8D8ziyjE9yh7FMPou6b57KeDEwxb
2MS1CI6CC/QHjAtAVb8MB6JaCOU+8zgSP+PULT6gahrbxnv9QX9C7kj5Ltrpc+a8amHo+mkaWAZI
Eeb9Pau7BOVUptYUzSUdDz28UoRbBV3j27u3FsPR/ofLieB8ZjK7NBIqYkvx1g9cJA2m5FQC3Rm+
5J0y+b7tB0Wv7sPRpO5426o0X6LF8zOPptOKI0rXrsS5fB/Yqt7Tcw6EWj2hlBHtU3FMnmjcRa5c
t/4DIAJvJ45m6ZgjQ4Kd6DvhkGd3RqCmz7d/zcpB5cfMO0CJi++7eAujRPFU3FkAfx10p0HstFBf
AuPc8F8rB/XCzOLto8zDKLtCHiAIg1MMJ3PaatmufEwGdhm2mCv9PC+Lq1AgIKWPtEhcv2Oote9k
1Z4U8e0ky84g9C9fDsZoCc6TQYytL5aTZND1KSXGgiHasX3wk+QbmeO88YtTQhtIQbSF5gjDLIv3
kt76kMT1ULhNiU5VXQ2SDWbw0HXBo6l7DGGAGBjS7y89DQziQS7Pm8b03xWPpqcYYd1K9DmL9OsY
GTRzf2bDRqh6/aF4qJjl+jsyqiKpcXnr6tbQy6HzIhe2mEG4tzJXtfa5+OJCG3zf9H0IvOfaOH28
SzOSn6eyWUdAk8bQsoOS/nCbb0nJXx9rCgeollB0J+a+wsjFtTemXsRarO4uQIUpGsUXe/jZAkyZ
zBTigpdhU65MscAEHp5X9r/2uRbZfLuXfxGA1LSq5pCbrG/xRYZK1gfLECK3EyRrpwzxoVGooxX8
JDsR4Lh78SHDnDqXRECBco0uv8yQJEZuVIyYV0rgtMMHtX8W28+3bax9GKo7yDLMQT4UhZc2FKnM
h8pK6ET0pdPk+VHqild8GYSC4QcCckyLcREr9cVMTV7GMUOBwXMFjW9Xjq84xFA9/bOxeKGCtuFc
mHHixqN4EnO66lXkv7+9VdcvAPcDKQ4oCODg4GZebpVXF1kbtZwwP0xFx0D642NrytMpbLzp121T
K08fcol4NQpCFN/YtktbJeI7owhDiztrtIbHhvI0tdv0lL+N7sZjtOFCV2KXS3OLk9Z7llQafZa6
yUN7l3T25KJEf6jf6G8bWxhhIBxPwd0W+dHa0eMqzXXUeRp9KT0lC+QdbcUaxQS+erPuP2RC/GFj
I1ecKF+Njt8MW4MIZnH4dLmK/UnDSHRiUTv10O/U3XCECTZx6J3Y2S761t5vFeKvi/4QwJybXZwV
PQiNPBCSxEXe5lg9zdSzM7x/PEV3mx/v+gEkSYc2CDeBsALhweVZMeGr8MK0SN3G7dw5FQnsfrJx
UrUz/jIOyXGI3dIlknfmxqojbvWG1+7Fuf35E5yFoAUcTG1oRLWdldGjpiZ2ENT3ZE8b3vBvcf3y
oZ/XOb9QRLu884tDag4DY3nzp6wsW79Ldym1vsL1vwE80XbiXnMowB3/1G/1o+i9RkCbT3pm3lx4
SnXwIaGX8MZKRD9qGNy0LN0hqpwkf7G6CAwRTJJTOzIoB6NcebmjZZ9EnuXLtVuWSIHnDwXAYU8o
3Nt3Y+VqnFtZUlgXctSTFaW1XZdqAoZyiI8hCJAH6uaNQ9U8er5t77or/ndZ9BAsohnijcUORqPU
661aQ5nyJeM2Bk7+W03fi609OdMu26XP/n5CesZDwn7j7Ky4Gpb6z/Ii5u2DwpPUrKjdsJDvBDN/
rJNqI0dauQUU+0gwoVVFTGkZ6Y5ThNS0Mla2HhrKYysIqqtnU/BGsdBCv72Rq6v5Z2qJt5IzZACr
KqttIenhNFAmyYYpOT1tWJl91OK+sSIIYOBpZNp5iTxS4GY0PIX7NrV24057yY138ytUwV+S7P9D
Lhrv6zf/h7Iv244cR5L9lT71jr7clzlT88AlNkVoTSmV+cKjVCpBkARAYiEJfv011fRMV6r7VN5b
T5VHUpBBgA53c3MzYLXV9BLVrCZ1UrIaXZxKV8M1NMtrfcwO/CaooqyAf9G+O6hSXX5dB/+7iPvT
3X6IuC71hYOCCzKAJw830VXoFrN9eOJfxD788teP5ueIizobyDHqQKimw24QlOgPkWggXS+tTr5G
jS4TO9wL3h+lHxRgBqEzGKHpnv346yu+FzH/XIt/ueJH8qNoAe4KGJm19CqZt/M41m1PSuhoVn7+
9NeX+nkjw9QFfT6kz0gJ/5hnyT4EH54ExsSkNVUW3rXmqgnOzfr9ry/xYbH+5Rofa44l8ITpBrgm
g+9wMunaFu2Yvcuk32HyroBUTrn6wyfmtqMi3k6JX0SiD33y/7k+dNoAtCLB/ghomKxvI+Nha887
dUwP8S791tz2p6yCUij2eHBcS4cjey3JXt31cCiukL3CWrE0u/D2r5/Fh5X9x+P+5628v+x/Oj3z
Gc3fjWLf8qjfOdLtNNTA+u3Spec8+sW1fo742KmIuqCQoKmMTiOyhQ/Xsh7TnklztD1VuGUl8DjI
o7bwcfeKGccQL9etbX/Rnv85WP3rNd/v6c/fL2lVnLbTWsigkbdAc5JPeT7Oh79+iv/+KlAIwAg1
QKGP3oKzJZb3AxZ0gGjUCAW+YkUG9otTJPjVVT689yGnxFqJtTKVv5swc/G4fQs/wxUZDO6kWg/h
QZYYbyvmOqjmS2AKjEnN444cf9W5/TcLid4StEGgvJaB1P1hIWE4t0kIKQMZeyfFbEk27xgY2CWy
XVFiEPj1r5/ux5CAffPT5T6sYdrGXiPDcC0wUNWxb5HAiOeDnOC79T1ouUve/vpyH9Sy/tgzuN67
yvE7Fg0tnZ/3jN+nhMYCq9l8JTf2ZdwhlYWpzXyFIQN4hVVI9fqi+bYcgOuD5HJGRrFP6r++iQ9N
13+5iY/53rauKar9d7B9n5ziw3wwyFPs0fySKPNvdlX4bncDXXH0SYBK/PxtIWjnjzRqVGHnoXse
2g1zALbNd7/4Pu8P7U9HyPvLj/8wM4ihQFwr+nBAYkRx1KNGGY6Yd+4gmKoLOLzn36avbQV6EL6c
AZVOF/mTg0v22/8v3eCPB/rTDXzYtMlorIocbiBdzBV4HTlmsNiv3oxffcv3rfyncBPYZAj6Ea9o
l6j9tl3S9NEtb0bSUij4jiTuBDLC3R+P9v+8rv9B3+Ttfz9E/V//iX+/ytGBCAIPyZ//+V8X9qqk
lj/Mf77/2f/+2offuhnfxINRb2/m8jJ+/M2f/hCf/4/rVy/m5ad/1MIw4+7sm3L3b9oO5o+L4E7f
f/P/9Yd/e/vjUz658e33316lFeb90yiT4rd//Oj4/fffAG7+aZe9f/4/fnj9wvF3j716YQJv939/
2P/+xduLNr//Fnl/xygxQDlwNdFxB4rx29+Wt/efBMHfsQlBkIVbOrhhkGj/7W9CKtP+/lsc/B0/
gSQtijyYRf9hkq2lff9RFP0dWRdkASFw9d6LwL39zzf/aY3+uWZ/E5bfSiaM/v23n0Mo4Gh8Cs43
RFDkb1CVej+X/7RRplk1OeQkREUbuW9I8DpJdduFDk3D4Bfh831c+6eXD+4vcNtARIPMEpB3eC58
2PsY452GIWYzagKm74JZa4oMbunIrom81RYRRCcwRBVnm4Hz95DO9eavnEEusA3OVC4jeg5gR42A
nTJ2PxAWXTIVia7IFyLBAws7cr9wldoDBOnDrQYElrBTyDoxPZBWBnmxgENyArbJvZsxifhaRINx
sBbF72BOdVjky7vB1Y1Ye+8Beo8yqLpmWR5VLHoPYr5bpMH7WPvHCATjaIcCb9pqKN5yMAA2kbTA
U4gbSjcyBkluPP5jlEoXQDPFc/Hj5IvUcCR2fEv38OuwL9QO0clvs4e+FeJAkE6bpaCTaOyt1/uj
vB3kYLwrcM5FUwVRs8jjAr09dQJfgyal9FbpLrmat7xcBKhZ5z7DrIId1hEmj+PCxmqcaRTsOYsM
dKBsl0OaNlBbkhexWaYElSDsPE5O+QQmUW1Dn4YtRFc/Dqf5irBpvCx6lfkuGjI37GbaTVBRbbTt
/UcCqg95pl2U8HtDpMlvuoBM4+d+asPwGKzaoAVB1vfqr0DOzmhh1NJh0F0uHv0WCgPXqDWdrFf1
HUvtuaEZ/n8y0hO7edLsFWP+HPPVE5aitFYsSC84vKZONmiz6EXgC+kn3aYyP9CEt0/APZvwuz8F
OtrrZexkXLYD85OHbHCzfPIpt8H1hlaCrIJ8ajxYzwwbto5qFlxgGGxodz5XOj+0bTMvl8XOzCtS
NQ1hPa6iNWUHe9imQu6W+a7oJk/lhwhIgRzACex8ftXwgWwnIVnc3G79OpsC4kkdaO4GkoLb/aKN
TiEk3aUJPVnfOL+WdlXaQOliycRDyqESeUymue0fwlSS7DT0YbDedNjLUMZkI16NpoNKYJl6PUzZ
JOYa+332x/8HiQMc03kpjSu1+e+mcYvdtoP1pAoKkpCMHZW1LanVBJuQch4EJSXCzJLDsTLY4FHm
KAUvIe+nYxI2XnQ00+S/SEqn4BbzF9NS9QGI5eCk6P7g2sZY6FslU1goM7QhrGYm/9WDNcOZ9YPt
v/qNG8YS3FcnAiShE63HwUXPC3YyhlWpfsMJNe9p66nDOnn80DAXOPC1KRDXfHAJJp9ncQIjXV6G
bqYP8wK+ZLlly/SZz1Zf5jRWELzzGalWGUGYdUUL/bz4q6qnlYd1Smf5fYo9fZ0QO9Wsy4Zop0L2
IrQCsktW6LBVCFgkrjb0GE+KpN13tALVjgKJ/kQZYwfmjU0B9ilyy5Rvy0ESwu+jcV721MrwUzQE
3q2YRHZZLR2uPWXEq0hCne8SLXnVYEzT7jHO7Z+ydHHYT7J5TKCLSVMeQIGbpTUMnbYrjWTloliK
9wMNRL/sXZ5fcsewwA0TkPCUK6ppyF02rltImcKV8Qn97rnwoinpCz/h5HuzYkpz8JA9lTJb2kdI
i8tq6pmqCO3TB2o3cZ3T5UsM64UdHde7cMmiol3VI+EWMIYJ53LqfPF5YNtUTjpSn5utn88yHIcD
tpCsl74PFhgYdX0Va8w3TGnrLiYXqntLF7SlLWTm6H6iCJAlSHr0zvN5FxfEg92TN0JxpVyb3tQ6
D/TdgEz+xUQ9Jqrgfv7mPE/DXD7neHBonfX4+5hcGA6L3RrMTlcgwG83LJyCvUhV+xUaQTSADZzb
rt3g6KmFG6PeB9aZE0vCGb6weiknBu/6r44i2yxasfrIWgMaXWCUhPFihBgYog+QvgWvSmt7Dpsp
uxkkVeibEeW9KJp3eaHZZLNjkC8mLyMKNY9HBHpDCptq82WJ0bT4pBHiISk26e7HTHpoyTazCY5q
a6AeuvpzsIDIu1l2zbNFBSdfjKxwSbKpJ7qoNqiDaQxSvG+pVtVqxgxqmK4jUxX3UT4/xpJ36oCx
urStljEmIxgomrlv3krgzBivXfv07oV7adq2Dat0yKd+N0GT3oPWJcI1qoMIqjqC56GoAiPc5zbY
VHqtQ09DiB4JCyqliIzsmIuuja6mYc7vwtY38amTGDY+YoAmij7DxpBOX+lAFlY2vlBxjTckv4/j
WcgnkTQTYjRPu6xEZi35Lp2aJkQM6odXIjayfg8QGeQb6kULQdp4gWjGyRuTGAJsWzDaQrVGTPAC
GwNV2gU409Frki16UCmcXuoo7xO5y5q0+yQZF+EnM8883jABmChknwAhLy2+st1p7SwcFtYAHNQ8
2vi8Z5nl/ssyZvxh8ml2Mf5m4sI0C38boYuocdoP/Kw9Qt/yoRNrPdhcfZZr2p45mC0PWzzh9W4H
qNGlKifYRi2ctUovHMgn4sJsnw5qvRvTFHjB6AzkiyCX/eR7S4OL8gD+qd2QXOSUu5sZ79FXUInE
9aC68M54ti/WFgEdsn2dbetBTlMZ5hZsirXNilSPaa0V3aowNqjhoyGy36d+Ntexz9lhsHr1qoBx
c4cvatKKkTza83gRbZ0svavXxbU4AOSCSibAr4ii5SJ9lAPzvkBKftQlhhDzHbFj/25Vkg9ejX7u
Kq7axZ+Tfde0TVIJA6y4hBBFwx8wMD88pRiXPvtTG92kQ/B1dXI0mERHI4Anc6Nrj3Bz2+i03cVB
k9Rrm8cHXCzd22zgP8aJx2lpIb+IOGSDM8647KZJnGoKupnQFhOCPtyacVoekj6KSNFBcqyvmnDK
9x24NZ9DYtqoggbQLA9xrBNQffo5ddWCTXZcE7jbF0O0RdcjyQAZDVvWHTDUol9VPo47BHvvIObM
fep04pVQfxbP+epnRdI2PUzfss2vlAiScnPNtjMbm566dWZvELPdbhOIHLsyy9vGK7o1xUpvJg3e
sJ0wut7nEESYk5GfvczNCMc8CK9Ch8J8mqj/w6g0Pi5DZuCAM3oe5Fa4PJFhyq5SsDWKTg2sNhpO
4KDUr/rEN5F/Ge2wkNrGYqm3VK51YkMynmDibppiwKM4Mb/7upjFP2yMrAymFGrbk2yxu8WG/gFT
x8OTF8wNZmNTfexbIk9zZ4IziA36hql1N0UsvooDmezgc+5Oo8oB4HLGFGZhQsP0FT724AUqSoHc
KH0icRd+ZeHQeCUPx+ngW22/eMa2wJgIkTeYF8vbveRjX4WBi+46YT0gFXrob3XYNZCWgbzIQ5s0
14lpvaLXU3iZx7mlkMZaZHhokPzDIqUZ46OzYtxjzgNBelh1egNpVKCPbYqJshhdmn2YLTEv4XwA
xLeLyWeh/OjRNNyVsfbowUQpvx260O7HId/OW4CCF4BQdB9QoQ6piOltoMRQ9CQF5Znlw23eIs+o
RjRNi4El7XVAHLEFlCjNIcMfPU1oN55kN/LapXR6ZMKB7zQjApvSqNk1VWY468sgJaQwy/vBk6+a
F/PmDfcmTIa4mvAEcOQQp97GKeO07JOxaa69SGbtMbYhN1Waz/21s25+HEPNbxhPMS4ZdDKAXYgL
7tZhAcG5jRb2RIec7rN8NV01JQsUxemigzdPAiexzjftbYCUFt5YDfVhOKvSh3TDKsx9N165NEC5
Y4JpuiJznNfYF0Fl+zyrPZp1kBGe8P5J8CobdwNRwXsKFaxzxhE9+olEJZrLogR/RpdNqxAXnfsu
CNot8DZB3VEMugeN1mYbksNNnXP0m6Ef13JWqd6SOkNvFJw0JyhSKU1uhyXL9spbvGvo0ssdWfrn
yajunHud90KHFB33gLJzOufdi0u0ulF8fu+OUze8OZONt9SG6WXN++YgOVvukGYBshEB2tkBJmjg
yMFAmMs6rz2Nm0qwJVcgSw5vwLOchuaKQMCSFp1Qc0XCfD56ud1K3Wfqrhn4WLl1gwidmbxzjnbW
BTefXCJ/NTVRXc4L60fuMvVmSA+d6Ydr5bNgLdigplc4uDXnLo0F1MIxgQpi8WwfgilHnJNrdMVZ
m9SAp4LSwP9mryIyfXMLn+Li3ddXlGHXw5FlAuG87JK+e4kjF1wWZAkjfGakr6tgkcNWW8btDewz
+dXASfagx9jwmqyr/iygXY5sbQ0nBmDbymNDU1sly8SO1IsF3JQHcjKbkjfwFlXxDtYw/YttZLKA
Yc7atHAb43fYT9sCuXjhvqHaMRWlqzNVHk/ZC1xXWonClzLwI3wmLwHOrVvdKMYLMMXoCeLznim8
fsyCHU5jvylWqCK8dM0wz1WENQfPTnjfJU1zU0ke+ktpk0DujQpWVYTYoHIntNNX8KSeMFwpRjmX
cK2BNYFgjLyMvljdoUGJt1a+XaMbPU72FlSROCgzok1QjAvUKmWWz7s5i9kxXb3t1qxjCDuBTMRH
K+AHWqCUH144pleuIW5N10qgqPsWS685RXLzzV3Hs7UpTOKWTylOF17KkCgUSFo1Y5klVF8oA5hz
YUGrTpPxUlaA2OPuU7GMeqeAEB+ECAmv5BoshwVYxsPoyaiyYxpd3IKuS9FECd2teddsRTDz4IZ4
BC5pUe9BMlbDBAFGCnUv++FTOvmgv7iWfdpweOZ1FC83GGYeK5tvc4nwu+7aIZeVYcN8gHAANqON
YlhaLUggaj337mFoBxLWIGdxcoJiuDrbHs7ysCFcYYIdLbFGIjbFiFONs+szqrxhnxNUOvOYpWXX
ca53Me3CEzY56jDSqGcZuVnvBdKavaFM88/YuYSVM89tU2FGYNh2HVAeWyJZHfa9N5uXaPAIsjwv
C3cUiEZchDMgnF3LR2fLLaIePRuzTods5LhBIRJXcJBAWwz86PiemjDdee8nRDVCzj69xrAeWjao
fNdXmPEim+6C/NRT2b1gKMGUns7b7pzGqENzauxFmja/6lsvPCUUQ7WHnhN8y5CueOH5skSHeFmb
qUKjjOhvK0zPpv0EwzK2byekE3s+xv6tbu0KJGNhjbxL1NxnSYFslbX70EUGwlBy9No9TSiH4B0k
NNr3xB1T6KW38I4gg4THo2g1Cm2aSrZHwzS7z4EBdLXXyeV2w0P6YpKJwh5vYndJuNl7g4k4D/0/
3e0wcdxciEcB51AvucedpwlScmPetD+5WyZC/2makd90fQeFuoT0120yvQsSea7AYAItPMZvUXTW
2p813KA0ZPrC+UlLh8zS/yGC4StCQ1xxmu0nyAmD4PfuXq5QHRKPRWUrIJ5C0vZhWdxUjn732LLw
QbmoKSeVJtVslK6h3xIVOe+LJJnv15BBa9e1fEfc8kC74KHx0oM3RqymKj6gGXbzfvUoU2USzA+h
igpH6Pc5HA+Dh/fMi3ba274mWPoaeAbesW4VBSyVkAVvJXyLH9H3r+KRX/ntihyUXHfe/NB2/JxQ
8ZKt/beGZXsqW4Ajrak7Od7ONrFlRPBZqM9PY5q5XRKZC84CdSXAlrWe94pB1EfgZRiu99XO8Ga/
EnGNJGFHMzWXodLfSeRRDMf036DLdQqgbl52i4PBQZ9Uyu/2bkvoZdOuhCnUt5QsBTHrGXI6eM0I
v0ytSS4NtKHRb+SvUbjucV7VxAQ/kMZaHFs9rVBM+RipU996RdGS2HTVeHw3S13xrP+mpq7SQfio
+7ErACwh8s3IUNyNl7Sfu47u3yturWRSzDlEyqzQO2Sxd1s2XzoianDbz7OcDx3toO4Tj98bL/gC
3KqvgJiKwhdNX6MyKUm/nhtpq2VrjkDg66XBQgb6wIirjL/cA3CqkAUUiUmueG/OsLr95Kv2gkHK
1znGpHXfXUNdyFTRMPcnB/iW0AjjQnCpx0gMDIPS9JSuzYzQaeEbwgqTsquWxzWkGx7Rmj/5HEq6
FMaNIjj7m3uLZfqDG1NGbHsKu+hhZCBc4YS6dyPotMv6GIvu4vX64EJ7T8LtwiM27leE6CRkhz5g
r56Err/X3i1M3WsSfOmidC2mKO7BojI3a7hmxeB3WEnV7CJKzjM3YkcidsUNhqNycUDBeDWH6I97
IQor9QJx7LZMZvRZMLt7BXH5Oo/n2xkDkbahh/fxmaqdItQcy85GYaWhbQ0xqgUhP8NbZfoyT4KK
IQ3mpsekLcS8YaNZL7KrTBfmt++mkqyUvg2qvumPsJRV+8y4cZdmUyUwHVP1IUrAZosp+Bb5DsBY
hmM28E6IWqRuRHJBsIDwxkYB647uxBr6tV+912lwSN4gSQMBuTQtw7nbzTb2ikYtCqZi7A3qfc/w
p7tIMZhSWV5uefO9AxLW1bM2FCNvzcOIo6Ta8iEtJVM70OnRepbB3RRJiW3ZdjXDbBwx5DXh0cnb
AoyRIY8gG99J1tepxkTX3E/B2Xb0ZmbmnGI/SqcumCNHD9moo5inz2Pi7Qc7o28lPssoKJOB37IG
Io8ANG9ya77EAZCXqYGoO1jPRxSYZazi46CxnnOKpWz8JwTH87aFZ0kwvxGY9SqlwykhQuztACAd
YqWQUBqtd+LUX/dLRrOaJA6ss0HdZQJlVOfxx3EUt8ZQerP001LKPmvvAFk8Z6v3rVPxMwYRwVC1
EZx2MOO83fg0vJNzYnZugCCNXlKUXsvwDSAaKoRY4VYeQIvKXgKvCz/FKfKfspvldtcFYdOfV7qM
EC1IdXMdIo+u14x1N6LDptOMhIesmyDKPA9DrguLzwfZCPIYX/ONRls5wIvXFEMCV81KKGaGsofb
skPN4KYZFl2QqVh87J8k1WAPkg3afhjOEXo9I79991tcsajsNccEOn6+kH4fbVv2nNmW3outC5KD
gUE0/GNagui09dA5ocukbcWyka2VBOZwOwnaUKRZErS2Ca/4AtpglXDnN5WP8qSS7/kgXYk6bs7m
FJpSY1ePAga/wPmVfiJTYq5sQlCVcjWuQdVC9WwXTCkCL20C+TSK1UYFzIDnT2PkmdvBRus9TpEs
qmeDMap5Hce957PQL6B1t930Xj7c8KGPvmdrtv0I1tR9RnY7lWAxdqXrIwlqeVbSHA0ItJH9MoyH
S8Igse9WBlg5XL63EuEWJlbPCkLyxwTM+m3hc+EC+8223RdQ+3QRwzLNNf01hgmOG12PfbS9LAIC
Hnw9+hYQJO926Ka4Io3JG/C7qNCJFlWu+91qxSNp1qstxzPT5lOIjgLE6gIPKrPtO63qWqK/seOO
XE1R9gmvwFKwbVNlm2NEJl9OVnms7DdMCQ3+o3QDavu4TOfuq2A9XHAm1GHmh1X9no7gNo7u2U/s
Q8bSuAI9BY+lwWAzRLyyuTb5VG7KrzccPO2mPhsU52zzf4yreWtb9a3TaQYU3a9FsH72Lb33mTs3
o91TQ18glXsFI6zD4IYKDZA7GJ5gGAUOysF8aIL06zBA3Ra9nx9oPP6gckI+uVbtOJ6jgA2H2XOn
sNmOdt6OcrTXSyQxvqhOumHVmsNZOvBXjLfD/g60HQiVP6ntIfJZ1awAglhQhqYPi9VBG4wjXWkc
RkXAgoc/YwYRaZIXaEiVLoVKWhuu61u4AZHn5quSkPY1gBtgBUoQWsx01W/NI+XkOTfTvBcR/IN8
GJpggdfrZGy/5yHoPCuyvCKJHFKXLoQwNp1vhy1HjRF9RUb3I2yDezNMjyLU/Ss0z23RGIBrwC6S
I1/mJ2c9URgPQ07z6jJ0BqHVQRwNa6OUvgPknhc4rx+C3grYrfq1iT17Hm0kd/3A+mt/gSQfCpvd
pilats0UfsF7yU6YAGtPneDNGaAUyHhkePPMHO5iX7OHNR35LrDrXvg9EMQBCinpxGpMikIHJSZ3
dlu+iXDjFUrm4xTNsHIh3YFnPnkECn7L10HkEOpM0DBFhto/wWF3LUQm8koMKCPbUS9noYhATy15
gsHVVKqkfU5k/hijRM0LyWVaTE59CXm63kUu9J8xbCcPmUAyINNy9VxeddZ7RvEFlNYn8yuSV1Ov
E3oJOgMJxluGVxZBZnUKI3isjiYF3YnK+RYjVvzQbqlnK07o9ux1PtjtMVtvRBw1p1AN5I3581BP
GHC4xqvb7Wf0pkotgxct3/dOs4SXFP2Ioydc9n1VybxH9D5pkbFPKh3DYgOkh6ZL9l0neY3bRWI9
qLKTmDZcUqMAZ87rQQG/v+WLJTsQtaYSm7Futza59Gt8F49qATazkipbt/gwpDnbrW57tBukPMW2
XLw1+pz23pHmdCsgoFwBJX0JeoYsDAanAWQB1ix/CgaEojbQvAb4DIefPn1VhN5h4L7GDUHczZvW
ilGpnlu20Ss72u5+AEsBnSf3A68BunWxh7OxM+YuU3gb4hGR2luSrnZ5Jqs1sQ086WXwgH4U1gsd
pyu0IqbndeS8KSNw0H+M8eLO8P12NXg201U0J35NwxyOveAzgSW1xlfZprHZHLpKKyP2BIfdrRjS
qKuFXOYTsQgEoCdEJck9dNXiQ4cG5J7M9pIN45eRiu2AedJ4L4ZuxKkmVJnnIr0ZuLm3aHYeJ+G3
FRIVCjnMOLyE1t0s5j0/bPnrkqKC4UCtd2qETMOCV7UAm8mUGrG1CEiOTgFtrvtmu+iIfW+pklcz
ScJb4tv+pDq9mzGWVgdmOIxkEqcYqA+qN7RLQjftcgNEZO7A11zy8FGN3XYH4jOr/Wiska7jHlzn
D0fXIwIvEiewBVJ31QDy2reid3vorQEqnwJRtT5BNW++p861OxKv6ZFxKMPbwLyuOhx3FADblTGd
QPszIV4l23A4jqR9gU/kbUr5xiFV2D7kZIXWVei6m5gJtu8J4gnw/PFZpi26QNSvCRLbM5YCY0cM
ncxMwqkIyi/2RADT8VXxy6wAxEh0CLJ6YrPoCyzLI08Ev9hmhn7b3KdXazD0oPMFn403BWUayhMd
1rSGrP2KuVSRHjjFdmcB8tRIi+bgb/FQNkzjiEejAOPaIVdVkkx7f7Y/tqANShubbtcC0U6LhCfL
afKcXygL9QG8AkhLMoMOKI+CY6MEvUAT4whhb8g8x2AgLktysW7QDz3JvqSeEvtAiulEYcGFQK4A
iKroWqSwYkfWeEGraKo93lycgbYjN9wVvlmHG3hVoQFHWjC/VNMCJFV42FA1iYqFdttp0TCq4lMO
d8olZpVbEgmzyvahl8257fQb65L5TBor6jUZ0BxtCFs6OO0RUPYCDVp6181FA/JAEaAoxwHEgssU
kMcWUEjNFjEeUvTWAXNYAXK4bvXXzLdH1Xn3IUjpaCwxAL2017hl8GP2EqXsCSdLAA093h+ynmN9
+ISBxQEHyQI44Ytw21ihzIQD0YA8AqUKZr1pjPoSTArAtMF6C4158iYjPEj4TkcP8EneNzp72PL0
Ge5Cr8DbyEUBnao2ll9LZC8UGHCaXWUuQCedr3lwkFqJN/AMaslA+AHhdIZn55wnew3/cbTom+aA
Y+cT7Y0uW6f4MzqpaUXQmDrmW9qjDNU3oT+6i/VJFIHHjdUOUkR0YGg4JFu9J6G3PJuem9Ni0+GJ
i9nfxY1Rn1eRenulFuSN/5e6M9uNHMnS9KsM5p453IzLLX2Xu1x7SIobIhaFcTeuRtKevj+vqkF3
1wCNLmAuZoBEIhGREZLc6Wbn/GsRymef2SXbxGXkPY6xWU5FDNZ2R/DIsM9MjvFWNWratERMMyHW
ECnA8VyHWaC+kWi0JqwHxdM6tgS7d3AN7C/f7BDUZFz6bgM92GqIP+KR4FX02XbT/vfYZkh11ra6
5vp2g0SwfY9jRAx9Qj1syqeLcXzrNqK4A6gHjcUNGndba+1grLVFKXgzCBssuQrHL9+eFCwhwzZj
xpeI2Q/GRj5K3wEtzZo6mfuS5KuYCzAlA44J1dnSIac5z4i+i+viWYzOO8FR90W0FK9evxxNXfxZ
4uxtDSsS8fonEcMIKz2uJ6RAr4HIxNYfOCBhgx/drD7zJJxjyWW1WuOwbZuRz7f0qMCMXkkve2oG
GzBEwcV20w+VOU/CltBhgd5GHQ9/PMhgX7fuGdjVMOtld/Tk2pR0BOo0OGRXod26MvWfwxHuWWT5
XVkV+TF32sYkyyBI8altzoouix9TyxCTIcP8KriS7SRSU/Emw7Zl320afoo4jcKj00f6c2qmfj9n
dbhHK5haJ28IsNSQ77gtrNV+k1O6DFuiCpkHVrmUCFTiBSLXkdx8EfvTB7eT8xUpq3zqEGEeqswN
YKXWdmU/7/3q4lYDOqJgRCW/zXVvHyGOxG/pSPCLOv8Mh9l6F7ADSSajCEwkBfskUjs6aCGDY993
KJikcHqqbgeBx6j0qvp7M0E4nvMs2qdBd5d5U3mZrTz1D67dlf7WptN4TwBtpp6VcFyZKKoN/K1R
RRNc0jRsOSi8dv5mWSsQ0SBD+X2SXrTrpzx/GbMbK2TiRYzkWxtwa6enmW7j0W6y78veZkRG5lFC
uImpNecW5duT1frl2SBI++OtYfA+62hWiaOk/axqR+252+znulHZNe16l/b6sfhlPFefeJmG81oR
wxv7szk7QCX+fhQy/S0qQcBoFLYLvqp5ISfSML5tSfA9p4DUeORWs4dgBEsmtX69lghxktiiMQLp
mX4EKOGF6RbaHlG1dWd23e5cxVn4QHFgtKfec0GpMZobtBs63aYyKs2AWazoKBYIuMRPxXxcAyuQ
O89q8k1dBxbqLtO+285co7hrVlQPehOTQ57wekuW0GD60GquX5RvheaSqUaihBnIzeoz2P8xhFMP
LB4aWlNN4+yEL4rPoSyYfd2g4gPoNd9Lb6zWTcjT4m39Naei2+fYk5uA9sq3JjBqTuYqjrONs65W
t2usNtZb6NJ04wRWdZVzRnpyvZbO72GZy0sb9ddc6HUHqkdp1QzJ4fC+5N676Mr5Z1QRcWlFpf2a
O5mwNxE20jXxwxlmdZVtdkAVRLtHm9vuy9KjPQEshv/dpGAv3X6phC4ueuzKO+A7XyZeoc1HhxCq
PhRxUO+Wsmr0NnR6loN0cZDseOQCJZYPyLnhm553Hhj9kQQa96CzqmTmbv1m55Y9rdXLctv7l1oy
YnZTfpnyRjzFNwjAUBrMsyfqcwvcHm27PvZ+tV3Wy+M0z8u19cofYrarbe+mCAh9xf6fGqojYF45
qKtKHePWKndFPMW8xYhK1MwzyrzBaZ1HR1PaBWsL2Int27jsxvK2/Dah1b4UtKlcg7lar3HTuiax
Sdfc2axOm9xxl2dwHk5T0/JwJbaug7s8yu1r4VrDBR2fezeOQb63W8U14Mj1EMzui9tG4wOugILz
s8kfnTj3L/66ROjXRPFK4a5/oVi12QL/IgiZyrmGQmdOM/2ybJC8fjmCw9WZVbbt2VYf5sl3UEzM
1YNrovUHFgO5QJhDSUdRSqhjP3t6HwnMBjx10r7Li6U+ZFW/OvtoqLxEeGvUU100Q4aRiV48pFRg
HhbBK+m0BSv40GTm+9DOrMeW5ZbPQ97gAdTtCNhduIWFU22ZwcyEm+fMDUb5OzeXKOjW1a3+xGMg
vtq0KNa9yDt9LW1nfWNymZikWTYDW78ar833bth1LBSadtpgCg/atN21Ha3qBiyG8UudLh85oxJE
dejDBjSmSZqgaLINL6J+YE9OHzy3HPdwLWsiW6SeiQff12w0UNJlVvHXNHjdvZfH+jFzwqY/OENn
Lsic0VB0Qr3H7pJ6SVe47skdA/gdjcViS40W87a7+FmGx8gvzWFlgJ++IeIK029yWLtll8dxdYJf
tXoYdQ7qd3G7wvOxc5N6gD85a1307o5ItphHV0f3SsN/YE0H9U166ohehjWtrl7vRdZhtELGybq2
4+LQsDcDmhq3wX+p2vjCLWMtyVrV6ZgMjj0dBJCc3DnWoicOSD/YxSynvxc4f3OIJpqFnc5x8+00
LeEfol3au6qxkDrOJUkpO78Jq13e9o21a4th8U+uDG8NhLPfviE9xMxgpCXvEC5Vn30AfFn1YXyE
A3Kg/WEPkPEs82/fn7KjN0bVTg6q3GcpXxe+o/8hwy56H4f+KIGWVaJZp/dIe5s/okQ+bWfOdy9s
neDY5IbtuuijZ/a2FIEv+eJQMfV+ZdXhc5YR4pWEc7mcrILxQstQE9CbZvTOZ0P/yF4ALDzpdSu8
FuGwcSRaoGms5SmwogHmsSGWqdHDLzQn7zHyz0NuvPQA1AwQvnodtusR/5GYuEjMDaCpwxsX5zqE
TgM9AUEtobMVeTgcq6Z066R0qYVIvCbVH4OMkCd7zbp1PQ7BrM26o9v48mDbLoIU3cdYQCcykl/y
quajo5fYOeSuPwkkzLECMMy7lGdaUXe0a/ysf55zS/N+zHlInb01rh+UEKp0E4Cykl0YzEjWiD9o
xOU2TBpyzMGDMbHG0kn06kKrbgqOgfRRZlFkPXK4BHrvDNxwMMZ5Ewx3yqwMcrD3cORe2jDoCssL
ijs9FsN9SolUdvQLzv/dWKr5eZ5149JuFm9LtviEd7zZ0iFJLHcfTBogCiXwndtV7akrVqt6zAx7
/WlWzuLsFZf5ee2LbD2iUuV6cPhmzoWXqfCYzRNC4GASKfSgUrABmlXd20gZyafCyLl86l3Lj+4c
vzCs6xni+L7Jbd4YHhCLdNPRnTaRO7TqWQaQzYnG73Xuisx+mYTsThQiDWuy+nE1H9quVUlOCcbD
XCldJ9VSTE8wrVbiFLLZT13U7lQRgV9VIhgKLgVvGA6wVW26yaKaL+2xFtfwHNlYXoO+5tc7p5uG
g8iwhyRkujv6dU5pqNpOheN6J058qmlCExbdBR7E+yjswu9fNBSujXqrc+JE115vdqsopPmk9WR6
Qow7fYCydulmHORifwAq8Aq7wpT7NNWg7elkWjZ3nwaFxJ1yP9/7dhND0uq5bxDhQhMXjxTkruUF
ESAqdyIb0YEvg+PJPQytCV7mjmK35WR4sWL6HnKx3g/GBGiaGaUq50+vs7Q6lVEt6uc6dR2VITsJ
9n5aqnAfVpp1q4JfIgydwJqTldlNfnLLysOJMC7LGYX6cPBvQo9wnaNXVqz2KdCWO4Fb1OuWk8ut
D00KfAGQ1+46QK1sk+kBRqkes0+C12GZUzZesbkB8j28n1387nCCvwlvBiCjutAkTdNnxTYHb3tm
q5SECbBRou1GuPc+rLnNTRcvS72RQZlbSPotbGhtGT0q0/2N6Fgvi6fsl7UOxKlWkDKHOLBZBqd1
dO+mBenLpm1j8zKVNiC6K8LiV1PG3a7MusIm60lDPUa8XUhnMyfe9L5PhAPahvPqqXYX81c6MIKq
mI7B2KOGmtq4sLlaevdFgnrqjUTO/lSsnXqIAufiprblnUuFXGqfymD1sJ8gtC3doAmQ73nZsa9d
6lrmQj+VhiOh1l5kWOctUyFSXoV7dvG+Pmi33mnZD3s3V84uTPX6Ug4hbyc35HcEz8Xvuup7ROBA
FRS19CMpCWo0d3FjxumI8GQjqyHfF6yk21l22Q8O9PVL8kFqN0qszrRrWqdjV3PM3m4m+M0yyCzO
amcajnBy5txFei4fAJimxHaXMvvwqzLK984YFm8NvloSmeIuK9nmsu6PXrr1w++yetmHM9CGbRm9
R7zR8hQWKmoehm5Q/aFNgzLdNmjpLqR1ZHdNE/cfVVwFx2jQUPJB7w72vrCmhTsRypISvLoKYUTz
NWV20DEwtRrfvBagGTFyfFhcVG/czKWTf/pTFHF/0kkJ8xwKQ8ySt+LwEHXsTFB5QXGIotwhfKnq
HkJ/6P7ulfyXDHCvquaff/a0/Scv3H/PI3f4Ujd32fDPf9X/g/Y4TNT/lT3u+tX+qP6jOe5v///f
zXFR9Jdrc5vCgse3RKxbntzfzXGR/RetDR50xe1fhL3xO/8wx3n2X5SqYosg6oowQzJ+/+f/+Ic5
zg3+8vCx28QSeEQ1EOn0r5jjMNP9J8MaIaY+DVWuHfxTUkZh1USKz6jvw0r0T0PdTQ+4gupTz8cF
2MqynmwXPXUSj7pGpmGRJnBw+8E60Jo0PSuu2E1nq26X9nV6zLM138WeO/2p6zzYlmItf87epEHu
QkoXJejgV8WduLNJbtioGao/xOy2r8PYPdiBn710aTFcM+DXxEeDQ4iO46mNO83LfVSn8sVUdGtK
49hfJbPxtmDp7Nn+y/Doseo9xXad3yk926+sMZxmRZ5GzyWEzimIx+hDYxI8FWRG/DR4ClhpUcxu
O6vr9oHygu081tHZchwOPWmX0b3bpeOGMoJyG0Hy3M1LGGJyy/NTh3/pOQX9ha/GptO5CmHbOMcl
wKGP823rjJTzoelTAKbN8tS5GcweHL71Gc5otRiw0vaKcaO7Z5EQuyKvBYhauImULc9DXjrXsRbL
sUvn9RnkvaLxXMg3dlmii90ino9dbCMi93H+fddqHM91jSslQeaff6RhyXBvU0d2KCt/ZB912++L
mOdEoC/9400d0iG/nn5zJtuXYgBE2ORS3DjOjDllKrXDUGSi9+W2w/aD8e7WpZU5V3fGNbqGMLkA
rjfjjC+JF4LRcthq1/qXcusbJjW0v+VUgy2iErjEedk+62wJHk1rBUXiTTfoMa5it0pE1Ssb0Nud
rgFnX5gs5bgwcUel9WcY4Tld4Cfk0D3uhi5y9Q0ynViX60L3H6BM0alezPgTpan1E2CrOhhHDGiW
lyl+mDKbXdZrHvFtFPeR7U07dVPhJu3Q/emzyNYIirFWJlbreb/7UlAmT9vHbqjb35gvu9cGmoC+
UFOmv8Y053k0k3GAulFauyDPbfVYLbwQiD1veysHP0zr0pwEvDP/b9BbOIdkrUqcRCu8r2Pr9LND
6vumV4lUEO2y85q70fjqALQ9pG1U/oJQCg6p43kPxYjCgI2fpOKwG8YTDqUUSidW0Z5XoD+7NH1Q
V14xJqztHP5kUPQ/wrKWL4uq0z+VTPt3YEt1byFRJDokKtUJVp+gEs/vyTHgksWEInJVfigxy2aD
TIYR27OsJuHZbt9bFH0nCanWAcha6U5CiHkAQSAsCHc8fKlEUSOhqXBPvpcShfW+80YgkNyW5e3n
D+TvYa7aLfBruyE3kQ4KqrUVrB4/0MbqXR8UZ7Xh/3rDyqDnwry1Yzv/QGEBQD71HvYWFrC1OaaR
nj7dfml2Vdjq7ozVpn1SPiMw4YVUw8XO4NQX7a7q2YqbMQnzpXvoZyFeq0LlDIhdlJ8ZaOJrDAWC
CZCHd2MNy3IwWvTTNh1Ri+MMFgwWQTZwrQ/GPoim4eKNO3/Xq1lc+j6bkAyLqQ6THsn7wg7mf1iV
sKiheKePk99tC1v+8RqA4KJdy0cMHPp51CI4a99f8iuWBbwy/Jez53dGsFYfPS0RaNubi26/hA1i
STY5dwfeF/1ubnK4FBvCK2zgcKrbMbonUrHt7vqqs6dNjrQdPLOPfiBRDw6+8ORXVlcjH6C8VadQ
3uh3u/fZMcbWC455peLNMBpxv3q1cw+EaX32CKJw5YuJE4MZNaTTXTbrQS/ZBFKfut/Zenx2kKac
35py6j9VUNencrSHbVF0zdb46/jdaTq0Apgs+jnhEZIDgrm4eJBZCR9JnCmeJxxdD9lQkFKWyay+
w9YLAx1mLkdhLVT5gDMnFkjOF6Anv2iizbCU3TE1djxs2rATNEP0+qmeinmngUbFYJmNmxX5uM1w
lb9yRstHspP7d8dt1JfuexbSOpq+L6nCQV0iISwaGf3ykdx8G0XdQLM7CqIKfJoHswzHkZ8xgO3D
iCabbR63udkvbBunBYjgEli6uwOnNn8aL7J/z5U37jgmWYbHZSWsC0Rn02vXvuAia+8zmfcbXabg
pVPkwPgWruYnH6LBJ8IsDiAfagfynn7dM4lcnE5+4ZxzbTBmrLAzm3BZcccqHW2t3is/CmH7L926
jC9148hdI7TGvGHJx3LIEKdx9Ib3DiAfxgna1eIdiv/p1HRuDn6bWzka0WUOEEbKLk0c14EYF0Nm
51tVz+XLuAbmIyI/+5wy40o+mYNzLS1ff+ftM+agzKDPEafvsCnrJs9QzKawqmATMRqS2PzOU64f
g12aIK8qFac+XCJCeWMz7Ea7ly95VDWfPVxQcJemjn2AHMwLTCIy2OlGY3DD3d1cZMbzhEiS4DNM
dwrhsVfmWLencKV/o/fL/qPwRLrho29v4YZJPVGiXQ5W3qc8LTODzSaUQ1RuQRPBEFXb1D+Rpofv
HZVNgAei+0gHOW4qZ8SjYgPonBAatz9SHyCgD0Y7AQEbzUbSfvC5NOuMy1w1Efqr0XktssXdDQVe
FfzJlBMJAOSXwRtA7u0Vbr8v2EOjm220CIfWxwpRADICTYG35CWXARjGID7BQrIBiVc0j8lcDxZl
s12e/uRyGaJLnjf6StnK+mHsfvmtJ0RjG2jbSCfaNeQx9MFuijt8nM7oyW3lqhIGC5b8XmMSO9Z+
0WF+MsFr08Wj2uQG6wjrIkajNIq/o9Jb7/u0UT/E4BsNVCBxdwyOM+2noCb6Ox5unrMSTagHxLv4
8mle59jeToJQFCzWS/BatbYet1ZaY5Wfior5zcYDum8cvzuZmaW+ZF8GTP1Zr+jAYzE8xhNorxMU
vwhxvign3C83xGMh7AgWdEg0KXdDFLRXU3Qtd1jaPC5VIbeiKqIn6WsQ+Gktwe+izgcokVVxaMcq
IhrT7X+gfm5yXswMnMfuEe2D+Ltb5TTmrsbhzFFWLuG2aqHfyQXIHhoESC+4Rwl36VYCV4xyagZS
L/7dOoV1CGdD/cpYRGflyXxXuV62S8MJ8sAt8q3F67dj28wvJWlE14zo0W07T7CrvuiQPjdt/7Xm
TKorfbigenyP1ByCHi5mHo8iyN27uZLlNQxz+xkdH+b4ORLmlBo+74lWBBhtymlwg0Tm03jSJph+
yqCrTgHik20Rs//bctjRiozA3mKUaynP2Kh6nS+8ouOeZCCB4rgwzbJZeG+PYyVbd5O6veZjqUh/
2Bu8+GSi4OQ82CKvH1ZviS6phdxoI1un/wMekQH9tFCYMbD4m9EDcRT+pBGV2cwo71PRzTtU2OrY
u6ul0ELG3onzTJ+Hvhbevkhx+9E612DlNoPvXKgQh/lCVYxIUFbosKL8e2nwcFvO2nIT9FOw93pH
nlK0z3siEPiDikccT1cU/5DLcnMHF+Yq2gynoo+TMWnG0v1cagcxlWnJmtAxonXjoTQo0nQ4rMHY
nqXByV0u9WfUzebVcSx18OJ5uHSrSC9Uhy5XnHXlY4lv/1Sopd57Ts8uXfnrniPFx6M8ZdweuD9x
QJQ7u/Tsg64iJZBuK39+cIRGXheNTc+wPOS9OTnTKEditfL2JwAPtmOMJY9CWfFz5M3BrZstsO49
fxS7dslXLPlFnH+Ocdbf+1lUPcyO8s/OHPefcZz25NXAlhdHBWZ2sQ1BygmOG2v4DLmmNkiuInNU
dlv/kUyuh1YiKNxLvPn5MZIIejdpi0x0k8qV8IfmXBGYkuDstZC9lKO5mS8nBJHCXcQjB0ggr1bZ
RVc36PLsiNaI2h7CNNbnWasAU1M8jAdDmeaz3VrPKWtWk1iRZR8BJOo7M8bLN2Pp4T0aUcx36GsQ
8WqkSm253PcIVw5u9L2OOnEIBicDOmQueAHERm/neu3OEPnZ7vD9Zk9DqW+qZDXSN6/6ujyQjMSG
NWfe4zrCrB/4tKfy4uvZYfjOF6FuhkpCf5dGxyeS2sFwPEzL6KT7ztlwkmsDTTQ+wlemzNpTdh85
jQOIBJW803WHCjwt4uo3v9Z6vwo7r1CLZcA24F5I8ZjnUOIUM1r+xJ7HV+m5oZeUaGK+Te0g3rsg
nEkcACy8m/xpuQQpQ/qohH1R65J+n24mntyxuW9UY9ZtlDnpPSSEt1OlN9/5fjDs4O7kj9qfyueY
dHa9QYkSnWVc+R9IK4FG/dpK7KaZnrqw8xGqGhxszbJ8G7rshd7n7KmQWu5hOUHQOT/DT/Y6Oe9n
EuDPcdaEezRqjf1o9WayXtZ+Dq/hHH76jI5fiCqZ6SD0RSJ83ZEB1aLH7v0Y/VZYx6dywbf56FRN
AMeVmbfaDQh6AMhlvX/r+yl+0RhtiJCzSOJo13BXLaudWPnCqbA0THlb0tmrD/IG/ed1VNZ77q/+
DgwbyXA0sgx5MJrb2gvWd17u+jL7cVvhfErLs20bf1OtkPlN0DFFjWV2WQeTZjgKfO/TzqL43ZRN
ehB+vc+KAHpKh3Lb4AV4n+I6fGKTtsNTTO5TizNPO7t8GefXmoTBOw0wscNkD7c6CVMh1PURkJCU
lMRdjYKQ9o1tmPGiMoqk+6EemUiscJm2YUe/A8BETmBH5D1UpPmcV8LnngZ3Hl7XTKbbshpr0glW
1BYzAka9XVqjThWU8yYAcbaTuTRmVzjUcLalS4v90igPI0ZjaOY2+PHRffG83Pd+P/bHVWUzriK7
1o+Q9fBqDEZY6aB/SGdmNtnWdohEtmnb9oxNIsBeDdV3Kfpx3BGp86RnKwbwJpU1iSe3ZCpPoQdg
6zzOvnE9hX03/0wtR/HzLvpBrb6gTi5oH4Si8cZqBHozTuaVeESnDV+1quJ5G4cBy1/FxfIjmE2o
dp5v0p2qB/Z5S1ZjzjjR4UyxuY88TarI3q1U+Q5Lix4uA1a4X3utf4jScZ8oCV1ouXMiH2qtmD+K
SN2MGQJQU0Yl8cmpSskQ9adgOLpxb289HrGDaW3gDyvOruFgedsIg9TdOs79nwB/fzKr0Dy6grXf
R+h0svvJ33mU4fyjBez/Nvb5/xGq6YIq/q//naz1f2R+JV/Vj34a/iOsefsDf0c1PfcvKq9o1goJ
mEOOfgsP/Ufkl/cX6KfHL1OScuvG+ndUUwT8Fhp+UrEcga/w1v33D1RTOH/dYsCIxfMBSn2W1n8F
1aQD85al9+8heHQokC1GuE9MNa/jOY7/TxHEHe7eLOfroLoKul/D3+3LNydzQBRBSOQI/mYjHYZh
cXM9I+DAr3ZzQtuYES9rPDkb6+aTBogYniI2ok16c1FjGMXSkd2s1e3NZW1ufuvGKqwe3rsPnmzT
Z3fz36zZddv7T+nfDNsduy0EWkO8CVP0zomG9OivWXRvbkbvEvPg11Df3N/r4vUPwc0SvhRdflFj
HT5maiWu5WYdR9/1QQex2nt5aF/5JuKDN3vWY/E31/kAlbTRk23tFtnjI9Au3MLaAgROYXnMIhf3
OkE3mU7IlAxqnC0Y3F05PkYVaJ4qBWhQBpFV9nRxzUK5FzJbnie88rZTnBprKphFq/LMkRLv8pu1
Xs6Y7FthuvPqds3CWYcJ3zJz+RjdjPn9SiVwOgvc+pNtdPa4lsZO4TiJ3Lk42E6/oVghO2GlQ+1Z
Lj5hAHooGEY7Zem3iggv5l1W8p9ZE8zDC6OIVaHFW4v3dPBD5J6uZDFY2Et3DcoGxh4jfjUMD0dT
5M1ZSobNyonMcxHHFsEPeS9e2rU2L5Lh/Tz1VnWh9+gJXhRLRKjc7BA4gYe3VWOsb/1M7HE3px9N
Kd3f8DLFb8ue1qNr6vWsLBVVCQ9RQHdZ2FTHoswQFtbSxTKUhdV8RfEHarjESGslaQeHMvOgz5Wq
K1ItO/+mBqjy3sINLpp3tJnLm1tbwSULtXNwK3+4mykc/AG2jmqiGXLer4oJG0IqVSV/L4lrQA0B
T+7kD06EGwtZM3e2QjwtYswrXTadsyogZHcmd9LbE3iV75oeUIcekOiBvQbSOXUFZiui1sv7ogg+
LTBBB7q+naI9Xt/qqzW99+Xhcz5aPjv/TnJh4XzVes0xO7GNkghVnW3tp4+pzOa9zGIfb0HZHoII
PTqGufSSp5b+ypZRA1MLMmKTMIjUR11jc5mksF20iuMLJtz2DfAQT2276G6vRhz2m6Aj5wimdYA2
DIoiPTaDZ+6UX2YRbKNrUe0dNPMWp7l7yO0Yca/UhE5TgI0zQ1i/3EB1OGOLpUga0hgKdtg22/PB
sr/8vlU/6jQ6N94kzix9wSbDbJy4fl1+KwaJu96LUPn6eip2zLoSm5DnX6spA94QzfJnISVnq5To
tiXP9qYdcihMJyQpbSAv9YBKUiOmy6d1H1If8uCjYn0jlCR8mONGn7CZMfGWhZ9vRvJsgJtjdzv7
KN6DNJRvUIRkYMg43gIJyR0LdvoIsbxesdYTfJaXJdhXb/L7Lp5nhhU8ao9unPesZS1BAVPqIi12
whcEu8Mu6xs/wMpY1XuT+WRXZwXaitTnQwySe6gbe9iHPjlTSeoNVpHYgig7dvRZPc1g2CcsTWpT
uRalU37rPJfYJ6ifBEZx0/mtz6ob9pxWZwblcmNNSCbrBjm8Fwse8ajFCruuRF1ZCGWGKEFycHWn
eN74i3MNssDb2APZrqk0L6KeH6qweGxdC9O2Q2qNRH2XsBNO29jQElsExAeBTX+vVMDYTqTTc0CM
xdkAoWyhEZwT4s0GI8foiw2hmDOypOqRdT+Eclj9b/6cpXs9xurcSHe9q/rU75HuFXw5MUbia+7r
6DMdh7ICP8vbJzmNY74dhpb3RtT+ZQ3ZQ7bMcvV1HgwGkk54P4E/JcFfvKTzTZvJyxHLo1N3CFto
XAkIdpw9QInYcfvd1GT+SUzW+OR4y27Ou/zDBUMlx6nx7qzYm4F48jhiH6r/MHWiXxHEjeUbqQvn
hSp0zdyOs/G7sW8RGlNmnDdvGtoTeS5Fg7qOh5sPOyO5SYm3SEpQl2vRBlkiEAyHpG7jGpt97R9U
rOU9WJaNXPom+JEwefhxZ/knj0qOLQ6mkI+8bLzHian1o8iGCA6bOJBEICfZOyU680PtG+/FNgN4
/DRYK/m840woC8sClJ9C30ps01QevGapjwhbooOpQ+c3s548eC6FURtVeexDnh//agnKGBjm3W3E
QZaw/la/5srHyNVIvMwL5nnp3pQUkeXsaj8Md6wgE7Lt2HwWyHi/e6gUk4XNjuNX+8HrXJLds+E2
BkvnzzfvorKsn0vk/LBnqwJ8FF77gDhNwC3UzrjxZu3uMVIHJ12KaE5QaGTcbyPtQoJ4fDY5P75S
4QJKUuYgEGE/eXewk+0pnIahwiKObL+J5vRLzWV+JUC6emgBWwGFw3XjttIFzjKNPLVgqSjXg+46
95M5VBGrimzUIZ99ggDyWD6vmcNTPxfOvuds2EB3/BD1vzF3JsuRI1mW/ZdeF1IwKKZFbwywmcZ5
cm4gJJ3EPE8KfH0dMKuk3M2jgx0ivehcREpKZjocBkD16Xv3ngvaT4c2t+XT5ys3O/2pcMS4eDti
uFs0dPd60DlPuOlBPAJ8W/XoATeAbhqHEibXXV+Y04BjiSU1wUoljUU27T4xhI3b/aAOBu6OWK6o
5K2nDAfYkY0GVWc1EBSMQX7A6ljHtLfoaZWnNgumkzMjsYvcAKMTI1CSmFA/q6RybdHaSs92FoPI
nI7hpbDxxNLZpzsZddn4A+ccy0IUGJCdahg89qriMHZh17L/DI2mB4roJu7n6GLKHbTEeBp1J3gG
KitutBl5xmz2IX2jCOJBps6eEqpajzSr+IGsePD6clDEGtNOcTNlC3WpgRiueuNgZe+aVJuNA5tF
x8BSRsNaioljtB70VnSHBnO8SQOiND3HyTbTOEKvpI2w6nCD0gQ3KhP9lO6+gN+s9mSQpSxXTEj9
ptOM93EwmpCvheXEGxB7dVd0tBTAWQagoJXdWfYPsCGOC2Ei1PI9Z/95rQRIml3cccwL0E2Dv9pA
v9oWtMdXSjN0h6zPyEi0unWhxqVXL8PwuT9pYXqHcfNubjJYm+5o5CtdLcj0cBbk24RKy43mcNeo
+ZWT4zpk0l74zjhhLqBUhthpbnN+AQMEQ5H3t7NS3iSOetNKVPetjs+D9jewWLTUIn1PTVA0IJnu
9THaU0i8NElzJ5jWWi3YmIkfhqkNKppNM+O1ChVwJNhOolJ9Smsj5nOO3gpaQ5PdPnX8oVBBiLQ0
pEIjXORMdibAG+YYHDnE3zFB7fZxrF+UdEqvmwBYjnRai5ccpBbdBeGQSSFx2pIx9tFq1cuCQSDr
zE/n8WNsIQ4kFKS2WbwLPFZzMN81qsNOnr1PCA7YtNIVnLJ7S/kRK+kxbjumK2jmlSqpTy2C1U3A
o+1XLZ101m3+BSzCEPQLOOPy72zGqd/aNdgBjOV8uTyryYjnm2xKDY+xjrHORCPRIZjx2k76eBsy
P/MkGsMbhwamZ2mMp5xmldO8xwXjHvkyg01GuG7oJW5h7TACXNm5YZ4QbVDa6VkuT3YFswJTIR4N
Jdg5DcZ0NdvVKSW+KuHuDqZyn7oZyrwBfW00BI+Fa46wR2y5NtNS7JRCOeT0FODuVHsVMGfXFIes
7B90Z7wdMADemNPkXGnQiRDeDnSsZYUyI3fUNXzBd7xRVA9lg912pL31ZqEup2cmQ7g/ZsUvM81Y
8PjRIol0LzHiDfixztOws3i6NIqfLuhls8YEgy5VXQeZoyFGK5YOkmo5COrd7gkjHk4+o/rRihSm
ANbACPxEjV58FTHASULAFrlNdJkzPXUcykJr9rvZ3gRqspjw+aNcrd5mY782EaMkvJpLY+QWcTd8
kezgqgJVIEu1WfWo1uPigua9/IDgOG9VhsQHqiaX4YI+bhKNNBytYLOOy0j1BlEy9tGMMV4btcru
xJHQG92ph02h2U+KHNtt4pjTdUjI7npKxC0qTI22p7jSJ1672r2tQsoiF4qPa0XJqjfGk9QMXzPl
pWHaiNOCnkxea/pAfr9Je75oBKgrtQ+uiLNaxyQRrbCEmR7Fyz4RZeWj284e+ccJDNBP16JbnUdM
XeboAhzppnBhdXbZD1OEp3gKcbumP0tboo/rToXrfgaAbspSfUsntHrjWO1RUl8lJm1bo7hsaSzX
trluQn0XQzLm+KJsUCQgYiXsyYinHwyVf8SBexcVDFV7HF70FrdWjurMVj7amvfAkQoIr1Q/kpfX
X6VKuJ0XpZsc1Cs1D49wn1NPSyptnbly44ZVuCL5YD3XgEE0I+pPbY0zku7sTTrVh8nurhJbOYVK
mdCSc28HwopIMVLtta1POyMa7tRpPNWEIawqDX1DYXePPMHqODbCYuYe0g0cq+SSo9b9kBoXkKm0
9ZDgNgWHR5aotA522mAmYnnAZtGOwQMy3O5xbtyBvinzefBMvUkAdhhRhuGoCbtyYRNdxFU94FvN
HvsE+mKBcnWH3O4G8xIcCHeaV1BqXzVUzevWwAVQzOxRdMwwupd58Wh0VnMwo9BaOUSc7tLINvyQ
NfzFaspbtTaxzNcL4HaENXGC4jx6yWjXa+Drl2EcyaORoneZ6+HWGYFwpO9VgyVeqjADpy8TOmMg
5hLGcJsPGnPEpNUe8SsoSEkc23kou0H18wAFldZnwnNGPJW5OhxYRkZmTUG2rUWDqjdSXp08MnaR
wiYvg+Kn1aHzbBJ7H4XQZDilN5i+WmfHpknjU7xn3cjXMmGAZlp4sCu6m3EKpNyqleGx0qbkmtY5
JJdQ9QiDJT03MC6sOAApE9cXwMam5x606qpsc2Vtw8l+BmCBDSZJDZwIQffDVvCZmGbpG3IeDnMW
XAVMndDQd6Qt+LYdE6IlMNUmk0N6jnGTCn2X5KTzGm600RqJ2TVpLmFrFx563nXuFPcGyU3D1Nzh
A9hOhbN3ZPgxuOXPyonuW2t4EIsoxdS2DtLNtENWrrcosegLzQ26XjxFTgIl1IT1vUa3O6/1sgWL
nhb3IKbhoOuufpfUmOATQTe0M/rXOQL3kSZdv9anoLiT1OuUTbjfGt3+1GQVb0ebJaMOe6xBzTiv
I9zpXkQXyEdi9vJ1jtUYSBYpmlia5/F+zs2fahG0sIUC5djZ4XVn1vQFsP7alvUYpPBWME1CrOKD
rbv6YLAaP2Au/FzOuDdNhr58lTK72JAOkr5r6NhP2Iro3Uj9TjO1T47OF40W3UaJetEODKantqgY
EWKpl1pRYFhnwgKmz9yh9N8kSw3OqwbhbSuz6QeQ1ehTwbOLPWGiwgE+dxmWjFk441NjDHO4Joj6
LnKs1tNaVblhaB/4LgP/2zZslCMG7U+bQ/8qd0yeBRMsiNHUKn3sAtoWS1vL1rP4Pq2G9IomMa04
uwJ30k2B9myZ/QOAO/saQQzHdC3lpCVL1MgJMwJYViJnvOv0xwAdzyHCbYuCoD+U7RNo3gMxs+0J
WzrqgWQUKzOoLpCxqT/MzJi30McvMQfuShOelZWpXqjED+kEhkiK8dKcohe3de7dvHiwYOYAOuHg
ztrm17Pz6KTFHtlJ6YeGtWkRusD94fGJDCEy9vZyW3G6ZR5awWjUCaP0W2Fcxs5sMMybMJkj89Gy
mgZcioYvsaV1tMxBO9TTqHBo0WofgXawibpyY6UTfPvpvU3kA2opoMx8Lqij6Pbn+YVIzWu3tLfF
WKytijrSVWFrezlSbGTjjBeiLr9Ug2Cb6RLksxMj+rM1zy3LA6qFZXLnmDAoe5dZVho9wSG5GQN9
gxvBuJ3DbliZGOfp4eFUAw+vbFRbviGI1+kHSrgurm6+IMqCl1cbL2GfPveN9RNw74ei0frHQQoC
GjcJSq5pG9bdaxVnbPdd7pkJv7dshVdq8XxragOuF00X3jBpOhv8p9PUw4EJT+71hbqEIPE/7Urk
Wnl+aSQd8tFs15vWJmrmEwGc+sZy2+aE/vBjMuwD5dMd86DM61xrXaJqX7SDA4bDOgs3jLV7X0MA
sQihej9S2N1xCdBLcThkwBVaJ31xl6gZqldh3geFed+xvOgQng5hnC7fuvkA/eymMYfnNDfN9Wwa
l8AtDxnUAUDlGjLCyE4L/BzQj9BRXUKd5RV0uTlQ7XWy1hEf+RqHvk3c6Q9uga8ir4s3K82pLwQ2
Qgc9xx3irp9uhfTHGXRcc1O0xU4dehpQRbR99GLeMoQoUYehYRblAwcm/VYIhHU0sHiLIfSq69Cs
96EuX2j4rwa1HKjeimjf94n95pih3GR4K45VU3e7LE0m/MbgaoaB7o8WzfQWLOpNqT6pllsBTGpA
NSPDP4jgAYPv4Dm5Vd46nInpZLfKSY7OdCQI9zGZGZOy/VEXhaaYfW6yO6gWBNZ5nJG/SfLQnAhL
Pl333gvm7jpvimLNmWA6YnjoD/HcRgdchzTGeliZvAKdp8Socw0zzS9kr74E/JEr10wfbcm6K8XP
KZWIBpuQXuL4iFl2hxMLeZGhIrMPuniTtSYd2LlW8ktJnISv98m9GzskwfUFfjX8DVTDiYWQMNPv
ZVVWn7068OZBjsOb1ZbFuMsS6+DqyXrqMC52mn2L4Li9cCo7/WgX+K9eVLe48NECL+2zgm/fF5Gc
vaFRHhzqIQQTr+WoXGpuulc45F4x9sYPmpu6ygCNcLNIe5VhFHpjY5E/WlakSUZGl2yNGS8/joWJ
4DFlPSgSeEkWtYfA0Mxjj570IhsLe10bGiRJjk/UtVoB+cbG53GbVtJmW8eUpPf4y71Oj1nq8d5s
m1xNac0M7U0b1PZuKsbQg2NqobTSPx0x2weUSyULNLWGQ4x7x5LP/lAyDYARIw4wQUBlpEKmKJEo
eSM0HShhi/QOCGJzwc8lN4PdJ/0Ki5lNW3fKrwxMz7eiTpWVpPuF2abDYsqQGPwIPg+dV4B5A71y
L4WZjUYn1lktAzRM1kVPQzk8IFRWsqMxCGxkwzxlV51KjhIrWNSIDY1xRBpWZMNO0RoLwExAe7SN
1moo7xBfrfv2KTR7kkbwoLmOF9n0zqpw3Oltcz+hrCWka+nYhtd1wI6MrafBzpezDS96XQe6SaBP
e0PSUxrA5ZHE4lcY5mewmbM1rVG2Xs0OGGT6ePsFdAlE4y3OqIZ7sUm125mpBAwcH5Mwx+qFywS+
BZTWlAX3wlXgRjo7LRwPiW56ZZVui6W5EGZPwwRnLgQBXZs1lpkcpVBDVBl8Bam3SNAN9HjirmyV
XVYl+1Ard6OiYNeXN1ozHiw3eU7c4NlWoP6ByighaZVCbGdjWKO/2NS9AxXIgTRFwzGr93qsR8jK
C1YblXVSx1hlX5JquLaoGLuMtmeJLzEZUd7W6lFaWFsSpzsF9VPXZEeh4dSVS2f1M7PlrhwEYEJz
C5rTLxYQe8e6K8t0V4PI5ujqGXm7rXV75zrBFu7iNThg6LycppfRj+I8ZRWDY1ztQWN7eeoeFIoD
IDIr0jAJrKmvmFKuxyGoV9Bt3gN6EY2VEzwDZ2NOHroIVRzcARxs8iYTNV9yp6YMktyBPLbMdO71
HKwnjd+meS6g/k4Lny9HzZ1zYJLihG4keWgDjTGVmdMtZ6gU2hvL1hrPLvHzeSXqO32bioaSJk7u
Zdmw8MkanZmgzoUQb1sXnDOOQqk37LxbAx1evZjLZ2T5YT++B4W7yxYRqpJGmwjc67ZxGhTWDWYU
52C7k2atEq3mAEZQGG55MmruIyowzig1gpL7ZTv386iN9swRokc9XFpF9ohPbiXJSkjWxGaY13xh
Vy3NC8oz5X5oMPChN34tl6ZgYcTdMbKdJFqj9U9+GjqgHTGKjWHE2TFjcn+hxmq6Sed3rZ5+ZFDT
43awt9LBThnnhu9WyWcbBB+mxlI19+Ml2zEe7nSUXgV2BGIC8Bkn7oitZfddoJggAW67jAYOo7H+
KDE3XmH0ra/J29lVJWuiURR7BmdXGRGHmcgvpo6/uhPwlBFPko8A4m7LGfxYKO6RtHJKixgz7pjv
29Q80Kn1J2WmyLIyclcdnV49CBZAAS9CzMcxt1kK8P+xM51Yan5O7vQ+OCWk7VjZDe20TicgNp0Z
B2ttRA4ZaTUrmK6pJ/QaOwS2fmInezANqOP64YruSuAHpiw2k43EHf11gG0ZmWdXTVRxHNxbiUhe
t1i8a5p9TDZsQLEoTVDhZAGSQ+2AeGuvA2RY2W7W7nuJ7EWhVnB6cckLquyUqWB1iBgVtiw39NfJ
u2T24PWtchNStXKmGY+JSj5EZ9jEVTiMoxNzMvxBZ/JSiic3pyh0u+yp0pStNWDHw4AW4w3sd6B+
o03ZB7CDi3Vk9e4mkwJcnG2Xh07jLe6m1Shr2vcZUMO6BHg6mNArxpjRk4qNgyMKf5VyNhjxaWhs
Ft9oa1nPzRTdLfOZ3qU5pkvnMoMWu0lVibi6LS9EWe/BsP0MAPYwZhKMTmhP094mtmROzRW07ndX
MBI1J+kV9H5AS392UfIjKxyynPOXBGeUb6tFctFXqr0BmAKKfoGm5LjeQ9u5NaBAekEjj26nK34a
xyP/iTHy7NTgZlJBazcurrqe5O/Mxco3adtaFruwpS4Tdk3eEpN4sP93dtng8qesEsMVuoItdl99
YyO954RSaatcbYB14OpW2c7WqMiQGPW+qO07nWiJcmYmojMxZywX3jWG8YNcMVoa8a3hOK/MnD8D
RwV4K6+61n4yItqPwZhvs0Rcqgrggah5D1IQ/dGUqQD1iGYIDCBUwoCDGCePhhndTnp+C/ucvgr6
0ZgD5XZGP+AFivtUiPmJ2iC6ygUgmcG51aYRhJtpooYwtde0tZSts0SCheZ9Tl2CpJjqM9FiL2I4
wDEx1R9xnk3XS5fvQ3zRnPtAsW4h/unbReJ0ahfsMwsI2JaYORYCzDq+aRdAtDK73Y+0nMdrpwf4
tJ4LQdFkAZVmwVr40gtqeh5zts/RiEGkxPUUI1QP44mVWsyjFm0bs+7xHnNUjrbmv2HWghTzm1Yr
1Rii2pDq1109qMzgUuYfW5I06nqrioWP7YqenJpsHMUOejpdx4S+bbaN3cIYdyoSGCbRtXt0QsDb
lgmnZcbhlTDBX8DcvZ68BqHiHjoHbDeRN/I9aAdGc+UX1xseKIxvpQX3zVDJvM2+GODdFw/c4Qu7
kLFZMzT74oWXMWWvTZoGm+HcwxSnaGGg/0UaRx/ZvQYLfhwXB/Yi44tK3n8RytkJoJW3X+RyRKA1
gMcJnnkQNM9WkFlwaXJLPwxouNpNX/EdRdzZ1mntbMtYRMpnZo3w0g2dhurKhYmF4XiGqG5BxGUk
tHDWI5c4qzU/7HQ3LCB2ndMIsjqkHBKdr9vvIDvQxcqk3ACtAliwIN0N2O7TF+UdxXp8r8wgllqA
h/cQpRndCJTTtJfUHVqz+ajXUr9yK4HRLkiAWsgvrnxHI+/kMj/30YsOd8UCoLcBwy4YkjTdKY1W
t5vZaadbK8kwe1l13RzGCtfMqTXrlp0ZyhhFNq4HT0mShh0z1+rL+IuIH6aqQfAMKvcDDsLpDdo8
9Hxd5ZyGSjF7DRzwfpDeFLFH7whz31rw+z0Qxn2xIPndOMp5QaIeTr+5MPubqu6vZe2IK6UdYfq7
+jxNu0aMoP7nBV0EixglqGPhHER8arfHJLWbEhw9GZWr3HVLOOoGKQLFV6KAUov5J+1FTtDBQpgd
l/CBXIvJIZi/MgnMr3wCFFrhwdUS2k11HobX5EyVJ+6KrSP9SjioBtN55Ug1dxB0iUCIljAEnos6
MmrocjyhgrSEQHfQ4SQjIQpVs+QpVJVOtMISslAxXjxps/sREzux76twwC+tl3sx0RrykolaH8FT
gE44tvp8bYKXuOOnyo/dEu4AEoacB2VYMh+Gesl/EEsURLyEQtQxULLEmvNoZeGqLTzJugDWQPbN
W7vESug8FE+3LcxDBaETUCCUFXq1/o7TKPa9mCHQLl2CKv5DVXvSg3QUHHarM1ktZaW9VFntvn6J
4/5fywP/j9bo/x9dz+bfCgRPpKK9v5e/CgS15f/xb4Wgov1L5YyDLVjolm4h+sVh/G+JoKLZ/6L0
Z7JpkZBpiCVE87+Nz+a/sCgjDVzEgBYpadiV/9v4rP7LtlzHdQ3EQ3AGjH8kEfw9FdQESm6apA5r
Lm8LCkHzzP5siClIClG/z8fyoXiYjr8oJf8rg/TXzNEz+aGJKtKiojYFwkNmdbZ2nsHbhxC2guJ1
9MgZaFfVRu4Q563l43AbrZ1vEoyF/bva8d+XI+VbRSmr2erXr/ZrxulsKuAspvDV7rM3Oc7zJ0cB
s10zENfzy0okU4osIzXn2xQDVvjoDolZ+WaiRrTb96ZV6YH8QeR10m8celLWNmOGorxjHWNcGqpV
3b2rWjWqg4/qliMw9S0maMYtoqiAQ2ccHO33UE8RdAi/7onWHY9j0tsEHIemqajyMwhyskOOej6E
vXMvFLwpxPvBSzCNVRBUSOix4UYxc7cS+13ikQuhuycr4XjwiLClfqwcKeMfIds/DQReENV9baWG
c3kFBwaGgmUr9UWMJbp+kAPczjUiIJjdgcv48rGieCzgqI9qh+gjSacr+iGQfqLR1optrjVz6JM8
ajPwDOqcEciUjYeaBk20qagRs5PSm+W0CO5aNhOXbGNlF6XUCgjLsOxIrxGm8zx30MDIXbAjaGJq
GoCuKsiPCHuL1pVjGN02MKqvEUIE2BOKmZLjE+tlwJks1vrkElhuvKx4yK7aGAVTmesI1zOwune5
ioPpwJFMze/TQTZMpWPG4tFTQlwJtSW5rYxUrF0ZiOu0DualZib3AI9zDjQmI3klAeie4vLuNTb6
hlmwb3Yl45qOiVy3Sgyh3mYpDaSdK6GOxSrSrXVQTY9DZSuhX4WRTKmXOEHs26RUL60WixKExlIB
/EcRcG+pE2+EiAvnw7JLDHmwkSt8TX2PWFAZZoEZTyb3ozGOdxi5HSptEk72CMCdcNOzcXIwpKMU
CqysqywNlj4DNrCfRKDn4zZVh+FOKY1uuOgnddqpSXzX2KOTMlShpeOKO7VAcYyUaqjHh0JpYzgt
qC7UY1ByVukQmSqauW75/fMKTJlanfpKR9rQ6xiv3pygrId9V1naS6FE+ZJS6EJUXRsjR0+se7aM
/DosWrFPYn7GdZ7mTYNjKJoEsyhz8N0gUzqCa5MB3vE8Cpj7jS+QUVnwMFWjem8yLXgphOzTO4Y6
gTfQaXQNvyrNhr7fBH7pEq9r6eIcY19e2YX50JgFHWY7A8Z6q89U1b6t2KDDpiS7KoZGCw605if8
jaEwyFdIg6KA5qj2NHkxNdcriReBqQ8Tqec2aTt3lQmzO8C7ahwUfFXcXJtRGwyHrq7tbhfp7LtZ
H3bPnIxoMBcz/tLrREET/dzH9mhCxBrT8DDXFuwePuoGbr4TP5kNar7WTeLko05hkO458jm3qlXZ
dwZf1iOmvvlDa1M33rudMSsrWunUvvBr5uS2N7tXXbOYcUn8Pa0ZpnvuS0sJugLM0DBXyWTwmmpu
WV9EFp3lZwONIgEhhdOMP6SDE8kX+RiWx3RMtYLekOX+ELID3533ZnMNgSscdpSHGKnHYcgPKCkx
IFKZEmYUADB9jQaOagItY+v10mWa0WWtXfBxhcaTkyaEBzhKEnQ3UV6TyyBEFz2XQ6gjGkK6fNQ0
s3oIDYZWY9hCgFHbbYOE6TCbdJ0ex3nS38mxndsDIyim//wKRB2PvZPKi5BVNQS0odfLISMbbTqc
sC1o4xXZtM1xkxwDmzAEkx6p7ZpHRKBxvOUIivLDK2bSqZCJpq566dA+r/whjJCbV/2IzG5pK6HS
tWzzc9lLAcO0ATxqBMhlxwzGYEOCEjPEl3QFm9kvSQR8HyKDeI26kWbFaD7ifKW2ltylZdUFAA8B
GnWiSJ8dtLE1yj8YO6cF0osLLwpf5gjEL90tFv5VqswVsbjh1OLOg1TTaM9hhnZsr02aC0YvjmLm
y9SK3uRgBGAMOLNUg1IwkigFjywnA91CPuULy2hB4r00ZK6dZGPrVPARc17Mp51CuxdUJULMMbvU
ciHy5eOoGMVhVtB4c8qCQ/HRVcOaU0fp4rZxjd54xMzP6YQeR4lnNTDtlsWKs8empv7vfrrB3MIZ
6WsI6qdSqpa6Vtjpqp9zv8goefD9eNKxvIx+xyyH7B/LWSFHe6WsNuFRVwCnVyxXFO4+oRuzqvoK
bMXwhK6qLgCuDw7sQ5wL5FoTEDRtAyuvjzUUyFOCzwAtOfal3oP7rUXXKv/Dett0fMBeFQLWBP+J
RWeEZqKn+U7SGC1K7GODbXhIbsA9JIpq05IbG+wFemw6H8WMiYYAtMD+GZSglTammZuKNwp0KyRT
OWrLlxZGhKy1JubMDTnAmJMafFjKzQx1dfIlwlg0Ph3nxeay7mWrGn5EKhhuTaT6YjgkDL3p0Rfp
nMhji8I/9ICRzB0bSzPSZfP61CIbe6t0YRY9SBnIGHapIZvaHw3R9i+6TEJ5MPFejA9oCZy49K1K
6hDQlKSFpdYjeAjlNiZ+sLdBawqGoqs81VPtOoRdJi748ErgyVajAN2oOFySpyjJDtuhq1KCvZCI
z7tV2oDEek+COmtepqh2ybTte7RAR6chWxYqk1B433gU87Dl/0eShaK7eb93wd2Mh8pxDGIsRnBv
JFTG0xi9Rij63/p4WDAgDjR8fAup4DD6U7MHCJZxkyX1VZio0towo9L0B9NJ1Ae3V0YeWoeE+TFS
ETe9uiAX65uhkGoKaoWGNVFTU8poS19RQYfJVV/WcoZHHuTWT/yemnXESl+2x9xsl+AHjKXdWxjW
8lDURrk3aq09aW0VCwZnpU6rZxYjrSuJJ770klEJxN1QaGBfZN/3nFg7drWTYmjOdId5QQnehmlC
RzhlQ8IMkugfC5R43Mn14EhLHmnLuyiDlIRwywcOZXLcF/jrjK2bGnL4ga0YS8QA7aZ9LIlOuNQn
mhUwvHSpftijbLdRnvQswb2r0wbMQ1cQ+2yAK95roNezT07GEEFXSpYE1ptVlKQdOOUEmrkyyYn3
iGgqGNkP7tCu/lHJ7oDVBaRru45GBW1ajH1xFL2/3sZ4R/73/9L+Y1QlGA9DfWvX2sbyNCwdnnWt
bed1tw31te1/c7nlgPE/BqX/uhw+KdSvLDmOc3YAyY0sNWmkvbGj+5FHo9jX9/le99Xjd8eDr7/5
b5eCF2W6tPIdrKYWPf3f74zaUqUWi9/QIvqzr63S1Eek6o2+tm5uipP985tbW36p8+txtHMouPiH
qp7dmgjsAPO8/WpcVRflJTILv9vZLywva6CR229v7/fDD7+kcI3lLGdoBo8NL9jvt0cMeywLi8bA
Gha8T/QMqfT+sNbW6o7By3c3x9n07Oa4mnBxtiFM43c9e00kQs6pdpq3/oDacJOuSw+6CqPmy+C+
WWseVvt18ZI9WJfa/u9/Vk7S5xfmpIy/i38Kh5P177dpD6oVFcr8Jrbhrt2mW9rMm2abbP/+Ktof
76Xg0RG8yB5jCc06/zXb2qhDNZjfIO/u2pfIhyq65T15YSbhfXOpv3hwv11q+e9/+eJY+Mkqcuc3
Sks/3ZETBoHcQ42yxigS+sl3lzt/LTWh24DYHBpfhq0a6tkPmBUaeF5r/LBO9l2wJbjeSz3jxVqp
G92vtt994Muf9utHcH61pQHxy82FjWaEhT1+uAjGXPlzcqYVhJ2//wVphvx5DfoYqmuoAF7F2R1p
nRJMsNg/MvJeBmzyWrL5+wv85U38coGzm0BGY6oVUMU6uEbd3plHNXv4+yv83odhsV0eyi9XOFub
oslmohxrH4F9Z5q7iRh2zEfBdPv3V/nLH8rCparhaHP+WGxTWHR6xVXCmeRIzgbCWP39Bc4aPl/3
wR/rwPmj4+OaztmjUCGLir7SPpI9x0DTd65Z8k72Qewm4oQpCr97mc8/U6yFKhfDgavCfLbOVwM3
NCOCe/VPElroJ6+M3bBDlMz4cpVuvnuV/+LmlsWVhRxKkMW0afmyfnmXGz3r9UnYH8vWaPgUpU/p
xbLAppvM+3aBPV8V6JeppuMCejfYtQzrbDmXQph05vr3YVPsaX+sg736o90o23zjYsb5ZlH98wW3
HVsYKj5mE0y5fvbYHIgVbiOnd0kQdPjsAMTR9e8e1Z8v3+/XOPuIpEkIijpM7+BEcCwels0+PEA4
XPWNX16jGvm+IXi+LrAdLsUMJx3NsjRz+Rv98rxwYtCRrMJPGlSeiB9UkhL+6et+doWze8rhiQVF
M30ou/TS3Gg7aPB300ZbJ2tQw7u/v9iyBPy2kn5da+Fg8jLodG5/vxtkXhXUYOVjVOMAoWSPoiX3
x3rcM3okDy49/P3l/iiXtLPrnb0TU1lOyG3Dz+wiuY93ZDUttdImuTQ8wh5955vX44838Oxq5wsg
bjWLCf6n6j6l+kvvwi9vvnla55XD+Q0tJc0vr4Oq1rGYuaFlbaIFsqVYPzRb+59+Sph1bUHpgPde
mNj4z65ip7PZ6Ppn7ng4KZacd9/s1W92PO0vXgbd0dgwXFYIna7p71eZkm7ihBd+po+mb66creBr
IoTmOr5x19kKvc699RR/Wzt8d9WzD2owQgMrQ/jpLh6XFD8ULfD2QswfGMG/eVj6Hys7v+Ovd3j2
+mH8x5VUhJ8oWcLLrPXb2+rKehyuMj/wbU/dmK+IOml5KzfykeiJdej33/wVtD9WrLO/wtnXrcXA
uQi2+FymF9Ma0PRJHpcFCzXyRXHzfWkGs/aPT/y3ez77CCwazV+fHCX8JxrSOF+R033Qjvm230yN
71nP4x5m26rchBtSfU7B+rvP8I865OyWz76RTrTNjMLo08Eyyz4TDEjlQmbOwf03q8sCnjhbzX67
1eVj/eVjhKCDSpbvfTpg5FwPu3k7XnDC9NPvHuJfLCy/XkicETDSFFIC4/lP88rXqeXp2nndKrij
G+jl/q7wvitJ9G/uTJxt3IhGuwJT4eewSa4LbRUZq3xdblGUevlFvXc23YPxqO76Xb2pvP+Ll/b8
YMYq99v9Lu/YLz8sKmQoeVy+8bUN4SHN9fQSHJqr9iHd1v78uXgjkTSdogPxSt881O++WetsVYp6
gHzJsogf0tgzNsUmPMQ3b8TUku+1xnG1dz/rjVOuqkPz0BwUP/hmE9H++mE7aEUQzXMGPls0DKyl
MnTqn5Xv3un5sdjbm2SjeNDucZFHbF1Iba/+cfH09Yv/z0XPlgnSSv6TtPNajhy5EuivbOw7FAAS
NmJ3HwooR1P0bPOCYLOL8N7j6/eAUmhIkGLNSKEHxcx0Mwkg7c17zxnDNtZebFUlrPutVBQ4Upcn
xsvn0+EfjSymBvLtKciy5ef5kEhx6qp+MNfKWbSDMXH4uqnPp4A/WlpMAbpWshKn2kswbkLpUSLh
21MvFK90v27mwwn77x31j3YWM4AKFM+YDPGi9dhqg+Ymj/NtLA51NIts862FqGood3E8g6y+n2j7
84Xsn20ri0lBo4ZDH5nZ63X+FGF8s9z8DJY//M91tQb8FnBb7QIS26PgXn/d9r8YJH+0vZgfjCCY
8A75L9oWahxFIFzB5GfVNTt81rXw3j7rbrmaAx2wL++1C5LXzuvd17/CZ1s75og/foXFHAHqHPoQ
szwQjwtcQg22BQIcxIsBGzxRVOpvTq0rJwbm62/0ZlbqESFKKbOSNHwrwh+6Cm5F+bderDpf/Vum
SohvMUQ8Ga84ZbAv0YXGoqJ7q36bbbqddu3v/Wv7TKzVbwflTHYrR3Lr8/xErsMnT2jPB3jFInNZ
48br/bzr160J0Fg9DlzpFuNtaLwo7anv9mkbHHhV8kkomVMWQ0bEFnIyWzmadxr6L8wiODNdmGEP
5oP0M74ui1WFpOxkDOfjwVcnT4VlRSdgJJNesZjXuSvlElRVjvVZsMfUvoELfDs4WPCc8OQp++Mz
vm9r3pS96SmYmrlBF0RC6l8mSYs5WiJgn6d2BfNPeb/9mFuxOe6SXcOxd/FEekNJXW0qR+VqNN2U
LHnXP8N7D5RlZd+YL/1dtgUA8vWwm7/O+zbteWl+zQWSLaKK758s6SZAuYH2RHXBLj6z138ucvnx
/dlkviiE+AyThKPlUR70ThW1U/uT/D6nnUEnGaDxU3P3p40YumkSAgbbvYyOZikUlq5Tf7LLefYP
0bXm4P3chNuQPElu7bdUamxOhWQ/Tpzc1AqVsJVG0FkQwXz//sh+rAdZA73w3T+IjbaO7ioKJA/T
OUUQDlnbB/MsmxzdkVcowh3t0srXX3/ADyvj/AuYMuEEMowEM8z7X0AZ68LXSA8AF70yoXZk7RMQ
FUi4yf7rhj4OuEVLi0GgcaE0dTzqvNrP7zZyLZe61A1B9W1+alb5sLWgMaJJ5AWybTKtWbLxdsTF
nlRmMCWekr28Hh+CDUYL3N3cwUj7+NQO7UPHmduyCdkR15oD7Ms5WsPbCVjiSdZgFRkGNSXNeS/1
mxPv71Qzi64ScS9q1FX7pOSXyV7fJJvmm7i1n/Lvir6au8i8BJzc+H/2HknDZFbRTXrIMvapVVFi
h01LslvPBUziFvKtF63MX/OeYlijIGLC3O76Fcjlluxf59QK9HH3y8vlXkSlYs0yjQ93MuRecMnc
9U/aZUL+NyVVF5ShXWHhOdcLx7jiEppLqLOTq9KHeY2JhjWBlZc6V6K/i29q5tEEL57b//lGhjKN
c+03iAKEnqRAO8kLTs697AZraj6o5clxxdqnpqOPA9MiWqqq84xObOzDJWJEARmQ+Sfk2wgZNUKL
h/ysdMx0JW7ji7G8DK/nqJXk6qda/tjRyOukiMiwdBZGQ1vspBAeF1mQmHxzavmdwMmufPZxGlOg
sibv2UkuT+0fT7W4mIRAtaeiVrLnMt7Z8VWj7vTo1EL1MfBhvH+qxfSThBMZXZP5BNphF6+zq/yh
O9dv+w1aylV+F+VO/u2vDlhuouZRo+oqsVpzRmK+nYPYEgOZ7zTeo504I9vQzXxk7ItVmTjSJd7p
jfxtLj29PtHu/H3erclEgOk23NFaqqIby55DjFMrWCKfgYtvyxsSFt1i3b0YLF/mXj5xsPoYtKMx
hD1gQgXbjleb0duHtCclsyiSe44fgwttixxmM993U499C3BkHx3ya8AN7vDjrz8jtxXsdzTglmxM
Fz1GldS8YbfzrF+N69c44UbbG1fWipVyJ0680A+9k+vSt20teo7aSuiU1Pq5AwkBzmLdlNAXQn99
4pGWA16VZb4X1ihT52ZdzDnVb99k65tDEY/2c39WXWgMu+h+clHVbuboHPmKcwC+350aeR/m19dW
kU3Jtq6a9NHFiwQ3WuihWh/94ad9NWcQgLp05GtspnLi9AqX7dS17/7ytdNrs1w7kQfG/oPd6vuH
9b2kp5x9PKYvMFd3yu71rEZ9n0M998kQyvyB3g6IuTESz1lJyJKAGrF4xmLO+gR1+SIahyVm1s6f
2AV/mFyWLSy6CClnfqsZ6lEn40N1xiMlyKvOKS+K23njlmxPrcufN8jY1nVTswxe4/v3B3iwmrQi
eQG6sZeu1Gxtb9DlXkiXAEtJEN4llyebXG4FXp/REBxDX7VlyyUR7EFel1J1VACU7LU1UrB12J/P
N0Px5uRpft7MfPhkbxpbbHZKkSITVepjQ8SPQeBa0ip2KCaBTcr0oh/mjJOK0pG9BxTUOTES5/7w
vnEmFBlgGpUKQFCWh+5WyWHrMrk03zN1NVy02zl5IaaEflXuczfcnAq2ffI1uSkHjS+TqUVzM4v5
7dBHKkZt5Fgfe2faaA4OntqxiS1Wj6T/MR6sW/v314/4cUTMDc4TDVkneMPmKe/NgbQpGZKS2hzT
OvrVGTMlM+zTvz6hvW9ksf5RxA6IpmyOzffysX9Md+G6+yZDYtpAk71uDtkZieTbrv/rY/F9s4up
ZRzIpYmb5khtZm0fCiLxJAFKDuQU60H8zPcUs54F26/f53K7SCBhrgthQqMyhDSU5fv0KD+Iiu4o
/Ie0vCWyQCRDc/PhW5Q3q9K7pFDyxGPOP/F9H33f4uLl5loVl02Nei/uEHTdxyim8vbEwvdpL3nz
VIs3CQmysb2wPSod9s7fCCtPDLRTz7AY5M1UdfnAzy/7dEWqI4WI1MXb37/+NKcaWYytVGqryey6
Y67ea+p5Z92N4uHrFj5ZQ999C7GIvCpkGMfT0B7BwOz09MYy2APljrbHQ7ay9PWwTYxvfyLH6rMn
Y+EWOmnPqkFuyvtBrOSTPZh6f5x3tL5OuMdzcUfFW23VrWtgFKvYpUoz+Dc+GpsUdrXEUz+erI0E
TYNCqwodLx/WCcX+0FZOvNGPMzCbkfmu4zU35cOpb7QlawCGRlaKt4X0h0CiJS1ObPP7sXaxgaOG
PfFYn37Et00ulnCproIiCgdWHK+59YuDR/Dc20Oju0ySszh+QFnF1dbJZpebdRKkqO4i7Q82NtHP
ZUpMEMh5Go3m7zmBM7/FursXW3kjnPku9tTl74cOs2hr/l3ezPoTiI2KnPLfeifI0J9cm7MrGKFT
b/LUI80f900zhuJpoTbMj9SvSx4p3kJRI3xW3p1+pA9h/+X7W3w2WcHgFAnzd7SPD4orzsOjrV0V
581a25DSgZ/xREj8Qxhr2eD8kt88ncq+tat5ujmM1d3PT0e2j1vvyQg/3Ts+zMCLL7aY5eu20oqW
3qGvYC7xKm8lLnqz1Q9p213+ieY+bPFem9PJvUBOizh1MVeWiodSiubkM9UpVwr/mwedtFW52v16
hH98MHI8SG2jRoUNFh3//VssMFSKyqqfNdyLvnqIyhNz8qmfv+jqrZJ1hkFto1IM51Yqr2tKw75+
gnlxercAE5Z6+wSLXi6FVOxVYfMs1GsK/6m6uYb0oWg26Hvu4/9hZ0at7B/z67//3LdVp6eeZ/7v
b3pd1Ooi0+Lm2Q66bQitOJdO9Ot5LV8+jiDQRHhd1zUyst43EDf4+LpyehYxJTQT+vpS2SaDfuG3
M6qtiy6+fnvK3HM/tIfrWMzJjoqyvNXWGk1EQy4/d3nkZl5zFwgg9dG4tsmASXIgs+2tyda7onBD
i6D33hpys1KhlGvaVZlqJz7mXJb85a+zGGhdj9pJr+TnuC0AhVFzNe1BJID1E79Nr3A6GM499COJ
gEacuHEAk1299ShZRDm2CnWK1jOnUk98k08mN2qr37ykxQZMQSxqSK383Aag9lcopPRvHIWKVfrd
g3DyMlHebE0nXsUnPc3QhEJ9tzHLq5eJxxo0YADHwzNMv7S10RUO668//Sev2kCZjAqGCD31zIue
1uVI/AiPP0dDorpZlrsSZBdcd1dBOJ1Jeg5cNLj/uslPn+mPJvXlBq0SbJZLOB03hs7tdNBC+fm6
hU+6M+PG4vDG/80V4u+Hj0H9FAJm5dkvjw1MRZxqkgcT7MSs+XoZuhg175pR3zeD2LLIyoZmnqzt
HI4ffjV31tH+Fm0MF4LbI4qo8a61Vuldf37yTuXDhzNMfGFEUVS2KrqxDADYui/5FNmR7GpeVeTv
ck7dAWonHs79A7VhB2DUG4B621Onq49r7qLl+Td7M/vpYYDFKjafG7cn2kdhxrbZISvZ5m72cDI0
NU/c797x3JgpqGzig3J9tBh0FhAnJZYNwqf92nBCLDhbkzyCeRWUpJX+4x9XHH+JLvEv0REsEM+U
VlahHzT/d1Ucs7umOh6by6fif95RJf7v/T/Wf/9n1pbZ/fTuH9boMZrxpj1W4+0RwHPz1hL1Z//j
fx1ff8r9WBz/97+fQfg380/zwzx7i4yYyQv/WkKFAyJPf4VPy7/xD8aEYfyN+wdmXa7omS/eMiYs
hf9EtsBcyUVigmWyB/sHZELR/2bx5y0+IMU0Kqy+f0ImJO1vqmoLm8IlRbbJebeMvyKiUhRrHm1/
9BRCbzpWCIs2mCjBfNmLnmLGXVhzPRa7grXiqin0IstvKG/LLI7KBea48DKdjOKnmUvB73xER/og
4818QMVuEDzzoyy+KMvwlmLLZjWJHENd4t8rHjHKti8RtVCDv8pqQrBdc43ZFmSW5eflQ5vF6loy
pKvUM1DkhSK4sO1wdOIOsajkn+GA3ClVcsc19xVeynWaWOM+hGuFIcjDSDCWV72mhKtJJhG1Av6T
g8cFgtrbKThcKNeJXf+mzryNzlsL35JTCsCGHvX9O9uvODSo+PAAAevBRRaaThnA3YqtWyqRyXsH
wQpqqDeTQ5Q+eUbwrOfZXeqV67HELnmMDG28yWst22ijvsN+8tRog53tKKWNkT2JpmFTHUT+5FLv
Xg6PBWdEsk+E4U8KGEIjGVqniCcJ5DiQzLWkYH5ZCTFE2Tm1ojm8yKmgrhHlFjZ68i6kZj1Ms19E
zTpP/KoUZVKAk6MH1UbrviFZq9pPfkyJZ9+01UNMMapJObw1kuJY9Fa/MbmbylazjlasTc+ea9+T
EMRbm3JDt5oSgVNcypvpDqyCpe80LQPFXqrWsPZzdEnIECTJwdybSHASLWTsATIk06E62zRXgdVA
3ujCHGJxK9u9d8GynKROIbQ83felKicrtZ+h/ySw5h517CXIw1KMacglWVgifupgZQ/bupXxoOuj
2dnuOGlgDXqc4NW6BpYkZpiqHED9weUQSZjNiv6eY6dTtnGIccQTpmvEtgtJnSzS0ntCmykw8BKA
9YqN5fejX5xHWh2fmT3uDaqDrchAkJs+hJZ/xWaRrNO8hQcewTnNqYl4LEMfHi3QA+W+kngzEGOH
ONaDo7Ck6d6f4vEiL+Tiey2VNXv/1v82qZLZwO7PdbmFTd9u8ri3LGrFA0CWftGFcEDSkHhvzV0b
OyBtVMLksu+QL211089+VZEKr1HjJsB3tFqE6a6jzpSyWFUPUCbwx00XyNHU/9D1sMrWcm4P03Vh
gQKh+xeCrO+irOVvnt8oiVMYvQexVEj4wD1g8Y/wRcofoQ9hRFmNih5AQvTiuN/nmRTKSHiy4SrE
oMhvpkTtZZdGpeHQyY36W5gOj6JrdVw8kmbBxKyMoiI1p5nyiMBQyoA0JLWgNL0vKLiFL6e5OM4j
pA5T0HTrthtQIyd6MNzJHtBPlxTu+psaMCU7FHbX4UXZNuQ0gChTgyu009C4hYIaie00FrlRnRow
CfoQhmtu86HXQ8uYfhBz6KXVKIUYzw3eVFPvRllgJW0KzyCBeAyjl7EMcL4LLaixHRRTCsVjwJfT
hqkd3EeJOT3Dmi3q76Nee+bejHILTTZpyWa9yropNsDo+eB5XNElqbHtZMnnL1udnp6p1UiuBPXa
mLVCJrD+lw3tIroxQ2vEGSknsuekelRJezOpB9UVfdtTe0URNhoC3bdV6bovJqCQUqASx7DihOwV
yvmj5HtQiVFdVX5X2reVTuLsXWlaN4WmBcmzBJIGfXEy0BcS02tbSucLg01ElnnfYiWRw81UgAKr
oedY+9a3FByu0Bj6i9bPu53fhtz0VyTMyJtoROe2MuMA+mjVEB4EAptK065UAgsGHfCx74nhW0wl
dauHu7z04At2cYmvz7E6O5lBXahcoG0qUNU8NaCqPlBaMNOdch/IVqT9UivbW0l1ImSnDCM8c2XE
9HGm5N4I8XElGdUAotzwRnHGuIcM6qE3/BkVs9G3zovqRu11AWSTzuBOIfX2QL0KMjYytazg3nVl
XP7s7da/qEFwwE7Vs+jeE/lLEE/apoVMn+6KxDcAjor6QurIns1hDFBbmSYwuYXUbAyWgQFMu4wO
RdFRBdgxRWMKnTYKWXtWFNoSeue1XpqeJ4OvTXJSt+OGFLixjSYq0U292uRRkZv8KaF/zzGobT2f
j6nFwroQiVq5NYk8W09DHef2oHp+hVV+ZbU9mYKDXE8jnHCYDgBSffnQW6itcUKV3SWarIpvpwK7
GLukBcdOdf6L1ctJEzmwTOT7gYe2V4AlFPM8jqq2gckebDPmKdcbtJ85wr9rJZSQxuAyI9Y5VRKj
3pwEary+gYtSsKqfGaTl2Os29kMYLBi87NUEEU45V0dIpVaOCUspiv5aVgV4WOgNcepEtTnigm7U
4sxCw8oDBuUdcNpk2uiD3QkXigfmt5QBrmNdq+TcUdMWHDXUdq5kA6aJLc4dqcWEPjTlWlF7Cg66
ZIL+lpJB+likXOjAORxf1LArSnghSFmKQ6iLWH0g1aTdw3hIb5JKAbpoSbPROBmUHaZpmA56VOjf
KlhIo6Pkokj3RVHwr5vGV6lLsVqZlcPgW1BPF4pdUY3DHabXg1YZ9+FonHELaiO8yS/bqR5hJYIl
jvFrZSutMAAZ6+w79NssrM3rWPbnrcYI7yM9y/qoeQqEH/k3lUZJPvNf4di1Xm8bkaq/SxGpQASm
ytHsLiYHJ8h766EN4vq218n07XCQPAASNCSgqkV+nQioTfg3hMqo7UNv41vYgi/zqUzCTdsn+kHg
ORQPhswKiv8JWJgejFNykCsJuGVZVJ1jyCR9uagI/fjKE0lwBDKtfc9gdhzKjo2AG4Ne8VcJ0Ev1
1rbL8pkFs9kOXmVFm7Au4V5nWlSjXInr6soMuHrfRH0+5ms1UHu3AOMLlJWl8Dal3jPxd6ZSCjV1
6wJnd8p0opaHSbOhEMHOlI0tHEwww7Yad3svJ+sCeh7Ccn+VdrlFqUmgNzbwrS5osCpMAVpCv5IB
2oq8CPcjdIvkpuhbdnD8HClZB9EQRisl9XFgSFnfCODuas3PT5XuV4xEpML/hcc9GUpWrknnByqx
HwNuTOEuR2bbnRlQsriTHTqUGdBxAR95qdbFaBzilH8/mlXxwN8Dhoo3HTJ0kE9Q1H0rmH5luga3
NrZiE0aM3hhgHwypj34oLI26U+B3/Wn7XpXsMgWbMladQlZu8m6cDI6aei0P0xrk4tRfQU6xcpuP
ruU/ZuuJ9xteezHrTkZJDK6ORNCeJxupjqEMRzC5ailAdNLoVfiQ21b704LofjAqs77jRiJ6jrO2
YCcDryjATRXB+OkKztOgpcx7LUMycOnVHFXYQikMt5ZQN1MxpCwPprzKC6Zawmj7dpN2MlvYhscJ
XLCiHsTHWpKO+oy5cRj7+DNX7YR9NOrjX4YPg3GDqamIr8AIlcMliH6o5anXavKmqvO8RWDRwgAa
IA1haRMHTIrIMRBnGtUeydV4Dx7fLF12mWXgWCrTEvsMPyLwXrKsrGDlhIlrqBmeCyYN61dogX05
Q8E61fsB+lW/grI2PQS9yn3OFJvak9za4894SsZynVdmkZ4Ptj3CAIoCudtb2eB5TtiWavqoSHSy
DRoPn+ICIGfiIUhrP8UolqJhU+VGBmguCfqKNHkd0QJJlaM7raqYUPpOph6jGPMGIZOwKnEVUf0c
7USF7BCVZuaR/RalMS88QL5wXoy+uAkT9HJXWaNK7SPYNcDcYQmKjlYiJbkwqjHSN7nVRsdJGmxu
U7RSzh+kVO2yg9fFhb9JrGgEOFzV5fc27toz0pubC4sc419ZPZU/bHYFqiNCHepmqZgjZU5qo0nn
g066M2IOvvlaHiWSEVOdPe82qKy4cI227puVb0cQkRX2KK2bJXUKWslWryxGpFgF5QQ4PS1S1XJN
zDzqmstkQkVKp5hwr8LCGxy5rKyWkIOMMJSkQr1Qvw0wmMPvA7Nxd5YGNlyYAnFfwc6igo1choF1
bYjMvEOHMd0CLRyvK6kzim1qyNVz3dRKezYmILtvcg5m34rC8uMnTWEbsy+93JbOKqBRj9bEM7AH
aPz+hylRS7FVzZ6qlTQYeybp0K/FQbFK9aZotDZYN4WmHnm++Bgn0MXPtYkl9FDLKsjpjA0qOUyI
2zoMpF4YnQdApuO1EZmBxEtRFbC+ZWMgPpebUPYDt27SCVZ8qXPC8dPcY7UGmDo4lj8av0GT5dG9
3BZS+UPrFOUiCM3xlz42CDtHTt9wSPEpoR8FydCseqiF+da0sqC/ztizAgbPs65wC3b+shvjCPAP
U5rLw4VqjpqxtdKSImSg/fJGUWLVctoWnuB6qPLAumKBqaY9BxGFvcSQNsZjn+lUECXdrJp1fS1c
VSSKcnmdSdKLFEMTUpuamTxunKn7rY9XjFoLoLgxn+OYHfTophdABB0tq4sXLCclNDnDyn+mYajw
b+PqUAyyuEih/HhOn4VwkzhVMK8bNcMSB1O/6qbQurQKGIArPzSan6Ns6t/8vpnCTc+mJf6JgdqK
voFjjH4FAL2tTQ2utVx1YgDkRSlCmZNQ6o0RKQoDGhVMcxzmC3w5wBl0b3jE6FQBTR/AAvvAvKfq
ogtbj43l0DbXBeOYUv2mLjWABFRuN8FkFlCufaXex3KujRu7jLC9iiTxHJPOU2zDNPF85I2oQLaK
P9rIWbSy/Y0Eq7hP+qaJtwkkQbEO2twW67JL5KfElLvnABiitU0knRNWjx1HWXWVN9krS4uMZCfI
TQju6qkqWpaqeCp+ll7FbdKIzpYcmjDSKjcUNYzJLs05oVoZAXuT4DNMw6QIVg2oup2mFCgJuwqJ
TJ81enqvd2NirJu0EQj5QGn3TIZhHp+r6EvUm1SIKYsdDKfK71E3oR+mnqJyPhnrHp+M8IzIRUyJ
p6XP4gRTrlG1YE+8SSKaINlNurZ7kp5mhw9kPWOCaOFOUxTYbsOmu3NQxPb2pVKJpDqXUvydz7oO
4vuy53iNLEzqix+c4TzUKIWa9EBBWoUpuVQne9v4TX+uc9y3cFlpmQDT1otnNRv1F48aXBKnp7yt
maAHEhSCTkqdWg1qpzL7dHAjmSUMIJgNI17UqH23utxkpOm3eqc6Q2FW1h5pHB5YTVJN1HOTjNoq
CaYHtdJ3uWzchaNdXhWqWcT72O+sullVra+Bi4JDudcLrUYDCT30e6qndbgVZjTJ7PGb5leS9WO8
BXPdvSgR+tHGN3+mRC+QEIusUleZGoT1ZmYd64hn45SXilFzO3W16PHKmtUP2epjYxVKWT5dZmpq
ige5HRRWZanzUFYKI0B8PYhO3gUVUyLkOjW1y10ReRTlIeAss8zeCLDG9l4fxXRoO0JCTV5XT5iC
1vrQE8ooMH6uPKVGrRprxlk4xoDy1Wk9opS9Btxn/iz0zDhUQ+vZmN8hkLr0HbYeAesYI8LkOgt5
LVmcuW1uRruBZx/7D2JU2sesn3zLacyhPpZSKK3VibSKWpeYF7kk3RLq4f4tQ46tksuURju221pw
H4K2V535mGPggqyt8gytFPAEdYjLcBd5ZqLssONkynaAg3EpjBCtHCzObDzHXmYEa6XLRIqGRVJI
b0d/OW2knhBPlagaw3yQ4mSDNecYtSjOCHmI9og8nUu6yFPu2U4z6SXk+wsvqZy+zK2bTspJeWJB
nEhTH3qAbRXZrPqtCnX/B/bw2neE1UHFFz3jQ5l0Tb5AGtQ9DHppdRe5CLX+DkalHW1rL7Ke/cFO
AJyOWq/dyVjuqu8pYul6X4hJqDcGnECWvKDF7jjEhDKYaoqz3u+Kp9RA6Ky3tQn4VQr8aGOataWs
GASXJubBZJX2qa7cMuNw8laAb8+OmSYo3Uqz2PTFfXife4b5k7TYkuWNEE6f1UwsvK7y0eCGFylh
x48dQ/A5qzizyx8dgvdypTW9fjEMMLdV0KI7qSVQg2J4jLnRBCkerY2imexdxL3ybQOQ5Rcnluwy
tES4DhCS/u6MLr5OKlxojiqYAdE81MGjHJcSwTjIiKajl6MPqKWIOnJ8zFZ0+1xVJxcdVnZXD4D2
1rjf4bxaRPJKBzK6Fc9nbAsuIPRbIlCEhHwn9Hrrjk0H6rdeiwa8maBnDYf9p9Lv2ZSG4LozZTia
KeccAoeWdzTGzrrBeCidy4OADR/1CIQjayQcoxoyCsGp19PQkYKas7uw+rG4KYtoir8Xk5G13L5r
/eBi86zPs8a/zAGqsmkTXXUJFn7CNoEPhO1zgJnQnLAgZ55uoN3wahOTQtvleFsyVo1eOXTC6Ibt
wCZ03xnUuMWlqNHtRDXIYe6TU8cIaqQTzA6yOAt1oqyzU9pqDiKEQBnLRNimftxE7LuGXZmDzV8V
bdYhfw1LKkV9jQXFhZqvDGu5N2z/RyUa5SqQkoTSKE590GZDG3cS9uvM4SQyVTMm06tWXlgB19d1
Yft3OGb5HQIokPE+0eowvuLXsQ+dUdncmWkluEdEQHF3psfW1JwjmxqjDYleIBuTOGgCR++YbJ3K
LpHEhb1RpDeql3YXJoFLqIxi6jaoPqrfnI56tpWo7W6Suh+irca6UD0iDERd4YWsoW43xGawSQtr
NA66NdmcWYYm/NEPZJuva0zbR1zk2b0MCThdNWMWoWOjj9QsCVP2nBrhxBgBMGzjmumicq2HemVs
5TEb4TZOHjcKohEtGqgxyvpthAySO10L3+tajlI1vh3qxsaAY4ERJp4uoiu9nk9AYW9OqhMX6F9x
l/dEkO2wnQLoiHF49Ls60DajwmbfIQcYxGoMTtjclF6YUPkeI11bE/7UCc61XCVvuU0h7g+4sW7d
Zuyg/zfAnPsN5hhBMULGDOYUSaaSRm9HmrcOchWNhaamkBSHFTe340PRV1G9GzhwobfOa2U8G+LO
H9G1+QXyFLVWAiFW3MDwDGztguRUOudrhui7uyRDoWJDFbpiyQY3WosL5AxtQ9VjuNp0m/yAYsmZ
s6dCskkOOomzbbf2LxGBb1SoINmlRbr8jxkPwn51fSr3+v1lObda/CakHehkZug6cPfFHbOJ+yTL
2OXRI/e6TpyBxIs393zXf3+qt8ksi8tysktIdeMaTrZlNqfoWN9f59aBDxBWEoIFrhyfqTLu561P
jOyRz3RTdwhbTuWkvX8odmrvmlRfb5jf3CCPiNcwHCMAKtfThkjcVpx357hrHeTEV/mfSEyb08D+
+J4fG1ykB02+xPNDE3b1nApmdmmFuGmLv8gzen0sFkqTPHWYhaq96DVE0PsxV+tobV3qz3N90QwC
yV4myvLQRp8s2/jsLb5tbpG6UXdEZP0SEaNEKYzNiFtVOJBP9I7lbf+cfDTX8Wtc/VL2Joz5t3jz
rVquRcNJMoQ7F6B19zMQsXTnXFpjI+/0EznOy5SKuTV1TmhQ2XgbgmqU963B1iCl1UBCMycXNPeF
t2pfOCM84cbdJJEDQ9BeeVccgnVyMutwU59I8vnYUd61by06SjegyCqtRkAVPpPsnzHLN1O0+/WI
+9AI3DXS0g2FchuKw5epG5Fl1CqqLVCC1SXM3bWtoF0vv33dyPz133X510aMV0YU9fzLivopylqr
8CGxaFuk3sCoULHu4s2pDMwPnXDRzKJ75HUE81Qp8IuVO2J+HAcfvn6OZTnGjJDkbf3xIIsuIU1x
nIwRD8Jea6NcxOsw5sVtw610aX0fDpa8kq6b4cRY/jApLhpdZKCVfpc3JReRrtTLBJAbhXyekPv/
iltlV9Gi4urrp/z0Nc5TBikRMEFfuU1vRlng4cbriOFTtSvcKi9+AB5PTw3lzxohO4LpkMRCXV3S
6iKhhgDb6XeNqz/Dz6musW6ylCk3WepOj/nGdifpRKOf9fW3bS6+ni2ZJJBFFllC7a2QxEaWDz5Y
/K/f3md9xCBDiIQooakzcvT9tMGymRt90cav0wZSYG3nuQGwEzTpq/q+crpgd2p8Lekyc7981+Zi
tu+rcIiwScVreWucVe2aREQgWuAT2/WfYLp8MpzftbZYpdVGoai9xeNn/Zw28rq5886KveC2+qHF
frpPD3NylLQefyeP3rMAuBpSgVlflPeAxNbGprn8ixS618enyoG8HbjKJAYtRkhg5FnJdoyBr3Cg
QQRW5uSxD49ff9lPug+1FBprD3emQJcW00sThkXbktaBy/ww5vVFlXLHYkon6mbn1KDFXPmulUUn
1azJU1sFKUbAVZ80Hm3pwg5/BOVLS5n7f/ZAi9dWqXUwjXos3LyJg3WKMePc6lKGJLqJ49dNfToq
2I4ASYUXMxNM348K3LulUXi8PKz29zOIF7+cE83wPm9VOVzp/TgF4VkkJb52CpQw1LKRjgV+YbEl
oTg5LIjCCFcvDPWqYMbZ4s+K9m3qKwffzLkljUzT6fUKo+vXTzu/uOU3fNO0uZgCkjTKOptgg9tP
1l1aSLetXV0XNoxH9OTbf6ctYVLqPKMmliWJvd9YlmfHKCanGFmNhRsXjW/R7Oq8PLFX/mwAMH/+
s6lFsmXRIYzrod5zq+KvBuAHhZ9hZL35+oE+bYUaA+D6FOayg130FB1NoEHlBjG8kVjsA+U3bt2m
J/r+J+uPQf70P1tZ9Mde5ZJ7NGklUpu7TCoOranf/2cPsnhdEUIkRUsC4Q4ZRX7E2npUldwexqIY
/p0O9+ZpFn2dblGQ+sHT4CIsiD7m4rHBEq+b6//okaxFxx7IXvMJS4v/J+26luTGgeQXMYLevNI2
u8c7zeiFoZE09N7z6y/Re7Ei0YzGae9VE6FqEIVCoSor0+ZnH5V+gBDqIzRknq5b2d8bAGwBA5cx
b0o8ZJWAtG3WBEVWyLbcGAB8QLQG8K2WBWff97M/Vig/k1sU+HrUeWxMbh5aKXnLa/FX1A6H64th
maEcTTfmupMXiBa22P94ekVwhVhGzogCErlzL0IOPFozwO8ADCtlJsiDQpO5JEfWoXudnT8trugs
J9WqXobS7N8kjEuQ+WiHPGxxOcaYmp4sTC3fgN/Tjo6NVT70D5DuZhEZ7UZ+MIb8+8uoYzAGqGoJ
gQTExOPiLvbwHPi5FX2TPLDEHMr7zNMY5+78Zrn2LajTUEYZmJI7fIv5ODr9Yo6Qa3Y6Pz6qtv4s
250TPQWludyKJxYenXzlC8vAHWM2XMfFQw8vSXKlLIBvGrY8HSaI5Yjf+Vi0AXJDk41nnEV6LvGf
C25ljLjE6pigyYJKVa2RKxW16wFlyBfZMk4kj9ZvUj+4FxZHhBrCdX+mGT8vzFLPUlDADFG16ECF
+hL0WoBzMfMGbLE5xt20R22Gdwm1iS7IiXBUkal41lfejQ+rhZO/rxYODaml1YD5s3kQY9zJmjDc
NWXx6/o6d88t3nrIVyQoldBg/6XTJegzQXcE2pm2EeHIFNDHBsT5upmzS1y6zB871PFYgN5AZwSL
Ga3Brl60d9GpvcHUb+SfoaPaUIHzAbK6S20wmznxF+uwiPsf84996rBIi8Bp/RKQt7l+RPPPIAOF
KIURLpzgA2PDyl3/zj8DhWIrVvDZ3Va/tQeBM1npGuN7q9TVMgfoPyY8fke6+L32LeRrq2GlFvtH
BhMCCpQuUGSkR5h0A2RCQsQbYJEebA2vMh06JYE9QKURfYYIWlhuhOIpS8VjNx80QC8CWhpUUenk
V0ZJPgROHXsMMH1VAV3mR8Bihpg4uu5Nu5u5MkQ5U9Hzc6hJMBRy3yQo9sTJx38xoOiqamBcAiIs
26MHheAsMTgOdYFK8VV5cVtoR103cVnlw2MW3IGahFIfOEVoZjFggwRIEGOTjOfKN9zlYFiSFz8E
Z9pr1kzy3tZADpTU2A082emIXYYdZlHzEukzr3lICDpTR4MLyA9/7HXG027PxXE1g1WDHLcL6jml
Amp6qGFLg/wbV+d3ACt6Y9awLgYS+OmQYkDIBYqpZxlW8vdVfJQHdFwNyAQ7we1kQ4f0Pr81zoIu
6jc2ERw9r3m+DwzU9MD+jvcHZEm21qZo6Tj05VENyCBLsdj1sU5R8OgO0i2Upn6MNwCXdK+GzT9d
95M9X1/ZpVltoS1aVHMvGHYBzbl5zmw9l1lfcu8+R/0XC0NxFAVnqq4SBTGQTSPucxIvsl8psqTH
+TZ0BlPy0gfjUXDUb3Jqsevpu4ZRjcW0NdJgkT5nQZTJep4h0YaYvNXXXy3g0ilEZQrlLtcExrtu
90vqCt7KgJai6k1FjQWqEnwcwS95bjQFAJI0JsUjcYILl1yZoJyEA1hejgNkwYCVWFFaAJCcFShj
qp/jwB3aCMrYQf8CACqwI5Cd4dXXPKofgCI8xAsI0jJDOwKq/Jw2gp0P0MdUDMar8/o3APHr1otV
6CfWTYJvIMWcagdGPvhqWDXudZ+l53b/OSz/fgewa27NNGI0Qc4dt5x0rx4nn8hk6X58oyJpkl4h
k8XYWXp6+cIeFQq6uonHBCLytggVSbM9ykfeWfziOXmW7iYruK8Hs3jqrO41uGMVQVhflMoTAUMt
Bl7AlvepYfFdZUFW1WR8TvK5Lt1KV8Fnh7EBEDJuPycECDvgEGEDUnm2/pU70yE4QGH0nh3nLoM3
mA/RlVQhdCGjC0JO7Cqozo0hjmoOhGMzPecqMB1lCdiRf31BO0aIWBWRNAPlG67ArZFMTGslizCs
B+JL8CHx6PVLQYq8M6t51rdj2SL7t1oQn6daEKc9MNJWCPJBTLSWGD10IDiJqGYKlr64qZ0bbAav
y9gmipjaxKAwCG4h70LFgh6zGF1WGQGC6vJevKjWJB84pzuSpyi4acp7IOhN8TSeWJQqDMN0Wa6c
Ae9dINRpNx2m7SYxOHQKcPLBiHfpOPtyk/3+6+3EhCpoZlXsJclotp8YgCfgdUXw9gJ6iD18VLnO
RK2acchJeN4eAsLr/McKtZGSNspBTl4QnPJTE58y5SRCOEQA5ikzm45JiEBCxjVzxK9WfoPp2VAr
RJgDsZAvuRHkDgI/OxEKXf6T9drc6WxsF0dVaUIxiEErdLYGPsAToTiXHgkzJ2auX67v1o57wCVV
JE2CrINYljrhbWFk3FCR77ggVMb3VfsihLWrZKEZZhPjJriMjljXyhh15wJbGUIEeAR/3IjECaz0
Q8E64MS7LjZqZYI6Z4MArF6eleg++W2GV13/lNi5l1qhr3nAHrM5q3ciynpNdOdrHIO5D4ohdxLd
G4vPUvfD7vn6HjE+G02FiVErLZsaVNblCMBlDkpX3cN1CzsP4s3OnCttK/+etFkoAhGkd+DWWNzO
xwAo5q9cKIkAXw+BDf1F70HhaHjNYXZ5G+8f7lF1gW63ho/rP+USgUAY2//sIN03n4G6rXhAnnDU
oNt8UD2QK7yR+o7m8O+tLVgYA3ts8C7iHphkB3tfGgyqKnmsIFDTPKpdVFUtEFwcMG9mD24FEUSg
IAANQD6OuShYTjHoinEZRjDb8yGMzSMzIkRDF+TGstqpk9SKnJ0WUMYN/RnqesNfN7hxxnX08HjC
agPswzaCRUsvtENVAJuIjoyUORlg7oyd2zl7GxMkiK6cKIVmwxRhpswRH7MXtDI8HD0LKjEeSU5C
Jo/pTslzuyTye1b2gqzEMCdHKGjdDhyxzX0+WQDalqAVrg4oDjoYnsqc9Lk/SSy6o50d2yyVONLK
dNJmAF0agMmUwuMS+DomIlOFsWM7V9zahkGFsikcYgVSKSgOcZjESCvB6lLjaZGqN9ALnOZcxqic
wtzEnZtuZRVP2+3KQL7QyGUGq9lNfBcfloNuo6n+GJi5zc4vd97R6y0Ey+jWWtqGwtDnsNbOZvmj
uGl8Qn4r+8YTD/0m2e2+R6fYDRyGp+6ccx2D8VATBW0Vrj3q1usigHM0jOs6wj1/1D3VSo/cHYep
AAvZmKOeKk/+6zIIogmKYOA01hU8camFDooYSxWOvq0Xv/qu9EfhqzA4//q6Lpe1NUIdwEHVuWkK
ewWtQ90L0T7sq2//PwvUkRszYwILCCzwtYbZPtIJZezN5cnaroE6WbGG+V81wIeqI2gfloab5oZZ
M8XndgpuWzvkd6xOMAgsBqHhe84W7hc3eyAFDvmj/Cm/N48cauys2MjaGiqlw8TbvMTgmbVL2W3f
0kPoNLyJOaRIgLIF3vZfBhgijgvjMiX/6zYb2i6S8vNQqbWmLGE1xTSdGcVAjAdjaSbDUKCNKTKc
Y/+bQnEFdVLA6FW6KlZPuICibAjs6Sf4VHov/h7Y2VfSmh0uzvaT9bTZSRVQgMOrClMrwOhe8MxG
M0iYgSLmbLCsvEAyC1IIsejOt5nLo1Z/A+0lJ3kTLN4WD9Jwm+qMdHZ3vWv71Kbqcg3+kBAvV0JX
Sexj9rdHkgDJ2MKJXaNg0MTtbefaHrWdWl8b1QjsGiA/oeLITe0kGYRBIwjRa3zFSEr2PHZtjErW
U10sAVfD4rr6vQ0lU2VBPVmroe63ZjIWsebxFs/BaTrFH3r1olbvScLIbffXoSPYE9yDQLM4JvE4
9E0uAesMuKrc38xGxAi7eyELg/zol6HyLF+gUZp8wgTfgCc2j/qsnU5yeyxSDlQGisAqc+80IiVU
0xXi7+irGAYVgJU04vimUHAV+6ATxcC9VzsDRECQ90Tgxlefk08wB0NZHKw3NZ49bBJOkgBQMQVH
HAhGgZdU6aL8NI58Ps6LjsAZj9DixtzzbNzK0WyreoxRytekeZiaU4jM66+vno1d6rAVkpxXwlyC
XEmLMO17kpq/B0cA+7laGXW8ShAshJyCt3CXulH+Ui3fQ8W7voidWujWBnWqgG+rZpAIcLZ4O1vD
jWQLB4i6jmZwKEGmXqYWs5hwmdBtLVLHTIhiKVF0rGr6yVuLrZxKdK2h82uj89d4LCbTvZgItjH0
sohsFOGN296rfI5xIRCt58775II0GEUuUwbgDYPVHmtpOyfb0NAtE4hsGdoF1H6BMYNvFfDsoDKO
kd3hrcnfru/WToQycH9ATR16VOiFUJs1x1E36Xyh28IEWKLyFmQfXf6QYVL/up29haztUFuUhZgx
rnosRBQ++iWxWoUljMywcA4rq2yHkH0VmoGVYPj31eDCH7I8/a2mDOruCAcCNgLCRJj8o1Wmglkf
MY6I67jpIQ2qHIzWkjD5+sn7vFu/INWCGuozi7t/50SBxoqAjlVQp4qg0dw6XDYHTagvQ+hMruAu
kl3JBzL2McOkjOkF3JGv3K/r+7XTUodNUn+El4Nfj65RtPlSYlQIdyN43Kz5LAXVl5YEBrM3Fb0F
yANaYXlg5jvk7GxD79Ys2eXVLtYY3uqyVobIkRn/kNzUwfB6Z2rfCbhJ+p156TfGOvcM4ouiHQ0t
SZCrU68WFNIKIwIPi02+bWuWj8Mp9lqb4FflQ/ysMh5Jl14KQPPKHPV+CeOOGwewH4KZQA16U2tq
JAdpGvYWY13kQNEfEtgsmfDFI1+iJVDEWABFjaiETuIPfm0Fdq5ZwehHLngAQCuBqu6QmrVuhr1Z
vNafGSIY6ydchmWoLK5+ArWXrbrgfuVlvANs9UhqvJg4lO3gWXQ7j/soPxkr3vu0a3PUKQFf1JRM
gho6y/MMrevKnQ4tmPp6N7YWC8OkR5RMmVWSy0I2IRUCIyGPxF9Dl5W+s8U+L8ZKSx3SSl7s1oqP
gQsyDRsj9Ywk7PIxQNmibgMd3G+xHMIWGRXkTKKoF6YQghlvNUyoaGb12bu62eh2AiUAA3wirON5
8YnJD9B4A0sV0Dw2qMUmhSYUXKCkzgL+uQzw/4TVXby4j84WZFCI4X4FkIfaxCWUgyTMDUxZcBOm
cEB5MUEOKQXHgcaoPZGPtTkgWASGBHHwcZWTWToq0sQlQYkBkF/UkaP18esU5D4wFg9KJmFQWHhh
uOeuPQ11X6KiAGVL6qaN61oRUHRKHdnDy7HW7eqXdoiP08FwApBIOmjZClAIy1LTkO2/HqHCYiGe
xQuYOQL8lqeMB2hNF0aLz6pKcQlCymay0RrPWSf+0j8wAyAhZ9cVAxQn50tlFb2XNh+5qMwyp3WW
0tSA8akO4v0MqkVntAcvdBtML3vXPyzxCHof1zZpnwxALKA2YNroRS8COXann4jrXzeyt3kayGk1
HTOymG6iSoZcY0SdCkpQxygGMCJoRWeFTXYr4WuYrdBGVhZU36+bvDwJGFOHRdTwoDQDjbCtf8bd
ImLKHd/SCPnDDNplRf8YwHvR5+/XDe1t2toQ9QGlOm24LO+xaVxogXrJknXGUva2CDkEZCVVMM1f
MIwX/CDGbQULUfe+KPdtfdtFz9cXsfu1ViaoRSxRDcqBIMkAkeftBXTxOAcmhIYfeZUVoshZoR1u
vRriKysnl4ZBbkdkKU4gJPV7nBXtEdz2H33VoR1QqjMII5snZRoy9/oSWV+ROsMD6h9pbcAuJ94k
GUjO5m9V+uv/Z4NK00NhAHsoh88oCcVTISp2GcVvoO5kBIpdl/uzWzQ9ezfErQF6L0wsSy8BByxq
wxpEZFmg0rpAqrtcFfCxovZjaB8SPDn+w5cirwAUKpBK0S+BXBBAfjvBwIIJuUnxNTEHoS/rwXHp
1kjBBQMkXrgKMfNNxZ0RsFMl50Hf16g/p/k9wEgThijsYGbMJF9+LthBrQPJIgQWcTttfbqGMkAB
AChmxNK0BB8fUKxxIDnXP9l5wnR7crZWpK2VZCDnBsHGSUST5xwZkNzEWmrUNjE+xTv/iMdH2fPk
lHbkalYf3MqYAJ9Ze3f5gsf5XS+XfI7VEV4AxomGPMydeoQYITR47M7MQbN8M9s5RF6ZmfBlyCD2
UDFWRaisYix2a08FQ2AImssc9+LoTC8Qi3qNTxm69qB7sBd0YyKsGA/wwsoYbno5pnFe6h/TVGBs
ykkHL21EBkgw2mzHTopqTPCgOaVPxF1F3mRNbV68PIhFYKLx6tDwUj5nzKuP23BcpU0LLMr519h5
Q/NhGL9VuXTqLrJHoQHnisxY5WVo3Jqk3LeERoIgJnHugKs1lEBXpUamXj1fd9/dM7JaF+W9fRhr
IwDMuRM30gg2kfglTeu36zb2FwIhDtKil5AGbx2lJw2bWEhzZ+AewWviGsqLKPy4bmPnGUG+1h8j
1ELqEnzhlQIjvdWC+aDz62Nig4yDAwRgtBtM0PQ2NEChshwCsXXdOGuB1Mnj8I6SszHLHUL3F4w/
jKS0teYvdeYwXLZdIXXe8khPQMeBFU7otoIDtI5fu4B1ibGWQp2s0sj6QgixFPDx3sZBbCkV6LF4
9/oHI//LRcxcbRaVbejlmJdxgaWIgFvGcmuHpZeAFQdlIkbr5XyZXDNFJRhgjIjGfIYp8pQNT603
HEY3fwDv/N8/ZLf7Q6UZM4h2GswX5k7+1v9oXvgvMhxDyi682/qja3iSleMRDYlzZkWVsWt06lFx
kgLaPwyRFYoIRpPfOkR+8OJjuPn5NXflWypU/gHivmZcJKywdXQo+/pybU0+SOAdA6WYGadu9MJj
d4y92U0HSBjrd6hQ3Gm3mNz7yG3DZ8mqs5ZNBRY1TotcTrBsAfqbYKTjCJ9wyWC02L9XVUR9vDCN
y/ClJ1kcyAWYhEYrviPVu8CfHzKi2wIgFYsdYTce/zFGFyNqCfJ9SohJrrhq5crmpk6CbEsU9Kzr
+/LxB29dGaKOYDf2+dKAm84Bo6LdxOlNDryPNFlNf6i7hXHeWauiDmGhijFo3mAsWhaP7295LWfk
evtpGIrJEJ1GSgn1lO0lM8lqbaDFBTyfP91ElvYZO0Zu5scSOLABtTLJAkQA0/tEx7ixMPHXWix3
vGzykQi9+g1U8JRqaKmUE34Dd9Ce+7fo1+BDYYuzlNAU7rK35g3qOzfLLQYzClN/Yn2CfUddmae2
lECVS0GDednr/LyC6LZutzbnGW/BJzjf7esxfNeBVtaoPW07VLogeYpLL8oOKoJNLaI21z6UPDih
p9/XjQn71kCPgAIMj89MvRkmcBPGooxzkd2IYCaAnoiVH8qn1gqd4JeE0ihaF0cSWlvBYo1d7foW
4DEoVwiicEkJlNURF4CtB4cSBG2NOdmyJf+uLeOuM1N/8ZB0etHdcqd4BG3FnzKrt1hS8bu+hUeZ
ePYvUqvc+jdIChulQbxDystboqVaNZZev6YWwsMBRCKQU/PBLXXgD+IdBsNAhc7Ygb1gu/4B1H6n
QwRaXR4/QMxsYCyPi1256SPn5O/je33D2+P9/wHwddG0xlavjVJ3Ktis+UWeYbSJcnfKjZPIc29J
0J14SUe4Eu9blLbMoDduFKlTbq8veX/FwJSSmVrQTlEppagkUVhGNW7VGKOXYFlOkD5Oh+tGLvtg
ZIkgxAAjBmm+0sXhqJA4PuJQ6gNNU+bGB8guojkk/sxBamwT3WzmQ3EvGhMeI0NHmCSqrVtXQnsG
ZNJci496noEr7PD4Et4OwNB9gMrogxUodpI9zBNImE2GEhaG06ijC8ZPiBXNmPCLs+cm/aEvYLaO
FyfmOUZE2lnXeXAB47I4JipPhd+Sm7tKCmCo7N7UwJUgRsLYK5LgUAnQxgJ1CMc8iaWpwZM38eND
ntm1p9sN0EpFZiPysDyDZY3aJ3mI9XxoUVlQY/FpmLlPqcOcOg91PHEEY3aVnOqi/GmoeIRWyQ3U
ahn+fzmQpSub5VKnTyuWkhs7UkCxyYy1dEMYlEjI1X9hruFLdqEl7IqH6DfLRfddRpP+dyfpClG5
JJCpKPCdM3VxxoSzgrQ/zWCL52JW3sBwGvphP058E8k9TEE7wg5eB7wc09aCFoQtf52hYcBCVyfh
2EDhMTc1lPwDCIfhomEdk71AsP7a5+t9VWLQlAx8pBK+dtuYqhdVZwC//ABwkFn8kMDgxyRC3Alw
G4tUgCsqTlZF4s45UE8RWNo0w230mnFqWFbIDqzWVSnCmCwTrIid5CjQM8PovNXrjDR975LeLIb8
jJWZOtNSKeXw+TCzOYDx3aruE3vQTO1E8sHaM5zlqP4cvoAtPA2v/X3kQA2uZ3nu7mLht0gW0C/S
6Z7UIIY9xGJRJ0r0pwxALrUerCLSrOuBaNdpDVEBpEzE2O0Znr1a69wVFW/ksLKoscmBWpvjnv7e
AoBqOlqIqHYpGvXU03oN4mMaNm0JFT8bOS+O7esW9tJVtFv/mBC3G6YbOZ6pxC8aZDRoMpv1reH8
xGC7E9+zDtfeB1vbojw9L9D2VTOyLQvImEXQG1lpwKLH2I2XAraERysUsBa6odaE1QgtJJKt2Nx9
cDTc2joXJoHE72+Sk2QFaGHnGL75L14HnXlQlkHfEUBG6uaLu7zqigQP87RuTQ7MxEGug/GzYWzZ
nnMLEuZXAfgnVLTUhYTPVkPzC+tT1MXuo9/4rGYQlox4cTlcgGtnbYa6dtokxzsmgRn9VjO/kxd3
aPq6DZTFQ+XUfuf1MMs4URRzMYBiG6MYnt16o1Zw2QLy/XNt45j/wOj2MbDVG/J8BEu58zCBw9rr
HMA8LIwpQp7QGw8VJJSZHERkdXSO8Wf1Bo3dgbbXkogpfsiAeS4oR6FcFYF/lJVd7J4ICTNb2EaQ
/4iUyxhTP4ChH2aKWC2fY2zjHWTdWASTxCMuFgOpCGARVLgMTQ0wx8IitnOFFrMGzuc4tJQZn64F
c/74NBYfnJCycpadFwNI+/61SJfCilKbgsKARdkLD+MtHv94o6ludmR9QMbS6GIYJDjEZYCikJOX
3YcwqE6YzM/l0PucGNyM2WxzbcNa3F5GuF4cFTLbXBkhHIYXSeI3PpAyLhG2Fxz58B9Dyuo7UhGT
E+NoKHiY6jGItbwYwosaPDJugL14AiwX3E+TNFmnKZLrJEUCUuIhMriSa5wS17hTbe374EgWSjS/
oed5y7oI9lpHuJwxRIT3CI4ZjeYQGqGX2xCgh9EqkMTXmOHGc0t5nG0MO7hQVDyy4K67F93aJHXU
Kg5KBQaw7E7mR796bzj17gy+UxwI9CJYVwFzgdQbpTSiIR0TWFO/qx70Z1PIVln6B8bBMIPZI7u1
x0P47fpO7m/kn49KXQzhGPHhhH63I/TgwB9+zP3HVPGM22c3w1t/R+pekOQ5w3Ad3AX6Tb50g5Tu
RB4j6a1sLsfh1LqL1fvjM4eJxeJWfWKXvPZi5uoH0GjcbhQMhcuxzFn8boB+JO1Uxt23bwEwI1Qd
FMx7UrdQ2HYz8E5YYqf+KtKvpGRh5VkGqLxO0OM+y7o0AzKr+8n1yXFoK/e6M+ze36BOBfcmgRGg
Rby9SsNq4ealQrJFWMIykOK/6CBFdJZDcYICAyHyA/V66lWQB7huec8NV4bp/GuZA1nPSEe6C2RL
ym4zhTdFVp+HnFb6SkMzAOrbRLdbkMkXXuXekBQQ9QIcn84wgcNXf6qmnyW/EFU61nfc2SuMv4CK
geAXQNBM7ZWhpk3TJZAVHB9R0XXh8/Z0gE5XhhKkZRyzY+jOT9e/4CVCGo+WtU3qhqkxX6nE0KB1
Il89KqfkWX3ACALpdxDqxfmggup6tFjoo8ucBwkfUNko7fKYQqNx2bksVQuqm2AzCNMe6N3e50se
UmulpSXyoZomu67UbzVUMq4v99JhtnapvcybWIn6GhRkULC0dGgF80Ciy/Z1I6zFkR+xchguFmcV
gueyXU6Qas375akcQOVbA1eTlm1k9hV3j2Ufqjpk7Sa5pLe+ivUBc6pibhwsLDSnh9rws5wMoITq
UM/ofBFc28upOygeuX3UTxZIYqeEgTMPZCI0D3j1cohEUeca+k5gQ5MrHH3R6kQLs5IQDvd6G2qX
IEiCSrBz/fPuuOzWKLWJaHIpUTFBP7NzMVo12f0CEE7pgXbBMDHdBJm/O9HM71nX+p7vrNdKbas6
l4XBY5obk4M5BH/kxYqVeTIXPWe1sMmNTe/i2hKVP5SpokCf1ACw7BgemgiUCh2EaYCzx7hYeg9l
6vvsMB90S3tmws/3TQO/gHcl1AQ08veV70IHcyz1ArxlrdNDtNRuHgAFJGWxuUbepD90RzBTA/U7
2NEjM1Xb/8J/jFNZRZHx6C8Rbr2wtiBoMWIS1i4+65/JG+9OXnpDIPchMDEz48DuJGzEo/4Ypi4w
oQMyVSfwouC74HYPy0F+IQQWoy+a1S3riUTc83J3/zVG0xQHmQKqdjB62ZowuQqIJAaBCWG+fBRt
FqRTN0nTxlMHeXnw+i414rjW3tVz4Wl1ey+V6U+l1Y9DDYTpIPl5UmWMnGb/gKKLgkISD8Lfc29v
5URDpUmA16NNn/n13fhd+UzO2LQJ8i7BgJZVZQV3rF7sru+gdgWKP6LCQoPTCjUBlFmA48bicQRs
W65flPiLEXl2T8fKCHUwhSXRIXAHRq84tzMD783WM56k24w3/2HPSE5NbIV4y2DokgWi3HfSlXHq
aKphE87yDCrD4X2wCeEDsIdm9oM8nf5Tz0jDvI0AiQ2M7l2SkYal1AQjCbIgo4Ii9peKGJB74P2q
HOFLslrwhLCyub0VKpB6gYKBQBhW6LF0MZr5BsLaRMCk/iEDdgFgoSt8dVbkBBaT7W7nHK6t0T2H
muM1Kf/HmuBKaO0sp8AOz1NTITRzQps1AXdpUCfEpCgWYwBOALfWNramuQaZM3VKHbECblKc7baN
Xq976GXqoeOxq0BpQkSAEeneYpwg2QrmMkG9QD/PdPbueMOmWd6ZF9raoQ5ClIXgsJakxIlE8Xsu
8SYqSX5Qlbj9dW8o2xdlSm94XQdDDlT88jlmtf52FkoGxSUMu6FlZZxdaRVijHyWUhxzstDhf4tm
8v+h5rODJjsPpP9rh6qK8P2oc6kixLDT+Wd+L+8ffi9WdrHjHFiQrgNwClE9UaOuIOxopGQgeneC
+Jg3BtoJrMbzZYQkS/nXAn3vDLIhBxNojB0OJ9sEVuitm9UbSdcHxqtsb28Q+OF9IkSVAJDZ+nnM
BxUvlUri9IHYIE7qbpEFeE8Y+WtriE7B9dCYN6IHvR4ZlnciCNa3Mk1lED1my5IplKFZqVaiG8gL
JqihWWyFASYwCw2jIQrXzabRRLwnQ7/Kmwwwgo2xLtq9FoSMi3DvixPBFxTpiS4TXXoq5iaRY9xM
DmREZSvjC94ah+bY6RyrE8GyRJ3HDHqVaK6CNCqcNYsoOCylaGYsypfL6w9fVwAuRkFoBP0xVayo
jAT/NaeBTIl/AR+EVemdGwsPovasDyyy6MtqK6E8BkUJVDBE2KNsFWkwYYwNTgTpCOktmeLFBqag
s4ZF6W71tgDVZYUqA3TIFEb6vXMSN5ap3GnpeTHAqHLqtNN9qspmOLCCF9mNbQa4XRt1EUCjctT6
QUfwmtEwBGluI5305nYOe++vrwPQT2g6DiE5jTJ1HOROS+pBrlNEr+mm9XSfVMa7/4BG1Qk5tSSI
Eq43RI7tgTcgFVr1RocxZwk8Mk1up/INL0yMfdlJK7dmqLiSinkpyD20qxLgEoKvwu44C1rQGtju
8o/q+1fIMUkZds7VZmXUB0SdM5JAsw+SreJDym9F8XcnMgAJO/VbHYP44CUh6pVg46Q8Pc5aVVlU
ASOwvWm8Dw/FfYRh38GBAoVh4QHyf+AG2VuWClFXAZQ86PjSJKfDEkJ1PoDJWZZNsbsfxA/ZeLzu
e/vrQnUOVTNFRJOS8ooA5UJVAD7a4Y/xobDb1/w1vEXl3avM0GqfgVljadrsnSs8/sFnIYqADWrU
bmUBV6hCBS26SkRtv/KWPjR7AGkFFknYXogA8yDcHdVONDOoyzqZMo1TZ+jDhXgItMFsRjOj83O5
Q2gEgjkYRLSAuGLccHukaqFt4S4tSFTqyTNC0Ul4/YFP+4frm7RnRhaJG4CfCVkpZUYUW1nJxhAF
BuPYGIc8fmv+w0owsmsASo0gDupq6lv1mJhUwdcY2HolngpRA4d195AFMmMQemclazN0Nh/KQqkU
CVaShM5cn7jiIZFYJ5XE5W3cxoP2z1Jo6FDPQ8N4VrCUHkioNkNpK3xJx5emz6xCzE699l2TbsoA
sFFB8Ms+ZSBeLr1ua566NrKgjg04HApQwmPAg6R8ZGHEd/InmCDSiohGOEJ03UAPuqwQuFhGI26w
JQizQt2KA518dMD8xAfn/rX3baxRC5omRWwzHQxFbfVWiAFEzG+lLrSvG9n9aiIKosDyI/ul2+uJ
OI7q3EPjPUAFrVJOYc7wvJ17CQkeLyDDw90H0XEqYdAbTknAz49lHHtHQp3VKuAavvBIiKr7F9Gs
I5P9Qt9bF0q94D8FQJn0XbYRopwkY4lDkFmVymByC3i/5p/Xv9wOBPk860zEIJCCgbNlawLKIHMv
5aCJC24DDwmsYA6ppQioA4ApGqVWY0HtYbiN7SVBlTd8j5nUoTuLxBpVVJGAmEXSSV3509yiRAEZ
cIDVJnR2njV5YjwZ9iwAuyOdqYlAMUlZEEahkFPi8ULVqwcpn3oooAvL4fqn3CmUY/h9ZYa6mrQ6
4OVChxmCUqgEE4WjO9XnIT2JyvxJC5lQvz2vhEXkE2izwC3puMvnopiLhE6qsSeb/1FjNGI41PaZ
OdNCEfXEhhfu2ySwJBFFHAMUCluHCZSx1IQWo72jJbxjonh54TCWwVkqetGANwMPpZuxKzEusd0t
/GOVZnbWQJMUaEYN9E4S4Wnn9jprDvsyscDuAc9CyuIYgKWr4n2WdpoygU2zSAfD6pRwsaE2/qOM
68c6b5gk5uRcUffMxhzlLDMk2SB8D/pA2TPeC1SmMOdK5nqJFFr794/U7dqoPSuzHnxtMiiSWgkQ
luxlTIdD2VWMl8jO9bxeEl180IRo0HKNfMH5Tm3vq/qz61g4sj0bBkB4IthJgLmk26dd02q5aCBn
4kNAQqvGBBLJ0hVWR33vLMvIZBSEHoUoEVNJE95TYRGD7fSssyy2ptCZA4DCZNy0qjBvFIIz7nr4
2PG/jUVyAlbVLiRoHBdrk2KraQt+x5/t9Ngl37iJyX668wk3hsjfV4baIinkYKgJcdXyLrjTL8CE
IUXlCk9krggjtbWTeROLVm3nqWBszJL1r8yinjlL2pQZtvp9sHlMDsbmCCJSREtT/rksTv8MDVYo
E9nXPyvTLhX8e8y48HG6GLaUWfJsthqGbCJbeFLN0Yb2whiboNdnl093AhZGC3kdGDnQolw8vyYQ
SikthwUhZfbKZYSldHi6vjaGDbp+Uhe40uMe6UE2fou65zlgzUDvfjycaQmUe6SkTUP9FLkT0oQD
vK914sVaYlvUbyJb9CdrcbrFlBGLR/+/4NTIYNa/Zmm8H26XrM5UUIJJcmPmnW4KVWJqC88IWHvJ
z8YOlfwYY52Bwhu8X+jQ8ZZsKYdydLQ73p9O8av2qni8nUMZ4bU9pPCcE/8Zf7u+g3tncb1QKjse
i17CIDMW2qQ38pJ5UJ41EUEZ+c9OKZ98T1xqOILQ6aDnKOUxHGtVwzoHHPjxKTxqVn4zOcNTDHDc
9RXt4KW3tqhzLlayoDQibBE6Pt4S7OY+PLbAtjx1vLk8ljcaQC5CYneo3Vr/5XEDxAmhOYHCnqLS
jxujn9IZui8hoC6DrQBlrPsq+rznrrJrvDDWSmIHdYkT1kHCHAdED7KhbUxbQiitLV1LoBjwG8Wp
XJI2FyMyMIhKo6xjPDTH1A6ckpVr7qQPG8skNKyi6aSgOLGUAXbUze+ah/JR92UENHVAKGOBYnec
dGOLujCmdlHLXDMwITSEblhwaGbHjq6xiABZH5NynKmGPHXLa6FT9pyZ6J+R8NqBdlybX3qW5uRe
XNssifyW1ecLw3ZKOTQDHAOaFmnnyr8JJjxwe9CbQwSIj0yA4ZlIGnKaL9wF7KjEWUjrk7IqKGLd
cj3cBcivAZTcwYOMN5Zanim5Q5t5GHbuB1JVJ51WEDmilrRd5ZDMizBxII3rj0jEGvJqTR1IloAH
dEa7xMwOdQHUe/CDcSx2UpmNXco5q7GRonDBOhtbkSyoxkcfyjthdOEcpTWV2eFFW7J4M31mddh2
NxYIRbTXAEwATopKq4VqMcZBaaGhGVn8UbamGESHALWA+hz/KFnDIzvkkeyZ3la0slUBPW2yudT5
aIpwrobhf0i7ri05cuz4Kzr7nqv0Rkerh3Rlu5ttyeFLnmazmUjvkPbrFSiOqUKWGsOVHlZnlzO8
BSRwcU3cCIecGrKMi0LbdDtxRHEtJgV89C873AVh8Sh0v2CHTQtH+wFUg41rHhnkwvAUYHY2omLr
tWTvwiR3YkeDFElSwCRDCOzZjHT9aKauwyRYnpZbDF+F9UY4byVcKfcVh3EiuEI2AdiUzUV3uCtx
UKALwAaJ/t1Tc7azXH4kJTQZgXQhoK2lJNBzF4UQH89VXbjm2+yjzZYH5UZUGrt+WFEuNTB+g8IB
n75nkVPSOoXZcX8aUQwajDaQEzVm7BWPGGUTwS+ueQQIXiAuBLmdteK3q0dzNPQEGnIyCmVaE06i
E7MWL0L/BrAygGihw7WutQyEVhFVLXLCmhJPOZAvzW0ZEpSG3eHAkPk3IGkD1C1UXVXCqGkblpM3
PHcDwoF/ww+d/xbuGMW9qjWqUyYYG5mOy1v6yTjmd5WnYrQ/emx21guUWw6N4Gm+5vzOjXJniZql
5ERjizy+b3aK8jY739s+8iVFVJIUGOJ7SpBbxxBmNLJLMgbku51jtnQ6UBfcNF+KLyZogZWbLEQZ
4+NdvRYNnK3P5GLmTO4BP21kcI9NvdvZjpvXqDQNgnrPFbz5xTky+cg4kk1QtJxcQDJjdBYw17t2
izvJNKnLF3YpTQwK+CLU8vVL+dcB5gkCKgyqxQthXvYLPQICzth5bX/ZDEHxqfqOMm/aCAfVrju8
M6Pci+mYab1ENjZ1ikHvbEAgHoy5VuFm3gRGa0+OkISI3spr8db5h+SeLRKXGARXsVCtSf0yR3Go
udWkwYv62rWJUMlWdG6416tAhFISsJOCEgFMHygcdg8aYEOQSrhzvMYHh+7oFg0wr2bw8YG9urkA
24MXBxVSNCS5GyllhHYW+lNwSenTtEv27faNPZqgwfdAbyHwOteSSvTaUKRCQoCCNl9tRoe+rRtm
jg1A2bqbHOQX9VUzds17vJlAyNDuyw7ZAc02U+eCX0X9RgS1pCtuHskzyBGRf4BDlw80h7GZ+rzH
5Ynr3mvqGy2JBF7gWmQATknAwjE7IzOBmcvYcjYkyVAaA68lit2x6YOXDe+zcaI/X57nz/rn3HNE
6AAWsHKR1oVRLhyRS/AbKXnEXF7zkv7W4XnJbtIXbT+9UK++kUV102u9MhhEWxNtUyTOq6Nj105M
dBgkoM7E5+w3E+6kVntTwCKCSnRU2Yu0XuCf9viKjgFQLVS1sasGmMHnIDlMj/2N9nncsAp7tlNy
N3oragwc15tJCKwSGec8+9LZYGVwYJxi0rl/ZVwwT3GAiYbiedkkOwfVkIq4M/hSnkWX5upxQg8D
lwZ3FAT3HECii/um1YGZDKJn8mnxM6jAovkJUd0tY/rTj9PXJBTlR1dmzxzz3Ci34Iqaw5JbMCrf
D76EKrz1LXvvH/Iwztz4pg6GoIPm+6HcON/Jew+gePYoLJdcO9Lnv4F75+Qlw5RyXCUozZh7E2Hn
sh22+l15WwatJ1agvVaeuVgz+z1nmS/JNRkSPG2Ccfb2aO+hMLmNn60DJu8cMNuZfowKQqjhuWPl
GWHZ4upq0V+3weYFB8XDBsFN0Xd9FCfB9Ja9Mj7TXPGsG/IK/Lqb3tuxMOC95vyZlvGfFrkYUNEJ
KmMWLM56SJ7kQHGnbZt6ceIqBku+wyzURHyLV90GgJGAjigoD0Ga/nKTo64A4nKEUfTIQvZRgR6n
ELRj0zLNN1EecerR8l7DABkPhspOODDugYuUDgTPCy4uhMx/KKHuORlK3MjTuq+Mxi9301sF6kDe
vCseybYF1Fp0jJmFD34BX7BNyzEpZhl+cla2tJ/8mO4piNlQbVAbt4kP6fJF8Khfe+LO1sxPao/o
9cp9jzUPIdoJQYnlbiSPdTCKMHtEdxDp+Ob/aZO7qz1VxiaKYFPe9y+K32/MTwkaoKzW54GZ7UYc
TFxd5Ukj1ILIAGRQLw9SbxHbWiTsq9RS8OUcZ8xaChZ1JY0AMzSTIf1pgnvIqVPGmIuBA9J6kKAt
x7h1jW/DodwWR7ayJHUTNP1L4YjM2uUz9VMkiTJgKGhg8y3dxeqA5YJOBAsIg2ifItt96yFTyvjt
pkChICKat8JvuFouswq4KYrhqA8ZPJeLDehO248pu5ptvNFt0Pb5pZ+GAy5ob2313ktqV3Uj6sa+
SABg7Yw449xFHZVqrCk9LRnAG0i41Gpg+0z/yfCM3kdmIbqYq6j70iL/rkYyBtU7De4+mky/Ge5i
1DXLSRBurnMmWMEBUtAuxYQzxqwuj2lV0NG0LCTa1HH7Fz2YK4/hGwEDNN0Wg3o1ZrdFpYz1ylRA
rjFXCt1QyA/w3B51QiElo2HoWRrm6KhPtN7JI9FcAF1+ubHNZGmYkBKoBQAOOC3/7M2cbWksMkTU
QZ8wuuaxOkiG9AIpHAH468qSLOwT8EvAqIBEh9tGiSRLMtuYXM2MQ2m+A63jxsb24/u+Pv+oPZ/Z
4K57lQw06ytApTCb+5DKALhVqf6VAHU9Ws7zx7ZW3gszDue2uHAdOlq21KRQjx7r73rxLYKQ88cG
rlwoWABxomKhjMY6MZcHL62HDnIlmCa0b5YQA3B49kC0t7ffoA8RoNUcfGzv6gc6M8cFExTiuEue
w9wEBigteWqs1KXwkB9bufqJzqxwXqKxFaDeTYxldfLkxeaTPG5J85aTxvvYzjr+xfdhE2CQx0JW
jD7B5e7lvVovcYlRNx3ChfJt/Kp+Rb0Kb+nyuT3kh/QludE24Nx6qXaaV0OKVXSHrx0QwPWAWtdA
27FKr/qC9GNWYIpa1ZnX1aIDytuCpHFtA5zUECjBLDpeGvDiXC7SqDFpkzY4hHlbu6Pxqe3fPt7G
1SHE3wsINLwfOGoASj6F3GfuIQLM31yg6HZSHpVfqwmsCPEm2+kJQNCG4SMcEZzDayZtHYBAtDnQ
t8UU+OWimpgmVWrbkZ8i/mD8fW7zbAX2o+J1O4qihtAgf/LRQwLfOTRRELkjG+aZhaJRIY2RWpK/
3GmQLnQqxJZpaN0uG/ojv1VY+o2ymGiZ7Nuch5XMqgMPAlAdEMyr8xG12rR07RSD/33wHVTlU6jZ
BAkiWlRRHvTH2YdQL7QZVBH+h49nOcN8Hp5bcpwvzhwHI40DBeANJWrv5PpbMpYeaO8P9VQ+Ruru
44PE3/uTURDY6Ez2EgUHLgdeNGMeh2SJg3yxNnJe+1FdbLXpOR3uPzZ07WMCJquxs4qZDl4RpGnU
Vol1GfCK+Vafq100Ydyn6ML/lxWHW85YxENeRrBi6e9Jlh+K2XGjoRS8mVc3Df7LYb03hmG9vAmo
+82WXCioCjsQ+43fdQBW1X50MYQpeDmv7tqZJfZLzq75pGmzArYYHMbas8ziUJMoyJtE4K5WCTrg
hxhHQdUOCCHdQshxaaYyi4XaIyAhdeUmudseVU85RhuwHXrSQwbaa+l+7LYxRJz/RvGb/eWXFw7l
F5xDuDGobyl8VmXnKWLUZcIsrunLudu5uW9ZQL7hKy5B+wACp03x+eNjwvtnCHCoMAitSgezIoA5
X653rsw2xRAyJmbzQImg5tI/fmxg7SxhAYMPLDrF5wPI+dKC3eZDh15JhlQRZLy6J2dYFqvjGV+b
wa1lUEQJ/SVLBS82ktlE691EkIrG4illPzss1QJS8diYf4rtxVvitWAH30EfckMOOv6fwHWcxu0/
ssd+z5m9BQjPjOgL5qYqd4j96F71lqcO4ZCE5aL7lnmt5WOiYWPGQl0zdeWmEWij941YAsVghBTc
Te+XOqJ9KWG6Ka092lRupe1KFYN7mYQuGLL/ocGwIv6INM9L+TQnG1kZ3EWpnwpKDqD0DWL0lysb
HNePQ9rvzETzLOc2MXJ3XlrXgSyvKgc50QQe6srRw1AMRiCAxUNIzPNhRhlRBz0hkF7CkWjr2wX3
7eOzt7KAQTk2pYTRULR3V/n7mOko6CZTElIFdX7a++i9Ckys3JKN+X0b0Gj4DA2PNBeT4o8Wkk2W
7GvWG8hfPUKIV4GX5eOFrC/RyQwI1nQdyR780uUBI5GuVTRyZCAB210fMLLy6ib/rONEz7v62Rao
j65XhfFJBvDFjDtGUR0uwJElI8n1qQB6LIvMbWVW+bFMOupWVCjBsjq9KLeDdRX5gwrubBziy5V1
ZUKksiBAYtcW0iELMHC/UPX2vlYUILK1GEQszebj7VydC9hkZJsGgDkKZJa4j9YUtC/MroH2prR4
swKJU2MQJOUiE1wW0dedRUgNE31cO7mHrLjyzaaPREzAKv9mAEgFpSgE8QgnkO7xnSBJyypZAzFH
oN47b83L4jf3qZ9s2u/GgaHh+i+/gbb0mD7kLYq8SSiFji+q6qwqoPxvYN/4zP0VzWwPUtSw39C7
jKFM9Qg02ZNtd0M6vwgQhAR6D8rPxXTjzgfFjDCXWWVTp99gotAMHlUHI/7choPGzs4IwW8wMGvp
UkxkVA8DceV9YZ4EJjN0ObvWr0oPzM8B66SANlaPhDCzFQSD+yF8HAkOEaPsSvwQWUNxe9wmJPOt
JPJMGhqJ7Jqm7ebSy5g9RgPI4sc8bMYkAGO9rze1V5TTNuva77JyUBxwc5ulF6nTjW70myX5YS+/
DDHmfy2XhBItj7pUh0I9ts1H6Zh4APvsE8iNJQMIrWpP2omKYis8LG+Tu/J5HaVly3aomZk3AxAP
g+4Wqo5NmITCqh9/E0/WGDGlDYwPqhXc4XTiYsH8ES6Idkee7Nmln6zPAG5u42MPkRZv6cAZ+auY
TRAdIYlgk8Yoj2HCi9tVg+YJ0pYS8Jp2C6VEb8gyr+qjXwyJT1agEovMDE1miH9eXrtl0tRoUGDF
GA6LkXhSp7mzIpxYWG0g6IVsaDWwuUyUF3lQX9FPY6G2WhIabnxLPllhs4H2p2vdqyFT/2LckB+7
Z/71QQPywiC3rq43y9maC1CxsgmB6abPK7dsnz82ckpNzmM2VKExMo11wVegdmVy5yIqEy2Z6UmD
aAwcjBDeguv5q3RXPRQvjAkWkLcb7WFArxmnBFzxegghkm91DCcquhFsQR/8FH50p6pTSsy6isMh
tPfKljHQki24HH/x2TutGIEiHgvgBlbj4q0WJSVUoVFtVwprAZdblL3RRpsnQbSydoFsa/8ypHPR
CtQ3AMxAHhOmR0i/76LNsmPo02LfvVMC4V00AU1/CGYmLZ5CRCyw3f6TfCi9UTRWtj5KGoa7kXSA
rwoZ3SmuOnuZtHaa42nBUSqbpwKjXfhPXXALV50UA2/OmY3Ty3RmY9ApVXKCr1fX9yUIAVMM9PS/
WUhzfjBtWQjS/y36qNXDz8wCVcyAhAg++aWlg6YuSdSmYfyaQiEaZEQM1Gzv4uOcuIWMzqro/KzS
nNNKz0wyT3G2Us2WiBGnXRrK93LrjoHudZvYRGIBRQDW6kTnKGfzPFAej/1fnUHkjbNPfWY8naQ8
AbQGXqEn3XZS8az2aVf4H7uFVTOFM8PPw5ZaPGpz1cShfpPj5IKtH7NnmCr43PgOxIi0d0ty9YeP
jfJVFN4mF4+2w6imKa3jMBqf9fgRsIcBfiYS4VvWjvzixPAkslFWKX3S4FrGLQZuBtnVFpHrXtVP
gDlFPArRZFSUkafwiUpSI0WNSAVlobBrvJzJmyzBUKG3WWx/imfNy+1U+EoQfRY70lWexJvnTmin
DQWZmHnnMVFu5lfClFV8GlDt6e8p/7BX4tJ1A4XFqs+oBDvwrNwrkhtI+Ky+K0It6V5nqJqU5qZt
q23jfI/aRXBOVuA2AL0wog3ZJNCPQl2cb0inmplUIMqVguZHDU+TBQU6tgrKUp9+Ig2KnfKjfFBe
u0fyVY9dEaHb+pzC/AkCBs4q4Da4xXalUWljO0uBMuWhE0OXt9urBpBn8SSC17KixeW+IpZHqovj
BCQHRhcvb7sOYJBOHOhXMnhtsmWoQWNjhkRMJc5iMc4SghqoqGIwCbzpfAWs0fMexLFREhYG/R4v
ynZO+tsxLdx5mkIgxP2RFK6iHsxJ9htJQHix3lEHZVOGbrNwMaC+e7nMOYOGa2NocagY3zCp5nXj
PfI8bzDiX46pLg2xH3LmPWUSzRjEhKGk3CtV4UfFk2FlAiPry8CGdRFeoDcCN8A3hVuaRGqnWvCd
Zeu107IxQUHTTcYtUb+MsWimde3OMP8OBheoB6MLCZOXS5r7SGrkqidhW0tOc5NpevFglZ0mYqu6
8iTgC2HQH1VMMPmg7X1pyCYFUYgNv8lSW8kl3lhBnBPVkN18ZHCe/Mb49KsPArOIdg90T3A2+Cp0
S+WuxBAGCY3sGAGwENeH0vlsdf3uYzv/x9L+MsT5S7WOElntYYiR72W3ejBtdbhLZeNAAwFcZ8JX
XGiRO/FGNMyEUlg0La/eQXYBNdJlM4bZTbyTQ+ql98KwZR0pXe4md/Z7FAcTaYBJ9d7eAA8GnH6C
WKX4FAM39DfK+Cx/vfQozB56niCItBgS6vK8LLkxLmm2kDDfsekZ4xvBYTkxlXyqNyJWVhYbrIxh
3ApjkArKnTYXO9h2r1izo2I/Z9aJ2zsk9lTlmGjQz7bfmlTkmK/Z06HZCO8PlT2IzV8uDrCeSi4M
bCboUO5lzOXaXrxFDr+rDx2gQ+qXuvGsveyDBPGPIs9/vk3/Fb9Xn34uq/uf/8Z/f6vquU1iYMMv
/+v/3CRvbdVVP+h/s3/tz3+M+6fu6vfykbbv7/Tmteb/yYt/EX//7/b9V/p68V+CkiZ0vu/f2/nh
vetzejKCX8r+yb/7h//xfvpbnub6/V//eKv6krK/LcY7/Y/f/2j3/V//YBWC/zz/63//s9vXAv+a
/14Wr23G/wvvrx391z8U458KcPWsCg1EJxwivtj4zv7E/idEs0CXA4lNiAWiOYc/KauWkn/9w7D+
yRRq8D/Ce+L0sKSlq/rTH+n/NFCPNdH4ZX0bB/n+Hz/s4gv99cX+A8DvTxCXph3+4ovjabFEDzIk
6Gbhh6A9z0NOnSan4NiClGg0LRCL7hIQ6qbNuFWX5flsS363fG6Jkytfm+JuQlyrSlwbMJXam3IH
cYRDGVZecvNTTXnZIy1qb60NLv1eXLO4fMgt7DKIBlCet0EjiliQn1uhjkpNM7UMz4w+2cl+0W7s
6VEdvwvWeOla1mY4f92Wut7H2HMvb0EeVfrQ+KYuQR8A0sm+rPwiO9/v9lBdwjEB0guF+svbXmWy
NCgNllXWTxXGuOe71vAFa7qMGv6wAZY3tICA7jrl12ehiRWZDVgOdMNTN33r2plLj0xoXgq0WwiT
Em/aK2B8RsXW2WWfBbYvg7+fthUVhoHnQG+Sj7+gVSDVaWNC5da3MeQEXCIE7iBtrIfqQRESAVzW
edbWON+ZtlM19j1W2gSsRq5jxgBEbSGahBgquNG/664Gz9mEM4WYkxd/Eyz22hlFmx65CgoGaO5w
H5Na6kAT4IE8XXliybvmow7qapi1PGReTHymAwaA8uYX27E/1w36Cg0xLgPwrfAyTgUuN0pNjw2U
Mlk65TMDfLJx0vpG2Iy9fO7X1rhlZtLiOFXRm5AMHoMJ8FLl2wA53xY6Z01Yv4se4Gsf9Xxx3EfN
msppJmaOkTAq2595Si2WLr12Tc7tcFFoRvN40iNsorrJbtFg8bRthWgG2FK/3NJA9tXt8nXeaqIQ
8doVObfLuVU9+uPjpTV0uCa3y5ASJS0IQXLXVl8ctUYMsCuMypNUwxUc2Wv+7tw42/wz37CUELjM
GiyakVD3zyzqTp5Ow+t+HIrmI04wqr9iqdXJ4TOKtrBSqs+wVmsxiAG2LYaair3SfcktDCHPn9Jx
YypHuf/qjF8XkGFV73b1sCy3dXxU2tq3gNSwJzefFjcp54Aoo88Q4217NBuRqhE3obn+reyzne1M
kztalrT4rV0Q4RhUmwhUKd+cztVdyHUDEl89zluKWlUn+ibsg3+0S+ybnVmWjBLT2qBygxdbUCU7
dfu8/kYfcaWNjeWZqHh2d8Xfoa+/ehYtKHYjoIDIHg+d0htJSa0Biy6P4HM7DFs4kXsJ4vMkUAQp
GB9OnF50oNT/sMUDqAo6N2qOISUPrM8oTO+qpHOd7KYb9vmUuP13cM2FeemD2Y5NEdb6jZ0eyRR5
QI1l+eLb0jGNhb2YqxtgA+KtIb1G0M9839ne141iWqWlwYVDj767/1n1AUHPS7sxBBvA3OTqM5+Z
4kKNqVPB5sKcNgEnSH4gy1aJRb6F/R2cDQzpnOT3kLngabpczjzRNJly1Tgd4s4bn5N76jIGvcjt
76RddCuCvJ7gBLxFFmQg6IVc94qO1ciKpJHKGowNmtIExminmzxa6u8mVRa3TzrNI5LkBHkNLH1W
lO3OUTHxNznmEPbNCI6icbJeKoAZXAqA9SFJ6+e4n1/VEvj0eDChYh+Xk1taAPpkZl0HpVx8m6Fa
6/Yd6AzmtJG2tElSAjws7R7LeqK3dhHBc+gT5InRlGo35aRMgSY12d1slMANGaTFj1RJPHuOkieF
188xue27+blvQKkFpm71MzTQm6Cqa/BpxUxrxVPSytgNc4FJMyi+IASGN4ICWoux0MkovdakUQgS
m8gDBYLumfqSBNYADaWOYhR5mJJ0a6iZ49dRvy+GxHE1qyk/15XU76diTm236jVzV0gdIjbaFPh0
c+/obm0mku0a7QDXB1WmfWM59RwK3oRrh0YD5FBFjRnCGTzJUJPIc5KMi+EtjV/8sDdWmIZ0O8Xu
Akq1TbXLt4lQ2pOrazN3y5giVBuEwVCLw7zO5UntmqaNTChqedNbHxghhCJ9pn5sIb9oA8gABvI2
CuTNnznvRcp7kdasl3tpmbvyFYjbEjDXYLmPMjhAjFDbFmjAzpD1ZQKLSSi6I9z83M+1Av2D/2Px
OHAyl2tFbiibTdSygHw4FigJRVsbfAYYwPx10OPKGu9nbTkZ2pitjzFWGUBdQnfFQbTWq5jSTgMA
ILyPD9C1DQUiHTov7BVB2eRyeZVhVdpQYnmMladoMfSfBR9buL6DZya402KpIKAbMphgU8t1yB5n
n03Splu2haDm+dge+yCXTg2dBwhP6HChmCPgWZOJ1kmWMjeG94e+rbFhYEMhlIIVrlZ2mN4ETgfk
z/gEIkoK1axk2FE39oYxM0Rhs0sRawhjeLZBK0sGy8kcyNehEXD5jdRUNaoyhiXza3/CERXeG5CN
DLMjzt05QMrPI4gKxZ/WuBNRE1oTUsGacjcGIGPe6r9RNG7lYyvswXM91JMt3QAvIRIxMHavGmTR
AiqG3p7QOkXcxkbfJH0jj+7gDdsBT98ITH3r5Td6tY/aXz/4F6bZxTgLHhDLUNrKi+5V1YvseBmU
4375HKKPAgQWMBXoaPBUTFKz1N1UWaDvOUbAMei7MVQwcysq6K7zWOvCDJdxNYYuddOMt9bUuttE
szf90LoKlEfGKRHg27nm/s/PhdYQoImYMWEjbZd7RtKyMiKwAiABSbZy47KiC0R1wcBU7ch23qnf
xLN119wHBgMw5oEXB0rxfNUlU6KJUKMwkC9jJhQUWsUNa67LYQWAlCh/XeeVqAQySUOgCFXHXrnD
KaJTEyeGl9gpzsRnDUPhjhQQsm2ap4/PxxXPe2GKc4udiugC47SGl7agBcPgtxiMccVxMBUOkA9C
Wguk3dzbZRFJhUIN4rtc8VkREAPR2/yH9SyHdvg3ZpJ5j8gasTgVIBtBpIwaIOc5JK1BRZBYskcM
50CJ9Skeqy5YlO6rTO0ttcralaXIdPt2iN16UVrBjePaKWgRgXlaR/3KhDgsSKH5jnCdQOt51FPl
lBAke72BhmDhJd6oYn4Ysdkm3xBz+/FnXF0K3ih3Aasop6URZwrAc/t6xw4o4weL0wAR4AIOalB3
ec5OGJfwx+dklkUfDNoPljnuLjpzYapDCbPZi7SN3vU9Clj78rP6ZD5muIzFnQjGd90gSDsBubZ1
xH2Xl9/ohj5XrAQMQLUzgRTRTMFELIRg8u7s57L+ssLdikZSKelTLEvagnwoLLbFvtpgMmLLBBKj
L5ix2qc3oqorHzLwRrm9nCupiZYERvMj3WlbE67677Dm8Ukkb4bt8NmTM82DSdMeO9jHmT9PN11y
MEfiC86jaDFcxa91BtqUGRaTouFGvC+IW+E2S98ePec2hXQawpTijY1BL6kQrbiKHn6u0UJcBCi5
Ckd6uUY5AmJKSuA15X1zyySAMB+3R/zllZ6IWej6Qv80xY96WFPW9EDwga9jE236TbHpsDK6EYVf
10/kX2a4c19KZlqqXax4hk3UJ+Axs/dCXowHpRjrrSQPRPDKXj8lf9njbkBs2SUBMZ7imfJe1Uq3
z4BNMh4Fp4R/6Nh3AhgYlRMDk6hoklx+pyYpp7wl2Dx905vugLINJkUrhJjgkGADyxIoQJVXRkol
wndysKSfXhrDBmB6wPu3VgropcQYpA5HJJdCsrMxHoQEMrT9VjqCnjr8G+SG17b0zCLPPDB0dTrJ
Et4F624+EeOmoPtN/Ow4gIYTo/TbHDSW9/Uoeo+undBzu9zRUeWMqnZKFM/ukvilplEeWvncY4St
bMJotqFnL9nT57waIBcSZRk+QAWAZCSBRbM36Y6YGXUdCoIYM4civAyRT8OU4n1aReC6M1pbUOW6
eigYvYDOOqUrgGhbUcMYVRx1NQYlOdnm08HuB3eSS9dIv398Aq9+kzNbnDMkg9npDYGtRsUAr36I
ZL83RapuVx9nltgCso32r8kHjzrpdA0FIuaO6K7xOh0SvxkgFjSIMBCdgTG0+ybCZl4NQ86NchFB
rQFeZKAz6Wl3NhjJmJQpOCeP1RESrl4RjltREn86wOcZ4uk2g40VMRfywxX4vVmySsorWNQ30b7b
ZJviSLZgS/GFDRDmfXhLAL+z5UHiD+Pml35jrDKpU0HchKeShRzL9ucY6N+cARVY4y9uPfetU01s
XfeTz9o79BvowneVT59HV8TBdc3Rny2NLxx0CfBT8qSD5bVI0eBAudJ5mqtoYwiFnVg88cEmnlKe
s0BA6Zs0zjNHPjVarRBlSTQLAsbHx4TEUZUU3DV2lz6yx8U3pDXtfAGa0rO/gjggsPM6+Pgyrxow
7ACy+VJGZINpMh72PUV2ipFkhP6oOoYd4D3HztMwc5WAJpcF3iB8QlVXSAd+dWHA1kP1DbgwCDde
nkY9r/uZ5AUiwyJ2bWV8WfLsSbC0a47KPLPB3eYZpK1arOAMDmCPpUcCyJT0oGymH8knNhIEonyh
UMRVk7hiKDginUG19XJZ6TBl6VQiBFjUxqtMaZe0alBItcDdXzVjAm8NRRYZUtbc8zS3hknBi4Kh
4+J90V+s/iUeRW/g1UuF7hQ6G+AVxmDO5VIgMdvbM8Z0vZ5Y254A25mxJtJ0R41IEDitD4MFHDCj
7cPMDPJPzpRFDLW36nL2mnKmYTbJxd0ydU4gOA/XzDBEN/pNKlJqPstN087uIpIuUKZy+xxICXaB
JQwJe6MD2vufAw4iD7/+VAAgWQCUMqOsWna5jb06SziHyCej9rmsbp3MVxPRQV9/KgvBGeYFbUCn
UK/lyoyNHc2TkxszHpHiVgOaZk7doUAZTg61YD6QjfmcIh78d5YG2hAghYAWAmUT55xieA2qTxX2
09waTmgUELYTnIxVDQnVAAueDaPV4J9HJYnbvo7WjjMm+GbgYcdQhp/foRDiFjs97EvMbAmJe9cO
ntmzVTZMBUQzXxvO8yHTbGLOqFmBD/k31jYAzWv7WgEJWAqVJq4djnNrnIcqpriyclvCh3Nir7eU
J9v+XjrTRnDwRWa4+1WhrF7QguBDpWV8W8Zq9Bq3mXVvGl21WWJAWOUIHX5zsOtbY9boPQSQ96nZ
xnctiYZDUuTJ1o6lHZFHkZO+cictzPsixsO3BQMO++lnDyqdVDqrpY35ZcO+nxuCQnyDtuDHG8DW
d/mK4lYgaUFoDOcCEctLI40yZg1UOgePFtKujZ617jFZ0Mpo6H5yJIFvvnYZHbC8AuCONwASiZfG
ilyRzGHIR09qb3rpu9N/K8tjLgRhXVkT5hjhxkAQjEeU3zgnimu5cObBa7+Aj/g43yogtbYCo3Wn
vV26ORMmAiwJhFmvH2/mtSsJy6j8AxyMkffVbuqDohqLOiBiGPw7IyxDNunn7MFv64pq5FdOLsNw
ImzFEWHKjJebWY4EiLpOmb1Ivlf6d6MMIHz+8XqufC+YcKAChv9gOM9LE3as5krWYiM78xC3X8ti
Y0/HfBQVG08FaO4QXtjhAEijk0wkX4bBc2aVHKc6UfY0t4c7sKdF70a6VJXXOnU0uUqTRT6Z+vpg
JckMSpo5fyCZNSIHalJvImm6x6BVeyPFk3LU27IAP3T1ZA2a7BJFB8HROPZA+zigwTYgMVpBnShM
Vav0nCI33J6OqtuNtg5NUpDMB3WXfMHoH55Ctd1VqYx3Xi+lwyAV3W+0opPXdLMTIkyECGFp9Tdj
mcibSU4qF7XkKnHrrrrLMsiZVXX22hHgpzLa0z3kLFTPsYYOTOD6DWapBi+ZbOWh1/MpQGq6PPSF
pAJeoiX+KBnUjTQwaxlV/JYZys1IMTWupY1muuBa7LFlE5qcSWFhgFb9VA5VehObsuQXuWZ8IklS
h+pCh29Vbf7o+jE55lYxHNDfwUWgNpGI33YTOWajFt/qiyQfwBI8bWd1mlVXSYvpi2bW/aGBips7
lUUFCvGlUBavooMDiaGxWu5xE2YfrPX1ANRh8t52zrNd5G9jYdyP80B3RWxobtrrGCSs1NmzombZ
TBD52OD+Li6ItKlXxj34nxezHmU3p11xRAURqCYQxZsPrURVQAljudxbeacPQKYZUYKhUlMJurH5
nspWcQRxXRfahZqiYaSxwZSifDJrW986URrv6kbWW4A1dOnrYlTE69pZAWaLzG7kxK8tFOa9rMnr
XSxhDqjoabIBcL308a3bfWXrDzWGaj07Ku9KSQZZj9ONQJT0M1T+tHq7DLX9RFUJA4SlLPtJN8pb
Z6wHt2qd9mAkZeLnKLZtVWOWvGiWoodGc9qgomhG6k0VAYVm9LkL6dYM7LxD1IaDoy13jUJ/yMmM
A6yR5taQotp37LhxyyJV/TQnw2Mzz+NjPKlOkPaWE1C1rO70quuor5lZisLDGEnY2mKS7LtsarYa
KTwU9gKV3g9hbRq56jXyosZu1yvpD/SiboY8Tt1Rz78vsyQB4eLkuDWptEm1of1cKOltXfVVSKmh
DNuUDtpOXyZJ4HKuejXGXszgXzoC3kuXoyoEQ2HKNHjN2IYA8hyyNi1B8jbOojrWOg1nfKzMfYJN
HvET+yVnz2uZsZleAwXkpXdZrxtPxC16AKyhCRafBxGJ8DVfCr4nPA9w2soK2BZbEQ6gmY6eNVrJ
D6rnEni/tbLbao1ie6VRinhDroQP6CwCRgaKZKCVeOedxlCTBzh/9Ppi6B+rqoyec7UVyg5ce2zB
sALWdGQNBuC/l9sI4Soo3GpsG0EvoXpMIqO7AVFw6uqPAwpSZZDcRd68MUTDYddOyrlh9n3Pvp9S
Up3kJXx/TSR5KyEuc3Org6g9XURJxLWtxDwkggkWZoNK69JUNIFBA53I8ffuw9wDVg2ZQ1DZHqsd
K+4qvzma//Hbu14eOBKgdoRQCawvq883t87/kvYlTbLiSLe/CDPmYQsEMec83dxgeScxCoQACX79
O2RZd0VyecFX1b3o2lSlh4TkktzPgKsEhflmZ448qJU3rb4DEnGtmLgYBiQQG+9yXADn+80FZQQp
Q5dBGgs/zhy/JuB9N6/XB7NwMQJXanJZNmH9+udbpZJUg05Dj/Sflm5gFFKCBlDhXu3xs+hpwIm+
I7n8beKA9DvYzbt24ycN1GSu/5A5shVyyJe/Y157Sz02JjLF72jRPK733HjlQxZUee8XybMNTNz1
cH9uDoQDnMyGHjJGPV84XYp6OK/aMch11Vf1g+Oc+xYoRAt8+ir632LN9oOrNmPspGwIQGX0zeI1
T3Za/Cbtt7JY2Q9/prJpVFCNMnV7qqrPcrSa0HzI4hK+sJl7Z9tyy0wtGspxN5bKyvf6c+dNoXD7
nEo52HizG6hR2KMszG6YbqCj/OHKl+uTtrT8L//+7OZJeO1UrqyHIKvyI7OTW64rYcra4HqYher5
13HMpqyC3VZuexiHxkJo4tT7z8b2UZoR9Nf+QgRBVG4t6vSe+nqv/hL1k2x+kSLHlBpOpyGqQ33y
MYElCIo67Ad6L/0G2ljbtTbY8sr47+eao329riMqPDdhrVEdS8g4CnEsEdtcdS+aMu61kc0Wu61Q
2RsjAjVdYEXaztuQU7upb0D9Wh3UcvICSw6cSIAJ/wB0odSYjqOssAg5V24FgfifSe+lVOxQmON9
SmCZnVJdOZmdbZwMeyz3OefQPnGN/n1lIU31qvnAQVFG6REIPTw1Z09oMqZ9Z0z1wOmFSXZTM1pE
sD/frXWIF7pMU3sJ6kaom6Hf9ylKeLF4FKEURpdj1GEH97QpVBzWgONb5zFIdpPx+ZpD89IugVgg
ygOTlZALtcqv56w0Ne5UiQE1Je9TdTfddDf5wQbptMbrFoqc6X8Ip/9f8O1CAgAOy3aBFZ+Kxs4s
ZFrbrVDTbgxYAYi/esITxlezb9e/2lqQ2Wpt8bxLzczEs8l8M5xDn0wmtP9Ijm5qQIMdiv+DVeqk
eDSvzsm+cgWpNBTkmp1i1C+JqTxeH8XC2YnLCMyWMVfYCPOyCjP7AtWycQy0TDwVePAQAq5OWfmA
159FdeuaK4v9rxrGbLVPZDbw8sF+tWBH8XVBVLUw7SSGSrc7KBIOiWzQlMDQEuuDpvZvPFA+eK+h
9A76Kt5b2a0Ll3mc7TXQYWI0vSOXo+E3jt5saua91CYUMwywETcNSieBqbC3XmiGb7Da2hpjee4h
wHxXdvmp0ggqwxCX2g8qUx7blrDA6xRyTkc2PnWydzMftfjCt0DQwd4foX8SE0/3q0TKW8BI3gfF
rUOlMR/GPM63Tlw85yZpQ17m6BpoXfJM1Eb9PmqjQEcT4hR4M4v62FCve5LZWB+xyYcdVL1flaJ+
5I0YblLbbG5bmReoBWSd+tyqOeT+KrP7jieiokStoCPfWK00blXqled2IDkq+Z4wb2pncELoiNV4
W1L13KdYgH2WKBFH2bI+Kl3RPziyl2cLt056ULhn7xPm6ZFbQ7VN7ao4LJXmWzI0o1/SdISx4AjF
o2R8y5tW2aMsWgVWWqcysHTZvHSs+tAST42Yk1TnVkubMIZglAJV69J2N0Nj1xBLq6s7rzO9wHbS
MzIvYHRm/QwvsSeTK/KhLwl9GXGX8/PMOKPiA50Xgz3B8gbkI05+0Dj9kVkk0lNQIYoMFDVpUHoY
NTQxJr7Cu2lSwdCD//BS88jatAgb2sRnI7HNEH72wP32ytaLrSFsBG6jRY2TObdHcraH7jc365ee
9Q9M5aWfQfCl6sQHsVC8GZgL2n3aF0A00CfeN9AcEKSE6mBbBIQ3cHobMhl2hnXWncJ69WRe+baj
Vvsux1ubZW3qg2bwMfTNqStotYstvfDzLn22c+23bvXUH50SV3FTwR2xSd/hT4K6EYehcy/sbJ9I
rHdlKOFniaP9CU8f168Nrd5jhtRtp7HXkmS676nJYxvzwVdrywtakX+DJ8L3ti57P0dt32ctv+/j
IglaYjn4Flnj68iCft3mHLAZic6j06HTadWvEIQyD2bl0Yj0qfjdZ3SE1GqegDPlOe07KyBl37Rj
EaBd4fqe1TxBq+tBDk4ela3xMVTu0crqAsKpYE8/pr1032szt3Nf71yE0rJfWl/c232t+SV37UhX
yJNqCsNPZJ5mW5Hbve2DRaO1YdFTWBx0naZYPrJFjSeCFVtHRUvV/KCqjS0ewE+ps02niobscUsd
WZRAfiXiqvV9NKsj2M4PuYWOgjCH72SAuk0Wm8WPWFYSx/vYQEW4QFH5vVYsuUsrdQxVroKyrIHa
LjMoRlup/FUWZrOFtpwX++PIoKio9+6tleR01yRuATlAlAtRzem3dUWHbVeRM43lDZZR6w9eD0ad
aO1zUyh9hHZ5F+nN2B8LlYiwgzTUqFj5WaUUZrN93J0Ggz7RwUCtsqZxpFKJLkShBrVFUA3tR8hd
DmUMz7DyZ2my166keZhlGdQ3c5Dh4QkTBzFX6xDPTNW3hswKKl0XUdEo+t6rC9PnVV/tRn2C82hd
/gi+z3PuShKwFGZR0FV8FE3q7iuG4qkmkPsLkeQbHBAkbKV47VrjCAc7lOoAmttwKbyAsuQYx+7w
Zmo1LIk9C1ZXXv/MuVSjWtPB/c409b3NMhYStSIhsj/di9aqtp4Z5xhJJSIpieenY2PtR516QH7X
McAueXlnJwXfmDlTD7iUlQFPJezWdfamptZ3gaoYh26RgxNCaetDrphqpDjIgU2LY9ExU8cv9T59
y8xYvyGyZIGWa4/Y2XBVMokbSPTjD4Kb2WPSt85ONbt444z2B9fbVzH2GqQ+PX5TDFpyGnuZ+KNX
/SoNQw9awxzfoQli+VmRJcfRS3LUdtpOBIADmecchhb7rM6b1y5roIadMc3bFZoYUNea1NRzHrcb
y4YjTmrR/Bs1G2isgeelbFo358cCVoeJn2S5FZKusSPXYOOvpkhFxFSgvzrFrqJYzcEZgszMqawG
+kt12+Fu8IrvHezXghYQrSBP4ldids1ZK6ocwmM625jV4B51Sm4pa4ZQ4K0VlfEApfoCtfRGbZ2N
AmVlv6JIBhUK4lEdUzdozfbe1iAnnqTttMzcNnRggPPCUbgL62KEyVsKLeEMDAjfNYenEiPLgrgo
IcQq2x7O2FYbaCktkTaEWaMkT90b3rpyowjZhEqlW6HNuAqdy6oHP7fO9o3OcCBCceUBO0//VsL9
1gQj03Nv6tZivqy6Z+AOHo0ka5mfa+a9V1tFiH+fQbCee+e66htgpHrBfdHj1OUepNAFy6UWDprK
73NPdBtHVNV9ltG3whiNxCexB0YUjpDbousZOAi2u63cvD8Z4Ik9xVUG97rEO7LOAt99dItnpYPI
wEZ3lC6NBjNXbkcqqw+4AilaaKkKcHhUo3A1aWMcin5i9OoAZT0pf6pjRVzfJAYMmrTGyICmGqRL
N3hio4/rSCJ+k5SUWy3L6S06a78yA0ccJBvulbK5TWxCfVlDGxTaXS+o9ye+hFQ7Coq99Eutg6sh
t8v72lZQkVNqEA19dBwgb4RFqEQDHcTPnNImLAFvjRQ8ZW64iPM90MMQQ6qsfBtjXIFSu8ZtWvT4
Xr1bsZueWuWuzWIaesT9KVHMDHQr5oGn1ridkARLUHOghkuSOvNjnVVoKNovpIQ5kpKW1iZWe2WX
9MNZEX17EoNZ4uqkYtsHbNTU0ieZaeWhZrLSAVvTymPMj4UmLbYTA9g314on0aLsAm8dC0jSzh6S
u04l7WbwxvI7l5qIYvR6Ni5V+UEp3eGA3qMNQSBQNDccBVfHTxRI5CUMRmbZSJJNUxhVAeO6wSB7
IYh712vmeHaYYT6bvOu33sDdUzZO1RsMGRV5W4lfkN/VM3Pp4A9K9lpQG+rdg0asjeMq9FCg6gYJ
qSGdFH5T8WLTzPjoWjMLBioB7oXS9mPLmfuhmYP1rDc4Dc2c1nAFUNImstS+Pce220Uxl29xXCt3
talAYMHs33I1Nv3RaK2b3jSa7ww3DfxHovzh5Y1Z+ULLb9KxEhs0tR6lcG70pnZODI2q78xlMEzx
Sqt/RSvC2OEMhbJIatzztkSFKnd51Bux9VPrU3LXwIztDVbhP8hQnkqJdlTZ0dJX9Mp7T+EFKnLd
DQf88SPRv3EGvf/qRXbkpapE4sf8I06g9C09jxxqRev2PPFKnBRuzW5GnBAhKeL0qZZF6+ee1yKR
OcXWzgo3cABw3Lg5yY5uU+V71aJkp2RpfuPkXnMqrVTfK+bI94NmVaFmF/khrpw7NPLpIS7YT3Sx
imQrG13f8KLMmqDM7Hprc3TSBmxXcPzN5h4dCHmC3IJyALm3jpyqir+h1NRFJHMTXys78ttpaRlU
jFc3rHfgaNjY6Xvr4KZUaBnddHZSBZ5wultkv/JE0O4e0C7p0ErQ3RIXY+yERnDPZ+B2+J5UQIHO
5fBbSrXbO0LPQ1aDbdQyrz9moOJtNZ7DdjQZfouxLIIhmxoEFkwX/LhI2UOmoQlqWiP2hupozbax
vCEOR5frUFp0i0GNstIFCYaSBu6tyJObjsblAUfiyW6HatOoqbxrnE45DHgF7ZRGb3VfivFftB2A
EEFDGsVk1OzwUPz6ZANeKndxgIwoy2/b5sHoVt7Si0UCHaUPiOVB3cielwRNoaidmjZIBhstwpUV
xXEQ+UQAF6xQxa3EFzzg6+32qUI3f4rCaNID9f4vXMFsXEnTVmZrj0HJyAGIvMfKjfe4pb91sHM2
DKCKWh2ka/p8/dG9FNaA/9FE3cK0urP6RJknOLI6dFyHkp0y3Cy3wMQchKHEu5wOeqTVyPguzoeD
4hlr1dfF4KCtgBk3AWO9qa5xUQIq2GhzVdi4PDG79G1W5HhbK9+Uaqhu9LYZTsyGuLbijNke+/PH
9ZEvsC5cHWDc/0afio0X0auSdtChyPCej+r9xEWdqN+fXnfBGvFoqUCDejZMpR2UUf6wOaPMywc8
/sYArIgNMvu2KWLfgXnh9SEtlEd1lJigTQCsHcxEZ/OpS6k1rYU6UN28DfWpzqswKVs/y1ZwNp91
kfliNfD7QIRArQYk1K9TVwBXitqhBX5YGG8ZePPf860KNaLqUIRxqO/RtQrLxBewgwWZP+ifJbw1
1yZ1sYJoADDmokWAutTc/gzX4HFolWQIaAe+aw22Hoj8oQJ97W1MIAFhBGVIt2tV76VviWEDYIT/
QZBsNnbapLnd8QkxaR4yF4YtBEd+F13/kp+CRvMZxkMZkmBQP8MTZ9aYSHLidI6wZGCajX5GfWUS
Y21TfosbJ1J9DGQyZLuqxpIQDtF7O+w4bHkjRxT6a+p5wzGlTNxWfMR9plSMrg5zx6PWrWil+0IN
Rp7GindbaLKZL0bcQ5i9ciGFovTxlih5b/jA/ryUmoHcI3T60FnsKCrNeBqokx8qr9C2pRmXpS8Y
R85qm8KLFEvnN61atG8ahR1pM7Y4xkjathuKyl7uV1rjvLCxLI9KTGJ0btO631Hew2jNEcoHs7rs
zEea7nNTOsDmTKIRNUf9qrTTm4Fqzj7G++G9p6X58/psL+Why8menSlGnWTQ55CY7EkTZQvdsE8V
qzVE1VKhH+DGiQsM7Ca0/adu1EXGMcyiaYZsQm06oL9DBh8UB2BUXAIpc22z7mK0sFTRnscO1Sex
X/3z91zEA7QzUVIFEPYUIqE+t0HgyGXuU7hsXp/AtUCzOqrjlBmKaiA40NhwfLdxLTwgzMeiFf/M
kOezDG2YwBvAKAfqASD3f53CBJcTB2e2GvTqGGUp1H0TEf6Lwfwdwp5BeosclUucHJCMAzmb/AQZ
yS/QLb4eZKFzi3EYpgE5ELQ659j/GrBrKvCSAmdahV15+z1P5U7W7zGNn5JcXRnS0qXmS7jZByJA
o0hdArWu0G+Vgvdy9oNaRmSaRYBmOMtv2jFBaeV5LB/5cOP0L0pfrhxOi2vkYsSzxT+asqnQvgc1
nL9RetbAltKx+K9P68IJ+GWcs+QMvAbevQmmtXWgayM0NM+8c+Xaqc8G7/VfxLJNMOyxGIw/oA2F
Wfa0J5jTrj0Z4ldTx7txvC9MZX89zjQxs6MA9HDgQgDUmHwmZmPC/sb7gCEOg5dhz8uHTk9XmjsL
rZcvIWZXIYo6dZ7CUTCIXbhPQXrswFEeSscBpbEkSEAFRAVOebg+rsUFcTGu+RHnGtkn3xI1P3SQ
nXTTezXQ0ObK2l/cadCanWheU99vFkaHRBSxURMMxoxC46HCyRb7eXzfpu91/3R9SMuf6u9Ys4NE
VrHUTUWFv6bi3khPOzGYUK4s8cVpQ694KqkChTy3+kBbuKpygbIQteyNzoqtpgg80dLt9aGshZk9
DFJRN9KJEaah6D0JJ3Lxz1LQlYvO4oa9GI3+NZ/3kDl2ofcB/pgNxTxctzYCXm52Vj/a/Zrbzef5
+sdOugg2y4Ll2PCszHtoLRTTWrNysIPgb1d+SNHpkQdHZZ87irVh6dhvh1g0d24OB19MwuCgDXOv
WZCDNJVIhVAyNzz8y1Dl6lLUyHENjBW/0dEGGjm9V1ojfWNjf7ah+h2iCMT3TCrvOkMNxutoswFQ
skKR3ajQFpEoOY9mH/WgXe6dMWFHo2u8Q6MZ/bdsqMmDJ5qbeJSvkHFCIbK/Y2p679nxMTO0o65Y
914ey6AY0eDoTbKhDjp4ni0q37V6dqCe8aInBrttSt16Bnq4qcK+QgHZskdAy3QtBpKukhl+c634
lme2p5Eo1eP11bR09QFt+u9VO+2ci6uISF30UKYDSIeyLpj1UQy3b7+GoiacFhR/TTB0eVlBRXdq
J8O6ZbZ6YUdlV+A+qAHpH1xIJ9XqrYcyGVVWDrXFOIBB4rqA1zM05L8Oq4m7kdnThtfbdip3BG1/
yrvIrF+vz99SHAvVCNwXrIm1MovjQJF01IwOmx7YYBdXbSDb9kyseZcu5a/LMNPPuPhKQwJ71C5h
KmofTVScmj2Nkig+1Zt2U+1hz7quijbt7/mWnHwPkZ4n8RNvFrGyzSLv1F77FHYlBP4z/Q6374eJ
EZYc1kAnS0kNPY/JRRSwcUAZvo4vdZkGebkB1yDYeJGu8lvKfclWcAVrUWZr3bV53LvGFEU/sfhX
pu5H8vP6elgLMVsPpKOGnuYj3txWVFWl33QPZNXabS3I7NuUMPf0aIcgRHSwV+v8ZARKPP7xvw1l
dj6LEpI+TjINpXhsGdxCq1942f+LQ/Pyw88O5qSqTKdNEUTqNjrrQeLWARop10eydIu6DDJ7mzhw
eOc4LNRA0CpQi42jPiVq2CvvDcqVU8/ueriVzzM3CUhQIqd52WLijOxgSA9whyawWn0lKSw8joHR
+u+esWapNCFpIR0Pq7kVLMj6XzFHu1fRdrGDd1H6Q2N2aHj/nBmER9FF0Nm1oEYBlGo1ppKwG53A
UEI8C6v0a0il/m+TOMsII3GKVFcwOg69hhyYCM5gmhivmbxOi/jPNPf3JM5Sgipzt4eNoBqoSvpo
K+iXub5dnroEgb01JuXawpglB9BB0L4vEAzapHjeNQBR9aB+VP/j1M3SA+T1RrhSQpIEHvYgxPhx
i2vS7+ufZ/ob1+Ztlhx60ika+/w8A0i1MQusmsOd+NZQtv8i0ESHRxN+Uhif7d2scCixeyy4gdx7
xPLz4dXQmZ9qm+txFr/N33H+gMyix587zZQj2I9SN2Bq8Gq1/+ap/cnt/2swc5hs4hJVobiyBHku
ghjd33T4Za9JRq6NZL5FYbFB2Yggo7TC1nRwGwbxsjVXVtnizrmYsNkGTSiBY5SKxVwRualiALsy
068m6ZfbiXb9v32d2TaNWz6wJsGYTPEx8DIYzJeRuysjWpo4CAJCCRaqI+gzzSauGfjoteBdBiov
gjJxfAWMu6pfU9leytuXYWYTV8ejJYse795iiNJhO8Das0fHk5+E9Splu/XE0z+fPIhKQPYVdyvI
e84OCsuRJmUOUqmlFL5BvEMNx4WuZSu89KXpm/QdoC2LegjUkL7e4exEYZQmmRqU/XPGj0AP5frm
n4/Em3obJnjLoBzNso7SOngBDnB2pqm19RQogjn2SejFympbfBRNeG/c60EUg57E16GQVJVpysEW
oYm6KW0CqCCvAteMgZMzASYabriu3SVNs3dY8a6U9tnr1JXEt/QjUJXD8wUYFtiHzRHKyQBwdo4t
FiSnbjPBsJ0H69yh1VlCIJ/trs/swhXpS7DZ2vdsrtA2Q31Oy4rQKtqN7e7RU8dJlQdd86Snzcqn
nHbs7ACBNw1iQtMWRu5zd/Wxd0ag3gCKpfpLCvxHvnpLXoiA7qmHrQYZBtWd98J0mrYehYl7MCEn
PfZYjt5KwtCmrTobxJcQs5PWKVQzQ0t8DNDptz912yT8NuKdfVs8TIJMa42KhdRhgUwFMxNoT2L2
ZoehDaRXVZRoV5pQYjJAfhDRpAa8FmZp6V3Gmd9ggciptaZA83lSfNDCAo+LYBJGhU3MliS+8vP6
4lvIHAhn43wHIQ0g6dnii73JEF5FOButdCZgqK1EJtAY16MsjwqqHNAfAFQBfkpfd7XX9CA+AGMV
WI/uFqOKklt5X+3bQD+mEIi7Hm1x9V0Em42pTs1WxQGM/r3+ZKZVMNhrlnwLW/ZTZOQ/w5mdI00+
gMGhAA+Rq+9AvaLKAfSaNRHZ36T5OLQrveXFAUGxGWkRFGvwDb7OHgEqF+gSfKQi/cj1E8Ck1yds
cREAEgM7ImTcPyopujcktOPo+pvdc9fwDXg1R26oK7IXi1sWqrggx8I0HGthdoTk+hDXDmfT0p4k
vyaxG30/brH2YKsbb+TKrC0uOsfCpQIGlDBCmrNxSW+ODmCNKECFWjS56qb3dviXqVP9a3XjLiUk
bCDUvQDCUaGe9vUjlSlcF7iD0fF4U+wr7ju7AnZLfaCR86Sw/X9o9i+HRNsUSqqQUZsPkNUjMFME
oghNOCBXpFCH8W7I+a/MBDjnmpWLO+2cedKdXCH/E3DaFxe1sMxrcVwyIYKSQmxvVBL1J4nRIA9k
qzYHAh3ZFw7sbL1JE6v5ITrhkk0GB7HvTszJbohHe0uYCiwmqwa4cvPCE75pjsNDlvaVAZRb7Gxj
T2UCXFTHPmbcsZ+01HtHnSJ5FFQd77mussAoDWixQ3LEt0UBRwkyuhtdYemZZKL2tdFrzkRvIBhq
DSLC8f4BUsT3wfFuHXAxNhUB+cEdYPRqK/3G7AcgO50xD2NbkGON+vc9ngmGBj6n3T3iEacfLIfU
qJD08JOqXC/C66G7S0bh4bEPdjAQDzL5ieJa9wA8kBsZ5agAga4VQOzL6qEidv1cM6KEiUGGSAPn
4JCUQwLGUG6enU6NTyrr9BCqASAi8EZ7Sd2k3zGlq+8TEB42Yw/KggklViiZ1+I5sxkw/2U7NaC4
XeXQ3eRCnHhCYZSTNcRcyabL2wiwC1jNeUjdc+9mkEwGqZQo12TQV9w0cJckm3Sraz7eHqF6XCtT
LyWjyfQX2sA4lyDW/XWNlc7AszpDOKncTggLeyvWVOaW8ulliNndoekywC8rVKaFh0Tk/sgccX89
oy41l63LELNc5xUQJgULB7S6qKuOzc9JDgfKpBvFCeHTbEAYFfJNm+tBp785350ukusklwvRg7lE
2uBVY+0luBLZ3g1H10Mpum3r3UG0b8Jrrx3pS9/pMtosF4jG0XKF4VDSbkkaoPMzXYvKoPXbJNB/
VFiM4STWa66dImujnOVZQxpEresBM/um/7bv4QgVsKDcAq8PpNwB7aohTCf3BLrVH67P7xK4Copw
YFqAhQYI0tyOUKaYdrxPgFV5tA8JtGZpKMHO7N4mUXCw00LyuMbuXbppXIaclvJFxnXHDJ41HeiZ
VmGd0rh+z3UeFXZx6hhEThhaWNA+uT7M5Q/79yhnG1DaTuvFNQiApjQec0s5V8m7m6QrDYGFKtaX
uZztQZuYXqsCsBJwMaLHqfkxQLTceNf7H9eHs5i/LqdwthV5LaDeRzCF5hn2Q+ahjspzcbTQV48q
8LHXbp/L8Qzt0/4XGXMOH4XUUNk1GjZG1oT8g2N15lv90b61fsOE4t89GCDe8t9ws9uuEyvo6yUA
OPLNsJlEW+OQCUiq0Ad9B6uhNR3GxVuci76lA+iFC7zWfP8VwKODloQeMM3yZ7eqqkfNE/SDQbts
i06Ssge/U04iPtAmye1vMRnbA2ZJbOgAO6UMR8nag3YxJfz9k+Zvpny0tRTZCDUDqflCae7NRDuA
v/iqo07BuyZeyX2Lm/Ii3uw1Y6hqU4gMDwz4fRRJpIKsE1PwhxQU/oYtiC7XV/Da8GZfWMal5yqQ
iAoolfKAawpYWB04sApjJRg8oA+Dv2h5/7ymBEcVF7o5aBejUDAbJIPimmf1PR4dXPPrPJnIrH7n
rRyUi2ngIspsbENuyQ5XakwlxK54G1ToZigVKK/u6oE1/ak/jseLUNNt+iKVlgUeoA7eBDiShw05
sq0CAT4/3zc32SEOQDq9/tUW0yj8b1DFgq8z5ES/hqtpDW10swV4vYlEmgaTpBZGF12Psjh/F1Fm
yXqAxVNLdQzK6MDReclJHY7jrm3c7fU4a6OZpWuj0ACQdSdWeGHeZQMEryg/6NW4cvYs3cwgQ/Xf
SZvlak8aUnYVhlO23yl/MNnKVpqS0x9r4OLvTzv7Yg10FRAfROCjJM5zUt+myXPmHiTZDBXUTsxA
Sdd81RZTBbRWXcsBkQHeRF8DZiTVa6VFwIJ8SKjja/RWQ22vdm96CRTyauXtD4NFlNvwBpvQd1B3
XfBNMK0UWgGYwTjblTdo3mX74gkyTWECfx00B0SYIm2Bgwqj2P8Lvnbx5gvXbIg4o44P94HZNiMq
LIkHAQD09FZQXrMoDnvkxyjfTw/9YQfBOEFW9trSLE9wd5gpo54J+eivs5wKlVZqTwA56fKNB6m6
Id91LkhXQNbAnM9Yw899ahbN19FlwHnaMhvR1xNq2XbfrMwLR+2G87danRTpfmXpjUeMvWzWUsoS
PQMuC9A1QpcELIP5Db9SahTSOoSVETKKEbJt9h2ahH6BPBatPScWtjxquChpTFV4qIzNDvq0sYdB
QUMzSFi6rdltq3Sh16xB95amEvVUyJ0YLuT1QXn5+u30pIZWak0lhL6MqNzEe20L+Tu//uf2Z9ga
XyLNMrLZq51dF4jUoB70aRYR4r1yUCPopa1W9RcSs41PhTfg1Cyx57OX6zl3RQyOVJvWG/DYToOO
lS/hABjCenflrF64IVwGmzdNBCQPRzOHqjNcRfvsNscB2pTbznzJCzu4fhAsZGiE8jAgUKSAOp9t
tdGK6xZNe9Tdh5sxv3fk7vrfX7pffgkw21q1RvO0sKpp4lR3a6JrH7Ve5oSlNUCdwXq1zIpFXEmM
CO8HmFkkbgh/kCHstMraWWasrPyghW0Aq0jbmkgDDtrgsyNJML0D2XByDs/jszbEPgMJy/W6fz6v
U80DOuD4B9R/p59xcTI1PZVtxQkOcv03T3aQ7F3JkQvS+nCzmhTRoIwGpfa50k/Zmfmgxj1q8Lfp
x9TUsu+aLoKi6smeJPVCsbNHXxzNNfz5wuIEge/zwYwmAzqUX0cmuZa0HjeHoASWrYJ1xchDat8N
3YsNpZjrq2dh1wHbiEGirwUD+vmu6zh6pElWY4vnJwg+ePHdKHdkjYm0sAemgw1VABuHAJjLX0fU
AhBaD4UF7dxS3ySeI/xRo7+uj2QpLzpQ4QGPC0vPwwf7GoSUGcr+ow5UhN6IFz7GWhEkAzFEUHhW
aWz10tBfPGGk3xvQrLfuoOkPIGZrx+u/Y3GsFz9jljR1B0hkDWI7gZF81Lgw6GtV+mkcs6MUxWuA
0FXAm9D5nx0zecdJWUGG9/P9agcwRC73Gou6cAirqNt13hECntfHtLRK4HeGMi4szxxtvkoIMU3O
nU4Gth0OpQw6FkEy2E/yPLoeaCl3wB4JGowG6nFQV/36Db24JSMewuh3aIz7eKRuE1q/MhC/rsdZ
HBAuzbaLMu2fGti4e0IEAbIoUJWBHu4IRroPajrERAoR9sxcWRKLo0JjHGpoGnTD5qNqHItANAmb
TMZnNdta6nlcu2At5Qy0JeE5CP4vuAOzxV93ZZV2tJJg/n6PISKgpczvmxdVfeD5mmjr4nAuYs1X
eIkTugPcO8ChpiS3pRHq+v7691k61HAH+Hs802+4yO6axUe9rKYpi4wucKJxZ9ywH859d5okAVP4
oq4s8WllzXcVjmhcPsAIR66apaimVMjQQY4hKOx+oyjV1ojL5zY3IISQsEdS8VsxNN+hgL8Sd2kl
OtAQdqZFj47lbMUPXqKNUOxGAtY5CiJnW/YRH2/aJF0JtPTVLgLNGWmVKetcUCIhewjuSlcLngal
E99lkqdrd9S1WLMTjClWWbQJ2ly6mxt+adZbK4m/C95vri+TT6Tb/KtdDmp29/GYTmLIEkMZ9kXe
dkkwPODV+OlXBF8QGsJHIw3oS3EzbuxI9dc7istfD51gDX0XuHLPvp4+2gPVGzgTaOod0NSA+kEU
ejTiwJFyDK8PdulgwSMGFiGfjZJ5nycVaWcYqQTMQfuWxM+QHf43K+QiwDTYiz2XtBC8gV4OmvTj
pqHnlu4gKLmSeNcGMdtmA4SzE6MagCh06Ivn2tvUgabH9YlaWH1o6Xi4cQCcD5V44+s4yi7DjVji
tIplEdb/j7MzWY4bSbr1E8EM87AFkBNJcRQ1bWAlqYR5nvH09wPr765MEDfRUm96ISt6RsDDw8P9
+Dk+fV5IfCej3F83sxJy6fyjuQQCgCffUkdBqUUquB4hilkjrUz20Qhfz4M+fa/LP2AEvjC1iLjp
lHul2XFdqaEP26SnQkeSQ2KXjmp2N5r4f8ms4o+o1evf9wkK16C3eLiY8HTPe33mE6MvGTDVoK7g
WTs9dHz1cRg33mJrnwsMBRnbrB37Lm+rvRyZu0rrkfUZBzso5D0vlwg8+PP177Vqh8oSCplMW77j
T0iiPLTMAoJsr6zgMkIDw9bjfseMxe73DZk4BP/jHoHI6HLPpE6DtaznASQHoav6jDyIUL5undaV
0GPSToTzdD6yXPqXVvSsbpMkn6BOr/bqCLgAbvPyttqCaazsGpmYBIwG/OzM5nppBmb+pMhNn6/T
mH9Hgn5olFk3wJCerm/aSmC4sLMIPmWcQgFj4AUSDIRD/iPrN77KWpsJLn1Ky28fhfLJ5UradqhN
q+Y54NdR9hRD9nWI0uxDUUziyRN94xTltboHahnfBll64w9x5vq+nx3hOID66fpy1xKci1+zONJx
kyT+AGkCtZXBBWvjJA/e1+Y4ONYh2WW6s9UXXevFYnCe/SW5Nt7h8XhNRJJR8iHrVI8DZ/Ly5qvS
VD+KXvce6zTtn5quqW5SuU1OpjQUPwK1+DvJE3j/4+p5HPoHY8jK227yzK2X9tq3Z652ljgg0LyT
3ElCKzMMEQirZZzaiAwF0obr273mxRKECXQzKBi8YwNvxDyLiorFo9qSDsca3sAOGsXrRlZSSN62
pgIOA6zoO7hW3lkMV/c6OWvXoHWFeobdgwS5DZhvsEMxUw5CAVuT0Uv185ANW52NLfOLynlcKQJ8
pbB9BOMttKfP0pTYZvKU1vdeqLnJ8KXpuo0Vr54pmblomG/nN9sStzqaSjVZEvCj5M48iDt6qQPK
g8mnGekpRZss12tLPDe3CBJJPwiZWZudk5nHtP8mJi/QCe4CjTALZ6uifiv0l+vf9A1jt8gwKUr+
u8JFmG0tqsdN1XFsdoM7vJg31su4U3c5y9RfFGgfHeUTWLUH4eOGYZlwdM3w4nMKtRcrAlyrdN/U
XzOz0I/uJrtvHPGYbVILrUYjRhlNyzK5IN/x0eTRRIFwxHXbUCncTsmKY2/IEeIzJaVuR2ynF+bP
yAbLrGtPjSKMPySxFb5YUdX8QETOnyCMrabDxh6s3HEU7//9WYvvXapDTzkxnTdf2htH1FxhaBWp
4psUvYedsmOWWrzNXpWty3UtIsnsBa0XEV2L5XM661trEmr8WjM7d+YWNLYIQla3HHTqXBfTgZS/
gwX46qgEBr5cWo9wpEIYDCuh+KuXnqv6Sync+xCFzqPeFbLFRuDZJMx/cnrJ61QJ3i6JPHZxI1ZT
aCmlRtwF6OFW6K/Hh+G5dqddsvP3wcbHXAvBeBYpBK1dYuQiKxJSISyzgFkiM6zgIRICRLSqyp85
yeCPu+44a35zbms+W2dZa5m15tR07O0QdZNLnTvled0gNFTK8OR6dJ2u21tzl3N7i42U+j7y5YJX
Tdi+dka6i9F5uW5hbUVvaSsjCG+cNZcraiIEJlCTJafs/ZPXtLaCaA5cSbtsqzS29p10ujC0zPCK
d4RYRgtbehqQJmVVb5eWQzUaysCNHsHqcriLRRHH56ZcRFV4u0e5DGQEedS/9YSac2aL3YFPtrFt
axcGvVUaL7QBeWQs7BSxJIywwqL69UbKFB9oqu7kTTXc1XsQRia6PKCZqV8unLuu4kmyGhyg2yuA
3KK9dj+LC72J+I3Hais8rdhDc1yeeWMYBZ4B25fuUOZa5jVJiTxz4fjHecBeua921tPoNv+DcLz8
3r8xB0swMqVkUIxlXZoD6Dp6wKa45vPhLzgk610e3pdBnbuGx0i33EXVqURojP589HPw2vgLGlnS
fRP3XxGSQsgDeXVbUPXCTnrBsP0KYugehM7B74yfXiCqDow3kp0NbfWtK83HAinLra7KSp+d5JdO
EZRzNPphsrpchDiNQwl/7gC6vXvLuEUTNS2kTk7Th44pTde8LzcKvyv950ubi43Ls0pqjVksYs7y
ZYcHxY1/MA6yCwvChq33R+rS1CIGyYEqhaNEjQAlCaTaxlK9ayVLdiEvVw6ZWkNmfj0krTnF+X7O
/34WZOFNBzgx41mD8qlqP1X96frffx+IWBDv6LfpB4nqw+Xf18qhUNt2/l68CrqvTX0XdV+vm3gj
+rxMsugBANdSJdJ2pizm+HG2BtQIoq6KuOcrxckTuzoBUnVFwRY+5w5oJxRo0o/1R+VTsou+tRsx
cPUQ0+qmaQXYjBGBhfEubr1+GOnz9c64y75Kn+NX9U3yd9AdWKud62td207q6cBM6JcSOhburzZQ
65YN29mp3YOSCCcYSksou7em81Z9/tzQwue5CfNUiLhA1EN3pzszmeOQ2iGSv9UhljZWNWfB7z7g
2aoWXi/xJAVrbyIw2hawuVLSMaBlr9LmTjcnN1Uavmuxxbu2tZULzw8j5ki6mttLRWBNgWVelN12
a3507Xidb+PC/cNIN8u4QVs4goWsUU7lFmHhakCk5TGPNZq09pZ1Ki2gkapDAOJo/g4kEDUIhCEm
l6xpp6YOxWx35t687oXrTn9mdOEdvtRHXWyAyEEJJetuakmyNcEd/Z+hd6OGPcz7nxXVjmVpZylb
ndP5b79zFvACvObgvyEHvTztUFMHYzjV8BzdGV+MfX5IHdWWIHFhusB3f7+zQ0GLssqMPVLfi92I
iWKWU0iPLOvihyZVnrKUXFRnZiWSv2zsqriysnlOHxJc5kf1ZZ6T+5aawe5EIAlQ/pD3vvCY89qn
HGF7wgPbbQvDfVfsN8yubeg8SMUBnAfRl8xFQyjEeTNjMEZqDsCZHSZvGlvPfrLNJ98y92OhHf1J
eTURI7Fh3wfYOW3F8LWDAs0ycZx8ktreIgT0hdfDeATHlmb3u8mNd3J0aJBAhTWWF+JI18dPNqju
1k3C9jmjQ1RxKXgPlq+thMoanRiYKmOAZrUV19Zuc3KV/1qY497ZxVSgKmJNOeMwRjfcZL31uaLz
WE+CG9XjbuMrzhu0PBbnthb3UJ+NoZzy1CZga18E2JOEe3K23vVskRGN+vPWyPpa+PzXHgR0l2tL
q7adFB17SLM4bdA/xVq0j8stHr1VMwaTx5ArAixbhjevycdSHGYEZ+JCZwataIIUxG+/ajnkgDfp
KYD6Q+X6ci1Fb4ZS6nGHh+LXdPzay4GtGVtxa9XdzowsPVxsw9hSOiiuH8xxB99bcyqZWlBt4wkh
nGzaqUff3YR/r12t50tbRMs0b8NEmdMTWvC8aXxUaFzL8Xdqw/8BzLgNbtRnFGA+JqXtb/n/ahZh
mNxA5tx9ojF0ubH6kKOj5SOn0LjFafgY3oy9nSQ201M78VhvDbjNLr44AqSZNHHRdSOOLnPNKDMb
T7UIZMP+32F18fj7zRRLktDzBQmClCgQr8tFdWlRoLNGy9A3pnsI4k+jLzxZSrF1Hax8ugs7c3Q5
jx4T05NJi51MZppXHhnyzKTkFY3yUzOhQp1Y0iczyUpkG4rgLpBDRGjiIDyqCYJJTaghaNX66rEO
TON54vceAn8cAqgJUfO6Hnzmz7jceD4vZVoAEATxReyJh2icEoSNnEmI4jvoBFR3FNq/Q0l4mVLV
3AV90m3dWnOme8XmG5DsbHfKxgq0sVHQUmIAaJ4C1nvbP1E3P6KYtNVAXanzMfhBDkCBnLIXmK3L
b9GmgScETB5TGkDSAHg3WhLFr/8jFi9tphC2UM8rd8f8WAfWpwCk5fhcWhySwBxTma8f58Fzm4Bl
t6ydVPxs4q3RwpUQKynqTIqKyJkJvvXSkhpWkWWGrC1SHIsIlJy0PWoo86RI59TmybjJXeHxD06R
PMPQqJriNNayOBsV9ch0xezd0GwpRQOjxcGMf7+GaNHdR3d7RnIzL7bYRbhLeeBWwYwe/MBctmuI
O21i6jjfXT8BK6FHJsyBwUcxk0rwItChq0J3JTZISk9zWG+OjDwj7r21aStoVkrpMxmCYkm6TJvq
8luhtqQMgmx0jsA42SSPT7Q2TnXkI/uBXlkE70iQ8g9lekSvBrlE6iF1e98XpTP2lo3cxE2bTFtH
ccVVL37U4o6px9EkFeBHqQckypzgce6soAWn7j/rtuTgPadZCGpjy1fuU+AhjGPx6gcrt4z2ojm2
WTPRWgnEwc7Mj174129/U24sYGSMdEDWvqSIzOtGLkOhRkc9Iylmw5l878dG/ClGnfYIh73/KIrJ
jVUo/Z1RitYWQm9lgTDfIeSOKKWpqUvUBkKeiSB6tHOK5ovgPwTJxsFf+WwXf3/+97MIqk+emMUJ
7dSqRolbKrLyyNQ7Grp9Fh+Eyd+SUX//auT9xEODZxunEeKVRaBJQ7EdqRkDIH7p6b5Fe2MXnmYp
ldglJXauf71lVFNlCkG0iTUAy3y9JVxzquHXF9Guc0gW9pHyICmfW2TWrhtZHvuFEWuRBBe6lhpa
F9Dsvhnu6kNzqxzGu+2M493OYYdCsfSGUEM2YAndTZNKrILO7xz9ad65+XTVbn0H44+7nTMub/OF
seVYBawotL5Fr3Vi5dbPvN3YMV6q+3Y9fkq3JDS2VrbknIKmfZimYF6ZJtzKhfJR9T036427KBG5
FoZZrOJuiORbot5nqDBiG/myl+tfccVVZuDCjMnjnc/j8/IgxLnSpkaagv9r7dSoHUPnrXG6bmN5
mP/Z1H9tLJ6C8mhUdYrSsoOyjj0fMnkLXrY8zm8WKFVIFmKLNDAWV4MIyKUXcz4b079iFx4LP/jI
reBMW0Tdq0s5MzT/+1ncIPtFF2Rm5Axh7zJKw1HF79c3a9UDkbHn1maGAs6cSwuR4XW1OlMwCl3p
+MXr6JPTBTfM+7xE8e/iVuZ9o3lLKDR5/SEmcWkMpHcjTcXM0Ru85j4XlbdR019xLy4qehVQ1TBY
piz2q+FrGVFNdhyNe7/YN+iydtawkYKvfBTex/RFyAxIwZeJjiJ5mhprAMnk8ZtUwJuebwD83qUe
7BO/lJEFuIX4Jss+s5q1pdbrZeugSKuLB5RaYUQxkRUCUkjBW3aDXUK9Md48Ou9AT7Nl+tuSSe5j
ACifN/jM4TIPXuPCQ4s0R3e2uDWq2BmqZw+BONT3xkB2myJnzOarmH5Qqp2OVm9hOW2Uu9e9cmWL
L37G4r7M+jDHXRFWHMAE+VZi51sEW++eGawUF4H+Ze7QvW/bDmrah1I1kgy/tLvyvuahbuzSkAez
6M7Vza12/opBrhMUEvmuIBjejVZmXa7GaZihyZogmqTuiExz45Mpy0P1qQbXtpnCvj8NpFLAFeZZ
pZmPb5EEJBkv6lKGMyDPHgWB3nF6yq0tlPX7WGiJs8iWRJhS3lNE+c2UJZGXI9wCQUo1qKTKD3Gf
7DSl3nCKlQvs0tQisOuVH7bhlPVOdCe8zPNlnivd9/v4kTC/CZ1a27x5zpkpWIac3yF8SrWI5U4D
X9mKCOoy7dx3ThRsXFXvoy/tNF5loCxnYs1l3smMy4i0boKf669h4NsxH8ztZetT25Inxv4Gq/T7
Y4U5zaKCSJqtv4PQWGEaSWkLOykM7Cq12A5xz3Ij1V3btzMbS6qMSjNyrVZCUvncR7603vVBa+ea
sRGEV52B+MQXYjXAjhaRKq1rsbc8piQRchjteeAlJlGbNaTfmhP67npEWj2+KJmYs7ABTdZlNzye
usQw4KxzYEsfyeH3c25oOOLDaFH6lWFf28p415d4ZlK+DMZQvPRj2ZKwRSdvtIef0b47dpDKDIcC
OfQ/CRe8dhnu16listBFuBhFZeTiKSSHWoFtmlNvd+Y42snY7K/v5UrIgO5jpsmdxw+p9FyuK8q4
pxvL6pxxkKTXRKnj21b3ffLSHnXfcBzGjefl2k6eWYQw49KiVcujiJ78QOeYpJ4Wa5DZ2o4i2i7f
B+V2027lEFzYWyQ6iF/EbTrba9yZYzOGld4uX83H0p3RyuG+LrlhthL8edvOy3SqTLH0v9sKGOly
kX4ZaJlvEKZm7I50bI4a/AvVoT5e/3orQYTbBAlHxhrBwS2TX4PhcjnMQkYoUKLjJW7k364bWP1a
9PjVOQFhYH8ZFa0h7EK9xIJ6mKGj0Z7ulAoJAfIs8H2hY33d3tqCuMEMaEG4od8FYYQ4U81AEWyW
pgHJXT7p4Vb0WInzYAb/NbHIZ6TGiqUZnOk02ljaWZF+QB15p/oDaOO5x9e3f3BXSnCuIh2twavH
VPmlM+SDPhZjznMZXNpphst7p+w2sa1DvhfcLcq01R1k9HquNphgUBbunqWeOJUeiYYu3KtqYCtb
+7cWMQj1kAlzec3EI5erqWt1MD2NYC9AiWb0hyp1o+hv2Qs3ovzauZ2bsyKM2jSil3yXoTcKSVXy
GiqQu0UUo4FlanzM0ufrHqfMG7I8qnB26wxPMmFgLC8TopHQSUDVnA4R41T9YhjJjdQOhx68rtgG
j5JMzpbbbXiHFu5Q39WTG8qBI3xvpV88rhzFm0V2AjdWdpZxPxnRy+D1tizeT7BmxupdLd2l0mvE
PSWrKdpbGyFgbZsAxczdejjB3xV89KGt0wb1Z0QICifSn5rkZdwi0tmwsaz3BJ4qdsrIWzEfefak
4XerpT2eVw/XP8Wamfk6ZwKYaeN3w1TxkI1B3MyIaXL/rrqhj+zk04/rRlbcVyZJZpQCqCND2ovz
QWF8CIOC2ZVa66ydEFTi3ouUwM2qEv12xd8qZ64sSpYsIMNAlCkBLo8L9Mp66rVk/G0SHpumfG4K
ZR8l1u+nkxdm5rBw9lj0ChCcQdp2TpjEdgyFy1ZcWbsJSL5B3FAdZjZsCUAZpXhKRzEfnemhJR9+
7g/4vDMVzqxVJG+2G98hfLhCL+zNG3u2oqbtkd6bsNc7MK25kl0eis/tV7r7rUt1HbaAod1d942V
qwHCYh6g0HLgHkt2AsJNHcY5YrrKsC+8j1H2bQh42g/3sbmFX19zizNTyiILirUu8+JSYaCrKS3k
0DXBLqXcjSNhf31N76gl5n08t7Rw+HEwq6qSqcMIvG1Erbqfetn1w+KgwsHYNvmOyqfdtJGj1VvQ
8pUsCNNUMea36FxrvPyEYTAxKDCjIAcmEfTop9d/LsbDIH0Mmtsye8jRvN5Y7Mrtd2FxcbnLlRVb
glLPLxHvECdu9TI7ab+v7MqePrT/C8B41STaXUxQg04EyXO5yNgrkOuu0hYRUTigMlX+JEbJ9411
rVxSzH5S0UeOwUS8a3HpClalF8yTtI5otP7XxAzkY1pPwaep6CNk5sncnAryiZ2JXNWpGSXhcy+p
/Set2cQPvhsqevMnBl55udLTeMcsU4ZWqmURXEdDaxMMoFdymW1xdVdL7c6GoKpyk/uZH/V/GPVZ
PTVnthdpddg3fGFGl3mFhb/SGfMaH0sH/mRX+FT9gu3s67YWgDb/0UWCQHGGb0sdk5R02b+pirAy
hAgAeaZ1lUAJTCvc3Dd0DlNxR432BgGl3s4bVXv0W09+ymtN+8gQr2dXcDvflwmFO49X9ycGE8Ey
oDSottp9FzTNs1ejHT5kZnxMBj/P7LxNxzkGxHtG8Z77qpF3tREOt/qolfdlVb9WiirbqlKKu1yO
n5mBkR0mIwuByuAg+Y4RWyImhOqbEiS1bvt+CUlZIRc/MtHIdmbrpTelAKutDb82jRvYbF6Evk//
6ucZyhIY9kvQTxVCEVSF1bEy7gw9LG/Kpgq3yoqr98nZti6RDGYrpwLSIjyRJu+bVfc/+7qJ7CEI
/kIQ70tcRzuvio5qY3yPtaqze1w8TIKtMvhKlZW6LmcKYCWCyrymLo9vY/iplyf8DBzaze916rvD
MYJvAZhQchxd81Y4KT83jvNaEqJRy5LJCoBfvZ2xs7stDcdMMCdqqtGd8jG702mjsctOsCcN1VuE
wekek829brHyr8Wqc7uLql1qRECFSgvmzepeND8lyGlcX9n6wizGYKEThYZ/EacKTxkCJQMaJ+QP
nv9DYnZTOGRbDIDrvqMDVWSimcGYZc4uDVMjeXJDE/xkHhR3Opp3OpUfBgxtsLAbWcE7ONcc8bQz
a4uok6KEk6WzNRHRcnk3HbPb9KTQhPyT9u1sCijXTI5EBWjhjZnRBo1QFd1MuJb2x5x5ct94uv6N
/j/r+a+RZTovGoFcqDlG/lEdKWG2QojUOjSHcJ9/vm5sLWKfLWiZbmtVonSNpjUOIxyD/5gGpt1H
W163VhDkgQgNw8ybQcVskWiow2T4tRbRpIHt1dpHe8EBo7bvZgztbWv7G4tayxM1WlrGjP2CBnxh
TqoNRDuDGQRayztLeBj0j1n3l2jVttX9Jlr3zfcYNqNZB2sijaDL8GRJk+9VMisrrBtT32vZ39e/
z9vWvLvdzgwsQkKRKp0PfaHomK+m5B8UKB+K5qNmJE+eucsBKZlj4KgtunBqDfMZxFniQ0I30ut+
CdoP3Yp3OnvgI+JVvUrBh6yBEfNGUurDJH65/lNXY8vZL12cjdTrvXIqFHAUys6MG9sLD1Ny0yhb
pNdrWSu48P/bckhGL7ccgEtD54iO3yz+80/tTt9DHb67vpxVpwX0PTdJJTKpJUpUNYphoqzXgP22
HryD6ijH6CH8oB0QO/6+Tfczf8jlhyasMCxBAvm+OUTvWmHqrgNaXlC6S/ep9GKSmec/1PJr1m64
7XwCrhlbeFUKuw3QYk5IZahOUEUOO3o7jsFWd3YtL+benplg6ZEyQHD5rVQ9CapGKtCra+5yrUdS
EqQEWtPVg1m9pNWHOHgd6E55W1RAqzcQKm+Q7qLbS3K4CAFWOveQxpDr+oPGzA7zx+FrcqsCNruZ
B5CFjef9mu+bqjEn3LCmvntJDfAx+2HMxxt169hX8Yek5cHY8OgIR/e6X67kCLRGZYNKJePOTLtc
bqkCbbaiB15PIqJ9mWRNveU5sTUft+b8M70RXNnQwPCwWThIOVQ9uISgc5q99aDtk338wT9oOH9w
FI/tcSvxWdk/hTRv5op8w5UtYkdZxYjU6BQT6lbb1Wa28/JvYegO1qb41YpHwp5Dbw+HpIiwZALv
QV8ZlcxUHqjAO+sWilamOXq3ftzuKa99KepYb0VYWFHkedFnWaSnFZ3WVmRzU71rKuiHiM7XfWFt
22Z+VoVpjhnzvfQF1exHU85bJxjkQ6wDWkOz3Ec1LJs2n+5rGwfmEAI7hMO4XBe2/BpAbjTnpsbw
MgZ/h4HMez06KBI82lN2V/SNaI+J4UpNm9mlviUg9YZVXYQsOFz+tT/v9tlu5toIN2ASUPxBV+cU
WMpwkJK6d6MwvBkaFB0hoesHe/AU/baoheTeyg06LgJqnILUpT8Sz/sol77x3BV5c8e9PjplX2cH
JG6lj2FQmU4eKKYTQ2HhiL0fkzLIFCBBsjJADHlM10O7r7WC5RR18DdEbMKul6UvUxw0D2Xe+fsm
V+p7+JlmFWAx+i75oX9DdlLtZLhxUVbqubkL1dtnmVDbpS9m+7oZ2l+agJprqij57Zjqyu1oSofr
TrKWT17s3CIWCkXRp/Qyyb5v/KNxnF1eOfR36u3/UAFYeYxjC38E5kDFfvkYLyVPCdCDBAl8qx+M
fU3CYb+VBOe4YZz879fXtnKPcbKYVCceEhOVRZhK4XXuynJ+z7SlG2uuYgAYiX93GhlnoNoNMMSA
HgHp3cUDA3HutjR1UEwRpbja+5VVj7+/jHMDi7MliVOP5i7da7WUJ3vyrV3rVQ/aUP66bmctIp3b
WZyhbPT9yQuJ6lKnflD05IMFC/B1E2sh6dzEwtnULlPbJqZDKHgKddPI9YLBjiX/pXu9bmhrLYvo
Kvi9V0wyp7Nvv2u6W23N16/8fQBBwFtFDbQJYKTLeKMlQd8ZAmAdq2mPuYEMqNK515ewlqWQHDF5
ApsbPqwvbOQm0C1wQIxW4rbg1zgxvJULW9WP3W4WBNhC6s9/cBFELwwuzkuhtXof+yB1IKCxJ++7
Hvzg3rKz9q5Utuif36kfcGwgLqGnSpqiAZZbeHXoSeqkDnwhqoFHWKq+DS/RT50JDtNloLKyvS+V
3XzwfLt4sk5/0KmGTILhCo0y6Hum8DIJ/LiZKuCgxh5pLCeotxKxtbh6YWKxmRPTS0YTUJrKfNHO
Igj5LfHnME6vgkcwL439yL2oQQdWm+UpqdXfb8ddmF/kTL7ahVJiwh6lFdopEuXbyMxcGZmx6066
EmLPzaiL51YXpWYXj5iB3w4Bi0F5jYXmQxQNG8tZayiBMJwZ1xFs5K2wcJcuh1E5H03GNuF1HazU
ReJGlX+O1gcgWrbZx88e1Vi9HcR9EHb6QZNQpuEBkWXJxpLXst+Ln7KIk7FahWpoleLbFBd1zR0z
Ts8zrGIeEEycTaqIlVhDuUdUNfhWOJ9LFMdUCElU/1Pk7NzicZZeeNMyc838Hymz/dYE5tpXJY2D
VgaI5Vxquoxu7ZhRpfZopWnAi6E3sEzwYBu32lp4m9Ps/xpZhGgmhRqtELyGQtYbK4rdlrawY7T0
kO1SRtX/5LMhiU0+DJyD+twc/c5SRIa3oC9XyO3ncbiuerA+B65Ad0ndp3vVeCAB+YMADgbiX4uL
ENBPpZxFBqzl4434azhNx/k1oYzI7c0jEFuopZW7FcIwdNmZv5kn4hcnpNDlQSl0PpokuY1+Evsn
EwykFA6n60d+9cOdG1r4P4LXMdMPVctIzD+EdOJpHpmSERHcVghePfjn1ha+2EdKVfcI6zmlZhen
Yj/To1h/MfC8D44pdXZUGjc8c+28nVtcOmaQe1AO9nR3/S9CdV+mTxsbuPJYuvhSC08sdFinxJr6
yqSX9/0Y3gaNT68md3khPTFgYE+D7Og0nkY5dkSl2LC/7ihw3pK4wHS+LFPHqWIWydhSlUxbN+7S
G7O3nodWP5C5bR26tUhCVReIImUC2mbzVpwdOnnKo9bqqUfM1WrBBiYrORAmeEgb9WhrFk/g0WPT
3irPrS0RNDoHHUIxWDAWJ68VY0tNByoGfvjZoAzfGpBgZG7HGPL1bzn/oUXKhBWELJh1U0HCL65Z
z1cToy94Y7eJ2wanJI9Y3iHJagTEXivh+bq1tX7XjG4AUmoBdWZhl9vZhFHcKAoperfvgp22D28s
R36QP/7T0Rg/0yJ3twLnW565XCNzaTN96/yYWg5ywUYrdZOuc/WSyj0Ksdl+KQrBj9xpgGzHZaS7
grpPyb2TFhnZwajN/A6iEES2KYknYL7bomQGouynkzeE0rTzFaJUXSnBrWHlOnFEKgBAet6oU4JP
PRPpkS5+ZYL8ayoVyVcxl0O3RkGmdrJRHY6DJSa5C5MbKsrC9CPKze+DrrUnX86EL77V97Y2ZZrd
CIJ46CQhg5bEK3fA64dDKkq5Y5p148o1VP59b8rol3n90bSE5nac+G/TJFdv8iFA+0qoVMcwGvF7
3qDDBd1yvxdh9T4O5kTFPFKOcOXTaQxxN7uVre9xqYe2PigTv7auXrUiH9H7y5v2zqol/XtmeH/V
kVE6UkPVMQyaTeGYNbeHS0DBJWflmCVlcgxfsxmNQDZ67YtSVfDbQF0wnCzj04Yfzm/ady4BRyU5
CVGEd++lHyaaXFaJxc0mH6wfBm4YO7ptQADjiPZ2X211WWfW5n8/CyKDNIhm3mHNAyZelbTHD6Iw
97X/ur6stWA1M2/+Z1WL05WKRVrDdEjaA3fOYDkxbRT5TxJZtD/gHhRBlb4jg+5rX1J6gXJBgJ4V
zFEnxY2f9Ee5tcvKLQOCIvxH+60Hz+oW/gM1pjILffflFsppE1vd250WBwfLaJWDpEyfDHgZnCgt
qq3MZ/5zS/9g2JtuBYgL6l+LnRyVMfeYx6D0WHb+rZaYfwWJZNqlOVSOLwnge9pEvAM9+kHopuwY
jNoDCHZvo+7+JoJw7WcsrwF0J4Q05ZlnwShpTg+B/r1ojX1qFa4s7KpOt9P6Z536ezW817rCbTrZ
HeInOiuBWNe24D2W3sHycjdvEJQYHj3tQa9uvFYCpIeGBUADOedV1b+KbW6rk8Zs11FKbga4HJL2
QU86e8xiRrF3nhWdxi3evdVE7HyXF5dPPKpNaZQqQIQ4eSjge25GhNOhsY4yydbL1E2FvzN+i1p9
6/vJLqT44+8fmLMfYC5efzn9L38oeeNK3qGLfTtLvsOIfN3GSjYGeIcWEapz8Fmoi/LaOBlKmE+A
wqxqV0yfwuD79b8/b9LCRy7+/iJtTvU+6zSJvz83DLN9fFAOM1/c1i26Vg+4sDOv8yyITXHnTVZJ
bM5UMNfdY6nuGqgXxodSvm3Tnebd6sFzV2495VYSlAuzi0g9pKZnGUCcHGEM7spasOVSvx+U+skw
o0Or6UczLDfy55UwemFyEa6zaOyRnqPs2gp3YXKo473sbeWVKwFmLgWQRsw4HEZuL3ezDtPeagdS
6OhUfSz23imxdTv/mN1sj5avhM4LU4sgAn+775sezwFxyOyw8Hb66H3MPLTLB/P3z9OFqcWB1qJI
76qOVQWS4CACkHKlVuMWH+nGgpY1m7pGpljiIzlCamWO3Mg1oDRkKtUftZhurGjtdFFgQy8Sygt4
RhYr8qcMHKnJ1T2P0sQ3IadL53Rpp+uHeC1I8NKeJZBJ9t8lPkEotVYiCY1TGEngmG3jO2k7uNeN
rGXfyBf8a2Xh2CjHtlYjINg60/foTvYi3UU/55BR7aLiXjik++QwbcGat5a28HTmn7KRLJo+IXTI
Sn7Tm68by5qj9DICni9r4eDFWCRGLkeM+b9VYn3qWf1+/kp/MPB0sX8LZ5CDWo3UAp1qYzQOnqbv
9S1g9tqVeG5iiUuUWqEYu66H+rAGpZkWR7H7qxRvpfY1Df2DnGUHLXbU7kW0eKxsBKWNL/V2A5xF
+FEdVQI8PdBOcmVe8WP6B+MIF6tb3IVtFuUe0wcNbPRZ9lGvYHqWAx5mXaSpW+CMlRT/wtbiXvTy
URHqYe4LHjJy1PKQFTvgqbXb7bKdcILC57obrt0atAOYhSNOMEKycA4hjNQkTFiMIhWHykjstJXv
lSTZIDaQV9dFU0WFocqga7e4EFW5n/ALBIizZG/9SH5mX4XP8U2wjyGOmucYNWd4FT8KBN6d/GV0
0fFyt/h31+5kmc48qDBmvd4l46Ph1a0/Ea2SiQvyJPnPUnFTqMltLCU2D077+s6uph7n9hZu47et
gF6TwQ12Ex41C87u2CmhxWaCctQOW6wh84d6F07OVrdwnCr1oVmtMgCXN82pPnTHfs+84WFrE9+O
8js7vKTA8oFmf4dWFXtjMGE3wPv3EexN3gldDLu4VzeHWVbPNQPzM14VNZhljYdakmX6Aq0HI66t
Y5EG4mPjp/EG6GrtVmYE7D9WlrhOqVKbUCnxfxH5Vf0ePpsTTGpMB2zR+67HyDNLy7cgyKiQLmzn
cLiR7WUs1P/g38kP4l5z4v1mFXwtVZtb5DMqVuJtvbjAGgvwh57wnTS7c/PndNcdG8ghkufk5o9c
78zU4iZTU3GQ1JK7MpE+N0pqa81Lj6Sc0X8rh+Ews2vk4vP1w7Xq7WcmF2GrzwcfeVe6GJb1Q5YK
1bZSQTskRjZ+kqvyiwwu5YYXZm3Xkbyp5LGxtcvpFVNJzbyJ2Np5Orq/rw/xYWb+zx/lY/BH7jm3
ujUUxt+BdIM4CYEQRZ2TBDv0HJ3K9GCEtTUp2Xi0r94DzCz/x9AiyerldPLDktMmepZtMidW3KqU
Y65/tbUjDcaP6A+icgZxXj4fRKuQEEwEiFIZv3T5JUzGDQNrbnFuYOGJdV91edxiQD6YN/FNRRD8
X7j15t+5jIH/j7Tv6pEcV5r9RQIkyr/KlG037btfhLHylESKcr/+BnvuOVOt0lfanQPswwKL7SyK
yWQyMzICk4mIgMQAxHhe8DMSUnZJhV2xaXRnc/7Qi8zLHDAAuNpLHItVsoil3Tk1ONsdNpol+tgY
iORhVvpJ7SmvIO/eAMHk0WfHS2KvtTwCDODl/VrqAtk60JOw7WpQfZjFrLHIzAGD3y1yVOInIAza
ZsZO8Vk4QDKGQAopD6FJsVY1W7qoT63OLs4pSzsCTwFo2QyNIoFSyLUq4JXRocCIMVlbpLwZz3YT
gyXykgFX+Efj+SSB5JWYaD7A9ftDF+ib37Qs6UdW0m7jQFt5py/mBfqJPXlKTuy10diQSMXypMiR
JbdR0gNMPgDT1yiY/c0WWvBU9C8wR+/MjkRBVaoMDOgSGazKHb2jQbVFCW3axj8wkhqYXbhGhL7U
qkebC3P7kJQB98z86gZZvm3mQken7UHqDNFNHAJ6C6wdGiYh3Wpva5CzZUf9Y3F+jfe8r+1OAD6o
PciCUhmWW5JuUSHDVx13zYtyVa5ktB9EMGduc2JydjY6N3bUoWpRojRzdo3hmhu9z8QDMXnE/HrA
1URuat1P3Ttub15rQnUPkkHg2ddTIxB6RdwgyYY21FMKjaK2ZEEmyqnxHXv8Rcwoex766aert/eY
vX7IWZR4LmlUr6RKGkxxp5aglbc0bwD882gX+RhMkWu9saZyQOLZopVfRloKTJEO8G43Trc8Vvhz
nhZIdCZLKI9xZHZQ8XLYuzNF8a6pMJBnx8NkQL+31PasZlJ5q7cA2HStvmcB742Ch5fdczGwAfQL
6kwDbDhnnB9dprhxj6vUUa97MEo5MfdN+heELRKaDZJHiC5jaGCWG3dZ7qZDiiSviDD+gLlD8MTl
GMLu16jVl7JJhEmApiUd3ZmWUpznogfeAde1CuGy4cU2twZ46QroYVz+bovZpAGOMUn/ZQIIN7tK
i84qzawdW4Ac2J7d/k7uxP4rOKz8tQLC4ulCAQakaugfYih55urKoNb6lKLg3H0XoQJeh8LTQP0F
6trXVgl/t07WcBVLuQLES4ByB8sOOCFmGV7Xx0ZpD5BXnuzyehApCbTRWiVrllfJ/BAbmA0A5ldy
t86phcWU6IlRImEYvo/+bzpe8R3yBkG5iTdmsLJpS4mjrKnLAQiMP8zLpyNB9WXU8CI0tulOXJd+
52kHKVRNVydlljwRwQlyHyBS1c6AW5lTJ43T4+bmow6CDYwhoTnRqcQ3M2WFMetMVAeYQuCV/tia
XWiFbllZRmArueqCeCdw1cgnaAK0gaQdSP0RL3o5Rr520SzlYfLKtnUwHIM9aHauHRUhqXJ7QHS1
fcoBaq58iHJ6kxMQur+8d0s5iauB+w7IBjTY5tisqeRlkqocsbOqvNrFxEyNW/ReF9m+7ivPTFeu
lzV7s4yvjCEDODEBp0S8B0/neFWMY+SVJQiSe6AzxZNDVud6l07D6SJnQcWsy9IYOYxiWsw46EEW
JEES+Ro4TreAyQBxuxLGlrz01OAsOWHgRonHHnPxNHL9Urvl7tMIsfpyrR2zmJFgLEfFWCW69HiF
f865oGkdFb2OewbVGD/dfRBoZd/Ed4l6Szf6HdhWL/vL0sUGsD1oCwHCOWeZooOT4KHC4C/TnVPd
j+CKMHJ9JaCsGZkdPMPSI9CLQCeiUsZDzvuXHqS3ostXzMg/Mw+Sp2uZfTy1dEGeTxvInowZnhwD
PWLuZCWIrNmY+ftQRYXDXCxFw8yRp9vgSBmcNWGNBSMOhBhcsGbiFYp4/9kLylroSdlEMBK9R8q9
S94ub/pCPPr092eLoBkEE0anRzbDCrJjbmlFnhU1aUjclnlKl0Qv/QBNx8tWlx4Un8zOjm2Wl9Sl
BGQLMvXN3IN+bPHwxb2SXOWbNYzXB2Bz5g2frM3ObJGzSusL9b8AUohIGRCOvLbBLA9CKADMSKDu
8ikQ36Y1HcSF9z30WbGFtgU2LSRzsw1US7AJSxLtQvZMdph+2+phvV3jOl3cR+QE4NIB7OuMbs/K
hkRpNQM4ivgpr4gVJHF2hdGh46i3u66O1x68i355Ym+eX1mcZIi9GNCxova1mXh2U5N+Tbx5IVrg
4/1ZlYz+J+9OTUtZ56Aq6JfpXjUOqg4pGWeljLSUl4JWWEWdH93Hc5VbJdWjgghUOZWdnJyQyhAF
Jv9/Y2/X9gkECeehSUqZQZMCKocgNZ6tqUpzMpRDjnEwW1esHZBXIBUeyTerqp0jaBCor6q59UtJ
J8VvFGrsJ9N8NWiXjN5Yle0GanJRaGhTss/JiBA92po/ClXZdW4COgmhal49jXqALAvDgmxUKsyx
uelBdXoIFNslr4MUE8IgPm/ZrgDd01OulwNIVhQFReQy/doXzbax3duiqIDDbNL2Z6qaNzVPdY/R
DKNtZUN/cY3yjdlmSTDqbrmxspz+6hO3PJCIsMybQEDheEKJh2cTL7v7nKQO9L2rqvFMlquHjJc5
JgGY86NKoEzqKeNw7A2bXudCoxvW1sp9EwnwwEfuZHlT6hT7TKPAqImKA7DWkkewftlfUhXYV5c1
37KyGa6KCbg7NGwmr28NzGpMw5S+RY7xrZrU+EhtI0s8J6HaA4uiBDxwwAt7+Dy2EdCI1j8jMYbc
hBCmiCYRYAi98Y2MDui6sB/4AdWGcq57yqRqt4wqv5hW5Z7WNkiJu3R4LkvX2CJzjUDrUT3bHf1F
ujYDH0KrbjN5ar2xTmPf7NsK4wax5kWTUvl6PWIawB6GwIZQWcAyR7kdnXzY2GlOw2yyay/nbRn0
NheHVjAWphn6r5M22kdTQFkpHaYEjaiMCo8Bso7CExBScRK3YTyq+VUVTarP1Mi5inRwT3WV/suu
SXbbJuVDjlMRNLF+ze18woxVyzqPsIG8F+BzAivz4FQB+inaAYM52t6MtPxaTei3WDSpH6uQRyWt
phxGTKf65jjhXVD15NXWaxradc58aMABtKZY+SbqjPqhZuavKmfT0SkVvgOkn29AyJKFusMNr8hs
gET77L0ayr7GpJ+uHizSuUfFqNGqwdChCxRcoTcb01IK1BIn6Ed4Ws515O09Fy8jjxMPiTD3wLB7
y03jjqAKfZUrTg52/4J5GR/BO1o2jyx2mjd1NL5reX7QnVwNWKn9SAtn8BScSJAoWxSStVpXhY3p
VJvatMS2Kq1my6tkBI7R5IB+JeKr0xBxO4muPIKxoAj6NMq9gukmJF+o+AWaJ/C4psPgZUx7EoXg
kA3kTwU6qdDzKHJ3x622TY51F9Mi4BowWWNUGldRXGe+ozjFt04Y4hm6JqgkTo19MJOa/qjSttrl
Ix9xxscJnPEJpNCZmzgPfZzlj2qlPg1Nrj5Sk4hrhZvWlhYmf8AIu+XXvTF5aWQIz4gG922yE5QT
DNZcDy4zgnhye0QeExBohyUKRmIyLDZnvAYzCVFcD2CKBmikmLUeSzVzQG0zm7xGwL+ghlQdecPS
EDC68Qr57HhVMtc5JkbU7kBoa05ex02MMwykiKTYJXuqY7sOO7w7t5OdZwcUrfujXXOxx++Kgqjr
i52r0uqlaXLzh5Yl74pDbxqbYDsH5Nq06inGYAX49pycbpyOfQVL5oDeylDvBQcvdtf02gEvg+k6
LbvinanacECAKHdpnKWbJNbiA95n7LaNeB6gMIaAiB/xQ22xoQZYmx/HUgHvad6T/GA3cM/EVcCS
ATrBoNUAW6ajjtJPBKLERG/2A4XX5D2Udxy1w785wtkPY676Go++FnSKMrx/cDwGltKAW+C0Glor
Dsoxz7zWcNlumsrmWBCaBIPVmOANb+GUFWFh0vXNdTXSfuPYJb0revYDF+1bGU13Ko22Q+dCtqlm
zj4GcDNwnWnweWP+slKuHFoCzR6cL2jltGNDgXEnJPMScAzfAls53dY2Q7PNhGBbkyfmXldB82F3
hnVnObUWjnlS7TVRGLcp5kW8xszeYwCw8RcHMHQ2TdwdJQoJQmGZ+b0BvO/abrpvDrV/5dMY3ZhT
9KMD492PSBlE5AmSZF9qPMqfV1JJmUDNk7vT+3SWYI00seK2xlOeoUTc8DIKuynZKhbZkGZ6g67k
mzqZQQTefIt+S8mEn8LEsaDGz8s/ZCkjOv0d8r+f5CpNFekGnYBZUbjY9WrsZaW7ljavrXX2GtCj
JgOdOGAdvyl90rD71h5bD6ApgHBwxaxleYu5CtIUU87SoWk0S9MxzgC8SIZaUza8uDzxSuU5T3K8
p0C6MQRp/fIXnxDMACrm18DVdUbMmHENhw58Wap5FDqOjLHSyFjcoz8G5nSMad8U/WjDV4y8uc1T
W7zTwlGe/qdVfDDRnjgCeE8bHqfgr48nKI4jsaruLxtYQqY4qNn+5zvNtc5F4dqFAwqKj9KA7HLJ
ycIPcVx6Peys/e/RuMS+w4yHr4Ocnfprtc7FrBnVXMAqQceCmeOZKzZjTaxE0/Aps4Oky5JkTBVF
6RNs6dUmpt7/bHH2VDUz4sRqEstaXR/yeykFXPrDfbWvNmq7Ohgkf/9ZWNENNNig7igJUT8fZy4q
2ic66uKm0gUpHbyYJscq3VzeysUDdmJlFjTsoZ2MqMGYTjLdxE4Y2QERhgfqicE4IM/+97UrkOn/
WdNszwhyGadgaBuS9muXPfX9bcr2LomDy4taPGUnZmYblUdTrBoRkA5O+bNxwnQt0i5WDyBUCAZX
IMAgRjB7fIK8ShQRmtYf/l/dU5D0p1K7+7A+UbLUSMA3+2Nr9lyL6rqtwPYsB6mGESqjAorMrm88
pPsutCrwja4jwJfe8qcmZ64nGlev4xFOQaE8v8Uruw3TusOIWtya3tAratBzQ13ZtOUDjYEWDMJh
1O9MJyoprKTXNDyDxWHayGcwZhLuzK2UZhG7tTL4ooucGJtVZGjWpi2Jqs5vXDxaYmEGnaInK9fl
ohHIiWAgGrwIZ0JLo5UVVdJAWYdDXLqP7ybt4bKjL8UIU4PEjArQHMBQs4YPhn8sahYTsAbRLXUd
BwkuD/Qst/9iISd25tdWrlRm6to5CsFKOTzrbYonf1lNeFxcXs/SBzu1MztXKYrDqdEq4MYRvVdH
d+kadHNBZglgRmB2IGMg+V3mX6yY3EqxJ5Pj5HbIg73fBfsKbVxUxdLARSxHQrkqFLywUcgokFBA
8RA19flQE4V8o5qjPeGb04ub3joobqzOTyx8PJA64l0HTijkLvOp8dwolWiMYaPvFI9hvg9Z/7+/
LVzQcoO4GrKJKB/N4neWxyjsDFK7xr3FH1dye6sK3wG5SIrhRbDkXXaHpS6Zi4YtiJ0/1OPmGpFD
ibkrFyAFn7wbW22jB+nBuUOmsY/2TdBgajMsg9GLwubYf1kxLcPq7PqFads2wccDGM8c5ItXSN5k
sijXbkZfajsPO3IHzByaH0pgrVTyl/D6ksoUMpsgHEILd/ZhjU6xS6cGvqXbsP102wZQp4LUUbTR
78VGewZs7vovMOCfTM4uSaWeWGwyKMMa6utgbKx4jdRrIbVwMQgFJWf0v8FlMMvdTTUaXSIwvB3r
KmQN2i8KkLa6AiynA/1iZVOk7vbypsmffLZnJxZnQV3QutYBcBT+mIJWI6XXWT0YXjvpB+Aew8u2
ln0TZxmxHX3+s0EOBjUdonE4iJwXQSWuh7bdvjimwDWC4hTTzfZbcnA24E/YuI8rtuUFfLbQE9uz
vbPrDNKiHc6FHO/IMq/BKvEMk5258QXMmv+AEGvN5Gw3HaaNgDG3knyLf603w+47ZneD+oZ5UI1f
ze6X4iVeFwhiCJe4P2cXgVE5xZgVDZyzaKCDRNUm3XSNLmrPjem3y19zyWugAytRGipCmjWz1aF1
wHWBYlOUYxa+/BZ3jyRqvQxsIpcNLS7qxNAsk6NRW6CACgF1FCE2uRPmcB6tf/r3Rkwp/Yw3M3R7
yWyfyiLW+9YsWvxlEIPrkBm1wNCgrZIiLcXHUzuzs6YAbViYDF9NVgKkvFIWsKPUOsLba5WWcqkX
DeqlP6uaJTqROdlj7WI2UDq8xNEUxn5wNrYv6aXqLTHf1+a0ljYLmn1gfoIsInIS+d9PHtFKHaUk
Ba25P0YvTHnSrQDKVd6/3CskbggfuK9xoUrJvs82qFWlTjVw7ndpDvh3FlBhPTookF42c5YYzMzM
HLxBdZ+NLkY47VgJBSk2llgpa5wdoZmFmWdPcPpOL9CJTuov1hBmyTbRDlr14/I6zi6UmRUZok62
pIDyYaQ4HPW/cUf1WP9Rgh35uigabUcaEb+UWYJ+rnCmlRb1mSvALkRfLTDW4H7GdO9nuyTNokk3
8P2yifysNPGuj9a+G9b0mxa2CVP2IK6wIXpgnsnStGDKFkmFB78zlA9mlXlRwl4uf8HzcyQpV09s
yN9w8gmJNVk86aE8qX5pATsCNf83Unu4lg/ZLr8t/DZb8b3z5+uHRZCn6Zh/AcB15nxjK/p2sFEG
Rpz4RcL0YD0WHhio0KY4jN7D2rvu48x8uhphD/1aDeqAJhLH+Rhn0wHEZUk4e2V64pc1+eVNgkKN
bXs5kFVoJvjOi7ExtGAIAb76GwoISbAIJWLkPhgNOHvG6iMHpHICi3vOhdcpKIWxJ7X7kXSPl/dy
yV0AwwNC04ZmBGRkPm+lM9G6KEo0IMAN67H2ZWJrGJaFU420+4+FWZahlm3d9XU9+iwme4MDKAZ6
v5G3+6Fpg8uLWThiMIX8V7MsXF3z95HLBej7GJCLAh1lYKcgKuL19uaykUXvP7UyC1MqeFuUWIMV
Hg5B4/pgYCs2SjgcyKYud9gqCDqu3PnnVQ3pDicrmwUP9DDiMR8xwtxtoi0Nxp9ZoNzbIYqGASLI
WlIvb/e5959am53vsYFbELRgocpm7SD2sx24EiaK+qoq4mpKVsL+2q7NXJBHVsrEgLWBG1FRK1+4
162zNpW16IWA0QKC5GCIfi76CZZPCwzmqPOyDGpgpGig+tI77g3wLuMVd1v364qXSC+Yf0PAHICZ
gUgrBJlnEcslU2cnOmJkG2ibBJmNnvktZvaVLSptT2vCBedPPzgIRB9QxkbMPx+MUaJ6KLQJ5uRo
QwmB0TEL0bdPn1IUsmPJUvOmKPtobZULl+kns7PD3TVDPXATrQ6J7gMNELqAu2gPcpxbyPr63RNq
IMjrQfiAZ8XKYV8zPUtRmx5MoVkMqFATj/FWUN0JVTy3PRLp/KFK42qTN6zcsL7Jd5f3dslhUUkH
GBUCvOezOZQnxWiDkAEZhPCmRFwBlOVVxF5B9KyZmcWZSGdDPmWAe7XVo9Pvoura6Fdi2RmqS3qN
LvUEkTqCbnyWECOqCHRfsX0juJDzQ7sDTU7Yrs7BL6/kv2bmQ+p2zEymYULMV5D8gpHai+pgFbe7
GCOBjQA9p6TNBAvh56usFAnXRmRYvqDueLCB6LqtY5GAZR/0N5Pd1EBWOMVRo8lDm7jOY2xIaqCm
Kq4aWfBaSVmWPq1UR0EMwOQDtKA//xrmcsBCG7TPRkwFazt2bMNkt04xsPRpgaqUkYY4KqAun83k
5cTaiRAkIZhIiDuMOyOT9SWw57LPf9T95vEM4yKYr0AJUqrqfTaku3GJkieaFVq7BTMhB/eo5Oc9
Et0DzP0mvVK/gzRc98sANYuVoy7vm5ltvNrwhNfBfYIdni2yYvVgomQMXES9s9wIGohDnG4vL3Ah
nCBYA8gGfh8A6u2ZjTS2OkJLeE/SP6Tpjc5eSrJXipA1ktE9XrnQl1akAdmLSS2COYu5d6RKnSP9
kyCHTt+DZaMMR3UVnrrgG0BkwTHw/pSapLMl4fImbVFYgy9Esi1HrQli3hZBUxsrYWTp250Ymo/l
sprGKd5PKOia3+omxh5pz0BgbdrW2WjMepoqba2mu3C9ordO8P2A2IHWxPx4IQij3NoC5R2HKTlY
B7qptiA9569DWElJ7ZUNW/qWKNDB9Yn8lPMHCHFAU+9KcXI9eedF2NjPirXyFddMzOJ91gxTb7gA
E/NW9wwzOaoSHNbZK59u0QxoJ8AFgaBxVlDlOMms6ABGJe8x+C1YcdNl4eWzZC2cV2j6AnGhQVwC
aPvPsaLJMeEGehwouUfirrZ/Gugn9bV5NdG1/GNxMRgLgU4GIgTIZz9byoShFtRByQCsMYafRknI
VLfwFFu9LjCl0TKxA7PkE9WVbaZle1dJw1bNQlBvedxlW8dNV3KDpYMNGAHYaC1JWjlP+4iaMsVR
GRi93UOf2F6vfrv8bc9pIHRValtIJ4RCCOpzn5dsmVVuA3iJqm0MSCnf9+xe0cIurQ5c3zvkmNfV
7ahmK865dLvK0ToMNlqoYWCu4rNZJQHNZTpiYTLBpEEa8vhQHMcN8MUbJQvrNWz9kg9hWB2RGM2M
c3ldzLfmjVOg8hgpyTFJBu5zfWq2CYaE/FzP176qjIXzKwaUphrYENGrOSswJO3QjiKd0Fp7UPHY
rzcJGPM8ekuDOIy3/Wt2M4XE666jyDf3a3ovS158anx28llZRFUp0AMr9F9OIl4iNf7Zxyvp5NoK
Z09ILcsHBdBkOaEvB4O7ndg0+3Ul3EUzkhxW9tosUNJ+9hONFLU5meAPhODnCER0UhRQmk7HN1G6
mNaqOPXrztYeKwsYm8YBrc/l87F4AE/sS786qU0BSGjWVjVIgtrkTrcax4sq8XTZxvJhODEyOwxa
EWea3goIbeymjfmBtc/bQLYyaNjv6rXhi0X/ODEn79+TNQG32LYx7/HUMTaNfVdrh3SNo3nNxCxX
MGvdtLgJE7n1KuJ9b3xPhpWdWUoh5c0JEXbowuL5NLsW7Bg5Vlmg7/sb9ge9WwhXfjEAkNtN24F5
QFwFyt6aPIZ6/P5vtuzE+OyMETvhlmGiVzKOu2n4qTgPwna9rta9in2hNXRMn4o6CftHrqyho5aq
iZ8WPj96BYo3OsfCyRf7e35fvLG7EoQHxxIZC9mk340r/bnFrOFWUor/DfhHXhkna5dn5sR/0GCf
ksJFo89+GALLLzaowimoRohABYkziqjjTl/73nJNZwH1xOYsDqS10bsaxZrlaFT3EB+SXy7a3+AF
oCAisH/wZOWGWrwwTgzODj7TKKpyOSYaFUzgJ3m+dxRjI7ro1unpiqmlcvSnDzo7/w7ECQrifHRO
Idx8BEOy54b1Md3L6k7S/AM+28WwerK6WQigoCGhAnkbNES7K1DwXbOQ3qxH7/9jZeAEwPgy+u3z
p1bSRkVBONDRve1HT+SAWnvogIDAw+Cte02AiVxv0y4axXgUOi/I5OWA2Wf/tJG3aRnB2YyfuwDj
a9vqCWwNt9nNx4A74DRr8+BLvnJqcPY1qz4GTsJBybGgt6qLERCHXiFtrKNspba5dBudGpqFVYwR
C7R50O8eJgh7a1eu8nI5rl02AEXvz59u6ogmyhjsyk7iqxpUbDCXc9nCOUwR0UPOHYLMSkrlzp8+
E20swhOCmTzI10q94WhX7TOwHawDnD7evfOogTIG6gwoY6IeNfMERc9b9K0A55f6xmikG359ZT50
VyBrgXYFPeaHKDCvxQdpdEO94pfjlXd4s4fmGu5kqcwPlR5AlJATAhs3Bw9odk3BrogzPm6tbXzk
WyWc7uO9CIyNuuNHdyU9W9rIU3Oz+ykHKykj8o4Q/b0aTb6G8YmVjVzy+lMTs2tIJWVsG3JFPCxv
rK1EXMs58/FNYj7k6KhxjIG0XrG6dBGcWp1dPiVx2KTKWCkRLmMNfLW6N25HyJCwLdHArLjWvFtb
5uzm4alZaFwgOSvHtMLQHUmQZ05PxYCksM7XJBSXAvPp8uSvOblbi9JiqsKQOFk5iDJsqMprLarg
Y4BZG6pqvpIqR2b9j84yOyaTYtBaGAgrFGAGcHingxZc3jYZAecH0UU9EaVUeR7n94BO9bxgI4AL
Gdhy+/q5jX/U8T0frtUo9YzU3F42t+T9aFeDrl92MM54vRRNb8qiBmSTFL+S6jumKi///cWM/dTA
bJsylltZN8EAC4ZAC4ogCoy92KBGtY03awxFa6uZbY8j4nyCEDGQz6WNaUrli1kqaz26pYT9dEGz
K2wQCdBvAxZkja+K23s6aNCdtUmdpaN0amR2fTUNx3heBiNU6IFa8ytSPWCK71Hnyff/bYPmPYKE
VCTBvCzqyw+/mau6nXbPA/sQ++tqxsvrwuMUMFeUEee0RJxUlmI7MKYbjN1CFSB+Ya1Lr7QSCB3i
1sMKp8j/4X5/DM6C4KRFsV4KwCR5qKMbSG+HnR1KiF8RpuBeCv/qY/4xNwuBrpWVaFDj9Fa/UCRi
/58SRsl2MuhG/lqnatnf/5ibHa6eonrecOBOHWOD+V9f79WVJIQs3SIoGf53x2ZHqnUo6DZSmGg3
eHEH7oPBwITE/WRD9skGTXg8LIqd7ht3Zlh4zR7U1NdrssaLD9jTHzE7c6JU8lRIfK2xFUqY7qTA
FZIhBSRyfcA8qDMZXgWtq8IvVuLX0i0DDigVSr02CHfmEGbDKjuayNfrB2X1rt1Nh2SXHJrdZcdZ
DCpAEAOOimko/PP5MlNGULLiYYBCVOqhaOOrxeS5wlkJ9ov5vkQN/8fM3F/i1NUUF2Z6zJ3s81Cx
IOvz+3WROSEO/D/Agi7mc6dGZx7UJwxjFBGM5s/yEYzMh3ps56BRDf2RAHPXaxH6Q9H47A7VAZ5U
ge1FB2b2NTMVd7+RIspIoMjHnbOnqifPfeNnt1yOu/nTDTiY0SpnfvKu2h7ZSj2ZnPt/FxJOfszs
m1vxONRRgR/Tbuq9EcaH701Q7eW3/gcFB/nquLTy2bemRTsJwWV89VR/uNJ3UmUi2a1TFcs/dMnQ
7EQabkJa8DShsmHvFYgZTdGdGj1adphrK+D6RUsSYAlSNCiNf8SGkzzP1IUBoqsIr6Dc1lvPLdL0
VYV66DbjgMP5zGqKH63ZrzUKF08kcG8SvWyg9TqrmYF7oTezEguEwrRHVOrpLPW1+sflc78QwNHY
1VxUbWHqTPGqAwFtZWlyce4TH27yeiWuLN1/MID2qmkD0A40/+fA4ggFuV/tyEcA7r/vGTQEnAA0
oyC3Qq63xp668NFgDTzjFhSHIAs18wqLpFbcGRIiDfiSm/tR+p5TZSUkLzViPlmZJUeDW7kDU+3f
D5v+KQmg7LZPdtXDGhXxQvA/NTRPjWhljWnjYtoovmn36aEGlAAUQ8e1eLXy1eZdO5SEYlGDF8KP
aUiKOzIcTGAPLzvaUhT+tJbZM7c09aTWpSOwAFqKvtgWt+l28Gtv3BdfoFm0sknLjv1fT/j4OSen
1ip7pUspzE2VCVqT5gbz/n/n239syN9wYgMvauLkGWwMmKuUUqXp1rn6DxsTXyNu+yBGnIW8T19w
dqsUBuvHtuy4L2KX/bSVht6aKSufaxvpJWTqlCtAfbg3VGX9HaPNUCDUeaqG49h2j3lpX6lRXu66
EkCACpTUA2hNweFX5H335lKbQoagLag/tq34GmOaSPfjkqavXTpmGM0yIoJxUWGWm0apstbTUutO
KCm/ATVME4jMAWWda9BNqfIciIPsbdRo5E0dNJnQLR7fec1qiOQxCyx+rjVUWzKMkrW8U69YHj+b
NhlvLXXQ78c6El7cuKDlmNzuNS/dt0rNlTDrIQpSFs3TiDn+YOy4vQPrGvdVIvZ5FKtBV4s21Pos
91Numr5esOoRqOzxHaBlTGBxBXVaBXyrpG8nx69HVT+mCK8HanRVwBVW+aNO6FcI2le+plVKoJlZ
5fWZwY+M6W/TVJS7JO1zEPg6mh6UXQSGUXDlV3td76Dv7fDJAtqP2+6hUaAF6DhV+tSBa3PX1Okx
U03McDZTH193oI0ZPZZNxXPVNiL2E0xvkX9/3DRQK6Nji5c16qvWzDe5WWS5VuMlWqHPrxnDhkZA
YcF5WAYopCt+FEAGe1GpfEu7xlOb/DC1wG+T4WXl3Mt76rPXag5uMMcF7kDioWR+f3JIQA7ZdCYk
CH1eT8lrVUWaPwFtcaUzau2tAcbbejyCdnTyWaN3ftrWfZg1ovpy+Yd8XJjzH2Kj508w2GKpZ4WN
oqCN2XGsHkWwr2yPWnPIruScsBOAstyPvHab+1ClQDvqnzVjzsMsihx/foA9uwpVofRJlaJPYXoE
qDv9Sg69pFtty/ftRwNoHT91/twF+zS6bha+/gKZuFKagCxiWNl3rQk60sWmZfU2r7SrlugrAXcB
iAqaP/TtQTOPtr0zBx11bl+kwkXCwkBvUKGmfkX8eNdfTykw0hztrgx6dKtK7prmykt9vrEnhucg
JFEJwkfXauBh/V1l8/ymamlxnFJeBTYod8B8U+oPOGPFTtVysEKq6Uj2FZgDmTflUeonbKJe3k1F
kHJrLylArxGummdrpHghKGoDNaKqeBM5xSKYhqe0MvEQ42xgZWQgdO67knG/0pjmVeaUX0944ewN
8A21XkRbkMAKF0qwQ8LTXctz9QUN3Ts6xOKlEWmyU2OjfQPl0Hs2gDuNdUp2hOYlvUt6lLZBPR0H
FeCLQRdz7UZpCmgsJ7p+IHndITCR17TTR6iD0kT3rFQtnlyhxd40VvYNTcev44QfYYFO8kdvCeIN
6tju8CFqUHPVXeUNJum+6xrA115n113rdc5UPg1WEnl5pIONi1Yo/5ctwf/VO5IQnpfOpsgw9GHr
mRGQDpMZmWgsT421IzQI75W+vE9j+oC2wX0tmhuS1vdJm1l70CvFj2pGjW8F1HhBaOM0UaCVlIQ2
JjpfXR14/Z5occjwe7YMUBfPUQr9qi2q9F2ATgDP7JE4h55MyS1vM7sKwfnkvpp5ZBxboxS3BXiD
Qquu2g0oeuPDxBwCBhbTBAOZcwTNauIzRndRnD0Ok1puJ03nvqIXOQ/QY3tHw5BcZ7zqEi8v9G9R
ZE0bcJSAnB5E523gqNQIbVEmux4SfTeNKJp36L9gpNiMyVNExDuzx+/Csq4GgsvSL0ndBUkd5Q1e
KFoEhc2JhbldggAhUsgjsTn9GifoQBnm8L22oJXNYno7wvce4Bq88I2kB8qm1/JwYKJ6Gq3OCaxy
6PFcLbX4JlG1/0falS3HjSPbL0IEFwAkX7nUqpJUkizLfmHYsg3uOwkSX38Pe25El6iK4nRPTMw8
jLudBTCRSGSePEf9sDpJtlSfYiRsBXuJ0wh3u+qM3m90Xjl4yTdjtyXgArsbDDGdzLGO7jUtb6Bf
rYR9NBybu5mW2sfUTLI9k8V9ycMGkl86EZu+KdpHjKkUx0Qoc6s1hhEowCy2XaTHfkZb7fdIzW8s
7Gq3Fu0LG+V4KMNJ34wlmwAwY2ZGfVOZb3lTgTFK0rzwaaJQS7TrlygEq++YWX0QsrgKzEqKr53U
pVcXMT80kA4FHCBMipM2EDvQCzDwudCA5IOb0SgNqqoFx5sOcp/fdklMIPlx1zmNFcL7YrGZOj3D
KgCDRKdPjzDimkBD3hpBjqVrTQPd4sR5GDpoiuyE01Un1WQmYPMqN+H4eflTV7z6kYH8DqhlFT6N
bZmddN1q0DgMi6jxMbwYHmWb2udS9cnZLqmxLbUkQ/4ESDg6S/aPutLCx4nG1aNAiQAyRCIkbl1Q
MNtljfTjODcNtyukfpRZHwdWqwowsWbi1OZ1exRpMQb6lP6s9Br0uVYDWr/MNu4zUTh+BoqCAjpK
BbQLEmDknotBmS9xJ9Jdmnf5uRQidVmL/IlVMtw2sk1+KgcSMRj8d+F53cEaHPw4i5ONxYriKbP0
fHS70G4f+46Ze0vw5LGVZQqOZ50G0cjkm5J8ADEiNQq/CfsUX5KPO3vs7zSDnUXr/EppJz1DV3j0
2xP1CHgvAcRT+R2FVt12hHjM0Y41w2Vsmia3xlzhU9RaQ2CF4LiHELL2gHAUB6YsxRaTHPjGLIRu
KcLYMYp7die4VRB3jMmXPk7rwLGj8d6RzrSLnb6GBPAYFcRvhqbKvNiMnniW9q5TapAIyYEKtPkE
tS0MVj2VEG5wC8x2H0BGVu8Aj6deCKguotE4yyLTsurdTKlIufbYgXCsCFvUaapGYbwXQiAmKXQP
ZJXn0JrERvaDfua5GW9kadt7Vtnthuiq8oHrrc99xqttHVf5HYh2cZkwbdZeTaOjkhXka4SNQ0ri
csOGKPmCon7vjrzhbs1bECd2UEayk2z0WWjgOZGQ8aXVeu4TO6ygbtX/hriWdSKxlu4TzYoDrSPZ
fqCZ3AjoNd9RkpYvSZmn7mBMjtuOlJUuZ/Vrl5DMLYrxrpDaCzYjdWNhPrJm+I1Jo/JPV0I9oZlw
gEAJHD4TYdBDCBIbLytLuQGxuf0AqfrwOHKF90SSviNI0R2ARD1qwHrxRViWfZ+0VrRJktoBPbkY
nN9OXyVH2YA1sdPK8ggmO/5Fb4Xl9xrOv9cR8FaGhcApI9F4mrKJmeBNLPRvWaoiL+Lqh2y7Lair
ezdFT8W1WRwG0jGnA7hk0G9BaWYr5QDqwDr5FXah8AmeRYemxi2FktSvvOuzHckVSJtTx2i8Phrl
EVd0COJKc8LtVJfI7FWhdrUNkoEO/YBjnhYSDOfInmN3MlN7p9nCrnzS8OrnmIOXtBYJdcOGvPEE
fJ80BRjEjn50JLxzxvxn3uvmTiIV8QcexQ8SMCuvwWvEjbXcPBRxJsgW+x3iupZ2+15Ct7j0eUGn
Crp6xZvdxQdS4VVxNgYdZBVaKft8M6BA1eIBR8BVS/WwfRhKynYd3PGrDpyk24yYqW7iEFCYobHj
HzYxSxfXU/vkpHnrik7vT7FWfdMKy7nTwXKyn1B732uE0tRDZMCRbcSQ/6pH+VLkwv4yhcXAPQSN
6Cl1zPeiIXKfQJ4ShyytjDsx9sahjDA662qTqXlWP7yhoWM94SqDTK5KAPrR49jwisbWXiPR4ALr
0nDmEC34Bm+vp8g2woMsdbHT27h1C07lQ1KIypugiKogaY7TGmJ4G2LOgPeMWFjcGM8VrcuDGq0G
x9tIjWdhgFBRhsiMwimSmzxneuymU4XqAjhHzvN07hedl/UPnqcdKh2kzU5jMYW/SszCbHUhYlQK
CrxJoccRegaei6DvD+fpJVvvH2ttYm4yFe2zRbPHvGvLPTVJBfpSUT/quDFdNP3GoFWM3ms10cNA
pO1010Qc6nNDTsgZ07nFgThZEEIO3kci4CSBE7PmbihZ6kd23Ada0+vfikEmL6lW/CJhGe+ids6D
tC5hB6vogZ2sp2MMiYGjGVpZ5qaasXNkiqintffaVNk+zSN1dLIJ4qOjjY+Hv+4PKFQzKMD3k/0U
NzPTZyUUGCOdBJnlCEZMRLwxu88nhBi7an/SJkxBnaSrvT2JjCEGRi3wcgREhIBa4/hBHGVD2uap
oW32UGMgw0sHiKL6LW2H2E1EixsqzpBguD0rzNIfcOl5TkgNl9ayfgYHr/kIimfnUaMd/dILoT+D
bNR+Vlof1wBwGc+GWRbPUtaAM7dgJRVt2nU+yHETcAYndbOr4zD2DdqrORDVj46l3iVP+nfkP6l0
OxNArLRz5CtOYfJAMha/ajqZCclkjqcukTtVx0A5pcb3gRTODo185UUAGd9hfHr67RjZKLwi1sGn
Cy3sjB7qzlCHiYI6EyF/2kFUwvIY60HHi3+W3dvSgI7K2CF1LBMmXzIp+29UkZ014boAfTYynagO
xRauFQUaukl+m1CFd1LFTBCvcu1oJKQ9loRJNAhi3Q4U8nCfRrnxW/BqzD3kmyPwih296ytgfgoO
NtBIFvrgI0lROD5atseIVHlO7ZpsBw7OUBfw/Om+sdrHuu2TB+FY+aYs+9C3s6TzWYnnIGh+SL7p
EE/3Uc7BRQu62skFNfbkmq2qT2I0LDes7eGNNCArdTPRPheR8T3JyxyHzWgAlZ4m/FhMG4AFOJ72
epYTL2bQQ0bO90KyUb6ZhsqBx68F7tThiSEOHDVkbPs6ZnUghdSxOSbTH9K8B0m2I5sXmwk9KOKR
+fBF/kapE/8SvDM2I9h1H/PcUu7odAUqKTFecPA6f2A6ujngAbqTHY38HDS1OxbiUVaUNfkSC63d
1Earb5xuwAVPOrxMu2kXkYa6fVJtaD4YexHS0ld24aDSbuuPtSwj/ClPUY3QI35uKji3jnG2fajl
pd+IMfqRtsTO3bQHVS6uElkGihk5eP3msr2GhiFoY0eTbR3CcPx630lI/lAipfBrRU9pxUEH3GiV
x0ett/0Ca8UwIUOpP8X86EkBg1S7STnV+GsBgI9p5JxoKjMDo+FpdG8UNWZL66Y4cl6TTcnaY6Sm
n+Cncl46TQAVljV860wgEh1rZflwcH7IWf8F0iH1lgN04WmiqDywbqd7khjKjYwaDQ7wFmXPVoN6
FsJDXUfI7UO2GSITGNWoSn1ZhjRg+Hq7xLYb9JIy0JUmreZ4aY1RNCpT/TzItMfZceQBYgnqZHc1
qYKZqHWfRMhDicOKfQQmqKAseLOduvquyEtzU+IOxZbF2bM5MIzMiSQ5jBOtdnkF2vQRzGRuTNtz
Gsto31ZWv5tso/xVWvAPGw+XneJ8yDbScjBMXA3gSQaFkDyPhaQPI+7/QEv10gvBP+a1KbP8UoL7
xkmj/DWZn7k9GR1f9vIQquacS/5mknKCvD3UbsGJ7YwPOS9QoqlasmGZzQ8Zc+LBHasSpdRJhvsq
D/kLOoL1kYhB+ikZ8ZipNVyzY1EHTUnzwKBRhcQ5PBmkr3E7QsOOhVa7sRX5gT5Qgi/PXwyBymKU
m+CC7shr1hos6HtlvKG4W6HvLa2InRxnwINYd7IRz3tmNkgKaVq8JDQZgiYq/+RmF+ItUg97ydIk
qNsWmnEV1DASsDu4JjSHPHMGlQ5lJVwg500fZCy1B7JAx2W0gQBcMYKeBzyFbjXGr3qLixTPNGNf
VInYCQnWcExYTtuhpcW73kaOnP0ifcmT8Rc6ZPUh64SxUSG3/BazQA6Gc63xBwFNzte4rem9qTeF
n0ZhceIT+Z1ng/Uuwc3uD92YnaZ4+spqPvlVxsWdLdkd4fSeG9EBr16yxefhRykBTUWB4EBYzoM+
BaJcwz0G7d7hD8DA6MxDM5gdcX0khgtWB7s4N0gqtsMgcpRp8/ZoGNHJbsYAwQoD2rZ6gVxPep/V
IIZtlH7XxE321ZnwbPaivuR3Eb6x103qbE2x2nNnDAscztiiQV3oL5Pt/GIaxsmDsBchhmIKCLan
kTxFVdUE+sjtbdZmRg4+e7CKN22PZ0Qq8jsMfcTegGLaHlNL+NFVnG+hmmL5bKjVJsRTHvxa6r7Q
qpfRtCgyu4IFTmawB9bYvTshEp+TJH20mjqz3S5GgQek1/rr0OpfMtP6ZqR4++axYW7JCL5m4B0T
hGvLesbdYJyoWTHkyRiRYplzHCEodFcx9tR2g7mp+hQhdTSRxNmN5qO/AClMq3iAyDmeXQYkyhKe
njX8RN/SdbUF2Jrsem38PZV26BpJ+ILaFTknLKyeQGJcQO0ss/ZOreeHKnGsX5NVZ5tUjvg9Sf4T
zFvs1ZjSHwPDaRNt2/gRSL99UkPZ0QGnrmdIRwsauAZisvEUDigpWag3guqZvSUZt3/XpvWoDVB4
s9FotNVzxsDukqiwsV0FBFP6FI46ZHziDhSBflqHDKe6yoT1DAKG3NVbldR7YOLS8NmpDX1jpGkc
jLR7xvxyaUH+rcrucgTiL1I14d6KbNAyJlmbgyTUYfe8U+wpG3DRJy0Y6au4fy1DpG3QTuxFs7Fr
WXlMWAA7FON900Y5GhTVb6NO0f9KcaeR7E8m8zcHKRAEBkbuTQwdmiKh4BR0yjcEdtCRhOKboUzd
xTPvqR9iA5WQDHxTfWh6ljOmbtUYI67hUt+SCu85krePAkCox2gctHE7jGHym/UpeMxBqJKewjyv
HmiDZgivownRy/mZKwWebPCdxjNDOzKU7jRmTeMOKkUpLZMkKKoxPMXgWvDaVn1nKdHdOZXbqBre
y8P+LEj9ohzyCv2CAujq9KHASwk87bG5gY8CWMKcR1Jqv1XCE29IzV1JBbg6EhQbVRTFnmUM3yPK
XyLUMf2OqMhXzpj5OedoUKmSb3mtfWGCOq4eWvflME3P7Zj9AC/26EbgNNllInR81ssYdByNw5Gc
lrLchqVTB1SbRrwZQW3tRPMcYGiOG4I4dR85/Jgq1FE0q9ypysQTpY3Mu0TN9G88wR05lQd0FNog
7DTn0AlceaAW0833NBmqAfkLSqdFPYj9hCf90YmyryX6Zoi7YZa+g6Vp8kmH6XN9MNVh5Hg0YsoN
nJGlIG82+BueQFz+JvUKVPxFmAE8aEY6VMT62HbjwpGBGCIWzPR/kJxIjaCUUYGRaK0zqadVk2iQ
XWbirmaNdY839ATxB8SJe2y8dSi1oQM3hG0490oVzbMtNfqKs+28N1RpO2NsASEsST5giLIaUQK3
685p3XDoDTPAwyY0D3jD1B5xVLFVUSX+WIlTfI3rXN8qx+zdSuRlvNJLuNIpmWn/DB3/5bj3FiiS
xOg46RWaVaiZgmTFNHbc/sfDsMB321AkskH/PEvDfWxL9SrTp96pG2/soQqN5Bo12MAmuX+763Rt
JWDyQ9NixrZ/mtkcgd2qENhxbasmepC2LRG4TXnoGoTk26auQC1AJgzErjk3YZxPg5q2XvXMSawW
xAN4mXb7bBP6nWsgn52BTquD0av2FmCLGsQAImlEB1xVfD+zSOQe2IqYG7oJBL5W4eRXGokflrdA
XbRdKhsU0ZFhAkmCodBT0bk4FVtw4W3woL29mVcaZ5fGloy1euk4ElUO8LzyY5Lf6RZm1ZBwFasE
V3MfdtG8+mBoAfNhhE88RzfAQ+Z/qqb4WRR4lNxezJVBDoxvaLppWWCMAIxp4exG0dlomITYNIBQ
s2/mzgly5Hmg/Ki2+toM+BWkx0drC79AIbemcQyeNeMMJI6NAX2AwE4cuh1v0NvF8Ei5ArK9dsjw
tgNJMmajQRS2WJ7ZUjX28yGrcOGWRbGjaXaIs2QF73HNJ0BDMVORYr4b2L6PIUPinkVBCruIgqjL
8reyeVPWkQwrZj4zg0L5+dLOArBHBZ+k0OF7hiqbQ0a65NRTdBUSWpZ+kmUxKpCoN4Si/YP2Od4t
A0otFeseaxODtpViFgaO2LCzeARkRcoKUKXW0DoeR7rSU5+/5NJ5TeaAngrva0z9LnZkiCH+QgVG
fkHeod/3mUCF3Bwrz9Ka6ghyWHDdpmLwy4bQt9sufe3YgL4Gc0IUJMw2W3xyR/WWWbO8Q6W0Cloj
OxhduP/fTMyLvwAu5FxPmyIFtIYPyMZxPYIQ87aFK3BYfOmLVSxCWoImUgsOugYhLdxaXQBC6XSH
UABIWRUYm0Z/oOsC4zPgYvnRQCxnz8zIQP4t3bgm1kjt2my88NT49tbZJM8IpCfzgOr0aRZcuL3I
a1+KUgyEg/wQzIRL/AdJBJoskYFbKQFQB2+IZA0Yde34X1qYf8HFh0IlGJwXNYq6svvSq3QHXpQN
G+vn2+u4dvqhl4x5MHwwoCXnbb2wkkmjIq2B+ciW19/ZkO8MFv9QenLA2PvmtqmrW3ZharGgRtMy
NP+dFhzphV/EqFE4T7ctXL27OdQv4APYuk/sQbzEH44KToDO2w8jAI2dZ570M7RjA22HGtltc9f2
jmPEE9yXuIRAXfFx7wwBUklnoOBQAbihMQTeQ6gLgAfberlt6OrdA04kpHQzXfonkI/MJqOpCdBG
A2pU7YEe5DYCzasUAcu3znnyjdUDdc39LGNmG7ZAzI706+PioPprAxkxoDgQ2hEmSdmROfScCsdf
Wds1twA/BUjlAAqGqQV+qCFtOUKiedaclK9liZMrDp37tXtNw+1/4NyroM3PcG5cdwxE1HOMNT4l
4jQeBYMiH9aWicwDTPRcT2gB6BZ50vIWD/Zm12mxF/Ncc6k0T7dXfO16AaUjzptlgU1mOX9KJHi6
jBAQQshfWp6RyvBUR+gx29YQ+oRF31SJAlxeoUJ62/A1f3WgdwDtRoRIY8lXkI2AS8fJgGFUwA0S
wKaS9p3ZwBysTWauGTI++o6Ugsk4R0EfpUfo35jqsU+13gW2A48+CKeuPHo+e5ChYbp71oMBVzXe
mAtzsRSiNhk0YVAR2NlRC9G2OPp6e/M+fzWwWkEdQUM+ZoDHdJHRVnoXhhSNOYyOiefWZD90Z7jv
w2xDYzydOwp8y9qQ0JUEF6pEHDhHrA5SPktNcbtsdT5UeKbObITNHpf1gd2zbf047daInT9jsjGn
iOACcn+wWRhLsDTFeO5g9CjiWaoDWqmFWwIL1YXoVIrW9rQI7EPFyNI8kEY8d5Sq4fvtDb622g8/
YeE1eV9kRaa180tI7KzjjD/P3GkDKNnOXhl+MObo9TFbwHIxgIRjAEAoW46DEg51uySMUBpO6J+p
a561BCewRnwChEwN3/SocCCmFY9oN+XAUxYl+z44SXLkwrYfDSgQ3TG9MV4qWxN/WqOl+zIEw0Cf
TbEGqHIHCuGOSwuczw6YMcjUsy9DMvH321s2p4PLVaB2h342ZhzwRF4kWqwuWopmZu2ZKNyM9s9J
QVcKxX+jORsIqLeNfToAFG6IHUOSAHkJMGF9PGUmnYpCD4vGS4pN1x46+dtIvs+oPAGgA1lLUz+F
kNkaA8QTHE2zJuvCWgflzDQfoFeZOD9k/YVYz2hFAH94e02fNnC2AoJF2IDLc7rYwLi1AaCCDrFH
uxyQHO73RD9WTX1AveHeScqVAPwZTEo15KgWdnAmYcZ/Pu5hNwwVK00H9k7je7gFM4QIBnfWLgw0
32u2KMg+3l7hlX3kFvYQ2rYYubGXelm6tFlpD0CRdvVeio0afhnGXUd+37byOeVHcebSzByiL9LI
CIk5NVM8IvmJb8v71k38IcRgfBMoiOBpO6fw1mb7PkX9hcmFh6BmjkEIDOP/xUxWat+pGF5vr2r+
Gz4cr4WFeW8vFmVGGrZOt2qA4wD3fYGGYFjs/jcTiwdfj2ZiJihMdNGXSDlew47cWBu2vLJTFugm
DQCUkONDnOvjOooyanQHE63QGHE6N28sFLIm5x+/iODZl1YW4ZtZbd4h0iIYhSc53vdrI/WfCwgL
A4uMtCJIjUG2ipj93m0whucDcBIA5/7IoTz7qm+tbftiHMUmOvX5P830F6YX7t00SQitblz+qrN+
xKn9jo8GGTDLa9E0ue0R12LEh31c+DV11CRTC36tnfug2Ce/ZkU9vh/P6oAuCkD82+S0dpauRIkP
Nhee3ne0x0QuXuwaH7+Mydz8z74JjtEUkQUr65v9YHGqPthauHwNyk47FNjLYRNzN97Nwt6DV9V/
DY3+F7Oba/bme+3iFGM2AY2FAaDomYJFwWUSP9xTzIpmQfqwlkatbeTiQiFpO6RUwUeTEgICLcR+
j8xKvMpaCetXQtPlJi5TXmsMAbmzYQcix34bFTunqTbp2K1k1mtmFpHDigraIB+oASIAhKk4xWHm
Ur697REr4clZBI5phAYN62EEwudRdm7WKCyvLoJh0hVPBBv53sLhQiKABy/1OcaCYSfZ9OiUZeT1
9iKufnjQ3zLUARwQWS4WMfSo200JhRHbeAitxwl6rKHDfk6Df9vQtasWLZe/LS3CIM0KkP5qOKvy
zL83dyh0bYxv0VftYXqbb1rzca0OfSXx+2BwEfwSNJVLBc1jD8LYmzhWqTs54ehC7AGZJlL2Tdyj
G2NE0cpKr2+pg4oeZDIotxdniSUFiv8MC81zl4pX5wycjN2tfLerzmGBh3lulkGuauEcVR/zdOiB
TyvQBS2FP2JmRo/oylLmLfoU82xI2eD3wg2XVN4YNJjq0YYVAO6TPQFUye0ttUbjNm/IZysmCNCZ
+df45sdIJySrSVqbuIHN36yrXIiXozXsmtPW7O5Utk0AmrjtjNc+Edgb8IpCDRH/s/hEmkoa1s5v
gtx4UaYPqLTO34xphR3o88sQ1y9qeuBFBqEpCkXzR7wI4V0eDwP03xtQfYZbE+E73Dlbw52JKday
mGv+8NeCoF3mzAJEH02J1MIgxGwqK8H9reuujYm6tTbc53revKB52/7fyiJaWBLMyJYoQZJwR57t
g7njj+a92IcPLYg++t2/eAR8MLcIGTofTTPrsSiC2U9CjilEYNMQZIK/brvD2ubNx+DiO1UYiVQs
hx3bOJP4JRfHmK0Uz66dpMudW7iCVkN8xQDaEhDIbyw+O3J/ewnX/34bxxQ05g4abx+XEHWRMyRm
UmOaszO/lWb0hWnT8HTbiH713NC/rcx/frFRsux4Fs6rwAAfvn9/cp6M/Xv7nt9BFtpNztFptYQ8
u9QyOJhQUcIMzcwJ/Klhgf9bNgaenm2gefTV3JEAM91wh+2sQz1+W1nhpxIrPNxEaRXVslm5acnz
YEeqwiNYtijmzK3SmZ0XM127dYq9az4H6hWmg08Wl++yqAlyCwrgKl6eU/8kKw2YFmDQ8rUINJ+Q
T7t3YWVxYA1JjXwiSMqjvXZIZwqi9DCnrZwGs0QAWZUIuPoMgE4knfcOdOB/hZALF6lVq4kyt2tP
f7DPsxJJ8pCe2L15Ymfdg97gV2vPXm5/tKtbeWFycXzDDAOEXQyTVbub8qcKxel+c9vEteOFmd25
SIuLEHWkj47PHSVHQ+JO75I7atynzUouOf/7y+/ELRCnz60EVIQX13kZ971BC4b8ez9/Ir7HDHSw
Tit6zQxEadD/pego4TR9XAZy4pKQOJk7nM1+PkozU6qxa/95dWAe6kaLAlffZ2r0EkNDXEIByiOM
Pxb9MxunF1y37u1vcvU2ApCH/4cVE6j2j6sZmWqkMtgcGsKtkbr5AXN2uQfUGua39eq/YEi95mkI
r/O6Zok/c3HLmo2wW5IDiTmzJzcOiszkO5Vvt9d11QjISsG9ifF0cLV8XBbKEcSuZvgvKmOhryB6
6plavTPFWqf2akoOLRG4tTXjrpa9Z6E0ostJNZjUDOJXe2ugLNEdjX0VpNlmhikRf02/4TNbCwLs
X6tCeOVwj8UWJlmS6ZLreLIf4l1+nqvl+oFv8ud/44SXhhahj6R0ZABqN97E75VxaKYtbdc88FpY
uLSxSFC0XgI+CAQqyJzQBWSbWYMv9MGfi+EaGvyH5G2NpP6TTRSxEVghnzWfYWOJHkoxAoF5xEHz
oqj+mRUjHrhNtNZy+xzGF1YW1QdM9lYJlLU1pK7WOz93oK6LTzGI1REv3v87dZlPyQXEn22G4Vsg
E9DW1xd+X8kohmJDCYj1WLhatuPhn8TSMM7/T2P5RztLnU4LuvQgPkOfgZfJPikwM2C159tH+Mo3
ulzKMosAhntooYQB8gXJhUsq/U8j1tjMP4WJxTIW/m0y0SsOZiCvL9M/VIIe2DV5mAFNS0Xl317P
51MLHWZQl6D5C/5hbi+zlcyQBHNoQNFDdO+gtMGvMWCo7tIJg2pPqn+oEa46APdvm73iER+sLpaY
ZvU4sBLjvfFU/oyiDgyNScWBQ+bbKhr3t41d2c8PxhZnucpp2CsMgHtE/1WSX5r5lKqn2yY+4zwW
2zj7zUVylJAOCuXzMAKQf28WlHLAggOm2sO0MYNpl68G23mDPqQVsz3c9hraXhb7JJ85MrAn9zE2
sPFxkj0geHcz3desLF1so5UcZs5RlsbMOatAAo0ARRc5DLRBMNU5ayPawE1qOhpTxPgV0cTXBh1w
zfd/sZeX5hYRynaUNf4lxVjU+2xvBCn40e3mQb5rG+hm76S24oxXzvRfgRc7iv6etizHgRVVmSMo
lLE8c59SY+80awCPazv4l4bO/5tYLAntxKhJgXzHnJIOghN7aLek7NKgd+I8cSeFGdopbVfC4ec0
Ck4ChDISANR5NNRgFk4Zy2SkNaxGscvPGLIMQBy1rQJpepM/c3qvcSBe38m/DS5OQY5x+NIEIRiq
L+QIQL2bjGsdy2uR43JN82G/OGgkjjG9HGnYSQeynMOEua4MYwR1JjHUM7q3XZGuLWj+NRfWhkx1
LbEmzYNKFN810fQtNcPQH7Uy64Ny6Okbm8JhFyUy0ty+FfQdw3ZPasTMn2HnZ6aMFkE1ce7ayhE/
+8YEOcqgxXxPhvKhVdU2Irl5l/LS9kQIeM3gEOkzgn4HxELAdopb5r2LCNTRIrCNHbtaRRiKsy3x
QvoZZ2yGtP0hNcggGToUSwrZs19jyKQnJO+IG3KJSpjCIF3SJcfExCjsxMkstzaJoyYm8nB7v65F
2suPswgUHRTkmoZjuxgvoyC3xAkn60udWysh4vpx+tvPFscpAty/TSIhPV3YLmbAglB/5kDujs4G
T6OV8LDmcYvsJU8wmlYIeFxVQHbTL9+datNTteJq1/Kyy8O6ZFeC2A0YGDKYsVDi23Jwl9pgX3i0
QOnkbOV+2DYny+fB7Q82//ZlZL/4YMviosGNkoDZQ/PKsvEbo8M4evgWTjhMfNCg8qXazs24uct4
ttLIWTlZfL7gLk8WHvbUHhCbNAGlwyHiAQagnm+v7uqXAyYV0IZZR3T5to9UXttGgxnhkIwPFajm
8sn+Ccad76oXb/+TqWX7q3byCpqlOajfHvQOHbbngkToEaw4yVW/Ryy3HLBuovizPF/QBIfSKAgx
1WB2O9A//TJD54XngPpqIfhigMxRu9sL+1zqni+R+WlHoYeNfGMRcGsH3ENAuWleihi1KzbRpsUh
c1UAbqPVWZerAYSiYwUBQ1D2LbPRxJZpZ+pzvK13ZRn08fearmSDV10erxFo+QI6BAm5j46X5aHD
JeY3vQlz5C3m2wY7Pw0MJEcUFF5x2oLCCVQ3xFoD515d29+G2QIUmGtSDVWGteVsMwGgHWXHrvxy
+2td9fgLG4s3eBODkS2ZA3A2YXSe7rn+q+nuymEFrbZmZnF4o7wN9WyAGQ2kJ1OHvcTdZRfjqTOM
FVNXXf5iRYscxuKiSHkEU0W+CUGBUcjv6fDIQWxSrWGvVjyDLbKXOGUZUm2YGjaz2uW4Gw9ku67V
u7Z5iwPFnKqyVQkHVMmPtixA2QAITNW49fTztjOsOdz8Qy5CLGgWMIY8wlBO24McZEBL7eiApuC2
mbUvtAhKlQhbqABj22pzW6RnY3qL1SYtTk26dkdevTMAOJ9ZzfEcWXbdhlGJSfVy8goGgiz1Kk3+
b+76CwuLLVNlNgLYiBeGHe95fODjtrV/WsXT7R1bW8dix/rQwah+Mh+f4Us5PTZr4kvXY/bFMhb5
0QQuK5Cx48sne/5nJsyd25PRMfkvphOvOtmFqUU4BQsNIMizKcz4ltURw9guho1v79fVIgX/28jy
dh2msaxjgs+imZPfyBQDDSBNiEwfVLBB2WdPdWN8hXbsd02l327bXvlWS5S1LiqFPHY+rY2zyQqw
wSVrNZhrW4huMi50wD6BKlh8LV6ZRVQSmEibX3nxA5ytDOPht5dxLbZd2lh8Jk6kPY46bEyWB4KZ
mLyRLrCYgYcNOmDUA7nRvwgLwC/os7YVcPBLnCepou4/YSFP7U07+gYG4Mdsmzf7qFo5tVc38MLU
InCrfKwp/SuimsClh5AeUB5L/unwI/Kgy/XMP+IimhrSFIlg2EFw7migzyJvPV9pJc8fepmNX5pY
RJ+sG+NchHP0kd+NcqM5XzXq8v8j7cp2JLeR4BcJ0H286qqqvu/umRdhLkuiLkqiDurrN9he7FSx
hJLH+2DA8BiTRSqZTGZGRoA3kw+7jH9c9ojzHoG0ICkKFWRwMcM48CBVD4zd9s0QeQysCHhWtSMo
E3JMkoE1bp+NL6pzm/QPzdbrQ6zn0nolx++ZRQavc8XYfG8mvkf1OR6NClSRZT/uIOzWbCXQa6f5
eIelYzAVPaB3IpAk5KpjIM4yN17AGwZMKclLUesuQEWkBoxCgGaxQFOy8XBadRJLRUtRgDXO2iyK
rYDmbYQFAg0zZQIE2I5d445P76nzVTW3ZiBWFwSIvSuavkIf5dTtTWNKAHWBuTG2jMD+S2A/RSfO
1MIZEPEu6F7/mCZfOCY655qril6jIzkm04t5nvkA3g8n7LIv+nzHibYRD1dDxpENyfW4alrJiCHE
oK+iFpVaM4to8Xb5hK1v3e91SFsHvu/BNhusYzKvQCxngpHvsgHxF5ydn9+LcCVn08eFZokGPlb1
KrkqrvLdBM03/XpL7GG1uI1lgFIJcGq046XQ13hJSVsXC+FX2YMDeJ8TZW9jZAUgBAi3kL+rizoy
JgXBIl3A/isWJYZuhK7JhIEbfb9Vqlwtjh4vSvIyXWv++3VMg/203dwNK6N28JwRhFBWnt8Ys/ZL
sYxHlqrvFfFSJOqm5dsgwgPvLNLpjUts1VuO1i15pF2xkakFQlMGFifHAFMk23CX1XB7ZEHyR12Z
kd8q+IwARo55DJ2IqLHAIL5ZdxZbd+aXvw3JL109T4pyFP5i3uZv9hWNhRhug/GtV/dByDYYAaQt
M985dFvwv9XgeGRZev+6GkpK4BvB+xdio3kKysFpeEI9y1cbsL2SXgF1E/l2+RSuZtuYzEekEt1b
Q1YIJcY82bTPZ4TIdI/kI64wOuqDBwz6UazecJNNa9ISK5SICTc7cT7IQxU1u9a4s277G+jG7nT7
cWNtZz7jqagoiVYTuFVUqPKchv+mtSDDMwmvPFRv+hSWLyD1Cs0vSdzcgDEQ5BZXEFiLjYfLds/C
s2RWPzXrEvAwoWOHlDgrQhDKegqP3K1pxrMTJxkxTo1YHXVI0cOIArUMR8Mg6Fa68dnZPjkJkgnx
E46SxnIGYTUIcMVJcJ67xv9qXumBFxuYJbTD9AZs5CB8QpdLbOHhX2wh7k8PQuC2jQbvqem8ajRz
0AYMMkBnRtFY59PaYMFgTPvLhla38ciQFLiIng8g9wRsIRnN/hlMW3oAPtItEZg1jxCjydBMA2r5
vDKYZtpo2yPITjqgVDW3BlUSrawDS1QaXV7Q+XMTX+3YluR9k+KqbW1oQm+GHaortkf8wM2qXm/d
dSuLQg/XxpSrY1hQ3hN/fuQeRQaeZsMF7zhVYw+ZzpL7KIZfXs3K58GEATIqDAGgTCv7QVUMI9bS
Qtc6D118pcLLw8sWzvMDkCABPQBsJRCUyEmlZaRerxm5UWAZJvBaFCViJ8pzf/pQY9Fl3MoP1+3B
pgsmFDEwK50qfQG0Sa8bvBsilASiEhK73lMf94f6yjlsfaPPDZLOMBSuABHEjANA+fJDlg4eiPvH
SciJLHH2AOTjDmMbXsTvXc0fIaYH6C+eaVH6tiVLtfbpADIH6BdXmhC5PnUP20gw6qu6LEiqnZoy
f0n/+L7ELh5ZkKVSZs0tQJCZQUbOeSqnh7z+S/WisYVATbWfW2XDFc/yAsmadJksE2NcpZ0apG4A
CviwTTAu5P6gNLZIEV92yrWjdbwy6Qw7HcZa1V6B/5nlTzwnXbAZQILEI2664f6f7nbmIL8/kyPd
IxTiUOAndIH0BboJYAxr3/41Qo6Qf8UIWVRAgbAPIbrju3v0doHIA3EXNHHDLYzBWtg6+ZjSsZhG
MGdloO0LZgblm5pAZyBWrB8QihrJMx/aUAN/dtX/cUKCr2qaYgjCwr8B1n/qpWUzGVUnYJM6EvYi
0t6rgPkNmsxRERvGhgudt0lhQ3C8ARuKth4GcU6tkcVuQMgH/lsG9Rs7qGPwu06mL7DjAh6SUyC6
H98u+9LazmKACqRemo1wA2GjU6PgI7datyumoFPqNvRy7ZnnRePjoXqfDs4es9UPYLt+wIP9Baqb
W/il86cK+BZ0w4RakwWyDBCFnJrPBvD9UjaBh+DrGKpRH7S7+bq4FV5VfdluUIgtlPwZxUgQfAm1
Qg/txlNzRulkBQrtkK8qqfqQpwsQ81mLebvLu7pyQkXNE0EcF4dzxnhg5DTpoZIgWPS/Ki5ILNtb
T9nITc6LXGLrfhuRA5zeaBSqLt0ciNnV6RsuWNFZh+6AD/7HYfQhj7rbvJ/EgT/fwP+tzJE2kHmm
QrxS/dtHTeTLyYP74AU2Rhuq2IXAxL84gierlIKd0WnVVFJtDIweyjBGGlQlzFR2GXJKbiEphyJK
9UqK5i5zP2jvbnzJVYdBxxb1awO0IHIANEtGhsFBbpa35GDo5CavtPCys2yZEH9+lCl5CVEZS/HG
6sBKErg9f54IOJMvG1m76lGBBwEDsjGgf+Vet5M07UgGvK0ac+Ehr6n6VNRLEdSjUb40mVfeUF4g
hE+88JFdI1sj1c8sd9JXpi5f+NS6e7dM3Stuof3aZq3Z+G6Wbimsrb0qTn6meLQdbUY152BkU5HM
/z1ADHGQeMQgMQjNdgDB6M+iNFPdD/eYXX7d8rW1UwssAJwbbThglKVQ6LUqUiFDY0GduT7kNcqS
xiwvNr7EyrPT8MAHDEkbNEbOMsppXOBKBJpXZr2zult05PzG/kbnjYL7mlcdm5E20sosZ8Jc9Bxg
SCNYlphNVXTZpda2C7yTmC4RyQiGOk8/VWbrnQdyIxyN8RUdbLOofD5vXE8bNmQOTR38y6zQvAl+
SSKnrT/AJB7Zy/B/mpGiWjowB9SguARNrocEHEOEQ09mKDdO+toNb0C/1hEUIRCylVGL+gwlRUdH
yE5uPzCgKuInuc+D9xsXMgg+ku1gC027uoEeWLdA9mW7IF6RPhKhJuHgIw9Yo4OL98egxVnWb7zH
V136yIgUo6kA10J8EXzC7RwXhhrNjfamVE61J4Nub2zi53S3dAWBKwQxTLCJYapF8mzujK3WNLiC
gCn8YAdtD8m7cd+GqBKDrzkYQjGZjbP1BfpVfhVD6KfcbUnDrl2+AP2jOQAwD8jiZPxV3vKlGYYJ
Q2msuiK6BkGl6QoYpQckTlAKs4fH3lMeOgpFbuSLulaG6LIFQ5Xe85lt7Mjao9EEZykmEUwbAUye
o6y4DdAKg8B7H2mxjVCpGYcx4DF8+ar8lW4WEcT3lL/AsT35C+TGkg4GKMeEPS3Moyx0X4ydGB1J
w+r9cphZCWQni5OiMm7GrKlz8McZZfLISbzU9gYOZ8V9TyxIVZ4FZEWqamE5rfmoztDV+95rBajS
N1KZlaN4YkaKl/qoLSYFK1uQOFDSMhmkKrIfimu9Xt4v8WvljwO3xC3vAlaA4fTTE68YwOtCVGII
7HaA8pD7tczUwzB2133O71qv2+dkK91d28Bjk9LKkGwkatswBpT5AEJ8Lx7mJLQn9rwMm48k0fiR
lgeiWAzQgT0N4+lnAW3mfBltFLC4DdBeBfH21KPhkFhAJU9vLMm/TIqgF2yec5dsTKaufMET21Kc
6ytilGMG20Dvj5UdFHWwpD8vf74Vd7cwfC/I4QR9kJyn1aNb2wCuQrOdfCTD7axuZTlr0QITySh8
A/HoAfIjrWIBrzupE5Bgg4X/yQhbSNaa/vJXGhThv7p/MHQI5zDE+OEZrwTlZg0RBR2hqYub7BGC
bsb4/fKOrd2q4JPAUwjvV9Q25SpWoitqxSBThQH/5UPgOGe01twb66uDkESu0rjfaxs33tq79cSm
+IxHeeo89wlUUMwlUIcG2oZl1OfPbPpp0Ltkuje8m9F4xLSAPzVxhYRyUMLLaxZBTzoFMI92JSgE
IZUrl89yHd8wMcAssNjseoaSlUumK+DT44T0s98Xf44uwAyxrqrwGJSo0Q6SjjjGVsG1k9ks0GrL
2ndLO4QzxgU23rQrzm+jGY8XALIJsOyJ1+fRrqYKyDqLxmNB0/+qnN7vrI3my9q9jQFOVI0t+Alu
cCkf6hvXnMes50Hlf0yRFrYBKroosIrna/q8xeayaU46a9BOJ4x7Hf8klUx73wxGtAsDL4CWbwTW
IlZgXHXzhItFyN5xvEhpG60EmoTchlXRZx7vUxQFkufhoO+n601ba5/s2JZ0EMYUhOmZggcbhNDC
GaPzfQAhiwIL1EofYkThP6gGrsRhfESwDOFiRlFOxjkbC5aXzYwH4q3m7uqDE2OkINShkjz4UGpf
AgHh3p4DXl/r/+zKzV+naK0ESnawW0OOWm3CSt24YcQxOv9yvy1I7tm1RpqME1bWppAX+w6B28gG
Beb03o93XmpFixpfDiQrV/fxVlqSgzZk4AlopFnAMUfQcnqXNv1NX9Q7w+Ybplbj9NFnk18/tFBG
zWXYPssfQwf85GNQRGA5QspeQ6808dOgff4Hqg9iDWeb6lmekAJBSU6OXYrbcmJxkwXloXuBfFWc
7gyoqYV6qO4h2/Tlz3cUj3vMMQDsD2ITKVJCYIC3uaaDNSKFuJpZldeYdF4Cx5wDWtANfzlvmQtu
h9/WZPhoDSr/BR1JtELn+dpqx71WGvdZW7HIUufQBPSsc9SQa94XAsnjYOT1xnLXzsTxD5A81tAW
tQGlFAsUNQs0qNTNG/ns2mHHew81aqQROvq9p3dCN7Ku8xxMuniVEqnmM+3TeC6iyx9tLSnCPoL/
F5UfE21Y8SuObh596uceMmrzZ6CGzr2/7EUl1dlhxvV6E8S85pEAbIBFBVkeGtiSjzgJxzmBZjv0
9UCfD3Hk+3wHWIWFXizIguI/BwTBS47sydPjRb6YaZuhq5gdlng8YKD2UF97txwTvHRn3/UbOL61
T3ZsTvIJt57yyRF3gjdeK+WtCdltJfl5+Yut+R0KdVAfwDMHLUzpmVP3vLUnEbis5rakX9q82niu
rboEaoE6KL4wYQWU4KlLgDTcxtCntQTsA+oNsQYyCx+JcqCG9vX23bLWiAGDALSEREdUlIhOzWm1
YSNtIzOA7Vbs7AXHBATTbyBhuJFkreSOINVGY8sSY0jgPDk1RC0TqtwteiBaB/4Rt5hfVRu438KJ
S1YeSLdVHVrLlUG9BZ4+zOui5eJKBkcjr6wknWbw1XL0EME5/6hEVoRX2hiJEXIocv+xb5wYlLaS
QLk9r3RUJskiWpXjuFX6XHE+1NJsPDZAWgXyGylaZCMgrO3E5sDJ3dt+0R8mNHkur2HttjyxIe3a
QsZEQ/MVMeIR+tfg6ICw7cIeIEQAgQW6A8mv3YRQQXzZsCv+Xum2hKwHFGqwQND66NLmtZU3TVQr
GfywuGuewO4T1kvohsXwaVndQ2O+fS/iZCMEiwN7ya50oPPW9Mpygd28r+a9qs1PnW284C71fMXN
kgfb49XVNE1bENDz9Wqag/c2ON+B8DiD5M4La5sRGoqBWtHG90Dll9TTodYrKEhvwRRFXD9do466
jOh3WhhGwkVzevTUhrsQtjVGoG+6w7Ardl3kXIGJ+rDxDcXfI9sBjaQK0h+weTufJ/LoNpsVte54
gztTcNlnX8RoPLSpA+1tW7ri/LPhToYmB1CCYAx0bemz6bzl6BQhAeFtGrn0tVZvcjPMldcBogtD
+XF5ZecfCz04lFGhnaKjNmJKL5veHotCcJVDKKMhd8poVuGymM3jbCjOo+dO1PzzWwAWwfqOZg1C
JuhLTj+ZXhUZ5D5hcY45mvIkLpQn9AYQuOgO+t+bc7Dnd+epPWk/mel1FmCXqGsl7T7J/dqzwrzf
qHiuhGQdYDOw8Tsuohh4Wk9XldipnbcKakBznOym2xkpQX09U7zaqK+HdKeau8sfbmVZMIgrB7B+
MbIsZTxlUU6eAg3uwNN8rse6/ZpC2/3/siHnwqU3albuwganAbV3qvOmQ0jhsg3xuaWTdbwOeWaq
INDV4hmEyVqGSGw9W+qXJNtl/ZOx2Wo/r3TiG0ETS1RbVBfQjNNv1KoeWgVQmg+IBqmUfAnHTInc
FBpohRbx1omAQz6UVflOJu3L5VWu+4dgRMFBE19MOmcjRitnBxWYYLhafrTfIIaBGn8etD34ocrI
C/94ogqE6ZqJfigKkhZqn9Ip65e8zpjr9oFrJ0FJs6Ch36z22uJfyGYDdiVindiSTtiI13czVZBG
SrnvkRen7MMeepcUQ+ZkjnpIkW1s5nm2AC1kHfABXDHaecc3z9DyHXpwzFgdJJx9HsEQLtSuDOfO
n4GyQ5Nouwikr3jqsVUpf5jHQgGcFO0G91Y8MdIrJ1iuXLyxi3BboWttTwEPhyoRYDyY4Jfiibuw
Ts8+mzTOt9E8tOotK6BuYvjTdNdszUyuxRKgajDkjpqvOBunB8PLk6lfxq6Dnoi7zzPlDa8pzNMP
j5e/29pRxxWKgiQQpucjuUNSQGpqxjBEPzFIxv5I6SvHWmoVWtqEbsTH1RN3bE36XOgLcZ0BTw0N
Dh8a5/ZODKMoEZ/v3Oc5+idknisvDqhbIbxg5BjyGGdX21wAjNYYjRCDEljgJigCMWVjXm/mI6tb
CdAVoNqgQ8UxOP1iFaiD2krNxyD/KwVln1ga+Kw1cDn2P5Rb/Ud3RyIFyWz6fvkTrqBexBLxekOV
fKU1YGRscFoPrBJTIGAkNYZDfD3IgjYY3yG361dZxMMqzCLV2bgoVg49nnLAeGDQC3Sp8oVX5N6Q
e0oyBG4bq2Ua1mj6bSxu5YSDr1sXrHNog5/tausyCyADZJPWPVglQm0/XheBUOQcb/9B0VWEfOnm
Q5AWPSMDGHUokJx+Q1ZObtNkyCn7CIUlIBe09/yXgoxB2ZURB3BvYyh1pXYO0koAE0HJiWKCaUhO
k+qsyJMUBiv/WmChNeiczEBDmiCNaeI8tJ829nPlk50YlI7gBC3fpnOQ6nXh35ijygQzp3jyG8G8
K8JpX22s8TySYS8/UYLoeUB+R9rTduQlM3GNY0r02dauSfPguvHlVZ0fPaRbEMEBBh8n/IyQv2Zt
lygM+s1zxz4WCH4nc+VT6JurORJLz9so/Zzv4ak5KTbj6Whw7sHcNDpBqTf+aGxYWKnLQM4HvT40
FaF8eYZksyhXCR2RIXv9zt5ZKP2jlGzce1+hT4p2H93ik/+sjp16PrpswOXiNYwnDoL0qecvut6p
fdYJz+eROfsuRgX1gIJnGf6R+63uV1WQ+FWYQw6lQxjbAiisLhkNTsAQ0fa2zxoezaJUoI9B/Gwj
HvAoAyVecet9UsaSx63Ec81jjoyddTnsJZlmjFYEvC96dDAXZW9n7K9sKl/qbPBbN9/K/lZqHaKP
iQKvKH5BSlvaYSftS6coLbHD9EBvrLiMq2BiYRKzT0JSILuVgxNePhnnGjd4+RxZlQG0auqYiQct
QmhVAL9OHSfulgUlAG1hN4M+/bDTaryqqVK/437p9vDEzJ+UxXgmntqgwzU2ZAnnGqgja2BdPCs1
f636lL3qnbGFxF+JhvixuJAB7wHqCGDUUyesMjdT6UTw8gU4XPQtR8irBJifD+9UX/XdZpP19jyn
O7UoHeXGmkg/GR74QHMCaH9YW8mtrT2o6jekyIWzVfAS3/jslLkoR2I4GsrIMvqSlqkzM7FAczcC
1NXtLdTes6jfCLnamrPpQlhQKAuCoF02NE19ToH8RuvQ7Bo1bLIWEmQcYM+A5zaN535IbLB2oYbo
k2SmmLVUUf8a5wZdafYrT9th149peQ/NjDdjaJBWN/VrTxpQVVJ6r3V25y9gathp0HGJDVo7/mgX
2tPUN+azBSbcg1fQ4lrvhicMArAbZlcvJKk6vwGpzd5k3c/ZzpswZ+ovi5JfCdH0vVmSPk5Jhbez
1RngM80N2280zh5VSIdCdKL6wV3CU9+uSR9oTm1dsR5NEmNxjFBj9Xufu50PwQDAc/LJuHGJ3e2J
61aQTmHJU0uLHG+gCftg1PWr0bHxzq49TFVoyPgDqLYZT145dHqgKvqIKjhgmTv0KX8kw1AECtiS
oqHj7suQeV2seMm3JaXtnTX21bVnKU4VeIqiBMCStteeRsuvScPUyceIN1afjR10OAFJ7vmCckde
aihsTjULecV64ldA9oSYUUDJRR0UEMgBAOeXakLBIIz38B1lrXJjVcnPeqj4r5R5dgwFvybU8gyQ
ynl+1Yj6ZtnFL4+k6LiXrNqBzszxc1M8UJRuvE8M6wdw3+pBabu/9F6xv+a53fqg/371PMUM+mX4
UuYaDfrB0faXQ9BKqNVRWgLWAYif80a2l1luM/CWBRUmC5flx0w+jObGNZIIpaXLpkTyIh0vXP7g
5wZIBvxgcqqRga5xyCec5qp/Utp7cFFgrx+dLbWFlaCBgVoAApAmuiLvOA1TAxkw1tZgRaXRHkyv
CBe1up7EyMyYgT2nDXJd+XZ5ZasHGi9skOEB/oimhnR7UCcvnLaZUVt6Tp9UqJaIOV6LgMlhCu3Y
Kv0m/gfv65VMR9zISAlQaBUi2KcrJUNBFMsdWIBspY906kKdFP8h5Kal+Ca6mZFBFBUaN2MZNROn
j2AjzkON1EVUkBrTsQlvUNC32SYkQzy25U99/Mukx7jBFZ5aCeaIpmCKjJv8yjwMyJntOLvyNvrP
a5vgAMosdFPRMZBjaa4oGgZxP2Mp1JE/jC0U+1rmg60SLW7XxXVkSv5Uec5slBMMTGnnl3Pq6xMJ
yvmv2fnRJG+Fs5+QFVUQSgYZSdNsHM+VF7IBsW5MZLkWrl7wlp9+YzztZjp6ADaSw99aOOnBA23a
Nkxu5fLDHCYSH/QGQNQrNwYQBbx+SHNof1k1/UYVZYjTtIK2SwIRGbNe2tg2Ry00GchNERaTL5eP
0Mqp/URDoeOD/gT64KfrtJd2QQ0EHsNpE+luSn13UuPRee/osKumHHoIXrtRFlsJSNBGQe1BDELg
60peavJp0GukWoFtXS8NCbpu54E2GLfgvzIknqyIfOe6SVadJHYmXKgwHs3+vvTuaLYfuq284vw1
jhEhuMl/zchps6tnhFje5/SeeD0C2R96d30s/CW528rR187FiTVp9wp1Guupw6LmOH/CN9oZty6G
L3WfBtsgrzXvPF6aWPpRO4lYjBtpC2PkALz9db6zEEzo5nDZukf83kFRgTgyM6huAfpFmMn5fZ8/
Ntq1y+8cTFtfdvbVU41XFF5zKEedK1zlntYUgv74E4dU7NtbJxJYefV66yutPO/BUPDbkBS8LK/A
A9aCS8z2HPJ0j2ZZMKlbz5hVxzuyIr0MkkQUZTs0ThePLzdlNg9hm1oNELdNHenE0xvAfgh/YEgL
DH8u3eUABjPNn3i1RE5ib1X7Vu6Ek1WLYHP0GaFpw2hhie21nvLpeVObdGtXpWDlVTnwRjZ2tS+K
0CFZqDTtPe7preC/YUe+4NE8y+E8sJN8TZ/soIxbNMMFLGMOsidw9fU+3W01wVcSwuO9k9tLDk1H
oKhh03TVuMzL3TzOYWplNwmdYzJW8cZRWD1yv31HloO007FvcxXfqo3Q/NbiKiIxVKbdhw61DVH3
alAO5tfey4bdDZ+Vxdap2VaV6dQiRRETK3mEcjCe0f8dIcm/Xza3er0drVJ47JFHNrywua1iVwvW
vuSYyTeKPuqLcW/NxSu12/2M19Flk2tJ6cmXFN51ZFOtM8+GFOHfSdh01x2ELpdxO6MNL5RIul/1
bjPx2/qaUrzB+GLrUAab7lfvnr8JPjMlMMMRNRRtN8MuQmu8WUZZ81nIuuCxiiQNAqXSVTQrgrSe
o0+J5uBV851fAXP8XIZ44ek/azS4oEmt79GH+lfTyNhjvGlEBVyMjUo3hslNr0k5PixDgf0gZhmI
FsxPtIOUvRZBCZv6zkbGu3YXQv4dAA40EZG9SNFWTTPLS6aRBRRErVbb+QobYkLvSsg42eULr3ac
/7jsS2sB9dikFFBTp9NaDDojwOf9Ti36+36wnv+FCbRnbGwioClyMsYAa27zBCamhe8xIr9PMxL9
fyZESDg6EIBzMK5pKNtOdeZTPJvYFrpmLWBj6ul/i5C8obfmqXAbceSSCSCDXbVA8yoNLi9jzQgE
ZeB0KAS7ePidLqMkRktLG7Cspr22nYjxV1Xd2Kl1EyjyAVKD9OGzqXW0U727LJi0xscw2feePBj0
wSYbXI4rjTG81lS80NFvd0y48+kymJGZZt7j9SoQQuBduNNiE4Rb6B99TVI8Ftt4j3bH9+TX5d1b
c+Vjs1KEmnlRsDrBg4oPiEvD22JtMV+tbp6O1yiAE6D0k2+WseUzpANhoZqMwwCuh6BXBjx/9W5L
OgaNDWyS9NBGV/+3LeleKRNtUkoDkW9hpeIbyqJ+ZHmW+d2UFNc1SC+I31PDuOWVSg+z172oll1H
U+JN9+kCoEOf0jFWRtLGAwCZcZ5yMxzqydybfeL5S8WTQCtGPgIbn6IAn+vvRVrnUEntmp3e1fMv
tczaHcVIzmO6QC26peZHBtTGta3meAugNBZmlWbGXkO0r5AKVeOqzdI7R8HgWgsRrlv08p0dJhrA
CO3Oql+gwQdpC4v7/cKbn2OX6Hu1caZnzzWcndcXXPG1wtDi3BzLF02lyT3LO0DNNRAv2YUKtE3d
LMAHVnoLKR0jqbxoGDUWguRDQ3Hdyu+cRQxADlb6YVJS75ZMax5GvW0eidN+a6hxU6aQbAompcfm
JT3v/bnK5j40qZL+okrBXlXKH3qUgvxibMlLZZMmSAstD8vSMuMlV+cHNbUdP7NJ/+D1ZvU4pFNx
07j9fOsmJmZwMAPJw6So8OTkpArwFd2bvCNXLVUaErcsIbNvT83oO6S7srv6u8HIXzn4kYuwob33
kBSz95Yzd7nrbPMtrZsPy1t+LZl35zpjHbgVWgWdUuxsHeJ3apl0saoMYDrCU6CefGo0+b5hGoAg
c0GnnzrmJsNyRMkyQ40uD6mbVUE6GvdJas97W6vcvc4Gfj8mbtb5adpOI3RhKlMLrKxL7mkGyQ48
AJqnXM20uKxakEYx/OWlNd3zTL8dsqyhkbIobQpeh5mnYeZWxm7OS7ZjQEY+pskAYuup1sDVrhD9
KvUMvMZZZhR7u4fGxD1AdsovaljF+5xUiuFrtZq+TGo1Xw8phgwid6Yk1CrW+mheTEHeTe9FTb5D
xAnqFINnogQGpwkbFC8mn9XeM6jpltCCXBXpmx5sEwPP67CpWzfi9vKQWXjAlCbq6u3UYA4XPto8
2ipNcay070qd3TWT5r6DNq/kcTbVrl+ofXurFouFqF/wLs5cXv9oMkHpVxgElaOsi+pZfelbD6kB
yIwm3cWZSjVc4Ap5RiWYxE3qvHQqyQKbGHRf1sB6dxV91spyDpqOZOAOtpqXuXA4innqPWuae4gA
qXnQFT31vbKpAt3sCdoHjTlCLdlZ3Adm0ewls0ZFwXyqgAIgeSrB7DNZbpwVINmx8qzyhxTsZVxv
+U5Xpus8Jy6K0/pdOyQoQjsYqrdy8tairRROaYMzkfOchrWZZ54/sZLbvpdB0s+fR9qYv6ald4db
FNodJay9VEkDo2Y8u4eX/LDLdLrSumnc5dNYha5qvA4KyKnM1rntRkLC3jFKX28c6o+J92QDsf1l
0ikrI7PHVDueiq4xhVNPiHlNWF2QvTMPffKjpJB+8BWwmypvRWoYQDTlqQmZH5fz8VobusoJlEYp
6ygblOWKLnP+nLCC5dcJlJLLsNTSoo2zJTOyu8pB3tEB4hlgjHk3VuUdGVtQLllJEzpz+RO/83VZ
jFccv7tiSl5nzbqty/5rO+cPJS0RAmvt65LaVsDKdPEHy0rtXUPakmMjXL4Tr4A5zHSi5PB+Yh6W
sh2yr/MIWF+kQcLoflQczJqnqPpFagMNWgvDlCH+J8yWoQ5JorJyky94bY9voI61Dy5NoBiLUeX7
sbG67wAIgcav4C0GQuvW2rmznTZRkbTaSw8Ou5A2FYnInKEmS8ppowS1logfX0fSna5WCNBjjSLi
jLHRYBqog7dGahUzguEyPbTULn2w6SVbDXmRV51dgyDp0VFNAVRQfgC4PLNpPYtLfUcPXu4L0jqI
CTWYZtHD4h4RZ3c5i1i744EBRuMETTz0jKWFNosx2VD1poHShtTQrzLtNu22RnxXjYD7D1URURGV
a79lrlcIEUhUCfuo3Dej3CFGX17HahXPBRsMKBsAaMbU62kWVlgcmaYFvkcxEaf4WUCexdQR8C1h
9rg1BbSSrUDRHbPz6B5jRfLUJAMLumbrYEtsZhqCxClU/0XuBQsoYMOV0c6SE9cKASbpwXEcmN47
LV5K61qxtwZ4VyoHJzakxxBVzXHxSkBm9F1xZ4QY9Q4GFFkFrHEb9LTy2DN1cCOizYNZCMyxn34f
c/EUq2gQuWelAjea6dczEpL6QRsc3wHFVpPOQaFsvDBWjrHYQpTGcaQAlZZeGMwoRi9h6NQxJW6c
G+riHr4C2piO0Z+734kl6Uk2O2ygmugJdj940B2qCI/XL9pOj+19Fm3VCVaKE6aFCT7AQwHIQ0py
upeIHLPaQ2AUHDs11EWLQM0MP19+IbZu1V7WfOTYlPTKYESp1UHnQ6DsnXuhAlvszOlqDMidESkH
TTls7ONKADxZmlQTmNUlbQ0Dqqai4aah9F/8yl/ZZ+WjilvVzzZ6uWsn+Xh90hkoaJqlrbOA4kO5
K+bredpa0NYGSnGJJKTrkLxjCAF1DtRVSGw96Yc2VB4xWL3bmsBZKc8db5/cOWlAO6CBdAlHmuh+
apNg7JDVDOHQPGZI+wC8uPy9VjwRVQ6EJ/wDeVj5CT+NndUCEYfOUxnN/W2tv3XTADazjUrR2fPQ
UkXPEPxAKtgM8LSTDjLtByWbCCTe6485Nq/MQPOVp/TWeW1unKsSfK5b3Vj5ypINSufZSnoH6KwC
wgVePhxG9FN80Horfj6XfOMKPmuifNpCa9t2cUNaZyi8mrRGD42NHg2N3eI+GtYQG9PXlkXZdE+S
N1V/GJi+cbDX1ofACH0kUC8BXCCFkLHW6JQ0aIsiFdunPcPDJz24ZAvDKEd9sTTQdAFPAKIIVGAk
76+Tsa4aE4Lz3TKDrh7oVqIe2mzem4t1U3lpwK028sp6f9ktN8zKcLS29VAiY1gdOYhxP7YXYOzt
oqkcPMTqAD/AVY9mKPZSBLOj6hK3Zx2fbuwDS0nD8avZbrH9y8dLNiB+wJEBlDhaZjG7gwpc4yv2
7Tj97GzV75i54Q6fYJLjxFO2JPlDb0xFzQdbpE8qDrPPXqqrFr1QoXF/mMLqJ2DCsan98VUm25Xu
l/9Q92XNkeNmtn/F0e/sIQiuE2M/cMldmam1JL0gVCoVV3ADFwC//h7WtG1Vlm7LnqeZ7g6HK0pK
JEEs33KW2mjRyh+AedbWQ1O2sWUnZTqFWn6yyT6cSaiUIKRyIbtyGbHlue9AVk13UQME+bph7YnN
/Lrq8ycLkVby58vvMuz48VD/HOzyFG7dQFRjBgHyurmraiwPWOz9INq1oaSf8c8+2slAdSwFTuDX
f0kZmIfkyFZ4c/6zXsGpKaabpVeRr0UMzHATl0DsfKrZ9uETvhv08nhMKUxmJQa1rqstcKbncZ1e
2+d6L2ISjVuJTn22w7ifTOxHzwpJJ9OF/oRv4//9vB+aOVdpuuwHs/o+eXQFV9zR+8xo68enXO4F
8KYIRLGAgQJt5edRauYaPbjyfTTvMKPJQgZghy5WK29n7d3jZ9nRh5fboqMLxixUl3Ac/zwe4koi
fe3gLN75AGzOV/RLcYJx52ECo2KSYfFs3/z5Av0lW1pW6Pshl4l+d7DAowREcqhARwGTiRFAy6Ct
D63wMpSQxtCy+5jDGbJ4cdDdK/mzCS+QT77BR2fn+29wMcmNPQ/USSksPh7Io7NaeFyQX7pRr8Vx
aTfR82cEgc8GXJb0u0fu8562QmPAKk1A1Q6rT9lwHx6i75/pIpiE9HNroXbWI3s3d2bCN93a37Yb
sVIrc9UDUWKci/Vn9li/6Jb8eJc+8hsPuTWItRex0djkIMV5CssVxJx8094OwPuSZFFW+Kwt+uEc
IkpZuKfoMl2Cm5QOalFzXOdqsEUYzGnslJ+JvvwguP2y/f45yI9w6d2Lms0JO3C2cVR/904y5htU
ylf6UUIrPU/yK7ahPKE7+r1O+K31P9oY7wa/mEygOyqHlXjC9GWZTMh7xPmWnVi4sKr+R9MJyQ1Q
jxD2/aKSi6K4O5ZE9xEsK6585e4c/dkQH68OUEERn4BUiOvv52VfBBPWvIMxiu0PgcmdAa35paXb
nD7D6Hy8/lFEBokdYua/cOWztpST0eB4Hl7V7mpM0CFY8KOgpq2gWpKQCFjsT82APz7L3o26LNp3
66VTpeDcdDr4TpEVjdPda58020Uvq44+nc7L/PTHZns32MV02h1Q3DMg3z+4A0A0R3AFBlUMSdYC
TuOfinZ/dOMhYIEgqeVB8eOygmEXQPlrqyIRQ8vClzSEAiUobPGfn8YfjgK4AZK4hVV4KSdV15K5
sOYgkRi8sJ8eUvut+wwB+tHZ4eGSozAyAenoUi/eLRD6K5ovix3u5fJU9K9//hAfDgDYMibJw4a6
pHVAVtvNRoWpcvsyFDnaNZ95vH80TR4A7BYwtABJXO4lJmsqYXtBoqmFywc7QY8w0Z+Vkj4YBBJD
SAQXGhuKZRcnEDbronqMq7kmoARWj4OUUTp+EjV+NshF/FZAHUrmGiFOmfl7BAJIblmonc9Mfz94
Jaj2AtGCHPCDKiadKZplFPLMBnCw3ozq2yfP8dEA0H0CM9T3ASy+pIbqoq9d7pnY+zxJg+/kM/vL
j+YJGGIA4pfaNQC9P58tU4737SwnGkEvqWtXGgU36X1WiP3gUIGoJ9CaqG8Auny5cidXsbxeouml
6GVHdZyt3POEole35at5/4dt1n+8yv9M35rzf9+l4m//hT+/Nq3q8zQbLv74t6v8tW9E8334r+XX
/vFjP//S307tW3079G9vw9VLe/mTP/0iPv+P8eOX4eWnPyT1kA/qenzr1c2bGKvhxyD4pstP/qt/
+Ze3H59yp9q3v/722oz1sHxamjf1b3/81fbbX3/DAfbuzFg+/4+/PL5w/N4hH7Lxpc5ffvmdtxcx
/PU3y/0d6jWQlQM7cEFTU3za/Pbjb8zfoWYP8DoIyD/EBxCu1k0/ZH/9zXF/B1kCfhs2YBLYtr/9
BdX/H39Bf0fPf3mtwDf6i8rKb39/8p/e0T/f2V/ArDk3eT0IPMry8z81h6BhuwhkLyRzCOsvhfSf
FyPaOAN47QKmMZ5p3o1eBouGPlNfiqb0rroO1i0p2Ed5TBHMH03aeUViaS99lmBXKSFBpWjNZ6sc
2kS6sHsKfS3yk/KydsVVm96N3EV/CSt07WWjToBiz1azYbhW2LSNGymwe+awcMb0ixGM7g6i3GYy
o6EbTVl3LgNrXDtZ8DaM6FfKthGhKrw2yqnHb2fNANRDsxL7J22uoDzknHk1F/u89WoIDIOtdkzT
sd41lQ3b7mLOIt8bBqS0tLFu8t6RG8sY+DcvaHmxnQKZPWsPWlsln1fUViN82YqM4/nkNCRI3GBx
l1XDkPTznN56Qtih300MLf/SqmF2r8AsGTISaZ92iQlVpOPsSfu6pWn6fc5kfyPhOnJV6tQKKciq
SVCgKUZoaAiIczvZuqifWkvcpOZ0lcG93M+kDaMiCm92Hw1OaJlbIdq1w9pCxbWrwHhr4bcVBaPp
Rakc9U1VOxGxWjNqAoIeSFd8IWl95qk6Qws8zlpz7ZYjB0QNYo4iPaZVFhpOsIKGlRmjH/WGmu63
1OOPXSqfHb4quwwFIugCPA+mnMMa2IcQ0/N1UtpY+an55pswNNF4spDXTzPc+HoD60AIejMxC0X1
/Np3y+yL2crvAAS3YQMcTux30sasp2MiXLcOC1T9W5vvFomkqNN+jpKU3mrG1unAj7PhipC1dAhT
p1sZugvCFlY3a9Ka9Q3kCjiCCp74jbduKnrWfn2o+3GOALB8lFDk7At5Pwn16pTqamjqlTYoPIkm
0sV5bRkxODhybwYwizOcZgshCVRU9GTFTttsWQMSXeZrGpcBOZK2HuOSewcQ+ljkjnZxLAlkn826
rtFdKvyozf1F/pyPgDpUdw707vvWAwGOAoWPTntMx3Tfa/8hl1asS9CKHCW/GjgtDplR3vvCvwvy
8tmW9nz0cecYLL93Ddg5je0rI3nUGImcxcZUxVEXVQRc7tPcVG3cdbUbkaBMsbB9M+4CjeJFMdvh
OBRQjysYVkvH3mpe7lrxZXanXYk+MDAYlbcDs33azzoQoUmzp7KcQF1sfL1Tk8UOuW6+VsQpvw7W
1MQGCCd75nZWHPBRxP0It4rMwzqCNCl59FsJws9ILWCkMujgcKI2vBDBCiC9s29VOebD7sJmbHWG
9Bh5MrHYLfK9qB/tg8mam7EidmTQaZv1wS5l5ncIbMMjB7WapLdEnowVgD1lOseNdJpYoU91Smmn
womXJGRedztWziJt5WcRjnsVSkIihNPqQKQzrAqf9NiUoniaaxgW0+amwXUbaO8knDHsZR2ZwW1V
AlNBUKcwIcXFDWfDAtKHBJs+mis4WijSt1E/AZWCbgW0o4sbD+LlkO6GeW+797G8ObVvBZrcEDZq
nSsfuIlXM+XDSqXZXQXm5IvdNd51PuX7MdNJJ8ZipfJpm5ZFF0NCc5d1Aw/Lwsd24gRbx33gffHg
WHxNumaVUnuX6heps4Nn58EahuRqVdvjkxF439K02KpyT4czZMNtK7TG/DD7MK90SP0McX4V+0F6
3U5Y0/1o6QSQiirqU+DJLNnm63RGSVEa10TMdqyUMmNkkDu3gp0Vz7ytFfRH6FOOSeXaNx104ycb
IJzGOxoaPqowkXA2NQCXR3tkB+6t8KIeK12EYBVd2zo3wo676Ln5fmKSK1VvIVsUMs1uekhy67IO
S96SMO2tfV+nEbBvU3UluAgJnO7Ldgh9weIAB83kkDXUOiM/V/d5Oa9MbqzM9IoEz577tfLMnU3V
V6sVe08Wm6GqbvmcHadG3OVyDJ1hCu2CXdllcB205M5rzD4c+68yxdx7q5IDGmyW9qaTznUms4Ph
wbXV8BY8maoAuBrrOi79vL5pQNZImnomIQWF96ovB3jY0oYfvQD4F2XCnheOlFkeKsgPvilPlclk
uA1sjyCNyi30p2fHVI+yhO9tnVkUrnrKO46D/TpQ7cazTCsgpioI5/Ste6t4oBPDhQoSqUAugMuZ
n3cAl0ldh4PhvjJqx6wz/U1rgKNbZegmMYkSjQ0FX8Xqb4FVYvwZLhdW2yaAxDyrakQV12HVGh61
c8LycRfMhox4AFsV4FGfrdEY48nP+4fBgAZTyGi7y0dg+WzAnmIpR+u2yZQCHo5gK9BivrENAHlC
Vxr3dC5epzyYAFJT5Y5Z5tmohxveDxXygSE9WGgGrOsJEq7mYKorcEKbGFKGKmm1u5cA152bLtg3
QgdPBFZrsWiDAmceWZU4s3IzOHt5IXA+gXNsd/KuA57wdvAMUOGgexIC9+1DsVK/zLOlYbBFr+y2
Oziiu56k6DdypP2qngYSZSYzY8bdewnxyCR1UxQTjAyiVmmdJnZWgOzgquK6EaRJzD6Yjt1kDGhA
svsMlkoqsOIJl3JZQmSi8SC+iDh5jwgpBgVzwGqyD2Xe381FdeSlh+6K9c3xFH3yvBJ6xrRo9301
P3QEYL++x/Inar6q5zQMBCprOQDxEAYWbpGUUFqMIH14k3tODCxXNHXWBozDIrRSO8yccuWy/pTB
yqTM0qQh/fXQKYJTVgHL5i4tTRvwKgkAdMZ5GvJArjS/bhwS5nzckrInYV+zMiI83U89WCVemZij
xIajxsqWfDyNs7n3OxfaW4XAHOcIwnIWW8WLwd316JtV6NS7oTGvABoHDz+4pTpbkZlv6np+9VSB
EKSvwkUGhPGnJm12jaAbcJKB67M2wrufZgo8q3WtIbc1p4eyu5pMC07NWVJ3NGTZtKpMH4XqOQ6E
BdTf8EZRGayG9tWprAjYy9gay1PT9Fezo2JnzEJ/Ku+6JSVsr1w7vTL4967FaR9kiVE/VM06d1HD
ZMbesOQpM8T1YF6zSp4gdwYrIRa6BUqr8GNygq9z4UUZFlrZBepkdeLQQ9vTbRF5ATR25U93Q1sn
tjmuUbbRYSDBy3HV0Q9kQkZ2IvQ7dXhY4d6C+rmI2PxYiOmuhyLDMBvraXROtqPXpWNtMxtdB4Q7
EkGtoIA+NF9LsTWG+4nOVy6Vm7w656JaO0VfhL2wsOdAbwJM0tJ2nJYDFrh9ag1K1nnt3jQOh/mp
76izZ1GxBizW/5JKNH6Direg94+AKJqnGWsc3gB0vil62ie0dc8zwWOYtdUnJTb1ravAnWIuxEVc
roKQoGe9E7rU69nN08jllXHLGlEfWC/SRAd24pvondcS0NQprB19UzcA+EtmJwYVIZ/HxMINabhy
VYtuNY/Abjr60Riu/LlfWTOktCQB3hQ8YV2de+hrTRInPjx7OCxECnHlDje9xc5BbkYO0TAuKbAB
03wz2MYKUXBcdrdmSc4IfdYE3eAxxQU7Tl3I8FE54AqmyU+ARN2L7Hr2zNC18TYF7YwHTvMu8Q0H
gGJoGY0QdS+D0Ow6vF8AVVdW3nd63Wa18BdQ6XXfm3VMU9OToa67cpW1fLxTTIwv2ijdKZxSmm2m
zuYMqjoCnQAmy+J7gKgJRDQ12/NJUz26SZdXGWTfgHJ86ofOCZ3efQ2kZZ36kuGqQsWuCwef1zzR
gKevAhdBZUn7/ApggW/YLM1G5oLseT8Bjqy7czWkwKQpJD1W6wRP9WAA1Et0OocZuJSHkiBMtBC2
fvGyIQHF2Y4yI8MpMtjNPW44tREotFwZ4EOtxkFmJ1PXLPRNEXSQIO6bkxigAKxnAs8a5BSILDvs
qQB1ps3AmFGG+cCe/CE3T2bWN9dwOw+irjXVw8wL+DjIbtzINKvCStsmriDqHDllbxYg1o9KVTzu
+gxSk6NbVN/LbE430GGSa78V7iPPePnddXsAkfqg7ELDMsG0m1sNbCiChJQF486cA3YrkFecPQhE
3IyG2e+EzCGkWtbT1yHN+KNnDtVNjgLlqhodvqmcpn00U0N+wULPt7mQ/qoAzWNYtVTYiTnndzUQ
+zN0R6LK8d3i2IyN2hayygfEhCUiQShPJ04B/+ew4lpsEFoPIFL53M0iT1SCRUWju2fdUXWsRtif
ALA7vQ1USuTOOFuqum+2FLMFQ0+afu9LzucE8atGHgnU2oBehQi9HhINISvt75Ojsq03jzPOK9te
zcsBKRTUROpK+3fcmHg40J4+9aDNhkUzeFfeZEk3GkpTwgukFAsWt0m/9droReIRqzrT3JXwU0Lf
BaoPxTCtwD7oOtSaC4rUmWVdSIYKriW6El/cscsRTHo5BOhk693WRWZmUDKxqxVlWnmhMxli78+u
2qZAZT55nOSPbhDotUGaAEIPFU6TclAHJNGYsDlojXVjjngvaPjgmlZ6nQEWnYZGygnWhi2BBpMu
cMtet8I3GB8dltVn6fsae0yUTlxhaq68ThYPmZLQyE7zfrqBfRNcEdPUmO7cyirAb5vYqSzr7HZg
6dpTpLsFzBj4eAh+oaYuSmbukFvbZdj12jRwDgsEOoOJxzQ5NcMZIh1JXSOPSO0SUpC0Jl9xvzsM
iPeqee4F9PLCos+aeyxBRALMyK1vklk9NIgyEBrqvNq3AuISfKotxPgzUhZjTMsqmYCFf8mdIJ68
od+D8AvpTnswjpKAFZKSzg2lgzisZtadtNvheWbc/9p2Xd/iUjHsr3neODDQGQ2pQ6My3Yil/g3x
ihikEHVfZIA3w+nNbPZdCVEGQOgX5Ys0+MazNkB42E8Hu68XxEwVPKDobJ1B5hgfrIxrI4LfRPbN
RGrxmKFhFXcWZMdNYKHPeSuyF79NHeAorNEfw1ZlLWR3LLogBs0OyDDqDuWmZE6hVkCwEAS0HfwP
VkzP/j01deMlAGu62bkSmLFHYXIUl3Ld47EQWconZtjFM7CxiKJpYaf30pbBnYnFfhQslfeGP85H
CkLhFgJB4mBP47z1eEq+auxEf8l63GnVdpLsakfNtzZ3wFlVg9F9xbLjsFutquGLnGkOiLwQBFt0
Sfmx5wi32NYe+/olaBApQFqbJ3ngNi8l67Oj0/Px3gJp5GtdWeVpCIr+lnTFcwBQ9RFS2NSI0JjA
d0a51SxPo+UgoizM2XzRvIO2oO1PTpzpBqT82kYnroF7+H3qDobARQ7JCNoFEKv3ujT2UtiXBgWO
qVbl/M6YKhbRgul9DvbfAZf1a5MTb8V98WgI98EdpHkUTW/dmqMDzT/bF0ku525RIbeHdQB49J2a
sVtQtJt3gJjNcTZkV5aVw1S+J1jbsyKxYVf0GIAMC3mjKlsNNp3esgkNtdF7LAf3i2chgvFIq17V
OFFQYgxEuX7j4LkseWV4OdmNxpDFvA5sUGJMaKm0bDcX7bRuaP7ijeQBqV6AGt14x1mTn5FAIzDN
KgfgHM5v4CApt8ihRFhjz590Ng5Hi3TOdkL3bYusrFnbcEE/liPNrgtzMnfKKsh9YVVbLlwbtSHO
2VWgUOdI3ZFlIc2YRIbOwTy3g0VAMqigAGOb+9qZN5pwKBelOJifh6Fnd309eHHdcDPuXXVtuT0+
wKZFvxJmJZMOAfvWrSoIIPmpE4K56MI+vLYSl/ddHgnIjKXIxLgCgB83YWIxF7R+yRmNhW6at0qV
xsmctA03Y5Mf0p4PSJ9GuqsNQ1eoOcEYOxx9vz+RtpXb2eb0ytKle+v/SCJ5rzxIVk3Z3kvrLI+k
b4PWqLkZrGZYltzbfVUerGaJWZw8BclpXIHRsfJq1A6G/WSmMcFUkwnyTqhp4WvFevKRWZMbwd2d
dPuwld7KQvCTo0FXA2wp6Jj0zN/UrNjPs4v7nN4EPQ4T0KYgdBJzkMbsAZGnchLA4fZlJw++JOdu
fOubYlcOFmqieu/60zrr+203jWEKdYPeMw5ptzawKmfVHAIQMrsJJRNmHlhXI/16M1AGjwD1exSW
sVYWG2NV3erBO43Ewqq2zRdYlDkoEvU7MCMjh/dOCPNvVEKb18K35nAuvefFyH3WuMsZoGYuIIGB
jSIKPKpTEsQix8WGLl8IROHDOJKTQUyQ90lcQMwlVFTFELKI8ua6b/gmAwFwaO4sMQd75fJ1Sazv
1dy5GLixQ3hw37cj3BE6A7WOig+7ylXnSbdJa946KKVEJSDTSkDbh4JFKdmwgbHoW056yDrBKCWE
tkWw7j3rrAhYckMnIthVbvM+f2T+4Ccgu9BkbNPv1ch9TCSvcezzTTty5GHE+4KcPxYQsAOG1ghh
UkKQhSJXuPbEAGWAFBU2d7ZQ9IH8mH3obMw41bk8V6xGeRMgtfkKmqtdhIpady4KyNTZUKPHBWlk
YY3OIWKcUohDNzS3Eo+LvEQ/KIMAGP6uS/JHL+J97+ECPIfGgw1wEsQEgTGD7+mlm3pTFZZqcSTG
XT3ODwgHEVJJL78u7BqSCqbK4x/j/VsNqruG47/LntNPvap/rYe1fmuW7o+4/Kj/je0rCzP/H39v
Ev3Svto1/beXn/tdyy/8d++KBr9DoRY9UIhHAY4KGv/fe1fU/h15BzQ+F5McuDz66Cv90bui9Hfq
Af679MvhsgSGzD+6V1bw++LUHQCeAiwHOAb03+peLQ3ld6AemCcsbXMXkEGcD78i99BVyWtUVxaQ
0tLiLBNmhMhtoXjLYbT3OU7jYsn+Mt7S2H0HCvEJJcaCfIEEYrvFgRUCXj2gbAj5RTgOZBukeZ5G
BB6hK/IZPQNz9+dP+wPi9G50JMXBgEANlPDGEBvXoPah0I1VIOEdqnGDqqVrPKNw1I1Rqj0ER2UD
bqRpliyuJ9RNoQXG9ElK1bz1urBuvNlrva1uZqOOO5M5YmUZuNlWQUthrg0zNVIPR84yKNaArYqs
6YX5whZ+jCwJLLIAFTcDVwgti7WNvLCsdo2dSqTSZmGiF+UH2l8XTWpAVM5Ja+cpdYwMHCr0wcak
LnOy2LOkVWC9WtmsBBixMhvXzOhbiFKYTs4MaLgESiUdULZIlCqS5fpAstoHiRXNCSt2mWrvuxT9
3CYyZm/qbr26ncajmiY/7mD/4oXUgT/Dixm0lh1WXleVd6arar6rpTTKEoUGfzBjTYqUw4WS5B3u
UuQwqK6CmlpDokAYEKeKES3nX0wCU3W8Z5OBkICsOfO3BqTObwxBUbUXesKtM+WsuEVy7XwZSV/P
UMrPUcdDHXZ8CVimb9HESumeF7WIp0JUQ2gHyr1JEeXdIb9ejH46z0GWALMfCAGpvkKQ1FsSKdrY
PQiJlk1ROvbGdATKhspyr9sSehNR4eWtChvRqkcx+VwmTjZVTlya6L7FgfLd7agCM24Rxh5z1k32
2gOXVEVVbkMTRFTwtq9cJw1Ah8zSE0fi9eZPDDkfdheoxgS5YcKYN/mRUKx5Sf2O5YmTThku8Uaz
pDL8YNjAe7UuNngieeMxw3rraKntkKUiQzrAii8Sy8IN09kbbuegJyrMkMahjTN0973X8ipiKHQA
loLCZBqWbeOg7u00m4q6854zQW+1hiqYWxPv3MAqZgfTIlQ8eiJWniGqZNaDeMUqAWjeGdjarEcA
OHyJu6T00804IBGsZpnfWGXqJTBFAYs7QH+jbhEA0QbQfmi0cnzWbE2ILQy1ajUFUbhD0dmtKVpe
xNBL+wKMYFBh7xoIkO4NYqv11KTP7lQNu1HmfcidHI1bOwXancA9LMe5Fcp0RknKFMUOLVEEOCYJ
EThDLXsyzYfAltcFIrUNTw0UmJEtx9BD82KZZwh9XCYQA4rqpJxWJiz1nrUF0zjbZX7oloO+KnzO
UewZ9ZZTiuJnN+ttLps8ZlDhh5xhI7G+82bvYD3HczvMkedDFNmpjO+WavQWdGEUdBA55BA8XDuV
P8dlYwc7O8vayG8dWKg0yIbhI5nuHd2A6QaEwybrKTmiRl1vq4o1J8cqQFFXjdhkpCXRkjXD2ynT
aF26xloac76xwN1PQYiOIXKqIhes3dUYFHMIZSxoLdY5eETMYTCRo+MKedOQ+D2I+IWNaRryDoIx
uoPzT1fQbxOsrF6Jrf2NObiQbrO0jGeUFaKWBuLkDHjvUyn9DWjsIPJvzLqKXH/f1WBuNg2LBhRo
HmCRAA3PzHX3Rdfc9BoyIbrhLgKd9Jk7SM2LmbhXNtb5DfjZ5KBlXW9TZgEzChGGhAcDli8cJoG+
ldDoh2W05+dn6M70Z2U5BDIFlSldpFMCxcIhY3W973I6P3EISKE/y5CvJODtg88+oFUOGQiaETTG
phI9Ii81UFstbL2DAmy1JwYu2ZWmg3FGUW146Uen32aNyVFtrzDt+FY8nssqO5tQGtv4HSnXpW8j
oB0zqFRgZ04xk2iiJaYtjbgTjvO9VXJ+EF3d7yvgAF80onUrgRkhqvpigtJcbFQB4v0MRp5PDUoe
90q29aqDfyO0yesSlQUXdobw+CrXHQ3gEjamDJVf8CAXQ4NNH9TBoqqr81WOdgBFn8d0jtjiL+iO
Tlti9va5grvZU1c1KpKeGs/SNcc2pFbqBFvUEUgycOnsyjwtMlTHafvg9al4C9pC31po3UOoN0c3
N8/mQ2Z52YMISnWnpAuFKlQou/Xso46CHWhbCM5B9Z+H3A0F1P82uUxxgw4tepWdB8Rgp2dhrbTj
NEpsyYyQAnqkRu5kkQkXsTR5F1t9EPRe4koRQuAfAJ3BijYX7M8F9svERerLBaHeQyZaxzi7V6BV
HAJo9Nfr7hPG0gWQ7XKwS8YSunnQqWkwmI+WITWbkPW3nzzPBZbtlyEWFNq7oGSop34IlueBftRB
HhZVRSMJoimagMxNI2sfbP9duCyCToSjYAfCVhMsBsSZP49ZDxCEsGy0re01Fiy0ttcBD4MIpWSS
2PssqSJkl/9+8vCvZQb/19BtAQL3/392sAZM7/XtPbJt+fk/gG3B77DuAEbNBTPeX8j+f08OSIAM
AApMizcEAn0ow/4jObDJ73B4XYydQdz2A9/Gmv0D2oaUAm4SC0IOcGHqwF/630kOLmN1AqszBwBL
VASBhvAuLU1QxyK4hV0DwhsVweLQFYohiEX4DaIQ9XW2J+MTzaaPRlzAfMhGAKjDQ1wsy8oUiGra
NFou4sSG/AjkXkh/C7gZRL7zqfhETuJydy9PiH/gr+PgGcFF/3k8anZpAM13IxRd5zph2zTFlywz
h+27F/7BkfXRMGCAuIDpLPrNl2IOLEMckTI0/nyGLmVhT6A98vQzHze6IJDf53IW3Ccp/gXWC28N
pIKfn2ZicFYuLdgqC0JHyIYn86SZd7CKVoyxbnoEVK4nUIzh5eigUGkQD2oZWU7eRq+vragHfsGP
oZzWmTvXQQQfmU7GvFB36EYmhqqLNKymbCI3oB+5VQy9cfwMns5+6u1iRPoB1FQdScivHWvuiuUm
natsZ1VmC561X5vV1kS62axaObjQGc7z6TPtsssVtMwB3FKRRsKIE+Tnizfa1J7F87bAsSmJuqua
IDiOeS+mHdpQHgIsuBaP8Z+/3V+HhN4E0OcusuiFTXuhkm2ays5mAQjZ1PVAuYwlbngNSMu6tsv0
QJgyP7mTyPKJP79oCxoXIAebDm5B57LuU4kGau2yM9BhBlYyauc5MyIoJuF/kSEac5QJo7ZWfhvA
D1mNfnoDfEahV2WA2vbdnz/9j8V78WVAcQLq1bbBkqOXj2+oBiS5DGlpbVOU9hzO1Xjy6yAojoB0
om/jsjZHVwRdKQR8Tc7odzUz4CRUwTyyBrDLL/ayBIMJIlLCKMJZBBrQnFbmVeKWQQl1fu3Br3Js
qP3YSMMaDgaOTSiLo1CCnI0yY0oyV0KoAnL/yr+eJzQgV3/+mL9EHYuVJZY+qneovICRgTP8/S1d
uTPseA30pTlxsixStm7FyrGm1t5BeUb1Z0FM/7UbQflCRbNugh20aXxrjaZZKhJ/9rJgZzmaQvLo
z7/ZZfiALwaGKc5oQNWh13ipb1pOI/dQeAqANCoAMx2s8v+Rd2a7cSPptn4iNhicgrzZF8nMVGqW
LMuyfUPIdpkzGQzOfPr90dXAsTINJXxuNxpdqPKgIIMxrn8NKtrKalo+YiPfnltkkIgfDz4EtBjC
IcGEVX36ve1JBywKfG8ns61+k1ng62EGoHLwvDlI77JK+Q8Ce6/brlhKY4266/CHMJIJ0lOmGnc7
mTOHKWrBVR2ibYzcj1Eu/PgqSNKezKVKJoidNRdiDOThH34OKM+O16PBgOH2TMlz44hysULLcKjb
Jv7Ui92YcVeG5zbl7bagOP4DFX3+qRicft73hs4EzvwDPOl+MJInZTErw5aiYLuLXJNY9q7KBG5l
3myCiptaUcNoU5HusYgAGYkLQ/pPtNkZH1rL41eqCFc3MlGKLqcuOVQ3PV5SBY5b3QiHzKigPm0W
1vjs0poy8ZrkFg2qzGzcg2M3vr4OJAwBMKNWBxduzjUGGpRZZUDK2nmmFGjMIbA0j10y7h5kXc0O
1/pk+ZxIuFrAFVjTXURpOXrk81S8wWA5yPWtKRriXWItvAcucvKHNfoUT0pipopHPMWmmU2uHSgp
e/Av9jksG+MCtMh+NkXPzzUdc3E3pQcBY+uInDs3njruQNVH+9ZlxGozUjCIhnnvTusrdRiAEQBQ
j1O9q4kwn8MlWyjeN3qkD6veb/OtZeTOc6N7APg+sCr34AXKgdzS5PyRnFvLK0ztzL4eByDSpyUf
nJm6ipWOXTgELo9j+N78OS5YZ8MyK93svkynaXUkXOi2haTnGpIBuRwfnV/P5KQj/ZG1Zp990zWX
+V05l5baK5XwfJYhZk0YirHAhE9H1X/J8Dg0N1Qda/dgWDitbRYIW/jtJAUfBN68wVrTeTJYPniS
+b2vPNvUFymTY3XqW6jAKkkfVb3ke0F0aNMbskJ4wrYYqFXPhctfKqaenz96VLXgOZu04pbW+vPZ
0MftxJ2fRqwsT64qq+HnjDUOiWHSpQxab/EYxiUEP+pgLcLoXcYtbwSBEAUlqUjxbZrWWj5nabl8
bsds7ZFEdFFY+l4NZxgsk5Bl/Bj1tWTw42/iV3TskmNnBEfL8GHKjzUY4n6osdxDgVAa3k5PVryE
i27mhhLMbD9TJ2FcYaMKa3hwQfMozPfS/VSUNZ+ys32e27JjJ7t3hm4ArxGseylMz9gbDikWYvpC
t3ZZfEeE35vIEBEYAPQ6jIbUtteP6eSdSd21Ftl9U2g+F/Df2oVDzJ8ZWpQ6CIQ7j29nLpT9nijz
0pPz4i/phy5W/Dv5w3wLYxp04G08IN7nf3uykHBpQLNinrQcXdledrPptZeVYfHTLLtb8KEg+ohT
YOSM1XdbYQa5rc2WPu+7wnkWjZw/i4Az1Q68VDFXmsRM92il5Y/ZFwr6m5AMvES2JZSReay9FyV6
z3nIMLqpN22vSIyxs2zUV25VSn2tdM/sz0vIO094d0bjtvMqlo9S9Xwu5jz95QDcRhtcutdXbm24
tNGsGQxsPP4P0x1SCJwjETulkHwxqPKDvV20kACzNsvmIR9AEEMIIzxqnnoMtcFJhXuT1SndIZOE
n27EAz2tirpud147YZBY4Av3I9dp3+wHI5rpWxP4dA9Vj5lPeFAUX0ODD4L7yZkXvZdJXvFRlVLD
1SLFXMCQp1srNvGm9Bso/a6vP3ZYlmKkwtKoH5ISkUBo2RA07oZqMZEBZaV1VWKgCcXr14jLCzPL
LuzZY1DhQMoTsj+wLPURkAqmoyow7mJvSYC+sqqClNMV/EhY9CwTM/CJC48MJGIHzMYUYDzTrIKO
Tl5b6/FPn0M57IBfi1wFJwIpTTbXTIGkblnZhjZj5Yj7tUNxlGOr6oxIeHsf593qe2rD7boRtYov
J7XQosea6zJvUvrZULMf3Bfd5I33LD+9vTX6Zlp2o88icgsVqdEPRmRM062U2By99k7En4+7hB0B
EQWTeU4c3rcfHQar9lM2maFfJ7LvLsvnHBbEuGl15/+Ya2X1t5zGo44Yzb7sC4rhoPh73bfM/mak
HLGLKo8/LxDUPIlh7UHqsfQphEwWSKdYWK46JDuUOKh9J3tGZqMuZ/xOy60RxVRGGJAtq03BdoSB
OsUM+9omaye9cfgFdkcDMHsTiYIBZZawX7e5F0n4IJWvCWJtUiO+HjPHC25NM86959IY+TlxUQXW
pXY7RhEft8L0FZJZ3GcbEHUozTLF/nU7y7rLH2263/8wTaieHqOo0uKbPcM5O8CbHep7pwAi3LCy
Vv2F47RBtcd5loJLoKWXfzUSmXwxpMirrSE9SBJi4Cr0PU1nnJiGyjMyZ6PrgNRAA2JCAoV45e8H
KuJoMQZJdphdZ52MJpavrvMQMfDYAVNxU8igvEiUkT4HzVR9dxunutWWhcPoaNwi9SBlmpsgL5Uw
ARyyiJw8/+IQjYOWYRs76kON65NnYmYqKyQXnJoO7jC/avb/slEP7fA9FtNN7Bt30YC2R5rBp2ZS
/d6qpsvOS7FZXXAYi7s4OBjZ8AgNY9yakPBu6mm5baPpi+G2z3BT5mvHdh66RcrbyYdjtG6Pmxk+
/XYYAVKTDP4GEVTlFhvVr8LPIgaMNj+laVWG6WTpF6DN750aBwiS0i9WWVlXk6KSfM29Fqo0hrYk
dInLJO+yy7LKfVjFRYSVrq92rax/4mh7t/gwT7JoDAO7c1+Ioy1D1fg/Sk4nD4al0kPS9O2uiSTg
Y2L+jH0/1JbxQgHoIhZJsqfE9Tgv2WVjQo/tDG62k2i3sGCvtFiQcAU9aGgbPcUtJRedFRDS5tHa
RX39IxELciAD5Ua3pOW90PlqaCrkRSTM10YO+hpLKYmaBfEIh3xcb7U4SFl0h7zJ5VXapeMOGG2c
YNzI7MIvYO1q1X7QsYhe0I0u+yzw/0mtbLz1i/77gmHqpp8tFVLUs/HMYVzDIYN30Czqump6W20H
a2m+NJYr4WU3+TXB0J84OS1XYB/XRl0YfNohKbeWzD+Ysv4i8+Q+G1w4JkFc/8hY7cPM9eLNmMVD
TfowsjZlecO2MLKbZTEMaJCu9WLE8/QaA8zC0/Ur+Kp1YW7npY7jh6VM47ss5qTsB/3kXbEv5w9F
3/qXIDpOHGqH4teuJhp0ILEnCXEhdS9ikHQPEVsbW1tcx8ucuo4TVRtGfPaMHIUSIaFYt/1cfZih
3dzaGDrP27mV84uWcCBkDrbgTHF2Zddd+bPE0jXEK31JHtyk/6Ag4t51dLC/AZr2wgSmGYz12vnc
Y5L5ZZxsHPA1d4iwb6j0ZdVoIeWAMig6I7lIXP96iWrnpWUZ/8iZawjl0HH3gBnnuPupV6QrNlCL
KrLZW/EliBoSquJhgdbTNRFSJxkcIJipWySeBpl43GjDGK9Hpp03QYFSfNr8UVIKe0kG20OLP3qu
wlLZij9a3aJeqjjmDlIknH9HeEZ5U78K7TXJps7aNg1x82Snh/ZMnCGGYvZ+Hkv0B1ovqAkSB/5r
NKTIQlvkIS+9z98MGwgmT04imp2MG7GVDkFtW1Q++Qb3Zm8rcx3dRLE7Ydhoef294cJu3aD7Mak0
G/0/eOv2SFh8RCntFF0ZqZdyTAcbotjcUI+svw1e9l0QzfWPLj21QI1S+qf2BvkUDIkwQ0RoloE1
mA8k7Fj+Pl29MLSByPMiZqPZppwCNthwQQlqC+8n/Ld2C5FqweVYJv8gyKGEUomKZS91kMdk2o0v
xDzN+9Eznd3sS/G1MSkDUtWq0xD9EdJEjfzohhtUf42JcFfAp6eNWWUfNIX0n1OAJaZTBz05gn2P
8zH8LByjjOy2ym0M/Czt/HRT27+1SrW019bARe6DmxRGfEXmYr3rVCGxrPWLS4l38I6TJuTTpIic
cEhjSm7az8znLki7+6j1zFs3YM7tOJ53mPA0CRW+sTuIxJcgXGVZfl2ENXxPlAexNUGYYF6I3nag
Yo3arzYNNfb2ynRjB5lUPNHvhRpNmxPm3C2bAUoBdC8zNjewDadDour5J/USiuCGyxg3q3zeoVgS
XIMxEd5MyvfYDUb9YyhLebUkeK3Xld1/9Xpb7uSILfIepoHOw7ytk2cctZdr6cbxNsdkfN+B2V3Y
VHXd3Wy3Y3FtpSwXe+UJXbBMS9/YegJLO8ZRcRB9oZ58t7bjh7bgJA/3WItPaP8Ml13MtJGBud5a
6c/z1MI0WLnOphULTP0itopnvDbLTdn0wYb72Ay1yukfwHq7BzhUzQdAWDZUWOHus6XTwIIxl0h0
vF5Rb91uCfY+G9jriDD1RmYolLl82WhwEukWaUiiUbvJzCrYVmVfTxvLN5xx2/gZ95UuttVN5bUN
YFg5IVNmZ/EubWhx7PIgLnNlpC/V6KEDbP2JY5Y3rZeBrJy3dhk5qARmUnAerWWBu+XBqnoVaslW
AmQ8sv2abbyxK+7nYUIaZL1LtNEfmqAMvsZLYf9D2ATxSslI1bQFbHOQmLSITLipIbuKBovHbhL0
gE37YcGkJadC6EbpBQI89qKyHrLvvmuoYJsDjT+SDpVfZcs815dlnHDChic0buLGmo0Lp4NiFpKJ
lS5QPaL8k+u0CpFPPty2xOdizN6PraRUOZvlVWrrQFxU3HpwpTYIqn8d2DW8W4s/To9l3siJqx1B
C5c6Wf3whQKsq6pIOi+rfwN1/NJP3HvbAVPcxQay1p3ZGWOM95yLyGBjpqbzuZBDbW0zs6hJ79TK
/BlFjEbs1AD3Q87xytrOQz/nH3WhBnWF2SWPYIKWXlXFMKkr7vM5YfNuu2KX6TKniEdV5hwi0OIa
cCkR1tUSuLr77MVNX1zrAAAwzBSxU6jM1oLc1PWt4hKhQEKtCN448Ddb4XUvrcF+tUdTd5dZZC+P
NTNs2HmzZGDOaPDyTR3UpcW1qnDNuxiFffrRzO3a3qd2hSS5Qd9Q7GNVQ6ZBwMPfgrDcl9sOhBDu
tqh9d9u6uJzv4roYEHZh23tw4ykbdlU0Tw9Jb3I2m4Oy+DRpMT1AmGhfugBpPiBJq9CtE/1X3U8J
CoJtlnYZg7fWbrErfLMrt8tkOkRzo865wfpITwgVx+lByc783DEhEKkiRhi2Jj7ycYhgcWJHDty2
uKx7OSGbqkwPCk8tC/EVBVznXw9e03cPneshDK0pG4/7sZ7HcbOQCGzv847ogysklb53RYlYwPwR
GY5vxD7DciRLW8f0VVez+YBNxFBdFwrYD7JMsuElL8GX9r2zJGO3UdkwRjAOfGBZM3fj/LIxJKMh
zh3QXYv+xxHfbKN1DE1RGrlh6vjOdJ0IF/+DzQwmUe510OIqTgk4+eYpy9RbYWipty27HJTeiosv
NwWrdaA6lHOz5LA0C34/WwiePdhJq4uHYDDo8o0dI5q4JIHCTC4TwRy7gK0Hwlhbg+PfxHIq/Q9B
Ns3Vjr2+6a4Xm6r/I76meB1WZVlFV4SplnDAO9V9HNrFnC6o6UVZuolKvBA+dVbKSaPN/S55bFH1
dmfQ/rUU+zu+jt249Ci/Afa7/PO4JuaN1cDhQxP9ifB+uG6t2rEhipi6vetKr4NcMpkCRlQUmcY/
rcd438ed644X78PMxzUsLgkUigWOhoKqCpTEt/g3i06UQKxXYc8p9KaGf/vgulN9plJ2DGbTisSj
KsCxY7VdNden+K0W3qPAFJGcMIMj3LO69dqkqfbGZJOa6HbAnOH7L3Xat5BK1hKnaVpkxXhHpZsx
K0dZuPkQBqOr7nIpFjxsLRsp+xKRULPNbSOyb7y+yhsUXirLHjxwzHNmztZamHv7iTEXdImUxaTO
hOy59spvb52L2BqR3XGuBzcnbdjH92nXOp1Gvdkv9IPq2wVIU+SIk8mFr5c7u13/TDmULEUOeSjg
5mktHqY+jcprZ4i76q5w2Lm288iyuW1SmP1oR1p3uhSKXt5RtGASiAwaDS5AcvBYcidCCf6ygwms
cgQOVqvXiuscO8wr2xZ9M9RVKByVv7pT62AaV4HkbpvILr/7IhX+3kUkzKHbUNGDK4wy3/31M6yF
ctJzTZut2DzqXVNh5VYCPIfw36PlsgNlnsMYoeWdbXEnvSccbvjRSAGIT+xo+xH9ueGfqREee1da
WC0xkS2+sskt+aQ2m6s0E1GUA1CZvSNvcsc3chLwBmoGToXmAeqPgtrXgTnLHXI991tp4oKK5ats
rA/s5P0nMUo08M6ytNOZEtJxBZNJTaaBRcAvtZ21fHw0/mqvMp0xVqELIIJkvSvGmeunOT/lfuTC
Cm4NcabSf1xFWpukVrWuZ47HsnK0nJCKkTn53CoUdsl0tRh9ASmwK+uf1BPw/RDKsv8RqjxHMDhZ
xWjWXzNSTQyFTDCnt28alYVETNACvAT59CVu6/pGW8G5tfIP/emYruWzTPJ/cVzvV1Xn6BnBQmiU
mQXt0B8Bfvz+0wzl9t4UKejs+0P8ZNn0HLy+A8hjAh0O3JC3rzVkNeyzFXToOsmIirFl2OmZquxm
mv9+jf7lG4bhkmvZZNqaR40B4pZpD5IQBnFWf0jSenma5FBC8Wzi5/ffSxxTGhgmkDNsE2SUErMv
j0am37tFjQGKClFQVsF+dnimaz/BJTVkv8wSjnO4y11zM0+TXe/XE1Y+HKuMRw5f/Ar8D373/Wc6
7Wuqv5DmudsydHE3e9vXbm6n42hYWejPaD25kE6ra8S8UOPpurXG8H5zJ8V+yPkUnn8lD9q+ZA15
255RKepNC8fa/9aI4nIti0AuFGC6NaWZIjMordX/VkIaL3mq7EH+4Dh39ln+8OrITODMoPaysT08
mj3eolhBbJkCLAObQB3Rxc0YT7w5emvz9f0X/1NjjGXeXsJ/4rD69r0j3UzeiheFddpqjG/mJDa6
p1ZPFGAoqPk/3m/udGXwkC+zOq/EqeCkjN5ooONJokkjegnUPflV0kvTlIrt3zaEURmFKkYz7bEX
vH2vMnGUThW8dJnqubj9VT9C6WmPZ1bY00WIwcK+azN92H6OTRGN1LBSt53zMMuq4QCVGdfP0Sh/
tLYm6MNN5LnMgdMlXToCrz9WBccU7vEiVKIDDoSDV4lhRBWasb5HH90O0VJfeRSzOCN3cEgRvPtJ
fcZu8E9Ns0LwBSFzrVvs2z71uQIXjYb/HkDR1v8UU+cjrO0GPJTa3Brd50gH9j9E9qLSev9rHptE
07PsYWzu1q8NlAPG26bntJbJ6LaAQp6VpJdq1iC+AbYHXlglbvtxRI4BQCvcouDeoBrrEn7vNDxC
6pDJZWB0gDDCr/0gbD3VQ5nSsayyM/vDH8YCVv8eW5GwA4vN4u1Dcv+WKYfgMswq3NNCJAqrGtrK
u12G//KPDB292r3fMev0fHOm5Xtw3vMB7oj9OVm5nXQpVdOPZQiFmZIJ/i4R0axOodUN/MXJ3vTY
qmC+0AyLeTCBzuLt3z8AsUMm89lix/eOThiWcOfSSTGn8lyRlyA38yAuBlG0wU8zsvGmqzvDcjHZ
thvvJSGvrX98/wH+sHKzRpJCgAuZxfp9bB/pDm0zzz4OZ+TqaWfrjoWboeMhPW3jgt3bH3tSrb1D
0IgadvocD+kBlWqfHhoogumZZecPUyTAL4y7FTE/cPOPhkAWtIbdeUkRKsOv9cVolnz9stQFBgEq
awJY7b7lha1fjOWZL3G6krN8WzC1KWlwkz/eMYcIozq1xtRpYWQm5jLY+3jgZa+SaXvuxnH6nvBi
A7GytEzMR49JkBNJ2ammoEEpsp7r7dgNfr9JKk2mYNNGVbZF/A3ZPbOBvM5873UnfjvkCWZlIeAl
MSY1j1dcz+EuJRvkPoNjeeYTpICMfDscleRhSoaGMnyV6M9VMiPD6M26yS+mOll+8JzTsAUXg4Ld
926QPJx5rpPrJRs2JxYei36Rv3SGv18vJ9fTanIidhzEVd9JE3byULb4wx5EwK1z16VF5D2BLzMu
1CoYXDYWGuHHwsCpNBSo3a6zEbNAGCSDM5wZHKdLEwsdBDWJEycnyuPbmW9UUWPZjEv4W2Z1AfZF
Blmh/L66JgGoTx8w6wIDfr9L1sF+9KU4S7n8z19ZbMfrYd6xRZUEOoemUY7RtZkoekerAIe89xv6
wxrA7IclxxYBH3UlZL+52nP9KfyoWus+/TD0AobAgiVZKZ1k2aR+vGATJILSyx+pfQcvCcXdZaMX
DxB5bBx1Lo3thKzJjYfsYHixvgOm5B339iTF6E05BW0jLXR+17hLnmwkgY54MFFew0hn6WFZp2PU
+Fs3NnRdbBYcRocrgZtlvAfRjF/jTCJJMKGp3IN2epx+hzq6HWJLY+vlRMQpbn1MF6e9Z1KgCCO4
Q9VXt8hAHYCYbcwKYh9oAw/KANOFLjbUz/d7/XRM4W5sgTcw4E0XN563nW7m2sIuiiKayLqJQPs4
QMpX9j23hh4AEMM+qpmf3m/zdJFb03ToXkwV2fDkUZsZ+iBcWVQbcqhz4L9YjaYon9q9uS0DLzkL
KJxAV/jSr+pglAPckE5uYRAJXKFi/IXMZB7sMFlwmyWC3AHCGdAyOrtpSrpxTyqlY79YsU3nR7PR
UZaAqm2HkvRTsiVtAX4UgTqBNw0DwqFhdKS3dwMR9Rd6Gfvsmooo2NMQodb8+n6XnU4OCeTApoCT
ITuT7x/3WdrURWNNijM3Gr8QvSgeB3i95I2JXZoflAhp+3Y81LC29F3NIdkNbV3Z7m3kIZA7s0Oe
9ChPwxbpUTVgTeB693bUJGUks16O2NC0CmpHNDTtsBtxV5wu49jFCXQwYUvuzMFLP2EK5bRhNc+9
eSZS6/QpWAPBJAEkLYTjx1iMcC12MCwt8X9yhn8aI/EKqN1J/BPviiAjehb72I3MsR/ZIRWuycBS
CPnOrI9/eAgY9OC8nNs8PO7XHeU3QBLLW1D6hPKDq0l8/pCgwR0e40BN7i6yJwdSbzcTDIhY1+cK
aPQ14ol6qLrlzOX3ZFKtVyWAFMIWgUc5Sb59jqT10wKyQo3JDG4qmzrK44DSVZ9+gVmHfdj74/FP
rbkBMAP9jqPz8eIIVlDVfTlBexFt9cmNixY32iZpJ5hzKV67f9+axxaEhB+xCwbWb98tk8tsR8oo
yeygNHFoVVF9agyTgkYGb+VvQQs6ki0WQIrDn2cey9jqNSq21XYZdp6L69Vgij7DyD7PKBoJ9oT/
j+/GbEIRYAK7npz4lqnEuAJSIKfuSD3HUVzg5+KmBatVkJfNmdZOjny8HDIoU6zE/BVxe9uTSenk
GlZ6EcLNU3grDXUJCbIjxuNTNioFJWERwt7gYmkHZ2IK/zBkbBBuEiy5Vzn/Gg78NlHYA+da+EkV
xi1DBk2reVXgcXwTUb7YvT9eTrEwLAeZBawAgAenCEVhGBzOcd8JK/j5CeSIHo+UvMMQCmaWvVbH
PJsi9A3ltwIGBrQ/9tjUo5jRmIiLd2lWIdt+/6H+8P6ux+UGP4r1vnd8kEKShas2NTfGFQXCvYE5
WHWo8lzf19yozmyx4uROiVUS+JLFlh6APHpHK3RF+LSaoUGEGVsZvpwGlIOnYTKc8qoISALgHimt
V1/6Tn1VSi+C6UWRz75qOQzoSwxSqYfIISjdyzSL9c/E1y5i+YKxs5Xg7vVV7kK72Y7ZWFR/PQHZ
VZDsEIO7Is/HuiRPrU9Z4jMj8PvGGjP3vPiCJIBObzGCXM5lZZ2cgKiiCUAJVEkgMeg03k4J4joH
N7N6bHAlVAPI8LL7ICZIgHRdKq8Rzoj5zCw8/Tgs0BQ4HJY0Cciw/v5vU6ER3uAYUJrCAOY1tIXF
umiKTF8W+MHthTeLS5ci1KHI8BN4fxCe7larQnGFfyjwrA/xtmU1q6KUNSZLRYbR8L4mPDe+aCu4
bRtIC0NzY9bCufWKWVzjFwVfB+eCUl6+/xB/mJ7cXxzUvGtlg/X8CNczIQwnU8QSF/iZiu5T6vqP
NhxRceHPTvyQpRwl0KQXKSm0SzbkF7PfQ5JyuijBh6Dn6HPmg5zOzRWS4tIhAI3XGufbbgGPinJT
E60HmA2uiRQm/xgNmL2HgVs76ZnWfiVTvrlTccNEdMcZDAQwAA5721zupfCUob2GuUfU6TZIcPTb
6iKN/R0in248rA4XpLtz56X+HyhRkb7VdTDgph56wy4fIELcgrdZ3eVodX5wCNpK/4Tm1FpnQLs/
9Mya5kHFlwdmOh49qsmibeBXi2Fs741Qh2cx/JiNug/Caajnb2cGhs2Lv+0YRJ+MTZMTu0A5dbQ9
FQVry4CiB8YSQojQE6ntQbs1jJ9UURAz1XgaW/upKKYgpBCSWDduUDf1zegUlr9ZjKmWe3Zt172M
YEhP+/cfb10z3z4dJRNCCFZokLO4vT79b9NWNlVJ1LRpbArqjxpjNyNeox6bKDsDh512uodCDUSO
lcnhuHPUUDLLRTkma7LvyPJlyR24GVgTkncBDx863/uvddqazzLkSsuk/Mxhbv39316LSjlakjE3
cHd0W2zcktXjK/KVFWxWItd05hzwSzD/ththKzCkTDR41EiOt6YuriAGT3YckqlhcszpJS/mEQoQ
pxsLm2vrUKVDBDW9qmqT/hUOigIur9Z0aEnjaQ7DPCzND5d4jHgbINEa4ai1BkfsAjbvgSu3VJcN
mGp60QszlSAXBuKc3s8wN9du5kYXtpJlcFmPkZncBhMBghusvVMcGTG12KnZaLMbyDr0eq58/sg0
OYW6MavBsPYRhhnDfVoyWa4mPUEz30TMzfIan8nAhtSoezrOUKXvbNLWrft86+l47Nm7StHhTdpi
f7KFmO9EF6UZ855RvDjZw+CbvILj1Av2OAKXkbCc2axIPk6aGRKsz6epldeNW6Mk6dTcuF1gNlfT
XDas3QvmclAEO1yT4BwuF1jSWskur5bK3A1VhV8L/NFm+pbObpU8l4vfTHf4LptJxawpeXppmDS5
UKjFdFhmRXYRV+ujpJoDBgCLzadAJoazodU29HKZFn28nfy4yS7bsaqnW3RpNKa0jJwz0+F03iFQ
RkXpEyDGhDg+OVkooH2Ya0VYdvUEXXIJyO4wJ3P8/v5EOBGuOhI+E/sxt2NSvk5wcKiZdoSKogiz
AE03TNtIDxtcjntxbfc1BF0TaOZrMdiw5u10aT4tLbabqHkLjSmjERScGXw5xWf2y9MJSjKPR63N
9rgnMGfeTtBaLJ3feQqGWzxIzOc1Wp47J8hNpIVg+vOZ89cpAYNksxX+BJj12BaP9buiKuY6yCHv
4sTEPbpAru/fV2k3jiE4svmp6GW1HADEzI9WX3L/BjEukx3Yo29eJH1QYW7UuGa/55Qzx3+7CLN2
WCtoBCeBq//JCQbSKCqaAp/HMvHgGcLmRPU8ztDQ3x8N6872ZpniosLrUE+mD1eg/KjX7Rh7njlQ
uNZnPi7MnI++tZEGKOoirIyxQzZUdmYpPj0Z0SjgsxewAXBROK7OOctQQmViuzWD0pz2qTXwGSJk
Tc0G0omHXqKYUaIgPBshQlKN0DCSWgIZrLElxJm0byf52xMAtwcORlBeMNBgEh7tyZDgdZN1LVtC
ORXfuFfUSBCTpHxedE4Qz/udfnI/pTEQjNXog1qsd3wyzOZyMvTcQvucDa//Uo5lk95rbVjNphEs
7AeInN23JcqNZvd+yyeTDMH6ylVgf2dr4qO//dyB5uadGXhORHXWa87eMxf+aUbjyr+X9ZmTzim6
7FNcgMRGh1J9OSnZo/bnAl44auVg2MM90jGt74YpMeHQZVlZ7SInztOt/nUMIKECr+MYlO+pd7Ff
3kVe1r+Mgcu/Jktuv8bKqsgSlVawbGF0ptZNa80pPsW1pbppJUl5hP9iW1/uW93C00tt5GC3HRdE
fdd6+fTERdgunt7v0tMZBMdmLSlCxwR2OJ5BnSSOpHSxPmtUXpCNUNhJhU+UVbaXdRSXXP15o/7M
d1xNIo/mLUN1ZUzh98gFa7WK/P04MzY4cVDPrMI+4fS6z7DKSrczqtVp12IPiK0X9SU3zAa0prDm
sYh5nvIENU3sJdGyLabYCA4YrQfWdVu11mvcOdnyrXXhox8IHAFpJbYEYCbLS3/Z+kPK9fr9fjsZ
iqCIXH65kbLpQWhdf/+3A5k9uL3Cs64P0yQen7PeqT7XxqJIBGuXw/tNnWyt7KxMNRqjuxiSR5Ob
IRa3wujRvwjZEr5kKLjRDHe67P2GTt8JqJCCGNOLgzPb+Nt3SqYuGkS99NRUjeIuNczoguEw3xq9
Vfy7hqxmp/8vZ+4oDPDoP//n4/9F69W1U98xV+rn1+r1d3OlX8zkf92VjDUCkARAqBSUZan1rWej
f3MDDU/8h4KcpByK7Q/1UZcZ91/zVf8/6LEpIDssYZQGf3ET/+uvJP7DX+CXoe+weXKf+zvzVUpv
b+Y1jFS4j+xC61ClNoh1zdsRlDlZ00hOw6FtNt3trEVOrdpXdwHM/NuhHHI4Zaq40Qg3Dvj9sbT2
cmm3SmFfvqnibPk6LMJ51rDgDnXQ5DeGBk5HhBRB1h+nbngaiA27S1fRgQVn/Lpvov5WA5PctQl2
e6alyUlArWR8nPPF/qFaJLuu6oIHKMlViEan+t667SF1IutpLGK2j7TIoLmYxKNlHFcJdJrye+TG
LTF+9hB/QJfb3BYksRxGTDJumixHhtc68aFN0/ZgVEv+aKD5uEPilF9Z2MOFZLeuri+qIS0vT9VD
EMfDA2eJDAcKX79wLW/yjY9+yg2lMzukYOTg8wjpYvMJzKkl5RfqzWbwVtK0ifl5mqSpvZ2WCTtp
5Acrm1S7B7JwwIYFIIjJtfOGVDznkuTY+Luta29r4YIkTIkGX8eVeK61ynaz2xQHzKPmTbYUqISX
AaOAyZSv2unjR6TkKdEsNSdjTBbQ949u/FA5TXZoodHuEZjE97NhsPR0y/iz9Jp5F435HDb5/3J3
XjtyK9m2/SIe0JtXpjdVKu9eiDISPYMugubrz6C6cSGVBBXO6wUa2MDeamUmGQyuWGvOMQVI8cyA
Zo5o8baEgBpOTeW8dEY3rYmX6F6lPyKs1AgiCTgb7K0m8y5KF1W8oOG5tvCPnmy3I+lt9LqtnyXq
bNTSedGqyoNuOrk3GGm7DX/p+ODl/vBQENx98KTuc+L2iANy0fBdTc2gXudWivu5MuQh7vPisaES
PpjR2Ox9VRFVAtFj7w5G/Nx3sbwYPJLQ8HTNznq26uKmVxgkq04G72Qq+BtDTSQ6em7jbidnKDcj
poV7p5unXaea9D3PY9AsrkOWPBOuXcn85mRktofDjKsXW9XchvSJYEyZTVAhixYeQhnEI+l7V6NP
gf1OTFZnT7G+Iq0xAGhhsBCwQeuc3IjCXMHUT1bUmmIPbFRdTRzEo/UQ468kJjHQMR9jVSqwoWCc
0N0NaIU2Zfo+ZRdB2QBRtAziB6MuD5JDxJz4yveltTNdldxxms+csCK37eAFdtatNZVV/b4PnGBv
liairjGyOnyAYpl3a2QUTE2Cz9KcquZk+y1hlER+VHTJm8xZmfUAlrSNiFYp+diCk70oqCBD0YzT
9642YO+1uq5wTnnqvvBy9Yql01pPsrPXFViow6xidZiA3H400FT3c+Zrb4hLxuPgVP6BfJv6AfqD
vSYLtDyy5m2ytXL1bhGNsPJom2ydzqmPraqbi8lpYQekY5/A1snKSwV0dC9lkb7XQ5meBggxl+Nk
UpLbtfVeOHX8Vsbj9Ea2fbDJVOufcogLa3qwEWl0nTgQAeA9+blT7HSjysHZZ5W2rsjmITHNod2l
8XR+Qw3dB2s/ZribElT1aCfe8N2d4/TAUBKDp6sU0kjJX0xPIT9IK8dhKAk6OCZuV+77ThmXAdkP
xGAN6SGua7x6rdeuLOrBS+HlHUiVOO3PwrIwr2tg8Jnu5h9TpJx9P1vNviJLiVAvmAIfg5kTZ9j1
+hC29Twe26kBvp8M7YH0DM7Hc6DcxzLK1bcZnMr3iBW0sRt9fIkZgsKTXfBH2dDdydaKXnoSZ46N
qjN+FzdPpjqH7aCP9jRKgpPbz2T04TmyMSf6/TrFQfwdSch83xmxd6hrP93NuKsOMOimb12gDy/S
76OwJdx6m7aDQ/LpotXxOmfSV35wotYNrUZYBGu2UHoIWNkhQMIpGATpqfTyfBsLrhx/jD8+ThcS
y462SfW6RqkhegPesls0hwr4xLyr9G68JpLQtDc940KLv7mQ1YunGQlxtOALN67LRqpAhzS4Frzg
totqg6ZN7havRmQNW8eKeg1MQDNrG6EnxiujTfemlJj1Zxe7XlgPfX0zgmrVVoFe2+jTG6f4MSqn
DnXRKoi9qtJXU5zT7mmpY6+GAi7/qlKWuRkaE/xmZ3brVLTaR678/Fs5p8WhB6NBNlph+Cs1yfJd
U+D2uLbYCIFr3hg9totaK7KrLgnGA4CmyFiR2TfmexgU0aVuYCGXFck1A9wTBrH6cOrYDq/HhGTQ
FcEa1TdzNJ0DAAdvr+WJWo1mjS4GkdQtcmm6+vVkXckcql2I8qS6aHD37RNZ6CQWak+12+ofk2lP
dAI1kT0zMnPefQAbbth6o9zFptYTtEmHqfHjZNcXWvSeBXl00buBT7CggC5MK2WPl3f4EZNJxZNQ
2cZH7lLuh14xDudi6sYWPkCkPXmBG28r0C2bVuXdY00K5RMynHSjMXk4xT7jnzDyJwehMyChb5q0
cV4McWSv8aHgtRXVsZwj8ljhePfzTDwHHtzBW+t5wM+rtSr5lnaW8b3VtKTf+jb9EwkiI+wRB3gc
N8buTmP81J1q4Ve0MqE/Yy9W465OJUzHyq1d1rMjY381NGTQen106hLTeOymNGIBQUpgRmJuCw+b
C5eiCnWot+E0aPlWjSVBrGUB+GtDFLUtt3okZ/megCsDJW6p9oZ+JpJxdGqTPFR6LEPpLUWL2/AI
rUhdVlbIdMijjQkd1whdc0ibszcIMtexJmpZ8CojzBOZTibGUrcQ7oeGyIg2mTYn49oGQX7mfIew
t9PEDCuBLS5dA0GPhovMGwPnG4oo7dbtobyvvKjoyPM0KuLayOmaa6IDhwIutd0HxtGb6bz/8ImF
IK951sR6LvToKDnmude5SLjtIvYsNDAxLewXH4DCB5AxEg+ByTjTtoVPjv9SjRX5tpj3iU7bapZF
Xp30I9JwPXWog7kikgSRyr0tEvANTjpp+3KutJZ91V2UJf5AiCB1cNXtJmIza/SKkcOkIp7aByyJ
ffFdFop0kELFnbuhr6QAWJrdkgKSwXiWGIvvemiQlDTonh79pPSvUjtfkk4qE80lIa8QoCYC5e7z
MQFhY9RD9FBPRX3s6Y6TGtNYaiXmnCCSti0PqdnJB701CRHMZ+/UQuI4geZgeo+39yKSxqRWdNCJ
+ilJsF3QzEkX+sTD3WskFRchrEvrGRw09HwptdsJlvtrnLPVw4MoL6rAqENUoI/sh0ddReJQq9Te
e6WLkVhvWgKrAy1+ZEBl3s5Z4v7IKj07BEPp7k2H5CcNznIVwlyZ3+fCHSEVQQ5f5DovEHSaw9wA
hAjJ7+1JHRLlVsPodoTGgd+Y9hrkJny5TtlbOPla9WwksnpiDtAeEzanp8SHXsWMMHqqIQStDZAj
HwmToPtFfZ6EQf6O798Bz9NPV5jY2QBd1sxkWOl9yQoh+taf3AOu2u4ASK27pyVCvSfQ6T8Psb9P
0r5bY9q3bpF9CJR4ppHdpGZqoZFIp2NZM6Fr4yk95irzISpo32qLQi/QZLQfopZEWmcdEbqCP+to
OaJ/ZKbui9UwqfJuioPuDNU7gQQ1Q1vPB1//kaddvM162KMrUAbaoeJXIjbxs25Vx/NWy1qbgMlM
HIQNmIpXlKyfCYyWaqULNT454JPwKehSXkVytC7HuRnfrYVkwJmBPd/wnSpk0U93AGZ4CdFOx/nY
FxNxbA6Qc+Zqk20/o76VxHaX5VFU9gsBfRcz75Wrhvb2wQ4afVcGjdeFaQu8pikLXmzIOZz7rtPr
LuSRp+CdoiR4jBnq32hJWb2bRAyfiY1zjlqr4b6XdbfJZLmzxukwMxra1xQ/15E9ypssiPIz/Q4d
KZ1TbzJUXNQd5zY7lo556dg1HXhiCmy/9vZkn1kbYzbnrR3X4BwYGu0Z1mCOdj1ADsLTN4nhJeeK
1wl3ffQ2Vd1lK1Ihij2vxzlEa1+vKVuIiezkO+j3fQoWaZrl2XDa7iHPsnnVlYO1Ufo0vuhZHmyq
ljYP5j5t083jm0RTvW0qJrh60hOjVMXpaog6xMA5q0v5gIAjR3TrMvX8Lfi1ZD10sxvWU9YcZTBY
BNoBd2SeSK2oRYT8MHYm3Jtl5+u5AG7e5nAjGubvliXkLeOV6M4aovicmqN7kTjmtGsyBtUx8Y9r
kSSvRuCA46mLey2fOYSpfPAubDPOrkRuBQcjLoONGAedeE+rekd7GZ+tdtHWuled+RK13iuEW0aq
2hIvK4buUhYmNxVYB4x/xO5hksS9WDNU4zFJyBOwtOCbrAm86uN3PGT1UZqiuqwTp7i2+iJvRqI1
8sIuD71Ff3rJ5y0fqsRXxyC1gpCSAT3O3GvBj1yU0w+niStgJ/LeDCQhRZ1pWmToDm9l2afka+T1
BmvMfN1auPQmkA1bHYEl+Cp753PufWtipPF1nizM+YI85LFvkrNbtMOMIBeQZCiplA9kRcNloree
bfqoK3W8m3Hw3lppTOlh8NBFfkvedVRAZC/mJY0dPOeLUedAKKAYNACszISgPtihJJx01YkQQVhh
5IpZQBbc3FwF46SgIyXVcXBfaNH3p0Zl6mABB9iPrta6Z8j0Fsbj2FrRpYiOnQtQn4nmak7S+kTB
DWHQykzzDtGSunPSdChWiUMqYogx2d529lBzqNLJ5aVla5/LgYQtlTwxkiQRmzphN8ZVuSMrIiZQ
1lUb6bX2TTSX7hp99PCmgwv6JjtNv2pbQz4CEcgPxKpMx4mj5DYOSnGpV6560ppZMfOz5LBhD9dn
xu66um4Ih6xpuRQcLKpyod7E87GKVLIZ9aLcD4FFBnojsitwONO6HGrnOvfFsIl1KFHQCppnMZXP
BiFxp7QusktDkq3FHqxAw+b9utMDIgDA7q0SEzwVJ1Jz75GF+kI1jEsbelrIHuFuhJiJyxqa5syL
0dtnpW2zazbArnRfEFdPLqmvlR1PmDEOh8iNqO6aIt6mhsc5ABirtQUTigAudsXWLH1txyZGLpRd
pg7Q56CtP6AaTBbjZyMmCZTzCSGWVXtterOAPWFD6YVrtNO8njgKK4PBqCnJsRBkdMzpFafPtWP4
0QGTubj0lBHf9VAgLzLLrT/mYLKf6EhD2PQnIqIHRxy8aeBk7pnZZTZn8Vs11uVBIpGB3uemB8zI
/kVTAEaiUDdOiQfSA0ojoXrB3K5yM6guee/nYQ2IMXRbmgEdFoa1M8JmsnLrXIJ22PEKTXZOGZeb
pDfFBUpD+6qUefzRp6jnqzkgmhA5xakGz7bylYDw5Ei5zymqDiNirc08EmNtlG72ilHNvAp8o8jC
vlzaMdFcgNca9cemacVdKvt0lXEY+kGBvesFibuynr5PtlZQ+2r2iVkSeSAcbIMfkye1F7J6k+Os
z8ZH5rH51wx64bv1agMNUDTEhNTiRITKrkgnRvJBw77ldpe0Kck3DnrTO+MQXBIAIfOkVlFdau1Y
X1pGxLgqrsxdTUjHdRVrBtbIzLpLujLFPkSqZtIH/aUWmNNZZL2+Rcxi7IXVP1m1H0ThjAXhxCEp
2HopDIOiKoJNY+PRQ0rtAJdlYRhuq7aGTnaEAdnuAuESyX9JPZ+7FKxLqGex8QCGt7yjgFvRuhQE
UEd9v544loC6Gc3pBKejXo+OaEmkaaMDRzPGmr1P4wtD51UeZ2V7oP+YiDCJGu/Qy0zRI0AAvkuG
8mDqfh92hT+9xDLov9EC6i9dNZLBaaZ+s5epBYGInn+8TsY53yDFrx/NKKC7lcwWJ9pO7CfLOmpx
/CjsaQOSMhREPTWs4NkD0ms5W2tebkeAu34FMYje3hBUh9y3ct6oXimQOTvmY48a6a6OzXhrtWb/
5lSkAIle1+4TR+g3c6N7j0Cm3CvZBPozyh1jF4xVdqvgFUNvc2GkOJYsbquYSrXoRSpDDr7MOKey
j+BTucOVXlbGtdvVAL3GYPDeR6IjpVDT/VRhBaMm8IY75tD6A/l+HVUyYjbhaWWYZU7+2qh+vLSU
rKhqzOSx0qbhu4/AAQ1G01dHvWHCWzU+CfNty5jX4sk5ebL1d1TGH60gyz63SyAnTac1xAkN3h1/
RXNtmgN8wSKKL/1i8l8HJyIvJ8ABW5NKSYvEID689+LppLoUjcWUkhLCifBaa/Th+6CkdvLrJLi0
gjF5ZI3XG+Zi7VM+VPVGKqKxOVoUIQ4X1LmcmogVgk6zmytBizaGC76ateBnzi7ELTqUp3x07Hur
jq3nTFDq5i0d1bxx7Xsl1PBd1XPyiGuGnMV2QhOvZdl4l019cPYgwtzSfQ5IbiXE4Iq8o3yDs8b9
4WcZ/25IhosUMc8lM6HuP67b/9Oc5v/PlAuU1f+axKxa8dqnn0Yx/D/+M4ohzgLPG+1QlPU24xWP
//KfSYxh/Q/pFiiW0akEAF8WJMN/BzG2+z8OXmLGNwzXgI5bDPr+O4ixTcY3CFuQk1EMLVPR/0vQ
xR9GFIQQjsmg3Idug2D985xc0ZGbFWSIcFAjvQZLphwikM08ylaqN1tV1s4JetxDZDjkovEuhelY
h18u19V/RBi/hjn+Pgry8KPy2sMr+lM76iJe+30UxJyGWk6XxLtpCBElLDBcihUZR4w4njSXzill
p/XFBPPzXHn50ADlic4Mkw/+rBMGAl3BRmvjlbSa5WxHZ1TkJJ+rMfqQhOsetZI2QYiFl7FDUe7+
/ZOdZUD6qxyFj8cyzq7LlA231uf8jYicmpnqLF7VdUodE1TWxeSSpx5iO/EP6AE+AHHJI3LsYk/w
tKHgIZNfu3QxT7hOxkt/aLpHHGdMiJq+y/ZaY2Y3HoicdT66aC0Dz9RAT6Zyb1Y6B0ZmQoEidtYc
rwjP5F9Ioc8XRArQbIL9RQKbV99ZOQw2okmLeesPdXrI6qTdW3EiVk0mHOhlcHLXi3n/hd4pyXLw
9l5L3VSv4BHaFfrV4Fo3xvioJRFlIUO8DQficUuAOWnKE96EiYkfU6uG0PchW2BiqUi+9Jf8ZT3x
yGFmchblB/7b39dTO8osoa/BfE1oxhkBX3QkbkvnYO3nK15ewY77S6Lrv2/pHzqr5ZbiBcAMgZdq
cRz//rHgAejM+MQDxJyKVnNkudQNWkNy98AU8D4SETFNGo8aeYqs6RSi3d2gVHtwF4hxPav2cQLP
f/z31/rLxXB0lEcWfjP+8Vn9xUPQ6i1NOlis/Xgw0+lgt6p77gRQRJIVE4DGuf2FJnS5wJ8Wt8M0
GsUyaRQIHj4JXj2g+Danei3kary0VctZUyt8SD+QsynkUsyWdt/f+/UwfyEn41P+8tle4FgoX12e
L3957n9RW1RkJPu5Vmth7vnRNWC9dIu0cGpPkPfcbK0UGP017kQwcrnIXTMseRzWuuaVz3FqkakW
pJrPw5HD74QORVK6ASgPivKtJ6mkayiw26iW7rkguPxtIim8xCicBjuVB9lBpC4cxhYate805o2s
DONMBMIS9ZzoRH1iA/efC0f7FpPXfd0b0c5gtnbPsxudG6ONEIBSK4o50+7UWLuP9WDqyVrFTQ+s
3vXfwYTZFdBH37/pA4IVk2aInq2xH6+Andor5in9M9rgBxWgGgqBqD54XQKwzcD3dEYZPpKJPvYv
kw7ALk0J2xamnW7rLu2BydHgHo1AnYghEld4DrQLxJ/GTUkIqLuLoi6+Lkx7PGoYbd863cnXUUre
oF5AsoUC4z3ESrZHVQrYsUlONgJd9i1g6f7ZqIPowDCSw2zqR4sALl3nmv7syvEC5Eiz9ru82E0F
zWnbKWHKD8NtrKrmXk0uakBSrTPgqjkbhdKWvazNLONGoWYk4DjX7nzUwlB8o+iZ8y33tdWnqNv/
+zH6LH7i4V6CbHVsa4tYwUVP8euy4uA5kpm5jHhEkh37Jh6/C/AWe9IU7FXtVtMXj+0f0kE+EGqF
gake38yfRm0F+EoAiOYD0dGuUyQQOyPLb0ri3B/l4Du0/egpVwYxkVU6aBufJ4x+VfKVK/PPCoEv
gkoVokBAffDHbgq/vk0HqyTlZhompo76uh+de56X8WlIWnXhCq3ei6lvE1pAoj0wTdfEF1d/Sf39
vKMsoCfMHIvTGHH775e/ReLa96nSUMC14xUIKsQFBhVKOLWCsELU28vEZIke9Kc9269xhvuvIKfq
5tbKSQ0gwfNS8kq/1Qng2chEjl+AWP6y56FvXL4grEJ8m8t//2XfKV0Bmsf24xUhv/pbS6eAM09b
iG+KoPdTYFc1Q7B4epGlTQPo/7w4ed0hJ8a2iujrs+zLdZIW7QkSfC31kKD02A89Ag5emtZ5nqJU
ff/3x/2sjT7t79RNOgZz6lqwaZ8KtrHgzOQhGF+NQ0CcLjr4+7QaMoDG9bmpR4OWMMOJ6hDM83ip
mTFEGmU/+cY8305TfClKvd+Jrus3UZp1j6VM4XL+ZxMDBHw1i1F/62ZqkBSo1IlzcvNjove86kYL
887kTIpXKsLkq5zMiDe/b/WtRLL9lW76LxUiVjv0bXhYuKifbaq0vIRldjPvc45pl+Nojge46Iuq
xeOlLQLGxFBO1Peu9Mh7ncDz6oW+rdkgVrp0r4Xm5BvwEwlCEUfeeW5BiEvXki5jut1GWb3kSPH/
9F9/KaP/0LuzZRAAtmSAcZqAFvFJaBi1RRGnOoV61udkQi7vp4o8E9zabeFcARpLQL/4qXmMfUKT
vB7Yk2kJL1iXpgWNIaq7yflCdf0TOPD7UrFpacEgXBxZlB+fXseBx4wiIyU6/LlJewkDNVOl6kp4
vrWPI3jNa53DsbbuDTlexTrnbH/2kbuIXia33hTjpbN5c24shJyw873Ze6c/ehcYU37K2+Sh6Amd
HVrkS34qhvdWl8E2wZb9antd/vTvK/xnLQX8a/HwMHTGXPPZoe4nCbCldNSIYFGIeYdYPZRtFexq
wgKZQnjOva9pX3zmnzsfn2ly7Shmkex9tteUU4tSreECYjsn3z4oxEvgDPaTVpTOFpbKV8rOP7BO
uCbZ7DkR/iTc/WERk9qsSARP4pWAzXWbTslI6lAZXyCbzTZ5IJulJ0Jp0zjqHsFudc89VluSft5t
nXgCWxQbsK3Q9/997f9SXv888FJco6gns/3TKyDQI849ErsW8orpKh4cWoY9C3mJi0GgQiTDo6Gy
6Kg02W8cS5uoeN1JUMr51Tci/Yp3XMz9F3fnL88cCfbAB/EBg2z72Sn4ddunHjJyNfGtOEnlN7mf
OSevEgM6GbtWr15pIpGpfHdVNn63dbG6XctSS7Z6TiGedlqqvrhMP2vrTw8cp3gMdcxKUBx/3rXc
WgPtygA4pCN6gmLRhCNT6S0DPmtjCk1bz359qmE4P4EdFURGDM5VPjvjW5Tl7q63OhNamaOvGndM
t5L9Y0kCkq+k6DTveZc3Df7yzAIp7asT6b3lZW/63bwh9aa604cm3mDzop8oDZZsDryAm2Qy7iFJ
3HaPXa0xN9LFTiazTkiU/iwJKrxFBhKs2pHbSA/vI64ln0xc3rq2SKspS85zq4n05Y1o2kzbN/GA
XsZ0S+PxZ/k3K6vF0JHQkNzIwCST3UT1sUsQAT2ZU1l/QZf7Q5G+2IptTwfaYVEE87/f3/SwwV1G
DjwgJXXfiwLV6W0GT5Y5qikJ4DIjFrnZt4yuzVVDtJQBhFvjAIZ+ZXykIWQ4t75NJZA1Q0XmEhNr
uafRIl5IXMtwq6Zw/3m/lTG9icIP7r54jpbn5PMCQeXLnoy+F2HnsuH8UqgkXUSCvIkpk6ODe0Lj
UJBRhz9zUQEyr9c5qz8nuTcdYsKUZNgz+YrDWS8Af3dkuMhRyet/fyXzb1+JKtbHJMPFhVL6+1dq
S0KrypQ3rWZMhEVYfr/TzOB5GhuTnOPOj95RNc7xuiVP0eCxTuzDUA8FKWCZdkJAWIejjjZJG5S7
q4PWXzGxGXZ+a3bkYBDayqFKZGtMoMpdjcagk4yeRjf//hF/qZMdVgOIObxMLj2qT8siRfWITZ+G
EhkATVjYPXkt6AnKzmjWkSnw3klEabavSPLA/nUUqpe7f3+Hpcb8/dbyFWhlUbMs/LXPZ9+EhNLB
UowLvUa84KsjvzaKrkYM2N/H0bBWFt2dTYrUd/Pvz/0DT0CVhL1u6UtyYAHJ86n1oSLNiUkri1cR
cO5th2yE3rpghpdMw6PXN8bFyLhq0UJeWMIf111cVEetihH1jTmXJmbpr+o+Y/n5RDBhFHbPQAyq
WwSL1heYmZ/V6eertJxo3MWU5fwBK4PX4CGOoUxq0brj+woW8YveM7aD40q54aT+GqGndon8jcS6
ypO7QZiXc9+8eFlESNk4eltNJSJfSTakO8drEHpzdPqv8+E348OvfdG/vPK4rO7CrEJwtBRQvz8X
U4zQGk4Q9xP2/BmPGJIwTyOIMxia26ror/t24lwmceW1AZz0WIwvhJeP6zm2PgTRs1/d56Vx8+nS
YdqE0GPSUIKQRFv6172jg+0IPZrCf26Qh2B5Hw+eMRwmvePobfcbRivB62zmDMecyA8zUixD9lFz
3TiO8+RIYX/hSfqzRocZCUQNtvHPm/mpvNRjbw5w0cY0VnTKx4FkhwDA2DIxaZ/LbqSz02s2ES6W
2lpJa4VfLPw/dy4+38fLQEsAvpz36SSEbRZmiUOWbzxU2U1u5K/WPBjnYbKNswVz7CzB2uwZLgVh
kco3r9PyHdg39C628UXH4M/iFHMR2Jml0cfI4LPXziATpKx8OwqRZ5HwQPvRR3xjoydEDRQKl2w0
a07Hrwr8ZVv7fUmgf6UrwHnDAIfymR3lTnrmICLUQhklCA05Z58dJz81TTk96ETi3XlR3B0KkZo3
CjrJtUR0FTZRcOnUEi1eYYPdruk4b6YuVTtOMKhziqgibluSqYxfutQ3IIl3XVnUW1UG9iFvi+hY
mK3+1htz0X5xS/+yojAN87Qh+Ie18rl5rOPIS5OSvgucrepQQ5raEqTiXNq10W+CqPd2ti6OsYMR
HdiD9tXb+c9yHxm9C42LWpKl85mciVXL9Qedt7GtJcXWawczlC04C7IfS2PLeD3v8A1HRRTGyJVL
el0i+PjZ8CCQZbrAhWg+pZPkAFURLohiMC0REcDOQqj677X/k4/w+53nCpkL49Qyl3brp80gS8mZ
zgiMXcnIqqdDSw5dhIC5ip5Jq3IP+P+bb8WQmxduUluP6HXS56pJSC8ZtdnYyV7eahaW9gfFxB30
zJjq+1qJFlKgZTVVSGGYX5KK16919FhrWGxy28bNTHSGNOO11onuqhlHlCuaWbzRrdjAdUN3GeOd
vEvqNjNWEU74JEXgGE3iy6PtX3Znn+ERdhwcdwTVfx7hYEnKgtocuFWOA8518M9iqPliaQJrx4c0
uxr6RVcTZFd+MIqQc432bFvzfAr8BihREqnDv2/Jn2t36VeQSQ0oSAfI8PmOAFDKGxylq4k311sx
VMWFJORj0ZYPGE2YBh/QOHoXhRWPu4Gg0i924z+3ILokLg1L3q5wBD7z0RPSJTHF+FqIJ0d/yyTO
cWWP2rn35+ly4CaEKmi+GnAsP+rTMsTlxIzUZ3QIgvDTj3aJP8HWXRIxj9+qCYimRsj27+u6WOJ+
/wyWuL5sc8vpnynP8hr4pWZu/IJZgfQSECaN61yAEBgvm7SY5DqGJAApUqkeEqE/WD01zyAQHsh5
XptdYd0BhiKZzE6RVq1AQCgyWmbn3rKq+Dyk7l3vL7HFpFmsZ1W98G/HcxkRhdHQ1wr5YRie4mTc
jpY8kfhm4yPK++OEflfm/kU9mc8KT3k4eqO+A15B9k4W6ddEe2LBSY3meerN8rsbR9Fd6bj0xjP8
amRkJ+2PptFI9JHSX88UpaHEvrYezPIGMkJwmc7eRqL+Cd2S+LZUI5xvhUOtPHP4Ce5jrH3Jduat
aKyFA9PEaRlX73Wr9HwaPXHnf9GL+8ml+e0mL3uMBT+FFghtx88u4BGt94CenSvYzXyV3qtyIB/k
X1prdLfyB5t58ZTXGv6ZVhDZFsSNGU6aswWFra3szPXDpWuyTZMA7oIt1J7DGOMGURcEZfa9fWWg
t2SyQKraRpacm4CQ4PsIWxxYP8ZZmO8QbjmdAYMtbgc7KK95AKlXB8MqN4iF5qtgmtUxczRJvGXW
v+VO/VAOibH1x/ghwXMOimp6IwHMO/a1OX8gNLeO7IlDWMZkyjX0qWvXXIIxtNtiUIhnC21F3hc2
vLm4QZtYEKHW+Q14kplzRD1o3k1JaPI2QW35xT7C5r2s6E8XfHmWfhKNlrPip6fKa7D45JmerkBZ
864hQhD5iHRLRSItui+NaOtVF3jqJQNRuapQDemow/VR3dSF0W/JA2xA6va4DI+E0yLsw+t1Xy2Z
sBu0f+2rTpaxOEe5V+I42VcLyLPS/HwziGK4GHpRrelCiQ6wFU48jAssWZ4s17tXvHKmNafqLNgN
vq3XEBOaj6FDMVi4QX8I4kRNaxnQgJpdbfyeGYNzHtuCIC+3Iii0lX2Hbs6yW+IDrPQD4eC8GjJa
eGHUGqQ9VXZ+zxFpqjelNTZE9Vbkj8GMgFH888/qRVIJQp70Hm8on1LDqXnQeh9iBm/fsDQcwA1V
4c0hIlF5mjNeyzLKHLEWYA4uSCIcLppUmofBJTEpw4mno4pXZmho3WtpzO57IbDtJMlYfJg5SVL8
9FucG7c9zoSQfjLJbXo+7np7Dg4WzfUxHFLT2Sm/Mm5gGBnPcUzEYu9iWFlNM1pJWeTzI2G9ew/y
ExGdQQ6ESAPKEEmMoJE+3BbsLJugYGyZkhp7BNQGfknW/LjcG6bQGzXorqTvUFKLGRol9JLQ9TDC
JhIZVSWD7NugieoiFZU+rog1to/+hBEI6NZB2dm4Szuz2FChJpuFC1tu8sIfgHCDb6iodHhDI1hE
QIB1dDtmAe09hCAlcu1LasnWIQawru+NfPKe9LYkpK1Nq31DFvNtW+noprrJCuNM7x4LbTwjKGCy
wAwhPQYBZeeK4HJctoQa+VeMZuqPEY4iD5tPTSXdYC+qoibhz6j4JV1UakfPVf6m6JporyLnXvS9
OjXWLB6V41RbPdC03UwPh7HkmH3DjexJ8gyy+nGAl7JiBOpdVzlBta1baN/AkxUbFH7njIaqthYs
UEj0ZFTvYiIy13Ep8nZV2hWaTvL1VrNOtTS77c0AruDabPt6Syj1d9soElTMMa6fFg3cqiPBfQX7
bThpQV90q8SLpktjjptjwtHgmAPUOTQqMNiyI9vpwiCbin08OvPOr5AWqiT9rjSj4PY4B0cvX7MK
31yVJg255L211usEucZM5XPppDpQBVKkry2rdG5KjDJbg6ggOHIzaWLQdQ6ziehwdsc1OEZ5bh3t
Ft/r3pitZC1qYh2TjKC1/yXvPJbj1tb2fCsuz/EXchh4gtiRWSSlCYqkJOSccfV+oHPso91Ssesv
Dz3btVVSo9FrffEN01y9gxopYYMwGqioB33YE4mrh6CxQVUe2DJGdwzrUpcFr+qjDjhDypziG2sc
p0A0CxFxO7HnV0Sxc9Qw42rZ7AOmG3Qw+wNAa5QL+4DxeO/CpjMdVsDVMZKz5KDqPWMG9ImZddZ1
YEVgIJmqh3YtChj4gtXm7GTiYcagDnekygDr3S9OpoqnnOLttcuNdLZ1IfxhVOt6Yuxa7yQj7M/m
APqyEizufIwSRyuCGx5gACIWzkVdkBz2+3V+knJFdPpUAs8rQEjM21j25q7OPSMJhy8Va09YnKZ8
V2l6v9f1ZEULCVu1qsryR3Pp+tNo1bVL8v1qdt3r2Gi9PWsKkWDqWje2FuMOMSnzEPfpt8YUWtzC
TGEXGpMHXhi3VBCArpoMBS17q8Mjm8z7YTTio56YX8NV7W5WSdDeEqNTAyVOpNeKEWru9R2Ei6rN
JgmHQ009jHU8v4vqVJ202sCi3RoY4DBWw2i+FY2HfFn0h4b8z6QCX0+7xtOyg7ZgQeG2UuWA8fP4
AM4TqRvgzb4Mn8c1tLX+WJZhOTaZlrFAlOdHmEb1noWj9EMPa9UtNsMXIObtOUGo+SEXsuFV4iv7
8cjvEkY/YawPrp6hCBwTCI5IUUdwyfJB86o8bo+C3hhkDdnwrKZ/KououdEFqfRyhV0pOLMUUa54
PYp9U57gcrSB0HWIiFoLy3XZ8AtL1Hc1MKZ7OBBo+QEa2hfDuARpX/VuPa+1S5brbVUiQ5SaHCS0
yHaHkWFsA7njR1PaJFgAI0DLm1Ym8a3ainjCLxavbc2OU5W0u0iN4RcpVQa6XUtfGa/m4PLNKj4l
vIel1SrPUkbdFzr0RS0BB21Ze+lRAXXJzFtZMUlMkcvECOD+wSRfu/ADgwvJXXLkYQEBz8I3zTR+
6iMQLbGBUeElY2berrPONY8jnBlKrbH8udZUy8EYNMXTefEtbcX52Rxb3e3lDFNgXVB/zl2Yn8FX
JYdNV/fYqKP2cyopQloMPV94OOUw4biBDgDyzG1XBipAYheI0OoQeYpdVCgh/4W+QqMgUo44Q3eL
+BQxJi3MbzMVFtDYgqbTbqM4CfK5rP0UrO4RbocC3iQ2lIC6YMZWPtkAOtQD0qBxrC1oNRmqRqoj
rc00OOWQD7shG1Hu1wZov0LRvsJ2FhCNmdVil2kzaGp8umsPSSCpOKuYG+8Rw9cdSxZrT0QLatct
kYBtqVqdO6Xpd0bU1+cSw5LcBUFFpVnWw+LlUKHg8q7j8tEiRebrulC7OVArRv9LfeDc1bd0xilK
+4Z2NBfRsEmU+TMg6fBtbQb84GFiv8OA+AA2r93PnRTe0/omfrsu641WGIOLkcr0tIxS6sISWr+p
4tR3dg8Pw2uwnv86xBA9KZHWKhC4bY4Uiw1maWF5VEOkQSWQnIynLOU1DTm7cQtBLC/qnbaW5oeh
Te9qEsGrDRGwGOcsMOUof+7z/LYesUBAngs3Ypy1JA8+SbqXo5WDZWRA1bcGvoAhs6oFE8pwkPE4
n9biPq4I0XKcq19TDvBzz+jsve7j4qssFOhJK7HIeU4DISW0icgG4H4cQp+3S6tlRZfH8jGpAOQr
2bR65pjeZzJ6Rhq+4La48ATkDeU4tkO2E7MS7tGk6QxiKjSIdDL6YoRlBhV5fTca0wzybMGufLZb
FS8We2TQK7Vd5NW6Nt2gTjl5RT/HN3Wn9nu5wxUCWSEIJ1lHG5+zLDyj5Dm+ID2oHWFwHWHUJ5Q8
E1R3DSWLoc5goa7Dgpwuwsdir/Z2OqL6F+XC8qEnM6+1lGLjocFpBUc0KYyfIwY691HLxsI0oEAJ
CADuVBwfAniFuQ5xbzC8vKfvGLoxRnYEJzU4rWJgUEo5+OV+A52/UCWay20ahsZ+NWIEFaCk4fZZ
KAYFdbtC281EEf5ZHH6VRhOawyBI2QEbMVE4piyT/XGxHjcdUCfLhNRh7z95gNDftKp8BeDP0egE
C/23unZUg7GyAp3hZu4B681URmaPITID6fmwLKlxYmS+FS6GeYyFBPQ+MmhOk6x4p4f8/dYahFPM
iP1uZnWMezUGxytSEbhBJKodF3lF5cWeohWTitSYrD6ABPEQ45lt00dIPxF6kVzZaruDVoeVqxiT
4raxlbhxLufnDN18D0zrSG+E55lcrI7ZirWtTssapG2XkoMY06sDWcrOMgCwypJBU8Lc1OGiQjNr
o+SUNGniMbwY8TU1TrI4U3YVlQgwwfrBvynvpU6ITsMQ1bvZpNwWYbfuelzH9gqMSmQImMbmrpxZ
HayIGaqR3Kb3AGRGCMwWr2SdJ3uJqnv0QjAIJswaIaQmrN2KPl3P2SQiBDqpgj2uBgp48toF6DB6
DB1UBzfLh06PWzvLIfDplXWm9m+Q98IpPG7CAlgEUw9xpau1rLH2uqQ912omB/rAtjWGkR6acxCb
AiyBuBNA3cioGipd/90CkOkKM7lOLSC4VD3QzGgwpKBQEu0YTiXwJUQ04W2kD5NaDyd+WFishWj4
pt63la2MDfhWtAy8YrC+N2wJPXqn0O+YuAU4crPkbnrDrQviWV48aVjq7jZzjp0Ew/4xVVr4okr4
nhQ5BbSEBYqdmkWPBDwL01lfEkS7khHMYhriF5L1hreq0Aq7KJlPUESis9IZzdEqBOyOUUZDhFdn
QqHop6xVVvjjDUoXcV3uY7bKVEPTY1PL1s9On8pb5BkrTwUW+bE0veVlcYxP9NrKLpW6AbEaDVIa
m8Ly5XIzu5uM8JymonGsEOttPTwAxa90XCu8TGORvbVSh/epMIxt3zeuD0AFOleaRfWZL4of96yF
e0XqNUZFdbODl67vSpLnQc2n753Rrd8ToAuOhmW3U4WadGeONNybhq890S87IRnYL0IuqylE1QPh
bfatxfzoswnpwjIz3SHPmzPMqMw1BgTjMNHiyspF9cjGYkIwwcD5Rwo3xVTtfgAbaQtz0iJ42A6l
Uxi56iVL2ASk3dhvkCt06il909Wu94WkQpSpa5CwGGY6wnY1SbqzQJETq3J4gnH7o5j6n338GtMC
2RYsYbzTq3SHrrd1nNWsfliwe/KXWtFYia4QYRYphpFJlQh1Xx+78QkxCm0Hrot7LCari1O5j0FT
fshoY1annxQTzdg6Rz+1RenZpdblwgnLIlK/NzXKNunwsCgFGFfAF62rFFYURBhYeKlcWQemeS1f
PI/uux71HCSwlcCQ5tuZgu6+0hMogjV8VLGGzGynMb8pFGHNNXqwRv0v23Vd79EUydqXYVRlg5CV
GG4y5oqTsZW6ZdQTEmQAvoK1j7XN0Qo6J1k1/DKKa+iWWQoca45b9s6Ksi/TsYfEVstfpSSl2250
SFEwqahGS6SwmsmKPLAYWG2o85yA3zXZ5ExVBrBBSKw7jX2Tm8bW6mPU2NuDUtVoo6zzq6SUG7Gn
E9CgFvp4V3YFDXK9mau2s+Ey/xscAPGGF2mb3wmarz8WaZB2RdmbX0RhltCjbNUGuqWV0WMaw00m
hF+ytPuOE/dXQ8clzU4jaHyamicHXaLTbcNcPifUFsdBiiJc4rVoeVW5i0/MfVM3qa3yOBnK9K1a
MlyUSkVy0IWSnvK4luyx1uOIC5FpBS8LQyBMQhUPlHx/syiMxPIoFvnEUT8nM+buY8/lBC84ncMI
Bi4qvgzWpb5MbwYrrnxdnGPNR0QyfQ4Fmiy4DnzpkBX8IcZJ9bFL1vBNZA2odF3lgzqR0TbR9ZpA
2Bb1c1tZROFKKF0pGsanEYUhQCzDrdADiXHkthYc1COlADs/5R5rb1Jy15OuuqxH7K6u5vEGl/PU
i1b5IwqRjbUHWU2fGzlcTsB8lAdWcciyR7ig3SYJ8ARfg83/vdaILnYXLzSdADhvpokGBJAEBNe8
y/Ebmmf0vGrLlxJCayYY8JZjafxRQsVw56qsbhOjne+loae/rpTEM+eUhQisWFEPLbZUU74rdAa0
ujjuBTirTpwWhjuIc+VhLap9ndnOomLQS244op5TteKTlVb3kl6GN6nCOnzQ2MonRi/ZamNmb9mo
kVrDWTVhc5vSB5odZZB2xkzDigyDsw7ltMvWyZBtYBKGDa1dtNc60e7kunlWgHE/mUY/bBCTBhFL
Adf3ZZGHwxj2FRk77g+1Kst3ZiXH9wsw3YOgFdtUSix9QwBIOtWmdFoTKf5hspM6IOb0gojHfNcr
s/DUGloP9tJSd6Fu3HD3eiCwc4GGlx6Ukaq+yFJnvMYrejk0QluhlpLD4dCRzQu/qEVzRy1aIDyF
GNuaINY6U1vvFvaBNIPmGujFoN6MKDneFaosobE0YQ+8WEJ3QAiEh2hqxQyGBbERp1tlubzL0bfI
GXShugzmgdH7mk9o0TWW1i42xnxMbuyoWPPUG0ALV6wt2tXYF4uq7Ceo48otdMyQ2VuhgHgX17oX
joVgbs+6hl/LuWufxUnXdlG3eWEonfDS4XLvTaSfH5rZEa43mZqj3M/h11WQhieoBHl2LlODsYFa
tdRCedysSsBEEUv7cdWpGXvNAIqZlytFAvKq+YcxNcYPsnPps+DAZbIb1PApT+EfNVavMXLV5tLX
6xLPmLbiXsu1+m7UhvFticV7BQzYF3JVbvpKozeBOuSI7WFJxTxGhgEkI/B0qJuimvyF4Ynk9fUg
vmNUn7b349RCPWbkFh4kpbZ+dHSeAyou/AsyY+WbscPNi4nvyhRx2kC5sdpSIQ1RlL0wkpdIHSSu
k1BN6ccvJOxsEoggkk6ZTle7mIhtmGPYIkUQpmzIlpaDmVrVe4UfT8VPOKQ/9Mwqa0fuwNW+G5gh
3TCFzWo3mvPwq86wvt4XOB2607Z2SZVi9cd8njVnYC8YiGzCXHQepIcyThg9ySEY52kV4b0rA7AT
a6Ds89jIVBCvE51ic/tW1bZY6hnsYJXZMoND3QiZcPooh+p3Rt9i0WBRm0IvuOT7+jzOc/Ohzgqy
DrF1zEyhvu2y6Rl9395rdHi1wKQkL8Ms6VDOLDUc1OFFpvUC0aLapDoNKam9VWI+XMlCckhAZoNZ
xpWPcWNUnPQ6mj2tkzOfWDNS/UlM9fRCQC9b7kEPS111mDPmWwgCslYKe4sxdi0iWtPpFvDiLrGa
b+3UdUG+WsgdL4ZefF2xcGJQ1omDI2CYwf9VVAqNstHFtxB+9n20IvrvdK0xvQvhCMBaTscfFi7r
fOtxhjsfTmJoyzKYa0YqsmwLmQYSF5LTE5IzwqGfSgaei1EvumMOgvUxF5X8kNK6nkRlszMqY/DR
FlDHewV0vtMvuA3E6qKnvhRtSzIupGmHTVzHXo2ly894BfBHfaFDWFuHXuwdKNjL1s00t8kmvqil
tRUoYVncxNuWKa6iUzprqR9jy2EjrCC6RNiafJi2L2UPA5wxY3HXQ6dxSXrLLsmBsCjlgHJloe0k
uV9tZS0XLzaHb2Ieqbd5iL2krUyT5TBdwjUjy8OTsPQabE2hQyt+WWIqLCTNnKIqPPr19DhUgFEx
ymKXsAzMHSJkFuletfE8qqH5lifN6meRIIu2MCWP46L2eDqPfXlmABxTuqDg9ZTLESQbZChatFWE
gZ+cijlQm7CZ7Eha3pesJ2sBwZnPcseipiqXb/qiblhBTWFOlghHBgVOpzXUAEWDI5yRHjF1Po1r
Pp8jUDOnogqXEG3IUQSo3qOcgfiWntwm2iCfjDyXZQdQ7SNzCLWhyhdsTWeOYPdI+fgTPUzhTn0t
vjCkbm+WbAsakdpw080iLsMHbULS3EcqaZ7tBuA5sJK6E2k/cUCVbn+dLlQ9yQc6HS2yX6aACqMk
IxmsGZW8X7RUdYER62/GahJkIhB2P5aqLVaEQ8bkQczz6uPzXfMfbiKgdhFnRZ8BIB9Yukt5eJHO
2DBQ4wC6qCmnDLvxgzHOikshrQVdVt62aUbSVGHt2p0Qr6ALxdbcLRaw2rzum28mjf7RzAX4+GVT
TLvPn+/X5/9zM6hKIsQ6GJZo6SFp/M9deJENGA5VQ+JYOlMHFGNIHpSoh2Ky1hdtWYvQ1qIaBzVm
dlGPpNo6gkkScsRNzHpQ37RpsTxJz1kEspj6QAH8i1rP341Iw1PRMk45q07idCu/t9LY3LdxK6Dz
UlHS26VoDC8oYk43jZqGr6Eqj+5UlrQialYlYKqmzB9m+Us/y9d8lv9kIGHxDNKF3A4SH8T3xUK0
BuiV9q2OU0FlInU2jro3rD3qkBvn4tyUYXRozZdFR1JHAfV8UBn/eZHEPKdLV5YejQjmkO2gED8U
vUbvGwrzcAWM9Qf+gmc0cVoxRQC+IOoufho0HdQUoBqd1Vzn7jDUlbfMLQps+jAUNgua5cTMM7py
IqQ/kTD4eYMIpLqS8LCAJvbPIyFbAqVINMHQaUFvMQCAPtwAbY+0SLIXMwm/s3wnP2L3mZ/TJRwe
xXLzCGLC6PWgPhOwMcro9khjFr4etqLkQRtccEKMqvHMjhihjS5hyumkWpwCvJJQj7dzo2oTt7Ha
VqKqXV/RzycGNsMiuSgsoWonJOJ0X/DkX6OMKVJfoQJcTAkzYkWTzpNkMCw3SUM2th1BSre8YAhJ
P7G2nXnKeNeveosqTN9B54VtwAJYVmTENobSQtnDXOTiVgZK6rXZMJXIPzEDP2zyI6ED5rdSwCNX
0gjovu37oJVVIBPQ6cMgDdWjuMjpYDMgic9DNozdrmX0YtizrIqsWTIBdRxkvqyACfaSedS1I8Ll
zHbpIZo7OTa/oZ427q1QWc/NOC/TjveHGmc3z/2A8CWTIHmdhKemKKJvOaATbIcM5uQ4MaHtGUV8
Nn8eMQOLxiPkJ/FciFqa2pXUcH3/FUAlcSbeA3ixNDdNa0UFoDKUMhueqDjH/QxIPeYs0twb2jY2
lARQ4vCtm7kiCP+i+4Siyk42qnvXNNf2MIBLRNesOrI+0Q4DPqxfO+YhP0EnlI4i4F3OvBFxtuMA
Fdpg7BWs6ZJ91UJBiq4gWf8ADW0nVlFBbVmbScil98/UoxiXgXRHRQxVTQu9k5dETv9t2/bfksT4
/1G6XFawW/i/1DX3rX/7Hz/KPumXm7fix//6n09V9iN/G37XLv/1N/4lmCGA8fkvCcIdkF64bJt4
+f9RzOCP5P/SNv8ByLjmhrgFqPVvyQwB8XJ+Uqw2NigiLNHNbOPfmhkCGhyQNcAsE8C3OC5J/x3R
jF+46/+kQGiWLJYIdBhdI1VqQbv7Z7xDrsjKUkr1x0U7jkwm7NyN1R13A5KBdjZd5Zt2L7V+zMzt
1KO1c1OFLtqH3btUXon4v+Conz3KRVpi4reoSzHNj5OjtTu60VT7kfYHXNXdxJvwNRHQd1tbf2RD
6sJfz70ExW/NFsq7JP7OBYAk6ygOfWkbqPmrOF1D2/+Tk/Dnu9rww79B59LVqowhm389IHHawB7N
lWxa95wlqPAgODQkUDcCqhkjjuzIOKBEO4VX3tNFVfXnY1ykKNEUskVUeIx0H9+BD/dKSv70NnPK
n4PbPMk2G7s52k3ilQ++4Mr++cEXOdmS0CYP6Qv5gQbrURJ8yyYB7QqkOPDjclWmZJ7u5P7KqDrd
SeL7fGTjGjuTqzksIhgMiNEdliKJa7i/Xbq7fx2S3+kF6uaB8tnZ2X66336aUMxNBKx5tC53jfq+
gK2/7qIVEUlbnlx2trQP3miDxMj9OnwRhYOi+oXmUohTdrN8Q2BSrNAkPCg+kJ7JM7w6e6QtXaIH
I0B4V7YTv+mcPtk1AifRvSq5If4TLv3n292Am799BWrcbqpTbmLnTR4s3W1+ytBzdGTLUXU/FR8Z
NcnyNyl7aEsQi2+qbssdfelOjR9Fuv00xoBq3QY3dnavdUdg3YzLz6piC/oBVjnVU4Z9THjcFmUn
vToL2aEqmNg58HhG2TcfovJm6Zz0y1p9ab8Yjd1/WYxveebW+ssAViOc7hK/O8qn7KkCZPioVQ5L
PRgDJSvi2/BYjADknCL10XVYS+gKXnuQ0G+RvfCoiTsEYjBh9ikg53OPS4nhpg+M9zM2l4567L+E
x+RJ7AGCelXrSg6kND++R+M+zgJN2E8sFtAgvAIPVLa3+snBuaQalLmihzJrrcfeOospLLwnKToy
nD4wDYn7R1m724TrJOLPMXVQ+VI9M1DcYj3UuDzoMdI6zMSBNtmpK6YB1L8UjwK8GZSzViB2jZbn
ea4CI7od2fDMaHS/qPNzYj59fv7lK+f/kirZ6eqSmwqxc2HIYU/eAIPPoXyv9qkrr6+K+cSqvHE5
QG6S3QqZK4TPzH/S4P/xOS7QxbMpVBaCHLxO9L2PqtMqbukK08+h15wakXFvi9DUYsD5l/gkfDXZ
eU0/c6e85lRzUcj/+zpB7MFRGII/9oj/vE5GunaTlI3zo/U4Aae3lfdStC0HjXMmR3YdmFTgVwKk
8k8CyZ+feZHBIlyMzHbkM1ESSE9tu0thISbpLlN92KpZ69dDoChe7w6MEfdq0O8luzoDN9VYG9iF
Ux6X8djhHeZVyo253FnGzVw9r0AQiD/i0bhy+PXtHfxx+H97RxcJbRbNqDWVen7McRUMnYyZscfq
xoldxJVLDLMdrdlNzuIJsttPgSU5DVBQAV6nW+p7FBmtxQ1ZV1nyw9JQfLuK4DDfd6jlfdkX4vsI
8+jmZO1Dxa9jN6/PYY/w302VnkAISJ64YwGVPUKbEdtzWR351/JbsXiVC6ZS+y1tICSoTDuz2tXB
NH9cOaz/7DH//LkuEmnfNpEl9c38yOLbLDx9cZLiB7/P4Ck+akJNftReQtd0zdhWxCDZYEgO0MY5
28f5HsZPBxEid/MbtJCCLLnGzf0nbPnPp7vItrGQgkgt2vkxPnVeu1d2wo10g0Kl5LVBGhhXipuL
WcifH3eRQYV5bRmcc3YXhI6TQIHGIngFc5hu11g3iMpmEg56QfQQ5i6sRygYbuzrbmd+GSYObxi9
NezKYoR1Qs+yXP66KyLnsisDRrpXfri/psrfzu1FqhRb4NyhSrTr3dGNpH3L+CrdlXvSPvvFUg8i
zwJVCu0f9OYenc668w3uvk308ULjgH8gQO0sGK6MD34FlU8u1NY7/J7DDXzmc3V7MGl7tOShDBEk
pkd3puJnvR+C5BC6bWvnt6Gb/mRjNceuwDbOrr5mfuhdeUtXbrdyQbmMo3iR9GXLCdprKH9Nn6bN
MsSTHQ2JLtFtHED5sOa9+jnHX/SHke3l6cW0VT9FdxJX0CvPc6HG8McJu5wGIn4XsVPuqFtBNzXt
M2rxys50RwcHuSw7Seu31kZ12r0Wlv+eHP9zXC47ZJinZRcbvIgGsyKdbXu3l2cq9/IRjBjLNQBG
8yGKPFxG9WOd7dQoQBko/yiDIbsiJ/b3Jue3Z7lIEToghXbabjVVZEidEGiyo98vHtPwqT7GTuKN
u654S06FfmooNsZjwsDIspdXfZNgt0tiTVmelgntNcyIDf/zQ6P9tcf57fkuUgKbsWbWVapQQfH0
4mciPUnxWw3C2J+c0c3qY6p9N9r7ZDdOd0N6VstAl/ZkjPJ1SG9A4z2zcPaW9CvbuHh8r4XHTHhb
wtsaHKmgu6sT2h0uIcT9DsBDNqIO/EDf0CkehK7Sw8RG/5ilwwrPQPLz8i5dvNEDYrQT7RKriWAI
r9Bxrv4gF0kASrTJZJ4kkOpsWF3Fj4vbpQjdJhBuZJ3fxU5mHHTfTcVpuM1M5frjIoIad0VzLzmk
qiW2sdua7NSRe4xmHqP+WrzbDsVnYeUiFQDiQarX6rfWoO52qxtGvqE869prilB1S1wJXcZU5W2W
EoyD3ovas06HAybOx4+Vdxuo13SaGDN8/kwX+UKqJMA+NZdKDYob61d3NR6affd4/QL/Cpufff+L
eD/AlwY7xGdp9uiO9a3Fui1+KD8WShP5WTmVvjnue3XPscmwvSlok06yn33MN7UzvZTq3dr70hui
1I9R4oc/Pr8yfz9B20SGQQ6CBZv26e9BX+uRgwuHcnsTiq+/zdFd5sU+sNL6Hp8NM3GT4bxQERaM
ZG2RobANJbQMYryYoQ2oQVjR8NiZGkiGJ++uluTbjf3j5f3n8YyLnKSmmhEZHS+vJW+3I8ChRyod
VNeS/BCz93/D/sBFmM8OWcD1d2bpSxRCwlkpAyqdwpfUR3y73j9/aRc7iH8ng9+e6iI5yS0e5WlK
uVEUHtjjrPCM1u2/5254xxZIxRh0lwB6fdN9cVdc+3D5yivZ/vy3VnvOlUSpMI3lPoVB6YP5Do/Y
gd2PnBfgssm1GHPt87ZM/dvn6UmGgsvMCRF2yZvRMEI4GYo3tbbkbxFf8EbrCM+pmA4mOvGP68EK
+gcQNHftZH/+3v9eofz23i/yz8xqsyosvvp2lcqRbz+v7qLd6eqdNn2vygfsH2yU5he3tWMvIhlj
y+LqyzkGGNWrL81ygs3w+UP9vTL47aEuko4QgcdJ0l9HNBbv2OVDlqPupjIwXPjVaPa7W8r4/FP/
Ps767VMvIn+86lMcgzvaujUfGyk61gd2LyGOvvghNeXDMj9hhpLes15wM5CdQeklviwi2L6v5F1s
Puvp0wxkPkNuP9plNbt0PNquFOZXX85F8AdPnhezRZPWs1XaL16Dcx7i7DvsAqzFQ8NWcUF5YMqh
Blde0F8LyN9e0EWI1yL8cI1tIDv7ffxWxWccFSDXoQYj8Asl30I3P9ISwf9uXcNwp4yWF/qEJ3kp
M8nTtUj298Hnb89zEWhF5N8TI+d51IDR3ogIobfuBKf1dIm4Krvyi75LXNP5/DVof810//lY8yKA
NoPSa03NOVEe8fgDtcA0MPLNDH1QHwUT0zyNxiHBLlDAkCxohiepv1PX11bdwY0T9mpzFlokSe/Q
EhxcydMzh1lp7Um1b9S+5dYw+MZjWVR22x+U1hPQ/B/OxvRUSscyuwFS2gfUR2p+SmjBp11U2teu
woUO1B/R+FJ1UV06+IsTBQajrDLoRK8bgZ+yj6M9ty1Pw1OCvsVJvdr0MKOS+33N1O/qAOXqc1wE
5irNEuR2/51KO9QzsK/Q7ZwIbZo5uMzSNtUP8Cz2eL/A+XtIGcZl70lYXQmT1y6deRGx4ewlStxv
kxF9l+9X11AdaxsFSCMk7a2IRSUBaqx97YxfKyYuycqzilmoGkITUQP5J5K0usM4tXio20fogaUW
GIOPD5Za+qpt2jdbwxQaNhTOLvHT9MYQvgtYF8y2HDrTMb9yE+Qt1HxSSlzqQkFHCOe15+fJfpbb
TUCwP/yWVK58Ht3V7R66QAAlCDzX1xndKJRqHvTDtPQMYOwuprRGGoTOaAStdKVv+fsC4LdLehHM
jWoEbDL9mp5XqxPrz2PyZjYpJjb3K8ZbKdLDHXyjGDs6RoJwNRr5iRpSFA+QoHr1RkmC1g0D3dG6
l9j9YE1epV7B+iDRElvTTBtjO4p9tqxF7eBaAOFLArGV2H33rO6YC107gVsw++xdX4T9XlxnBdWD
+RGz2IKvtMCN8ZRdUjlciwKXzsPcnqbBw0FY3NOYzK7cBmtyNHTv8/j39xXhb6/2Ig1g7IJR0tZ9
aKAzUefN9jjqrmMAempId3ogerkbIdjqVB+EOKm+0euvof6A12rsmdce5ko1e6kLpq0qy6+tmu3d
DcHuL6vDvDR6GM0A7WvhFmdhrOSoXdhDCY68Byo9KCcje1FVb/XGbxB0rkXPv88X/vOCrIsEAZsI
AzeEwrmz60xVn51UeCx24s3vI1afXrGfPiTkHNYbQ7nvHQKHcUhn51rsuJAu+yOKWxc1tWZCVh/w
X3rEVrfct3dgmqyXhiEPSdLAlPWj2cdH6UvsNS94Ol6tcrcr9smJvVQWAZ686vlYbUkkDKp74lbq
oWMIGs7OhntpfjB6BNxup/pL4rBSlvAH81XjsKbHRD+wnqrPZgK3+zQsD5NhXqn21GtPdxnRx0gr
DRxXODjVc4KTXJcA+niol0dJBbdZ3TX1XZuBZ3fD+QRNcxzOSXdsh11ueLNPn/kjOoTDPizeMukY
Nt+E5VTK710eYLqZOMPrlhXm8TQDjVweTbJ5wZSrb5+X9bGTbqborpFYIV5dBv91XvPb2buo58NK
rwpzIabFp9XHWPAef7FA9liQOyGwKUhs7uQrTg+ChwXg7vPQ8Etx/7Of/KJwH8qsyUI8/X41UsNK
pu7Kh158F+E1jjeS+CK1T1GF31P7moE5FMb7ptwhlbXB4DaaMRBGaGLEZ83fcgc9GFCD8CZGka1C
GqbFxvotjI9T8SAZX8f6Eblr3C2F8YsWvWb9U6R7gnEXQnbeW/ppSG+16Pvn3/BazWld5BUtjcTE
0umXWEn6deIVXurjdxMJ/gzaYJvGreJxxdDsWvzfSp3PXu1F/C/acAWt/CvQTV57B/l/z74lwPMx
GK5mduNKjXtpYT+J6Llq/a8Q1u9n6FJehaub6aBZae2X/03aeS3HrWTp+okQgYKvW9jyNEWRFG8q
RBl4bwrA058PnJkWBVHEiZmr3r2NEgVkrlzmN9hAWsWP2mp/TqNj2YSvY6O6CQYXYHT7gv6gzKUZ
W701xC/tYbSUlVl74T74oTh6sw+9VGeaE/5QLYjPznqDR/xG3MNNWpkXp/cyyCEORGlUFtuHy2vF
NAEujT3eDK/0bGRT2gCRix+rY2oA67KSbulS+fhdA6sBiIbSjzILnKscidd8HfVn7ciFmnB5lOjN
2dlZ1s3y2XiIKXXizlH42TJDK2Xl+O3t0C227P+x234/yPSg7xoF6xiQco0g/381ug7TLC4EU0EE
ugP1skleUC1VIqv/+r/a5b/XnQXHrhWLTo+4ORjmweWSHtsY3ARbnUK4weKCToUV4iJmOPDGrv7C
Xp+Jpv7PxfV7+VkQy+H14NPCz4Z3vbJFC1VqgA1e0/3EBw16lp1aCeu6jCYcldqTqyV5yKLH9LK/
ZtuleYH+cer1+3FmUS1VMeoEDDlFNfBHnV08xOlGzH0zkE56c6f7h7I66Hh5XXIvl46UBsAiJFdB
BQEzNsQi+/hLoVG8bNX1VgmPQ3FaaduQll+AFt8vA1vt4IgeEVALl6E4iG1KGzdtNpW+F1EU7Hap
7oWtV633uur5zNBGeiGdI0o20rbBeWj3onq4RPdpdSMVNxDERu1Zon3kadrNeN0iN6x+LQcc2Yaf
MvCXS/ecIWx1OWHF6OB9ZC9Xbv8okn+/s1mcnPiGBQI60ye8OtgSSGhxifa4qYyHsnDzzhYCsBDO
gMjDi2/L5tR+Eh3hCSqJqDwpkYw59PGiWsMt3DAP/nIofC0xFJSZGt9O/s3Y5q1N0UavyU6sDulc
w8oUJ+PGbqHyoce6jXvgl5ZBm3Wh7plppv29P2exGDZkFlwRFTuXvy5eU27kZ8G3i7UZPFy84WUE
ARULZpTvwu4YGK4EdI56AdGQ1B3TQ2bcQzxHXy2DtgbUyEbhBbCa9FA9AtCPVxg3m/krEFTgRetg
hxOpwZ+KhXgKHdbVoSeaqXvdXNJtvUP+oMNzDzrlmoDkaoiVh+cMEvhiUjtTA//7N8+y/qiA31bg
gHBGY0qCh8fd3vOggskIerDxd8faUV24bZWPC8zfu2jW4cESFeF0PejPWFYKcNAkb4LYNVsZmLWB
295pZXzXqu9Rva3Xp5y7l5Zx7VW8OIrRyya7PorSPul/XGrMObfSarsaSSxiL2VgEO+C8iSZpWCX
9VnDE1Hra1PUvEB70AGwYYfsyOmt1NztxnQnbZZcV97kLv++0P/z29RZlWDkquonIZdMtFXd/Js2
2KUDQad7yGzfURpbkLdJZAXjFqlB/j5qAIpuIcMjMPOhDXD9Gbm1sBU03UrIjqhKfYWietiULZrW
ysnINumEyr4fAnfhdpii/2dPPrseR19vlFXD7YCFu56bxs/Va2xReg7fS+obR9xHiome1OerLr6v
2V2YqmUalIhNv0WU6hb2aA6CTVy9GN0k4/GC+kRRPgxOdvHK0kVQhAgIo4gpbt8c5HiThVBrEibL
90KxF9dw9ffpGkuXnQHl0Qn2HLUKzvXpYjz4o/35w/+jkfX7Y88vVCkzDOggV2qhq6P0dgAUT4c5
gZa9vBkDujejNeFfoi9kM7qwEVc8yv/xWlVn16qMm2iIvs90jwnSwcj32CBFzeYiefC5xHgvI1/r
HzGGs8IfMVaUq60x/hKY+diIi/uLEMd/NNx/v5TZvdpA+tcUpHjOLeVe+6stLdq4JV+z/YU4PhJt
Q2gJT/0T3hgbrcVs2UxRL5C8igYSBrHfUARqQUTeVztpLz6tF4LPP8r43483u8KM/tIVRU4WUjtN
YF9WnuoyChBoXuGlHJuh1fzqnepewQbBSYdDCf9j4aKZ6Xn/FXTnrJcoC9bIYHPSmNChegWAsmWW
6a5LbzRc9PjlcSN2HvA9sbDRDTHALNnGeuEpltKxN4zAuyw0hHmeXcJwKpXD04T1SeyV6omWZL2B
w6pz0Z4wN7QHuwG74VD9aOmzrjtL9+7iKZpdB21zGbUYxPVbOhxv5B7znOe0u5cERyE5FaxViOqb
o3s5eLQT/EfmM2iYfX6Wpem7fxL+5hBRFOokOSzeAvfKXQEMAPXW/gzsvv++ljcVQAHRMbbdG8yZ
3Oq6TfKDUuEKf+ReJqI77ZOYLj3Ux3X/fzbrHPDZlM3orwceCuyaLLg6UzvNG7KzWj0Y44us/Ojt
MDr6w5bHs6jXokMHLEs0Zb12FPlRzb9TrNmIOVwlE/bhYs60dJq0WfiGzqgEcUvhjHBe746+V6Bs
g/pkeUBub1S2groLI6cutwr8dIdkFtOTJN6n1bmP9oWw0Kn4x7z59/uaB+RWEqtM5X2NN0p9QFUw
SV2F2Wvq+dtgvJH5299Ro7eX0Qv/aOn/XnoWhi9JoOWlTIsmHzeF4kAO267afZ2dleznpU8h0h0l
q5hmHPAItZfgGph8HAXbylOhn0v1sUmfRk0xkbBk5rJ4yJZ20iwqr5QOl7KRnKt3V+40bqgm6I+t
epIduwlE1XyzSl4BC2uORAplLnY6plf/2fmaxV2fNn0ZZ3ya2hmc5gFQercNrdEandRm2AVkYzHO
TpvvsyVnCX2zhrN7kVhywkont6nTb6InhcKj89aRudS0/sc06fcOmOXSceO3YjtNky6FVWw1K187
rYGIq6U7wYR6LQukvmmaOOV6IRH5R4fu99KzEOojKTziLzP1phvEGS30agvYqdEpls4V3DxDfkrS
G1n4EolPOF8gXiFZMU738DqY+62fOsfIImvMGDy9CvJdEv9yJNUBlgU6o6/vr8G95OZuwbbssbcX
v6b9DYpWF/m4ks+q9NS1qK0qZ8U/ZJ6wkCH+A8vwn982R7ZgwNqi5X+5nrW7zq5X25SS8KE8DceQ
eGJmrIzK9RqcnFM2dEEHG7Ef/tJUOyeK94tfeaF4eeuxvbs2ZUiboNG5Nqd9HHxdbVAhrfS7a4K6
n1kkZg8y7rpJW/cqUvIrXh8tXArywk2lz2KupoQ4S5Uc5avV2wwNUXE4wtBv+EAAZetvtOzMyB1g
hfwaI7Pi741vmWnfrrah4SDGQqtpau6heOgh+adSbLbBYKFnQcKz/MKm0PLJMdRnQRmRawiiGh+w
NKbgiMMGvSZEg9tdLx+G/CQOh+hLZTNCrIE53LXtvbI+B+OTYnVwbOPwpyiUdh7u9OQu0V9KWJ8p
ah+okTfr0RTVUy489qtXQbkR+ztkCFavWnds0QPorr+U8gtQVDPSKku6HnMkn6rxu55vlPQVtgyv
qMMR0A4o4l8nj9fAS0RAUnGEABk6S25+3UrBJsL9ZZODjoi2K8MqfS+Q0a21MIAw7opqsKF6ILET
JbeK7rs+A7GrikY0HGHFcOvxsLYTDH0i1GXuRHtCp3W9FwsMlqEHCMEuRH9/vx69GJCAUXh+c68x
RXqrGsg822xffE8BTAaecr0tmCbpB1B+NaAdkjIYSpFFezUerDWlJcMmJ02Pg3g/qCArbyFjWBdt
pxUOipm+g7PWpXnWkQSnpZkzVwPqvnJgSAQrlCcP05LhcGAjXMdDgnwE/3IHax4hfrRbdQiyFjq/
MnJwN0Jy7F+l4HtAptjv0QVO5DufFChm8esvoA4VRpcL+dnHvevfYWB2v6IDhkryBLoW7+LHlY+W
71F9rn7Ud9ef6ZfwSIx9XOc/pu5RZ2aQjwi7t/VeXDDN1Jc28+weRaQ6KRV/pL6f2lKd2TWg2Jpv
gWwpiA+udgPd9Ggr3xSXl142tWP3HFJgDBCl7ZxKSHCQdRw7U/mCPHj5pdn3hYW3JPNzCVma605C
qzk1M3kzdBvJ39Wxs9bN8BhdLJDLEL8xZyyyn0D3usqUnmOSBcQBD4V6HG4R1l85yRNCiOvCGpHq
unjs0iC4i+KtSof5q4HixzcptJF2nKhcoSsTImj3A2kBqrIIHV3or85tu8JOk1HppjgeGawRqWSO
kVWBRmfEIW9rF0mZXyqTDhjWtyGV6mgXS/SgpXtxLv2wWhcKkmRkAErv+CKwqkhzaiDYLnxtf9y1
6eOwOlbDOdf3Iecc7Qml3YyrXdQcrnb9kNvK+s4wdlK1y0YnR7MZPZL2dIluI/sKdp6RYLP62nEW
UVVA3GfYNdXLxRGEH0WPLNdN4Oh2GixQRpYKbH2WZ2R9OBa19tZHV3Z1zRwjdJrQxeh4MtCqsGO4
3skRcM/xNS3N6En1LqGpfS9OIuRRSIf5ps02rYKoyklFTkoW7hdn5QvJ3lvv/d0luSrlQFBqvj30
xhDzPECIgnXJDpfQXstgeNGU9XEioNnfPaIdSB9CO1bCvTHc8+qEnxXN48UM+MNnQq5RX+tYdcKE
5pp690y5JP73DFV5mbJBeVMqlP2Vs/oFm/hOuF16CR8P6t8tOLunxUrPtDSlrq2d3kbOEGnFVII5
JeHlMNwJOUAjxSy3eevo2smX7nPJweFuIW5+XF2/e4rZ7Tui25dkq/X1rbrWUXuWv6bFrRyamR3Z
2vZ7svIicTsaz6tv0VvpsZSGfwzaefcEs8gtoLZblSmbYehsI7HplFnqBmQjcPJ+K4YbqJhZ+C3q
nzKg1PZIU9SN6KLp5DSonMIxws8DREN3fymPMZg0PGHym3y9Rbl9GPaZ/OCjFQ5dCr8J0Pv9fa4u
GFV9jI159wvmQb9MSz2h03jW6kOmf+8gi+IMvEY1s9yVXn/ZxwjKelV+ix6MiXp4nRwSY49SJ8G2
38kX3KYXMv6Pe0jvHmlWTpHv13k4dW/qQQDhUGPdzIWinyrNyxlW01h/vAJNSAwoFZ1srqqTdL2d
4pFQGgtbbPH1zOqsqIi77FoRZTs3usVRWOEWKrb4f4TSRk/dxEVEll6OebX79iCsKM2PUnv2S9LP
pWzzjeXzV7L57r3MgiMz3qaJMcMjOYamX2+b6iEXbikb0HrrTol4HyenQvy52uPIWG2M8Tat7xDW
q/L9k5x6UeoFYGqcersONhIKCWgACZOf8jZcu23hdIL3eVrzj+9oTN68+CApkwbE+6ikdJiN+UjI
noEbp9JOsuTU1VG6s8vBk/IvIojX1aEToRuT3NGGK7pjHT383x7izSnyXWjMVhWCp4Z+hbO1HZCM
NCyFmXQebGh/MZCypctRw+bSwmoVmvh1m+cL2/nj2Rv+vf/9Gt54KO+eIARW1MWo3hIr1csRgQhT
9F3I5THDQahSkruqzur6Tse73i+wWhHxCMjRab7L2ts8fMyVU8hVVqwwSr/FrhINRMP4IhQ/AayN
pNg9iMToqK8Z87ajJagwpzdI6jLcw6hMzJ802vV0YqPbS+h2Ecwfh0FcIYJwLlFYNXQd9Zn7YvXs
9z8T2LGvqPaRiqPm+r/4EIi7iIqkrDVZnJdKk+VYVEiBeG7c1ok6D5UgE/EC/27cg0zArU7+FdzL
lr96QowsPC+S9z7qEr1ffxaq8cepVkUXixNvbbDK0kKfOsyYThUmel6uTDmb2MON6iko6mkC5bj5
/0FpnGZk8zP8/ilm4XbdD8iYpzzFBNkvIZ6NVHDOut4MUNDQeOjxaLD7aVIMmMHEQCt3qyt96VRd
iGwfXp7vn2QWZYMVnhY98sn0yNXvkmGFzKc9eSM1OLtaSOHZiotwVmgmJ+xVdvrVCv43TEJjLaIt
M/l5IQTzZ3xgXIEr3qCNTFOaA8n6EeBK11jqymxgsSHPudo2B2qdtSt2TuN/7dIfzBEr5ADO/LPr
Zm2r4SkpX+SVu9jSmxKYv77Tu2eb/vm7Qyt0JSppvT6SWoxucXv9mXuhpd9pwMNM3w4WQuWHHdb3
r2KWyVyv3TVBdV086+GLaCmpjSyJOb4G5ZMMBlJH/kMDwdRwId+19ugo+4zJn74PUIY3IGqBV3IF
NBOYBwObVo56KC884YdM+/dPODs+oSHHWo9qFy8kPNWb5MCI8nAdrXW1UeEvRA8yeIhpvqLEtx0N
ByM/NHjguDFkk0MO+T83V0/MXiVHf0NaiSj/G9bEBkcnAzpZiys1grah27wEDl4YaWDp7cQzEw1P
dK8PwPVbIDyv+WqX7JpfxkG/W1ntA3gmq/GS43KN91FO/f4Hz05qJ7bYTWbrkfMhWmgVJjZeUnX3
FcsfW/AQ6KEAWaJff5hXv190dihDpFfjIhZGwkNKQGB4aEmEYyqLzXDdFpMCxnqwUB/GPK6zI3kf
aQh2OAuhevqWn23+WdIjIh8rdSKbf+oDrtAu6jaXr6hDhxbyuRZiby/00z5f0/io8/f+l8+Sm6Kr
VnUhqNOaYXAcbUS8uc7aeFfGRx6jOIX19xHToip9KTAJ4zpx1O6UV/kJ4W1UTNrytpb9W2UNCDO8
HnLsL0VVd6WivqvXh0SunzX+Ezocdof+vqrTrfL67BZ/lKD7IrpydSvEyEAXN9HoCc2Lnpyucus2
tYBbwEvgPzUSqPUeTV8fOry/xbYKKZRzEyEmhS69H4BmutHGR2wsgsThyjeNy1cY2KE7ieMltwKW
yqkOLPBO129T4SENDAQrKluToKdcvwYq0k8kUWaF+0EVT/01zbwUUBo1Wr4NtjZuMnqZZ8Ta0r08
7ePPPvYsS2srRO2u+WVkehKoAGVQXVk7uFWgZf+McNDFrNYO1XWi2uVSarS03edqAwLi5GMWEVTw
xqlBCWG39Jg6k/bB+nioDwggSM8Yj4CYWqrcPlRXebff5toCPqQotSnfjndn54atop+MHgSkV6Sw
fA+x6MDEDO7zXf7hHOX9qvNrJb1oYCq4/vsb7ByKB5nDRbnIPMVE74YLN3hZqtU/HDK8X3N2t+Dh
G6sixg0AgLPtNCDrMeH4WZwnbSvcmzbqToWD7UjP6g6U12b9o//KD1/qLi7+9NkF0uRjZCAvPeUb
Gbn3dwYw+9rDA2/dg3jxCxNqwzZ8WnjhC7v7TfDm3T0eSKtGLmODgJogb7QVHQSnhFdcv2rcaWNr
4Ja1gmSDXnl0/SoucfMXf/Qsnl8beRiNFbtMAZc7PE7og0g9Nibu3G7lZQzSyHsWNtmb+uknJ3pu
W9yLXaNVRcqpGrbJtjE2uurUvtvTIDnBekTeJjxkcGRHFLecVWri/4vSCVKebfQtRxNm22TfFj7D
wo0iz6K73uCKp9V8Bu1YbJVvE70csDUTf5hwpQvJf8IZLKy5cIG/CWe9+/SrZp35KzQtzwYOsG5z
g+lBbomIWx5XFtYYmSk12N0trbqw4d46Ru9W1WP800J8rLCLI8Mfcmfq80wfHMHZiHvrYRrh6ZPW
wsLP/agn/e6Yz3uAWi9KOCgkpJDdvrPXrbdukQSh0Kw47oIHsVM5T99Zzuw68NqW5rQE5W2z8BgL
b12ZRTh5lBIl1HnrGR5PtuS0R7oOwsUie0U6SzJh+l6bhcnFUjBXpod699JFVdOGQKCSmEC54Ubv
sOjdTNnKNIGv4v3a1pa0BBfXnMWzrAe2OEwp++oG37DhESy0rd4nvya1j+Ec7f6XbxZfE3SFkUud
k7R8PH/wU0NFL9kK39NN7THiM/Vj/jBsI4d6delLfpyR/V5vVp5dUAgvsDulVI02MNNkF7+Z6qac
8ibdYjzEdBG5K3a1qTytvi5so+kP/zuG/V58to3iLLxGGOcRw7z8lO+6zcrrHGxpd7691Ff7R5D+
vdZs91Qqv5NtO9Xk4an8Jk/KKST5+QEXTKaawqLYozQl0J/9uvne4TYuhnUmIr38Qzlm236bYzq2
C+PvufqkKWeEEHOGLvhGQH5rTJ9p+HhUL06igbVgHqPf6lTJ2P/lVHwyI4V8oS28+E5mF5d4xcpk
9H2iSUnWMBkWMQR188i7ojLk4BMAmYIJbGpimbHw6T+OoL8/x6z66LD6wyaPT6+aZWIavxKQEMhN
9feT08EAdHt8CQNzbddLkLQPEePG+vfKs1vqcq3DBrlwNt1dojoNyLMLYwwcDBWMIqxlZZMPMV3v
F5zl3oh+pnGKTe+5oVt3Z+wUK3aw6zkmT6unEBmc1S/9G/tAWuKrfKiV9nthVZxBueMw09falCKw
s+i5Jfiw2C2+U5WbDbeF76ESCZUwwfnGGm18rrGCtXDpaAus1LZKcF8gqNLT+C6v+7TZYdfUwE1F
NXa5Y7bwjlRxFgmQuGtLUZuyGU+otvU3AF48TDhFIP2C3tKk1ZCgNLLIFf+wVfef3aCKs7DgX4Zr
NqZUwQoq4djSWgWWFBhDVTWqWo+dtmvChyLbG9JhdKSL2+f3ccM7CW9HuJXd3WJZLn8ekFVxFjW0
QFADw+fGQU2vslUZ7poNzUC7p6P6mHyNnfKLwczThyZpyncKvZEBSQuXzYvLzMWceLsJ+LDkS0Lb
2HAuR2GjbVCLsT4/wIvPOR3wd7exVF5Wvj5VdaDttROMqATud/K1jrfYgFpIwor3ohmyLhhqzjNo
DA/FdnITxdZsP7CvvodxY8AAc6+YUTrpFQQb/zlw1jT6lo7CwqFX31Rt3z3tGOH/tpY5g9Ld6CKO
62FTupU9zZ0Ec5eKsfXHifD/hBhVnAU3bViRm0+RP4yYIvmmNDDLwWnti/aY+tTeUw26tuCqnC7A
n0Ybb7jAHVfWRFGPMdbh/95Aj7Veaqs8ilfTuCJF4FxjM95zaeDzANXfbI/8tYEwXowE7TdUegZU
jeNdhglu7ISeQs9NsaN6D5G5N9xUuZrlVYQYsUuH3VWJsGVHfDn4GY2HtrcKGgJWDm4OX+71Ie8t
8sluE0UWLu5cRiW2E98DBwECzEDtpvyij89SBQ5K+JnhMW7mRXrCf5j28gT1Xqx1Pr9JVXEWsiup
VyUhnvaa6PUutjhMDaFdMtgwLLXzYFlZcJus1S7Y48N1yczc8FJjK67M5BvsrpfuJ3PMZfDw4q6a
RfZEylRFmQJs8gyIiZllc06PAi1MdIEzXpm7mK59nP//Z2fNB12BKOXYWfMmAKFBTGhfNWfE1Asi
dcSOyhOy4bU16hYWspMAZ3JcQiF8CJheo+JP70uUMUSYxSe9SsZW1khQadtUZv4tuh1O4Q4E1Wuz
CRpzIgAySrgTvhYnmPNYcC+VAdNVME+r3j/ALPAoVayrFwz6zkQZFxlNO/1Z7ZGfZogSn+Xbz8Pc
hxfT+9VmKZJqFIo2CPzc6KDtLqXJKfW/rLyJRk931mHVieGAN8X95wu/Fcuf/cxZDIkumKwHIwtP
2F9J8vQ15zckfOK0fZLKH6HmBsF+ImUN2T3Inn6ShUWE26vVH/31vjspIO4Y9WMwbQ6FDfgtrhA7
RQckuMfoo3zAlUnc9JjfHtMFIbEPBYbfv7TZefUv5Vh3OvFPP+OJaqlP3X51qB/9EgsPBgt4KyIx
GuPxh9mFKf4AMOYHDkKsh3KbOOq3qbjCFNNSM/79rXjgHlmM0W/A/s/e7+zshpLcqZkyPeNN9azf
9GBM828oCkHDAwb7mFXm9ur4ACtdNOgUaCXojx0px1xosR5BelBM5ro2QqQdhudO/KVLSdJN+cXA
ZQQKMDSCO99tDbPeg9Wud5J3GUBVj98L5CXhCD9PGwhxSVu8g1/lfb57PmRo//4C2jz1C1qsalKZ
VgwVBF7yCK/Elr+jQ2RfWk/Y0ZeyuJTJKj5fV9I+CtXvF57Vk4VQ/fdFqyBUdhIg2PPLcRs0PP80
pQn+qbAxlDsaR/9V83QUK8D/GU79pTpHN7qrP6Wb6ma1j2I33mmPoz1usbgvWjP62miO6Izb8j5j
VKdQwLVH4/H6hfbL2kLspr5nwU3G5d7cNA/rJwqKlRnYwylGlRiQWXdLrEBtHJLot9rr0EwGg2iH
AC15hrU7HOUDyHPmEXfdg/4EeXDzplZJDV5aDfemNbjhNiIZti83+AjG3Cg7mF9uYxnkOg8U59to
H8N8zsxmh5OiV6GfhdYGInmVpT0pK2v4ilKc009EtpEAAiVqA/LuUKFbBUXJ84O35C3KLZkTe7Eu
p/i1fg3PjW7iGLMF9I7TrY7MVYpoZGoXxy9YA4C5lW9VLgHMwQDz0Ooy+9fiVaagfRnc0Zt0zNfH
wtGPI3+V7aZNJz7pXrKJdrkb3UkbEXmTwRafJ/EN7VXb698w7upP2iu+nWfa49kXwzf7G+C0mtff
aKeVVThvKPFus+YUuBPqNn+SzfyxQDU/d3y3Ol7uCS4p81uY1Fv89hh1MHJxL4d+UzgGrffnyllP
Wb2FDL1uaZhDQolCWNdqNH634F5R8V9IWD8EqjDrFVcGDlqTacmfCasgyhq2evSsqucJzVneU3gX
0tS3k8FjgSYnhY7BVzOTcyg5wqV766PE/v36sxLHF9RavyrKNPuSW7bhiL14TwyJaRPq5FTcKCku
bhOj8YIgvfn5yfxHTP7982eFTqSCBIjiFRGhsaoezfuAbdahcttvDd9VlR+DuMUtWQ72ebjJNTjg
mGMIq50h7PCyxNTEKlMLJ/OUrvrFxmIzxcrOVsTzWLuKwMbqJlpb/br03d5gtn8H6t8PPk844mvf
X7R2PJeBda0BDyTc+6MtIurHtPjLcMx3q+BUWuMmaM2rZ2iuELnh6CH3QTbMk7O7boT7cdMem8oB
QKimFnp4eMesGzO/Q9fy5B+BYLRWk+3Gu74y1R0wnJtc8+qb9haNpvv0dvWFnYmgQ8q+dgfEmB/L
bbSBblm8VMokt6vjra6aOEKjenBtoB0/TWP6Pa7KN8ZJtT//mB/Cgt/vpVkOVMhl3QzZlYGH6KEr
gKLUelubJXZ5zY+2Wm+RvU/crnOvUCle2uf0pQf1U9E2rR8l5hPtF75gfWrRYxtOfWpjd91wVpET
Rl5f2FelWTCne8Zm1hY6JLjr0rpe3FyiJ+UW/lPoxkByl87ntP8/+86zTKuVLpdr7zPBWm8GQCqp
c/la7Ft3zZRu/fX/vNosvRqFOOuTimgQP5JeIdBoPPSWgXJD6maLv81Y+m2zhCgv8txQMGjl7K+A
bhcbP0I4L0e1BLRomMWmnt4NfWMGOWj68E5IX3RuJnV49KPdilIsrA7a6EUYvBnpjtnOdVP7u2uS
IGgNUsPB6oDrSXugvfOtuU3O/tG4uzLTl/fGTvRgQDUMhC42fupettdP8SG22l/BFjPKfcGG5mai
G7WXbiaGrDWS5I5mfLOuv0SteJvn8FoAaOZbmUNohohEXe66iC6QhBZS8r2X9sXAG4ufPt/jH46N
3+/xWYKW93qcNl1PZyb7UfObNqK/vqlumCmRd4FH2REtk9hrMluvvzdQV5VMt4Mdk/iFB/m7VamL
kqroyCaL9OTF2WETpJJaPm3G8+Vl5SrOap9ayFVFrTveTRqPuZt418JDf+vzdT+Y8P257uxA1EIi
KpU+taaOmhcdUKJ60N32y8TSX200W9wKFPgqz6C4ykHw8q+h7duLE92lXz87KHgFIgQf8utl1Cig
Xpb3rYcnaE4DAdjK9ynBmJw++d/t57//A+zan79/dmhigyJvTCouzID2SY+Yxxlno8LOhV81gGA0
8T2k8k4ttwHlr5NcN0N9WqTkfnBx/vkYs30ImDBWG5mxk3xGxtPtt+k9uSX2UI7ByI9U6qxQhK2h
mg+4iSiHCao05fXC1rCibb1RrXwLD8PtjssAhw/UJ/54uHk/QEJKMpB1ADUoIr3h0uMbP8QNfLyd
Cpoq+UpjJ1xtE/VHiZRddQPmjmzViVHnwAf3vFZfovqkaJvKp+UJzNoob4YzXf80uo9WWxpLLQCV
XSp+Xy92dT6oUf589llClohJXqlx+V8ApOgZ5/cWHYP76kmWNkiQMwlyopd175Xd48LO+rs/9+fK
U7h+1w3sMOzVi3JgZcVdCzhnWqgmCTVNJERvkNJHmL6s7QKH5EXtWOnvmdefa8/ysMpPo/wqsquN
L2hBNtupc6NNWmXCsQaEVjkXsgf80TLfpIC0A20jtE54szQPkxbO9dts6N07QFBaLxKjmN4+UU3e
jZJuP8CyUpC3OJW9m26R/RHBD3ga8j69nUjHKUdQQfz18LuBCWU/5SVzvQ+C/p9vZxZru7KoCz+u
RyCSAO3ffH7yu9VrM9rRax27ekWtYnTkYMJWB9J7Xf4+fw8E/nyCWdRdl+u2CCWeYEIEGqkdpQcA
LLbRbjp1alOEZITlGS3A7JGY9yhtkBprpSWK1NJTzKKukClRp1U8ReeCarhgxOsypSrw/zZRS9Sp
rH7pgVVvc92LEk9DiNwSfRia2Hm6nx8W6e/c5c8XMgvDoZ8OPb7X43kIt2F+Qk71Cs9Sw0QvCm2k
9bgD7QJedbQJ9c06cbBS7yezGAWHP91aXbcYYX/+SDQa/8oV/3ymWUxOtKCqw5GrcdKY2k3mgr7T
Uvri/qHgUoI89DejcUcwEY62kw+JjYvc1c3vmpW5epV6Ro1rN7rJzvp+ap2OryvX3yvf9A2ERToB
uaf9uLgEgG+Zg3CXRapvak+dd33Sd7lNp2o/datwywlM/6y8/AD+hzwNSmIeblFWd5L2QKwO0V7a
TC3JtZ1zF8Q2IvaeuMnQx4tpGrbb8gbG7M/0tj8Ge2nvn9e7hD956Zx/0MD841W99XPfnfOoL9da
JPOqpDt4cw6G9PYqM8OdcbjeXl1+xrcEaSTlfuETLYSXtzD4blktWkeG0hHcJ7eJzKVL2R7z7JuO
NmSCSxbKylB1rxpkjKXNMe3HP+uIP3/wtJ/frVxVotAqMfsVcPFU6GuobrnjRsbzRLTAdQZXO98W
9yW6kabvxk/hEr/xA9DIn08wC/FpohajqHJ4r4VVHZCAQRiQjkwCf45MACmsPd7Qn7/vD9ryf645
q5IhPlwaRYDUVQgU8/diczDaQybiElnk21r4oQ4Yu21q8fZaHq/aPcK1iN+riE3fDzh6yAsF6hvd
5e+PYEh4LJM1a3MeiHG5RNekyimvkre5VLhLLRqkkzdB9XOx2zl90s9Wm/34qrqWRhFzl0kqq003
KojD8W6NPxLC48tKe2+Q1c8WnF1TsH0wp19nExRJTGlL5jtwdwxCDa/btt5I31Hayq+B29cnYnWt
Ox3qBLb+q3Qvow2gozFDLvyNKpt8g2JJKPQfG/D325/dYXknNrW45u1PGm61tXpSrla1ubpT969X
6BQ2wsL++wBKMu2/30vOLizdaKq4WrFkjfOkgk7M5UphWVO+565/kzIkURfqgw+Y7H8uObuY+rC7
StLAR1hVm95eS8DhBABMBH5VPA0xwS6UduoadZYr7VDhVW73afLdj08IMJHyruC7S9VzFmpY8+5T
+dD6rQlKNEOALaLhXO6H0KYvwhfihemO1iLn6+j5Q2ycGlR2dcrAL5VhUqintRtLGRI0Xqdab7bA
Qb2NX8eXGFEjwVw/qiWzejy6A6CQ28JBWqFJLqi948xEXiUMd3FtXxEXQ5mZFYd8e/HNxRixuC1m
t2Zx1bPY6HhhAu/G30x+BYxS37gmjbe2Vwsf6AMqo46vO0byqiGuDeXtn7+LxIOxul4UNuO5UV+r
Z5ULDm8wF+SVJdz7pFeZVX/ropcBg5/xxLnluJz7J5XzCntaccTsBv25dJ+YKYL2g71KHKZC8ObQ
GFuIVx8lOX886iyCZInR/D/mzmw5bizLsr+Sls+FKMxDWWU+AHDAR87ioBcYRVGY5xlf3wvMyE7J
iy3PemuzMFlEkKKDcPi9556z99pK3I/o/FZfUhL5BS1NcYNiZ3LBz/R+y2zdz8jEK2+sYt+6hq8T
RpRtiBqhj+5fWM0/2cN+uZyz9UUbVKmVrfZDXEFR1/7Q98tx2UkVDjLMdMOh2dYKEBy7o1fNKbTc
ZVsldPChyzh5awJ3OYTqh8sg788OnL9c2dnSYlpR3mlBxfR1P+ebQbLLg+inV9VLeccQZorsEeEB
Vnn6+NK2Qff+XREcLrr8IiMh5FDX3fXmPtnWxyG4N0Ci2JNfBp5mkSW8Bexw2Xb12dL0yyWfLU2t
VvRa2nAz14EPZFvyDO3VfbCSsYNDQ9P0slf/kx3pl9c8W5vEvOirSq3Xhh+qGKjx1yt4evSsfUA3
7+Lz+7Gfnm1Iv7ze2Ue7W4RpqE10AeUmo1MEFJrmH2IO8X3a4ccK9vPXAkbtG4PL9mRsEwT5nho6
0oO+T/Ykw0WGTde3/aZvZ9qLkHdBKO9LZMUvfFc+2SrOFtQmuj0RJoIyC82PLfyQ9jpqSm6k6omI
9X6Mu5yncgv2EIdFYWvkDJ8okhk2hZwq3XGnfSEheqNAKbx4C7QLt/xckx20ml4ncrPe8vyqOi5o
np611AvB62wAsN6wpjNvia7n8igR15o6msi4gEzHqxVSSm1yQIajLO50MCDOMZc0HUjfsofIgVgn
bGmTb6GqeJ2+8quBBeemHOLnZnLSZ3692ouRkKoXn6RPYBm/LKLnim+hjQItXJeCNdgw3moHc9xG
nngT7tN9vOfXECTHJEzlidjkxyLEWZfsrRv5oL1zaeF9DV8n3JTmZRfbuiT+5pE714AvVdyEQ96t
kr1wq7gyTwgJ2kgpIUCjSHOi2xVhc2FP0T85V/z8oJ+LwIW6FBch5nYkxN20NtIlYfCKwmtPabYJ
bxFTFeSeo0gZDuoNer294Rv7XLYthAejzUEZjjvD4DvshbrTk0DA6AY5nT3vJWplQd3NmptvO2+g
90Dk2+hlEw16Ozut0zICI/JN1/haZ0uine8trzkKHpt8c2oFooc3ZEPQqbiwG3xWbf7yO59tTgM1
TkJyDPuo1/Jcggca7LHxuiMTbY+22VgdI6ZZsVd+jdz3ASYdNgTmzEbOu2KXSD1tqoo6wHlUncbD
JXmW9GGy+N2jcLZdjXKMLkll9wxVL5QfEC0GJ9HEyXrCujt7huRC6Jr3DQ3SlktlDhX48n4d/c+I
zTK/vUpGeziiJ5qOAqpjkuQhNoEwcIfVzhIhXegOBgKjdIfDFNoV9tCr+lhkNmwnOXL5/CnwgjDS
SW5x1WDzgTB1HF6T7XhExbwC+6cDwuKsprbiiJ40Dif5Y/smNOvkpHd6AMH8jwGD9K47LIfiGuGr
TuzddX9iT4vGfXXMnmcG4eTQ4kTdgoH4MT+ssnFtlxw78lE/kiEWQibNH8su3auJLb9rgitt2Q3p
azJrJKn1ujx1h8BLj+GItFnYV/X7QPDwa+4RsVi6W6LjyUlKC0Qjyg6IYS0cLhqyP7SOv3u3zrbw
ru2WgQ2Kd2sugK7jfcwTip4heuUdEb1Ae8iUb1iBnQAtwoiLpTGWTUsXZyyexApDEze6tbi47GAw
WRVRMnLumhLpPu1Ezwq0fTg0h9VbWPvmQEY2WwATq0riExbrrokHKaIuzm4Fh0p8cAz5pei8Agay
wm+vwASTJr83F3tIN8OwyYho2qnzUUh9KpvC0QlBhDopb0f9pORoIseriG9qSeyQQoSMV4nT8XwR
WzZ45ewXlmeCoyRi6Xa8y24SeQ0HmoLrsHmk44kt/rFtb3Vkp4ZbIw1Nvb4mFW6j9S6wCOAjVuJX
pROT9ieVnjLeptN7NN12s6+bD4FIao1XUPrEXg1RXXwoH5t2l79a94TW78fv02vzykO3bBY4DjgM
VlIt/nezf9VP5XV/LNWNGm6UvXhsryOKE3fBXhJtmcKV9zF2yMaNqyt1JSJ7I76aK3EvPzbRRor9
TCKv3kY8gXk6nt5lxHemDZbLLhvXEm4K0BNMuknYijZNA7brS+fLdDHT5yHbZlppW/FpUA6z+b2o
360aJNu9yDrKOaWcHym083obKl964424Q/C1DGTdId+p0rtlwO9Cn5UD86/tgUNSgF7azXxBuGRa
vVSUq2eFWzN2ajwoFDWdp1Jjki5wU+5Z8TGe5/tlO94lHpZOvyUuSPvCdHpUNizEF8Rsn8zaf92A
z0q5pO/K2Ri5Cl13A8J2bLTNhWKDYQlvOyj/oycqzNqd7nu0q47DMd5CWjktVEDva7ITO8iyCVlV
eq/dKRveLusm2hf7cWftrUd5wEbUU0/wEXked43uqqOX13u07hcCGj/rEP2yi5yViG09jFpPyhH7
dd16ZGOtQAyxcyuC0tEn7+abxbxiBVz5k9XX2NPTkwDPML+wg38ibPzlfp4D5udStORytYiaJ85W
jKqO3M3oTVy1lU/cR+2p3IcK7dnhwP6Rum39D8Wzr2wE7Yl7NXxd3qevzKhXYEpo66ZNDT8w7+Z5
vIsyv/IvHQ8/G1X9fO8+YiV+OsmOdVaXWkhtOSAWGxRX2ZJrdliPEBhVWKhe8c3sL5LRP+vd/vKy
a8n708sGyT9L2o8SK3Wal/ZkHWSOgBxfVndp2/p6jS3sojziwgFUO2th9m2qNn1NcbdSiMKDCI+C
xta4pjWt9YXoDnczJ4E9ehjYu5fu92cz119+8bOKpxSNNBBEqjyAqJvhBmHLSquTvWBP0iRchP10
1LZWaGObor+m95ussycJCfiEDhiQKQEbFrK2Q7IvfMj1/aG2vIDtgBCKS5bMjwL8N9updlb8zHIU
9PQOEIFbdnGMbkbst8tWA3iIPl4kjMVRx50Ki/MkvtQnqXLn6lii0bahMW2W1/FYHzlgHMAZRnvN
3FBsygdZBpxpz9vwOqVDtPiD7nCbs4u98nWr/921n5UCWtIK84c1v3qePMY5o/HEFp55FrCriVR3
dIh4XZ45IF5+xj7Bofy6EJwt7xS0QwMdQbyPdjMSdgRmPoGicE64RV+mw0p0N8GSesYG7ckmfEOS
gtel9tQtSqvgWy44F7XlF84050h5TWuLZEh57hqGf5wvnEFFBroC3EoPLTttlcK5VD5/HJR+9yac
LcxxIuecpGipGPfyviNeYHYKwCuWl++byg0Sl73E4nHJb4VvNVPhyl4PrIfOPEXPM3EbK6uEZai1
E4DIh1DwKbDMbcgRf09NUm9Kydbg9Ml3xUm7CV5/36q69Pjr6yTzpzWqkJM+LlUe/8GT0CDsZ+jf
PRbLkrwEzVveZmh5pILxWxw4OY21DUGTNJ028QfeagLWVLfjT1Da6/AMpvoC9dOX3vOYfSiWVuJ0
gT2PdWYflBdNmpdWmnNVqJT3xSxZLHQJmTVE/ShuqrvTQJHj1ei/TdBRYOkEGwh8F193iVO7/Yqz
KV+ESEcDSeo3JNqSpMvwztp2mqMIhIV1L+mTdpO9X1ps5Asf2A9V+093u6uTPqhW1TquAGh0EISs
/r5r9lZxavTrWNmrhis1L/N0IoQVfcqmKXwEOt33GMWM7AvKoeccVKqchstdejGC5RNxw8/r9gdf
6KfLmxlBGV2y3s0dOmwOTu6qitG96f3ywnvpWKyfbRJapmpL3NJjkwD3N5u1pT2CNPPEysutjRI+
KsGOdhXPHUeuZT+1HmfB8XtDGx48xL5TD0Bc6jUbgk+Ou9rmhEs116X7cbY3mPqsTgNyj/tYOJIC
00V3zImG3rHwG8ibRHboRJJ9aPeE2o8dg4BtvauS0xIhR7lIQ7n4UT1b7aOk7apF+cemvi8sGxgY
l5Nu832A+Hzqr8bEjytn1p16r7CDufwbSXr6LtjmO2Pf7/Stuq2ANO+Vd/1beA0Tuj8IowN0n8Wx
wS/e+sp7F+6El0tj7EtngQ/fwU9Pli5Li7wUXLvox5zSOQy0fCZJoyJHh7MWk3is47K7DNfh6FVf
1K25jW9Mrzpd2iM+Sp/fLNf62XkgHeTUDNbWrvkl2wVEXbNOLxhzGK2LB4668XAgEuugf7G2E+IN
QH/kWSTPy3H0Idra9UmnOPFYxfOtxF0v1nZ5AaWRkzARKqY7HhGi49/qjwYNVX3L0ZGG4/RVe+/5
LWs3v77YErjQOtXPdiBDSUMOW2x72ZHejeqMd3TsaZLO6NkqTzos4NA2kEPQPNBEyz0kzyRPhV8J
Ft3+fjv5xFL3S1FgnG0neZeTYVJwKX+2Oz8wYusSUt//G1E/a4nxm/fynIXfB2KeGjPLqeo3u6jf
kd7dHCtCUa9EVpCAdxbFiPie7q3AwU8IA30zSm6PsuXOinZpd5/FIcGg/0Ziqnzp0s5qf0XIYpS/
H0cOk+4Ky8VEy57j0Gl9Nw5YX071iZ1T+xa4b6sJOJK32Z6Wq76VtV0v/BvJSB/N1d/drrNTQSym
wqQKHN1Un+X9HrajobONOzhTV0WN/IPYtQ0wrxNP/Gxu8tu1bxeepn1IL2I/H6fClTg8HJevsKZi
t28ddTuVGxV25U4HUXPTrnRxwYvNi+EWH6in/3HtuikCYFfYoz4GWz8tIElrNZbWsoB01W1Uc/Qc
doU3PGGLOqKrAuOVOOV7dYyND76vIWK69svsJtXc1C/oN70tm173LcWbx+cqul+7ORce/U9b2z9d
4dnCEhttLzcG7zjsSuSciE3hRpnfWdH2+bNuG3uGNEz0Nr9/2U/IUXzifnrZsw//FCSmsvS87IpV
gU7cbKI35Ynexk3ww6pwP0GFuxr23Sa5i7bx25hdh/zjMVj4/YWo6wv95h06H+AkddnKY0WDop8n
wuO8El8O7eIdrEqXpneMBpHSd00zKL3lqS5XkOaO0+CpQGzmJIIbL/sxfqtTz7wvtt3TGDqLTfiS
Qb93rd9SjBq5bSHEobHvatjSHPaKFiZ96Iy5Cuu46C827z+fPv7r9n5syj89d1KoF31icntx59+u
dlUuw3xYY5hWKBKfk2+XYlI/k5j+/I6eT2ZSw4xjMWQNJe8Bk47NeVS02y8p/RS4eW/JlbldvVcf
2JMbxEja5YbJpwcp3UJ6bKqyIotrYfTTby3OY6NGMivFuMde4Yin8VQ6OaT/Fvdj/qJ/sx5+//RI
n99oQ1LBo4uaZJ2DiDO9GAR5pa4JvKP9SD11l6e70XSot3CvGZFLyu/g0XeetOuuAhGVN1tZrOw2
IK5ipNFBH3edWpKm22mnRf0KC1R6gcErK9+L4F4JT4PwNE9PU3VDVxKOHV64omYqWpxiV0pc02H5
0t+K5WpobsV5RyOcym4Tobbq/Fr1OSCRWHA3S9dxcFVMfrKOo+vbQH3uSS7b1T2b6nBlfuO4oz7h
gJNSsBfUZ/fhfXu9qgoFVzgCvzZuhrua7eA0wOyzGRmUmyTDyxc8zzJ6y22tn8bZ1VBuzw5Tq0Zg
gkm3RHUH1aUIzrWN7mXd10o+5BwpwdAyUgEn4V+aW31es/3rHTkXpy9hE2S6QqWk2XDw1sNKlr4I
MgFft2N9mJZHRsqzdmM5xQ/Rm4Ap1nsgJl6KaUU/Xd7tzU+bWj9dz/lDacjWvOjrQbu4XrxJugqg
btJCToLbOj2UMp+E0Zar40xDMqDNXB/JU3bISF8rS5kpn+E2TxYCi+iYWfueqKAJ4wu5JWOyCSzE
KXhCR7vg0SOhZvxOZkl1CkG/gYyPr1PkusR5mLeafkxVP4KAaRykWbNldVfJSMY2RMJCjNc1u1Af
u+GZ5F2TCf1Wax1TDh4EvcIkSCR9steKmzj+Kkgv03wthae83YbhTSFfC/jQJgZcSXYlpY+hmtkl
ATOzup3DYxbe94kXTTuCrbGz/v7Dd/GdPitWel1s1dIArgS0RPkxbwKCmYdu19RbUBeuIUMVhYWP
4gl7Jfd4DWiG4mBSBJDGhBLun+aC/3yb/it8L2/+sW20f/9v/vutrOYmDqPu7D//forfmrItf3T/
vf61//ttv/6lv19X7wUn5Pf37vRanX/nL3+Rn//n67uv3esv/7Epuribb/v3Zr57b/us+3gRrnT9
zn/3i395//gpD3P1/re/vpV90a0/LYzL4q9/fmn3/W9/ldcN/D9//vl/fvHqNefv3Y94cd6b7LX4
/j/+1vtr2/3tr5L4h2pJKouzqciKZagcA8f39SvaH5ZmqJplybouamg3+UpRNl30t7+qxh+mCNfb
ki1N11TZolxty/7jS9ofpqzplmlqsqZYIj2Jf17dL+/Tv963vxR9DtS86Nq//dW01iLyX2WAIUq6
gl+dq1gRaPy4sxOAErdhLcWyzAdjiZ5TlQ+cKCch3SE14fMh1iI5uunC5FbuQnuIjNqVRgHeap0F
ZOTV4qaKqD9VKWyvLE6895Eyfa3aHuJh0EvX+VRah1TIwqM1F8MpNLsyc+U2KU9FDCU8JsKOhRVT
tmbIuyq09IVxezvsCS0xd2YathtdqDgJyIM0HjRF6KGn6uk+abrOk9pyeZmMhOTWQTNR51vlfAgH
RTtIhAsUVhmfJv62rxiNQrN4GBUbeH7z3AXaROO3ayHZVlCpNIZEU9G4RjYwkBHyKPSNmUUmaxX6
U2ofc0yZLTiyUaz5tazQkcrjbLpNKpEaR9ctJ7SgMXcqu46iJtXe6DpOn2GhYN81Bmq4qfcaRX1H
RS9vxDIWYZOqwK9SK9nrWT7bo5B1G0FphpPUhsNeyuq0sgtJMnbjIJNyOkbmUNmSEnbOlLXRs1jM
wjdZWBBGVtjChxypn8bckK5LrtKklybhZWkk+VveJ8a26xQK3FKvrZdQIuq2iefqvu2V0J1V5pND
m2Y/plAOt2kB5C9QOqeN+nk7lEWxi8ogMBB5KH7XiMXWzKvqy4hTwukbLTyFymIc2kirYTak7bAt
o7ZdbDnOtENplLCkq2bZZaklXCmxGONEz0vfKsXEncuEuiFWcnw3CEx0ptslfLaZUGNYCj/KsNYP
Q0NZsQTlcrsMqnYrF3JMyBagmbJXLN+shca3LBb5YWFC2YPS3uvpkHnZMBVbY8xNG9R080XOBGq/
Vko9YOmyXxcturnQZPBrBuB3FUF6kFQxk10VMJqcc8DUtSWwq8nwiciQnFZZiqsxr/y2S41vo7Fy
ostS49aR/WVMxpMl5zUOer10UgPniJjUxl4NAYYXLcnlokjXIcNe6hpBBh011wwS6ZZ8F+V1t60s
6gl9tPx8GMRHDlLmg6oHnTdaEm0KSwwYteuZuel6fSAUMFGfy6yPtg2hubWthXIBgKeIEltsUVXk
pbmUjtom0nOURYs/J8PwFg4q0+RQYYplot9122oi0LcF02uLRRz5YdYE/KF1m7Ew4o28KHSSY5Av
jjXDHVDkVNn0Zc+/zryXTChoDW26aSSJV8umr3KDyr/toulbIUfaw7CMiHAlan4pU66kZjhkiJYc
XZMkXxE06dpSm2DTZjPsTD0fNlCmRa/IuUXdoEunup40pyhygn4nK6JH17TM1Fst4ihWzVn/WI8W
JvAA4+gm0PpnQe+WLzIGX3QVDHLbMvfEaSq3hdBKVBCN6OhS+lyarbgZVSN44qPaH5PEzG7zaHo0
AsvY9tqaaymvT+OSN8r1pCZ3WQwfbu6m2BPiNL0J+h6dVdqBbMMc31/Vlqz2G6tkdGEXZZ0+6vJE
xIA59tedMhjv9RRJjPp71cklvYXtLSNFVupgxEg64RTIVXESYF4LMrEmXY69Khxb5GS6VVxFaZ0c
oijXAltMG79UKZaDfvkmjM18iqpy+V4bZYYLJ9dnv6qwak6qjv/GRJ0gLZn1LgWZ4Fr8PPKA525f
ZPl4kNNOtTNp9qos/ZIKqkZM8Jg0hq0JfT7uzT4erOu4nBWiLuo+far5qF+VhigmHPOK5bYUipMZ
NqqrmKG8YyuLULZPdZABCCh5Qg21eJgIca52ohgWfhSkLT1CmYmWxaA9zoW9bIS0z2dU+J3GcpfV
A8qxeJAzCK7CY9Z3+mFJ8+RB7vHGW6OJYKdhVg0yHRI4j25aRok/6YEblOSfQBu3wp2iRv0xHETd
Dknt8uWqU10rHd6UumPH6pOcfPjZ8iRJ5oAy8wRFkwZy22gt8sDJVI+bZDnFejJshjj3y7wlJVgt
3vS0eclaGrDW8Gxk2ZUqRve6EFsxVTsmZL3QaWvLksT8IpyqbZdWr0OgzDSTy/CoSetDoijNVoyz
dtMrnQJhYgqlbbWwUiZQAMinVJ4FaG6bMFPzfWQWsq1MQfWQxsb8Na5zEhdnfXLqtAci0A8tnPKl
fJGz+tkawKuM1rXZsUA1Q/O9a7CZdnJP/jWhfawWI/o0Y7paBJXcE95WnKjtoTNklF+qeatkUujJ
wvitGIXgqWtB3SlAQYlTxcgSKRYC8TEGlWhaPYtZ1Ks7RuLI+xTTugsDObzOTEV1+yE1b7OMplFL
CmCfhihuNDZgoDPCmG/V2BLvq8FIX/OlpGOcmaHhTHEc7IaxqP021iZWuz57moN02jemtMCQIKhD
bGMgLKZRPvdVWYBSk+j7VUap7yS5Ur4FUkVrVC9inCadYhy0GfBSGWXytZXl4m1TRegKBS71Wg3T
OXN0QDhmAnrNCIPHcpi05BCXdXYzBcEbp89s3wRsYno53Yb0a+4FRTb8cVpwT7QdjEyjMnZWGo+u
2WnRSz3HGjyoShFeUiGsdoUWTAWCeW1n1OwurMsmf2iaz4MJ9LnUpoMmT/p1OnMyhwQpVbfhtBiv
hZzdDJKO9IeyaoGXwwH4xFsM6KqjL3ozLnP/qKTiU1vyiZpMAvDiIUNNukwMIvuQZKSmCsFL98oX
ORDKbVgPWuQUlJ7I2FSxduuGIsKuLIFkhazSn6vYZB+sFARiYk0qj5xVV1GTDHdN2E47qU1rNxJq
6Di5ySSxVBJ2b2sS3rjGDGW5OJnsK4NpXIUACA9hZAqeFc6IbdTOkbVGZu6TB8cl0hU/ygSFhDY5
I2MltXCD9XWweFYf+UJbFdtyyE+jmRAAY2RWuB9Uo0RLGolkj3JKtFNMZBuji5iWDU0abMagV792
pkYmlWxCLiwSKXVMSTe+F5DwtmZhzVdlUEX+EpoMmxqpeUgGs2cLkWZmPpI5OaMk1jdDLVQd1Btd
cyc+7No2SjgjO3EWSF9N2UwBweKbcGQhN/0yhu1sBKYAiAcZYlwGOO+7Ua8elyapX5q1rUdQ1xi8
Z0rdS/dgTSfNjgDdemUWKoGzxMbXJiZF2JamWJW9IoyB3hp14Wt6Yn5Ry/ZHowg/yk5X7kcrMF0z
18njY9uHPtFVCNmUqhNhrSS1jwveumpUg26KkpuPC4z7xOWrwt6QJV8yUd6w75b3qto2vsGRwauH
dLnTEh6V2iRboxuJpO+7xhPnJjGptUKMC7lMDIo2dV7HG36tCZCSqCW9SRPpvodGtFmmKXk388Vw
4TMou35mJzX0NN2KfQRMSJjq7TQsy5diWrrNkH+tVcSIRlCkjmwk7yHaxmNhUYnlS0KpSl5j/oIN
JraNOD4yQLwPG72zq05ALdppV0naNTdtloY76pTbRq29TK+umiZ6l0lDNkGt1aL1XmTLXTypb0rK
SBWxynYsF5nRifkwmuSqQ+4NMqKcplnaTUtOtEuBl7ytIdGokb5rQp29ZwqnDQshoh6Nmn4U3Qxg
mzxny7cpCSKWzXGmRLO6BDNbpLd381RL1jaIy7HaJX2ZC7el0WnGrZDGBMKKoJwEpXug+6HgYup0
cLryHN4KIewWQ8xGpzRkxk+Tkt8HOV2hxZqI36g7c5+2WbgZl3G5trR5Fm3dagbK3DjQD+aiCzSe
mzB0tVAYb0cRGrZnZaKAL71J7sKeb8HoZTXSDKcS9kJrJfEWVzmnhShjd81FNdoJYUY64VLqKOoB
Dl+p2UAmrtqEHLlKtJUa+R5REA6OYsTajSo3YHoqbFXFJJFKZ3JehGSOJz2e/CxriYozMqHdRH2d
RwxT0UMqKp3hJa+w1o5BscmCZIjtgjdYi1l/2HuV+pB0MmlMZjid8k515jF+1kuVG9EWk7ArZuxY
cq77TYC+UOlzI+WElUg31czmmsjmXbYAGin65wKAJ5tJf5/Hi7gx+iXf6krQeCYUsDDUjD2kkHEf
KUrnj002MGqQj5la3+h1j4hWD+snUWiUuzplwtbLBAYXCIhOer1EG3WsC8dIstxvEiPcgbwMfMRy
y2amBL82YlM+RdIke3VOKrOWISqeE6O+TXIe70Uex13f5iOVBY1BLb41tEE6qt0o7MZqgQM510SS
iYWVbPRozlOvi4f8bumm731SStuxFwF9SwJ68VkJIyruXiiOGh87sJltqzlxNMVfDJm2ZBmG1p00
j+lTP2WpvOmCIVQ34yi2D41pxRwfcovWU8xNPIaxyh9pHN7GgUxm66QXuN/A7riRxIogLBLJmVGO
nV0tnkNw6FeSoPK0DaEwHLUiNls3rITnpjTXYGCwG22QiXsTn+F+GQBfyhlKPLMqbuqhMThGJuHN
MtKKY4XL7zRt6byoIVap1on/zQt9+tYMEgL9TuCxm8Wq/l5VefmkdRrSqm5iHcLhX2J2iUtYU1qg
PE61KfllohN6XM/YGgxN87qlyXakRqWnOFEfeBgofvpuFveL0Nb5pqlU5LuTUO+6Pog3hoidr9AS
3t+oZtjA+UNdfxckVcE0XedzZ943YUVNKMet+ZzzYBza0ezod1TVqVcMEe/wPD+Yi1YRljQJ34IF
hVBbtPEPMLPmsy7MyS4V2+nhP0otr5fOMhHOaFK0frqIe60CZvkW8uHYEF8lMxkP/9EbyZLQ6MAf
pFjDVqwtxGahNV1ViX6VxPDHAKihPZvjW46dyZU0SfPNR1fqf9Wgeyhz/jnvuf3Sq/v3enj+e7l2
v9rzH/X/YftOEnW6JBat5/93D++hL779ZdeuPbz25ybev/7uPzp5mvaHIuuGSKeMmaaqrlKFPzt5
2h/s0byOYVgcfwyF+cyfnTxZ/0NekwVYNmVTWrEgf/bx1i8oqi6bOo5NncpF/d/08fSzYbEhqiqo
JF5H0i2eItNYR0Q/jYA6VWv4AIaaq9xXzQ6KlHTTwfXnKM6SkhD1a/eUJVnrtuOKuR76fV5udMWL
VWoNRJ2AkoFYCbYGvgG8bECuBy14iKuceV5QorYD/ktnBHpMewKHV+Fm9PK7zMWu1iNBswIbQRqp
yC+AcqkNIhhYSEZn3D8r69N0QtIVViHUVr3tyYzyDA8TBF0XzMvJdYhXeCPcd4gdIkY4WMqwYcIG
XOhauzjq1Mf8VvEiMOXyI1WxdSC7b1Ux6k51H0C4rq5XmHPpWHfrlRX1hoXq0P/ojjFMZRJqEIQA
sRMog/BMMZ/kt/QEB8IjF2kHX4oduMvCQ5tDxTduu5O5GW8nzC63DXsz+CVkoeTKYC0xbUT7k49m
xBz2KyQ9QIo83I0uBLfYp/QkUQwvVvxtBJuHlTWICie/UuFcUm8zpI8sr02ujCDxxfe+3KBHAQlW
X61UzNiwi5vMC3b4uvBTzAwfDvIL94Uww5XmXcLvXKc62iF9Lyp7/iLv4wPJL07ri9Q7d8sTd4aX
k6j4N912PlGUDff1KQTZ16p4SDaJ1x1M3TF92TGeSPXGtgpkvjlY5JKP3qrnCvcSXJMOWQbwT4b1
/BxxF37NlUMUHg2PpB3EqvOXkHuT4eXKNTdIZz/XiPxJnHx0ekg2mtNFjlLezJJbMWNBKgz0X8BF
tG22wl32o3jtDtmPdRIUH7GLMbcBBMKRf4N3JXP7F3jr0l3rksB9jL9qV5HHINPDuAroePgm7/q3
Nrat2sOK5luvK1MjdOBz17JbHbLHyg4xcwin6bV61L3qtYe2N2vfzeAUwmG7EXzxudgKt51yC2dH
mFFbhbs52tTPUrIL41fZsjt5T0g6vo7kB7S34Lt+37/EX2LIldFTm2FNsfWjsImdGvRUs6YY9I0L
zZB8ZnlXh74puWGwFx6NkAEbOg2ERvjBdquMG4OYfhwJMlccw5fd+U27Uq/JCsqP5Sn2R1g7qU/3
/RmM4OKHTI0XW8rd9jtDzDfhtSeq/qV/y/mWVQcfXbUP1im7Cx15mzORzzO3Uh/4iDvSYy3slbvZ
svOH5mDcgmUhNlrdGr66y6OterMm66LaphCPDG9EWTDMX+rsyG5ZDEfV2lZwOlo341AGhHWwG51v
3eU0B2WXDE3AeNfqTZPDVEUfsHIMvwE56P8Pd+e1JDd2pesnQge8uU2PLF9FFlm8QZDsJrz3ePr5
NltSZ4JQQS1dnaOIkUIzPbVyb2y31vrNS/ZsiCY7IDDsmHb6Z7/jU3RP4LHebARcQayVxS4JESkQ
nljmp/qEQPIejdMTdbZiI90OB3znMIJ7k62timTLpkLzDFDcTvtefLetja67Cd3t7DPMwx2+HcLg
ys3Qm82YywkDDfMuCM8FXgZb9U4LzhEkZ7JLpFedM9rgn0pIt995mbr+Sf1CbSsGyXsjnIPKT/pJ
2sWozgJfRLd9X8JDuq3RHDq2QtMk5S/i6YATozluG39v1yjPOjvxM/g/mKDPRK6zDR7zm3rf75sP
1S0ETTJDlJU/VsY2HjeDtCmjs8/n/p3IClpK9DHfckxB83OWbTM3ekNYwX4N7sJXnG/qH9nnGmX3
4lPo8Ch+VCMkBMbXhiKU/qzKkGUxMrE+6uOdrboo5m36G8GNH8tj80bBCEF/cLHkA9PLuKoGdI2U
+udFQ0Kp4mNrq/rsorGnSGsGSu47/ck+Ini5a494ALJZtaNBCo3DhrZNOBjLVaEX8ZcvW1VccQq6
Bo6qOkLjwBatrIsrzs4lJWpK2uqRK0wx8WY4IieLkpeN0AZJ8OMqRmbGRPk52KuQs8HWSUsHzWlp
5oMtrB6zB+V7Hn4YDgVFbW+v3pnPgYtyRLtXf+wU6aDigyXorTScHyNghbfBke/MInrifzMcNe7C
CCejr/Tn83vx3YFFPILg3mJXu2tZBvTFj5m8KR69ftfYR4eOfcUpE+7KT5AyAHdwI2IQqmFZAHXn
toFq6Wy72+Lgn/W92E/KLkGUAynSPa0WftZP+4MeTQcDNq2w+TCofD5x87Rf+z9aOIPmJnLHcSfI
+vprEO3Q0/gu3AmGU9vs1IfxLYQMsRPizD8NhS1x3aBtuTWTrXGWHxAT7/gMDyy6g31rIJjMxnoq
voEYkjaDjCiLQKRzfQBNTn4gQ5HjZq8eVPFTUCr4PdLd6DEFuiluNipiL+XHGMnjBtDdH/1zeexp
X2O/evShE2LeCbFcwWUaeRBUv4MfwEm64TbKd2m7o5ryUqFeAUv+A1KqBxUh61NyH95O9yiIc2ai
Mv5tAm+bftWzWweXHaEjuLXuLLxIUBPhCtla1qYmQwae4aZ7UK7Zt+acHmUXmf+j9WV8q6DMYprE
m2Wv/xQxpf+Hxg6KVTfBme77mdb6bfcD4AfCuSDsp718QBTnNUo2xbRHBx5zB+wApUMNEOFZPB/U
J+sD+UVo7xwEir/ZyZ0K/b07hi/Sk7aV6dWz3hv0vVBG8SECsRqoxW9UWVwkO3EH6t+FW0sFwkjm
9QSsZPzc36a78Sa4AfP3iUQblWOKRWDo7C1vmy16WM2G1bRtT/Ixu2veHLd9FGIse0gCiMW7OsK+
4to8DXirISXj7UcO+phzrvjobbUNl78NWfIjTEfvsUCbq7jn9UglDctxM0JYmWaxYClxKX4IH9Rd
9MS0bNHs3LZn89xC9/YfzH3COay5gtPbcuQ6rldvzejNmCh8bnvXexE2Y5Krf5YZPriF9NF0U1fe
6eByxmMPEOTNciuEYdT7yM2+o+3z9zOm/ywd+n8N0vDTFPrfp0Nu9bW8SoME4O3PDEi3fzNVDbSX
LXAMMpCGf2ZAmv2bBY5Bl03blPknjL+wDJr1m2bjk2cZlqPphiXU5f6ZAzm/yYZtmLaDcQd5EDob
fwPLML8eDJmuqK0Bf7NpKPLXrq8Her++k2STUJlHZBEpgq7eXuSF/0BPXKIl1iLMIKOJlVZB3RNB
TXGC6B59VM7+fgR0nRxFVZkUey7kNaHFWNsREUxOmqzBwr1aAaAujUE1DUsABS2Vj3g9S1peZ6Do
iEC2Vjf1CR2v0/tjMDSBP7q8qA2yWRXPElN4oQM5mWFKrKY1Eq+TSRHLWIseCl0rvO9aMXRJty1H
qySjchyv8eSNMqbdxOaWbYAhW3OqtcDcaPhTmS8SBSnns0x7ad+U8psdDwqtZiNRAKiqUjfcp1EQ
5ocuHMLk9x6xdRVooJ1Np2y0KlhkZTiSgSmlylWhod0TV0VT3ERwCewDTX1oDbJVWxHgtzAuDqZv
cHlWU09CrGAkh8JBC1IlqiRjPNJIUmDWxHHsP8p2m9PznoC+xA+6MSpRsdUD+kWb0ldHkSBUBqCM
7RRro/QsjaXx1McIClemhsCmEss/+AVj/FpkdX6mKGud4krQ/pTsXrKH/MFL4ro9dqkJeXmctHof
J7bkb3pZkZq9ZYVxvs1L27u1KzM5y6U90d4dc1B+HnpgG3oeKqpPuMNThkMbwKb/Vg5vgBA4IAGk
NOXRKtrQ5w4OSijvhabpdLU77cF09I7idRcpY34cNLVPAc36uhlszGSgQ7MNhyxOn/J2QhA68PSQ
u2PgjJf611iSJh4SJEVB++znzTFOICOZXflgRsUtDTS3jtNbSfLfrF66jYZk32jqfVKpL00o06zu
ThTmH7Jm+Bbk/n1dKeiDmNo9+gJvfSAdkQyr9uHQfM0EdCjQFRB73Nad7pz9XAFAkbZKV9zTcyoK
hls77Q5EUjd+yEwv+BJIsUn2nktj8LlrTNLNtkv9/Lk3jb48SLVttfuS/jRIQbkwB5RHPVxT1EYN
+5OWeCHKwiXAjQBPZ24+gLAUGCqrm55ay0Huno4luV4OcgYVCYVFv1PbzjE3eqOhF97RMXum0yAh
8xr1WikQCwKaIHv6XZ72/XSUS9BPPAdSKguZ0RXaIeeUy0D8qCVs40imcUWNq8YiSlWbTe+bZ7+W
Qoyi7Bqt3imz5UPVFHq7tWteJ3nAu7jSUKuyFJurH8EPxQCpddDTznxkr+t0Kj27or+dJfqhT4dz
kmE+4TFhxKymfZJgG76vRkUpt1qfdNEhaySMTsfEftSj+I+uyPHgyBo6qxkd19B7TKOmADgwQVGu
4WkPhQzCxko+OjTYUcMpq2AzlY2eu1HUaWTrmgzUZ2oRq/RSCcuSapSV+qRGTsws0SP+6ih+S7Yd
eOHOKSXknCh2e/VOlhL830JJ7opvep2Vh8CudPagmkUvkhNW9w5/FMy8PXDM4OwZ/TFFg7rLyzCv
oLZWmnbS1c5CxoJf6O2C0E60B1+JLVyqOyO5K/TSItvTnZL6TpJCB/A6ZxekWfepKBof5yMrtdHW
rGJUNH1AS/a2UugEjZnEn6MF4Rz9cPQS2HEskC29P0Ez8wEgnf0i1jP+yyi9GRbq8FP/e9zBr6RF
m72kUrdRIq95VDkDv8Re4N1mUcjcBcmEyVQxvOlZO4wbqZIaV+nDMnMBB0bxsx734cc+Vb7ITqTx
uLJtKdvyowE3OKXf+7u8qCkN9PmQ8QgvPGqAHc2N6b400pzagm5IwWnsjQoREElufshDDNTNGkqL
pKpHhWGTFY1F8yBKevNcZL2zbwOlGvdohdslOjMjGnqlWuF+i4kqBUA9VtD5VKX6G41LeT9MAPYg
hzseUGQjGz+kcplhaShFRnGv6nGJW52kQHHiI6CZ79DeK9PmQ52G9n1twNPdmHrCfAt5mdb8lI1l
uQGvQTnFqdpNrTmv5gSLi5bF1qrQbZMUmio67We1N37IAUgtXUoxO8pREpqcD5NMGhXWoLED77kv
a83NPdVBnqzWtxR7H03F3EtNY28iz9I/1kH2ozB8Jd3aBQyRuu3RfsrH6mgHmk0jtnOj0PE/2bTx
O9pZt0YZv6Q02bd8yU8YC9CfSsviC1fPrQxQa09ln0c2eY/a2fopdWrzu9FjuQQY7JU+333fRurd
GGIJOrHrt6mRPdcM7UQjbXhpY569dfuUaN0pSdRq3yAUcurt0vojK3U6eXFXuKFa0CLWzfpbVGf2
a1WUnElUrF8zGq8oi4z0bwO/4HowSp7edX1nYLW7HbXsDfE7ZT8O5mvbp5+LJB/v2MZc310FjUCi
DjUaoAEc/7Y1UXHMq/a74tTWQQtT09skTufvzc7wd0ORJtAXQ+i5SoyTB8jIorZcJWkfDLv8Gnv2
bUf1YAuqoNqNmkLjK9HYhkji6DIdxeFtGiJtU2rpdM5yWkcYefZ7B0GuDTYzorAGMhQrZOcU0G3F
rNWDXqIr8tlorDezlW+mSS24hz1+TzV+y8awvNOAYOw1p66oKIXDV62CTTd1/cvYZEJuJ0xONTAe
q/CenE7GtnPqOxxXJuo9hZkcgaEdjZYrXilBGQQ47gSwWRKAmTmdUQAME1LMLA3giF1O3VvPynGT
jmpzbHzJfu2MLlQfjCxrXuoQDBS1pF45gkYqEcjR+2A/pEGYHjwtocbdDJUGpsHMAPAYxoDk5aBZ
sPClvv0icQyiQ8EN4xyLDrn2SE6nj0kq7FvDBvSZOiT3uKKrH6x8dPWpLz+k3OCnUck4OQqBzJAU
jt02g6UQVRwZgX3H764fqzKFcl3HyriNzew5GzlqH70ph6pqqlOF+aYDaGCrjrL/1dIkbmt0aRoP
OGwTE86mRDRN2BB6vkEROsi8b2Vb9fSP48pJH1Sl7YDV2008GD9KP5+GdKPGIYYOvVfCupy6RJF+
0I60bhVHip2XwQwt6ystXsTG0tIv8GYqAx77m8Ys+24bNmD2oG1x4e+KTBqm4clU8igo0WmrmuR7
2mSKlx/saiwUTKomX7PxUy6kdDLOcRmm6Rl4ewtEIlFTtgGOhn0aP0UBD6MXLRyk4S1I1aLDWCrq
xiK8M8epC6Oj46mVEn3oJLvt7cdA08shvtWaSMqyR1AkPDoeu9hR4+irV1Z+me7KxPJ8Uc9GrZd2
pW4ZAauzYE62vVqp1BaLMNCl7M/H/d9q8/3/mbQKcPy/z1m3QZj8cZm0in/8z5xVMs3fdDBVMoZT
YFMvk1aJ//abjtUINBcT1XPSln/17STFArcPbsq2jH/8P/4rbZUM8zfQJaptKyQ6hiFb9t/JW38S
c/5Kl0xZsW1ZtjRZ1hX4AGRO1ymZXRZyY8XqdGOyO9rh98T+NuQt4M9605dvQIs46D6m7ZpD1nWW
Zv4j49Z0Wbd1fIsFx+CynMrTKgRY7VAFOpf39TE9qg/CYEUUkqHfrqTOczVcotmaYhqm5RCOlHBW
vFUnSx2kzGtP1ELPQCxpv6nU1bzNhJpPcVxjsItPd5GDitHZjsP/yBbNVYLSeb0cXW0Cj7b7zHGd
Zit02IdbePY0kPTHZiN/l/GfPsgnDu+3i3W3UCKYVYxNE0oGRQ4eNTo0PCw75x+zNgrgMWnj9rQO
Kkx/gFff4He0i10YOT7F3HXDI9FGvhwsdRdZJNoOVA6+IzC068GCSbWgiyTNseJBVmzvMKk65GfM
E6m8UunshItm8YN/32ZP6GHtk338SGUPcdA1Rvl1d8D8+UuEMDUdaFHQkWfTbkW+apS91Z7CMTA/
BchnkIJGafqp6Wu6wp7ZG8auySo0ht6f+BmdVQSGUGZR/GHT0oGfBQayHSmhLhmuigJ+y2pWjtKx
Oa6N77p88nN8tsmJoZsG/3Lm3H2zjUmvMt9ym/yhan443dr6Efvg4jAQ47gMMGfkh32g5AbAPHi4
0wFtgGO0607eSRgYdnfZsVzRW1tYOQIvoDIkpo//vF45vqN6dmtNlitLWATqyt5wiu3khytfZy3M
7OsUvj/VvQhjQuVM/I8N/2G0X95fAgtrj83n8F109jv66NdjSbsB0HI4WLx/gvtWx/l6ir9kZrsb
yhjmSrt7P9z83OZTKeA6FFa7DsFLn3ONbWgwVe4X6F65GMsc0mN7kI7dcZ1KOTdTJJLGWjM0jZKd
rJrzozrX8szWKGyc6n3hmvt6T89kn2/J2eXH9BZAx7b4AtLw3llRVPnlNONyoKoK8YSDxVDNnz/s
ouXGe7MZ0U5v6dV6R0GnFholaKjshCGHBISAFirkgLXLYnZ4M148w7kQ4RhA/NJEBfry8C6CTvM9
mZltDulreu/9oE99558Rrj4i5l5QItwXR4mZWPmivyxTgZS24OIpGt+UMvJ1XM8HN2jGDBfs4mH6
YEDh9pBKAhruygdNdFhvrN9XYv5yonBTUQTXTA2qs6POC7KwToI6tTC8SXBEtT45mHcg5Pxj3IGs
PCNzt8tXRjnfJgDS2OeyYYqDRjd/3tQX3zQwDNJ8ux/cAJNl40WN7lP7YxvuUywL3x/b/DP+GUkT
9zDPJceeTadWqHKbK+3gGnUPFvdsKiqY8pMSf3s/znwK53HE77gYkVYnSVWFxPF7hCmRtPCe3w/w
c8FdnsoiggHPnVuWVyG8zesI1C/zWmrbnlu921kveB2c6o/pFq0DIDUhSxKKP23vk3hSdG/jKTi+
/wOWZvIy/qzzIBII3e663rWDT3F5m9oPRXIqlZV9t7QyLqPMegMcBe1Y5kRxdNTsgUsEysYccU1F
9NGOn94fkvjJv0ypYugaMAIYdnMpME+jkZJVVe/W5HIenmDR91b/niCUSk0ydt8PNn8d/Px+F8HU
6++nD5ERJQPBAoXxRJN116rVDwrBN+BQwb0Y3rQvKXe/KEFtrXy7+aEyjz17+UY0CuxOI3aPApWe
fjUisllgUe+PcPHbkUkATuSkBp14PUJP9tKCy7V3M5Aoxtam7CPd9u1ZNdcU9JSl7QaT6V+hZtvN
qzmaU5tQnB9nfFC38Z2F2L5IHoDCgoxpV9bl3N8GtjPb7yKiGPzFBrc6DuXJJ+J49o6TK3QxtWPy
DFuH5vH78zgn1/8Sa7bVKB5FfVMSC3/ZB++LUKnrHppD/JUiFBLLzt44wq4XPqmdtZPAAFIUWnmU
La/WvyZ4tg8pBpeZNfATNO8hLw6OIL62FcC+D5IhQ2tFaCJ+fX/Yv9z0syme68T2sllErYg5PEzi
lVFgV2JS/d5jnuOqB2ErI3BOK1HF2v/1EPjXSOdKr/EoOaVRE1V9KoBcIJ1/jnbeB+DZ7U7ZI2Co
rFx+vzylyOkVmtCKAfHPsNEvuV5KhpxkodIWqCUc0A/5LD2Yrxr4QwReIcl9F8+adFd9pHb+aWWo
vx4D14Fn68o0x6qWIf26AINsPHuMU4mqMoxEAEzFVwTytlhYro321/m9DjpbSWFdx5mG5oDbnoXC
JlCtMzammxwDU4EqWlPgm2f5bJ6rePNVpAVwIXuJQQohWwHSSl7SLXqTDyL1HW+UP2HtV7ITlw35
XzfKdbjZO1ELqElXDh8zcnGdJ+mrwOLopzVplblM2i/Dml0fzljjy9sQx7tjaH/AjtzG7nirngIw
gGsn0Go08VEvTrvRzJW8n4hm39nH9CQWCbLWYGxQFl+PtrJEDHHaX0TT4c00thjb9F0gtdkMTwBu
T+I0Dz+v69AubwMLQAglL92ev6RAaQjKNWolnoSx/VNvn0xr5WWxcJaJZfFXjNlW83I0oLKyb1xh
B5M91sfqG46ESOrlt95nAYdydraze39//3r/EpNnLs9E2L/GPEXjuNGM1tEaN8+Ae9YnQ0eP4ofu
p/TWnt8PtbxALmLNxgdLtwqdkljSiasAIw3A1G7/6ABFC55WjYEXF8hFtNkZMiFDN44d0TTevemz
AOHrj/XB/tMzdjxNxcoVvHDdi7m0NE12qEs65uyBAZ7A9LxubNzABS92RK2W8yraxDvMCbb/1Vz+
FWt2HyjQ0jqpUxrXvKtuha1ECNKv3UHj5WJfc5Jfvn0uRjb7ck7QyGqnyY2rWlv9aJ9TSBHdaeDS
S7ftIU63wUmM09+tlceW94SohppkY/C0xb682OYSwgkttW723UdhtkLLdqdsqA02wvmXOy+7b45r
9jGrQWcfsvZVK6hD0OMIi//I76eDcVAohVb7/nNjo4gmMIHah5UvurheL0Y6+6ITijp57FmNqz9h
tfsq6CxwENCz2FQ/p3b1vF4LOPuoAD1yNVLYIILFEZ/wIHk2b4W9vbIPzsqb+jcL93/eRhcDnG3I
HFCI41nMqkCbe2eYIWi9yS9i+4cv5WllOkXt+PqJxmb8K9r8Sq87WP31yHTKvL1BJp2AlQM7VU/t
WiRxi84j0SGg9qNbClWf+bhMq0kyP2vd/iy9hCeNleJ8NY7BSQbzuZZRLx6iF9HmIDXDpiKN/inR
eKpMt6BUAkDO5gOq2BvUUdZUX1fjzd4qg5VrphQwOgG1ht1EN0IQW6xjzjZY/Wrir70zlz8hepfb
vcrQaJn+OTo87NOPBmDkbO8/rCppLr3C6K2By9cVR6dod3209K1TNp5ZtG6+Fzscd+BnVG5EFT7Y
VSeI5QhKwkJGb7d/oWy3UqNcelBcRp/Nq1e1dij3ees2ya0E7kxW4k36N1kPHJqie3UxxtkLMNQ9
z4ZO2wI5ng7i68HIOgw3yGHskHZELRRUD9fT2oWxNrXi6Ln4jMFUd7LSMDj0DN0alhCMeuG6srb1
luNQgrQ1h9Ln/FWmS57Z0Fdq3Pg1vM/c4kMmeGXb4VO6TW6qvf5dPtgH85OwY15dPksvJ5PG2T9j
z47PCKhxF4GacTVkAuVXsA07IP8S0u/Ba33okE8sjqO3rT+tTe68R/iPj/pX5NmBI8tlqWYpkf3X
nvxT2/lnWbkpTtpRtMq8m/wBdCHAoP8mK7sY8VxzLRZqnSBzRdoiXhzBS+Tt/KMQKTVpSlpuNxxX
DvGlK+oy4myTgJo2sZ8iIpzPJ8HEtNGBbA8TvAZ4l+t55/Km/NfMIlJ3tW6zrrMLuWNmrRe4LvYZ
5RJyJqhfTzBHYEEk+3D9HPq1LiX26F9BZ5tlqJMgsEsG6d2JExb80o7iLMS77F48qpx135bFG+si
4ix3kjIDsy6dYUa3+lG41fn74pPzUfhX9J/+uxvrItrsCYdXxlCii/Fnci0U2acTxl6bUXQmzqul
g8Ub5CLa7O1mOyUPN5+xlbwypp0Bd9O8FW8M6W1tZIurhQsfVIBoN83bLpUFnrHX/BYLuo3U/YH+
M6I4m5UtsPitLoLMxjMCINeRGmh5Nf35pfCEsfYGdmDafjwV0domX1yNF/Fmz1BO7SJKYfdzdLev
0LIOBn0ziDXGfeyK0hYknLVyyOJ7WyhN0tURB/m8Ox1pSK3oVsQbAwFFypUhF7K650Lei4sqo5P1
um4FutAcYd/9FXV+/w8jIlBRE4uocKw3cMBOxneItMWmeBHNLHDrZ/umeK2+Zs8UiFc1tRefVrAl
gPmI3/EL6KA2Wg0P+KZ109hDWEVuS+VxDHK43FbIAb+P87F8af1gqB4mhWb4TvZLvd34RmbBS4+s
9qx7eKutLLiFBaAhkmPQIRbSAPbsDIybxETOK56Q26NS3BpBxcrriuqHrleqtkmMocevqOjS+0ad
6Axw2e8iDH+PtRzX5slqkOyqnbD7EOQogborv25pe1/O2Ww7RPVklXVat1QG9TOySC/tgRYnb99q
u/q6WLrhSeOpiwCZQvN0ds86bd2CGCZWvR92CPQoWP2InKXGUWwPm3Hbv6SHHlrcagK6sOlVwF2C
siQQMvN3jZcnU6A3pXjk9/AQMWeH+nZX7MUJDf5ztVC4MNKreLO3TOhR9/I74gVupW6EFgGmb9TO
70o65kgEHNRdunMe5WazZpSx9JgBG8Ced0xLVZGpuL5yNbUwikLpWxeZBv3Ou/OeBKFSoEdiNMhc
1JVRVv4PwAni784yjcu4P1ESF09Ur0nKyLaIKwh99TGGyK4f0tVPubCbrsLMXjADglexaQ/MLCyP
EW4GtKH3t4S6+PH+msGfx8zFSIoYdKqpEQJ8RbdBjxObTpTwY8RLNzK7ZLqtj9K22zh39mdYNu1t
fTvtiz0KjqULP3L1XFub2dl7RvIBHbcKv0dQ1hG0YGZrd104fHnloB5icX5ScJvjZrpi7Ido+AlZ
46Z303sYvwckrRD2QaZA/RTdCJbm2rt/4dJX2ZP/jDrPv7WshUVjTa07qCO5Taw/llqI8Ftpr8CC
fsHpkLsBq3BUB7ynQMLNdgYSdIUjt1nnShJYeSuKUB8ynekPz0z9XWYX2kbuI4QZ4+QQRAENTeQh
V9aWOE3nm4TZhXiFOStKy7NPOahFlBfocLpJRR8EITd0hqC/mc7KpbO0ZDhkTaiYQFO1+XmnTnll
NB39l1LDWJKnd+jQp8z+SOS9PdymAazFlWrUwr4EMgM8CIEbkGT2bF+W+QSJDl8718x+T6PX1Hp+
f1cuLJOrvy9O+ItN2eimnwSWN7r59DFUdpHxQVVXst+Fj3MVYvZxilSPVEkmxJRnx1RDl9iLbnLF
QZY5XXkVLo6GRchdCJKL/uP1aPqiQRkx8bEsRrB1MtKNBcJdGs7vz9nSgwjOLTgxGbwz/FrxMy4m
TffaTi2gKLqt49xJvkHRwoCT5ql720u/GRqaPY32xjVyQArzYKnZsUP3+/0fsTRUCL+KLBqt8EBn
uw56XFujcza4zqRsG1y3Anx2W56l/1OY+fUjR32ZG840uEn+psNpLeWdtlqZXFrkF2P52bC4mE8r
HJ0UZeuBm0H4lvubicPRv522eK+jQr1T794f1FIflfc70HPucd7x83VijF6IeiUB1aMAIMR7QHe2
i/0QoFbcqx/SbysBl0f4V8DZNtNkKS+nfkQTlCJM+iweDtJW+gpDAzI+RPzd6ntl4QF6NcTZrnMU
5Nb9nIhxVSfHNras3QhjaqtNprKvA0QGdM+gJpJ45i6S7YeBIhEiRvJa4255nf41cjEzF9/WzrzS
QOFucNPiews9y/7a5f/NViCzBeNPQohM13WIIFJhZPoqk+ucZd9N5LvC/x9DzEYRtQ58vUrBcKJL
N2V+a3vNJlJWbpfFqboYx+xYaTzNUKOEcQzFh0n5Cg4zbf7HELO0pClkz1cCxmEIgWTE4h+n1Uf6
2jBmmblpdF0u/YyxUatN9120NTzX/pDcDFtk+ZG1pFa0BuxeeFzi/gCEFxk4cqD5I2scpaAeJzCK
Ej5I9aOJtJFFmzEC+NatrIUFCJN2FWs+iaqeSVFFLC+1zz6stoTVoOdbyvTYpyF2RGaAFiLilNn4
0MNSnbiFpuR3Kf+oKGcIyXC0DpK+G6XzoI3boF/t8IrjZPYeuvqFs0/gYMbgDXKDJNpTcStK6cFh
fLSe0GjdrhcoFu53GhMI7SmKeAHOW5+N7BQDtNjeDduvcv5ipScHoo02rty6C0foVZjZrFtRnCux
KjCa6U1rPY7t5/fP6IVle/X3Z3NmTk5XFdPQuzFdxvQkx4c4PL4fYmGRQltB3YOXHJSAOaK9aSid
9GYDTBJsVI8rZvu7Fr8U07mwspVFuvRRMFzQFUG+0ngZX5+JpfAUaIqayyV2rRJY95cqvrHXijBL
c3YZZXYsaroVKKVDlAiF8wLuTbyxMM98f9YWAJGaruN1R5YBLcSej6XQOzvLcx6QPRJONmae9hsQ
bhSYECnKd+joIJTmrsRc2EHEhLNBWqOJB9b1/CV5VAV+rYmYJG238d57FFUGgdTjabmWrP2bIf4V
bjaRTVVVcYbOPajIblc8IoeHZNIxo1UiGjTRk85T9sPKEMUQZoeErtN5hmhn8w76WXe8uJmdeohT
NG5HURYWAlE0Mb9A9RbSUwKxsN4TXqpkXkWcvYJGPQjHJOJDlnAs1GTjoWgNFlLbideQ87WoNu3n
Du2/0MUDZvppQbW2YpeycX6DSN+Q0nHU+dsdgYLBrG2DmX4A04ZqoqAA2a78Vr8JjLm6ib6MKD6t
bMellAHODIw12GMEnt9PkVXDhC2iyc1ulUOBCuV31Gdc7LFB9P5DW+nfwvZEFWz+YS9jzU7KwHCC
QUnCyQ3xrjIPSHiNSI72vxfZEdG5tZEtncsCfqUj2/ozGbneKQrSyIh7k6Gqd6JJI7rS1h6jzCOu
My6NqF3w8f2Fu5CE6wbKrmjVaeBt5lvTHtuycAa+oJ3sEh/lSuktDV/NwEN7G6NOBLqdlQx2KV+4
CjnbntgyU19VCQlIA773YThhZ/aQu/oBR7udf1iFTS1+wosxioP3Ym/6U4KMPwrmWER8KnDzG+Sv
qvcQdw9RuC0ClI6tahtnp8FAeGKvxI84laiBK1To0JCpXt6f8IW7xOBmVwWBFjLBnEqAT1Wb1k4g
u1p58povSrfDDSopVoAGS5N8FWZ2OtC0zXsDywK3+UyEc3wW0FbnzvqpzraOlFxYRmDedQsLMCCF
gJWvp7iz095yylQmB6yEeeqpPbAhV8Gti5MnxPx5lUIym5+ypgeDDakl2Z3UnaJ8DeS7sTtE1uv7
n2jhIqYIT3sWogq1+PkVGcHPcaYsl91A/pTG9daAdizv34+xdIZdBZntghT+StjpBGl2yHgfMOJE
cva7dgYWuTefV4It3E5XwWY7IJ+8is9TyW6i7BqkMo5CetH/WO5i70E9pDt8UVfGt3CQXUWcHZt5
5jVTIRNxmBJ4mj3+Ak/vD2otwuyJOaYNaUNeyG4Y3CnaXZiu1DXWVsFsSU+B4wetWAW9cZD7p7G6
C9ZqXwtP2KtJmpWdHKMIIPKISQJH4XwzvG5bk3Hl0UaXV9DnS4Vlg52pAp/golbmmN9+ChQ9jht2
aGnY6WGM0PtG2SjgzWcGGfLV6YBoY93qxr6GLUoVPWsz6Gmdqn9//8MtTazK/uIdCGWTytH1WTGY
QeprZsf2SiTX8pN9WwPo7uzj/xZm9v0qI7NDs+5lVw6cLSI3JAn6LjP7zX8RhkSZmj2oIKiK16OJ
UBepHOy73D69SS0e7Xd2f3g/xNKpZ1CuMJkssoD5p5O6MLEQ8eGoMPec6RsZjk2NzLeurjzU1wLN
psyo5bHxRKBMSXfB+LudZZvWe9DUlQEtrYDLAc3W/eiHcZ2LOGFp4ZBWbuTx0Vg7gRaDmIALbLBT
Miv/+sNUlSSNCa4lrofBA+LNw7M9rKxkZenaMy5iiHP34mVhV1nP+3CSBZoApF22a+8AEezNF9W1
9gIj5SMvXBydD+qz8t98q4vQs/vD7IMY8w2Gp8quI4+bzt7a8u/ZsPKpxCefPX+NyxHOlndsD1aA
3xNH1HiQk/sBRWkv2+bmaQp8rJHX7GLXPppYoRcTSvGxwWKRCVVMdM2RaMUyyq9X6naLZ+HloGYn
EAw929cdBtV5Km4fTvZUBKmz9fDQfMbjstg0Vu6cpwwrqRTjDwwCg937W/qnVsFsXsFaaJYuCyQq
nqbXA7X6pFbtdmCr3SLIfWgzOv4Jbub2k7oFlk1JG7yPsUEo93ZCIBforUD5O7s18O1SGgkSxULo
RAEQyyPu+oeEaYSZW8U1KqBG9hfzLMzI02cTg3Rv973Hi/S1RK+42Zuf80PwtFrMXzhzruLPJiKd
plbyI+Lbd3i8mU/1q5gIgCVv9s66M9FYRxCa/Dn+9P4XWHqAXQZWZ0hguTFjrVAInN0KBmF+BHZ0
0MDGIjmyXUONLTxWroLNemlT0OmB75ey2xrgaPpNZKXb98ezsHOuIsyOO9/G1lXyeK5MkbyRkbE0
e6xRVy67JU6IQbvW+nmg6kgUzVaLpXUT6j/cdogOmNTUv/h7cAZcrJvux5/yzT42EX+s1sHFz5/t
l6vAswlskU/0nZ7AyIW/CskURLx38aMgSP0HBBQxjPeizSbTRuBRq2WiCd6L4BFYd4KEWGzXOksL
q/9qWLMLBMWBLkZHl0eKcg4MSkfVjVF9G7PP7y+OxTBCQUGo4P8qbqBOhoJNcjeRdPa4XEiu6pS7
JihvsTddWYeLmSfKyv+KNTvCcyTLQjRsJ9eT0b6bGvpH6Vaiop8Y2rGI0OD2I6wNs3OTl/vM4n62
823heSvPv4UdB3XWol4LikHjaLteqTnmt6icyZNrhq/lcKPla0iNpTnFbpGe9Z9qNLObUTL1WB9N
nQC9I2mojNfGnVx27ceyGyt8VcBRHPROi5vt+H+kXddy5Diy/SJG0JtXepaRa6nV6hdGWzrQe379
PdDuTldB3MLO3LeZ6AhlAUxkApknz1nU5Ii2L4RlJWjiQDIEOmqZIxateYD2mQLZVIgyH5q6gXLE
NKYQwrr9+d/nXhh/Bh8KMBa6iM4CyJSvN6MFpQC9um4R1G8tzcs3uTtWRtxi70FmbGuxXPS2YKYF
WIuzPk5R4taqxJ3NpHmtixxaOxDK9UhdQHA36erVk9MZCqdqK2yIlYokC/ZkWLVhj3knvzVqNh3j
ZhykECpyVSDUTbLa0GBVZhsa1zoOUmvVYKSQMw3q9lkOLe+BlBgMHKvuYDbjONn5NC4bKPcW8CkK
BES2hjmBMzgehDj2hsycfojdnAOaZ4nVMZ0GyORKshWWU4tTpOdC+aO3WihJm3pjviDJQGoN5IOQ
w6lLYFsJlAj9cstG//ZG79wH0bKBRjqgSVReidnnXpuXCdu/IUpNJxqlRn888WfVdnz7ygyTs4vV
lOvY2LZoVjTIE8WnMS84x4f+UtZjLlfCpOVllNq5kKUtakbJXqHrY8ZuPQcd9HwzqeMY28ldYM4x
wMOFmVQTrB7X7pmPAgQgiblCwfs51WUHugXqxIM17d76Lq0wgamQtnhNWlghxmrnEG8vm2Ovn4rF
W5rXJkXxEYpUtSDwcuZe6sL9CqwQtHX0gcNGkCFMq9QG7X5Al44OUdBZMTRc5C8QgwknXsV659MB
tvXHHhP5LAO21lpf8bb+1nazRzoUkDUwQtTxT5Po6v93fczXk8Z01MwN61sNOp3mWsc4GqErYq9f
MA4X8irWey8SjPdYaJBSQha2OqdAwMmcCbTaQXs4PILgOI2WuYF2cQZW1Z/bWEBgKrWM1vLaQo5/
3T7gO556efLYaRgBiohyptADDu2pdLwTxm9mzMmguzYwvoVcDWY+PBKuT8NSEUC9NRy91MjsZACa
RFFtrcpfbi9lL3+Z0H97x98iLzAnfJuaghRNhhtVDSry4mUVoZ1k3U/z8z+wAzYiSvWig3qMLvfi
SZdIqkW2FncPZMSwH36OUveI5Gmj5+7+E0tgOAPpHVjOWM8YS4hBDmO5RX39OZfu5vwHsO6eBH3x
23Z2Iwl4sP4yxJywDMNnZZk2GzAy8DX9fmxB8Ornqg8xAHtszmlX2XPDsbrjFqDe+mOU2ceadJUa
6zX2sfvSqGGbvkg8VMBeP+/KBhMi216WOgXK7XgMTm78u3KzQxGAgxi9A91On4QDZYSUft7eTt7C
aDy7cJC5mrNMgExu1JmDVxOCrStDQAI5+0c/CpPRrtbGJM0OEWpuV3hHTk5N/thwX7K8dTAHagTx
e6WLWAcGyCnnVlA6agSeeAzq2j2aIeQF10ReL5Ruzo1Vsa/YpU3bul2wKmjuNrNbKkGuhLpwKCE+
fvsz7V7sLxyQbb6MTVYJc4X1xWf1IJ1aZwGwEJqtYEekb+aAN3q4F+hByQyAsCIZ4Fhg9nPKVGsm
o7xFC4TdFuX7MH0G/ZY3YgxQnO2s/HJ7fTvxEMhg4Ei1d3Zdtqncog4C+jfspL6em94dZMiUDwdi
/n2iOUpQ+McOc8Zqo1JaWYUdZXoVux9mdSowJTBq4e3l7HijDkVnlU6qyZrFLodMldinAxqAVomB
+xW04cCTxCXxb5vZOVWoYwEbDyg+2B7ZcbikmRdtISg7NItfzC/awpt02PsslwaY7dJaJS5q2oZp
TAHMXaaZu/2gLvaaalGupibPy3egnleFOSb7FkIOarUKtWk8WcwkqozPZv2SVa5hPE6aT6DRqPyu
qm+3d5G6MnOKr4wyCaUcV7WqoPSNegOYEoIhpHMp+YFXRdkD213ZYXLICCkcq0mwuMmniqRg9ABG
uAgxIw6FsdStQusrRKQhVyk5lSd/hyYr526zh825+gXM58zAz25qLeqerWcG5AF1N0d/A4WrBHZl
ckg+jUfedfi9gnlrc5n8YkLbpssHmNx+QGTMpsJ2CzBIqgf2rsZGZeeMvfZMSDvyWhA7wflqsUzK
KZOphoQR3W6ISCZQAlM9kv6uCcT0xui2B+0dE5A4A8aBwTFTYgf4BHWbhnZJxKjYUs2tckyFkMVq
7LIXJVtSePS1e4VAHeg7GpdFdMnZ8CJAsrvtUGpE54MK+c2fMT3mQkUzSBQHnQLowqUv9RFbynOg
ndLclWHGgepcEbd6guG6egBERbF+GZtfLAcczkF2zBFKoq13e2/3rkVXNhkPSqZu25QZNtWgLyFZ
2DvlI+YhJmcwXOMgnuhYOlL7iYuvosGGdV3U6xTMrIJ+CrgK/PvF1Qj9CJJjsEoEk0N3onO5lKSi
CrUAV80gP/N6Srs1cRnizNAqhyMBynFtLy6GchsN1MSp3DGmtqGsOIQTBu9bvwp4Y517qQNXaMCd
MHMKph8mv8cY849j6NtEuiocldEI49biRPOdK4R+YYKd9m0H6PeYLcruufqjFj6l4lMCJIzwNKOo
gQzJsbb3LsA0Ewps4FQXKS3M9faRbAaFUKvjc5VaMBLhWKnywUrKcwrRYbMUnbEAfplk99Dy4KT7
fdsYJ9ZBvAyefxYOC0mWbjMTEVGOkORNqUEnPWtzYUPdJbTWBi7bSy+ZQd7SQTujUFV/v31Idr+m
Af5c8OVjnpt9fHWFqrbThBQ2A6+cGd8NnXPyd7/lhQEmR+K1qrVqMyKY9lA3IbaOm1kT+430NkG8
mEBO6J8siBZNIYoO3ATTcciWFVpSDTZUT6A7CuFUQ+f5y+7xNv6YkK/9BcrtBSb8JGDBoDPjW19U
p4T+iLsZjnCuH4aAtDavuLCXJ1CGAlBLxHAHhq6uTUoNhFPqDTAQUegitQerz6B4o7qhMm34tzdw
7wZ6aYrZwFXoBW1ATSbaOq+yQiN9FcnjbRN796ZLE8wGomAn12sBE9n4RCDMPZziNdBFvy19y0KR
moOq28vnkPXFSBx4yUBtzpxvJbMmNYduWjTkZWVLfQIJjH7OvbrQ4ItlBxAXKLk5fri7jRQ0jZKX
holXJkxOszVLsU6QfObOrZbFE/sqmCde7N91DHAxUIkR09KpXOZlqgHMRza6Fm0bzG0vvthIxSHR
BcvR1OnT1KIKf/vL7ZuzKFkXwDOgTr82lxnDoBFtwGMS+oWFabhZ86Y00NEmT7cN7eY0jKZBvAaY
QUAHmeStV1InQn+O1jRWD+hokGDn32lNg/KydzPna3HNMfuoFBsFD8Kc+Eg1NRTQnnQ5ZtrBXEft
8arLu/t4sTrGO5JxWjKoJgIKPb8CngxmAUchn+XsnrOLe6HqYhdVJm60WaxAWRJ25sNwMvzyUfC6
EFSHuDsP5/71b5P5Yw5av7THBo8pIYTQr1b/Tr7FBw2izNrd8NpoYMdbAC1voQ/1Xft5e5V7OezS
KBNOhCWR82ocwYKhrD4G7T7PVfH3B2+u1sWGEL2u+hia5JG83ufKV5X3oXajBZ2LRw7GVYQtmix9
B+CLiDmEuMimU7z042HtID0KMS6N4+p7CRlFWtSoIToEGV3mYKlDMohKA6x6Jj9K25MuBxjUyoT7
xTwpM2fb9iIvJCzAaQ/MIDIyEy5wb2oglgfEv6Dk9qg8W/KLRVa7N0NZ5zR295wA1WMwhgPQh0Ye
s6x8bA10SdAmKjrrUTXrE7FIdNvP9khDUQr/U+Jn7jK9AvVDcVhRQO48cX7p5AJXJk8zDkvy1mz3
AqYve83J+uC23T3nUIGGA6pZMiA+w+xiZgqr2IDABY/EIUhzxUX/Nlwh3XvbzF6lEFhF8JRi1h5d
DPYuCnE0fRZSE8H9qwhRd5DP4frpdKUNpWwwaYqhqnJWxjXJHF1jzHVrrWGy+5J9o0SsqSuDD+1c
gA+88vKvvDHr3a28WCJzjvWJpBNZYK9SPRVZ0vClJby9jTwTjJNkhdX0Uqmj/rlWgUmRG22sH6Al
yK157bm8BjUvlc64gcSWcflqVUfZXPoN3HKTm/8ERy+e8mPlTE7zrQPJjvUmJ/8g/1+aZNJk0k5p
3FgwWZlBM3p4EyVQXDI590P6w9n386UVJjtudUGEZEBAH6YyNOL5k1m3Qblq0B4m3xoIa93+YruF
gr/sYViQyZLlJpW1omJV8a8JTYDkCETor8RLX1HhEr9Qoj7RFt5mHuPjze8Hs0yyjAvFhFgVzIrF
p1S5n0X39rr2ttHAuIWOI42CD8uJJAraps0oikZ1Hg7FS7k89tmpa45azbmscQyx/K1J18ct+DGn
SFvRXogjMtxZ9ebkrU94F6e97GXA1UUwN1MdO2bP0mkSp1rpQbQivUglUABvYxxO/c9JP60TZ/+o
m7FueGmLCU4YvBiKXO8gwwpynAIttdnH4LbPi0l7d8FLM0xMWmOI1tUFzOiaasulYFfDExSAnaXy
b/vD7iX30hJ1yIu6lJRuG6SNoSs7QaDWBRtmCKmJc9VC+AvSAC6vjrpbbby0xyQuJP2lmhbYk7/W
YCx3kxAsYMD5REkg/Io/QVbaxqzhIf3KvYfSPbv16eieX6wUPFWTrKztBHhq/rxE2SELoOz0iOEm
0IvmZ17Pi7uzTCiulzLGXDbsQUwdbUNoHaYuZb+Uftdvqcfd2L0cc7mxTBgeMws9thYu8x/OsfwT
cFmeapu24oB2zDEeuEymezbxDqHkddCQgqTk9ZbmK8Se5qWhS5QP5EE71uAxz5zylN9hVNZfjxCs
9W477N7JuDTJHMBSm/VUbLDMMg9T60C676bo6rwO/V5IubTCnL82I2NV5fh2et+4fSY9VMroL3Px
2IrtsRHNQCIS5168x6KIIdg/m8mcRMzdiZCuhk2oYZPSQYvjibI1T2FSI8m56TfgVgPA9HnFW95H
pP9+eS62om7lHB+xMutQTZbPpSgH0NMIbn+43bLm5fqY81fhdtpUKzJCp3+fcxDi1VONmuZwr/aC
m5h9sCXy0yoTD5vAu6PsrlFCOsXwCIo9HxveIMFWlQ3fMw/RapizU8OD2fFMMI5J821nvZsQWnvt
HkTxlzp/4ezhXgwzwV+GmSvA/D9o/+UWCnErEHbvogig9fKB3IySaPYlr8S8LQ/rvnsXv7THLCqv
jW5IJ9hDodZPwgr2RlxeXTCWoG1BzjySeerjbIy+tMecOzJvdSLosDemZxOkey2n7Ld/yC42kDlk
YqFlS93BgBBuYGCBnOE5VmzaiZk82S0+UbFL3gHjGmVOGEhT5TalX00MRg89p0AV7OTFcno3Dbtg
fY3vYocXJ3fbs5dbyRy3od4E5HYYLTB3cyf5EiaarKfq2KQOkt6JlrBaHoRlN2yi8KihbwCaCLZA
N8X5spX0dhl3xB7ioO1BPRuflwFTbqDgaiceDdfedQwAdbCsgD6Achxdx66tM7q+aXMYtMYIUNqn
KhnPWpy8CGMTrWDcQ7kh3LTx7w+UQs2C8s4BkY4RCmZvCyNb+mkxcIlZzwW5y+uHgjcpuHtRurTB
XB/kdS0xrAQbIoDX0Lgvkt9aYYhhN2nxsVkbwxO6mrzoc0xSp8plXCwyE/c2yI5Xnd0a0tKGnWmM
c5BBoPS1aNYaI+prBRmmXCF6eDsy7UQ/Q0T1CHBV1cDHZ24CfTUkEGuxoONVCGGW1Y61WcSGfimv
M7fzrqD1DnCPSChIfOijlunYahXaOWjMJcCQxE9rMWG+S8P/ZDPg5BZvGmcvBhrvOHCsDVgfdsxf
TxN9LVOQuXQY76ad1OIxdQtHCcDm6lYvPIqVvZ0EBsdAhEeP4AOBXVxoc4VqPUIgRHZwtRECceNE
wV0TBoTHQdOHSSO2XWsuClHUdJ4xYPRSS0c9PsQqp8q8ZwKawhaA4DJGSN69++JSUZBFGoUugS6g
+sMo/QY5seYekZ1sgam7P0ZoOLow0uACUeY5jFDsy5baiVc4xtc6Wl0quYJKi7c8/H03h9QEeGEw
ZwfxVMbNVfA4Sx2YPCOlzp2uKQ6zOR81JeUh3HfiGlb2xw6Td5OhqEytKOaIWOdFHRxVwPz2/FUY
XaH1C8U1Mp6Q466bX5pkUm8MzHVWIGS+Yx7p4B5YO19+0ERf+olvPd/eyD0oz9UKmUScDhWmbVus
MPlsVbZ57j9bnzZXd5LD+jB+wZUX46L/rrK4vDS1v1boaKNfK4IqmwVHKOhSLSC5BWmxVijQwCtK
E+IA8rD5ayumoq3OWrKFkJ9JgrLpjLvB6qoNwxNLph47MplRjRx418sCb1t2jw34TVBRxs+T2fKM
loxmEy/TGBndYW1/oU9zAhLVv733u8fmjxG2NLMSCqyvQfCrmlllt4Lwmq0tJ0PuvX6hoPHXSliJ
RXMbsPsTjAyCD91BaIVZjizZze/J+19Ii/fuWFf2mBMzaLmi1jLsLVBDoooI6+T9kKP0ToN+nfCg
P1nuwsWj0ePOXFcNDRAbPIApekphzkwDgT4ho+T+hPiKT8lSUE+rbYhagZeZ98Lf841LY8yJMeVS
Wo0WxjDuam8xBgyJPW32bd/Y62dcLYn+iouYqm1xlQoCrFS1TYdps4P1RMUszMyuuezavCUx9yi5
SYV2K0DhnzQKRk+HjDi1WLvb0HMe13uGdIWqpWOay0Db7npVRlmK81RoI6Ymn438Pja/WVz9uD0b
UPEGDQgEzUAfxuyclTWzYiQ4u0N8KEGqH2d2SXgQgt1zhQIuZP0MyUT+ZlaSTBtpRxohMHEZyThW
C8hmlPPgSZ4YKjwPpx+AdfBLa0yGbdMyl+aZsrs35pcyzmO7lEDaOFbm6hl690+ChgXAE+btcPvB
teH6M4l9Po/JJuA8nfJnFEIOpqsE1bcEtGsJV0Zlb20grQfBLrhFAcxjdrIxpaprVVSSsrSP6nI6
DFXnzqLh9lPLcb89dgls4x9bzD5ujTK1aglbfeOYZz2QHd3J75WwDQRP/dQc1fsZSEvwpzzwn597
UGEwjWBsB+8VME6zj6Qa07rAAqKwJD/qQf803UNx7Bz7ANm8U1tYweiu0AdID5SnP3fyF5FXftnd
6otfwJzzedQhfdvhF6yq33ZOmt5vmTNMnDfIbg5AVgEFNU7HxzmoojRWXS8SWh3Zfqy0utzb1qsJ
fbVMtsfaJncUzcqDYu/d1ajOBprMigQFbCYJqFqfCokAq5M/gDCrCBRgOuWQF/73HoTveh7/scPE
f12ds1QCEBlka1A2nGwFIz3y2/owHUzi5KF6XKEC3/3IX3i4/b0n1+UCmcAGPvFl6+kCE/E+rQ+d
4hSNL/cHCE7wsg/tqrHx5tIU4yjlOuCxX8GUCvIxAG486Z15WuBfAemJu2WJOf3msEpJjHANIRIS
aTXEQbTvUAB7Agzx93zK7dwjL++UBD6vMbBzGFCXMTFDB3i3hhB+HeRqQ62F2MymqF2jqr0fhajP
K7vmEUzvLNB8lz4xNU1G6mNiadYmnZSPWCBAcGGqhLXlZObvWRycajrnJefs7SQ/WDNx6miv9AMn
1SQQvRVmak3dvmXlgLls/TSR2Lt9Pdk1owKyp2IAEWUmehYvbif12pTKkhFU/wvZbgEyW+TK1ren
21beoTWMc5g6RswoFoYiVZi96/Vh2CYRTMYddDkGdxGN4Syscl5Hy6LFd12vFSpIjLsB+iq1aX42
l3prbbMbinsR46TPBjjnyjs1bZIfPWbVEOFxpbmLxW0tQlHGw36oh6xx63wl4TioeYjScQeJiEE9
p6mk/xxXzcqDRtDLh6rvuhyTiZNBtRQyI7EbUeijBpSwuChppPfasSjIq4Vy3IiQJ8bpYy726mFu
LSXoNTE2/a2bFL+VCAEb/iRlQJ4LVlY6VaOuQKsOiwpRcqIPHhkT8Zckmnisg4CZnJNxGA5xBlya
J89d0btysaSpK2UdeFdjTRUWd5qrsnGmVOox4JoYxfdx0yxfLCv1OKZD6RFJSS1/Vnr1kUzjZnrA
q6CAnKzk20wqyZME6CYSdf0EQVwR+vYQ/Y0aQejucc9qDso6TaeqFSvrJEBXyasUXBEcfSvMGPs4
jF+lrN7uRhFEgm42ynrnrWSW1QeiNIAuC1KqS06GQyhH40bEwlOsNn6GGgloAA25K4lrVVAF/XTb
e/auaBYGqGTMbGmUepAJLdImVltXx0s0+Mj0YNHfctCqjC4tmQvg5HVv29sJz5igxlGHCA9gkay5
rY2TzRJzkHCukYpIpputo/WnzAiGjKvnS4MTczLw1KG4dNwlAHtigpfVzlMvY04MxbDBbb/JHhWD
Q6FvhdC6CM5W3iDwzlvVwigMmjZoeEiILtcH3prNDBw1xhK1bWF36gYi08fb27fXl0KdDfJv6GCi
oyIyOWcq21kjSjlFlv6SvMbEuJuq8mfWmL/iGXqUkhwMax+Wps75bjv3Btg1QSUAMj9Urxk3mUFk
V88EnXBD9Za0thUQOKsg4zEOhYlZZDTFha32by92J35agI0BIAS0H0p/TGBLs2pblnFC7tmSxzFP
7d7ogcMc+5+37eyVd64MMc9xkeDL6cmCQA3yYuj4VZDtDvHwcjFmrQTFc3dXuhlosCpHfTI45c09
n7lcJOOjW4XqY5PM6ISLhxSRSuaxjvEM0H+/yEKgOQGhhkINaMmhbIxv05K/3t7AneyNhxCCjw6s
JKY+2TWYrWjlDRSK5K0w7K2TCrCkCmEqvsUVYnYcO1olcpxjL5Bc2mSWVa+gESoWNElRt+1dpUwj
vGleVLl6XBCLG13++8n8ao3M2V7lNpt1DWvMVM2pWs+qiWPx2rI7ty2LvsnRZAOzNShJrr/VluQT
6LTootTenn/l5XQEMWeZbpzN49mh/37hEx1p+7xOJeCdTFAv9y5I4WzT/La2vKHjvcYe3v9gyrfQ
gAJVJRM32g19od4Q4RrnGbj0E62tZWdyrL43kFpuf3YB79a15xgo4dOhRFyIwGZxvTbU3cA2qquI
kLjwVP2i2apgWbYeC3egR34eJ/H7be/fC1OXBunpuNjMTTGyeN00GMS1eN7sTG1doeFISO2tCvUa
KCViIk+02Ete3LSpjIETpBZi2LKCWorhdIafKc1x44If9vIm3ogSiNUtvE3Z/piaDmSVNRUCI5+K
p81tfEys/gRxDOSyXLwVEy6bwF6MujTIBGC9gUCemiNRWyR3O012NF4vfe8jWRIyM6ioJBCPM7lk
mHHXAqck7b2iYi4Ds4Hs6izbwGuG7Hq8hVvZO4szlPIYS4B9Zm1qCQDdnVBKdnChCrXK1W1IYIN1
B9djREP3tgfu4T+tS5vM/rUCyr5zi96SEOpB92Nw1QPAtL7gSHfKk/Q4rLYK0eSBh2X8GEbQ0JIg
OiBS0qkPFWW1b6WkF0SIhqTpgwrRNjULZHVxK94CP3o/DKGbqerwRqrbcn3E4PzzLJsVGnTPGbDx
mhujqtwN92XGw5DvLgkEbpjaESEQyUYPLRUlYgGJABE64unNt6XYHHH5NAicJyh770Y7CWQxGCmA
qrSF/3z/94uoYalFLjVqV4b6o+SnTnbQHwbbCHDE7O7MG+hlzte/jdFZV4QPjNky8d4StkJNJrkM
t/WTKd+N5Pm2AzK3w3/9fUkElRsGuFAMZfDHCVhh9XbF388haT+Dt3D0jYMc8oCmu8u4MMMcLSmP
SdZI2LO8OUvpmzxEt5fB1uQ+rIM5R7kxIyaKWAep7a62MeAnuYVXQna8PYEVFTpwFVo0hc+ryjHR
6YNd5gK1NslQi1sF+hmQzw39cbVimwsTZFz7gxG6uxceZyjJMmzLWIZjPHtj4hOZoKz5Tah4dfj3
5sHFu+tflsAEBgp7RAXVYq4xDSlrSyDQEMqG/LSsJDIRAZtimJ10jIE3G9dDJpezC33L49A0eD9M
eZQW2+d+1Pw1qX0k6gLkzCTEMGyUSvgDRPYNITuKcn6fqaqvgRZ9gmGn2zLvthN88GVcYjEDhuFb
zKErIMK63qZktMAfX9FJ1aSzjU73Lb04ZfV0h15ruCTEabfOFoqC06xnQhyuJTBrUh46VGXpNMS1
2TauNHM2MSNDkJdycEcbMfoI0ujGhn5E6efX7VXumwPOD2kOLAos5EHVck0aJsyRQA4ajHQaSCSr
jHyDAtR5XTPd3mai+bdNvkfpD26BggWKiRDiAK7/eomqLJCBxDRKmOCJjZcjSBQjDLf6RBRnJzdA
OzaM1as0/VC0+uucka+I+YWP6VcoUJPElzbzyzJNpm0W6gnNJhCRV2FVGaNdGM3kql0r2E2bnbR5
DBYjOS6AZyaa9tC320/oEDw107zY2VAcMlE86jnY6RQtVOrmlJdJfa9Xgl+BiMDdevCcr4mp2FUj
yBEG23xDJ6cK7FCbSe7nJTbdalZ/CyrAeMpoQZxSFTYb8fU5JuJyP5db4bZt2Xj4Ia+TRr4lY3dq
NPJaS+oXM2lPqSKctm5JnrqkfdMH1Jww0rvZ5lQ8ZYv4DFFKgNsHCy05q3iYN7l31tL6ujXm45Ir
ftyup7KTQayTN76QF603KltuV6th2HOftcfF6M+LLBEnKWcbwhX3ed17wqIdtaUJ2wqqEvn8U4gt
XFW1wS1HiOi02mMmSl8MOQ9MknBy3YfoRl0bA7do6dAhfXY2EOFia6oBA0WKPEGDaYnvLDU2DwuO
fnDbxT6EuGtLFpOH+jQeYkylYBpLe9q0UwGKd9n8IQk8PuK9GEGfugCPUeATuyKzn2Nj6XBYh54c
MjI4XfJSj/nrMgNRvnSYqBN/T0rv3l7dxzsDlge6bArkw73yQzE+UcRpAW4Ow6lKFhZ6GppGuQZa
pQreUhBn1Sa3K1Mb2AK/1DUnAeTckEfer2BeB++RCsVCVINETUafkLmMreKCGi7lDu69JtpcyW4x
ZLc+tKfWb5zK4Y1C7EWqS3PM8yruK2VpapCmVxgx3txuDPT6hIJQM3Oy/4fbBd3di3UxEVgmMzQI
KAd83evnuUQcEXmjq3v+iX3DjCdKroBgMFuH2KeDYA65ZQYd96TdD01nS0U4j6lz21X2jhwd9MQ8
Lp2SfccUXeT6BP3iuhBUMIIsrZ0uP8hwKmseUwULv/iXJ6COi0c2iDeQ6K8DetIpYyoOBiXh0gbV
t8x2kP206IbNXQvN/NSISv8j1RpDsJHN1CXES9nKEMsRG+N5Ujinn206vv8eiAFR+Rz8HCTT698z
a2UlrHTV0DLsNk8DT0OgtKtk2JWO5oNTr1WZeUaygZ+kTQQBPdBBtRZbkfX0dQDhwx3Osn5oFFC1
mK3cf9YbgvpLtjXJXRdvKu8k0YR3lRDB2QKns5AP4RSiyPxeAc9veSSihtr7BsgzYqO7Jag4bh5Y
+xweUeBH/762xnytuaigDZ/Dmmq9AiRkF8vn207HMfBeu75wOqvoGqGYVw09kcM4vsm8v88+rfF9
r1bw7o8XBjpdrWKQzGpRGklQfIqDOYAuhDu+TU7yILtNwIO37kTca4vMlaUEX3lRJNgz7Z6qJdEv
FJ/UeyGoATMsOfoQH6PDtTHmFWCpVpyOEpYHITBplO168LL2oPFm2tkewodtpN/xYhtVuTQqfer0
qNdyh/TPY7zgqnMeISCiR2pnOmJy1NTX287BtUpD1oVVpTJVEa8cLdIhNZFCdkp+MALdbwJewZv7
0eg+X1gyQRkhiGWvAxy6+RQDDbJvNznVUe0K0d+dOvmwm0xMX4wR7VJ106LOl37QqRMwRniCZ5y3
d243Xo+J/rkbMYPVzZgzY26WVcEha54XVE+7EiJDv0wlnIzF5nwynkMyEUMojXrNE2ykGihgOQOI
ow0sL82d+ocRSJjJUGa7eJ2B5OAYpoHvxiJZdlEobeN6apXGu2EtLDGmJ5yhL+mZJ0CPIN85h8Mb
ifjwo4958+oIsmXCqhUkKL/iaIAgIc+8onkUJu/24ngmmJCi1brWt62qRctk2WmHwqAYZtxQyUkt
MhNLzKmZ06Sc9KhGRRpluVTRwT8INikrUka7ISdDhzbaODpJ/vfA9Ox5eFeguTh9E0h+QPWF87Bu
tqF8AStgL3NM8BIBi14cY0WdZnVCLDmbQRG2ZxCz6qfO28DmKNvy99jBSm9/NhYV92FdTFRpu3ro
NQKbqHFB2NSHAkECst3YnUHB91sLUN+1i08HC0ouVcCNMrTqcOtEMFGm0klcNHqNmJaPh7xtbcsE
XLM0y7teo64KpZxicqq0OQi94daV9P+8q8jMXUVchaTEFU6LZkxoYd1AVuCqcpYOlMRSy/lqupxA
x/JPaWm+xIBZaIBXSn5yLN8jq5LYeLZSllL1aLyJR+WhCXgRlnNAFeYRaeGeNILHBEdnKoXPfd1M
xxJCwuAr5/VNeZaYUlOc6FZZG4jl4/SSJb9K9aTx3t7/5ajQ+yWa/0AV099wcRzR2I4TcRp1tCMm
V8MNZntN3f6NUq0CqfopvlM5nar9Rf0xyJwTJV4UaBhWetSiqj3XtoAZQo3HPLHz9KCB+o8V9jyI
Y65mGdxxaYRH6Lp5pFQcKB05g9IFaV1GYO37kmXQVbUmHzGddxz2vfOPfeY49IVJJqFFNMg+D37/
uV9tqghcBknQQVbFL6PlkD0oHkRInm/HId72Mjm5xxwRICYz8n/8TU/vSjB8V+FtE/tp/6+1sdV8
yEPGsSbhCxai1+WSuwLhYQEjnhUcCDVnE9mxi4rKt84pUiHqQbbRnqtktofEz/LvJOd45X8J338W
xabdKl/hLzgHUMPw88iPg9RRXstgw3hpf1KcwQlXtOZmx+RY5nwwFhyR1eYkliI8deqezSRc86c1
5nnjfrb/szj1+pAvihiPpomLmqzZ/1JXR0XoUTpMn/+XbgXbbvx3KvxjjokpjQqwoDxIWlQa80ka
EsjfrM8A6R0nq31YVhCnLOp5sbLFrjeQApPNnVbRzoftbA4pXKkKB1F4+wdOiykDA4y5gDaz0IlE
zUdp0Uo90stAKopIi720aNwh5sHD958XF5aYALd2Gjr8hQavDZtTFkpHwclO7Smhoztc6O/uWbww
xsS5XMQEX5HhQgq1ohSq9UvsZzKgpCiMi17VjTwlcJ63Mosr23qcMM+JB2932PpolF83Etz+UuxA
2wf3YdYkTOWYDQrS3uxMrmAjTTxSlWjdtgKwmxxqzrN6/zHxx1uZUN3OZq0b5aBHTf6i48Wiz18s
2V8SV2wP6vp0e3G73+tPXmL1FYWSqDmKlVhb9jpZL93yQ9d7u6l5LyTOiWcFYeKsylGbxi1b+aQe
NJ/SPULLFCrboMXzeTeifZf/syoW0yDnRS8BYUy/mOjg1eKQ1C6BpMyeFW8NeXOFvOT+oVHUJhru
u1icWn0W2ufFlJ24+qzLj1oW25bujKO9AcLb8bB4XMPMqwkCaiCwHeD9/6GliaPk1EYEeXzlnALO
QdOZkF3nWS1mFXUUs7Gz7FRhmnTkTfLwvIQJ1EnRqkXSwPV7b3EpFiW9Nzx6zohnvXEHVem5/fhG
+eug6Uzs6OK13xYZsUoMzMfqWfMrF62Bsx7FfhHVkXj6P9K+q8tuW2n2F3EtEsyvzNxhkiZIeuGS
RhLBnOOvv8WxzxkK4hl81/aDn+zpDaLRDXR3VVVedpvb3b+7rmhMOKFjFC0ASOAqmOE4gBSyrWKn
MASPDvm/TLQaE0vEvEQ6J2+3CM3HoCjI50F+cy+C609wBM5oKCeWsMj3VO0TdKkbFCOA96iDpPTX
PrY6NPU+jll/jj281VX/u3EsOTOt9U15O9NDqGgAQABirdrrX9pzG+DS94hCz9cNasUxyvEWnXn8
LCvkuGthyzSYuZ1OYCkCz3zpxCdQelqSvYHix5uMH8u2M/yBl+rbmdk/iLRcKfoBdhfwm2wv2cI3
HsGXZG9Vd/WOB6DZzvFH5piQ0oJGSFBaxDL0dGNczyqF+xbaHqR/mFAxRAwOdqhPKYyJ0TTpYiY4
5WnyFKuW2n+JUDxeAtkMuxy0tdBY7JRvH28fOdy+nVEmftUC7aUxRrG6vGgnySm9BkIE2U2OV+ZW
3k3uBRuYGlfz2mf6ovvIE7dv/w4GlA85Gf7woOx+CxPmcGeZKqlHLO3rR+Ak+mSyxvi+WbizfYdX
iZ0hNsKhOJ9SqCqDKGyx6xCwSE8AKc/4kvh4aYKy8iHZmBxs+XbmHtJDv93ZZsJcY0AkKxZRAcov
CzAMl+S+fVm+dK/a6wamjRNP8D7e4sPFgh8HlOMQ9vhDKrpf9JqkuagBRkQWq+76k6A/dHNjE4IK
gtQ+GIbAeSsdXzTebbLXmliLRqTFeUtYC+Q9/hph3GQnRBSZRZ61w6Ia4FnoxhJAjtjaSAaa5Xgg
eDZtLQkoTweJ3zg6iFLEgNdJOjwuO1OM50jaLEAEads95YGKkRt1nd2Rb2tto3Dhf7xxh8dhZ4vx
lGTVU3nFNGU46L03DZmrGygyyy/pyHm/8wwx2bAV1VygCjykVYilF9e+/yaD9Lb/+vF6Dq9Ku/Uw
JQ+4oKBoC5xClEdblzJ7IMhM8xJ+bIazGrbsAX4WsHzIOho5MUA0xOow4F++kJEz6MUzw+S9sivo
FA+orkQqhNq6ySHV7YzJ5+Xzx8vhfDWVyXPtOhu0NVcllCcSNjH5FsW51QyUx2r1P87sf08RW+Bo
xSJtgGxDUCygrYRh8VvBJaF+bZ8XaND+f8+AbneVd2dQmbyT6WUjzYCWhYl8IuOXNPn18WfjLodJ
JikC3ZCvyKYT4ArVDeBOgXSjWXh4PAtcxNjxW3i3nM1b9rcRDNqXY6NKb52u0iuu7XdSW7U7ugak
b6QUOE374wWSQwfclRSY6wL4qFZF7rXt4kVOlWbVXhSijBEYzvJD9atLjend1d6SSmSbAQbf7E9d
MD8BAMX5Jcf3zt0vYfaym3RMZwjwnPSit6Co3Rj7dBedWuoAAP8Xl49y43y8/u2P/nFb2hllglZa
J6QCz44U4gn5sM2RA93KOXosicFfFQ79DSwH2i/1bQt2u6rpna7UzaQBZV+GhWGvnyVIjTlyAAZE
Zz5JNxuZnnL+MqIGeYosjJh42fd/skxMGhlQscOEGhM0lVaTKqhNo+pBLmN2X/OqOG892D+/438M
mCzndNI2edGsOWqO/ngxvTWIAevBW1a+6j6qjrgHpf4SpHbnam7raA8fL+/4mILVDngOsJcAkfj7
wanVVl87E74DFw3zOynQbySfgskVolgOD39w6DM7Y4yjgkRL1dMFH7MyAHJoLDnjYVV5FpioI0S5
IqiCrIWy/KsBbTwPvrZt9x+7tVsBE2fqUslEU8DbvCU/B0Q00zEHu2m/zhAvw2w1rUqHs0GHl6ud
ReYWkontPEwRvlk3aE6RGe5kguGowsTANqIooYY5pMlpKipHWVA1pulicX7BYaDb/QL2pEsmcNh/
PdbJSbE72zgNV4DPrOqC8Xqvt9MTnzOat5HMuaOGltcxYJBhRVtLLG7FPvh4WYd5/X1V7IxramZ6
kW6d4GrU/DIWLT0zTiN0ej42w1mHyVxT4kwFAXWD7TOFyZfbzJXiiXMT4vikydxQMAGeT7RFpqVh
GxanPpB9GhRccAUvVLAw8C4nU1mnWw196C2wuN1B2tMakjacUsXWV/mq5b1lDqUnEx3KV1XiZNXE
Gxk+zvS7fds++C4n1JKOqmaDt6MQ1JUV+VCnCOrzaJPX2QU1I7eNfVzM3BlkQsq4ztmY94iQrbOB
mjuw1eVn3S9RzOSOJ/CckgkvSZaRQaLYyqRr3IzOQakC1SEm16yM3aZORcvsvssmaO6n6qWfqDOu
qk0SydVixcr7gZOAjzxLl5F5wbMPrB/bDCJFVOuaXqMigptNBs9SMWmGWtI/OCN7M8yqG9mgYMYT
FTCqaUh9KO5MxePHx/BoJRCd/0+aY5FvgmyWC1T08PY5jaEE9iwVZ4T/POXtHxMqm4nOPZ06PRTU
BHQaX+X6JmlePl4KJxyzN5IUCOoybxOkIC0guWPol3g6J6n3sRXOaQeN9u/nDNuAFjnGeHG9/UtL
EuDVTWEWz3ohbDjB+Hi8YuM+JEC/A5nIhMnagDwg6Bq214JoQ8/WlkfALmPBgpy401rpmZ6UllPu
2jLnH7l8Z5OJmyIoZVT046FCsIDlMTRA05XOEPigDpcZ9fhr7mwx1ywcpDpuSmza9jXBGvhW8Fav
W8F7OvNqpSwRw1/35p01Jka2GODIVRGRWr9tMRRt3m712f48WkWoXercEvwerF+Gnfu8t8hhuttZ
ZoJlTuV5xcsPlgH9U7VHiXJixfGbYGeBDRYlZkakrQ3ZOt0zOmgO/bKGayA/5E7sbqVSyc2cxCNO
eR+dqQu4E+cXHJ4/KN9tCEZxUz79/WDM8jzWrbIgKJrXdTiR7FwC4aaIvJv5sXv+1w7bTQBJjQzU
LFwm/qX5otvdb8x46hVPSlsF9Z/sZp7p9NxgfJxg39fHNhTEdojJUiDoQ5Jga87oXnYSbPmKp+QQ
br15Xk2P80HZToLQmvpUqmgG0d43Ml8AyMtwOt6o0WFo3i2LOYGmCk4lU8UkJ4lu1OZTt5wTHv8x
byHssdOMguolnqvDNAAtcjHQHm97K+WNhvHsMIdMLosc3NewY+p+LZd2vQTG1FhKxpkP3bLVnwHy
3QO337G7anV9DVAKYJZhrRqu0Li6+GiQyYoAuAPwf+SVpI5ni8DKqEGG9g0W9rs9VeyaLOlQ0it+
mbd9aHqNHbsdQC+xFV1Ge3BWeD05p/fxrR4m3z9OeP8jsLxbZ3I3oIEULDmwLt6PtQWVxEB6ETAn
iZEKiE1iKrWGPPZ6NhzFAvQwAIHDw/yPOiOQg4SmCxBhwOAwW0tkTPnIHW630Gl0Ir/+Mbk0LFHT
2epKiWmR2yIsH7LBQluK84w4PPh728x2R2o+r22GyGpchVfFXc+6C+SEnT2qNkWW4k1DHKWK7Vop
g/FcAl04cyBbQVuGXEOSMqXeXrv8eWwkTgx9G5JmPXhvgzmRxdBoOmlgQwiGt9a9FJg3tbddaNAi
vTfdCSOGkVW69H50RWfTdMo87uVmW8lHv4LZ1J4QZdIavGXpJb6JAznInkZLeK4uBJSRU6D/+NiT
D+uB+1UzGylDClZsoE28QSk+j5LTgy5mPse+iDcERq7d2N4AhrzUfxRg91bZQkW9GIW5wWGU+lkh
Xoy5ZhPnh7M2ntewp1RZM1UrYWX0Fnt2ZLzHGh+9Ndu8x4XeEhyF40OHgBtdxHEEn9DGqsh8TaEy
emNuEW0Vfwzz28Qvwq2oa/LruOTQT94tMV+QGkoa56myPeQNcMitQWbXru5vE3F8Jtz/cdzfrTFf
0mgUYwDpzt/F1dWqTqB1g3QUiDrAM/okcLl3jy40+w/JXJzWEdHd7JHnMcplU3DkiUHXFHaH6Vve
JOexL/53bazcLURgZ6ldYKpZXHW40wyQInKadodPlt1yWIKDUhlGKFWgnWYGij+5mK3KcKsXXKBS
vTQPCtQiKu6MAm9hmwvtU/JWEAc2cHsnbe6P1q5T+dmpsBNbA6/Q+EBPPODwsaOAKg+DLRpEiAzG
LdVUTxSIb2wdcw18OLAHPeTBqQERyUDRzOW8PQyXO3uMYwqpRAWVqhomS+JvGyMsuhm2fp282d0q
/P8oD+3MMW7ZYuypVEfMoWrtqwCUD+EJqR/6/bsBttJIpWEB0+DW2OviUOu7yyxBsaXL3QZqHMbE
U/c7jJA7c8xTGiyVNKYDusmT9FgKnxvT44TgQx/cGWB8sDehJDNK8Ie0wphTBHImyUrcKFSc5Za8
rm7hTWfeDBfPCdniY50OudoK2CXUBZDLZW/w+2D50eFOmLv5leeE26b/kbJ3a2QuDonUZLUQ4bWg
DU+0vE6yaRnkZxe/isUVtA/eygUJcryeJXvJc7GOpAU95s5tQ/2lsg0nCuLwrw6iHi68TLqdoo9W
yKQ1sJO3cQGIfpip5m3VA9+eCcM3g8wvgwAVH9KWtR/npHQ53nPsnlDuhEQ4mCxYzFkvG7Ui1Oh3
ASIA6LGGacotooDlA6RNvU3O3BYXzyKzUh2t0badUOnv3MmVLxv4WHO0T02oBLFTufyG7PYH//y0
70tkAmYsGgUkwlPcv0RxvoPuThsupX5p+oL4ZhtlnE/KM8fEyzqW0xjz/Oh5SZdquGipHwuFVXQ8
Fz38jgSjcaoBPmCDxUJOhYzhxpHqYafln5fGvGhLE37sHYehcmeCOXZmWpIKFNZYCure83JO+xuB
WDO9FZpfH1s6LOvrO1NblNtlUpA3w0M7DEDkF7yzoOIRh6a/TUvGDo/hnLcqxgGpIShxmyBp14Of
i46uPJTAe6y3jc4bVD4MIrtFMZ4nSWDDWXpESfAAjRZxcxRRt6lhCGU5G4SFFyYPISz7r8j4nokh
HGAqK4IqY4FyUWvJnuJ2V/0m8tCbv9nYnU8NYMY8JrbjW/lupUzWTiuiCnn5d2tCPm/AB9VPA8Dg
g48d5TDbvRtiYYw4tG22JBkJI/G+Mhs7F4Ni4bWtD6cAdt9RZpI2yK6TnugYJumdMpzvyss2/CkH
a7D1XCgQAn7vbk29GD350ucCxQ9fHrtFMil9lJZcnuKGhIK5+jRW7SEWvFlZvqrQBy7a3Cnn8UzR
1RvTLek334SaR4LIiS6srI4SkaRMYhwS2fzW57Glp5wwyTmFMhNbRJ2uWiTCwCpPKJm9qOrXDiSL
FT1nMsdnNq//IwHsPicTW8qxUAWV4MaX699z0dbjB/DETfSHon1Pqvt/559McOmFiFJ5TFHiALFz
+b0aT6Tx/50JJqooQ11IfYUvp1TPTWwbemaVvO0/LL/tTwAbSdp8lkmJeNy5kT/eNmA/zF+ikHrx
dcR0D6SFnQmPqvhthFW/mA4PcnR8xdztGhNSKqVKwXqP0oKKunf2MPmVD0kDq/5GnK2wwDt0vBWz
j9R4BbtbgZLDNvmDZgkkQgW7S632TL38e4JORhfiEWmn1+3xX36mV/5NheOo7Bu2whdfNoJ50HS6
snq3AGsCULh20dSHfuI46uGV+v3zKmyMMcu80CrUV/O3cuZWe9vI8XnxmpfY2TF+aaJgPJ9RxqzB
L7Dk38fpJhMAWvu2FqVNjBCcLXacXZOqsf7VMVGYAFNITVPXHU79PL6kohMPjzqP2JqTjNhJ6zoG
Mz7I+HHYzdVe5vsG0XgmvMoGb6eYkAI9phklNjhm5WbPLeRtimuG3hP9NAI242yAd+WlBP4IDai7
f/Qa33kJE2vSNW0nwOyBhxDvluqiG5ymL++UK0ycoWkJcrIF8bJ3UFtH/zD91J91e/G2YqwAtsp/
6RVMVClVMyn1FugjNTqBZDPP7pX+5WPH47k8O3I9jAZEMVVELgAmHAr98Momd4unefTEowU/Li6/
bxALNu/UiC7KNqbce/VlJFYfdnYCbtf27bEq+Etk/etLmMrEDn0SszqqsGlKvVhqM9nlChURrs7a
4fGSRQI9DQjBKCznSlNXw0ArOD5anwRzB3D95Cmzs8QSvc4bnOIO3Hw+7y57GIR3VpnbQlqTkkoN
INdt7k0jmm24SM83tX6ekRaS5tPHzvLGvfPH5WRnjjndFYqWhtm+XTVFuzSt9Qd6XaBOrvzyjPql
TW6X2/7XgHO+jZ/SE++EH5/A3VQRe8STtTGNDD2uNLHoY+TLAXXqM6iO/fjurx7MxyvmGmSOfIRB
9ERbUADYZlwnV7MxAHQGi54tnfKgfeKxEB8/inYLZI58lZhrTmQcERnDHm8oLjeDUhCqmMZt47zN
fARLYfES7LZxf27sf6e12DojZnXqVSPY2Km/ZCMU7T4p8SWu3Y+/5v/wn3czzFOlAkFBQzCvhRZl
cjO5yQ1EjzCwE3/N7K1HG9vdtpPoWSwQqK/9f8IDsRsWY6cdSSzpgpwhniZdZqlyqIKlNOclic0F
//iUIMUB/Tz4BFU2SUToeg/rhNel6IsnEASgPCBvncNAvjdPhbONmAyB9Il3NA7jz84s4zimChbd
pt86sPryKlMld7R0Qo3KnHk6NIcDSaDP/M8K2ZQxV3WNcU4T2PC0d7Tmq1CCzx890NJd2kCJbGEJ
yqazotFNzNePPegw3u1MMw4EhaE6n7oCaBpgDMUb8PA68QjW3tjKiNOrvOR4+LDcmWNyB43qv8vv
xF893WtANRVd+tOWHrcJmi4wg4/Xx9lFFshT5XHU9cgw4RK5w/pk6L6ucxbFM8FcNYelUJZoQJ2M
FoByKf6gL5ascG4uh/EEoAfQeL9pPTAfDhjKOZI3EjdCoJb8GCsPrQhKbd4F6YBuVJd0VccXAeEo
xgGY8ByXbdUtM8Ll4leoNEDgVDobgiXerX4ZJGERJl8Ag7AjlzfJ9Vax/OOYa5uMFvq6YCFmUuEq
t6SftglAcLlpfvMseNG1cvtLc4rd0Ups85rZq59DT4DcJmH7vPV9Kee2ffiVd7+ByYa0EVJVTLCV
YvHLqGyxMSw5epYS/2On3P7MR0tlPnJOzSRO8doM17zKrbRUHuWxtwx9vM/z9JJHKgd0f3jId8ti
QlmWRE2kQM4FuJlnOo5OCQ0Aeoqrm9i06pmzuOMM/26NTX1rkwvxtCT6tpED6gcDDrlpi7fG7eJU
0JziBWrO12THVWdwW6z5xmeaytYqfJVWiDMX/oyIknNezRz3YNOdDOghWSakOwHifckMZdyhqTB9
r7hGndWcE3/c0959x62+vCuK60oTFeYG2ouudWiczLNkzYHp9hZoI1ertRNH4R7/bZD4A880mVhW
TcmaQyZwG82eL38V4gW/PpU2b9O4XrJF1d3qoDvVV62BgPY3oanVPfVBj6HY2RfPsccr8PCchIku
6KDMMt3u9X22/hK7evCKSX8WMtzv51yfrLgQuGq4PHfZftNuiTQzaqpSRLTRAw4Qb9s5UAtrEyKM
INaX3msPgy2eeRNOh+lo5zZMcBG1Zqj0Ecevjk5NetNFIHPnhMnDLA7hGqi9QH5FZL0EU4N1XW1Q
wKr6KXXEmpaO5/zH384ABk6BYg10N37/dsgFtVLXGHcsP/eOcVJO20s6/iliuGhTbILOhs0vVx2v
690oc+L6SJ3MWkejecmhdkCfScJj3Nwi7Z/n690Cc75kUv9NlNpqrx2RAcZ+nuRPZnqa66eoP8VL
y4vGxyf63SJzzqpBgHwokJOh2F76xNXyxl3ADGe45Xqr42HZnZrlx8fp7bgfhMv6fzaPOWy92huF
NuLGbuh21T7Fhp3J3qK8GoCmpfeL4nLlGI52DuqUoEqDlA6kdpmd04EmqdeMKqEB9jC9+1mXnz5e
02FTCFKR5kYcoeEf5qKsTm1ZgpBSRjcvuem+iVeht6Ci/TDa7a/0YetV5lcIq9IN4vt/SHKHC1R1
BSsEcEZkmUPnVhBSqujy9k7PlRXaCIX78QqP4oahKQSiFtA7Qnvr9xMnmkkiVqWARxzkYMzENzWr
jVWOkaObCOTXMGkqypKOp+PvRhLI6AiJAiPx7HTzCRrJoLGHUGzxA0O41iw09seLOqyQ7Q0y0XDs
qgxs+LGCTkZ2Q2yoIGHUVL8pLhu1bf+kBHy05FHo2ptkblsRlPnEpYUvpm1I8wc4KwbsPud8re7N
5dhgsjPE9izyRcpmjWBtvbPhdEoH/OMhrseoE/FgAUfOsTfFeH+pUUw1rDClxm6ZfOk6l05fOFt1
5OJ7G0zIrxdT6asuUYCxGJ3FLR0ovgTZVb02YXouPD5RAccZ2eaEBqhIRCpsFI3dFYNSXXaz1Ndo
/V6swK9HPF/kfcNt/bvrgAyAdZ/K+IZKlViqIF4kErt1J/Jcfot1H7kFc5DTTJjyeHP50SOn7TvG
p+gRZUxLsqNzya2YHt7k9vvGRPukGcaWbPbSUFssMFf76g1m66zxmTjZ7f9hJnFzhD8WqImKuZWD
NNFgnLFts6FUabSFYtHeQKBQbx8thOOHZuOX4PjloVvurDFuCfG0DuUZhCyzP636p1rljPofhovd
39+2c+8WZCIU3PCI7MvdJieCJiv9BvHxf3K6dmYY78umRIrnHB+tcxUAxyHFfdmInpa7AVep9Sn/
yntLH7q7pkMKEKUy4LMYNyzEbplyWimhqNVWDgpx46WJnzmrOnAFKDUaRFGgNYJSOZNPxqYfZSPR
ZLRtsSrQmoifNj/vAZLIbR551MFO/WaMySXl2s8jWHvkEJJ99tLnTjYElBaukD9wlnVoiWC8d2t+
AAXDpBB5NmKtQAp9ezkUbvdUS7b4ZTvDi5Na4nl4MWULYAWHY/fwc77bZWFutEkEMkH4ChCN6H4r
z0H78nbCc6WAEInBCVQHDkIUHbJpmGDTce1gHCRWIfkQF4j3yRoME2bDJUBoeW0knpHtS+9OV0Oa
rO97GFHSzjKroNHQLEV1k/PhDlIJ1gIHVBCONknW381MUaqu0Za7ICNOatCoQRPY6c8iNqsGdTbU
s/wZUI/ezkrLdHi1s6NFoi6OiAhcLnQ+mRBCq2hphqgk4az8GGa/McKIx7VxBGOFPO67DSZ+4PZr
xHpsbENRkle486V0Kmhk5d74ktmSr54KNG0xIqFxxbKOCiEEACyopasyXpzsW5BOkFOcIwwrpGF/
Sc6YsG+s5NpbrRvdThcSlH7Mwywc3RuhZoUFG5BelUCt8/uGlkaEMugEtY6NUKhxV0+wCuC+BFux
dGqLDu743OH3o+Ir0EAEVFCbZJfKFl8RXyD+nWBWtXFnELBv0GQI+91HztbLkX+tz1vRBzGHlxuO
/AfjPgR0+ibu5GzpldIFktID3muTkKRWZYhfp6J/BCjFndqvlH6Th8apps4WyAwtHdyc4/ROWiu/
FUBMA0oQzmE6in77n8MEdU1NAUCXRBS+vraX8kc7WqWTuImvAl/8QIMNURydEy7W4YhEiuztMnu+
GiqZuoVufjb9Wh0wITrjOQF3p2BXN4WbfTXC0R5dTCAFPeZ/FC9GCxrh5EXmqY0edS1/+ylMPJHo
Ug91igqLdtUvGwJJcaunXre0FPWjBjUy4a69DsE/GI7dm2VLt0UxLxEU91As0D/NhT1m9rLWlhGd
5uQnZ5OPUg2kOgFolSQD/2x1i11glvWlqbQYBbkBhNl/DUoA638pwk1ggDuHdOjhO2vMlZFIih6l
Wy01v2ykwdD3Ux1QlXx/VXBbiKzmkzh6vAvQYQzZL3H7BLslQq9m6LMkQ2OosjZdQWgp/GxfjEsS
Lgm410Qrccxw5lxXj5qJBIcYgxNQlEV6ZbxYAUieLhEmww2UjXVwWJm27MunGPMD/Jm1o1LPb9YY
RxXiZiTA6uphNFTDU6GagysRufiptrT6HE199KoMQ6XZjayWN6JRNwHVW3nhXCX0t7ca8ybAJkLe
FsUfA68RJgWmbaRqMwT0wqldhPy10OdUv0jpPNWAYoMk6tO6KP0vcY61JCh0wyzcvJ1Q98X9VdG8
WYsUs3Ryocml8UFW616oL7Nh0OY2K8FD4Q9NvZ4aMcrQppEE7ctcFUv6MzKHNfEaqZCTyySjoH2t
m7gA19w0J6oNRVwo360FFcW7uNfwUTA6IyV2UQ8rJA3irm9tKdXl8XsUQ/jGgcrsuPhmn0XBQCfo
MouC2GguXYcpC0G1meinOo1j4amdhlg/Z51h3KFFXah3faqP1B8jTcVDCGDm72mt6blH8iWdnXxI
8tY2xIFUjt4WAsgnhDo2n4xlmmZvzERS2m1VG4NNi55KgJLLkebPePFMztRJ2XTqIgDErZSag+lV
hJS/Rq0dnhWzEH8VI/QHLW2caWlnZj7IVhRpSWxRiHPfgRwrGq9yV2eL12cxndwFUuS4QQx6nH3W
mtZINaeXu7V2B0qr5EKbJTaduikV8BcXjQa5w7Gs8JvUHMQ/F1HDU+IypolUnjsJrDuejL+XvNZj
q492N1TRNRUG84fUEzGBbKxSnLI1Ji/TNJaBAaFKUPgKRRkFc6eus2fEVPSyocbFrFLkr6I0ChDB
FdTsEyGtGX3vxbR+yPpM716bXkra0mrkqR8Md9WH8kzNzJCdLO9G9XNfdiXGG5MS3rbIfftN1MCs
dj9IwDV4rd5Vj9JaKJmD3kqpunTQIOUgKqsIYE/aR56clEowE4NW9lTng2ChYtUtXgQ9u7tULHEJ
KfH38odSTOTSShN5lqxBi8lr2VGj9jphVjJbzOT6kzTF2xARGbTJasxUzX6sWT38SLN1sSepE+ef
c5+2QF/PqnxBs3lYg2pdgKfKyzl6FWg9e2WjyQ/mYjYjBp8aSiw0QZPSmRHJg1QXxrOUkimoUMT7
oQEX+Nxlhdn5iVYD42CUgANb+J8X016XrKitKa3bUzsO+Ws/ZLqX1zpVLX2F8z9FaaEVl25SYD7J
8ORBW3IRL9Oo6T/HQZAvfZmn174ipQFtL0nPAggpG6lTrybF2KPWtz9pOyy2MkuxPSqj5g5qjy9D
MIOtOiQWjNEzBLmv7si4VL2/zpBfC/S4HH5Jg2pgumFSDU8Q4jVQRd28ESKMO/qIVZi4N8uh16yu
01Qk/ESKOiuJ5AQKXII4PILvRKH2MporGtVZKd8vRSeilC/U5HNd54Zurd3ayt7YR4vgQW/O9CJi
9qUXT0X0aOStPLmlLGapow5rhg5snmVnuZkWwc+7pQzTUZ09msjF6uR5pLuZbtZp2LZp5GlVIQYy
2NKDDH3q6DxG4wLiudVUvs3wpOcOFPGuVLdD/yMX9eWRxJEoNNaaxkniS0kEKXJ5nkoKXKWaKZ7W
xv36Av2SXA7LNU3AD1sQElsL+Odf1qwkgTwpWglmq2qpg3WNCt0aoxzEc1m7/JQ0DOhZ9VTMhjVk
svBL7/vGdNYxLyPJkupEf55SWqaXemmn12Eqiv4HIuh0362zVNvQNR2WYG4pgCoZ0K4uiDQa+jLE
GDZtEjWmVyOTjIuo1qIzFiR5LqvcfJVXqQKMchZmgKoGBdo6WSdmt1RrlO5MSuxb2PamEJJ8Tm8g
LFieDDFN1mvWgtXIxo1/CQQyirmXaJoKGVmjmr6AA6OvIXg9mr1dFcp03xZLTO6KNNEwdtDEuk+L
3LjFd6c/OrldKmeZ56QOJIzOEH/qaXaZZrVSrVhShthK8a6/K0hJHImQ4mQMowK6CFWbKki/x5of
FbGMZ3ynF4XVqfWA4bNEHL4WShGlXjmuuYPJI1N1FbJEkWfOC5nsCqWUizTTVQqbrtAfErVMI0uR
9AjgorSG6l7c1aPg4k+XD8hV09doVJdvVVPGqzUWelNYkahSvzfz8vOE1p1pG8kqfmo7QbpVKjJC
66UQ6LNhCmJmFTUFFDwelxs4q+SOPWanm3yBrvYq6Z8yQzG/RF0KEmZVXHPwsWfTjYyY+EXATMl5
bkzzARRt4wni8qKvmbmWeS2ASXc1QtkTlUAjXrfC4ujZ1Jzpgthcqm39DU91FUekwgyb1GDSERME
gNqnpvISI5F1XtwnqeKk85KE2awM+udeS+oewuA4Tr1q5A0CcJUTp0tXQ3YNMhgY8R1k1WlE0XSM
XqyEk9BIzf2wRumXVq5EXwDjxaWCJNfXrRYh2LQ1FmdN1DyIVWhhW0WaKo2TSaNYWslC6N2sN7Fk
5VTtSmcyoVujznL/GUNwRnlX06kS7Dyji5MvY59ZqJnPnVNEZRN3Vtqa2RoC110FrRxJt0ldN94g
Yw9sqIsVnpa3seyK1dBg2jUiAkii1Fi7k6guK0GdtFT+jA8CIF4etyJx5XJTJ2poAyFEGo8AKpSd
8Aua6fNLIZeJ3xmD4qEPk1zlohYwDNGmbikp6x0R00ixMqTY3EKKFRS7xZdxFBLr9wTEkk6Eb3tB
emycGTxAj9qca55BMvNLrjXouw4NeDmqPHlBJovuhjaTv63xJl7d6+oXwBz7X0XRRJO1RnpuuqKR
qVD4IZgqQ2+nTyxBz2M/UcToDG8HAG9I1MVqJ1GAfuOQ0sswdSkm2suSQjp+MbtXo+oBuIrTVfGk
bsVXxUu1BTMCAIOnNU8KgiAqy87SLX1h4dRE126JFY/GZYz/Vl6LsKjjKrNlokhIUBpNw3WSO9WF
MDamKOI8ik5jpr1URCnvtGRS7FxpG78YB3KCPJHsyFq06jbuFYsGhScFZ7ZdmuJmnI0hteI2L38o
Q1S5wtTmt91M59zKkkF4TLRRvwrRUlyLdWntMtVTLxmi9jWqcWexxi6PgDdXx4q60FLGJ24T0MeZ
yImWGM+FYq84b5W16KnwtIqA/loVrgauCbUET++U2inlsQh1U55O+hiBm22I+3K0DWFJ/x9pX7Ic
N850+0SMIMERWw5VxZJK82RvGLZscZ5nPv09UP9tURC78HXf3vRC4UoCyEwkcjgncLJFmUo71Myl
tBF3DcegqPJjW2rd706l6bGJ0z62C5K3ewKo4sNUkuCxj5PqUpvD9m2s5PR+plHyGxo9nybT7K7q
aoYlld38U5v7+XYxJMDCVUHYebksgzkglOnkIDOFGyGGR59tGb952WUwxSYeANDNaAFre6rrMnHN
XNfcwUqWfRdHyXPcmI1sh0sWHOQ5jh6mqEy8MBkVwCjiffHSDgW9wqZ3uluFUp/aXZ6naHSfuwaB
CZ2RmMgV+UZtRp2AiHuUG0RaU3dbJIN5MPoq6p9Q5eljx0zwIHN0WgB5Zayj/BFWoqOdoOyGBxW4
ndfaggBnzjppcnHbAb9SIdm1LOfND8wp4PJrx6WizhQoINsuuxGoZ1Oj5E5OavwLiY5LuJOKfFSQ
aRzN50yVepDFtAO5qlVVle2mWtRfWhcBa04qtZcsDuPrTo8X4DkN4aknQ4SfBZ31ZTyNg+W0iyxd
ghfP0O2pUlC7H/TUuNQIKE7tfFoowOvkQn1pDCt5BV4kuaSVXqh+b9Rmslfjll40RpWmjmUl5GIp
Yn2PJpcxcIiEW8dVwRXuNnpezjgFSq/M2qJv4GKI9kuxxIMbz63qT2YIUAurxjhSqJDHZBw7DJeO
muksQ5Le9oh7EUOPjTZ6OjXK2ZuLoTpIDak6u++GqPOlKUFvstlEjUtyOfgeTVH9muENqIHGUA9h
xUaWniSyZMvPoQ1jH7ae1IjAsuGkZ0RxG4OiIq1laf469gZufAKysJdYmZLdAE85ugbo6K5wGG3q
TA3tNLvoomqxE7xG3CgYpYdS0iQT93vfPNQzSfZmVwZXkaUbp44YGm62uvfaQkYAE45W6tRdH9Ld
YOatO5MZFAqLQp7xeAjG6zHFuIUTWVMAQhklKa4aYnWwOkKALjLXKhjXNSs65bNS97uxS/tjn6MN
aCeVUh+5GS3TA8aPgxBOSZK/S9aYLraCpo/wtqqmKtknylxb+7k1osGbR1mtvLBKJIem8YLvyC31
Qct0zA+P4dJ6fd0Gll1gk+OLklZ4jSgzZh3dUGnGCW6xlFE0GMt22CW0QTdvRqcMyAmRtRyjvrR+
6zW4SHdAb81eps6cLtMiD38bSSNfSrKu7HNFBdEKKnvm4ibq1J36wOi/pbXVgDxDG0/UMIrXQkW4
MhlGhYdcPoyIMiTpeR6jurExPy69yFWe4klULYktDTC2/WKNJsirAX8dO3WdxReTYin7NIhAvBpI
ZuLkiIR7m1jUekiAQ3dBqDk9L62s7azcat7yfqpOFu5oV0/D9I5Eg6TjST70e0WVMguUDVbZWlc6
vqN1cIGY0tv5xNVWJknRKNIoOrpA1Pdk9SqpQzKjjSLWBwJeD6foy0NoaWjLFvF4bIlBZgzXEnP/
AOX6nDsCqKFUxyRAUXXewWTw/oBCP51fymaqaC2ES1CVtUxV1C1Y5Ta8Y9Uz41LdDwB2Sbz+IALC
FK2Iy9BkXQf9AWG6H6F5ILoZql+tdji/oG0ROBpZhlP4wguL23ap65qCHgJFTk0BdO3VIIvGEbay
0yxf+LcQ9veVAkhhnyILZWLTLjN/Qpa4ZmzNKIWgx/W1vZz91B0vhCn6rXTpWiqXE8cAy2RlGZY2
AmloemBDXtQDI+yhvBfzWIn2kUshmp2WTaTGUcUDBh7C3pla6pT95J0/rs16x3pRXPKQmAmqIDkW
xcb/6jvgR7vKgY3LSXe1S28bgBqFqVNillqgKFtDemQlmZ+4QCjaKhKTDJLbJqZujj4JNJqrtT2a
B1m9mrKrTgJMuOULlizQHn5ir4x7PKsnbG2LmpIF/GP6LN3h4nIsG4mKA4BEUWkV1nVFUjlDb6ox
U2oZUue9tm+flhhwFO3e3MVH6ow7OPvmKgM6qxCtSqBI/PQFOGJbvFyxzcNuBPUREDDuAJuN0AAl
5cROr/uf7aHZnd9ikUyuUGlaHZrPQsi0iisy+k35XI+/z4v4B8f5xwfo7BtWPsCUh65VAviA9w6U
y3af7lN0lEFhD2IY363Z9E/KynmcoNaR5G1xegylJ7Utj03l68CjYCSt+lX5e9ZsyWtdYK7/Uk7a
wfw2dP+lM0DTNGCPA/kZoRx3H/WTZkylhGtP288Y2ouP6l13ZFRo1T7wBkENgx0Rn8xfC+PUVY0I
YCgtqvpGeh9Hql2FIuT6TQm6YmmgjELVgEewUgfUEmIr0nylHVRbD5f4HhSxowCzdas1iqCCbLI+
aRN9zNxClMUMI8xQ/18HODhpQN82HHRv3qmYxotbYa18S/nXArlLNpnChlYMb8wwADmjXOjjI5gU
BNq/5U3WQjgLowHqLFprKcx5LrvFTb3kPto1FwDtuVWc5IDnrhP9FkFafjkyUzdQFkdLjGphEOq9
ZLqyOS2P+1lBptNPE39O0bYvvwjW9eWOZRIMHc8OVTZwvXNWPaRzqTSlBn7U2f4LXM9Ef9l+ckZw
PlFXOI2+uaKVPM6uQ+SOkwXEWbsYA6hR7GdUFKuIJHBRQ5BVc1FlmfSO45HDY4Sn8LJ1/6ph46V4
+NcMsNwWcpFDEqApFeBwgR/UPd6ZiTMbAWJ+UevQ19Iqk0PRoaHKFL1DPH7MrJkRzWZs3bDrAM+T
e91N7CH79jaChMi4yK8psHnOqwcLRj45pXeRVGfkB8ycuYL1oI+xlSDJ7hdj47Vkn9LnIbygyC0g
+6pZv6lW2uclfrEzSAQaLzJ8VAHQF4/OhpJXafTJEviokdmzfoPktZ1L7hSLOAPZqfBLWwviFDGy
SGxGbRP4yEvWTv/D2Id3xIu9yEWTzVvV2Ma1fpT2yYV8EAHCfXFY3Bo5DW3jMEDKykIbwCy7qOkd
iPEamItgJ7/OSXNiOL3U0jnSphkrlFDkwXh9mtYooYwt0gRFl0p2oHfjaSHxfBi7IX1IWmt41ae+
HOyWlEnrNpmePpK4jx/NZYzQsG5ludthXnCP9Cm5bGLWMoyRh0R+VCQ9e54sZL/Oa8PXDiy2BoZy
D7w3wKGZ3BpKqZqDkAA+Rb+fkZt+G5FkczSnf5TuTAdPATDhXaq3EmC/HCLsEdryJAyqWCPoTTIM
k/195X3bFoST6VJDRYzHVr/KFgEf4qYKrn6f871pVJWmWQaBP6YAGFfRMIEgg0R2ktjqWHpZ8lOw
m6IFcTovBSjI0zzAQO130ECUNkD9AXCO7KDXYAePiteA60sgk92+X+xstUhO2TtTpb3VUOrPx85P
vfy3doOTg2wwTxR7GeUgYWPi5jJNC/VMUJ0TABh9PrdcJ4iABvRnYAbtSn0Z/PgYPlYH/bZ7qq6g
JmgvOr9IkUBuX8dGnWTkCgNftfIrECHZch8JRHwNq5glrBbF7WOCWZ8FydKAgZ62T0iTgwRrHwEV
xAw8BlshPjr2i19ObiWRs700GnMtsyBxqKzZicvqdqaIBzpreOjIovppryzO+Y38GvazVWIGm4CD
BcnId5+2MrmmGSYpClPqV274JN9p3+n9smP4B8vP+KS5CmgNUcK1o+flaB4Z25IoY7O9z6svYAHT
6gvoIJV5hnylHzzKx8bv90jUOuReOqHTE41v0sP5FW+qzkocF7ymZUqRpoePKeIS3Q/xsc1FjUKb
gcN6U9k3rJaEurWG9oiF+mH1GicGfPa9muQoggEgXRtQlwFrFqqMhacOz4ME3+MaL/Pz+XVu3XkY
4TKA/Y4oE+Adn78hyeKlJNaIg512WnBVzK4c350XsaWvaxGcFSYTppDQ8URRDFfsqroep+9l8Bah
9AMwkvOivraAQU8RMaOYjcE0QJtyW0otzM8aBpaT+cGRPYV7YIkVR3Faaks/1oK4fZuxmdWCJiy/
mwonU5B1/ff0etxauH3LJWXsQi0evdEhR4YWw+jbGUit5paXxi6/Z1w9oq5L9qO8c9HZnASoNiy0
u/CRJeBPmzFvqK+Q30t/ISmNC5B7m6jdQXBUWxeQbioq+qhVzGfyjBZdWaj5GOKFEz+hwINJnRz3
XfnCwGEaAFlOgtGWTUVfieN2M8zQwFHWEzRDcUPgl9FTKZxv3VQKExUWoMNo4LvmZJR93hqhBafR
oYs0+6bYkQsiZRctKX7pMqgKVZDC2zytlUDu8il0Jcrz0dD8XNWdIDpIcmenymTH2YPgtJh7/aIX
K0ncpSOBiAtIHTDiv3m4wELsdADA+F+Ar0TLYs+flWNEwbhRs4gEvhmAkaO+npUnKU9dTfSMF8jh
M69oTat6dTQxiA82rHS0jexbjuqQZop2b1vX/ygGn2mVlUrrpTKSGH6YdlRgxelvE4lWTPwzzg2x
GQs0kcdFi4hkjFFXQKDxgi4mW5L2AoUQ7R13Qc4WXYI5o4FfvQzoYp6Ru/bb/V+vNORFfLJr7pq9
CFdYtC7295VmqEbSZTqexL6afs/yN930zi9rK/THDBBGqg3dwvwKp3lysxRo/ZACn5YPZfpTXhzJ
vLf0I8Bak0Ega9Mjfcjiu85pEmVmqhWBj4Z0J8uuwRG164XMQZs7RhVgI+gMWZ2fx5mbpbSGIA/8
LP6xTL0ttaLE4qZrWEngzmQMh6klGF+FawC42BXDxOp3EngwZRvgPM75AxIth23qSgFma6qA0whh
hYY+DvNHKLnnBXzNp7Nrd7UcpvgrCQHVQrkakAVAOsevjxGQ7zQ7uI7eU4lEkO7Y1LeVMM6BB8B/
VIfSQiwPgK3FbNCz28gu7czInspx1wa1v8ijfX6Jm6a7Esr58jEvRjULZuxh5yX9m0Qecmh4LEj4
bYV9BnKjqE9rFBEZ5yCaMkj6vA90NFHgetob0hsh1J6Vn7EqolzfUoq1KE4DlWzoCrlHKJHJk03l
H/0iWMtXxAUohUFQ6Uc2GXVAPizq4nlWVDOUMMjQ+IOLORhMTexVMAtKTtHYOClg2y3HxUtsuPOd
6KLachUGugsMnYAIE6+wzzqJGk+mAjMp8CfjEOcH0rwICaw3RSDkQ4XAACkAP3dVKujw6C3GckZD
RyduIBMbY1XnNW/zyWPKChZhsgeHzvnXaNRiuVNxUiTwkpt+H3q4K2KbvXhO7SWD0ept+UqU2NvS
j5VUgwtq6y7N5cVgpB2BdTEPALFb8vvzK9sWoSMfZSpo0iScIcdF0tRKCPaKWK5au14ae9GgjOeF
bD6CTflDCme56ASZ+nR5Z6wwjqzab15pv2rk0FUv3i2jLSqabq6KgOUXsI1UM/gACW2RhtXVqD6r
0V0yPFFd4P5Ev89V8kirjXNSI9CriWa39fdWRFS8pdX4+D8LYHfXypnL0mTgssDY01CdpuabniOh
J6pBiRbBObpYTtJiCVmJfry36F0gelaIfp/9fbUGE/i9gF1uAVVN0A31WEWCGtrWHWSygUsNT2ZF
NTjngoeRkUYhiglj+ZoNo61lF23tjjk4pQs3ooJ32NblY6IfxpBVHQM2fITVz2kdlbMGFO72CM42
rx++p7110JZf/8VWPgTx4VVVqJWG1DfFPV75CvBILB9dsozGjLkZcDR+Ewhkvot/IoH1GkTFmCPX
0Zb2+ZzIYMhkkTUJHUwBgvsbcMrsql2yMz3pUfphvJNF6nuy+1+e7VuX7Vo2p+e1Vo3RgNcnZrOW
Y2pNhzL4Rkl1kUgF+HtSQxCFfR2Dxn2IIrKhyZjQR+6I8+NmMQxTMkkU08EWOGiznTV46WPwwKDb
ycFIMOHj/Pu+o89CecYNq+0rGjWD5OPyxYxTjjlYliVPgWlzxyC4hDnyTV39WKXKnWii1JYxWz0m
OIAQOv/IMGUOijP0N+/qS4Zsg97A72L+y6+tSNw6ucMMlkEt6mCR0N/AStpslfEp95IddfqdhWnN
+jq57Z9FQcam/gL61cRwn6qAhOmz/s5AXEC3w8jEMlrodM8OM9+J+p02VXUlhrvDDKudc6tIGKI6
KlluTrriTtJDPXDqajANd0zC4HdYjYsgU7/pRldyOZUNidQMC3uDZ3LcYVylA95N+iTwASyS+OID
PoTwMEi1vMTo/ZyYD3jHx9+3O0Yn9R9INd915M9h8T2Z8lglCvh+YQvIGFfZG8UglOit9XXymxPC
KSKgucZuTAgr2SsAAh9P5Z0C4pnhWF+OiHeRg3Tj+0bE+LFtdR9L4+5THUHqUqYy9LDSL4ZSsyNC
rstgeMTAmyBq2wwPVsfFXa1pCkAdLUGBCEj8z02d32ltf1xGeS9QC/bJ59SCfcfqCrf0GHBpOTbS
+I4+lcrXD91zmdjdIXrqL6eTmdgi5MXtUHG1NLbLK5FSgR7uKJ5RoQXW+HI53Ccuuu97W8H1l7vz
If55fo0C89I471FOy9KpMtA6TeVtBOVMkgiAHkVqwfmNqsi0AvBEWFCfeHN5l8dXgd7aqKbb51ey
rRSmDvhfdFYofOAQm7QmsW5C0HCBTLHe/aIiRPZtV/shgrtY8hYR66JWFP0bw7cApjsA/VCf7uL4
rouPKcbetOjh/29VnC3ntMFocqHjLlNKQNO60vJINIGLFe0cZ7mmOgctcMrhLzI3ry6W8qmsvfPL
2KzwMEjov0+HM9mmnmfasUrkQLKdUk7HJtfsPvsJjuqjofxuVEBDdycgVAu04h9Cng/BnA0r7SjR
lpqgs/zeenGMbgfW+Cxf05NyjN/5CUQ35T/Y8IdIzoZzQwq7vsOZaXvyRnfhcdnPO3pCb6XLMKVE
yahNCwNSg2YpgA7SVc7CJmigEZgYWC0iDUN8va1N35QChJP6L8EhMmX74g9Xkri7OMYbF1clFibv
Kx9jmhegUj/SfemyXLioWWr75D6k8ZeyUlhLo5UIzLV9dMMIQgNf9htv8BRwR0XH7CSKpAQbyV/O
wdhbZjcikkr6xB2zFrNKsksAmSLnoyAztel2V2vjzDqledNMCs4sBc1eH3td/CQ4q+3FgONXUxTN
+NLrSLqQJKRFtrBxMV/7VBt29gswd0iLtjsJfOE/2ofqKF+IWOc326TAdP9HLnehAKrAHKcczgRT
hZfG9+WFgEyiuLd8BsFeuyzZhg84LQ5xwc8jJN3e3tgP8Zwx9EXbmmGGW6DRY1vJL+ZAFBRsxoqr
BXJGUAEWJBhqGIGazlfFAE4jPXbVobYVI7tAw0oHoGgM2hCvjgpfcKiC1b3nO1fRQWj0egCwEQng
auY1Y1oZDoBX+zXpdukP+/HQvAp5Zb/OObBo8mO9fA8JHTEIjBF+ZoblVb/P94PTebXfoAAmhLvZ
DLhWsnizMMgSt4aCvQXs+1+18/CWcUEySFLyU/hS3LzQ0QZHZDTEoTuS7fdqP8EjMBtRqUr+oDoM
Kkv5ibrB7/QY7ch17RsX8Q26dgGgVB/+B6iuTQuloOcB5gho6N+bd1bCo9YKdTqgiIAH1V0SVLdF
oB6UTD80s/5amMh5AfAAqBnDtRJVHqmIjXl7pwGlXE+z26gsPRqo7nkN2wwFkDJk6Wq8J/mEeSAD
6a7JexNJpZtEuauNX70suJG3RVgAvZQVTPPyCGX1vORDaKDGWSWJqxJ7Hm5baXH+/ToY0Bz+Q30b
gM6fDzZVG4BOSHK4y9Dn2EVocrL8xRT1EDNfxt+HaylcbDECZKyL2UVPwlgDW2oCVkNNX1CQDn/2
VY2xxawW+PWt3bMw0gdUR+T8ZR6aCWAecSHTRPE7Iu0Kq77Q0rCxm3YUKMKm2a8F8W4u1GajkLE2
4KP8XTIJOkfesSBGVB/eLDCspPEZa31agI1QhOERbR7BaWGkZ4/5O2qdCbCXBpiVjCpedH5MC76c
H8pCRDXRw6jJzEJXFpjHUZzSlj37Q9kNhtLFZKnAZW8Z+VpFOBFFRaZeRl3f1zBkOsuPc/FqporX
h4L87KYqKmhtMtHYizYqLoafyGxqc8Ril/pEmiuA2diK6XUFhhgFF+Dmpq0kcaaFCWDFhAEjsCiB
eJKkTqbenzfe7bVYQOhCNAtIVu6ZlQRyMpO0xx0OBuzOaryFyDemWnvUBExQe3te2ramAxT9b3Hc
pbNMhaa2FrPivXGsduU+OJQ+NB0coaIIczOmtVayuGPCLH1jFXC/SM0UPkvApr/x9EZLibTPd/Vz
cRIlgzb9xUogd1qpBgwjiSAco8N9kB0WAPQooszPpkbgGgOROHoRkYP8bEYaJmqirEKdriivpeQW
MGeCE9pcxEoA54vMSgZgDUtxqtfFYDPsvejacpHO9VWnBBk269ESHhU7ii/O4UMoH2sFekRiOEHJ
XzTwsOcY8apat12eaKOgGlVpXm4pIGmy3Cwhb0l120+pD9Ll/2Jtq6/gbMEspEKdJJxfuHxX9GNS
iPaWaffXZQI6F1j6GuBcWLi78oEJ0PCmBXAV4H/sQNcS7YrDAjhDgHbZ4v6m7YP8EMatJpEmOoY5
yzap3lT6E6AahJzpogVx5jxnFaDlUOTwg3DxAg3aQRMnnOXv1Mj2czo7M7yKoiQOWWpHx+Q9AGUE
CZXNZhTUqP5sKmfmha4OEzAwoTvX9J7RF0Wu4Rbz/11jIhvf9JcraZyND5GGaJHVO2iK3p3BNyNP
mS5bJXLafw3ij8fAemHsgFfaklnhXKNchmxKbg6HYuhO1tC0l1o6Ve55o992Kh9byF2cCEPBJJEP
Cvri++h2GiVjpy7j6JyXsu2QVWAUoNPKkE2+rtkNBRpIdDzEARBiHAHM5A6tY7g9tZWjfuz96Ljc
dCKHuRkUfAj9kqpsMZe2hHCYSm+XC2AnLkn7jWJk8PziNrcQPQ1Af0BnMMZRPx8W0OokzJWiupgs
90bspbJAzTeXoeHtgtYJFekuznUU89i3pgVrNgY3UwHAiMnUfB+RUHBIm3IAS43HAluFzqmCYuSD
lKKnwS/z+1lCiKN9J618Ahze+f3aNtuVIGZoK+22smoq2h7PwbgpgYm208iDEl/T5JlqTq3/ktuT
ZP6ojJelFKxw6x2KWOfPCrkbtDaNHIiU6F/UlN4rA3IqlNQ1kb/GTN9pDqSdLA9eHoj6ejYVhHXe
Q0N0QHOxv6/WW49ljSm0Ek+xOtqhBfrVSLUHwZ5upUswevJHBucxuqIA4E2ChlM0Pdsq3Rvh/ayc
StlyYtUGVLxdpo9NdDgvdVtjPoRyGqMratCHBEIpRuqkX8CNHZvnsro/L2X71aJTEKpjeTL+/3n/
5qCzxjbCU7Y/mvfNJXu2ZC69Ir5+Muz0RnfQsCBovdm8QVciOU2JpSqrKwn+qi5QRAFYaJehW0Cw
fSIhXLw1gWF3CXsa7qJ+knaZburuCESlnRS2msDm3lsOvsQffy8ICQHOiQBeMm1CCd0BZB/sga6K
GTprTxzzInPZyARwYB3ADx7m62G2Jy/zqE8vez/fZXsQDHhAKhA82DYTmBYGa5D8UTAWzI+7Zf1i
1ADQQoc0xrNihyRVtjdzgNNFdlYCuXdnyMHkofxokGNvpvWOyEZ4PXRZdszSULsuC4uOu74HzKdE
jXD06xj4umG9BE+0NurCVjSd+oE1KIfazKcXKW6JqNFj07BXa+D0n1R5Ww8sr9Xnb1mALMs3geZv
BlkMIJp1BLEeTk7zZaBBAfsUVn3feyFQ7S13udL3yH+4eDUJYuDN+GYljLvH5CRRo4lgsFMe54Os
f6s1sivT30nR4kaI3PNL23QdAL9WqIaeURDUfV5ZR+dlpmmLMV8VxFLV85g8ptJFQAUef7NIBByC
P3I4v4iWVWD50RhDDDt4DuB/BDd6bhuo0NNjcjRHRxN4js07ZiWQ0wnTNGo5UdBTZzZHzHrCcZwC
ZDrLQxz9GI3JVkSN8ts7idk0HWUpgvTq550cwMZqNBrbScxa1SNmJpKfnQE61OLn+SPb1o8PQepn
QRNaU4oA9uXr4/1k3MYGAId+VSpm/0T8S/9wah+iOO2IQyNqMwmdB2F46i5Zi89gZ7NTeRLKe1Zs
i7uZNk0ZKcy/d5HTE5rFNd5tGAQA2p0ZPUSdaA6A7c4XB7wSwOlF2SEMGDQoYuMC1RlXGF7XO4ai
j4EulPVE1dHNu2UljrszLXW20iCDGo54OS93gHyMe4Gmi/SBuyORYRnoyNpDqIpcefxqIL1iuEPQ
u3LyXzwtuyQQYQNaBNm3z7qHpsggWkxULGhtgblZdypRbLipcwjQFNiQjJCGL8AsmGqvSvTygVC1
vhouVRekS8583UUgklC86KjR/+AC1wI5w52bujcy8FX5inJpBPeydhNKP4iIH2XLH62lcFYLJD6A
w45tscv8DiNIUAiMEJIL0eWxGdSv5XAmqxadJReZSn1yO7j6rt0DrrPygHPgzQflm3BmbMte1+I4
e+2DmOhzjc1L/OkyuiFeeOzsygvuAYkLSinrTjT6uWVQa4Gc/SIdBwDOrIx3oXQJHzgPmYvCiOC6
2jKptRDOajMSyCly6HhKmsZNpb2Z2Ywq1LIH3D6C+qfz/nxjRchDoZUBuSe0qvLP4znPM6NTwTeq
9k44VU5sge9OZLgiIVwEM1XtRJoYFYcIUJMOycDmUUbRtxKpZ8HebfW+fFoPZ09jHw/KqGqoMu5g
vod8j1qR3fpAihfE7Vvz/pAEgA3MMshoZ+ZsKlzKiVbI+foA2ven1hu96tvynN+WDiv7j7vF0X+w
GK30zdu/hl5E4fP2tn58AWdtQYWja8GW4RuZlxjeOD6nIsexlbP5tEr2DatnKyBxVWJOFauC0+v2
iiUtUYWwy8viBzMxcSvKRiTzSSBnYhodOj1qYNNjODqLdmqzm7RJXFIIzu8fVmbCkjTWy8MXpMZB
oWFLcZvUnnQfH0K7dixkDqXTFet5+R9q0BveCoE1GkQMoCAhVcRdX6aB0Z6mxUOhfBu9AXwN6BCh
XlnaiWkDDQa9PaBDLKPdfzBwgvEyjGZhKoofXQDIbwyuAOTz9RrQ0A9ZeZEPAh+y1QSLlX3I4DyW
NdXzsFjo+yJ7xvAIgFXPvFueZT+5Sku2MBdtTLkdi+oGG57yk1xuR+WyMfSK+X+SHLLGq5udNvhG
9RAWgsbKrbjgkyR2wa7MoDarDqEHzi67ZN1YMYMYwEhbcUcwzFY4omLpVp1sLY9HrzLUlCiAsGc3
Gxgz7ey6OShHBsI4AwPmPygIpjEA3Iu0FDjUPi9NB4h2EgEaCUHi6ObSXd+j1DIJrI2dBBf4YkgA
3Lkqcr8onHIaAmjzrm7ZIzk1e69D8a1r92WJKdhmvmxCC/PkotLppnNcSeR0wzKGCOmbAPnFpbCt
7Ah+OFsXVss2bXolhdMLgEdJugFMLAz2KrvwgjV9BW51odl4ejntPexZ0My26R4/BPL3tTwMhRpo
7LSUh1w9EjIDRB719F//QSlMFaB66GYDcSt3uclRXaGGj2zb0LZuX5lubmaOTkV9xJsGvBLD6Z4W
GKmSLFDzcNY9ukxuaAKtpn8yUwI+BtFQ79ZhIdsPVdcsFY0CnBJO3STN8yLXu9oc7LR4VLPX87u2
6QjXEjilixJwJyV5GR6bFxDD3Oj34UFHDGI64UMC8EUHvAr76iQKu7dUfS2VV0JwZWq5hJqUVb6p
4/cl8kvRM2Ursgfc1Z+945tGujqwInMaAhTT9ReGPQ1U2F3po+FnLy7dCw6KHxNrMC9f6sMCxo05
yxw1lTD1L6nEP39aWz5pvSQuVCwWPWwIYMmPA6mqA7qANMuRBhrcgfik05xqMttDGsroMYqVHGQN
56Vvqb6moJyDuUKU+fhJLQq6qslMoCpxhW44BeXTdl8rNyS4qEE6+u9lgSkSxSN0v7Hum88uPo6m
gSAkwSPdSC8tE2RqxpM2Rq/NgupHD7q78+I2b8u1PC5oBPf4oGkBSixGaiuv1r7asSFwmtrJ0+Tp
Tiqm4mQqzt8va4lc1KiPeTqODaKc9I1eYyDhugF9X7kvDmzylzog5AQ5h8u6F0I3FSx3yyXDRaKg
BGYaAN1zq+3AIdPlrKV/NiswlIBi88ECKmL6H+7ptRhuiWZWWAMNYYH9fE2Wo1WdlljQoLCVjwcC
xsdSOA8ZpVGsDQpkNK58TDqPPeEl5xXlgPhyVu1l37+0l4U3YgQdWG6WF9W2qOot2k3OhZZKrc0A
WcPUVgdOg96OtZt+fp5DQT11y2euV8r5zIqEANFkYlT1NVE9M4vsUvQYFcjgGzyXYADpXgh6X23y
lNitihsaCk5sy1OulsHXBoC6h26q93ESE7jrfWw81FbpnjdnwYlQzk/mmZnHMohIfFIkNiWu1oK/
62UavfNiNnYLLU0Yr2bdwVThKSEtZVp0eS7Co5bco5SoYgZHGQ7nZWw9+j4J4TyhZrXNoEZVeKTK
Wx9cGMptCU6X/AV4UJfg+VnsWTpkIFcZcjtL9wLhLGjinNQn4WwHVo+IELgIMqod5e4dhtxtwerO
QMFZx7XqJd9FYcFWNPJJHucxQgPUdX2KxQaPTQ+Sa9BAH7KfYDPx6xfliMFVzJJQVzS4tVWphVhU
yzULPNCotH9e5ghGB60epXIX+cuuemhuil3pxL8Nt/Hg/R+X+n/AvNlWng+ZnI42oLojdYQiNMpV
ChxXTxSPxgIN3brXLLzgAXACqCCKetLnlSlSh1x327DkUngAl9Eh6L35F6blHZzpIVjsTBdECVtx
FyJVDBoBeBrdJXzMSiR0JuQS8NKQpbjGzLFTI700/6LADioeRfWCjVv0kzDO9y5DO5NWVwESMz3r
80VmHGX1Gy0tLwb9GPhhwbxw3iQ2XIslA0QKsF9Eh/FzFhFMyZwm6OA+BgbG4SwN5K/NEQ3q8SLq
zxFJ4mwBUAvarDNAXD2SvG4uvGicd3HSu6Xy8/yato9stSjuEl0kLVWDuEViSYoLOx9ir5J7VwP1
LIis3Gi2vNIsR9sapucqL1ypzZwZLDmCr/jqbChmLUyUi3WKfhO+IkjiSc5CWibH5b5xG9g+CO4P
o2rL1wwKpdrXomTMhnVAooViKuYsAF7Lx0FRstR6plrRcTwGt8RTDiniLvV2Af06+MF2oqa1r+H7
Z3HciWoIao1yquIjRg/sUX0gMEntSWqvBjTpJ+nb+f38qj+fpXGHOi5l22cE0mr9pe9f6+Qx1A9q
dn9einAPOQvsMqTRpqyIj0VT240+7YOlRBMEbqMA4H40OphKtC/G0Z/C2TGD9Ic1ZsBTijWBYW5/
CEU/uAIaBFl+v1tWd5UEjskpLsLkmPWOPHssnA5c00EkCI6v0pfddCe6r776cGzxSiS3xfqUg/lS
jiw/mp4j7UeWPIcg3j6/wex+/3wFf5bB7W9MtSmUYhxjM5igwAov8LI7/HsRaFBCDRmo8+hJZoa5
3jmji8yIICsvgeGtuylqQeS6gX1BzbUALoaxMh18p1IOMpj7xldf3lu07ykGxWa38DpvxDOncWJX
1Pm6LdcwQRQGFGpQdnNy0cEhj0OfWMiBghV1rz3BZf8/0r5rR3KcafaJBMibW5kyqvZ2pm+EHidR
3runP8HZ88+o2PyK2N5dYA0G6OykkpnJNBF74G34i1/5aGF7/zyv/n3PDQku3JiDzTEboIPM0BIB
blTWYKE9REHPS6YbtAVIJgviLMcuzoQwkX2oJOQxeZ2G8Qpun8mVlV4ggZN6nuvBpiilXMSjEuNh
g49GcaETX8ege4BWLE6uvM+v16+XLZGTidG3AUZtgSIEbDT2EoN1cZLNDvMM6ByOfl0AIFdBwmkE
2h6UiqCMxjXGOL8IEosTAc/lMje5KNd5SrQFn2yn7EzIJD+NYPasMA+jG/XhP2rJ3OmslkajBE8l
Srxe9pKhR5X6hace53s0TtP3f7ByRYRvnHhwdrTM+9ECdd9QLIBaKJOrdL1u7MTPYnA2D8fL2n1M
yc6Okt2MaEdbXir07/ddnXvpgKAAtA8LG0d6EnnpfFz7fYU9jctCed5/qx07BlEqPWaQJ0ITXW3X
3ac729dv81dw0Lp0CqIUhRv6iRi3fCaPuRulDXbUMgbOZyq9xat9AvkgCOENF4TzepS7iYjKjHvd
QRwjoyMB3EW255HMta0qK6H0CKPsEoD6+IPZ310+RWrlH5SCnwQ+hq5qGrtzOg+xVc5YHTzKKC6o
yb1Szq6mVq6a3Zux4KpzYqctb2QxQSetRouMqpKG7aTvJPO+6gBfkfqXFRIJYQKAFcWZNS9GHGLr
yu2q9wVsm2BkviyE+2k2mjBPghISZGiCatriHFStvM7X+lOueCODSR211C6ySIciteMOv/RQR3Kc
4VXVfAGOt75rARoumlXhqUXh41UMD9nwx8zZlXExrXIMl5iYqWum+7oScUfwvg76u7aD2XIT15M5
OAvTHZKUFQhh2QEMz6QPNRFZBM/pbUUw51YnSWli/QTwK63lLdi5bc3rXBsPs2hghHtamJ80bYyG
AqaeCcdzZ1qps5RpKKF/rOD6rD8vWxnXw6kbCYzHGY0U5C2aAb8ayL901GGww7k3XcqHpWIZUUjp
Ry8g6wy28pgLWnWZTuyhT0OKBge8gn1/UB7aoDjStxhSUYE/4GYbW3mMvS1LAV7VBlkTWHOvxqPU
u5WHafmnNVQ8wzMqbziJ4OO51oE5Ch3WrdAl3/PEt+yjNRkGxGFsDwJuRnLV4eui/NLQnxR8PJ55
/PbbFOgKu6RMSoiHXxIlWY4MGCBKx+LGOEQ+2Usv5a8eFHfyIffI62WRXIkALQTsK3jhsGNxrttq
N0tryCBkUPt3K/oSiRb1ebECGIF/fj6TMTW1kkUYkAfbC4xd0xRvTQt3jWe3n7SdcAVGpA2TMSGV
kHtdUgm0WZ7a9RfmiL5dPi9O7RFI2hiuB9gCBrsx9cIcmFzZ9TIZSajdzr7ia9+gC5i3ASB/uyLd
Td3qEbfsRy1a9+Kr9nvHDGEXfvBcrjnV0ZBlaRbaff6ENNQrdePLZd1EIpjTsyr0JtUG3TTwnvt2
dFBQwLksgeudQCNGN+V+a0Gzws0bciVDnGuoIh2dFpjXFaitQSZLXCl7Tyvrh1wvb7FjIJEYYzem
jXm5uHIsUIIKW3m8oLL5RVhcoNaarSSTcKdb/aWprw117wyBQFm+7f9RloUCsiezs3ASadj7yk4H
ENBOujGfzMfFRy/Nb16lu/yQ30cY2BdIFinHOCxQe2AzZMKlrpfXSntsh29rKchmRCIYtz9GekSm
Mc5CE+k7wZRZXHup8Xj5BHmOd/uRmLumj/Pct2WCUl/nqIdOtazAGBTLHVOj9glo0PzL8kQfjCq9
sc5qNtUGM5ZJiIjmz32QT4k7JXIwYS+xFcy78F4GW90Yx5vZcS6blU7CMdI6kBr3mZ/mzRIQK/ql
xDjUEnCufhkpT5d1FJ0p40ektcmL2IFtxADhkR/NDrsH7VVUv14Wwyuq2Bp4ybFvqWAmhV2BgQ/o
tGklWaiBxvuqPFo7ilidfJN/uKTCiMUcUK4xvfVeBIKpcbMJyVYw8xGHKMsqGaWVMFF8NSQgmzRu
pBfrjc65U5LYy+K492CjJvMZa7lopKSHtEYD1sN6M9mjX4nGHDjDvwg6WL+1DN0E5bfD6DRKuiSZ
Eg4zqlM3kR9W6zEqgio+DAZ2fIjiRuRWI/vPqPZXKKNaFsfGaq9dHKooj7lZBEPR4titrWh3WRA3
p9Nsup6iUcZT1hmvUTlYxgJHmV45XdAfUVd5Vp/0xzYH4K3qlplLF/YEQumv/8FONkKZVJzIYKOO
y7Tfy/v2SruaAkogG2OmwrpObzqkr1iDvxaly7wQC3RTrK6gDwyiICbERtmSDZmtp2HZFQCktpWn
VXXuBZpR38tqthXCBNl+LkitE/jm6BrVzGcK12a9FShtY6bzujsJZzp5N24jjx2hKkyNRG0a0ScA
HThWDk4wfJ982h1xfFFs4/lNtCg1UC6YMj4fkyLDcxWYYspIKCvgQfVTpa5PcrLcD2kHHhpjXN7H
AUPHUWw/Xz5W3qezcPc0FewwBhpQ58Ghict2nXLgdsbFz0GqXdXsP+FLsAEPuzDwhjdZDMZ8yIij
EJKEs47meQ+iqunnsghiHO/84EZ+t0MVsHgyZl+1mdJLDW51bX2f2zcsp5o62nWZ5wAkDXXbTxza
RhqTiRSx0pWZnsPe7Wcg2cmDYEyEW5G1KKskHtOGrLF8oFKsNEZG0gQ5VrR48UGjS6T7YfiNdOv4
IowpnrsH4qKFoh6qa7bDXK1Bb0nTKGhjWeahWcG/2lTenAnsgJsl/5XisOvMUhQlWk0AUiDvyXtP
XPh5PKuH78vgrQDwxfCtSCLPuCkdkYE9Y8oIyBi3JHUdahMZnrjXOXHzJ8UHhsVBu1kU137sjv0+
eVbuLpsGN6hhkAIDB44N3BiNOct4VqXKkNAWyzPpoKYvTXuIssNYhVqFbYz0JS68afolEMpL8TZC
2VBj1CBF0tsKfTLk5PWTian+GfDIwNEGJqjm9XtsWD0TIYkLX1k0kcF1p2AwgAWsM60iTeoSfRi7
fBn1KxNkoXUTprPqK+mdFr2h9mSIAjj3owLHCzvIeDECU+ncYxHZXByjVTGm1X5L+3cialRz38L2
RgB7ux2jH9UIj6ghTLH4+QJWEm8+td+UG+PNuqeL9qPuliD0E3xEXujG3cNyPdrxmFlh5GrYZrQH
ArlS6YKBvb0CPm7gBCS0/ebLQlFXaK3TvhHlDBy5YDPCfIxu4K4AbfH8QHVSD+vUAKW5a1tfl8eb
tF8OUSl75twJnj6cb3cmisb4zVNEaVpLr2rM32PWKchz89omwrEt+usyecKZDPo7bGSAEayTQOWQ
0bTrNgrp/n10UL8rAYZJdyIkXo7nPBNG/3wjDBMjMYm6FJzDzbe5uLfBBzo1goyVFw3OhNAPuBFS
xHLTSE2JV+m1vV+vSGj6Kh0L8YpdvBOaIfcbYfsIyJAOhu5/dyk30rrF1BLFyrIQqNAv8Qn4tF/N
JxvYDCGdyJW/RTFeqq7A9rkfbSOUUZFkWGaMIjwF9LcE+RzmXzCNfKUsHkWGJv6/X8UDfif4QPEP
1GxAbXJ+ojKGxZsFATa0419dHETau1n6l1XiWQaiKRArcJLQjMmJy96JY1xpxJ7xudJvlvKrMz5d
FsE1jK0MJtYMsl5XqYIq9e9SDMiT6tcOnMX/tESEbDCcBBzO6Y9G7HysTKbKzmpU+fsv8xc7pB3x
0R2+G3s6XwI4F1H05suD5QMbHRMUCqMdWJqKksxmHGqPo0/5OwBA2wGF35Nvq2MFlJNZRAHJM31F
+SOR7d72StlWqwKeBpXk13j/nhJdNDXD/2YUQNYykW1/2N8imZ0knb5ihi6HUuUuux7dGMR/bvuC
tetTISjI8Jy7gi0uTUM3C0GNce7Amx5VK0XvTDZ9B8U5YPOZ38ayEFxgrhhU9pH34DWBEbbzC6X1
hjL2BOFeiVvnICWzvoub6CqfCtUdjFo0ZMKL0cC7+iuP8Rd2Wo71RDNwdZ9LIT1HUKsGxNP20r2K
aXi/denugGhojnupKWsYxoVsaMlc6l4jk2WnShI26/UyBZX8q27fLl9qvgjHwXAszXFYYrzVMusG
eKsYxuhCO90P9TWpDpdF8MxcVWwT4DRINz4Q4xXzWspmlGK/e7lrqocyFjzVeSrA0mTsDtJlMZvK
30SQ2VmwoY5KQOhIb1J/VyUPxni8rAJvVoZa8x8ZjME1xEnRc0HBL/slDSAurHdz79rH+mBdl7ZH
PWD1Lb/+lE/aimXsLo2MlcwJxBq3U6AH1Z4OTQ7gQ6bDVORT9rYVR/P+zUk29MkWrwBcqgriTmsw
5Q9qK/haXI+0FcIYtT20oOnUbBJStInyNn3MvMZvVFdDJRNcl6//8csxbj0xMiCDtWqCdNOtr9DN
BbAVpnG8QfHTF9s1d7ScKWp2ipRkg9dSJ3InFWYa6vv8aIYa6GrmkKJ5do+xePaOe8PArYn2Pp6e
GC4+/26ZM8pJvqAMPu/M1qVo7dhW/+p4Mv4fQznT7XIoRJvjPBeMPOOPTMbTr3FmKGUP00yt7Hbu
812RSkFnlIGhdf7lbyhSj0njh7nrpdpEKc4pb1ftNs9FGa9IAP3zjd0vXd6lM0EOv97qtSfdSm7p
p7fRVWL59i0tntZ7EQYUZ5nKgUf5e36MR+llqVkkWu9T9zM4yhSfBONpPWRB+hj55anbJTcLao3t
vv2Z/tTuRE6Z7zT/imc8i5El0jTOOFPF/AWqXns+LSDNufzdqLtgn0ZbFRl3goU70nQydnZW0t6v
Etktg32fq00AWLt3uxEhiIosknEs+Ywp/nRAdQAzoW5v/CziH+PwvpqPl7XiQHucfznGoxhKpqZS
BjloHx8BYOumeEAHAAPyrdjVbrovC2jfMDryqtQuQNgAJ+0cRQNDvGq/A0wFoOJaeEOj+HNusqZN
nL5qYD7R9RSowXBNwQ7J1epld4Cn8O0boSPl5cfAX4WLQWlVRWZ+LjHJUlLUKvx2egQxI8zVudHx
1B18OlNh3ogyyd/Vsg/Ws5HH3Pq1oY/FXkrDqmmdZr9G1di7fSGNcGtG88Wap+5YZl27ul0/4E1A
cueQG2PdHqymGfJAtrPsy1QDVWBImjZoe3v8lSd67SedVtyWStKfgMMBrDcr699MK0tvsca8hHJS
FnejHo17NBfXnYq548Aqm/pXkaQt4oWVyj8yLKq9X7Yqboq5PV7GBxXgj23lKUVYzL019iXFpcOx
68EK6tYtDI8AkdSV9voh3n2mIqNh6x2LxkAA+QD8uGJnqZtaCw/9pX6lA+Okr96IFAeXVeR52a0Y
Jkqt2ToaZlc6R0UPUJx1Y01whjyfthXAWOgADghpGhB0++VUFbMXralrFQ+f0EJVQAyHpylmqBgt
tKmeC9kgeHrIpoeCxp1c9oLtHK4eGxGMHmCQipWhW0GFHE8HlPCuss4+1HYjcGQ8f4k+jAK6ShtF
A4exOEkhVS/nZhJGzosVRIek3NeF6KXG/egani86JJgf2BAWWeudmiTW0TZ9MwLpViOqfPAK/Whl
/RXB6FE57ZB0Boo58+2U/P9FxumreaXfGmEZgqtCYMe8MjQoW1EkgDoKRoSZ7zPJTRJlVgWEr1Db
0bXJ+FgdkSR4neA1zTUEkNJQ7hQVE4dMkF6XZl3HCW26Uf2pJ+NpKZzebQzbdi/bNP8IN4KYSB3D
M4xRKwEgbYeNfBQxpaCmqwegiMKyiLCQL9KLCV5qG3VzleLROcX3Q3To411BdpdV4hr3RiMmSDd6
nqGB54CcrOmPRvuYJo63rK1rOl8vC+Km+mAt/7+PxHZ9MIw8tX3cO8DAGn6vxAPVDmxs6J21+/z6
c7VLlBHBYY5IjBVuxtwnY5RbcyB4Tl9RwNdy15/0pxnFetAi70SLDLwUbiuMfslNZqyQsRpbglYd
MOeuy7F708dxJ+sI/4B7TRNFYPDcd/ZWHmPxs1UCJoEqZ76B1NEr/epZ/doe5MFddtjbc9M380H5
cfkLcl0UFmAAAAsWJDBqn+sYGTUgqmwMX7e94XedcR0lqcAauQa/EcEYfFJMOpFLNMyS1XGluT84
y+iWhmhhViSGMfpyTIzGICtaSWvpZwixuv5dawTOgmsSf3VhN65qoKDalTRidrh8kZS7aPhaztdt
kbiWIjg17h2mkyxg0kF9im0NmNJUJkmLybU0jU7L+DgDB1jKsa/aiEAV+Qf3VxJjdmqGMVVVa1EF
UwmaYaciG91I9OTiGzfG+0FypOBvlbECKemWxizoYgEq2lMAUEpPo5PXZF8Rt37J7sxdEgAo9bJ5
c3XbSGWMQp6jFLSiaLDUOhbkdnr9pKmCTIIfP/7KYH3gsNiTNEaxhe01eCS/+anPex0wopHbe8ur
o+yq108ohXIfEHKw/I5N5vM7O8TGYKyOjefPAgDvJCANMCMNwclxLX0jhPlei5Y5iIkEFGx4f8ha
+yWRKRIfqNmANGzfdeqs7i+rxXNFQGwEkJIuA16WXaKMp3ite9KRMFK/LuQKQO+Xfz73Q+k4NAeT
P+AIZR9x9aItdZ1N6JPfKl8ofovtW8/FFVYbgjQoPdFnoifEvuG24pg33LCopB1lOKSl0q5Wy3JL
Ob518O+B4siRJb0mciYIyDyvsZXJxEdNrqcy7hQSFj0JJMyUp1GuuWRW3NrMRSbC/WAYzsRDwABx
IbvV3iuL0dgdFAQCIPyS6RaSABVaJIFxTZVRDUmfA3J9leKfJNa+RKto7ZlbTNA3WjC3aWnVempi
ul+ABUkFE3zVs/IQH5Eu0X4oQAX37We80lYkc7dMtLtkK23jMKtP03DbRYcUYw6XrZ1vCVjHwHqd
bmF94txJlGqatXB++DjNdTzdlmnnjmVAVBEuNP8T/ZXDeNgpMaQ41xERNa1z5Tgsh/y/acI2kFNQ
n5eLokbHQrkfpkPtvIIIwhQNMPEihW4AbAzrOahgqPTPN8leUncawd4qxnqmV60KleomsgSKiEQw
1pyp2GDJdDTuIkix3MY5VML5Be7n2KjBWPMMH9rZCbrt6nV8U9x0gG4Fl9Ypu1p2dBddjN3KixPb
c2PtDCS05pROCYaPUm9OTll6t8SFu/TYx9UFA19cj4rJRng4QGnIDuNR6743bGsZMT0z1a9rhtrf
mLwn1fB1cuxgJJhgljEVdfkecZ84wAD9I5Se+MYwSDXPk6ZIDoC/poBOtbWym3mmC/KHnfO1ETwC
+DbyVxpjhjIehsXcwgyVjAAIZUm/6H1x0C1BnOCmY1utGFskqEJLCqqaoXKb3Yx3xgGIBV68j49Y
WwiGHxn4Mz5TacOkFfj5sASHCVjGUxhL3pvxAtt3usZ11gezLCma6qgJcPe5nu+vHHZAT56KFkWK
Co1jy8ldZZn3RmEdu3EgXl+JoLn4B7mRxpTErLzrdEdZUKbIvQHDQiFdU3CC1vHT1lUfG3DELKfo
5jPd8c1hfiDVkqImzkrHOVaWL7ftdY9uzUoEtTjRSTL3LUuwmBm3KRp5LZC4+gMKjK7ZHdJFMIPL
dVqbM2SumJOr2DctAakambW7Ag9OzkQPN64IS8XSnfwbY5pRxVrrynEa+MV2nfeV3JzsRfSOEolg
tFDlrF/koSEhwfqv7Tw0zvGyK+J+jo0OjG+wMfe99hmSO0n90WvvtXw/gdSv/8z12UhhPMOayxKm
PhHJ9eiqlBa3Liovk26d+MdlbfiOdSOICVVDnQymBdgbAASjvw/Kqjgwj6Aw+Q32rfzHs2PCVD3b
SSwZjXWcJ6wxZzUGgeoFtBxp+WDI9eGyatwPRScysLSK6RK2uDyAThasAhPWJ6yb0tECpzj1MmAB
a1Fsoi6TfWJgZh2zuXgFggGPsQgtKaLCkSYU/XfkRvVoywQ3KHaLkK6h5JPfAJKy3Jelpx2TN9Eq
Ci8cb6UzlgJ4cYf0jkzQcrgbwDo6L6i5NG6DdDZufYt8wjBRsDccmqI5qCScB+IR1EFD36H1aOTZ
aV1+STa5yhX5gME10bnSmcQP5woYeocyGGDTgdGsUCdZKdEVAsY4HXcBz86xOaL7JBw64b4+AGGH
yQWQ02FCiPmCYPmLJKRrKFB8QddLb11s7OEijG4RB9riAcbaByCZKBPluSpDpzwxdFkEf50fZVM0
EYI/GhNxEt9H47wzLOnx8h3g5YVbEcztllDnXgsTxkHswpMwTrjqrvGznLGtKNjD4t22rSTmalca
kVvDQX1x0XczqDnV/KHXT4MqWj2mn+KDUWwOjclfklWbLW3Bck3SzbtMs3MAsA43XZ0JoqFAH3ZN
SE27oi56GRm1jtntwquag2w9purr5Q/E9b8wOhMMY+ANwojduRGguRNPUw3cVbmem9rTjUEv3RHD
6ZVrym16HwOjdfQbR5Z2Sa5KzV6JB6nwUtC6hUbbq6vXyE06C24590ZYKrBOaWEBk6jMjSBSQ7DZ
FEcA2GmPQJI8KZHXpf4ImiHDS4Nq9WXLFc0s8ax1K5S5ENOQLxbpkMUp2NqrE7cEsEANPohpZwi7
gkINmathznox5SsKXc5Ab/yErQe6Yde7aGR8lyvA46sHEScLz3i3CjKXpGxSXU4n1PnV3CdD5mYo
QdWTIF/k9vG3UhiTKoesWdS6JcA5XHfRHhg4j9W1+VW+y64mv/dsLLjeDQfteNmSed7sr1S83hlD
lpXZTBXMQCrtl8Z6iT/TwNj+fCbFj0mDId4YdcM5Cqv5qKSvqSp49vHu/FYEE9tKcwQd9ATfQgpQ
TeqxqxuRK2tXsbO7fFaXDf1DSxqdQXXUCqD8kV4KjaX3h6H3Y2e4yxvVX5CrXBbHNTuk3BiZoUxK
KpN2a6m8AmoNU1Ba0lgAkioT10DidaiTTAQpzbOCjTtjWzNa1yCf1DNgT0yOi8n5Yv2Uw7SR1ZlY
vcXiEGNnQ5el9VBiSD6/ym6MnYLttght4hg7X9adaDeEXhU22phY3zVAwwNoFZvxSGZt92VlYi5F
mSZwoOfK+zLHiVfaae5ObTx7y5T1V4pdlF5ed4MgpvK+Gw0JBoUuRBeAucgAGTIL4NSAe626JxFW
O+1HI+4FaRbP6DdC2Id6MdNiWCTBW2DzfYVDMjDbO6eHmQieGjzTADEeSg/YuKIEF+cOoquiuJMz
gLrkzX02Pjai5hbvtCx0TzW0ZIAnyK6QynY9j3aJEVRdvm6bvaaGRiq4SPygQbNEB2RFeFQwHmK1
a1SNZ8xd0M43aBHoDDaozw/ZMel+T0QPB0uEGsCzQUCcQjEFW8vggjo/N9upl9XUMe4zVTezCS7h
8r2afR1tQr3ovKG4tmwRVBc3K8Ek+x+PwciMKDriQJQsxEYnsBcagOzTS4bFSk+MPcUzDKB1Ah5O
xq3GMsq5ggqYEWKbYLXBSMG0I1kAIs6HSPMvO8H/odNfMcy3yyp7TMuerm5mrnpfHylJSH2KAR+7
Q0l+l+wvy+Oa40YrxukqWj3kVolC24gprYrcJS3gD0Q1G97jb3t0zHfSB2O0SVNgtHwp3UX1VYw4
kesVIx+R86yugiPkuQoKXYFyAVaUPoxrpW06WePY0G746KrjW93dRcm7lQgyCR7mCCAyMBAGsGbs
hlrMlzLHYrIMTOsCnrM9NvfVvrdccg0CHvCqYiHPjRNXusqv1AcR1RTXEjeCmW+mAe5bkpYkCW1p
cvvSTXrRIj3XKjYSmA+Gei9RcxlOEC8Wt08bd0kCVUSIwBWCCi8ezeAItdkQmTnOULclLhTmI2Jz
Z893hagKxr9NQL7ANg3mz7BTeH5pm8yJkjICfluGpYYj5SF1gHPgdpg27veOL5rF5XvejTwmXcdi
Wa0rNHXuv1cv8TtKbvv4XvKUOTDd/sU+La+fWv9DzP+jIhuwyjQlIOVG6zhswalG6wE9lkLrG4pe
nAs51bi3ayOOifZ1i6Z4MtJNG+27WcU7dQbajrkDfOEnHNMfORi2Pf9yVd/RmXxaT87sr6oe31Zj
5o/59Bn/txHDeHXVriZpbnF6ffcUI6VeWjeyRekm39L/7xMB8uBcF0eJDamRYOlJXBCvmJfcHRJn
DM2sE2yp8Z0SfRCjIoUtFzZPqoYGHOd2TDvUCCDocNlhFo4gq40wa6cVe+n69w6WnwSiCh//rm1E
M0e55E7eDwRfLL9ad9YO5cWrzqcw2hSYRbTgzfWBGHdCvxoTpuDHYI7UyVdHX0CRmxjKT8PuvNKQ
RK13rqlvZDDOQ9WasooB2kOnSi37sAxPlfPN6QXhitsVwogs6rIYFsP2JGMdRpaZa5nBR6VXsD5F
8zQUVbx0V+yjXVn4rRTQkdnSEy1rctUDHgYoawFl8mFqDPDSmqSUKC2UC4jHtcgflPixURpflkQD
BtwLsBHFnKQk1fKiq6t1HMoMKJ2DtDxMgPHaDVgl3n3CbzjIQJGoITqzuPFjh8UHO4cVTvajFt9o
+qmTni+LoE6cfW6hVv9HBBMdJaRK0VhiUCzLXidz8QrSeX3p5+VDkTjuZVm8k0NNWQX+C/422ccV
yqKrXShZezASbHU0tmS5kiSH8TCLPAcvSdtIYj1HgcVoY21BQd7GPgVQA2U30NUrr0VIQQTbj7/M
x/qdtggyUYOS67W2shnXoTbIo3QT07P9TnrUsTdMwAG5vlKMdWUf3Up77cU8TCcREK/gcNmbp6rF
YFc9yoer4q/q+4RVHdHqOjcj2KrGJGtZiRVRs0LnSt9jVx4oFG71LN3E+85Xd8DauHcmV/mM49rK
ZAzUMeKsk2pUuft+TyQQDTceacJKE0xccYfkgByE0oMOyAYAMp87YUAWNXOZdLhroO2kcCyVF/3I
3Rl7voDA8EEocvky8Jz+Vh6T6qQkabQUcIJhK72tdTgl75/4+cgTbR3ZPIBXGDe1mOscT5KJiZv4
PSGv47+GWjJoacsEQg56OKCAYJfRHGClyVKLR7K8L4mLkjV4oC1Pes6OdOBG8kVMRKyBs/KYZK2U
rHzqMzAKo0buVUUG5L4WlHerIIn6EPrP5FCyrHNDUAaEY3SnMEDmm/fxoQhn2Y2extDZ50FreiJy
O9YOWHGMu9ANMklwz1hkMYACrqf0qXXZEtjYyEpgYvLaynnX21jBGuz8SwNKu3kcH/t09K1OFBt/
42Vswwkri/EQUQ7628WQo4P+lmHgM0ifdHRnMfAi3URPVjCGy84CbMIdyM3A/9P8yzyblc74iqkk
GYhcxgK+AosK1uBaTuMCcUhwoBctERZC/3wzGZUq6ZQ5piwdpBVFyLIFMd2trYt6CvSoLh0lc4Et
Kc/Lqq/RdgNnmhrkCGH6D4BCAXql2KFSLgIjFGnFOEC7BCpPTAzpAApS1wLbVly8l7No60hk7ozb
ixKr69O4KULVucmUxpUA9XPZ3BU2+LNWwDgKp0j6bF3wbAAS/TG7kYP+rvMwY4G9VWff7DLijoEK
sqLmJKqHCm7a7x2yjWGYTWJLQ54UoRXLwZrrLiBCn0Hp6g/64P03LVk0QtOuoiYy2x7su0tgelm4
PHemO+yzve4umpcTQGrTpWDrafomCark/8NHAowTYIiIASxvfVMYydwXWR4mxLVArFoEyc70l9yb
4PrFNFD/45P+lcd8UjJFNvDJLVB2B1OwU8CTaN+lYJ8y/dlrjuYpBlwhMBZEIYdvrH/EsszayaRp
SR6XMFbj5KjEU4XjWaKTtBn3jym6lkjObB1GLIcYOxTgUPEYf2ngaxKTKPPt868+TCTArrHaamZe
hBoZXXN81mzMtfWND867y9YpOjgmDDj6aCyL1eZhjhn6YyZpzbOdjrUoVPNd1l996K+xuW+O2tTZ
YDg5sKlmtI/9Zq8e42fp5xxOPrp6B/1GOaqi5VaRUMb7N7FSqEAdAEd0fT0gWBfpW+aIOhAf8Ab+
cWJ/VWO8f9WAvdLO5/gIoL4ptPfgI0EASF8B8Lufvxk3nd8An4qafAR+g+JRXJWg/v5j/Pn7GzDx
wCHLPNgYSMBYX+SP1S2qxq669p5WvOK/LtvLh0cTqy4TFmbJ6g0ddFjIvulMXOdRWtLhOvUduqN8
Mz1R5JvkJ0atLwsWfUzGsVhJE8klyvnhNBaBYj8tyC0H49++LRjtWGCYtu0K1AnyGO8m1dO94q3w
erd8iVwUcnHNi9fLSv32/Rc+HUsBTCJDaxU0/45qmg/XyTqPVwDEQUKWSvF6n6y93AUmFld2lVwV
tduvkfa2NE17JefRpAuO+LIvwNzc+SVNa1tqsqQtwgEoeEln/wIuvEhhkQzGEcjpGI1pg1xpdtx1
N7wnGCxJUCTEJCAtEma76EE0fCEwWcB1netlpZNpRRJmgtR7ugKsHMxj+Uv+qvs6FmgoIXZz6uCY
KsHEhCBigK/qXO7QtVWsmpi+mrzRp1cFLJ4n3af0r6CuPl42JWr//9uSMDh3LkyNxjHLokY6pMBt
0g7ZnhylvXoSBVrBNXSYwKQMEYUbh42szb0KrlAAC4k6aSIRjBnmnWqCQwMOtV5fk+gp7x+6QhG4
MXoa//u0Psy/AnMvytIRaUpUru5Yvc5NYJStNwBkRxvlTz12/vhndl6s71GE7cFdeVT6L430IHdP
WeRf/voifRhTq3trBGCslIeTtASrFf/SYusGs78eQqBbRsWPy+I+1JdYP8lYWzQ50+yMiOfOAZOG
D/8s8dQH9Qk4KHj0dK8i8xYZBRN2ZBLN8lRCQVSqpelHihFp7d/2H1mlmBBTlMaEFR0YxWq/R60T
FPIuUkRCPkygnUsBcfL5RQUBBnbrIliDjA5Jdp/eFvcN3gLrvg2iW9kHJBFeIYdZVJ0TOV4mfZU6
a5DtAklCPnqWVLmpNgnulEgC4xoGrFflrb3CNbRfiOa41fz9stVdtgEsdJ6fXI4i3CITG2t2UeDk
90O+a/T/dFUNmTEBi7S5rQHMLLTNFBS9ft09xO3TZTVEcYF9fPa5lKZq0eRAn0vuAFV46N3BrwNn
33tJIIQgv+waYH3np9YmAOHsY7wA0+PqS26zt1PXeZCQhlqucZMDCgNIo4emfSy+iV7ZH5pMjK3/
PolN2r9KJZCjU8i2r+vjtF9f+5N8p+zjJyRU0HU6FN9E1fXLLycMj5+ra5U2sU1SFeEYo0Q36IsX
NaMPQNL3PtH3l7+kwCB/e8mNenGZKFID+Ltj39ieDSb0rjY8U4nuL4sRXCx2At+IbGc0Zlk/OqRw
1eYQGaIFVuGHYuJHJ7WTnMl4b+pv8xdwKgJlKsG6HZFQVm+u8gPZDSdRJ1B0ekwMKZp1KYcCqWCV
vVbZvhxRFvlUac6iMMXgtUOYZXxS2SqqnXUgm6OvFboauYJtTvc73wr7fb4XXjb68z7kFRt5jPXV
UanPU4T0KH75B6XYulFvTZcyGqBI8Bnz2wijdrMxv46AKg19kBwdwXBIDoP5LTHuLpseP3feyKAf
cSOjWfRMSvu4CNudMvweZkke1TQYvrbBHKS4xUAFBdgpVqSE1UGu2W9EMzYJikBDagFdSaFBgdEJ
AD8JK0MU1NrZY0/4VsaD+rK23Bx6I5GxSFlbM6sBHgFcJQVf6A/A4wB6nui7cV3URgwTxwCkH0uV
VsRHbCuEttWeZKe960l9Iv0sWsASHSIT0Ox06WwjTeJjlM3Pi2z5taoK9iG49/j/kXYly5HjyPKL
aEaC+5VbkplK7SWp6kJr1cJ93/n1z6GeLlEQO/GmxvrQhzJTJMBAIBDh4Q5wIrpxaHwTkXXDDnKo
CXisj3nngBpIzK6i/1ZI7O0e2ZhgvLBNO5nkGjKzRF2OoWJlXQGawTJQ9cbWqseRJ2m8X9TZGGR8
by2rBWijOfQzaG9LgXaAcNKpO6wnIzDdzlMPCuqZlOe3vIMm+JmP+/zU5WSXzPiiEALZOtVQKxk9
DFl5dOSqheuXUItCD9LnFYr3/eT9IzI+meXlMkxEzI8q+RH2kIWveSNrPDdhPHFsuyE1RRRwxFq2
hCX1o1Z1SpCAXD7D9Id+jsC/F8ImV0Knkb7N0U1d5tnustHv29DJay+pngpI3eXG02V7+0+hd1dh
86swKqdF6JbQV60ZBQ3ZAWkGaKA1a3HEK2Lx+Qz2i0Ybi8yl1lLQ85triEdi06dX5OoQo6X1fN5z
n7s65kLLxKbLsmEN/QXzMsN1BnJm05XPgyegyRpeJ9zOINciE04kbTCmVcVZlx6ia9qs1r62kYWg
glbkgsmc3uP10/abFpsNZcKLVERauGol7dCEh9jOPdUD0a/TPxc/odVuTc4QaH56hykH+etl7+Ec
irfH4uZ6Bb5BaaQa12ua3QjSURjd+b/FGjKB5O2G35jI1TmsEwUpiRQTL/4u5uUJQFvr8jo44eNt
hzdGOsyLRdVSRsFi1McmFx0IoHqXTew/mzZfiQkgC0gu0KtAANFztUWRY1KtMa5+tBKU+0yhtRf9
dTDKr4na+nWtWBKoAFp14lSIOQtlRSEEpRkqdA8LaBxdSzJglVxa5v1c/H2db9TUm72UzEWQRbqX
UC5ADVqz5yvxS2ULkDNARx5iBoektHg4St66mJiyqKCWycEyFLToYMSp1S2cOEnvqwtxmZ2zqvS1
jJQVUxPIQUA77SmaX6L2tgp34sBJWnlrof++2cDKTNs+NLCBXah6xTw4asJzRs65Zbl46iTJ16ZH
pgg+40J5XpUXveS9j3iRkOUX1fTY7ECqV6A9Tqkkc0isQJxbt2c79ku3hgq4+nj5jPHyHpa4Le4N
qUYJJD8uh/FFj634kdLV09lP3dYC8Yfqyt/qBTrQYJ7yzKCJ7cHnVg1ocnXJVZhcpBqnKDZG8KqW
L73z1rJ2tK8SsEqTJfzsHMmuvMkfBQz7+JeXzwsxhAkx81y24jjgySEeor/eRGY86EiA3RJlOT7P
KsdP2VEEc55a0oyoaQKiKmm0VssT1N4vNr7HEpYOuV5mYcgI/FQ5L3aLvkCBUmMSkBrXmmHFp/g4
WMKJ3P9v+ygz0WSOekmfCUHdB+Av0BPEnrBa0nXvUhi4cc99dtOa6QWPkZksJdeFxkjFFG20prWb
yZdyL6tFJzdqq14CcIwn3d06cQ4L73yydIBDC+aMUsYApPFlORrH4VAddFceHVD6vNXUsmfupAcn
7rB0GtUI3ulQQ5ou3oESATN2LUjXQ1t7bN3Jkd36bMoW+ug8bhLuUumR3YTUqYNuUFggiehcyRsf
wNxnN4JFi4fJV9GiEx9EtDlOxAkDrBr8HIZas47wXUNbnnM9cqNlOSWDCoyOeJvn4muRS9aaaa4Y
Tm4mYcgrViEtMBvg/0kxhaCsV2uuP1/+VTQCXPI0Jjap5gqCr66lDWK02U69rx40+DRPkowXiVgE
dl8V+aTOiA0KepaUsAnT98csoDyQAnesgZdysChsdU570gkI+/V35RAeQJp9yl8VyFCtd4PzxpRs
J6//00YqTFlaTxslRVcnP9IZyuQuOeiH1BfRir1shveOZtHWpRESNWlxiXbu7CSU/dSOnRq6CKE1
H5KbPyshGZgkxzQvNKmYZzsR2wJKenPxNhclo9NMG2LQdefdVDSiffbDdzuMH2I2MGxEfQGuK6hR
rJIgRICB65vBoQWr0CWcQur+WXw3x1yM6ZDPfUbrmpi9MrUiyGskIuTa6HgQ2P078bch1hMnCZRo
kgaaC8DIrgYSkiAmhMdfwjPC+F7e571RNXD3Sk8elGl86kvRuex3nA1j3a4pCiMFwyt0yKTOm+Kf
w2rYJZiAWl6WuB+Q3jeMufoUUuetinEy9P0TPzv2/nqMffHEA+z+S4h4t0P3dHMDqFoKNAqEk44R
pDagrFL46wmEz5ozRE4RGF57nk68cat/uXbejTIP88mASI1MkeTrTS3bFFsFshUo3SsPyaPh1bbp
8IR//qXg/W6SuemIlEVKRQAZbgp3sSmUgri47txJsoCX9/Lr+hr3rB05Eedm+ZeQ/26ZCR2lYLQC
cGQYfwVOtLun6b7iqOfFi/3ME3l4qn9JDd/NMRHElGJpFqYYhbKj+iJT3DJKjIYjBtDZpLBb1L3P
5qPgXT4X+6sEaQQBQaaKSWb2k0Z1AVAxfZyh1oIBupvCVgL9Dj7rG9e8p8RuurQxxnzMvh46aSAA
uYOHupL83jwZdXB5QbuxBJMoVJQSGs+ssucUarIap3obGKvqpq/zyqN93Y0kGwNs6I0N6CbNiuGn
Y3qvC/M3rSr8RAx/gdOWgxbmrIVFv2EgAB25EXdlJH3VCulLrbWcVuZutHpfDIt3M1bTLMJoiAOC
9OmfDkt74HVY/sXLfn8VFqYktD0m2KoG0M8X0EHY8mv0M+sd+e6NzuCBFBwn2A9Um3UxURiqq0sP
evDiWFcQBoIU4M/2Nf6lg6WZKvOiNtVbre5e9ry3ksmnHGBjlAnJRl2JKLwhR+yBSIbazbFxe2dx
a6/42Z5CTz+HDrntIEcYWtBbcvIjGCTMx8s/grty5jynIPlEOow8rgf5rGCBik6wCpQo+icIQri4
E265Ai+7uc9m3cypTgZxGoBUTI6Drd+Eh9KJH8TJagCsy92stKL/WhDlrYS6MchE5hEEQXm3Au1U
lLeqKVhVe45S3kbSN/Glr8nE44yQJO5VbCRtVVOJOwjXHMBnj15neeDBqXjnkAkqjVyUOYFUdTB7
ka/6/8kafN7IFMc7PhFfaWlYV13UpwA7oRT3LX8YAaeVbMPpXSqf1yuW0hwazk16OYwRljNlVkmh
dRHeaIZU3EiL6TdC61x2+8tBmbCz9XUdNYpSIINsZ1CIKa2TN4mbrFe6VtqXLe0uhuoLgY9YkqHM
+THvMiOMFlW0nyVlXts+tznvgUSTXdbvoElNFQdAJwlt4I8GBOie5EMbQYpJBadjfBzLHwvGU4AA
Bo5PcSpILLd9ZwvKw+WFvXXiLhmmK99klLpYK31Z9AXYCoX8OipJ7k4YH3lQIWS3Wnm6xFddvzSp
bZLZ/Ap+hPgubFpuzW8vmkAuT4FiFAbEJBY4uzS1EWkRFEjDL1HhUJhS6Jj2qlpNhc4P+X8Qku/O
3m1NMkfdiNQRIABF8JVD9xf5Unoi1Sf0ej/+pR4AOgSsglZ3W7SXz9xmF2+9zNEvVlApGemMmTjQ
F9GXY2Evty2YQoA9hIw29+HAscc2ZMWiNSel0YByc7K/RLezE+JlNqDXvyJcjGrl8VoZuyn8ZnvZ
juywSLPSpriM86vRofN4yZfmgDTTUW4nbwVqhfSW6Qiecn/Zo/eyza1d5qgCgKSADZMIfifdlcad
Mj1EBid/2n2GbW3Q3d4cGkNe9EJWAW9LFgusl4FxEF1Uwfw1stTMEl+Ewxskh5PfvLW1Pp3V90Py
Fuc3ZlclK8whBxpBtZLrXrAmWzvoHqZFB8VJbKhp2SkktsnDhLJK6ibOwpvl2buwtutm0oxohdB4
rEINT66mIKoVR5OINaeRHYrhMxmHJ6UCrbBgeJc/6e4FJoEL3kABHhPU7HMFDDdZnQw0JSZ3nfDT
qNxcyqxmGe0CrcZWs6rqMVODqkGQBPF+YxNugKLZxee9f/8JTLpTTlJVgXkKqeT3EQBOzQatSmrV
JyO2zA7I0dWtMGAE2YnJznkNBJ5tJvPp+r4C7U4eBiR8nsEYgGF4J8/8HrPJzchrInM3m4mLY6XG
ut4X6IYHs7M606G80a+BtfHkIwWZlXb2evnz7l2u26/LxEKiCGNvFhSyjEnaoVGsgke0vYst2Jhg
SR+TcpDLeC1QsUedE3zbX7XH6ju603buL756S0dDoHl6mHzuA38/8JoI55SlEf99DBVjIRuSVC64
XwnmuzMYTyGsrVht4Yhg4oGIKe+w7HvLu0VmO6VJmqVaoQHQxYSSG4OfBCrs8z0GeUNgpdJvEdaq
B4vPu9Q4htmufGb0uZ5EwIz0q2R35IG0L1l4P5FfHZcaZd9lfq+R7c73WdrofTcUx8yYn0B2/6sy
eEqse8mlhPLIfz4cm/KpDca8FhpzRHFxtBZz5JVxkLLAaGfnsv/v7htIJw2w5KgoWTMpmCmnUpw3
WEyzyoHc/1qiMrPiQr9Px+JqbkLrsrndYry0scdEcTLlZdd0eEhVrgHGBsmno1+121xJdAKaD+zZ
PQIbe0zoVPUlqpCA/A3HlT3ZB9v9aQRwDw1dL3rgHrm9PuR2fUy4BHGUVNb0RS4DNtgH5U0LCKnk
5kdef2jXCzcLY862nmqzMU0QWkink5GtYA/7evlT7eYyGwPMUY61aJ3rFLMW6nqbGVeieRPmnJ7C
bpHmfbc+ka0ByiOMigLYFX3xjo/lTYz4NCOXUK76M49eehfasLXGFP2VRWk1ncJqRg8MjYCzoWgi
O5I/IXNpLO02vdHdxdO8sbGGU/4NPgmFUF7f5vK2fuJkW5R07eMBYEFhkU/SkD3IZnJDBh45Lndr
2TTRgDCtEEObcQbJtXqKvUW2pDvzEOFhEd7XvEfq5TiisRBgZTSkZOjqKNCX2crN7xG4IhYgKKaX
XvAvO+Zlz9fYYc5FAnQ6zBHqQwn0CfiSfcaLUrsv4t++r7FzmwumRcW2lAWfXs7V/XAY32LG8Fh4
f3SOZZDJgpBSVonBBEShAOdJIZSg8mhfxr6z4ubL5e2i5/RT8rgxwERATWgqXRPDGLNGFM+SHWSk
U3y/3o/sGztM5CM93gfDgEj7jx6Feq93QG3OboPUVKpRUOB9JsJZGhMDhyEWhrCt8JmO5SMdo8rs
4qoKejvDtD2vzbb/8JIBcgdnnY7/Mycqy1UhJmHSBzk0NNGbeQArOe6S43BVeeVBCoRH5b7jrnHX
2zdWmQs6zAwZ4hugbhJ87ZD50in6uRbWm34xbkzxtXnlTi3vmwTRnAxVKKD5mTgJ6OS8onFJMVAr
CDwkv33W3ezceaMrufUh62xem49nkX7ozePSjGNxKHMZvWz9i5A8dgUnL90NumCk/mdFzKeDSkST
QjkW2PbERNcp08ovGPP8TtCF4jzPeSthPle8hDoRlApdw1GBCoQB9toEpNWcgYvd/HCzHiZorIII
PcNaRTO+CF/qSHEVfbkzMOWmrApn63im6L9vPs1I1ByapN3sl+utLr7qtWZhHMgy5vvLYYq3cUz4
UJSw6/MKTrfU39cythve7OjuDbXZMyZYzCMmDbTCaIM8ToJZrTIr1RtLFtODAalsqc6DywvajxeK
LEO8RKMSRGwC1cb6OvR/p55fR2905iswg2CmDpKnFWaYD8rJxGQJx+puTHy3ynbwJnGeSjmRUJd2
ZofYGWi8I9AMiVACnE6ae9na7kfbGGMihTgos9LPkE4o5cmu0tnOeCiK/TxmY4IJDcuo1UMWo86e
XmlvADvKx5FB6ohWSHkM1/v1B0wJiriMoRarMdbCNgvlPARskYKgSqf7Itjz3WgPYJMl1vIc2gvH
7Xcj08YgE5mWRo7WTtaAcQUcOopaOx8yV814XkH/zKckYGOGDUvVmMfI5sH+f8b4FOBd0Z0RkKD+
JRwKEG7wZol4q2LikzQWM9GMMTpO0kFqDiiKWkPR2Jedj2eEiUxpUSR6CBbq4yJcrco5jO6XidMO
3w1+m21jglIir6U8i2boG2XrJPOACYNbVBrcKlU5i9kd6ZE2ppjwJCR6KvcZqEiVA/Xz0Ud9HDGC
FlV5PTneqpjAJItlo8XjovuljALier+aPhrX1jJxUPi808SqROWpINe6AqFQ7cv6Uj+qPpVSHzHK
U1n1LxE0pEIgJM5lr9gPSb9PsM6EpLhRS4k0AqggWz9DNTSReJIgHL9j+fd7IxnNiECeRgTbOaSY
CLFI9nJ5FTwbTFiowqoZZ3Mw/bZxSPQoar4hcnz7XyLr+04xMSE3kzlvRkzTpFDroNOu2UH4+TdA
O7RFTpzj+BzLmx21YafMHY0I8Xgsutypk8JdkbdHmXd563bv+feDxJKphhq8LklCzI31EE9MpR9a
Ub1EhmAPYeERdT5cNsf7UkyIiCDCE2kpleaWT6Jh2kJdWmnHU/jlWWGigyZInVSXOEnqeCrkhy76
K+s4OSXXH5iwkESCViQRBpswVqUdVVTmQF92R6sx8ak+cHt0nIPKEvat4iBlUMugAU/2AAN7iB/a
5+iMapldOcpJ1l3eC46ziSx/n1gJcze1ahRoc3HTCfOB6FkgyN3/FoFYxoGmJ4IwyRlaCqtmS2S+
rVveNDTnNLFk49G8akUsQrhQK7VDtEaeBOFOjNLK13o58w4Ub9uYOGGCnFuENi3YicmTNpwL+arg
kRfxfIH+hM0jQ2naVJ3R1zwa1Y/efA55hFK8v0/3c/P3F1KKTZPjcoUDWELzSnjEaftXnSoSvOUg
CfhJEXAhUohRLSX05cFKifXW5YaCHcZBigQzEuV9egK80f2D2LMxyiyLgC2AlLmJqZ5iOEph4ahq
/0NZXi9b2UWZSRszTIgbMd5sRFSPTfDBo5JYsm9em6fZV91+cp6XG9GjvTl0k64yz5+swUp+8Rrr
+9WlzW9gAuBUNBCCbKYkmIoTXlJOf7P64q16zhQ3A76eT9GwHw43FplwWMl6FpMS1yMVs6LXYwgk
jLUeNa8+hDZP3HHXQ39b+wSTEgDHSsY5xJCC+LXqb5KWV2rfPcUbA0xeRPK2lecC/KjaHZ0pHQ79
s36txZCkmZwWcJPpWSwskXOn8Iwyz6mY4FgXLc6dEEvPcwkaYSWXbCF6uuyh+0/tzeKYdCnRmyFS
qzoJGnDOjkF1XbjdFyiPqMDvrG6Pl2Ku2f/b6UOd7GNQmaVRlIwJpIJaX9gmgBEQX5J53MHUyz49
3DYrYyKjZOp1pK8o47fzDL3dl1H6iyB9FubvPaa8xs6DkpzH2U26W5dsMmGlE4q6AR19CIC2AX3M
xDWCXMS44Ap+fdHXb+Eoly3SP3jJIBNgxFrJ0JzMQe7R1RDhvdKb2RnnmyqJeK8s3tKYMFJBzi+p
dHqXAee1gg0oOoZO6c82QX2ke+UlObxTzcSQpFjyaIQ2zbEzb/X5VeQJMHLCImGhVW3WG3jxIGdL
niQA+MsHw0FB2mmcCs0rjAF1nC/FiYqQzPzo9BKE6IzJRJkuvaJlcArgrl4oAqU9RB6vvMQ712+/
ZnNv5128RNmE5RUi1NtiSy5rK1PPqu4X6nWsinYfWsPyktVOZCi2OHrTeqvKPKrIffeUIfQuQzFM
YQH+sjb2ea6BITmdGlvBNT6g55TmZyiVcY7efrx8t8T4Swg5gyQlIMXPwG8nQcdtWqwk+qOg/NsI
WyFMFiE00TZBsV1y1MYt21cj5nAk/Iub6NBnliHy80m0sINc6BgZVQwo8+wYRyoeXNjr9dub/yvv
lO3v2rsx5pYJTa0aAPkNA8E8yoLdDp1FNF6M2odsqu9WmDum6gapr6pYOEy2aP89E5+d6TBSeFv7
4UNyS6zYlZEhPOSHnFMO2Ac0bowzd00a96CSNcPQr3M7edJvOrDMVHfpg3q9Xst3y0vxWN6XbnGj
cXzlXwLM+6qZ+ycBnqFKpSYE5/ngJmh7CTYJ9DOdCSXQmueN6+wHzHdzzNWzpIa4aN0SHefmZTCu
hIWjNsRzFeamKXS960SwL4K81lfI1zb71eeHP7nM3pfAXDGruMZtO0xAgKyr0ytXc30sjF/90PLu
Mt5eMcEiyvWFrJIuYBC5DWqvfAhvjVsx6JzFaTzjNbzveQyinN1jb5uiX+du6Qfc06m/ZldZcS9w
+xf7N/Tv7WMvmGhJs8nIkad2i1UGFLEjuOpZu5GOoNDz+HcMZxfZKyZtq6zQygYZQRnZsvyi9MfL
/rB/hABTUGj7kRC2DxQKxAybGuhN1TJvJC85gabd7t32LxV56f+jT70LQXq3x8b3QhfWKJ46DKjn
AEdgLN7VxsHu2+V20suDia2tmsnFrElqLULNGSbYvSs3xpn8QK7MVm4MFKrGwrCFNsigJhCutjFw
dpVnh4n5sjAoylQYSHwS007m1Aa1/4rxTF7lgPf1TCbsJ7ExgV0AZL2jR35htikYUZcf3dVVgV0v
bV5Gt3vENvvHBPoIStfVEiHfL4rG7/TqqCMlLkKeItSu12/MMGG9ihVNq6rR9Pu8g44cMo2VR8PG
M8GE8gZjyeK4Incr51Mxj7Yi5bwIuBsrNqtgo3mT6ubS42SBJ6m1QCKAZF6xwgekGW96Klx0H+/r
MLHdkBS9MStUIeiArux05+hoXieHASSR/aF7NoP6wAO2ch2QCfPzXC3hEkJUbb0pg+WJcvHg1r+P
yNtsSn3AHP7lgHX5w8ksPXWbDd0soA0KdfqA9KMl8DDX+3M/v7+bzI5nDWOxSGYM5UkIjUyTo6SF
iRKZ2jS6H4+tHtRQt/cVWcp+JrK03BeZmYzgxtF4RZf9NNWADiXw2dBTZi+0YTQhwprXuq/qB1XJ
LSN3oyJQhBm4+itiglnypo9v8oo4o8ZTWNzd5o1tJlJ2a2ZOw2R2wSwnVmreDRJP+2q/p7gxwQTJ
Alrso5TU0VHRqq9CEYlWI4TBsKBYZwwHooE7MFIPaoQm4xjfGERfOK60n7dufgETPdN0qDDri0K1
cl5fxG90fr+xw6B+lu6jxGquwIxhFV7icfmAdkPDxjDd/c3LcexLoPo16IsLsVU91Y/QQziPVucJ
3/Jr8QosI/7lQ7N/TA0DiqYYkgFBBbPSSlBCED1o2bH4RRPl7GgE0ZnWTGSAWROPxzKyG4k25pj1
5Rq4eBQC9o+xwIdrrFWtLVPnoTppPGMLM5ie1HEyMOGosVwcaWbmotRHkMpuB3uckpeoAvRnBcTT
qJRr0ixXI2kJz2k+fztVeqORFWETenrMzQEui0WZh5EqSBGw/jaH/hQ/Nw7mqEH/WPEplXj2mGtk
0vpUbSakgLQTNd5AARcQE4jfnVebFnslngDA55P/cX3MLSKXw1LlhomIThKLkMXOjEeON+6bgMwP
MNWirrFT9o2MuklhAMeSBvSiqg6AbPWoF9qzC0k/p/yi3Os8HaSdag1d17tRJtwkZbKiZo6Xz+xN
T2+EuW5Fp+4edEggES93FwyJcV5bO6BuGMXkpiGbGI39FMJVfcykdRTQ2gE9x6/RCUHUe4PQYhf2
JFn9acYcPD2E4GF1bHLFb2TubvXmBzBxvBDbqsJQanqMyh9ijZJU8dflj0nd7+Mh/LhCZlubEewS
mNyAatxkBumMYzAsPgGsQWxNx/iD1PCjOSaQ5bmszmZY0AzUyinHHsTULi/oc+7+0QLd0U1sluNq
aMW+MX0xX7PqVIqjbFjaYibgTpMW4Rj1ilE4l23uxGdq1ATpCPTbMVvDHLpFq+qxXCMETG9xpwOY
4FHKEDA9B3IV5dQ9c8Vwd+hVPlpkEjepUbOEdKLhk7s8aFCwUf30oT3lp/iv0R3vyCnBsC13Aot6
w2dv+WednxpJS21mqYCppCM5dE+qt55Gq3XJC3oTluDwXiucNX4atI+JUnQx0jNQyBh3f48Siz/C
xBUfNOtvlsbOdLJXk3Pb7nvQ+yKZI2FO0ppKMjxoNWNih2N2HeH9N5TVL3Hkvd95tpjzEI/loAuC
LvhxrNqC/KWRn4mM1XWDe9lF9wPJ+6KYY2EuhHTgg0+OdQMaaehC9gIHkPU5adh6JGEnJ0JRn0Il
KeOgkx7b1GuWa6nknLP9YPW+CObuJrNM6kkdAY4Sbof2G6or1jqes8RB2c26vF+7q6G0CKqhmabK
wtTDAU+FIe6yIOyJrednU4e+Vsa5X/Y9fGOFcbXVENcIU0qmrz+Iv6JTcUfVceXWxqECq1t43f9c
nuMzL0XY3caNVcbpgBrWu3VWwajf3pkhTtLogBziHAJZkLYcv+PtI+N3cZ3mYpeiSZWsQZTeitF9
W335k08FDgtkkrpGWMhcPopG0g10GElDQ0M+jubgyCOvxf258AX3xhjjP1aYTSvMSMcbr02OAAtY
pXhftZKlt09jcR/3LjHuKlQtZ85dtntoNzaZzYumLg4FZQwDRTlJ6+uQepd3jl4Sn8K5pgG3rmsq
+aTcLRhR3U1GjGZN+TWPdFDuPUVzfjX1J0OfrUb+khu8Z+OuP+gyUCx4ysAssyShXLVxKRXhoA1f
OlC8G2dh5Zyq3V3bmKA/YZMBlISMLciLkmOl1VYnGbaZv17eN54FJg6ZJM/A6IGLKUkx0BqCrdku
Ze3rZSM79QN43GYd9Bhv1qHNuiCWpUTbXKK9OrGNepCrWDpVJ/F44HTed2EyGAO4/lmFku/REKF8
5Zt1b00LBxTKs8HkLEWLmFT0E6DBAlLZOM5TDzOTuqUYEA373zaPRQdrM9JAOYWcrgSp0Fm+ac3z
0H+rp9HpVm+s7ifz2IUHI/raqJz0YXeVBvSAZA2zfQprGbITBlF6NTuq02nNXyblKk3dy6vbzRrw
GNJBp6MoAGF89IxqzVC6GgqoJqwuUW+V9Tae3Dj5kwvdhANictDEBUAXuvG/ORq0uDUwBxTpthE9
Jeu9yCOf292rjQnmIBV9I2KuMxT8UDmpo2QVXep2Ki9009DMhjkoHQA3p+g69DkZKyD8HosSNBPg
EKMHqbOlE+W777wmCE+Tb3LcfC86bM0x53ZetDyDgm0S9JnwEDWqVQsRp0Gx+xre2mA8gJTdKosF
hKfiq/KqBdVd5Pa++KNzyuvojcoCIGtOt3bP6UxJwbAR7guUbegFuXGHBNBTY6ZZQzk+LJUbNt+q
pbWm8Q9QIKq0NcS8eZs4E8uhhFPkV8ZhwnQsqgtuExBI5EYOdxqXplifnGOzLCYFMw0gXWNMQUK9
tQx0Tzq1kjvd0kltFGdSZ+VF9b3ka7s6Jo8wlJLI7Qh7lNCOPhTj2NImS5Ot9LV2RxDpZZ56a6aW
rtorL/PbwRl83Fvm+u3WLhWageh+46aB+b32mnPmVrZpz8foIN4I39TjG17vdf3BEyPeO+umpJuy
KUOxWmVJ1MtoKOeZGNFRyx7y5iGCplfsXY6LOzVpurx3G8zy0imehEbIUxTb2kCzKS2T9hg+gNb6
2PP0KHdQuR+NMfExUfsxLAw8+in1s+QkbglQIFx1fqLloAjTd8l/Px3y0SQTyYgOZhz067AaQJIw
At/kbleps6NFeeNc3svdz0Vp21TUSDWUNT4e91XGp5IlMCIV1RMo74n8XU7/JKJsTDCBsqoxMNko
ehGMsqMMlRUDTSn8bHlVvN14vDHDxMpGVCcBoHlAKXNf758Kwnsr7nsCAQsOGPREJDGM26matIhy
0icBiEdj2/xOnSE7hL55Fl8A3QHXLQ8eun8BbEwyzjfm0L0UCNFBbiFCv0uz9ee/6S0Mq7ktPMq/
w2tQ7l4AG5OMR4SyVgmZhsRmFvpzNDTAas/jaS4Su655Mwi73qequgwZVtzY7KCVLIWKqHZgzSPh
rTbeQQca2kV/4OAbE0zg1zpToPPpQjCDqg3CeJJplwnHw3cLg5gMV2VRN3VwPjApb5ZWdbSinxLI
D/UVxZvQj6Q9qIfFoQql/z1YDfHh3RxLVJTI+UgauQP5nnpTguqwvB95RCe7XmBqpobMXJJEVnsj
K0g2jyIwW2VzF+U/avUci6BhShZOBr97T27sMPekaSZKrFQAEspTa0W1jceqK+Bhr52q5ftlT9h9
aYGa8veamPMrzFpTrQUkBoHxfJPxzM6hT4fVCs90/kBkg36kd2vs0RXNWCfxmwrMYgM/Yy+KFXsJ
qLPSa/1oeJSJjKvPvHugNkaZwyt0UrUOUWwG5vSsQ1RqHu4LnhwqzwYbz42iVwbo+xyz9awr32Lc
ijxS4n85UO+bxwTzsJFavazwqSg3oeyUN/1zdFAPqx3Z1Y15y6Or4C2JOb/E0KB9rlTpsRS8cBXd
IXFCk1fm4RwpthGqxHMWz0aBlkVSEHtap+FKjCpyLnVx/qKUWuNx/J1nkMmw5bwo1jQEAw05tFeq
l3vkq+CuwML1R/UAelAru2lEq+BUTXjHjBUtUKIiabIloWQx8svqlN6bWi4oBoVf/YEXp/Y8BQ0K
Ga9jHWUUpDEfE5i6KYlRiSQK5hvwxYFoXwBm0YbWX+8aFnFQVhl4+7rzlvhgkokjYOFpNW0UIZOA
3F6B0F/72jgrBq3bQ3zmggJ41pg4kvddL45Zh2T3Tb8LaPlT97UHi0qKy5+Hedg5CB+WRl1q8/pD
5R3s0XEhQMDtL2V2KqWzlOfLbknPEvMS+2CCCR9GrqHP0izZW/IugzRaftO+4aWDO87/wQwTQUA4
0uOGrA1/Xc3J6ns0r4usRMo2SkBUJKluXV7WTvr5wR4TQpJ6kc02Eougre/KGVCkhSfCy9k4lgNS
bzR50A0gZ1eJ+MBaHMpavVGEr2aRY2yBWGOo2GNqcsoqu/uIgUS8DhSRGCyNYFWMSqQbKLv3cWGP
y0mFloqZY7SGU+vY9TxJR9VMg7VPw4+kRVUySkchUMPeipcrEVUHVeXUuvZejhSL8tsK499GRnLS
VHH2phtRAtPQAIIJDWrgCvySx8ew+8EwT4OGgoEansiEJkGaCrOdJRBViorVzEFdee36IxPO5ThY
WXRr8lRkd31wY5AJTDmZWmmZ+jCIisgys9gKa/eyl++1soDieV8TE43aEUg3qV2EYOymR2giHVU5
A2nt6KJWmWBYDgl2vhw6KfwOiLw7GcKTjgmXTG6cCZP0YLO5Tgzp7vKP2sNvfPhRzFcFQ+kwadC9
C8KzlLxR28pQT0AiiW/bXIWBBkRnA3bb2NdQCOyO8ZGXke+eks22MEFtnLpaXUQJjLMFKGCr+3Je
rGp4EE0eQIaGrU/Rc2OICWsCmdexh55NkJvqbIVrZFpzM93UUyW7GM181aNxtqRmmf7keG7sMuGt
DDFTUVRY4FLGlthBJW31p5VbFNyNAu9mWDDlBHhKq2sD3MszbxY3hfIeKNkS23hIc7REyBVGJFOL
NzGyl7JsHYgdGBgmJazmFKszVdWBTIqn192tEXUnQ2ke5LS4zVPxqkuWYw21SIj72D0C4mUn5njQ
20/c3LxRaoLoaTHw4BKWO0UcDy1Jj0KTnLOh/nrZ1H7ORLnqFdQsdJOtlOvSokJwWhWgglz/H2nf
tRy5riz7RYwgQf9K0yRbLbXMjKTRC2PcoveeX38TumdPUxBX45zZz4pQNcCqAlCVlYn6WXe7VIf1
Mb4LLWIR0ZoFS/7CMbmfCy8mmQARTHnItRWUlRBxgBZo7sQOJXk8m49aAC6rLKgxz2DTepom2g1w
SdzZK5ptP0fO5RcwkTMkUzFmgkbJx9cDwJWu8Q1KmfEzFXOZ/LW0e84285ZM/775omAloZ3kNX0X
+aNDjqonudmBewOmW3dlYey9oF5BgToaCa75D4ZXrNbyXN/HmLgtvOQ2PCyv5V1/l0WQ/+CGzf55
82dLNeaBYegrEUijRqDIL+6oH+mRtaYY7urd2K897XECC+sjx5N278MX52XptYzWEMIC8FmIjmSa
RaGdpm1+Bfbabp7+Dp1ERKqZAf41kLCx5uSkEjSSNkPQO/UpxCgzBDptIwAHkd2dIM3u49SxeYD9
3SyvE6BScBFCbYzx1VGKZyUxMfMOym/UMTUILRzKLE6eehC4BJUeCjlmWOPqKEGymnPE737UjW3G
bSvRXIVRlEHhsgZDJkAdm1fe3g2Mi4VPw0VpJSSR1Jt+OL3F6UHqbd14rPInVb+tJvD+Kzw0wm5u
1VXTVCSKBWbz3TSWUVdMo+GP5TdQUo/NU0h+a9D9vO6a+zt3McPkuFoqTBA5Ya4ZakbOAqm+ltvG
2j0fNythHGOoqn6UIzmE5gcIbx7K83gjBqPdnJYTucnt9T468+rB+3dmQ5PxpDBRpmVpl4Y1NYWx
whBODxFCVZytUYY+UlOZj5liHFateTP7yQWz2WOd4aeMPJj6/nG1+QHM9W6OU6hhGtjX8pU2fAav
8CAEvELWqAl6D3ntx/XvyDXIfMgxKYlWpphe0cBz7A2e4IqypUCRd3Y1QJBLj9c041pkvmtqKLj6
dB0diU/fR+IppXmIE+MddMwVNyE0M386MzZbygQ59NPSKC1BMV47FO6MBuUZCA3IJLjVzyLAm8iD
DoYdH+FQd6pjBtnL9S3e9eOLfZa4KcY7tagKkNPX8s88tSYdY8+KyonHHdUECASiX6MArWuaODM+
nsBZqiUdaQFtoBTMGHv6pp4aIAKiYIB2QXkUbmf3vd3MpXDfW97WMP375uiXJSWtO0yvB0V0qzW/
y/opwsPk+hbuZZutDSYqoPO49oWmgd4tLJ41QlCv4Y3evAvQs26ytcEEwiB0oiLHaETGgQYyyznI
z1pQprZQWMq9BET+6EKQwSpvx9QKMS4noBsl3IR2/MBV4N3z2O1PYSJELopaUQCU83XUB/rmYSle
euPbnH0NyVPXYU60f5tLT+NxzvG+JBMoGMQul3RewUnetMeQ1H5NiJPP4uH6x9wZcvrgqioDuwA1
0rDOC0ZEW8eAJk59SJ8au7KV++EwgTi0POYPCa6OfwP13oaIylzhwIYEBj/KjkF5mqnKkfhN8nqk
uQzjRh3njbP7ztp8RJV8jAsjy/qlKOckEHzDI6hFhyfKDUclnCIusJzz6djKcIrrflPidhoIUH1V
wQkHge9G+2+XxOQYKRPGVaV1Kyo/oNgd4Hu62zhNAB0ynye4x1sSk1dyU8uapBrAZTLVj8oAXLRR
VVYk/9+F6T56I5NbSDqO49SDkFCcnaU3rA6P7rx6NEONk8ToP7qSYFQmwUxANYyYiymOenVrGJAr
S2+gm+s2E6+ywNs5Jn1kBHoJ6GfGx2osrHkKrVBypvL1b6JYhdCTqgL+orL+XRpjRWI6uS56mkc5
/wuQlWZe/KR8M13U7PHE7SEM0dk8Mu/dCwTmT/9YZmqNprxiQjUCZSn45IFL8RtPvcOY3VP8SIA0
yu2/QL+RrT3G7ctebDGZDR4AlNT1erZa4TdnL/fe6xIePzCj4cbLZkRNAoZ4iImBop7xQBdkOKsH
4BTmslub/9DbdZCNOSYR1rPWJnGSgiE/Krxu9KtUcLmTADwjTP5rtETq5HQCYRSk3adj2twUPEgF
jZhPEbVZB+MIIporq1YLoV9Uk26HcfhPCN0fYayfwNoArcxK4LXw93Ax+EiXL8X4giK28ZCTd26/
Oihc+cWAguvL/LgcFgfPucwmAP9yIBdk9/qzMUq3enPFKgRSjtWC4dX/Adg55T1l4uo8BdUkUGMM
pyigM3ujJzp4pJ/MezkQubqEvA/KJMpcFvAKlyENHRWkeW5DNXPEXC+fp4T7uuR9WCZVYqKOCDqd
4c8BPpLRoTM9oxUtvfxH4T35drPyZm+ZZDn0U6pJNehv+6a2xmmw4vpc4Nq1EB5Scd8Snb3E7A0Y
2hlLDZHDJFUnyNV2i99oVmpI/mIsaFy8XE8nPEPMPS5tOw03D7E4mrXgrPXZUJ/KRLHTmqdOte+X
f1bEdvmFFoSwegUiKRGLiqBqKPA4y/fKJ0j0/9kzdmZp6bQUAHuMqCjv6tca9OT/N2IsvIUwucpc
pVpbhCgOxBUCjeQOOPrrn2T/zrtZCJOqqjyPSaHXcSCUVnmiM8bFW/8jPEWnzpnxsMiPfhFbPLGc
/Ti6bB+brcZKCocYkgro1trrgBeMoAflNNyI8Vd95JEu7760t1+LyVPVIkWd3kFLwYwt0LK7caBg
Hj09JLeQ7zvqXyUfBK9vwoMMVRThhIFLDpnOfoa6LJfJUGtszqMRQuoTVcwfY78ECkRM7EVA0f36
5+QZYvITRrOEMVmBd1JxHY07a0bdMNY4oHueESZfkKZrkEjm/JgvKNhPJ1H+J1Y4C6H/4/MJetkx
JlW0uiBlqLOaIOxPLWk9iOu3rvyxyoUdZm+5+nR92zjuyF5zhjIxlCVdkSxmFaINpS0Z36NUOk5K
65emyTk2d4t5kkFQy5bRBDdUxvubQhtXuYYQdBxQsEx/IxeAwC1Ohcdlz2tN7H4tw0T/VRZVNMCZ
Ry24q4VGg2McAYSzZun7AghBO/FwEft3340Z5uqWFpg9LEu6hXiCnUW3dMJgfSDo6zwslsyBEOxm
340xJi3Wg0haWYrjIA3UQ3mgUliYzvF58JW9raN9B6ICrwBlL8YMRIXGVqrQ1NGkY7n+GtOj2fK4
zPfORCJpmHwVgYkEt9jHK5QiZGNR6Xj7tyZKm2oQDl/GtrciPnKafmg2pDaWWCfHq7UphtUscGQ1
d3TTspPg9V7u/c3NZWuIcYWhMcOWLDE0sdvE7UjkxFApk7LzUHPe/bvf57J37Euvxsj6unSYHp/y
4jXqhbu4Nm7WcfhxPTvsHcIEfiCqoi4qpsgkVbPRB1mhz6zV+C7Lb/HoXP//e968/f9MPjVQVSfm
kkZBZUjnuZ+dRAXzzNI6U1SfZq3/ZRbK99bkwSV2j35CZF2RREXBjAGTGVqMGaHhjpAdD/M5D0Ai
ZKdAt1PIxvxoSKClorqJzYvOOT/29/Nil/EPMSa6OEJe+2hKp6F+y5Tg+n7u5qLtwpi4BV9puUJv
PkJhXUOLBlM3XvglsXOLkgNHZ25ZlP6/T5FFx2x1wIzAGMR8wLRqMWqEg+oon9fXyAf80S59YPZB
dOgkDu+77W6fKoEjBWOJ6GXRv28fXaLah0mD7ZtwMVOTh5E3+r/vGBsLNO42Fvq6VzItHJLjcNS8
7k6yUif/IelWN1nRSfdK3JK0O/mXACFKTmLfjeiNZeaiVKLjo8t0fFAQDiSSrTnzuAJl+zYolM5A
U1c1mXAuy3yWkt7EM7V+juTJIsaPsvx+3QX3v9HFBuMRw1qCmLecDH8GU1ZzY9axdd3A3lAKIerF
AnNu9HBxWer1BD4HtTiELsYsI0v5Nt3PR9OT3fjYvDS8zH596z7dJapZB57TQEkSl5uDmhz6SPFN
wrmM7V6PCLruIDwCEPFz0UkG4UrYgvmEDnspdnkY/fWB6ltFBx7mfO/iR3SodYoaHQBnu+AKncjt
gHo89sLblGSWjMN+UtST0MSgWOORNe5un4H+M0A/OgEt28e4WoF8JPKEHmqvhpZcvxjSP5Bb4zgG
fbCxyUjGXUKhdM1EYTvFZd/0kAsPo0A8zpi/TR6Mb/qdblOMjYyuacJjmd/bwq09JmSlRKBMUmjO
lKHyDCbKV7AROLMo3g11+UCk4dvfrA+3MV2DmKaI9uXHTcS4Qpb30fvlWX6lTDWjVd4MkLQkTu8J
Dnf6a3d9G3tMupVHA0zAMqBm0JVfQIKd+IUbA8WPK3RuWZLdfKlA//Nr4WKl9nIIMC9/Fkq9aZOF
Z1MdRmUy46MkWQpQRRRMaTidk4IhMzDfmQm4OPe9Z9fWJvMxASoIiaBKEUBp0kHzMO2I68DqSKDh
EuzRlo/DIflF+bH/qt2/tcxkZbluTbF9/6yJhTatYk+31df1LrfyBK2p8qG0ecc278MyOToUB6Pq
CDDwknkrSaC9F209/dImD7lZen/jtJAiFCFIKOI9wWTreKlUCZkT6uFP79SJt2iAkLPsGRalwuv8
9v/O8KyCS+CPQRaPpkljtKoVyI4S4T5aRksGDZjIK7PtHkKgRtAVoNJlU2MVktKkHmOZssMPx/o0
PNe/lufSSR3NyU6YXQQcxlfvZ14C2P1uG6NMAgB60GxJ1wkBgcDe9DY8ZohH9ZGydeQ/WrcL8BBs
LHF1eNGxl763q2UygVp362SkcnQkqhWB9XLWJgfFZve6r+w9CLdWmLAXMwl0u8Og+3pS3mbkRdOz
A2D5z3K8+Nct8dbDBDuQC4QIVPek1ch9J8S/13R110h6vG5mF66+XRET2ouI2cLYRPWrz21dssgx
8xsq6gKC3+onncKfDgS0u7waI295THzrUC5PZdCoBVkcncRWd6JqcEzATa8vj4bup/N2445MaJvp
CumEghTHPHFXsXWNLrNUkPoSMfUj5TYpDzIPqLCbpS8m2VvL2sVk7cMcHegW+TFVrWyCtGnvlpCr
m0t3lnkFK45PsiyUVaznQF/OkFBC3w/CW3gbYnYTfJ5+/A8B6ayth+7/B0nxiOkIb63Mnant1EXp
tTIKjK8TTqLMXW9MW7pLwShv3iRu6IwAoQm/O4fO0uUPZqDcUe4KQIqgY8LLALvYiY0rsyTipqIs
A0RRsfPP0isYLHwl0J7I03IQMXgOjsXrrsXJdCaTcERVLeO2BIJJWwerTQSrUu6XEpolIKsoheC6
sd0OIq5UmJwzdTxiNSZeolpMB11OwVAVDC7Fh7+/m9EFsCfHgDA6JNH1L9dt7sbOxiQTOz3mKBCY
QMBFyqvQHFETPSzVFznyRVz9w9mKc+6tivrLp3C9mGSpVSKp7rO4hkkCLJXszD5OYvkBqsqOABfj
vS/2HQZcaZA9wmWViMymVkQpp2ycDT8Wos4Sqx5PjO41kSJXHocDRCcfpRXM0WqL8Ry1sUujPkbr
yPm077Ponxa9+RXMPispmKCiBMAEcksvdeohxnMR4H+EroJkZSU2xnoxfyU6rWfer9/Ev3k4ogL9
n21gR0qw+CIcaoiPN9A9IZ16gNLXASRvHLma3TwFXlAdLAbgy2ULMaZcLfUwg37CyOuDvP6YZqfV
+4M6cfx272gBjBn9dvBC4d3IfNXCDDuwLy6Cb2o/wg6wO9GJBZH3kqPhzX41BXRQgEzriopaD/6+
eQAMVRsVXRlF0LjqT91qlU+FR6eoulNzD+ni83LDe+zsJVuwDgHCImM+D8j3jxalttPbKcoQHOZL
Gjld9EubXC32NOlUTDw00G7CUXSQ/sigbMedmEntJGyyBDPfoOfBnFF5L/uFpwTC8wjggHnE1fEb
j69+L59uDTI3RzM1pTZLQLyGuU2ChaF+FoKNIlwlW+p5n2/XRzarY5J3uapqCLISwe+haCXE3zsh
t7uQB0bf8/jtkuiv2PiI3OHHr+AnOcZG0BavRPcKXEF6TlnuPT4/ueJmMcxVMWpztcYzAn1FTAqJ
5yH+llVenzcWwYWA9JZUIayN6XD9eNgt5G5Xx9wca0kE+bU+mz4kJ4CM/J6XFuiT7PmfHpor4Lnk
whV3Q26zTiYAqiRfcb5PLSRXOqvIHVHMeFG9dwBt18Tk4jJKpElXgLaApqErWJ0dn2lQ40GP+hZP
v/36ej4V7OpxbLRez0FmD/Ed4IMhr/gXd5TLciDA8NEBQxKKrSBJIG/VFwU8FwI40cS1dnPQzXlx
LJeWRrTU4TjG9UjWRCZ1hF3TmkuGwXLQFR+lL1DC+ap904LxOLrCcfTSh/KrGRiPvJGg6zH9aZh4
MowsHU3oGwrmQSjBEilVNniRry+O983o3zchrQH0ATZNNBvD8j5NnyqeEg5vEUzKMIncLHEIRk2z
t5fwecD0SsMb9tl9823dgkkY6Jh1fRJ34J940zyKKklGB4IRDlAPh+iXYNi5i+h1ef2D6+lQY1t1
OK5rtesAGxhb7aWScidHcSLM2rt4zPz/7jMxqaLRyqprGiMNBlChgCxU/fnf/X8mT0D5XClzgGTQ
5vEajGXEDfcuTM+7f8/qGnsrK0mbFwsYu7zGVX8SV/JNu3YHp6KzJ3hD8S6Bu46NQRDUpelN2GAc
DzgmoR10VG57BWRGefYclV+v79mua28sMF4Hgl3IWy/Q7ojaxA/L0qnn4jRwSWTop/20bxsz7LEE
RccG6QckMhleneCQLvWztgbqcgrHxAu5AL39aNoYZHxt7UYCZXowrM4oy4q/I2iSjH6Gk5A28GmH
Mb9Ffdr7m81UDErjicsZe8kdMoj4qSWwZxCaBHDkMRR7u+te/jsjjJevpdq1CtIRIBYPoYnKthJZ
cvTrupF/2b8/S2E73ckwNnU6paqPnrorH6Kb7AbDz4feT4IiWJ8Vv701A67o6b6/X6wyRyNu9aac
E8w+LMfQK50G9MWOGFC2q9hHubm0Qpc3DUy367NnXkwy52JdaVoYDzNkEcV/5tpJmtfGdKX2EVqr
kWzH7dv1jd1Nt8bFHHOhlpSCDH0FknhgjFDKjpRv4TxYORlLS4c03X9njDkXu7yTZFMw82PYPhr1
qY3Qus3OEg/dxlsTk6VmpaGKeqQPMvEhkfwovRPN7zqPVXY3hYA+E5zFoqzijffxkJ/i3iiVDsPF
XdzbTaV5TSzdKLPuzM1bmIio9ui8i+funelikq0aposp5ZMaglPw0J/0Q+W1NwgBiODNLtUOpy3j
1Fa43Em7+7kxy0SBLKZS3+IoO6qFHa+PQ36Y0/uBuzr6bz55/sYM4/nCmGWSoIDydJ4P9SnzAe70
MuEAugoH3C8cV9wt6yimoUmGCbQCGN0/fj5xFFSyFmMc5EHxWLijL54NK7R6W/Qh5cL7cvS/fV7b
xRpzrOlJLyZdA/Wm+id6gcXz4qKvi17gNLiSZ5wpY8Ti82b8d7PXZonMITcVNbiq26YPKCNbF0D8
nfNy2O0ebTeROdWKiIStNGtgDXvVl0P9BWIuvZU+9ejmDiC8BFyH2MW55A7281bGxJ4UybGZdZkQ
RNocTKb+kJfcut9+sP35ZGyZUSBCuqwiklWP2d71lN5rdvVW2XJk1W510o/oUoG4tgu56KD9qsrl
u7F0nnUE6U45WVDrexjcyJf89qW+0WKLxniFWJgni0dXzQsHVhYiamsI8nQF7qq2huHw7Fh5GTgW
Dau6B/TPv34OcKJBZw6dhCzgAo6mNKinm848je1jn/28boLjITpz1AgLzrMxMyBrEEsPhj7cz9HT
dQu7JdmN87MwjW6UoOJCMVZUDdIk1vB19bUAlZSj5vR+FIQ/wbMDcjnzpN6jkcEBpO9CvHCvA5rR
wOEDGNHHBEZCvTX7cKak5kVu3S5uAXRBZqu3RmlRsTvt8JQ48S2PkHPv223NMknFVKMuikcNI+dp
aXXijVT9o/K6Y7t5ZWuEySuDlDWZYeLtWbk0+kR3uc3Qk3vMb+Q3OlUr+tLs8XC8e3TfQHRfdpTJ
Kmjwz6OgYSy0P+hnEWMEjbse9EOKW2bp1zdRZVUn2iOrbdPhjaTunbEb22y2iYyyXgeU1X0CWTg0
byAlEq1P2vjrutPu1uPAhGISzdCpOAsTF3NX6JMCVC+aJ5Mb3ZT3wztl/PDajRalZCC8J+peIOKA
lTUCCUictsypPoDpNzYWMQ6KrkLf4FwVPC6vfQso4xt4kyrae5xuqi3yKogrIFPxMTLuxL6yyowX
ajQfsac3Kup/LDAXIAKpnDiMFtOPNDV2IVkRelOdyXY2hyv0Oqf5uOSmaeuJ9mPI8Q3LRMXMOS40
9tDFujXJU8bp5+64iwH9NFrmx/1F/UTFkqaJuFIVnzztcCR1h9a04wp0IoLDcRj6fZi1Q4ED4Hl8
Q6JqCpOr0TkhddNhukiO3PEEb/Fr5DY5xsOV8v1y+7M7+eWDPcZBp1UtZ7VOAB1ULdGbFmvBIEJ6
MO3uZ2MCNgVBF4iU8sJvLy7oOAcqG5JKMWmMmwI7IeHx04DLy5EOEgxmXuRROlKabHKbK3e741If
7DHbag4LbmdDOgdgn37qIUlRePJddFrt+q44CA55vP4Zd2LkgzlmV2PB1MVOJmmg1fcrYKXq9+v/
f+/O8sEA/aybICz1JR8SA2SutCYOxKcTgY3gpnMEL8dbOXVz2nzm2OTtIXMCRnE0TFMphkHjGu8q
gtFv3R3tIqCg9zW1ak4s7DzNP6yROfrCUdISUkoQmMINiWJaZU/w+DMrvG/FHH7iEBtEV7ro2GuT
vcx3Qv/jv9w45qAThjDRxiISwMDfD3YBeHjuhE4e2rJHiEX76DyiGs6a2OOtBjtBrkQQNpMUoK7m
xzX3rq+JZ4BJ0aCKiQs1rIUA9z5LD220kDnutptyLxmCvSEDs1+2SQLiuygEfkatvSaSrVgGT6Ws
2dcXs3e323oae0EetY7IpdCkwE/Lr70CQmZgKe3MrhdL+aWB7IMcZg90AXhZuddN76bfzSrpPm/i
WM0btddUqkA3YyxwEs9Zgctk8xet1Q8LZNJFEtcZCr0ymgvo4JrpQZ+JI8U/r6+Fl9R1JkGIjaE3
nbomGI/pnmm9JAMCdjnMQDpl7yQ7HHs8F2ESRNtlldITJQWJSXui0knRsTimTvircYovVF0bqMbp
hjdNQv/rpxN688mYfNFVUBrSJKApJSMDH+5vTDwuym0m3qe8+h0vyJi80YN/tsHQHkKgkkF7jmmF
hWDo+PoucjyQrfRCxFeulKXI36fmFfWujG5jk9MN36O63fqfwaSLek2zvklwdHRu/tq4oyPfr0/K
sb9PMDqVt3jDGfeKk95lp//Q6vxFK+XDLyAfA63M63nsQzENktxvG8zKqC0nJXK80WCuGHEnCWuT
1Bh5lAun7oilKT8X2cl5XQZemBlMzqggTEKaGQ4IMTzUKzovdGpf/zo4kJT3BxAFX3cQ3l2D7UKZ
opqL7YpcrydvuXjQzNhRJkcrHzPT1sAXPrW3SqdZcxpUpW/MN4Yx8BI03bvPMQeyfFo7BH6IAfZM
WTiNyzzFmECyZTz/FVeCeLI1trb4czr1XuTIPI6H/TC/mGRcFqXKqjMUkhxTCQD3xThpwnqvyZA+
NcDMnvOz577/XAwyHiol0HMADiBDSQggrPv8YBZW+4OO4fVu9uUdLPqUSXbJm4D/l9PvYphxXLPu
Fl2mK0UOCPRXvQCOMXS6g3GW7AHtHuWg+coLqrScs4+3YMaPY2i5AT2C3mO2BrEMOIz0q81AtC1w
MhzPDnP4VWVfL+DrCIOcnMzuwWyApfvZ8EACeyU9ZJjLNtKfsTnKm1pr8e4mGcBnKGA6dJy7vqEM
3rnLh6n8SxK4WGPOvrEJRbNdcTaID3Wg2KqP6bxvsgdOeJ8SJ62cDL7XEPywOubUK+JIH9NByUBx
DaWg2CrP848IIBx0QmYXsAjiZucJ8+Q8EcY9INUHw8whOGWdIOZKmx3BUg6ZUfCHwCWJU3OrpP+S
5/5sKdvuGQZVHYdGQhy8UgRGZ1HMvYkXzuhS4cLW4wXA/gPnYpBJMXXSDwopDEreZN4IWv2sk/Um
zMKvi9DaetciJEbzRZZe/iqhX+wymcZM0RgEw7bgpyeKENdH9EZGX70VD6GVlODPjA6843f/lnEx
yeSYQlSbtRKkPpjU6IuqKn6nRudCaXkHBT0IrhwULABcX/opn7syO441PFKNnyQU2iBKBT6nzMmS
8K3K13shLX/UQIle39b9NKPLEoSnIPX8Tuu5if8wDdVU7NFzaiFBEpe3EfmFtGo1sn/dDo20z0u8
2GECIjESQ4MgrhkUc2GpfaCqb+Z6jiAcWt2Q8Mt1Y/un4B9jbLGvrdM5EkDFEkzoZpGptg0NegiD
0wruQL5ft7UfDhdbTDhEWp9iWqAvghyiobJv3ske+Kv5cb7vIxc7jPtLSbLGWYhu1hLGkq2PZnzo
yhWT2muIkSg1/9WrSAJkySe3nTF32kxTxoFd74fD5Scw4ZCKgrRkMco3mngs1ochPRkmx03+JZ1d
bDDHqxAC2p1CJP64PkXPdIZu9UnqkC/pM8C7bnOODhGPInuvkYBkfbHJHLVRmhFJRxwc25/yzyyx
NVDmC25+ozWOdFRAQlzfAnjDCXpOQBDm4E2XdggjAWOJseLKmldKX7X8oDZPEH8VO+60MM97mIOX
zGZbtOaQHQGnD0ZBt9X4rWsEkLsiQvpZtyES5BCyHgDT4dVE6Ce7Evrvoz+bFCNledmhBwZp7/Fr
Bxx2zWuy8cKdyS3hMFSlEGH0kdS1jNklIsRWuhjEaaY5fSKRij5JXIgP1wOf8wFluuWbZQ1S20ih
oUB/cIJsvYIyT5FYon7IZslSw9994l23x1mlzCSaDvNIlZyixl5htgJjAuP8ljQgdFecvuNVXnhr
Y5JNGhmkEWMZulGkcuca/fqoHO/EVXUWeQzKNbG7FtOm1xfIi0NWzlYGJW8/1iiezT8Nr8EgBIQr
NKfC61qjSAFAwd3QVp3rVnnbyiQccdCzknQAPxj9Ixihyny0mugXRCxtg9uNpQnySiTITKIpjbgP
SaxjMOGhBXYFD1OIb/yiI/vgAD7L4H3lvSI4KVtmskw2Sksui316nFJfm3146tJxRKv+5a77J33K
dIc3gZBIUqLm04pj4YHYgiXdkPsJC+pv1eD6p+LcVT6N/YikBkAyyo6GPB7V2sBhLtyaC4qswD1c
N8XbNyalVCUxiZGIyVGoHzrhp7raasg56jgmWPLCoQUjBsn09Ahmf0uPvXmondzgcPBwApnlLxSn
3mjWJQMHT57Ct1+VrrFEyHCmD1XiGNxnD80LVxyclSMkK9SqMIgQH5eH4R/tiMmAQ3gwJHD5U3VA
Xk2Tt4PMfSSp2rWAfjoQ9Cp5JiOuQNOPxow4CYJzfLHE9mvTjJOoSHizommgpDcG9ECuOxvHrxW6
zk0AyXOhhHpcR0f13JTu0qBDq79JXOo2nhk2F+hDWEOuFOUo9Av0M+XUEOwmtVLcrLw5hwZB5ugp
RGWs5Mf1Be6/+wHTBwwS82aflK8FFMGWSNRB5HbqnuVTes7sDvjz7D6yRYsS2V+3t+sYG3NMRqqN
MZQa6LIddUA6+/kUNbeSMnJCa9cvNkZo6G2+WqOWa6tUhRLM6VsfnxuZ43e8RTApKDHNWSxa3LYH
42nI3XW5rXh99N2z788STJYzMEq6RQGjIDTs2sSeJXdQD6kxOIXmpsr99U/CM8XcXnIjTAVZVnRf
y17SVk3g4rozirWzZtXLWAredXO7vr5ZGU1U249TVyhsmThpjRr8A8K9LLVOWtyIknvdzp7sBciL
/uPZJqs7CIbnTAe2hKJtKfgbEOmAPNH70tf6nT5b8YVvUB5unQh4WE7e2E3uG9vUQzeLjKVQH2ZN
wOFuomLgLJBSKw6L5pu5Yke8B/z+7WxjjclSozpQzhOVjnHOr++1wkP8FH1VrNFNHynv83DDi2NO
3jBFJmX1QBWHmqBRCZ658zFOfKR4Q+UnJgjM4xRkB15xaz/oFMmQwQAIsjwm6FZlVIgstkj2IOJV
DUvRfggGJ7D3E8cfG+zDYSVi3udtkx3z4WjOj0L6fN0nOWtgHwozxFG11NDToNV+iF1/jlfNKQXe
ZYxnhYkwre0WnL14NE/mvSH6qvKKOZzrC+FtFHO+l7UkKyM0y495hmEi6KEig/zVSXH5FvQnbEJI
aiEPbQq9gEFQQLMy3MvB52dOCg8cxlsKEzzqEC9LR8tsxtfb4rt2pKr1uu0Jtb04kOI78Pg09uv6
2mVhTORMzZwVg7nkoE5tA9Uf/fE4uxRBnjg59w21n20vxpjztukHAE2NBWLvanauZdQsIZc2y6rb
JBpvJ6lffbpibhbGHLvmoOBw18wc+Br9VQHlI/BzB+2VWFTjnZcOuNvI5INMmXFszUB8tc4CKhTJ
B/2enZ0owaTg8Hj2/yXd/dlH9kkAvsyBJApqQpNdNDYFdWde9So/jC6apDdgO3m8HmBcg8ypnOiL
ju+GCKsHu0QfrYZ4hhjIix3fUflECa+54LrJPUA0DszLGpm80VZqNVXzkgQx1LfoMXKe7orj+IKW
rH4b3y1OaxHoGf4zvYQut7rIcVQWpzgOerzqotC+94NSNER/Dl9D6AuuD1kwnYZ7KJzNCH+rerm+
ak74s28IIIKgbUif4bX6M0m9OuLUojjJmH1BgCdLK+sGVIpr4wzLV6mCTlTGucFRV78SeAqTUbQS
3NlTmauBKCtW3K9etuRWGpaWrNyIWneYht6WJ8K5ZfNWxqSWSCrnUDIBcho0J1GOIvm9Rv71j8ML
coVJKWM9D3mbollHYYnQEz5AzRMAQfNIBe94Uz68BTEZZVzKppOWAq4Qfq/mL6r0rc1+Xl8Q3ZMr
X4olFBEzo6gEAT35tenOYafgotE/q2Fhm8lNoam8jEyP4Wvm2CSST4Chob5wbF+H5/KeJq0Sx410
NDGiD5kwDqqZE0ssGzS4EuMFQFXcCck3ubgdW97A0r4B9MLAqwkp0nfkweZOkEgZ+DukCawv5rkL
H8X1r1z68v8Zd9PwMum7TAmDPrxVwc0jml8FmZNw9r3sYoPxsnhGnu1yJBw11X9U+nJfFL9SMMxd
d7T9dPrHCttnaxol1g0FFQUCElVvjXPDRrUdxI5ErPwplIlz3d5+P1+7GGRcrVyMJBRMgGvHQ3vQ
HiK/PIROoLo5hlmEW3IonNjlBSzHHd5RYht3mJDX2qWmKLCut/TqJTE5Ldj9AupmVcw9N24A86o6
4IT6fALWFoe/st71ZnloJPJbnZaDaZrg4F08JRY5uY/jJyzJNJlDrU0mUQ0WMWiWLwBFpfrfnBvg
acLIDMISygRIH5v9S0JtldQiA0u3LhzyRnqOJ/G4zhPolKLYFnX5XhkNP+tKzk1j/3KzMcw4C5Gq
rsqLrAuiZ3Js7qgAgxLIt6qnHKpzdI6968656ycbc8zFRtFr0J0veNat5JSTrzJPBWz/mAIHJxQE
sI+QlPi4kaQJK7xSAIeVJSv0Chfl/MmaHyYo0kCjw+areNMN+pTYNwaZJELqVhE0A4X9zpVeqRas
9q3HzFjxSwFg7/rm7R5ZF1Osk4hGj6nlbsWoSgzFpWYKvwOS67fxYmlF+v9I+7LttnVl2y/iGCTY
ga8kJYqSLctd7KwXjiRO2Pc9v/5OZN8T0zC3cE7Wc0ZULrBQVahmzqfMlEUF/u1G80oiZx2qDGS8
wTIxifA4uCzVxo7mmQ6OfFf6jKQcQL/NX03nrWRyJoJRfUsuyinzQXF/mgPTNdLuQBfzMsj5Lqn+
yj2vxHF+pZvLSZEy9NOWLtpV5tPYTriA6AEIMoBNJ7KSw27G6oarhdboTVpIhwwdbOspp55Vfrtu
H5uRZiWC/QkrEUAa0FqZRpJfWIE9DMSlEYYnzyYRJBciO+SS3CwIrAIjk+mxw9RdcQhnfKLMnqXj
ogzOdZW2T83Ekh3gJE2TX+CNu7TohwWNx3jQ3Ji+Aq5qn2eCkQ3mEz5f4XchnMXFetBPSHMA0jsq
qZM3oWUXspE6RTHnOyUsfsSVdsISZSdyvuyHrwnmbK8ultwaLbwsIz+6kB16G7vlyMak/zcz9cwR
XRPGGaDRRX1pWgB8o8shXjy9vbSFWwRnmt1GxNVFe3XbaYj5fqqcNQZmQrMxrsE7ptuvVQNS52If
7gw3wRMC2z6d47LtT9H69fYdeJfK2+aQTs0YAUuCZLEdd4Udtnfq/A/wW+zrlrk9W7vSj92S1W0z
Swz5FQ0aa/N9cdMReyK2DLra0rEcrbdz38TCNOa2ASLpikhDRLeCC3LRIBdKROXeJ9ppTs9hcGwi
QazZDtTv58iFtUXtIhlUKelRTW6y9oycS3B8Atvn574VuuhSXjH8QS+4Z0Xr5DvbymfzC/NBlHYI
DoxfUtA6bEH3CXZxpCRx5vjSVT/0WZChimRwXmRRA1B2LmiBYhYZWz59sV8UwUf5L9nan6/CLyJI
phGESt1Gft1HD6Dd9SSz8hQK7KO6eVMb6wXLTqpNeoyCjMWhj2SPjtPjoKGKc/3zbYeA9z+EcyYR
yJOmOIN5KGZqD8V9XTwQqbNTclmiL9dF/ZeU7l0W50ha1SzrIaspimHLPj7AfZzjmxGE6clODIQv
8B+U8x8VjcYirYfeb6PCaYz2ZIEEeJTokWCB9rpigitGOQdSx2MD7tUMsAPU2JuSOWLQjH6/LkOk
DucppjSzmrDoEt+07tSgt4sZtNadYauNIIZuWj9o1QyCHQ5MyHIG0admp5g92vPTcFpi11AfhLt8
mza3EsHZQag1WMSJcMFmHY/MqDScWmkLjK6m7jATt08V9y8ObyWQswUlD+a8npTet6wFtJmuPi5O
0j0M0dt1OdvXeiXokyXQGTw8M/WN2zqz04fISTBbaTrhAHxbhqYd7K5L3DSLlUDOLNLENHsaAQoz
rdQdOAvsdkbsooFT9kRg5dsP95UsLpIQsxrDwCgTX6bmnpiTPVjda9Pqd2Nt3cq57vcVaR1dQ0u9
EbFfCaySn/vP8nhpxxAZcbQ09ji4vXHQq5/Xz3KLogfEhX9MnweEry0sFsRTVByVPtlp421n+lF1
iLHkP5hIP3R7XvaW5A3F/rpgwUfkIYMlUuftqIPbG9RhGdKMbI8wZ2eYCbwuZ/sVuFKQS1OLoVKq
yECmo9vVDR7VwMje5Z7sG3YBglwQoIQgRRXcPeYvPmWrK5ns31fZVQ1mahLSBHmccSqL50p6uK6U
yDLYv69+v+37cGqUMPZBZuca0S8FWG1RLTANgceyOAfS92lGQY5h+cSonKq+k+QHE6ydYdbbbSd4
lG3no6sT45xIQyy9jdkI1nIXyJ75g/FgRXfVqThNR0m3tTv1KLvgYNuLPtX2eMdKMudNhkJJCHs6
YTQrPk93M0gvFReFkMQ2LuBqnhwAPJ2iQ+7OJ1G9Z/NRsxLNOZfW0DNiqsC4AAmxO6LnIlcPI4OM
swLHUJxseA6Nv8nz/ogk/DwQqhAkozWmxHvjNDSPuXko89frxnnd+MG3+dE4dbloNR0YjUda/wjB
MaHHgnLj9pzKSgnyUcJI2nyJhizx6W10yb5Wj9OLhiL7BXjZtrZHIQnYMslt/v26XtcvHVgkP0pN
plSOZw2zqZVifSnN4mKRl2iKBa5DJIVzHVkFvNVgTJPjEMiZLSOy9SW9NXLRUPR2Yro6RM6HaNFS
q4OMAfAsQ2OYbWFgbQcI+GwzEADWrvR2/fgEeQLhJ31GTVmqRYHpAerkLj4sGE0M9gzCAMDjTiHk
LhUqyLkULS7SMtFRcJSBXu2iuHkLlNCbpMY8ho55DJEjEX04zo9Mig66uTaXDm1vANCsCO/xwlad
chytvxrHXn06zm9UqR6HlQLcjtGRnRiFzeow7xWgPgqHI65HafI7PVoFGrBtzwOxlhQzJoxptrzN
0+/Lw+JQe/DGA5Ud8EtMd5bKRkqvmws7rk8h1FIMUEcAdQiU3x9vmzG2cZlgOOwItouf6pDZwBd0
Bk3+OoXLL9ApJrtSHwU3fNNzAUxJNnC44PngIp5eAJdUY6FAmZJTj205zFk9Xldr80BXIjijjLMU
ZAJqjXyyASlLE76WiukFYX0qp8X5d6K4EzTzppTMYg58XX2btRdiPLeVH3WCp9NmDFspxNkiuE4k
uYjhFROf1cgmgELVbDlOUIDe9h7vcvhkGOQaRSe34CJLvxS+ua+92JvuDVsGXw8rUglhHwW2wOfF
pOst0svVhHnmZV+BnBrLTcgah2ONN03j9QdFENUElsEnxHUxZaGsFonf5pccSU/x2CUetQRGIVKL
C2LY6rXG1Aow09djvyiypcYUXNztF8XqS7E/YeUzMCAimciAgeni5fAZuccoHRubxRQRVJ9IGy6G
0UWpgkVK0b4qZjvpvoFx+fodEpod5xKoGSpjMKK6rtyl34Yb9RD49Anjv4AG2ckH+iA/XBco0ojz
D8M4TEABQXG0U1GUVSKgAqSC8LEZqFbfh/MLEchoyzmXouNEZ3ucnKgnjjXcX9dj++FsUV0DuiDq
zL+fZSsraDNTsqIkTzDEN90wXF3WV7SO+d70BZLIZqR4l8QZgTaCDl3q8xwYLgrokOIdSCogDGud
+X4B6o7gBrEv8DkwvYvjLELKOmnEDivYApZ2Z7XDU2FVno6JMiusbhFVBOptu4V3cZxBZBXcHh0y
gJk1oWPkKJaWjaPo5d6MBC522y7eJXF2YSR9oQLDCgukJvjC0SAzxvBMMLQgchDMx/AnyDjDgd2h
ALyQd+VFnErKoOOtR2/7L/FpOWF+H29wT0fnqD+JJ2W3FFNNMEmB09uQwb/00SEFVdZhfVQLDthd
csL5NQX22BgIPMXWxV0LYf++sne1LXPQ52AcJ2IABoMG+uGqJ4rg7LasYS2Fs3UJAzg5QG8YKmJt
N8MPsGqnVWMPos01kTackSfpoBXBBN71pst2o67/6rP6+fq9FanCGbaBhf06kuL4aEp3QKKzB/LU
Ni+JmCdu29zePz9n12OWmm0rK0DrB+WC5si3yZ31IPsYJ/KMU/VT+M5h79vP5v0uj8uIrKKmyjRC
HoONJWiqQasX3VN2CbipBfawWTdZGQQ/VSEFrVxG41D7wPwaXOJU+/BevynBLpblHvmhOJ1TOckz
BP8d7uJaNvfQpzO4bUZSstRv3BE8IKUd3o8s2jMqXOtJCJYpsEoenDNeEqukGk623aFlyaBskpRx
pVtO6Je+dqNodvFTVKTZfEeu1eTcR2uaQd4mWDVr3MlV3MwdTqHH3q2dl9yKnuVb0WUtjHMj2aTJ
Yx4DDkwiN1HwHBR7PXmMyUXTBFmA6Cw5TwK2mExRGwypGvprn9+pk3P9em9mTmtNOBcyAUQGwCqL
7o9H1iJlm4gZ8OAZwSY5ZJ6Io0OkD+dOGr21aqOZgAqlgDLjuZQE0XGzTrjWh3Mjep4EIdYSkDn/
rhC2oEAqXvJbxhmIKgbwrzBRVI2oJ4Oe9vv1sxTpxnkUY1JAMNHq4EnGyhJmsRPRyL4gQvKwnLVB
8qqMSHCY6aM5RXaNtSKMff8rLfhpmF4mlGDqFn4RT4J8Qb7087oAQUThkTm1KTanIYqQuFSxkwwK
UDnvNIPuJFFtYvO4qKYhf1FVE8TuH2N9MFGwoZUKUB2b7ymDuwAqcbW7rsy221kJ4bzrTMI4kgYU
I5YfA6jqa8/azW/ao+kVgOcuhIFk08ZW4shHneqQDk3IZpWkA72dZ0CN5rvAV/4xHsfe+Q9HvSi1
3XYRK5mcZwWNepNXI+a8o9LWfmnO/Fw+J7K9RE7zTblN3dCtRDApmzayEsmOYZWm6fk4V1ovh8dk
eLSSyNWXztU7IHuYsaDSvvkOVleimBWtRJWthsX1DFQKmpdcKsAEM4aW6ozda1c0Wyk8Sc7ZJoGi
SuHc5CC+1X8oe2uPg2yd+W5xal+5TVI7f7luniJz4dytLmdJXuQIH1H9ROpXItxFZXfoUxZlUZax
EyA58kMvQ0NDNc8bya+q/mBROwqrXRISuyM7eTwRI7e1/JCJUFE2d5fUlVjuGgykMGtJR31Eu213
8RnpG9ilMhf4RBhwsLtd9gCi7uSQuparALNbtK696VlW4rkbMRm1pSmjEvuzmldfOyMf3pIoDBK3
MapeUHDakgWIc6x/A4YCjyPOi2m0XdpAxW6xkifukHQA6Yr8yZgEgXPrxq3FcH4saSTZyi3QY8Tz
P0ZyqudL27rFIEhnNntCazHch9MmiYCdCRsxI/hFqydG16DntuEDo76x1V1yr39VfeG2GftV3krX
UrnvNWCwU5siLMaMRzbdszB6CH/YsZdsuBelOJs1lbU0znlpiVGnS1RKPprYehRfpOIkTzf1YXb0
2gXdmqQ1IicmUpBzYnFIOn0ISwBPo9WAWgfcWIZCTvuUHUf7r5bB1wpybqysFwwZt3XkW+FDEp4q
eUey0JaDS5mDtO4WoMZg+d3pdDd2h1K0TbB5H0BtYILeGrzT/PYbqcwl1Kt+BNoDSJkWxdOH4EGN
2vv/u+fUVmI4zynJg6nKhgqYBOMUD0+L9nj990VqcHlqNddJppdN7YON3cmn6amUysfSrISDFezi
frL9lSJcVqoNsqR2KhaeaxKGdtoFDno2BzSXX9vQ2qWJYtcTcpWwx5Z95tEoFVTGtkLQ6iD5Hbgq
KIxqNoE0mrTA/QzUebHDUTSmwpS4oqTOea8si2gGssscDTB933rdge1iiJmQtt3X+2HyK29Sj5o5
7dj8ZWk3JZY/qj2Sk4fol/wG2Ac3dICPHrrL1+u2skV1A6zgPzbPl8ZAIIuz68LW7xvbeJDPyp12
Lx/ZM7f2hpegspUH+UdIXDx2/xct080pa/CiK1h3wbbLJ2gNZVZaJa4W5l0IiG5AK+sVF3MPiGHQ
oQWZg7Zf8w3tYU+EVb39Wd8Fc550SeR2rup0AutbfGhvY88EpON8EBFcbSbxawU594kUPidGR6RD
dFP4g8963otX3wC01ZGwpS/4mts34l0rzn1Kml7HaYHqYIae1eLqh+gxTk7kSfeqBwbC03dnEU2l
UEPOnSl1xyCHNHTZ7ws/PKBB8tTuux0aGDAY0ST0Zk69Pk/OuTWDHszEUAN/TgLb0jrMkIOAGHSm
UtQcjDi8hfZOMyl3OenORT+KuEY2nSv4bzTdNAD4x8+29FOMnYc5y3yzGi7qUjpl2JxVuL7rX5Id
2ievsxLDJTNNMDYxrQgWEq1LUO2r4rTIN5L+Oo8/rwvavoErSVwCo9Zx1EW1lCNt6n8p+9GrQTDB
kL37m9KnoEGMdmIwCaFU7vrlaYEZhhGgzfp0tsCdRIjm5qCSHmQny7QvYVrvRuNXbsYuqRKnGuR9
r+7yJvLHsHBpvxccwua9WR0Cd0vnMAAFj7QAlIB6mV9/a8HlTv34JgCWngpSTXYKwtGKzcxqJZS7
rIrRASu/Mycsuv4Hlrt06Nd2z9jjo3vRU5v92DWD4m4p1cM6T4wRs0uRAadeDbWbZTGeorQ5TgBI
3AlOVKQcd0812czqLDCA/b1jwQQUlxWeT4wJoPGCnTCMidRj7n711I6VIRsjAoyX4XeJP3PBC7wL
Ls2h722jR2uJ1UzS2lsET6jt+Pn+Efn5GDkrEqPoQXmg3hkeOTf7JLYNQNqCPmLX5DZDGYhq4HSj
RfOb3VlwzAK9f7vLld7GTOUqi+MQzpfZUOtkjx2149viZD0bd9q+3uPpD4gPoR/cnKoFeNL/OMLf
YWEleTCtTgfeBTnoj4tlR0/GsdpTn0Y2fWyB43ks3cITef/NoM0odkG2q2Brn/vKTVXDqDQr8IlH
jwXEqdjzRRHeE5zqtjv4I4ffeTcBLE3iFottqAA80C+sci2VO9DfOHAGXoQTHe345a+E4nWPNUFM
IPHjH1I4IXZT9A+Hff0t0G2WbdI32e/34QVAWHfRURKAFGwbz7tEzvXrdd9XdSHFx1F+wg5HFz8N
9Zem3P9LxThfbxiWjqW2VMcgzW+w5xOe5bLuhB7rBDROj1a9ZJtP16Vuf8J33TiPrkkpmIpVlHEy
/UfdvFLB12L//bM7ff95drQr688kqShJj/UvifxKw9hu6vMQiZ7eIiGcz57nzrIkE2hsZm/HWHrZ
9158u3jmfe0adutb6JdjUdy/fnDsR69pxjnuGCkPEOjb5GjW1n6I3Tl4SKZ/NNI5+V8RU4Bo74/J
c/cZ4BFR0MYZg3pIH3ow3wGz2utvCHoogSMibdt+Yf2RpvDlrsFsTJAyNRQDKcON8a15DNzY+10d
YjxQsJRn/auonHfdDAG//9FOEo32NAgN0+/JE2Z6yl4QZ6+biCJzeSIAIyxEdjxjLEsrbTyxgKOm
34+NJMhHRXpwrqLtrWIYLOxQKB1eEdMZa9z2dbv7Lynh/xgDljM/HtWU0LlNFzjdeEYje3Kr/fJ9
uNQMi8tJS3vJ7Pi1wcqt9XZdsEg1dsSrq2yAHSHKk1jyl+FFBwT1JCLL2qzNv5s5hks/StDonM/j
IusHxp+TvDGqkPCn5SzoGaYJ6L5Fpfnrfl2ROb8RVcFggX8eHyvTHiL5u1V3A5KACpXsQgSs/1kW
kF4NAmoJAFbgo3E15Dk05CiS1OxIrJckuamTcyCB8pR+vf6RNvKsj3K4ixShthsMmToDpC3/hsb/
nh5rrJkNB81HeWQv3Y5uAlAx/asspFXbeOF+lM1dMplKjVxqGqMElR2CvRRsoHvY1dgXu1hM5/w5
c/4ojb9qeVZ0eamD7KVxWQ4QYZZNvZdfGYig+BXC3PlHd/9RGnfrWqz8TlpOC99IU73wwTsBxOg0
nrPELaxurna1Pi1emwWd5Ohjn5b/CD7strpgrgbhKhAS+JGOtoyaKSXR4jc90PBaL302d6mv/cCy
z966CIMAO73P+r6L4043KkMytYopo3VDPTbTqzenwRndwG6c8A68CIPuCDT87GDYEb+L5I5YK7Ra
LTMQdwBlov+CvjfrJhlv2lP9Ouyqs1xgZiX4JhD6OTBAqEk0BZTgoMz5PTa08mrpbOZKG+Qjgt0M
Vrt5J9/G4M6SnsEc/4TKjDseov97B+ajTC51GOOyzEkhSYBbib9FN8bRPOW32Yk2+KDRASsejhHa
IjCBz/nKR6F8DtGlZQOUOjw9ZD/qz2rS2hXmI5PMritPcKibtvp+qPy7YNFSeLt2KY4Jinmjl9+y
/qriMFzKzBE9djbNxtQpsLQNvLL4eEjVmBDAG4O4frkd5puuF2T/7GA+3YTV73NxT7Pwmoo1dYKF
/L533n8K26LH1LYhvqvBBT/8SSVg9hsECCxmxT8J9bpJFByY87+mChfwylDvJCkM8+PSm9pdKtWd
bdTZRW105bkddDzaYsBp9JEZeGrZJE6iy9IOKBvR/rqBbNuixXbIVSjFQ09KZT2bjVVkxzz/aWAM
L1D3AxLp1LSbXAQov32u77I4rxIosdFijz0Dt8yD1Dq9+rAQgTqbsQEUw4weHqzffHHBMqW+7gAf
6pdlRalDg3LCbliZYU13mZYaL+Iu0FDYyLPwEloZEc0Jb6q4yi04Cw3aIUnzJLEAwZI4cgtYm931
77VRxGCu+T174YwzsBJzlAg+WAtii8DrvfTWeAv2sc9QbLB55JpvfyXxTzDQOXel9kGiY3cdz3pn
wlbJ8BTvIne8GDZjNCz380FYZmQ6fLocq/DDZWhRmacZiOqgzRe0WORfJLNV1OMAbHPBMtx5aMGt
xiCDy+/XVd3+en80NbiMbQykItIDrTjOjWQPWDZNEnvURC55M56vbJS57FWca806xFLQOPtx5JS/
pN5mY0ulR5+S4GJ66g6oz619XbFNx0ktHVB3gEq3NM7bpBXoIceSREeZOmqsAQ7rFAffx6SySdHa
avtPHAgmKDZeELDTlUgushqYaluAIUZR+FpeGZCZ5Biu6rGVaNZHEnUfNoaKIc8CPhoYszRD5aua
iEZFo7Spgtig7qXB7p+th/lr+BNtMtAmK07pat8J3YOKQ6DpprFahmYiBaOaYXKKVhoFtXaPlfPK
+qab/wxD4o31Tm1FgwabxglIRdk0KMDede7i93Vk1lk7AXzA+L6A0QZDBmWyv24n2++GlRDOUKwx
VrohigG6vK+/sAG+wdbcEISp6FYJv9lmurASxp1cr1NMRyvQaNZkuypsiYhe6FsSTNi2phq6oWj8
Qs9gZSrYjSTLH/r5ZlLBLQO+7utHtvVZMPxAwdKOucxP8IdakIyyGuco8AKJyEvS0bAzgAaeq2Ea
3OuiNn0/WHuBywZeXPpp17Mo576mhZIdg+dORd+ZDegZ/a58pXf6UWXtAozrCdoFW+a9lslZRGUt
wVwB5s5vDdkZx4dykNH6UpxmEH2szZNcaceZg9bFurEYXen3WEzStdQJovMUiMpPIn24aCYvUp0G
ZRQfq+pJnsC1qthqsZviVOByBdp8WhgKpNFs4qHwFXVHFL9qL7ouAKDYVkWjFHDAKnwfs/51INEl
SsuxCvxcP5HpW6qcMutkhaI30lbwMA1dsRSF6kTmU0SznhqMheJ1H8729IoHt6e6eOM/LqiJ+9qd
TUp7OHeYHrNcYyd6/W4e40o4p2OfLVi/D5Anq8uEjavD2FQA8w1FD96tdNw0sd+vKiqhVOasYml6
ua7B3QU8ILaPpxyMS+qUNwbamsL5CnZj+OxmJYuPVMRK5ZoC0cKXPXJMHwCq5JS31i55GY4jYOYz
7NzEd8FOEjiqjWUAaq3lctlNXOVTtuhA9RpBTg2QdLJrHuMDKmygp15+0Uf1mDzQvXxIbkU+ZNMN
v58u33jrSj2x8tmA3wrKcxCAkCE3RV+QZU3XTpVlXavLEFIl7fs5Z6Xy+MBQCHflsFvuR1f90vws
EMRerjtjkU6cYarGOPXAfomPAyZ7x8ous9frAjYtf3Vo7N9XCsUoXddGSEt/VIbSVqX0bGBpk2q5
d12OSBHmZVZylkJqhkFfCj/vemcBLxHc4XUJm37KpCjly1QGHzFneEljRqmKZddjEqD2EI92L19C
+TSI5mm3T+xdDpdYNyTRjCUMKRDM7a5SHA1+Ii3d68pslnVBP/FHG87QGpKGbZzH1J/Qt+/vkb3s
NDiM5tDtZrcEl3Z40R37gAX/N4Fk0TlyJhcA/i+Zu2rxzbvokj+w3jlQy9BtYOXk4qx8ITZIBw8C
qdsX611fzg6liOoSinVouR4Ln+xqT5Id44Zhd8gH0xduB26b47s43hw1Nc/oFJQ+tkVDp9QK3UVj
9O++omXpOrrWeDLw7K9d3ekqGDdKn2AQGe+TFl44d5KX8We4izr7R/aNlVexvky+t99FQ2/mppIr
6Vy40YCvj6S1zxDV8j6yAXYeeLQcKpD8dO3iZgqxCnuRs1K31clKPKTJy10cWdUXNRmjXRuTBRSd
stKftKXJACDUBj1W72Rtl5uJ5BYywDmqpSxPWRzKR0039PtlKGQ3G2n5YtQMGysxQz8zqsyXzVre
a0oapU5W98VTmMXV0aqBwG4nJM9BPKJr3Ws6mE9SApjL0mrqX3XVzudc79Nkj15o+JbVIAqOdNLU
tj4YVe7US6VOx86Y0D4sga7w3Fs5PQEpAAw58RhgTAB0sd9xDvKdQWrrvkprMKcHrTH9kypR9ZrM
EwY4e6AkJKRX5H1HDHoTgdrukSZykuwBOTTHbkDqZXCtxTQvgPzvO7chWS0DdSVPH+Qirw9DVYzf
aTgMb8RAj8lWx3gcz2mbFcjLwnl6iKcq9wUXZssNUTYOIevgL8e4yUeH2jRDEWYdyC3r2VYxJcom
COLJJpfhmBKb7FnlQozzvumX1mK5ezrKSGVzHRdn+RE9hQeWxEwvCuJg6izn6ovBmGorJwT+LzmI
KqYbM47sQfKuM3dr0zrulwS8xr5e6edcye7GIrDHosFOiOZMmXRDQxmgDeGFGrPd16YoR926UHj8
ww+hvKiafFO5yeI5NuaC+vMxOOa76C5THDX8vf2CHeZdgNd/LiQN2vrQliZjFpkislG+SdrFZdep
S58fjcydrK8VxqeKB4ExbXlfy1IsVk9HdZanLl06g4RmC874oi7tMsCkqCUnZ5qTW3kg3jxRx5Sr
GxMbMXWXfa3l0Vc7+nb9j9hYMKJ4pr//EVzIm+Yx1kM9M37X3eXaNhwFe8zDgT6x3T4VlEz0XDjg
6MRRh/tRxNS9WdtZy+dulGxKUimHGLluG5scW8xdKCfrHL0o92BhPi5YXcn3YPsI7Vlw/FupOtw0
wJwwNwaeK85Pl1ZbN3mcSX6QRvagORHc8ijh3RO7QyFSc9Oc3oV9ehcwkulymEzfqL4o8Z1inIr/
O2Iy+5B/9OHL41EdgdTVSKGPdgoXT1YfolRQDtssIa1lMIte5ZNzVEkZqiVI8l8tsLm2nnUmj92v
/+ByE8EH+nzvQQ/KFsGQjqmo+XM1g0qqVUXS0L+zwM8QIlaBu+O68YskcCaQVnW84O4BajEfHADd
2Uj5r0v4nNZ90IFv0TWhLi91FWp+1xzQArKiEZMjx6ATrZEKNCFcGm5VUj6Z8Mt+2H1rIpB1FIJU
UaQI9+XDJMzzvoKvquV7RXN6+kuhbpXsrh/X52vCjgvgPLpKQLnDA551bFxKV/DJ2+pt7EAf3TwD
bvbfyWB+YWXDZZTq2cBkzN1zZjzkQ+GQv9hCwHv8PQnkN7JbWuvLwPKE391MjMFiI3uv3eHFihYA
FbUAPn8cRGjZ0AihpkI0PiuRMM6DNrFp+sX4mHRPDYaTFO2oJH9RLkR5GguwJouMFueqA6oEWbR0
C9L31x6klVr9moGzpBz217/QZi2U0aGaqLrSz1M8U9f2bV8kbAkAVFv6HrPTbnEiX2MPPOJAUQqp
LULV+HyBWGvoXSR3gUw5nmIraBR/qm+bWHXVRFTt2hj4+yiCu0JSViajpaBR0+17rLMz9wlQVw07
7UUGuvLSnQ+hbPei0LOp2Sp94wJ8Ng7FohCkb+g7uIvV3kZSc3/9g30W8fHacp5aBiqANs1mdlys
o1Ud0kwwlfPZvj/+Puen5XIKUGfA7nUzvijWYseNtSuD20zuBQFOoAhf2MVQF1GMLAyPS4HXN7DI
FlEI3fRweDighY3EQ1c5Vaoew0W0w5iDUru1/Jott1Em6sVvzC7ivN6F8FNwellHUZ5CSBo5eugy
NNX+Z7RHMeFrHqOwy7BpQO8pbO5uHp9iMe+twZIpU37lWoM5AkxX1Kh+HTYgUujvcksTxKEN38B0
e5fBbGUlA1ZQDx2jR52P3U2L4aXhRC7ZybxVjwQ3yHzqRTtWzHo/Vh8/SuQCRg5ws4kUAXZHMMmT
RpGty5c8PsftvTXdNenb9bskksbdpSUv1LKssVMdoPYeGXcTeNJNNbMt8zFv7qWqFITD7QNF5KAW
IQS9Ts4/DGpfYsTPwv40Nq4qnx1p+jN7sQY395lPijHNITrSjUQSZ7oSyixp9RVBKmZROsBj9Nq+
8FU3PBK//FH8Qs3GTcVrep9zfYhTVQyFosGmfZrqK+aiz6ZSs3zgkps/5p1+o77kTvQCPG39HlgO
Bwz3ucqleRY+ntnpfTKelWTudEdaj4MeJRKaD4Mr7wq39MBo8/QfuCbJtZ6uW89GkPmoKXewUtN2
JE2Q3cizU5puetZQ/JoOQAA+mLmHoN36uSu5wsWjTbNd6cldfUtHIY80eE1lN5mvRDswqjn0Et3l
jr5T77Nvta8dtJvsmNyKECo3phE+qsx5hE6hpjHqeJSMTvjAFoUxHHBJbxbH2DfPmMAQoe38F4GG
AXUxWYWE9KPxylkeZLmhTD657UDE1HsTAAPd7DS//n4IXUQD1BtvZKbhu0AucwDjg1SPoYThKn+4
UbBHu5yk8wQ6BK912bxfflcrDuDg3d65bk7MWj5b77tgznoDvZ+iuu9mHxUCTMQ2+5BIr/9OBGew
VQQ8kZKBJIXlObV+KomgkfpfbsS7DpxlZsrQVbolgfvUOEiPbF66dgC/bdrlD9PE1Dv7ZvQswusV
nRxnlLMUKDRHGccPOpC5oTBWaCLFRCK4uJTF3QzWpyA71rvZgU/bF/vE1S7WrbYfPKzJihHMmWFf
MwcuNhlSmIa9jBJDeJ5cFigC1/B1j7jNrRBBaDNR0mTZAPckUTR+9KY2WjMEESpWCY/IlU81Rn6C
G4ZlosLgm2fzq3Qj6qJuHqiGTpYuG9i24++1jrSCBoDY9vW4uUyLfG7m9HDd2jcz2ZUI7iYnc6qV
uoWlH9m60OoyKq1jAu1pHib7uqBts9dA9KfIwA9CZP/opNgcewDkjfn/r/MaznKqvmcv5C2/CS/A
hjuhlFf9xXA5PNW7VP7dK8+q2TaqXvuR334JT+ymMcibGCmn7mRHS4x4sxnaVxI5ZzxpOugPUsmA
noHXPiStW2IVYzo1J8XrXRBqP9Rf+8foKNpg3nbKK8Hcp1zi1ExUzJki7GA/6MYA0K90hmN22CqG
usPONCvJC3OZzXuhAxIGCOOmBlyYj9+1Q7nKKiVt9rt0X/azXWq1C4BcT2A+m3nLSgznv4YlqPqu
zMJjV7vjL+Y1oZ4ThruZrS+zKgawBa/L3Lx+K5GcPxvCAs1qY8JOTSbbVoDawl+luisJnP9atIrW
pAtMX79T9u1ZOVCXvEn/sD1azC1eMkd5u66S6GNxlxCPybCklT75lao4Af1lha9R+PivZPDUf9Fc
BlaplLPfJ4dgPibdTU5210VsZzzopGqYwwTEIOHygFyNJTMPYQ3Fq/4bC8YKbfWh3Y97ycv3mSca
1t10kyt5zFT+H2nf1Rw5rjT7ixhBb15pm1S3zGic5oUxGkPvPX/9TWjPGVEQvsbZubGxL6sNlQAW
CoWqrMzD82AbxD7vSpytVe5uh0QPhTG7WYfEtSResYn5iXQoLIB3TAPMk3J0Y5WypJox56cVvrSh
qGUEKJBwXJtnhHJtZa03dZfxqJu7zdmtIFNLP0/+ptZ8WAnl3ZlRTKqwQfU6w8txHb7E5ve2iozR
ve4MzG9zMEP5tJVZQzsOMqBGQ+v2ana/1+g21MZNjtHt66Y420Z3TWJjUEBuoqHoXG+fzByS3fni
otTp/40ZjPCjrYvrS6dWtBeNNEg7SgqCeVl0X9KiTeKUTtkr+WOCJjTNMEOXqStqCEKPQbqHIsUg
CCdkEx96l5zpryaoi7ACHUG+oaYeWqIrJbjczYdcu9n2x1rmVMl4lqibT4d6mdnGKtTEctxvXeNX
SxVIhe5NFioFqmX+zfdBIRiTHyic6XRSkcio1zeQcUf708nLu6z0a4WzJNb3kSA0gMIVyuh4070N
OP0GBiYzNrUw1ZvW2ePUNEBQDT3EqZMMkxMNmLnZ0RoVcxpZW0xd6EhHmzAUTQ+QEXYnH/Qu/6S3
6beBpGfXvZzRx7dEoqtn6OCsQAGSCkIlQBFFr83gmDqvru5MnV1hlpkAIZva5iEhWT5yNEYFI21v
NbE3NUI/3z2gInPb1us5a4cOXL6f600QOKtjJQ9He9QZTvTUHGoMbQPzg/eWaEWSknKUZZhFq4MN
upk3460FDVNdB/eaCXx2E2je9PL+LtzF5g49sDKwozXqPBeKpVT1NqsYspB8kl3GrnYr4wGEwbVT
+olHucxdHXWqxxZTadaC1Y0+IU8BVYzq6ufeQ2fCrwOZN73IPHGv3kinFMmC+nFZDE3YqpKrx+mj
IghBbvKuEI5fyFQmIcvjLMqZlUQ4b7aBTn82OtfPFXMhmgKgFWm/6Tp1rCB/0U8S0FBhNX1vlzHS
am/XeFcUMwOTDlao85Su6TIt6wboXG8LjzroZlIfo8KRflfeKh4qGN71VXENUgeKEOrsmj6gyIWJ
3Yv+q/sUnyd399bVPv0PRGqcXaQvSNDr4MVDzGEsLJKBQRmC+Cn29UcdqCoA0P3kjjfcQ1ZAX5iH
LaX5v/Uxafc5XRscZ8hwYgItC2Vf5eOnmC74+uloGnCtT3q1XJOeTEv5RNRcMFAu3D+QXmYf1Ko9
3DScr8dbGpWvr1mjQ5KzS6J0RL6ePA777Iwx6K6mqIDOl9TddmnLicDsW+2wTuqoLcnaalOLGQ8M
ls/ufJa99i7r7Pa5y+01InwBCh7k7mRwDPP2l7jW4bFAzp/WpgKIya3RNkoA83joCvbVeVgadWHn
IPlbQQRbQXJh8mSH4O/UeykqT4jEwfWDxzwIGJUnDTwVPBbULurmXhBuE4DClPlJqauPbV/7etFx
ohaz7QM1uz92qF3Dpo2mtCMb0C+Th1EBP/55XiCVsSOYWG7rPlxfFtmhd4ftYI7aQQAIh7VbAOYo
K9NuoVRklCclu5/mH9ft8LaPisbTXkglBrDTKNZRH0kwS9eMLjRGedtH4u219VDxWC7kWQcvdwwC
kNVdQ7NENXQ95W4RGJf4kSiyiefcs8ISLGzXV8g+Z3ioAogBjIlqUhd1nTa1JmaYMW2/GnerK3uV
l31b8sDAg1z00xtIhQ+jzUWoM3f2YJaKKaVRz6o11KiO3m2bTZRrajf7pobCJ+gf+qZf3aGu4l5f
K/NoH2xSh8Ga1EySstoIY+u2Ue/3hYMtfcky3n3GgwHqFOwKBjCwmT2qh4oPoQnDHn01SO9Fj6Br
zTC+1z4Qfun8Zu0czamj6i7m9grYqdfhr6AOx7Kn1rwuYK3ZHtSgD8ndXp/Sz2TkQHB5uqDsmx0I
Hpx9zLWCz/5tvMTrvSuXEg2RtnQIN6D2DHCdBlrrcHLJ09Gp7nhcHAyUKd4eB5tUMlvp+VJIuU64
OMrUrW7HMHVKzDcUTgoRZSd/rs7ARjnrpQWlkhaKvDPDPK4H+9SZmax8LNZcjzEfpUaWn0TK5sqa
I31oviqBAIpL8I8EYHrqTg36Q7wbin10XnecOjq7oJfq1sVCOJm3WnWR5I9lwTkpzPh6WCB1UtR+
M/VmTI1QENDbCvTaL9AQ5PJo8sxQ56UzVm2rqkYJk9LWHyS/9YUP/Wn41DgS2pHn+bN8HgNLAGsV
55Jn31eHBVJnRMz0KktVRQilO+1H+7E4FR5k9U7aJf++ft7CNOL5LBNFAw4gMthEkvuXc3TIK7JG
QwE+V1aM5GhfwcoMgpXxpLr9byUybROpW+IWX3jIQbarvBqlvmOWaHW1FyhEmJkK0vfZ0WXdFkCi
eT2w8sxQ3zE1jFRZVXikKj6kqKpM36Wc45H/R5x5XQr1xVR5bQbLVJMIMwG5U8j5XdrL37MRg5Bd
/lFqS182u3tZ727LIf+1D59SaT7NEk9Cg+myQCNhyFUVQVtAHf1Sl4S6XmIrhHRO0DX5pw7QFmMp
Qbsica4TVtEDQ7TAfZoKpk1pKoYSwKQ91lEatRbkuVpnzwlEpppbjOMs3GoECRrvri5Ms6pAsAMO
ZVDbCzG8bAOnJEFcZB+WYL3pEM8ediTaBLWjitBB/gufORikUqt2nhVJVzBWtY7Brp3F7asm8x4R
zDh9sEGlVfoKUH6d4W7KIPnYgoP5Xso/GvOnDbTAvGlx9gHH4AWAupaCdhp11tptEzVLr7dQrZvC
L6XuC8aeFn+cjdUvmsLw97J/Nia5ddQ2+SJLQn4/W8rkd9lQ+1tWdP7cJF91OdXOWyxNnOI38w13
+OuoI2qp1ar2ErZClgdPTTPTTrafYKcP4A5uIlaBqRfOsiccHib2sT3YpfwK3EVZM7S4Ko1H6esc
Suikdm4W4k4BrKAOeCke68yAGOjPR6C8aoD2q9EmMlh16v1iTpZX64JvmK0LPu7nbOA95ZiB72CO
crAd1WnMmFVZpK6QZy3rS5ktt6bJ4xLlmaGqJ9awDKJpJUa4G4qtSJ7cg3eG11Vi34mvi6HhqqNc
KTHe+UYoRoKdokebY97wSbldfPCbBROwBeHfYCQOn4uWoZ63CidGRp5hZGdTSO1G/6so88cfaN7h
YRFnQGdQRZCUD9t6GYWvRvf9eiAj5/p95Hw1QaVjRbUDPyrhjWhWt6bmY4L9b27Xw3ehAsvQFMvU
9DFaZOjEldpdXuIFwWWhYC8DgzEIUhB9e3lVHPKTuc/nXO3BFKrGX6bmQdmC69vEfpaYrwaofcr0
CStRNRgIrK+kIixBKgLUtHbr1FxwEfvEvBqj9qwbRKPfV+yZ0XupEfXxfTFyXgFME4dMgHr47PWA
0RMLPYkC4Jul8sB7ZYtS4fzNth3M0G+dXukhfNTqL/rPpHCv/5xfcGbiKXZ46Mf3LyvMDWLMGb15
S8ewFA0oVy2xlrLZTKLG21JHjiTfQHm49WNXfto/xI+zJwTJxwUsxuRpxS0Tvwvfb83TUPN0n5u5
KEFbM7rSV1K3LaC7Op8sp7RBgXpaoBSDkdQLT2j93aekzFJ7vErtLlfyTsLQ6mvj85jhOcC7K95X
Wl6sGBIKLQpJsygrIjLEVhJxAOpzHEjn6dOKIZT1oQpJMbMu7PgWZHf+dfdhr+zVJpWu6uui1i3o
TUO5vU+M81oHzcQ5B++veLIuKF5jukbTQP1CHYSqzvt8TDGIRqRDNcjJpa7ltCdoeQPNMd3w3jTv
7yliT8WEK55SYFHSqZSiKgZQG4mwtz0Yj6hxRKq3nkTFHp6WH8QkmE4/XN9F9rE4mKTSiqrWlHWU
YXL0s1vJraLEi3/OX/JnAzBCFb5Z3OPZ4zVQd2ztVbB5ac1LY+nNJUOtmUo04FGAFOhrjT02g8aT
7uOL9GgGhk/Aackl9s3cLm/qz0TNYwa7RA+0GLjNecGI6U6HfaASEQNT+rWmgqqozmylsafbJXiB
bbr14s6/MSjWgeQPw/Q8YXC2j70aphs6TT5U5U58jFS0CkxtZ0HzFXqQMGe41onbvmQvlFD24l9M
wlELnTdNapYK/H7Z5rUg3SvvCtDurZH41HoQqXWGu6y2eTUCjtF3yIS8zApLxhO3zYr0nOlg+gT6
/tsqzDxSi3evgRd3+rM8hQpFklqJYyFtM5pVhB4VXdqX7hFvXuHlL37vtq926PCztI2xmkqFMoua
IjpMztYD8YX22P1oD67Y2IZngSNyfQTO3jE+keZcewvnDZR73KaIi/yKJXOXNZMw8IE+WKEHgXdw
/ylbCbx9USKf6ubdvMEN+3XUmpGX8pBtfLd8Q5N1VHxMCc/Zt7XRHlwHvUBY2NKwxdTUeqpPBLna
YlV/dYUdTFEJT2K27VZWOzhmBJDQmnZdt75c/c1tYpgQ0wQ1j4V1vV3P1O5ibNQ51rPc6KMP+lJH
LL5ej7Xv8lDimih5oEyGfhXGFN7asLQlV4V1Qjqdxfb8U9EHThBjfn880fE5gNID6PWtARHaFmmz
Qt64KL60bbiIqYPZDE7O/r4a8LKMP1Zo+b60WiVzEUu8DC+Lt7vKKYk+CI4UnE17c0uvdaYTzwXI
zrzztteF0YDzVFLwztahj1aVwCf8GntAN1e72xrOBr6nB6PWRp3qpZmMNNEWjAqA+CX8R/lNQ7cK
OaprBaUnP1ah6OZA9fJwQKx7QBFlRUHhTcS0DO2B4iYoVY46aiQGOti7hkDwpMregc1W/TwannmD
vC+BntrUNwapm19rGtkcFKWGWs7mWWi4K6chQjUMjEqgVz9B3cMRLhKaOV9Gu7ho3gBQQ+UWd8JT
fmk/8UAGLLd68+dQecA8lJuSkD9HjDRfOaV3YBtI7BqMUq2d3hAOfet+zbn8JYy8HHypokzoLSCn
S4uHzqi+VmAfwMSb8V1JnmNUkaX1nI9+y2PmYn9hCEqYGApXMTVBrbCohhhdd+jNyMEK0afaFzw1
NByiCSOfphMvm2QcGkwqI+SAswQ9UPrBg6nccY5RW4lEbb1rTejuiXgHVEXiryPvgLIy16Mx+nkT
W7IAwdkli8Yfu48s8QaveCzPzm+rcxf2znaSeTg95pfD/UMmIBG53x0YM4MgAOhCwAqj2aLx1VR8
I/24CYC1aZ+vR272p8NMpIGTCfI2nfp0UjZUZlsif8nPkAsD/xdpcKyOiXyp8gXX5MQhxk2hiIjf
ooESr4Jx+7eBfGrzvcytHlRjmCJo9Oe25Rhg3BRgB0b1XSIv4XcFeHHshTlrgEyNjdgRYge6S24V
u9d3jWeE2rRZmNNUxkRwNEFpSRnOstDYImfi/X3tBby2IJgCwa0mS2g0UUZSQxtWZU0JBcLsqijt
Ye4YfL025Pjc9IEbpZT3NxHMAdtvIVqoAMG+/TJJp4yDnu87MEpqJHu5X32yUl8OK8zjgs0vOfHm
45ibiDQLHA8S6E0t8vND8UotTLkXJz2LOjHcq0sqnrjNfZa3ATP2xwS1pl4STdC0oqvervm3pZI+
6XsaXncFViw6mqDvmqwzijFN4zBtZzvT7pvxayM81f9+rIp4w2EplDdI+dh1mZbhMVV6dUjekKlP
wKD7Q/y4eijLO9yHIyMTfmOSSrqUpE7UYYeXvwhth0i+/qMxs93w3srXfQEzf299QYznQeoKfCjF
vNSp6C3qlypOTtc/Fc8I9YAa2hkzLE1bR4l4EoUPcxFmG691wrNBpVmDHPfoI5cr1FzkaPtcnTLP
uo39fLOJ4oh8MlqUjHhfinx7Ot959Q1VJEf7cJIGsN5hTEJfwnJLu7vVrIdgFSr101Ttd5s2lzdL
nJSn6m8Et994JW7/t5aNKocAT1pDfwSPJZJZrdEEEAduRe5Dm3mWVQKRkXExIri/NZVunS4vEp4A
Q/Mjaf3EeL7uHawMmTRs/xig1lJ3ZdL340Bq3SC0t3PofSXeCvzNrX6veYT+s3egXdmJ9ta4PB5O
Zhg5GKeCoVEqCWZPZ/CbiGetfVzSD/Xyca0/cdbIDPIHM1RAbJHDiWMqFlH2O7ltQyh6I8LvwfYV
Ijxu5vOARqxERkLqaaE8jfYencioO95zmtkZYa/+Ts3JbpvCVmfLztePSSK5nMWxrRmKgZl8SX0H
wxbXPN/VZK3C9QcRDN/D6mFFMmNEur08EZh+52eP5gfd+/+0S4VmQd/adqjUFEBA4275DOYgkuMj
+zXA+KwEm6tB3cjiv6uY69VRUIU8J+hM6YJQLYOEPrY2Unjvz2MonQy/iFLfQOEdE2ynwtfA2l3c
8QpEzBCHERlyH1lIF6jl6nK8JxLKmqjFfNlapNxnTOdxtpR52HUU8qAcLkPVgvLTdawX00qVJkzB
gJICSUzOYn8jfAZoo/5O5r/bi/yBY5R1OGS8KwwVDTUwj1EBYFPqVVANJUG9UvFrt4Qco4zJZcIP
IJ6qZ+3+ur0XRjY6bB/tUWd+lAxp0jergr5qcqrRXDN/qtA/zt3kQb1f7psQ/Mbu8Ayl3MSHvut0
o4Vb71z/I97PMCOCH/8IaqfrXUbNshoIdYZ1V3wG53EwPovgqEtsvJKDHq/T/MMcYMCTd2ux/Oho
mcqcUOuTmlohLLnSWYvdcfy+/Ot2H7U4ylWL1lQ6aQIvSDpJoI3GvL0Rdhsn7rBC93EdVJoEdoda
0hcoamYW2GRyG6q1GSTCCy24/qk4duhyepnGqSEmI8ZUpwh9KX9aMMG1tBcj/Yvm0NEn6LGIrZit
NMONBJ8gdTCiDgftcYSVJpyDxOfRWPAWRuVMwgrZk6nAzd7UUpDV3weQyyZq+n3eMl5c4ZmikohG
1ORUlfM6TM/mg2xAzrB2i4fKGW2wYpmls2+2DlYs/bbiTBeyGolv9pQKLpBYAFpLBvUb2VPVQa8S
FRL5NLhEFABKdL92yZdq5y9ksV/OADT38OS2RJnmzhXEcatROoWilKf4YJCOAL4NdDzxRb8hWtyW
yzvY7E1+tUhtct5YZdd06Pus+60S+7LxaZTCuOfsKDt8vFqhNlTeIa4uGwCjT9JTi21Ts/Ow/r5+
5Fg3rAyUzn/3jorQ6QSAWIa5knCeF7uUfuD/s+vskmWGC5DtdVv/h4e8GiPbesjitVos6m0zINz+
OHn7WQE1wVjZW253LsmpKzz6USXkyVIzC0CyJENVCaRYaAZTa+zSnnS+oWNaYGSHEEsPTgKeB8Mz
gvzUX3j9MvJZ3l16pGZnaga4uOiUcNIbaQUOG4p0zX3bf9Al7/o2Mt0Cvx3TeJqiqTRDZQWGM63Q
tjpMhg9Z9Sw0txWXgI5lA/UlMENDcQN0CNRrtStaMcF8cBJtgJLveBjL9w30189GkODpk7n5ZX/i
6Wey9u1ok3q8mkM8FnMKpZRKPGl1b1fzv6YQRaA4WqDC8D6uS4oECPBqPRntshDQLK3VKlTi+lmU
0oHzoZiOd7RHhwkwepvSosUQerWRwYbjXbJ4S+3MjvRbQb8tXdAm/vfOcTRJNvlwxPIslfpy66yw
NwMQZRTxSV4/XzfBLNuhQWnqaLaBr1yjcg6IZCqbWfb7CxvNdmkCDFhbdo/nIwHlCjMngWP6BaHt
w/NKQ8+LihpGSnREGiMBku231N+kMgfQ/OLM9IEFO/YfA1Satu1oHq4zDqwckAfjepICLWr8xOVW
2omDXbNE7Vy59IUyLhluqNCM+jtMUjnGZfNFVwSlvvL0N98JA1SqhLYUIJ+UL6iJnuVjXq2g8Bcd
8zcR2xp83dYb3MaZy8txmG0E0oKTFAi86cDcvHW9TmgtaO5qKF94/XnH8D0aCl8sZ3K72QbFOqYi
eQVk1uV1sEgP+eTmpOvNDv21NRWaBnT9W+GAWmH+uuoDyhhb9bwLy/437vi6TJ0KU0pTZbkxiyi/
6+1ZrrrAKLiDdyQwvPOTgw0qUKUoVe+q2aB1iPae5OZ+cUkgA4gXPgYXmy+80gw7UB3sUYFKWQa0
aUrU9Hp/gywbGf2sgv40OwZ4z0C8x0ls2BHkYI/yzFZGUTyvyzQSTnlj/wNCWCEH+BXKAJjDVzjv
UBIh3m2ngV6MoSH+v+M8EycDxL05EkSrsQdB9UbxyRRuunTwOSeO+d0Ohujv1k1GXOvQNlUvoKSt
KmhA15iYVG5j6/If6fLTdZOsixqIM5B+yqRGQh8BMBfO8rgLIF8CDFtw8+HM1VRknbKjCcrhNdnK
47GdUN5ZS9CYGmURDPgvtpEXl1mbfknK+hdgCIKj+7Mqah9LY82tAvIxUSvptiX1tjqmbrc/Xt87
1sVytEJ5/YYHmSGqEL7M5so2kIlikOW6BebXQXlQB7sfCoR02VpMhSRrzAKzMum3WXXazLIn6+G6
DebhBWP8HyPUYUoqkNXF84zCWLh4gt0/NhACMi4gMENGnfm8w/R+ThxZ1NEeWfQhxRhna86Xzogx
kxMH2gnvZtCQAnIBRW6d805nfqHD0qirv96myoR6YBlJLYaq0iG3B+6wBPPeOq6Huv7LWFrnYTU3
DBhoXzHjXGFOHN72I/m4ufqNeep/8QDFPLeg0oB90XpDnwnktn0oihu0+OeFVwfgbR11Gwu9Ocrx
bKTRTW/ZSef8k9nIH1MJo6AlVE50jxfVWWFWhaMDIaVDOZcum5px3Dd1RXqR/RSN2+gqXetUwnxK
Cwu0JNut3JgfNPlXvmv3FsgMY9VwxvqXvOS2NsbnDVzanKPB3GikdujGmyi20ZWBcteFYZPSJWy2
l6df4XWO4BmOekcQADtIX5I73sdln0cF0DocSZimq1gCsAZVuonpC2Xp6qYOoE4p5n8nF4pCj/mD
8VefGpkxRCVQ3YGG69sDWW5jrq5iA7DIwwS1aUf00PUA2LlobEzpA7vIb3swvetgkoo55ihqhbBq
ZQSCJ2dTp8tgypzRMCaoCAgRA6gqUiSngWPjZOb1FhMB5ocZFylIHBDYLoWThMLFtIXI+pWD/3V+
uu4zTJc5WKWuHtAdjIuhJWK4bZgEUbQgm2Q/lQ3eYWHuIDISPKMgaw3SiLcfTRn1SRpzgyTnoDcg
Y02uUdkg3PiwBwbwD9upnDm5AjtyH2xSjmLuNZFgg0goeegQ4Gd2BjEM4nbCrZAxUzz1YIvyEL0u
tL0XBONlQKQGYbWcg8qZAHqhune/c74as9NwNEddSsk+T5WmllVUnsXfhIJ8vul+rCHE/rw5ItyX
hMFRi3qyWN/4OHA+J+9rUheVqhaKXJsVxkY1KxqMCYIhw/75umdyt5S6qLpdMbUqxuuRwGXILNx+
Y7ozqpxEOZlH/cpbEXVHaZW1JlZhNKFVQhYM/Px9+8xZD3E3Oi0/fjPqiupHa8dYD77ZFsTfVqwI
DHHh+mF1Vq88tQGvNMJZEc0hqmaTlBclBFc0JGRtpYbgRPQ4SyK58JUlmVSu3CEHTOMCNurzfiYN
rz0w7dhuH/jgFWagAnQOOCb9RYbnbQDZC82c6g6Hue6etMY1xnO3c7Ae7B17NUF5tSTOu6q30COd
5k9T/tzzmEnIB6Z3C71zgCrAVwskIBUDtT7Ni6J9Eb0zI+k03pCZTr64H2unjmaosJcvuxb3O8zE
YBKeFrcsISvJo79g7dXRCPn5ISvuMaTYd+TLr9pgS2X2YS0KzjOWtw7y84MJUR7XDXoSWTS1mbMI
gDWkatCVKuers8aKwA/++lmozw5RwHJris4Mm99mgMXYyYO82KaLUtU96eYoEHhOgJs0L7ljVjav
ucJMyI/2qTgHBdAlziTEBVL9MJCNrzeVA5QDON/HQPiZ+NyUjffxqGAn1pD7HOcF6P5P2h0ZrIHo
ZCD/tAr7ZZjnZrKTvwl+x0VSwU/NEkHV5koKIUr+T26uPqEj/hVIDleGCK/O7YOT03TltNGD1GVi
ymnXQa7rv9dHjpG42G/CGtcHDzJCduyaMSoQVnlvzhhVAp1p3dqteq70+zkF4V0qhxNmxNvW4KSL
zMNBwKS6itk7jcZTjJNSq60KNuU8BSZWE+cxUGrlqYun3uUEeeZGEjwxQi+QP7RsvWECxpeAsoRQ
ZEbWTeLN0OncHSGC9gK3ZsxcFwZ1wCIpa4C6U4dxG7cYb64WVVUkFVrmTUKwgmuOsySmFUIRgVRU
AT6WspKlewbZ2zbFkSM8nIVXp/aOAVcpWFy8gk/d43JSPl43yrNJHfOmq3Zk91saFfXPqk1ss/bj
hIsq5VmhjrY+lNA5N/EELCeis/bS/vtFhExm5E8OKAQua8B/HzFbnWj//dlQ6ngPKzhN4m2BwtHs
DpVHpkFzcFkWiacmbvxI5HhAq3dZOMUgzmrp+R5Dr+oSte8sEnV324N5v1S8g8aMlWg+QmgIA9kK
LSmKgXlDFJoaWIY2t83kk9D61/2CCVMEvP2/Fujm47pOktarchY1v5cH8CymlYOJCzfxdFcKjAfh
WzygXwyNn7vE1X5eN04c/V3cOtim4tYEcfSy3qwsavPKqTEmLJ1jiGhbGefBwL7kDoZIkDlc5rFV
jFq15Avef6Rbgqn2xtGfDCf5CPrTULbFZ4l7FlifTsdsAp5lkFAF2fRbm3u/Q7Ba2VuUI+1xuSGD
ujkeSuUXROR1P20uUU369xy/+JJHq9RKDUHN57oB6YEIjl/JnS6ClwTahcxGjZfhxKNB4y2SyvaW
rGmLxMBFoKmLo/WTk/JoyFhpqw5BXQ2yrRKQe9Q2NphnbKy9Wl5gtENQBItPSE55KETmQg5mqH2b
rHYdxw5SEWv7UW++VQLPBVm+flwHtVNDYQl4fSG9xxzoGeyAyHsyrwram8Ef3BWixNIv/qwcb1Xk
5we/12EvLgBEjkorDSHaeC8kPBlX3vchQfJggkRedUnxMioG61kRHevbkuXOPH+euyDLz83UcSIW
uanooHHcSLLRB4MQoU8UDNSmkSh0o2sWe+/Ie2xFcbKkrpaM45e0FMPrgYrZtT4apa5PddpktSjh
hZMxeaaw2mUWlpY3zI0tVFG7fVsXjMLzBKV5n4+6TnsrsTYdqMNQr/dneTG+163oXl8ZK3U8Loy6
OtWiLYHiUfewaBok3nr7bUPlb13V26qXvWm1omzBlP91o5yzQBdtpa3a924q9lDf76w9teN8t1sM
Eladd90Qszx8WB4NPRT0ptLg8wsKYzGIKaWT4LWnEUMFpDKmPPHa8pzdpOuM8piB14tQ7XYJxA67
ARrsKIft3wrVV7uHIf7IWR7TnqrJIG3VdYABKAdJyqJVFjLngrZDfSZAQAwapCCOxZPKMQp7ymzh
sjsERmTdS7wBZ1b+o5NhMkkFbhsCV29PolQlg4bmcokBmAe5+wzOLTvug+tLZB6BVxt0yzXD+a7a
CY/FUf0Z91E/cqIJMzVAFV80gK4hs+BUOIESeFlV5WT8Q4PwLYcC2bREm7+Bmzy2GxQyTYWDgWG6
/8EkFUzSvKyXZDRRgCtiW1jut85w6zy3xfEvahjHtVHuYVm6LGxJsodx56vA7k8PCg91zqyTAgmq
WZATNDDvQcX/eiq6bLFQJ5UD4n/gtAzIVCHoqUAYxpv9ZnnD0Rj1seZp0PKyRZ1bGCH7oD0PXNQk
q0x6tEB9mwbTfQmK9gXeZuMZ1Oo4SaZrgt+lC1EOcYWf192b/Dr6Mjuao76QNHS7aPYzREq19rwU
IzqGkg3yOCcWp1OVds/Xzb1nJ0Z6aFiY4tbRVYboNpXmpKOZ9vU8ETRZGeZnwya5fneZMKKkA6c5
3hBeqdiW7RX6sFHjyidkrpygzAobeKyhBkkkYkGP9zZsjNmgl7Eh5VELdvUqLZyphOIfb6ib2dE6
mqGik4XQYZStjkYd2JeLU/KAiud9+SU+GQFBSENuDEOOCS8BZ3ron8Vp9OThVphKC4onDO+kQS8+
aNnn61+QeaO9LksTqXx4m4V6TtUVpZdz9n0Mcd6c2da+mY8gP0CjmTdVyxzoONqjPGaTx8qAZNKG
NtZ4ls7znXJTqfZ4Aw3hYArL03BXRvXFuOex1pPPQ58McDspgJxBYOYdjEhucjHP9LEG1mavbHHY
XCG3bmeQlHc5pEmlLKqbTrXRFuX0sVlf8GiYXvAY1+toJXXUJL6Fbnls7Pb1b8g69AAJvlyboByw
qCjWTOY89ZKKEnnnVwVY67UzFDDnckB3wb9uinXWjqaocCartVxra76HqeAv+ubF5bcp5WFGmTXs
oxXqRKP6qEOmYcyirLSlH4Tbp3EEp9Zs6dT6RGYmIa3PE9h8nru75Ub7eH2REtNXZNw9IhnVB8Xq
24gC5H7RTBkQTAuQF2VofN399Tw4jVNcpqfVacBEIl0AmPFbvqoJcYd3fvpqm05Q1sYQUgin1qAF
04MdZHUQGfnYezKmIazc5p0KZlcZqQPkN0WoRwAP/Hap+i6nbd8CXSdC0+RFeNYn0PolrAMeUJG4
4buVHUxRblp0tWiVBYHWFyct1b2x8ublYsibc/3zMe3gMKA9jyQSssRvl9SA+NCqujqLgApKutiu
+9GeoDA/fb1uh1kmRCD5Y4ic/MPLUZEWK94qqOSB/RaUBHif/sou+ZfOJS3rHFeRrT2hzHbdKiuc
YE4GyH40IDANSJ2NGO+rpcBUXNSW4gdR3O+SljepyjrkRxOU+xdmKyeQZrVCWfw4LKqt16YjcefS
mDfBwQxd7lRLMCSqc5dF+2Srg61Y9gZR7v2U/Mpjp/XAt5/ZvS15ucdnZ+TsIg1Pkdda1CUyTG2S
5rhsQJUlvP6dOJuoUWF/V8VOS1rgt7vhOV96e4/BF138uG6EtwzK1btuLLVJA6Vcv3yJs+eM91pi
ZuPHb0S5+DhZfSvOGOtYHFL+KzwwAwazQ6JRcsdDLTBxIBA4xLNJxetJ1ihrVpZOdZ3LSdT7k1eB
DwgSHqbT/e6RlgDvcpkRetXz8tR8HVL02cRTx2tfsiI/MPCkRCEDkCtTXy1JlCQxC+DD9Vh0xhbk
R2bv9Wbv1tPDZG3OJPXPS9Fx3lVMRiiLaN3g3QsOeDrLSzUwYU69MoOWYfII4eVFsXsMtZYNkG+b
10RNoN4n5/bmA7DdjowOhOLop9QjJFHyDU/Zmum6h7+GSglbOTbHbMboWqFj7j7xl05w09W77rps
1zpYobY6zbS2qDa4loY1yg7Klw8EaEeke6tHnmsxDwrovcDLYEAclp56mfEoGtsMS5LLZXPwIJNt
eTV5fVP2mvDrLaSZBuRLqCuuaUDjb+gbZid80jQiwzWdSwal/xd6PrY1BcxZQHFjKlyndjDZAdJS
k/+MiCg+QaHNN2i1BzW0nbmZAokl9PWNdUElBShFDVRab2+7opZECMBgzEAM5AgD6MDHiPetRyhZ
x2C6UTjxk/nFDuYoJ0y0aYKCZw8gJsqFqmDrOu8mZb7ojiui9m/M+13pCw1sE5/bcA21L/PHzCsu
+20JamAQJzkQ7fDixN5r57rvMw8YHJFwIuMfugvXzk2cF0abR6ruQlDOGL+bydN1E8w6FBht8csl
KMa+63NDAEDJiz6Dhs4PqcRML/KTB3yxn8tkr4jfbTT/+ptqCriZELrBsqiLCpWa4J1agM8NHH6V
2DzvqHqtMY95gblzoB7GKwe8EkCPv3XCVm3UaV6SJqqt3YGasJ3MtVdA0/X67jGd72CGuogaeRrH
oodacDlbn/RUCwS0ZK+bYJ1eRHowYoMa3ZKAOH67lNkQVnPOoZeYhtktyR4FZ/Dz29gmfTzevca1
Ri6+Q64qgfEbsx9z9lLZzWw9qtAsEu9lycWc9f9ArcIzSNfk61TfLbU1lrDHRBmaU/Mp9q3/R9p1
9UaOM9tfJECi8qtSt7rdzmn8IownKOesX38PPbtjmdbXvPBisU8DdJlUsXKd86LfUHiw/wc7I32r
jHXCbaL6Q7CuQQErP56vnYZJDo0Cj8mM+u8F6cniZpMch1YStqVrjtGMeKLsmkOcoysH+lnzYsoN
6YQmQYMVyCorZY6H28hDPvxJjHkR+nKZy7guDoXq1ul1XNlJnVqLyEuXtwJpgCgCYx2zMwCxZHeK
RylAEUcyaUnluHgDtiD72gJMPbhfhZ10Isd5Hzp7rkpRg//pygm8qQZkVVhqRoFrsYorXZrAi2EE
l5TUlihAPvq9yCJSH30/xeNvY3jpCx5dzlbREcVG0NcgN8fut8IYgUHM+n5ImgHddxqUxm501z3l
tYUpAyu0miPNlhEdvQQu9t+8zL5REU1555/vhiFSwMVOF7kxc0MIUwgxFzICrTBGp2S+rkO/XK6/
Air7QQRzv7hzQVAJaIGC4jLLG1cYLgSDy9Cx9XDAewbsXeSxIGpg3Homy2VS6BTkF7sOdnCQjvFO
f5g92Q6OsccrZ27qKtg5sPD2BrPO6ipJjELv4Xh9+UoD7HaHQF8G6GisWIpvPtSyjSzJxXAN6Lp+
nv9iW5VOuEN4Q8zEogDITn7VYaSXU16kB0myRtWC0aVYAgfFH7ud6BEHvv4LFgAPBPUVijAF6t2P
RknPiZpIHYoruVnv0O0VbIEAHIiA4zeTufvJGwEaiMHfpTEqKYRCAMsIlOM/+ED1Q3rKgCBrWIsL
yJDE5jUnN7/lWiCjoHGdFIPel4ofP1IcluXeOKD4D+A/7ZrcDSBXADBPcgP4US5qCP1l1vSsJTPe
bEZEPJs9Kf0llk71rBybULFIb+7aSbOBonanLAZnm40jkh1AH2NDz/sG26HL0nahXVTRVDnYfqmc
eh7kpzJXjMEiTSVfxFKtDV+JFlYnZqd/jMocCyAyjX5wErEnKB3Dh7GyjKvZGXamz8dz3DLua3mM
85KzEkRSRlj4AK13yuSmjDUnk7+N0u9yuVuEXaz/CNEN/soTlU0d9S24TpWl1umbsRICE0udFIoZ
tA/gCAl3GjqnlC0o41KTbA2r4cm8y2M8yaJEy6IUKZ3jGl1x1wFwp6OL/acchQ7NUe5Kf6YB2bjn
cgJvFO0/iGZCTGkso36m2J+zoFoToiLZsAvQXBaaU8zP5+91UxYm8jCnT/9nK20Y29EaWrk/pPWj
jHkn+bbQrqd8p0scr7gZ9RGYVgD1At0E5cmPFq/OJRPrxUbxrw06YS2Krr63fnJIfvG2WemvsWYA
BWVwKQCilRLNfpSmlnVTawkGBurq0Yyegnp3/t42j4Odcx3LvxQMmDXgBqBgZqVJzX8oiDHuYXcH
QI5QGBWPhz28lbLhI71LYwx4GUhms9Sz4I83KmhzF3CC5DtM271kj1T/A5uL+rTl/NcSmQsUtWQq
RVKKdL422GGE11f82pEO6gGMAjueO9yaevpwQMZsl0Y5jU0pL341J3tVyvZLO1z1geIiXv8WLqVH
kgm4liA76fTqC3jFa+GsAVfSBh9y0qLDUMs3CRhA0/ARtOf7bCpHG+bMzLoFVFiDFYyFNUeyPdQt
ZzljK2hcXTdrxM04mLuSLl4GWWvpykPRAa9J4jx2nhqxizl9NiLUSULTnw+Uzb1wIq9CWah1KC5K
gRmKiuOcNp8hIdgbBuSiBGQI5hmGpRFKmD3x1UQ8dLH8rVKDx/MvcfPm3kWwuNzGEC7YQ0pFAC62
jhZFB7PIrgVd3J8XQwOyTwZlJYbJIpcMCY2ALtVBSvLWFlB9WszA0pYOfQkMuf83YYyLVSIzK+ce
Z5KjwQPUoj2atW2S2QtFXrF1+wsBYIKgso19M8ayRMDlMaNMB+TZlNy2tfmgQP+/cpp3EYwpacR6
GsHGRvzRfBIzN5tfDfGy5FnkLU8GgN2/B2FUrSZxkGhlIWJgR3SN8tqcb+cAoyXDaxrzZne2leFf
WQZblBfBw0bGsIoPSYkXJJxMyTWxxhGqPKCJrUIksK2wbY6IANn0W8K7Ks4MiWkmKYlETNAszxoK
x/VLZVjadXcYAaoS7UtnQAP8On89/8m2Gpgf5FK1WckFgsYiJ3o80jUm6YpOlC+AjjFbazjUF8TD
HDuQjb5Qisf0NVIiEf5UA73MR6FG3fZJFGKTKW1v1fZ7XXGSrk1dX/0+E9MNpAD02gD2hcF4beKr
QeckApt55PoAzK3VKbaHqmAETYc3/wbSOQp3ik/3Xps3liEe9vh2ELI6ELWNq6+kECOG8gx0GoEG
BWjSYy/6T5l/PvJ2obnS6KtYSROE1gyKPs8P8h0tGre/uieKflD7wRGZJecuN826Co1HGRT/mcxz
nkaDzG0/6n427Br5BZhCTcAx6ZsW468IiX3FGhr0oB6fw4PW3EpktpAgW0X1K6+ep+z2/Hva1jw6
BYlVL5Q3GM3TNeyw10I5+XF6V5PamniQGNvX9S6A0bw8U9t06AIUncgvtfvVaV7wlUVD/O3vMhht
I3NSlHNogI8JHRCPLlMmLQrTo1PcYgLFD5/O39n/eE3v8hh9E3sxC4M8BOXlY3KdhxY6MLvYVm+a
7zNyhtjjsRf+DwV/F8j4QgGLvoKqUaTC0Ql2/W44pja5Akc7diZQ8HLPn4+nE4xbBJt3DUL6Qtin
s2AptWR14d15CdtWfPXFmEcULBjg67BOjiRWnK2xtudH02t3KMNUGJwVAZh8291gS+4nRy5V50/B
0rtctnJYgvVZbhpoSu0aqqVCpOACZ7L3ClSccm9+5XkOnq6w1L6yLEwAVcV+12in3wMUm0p7QOnH
kn6HlA3G5+35cj4eW44o2qSUc4ITBuqRoBEoT/ecO+RJYExGpsaIxOgAMt0noJOz0zHdBV7nBpZq
N6fkYbnmSKQh7LmvRv+ilX2fliaXSgPz1dOP2dXskkJ7UKi40kleeEtQHHvFDpeBiVwYwRCOcFpN
rSjGUHptk4QzX7lZxFlZLHb8MdLRoGuEDnj6v1HeAGzOgTplCq6BYmtmZU+tM7ga1tWKBy46LQ1W
zt0mY0yMoovMQcJtavobSNMf0hPzFFxpdCHEP//xeNrCGBOl7gMBC0O6r4q3cJpgFLDOC+C+MMaW
SKRvpbkPIkwD926873elHTjiNR1iqL3o5b8dSGOds1gN+qLMECcX32r1teQObZ//Pho73ZwFTTsD
zQbdjX5Md1WRmVifxJZEnAfFHrDDgaNJkukuvfGzmlvhIkvqwKvJjJJc1Kmc290ORf71PMhhPj49
YRn+QfUSm8dsulPIKQXIq/HQCzw8C54kxqwYkR4sSlnLvoFeaG6XitUDG62OnTnmvL7NJOmvE8BG
/cczjXIQG31EKj9Km9mLqumyFYPYNiLhLktih6Oe5w0KgkZGWl5Woxwm8SHFYOCPhQBGR7Iix3B6
8NaEaGVjx8Ab9zxYKd51MjHKEDaaEUyAB8myxNYxCByexOI72Ep2ZcCbC9h843SNnw7JU9Kzj0cU
9aAR9Tgz/AHFm6iztJinhpuXuJLAnGZcNC2VUsBDT5JlJp4Z7w0efzM1E5/MInrR9BgIht/MzMrJ
1OMcGEOBC8OQvy/vm/2fJVvewMl2LLeSw2hfRVIxbELIocgHtBPcHYkf+xRotT3yVhe27+39UOyX
WcQYrH6o3unmPtQfxOxZ523AbbbUwE/69+KYbxMlY5hLI+bUxB1WQTXVAu3dod9hiue43OSlZd7U
9wREP7HHSzM3Pxlm3XXd0IDaxkZz89Jr9SQCiHTsHtKu3guF36EdsUizgwu2ZSxICcIt5z1/Ns+A
QIdQFZ1nNCY+BQjRNFZtRgi4fGeb2MmP6QjGaYtOLYCK3j0v7fPL+iiMudssLpdwVAQVCx9+Mb/m
DS8Q5wlgggFhjgy1VWXyBq2NwZqH7GrYU9gDyjFvvAqjxUPF2vDXH8/ERARVNchBsOj4av+MQhi+
4VQY/KA77QBYuD9/hRu5xkd5THwgky6TKpGyXCFejWxww5hoGugARW9qm/Kzjp01DS5POT8/vZVY
FI6YIQWpjQDCNwSqH1dgt2z3RVrbavbIOdznhOajFKb6q4CJJRTmgAAaQDRs1ZP2WHq144byG7jN
KbAJR/95x2ICghYg13IvG8TXewylKn5AJHviBeHndQSXxwQDs4KoMSgJNlIvghvFjuzoynAygEYc
Sl92533OnQzinYsxy3NWaBqmVsGr5UheZGeOKfvhSfiFCSxsRqSeUFnSt7H3vvT9MEGNNoSOMV/2
MQzg9gXXjeQPqQeyoH0NKF3pVn/IZovC7MUet1i2fdB3icxzaABfbmZNoPs96McBT3hLfVDgFEAe
cboZ2HHYo3kBdDqvdbCxIUVV9a9gth+StkKKBRHkjeSld6Pr7i7xlG+BT75Le+1b/WzuQBNjVRpm
eMCQ9MLbuNxoMUE8YFmxXkPBSHTmA0uNFgJaSTBhdiaQchRg4Alf0Bu11IOM6Z3igafEmxe9Ekj/
fRVQxHOukqoF2sVYezIwfqc9avJfUZ+VDMY/5KjrYowWkVf6iI2vi/hg2uJVD+q5+YIcA5cHdUJ/
7mOM9PEOGW8hamqZmx0FuigWe2rEpz6TLE3EHE0pcewM93sxLyPRQimVlVnz+0N4+Zb2T3b8QBE9
wf5Wo9QQHSReoWHTG2KoDDt0mMpU2Am5Im/ySlQ6GW1IOhcE2oQ7+RJEk/kF7UNmp/yJb3i27/Rd
JnNOQCVMWSM2MmZqB0r07MivYgW2Z4rQUF2ailWi+PsrsOfded3ZPitsDiZX6LAX4zkKMxsGiZL9
ZDIau3VmLb/OC9g24lj6+lcC4yoUo0pUOZapoxcBqNRa9S5w0Hh4s2wgPPXPy+MdiPEZ5mAUJY4J
lEKM3Sexl5uv5wV8Tqmo9r+fh7EgstJ26OUB1rEdHbO/HIQrJb8tIiApCZN9XtS2sVzJYoyHHMyt
OYBoFEU2bTf1Vv7YXAgAtShtAGskYMuWLlvTisGkRzc6BdlKOYfdaPB9PC1jWtp+WMQS/PaYdyQH
7SDDS4ioSTngvaCNNlQvnexBay0esi5XbRgjMytdVioZyN/aQw3gPuAGYyl/n4MNyKcVHcHnLXly
JTJP0KwA2V2IWB5crsTDW319nx3LH7NH7zaz46fzH5enqIwHFvS5HLVGBvRsiz0i5VTzFHXb8/yj
qGgfsaEnafpGFRME9WBNkEq/rwAo1jnnT8ETwtgPUsYTykUSkG1nj4QAsMkv5irlvIOzV4WTMCak
r0vZDJRKxe72VTn45chp5p3XcghgjIY+mnKcjpkMLe+c7H65GEEwXKISG/vRYtdIyxOs9vNCg+2c
5N/nDbGMKUmGdlkEWaLxreSl++UYBU4FZhe39egyGQJcyS7lPeEdl6rWZwf+rhmMWalkKZ4WSTF9
usDWXsp3+ffFmU9jbSWeAQT3IrPC6zywllN6FV7x2BV4KsOYlLkmUV6SBQ5B8Yrpd9VeSHlm/Te1
ZKyHJqlRFYUm8U0ga4Clwmrj7ylx/5sQxmBUYrc0CQX8SoyrKkgtaZrsNORMXp03S1ASxk7EYdBJ
NTYofMDsv02cIzUILfO7Cg2pdphR5paeqbafUY+3YbhVyGrOymxWMkJ040R+67GVulhv3E0YKwPY
KK3g8IoBnPf9tuq/EpgbU1WJWYuJdkQ5Y5qepl7lIA1xlO6tHrcSoQpVLoP4RfUF8xQBZIZcVF/M
Lf4+q7cvuZKxJEAEAJkwraKMbrqv7nu0MukMadHSnpgNBE6OYdyOGt8lMgZEL+lGZwQ176orNZxt
IdGsLBmsSuWZDJ4kxmSAfR3s1jKcY5GBzlYAe9J1hK1NsGnswfewNFZ0K7moat9I384/Mp5uMNbC
lLW4KvURJQZFtIJOtCqDF+/z9J0xFnJtTE1DIELtgR1GPX96Eu/ALUebbxgmtQdet4p3KMZyKDlG
R0IJUNqq+V0Sb+TwP+oFYzNMIZjCENAZftnrD2oRXOVxvx+Kn+OQcNAcOSd5i2BXOp8VS9lFAUo0
fXgK5uck43wczrt9W7xf/b5IZrntmhauqpntGZYoW+xh3J/Xsf+RZf59R+zyfDUZSxr1KZKGH9m9
Glt0ITm40E9NZiW3moeijMNtZ9Og5YyVZUfnsgHLGGGD8R7azkYdwuuOGHZFVlS41QOv38C7RsZQ
mLU0CEuawOfG+2Q5jaJTaBxHRXX23HkYCxGOem3qBb7UJGlWpCfWiOV4JbDM1MEAroV1G46Pp8/y
nEDGMsx9G9cl+K/8JIQTJM+55AVYH0zKV7QPzysIx/qxFYEh0RZtAb6CX03HafklDA+ycR0Hznkp
vLfEWgUzM0ZtUlB8HHaqHjhYwnbPS+BFnOzAczb1aaXEOapRthFguxUNGkdYLL21aEGldFAER0nF
5eEy8B4YW/WbG/B3BwDIQIHanL0ltgZfAg1vo1rkR3Er3i+/+EwVG2BIq9xVgueFAq1shwoKTzXD
iilqKp1TXsrg2448ArBZRNn7yZ4BxAEgCld7KmyeY97QTeD3AKfdwIqOrr0lHCvRADgwYiPRELRl
sbXEituLT4laXwDf01c7rJZwvuuGMfkgj3FhRaoLWoxMA+Roxo64mWdeJk8ZHBjdoMNWAkfcxnv4
II7RVDNWYVByA4McwFMYCpo2+NErwtIcE3AUQ6iz0ztieBg65kjmHZTxbFFk5rqR/R07opg72oW6
o5uXqWjxRu42zOb6nJ+8W6XqDcqdul8B9rtV7U4/6gt3C3oj/vgghdHTqQXSIjFqjOL+CC9BnA4W
reoIMtgdyrdWyqWd2DAzH8TRK17pJnDYRlkcEMrJ0qMSPs4Lx4zxLo0ed/X7soqycGGGCA3DxprT
o5IjaFN4isB5YYSeciWlWtrAyEoTE0VYOHob4cPCfGurt12I/hBlCyl2Rnf9hX7eh8tjvBwYE9qo
bgfNN6LqGJeTbaCir48jx1DzvhHj2yRdhcUUYaeT5lmQY7saOWH1lkX+cBDGYsxGmS5zXKq+uacd
UWBe3giX4YlCgJm74Djup/8qkTEacZMoYtObAOf5rV+ZEUb4KMQs1ns8+ZDmFJfJ4TLa8rSEMRcN
uuZFhcU1OIDJkeAAjOtocUTV1u6D/ewZwPdMneRBGA8ab9mf8wxYl9eGpUoWjN/4knhdEi9tKpuE
PHXcmCNR15+R9XHzWMt5YqD1QxuW4D52myfyzbT/FC0XXrVvq1D2QRxjOyK1LYUC6yC+kVrq1Ty/
oaZS1hrRN19SYklAWE6dwuZVCLaqIB8EM0ZFa0UtRmyEsrdr7MZL7Ndeq7fSJSV2a3Z64vAiPq5A
xr6kUTtPcjfKlJ4zchR32cd29NjGOCKcm5ehF3PetW3rC+iygSEG/sG3aGZl0ALg3kTJ0AT+vBRW
aN4W5WXbcdL4bbPyVwbrzwQMXFRa1YCDrO5+k3mKLEXluWh520W/C2HcWSzEYmTMseHP9vNw8Rz8
mjxKR9k/TPvwpFyNzvcD4NBsbGjY09OcoKA/uVRrBH/5FXrLt5jLjcm5Wja9a5tZHmKMJ8GNH9Sg
sDT5V7Y8n/98W9EmNPT92IyGYstOlDRDEBDiZtfFRbhHshpZ/c7wM6uw9JvkUtjV1zimo2L9neMv
/ocdeJfOqGslxaaQkxabjHcD+trtTlNt8frP8JoScOPbDfRN2B0J0KxAacIaM4vg1eZ1NU/An0WP
FFh34HRU3faCooXxY+lNpUU1GrdnEqKxuKJBGOj9MPSBP+aHsL9PSp7GbkazKwGMwg55GQ1p0EHA
/FL3ld2ng9VASpN/P68jvJMw1lNVQKMoqjhJGwI2zrDGPuCERZuavjoKo4S5mRChrSDBxNy6gJ5P
icIjSBrOn4MnhVG2EsyAQa9NxK8FFDdRDOzjwiKDd17Ktk6vDkP/jJVF1E2jLqQSI1sLkMB3FUhj
4GeuUW4UdrkXepJ/Xh7v6zAxl6IW1YRCNCYWxc5u0UwNeH2sbadCR2Mp4JEkaszn0dqGZAWBjaAU
c5Fd3lBsKVrzEZ1uF3q87u32d3oXx3wn0oa9pPRIX/r0Seu/5eFRLzlVn+2IYHUk5iP1BG9TXSCj
duVnChNf/+oWB4Syu8nFqvwBq5j77JdmOuc/Fvcqma9ViEokzSMeLR2gzd3IKyQg+g0uRTQP78Dw
YO7PS6ShIlNugsV7v0wmYM4mdRhHCYgKbbY3DS/VRcy81FY+1E7b7Brzduk4PQueRCZgLtIZqD8D
WuB1FXqtFDwAjfU6HFRHBDz+IpNHvdcle+jL+/Mn5X5TJmqWpyHuxhzORL7qXQArWQkGNgodfN5Y
y+qBHt2dYsf82Ywcu7L9Av9eMYu8lmtSmstKGALQPLSjYZcmPU9tqIk98xVZGpSomJvEqHA0LAlS
GKcWBbBKt+Qb/aAcTYeb9PDk0X9f2TACqiFQlyOqMx46p/GR23vSbf+DWrB+zytXbMDQUq/8foGM
fTGrguR5ZdIFX8nrfrY7/bZ9Hqz8gR5zsKWD5g3Yl0qBjiXeksTmRs0ci8OO102hkGeaWVLsxqm0
xMxK31jtNWepIF2yURK64lPsbiezq3MzRqhcJlBaClCc7CJ/FDKbBkAUkrUy7ECyKH+n6bQc5kfe
K2EhVlrVrMyUaIHfY/YH9Of/AP+kJ/V2/Jb9DnosE9JuKS9R2CrigpIRJC0AUsPIKMs5adZ5oJIM
Tl47UaKRzJEk7Dopzgy1CrD5Lh4zm7teu5lJU7cF8EoUNBXG/EXFWAxEm6JDMJ8GtbOVGlD9u3IC
1YLCCZM2dgmgxitZjOFD4iUXo1FIfkJRhOnieAyySx091figu5GOrTg6HVE/hSLHAm1H8SvRjOmT
8iJfonHSsMYAQlb02V9lz5gtYlPU2NhWTMokpGbWdFlfRS+685Xm+/rsLOKRAMz3UR5AVBZdUHDX
HiwycrWrXHrkahe3fCgdahQ+mcT3I7OI4lkkGW3e48vSkVjw1mCzsttjGB5Yqxl4NJRbjnehX++c
PMYkzrIAtOwSo8fRRfooeTJ2RynWUmhVT7qNCYpr5QddhgouxZeat162/WhXh2UsZAmfGnZyTLM0
mqHFKSDe9kmAoZcBDRBsAbzmqR16RbKTOJ3MTee2kkz/feUJUmg0yWSU6OXhOEWRIxQLR3k3je9K
AmMFRQGwk0oHCcOoHYEdsAvjwJ6WkTdcs21uV4KY2CvWkrwfgEOPcSljF+/HXXmbYZA6uEe+WVrR
sXjhTQFsh3syMIE1anxUtnKRAhtDTnooTfBQPlIM59Ctjt2BRpmdXV7x+qUbgE8wQSt5TE5YTGkf
h1KCIsYh3Mv7yEnt6UCxwGpOA53e1afXsBLEvAYhatoMs0oIK8P+ShkzW9I6Ly8nK62Tr2jgShSj
+3Jf6XkSZJI/1Te1dNdzmR3p33ruLIyKq1oqk0kHzf188yfYGY6o7wwHeH7stfGN9abCrw7EKDwp
1RbkBAMSd4DgCUBR1Qa3F6yhs8IL7E1g5GaENwy4CN+8b8bof7sYZWUqGAEetNSqms6tjV0mNFY7
cGIMniDG6Q6xmChzDtPcJC8LKnVihw4HudeS1jtvlHk3yXjcWBXKIaYjX1X+LRjv82YfphwR3CfM
uFZTHpVwUkD23DgpEEwjG4CbznxNWWk0D3hVHG3fDFjelYOtvwugwqlio0JVUX/IJwLwUswOC8Tq
ALswmDw02u0LVLEjB3hYYrCAfmGulCOGSNARbWJXR/Mey+jgbym+YuLBAPuvGOYOqywvgkWrMNdo
7If4Xg09reXUiLfDy3cZbAQyAbdfqaNS8vXQOQU7ee9PluGA+2nZ9d5b4iLy2Xw2gxAsUmoGoImR
EjH2to+HivQyNL12/+w/0BF3w8Hegw/ot9MXOAGofX+Xx5jdFj3KUF70AGWL+HuMJMW8zI4Vapi0
n6Dd8oDmtl0mIPMxEwCca42t7muBntcKoFcPwn7yaHoCwMJr8boBXEZoU4RJXiC5qZDvAlmHaYTz
XIt9AYHdrht3RHuNytvzRoMq2ydzvxLBfLNWLdQ4biAi8emJOuxKU3pxbu9n062s5DDfKu4BJT0p
E8ZDdxgbeQJThL/cFI+LW7jjns/uwzsW4yaXXl2mVEQS3Xm0cwFa+kOqWNWd5oc74aEHMX1idUAF
OfR7rMfxmG55msI2tls9KYIhhqZQMOTxVN1JR2DEoTFLM4DgaZZs8+f578hTFfrvq8gUtwtGhzwO
DwJx5uCWgNIoj0zrvBDerTI+E7u+2qLPb8pCyyCG30NZaBHkvJjtxsRKWRiXKQ2jMpfGGB5m7HDI
TuDDamGMorJHi7stylNMxmvmtWGoRYluqGqNroQ0Nf9V7VtKEe+picXr9W5XdxRKYKKBesFkKSvz
pu1mQ0epNfGF1h01jCnG7piAb4o8iyjqFLZ8PQM1O42tyc0d8KC9cpFeN48Mml2g2MMNYN3/o65U
k76YGcloBZtCumWOBjhSZG0ENZbixCMF3dTMlTQmoNSlNM0DcHMcUjW3hQGdZZCADKHinFeaN2P4
yZKBmAPbfkAQ+ARjKKJvkhJacDAqu9QsObPVZ7r9Gzi6rd3NtYMg5V557u9TJ3bqPTfb2PR+K/nM
OeU5z+W5HXoUXIHm/KgeE/CA+pQNnVh1YRWgQ+DU7ekvfjoxeFwQqgC80WT97agaWqv2aIkW8YPU
P8oVJ9rbjL5Wv8/YbAmtQVLpdH1Lc6riWSM3RhvYZvaTxBLHsmzn9CtZjE7qIBAm6oKcnvohdF2v
shZcXwo+mkGdq1vUVr+PDW7DaFM7V3KZr9ZOXT4ILVoQmn6ZgiepB0VmenNeNbebYCshjHEuRthm
7FjRPbjefQscQMLb04aRXey4rpZ3JMZKS2mZ6mOBcW6aUUkOOCtfDJ+O9E3upba3BS5P+KYeGiLB
zpWpSuA3/WhP8nwk8tQSwY+XB4NcCLwYZTvrQFCpE/CnGjLbcjO1IUtEvRbAhhnu85fIW3TLnCzN
Ai4gwgel97hQE5s2ciWS0QulaapEStBIBC77BXFDrGOPWOgCMDVWQL5AnoBI1gQGpSEDxxjm6+MN
zomaD33W6KgGqz/i/Ruop6PfDK7oECv2eE5vU0NW4pgP1jbJLGt1q/sLLrNqbLHZ1d0vjtJvasVK
CONYwbSnBwZZNAynFWgj2Ird76aj7gLWnu5gw7XxEoLtY8mUd4rKZfE8eyPOEiNF0tNqnjy+FLAd
vErPdlnb/FcGVrk+fqkgXDIznyFjtKGDz8bvjAB8UNqbrihZ1W/yjOL9/XDio0BtGhEssxMVCNFA
NWIJRJqxCYxFbCW/ATUrHZZEPudKhz9o8DwN2fp4a2H0qlfh5KyLwxDNJaIiiVgAKbO02j2vH1Sl
Wee1lsCofCDReRAKqjJgx1s3fgqqYUXNtTD45+VspsJrQYyyk9Kc5VQC+sDkFffVxewqbnKnObWj
7uJr9JtP0YEX5W0arLVMRvcn0iStqkBL1KsA0dxjdpXvUix9Z1b1HXUSN+udqeK50C2TtRZKo/fV
N1uMDJkcqG/ewrr+MrIxq/UAZpvnty3UjiNuKxcA0ZoE8gMVfGgKYyCLrC+SIJoBaO/RXGDY07pC
B3x3zufbCqvWchhN7HKhqnsN4WN/oKSG+Ut6avbDIfUVD+xKv3io1JuKvzoWo5aZMBiJMpTRIRJO
bYtttWnmXNym4kvAV8PwCAAV2M3MscDcVSGbgk9h/khqDViVlHwFc5hfurl3QUxqT6q41POy0N4G
VYZ7OpI+WHFp0fnO7iQ4vKvjHYzq50r/8qjTqqrNw4MqfNO732N5pUe6bfJG7XlimEhRkiPdTBqN
+Fptos+TJLU47EJjJM1RSlTzNTMHgVPC3ba9RDE0ihYGbl7maJU5pImyAJtJLg1LKb+r6j5Ubqfo
bqx2kXKvijdK7Mr5bZ8+f+UjriQzpw2CegpmvaUjrMlPdIEqj/rQzo3v9YP6HePxHLP8trL2yS6v
BDLvei4DYYyDEZ3EAzkZJ8nTvfFgPlMucIzQXhsS8tLSc6Wb1Kf8r6I1c4tF9Emf+xPYJ58CiWqS
gcumGQ7BxoYunbSKB3vPE8I8dOD5RBHIYrDoG17P8WUCzOeRpzbbtuv9BTJ3GVXpTKooQvB4p/xG
jxTzDAMQitFloFtLAneVePNMK9PCXJyQYZ1CwoCTHzXlVS1NtDGqH0fCa4Py5DB3V43JAqgbEYXy
8E5s/Gx0ucDpPBGM19YEqSOTOhI/Um/zzAXAgDxxXAv9iU9qtrotxkmTQiyINKIkaUxuu3xv8ues
vjCU23LmMUttOhVwk6CTYSB20xlJzUSqIhaBljCMd0IXW93AmTLbvK2VAMb1d5IKTdYxZZm3t0K9
I+ap5la/6R/56breZbAMNpk+Gu0g47ooOG8yYMagfYjuwAVgLTZo7l29sUQnd+Yn0+HFU5tfaiWa
8WRCNUdhnszwkuJpCm5T4TrVLoexdFMenDPnIln2mqKZwnnRAHSUkN8RsPo7wW0rjlngyWBMep/I
ehIs2AvqyM8pdsvhaQ52590GR+EMxvCMQtsaZihJfpaKdq6Lt/2QPZwXwTsF/feVt8eC2CinUyD4
wnQddBdR/zMtvP8mgjEzqj6SIhJgA4LYF5WnULnoeJRh9Cc+K/Vfxy4yIoy26dI8ChQ/kS7q4das
X7V2b6r2+YNsZo2IlP+NH0TGms31skSSjj1x2jYFQkF1UfkqJl4TByMz6uV0M3uZ4VAgNIUH1rcB
UK4iSXuXzRifiLRaPM0idpgAuHungWsFLInBt0C2BkyCjk5jab3d+yCbd02HF05sa8m7cMYwTYiB
62UYYDSkx2oKLD3/PUu8WZZtbf8rhI2oIyUHij0G/v1AUGtXS4fJjpKYB0q2OU6yuki23CpIldpn
KIn6ZXEMxR0gtaysOcjg6xLnYy++tssTF56GG3kymlP2GNiLsRkMdl26GybtAz87ahYd6xKc8vW/
6embLq0edS2MoB3q0MEF+slv2UtdWd4v2PGebPkQ3f7BPzErSx+5yygcRWF7q4Ix9IZetgjHWrcY
f8foX+kmb3af89rZfqqpjGSQS534E2bw2km0tfGuAhZplLrnL5JzGhbxQkX0kpuDgvy/uDK7yGpq
DzX08zI2E/D3d80uRHVJtXQyhUcK59JdOj9RdTus7yXZm6UbMMpF1cN5gZtdzdUDYNEuWk1K9KZA
LqLsNN3p7t8w7N50ox6s8YJib/KK2byLZBxZKERqBU4g3Te75gJ89pdmH3hjSzgVep4Y+u8rvVc7
VZFGHVguad1ZVXCzFD9niTOTwVM+xtWk9RDkWoisxjQSrOwZdoYhlrLxMEfIyfx5p2FshrYkC54S
okFl+Z7o3xoNQzO8KXGeDMarSNHQtE0EtNuiuhrUXTE9GF+BRF17LhboIm0KxawGZUQVLUPlgi7E
+cEFHaMVLypwynCHsmkafyYaYMeNukCd6/HN2N6MbnikCMzFXt1h9tzmZ7m858Su/fZL0QfJRIsK
ID9D5fM5BTwi+SmBpD6uLDq2q36tRvhuNN72PleKngjT0lYTDBPtDS3Y6Eyc3AZgsF86sRdxspLt
0utKGhPpZq0mdgOdSo78wqeIFkn5f6RdWXOcyNL9RUSwU7wCDU2vWi1bL4Rsz7DvO7/+O6W5d4RL
TNf9POFHRyi7isysXM/B+ihdT3/HyN9n6Y5w0bq598r4DKGOcrWpEJk2X7PIqd80vGPxOTtq99oM
bna6dvYvrYGlTRgF0tWNSnp/nN6k4kDIXv0N8LO1MbAtoomAAqjBLrxvCk46AUAzUZwh4Y0fb1eu
V5+M8R0S0si+EbFsj2d4QKg4nsOd9hCWGEkAysqxBarSvwyOFcaVKHKW5k3VYBPxT+VKkbtyj8TO
dGzP8Vl4Hnbxt8YWnLnaISa4/aLRw9yydyY6FRUgKLQxNGVuYkdBpVcIdSsQ78z+rEQc988JUlWm
cdTFSZtMJk6ZK6IlJ14NQM/bp+Epvsqkya2O4l2SAooyzizD6r/Q6UxyB7jVBgt1Xxor2bXfM96+
F09j2IkWZYwzoyRIZ8MvwMkJsOMZucHTdK9e+9PkFb81g7+KQlTGqWg5uKqbFm4zCd8ICS115oxV
8GJutrWhmX3bdRUkUBxn4Iu75G68a0FqANfBjbk5D6nKhB5dJJliZyBD6jVrDr6gdGOC6+u2ZnD0
XGVCD1EbEm2CB8HaoxOAeq4bLFGw9f5nubi3Jf2DDoKtWsXyDwEa46+RlFphZ6HC9pEv9Zinknc0
xy0Wp8otYcYoB0BYd9jK5TYFtq3rb7FsZN8J2aBm8YIho/bU1Y8lj42V9/cZ08pIYaZVg5csM6+K
WNoLd/j4Hx7LjyPQ4GT1NIuzIIetlirY+9N+SK5s6/aCtnLvEhhSAIiT6MCLrrdD0g+RjCnVtVHL
ck9TiPLLmAvWTK50GTz6wVGKbf37kMO8yHEbNnkW4uvQOEBy4/1fxEmCre2E5/w0ovJRee13leNy
t03rQyxjWmrWtIo2oeoSkwtBnz6OsOHXOpzD8VSDMS5hbHNhahMNGTrBsGLpqZqNjQlKWomBPscc
rXpf83ageEKZZ1oVYylTelTg++TQqK987nne3TGPchgnndjWIpp5MOPJaa3isX4Nd6YdXOu7zkvu
Q5cL3r2pJgqhnGfvc92MTEwlDiWhZKmKNbnpZby0Hha7VAA4UygorBIDXsS4Kzsu8samHawEM05L
N6ogV/IF0JH1fnJQdpDJbgm/3laUzU/2txAwofxq36A+lJoA1CF+FpzN8ceic3YltouMKwGMj1qk
Qp4HQByiyLi4+UVyzO/pAbg+dutIturOT/oeA27c4vy2y1/JZRyXknfy0tUoMJqy3UNXEHZMFp26
VDu7A/pqdi++8EZ9Nr+YqqkE4/8Eo7T0slfOUg6zVO0VgOoTQOhL5lMkG1bXn0hY7G5/tfeq3qcY
cSWJcSIzQEWWeVgwJII1VrrxkjyGngKiEeyuctbINvV/JYrxJEqFhcp2zjQ/6b22u+r1n7EQWRqw
+dqImwluquNKGONBEk2uBIA5mv7wNbkbvfieYI9nuc99xcZy+bV+4TGObOvJSiJj3tJQ1kHRwAAS
P3+bsesF7CAQprVOcJWd4cwfc9scKsWi4d9awti1nBtotlTo5qjeq+K29mKFO2MPMnNbBS9W7at7
Ab+C8xXpH72hMDpj53lMwrCW32EyFVfZpx7dqGi4jXqOBeiMtY+NrEaqjCBVkk+dsmuNtylGMfp3
elUfN/gJIkgqh6nXUUtXMD+tPg/BLlefb1sY/eyf74sALIsYiHXZ2YoklBBKTghCiCw6SniJSGEF
ZmDl2bls7sfSvy1uW+8/xDExTzECgkxKMYCfGXtRUmxRi+3bErYjOfVDBOOc0jAttRAbyiiy9O8Y
MfMfkTtgGRvPGGZvpufQ4UVy/2BcHzIZNyXUpazO0rtM0TYB7Y1Vdzrkphyw7eUkh3H/e3n76piM
u5p6wOMNOkr20tXAyLsKPrbqDvCsjvqUnsInwZNPWBi98qI67vUynqsVC+y6G/BclIf5r233Zd+B
6s58pVR3jWeCNIb3TanV3tJSxnnVBPAU3RgqfpkFX1UJnJ9B64k5ykndYrXIpvJY3pli42L137mt
T/TTfRKNfQYNWyOaATxa/P/qrasIxn/GIgfKI3p2uuz2wWK30u62kG1fuZLC+BMxm2cjyEzsw7oA
6QaYdQ7wqdzC9m9ha6/0WcA2yh8L8Jl5NadNi1xJZuKHIDK0XNYAstij1QSLjIac8/U2feVKAmPz
hlaNUz5Huj9PhVW2z6kxWaZ4jkdeQWm7GLKSxJh+3JehGFC0JopoBHBMd06cxRuAUCzu+6NyJz9w
Phu9nFvKwdi9OgiCJAjYqRf2i6uBebqTdoH7l8BltP//LKRoJq/Ox9i8JCSDGi1I7/XkJSjelsYV
lefbR9qMglYiGPNWamGIsBIOuM9wB5BFK1zcvj+PkZcDQ/W2KO7nYqw6jzVNLzWwfyiP/W45SUdU
RZ70dywv1N8dXmiw3YtfnY0JSOKkloV6AnNd54qHxV0c052Bdv5OpdU745N2wOoqVgz4jXiefbO4
TESolnowCd3rn8HWSafRJKjKU+jJVxHUrodsNx7lByHmORZqXDc0lEVrEsD2uuRJSRCEdX68m77n
dvKigCIwdcej8o2HAMf7pgbjThbSa1pmYKGP4rNREzQuwR6caDbFXjGc39r1XJmEwTgXc1q6OJLe
2Qglt/pWPb7jTKDWFe0VVLuSe95INDXpWxfK+Ji5TOYsEAvFj+feVmK/ICAL4a3T8YTQ/189OkOu
tfGMwWukxL6s340KKpOcd207ZvmwBhZ8KcqNEUMUE614yYcS7JWZk59DD4tyXvOQ0IoXpyHFOxTj
WvKxqklnggKgaHfK/EeVnYHIZt32KZt7iGt9YHxKDQc2jxVQbsNBXizSFY4WgJ+z6yyAQDsJedGF
xTen1zEK7ioVS8mhcixVwa0yxRvkxhVklBcDvMGq5pldYoUd+XL7J/KugfFCS6LM42CUiq/NkqMH
D+pU2ACzvC2E86qz44KSpg7zRPBSVGkE8giHtNO/1B/ChCx9oGqtjjE03+wB7hQcsOW9i/9YvGa2
ijeksW5/rHmFt+3o80Np2QlB4LaZ2PTD5SWnCUXasLEoBIZ2wVJr2IADXsFCWlB5v/XwgocAYaCo
6ZLCfDNQgw7DDIR5P9IfSuGPXry04++oxYcItkNFhC7vItQFwOlVnRSjcRRFc82CxzK+pX2yil6m
gVMoIDX91bMsqdTUbVCZvhA6Xa5ZKgG2ARdafivkW0thnKQU6UpfS5kJgCr9nvZwIkfEntEueZEf
Z1AeAmAysqAdvOXq7dMRTVckCbt8Gv3/ld/MkoW0ypKqfj4P3qAd06LyFH1327Y2O1SyJpmUBdcA
nRgjhc6UzxrBHTYOGuvoFFCy4eXB8ArEmbyy1KafXktjgr6kCaJa0nEm+oJDEq3u6X7xH6gI85vC
X8vf9KJrmYyrnqJFHJYaBAfkNfPri7JXcst8KJ8bULRnX+j4QGYLKEGjHozd6t9rSq/lM148mQk+
ICwdANiD09xlT+KuedS/VTvlftqBG8Przllq8dnAuJfNGHprVLMhTZHqy/fdqboDHgH+DXbyNmEZ
lCJP80oHnKv+tNKYqghI407Ac4BSf/Yzveh2f46cEcmmJdnJcbFj/69N1GgX7OaG81BsWurfuiyJ
jBc3IrOSTOy3+zF5zJZTqoGzS1KtLuGCF23lSh/fVGIpKIPAyPpoARu47I0ztjYLt9uDuAAEF5hb
j7kXuxmJruUxng4d/6yoQvDy0tIxxpfS96q4cR+AsaA6F88838MVyDi9pZ3VqilwQHMvHxagnqAi
+EC7J6JDx4l4RXiOrkoi44akcGzFaoSRtgD8Uf8ULDpPpH6rnejS+m1khS7viFvJ4fpKGVdEijgs
VD1U/SwfrCErHdXwJHNXkS/Gb7CWaWtRjAfKY2M2JzmB11MO+eAn6r2qeBw/Ti+IDeVlYAnJMkFa
jff019diSKY6LJscNC61Q4mV0Zt/rjqrdZJL70qH8STv+336clvqtlAT4CPYTMJWBeNh6iEhZTTC
tRXI/ZIfMqKW/Ou/EsHCT3UB4K10McUjgU2UOrcSyROyL7dlbD+C4Gb6zzk0xnEoeSskUlCaeJYC
z3iR9nFtSQ+KN6LsKNYeb0l/U/VW4ti8sgc12tJCHwwRHqO/BtFrrsrWrBiWIbq3z8b5RBrjOUJs
WGXmiBe3JY8lOQXkreGBfr/PB3/WvY/rY5wFhuRkQRQhg3onE5wYoIB05otynI7mjsJFSLb0phyy
LzJKEuoLkDk8kzdpQ89x6zcw+h8OVR2ZPVF8/Vn6If9J4xgw8eykHHN6dCGB99a9j5/cEsj4j1o0
Y5B6weDAD30pfApLq+CJ9arjKFkDDg1CMSt3o3vB1/yJ06GlMcMt4YxHIdUyGq0RYIi1mjPLFOTD
lPe9pSyJl1bpbh6X50Ip7m+r0mZbWF7pLRPJKENYNADDgi6BIkh+q0NLBpbKGQ3a3exOX5S38VpH
QMIKr7zb5mkx42gEkg5LmGaGn3bfBe06JghlkifO8TgqxFbH5SCqiibGG1Q54RvFAqeY0YuXgpCk
xJIlbxVtM/9bXSfbd8vy2QxG6rIjv99RSvPawzw3AQMSGCcUW7YEXwKrO8chUL28oTpsH04KO/QV
a0jVzIOGUZNWtNPmMA+8AvamHGRliggiTSSajEHOcd6YYw6WbsPU75KheiJj50QY1zKEktNafIeF
+XSmlSzGFuMAk59VESiA7zOu0Z0ILhksJjnjt2Ff2/2bto8ezV2Hwt0MlJfwa3PBBI/TH4VvGbeZ
uh05rX4LY5rlEitFXmQqoGKzp+aOArAUR0qniGEXYPRwR102Q9GVPMYoUyLpQkmNMswQdKd7ADaf
MTREHgOMyGX39XeOlfC+K2OKmBTKRMmE/nSIM8Jj+9pOVv6aON1ROS92ZemAM97HkcWlR980z4+D
smXncTalaWjwSJe7yRV3NA+PPXL67zQlrx+y6WJX4piYoO3BI9qmYEUXMGW4dAvA68EVpHaJGyA6
IBKA91T5x+3L3XRzK5lMYGAWbT1GBQiZhOGlRddMV+Bie85UweZePool/7VMtswcKqre5T2yNPke
5NAFcsIT3YigfCrZUb4OAKFMkFU0IG5E/QvNVxgLDMW+fVaeobDkAEIoqzBZXDAI4B4rH3AEYD8B
zfJk10DMExxuiMC7XcYj5WFMxEZEPgy2siGzjWt3oplNeJAehMxZNDRr6O4Cr8hOo58bzomtTU+g
XybAcNH9yHhuxOchtf7lRTIeR4nFcq5ilHDIWfcMNO7C83xVARBJW4Waz0PS3c7VVvrDeJy5Flot
CXGP6jk7AaBulx8iIKaHsTW6y45uE/IWJnlfjvE5bVl1gC8Fj4QZPS/zqR6PRurdvkWOW2OLzGIy
NbMUghJ5iQy3TQ1rgk7kcGoxp3Ow2blbmR9ba04aDdg6Ja5PvAdXlt2/Rok7vEgP4mPqG4fsgAr6
4gh3MarADm/4gKOLbMm5NRZl1GU8FiQLLWV6SDr39jXyBFAnvipaGsNoRsJEM6n4RQtHZDecyJfn
NtiF9EKcOrK0qEyMB/AhAGk+tyniJAHmJV3u4G1y8fSCcRptXZB0lmBcUXCuk84K5rtS2UXhz9v3
trkSvNYK+jtWFzeHZgBIN1zcXxWe+BCC8VV2MMy850ja+kSKqGiYszRVdKUZdyGV5SINIiQNbuCR
2gJuAFjpFo8S9c40fO9feGq3Zb9rkYzHEIB1nGcJ3rVkPGbBk5AeyopzLN6pGBcxSqqaDDTsKkHT
kao/UFK9fW8cAWz4EYOnuas6xJhi/yynXqjxNIAngAk4Zt0gbTUig018PMfn8SFxMLPvDBnAMPQ9
pdFUOCK3dFsRdROTQIBuNd/zvZXOVWEZm6kBiWV6mFQgAilXQ9yTWPutq/uQw3z+BljyRVDDtwbl
z8FwO4UT/1ONZV9YhaKHqZoCwFvC/P0yw39oEbjmJXJWsGwpvwWJK4M/tuZ4t81C0VoSo2WVMKeN
GOYBvhFK6ohYRJ9WN2Qr2v0PQ6dbEe9KmsmMa5mtIE1h1tCiKB0BqoESTpzQ68Byimre0Xy6reGc
azQZBRxyNc8WNQv8CRtyqG7bAKK1JPFYFt96nfPJ6EXd+GQmE+mKc6rPcqfrfp4+auQpH05LfM26
hzx4UkOvCB5uH21T0z80hO0UmkIMcHdQYfm5uG+6F6ncqfNRSDjh++bbtP5g1MRXBiUtuo60Vxn8
0hBtqXmSW2WnaYfctLF07nZJtw/r7/38WJnnnCxW3O1uH3NzNAcIvkQ1NVMzRBa/QsR0TEPwlrx3
81AZUgE3GkBlgBionbMLJVYgot3vufV7qhvs91wLZnSnlnV1EUwQpHQuDeVzD9gWAAKhBKDcxIHq
xi1ZjO4IAnA5xjoiqNPQwafCoeQAlOID1AAer2W5pTmqDg4mU9VV8onJoWh17COINQ4GmEdxtvLp
61A4MoBObn+6Le+/lsN4lrSPBi1QOxMLVJcaZTUj+XJbwGaEsZLAVtKDPsy0HqgVGHalPSQsdGCe
HFt0B26mvvmB3iewVQnjlp/elSIXl5AmJCIajwqlJIvc6PuE6kvfYvdM+Z2QUF3JY/x/Gpg14FTw
jtGTva+iu9Fjav8QXRAzPvJGfzatfC2O+VR6BTz+ekCdUPWin/QRMECwTaxk32DQ6Pdi9pU4diFR
iALBaKoOMbv0qtXfsR9mcTRj651ZS2CM1wjhNTITEWFwzv+kEJwBKiutOx2yS2jLex6Sz7aX+vhe
LN5IWMoFlmEwUUFR40XdApzp+4x5sO926ZOSWbRgn9kqbzyY9+VY2JGkjHNR7d7bqNgotVs7KyzB
zkBiqdj1lb+GsxkvrG+WeRAIBm2koUGuR4uB1Z20h2O8M6v39dXG60vnN74k5YtDt9EAHigLQpWa
rd7rYowu4FW0ZQwxZddhr6L7nv5sbNRyOF2XLae1FsekEh3eG6IKIEGN0sKKirtlfrp9oK3EYS2A
sWxx7vUkjmTdH8svJrY56uUx5l4a7xSsPU9iMcn1gC4Ndt3qB+kpBj7l/FO7pzX4BVAaXCyrTb1Y
nYt9p5smjBSioYgqHvIHcKUcQ0BgUq7aykPYynlaNhsNa2mMfRezMmpJnNCogHho5e9U1Ie/ha/p
c/OfyZu8OvAwXDm3+n4Fq1hICMcc4BCgThyF0zIDP5IHsMcTQL3aSkCd6SBViojua+mDZj5qwsNt
3dv0Futroz9gJUAL6qgzRlwbnWahxpS45FtnZYDMKl3MfPGCKN6BmFJDopbFoFc6pnGlpxBzbC2w
kG4fiWNO7455daIRbCgUBAxMfWoy2k1cCMcY4L47jELo3r8TxbiGRRWBDaOjb18v+xSkFRFxgurl
toyt2Gz9gRjvsIR50bczvIMmW+DWisenqLobxd9Cw1jLYRzEnGPZcNFjgko1Zu0dAStRFOwmtmcT
pK6l+z/gB9E/yca4K5Hso19KQ6FEC2KMxh3Aqthar9KeoJlkgtWaDnCBENl6FLBWwB165+gICziW
VtGSCSBngzcMvNbun0svt0Nvsk1P2YHw5NoeeUOIPJE0nlypZUQU2BkCSX+Itaclm+0qas8AUOH5
Qfp3bl0q4zHUSi51EuB1HLExQQvlbeeEvuiizHaOzlXCsTae32W5m8Q8NeSso6/xI7lXXMDR2KSy
zGfMxYKOEGPpj9Gz+HDbJjar82vNYbzIHBhj1BJ4rc6VvlLgvQTjqg7FSqJkbYNuZ1yeZ973o3a6
+n5qn6aaLNAItboLk6NYXaNwzznWtq3rMlb6wccA9OxfZRimkOOZxiPdCC6GtIUrXfqNsN/5E9hC
92Nvt4Olu5Tigpdv8iQzr2fVpXIpycgANfFxmYSvS67vGz23S6nidOb+4dt9HJIxhCVWlwGDYrS3
OmFDvHCUF8HurNk1sCVO6UJkjrbwzsZYhGjMnTA18KCJ8jPrHtPaL/LYKsF4xPl822/bx8mYtzQh
mRHE1IUOqA8AfPIYHoBXSjPQ9A6TTxaAUnlIWtT7f7b2D5GMIQQNSBibFm1OQ5itei6tOjiolWOS
i4mdiJhX496cjgGi+98aylhBWU+DYoSwdsyEIlzIUbN7x0d1gpMKhgg4z+t05qeH/+BlPuQyL21T
aVhDNkNw2J8GBxxxnoTpP2hN7wRW97DsEpT0wUx3+4PSP3rrcpmntzfzfhw0aGohOQlQroXwkrZX
VNisJOSUCrkHZJ5feZGIME24WOyTYjdYO5ae8NC8s0RUB1ph0hydd75/CP7+vlW29loko2AKyIpR
U0DB7K1Hi0QHfAgFqO68+YU34LRZnVlpD1t8HUuii4UmEGQENdBKaNZWWM0ldw3/9pfjmAVbedUW
QMmbKYrKPSjqATxbGYdevsiL03Sn0by/LWz7Zfi4Rca/6EQoaiGCmpDxe9o5aX7q+uttEZv91PXN
Ma7FjMZwCiTUtSqH7sgXDnnud52fOYhrn5PG6tAHV4/TJQJC4G3RHO/J7k7oIZhLpALpbzP/kYQV
8MPuNCLvOh569SZyyPqIjGvR0RcqMYQON40Vjf8w0WHkTncrj9dql3n6wbiTQI8Efc57WpxZXMEC
DJEV1rZ5bZ4oABdxHlQMqMW+CWxJABBgOi72e4f+EnIxOOUFjpMxGSdTStGSN0OLlzcNsAGzHDG5
8twu+VFC5TyIOk5nnieO8TPmNJYJuIow8aN9X7qvXVTspqm3phqDDWHk3Nad25aBzZtf45kwEcvR
0GrNH7vMCtVLU/4ceb3y248u2gG/yiAyqExUgm6A0u0KQNA3FW+S+R8KGf81cCyV/SpiEptREUkc
4NGrv6T70gPyy6H0NTt1E49HHMC7M8abpHPYFmYHewsNpynPRN/n3BlX+oP/+WEzRMabZGXZ54Y5
IkX+geTgfdtL9fVHk/K18Qn26C++JY2eeBU5B2rZ5bVg6P4rmLwTtxFOcXyIx8ewE+2gfRWahwEE
ZIu4Dw3eNvVt52WwpULNUCgyIV5VUXwywiPaVGFwnTKOi+SpIONN0lSYMS2IZ7Qvjkn8pBec12yz
lvzhGg2R8RGL3Acohbaq38PTA+5u3o0P7blWrR/SZbLD1sGgS4O5S/03EOHWchlnkQzBOAcz3OSU
uop4WcQ3tfh620VwAp9P/E5DPrQGCqCIKDVLP9BsIHLNnX6ikxr1FatjwBLmvWkcG3t/ilYaKTaz
3mkBAvUs+D4md+VYW+nwx+2DcVSPLQ2iiy+ZCf756vRs6udl+tHWwJnhglXSb/CrdZno2iFjFAGj
YqrstFPelXNYx0sM7uTOV/axpwCAGcjiPB38fGeQY+gQooDRWzPo/6/urDZSOc0mcQLDI7i3iicA
Q6G2qjplabUnFIicGsyjLi9k5EllgoIhqfJei3A6MXjMxleyuHrCeRE3cppfT8aYb4KZFLXT1fAw
/QDdA/KKvWSh2+rIVxDQxSe6y9d45ffK4/YQP+vIr5IZu1aSjEzmXAT7xFfcSrGa63Ikvny3eAT1
18609X3sKnc6t0fEE8wY9tARzDdLao50irZQIrv1sm+ZK2BzUvPaE8oM2Q6YwrxiEedrsvWNKEAc
KYZ4qzWp2ZNocvJRjK1al7zbtvfZIeNeCZalKagq1qYZrTHzUiqi0uyxTF+CRRBBASfk/xxF/SqA
UZlKLes5qDqg3Kn9XUfmh2COkIICE9QwjF2rDTyM+o0Y5FeJjKqIsjGJWaQXgK/80S+lnVc/l/y+
lR6j1BdASF3OtZ2l3lSdk/lf3iajLE2YzEaSGD32UjAf3l71npf8bqrj399LZePEKk8B5xpP2aFy
1PvmB7BlHAx1ILNpXfNcftUO+h59y/1tJdlIONZXqrKR41KAu06se6BLXGXxdUFA18Z2pR4VlDJF
9fjT4LXwP4ddvwpk4shkEubJiDAPpL/ONg27hn2XY55YdTEQ65W8832Ou34Vx0SSmSFj/iaOBqze
zDbF88NUP0aYW5eiLsxHXlK1adyrj8gElXM/xaKsgntiavZzfQqTi4pJS843u214KrtCW4aCSQDc
Car7e2TaDxSyezg2ubWgxd1hqj74CnoSNDMbgSeZd5uMTxE7Mejqcs4OLdaY6JwanVKbDmj67MV9
YPOW33i3yXiYVAp0sYkA65SiORLv6uSuNXhFhdtuUmXDSl0vxS4OyIyaU/IUeDT1FezgRKdkAwtZ
7yNvzui9r/IpWFnpCONKtLQpB4Dgzci79UPwRTkm18CRLuo1WtB6oWzRQmKJXvZE7sluQCGRm8tR
CTd+AduULtuaSEljJgiXZoBb9hfKtIx1IoBcLl72NjSgeIr2oGDwjLuB9/5x/BwbdzZqVA+CJCeH
apEcoFDqAxY4p2dZ4Zg+R3nY2HMJw2Zs9So7xJKXL15PJisTCvu2LfKEMO4FVa8Ikac0+WPm9Oll
6r/0hPe5OBr63ktYBZ1LZarZIg/ZoclOef5Qj9wSKMcnv6cnKwlGCHwjXQP5S+dQTMbMAWjzbjgg
+vJQI3FvX9lGAfQXl8z2phutMbQ+jcHv5QcHym/Zwf3rCNe5oSXv5hj/UZAOoVWhABz6appWePlr
1RMuckaEt+ykMz/R55kWE6JondIUQzv2KOCBdv4w7BUv2mfcybt/cCK6IdOKjKnrjBMRqmHO0hbR
nXiPMUzKoTD9CPe0DTHs5UcDCwWzAkyA7AEIjDalj+Zd7rbm//0D2Cn5vsOgP0oauV/3z1XhaslZ
bnlJyfZz8yGDKWstg6kMSl3EB80qIqf5SV1U9ZJg/dGJf06X+Shzcv1/iDA/JDLRiZ4XqaKriDAH
Y+l2ZTUlu0ZCRwkVYOl1GvTXqq++iQQxUlRFjbuok2iFVTRbciFzwuuNxgTsxAQ2FEBsTV1hGxNN
YwLXRIqCPTppJ8qE05au7vQOXTdP7lOwkXE85vbpgeakvCe4Bss5WggAcM+rIcLz/hcSZfb9v8Q7
ga093fYDm1HMShijwSQchm7SSH5oiz/MegBTy4AsaCeJGLlJOD5nS5YmqQCuEDVZ11kinEqfkSd1
JrLbMGtdbTABRyQOlRU3seAp5fxMZIXbyN7yqmuhjPeJlk7S4wZV5ql2dI+WTOVv5DRpf00VObzh
2C1ntxbHeJ4Z8P5lPeqxD5ipq1mUDtjeeCpJa9Vs4LCWwXwzAKgQLUT2eugwMqI44WHxSh/ANDa3
0rJl+itJLLBYoyZxIZK+wOitcEWhxQWvhQ2cDtmiOFwCd19u09o0WRLRfRNFRWHB0qYI7ZBASZGE
mFb8NmDnY9k3AAgOagCrEEz+qA+39X8z9VpJZI9INKOtsNCSHUabzgBgXuMaYxVM2XVn3nVuxVxY
A5N1DatgmBhlvluf6oMqDi2oEDrDoQCpbVDuU2VnVlza0k2t/xDFljcaTSyyCXRaB3M/ueSg7DFM
ZUdvFC4JzOOc8GtjjsI0wbOHjgdRAYWjMjamiI0w6WObYY5CRjvVdOMdoEK/z1//WtUBkQavbEqv
6pMJrCQyZhbFRTtlpZYdINNfAHvyV+zC88WbHkuFDiiGiYYf2xFLiFYCrlOOD0UrWfmYWgDwi4rQ
otSTJS9L3lgUp9f4IY3RDywkknbu6snPTqpXXhRn1u32NXIrOqcNGiPd0QF4RQ19PFbnHKP97Xde
KWLTf/39GxS2/jHKhqGFdZEd5D63DXJM2z9vG9xWxPJxSIUtdWCgo58LMyr9rDpny9GQnoaQ885s
FPLXF6mwXbKmmJTWnMT4gITVMWJMLtV2DGCIwd6Z960PUnJb+nb7WJuaopuoe+soSqOi/mtNeh4i
TILn0uwnZLR1gn2uvanbQplYMW/k7P2d/KT8K1lMeBSGxiwnFWQ16MB//ZnZnaNZP5GluuZVwoaO
ZC2A4qF7SOQRKBx7gFzuhF16Sp8IAIEKTKQlJ/nYc+KWzQ+7+lVMEhY2ZCAJmQFHU/9EHNpNz9Po
3b7kTeVciaD/v8qQgiDTxlhuo0M1PZLoNeTxh/H+Pj3i6u/3bR5imywufWnqL3qgW8Zc8XRz8xFY
nYH+/0oG2oDII6I4OhQn4DbVF0gBDKmrAoBU8No7raaDisgWePNSvM/D+GiitnMy1IXgKxOa+2Va
WcosHTJh4ZQWeXfIeuZCL8O+I2iCG6lVAcHT5OjZputfXSDjJadukks5XQR/0QNLLx9k7N31wY9c
OAzRSzs/xDLnRJsBufYhkQ0RynCOp6oag73qGV9NLCB12PBQ/qSOmP+dtgMS6IBhqDLAE1kgH5Us
SZL0Og1IiCfuIgqYcaH4oPEjr6W16bRWohhd1I0lFeRGzg5GZ4+SP7evpMZwzbeYx1GwqRQrQYzy
JZEIVvvayP1CSK16elQXzujKplKsBDBa17e6mU2ZPPhq3lqj9DXuSqtPVGuKkH+LfjfuY8LRw02D
Wolk9HCphaQMx7A8pMJoBcWpK3/OvzEKj5fsQwib3+em1hcjSdOD8qh75KDtk0fQ0tw1O1oXLQ4V
kHF2t30sT/9Y1HcpVLJOM3ThfRKPNuSw0uoaXglsBN4gOlcW85IlYEhqtM5EuH+idCA1Kguq/75v
ffydSomObXURfWnZRDT3q9/VFjEVhdBA/S56lieATscY9G85kfCWGq6FMFGAgcW+oK9LEXUncqBr
uaE/njqPl0hsmdNaDHNtuZYKaiZglmQOXnLhIQg5BZgt1daRggHpWVVVkw17Q13M1FHA2r1SYgKi
NXxZ0neKKnPewq1jGBoAs0A2qYkGWw8oxyDosrAR/HQurMn4VmUcE91MTNYSGL8zkxbbnP1U+Epv
zXZ5yXc1quvzNxSv0BNCsTOzeRidm8HnWibjioKIzCN8e3yITgmA5mjyFTjkyXhWvNbvvBCDWrzR
6825AUOXdAxe6MQUTcYXaYmmlHKVK36QWulb90TQUWgx9S1gk6SarVK2sgtdPS7s5dttd7GBQWya
H6I/YRCTIQ1quEGMUX0JL8SLW0v5qh8mH64K/A0AR+2BFdNcEjBVY79vz8vQtlTVwL44eqYqtJUw
XzjUYqmNY6MEl8JbGJ+JsNjp4tw+46abWgthPmkbjULb92jPlg0dDAJNrnLRHylMYfxbYyZrWcyn
rJpaBtwOSHlTcIhPlXwvl+ZD2EiixTnUVm1nJYgtbIaRVE7DOIOtxc385US3ZUA79WMC4aCMmR0e
+RPnQ7ED16JGq2I5CFuy4NA0u1g8TjzEsa1wZn0ixi0OutwOkVCkB0k6ydnFoF8Lq5fTfJgIr+W0
5ekNnWAMSQJWPPoyvz4naSzVUiDkMdontH2eehIlm+eiB226yJUYJkIjhdqIWpDh1szr0P1hJBxP
v+2tVgIY+0nCuQg7Q6BEe2hc7MHdnTjBt24fnDRPdJKdOdoaSD1510cthk1h19fHWJTYJFmjKUl+
KIB119+PwWQtxt6ssUYhfZ86jgFvK8bHx2Jsqq8CcUxSITuEEqY9z0ng1xWNDc9ml3FEcT4YG7Dp
hiRkskZrs9qDQl7+j7QvW44bZ5p9IkYQJLjdculudrd2WbJ9w7A1Nvd959OfhPwfi4I4jbG/q7lw
TJcAFArFqqxMTYTRZgd+YeP47EzX24JOFsg4MnAURX6AUU/Nel5ikQjI9nX9vWW8Fk9HKh2qfwhD
WbiXJeoZA3Dp/Q9BDNrcLUguaGivIKfkkXxNr6fA9GM1HahFBj/FIHjx3QC9GHE0QC4DL36+bHHz
2q4McvepjRdolEFbEj33EByM/1XicXP32EOMxMbCq8zVQvIAYhzo4QBAV0FwunIHQLLMUfDNIzLC
NndVSWjUAgPTOe5QTMGoPmeHvDumlupd3rHtCGEpmmJYqkqB73xvplSTYkoLOfDDn4k/oSKfuVCX
awKnwUDZI2PEb2obFzcQMdputqiNlWUuNqEWmWWkG5NjWaAJ+KD0qL/qphOqjpZdJ9LolmAOrh/+
x/VyoWnIO2MxG0CjUMfbq2AMZGil8IrsMfxoZwcZ7Jyit3E7T12tlAtQ+qQXvQG9LUjTEDYpe5Vf
UXSpliPTolIO9fMoVMPZfP7fTPKBSm4tI2mivMK0/S913P4HCr6OgajfOGLZ380QvDLHfRmpY0DM
RIEmaKAUbho9ztrglTAz77VWACbavBcrU1wakFtFT7NaS4+SubjAeMZOVra3dR5/vewpm8FrZYe7
5JZRporSAbptdQTFhtLORQ3T7cRzZYK74tOSSHKapzkr0DRnawdGBIw99TbafVD6FX36i86Ibewq
oJC5UapEnsJjmncv/WR5mtF7gdne13H9UGMq/69S0NXyuNDSSpDmbGtMMAI+caZPhOnpAW8fPsru
sP8PREkin+cCShsuVjiPdEKyU15XDPNoE1yxgBGBOIGYOWvztVmtjw8lQT3lECiHUjIwZp2PQOIO
p0K269EhuguIoF1Ac6oabflrcQV1dBHH4baHWiq+4EGQjA+k9wdKjboztCkCw5x+yKaXShEMUG8l
I6YM9IBhYhpO4cHNcS6RMqRIHg3FodXOaL8RdD50wTu3WX9dm+GOzdJHuZbVSXrNURlUdYp27Wdr
z/jH6LXaC168rV1bm+NOrcvHOKbRtEAu4uc0fSefLoeNzWC//n0u2OcW5tCmEAPuKBL9ZNJ5NDyY
5/Ez3LBl0nkQm/Gk2L1sdSsovhn90NcrZqOQdTWtfNLeEZD7jN4S7y+b2JBogKP9docPrb28Gzta
TlYKXMJ8bAFfUSHUw9IsyeuOxWk49m4/2PhoBuWOSKNctD7O1ZtxGUGlYRU+yb8G5g8L1Oji6but
+7xeIBfxFyXuw4ZW6N18Dq/z+zS0o9v5SI8AfKG7qPjJE9FPlW3uclfypcfL23vZLVV+Us7M+ygd
5gVz5/OuWFI7kj9fNrAJvlgvj+3xKv6PXVCNYT0GuGfyT4b1MK7b4qxelX7pzgepvfmbj5m1QS7+
d70VJIRA1TFKenfqAjtQQPMDgQTwF/3N2ihcnICBl0CMmVub2Rm1sRgMMyM9aLsM+PMltDu4JBKs
U7YX4aq2g9bKILeZvRE0BkARExDNy07xYk9yxi/qHhoBR8ud/iLlMVfGuI001VrW5Q6cBGFr2Fnh
dFnqVPnL5T18Zcrmvz3XVrg4XM1hldRtuvh1qsaD3U9ld+6yTP0WpnNA3bQItO90ipvKJVk3Vl4r
9Wl1UPWqCAtbJy1p/b6OMpA6toWEjVdANbCf8bI8FGBL/KG3SVF5JJ4LyTZLffKrcBm+VnWXIuYD
D6fbY53PtxjWKQCdaQ0AW6I+AAhRNSOv0Ab88IAZJreUdbhqmFvfQ3nJo51cS5q3KNr8ZdSjKgDF
GInxndmZxd0EKr7Rz8a2/9ziS+SuMKTsW1qE4TlISb9r8sW4hS5Xn56yqpru59mKTuiagWhblaJY
v0miIIrskRrLN5LnWu92Ua7Ujpy0I+Q/MctXF/VNHEjjoQ+m8JZYzYwASGh6P4QAQthZMCv/VNCh
PY1lagHOmHf0Zzea0rkbg8VwCqu9GvOBnlNi1HeDNmcqIHNjf9arKDDd3NBQ2jVTs/g+aaDe2EMB
pNR3Y9JbO+zuaHhZHRU7Q587kc7Rv/i3oYHZmmDAiccPo5U8krh/DRbqLveiXfG8WO7gTF7hQUgl
OFx2vs3oR9/Mcb5nkU4qaxPfD117NIZ9Sn9c/v3NOjbKHb/Xw736M5mKOTGHEp99+TcN45Fo737+
NZJsXcsP5RmIcvUrORIn/qI/zwehGvFWcrr+A7i0IO1Inywy5pG1h+BKBf9wuR8lmw3JsEwnNm1R
93f7CMHuo2JCzWQN5/cxcYlJbrUEOUHrjT/jAxArHtnXZx0gETGx++YDvTLG7a+hFKk5BOXklxFo
efN0F4fRQYr+fGYdOcjKDLeL8aDGYFyrMBsqLefQWm7jeNhngYhOYIMF450dHmBX07aTpXFIjvJR
2/Wf+n3ogUtEw+TP8lpAj07pLvCql/b733Q8TDxhGlTniG7xXbNUyQ0MO8jZUWprW6aWXcm+MYgw
ppup/coK5xtT2mljx0hgorOCdfg5WOubEyZyrpUHBFrzoT2z9DsyvMv3cNspV4Y5Pwl1MsRyin4S
YzZWoauXXgW79MymIFBk+htUzHozOXcZ03ZSF6VLj33sz9k/UfVPmP9N3va2IB49UhVDOCpZM/up
lO+CwQeBnmDPBGdFudrKnE29FTE+9lAD1emI70jdcIJRdfp4d/l0NhPg1Vq4LFtrQ6rl0cwmvH+V
Txtwo4s5czZjxcoMl2fjFQ/JGGI2K2v8yvgK/YJUxJTD3OhDLrMyweWDVROO5ZAC9iurgFNWJ4ne
tIDhdqNXz8/xKJwWZDtzyR5b8iq3rvVYSpNZZ6D+0cuh9XMKr6InVubOIUW9E4qdbb4mq/VxGWGz
1MRsDdzf5nN1ZmeV75e99pVNeIII9yDCroquLQ8Blqa+t8pUNfCWsDE2yKYDcNx4gHmCqV/Eg7vB
QoHou1odFySgY7SA7K9Oj/SK7gdX9tBtBg5euyZ3vbt4jZM/gF3Zuez8mykIBvAVg5XCdY3bUioH
ut61RnScZtTe5seq1+8vW9j2+zcLXNDV8PVFzB5E3lGnuUlGPbNFIpcbgoVsx4s3M9zujUNkKnSq
wqM5Gc4wTGdZNvYzEIEG/Rs0oLnaMy6+AiEl0TQFaQJpRjvWrqN4En3Zbd+s36vhZQSlKVkKSyfZ
MfKlG3xoHQ2vdnM/dJgyksgHtsPGmzE+1A6KivGWHogYehrGyDVAdGGBlwmqIWruhqngpAQux4sH
SpJmtgtl1Ofmg6QV9pgK3nmBx+ksjKzCUj9VXag3anakw6d2PpL8NAd/9f69bRkXaScz6YM+YVSE
xU0IzpFAREy8XbcwiamriqYqAIK8X8SiVXLGZr6Pyp25j0AcXO51N3saXQ285qEriq2be7Yyx4Xy
vFOUUMOn5DGUzml2sKpnQxK05UUmuFATtFHbtzLJ/a74Ysz3BflSmn9zLKtVcLEmU42lr6149mOQ
ft/2oFQZXdKokaiaKloKF2yKJrW0rogmP84e0qyzqZXYiahzITLChZlmtNSwrsMJ9Y9zDeZ185s6
eJdj8/ab87ZhPEWw0pZLI1E1OIzOspPLk5Ix0WwQlVC7j21UFBanuLaeiru/SvhXhrmYE46TGmCO
OjmOs2+YttbdTvHh8uI2w9rKBIuxqzDQUYijUkzlHROtv2t1eR/I5c9O0ZwhCHaTGR6WMhZU9beP
zDRUdMJl0+ABBrFVJtIkm4FfAj6rJo+hcViE5MosfH3Iusw3I1x4i7tWspQ+BvDjSd8z0cVXos7P
BeReu//wjbuZHq/McYEoTsy2KxtgTHstcxsD/PnlAp6l2yI6WsuVYbqk+HT54Daf8pVFtsurg5ua
IECDBxajqNzJ6anLiFObnwyRMMB2frcyxEWkNpfoIIfW/NouHvz6qwQ+7uBhYczYR0U0Cy9yDi44
6dU8aI2FEdh+PqjJDg0LTYQHZj9xyTW4uNS35dzUE3ZOr1RbVr9YoeoGYDMOcK1FlXXRKXHhSeuH
pdbYcpRGtQfa2QX4nRr4oBz+TcLwdkx8WQLII0A4ZiQMZtmmEDaUQy8yK+pe9jrB8bwWildeV8RW
HKcqsobJnG1S0LNWqLbWipItdl0uHBHPJ9bOpYZPtGQEyukpBkLcEAx2bC7DUohBiEFZE/P95enG
sIgjSwv8HIW2qY9vq1w7as0sGqD/kKGCRojIBNBEiKUZGH1+b0crDR3eVsZHIM41O77X0QeWvOl+
3E263ewD7/LpfLyrsGfphq7KKIXpqspFcwkaA3SagwCth1/8MOg3U9SlGGtoKtuifOhj/sXZ46Ks
asRqSaNO8ZuXLLYnt7yH0otrXfdfpBwND/lAVFuwxA9Hx5nkIm1YYpY2SJUF1PJx7jZAGweudl15
qR9Yr1reFabcRAv9EN45o+yPWrl9Xzdlj3OUwBkcH+I7y8t9tqWtoKsuWhvnLjrtcZ102fDn5Dh1
J4t+brQ/9XxuJVx8TbUsh7iiMkH4+FRr15K8VyNBSvEh5nEmuMs1pnWzVNNAfSVXPcwNN7aZFS5r
GBQJEUkqibaMC7A1DfpsAmjLD6vrfgDyvT5X8+fLPiewwdfxwkm24iBHjtQwFedxP0YvuS6qEwl2
jS/lpaVUB/qkAZSdDE5d3Wppvx8myZZLIngpRLeWB4c0ZKyirIySV5oJkBwjkw0/BTvWEIWM8e0f
VwLe+wMPiYyLiU5Jg3xPAjl6YtyZgSjMsjDz7rngLHAxIQilQZ9UPQAt5C9d5ua5/0LB5m++siWH
z5f9QRRmKRcOUtOYFjVE4WHYNahUl3v1XvYrb/BAaXYYRIjpjzMebHkGhdYEcJiYYOIu1BCVijpi
E33tIbzHrNTdwngRHgxHm8Fb1XiTpwB1kE1HER3Lh0yJGQZ3IaYrWLOe52SYodc05+GYHWt1sPPZ
LWR6AE2uXnU2QwULdnXzmoEdgeCbAB/0r5C4VZAlQIYHYdwAOrsnu/Rag2wIVNkn8E7Un6U71ZNP
imGLlrh57VZGuRdzKkdTjyZN8lu6A++1UdyO0Z6IehvbVkwNBAmaTDSTc5ipL2kqoaqJHmbu9o1m
d1CyS4lT5n/+gmAQh1iWbCgAf/Flo0ybTGmmwB5Q6bmLC6+ZcojNyt7lo9rwi3dWuGc/NLSmMNWi
9aU28pDk3GbgZLeCZafN5T4y6ctlcx+ByJjxWa+Kv9+m3vYZydioAkTz3OXwKkniBq56NbrFfQkN
e4wqXDa64Y3vbHJHFk0poWOEmIKpQbAPOf3ynFYCzkmRDeY2K49PghpKVAnEyYY+csPMW6wTpdFf
hHusRKMg3rGgMaxwK1GC2dJiRSWow9hMudHcg9fyrjqgBMy4M9CPFU0YfUjfX8/rzSK3rrpXSjpa
Jlqk3VlOv0utAH/7EW/GGeCymG6mS2l0uQEgXQUN534PXHoIJjPoyRV26rQuEw4zfmLmzg1lW/7j
3iFnngvItRmlQSIHph+Adbg8KNY32vzNRSaYVzV1SCrLfMuBFMFMm6E2/Cb+NEwvQ3k9iuqA29dq
ZYPbRSWX8yxL4OKAv/gROjeJG7kDCCx7t4AeZeXEQpqfjUQa30Nvy+J2ri+jSp509lKbylUb/NCN
7EQlzUWt5pukyF4WtackFM2Ib4RfcLgouozWDahq+JEtSP3keZBWkl/LPomNPTiFlkh3w+Hpcsz4
CPBkjrEyxDk+pox7qkldgsSAadK0d6GXO7Lfuq9Q47v44c/rXJxF7gxVpZYNko01um9Bio+TFpSg
eeZkz+NOHiDvWRa2aPCTnRGXbWGRmG1RNNB16q/p5Spq0YGoEYbgJh9vuHLKx7xxLbmufamQP9X4
X+w8HkH/A7yYYHs3w+XKMPcMaBA3BPoJPehIdUrtIR1PpvxdcIIiG1yw1NETWWhRxYw+6cXE4D37
ZDdHm/q1a1xZ0eundCALYvS2g75tKec3NKsGrTKK/GhWT019aPGtDuhbLQoqW4nru6PjvGUqQFHV
Lz0FzxCbuq9AHOu+SFfRYfgBahjBora+M95Z4y67rnWMobor/eVFP1Y38afuOO4Wh9HwzKfebgWv
6ears3IP7lNwwNRV15FhwujVEx2Ppkg1UrQevg/Qytbczga+zfWr0WPpqeToKsD8yEG88ZQ+C78z
BM7IKwSifdLUcUBK5Ad2dg7vWdoTeuGeqt7gLA4rsNB7UUgR+CKvGRxHtKuBv0yOaOknwWOk9g7E
U6J5ELkHS60vxJGPGsFVOBkM2Jf4g98C++6mTudZ+9FPvMJRv1y+2R8ZO18j5e87xmsEFq2hjSaF
eyTnaTe5k99/yqEeJt3IHlPvTa+YRpq17+7VJ/A3iTWMPo70cH8AF1qSYAyaRpFNpGAjZJMY5UV1
YtpC8knUFdv6ZFxfPb7wWKU1WUw0dlC01/eKo7rqob7SvyiP+oN5I0FPqHKsWxTngh+Xd1lwBxUu
wFgBbRcts4DgBW/Nggq+oHwl+n0upAzgXZG6GQKIxqg7VB9vwpDuLi/hXx7xN0fh4kiJkftojBtM
Wu2bM3MOUJ+e9PMELWmIdJ+CaxEjL9uUCxdB5QhKoKwhzVUdFCj9yDeprmPckNa7jkR2ps1QRjL+
xxXylGV4bvrYkltWUAAX4fiz8vt9971AY9OxZoAYUZm+F0VnUfTka9PtSJVelmegg57IrrqFVD3u
e+0yzSe069OdiJdtO3hCLsQETFm3eNmdRFY7jB/jTS1R4y9q1yoaW2kfBc6ibp7dmxXO4Wup0foc
s/Tgt1921GMsmcGhsIkTOhihd0tPYI+1fD/6yps97gJkeab31NImMMBNEOmLnOVgPs675JAcRYSA
/3IR3mxxFwGoaNrMZRQdzU8ZZhy/LZhYCr3UCTpHu2NirpDjFaxPcGg8V485aGUYTogfXfPYYlI/
m65i6bNgDzeNoJBGKOpaGgpq2ONVAptYdWzO5pAfp51+ZOz9bBSrdFIH85UMbRp9qvbC5GHzWf1t
9MMYVhJZ8lzLiCrqMJYeSfrkXJXSVwx69rY21bWtSOrgdBokHsvKDJ0xUWY7jhsDAw+BbA9EIg4E
gxVn6ucKkwzAcAgqHtuPxupP5OAGFlEW5Icpe6CUowxtTUxA76cT9L9cdV/7+guIZICsEqU5op1h
ecLqOJqsGMw8AXFCq9lZf5raW8yoaVTwcmzHn9Xq2E1embHCMZnr2ABV/HH02IxTfKXKIBwYXdWL
7uh9IyLaF1pkj9nKYtpUi5KFlHXjdGhm3YLtD3yM+Bj8nBz+Cwhh83FcrZD5/creNKZzZGXgLE3B
xZrcDpmgJvER+s4ymJUBdpIrA92wNNlkoG0q78Pr5FGNbfVc7+kX9fplcfpzq9gYqQHFZnAt6iFs
x6KVaS7OqjTv5TjSUVLaV2dMF7rLqTsUB0aHpjrFUfJL0WJFbslF2tyUmnDGVxlOj9kr9/eoRuuP
2pWxR3CPPOkfel28XA5Nm5EJgi8WVTXDwH/eb3DRY4qoqVGqK5Xj0J1UcmcV939jQtVUkCwT0LFy
t621GrlsrA5skJhbHy1iY9zprMyxqCezmdRob3a467bknaqVgxH4893gLm7rxF7zPR+87BRC27UC
Prjcjaw/LBwk2Dy4lWVuEyOjikstgTzLUoG3fiE28mB3Mk7pIMDqbQfMlSXuwg1alNeVCsIvRqTE
cnp8s4NZpDqE4NDRjiqYskET5f850Ri7hyu73D3MpKZN5AZVNMYTz3SzEijYEsdyxpfybO3rXfyA
eniSuJddZzO+gA4TBO6wbvJ5KhQuC61pqeQ3cJ1Ihi6ZqOi+fc2ReqOIhqk7/OL7CyDFhWUVJG5Y
7u1DwCrZxfvlWrtiEAZwtu1pbou4o4Q2uXTAKrJMMZUQIHKonYdesGf8ANI3sg8V24CSzyF1Q/eP
pXXYEb4tVONyfp1mKVlGClnnbp8b111x0JbHy8e1GUxWJrjnvLeMUc0NVqUun1TMNcTytW4Iai7b
FaWVES6cNCQ3J6lj07VZ2fefprLurvIuMMadWlb5Y69W3bdEyodTqzfjc20RFSrSqT5PTqpKpT/1
Y/R8edkf4Zrc1nKRhzRBVhaZAdQkvrPjU+GGdzkmmBSfdYQx4raPfoQPoj6i0CoXdZI5C1M9qGa/
d9rGZoO//RUyJ9WmbuNl3wjIfRmnli2SHdjOMlYnwAWhgiiFPjTt7CtX2g0b10pruzvMX2D1Gp0x
WPQvbzC7Dx8+QVYG+egz6wVaFlAazYd4FyqKvWg/clBemt+WanHiYKe0IlTg5mOyMsm9/lVg4C1L
IqxRLa8ipT4SoCNCA5Q1seIBkr27vEJRSNC4MNQ25ahlA77q6NW0Q5rD+DssT4b+Mv3MkmAxtHzb
JKBoKNtg6OIDc/mQWn0ymJGB5Ls6z0/9NcsWLWd+MV/Yx11/aASL3AwP4HQ3MbZgUsK3BeeE1GaY
m9S3hlPWHbpoR/KHy/u4+WCsTHCeUqXWYM0EwSEPnjv9jsru5d8XLYFzC7WtZ8iBBhh1ao+6sh/x
LIXm3WUb2xFutQjOF0hiWvhYJKAq8E1obizIOnWbfd83Tijsj/2LG7ydCvcYmT0lIVXQ6m5cuk+v
jV17tSRO6Bcnbc+eQNOw0++XV7hdGX1bIf+up3FBK2g1ISW8kY8VGCETEJHfDScdViHseFy86F52
U1f6kruMLeev6l8r+9xDBe+MsiDBMapVBF2T/soAnfJYYbimFEDPt1ueK1PccxXLY83ggzO+YJQj
k7Cv9/GVjpeh9DHOCH4SyxfNaG7GrpVJ7jmSFLqkOpzIt/L+2JS5o+J9aOtoJzVgFmuF1ErMHz+E
55U97iGyptJq8hIzoWlmQ2JnPipHYwfY6T31q9xWDQBCMe+B1oFa2SH4WC47k+BKqtxrNIcxKTCU
igkzTFcGg5dMeOkHQejafvNWa+QCi7LkcpmF6I7PRzb5BaWYExNebM8oJCJZE6lKCuKYysWZTp1m
Ys0aovB8IDoIhUWteJEBLsZoXZhFaYnkYcKzNuHQTKFbMDf74BYmmu8m2u8K1bhLthiJqoMHm30z
zB4BUgJ+7xroIjEyZMs1Hv/CD1bmuIsm1Q3Vu7jUfdL4gIBAr2UQsb1te8HKBnez8hpUFEkGvnwm
m8f4ymtUQ5H67IhX3f2H2Lzp2yt73M2am2oYFkmuWPnjPl2glBzdyJIdnCFN5kj7fAfdyBzqsbl9
eS+3o9bKMHepzNwCrwFL8SiAGtbn/ytX7jMDPm/tMw+DVfmNaExi+ylaWeUuWY79nRXwd772q1CO
tTN3OkmeBe0+1VtqsCGKOsbsFy/5KHfPRiOYszEoDT/XduAdn3tPs7zyj0cr2ffBal3cZctNqwe7
QolMXb5K+sGNG0kQBDcz5JUF7hGPQBlDoqqb/a42y6OaxtneKpvOlWrJ3C1NZX5q8b1wmHJj+FST
2Pp02V82o8mbeX4uVpcKzF7leORC6VYvzmUhCL/bvw+ZKophA7aTOMZVGbA09bTX4hIY9bKyJeVm
VP/qmTbfLHDBStLaEipaLXKRmya2tc/quYhsMC1fmw/NU3Vd75Kvhi/S+dy+3m9GuZC1yImUdnOC
NGi+JqljBXDx+vny0Xwkm3l1vjcjXMyicSVLFYRgoIY8oAcNiOt9uo89AjH7fh+4hqfdacf0lp4T
z7jFZNdl86KT4yKYrgxSpnWS5MfNSzs+WL17+fe3K2Krg+MiVdIqrRVYmK2qPSb3jG9vT00c5XaM
91B3IE7hWf4/JL4W4V63F2aAeFfWIfHAQ9otaKyPurlMflu+RKFml6JCx6ZzoDrB8CWqofE+36Jm
EcRFhqHZCi8LQJpDmF+DAev75Q3cWgdKe2wREJwEv/77q6WrQ432EDACknkz919q7XD597ci7Pr3
udindOM0GDUUnUHweZtDkxuY0FRVxAOYooVwITAO4sQA56bpF33xOEGJS46afy6vZRNQ8XsxgLhy
cUitpjpVilzyk8YNAQJlVOxl7yxevgt3ojT+X6yBYQiinwDi8xU7UKVLVtsARDji5hKX2OFdcJB3
UOcRslxsbh7RVCiAArMIjN17LzBLhZZZHMzQ5TFdwLgzm86TAEO7bQPsoCjkQupDY/++CuKBrMam
NcET5jG3p/RnMIuC+KYFRdPB740ag8LLpBO9LNIuSsHxujfRtJnO5BD+YHLlCmoo6W485YLgulmD
QyHjt0Vu39IxGRrFiDto2/eR04E2t/xh+vE+aWz1Tv88+g36NsmVkPFvK7de2+VubUZahfQmwmr1
uTg3gNIyXS/zXGUQ7etg8s/5u/CKrA1y19jKKs2wZtDaxznkOUEbvQcVAT1WHmtmzodSpOLE7yy8
HgSKuk4BBlBR//9QLJK6ulYYyYv2AInt2V5c4IUx7Fc7zQFd87DzFtAbVsKJRs6H/s8ugiEKYyqF
Eu97Lw2DLAoWWQLTedPZXe5L1sPlIMIFxF8GoEcAQCv0HAyF28mqzpNaz3XjoA/RLa3jH3QqzlFB
vGYWPSEiU1xI1CPo4KhUTY8mAG+x5mZZYGNCLo8b7/Ka+MydXxRf0NGSsI+LZUihkQnCS3d57p6b
UwEtSdXJXdRWAC8VAVO49/GXSRDzIB4DIwChpfcHNc36XNYLsJHd8BxpXzvAUirBsjZ9Ac+iCa4P
cA/yRdk6VPN+GsHgn/ffJvWrrAh+f3MJmLMiWAwlFj+BB94NNa6zpvanrMIGjWCPyzrDBhjDvnw+
IkPcXjWYE5qJmoCzwoh36ZT5DQrpLURbBXb478Zfh7JaEZdsDlpotvoEWZTiMyvs9fvSaU7Rd+Oq
dWfAd6p9fRB99/Pl0g82uXdFLlLM1ld168fLAcroUMyxnCizZRD/7jrAvESxcOtWUWDRLRk1DRPK
4e8dDy9b0SQFNrOursvwpxrcNs2nlO4vHxlfa3hd1toMt5U16aq2gpAik0L3o3+MHbjSGXhEsX+V
nESfwlvOvrbHbWMu0xYEpQT0dAyW953oot4192b9WpCCtx/jCqah8FOZCwmoNTYRG01nEFhGizt/
aXeTg37nLvoUCfAA7Alcfdr/MgfGDyYCrrNvoPfHVIy0DVAZTPxxdoryKq6+SdFzlf6TQcZEcFTs
xC+Z4j4eixkJtBJjJCJvM1sK9lH8pI+7Ocz36viToiRaks5RA2rHuleksSMwz37+knnOIZskijGV
oSLvSMwvvZRdFXN70xrgpxrlYzEgMSjD+zBs/tGL6KeaS4Llb96H1UZzjioNZQ4G4tHw6/FGGa4K
+hn1AHvIvl1eJlfi+HCenH/2aaOqlWZJh94a0sjWiFIf6tCoriPDMI69MfSuHvVQ2yUNsoWxFaHU
t2IoQDK//Yn9+yp97foGyd4AcfdSX3qvbOLvpjqrxyYYDMEnk8gS2/CVpVnLSanrYIkchuOS3FXZ
UyIS7d68HBTQbwi5UWQ63GLmZQrrPC0ivy7pSyCn+1wfbK3XbpIux1SqqNDBf8r8OryVPW5JQdIU
QTxl6ZGhLJhYYXyG+icw4eIhkM3dQztYUTBGjKlULr/CcGhkyvGcg18otrv4ppavF1HVYTNWIh8A
qFLDs21xN86yMowGBTWwYeFkK41lL9KPy97O1zV+7djKBHerhmrRGn1JiuO8Nx5kxzxSp98nu+HU
HMjetON/kMdhClWI49/cPs1Ccgq4Fr5suLBp1iWToAug30dceqQgE9f94ZkZzX0UYRGslYOo27H9
1q2McgG0gbxuWyQKCmFMe4RiLDB3Ws15CW5QWN+PB6E/bh/g2yq5A4zxuk8pJGlB6ojvi5+dP38a
DuVLAf3Cs3Usd5a7CMGZ7Dc/hGldMV7b7ZBr4hxT6gOIdhOr9addHDsMD6q7y1H9icwfoC1T8Cps
RmXdgpw8dN4NfEi9DyI1MbLUzJAV9Zpsh2AOj01054JzIf287KmbcXlliAslVROPBalisCAzppIj
9eedikP7Q2ayX/dhZYaLIFCO69oA+CWfjBHq9AZkoehjlqLleHk5274IOARqYQqKIfx3RVzKRmcF
Y4K2FT0qHiTcHoLHdmeC6qU4jq0jAqBvuqKhI220ZIWC/+D9QQ11hhZ8gV54rpd3ppyd617yL69J
ZIK7XnIUyws1U8nX5uGpqNoHjEoK3G0zC4ef/V4Gd6Og5WXIbRouvnkl3QRHcmgO8k38CM7ZXeiK
AEHsqny4SgZTmjEN3Cj+wyxeYgl6cZgYI/lNZX2fJQibR9eD8b2tvboWJJLbHoFEHwhEUBxAo/b9
CZEgX1SjkyOf3PSAXEJjxFHvMdD7WveTfGEIZqH9w+os9E0tw2IFOW4rrQ668Fk7xsBXlU8Yen1W
JFtt7dZltBv5QysW79kMFuCZVYABJrrC99CVfjQzy1QxBFH7pewZAHSZ1rdkEI3pb1Z16MoQd4sX
Bb5uFooBL6ke++v5Ktl13+tPUJDweld2685Rnq0vf/VpA+kgHdxbGu4ZF3nbIo0GqYTYVNfE+1Fp
DqNxd/mGbb2aqFhRnBeyAdBgvHcRuWstM1iWxU+is06exuRRSMqydUZrE1zJb9SDLJSCIfaBNN6N
0c8g+ppOkUv/lOL0NdKuDXG7JQFvoEWmBDTjkYEKyYGdjg5OLwZAkoQt2M3Isbb34XrJs6n3kN5j
6EnWaQZ6yyF3bC4mdK3H/+GgEOS5aDvGrPzN2JyV9rs6PhnSs5UIcPwXfQEmuGibAiJG6wL715ZP
um7L+qcs8/5mFSrIeUDKTxCT3rtbR+SkkqheHGn90sWVraYPVbWIXsKtZwMkfr+tcC87hAJTtI0i
41B6TGNcZ9PbbW1HN2ByBvGQNmI0R1RcEdnkLtIkNU0XDUVytGgM7bJn3RStikVPPrquV8XdozQx
gwpaJ2BWu5sbG+CvfbRb7lvLZtIXkiuSUvoX937bRe46GWpmdlEZppjhBl3Njj2MUGp3GVRfzBkt
2j7uLtEy7uY4kdOjRZ4i5Zs0HS47nmA1H7IVmcRkMFXsnnIHqPMhgxSL/jB4rL0SOCKgPPtr//2o
UMN57+atYYZ1UFXNqxibCskQDPN7ykGIO9m+sf//iDAK8N5OQPVMyYke+5MFgUoUya0dPntuB7Cv
O3Npp7dMRww0Zf9c3kzR8rhPvGQuylCrESjovvPJQfLUPeNDEy3vsk+gxPd+dVOUWXiddMkPqqdl
/l6LSLc386O3G0X5tpsVxUlY6U1xnG6YiA3w4FdTaCsP7ENgxseiSL7m/5H2XcuR40yzT8QIenNL
002yW97O3DDG7NB7z6f/E5qzKwrCaezOd60QqwFUFQplMlnJCw0dy2QuBABDImXBkiBMQBVM87CW
vuRJ7c1DMHYnzBFXzdPlE6Jhf/7fXfguijJeq5k1zPJU4lvzROwTohw1EK616+KXflbu35DQ7MTT
70cQbXFh2JiuCp1zGK9VdLCwUHqJJsB6qHMxDTF66xIoBlV1TVe8Ie1QzbE0D5dXyzSDnThKH8d4
SoqyB/vuaj0UdViPIZcKlqmLOxGULlZzYs2LPMVhZ13pYgC8WPvyGpiVKAyZ6aJEJsEkGuMBFXMR
RNV5Bp9hhtIZKA89BqNNm6Axkwnipj2nN7x+YrZbNFA4RyeIgkCTUslcBnHXtKFBqbEwEdEcYjSt
NeUx+ZbczwFASYPLq2Se1E4cpZbGijg3StPIb/owG4JmrWxV5w3aMANOE0ybEpIViqlTQubF2AQr
Hmc8hGdPvOqvtRMZWZaOUoh+0XNzBzITnzsEyTTunVTqBpPyOdKVFjW3STikv7JHjLi5SHvZSwG6
7uLUuxVK3Cp6sw48P8k+xHfRNE1xpJtrlk4g3RheV0/H+CCyJsiKekqoeOCd5srjLJXmVzdnLWlS
MhiZBfHziH5S2auCBXXu4mC6oKaNAWibeeMLt7GE9cBE0fTvk6UrWFa16pOQjch+YeSaLHTy46vG
J9hsmEP/i6et3I2lHAt4d2OjUicdODkOGXaL3OhRP/cu4f8C2ePjZeNgu4Dd8ignk0ZxlcgzgqAU
u6q/5TCt+yG2+9RWD7KdHv5FQwbTVe9kEovd5ewBwJ7ryYRSe+dOLukMxoCk4Pwwjuahu+JB6tJj
0b+vpZ00KkoeFLmcY3ntgii3tQcxtGzAtiKDudwPL+OhuO4w+dWClgSTZ7xkCG+hlKczjUaYpUlP
8TrMbjEKBbLV8rx4pCaZHbmpEKaj2y2U8kFZ3kgmyPh+a6oKuo3kQUyPi2MDydKtHKRrGy994egP
+einsHMnlHJBvVgrvdwiOZyhtQavHjibqzicToBBcvNgBXZIe8hdY7aXLy3n7ci8H99F05jqYj62
xTyisGDUj4sejgLn+Dj7SaOpJ2tjWnKq5qE0PwDCP6vDob3nbB9vDUSDdqawddOQdQVgD5LzgDns
5lbyh++WUzwnvnnKXcvlwYawF6UrJMOD+hztRzGK2MpSU7eBAmAL46uqPAslZ1E8EdSaan1cNlXL
4VL673J+rSCsMLlN96yNQ9VFM/CoRyKYHphAekdt10o3griwZdR7NF/yJ3++zc8EwqzGPJTFC5dY
d/xeJLWuGVRa5tZinrzv4EmSoxUBaEB+FAduZwj5Em1Ue0nUHbDpSiSPeYIOoXN0R57BAiKJ5vn3
xDov4cd8kuylUVeANkVKi9on3PFBPUZHEkIMvnyr4pHf4pGfPHF0nnWj7uUR/dnpfJ3ES4ZCax62
QBR5VB30aqJuplxPHfBdSMMmz1HQI3RvV8BeInUFZG096G0nZaH81cztFffqfI0M9QFqcwIsKfBy
ohvjaQrb2m4D9SS4PLQj5iW0/wXUTdBUDbqWAYMdDOADHMI1a8Ei1q1JDR4xXQYhbawg8eF0yQhE
w8zUMI6M7hAAkAECNHkRhLTGTH+qD7qd9sscvehirPReKcqteotmrNQ4Z6msg9ykAfjw8fKBkd92
SRupe2VbmhQ8GYrhryuaqxUPNL2BKl7nXesY6R/49P0+UdeJUejKkBHd6DLVXiQECAoPJ4HlnhCm
E3QhUxY/EdzMqSrMedG3ADDoHUFsX+a883Kjcy7vGk8MZcMgB8K8uYiWJBnEC/KDkl8ng3tZBLNC
sF8KZbmNFFXjWuAlNf2IDKf/pR9XryHThBjfd+ZX0cIrDukYblcXM2rcC6ZMGFA99ZwVvRpUqZ3r
tvBKRrAFR3hGM3R6C/xPt0xsXlWT6fJ3B0dZcSxtSlTWoHZNW8Vefgo1bzqS6eB3Aigj7YR+XJSi
RzWzuu2k3C46cA6vf80ZD8uJtxLKopComavZxA1ZgFd91c/bwOvuZmufYpoq2hXxzqZS91EhxOMk
AAM8CYbzFJR3y8mKAcIMTX+MEX42tVMcee9RpqPA6/dvoVQKckxKcxXMugx6w43UNCjVH+PgmMWx
Vwr/suqzd/BdFHUXp31dD/GmrUHdHbTiLNW//rfvU9Zbb1KbaQNmSiMo8hj5a8cJLnkLIH/fXYJJ
2sl1Uk5JICbgmkEkUfKIJNja/L5FlI020qpObTQmQdepniLndrzEjqr9WKrvl/eKd+yUXYKHfYrW
Dn2s8rDZ1XQ0pdbuhoPS33LzLEy1Rr5KFRVRh2pThjMMU5tPprkGQheKm91Kz2rtXl4N26nuZFBX
UCFMi7qtqEFINzqe/FOQe4uvB41fngETAriZFMhIPEoltkd9l0q3EnV13DeSjInceLXH31StdySD
VP9YnPIWiKDc5n2mfuwkUtYqpIIcTYBjCZrlRdYkW5PDCmj93AQKUz12cihTHdVEXIwBz9LtQcOO
ErApjAtOJ/OnmdjKcfEAthYA4fgo8ppomWG0iaEIXTYBjPYWFu5srDKtQR2nAStEnmFxdcxDoFh6
/bvnhvewYofRO2nUOqeuNfvY3CJ/OICH8BuIuZ3JN3IbdcCzdIXBJO4biLc+ykmVhTFsudnl4fCj
CH4X51SXDMBjrOVfXPrkc5/iwN0CKZdVp/mG0fU0CZWH1enQ2hG51UuKGfXVLV3xxE35EUP7JM/C
0AXmFYzPbBmpGo/KlI8xUgu5Lf2c74C6BlzeIL/aOue4dDYSGxraIivnT/rBUDD5RzK1sY2eFVtU
oHA3lcjdyspTq25BMn8fR5kz58UcAtiLojZ1M5JGH2ZT8AlCqegpfro48uzA6mecovld/A5qVi4c
EtOP7hZI3Q2xmitbUuegSl1tUserMTJEwKtNt4vt0bK7X9m1CTfHGwTlyaWuClDlpONaA/wN6AOe
hodzPllu399eduEsj4PWHOutWxd0K1TwY42zqBkYnAsz6axW3mI9giTUXhUvtnjt7KwF7UVRTjS3
6jEStakMxkZ8iJrRmwbJN9WBU18gWkCbwl4M5VuyHDgKWYJsu1Q/GjUArHKOr+Stg9L4TKpTeRHm
OFQ2tBUJ99KSHKsyP1w+GN4yKGVPDZBNmQUsesXkTj29rENwWQDrTtvvE6XXag6mP7lFlWBJv0aL
00lPzfh95T3teFIoLU7zRBX11QLmUOpV5hcTRATGXbVwNot5oewXQ9R8d30Jcq/NgzJYwXCofxH3
Pvl66hY28I287qjfy/eXN493OlRwtWlbvSRjkYQF0g9GfzuanKCdqWQyJlpRcDSB+UwZi6FnwwbI
uwxeJw6aCVWGRc4cVej/ILYGwdI/cihrUdR1HMsEj4Nlux2Ve5036sYM1vYCKGuR5aiLJ3kpQUNR
BNlt6bXwnda11jmd1weotumOyTFQ5uHs1kSZzgYK21ITSaNU9rKBzVGuOS6GWXgyyKwxzkb6jG4K
ylXdnOIkRX1tcrVDf0ww02mb9uapp+qouZeVja3dgP8GCz0SVCo9FlDX8mw2bVWgNoJEnLecssEu
ImdyFq/yqqMIMjGe3TL1byeSOrZuHjFKWgF6MJVr4C16ifCqTH9iRDsZ1DkZalVFAiYGw8n41n2R
VV5nPDHCTzfB7vuUhzPVFbzT1iwEq9DaknmAmKX1elFxBOO1Wu44p8S8SnfiKFfXTTKoeMSxCBWU
6nVHeEnxGLK8yreuFk90zVN3nE+gZOP4ceZEB7hf/9EOyvdNkZ6rijrkYQKAkccMlV7B7h6iwKi9
IcyBV3AYgxxFLXAWcuEM/z+W8C6ccoSG2i4qCKNB/AW8MwN9W3C8qMACguwQPyicYIVtCBqwKxSw
+CkmTVe4qFI2A35GRGVbO4iqXap2dEDy08ts84Ti1mxLHJFMX7KTSB2qmA/ggYALC9bo1hp/lcXN
Za0h//9JR3ffpw7PyocqklcQjAn1VSd2mORz6tZ0Mh6pMtOedcBxAIwZk+90K1pWDmPbx2UaahZG
7WO3k0Jt4JH/sIWghKDo4CpAY/vHW7gHEPPSly0eWDVi5fjLVJ8GXu8eW+MAjPC3EOpE1LzO5MkU
5IBgZSnn3ll85ZoUYCovTmyDZ13kAvx0QGi+BliAJiOXQik4OgVBaVfNEmAMDXtFHzEpwTTAMBTP
os99GLOlAS9D02VdVt/m3XZxTKv2Y1xNRYwOClJdqo9bbKdAmZZd0e99XsMbM38D8Ll/xFG3/wDs
hTRbRBmtOIs7XoN09qSdCE8lZrIc1D099SX5i1tEY9qUpRF0Gx2jUjJ5zO4WOVnCjIGVJkEr1YjZ
oTNGlk65o1w1pSceOrtz1heRd5+9jeV+Osd3oTSSQLMoFibIezEwdD/tfqpd48jLUxWBolbzrK6y
0yww0tG5bN5Mi9hJpcK4edT6BFBgcYCx0dr8VnfHwTheFsF2ipalyohIQJdNRwdzTlhcLSMPCRCT
dG5uwIQFf3UgyJ4AxOOVdtmn9y6OigxEUc5VoSvBPtBtip1rTeZbsbZwVsXeuHcpVGwga9Y6Zgka
+jIQdsTxYE+Lm/E66plbB8AME+kLvIExR/pRExUpHYCNqyqBMQxK586b3n+fK4x5hpkpz1qgt30V
FD0mZZU4reOg3HLppwB6LkwLp/iBzjAlK9rYzDLlld5YFwPwJyxJkxXMm9LjpqZsFrUgV2mwKnfR
EhbT06Jdtzw0ANZh7qVQpmjUtSGoJB+tK5rTF7fplHgc9SQqThveTgTdeoKsm9ZpeQHQavVgjjeZ
/CuqFLvC80woTtPo5FogNJHdDot9WTJLhfaHS9leJi6TsjYoGzTKr1x92NrOkSyeEOYG7jSI8qBo
ipdmDOlEgboKtim/mO2Xy6vgCaDMTcbY4KrHAmpTwld9qO2o/ZPHzH6fKFNDCGINdTzEuOEkzOWk
HmgwrgZPP6Ci48TfLy+HObG9l0ZObef8y1Is8iXfSLWN0LcufnToz51NAlTeRcPbOipS0Ao8Awtl
QMyTfO2GX4D446yFHO4n1d4dPhW8iUUk9q0Vy4GCXjkywKdn9uSQVq4u/DN8kP3OUZFINlZLkyV9
HsbddRW5YvSty71I4The1qNpL4XyCKvZiEkzammgaCDZHX7FuivMX+Vcs9VltXsugxdxsRf2kL6X
o16vmxbTb8EsG9fpNNkTomB10R8zCSDDix7oJvQRiAWWlnAaKJidJru10uxhs4o91ft8AxCa9DoE
NwlSE8MpDQ0PQAJI1uM57+c3GVq9/cuaw3FNNIPYBGgRcTPJgz576ZOfk3QVKRwRzDjZFBFdEfw9
bCClLkJP0JNzVDxG4CbHaPkqHd1dX6GbKHj8mamBWB0DBaoOMM2PVq1UW2q1HcjH0XrsYCRE4kI9
sLfsXQJla0NUzCBxH+JQiDeUiWZ03lvybIs1r+eeKUgCTAGQ+GU0DlEefWrwslnaFJm3fkHuqEAK
GRX0g6DwKifEkj5p/k4Q5dnrvp+V0XjrliYVIqgckLv5U0hML7gTQ7l3fTYS8DcJaMVDFkQ1vFHh
9eAxd0xWVPCcIKgHesXHwx+KVZEbIcKpa98HEDQmLxnPTTC90k4EtYhBTeU4t3DNFolXgklt/qaq
D5mGjFv30wRK5mXzZCYtMZP9z4rIineXVFXLjdq3WNF6Z9zgIXYor8yzfiYNkySfnF0ZnCYU3hZS
9jOnYwUwLWEIFuOYb0dDfFwmTqaXJ4IyIEVQ+lTU4XNy/YRqVt0FXc5xqDwRlMtpUiNVVg3bJja5
3eVOaqHhdHP/6HDeI2MqrkO2GrOWhV6GZH5kuhVjeG3DI5BwRWmjJ9KFFwouy+QF45RPUOrOnCZB
TYKoUv0mzc9dIh3IhaSuf9LvtAuXDcqYSqmd8rZVQM0bi+da0+yyijmawH727N4WlDUpBkAvBMIr
0/5aCTUe+Fur72hHW90IDf6xy6V5Ypvv+5FR9tT2WhYt0oQ38K/hnJ/yUHEJFEvlkxT25AEZxV1B
DRK7vF4Rtka+C6bsSkr7WZLjGtXp1o82tPYAZcm7rBtksz658d1mUnZlRsI2SmjUDWL9oBOmgqjj
uCPm7uERCFBCEykTk5KgCfKiLggXgqJQ7VFI3Mx87ZondX4B1Ypd8u5y5p7txFFWbGRTJXVjHYeL
8WSKN0lbOwbvdcus5Zs7IVSY2c+JUCtiN4Gpw7gh/IzjsbixnPFVfLUwnkRwXng0MeyI6F0mXetW
6h7zfYBSAyCA6OT+5ufHwW7PkQ22P5+bp2T6jJ00yk0Bg7ueE0zxA2hUDUt//itf7GWwYxWTX5IT
2dKVftrWo3nNLQgQF/FJI3eSKW/VVNO8rbKZBsOr9So/ozrlGr0dB+JhDqqv1hfebD37TacYsgzu
ojdEy4/X5TqjoWcrsiLUtTXztnlTHRR2TtVaxcG4CgqUdjhvjdUd9LLoT0U/Fcdm08vHy5bIVtz3
n0EZey1GRiWtqJliSlOYnvv2amwfLotgRwYoWb9BJ6NXlDKOPFNm9PApMZ585mrr31pHuP+hfdXt
yAZeAlC1fIETGhDr/nSaO4mUpTRISndbJ2dhJ3yb9K+JpbpldzXmureNd5zVEc24IIvGNhwVec6X
TROBuSQ7va19J9OtJcLSAU11vGoO061hHsUCBrkMSBpKTbUlS5Gi2aRAtK4BVGRL8bcYjwdkSdXB
aSed40WZ2rETR12sitioUVmtebhkX5fx1pBCXfUv7x9PBH2vSmaNJ0VahKr50Ea/tM0fVU69iCeC
/H0XmZpVBSq8qrOCJf6+CbU9zPfq+NflZTBvtN1OUXYkdeU8dFmJpuRRC2dBB8ylxQmo2EqNyoMk
ArIY7J0fl5HLUi8uYguPsX0phiBuF0facjsVnrI2di8vh33XqO/CqD0z5rnJplkGOkbbuVWVuEMH
amRFlhwJg+hxat6pY+MD6/Km1VEmrfvXNZFPWp0fxrH2wAbIWTx7f99/D7W/Wi9isBqJqSDL75PI
ybiTcmwzfhdABQxpnkXtqidFuIbRUfMXX1XcBZFW7c6nNbajb5c3mHnT7faX8olSoiy9PiYokU2Y
omi/tUs4YAB/S9Y/MWEN2QWDEAtodBHTGBe9yXsd1RSUbbLcsrP1qyD/ySMGOonalARsKpqAQSgt
A2CVFRqvunur96NictLxcHnHWFZsEYhHWVdkIOFQGilYnaBY1ZAHuXk9SLex/CCoj5dFMG+qvQxK
yzo9z1qpHJKwBGOzq4clklqjYOeY6nd0hPqFN/v9yrE15sIQBsiyBowEADJ8tOsxMtuuSsUqHIxZ
c5N6sdMpD3QLEcHl5bFsyNoJolYn4IkUjVUzBup07tqfq+j9b9+nTGiTSlUQZMIGCvjdUeieY5n3
5uctgTKbQRrkLUUzeyiO5RmDXLdpw3s5sNwsgQ2z0KtkmhY9llurY14XwIMJV030gD3opNutETtG
vgSF8Xx5x5jh9V4YdZ/P5lRN7dAvoDIjKZPkJolc5Z6Q/QFqE/Qwf+BF9+Ko+7yWmqrNtyUNE1QI
BfMlKjkqxqyO7yWQA9zftUoqplatVehtmb3NVb35Kb9DLE0g5Q7LdXXXXP0L+kzyu+kYDO24igb4
dkPW6WndeKwSqwHTUtiHWFgXGKfpJN6KD/OrcJR9K+B1uLAdxU4gdW59qw6SkPRZuM6Ggb6NeU2P
Uz+1ra0LQ1961aTlT2Zp6oNXGnF00i2zWb0smoWwMZW/Gk1vroViXQ+mtC684hTToRjo9jFFZEXA
7/nxDGKh3RC45WIgR+AzLr3kAHDTzME4hHBF9iN2hbP4wsMH4EmlYu5Kao1NtYD1u0i2Pov2OHpq
zgu2OUJoGhZBl4UtE5Q4tBI46KsJCBJ+Cic9hCqY7dDRDiAUXs6ZGQuhmPz3ftLatST9mKZJmqLj
Y/Xy2J4eyDAi6aAHo8IX3W/+DRIfU6V3QikNa9bWNHrMfqNlZ0ptwjw62eXrb+5RBFkvvAwGcf6f
TGgnj3INGGCepj4ewb2NQZKmAa94N4Ogwm3RbPonTm8nivIRcm1GYpZpcWiYkZ1Uh1fQHnqTu2I6
wdS9uewdLvsGUT5qdQbwoTWMdBkK6ESoq2na9DlWFLSMyegRIgzf/UE4Dsfxvz9mPoihLC9rSgmM
nyg3Vlp/SM2TYlzLlfDfr9kPQihDs0zUjOqxKUKx/9p3wcKH3eXsFt1+oC11Xs4VGETqX79bdUvH
fEweBMdwsufZbe47DMUsXyKv9ZIjRzkYN7yBmQoFr1vd1DWFUo6kH6QxKiUZqKQTGtW6h9oRnO2o
HZP73zB9Im/OiSkRLVUi0CoQWtIdeIuKP5XZhpZaubdlK3cinbMoRkgBpOl3CVTglYibIg+ShMac
Puxnb9VfzeZJBFSA3r9c3j6iYJ/0XEGYj+EbND4b1O71WmSBfzUHOZ/a2x0S7dN6X8rP+nYexJtI
46yLlcRCayQMR4JlaZ/GgKu4W81S75KwOpshhupPk7MegJtnCy5v+Jfhnz6IolKDIHhLlyFNq0CI
UcFK8FTSHzslTOr7yzvIimA+CKIcb9dmcRJpSxxkijN65fUGFNTiJj/KI1hh7PmgHupD49SYSOf4
Rcbd9kEw5YEtKzVNpbCQd9+u02F0YyD/Fimnz59Vx/gghdKQOjbiPMsneI8jQZRNw/SonycU7knI
GTkLpxeYK4+sehcQqmbapOaGTusV3Cmp/UYKA2ZzzXCMO7yuAQDCbQhlmttOKylzqxoRuHYZChhq
Ilj3o1Jo+qmstc5Hrg40hHXRPiAdKbtVXG5XWmzop6HOKlfvIuPcmab+UzTb7UZf6sorUmH7Yeqr
fCpHKzn8gaopMun6VQEci7H8j3tTNu2sDQuIrZrX7Za0k6b+fCzAyFC8GF/rsxG2h/SG52FZ7m4n
lEZWU5ehHvUkKYMo89voL2t+5KyK5YP2AihLTZe4WE3QhPqa7Qo31muq2YiXvBYPAM0pQvmc3RM0
YS6PAMt+QJMggisBQx+iTNRip2kbEKGzbsVwluWLGsBkVadwUYa5RtcqQUxGS8JDfOCWLIg7oD3u
Xip15Tcgo0bHKsDGsqB+Jlxs0bnzTLsP/s2MLMsJYnUm0lR46wB0/eMS62oyzD7S1SDugZKbOX12
KrXeLjfONcLUkZ0cSjG7JVNbWUB9bhy+yfIhVngkWEy38L4SU6S6SAttntRaENc3emH1W3UTuTk6
qPUajEoknuax9F3eOZOeDYuEXjC3CmBe9fjUpPdCelOpph2LvNuDrQ5/nxC08OMJlZaWgWZuWwP9
CvzFmHJC0OTpN4pDsO54RSSWo9tvInVjxG1sKXkJdRDWzgPkP2YeA2ve7BlYuflgX7Zr3g5SF4cl
Zb0Qd0BimwCdI6FZYUWaQvfjKrgsh/W2Rq5S0U0LwLKiTPOt63VU9m1Xg1AQY+eb24ZAmjso9+No
N7/w5AKMbZdxQmrWRu5FUnalgUgUc1uoFpezYkfA+cIr1jxI4uhM5n8vTWF1BvgbVTzP0TH1UUHi
qU71NUYWv9LvE6VwTIxwNZhNi7dDYf3kbCV7Xe/CqHUpxliV+maKQfsruhsBIb+4AGsJExcjEvoD
QKlC039rzjlyBLPMYL9KyoFgeGI1xLrEfNVbxypmMkQ44dklPQtGIH69LI7lrnbS6BJc22aGvm5S
GprWy6a+jt8vf56l+fvPUxca8JpjoGeIaP0YgQs6e2hltyvxplq+XJbDusD2cijfYUX9kqQxXo9I
1IK67GqWHhQMBV0WwtwrXdSQF9KQrteoeGzoMzTlyOhjSdohSCRwdaS8/BNzv3YiyN93F3HeWpW5
Sqgpa4WzuBHA6tGmcC18W4DkQG7F4h54kUf1/vLCmLsH4EEwHiKkUujeTVVb9DmV+wSZoG+t4ViJ
5K4IPS4LYS7NBFWogfcpqLoogzJHYMfUGTD6hs7PkF+0AGQcnwyLsxbm9Qiaeh0vOcAdodb7cQtB
OKbLaFvGvHzh9M8gYbohXIq5Mx/KyO5//ndSWYJhBz8Bmh0MCQI3+e2ptzs0MVU6vbNyMxhDcCJh
KHHwp3BEhgvwKS4vpUa2iQ6aMJFIps9FDQyE1DbOILbqp7gDn4phXk9RLh/HrE6Pcd5oTrr2mMUE
Nasr1U3MMTHW+e0F035Jnpuuk+Q03KLaWcbFtqafguCVpsxRFM4K6b6Z1UTJWRnRejuM9au4pv5g
Wj/rBvGaUodTLx27bTpc1k2WAUgEm1w2DQtMrJTOWGmXNHGkpaEVXQnqsV8ejIpzeTFXhdgTRwfU
FJNuWa4NdaprVEiCIRftVfK3SnLGpbVr7XrOn6qBV05gLmknj7osl0qf0IGUxCFo10fRW4TztPKu
KpZDlPAEIzyYIKqmy+pSr296Iy8V5mOrx/QkVXZ26F6kawyq35IB2Q64Pi+XT4pV9oHug3yMeGAU
Lqij0tJJzZcF3FKkHVMF6HOOYUxklIVjebC+cCGKSRz4ydx24qg4UdI3q9oW4MEpN8kjCUrzY+TH
gXVH7v7I4TZTMeYTPiyPbPnOl+jNkgp6BkZDMQTui43j8w2MmoJ/wOVsJFGASyujbzO5TuPI0kbC
FqH8UGRbBpdp6VgoPzujOzwjQeSTBwUefo+XRTNVE6zY6DIC7wFauD+u0drGRpqiYQo6jLa2/iDd
1X9AGU0ykv+IoO7RWEmTDATVWVgA8K5AoVOvPGXIPXX5cXktbwESvY2yhisNfEwICehrTRX7RtAt
AL2baxpfdXXyXGEs/yka49KuY/EvYShPabmB9mDWrld14JR1KLdigAcDI9aaibEL0IgBuP/jXkaL
pkVbKZU+JiBaEERGy4upHKvCr5evPZdTiboDfktTwViBHioRdx1lfEIxS8VWG6VfdG553bnbYQiU
l/QI2pkRIYNNqJVEt0M3JWeXSZy42+VPgikzrOd+BY86BE+H7BbF3sNgL44BhsN/kQwhi7gki1LP
rlKTVQQzn289EJMnEL/oSpNtLOzfVKuYJ6gZqoIz1MClTokrm15YVSKu94Sbzu1P06H+RhIwQmyb
7nioU3v5tRFyRZeHXELHSr+3dSebuiTMvG2SFG0bPiaSDtMNugud9Dx4DQ4SjdkHbu2XubU7eWQv
dt5tA2xntk5YaxZYtd0cFn88NM8ktBVP/JNkauu7NNo0wVQuYgw7tYI+cSy0S6r1dCyTyo5UHhgH
sbJPKrOTRFlhtTVaL0WQlGDqr8xuIw3NmUbqbWVvp/VBLg/yVjuXbeLT6hCw64BnAViAhQIM/dZX
kg78T5IsAbc4cyYjAzvmjzGf7DQKLgt6+9KH1VGSqFOTFeQ8Z4AHBOuma1+zeJO+q9nU1e4gZAXq
JM2kN/agAfbTiYEjdg9qxki31bxUOltrLPOxGLrlri2M6aT267g4/WyYmwtqAx0qrnbRqyCMjfBN
2cb5R6Wr9V/RZk2YiZbixRUbqzmgoUfy0SnXfMvqQryOo8UQ7BhVc0dEVfuhS5vpepin9PsQp8tt
s4lTa2NbxDMSqlHimGj8FFxdXAdOSeDzGaAlFw4YIDkSskmfsFyFyJhh1WJgTS/CfDAGNHdHh61+
unwCDDFA/kHSQyFRv6FRZtpLuT7qwyYHYhXbbXMwlFehQfD/12UxdLXeUHU0gZikDQ3AEyi6Ua/1
UUCLyNg1MjJwxs3k5qXdYlYDVD2SXSADUXnNgvIUb2iCzlp9EkvdKrLa6clgQOwm2UDOhvPrnc0f
/O3eulJfE7888IrNdBT5SSR1n/RC3WM+pJUDlFaWQxeQTo/ocTxMZCpFBfYFZ2c/OXlqZ6mwTl0n
SYwryNtu1DsRsEqEBgkoELGXO6o9PRPysTmoDxWfe+LT1UmJpu8XuTenYoXouHVIADsBb6MrkGWX
wfjE62T5fKNQ0ogq7zw8+OOLGSSVcpA+k26B1Is9AchRGyYQ5mA4cpEomaaxU1nKNMYi04xOgO5k
wQAESmWw86f0GN0aeBKs7gxy7tWezQPvQBliScMhIYqF3aPm/nGZViVX7VDJyA4iMlcdSwlaDdws
HLUhR/PR8YIsbieF0hopnteiMSQxiMCMpGz3hoXqG+8dQH7qJSGUfohlDYAJImR4nVzrNcGTavBV
ux8RyWWgRuRB/rNs78OqKBWJcgDqTEjcYFKlOxONbL5vdyguYvo5e/qPlWFi6KJEcsaqZMgEPu3j
Qa2NEqVRnkoBQK9rlOxSJ26Pl42bqNinDSQ5OxFNvCBapi7/uRgr1J9FMUiFTnHiZcRZSdZ4iJZC
dmUteUFGZuBoBlP/EDMCbhn1T3R9fFxWPw1bg7KsGIziHcANUlBa1pZfc4cfWcohYw/RO4z2ZHCC
fZSjFPpqVsIoIbWlHuNnULkcN1+771+Fu8Qfjjz4I5bC78URN7rzHr25xJFYYnAPHAE2RnfM7Klu
OOEMwxWDoPp9SfRxNUadAntYCoQxceck7OTUXbUfifCzWN215EhjHZRsGEA8BAm9imL1xxV1bTxC
P9Gs3pquYMpOvrx02gPeMvZlJSSugFZCaAMxVESEwKv6KCdTKjxEl04KZCm9aaLN3Qbj12URrMNR
yEsXM4EktUpt3DimWh7H0LkebW5Ve7Skuy3neSOWMe2E0F2K2ZQoowCWaqR3xufpMIF5Z7ptj+nV
iMA6MP3hGyGxnG1A9PxPq6M7FYErN+SVBcGYcZS6xa4hq+L1S7G0Yb86KtJJJhSmExNbuAmFY4y/
ZOEuBZrryNtFltkqSEiArhwJfbBhf9SGpoi7AsxouDhA1orC1S2B1yZZMqmwmzDlhnAsm9rLo+w2
i8zaSgGY8IbEZha3rfzSRS+lds7qp7n1Lp8US9U1yQBIqYq2f2QiPi4uEY1E6TtAaym46rOvuXl3
+fssPd9/nzJZLUXDSak3oHUcxCc4CneL9LPUz5xDYopBmzwA3JE4Mt8iqZ2vG9tlkoVSkQJrlX15
i4+VKLpGznsmMsUAbAoXqiLjeqJWY5m1rG4Z5kL1yR0B4InmlZIz4M3SasAwSHAJQAMHL/rHA5Gb
JU/SIkEwvV4ZW+VYAHaz0PYfP14+GJYcHV2oBtChQO5O57omZPSmxcrQ3yiDuVH4KXUHcxCcQuD4
bNaWwXCQ0caOSShWfVyPVEZdoQKUAbR0/VXedSdN1jDOkHI8DkuP92Joo2nTTl/FCmLq7cpsysM6
8OaeeSuhXHbejnqd1RBRGE+J5Q/Gl0rhHD5HBN3wum7xVv4faV+2HLeuLPtFjCDBCXzl2OzWZFnz
C8OWbc7zzK8/Ca17l1oQj3C296sdoWqAVQWgKitz7PC8KFHriLOrPP0BjuKvP/zewxS14n+/CD9Y
YkizIekl1kFfLBqoIKXNoBhvt09QYBgwz09A6AQ8gPO12V1/O7PKZeuFbqY6L/CDurud15c19zZA
2LdWgPPbN4PbAZ7dqKoStsNniUC3aktJSzCWYbLtZoDIujLQ7xZ6wIVaCVIbT0H0dh02TNSrcQVC
3Zi/DmPiYh7VGfRHup3/mH9YfuaD0r474Q0K7cPMs9ztd2cTuxLOz+z6iQlyIKJABhgMcx9XOSrF
lCdTBOKlxi/mixb4ZxFAc9cEhXyerOAG9InEmmTQOAaGF17Sp25n3sX1ZEciEZK9qIUFWUY1BgUf
mQupMd6GJV5T1EggP5OMEAkyBRGl7N2BzkzwB1y8bf02U5gYfHKkR+1hfSmuJQ8kzAW4ZzV/ukJJ
8SA9C9Gf+2tDN88CMAOTstxZ0eW4A+Vjzvg5FR+8Pf19BAk2NjgxXBF7+A2NseDrENur/QCp9G6S
i7EEg5eAlZfMJDkuLgZHMawxOZO3eEwMSczStuck5wa5w6rdkhh8YzhEZnKH4ik1g1V/ECxq7/p1
boPt81lE91JPgS5DRDPeYPNnBrXrFpKb2ZXiyRASTx8F9tgm8Zf/c3tcBpGsZG0BfkF98JtxlFIb
FAz+/My+W6+gyCPCzom2kCW0s+VJEFmMLAPmyhXA+BtdDlbRlWLXBBhwwUepAVrBZ4to0rVZ2SzU
V5RvdD0Ow0/DFB0qu2HGWtfQ9wMlssl5wjpKAPD0phxqL/rd7BjH/MCENqJfmh3fYerOr8MlqAJR
lO0v7d0s5xwTWfN+ymE2xjhIfVk1N2pyEDjEbiCfLY1ziI0o0mQWsEGCJtQwyQYxZjdyt1sQSjlm
iyLuX/mECUEzCzMfaERyabHczB69ZAaX0yd7TQ6WAZl34ZVp9/xCuf3/m+FTI6hnjQz/KYfzkWlM
/yP6DC4XRJjmFg9WkByQqALJxQTW13u6+9nOLHO5sSV6t5ZbJIcFypu2KS8XyVB7Jojqv7azdxsw
8bgBSFk1QG7HbaQsVQqJFojKT+lLXQf9cE3Ai2EKYH9v1/5PKYPq6CbgFAPym/OQcmtIos3wEONb
ecVq+vkf2SFOd534plf9aR4r3AlmEKsbh/lk3ggR53seyoZssEALXYVPdRGUtDJLwiMr1XzzmilN
t4F5m/xpDsWfFQLeYD0THDV7H/DcInfS5IMxV1HVYmPp/UxveuNnvf7++tvt3lPPbXApJUJ1pis1
2DAure+bb/n5tzowkPrNl+4BYArQ7/yHwz1vN7pzk1w6USSp0tsJJsEf0NfBmgWNdTXEvmBle0fa
uRnOX9qcREPewIxuG4H5tITbybhgJA/ZqYAurCid7LoHemtMQ1qH4gW3kUDTldKmoqBATFfFEGc6
i1gE9yyAmZ6xHWPoGbXhj4cYGTGqJJeIMzLda8NlYXlf75jo73Pu1nRmuzUtWoOYlHGi4oe2ik59
9j7kQ5hBDwlYkHSGd/y4Ar0CZXM9l3LYvY4ecdJDE86gdVSu0Iv0yJ0atGH7nHnjz6j/i1x4bpm7
AMhzrXRxActJ9kI2bwX8IxaBhPZXp6F2z0qOYOz5uDqQ9Wh9YSRwuNJJl6NVPUlybVPjNl0HN4sE
Jybbq897CQyPCqJ/HRLcnDVc9qHkZG1hlIZTcZexuz1u21+7xF5zDPUqRj+Exxfzu49WzKbNujLL
oCdxsT2xzgfjO4pDihkHBhUVNVZ3F/VeKOPPZKlezC0ZUChTIOk3XMzSYWhERYy94+qsA65ynyle
Sb3gPi2HS3KfY1befAb+QBHVMfZ6RuhMU4pGOw4toCi5naOxNi9Sj1s7uNSiAErM4PNDBfBo+OtB
lFJ3QhclOTRywBWF6g9/NkZmia5fQghSAzRNGtdMNu9rTxBZ4AIIXEAj66oQFJtxQa8ftEhw2O0b
gKIWNNih6cS3AxLID2ZyI2O/etW2ykOzCS4Qe77M6pb/WuCWMFfSkmUJlqB/V1/bDUoVhc86vVF3
kALtQiyKuePNHwxyIWqSGiIKGkAQHca20tWJc2q3VBSiLC1zieCDFZaWzt42SmmSDL08EradHTE5
coYMMD29DGaXuDjAna89QbiPXACNyaCU1oZl0cvsjniMN1mzt2N2xbB0gHz9jT1LhpA3kx9Gc5k7
98wk02hbwx7kezbICQL6AIEsx3yBJDVbovgs3/tw5xbZlp9t6VIseZZZC8LJkJ1U+l41s09k0Ydj
GYD/cOdWuAzRJJNaSTGsdGBDYO+C4dDgCvsPg27kiYZzd/Ie1Avft5EF4NmixtmMJXXENloGHPKX
Yh2SEnQTjS9wD/Y5vloW29wzO3VC9BboJVZKII6GSzIIO2w9UFFIEGEadl3xfE1cSCslqdGtnJnU
DTl2eDdCDBJ3PJC0HoB8DP/ijvdhC7mAZhp667aszC/cybhtIM7y9eaJHI+LZapv5lBLcAlV2dx8
HOy6gjaxqHG4l2rPd40L4HQY5iST8IVI8yDll1b5H84EsRv++T7xlPVGuklGQ7FPEvSGRjv61gGL
6vVOFMrXEzRsnqYH/ION4pwoVwiWxhPWy1aW1l0PJ08f5NLrUpv1/4Efuu/+lIlrBdmhCUReIfJC
nhBdLqMM/A74aq2n+jjo/fgemg3+BO05WLsT6Z6K1sjljbXul0jP4fSG8m2m152o//a/rAc3PjAK
MYQ4Z8DADH2aVPAPXF1WLz5UoFBpUavQuzc14L8qz8Ff3g1yqQmjXNQCwzeqgatDtKM03cta+HVk
7ZVtP9jg0pIZjb1GSiyqc6Pq1IVjkN5Hh94FTBp4Zc2vjvLhr7Bl5wvj8lNvNdJQ1SwXpnbHuKoq
PwO7hOlsR/paYDJeBEdhocslXwJqOZ3KUEgAWpg7K+txKPVcRgOouhhCcHQcwC3nQ2lDsJtkxwc/
2OFOyFzPOzVXUQRfUQLPD6adXRQ31NGC1r40HOWg3UT+dDR12wzKyWZcLul1exIdaXuXbHDqgkUP
iF4LQHQuIVtz3W65gVYeY1Qr37RSGG4PCueOmCp7z4U+WOOyc6UoxOizBhefwtMSZ0Mxr/4tOd3q
mIBrB/8w1ohS2s6x/cEol6xlI1MKY8Q7Qq/v0uYWg2VRf2kY374Oj93v+b6RvGK83nTyKq+wMta/
yvVGEqnrib4U36gpAGgbTQlfiqnEvd0LnMRtDuxe0AQi1oudY/R8zwzOO0le9mUtYzVt44y4vkU3
xiy65rAk+CnSznaMS5KQwKjzoRlYklzc7kax66A7rE8KZv9zsIgKqSf27el4UaoQqwSK5OO1iswT
aDwMRBwJ1j/Rkc14TM7gaU8qmqCVI3qJ7x0C2MN3e1zqapqcbCOBPfN7epsfMGjoTMfOYxfu7lKM
x3kbOf28n6CCwjgqSBN4CEOaDxBgIAlaNH8UHKIYW7tXbul1cRjuNQEG/n9Z27stLpCLqcZYgJKx
Kyobfp1O5DkCgPQfvgHjVvn1N8H1bo4L4RXlAc0aYK5Uei/R+5AKxdD2tw+j3MDLWMhDPOwRFIQG
6VLEV3S5euidVJjESR3ZVz0UhkSF6b1soaJlDbp9DcpwfK0z7rVFq1pDCbcximZn7BdLcdZ1ok9f
b9zeaQZNSQCmML/OaHM++rxWdWics3sk+mmhcjBCHcz34jq7sm8HQCBDQavfpJyvtwomabUB94/o
sgtV4PiHOyZiOT7rl3m4/Ons0o0wG/eYP1SYoPx6jbtHqc5QSP/POHeGDSBRjYiERMI4gRRXPaxe
FcpedREfEsf8GYWt2zxoNeg+cI5mSC66k3hWmP/8+nfsBgUm6TFGgeI1piq4BDMqcSLHKWpIWqD9
sU418HcD5MHjXxUmuSpHeGtm6+ID/twet+lS1M8xnJaEE2Yqwwa4DsMFGZLLCCyVYPKInx2U+1T4
RmB/9yu73H5vtUyWBbU0wDpi26R+rWy+MfX2JA2CT7t3DJ2vkEszMeTJdVQAcXQ3l6NMHHO4rzvR
/UBkhEsuXW+aQ4yOdKhor2XyOx+OrUiCdy/cz9bBj7ebcdMqmQQTtfHUL8cxFuVjkQHu1qqTLlpo
rQL0dbGAEwgDjM3jFIMBExqdDH8w23ooYsfd63yBPJaij445cFAPcP63ZcNcGBm+Dsh7/mjH9orN
EVB3C6Rv8uvqLoG4rsQ+OO965yY514v7Lp0IGAnCcbtOEupYlTsk35U0KKbbSPTiERnjvC/ToSCi
dsz74lsdjI70QOPbMXJXGmaisQ+gdHeWdu4j3JUrQ/MrQzC/RdVQ+2kLStw5qnuU7JIhQ6xt5Kj2
q5HatVY0t3mpDDc0omtoFSa0N9ZZX16S2EqfFFmSGrdf5TjUqyqX3bUBE5Gd1510W+q0Wg4JJlke
S2tMPB0E3saRzEN5THEEfTd1Oo32kk7GbG/DVs12soEf0ctNJXfVbtT/zE1kepaMJ5mdFkq32Qsl
kdumprq4m6bmmT0sEsTJjW68kVdzaB/zAfOmjkIki9qkpRm1Bzrmz0Rdp8GBOGpC7HUZ9Esw/+ar
LTWzGkSakiw2BKULXxsq/XZtdSu3CcQcrk0Fv9PHOrfIN+R+hijGQOsJg1WrnLmb3paGF1MrrR1Z
m9dXA9ypR8naMsWF6oxeIUlJylU2tOv6S6nqxlu0aCmxtLKoTnG8NJJdb3J+M899X9kKYI79UYLc
yWWjFpv6fRumLPmlJlZO7C0ienas1JIu9pCZRXQzmJiLdE21GktbKuLiADXFjgaL1dfhUMTgQ5Tz
JMltZSrjC+DtV2gB4AW2ltepMUp4f63m/ARFPWuz23KeAYRq4s3006Ebe8eco1k5TdrcaAGKdnrh
ThLSv9+vWlu5RZ834MKuB0gPp3N5MFMl6b0+GSTIHhd64ippZpZ+YVh1fAKmQU39eJP17JR30kaC
VI3IEOB/SWK384RB3SqbJhquY518J0YL5usqBf024GgT+bnoMy0eEtAW2KZi5pqfGqoku22vSlhP
B7ne2KyN2I96dTnMFcDV1zUIj4vLbIiV27lta8vWhl6LbLPFTOuhmZb2IC3ddJTUIfteSgCwen2x
jbWjazHx6NyYrqKrCR6mRUWgAKAk60OnG8NrU6rasdCzOQ5SyVIuh3rOSqdRwdm/kKY80n5rr8Yy
UV09krfan+pES9FDQA/IVY25HlyqjNNik0XNgmTMsqtsTQvD2dY6Tt1NjbIbFfi/1Lb0dv1NoQwA
3qketAlzTlM7z6T4ohgX6XVIC+uQ6nX1MtdS19tNpehuD81ez1AyLXZnY5zdVTKlzl5qw7ik0Zq1
tp5ZGDsYZ3n0In2or0oVDAkpCCHAT1b322or1QSyc8gDH9NkqoDLK1riteALqo4QQhue51mjYKqO
5RddiWpvi2NZ8YdcBUlibKr1jwGkOVdqnG1evUr6yRhmjMaOaxkX9tBGJPtWRXFm2EZRNa0zmgum
pYdVRy24yYpAHqQt95tpmu1mokvjjcU0X+j1Gl2hRmLO30ismG8TwVXvN0M7qte5FufmHxOkyI8d
rvOy01qa1NsmhFh+13PX9qE51vJVMm9N5cYrbi/unM/R9xjoxOdWX0vdWRVJPkYbXVpfU0p9c614
zJdARf5Ir0y6LnqwLoCR2CXq5MEwyZi4WtB5x4QIZO2vVUnJmkML6MJRz4x4CMfYyNwx0gtof0Rg
XumktrlD/ESSW6XmdBkZER6Ba55XNvgj6qdizMrXYUuKO60y5qtBzafGkcHLOdl0MsZgrsz5t1Go
mGFXE+MCMhTJbVuT9adCSXdF+jq6n6Jq9gzQ2Ux2W+XphYoR8cqeK9K7g7xpi6fHXdJ6c5tYwVjp
ywg10iZ7nqMsCgoI28P5+3W5HpPOCrZCl46S0erPxgBsjZNrZnyvRfr2I+pq+efUz9Vm68UEOjvZ
2CRXSWQlBaVdrMmHuRnz20HRUMVdi3V5HOc1PnVWInvGsJSva56AB0SWe7SF2rkqX+p1bDNHjePy
XomH6YaUumI5SVPOL00ml3d5bABX0EStkqCuvhUuxonHy0knvVOVa4sbNpJOYE1J+cSqSmCgo4X2
mus0QR2e9OXq66m0xk40lZgbN8hMX9oJoYjzJLdcSDmNp7IkqW+sipo6pIjn1l2M2kydXk172S5r
ZbmvWyiqe1uSkNKzihw6RbOeTfYM/P6xrcF1DgbeesLk+ES/zVWcu3lMzTpUurab3Ygk5jd9KTfP
iBstHDUZQ/TLOmuhOiVA0lCDhiDbru+2fgXzZlZ1IebTlDsgI9LeUxtaPdfthCEys62H77lB24th
HKdvhg6Wn24sUa6n+kB9WjSJp4AjgGJw26R35jKulW8UNPJGRcOAZTZFHg7b9Vsy9olsL1u8/irM
fvs9Q/0p0OaYvoIUCcEay9sWRGnd32btVhn+uA7WVYFLGQ36aS4TZ5KWpQMAKIoXO6vS4rBKUmG5
KOr1natGiXEoI0P2pm1TXuMOx6lXJEX+ks/mDE6npZRmu+9HarqyBF2Nw0JpieOkWTdnqK3JmaUC
51uXzT1Oea3oraAzaxmpa1C1J13PUsgHNq062WwoAHAyLVWot/Qt9Se5Ku8NANslR4spWExTK0Fj
mk4rsaH+qx6UMancTluQsDsysOm/AoMrkHMcxjKQadz4Sl/rjaPQRfdVpV0a2+gq2SNSNV/Hs9y9
WjI7vGs9x/g2qbIO8oxIpam1Wg+gWu4CXSYlHG1Y1dtqinrM3ZTd6GLEMqZe11fmqSws/XudLR0w
/qO2XbeFIv0mSraEoDNbCDi14tWV8mnSoR7e1kfNgtd0mNH9Gcda7UWTvJU2bQzJLQZN/REnUvnY
y9ls2FlSd6hp6vEYKDRu7bGPtJ/60ueHdtSGY7TmxYWc9fiT65bcAToygi0ZTArW4etX6e7r+PzK
zD1vyqxS0LTHvVIL6qvVoZfJJQpgnvTU2+Ab8Xo/B6fx7OcYFntpwwk4ysgRP9L3CgRnv4J/AUVS
gwOfvY2zMApYQ0kJGKO8qKy+95bDGABglNAiAdCRex8Y0DhVsxTdqyS6bMarvL5eMoF4z+6rwDJU
ANXAy/hpurhKOhT1ejxBlujYxRekCq0+7NTrsn0mIo6y3ZIC6vL/GuMeBUkzL63OQCOdS4PpArMb
7vRouJDOPlIfJ5YhekjuFUnPDXIFowXxG4NCBht4AVGSuxagGzC8H8pQviCMB8L72jv3Hj3n5ti7
9qzVHa3gil4xuBLiwH4q6PwtiVBSyJNgkyqBqd0C+rkt5jtnthKrNnAbhK0ZzJ6mD21Gp/FwT3ob
ORAVpfZQywDivH857nFsAIKbqSW+HNgtrqKXyQXDhZ2/WE7v6t7moF0GcCgId76L0B5E9Am5GJAm
qdl65qDzsbwaA9mwKyYucwGJ4WA6Thi6z6/NoMZ4wuz2d6Urn8Thvl8bOFs+93amUN8kVYRAxAj5
YcxdtI4d3YMmSFhAg5Wyn3AjKuTsFUHOt5zLdHM+0aSUYbMjF9Hw3IsGFHbbV2cGeC5wpcpoQ1GH
eutYMKL77Fq6yjFiy5jZq9+WsNIm8lmTq+usRTmuUGdEw+ylwlwJ09kc7GFFF7l0xYD+3Rr4+QK5
dKMM3SoNE1ynujCfQNV06n3lqDobRIhEAbKHRj8PEH4UI6OTrKw6vhYeQ87isyb59sTqt6mHqYXY
Bkr3mmlexs70mx5SX9haZov5VEti/KcaGEo/l2ulto7SDNT3OJJoYKJ6isrOrxk49NyX7oTFsn3n
fLfG5YNo6ce4nWAt/1M+aHjZwX0kb7uqRye5YqxmRVALjv69wxC8ABaYDyiDLXG5nODxSHKoz4V4
u576TrquwOIpy49fp/C9k/3cCpfCyxEsSUkOK4bppMp11wWj+hqrB4JTvryte/drc7tH4rk9Lo3H
GOCZ8bZlIEQDuUUFeM50BnCvbt7/BZW+d0Kdm+O+mzboJEk7LA+vLU+Sv1mr5ORlaZNaEbCF7n4u
SPUZ0B3UGDXcx/OJKYArS4uFkTKg8yGrTznxvt68vbsLSKUMUPEy/DivnQfp0BaPf2MLqd47sxya
9WGNXlf0KUjp6OXifG1ub0WY8wDfIxs8RV/o44py06oUBNgWlm0WdkWOZSkXcSsanmR/hg/kczPc
WUOW1TC3RtlCC83PJJWDNO2cYcsfZRUE2lEu2MS9SD43x30nMGLQUV20LSQQ6ICsCsn8v9k28Bjr
6FKDXpjbtkFuDWkz5C2MUVDPT+pw32Mc4msbu2HEoEkYzAWTnMLDCSQ5IqTs4Ao99CbCJsQUpmw3
JzraIIpiOVAsbrK7cWcmudMlBn8NNEn1LdTM0ZMI0npl/Ph6WXvRel5E51Le2iWYIGCHilydIH0K
jfthul17gV/vLeTcCvv/s5tkC0pwE/AddPbB0zimtjLUgs+zawHFFYQOCE1V/h2jlxbqACzJzU3t
aCD7KxpBttl1AKCB/zXBRc1k5PFcN0hsk49yPVCm0Gi7xXvfZQ2jyFHvvv4yQntc2JSmNs8NyKZB
hzZ69KhCGr0ugHumNgOwZE4sOJd2LxhnC+RZCtBXl5MGs/cYX2Ikm5M7YTQcrLBoUkmestnSiwIV
HzRJbSnAI+C6F4rE7V7fzn8Cd31ryyKjZMVPqD0apJCDn2d7wlFl+MmxP623/90WUy7AVNRotxRo
rzB+2Pz2SjlEblfaKah9m1vU/gOhwb3zBNgLjE2gM8XmWz4GwgTOq54MbMDf2fz+AaVpvO1rZzpU
ByZfkNmghr1onPWUiebl9wLkrJ7A99qNZN1k8Ggg3xNbeYoPfTCcqAvA3LfIrrwEIFURZOPTYWZC
dRKgFsiFKWCDIRwFTYGDf8mG1AjXKrNpBOR8ayl2o0+SIPY/Px05S5zXKJU64g3XSwyCC4wcWxqq
mpmtXY/PIx5ttT+f2tMaaHgqC7LCp23lTHMeRPJ5RAItjDDTXukImjHB0fb5XcgZ4DxmXRoUwNvI
CKfX7IZhNYBud+IAc1ftxRsnLPQu/ttFsUWfpetsoKWm51UUShsqmfWjIULL8SJopsativnOmYWp
Jf0GGp8Ir93CChQfoH2nb+36jX9pMd3yjsHpB1RNw69D/lMAcoa522mybaMEOFOECWX9YEqXSfe4
LT+zJugAyaXRz6+tibyDu5iUKySBGgs87HP5JzLuLU3g+aIQ444kFEulFY3IKMy6p1l9LkbT6UTP
vl0bJmSvcPtl2tWcDWnociKtY4S6/mgPw6E3VpvMAnqXz5UC9l0oppzBAUcJbvMfHWKTaVdJcmUg
MTLGegziszoa00Dt7OpIDlUwPX/9bT6fr5xJzsultpjSViOMJF+61jBcvZzITerUIfWBHRbyOn+6
aTFzFghjUS0nIEbhPA8l7hKPDKxQSlDtjqIIrxXpkqAhUpEsdb9e3N5Hs4DLw0kDRCVQ2R+3s9IN
qSQL0hKdck9uVz9Ok1PSToevzeyt6dwMl3gnpRnRGl+jEHiEYJ0ip4OSV1UX92jui2bpWCb98GjB
/p3b4jLtnILMsQfHEQZvZgzSMVVeGEvBmqphEH6aBVdW0Q5yDpmZNK0jC0tLlMxPZZDtpn1YxYXA
zKenGLcqzgn7bkND32qjcGsbr9akC6PGlAo4/0d9DjL65+vvtXuanG8iW/VZ3lUaaU0HqYtQHtct
m8HJMSN6SW7Mq4GR07vm7+SoiAJtLwueG+U8v4WGZ2ZMffT25VqoiB1pmIbZrXSJL4dIixxyK1jn
vrNAoBqMpoDIm5zJmNaNRAG2Ci0AXJxk1IJU/t2Aj8XGHcmNy/qkJ+gFa61po0WfYWwHpRB9EMrQ
iX4HdwBIdZ7RUtFi3/i2uBL6R+nLcFgcAhFT8lM0m8YeBJ8j5H3RXKYe6NAURtVi4COcQuWUBgPu
dfJJdK/bD/p3M+xnnPlQSuKqnCTsLYSBlQhM8a12sjrfVOo7wVfcj8F/LfEPkiWPe3RRsXvSgfEe
zQGE5VHOXQAyrsC11AAjKmoGCBbHk6gVVC31eJWB+81ru2jAz9I/5wN19FjErbAf+e+L4/IZ1FmW
FaWtCDWl0rIh+uTKY3VHJwooTAuJ7Ki/Fmzn7trwYMSMzj8A548fjlgzkJt9V/mDW+HitbjtLbCv
OGbBUPSdQhgRnDA3ogbj7slugXUVNwhwUWI4/aNVaFLIUj9gArQeTHsoX0hdXy5p5DQ0vkhmoCN6
4pTrby1FE3267M3Rz9eLra4ER9XnUj3LtOChRgUH9O0gjP74O5oFQqjqjONeDtjY5nLYgh4tOja2
IyRuYcfrp0g8s8VFoknpMqmpDujTG+E2ozcpQzaOKrpI735SFWJhCmaRMIjPnfNlPnWqWTU4gCvc
yvIwVmbban+NjWi+cjeHA9wB1Liqm6Di/Lh75hwbeZeumV9c5FcRqv+sG9h50bWEIaQcbLOi3tRu
MgMhJ2QVmNg0YSs/yzKGWjcqoKtSmEO0BTqeUu8Y/WQnwDhAG3JKr6ZEsEa2hI8fjZHiGXiCI+xA
9sM5alr1qiotmgSQy+rGEBaRLXAdq+WPVVI9TX9Nu1ngk5/zGywSGFQgGQ9COe7raUZLAf0scQPt
OqfOA23xqdLZgrBnN5VP61IxM8HYGlTrLUDPdjKtGzPRK7yOze+spgIdcnuwqweok76N8Yg+3Oca
DkrX6J38a4+7YwCoodd127JAY22iGPZG32QVo/8DU91nv/xojHOTQqnzIothjFSnWn1Uc0F//3OA
ffz7XNaYmozU/WRKYQU3n70xvlTkyp0s0WkgWgcXX2rdAltZTRKaQo29lL+0LvgbNwBRDEZbwD6G
SduPAVWpgMZaOSzED6NXX6modaWI4OrhH14V0bDFjm/Dq/GU03VCqEa44w3IrCWOyQwGcaQlslG3
B7l8UaoPXy9r5/uAUB6oAch+ILvzVNiVhqul1cmtbxnDaWz8Wp88CwQuSi4wtOfWLDng4JBBrSu/
TfSchVGp5HliFoSG0oEGrHBneZHP0BDAJKA///Wy9nbvzBhfO5NayTI2DaS9OUQN5u1pan71opn8
tz/CJQYFY/M6QhXyjMpbWe1sRTWeHosqd7PfY/xHc1R3q+3sF0vtlpNf5B0EtcGvEeQ3BRQO1FAE
ndnJtwpoVjWQFWsWiNw4h1yVpNKsaY6PdZ26QHu5de6akxECLNwvfvmfP4nRlaQYVzPQzYMYL5fe
+8haZCWmSLYyejYkM3JfntNj0ZqL+/XH26ksAMX99vDQMGJO+IwrL5DZYTg+hFp2Rx8KP/YmW7MN
FU/VApJRolvATgEU5nBkGeSNQ59yWaop6iSbKLIgYAG9za52mlO52yG6K04jZAh0hxzaxwofU/Tm
2F/rmWkucaGua1lLgjOsc1MgIDEzJwElZH0jmBJlkAvR8bIXGeBSAmUPPJeg+/sxjQG+nZsqozDJ
zcbp89M0NW6JyZ2/+ITnZjhvkaMUg4Ykk8Iizu66DBkl6YGxoKZU2vOq2B2haN5rvqwu1wv2vIpn
h0Z4Mpgi0pbdBRugPbaIjnTK140s4JLVzoywwdaPob9r1NqeNMHVZy+LQhXBZFPtBFcR9hvOMgGR
lFHf1k4Kh+6yQcQrF6S9Xsh/fpaCxfDdCvsVZ1aksV4rWYOXlgq9aSAxMuqmO6TqnSlsODKH51Pb
uSkuIOYOEOU1qRDs1a8udfXOsKW0h/T2VTeKPHLfFvDDCsIAXKzcSUf6NY6BgoUUa1Li2yyxrSSd
6kxddLFlgOdmmML4G+80301yQaAC3p4PBkVx6kL6Pl2wsxzDOGEean6NmBMVzXcuJ/hw7+a4YEjS
upzXEmVsQLlPZg5xkzwR1MF2nmcmbAAdCgeBTqTKuaBStD1af/hi2rfZY2dQdSqxHFYf+rsP9m6K
88O8Tvqq7+CHWlQDtnw3ZM9KBDBxmTm99p9f8T8si3NEInXFNK2tGc7TfWo9JAVw9v+lCS4Da7ox
kgKixuFUQsfe6AJwfz33tQgp8Iai+BxT79vG1X1wxMz6RBukRG1z475B31BT3bzqDx2E46JitMFH
6ODkXe3RWNyCPkxZc9oa9WJdE3vW6U2V5F5ViCq1OxWGD67DF7vL2tyg/GaxZlJ8KNztEejxTLaV
W8g4oKEq3aiovGmCQ/7z+xRG0bGAMgWEmvD4/pjM9GnCmEiBlClbjwU4fGV6PQ3fU+k1GjFjg5E9
WUSuuxuF7xb5O2HTVkqTpZoSNonsDKYvx8K6BUtV/CfGc1tn1xbUavgaia41RdQMyCvGPQjvwXq2
HLKfeg5KFUYh2IhWtHt5OLfHuS6N9BUvcch71InDBrITX9eC6qcKhuLctzR3PIiIpXc+G0OM4Qpo
mawVw1ksMjYPWyGVZcujOfzpUfgyPUwX2pLi58ltrpqCXL1zfONEha4IEhubt+cMKloSETmNwEO1
Vq6Jzo9uQgN2kEzhlWXn40GNAx8OxRKoE5pclrY2FSIJU1T7mFi40SMbQL83+HJkF52THUVl4L2F
ASPJKPCBaPgkVR+TIhv1WJVCSzF+NvLi5cQ6lkZ2EJx1rIfE+SSxKBS0NRP6LxCA+BhoWWn2mlaU
EHlGhOX3anKngIBvcNMYDYvIr7XGIYnXR4Kphb3lnZvl4lsZlyJX10EKI6k/GGDtlM0tyISNup2b
1/nq+Pcr+j9j15gws+TrfGFOeGZt+guQEq1fZ0YrcMadqwqsYfYK+piQt3g7hM9uYH2mLGNNkbSs
ePWglVfUnQuNzPssFz0ud5IVLIE1Gy88CwNk3OMOSKlIMucmOUbln1W9qVr/a7cQ/X2u8ziQBFuU
wvvy6HHZBrsXUevuf5j3BbBoO9uqglR5kWuoBioAk6mb6lLM4Q1V7JNcUJcXLYW7zGW1SVtL0sGv
kRV/lDH9H9K+rDluHWn2FzGC+/LKtZtqLdZiS35h2LLNfd/5629Cc88RG8I0xvoe5sREKMLVAAuF
QlVW5uaDGkTk7Bf7y78vhwoOeSUXW5quKG5O5niwOtk6tkMPJROpWd1Kkx7bfuVhV3g2qZQOT6Gi
LmssrDaUI0A6IQpFzpCWg52m1TEC2+5ln+B9MvL33SfLLcFspl63jkbuV3NgQIhVH77o6eNlMyTg
fAxI71tJpXR5GQ/LPGNuMuonDNbjmDl51DRkPu4GMq2Go7btE1DeiXfZLqteA+gAKvAEkIyHIPUN
WyMvrWoUkej53XEFGxi4BgPRyQHptrz4VLXgIdOc4iuGPYHsnq94EwisROvsB1AfNJatoVM3Iw7V
67Kws0fS0CS8qNq19V0J/xeeHMZen1mkPmnUgyehXmYcc9W3kp/jAHxXp6Bn+4LJywYt7MtbzCry
wR7KKICgQA5Tpb4t1CsB8LR669g9J4/dEeTTQQ8cmYQMSMbcD4Z9LxtkuOyZPepyq2XQIBi5GYex
hGHgZbOz8S5bZTcz/t7QWTymDBlFXfXAT1hHZbDsHgyEpvK6LbKDM3J5RawtPLNEXZxVM8S6umZJ
iJF5HTJUI0ZwMC2MW9ovfYxb33HskfB44TjS2X+ttyo6U7NxjL7jToM/yoKtgncTEojk9ejq95cN
Mlxyvz5alGGsa8h6bxsuhlmKHWHE/0zlERzQL8uADAXw41n6ay55A7cokYBA8RlEZbRb1lsiq4La
J6GKbGcRQYq5ALnR/Lm8sjdhkA9buTNDOclmVSnoHHFpF011U4v6SZcx6jNUX+sMYiFa/idJpKsh
mwPJFNxP2dbQMgBawwD/+3nwRiLZThvq3sfW+mZYQdsXdpU/1VlhC0tpx8L3Jj9uEw8VS27xjyvG
jqo6+O0gNHhuVS/Rnt6QuAJ2RkCIhU+wuFsA74HKtMJxVWZKab0bo07GUPUVmmM4GcJ6pabfk8KV
eTBfpnO+m6A7ika3oSwEKebjJP2ptMTO50NcxU46BoA4ygonc2FYQ+MFisHQn8JTiuYzUrO2riVd
A7wxErUgE4EWhcwSAuUSfdl0QLLEWAZPZwxKnsvewtjJM8NUmF6FVF/6Jkc207deXggHvRkcMeWl
y6xYdmaHcg9NXRYcdhwI+VpH6zQPBUe630LVLxFceE9T3qIo91iX1Sq2REdgAWkScPYryNV5wmwc
G7R/pPECpgh8yqMRuwgnaXsNjZ7L34b1qN9vmkWl5kXXYxbDSpNQuW3/FHfjNYDmlZ2DjvYrposw
KdHzFGPZicm7I1rkmO8yv7pWphxUAegarR7S57ANM7e+XjVnft4cBSKbKAJ9osF5tkwqbS9zwejE
CgFLnkA2Hl3J6X0KzPnlzSQpHRWfzoxQKR8yzaEQG1RFKx3szoZxktaVU/tnH2JNx0G1TFDdU26n
J1azplOH+7qsf9XldN3Vsw9Sh0wprgYwuehZw8lF/svn+tckXcmaVrNYQbwkHM0nWbPJKFV9TYCj
V/JtdpMcajcJP9FsBH2kjAiPGTETejnnHgI9KgWMSsidzRZJCcSE+6j1RWsLwDfjxFXmNNPj5U/H
eP2cWaRS12oYmyYe8YAEt82NDkRXkWKYpcxRvBuNyNWHjvMhmWd7t0QqKEpzWWezPCJ3zZ6i+bBm
UIJBp/PyqtghcWeFComCJECbTYeV5baYQJxX3YLJNAF4dDy1fupbvy7bYybIb4gccH5qOn3FaGqL
tsuCd74shnP+TVrvI6W3e/npshnm3u3yfuoQqFM3ldkyJqEmxaAgcsUYbKYCx++ZJ+3dCF3rydMh
y1qMKiKl+tEnz7PV2cCCB7l1TAyMP/DY+JhbtzNHxeHI7MoFjEGoUPdWeRWjpek286aCQ0uVvCnJ
eHcL0+F39qggLKddKhQKOsFy1Nptcl2t94V2FFoDfC85ZyvZlwymqHQy9Sl+hE5NZtQ2CcADc4hM
kQz6k7YziPBuN3CHEkqWyw7CDMSKAuwM8hxUNCm31zqQWM2rgj5OGYCM1la4wkdMF9xZoFywj/RK
ESpcm8i1m/lVqK/AqMc5veTf+HCdvNugMUBTXbXa0OL6H+ZAWyTABU9tfgKVH8h8jr1a2GYicUwy
vQL00SAIxubBPc4Db6NtAtgYJXyobDgBO3wUBc1NTMwQmqWvN+vD5e/E3EVDJXo+BFViULvYWhAc
rFWgakvtqm+ulO40cbUmFNYuvtugYclNnytalYpJCEY+60XuzOHRKPS2tRctbWR7ztfRKxW5TJ1m
TpZgwtTClzlOpAOm2I3nVqvv4rzLOM111j5LBHOHZQPAaJCN2aVAQwKCxm5COjInyfNWiQdFmb9I
RWePUgc+EW6lhFGWV/b2qOutUcZKF2rYW6u2PS1ocQZKMamuMuggGlQADzXlxY90Qfi9RNLsyBK0
cqHm/ePy92YFOQlwTShBYqjGoJseulGDY6xY0MuthdLp4w78/2Zj1y24auRP+BYQSxLkIHWiC0Rv
cZYLDT45wS+8lLq/NYWj82DK7PW826C2dW6lcWx7AqeB64I4OUPzxnSXUQlKWXv9xN5h5kiHWLwI
mA715G5Go+/7gkBstdmtMBzZJl+T3nSLjZOZMH0TUhgi9GMh4E1PvRp49s6mlWO0BBVnSf0eGRAB
ekA5Cnx3n3l9gFL7X1tUxpxsuZRLVZHgYth8KMDYaai6wjWGpoE/5cORWBF1b47yiaIrTLUCL2BY
r4dSrjC6k9srGNOWb0ISdGrl9sPx8ldjZRF7i5SHGGPcGCkIykJB+honj0u0ekX9o53A2vZkcF/A
TH8E8MhA7oVW9xtZ2i6sbDOKQmNqrv4EmW3Fz68gxeYOV5G/QCQXHLnufGwCXomNFcTBkPyvUXpT
dS1PY33DUJQZRGsQmxhC56YQrBt9b4Tax3zFCJ5gwFG2DesoX7isFB853jHfvbdAjsVu7+YxUaJh
kFf/uQIwTHIhlab4lZs3fn4tBcOfBmRhIK49KRBwaCCn8InUeW+eSlkE8H9u2opdbNJTbLnCcprk
LzUP4MJ8EOzNUDeuPs+poHVYZee2X7ujZGdu93P2tT/yAZwszmXnZ7sj2s14reoKBujPtxTydm07
Vtnmx9KtKdwX+bd2eGhXzhFj+9+7FWrnim0q81HA7B94D+1Y8RvxaebRDPJsUNsmmkJWFx0SlSL2
BusoiV4ncZbBTJKBCPhnt+hEZbNQJ4OHrgD4KsaBYDMLEbrxVWFPX5v76akCi8Tl78NcFbS4CAwO
Kk5vzrJzeQAJoaCQAovUQj5gG46q/FvrOJkOC4iE1OPdiHLuBN0IUI6SIuZqNniy+689iBtQPoju
tvvyJPqdPTj1o+bkiR1/oq19Zpq6XQytlhexQT+qEbPnYVK+ZXnK2UJmXAKXNYItOO9Qy6VWtyaL
MPeTdSx06SRJybVS82iGeCZo/xaFdDMi8tRYKkeTTVsa3b/3A6BsFAvzVhLWQnl3sanT1mk4QQV4
RKwXqwBbOuemZ7nazgStH9QbsdwIeY+Hxfik1cfW/FFz+etYiQtkniCwDOStha7g+bfQy3qJUrGL
wzXQRqIrV35FZRtEZLUjOMLTptlAyS/eANHqz5ykvWnKyaHhLklTMqLLXILUO/FG4XVBYnv5M7Ec
YW+E/H13XNcsVjDC3cRh2bwa24vKOy7M/UM7R5TQwAJzEuVoMbitc6mXk7Ds7iftVxKfsq12THEB
oTivw0lcin7bQpMYOCuochEY6fladDMh5O0R0AZVbOvZn9U8aSCRVCU3V+/X5XUp7i9vHusu2huk
nKPQahAMyznmF3LULlMvmzO7wRv3M5M7CkbvdBJRMc1MP+1SaY50oy0jIrQDHaY0LJ3WrU8D+DD/
F5kU1kfbm6MSo7Iqm0gvCgCuwJ4NNtVAU9DKbc35AdG8kSdOvGMmEBjTxvQOKrM6KGLPPxwU7sWo
6oCfHsMR0n/SobsCc7r7n/EBXh2HFTVUlIHR7MMYj0S/4cR6bOE6iBqFdl/mV1X1a8Gk32XH4Nmg
NlAQ8rY1wewdaslyMNb5UZQLH2Ijz5fNsPwPylV4vRExbsgine/bRCrdRZTEoYSWftG6GiptShVs
PJIHpj8gjqMAi/FIzCCc2zFjEbdUh0gUg9/eGaXas6z+pEnAuGe67ht9zfEI1kkGx6SJnjmKRh9q
vnnRpODUBf1MdiR0hXmgBKovH3gARmYbAqNwAHUAlgl0OxVis1Xs83ZOUxR97eWV4E+XQ3FVSu4S
EhUr0qoSv1/+ZkzX2JmkAi70StrFAFnScYih2F6ijQjzs8RjCeaZIX/fxXXUTStNbgYksFFhG9Xr
AolCNbi8FKb77ZZCuZ9RtNDEQAHsGEMrJZIEe6z9tu2DhUvUQuoQdGTffyfioLvV9GIk5lOBAJEu
guQOy3gXJ3hZ60V5Vc9lH7bJcKdVSnzMrOII+nt14hxo1jW5/wHUNVZuupwoJbbTjOuX2UhDubE4
SS17N0H7qIg6wOR0F040Ur3AEEIc9tVXWfMxapovnb3xmn3Ms6z/a4buvFXooSaTOSShIaeBLGwn
UdIyO9ry3O5n9Ezb9ttlL/kvh+zdInUtZ5EFguwYr9D463Bqb+agxuAkiDSvo1vJU6/iW55sIdv3
3w1S4UrvoV0itBk+UndvSHcJWP4VHsiJ7RDvNqjIgWfAAikbHN1uvckLrzA4oZ23BipMpFpWdEmG
TRticJdN8d2Qj7eDxesYsq9eAtAFRBdADro4v0g4LNuC2bLiWXsQbsE4Q0iXdKCnCDNs+/eQagXa
egjtwHJD8476MhE0aCKjRGJRKZALFExXMovATAcOqIe1eRjvRMVK07GyN5rDXbiYDJTkRqzZN1vo
OUwZlBd+TjPvbc06sHsr1GL0vtelfIveYG4isJiFYwZQlANrtwUUzPdVAXVV7IiEAp5zPbKcb2+Z
cr7WHBNzGLA+q2qgOmTZlsL5ULy1Ue5n5GBZTaBAE0ryKe6/GoB7tqjdvnJCAysY7RdC3VKClA8r
miOir9mzJ9iJo67BdgVpoaNuK2FkqydUbDPIS7k87AYzKu1NU5cXpC9msV9henYmuOEheR0XUCER
gVMwjvX2VmIAhXcr87aVuscadOS3AjRnx8k0ITUl1VdJF42iracFyC2USuFsMM9RqGtL6SfI00hx
GmIo3oa6mZ0snFPAPmrAk8lov5D/nN/Mm5bUdS4nmKZpvkzNoRFVZAI8hXrmtqlkagE1HwwUUP5u
ylI3p6WIRyomrTS0Ll/T/GSNL5/xxp0Zai0QVDFaXQSwQQ3Gr82v8Xr5loeRi47Wl8WDHqcPwrbb
CuOcwWXDzK9EXnYyeqTAPVJ29Vk04qixcPNnvZ0Bj9vp/v/NAnXODDwtl1JDFWPOQTwH+uKKGw1J
tKNTNPBjo2yFhwJ0RalomFYtqSgNkq/dyqudH+Iv5uMW9ichBC8cl/WGuWUG4fHBkxhiitRB0ktx
HuuYjLEM1WOn609TdX95y5iOvbNAHZ1121SpIs14EUDY9inZML/JQYMy3XpngryCdtfU2MGEFbVQ
OV4hfn1nyEc00N1M0uzLS2FWgcH78c9u0TlfOaLpn5lqEk4+AUjXQTx5RHkYFVK3/7ndcUlumSuD
CpUiA5qBGj21sqSyrLFDPe2YQLomw/17AKr2Sjxa6MIJwRLIh/XKvNc9zjqZPvhulq52SzrEnDFN
noTm9X/kSlTIvpi26H6Sdwa8irqOvIlMicnUmZrUsSjGCpUtCQKAtXS1RQ+Xl8P0wJ0Bssk79ygS
qV2XzbIAH9O+9BCKHQzxGKefqQDu10EdpU1JsnWE/OOxxAyYp+Zz7A5xa37KB3eroc6TJkPrSkpR
Qxj8zdd8lEOOUDH0ZvDgYdDTNR4vbx6DXxY9euiEgasKACGwbp7v3rak0Epf1zgUurA6yh5hsF5/
qYOzKnZ6IvojhGo5usl4XMRkIXQgBCgJxw1ocgN0HOeGK4ydzumAtLCPPLEIun45DNNNHf/QMePX
8YaQmXkMJuxA/QUuDA1CCOfmorxZe61YUCW2vEIA3ZjsSYc0qGMvjcAz2B7BYn1dc9JDlmuCBAeC
CKidWDKNyRNTSyvlBAGlTo9iccjjH1XOcRi2CWASABsC2Qc96lTWVTINYP7DI24+QSvzrouHw7wV
h8t+wjND/r47ZDEkIru2xvhNFrux/KurnTV7vmyCHCDaIQyCrvj/K6G+kCQkmlmmSRqa0UNU3SQS
GChkR+pu1s65bInleoTiBmVNdCtUeoIikTHKkGHeOFyqNByn0ZOiKWzwcfrXGeRBdctr8rCu4b1B
6mmfyOOajDMCbjT+EFK/qT9TSN0bIBF/93nmDPKWW4UV5dJo6+Z1lV7rBee1yLwe90ao9FLK2gWq
v/ABFcNKFejKgNINBtyPkH3yk2vuZCwzNu0NUgmfAQabqEVFCVN01RFj/F9zL/GJtNYSQujSsTBp
lngCJyIyPR26YPBDsAQZNH4x6dMtmYUWqwO/mKJEHjQAgX0eOcksi8YDmey7Heruh/bnqkaxhsQp
3GS79JDW+kZny27noJ7qXfZ4zqJoOCOUgLt5qmFMGCUb2shb50jbxglFTC+XAVpCpolKMX2V5OZk
gODFQFqhNzYaB7H6+/Iq2AZAe4LkX7HwtD73cl0ZosHakGvGZWJP7U/IKF82wHZx+V8LdGSANOmM
oe8Nw3+3I6SwfvQOmnDHKQQQoLgHN9QnKGIh0rkzSEWGOM6aSU/QV7TU9lhslWknefIMePCLnPIm
wT+EPRPoP/DZgRwANwUQpufbB15FRUCVcTyoY+qsoDCrlspuIBiha3ac3XNv+A9OR9mjMiY5T3H/
RchuhyEUhj+CDPFRTmv74wejbJA17wIfRo42sTYhli2DqzS9IoWJ1i1PqOID25D68v3fOghlj3LB
Ht6XCDOEv1PoYAyPvRN73UG7nl8nT3Zzn6/Y8MHnzw3S9ADCAGqtrNdh8E9xkvwGDGnVN+l7jiUS
KQrjWHJylo+lTsoi5ZIQaR6hcootLU7d0fqG/NNL7gnyqnJQhORcxbzlURcXplGzpRCmPNTl2h6t
+3I4XP5iPAP0pZVUuTIuAAEqVmEr/V1tcgy88TOe5S3UfpFfsHPBkYCMx7bRDt1zaUs+0bv5HV9b
N6kHvBLaZO3zFs6u4gHqc5i/tNAa/vZ/WyI5h7sfUMy9tGkTUD5q9SvWfiaae/nf55xjhYob6jQP
sjwaxjERTxEcbgaFpHfZxMf0nGwiWpiQjIJsFPjBztcg61mS4O95KEm2rEI2SPbqwHRXqG4Hm4NB
yYPhLpyhTPaX2xmlPH3NxBHPOjkPQaoTt44MvV1nDsc/skOUfExXlyGpabqg9cFxg7o6ga+ABPlT
+7v7GdQZiPS1bcpxy8N8Hp4qy4QCtHyfAcp5eY+Zn3FnhjoJBdivul6EmUmHXOjSOsvsrfLxspGP
ORv1IanTIGfgHbTqBR9ytLdX4dYMdWhUJP56p3wfn6uv1Q24s4/bC8cs+fEfDuFucdQZ2KQ5mS0Q
TR2sg/hFD5Gd4uw1nv5APlri8VhH2fcOyE2JTgWIgml4ZZM0qVxWRhYC7WSGhZ9ApdluDr1fHqHH
cp08/bXSzNu+vhukLrqoFnt9LOGr+QTdJeVqnXjzJ8xIuVsSdbUJqTpulm5lYZKgdjv8jiZOyst0
QKAVyDlXgZGgDEwrQJylLOZhsX6r60dJPFQCxwRzDe8maIqDataXMZMRi3Minm1AJpJTi2R/eJQQ
8NXBIAo26vNAVcLB10zAKRKD9k96T5SuAbu4bqHX58k2kWj4jGfvDFIfXh0ndUkWfHhAo6MvRI4q
cqOT/GBaeCs0AV9Ljx2LUbBDFo/poA+TIkViia1QIMcpgCqZr8HTiWZn0BxmH9eYU99GkvfX7xPi
3SaIidFtRJnk7SftrrC4KtRoHoH2WLGx2Y0U3ZXZI2cjmb5h6rpsAhJIeL/Ov1zSSK0O+eIkbD0V
KuUI8eHUOyV04rRwvBOv5gOPxoBcjHRQUt86q8BRIe0mv2i3qkifNyDDMDCsdM9xeajER3N9SGJO
AsI6VipAg2Chg1uC+uLcSj9g8t6aahP8W98S5bBE3yzl2+W9Y5oAOloFFAxocnr+ZVGytTeUBamg
NjtxkgWWOj0XBQ+QwPQ8FCNVIKhAPGfSzRFDhjBH29RpuLxWxxQAN/3X3NgdMG4gj7abpy2zV07E
YB7ovU3KLYYoTselS/Ow9+LU0fw0zB3VzY9WIIQl6gu8jirLDff2KKcoZzCgolwDPmVzPMXj6Api
417+XCSQ0n4HoVfA/lHWtYApPfeIrqizfmoL7UBgYWOQB6PfH/mwMOZKdmaovGWA1mY6Vg26ptY3
ufiR8MDXxHEvLYP6MlNViElW1HiMp5gKmQYPlCt4tGqKo4HaV59GXi2V7X+YWrVU7W1qkcp0rdxc
OiPP81C7lXzJrW7T0TXuiyuiQyPbS2tDcohb5mJFCdQ9dTQ0JdROLOpanNNESLGg6TCJa3GY5Abt
fX3qbIjlTV6GtwUnD7xsTxepVDsi6NnUaopQACz9ZOYZkpihqf1cNHJ7BO0K5wZjeeP7+nCtnHuj
KZfjFJP1ZTjSPTBNSvC/EGCxvHFvhvLGrh8KtL71PNwke5B1xwT36uVjxXwZ701QDqkXU9VremMB
3ZY8aysAFyr6dNvmjfpjZFhunBWemIiuXv9czOlPP6gc7BvTQfe/gGzC7kYBJmgTq6maDtGTVLzx
jtZBOnnLF/NWwgtd/hbdq/eXV838fEgFEE4sTNOp1L6uWhajg0Pc04+A25kOUiAEA58enfw79GkH
1yhIlSAHA2oj6hiAozXXI0kbDsKBFHu3g3hHICak9xq7PCgB8wxA7eot29BU+mae9UytDbBrHAH7
KJxsEJ8MSbD8qV6OWTYeL+8g0xhUPVHpMwnpKPn77qMVeTJl+UyK8zOYf7NbK9WdtQ1L4fmyHbZ3
7AxRmcDQpjjbQp+H5Z+88pTUzq8KH+JWtv461nZ+hxm6ARWjy1ZZuYGxM0rlp8kIvEwChtNDni4I
zrd1lNvtX/NqIz/cG6GcoxUmwO+0GZISeeEaVXXqmpqT2TPjx/s66KeDWZs1qDIHIFkE0E0ZXq9J
nEDI+z40IVpbNGCI0ivjmJ2iL6qXflGXADS64wskjzCgAOGsXD2uPM4fzgeiD3BvdEU5TCLK2Cvw
BGX9TZ1Wp5ZmTiLFuq0hd4SqvAERIvy/cy9vtH4SNyQEh9VweuW6Fha7VE65WdqjwnE5Zs62t0Wd
qExZhroij+ERc0VAyiauPWFcD2nC4oETh5uzfRxQffO/98VRJ2tBMpWK8iAHg786iyu5bVChqEHe
/dAIAovkACYNIg/DF65if75309T5kptRiiurL0I1MZr7zNLSysa4k/XdiuKV10dkHQIyw6Wju0KK
cdQ5AxduZEWI0ke9A0wzNuxp5emPs9azM/HhnEltPLVlqx8VCESMSeol1W8p5bV4/4uLIN5qCLu4
t6gvlsZ9ZdQRIgZ5xOaecDNcoSSQYuoR8wpXuWiPvL37qC3y5iTvJqkvJcySKK46GtjCYXAVv/R6
J0vs8kn/FQPRQ/RZUSB4MGO7/sl7OZHv8uHyhGjqP6ulvhtUz1TINALA2GHWpBf+CPVN0qbOLFyB
l6rIYzcfOMGMfan9YxGSdefHXUERRI1WLLYpX4z1l6ze5dWLtfCSR5ZDGv8uDAyx52YAlZPSqoaW
UCzl36xJhooJ11VYHrm3QWU4ixHV40pet70XBRKYCbz02gDwa/KIEpfgjrfzgVfOY+eSu4VRuWQX
N7raTPhixCiUPr8sQKNMIcGhZMCGcr4WOzi/fy0qb8zXtE6bycAjd/jRmlcLfANESkl1a/AglLzN
JH/fJTvQCk6mJcO68vxhNU6beSPrHJIMngkq+i+pPPR6BxNgL24VH5xsEAwy7MtpzeUTheTtfB2T
3mjJpKAclROeig5E9NurmJq2qTrT+jwpL9NfT5ychQ9wtJxbVCxQpiibmodzO4AZo7DL7lRbuq+2
L015f3l1rNMLc4qJXjpRMaC+UtqtkZVUOL1i5KXJsUtvS+sW9xtnE1lfam+G+lLN1s1yXqIZkEo6
yBoXp4zi33rNowtjeffeDPWtSgWglHmbraNWWMN9FetEAbF91EWhcaNkNMJFanmTTsxGx94o9bmE
dRUKo1CJyvLkyq0zHcegf4rcGNUWA08kEwoNdn7Le7nwtpSK9Hm/RIM2W/rBytM/amq61mwBr972
3mUP4dihKdj0dtggUjKZx7yvAwV0jf2iA+PbcgITxxE1Kr5H8zRCOBD9X6Iim4mSv9W/++ylsv5c
Xg7rHtl9LY2K8UPTK1nfIGaYhqtJP8T19RP/PsCFmKg2UTinWRNFcUsVddCQkebGk5TPN5b2ctkC
84PsLFBnacinyFDGzTwmA5qSvfKw6ZaXJCZvYotnhzpMERix+jGCnThHQaHLvHry+57z2OIZoQ5P
V2JwVR0gHtxLh3IE5/WpUzixh/na2iWatIydghZnZOUWHnRPxWn0cEQxS+UKnnJtrYCHbD9IT/kT
32iXPpNl7y6/WCxMsR6A5hFU05u15GqtomBNeGwLzN3bmaFcQbWSKBfldTw04BE2k9+ztGAo0b+8
FmYGvd8/yhF0a45WcZXw5r5SxjfuUci7XxtQzSMk7ySLNnkIMt7CKLdoVCkqAGZFr2tS/bRMvXHU
bkAGygk6zEx9tzT6Ib6WyQbxtRFYBnuy7Eq2u5PsyJ5yGK7iQPui/Inv9NfOJnqVvOorZ4n0azxV
IQW1dRNGdKFANvg6uEc1hVMmZN6H7/6hKuduaEWVArFjoNg6ZXGV7rpoQuRldgG6B1UPLrsJbz1U
ZqkOyth0I3xxanpXSe+q9GVcVe+yEd5ZpvOVLSZj/Zg7Og5+/XV57Y6VXwaR3z+3NQYl3tjyjxyT
vE2kDtls9VqPvpAGmTXJh+yR5kt4GVgOHlTlqfhB/H+YbRPD77w3D29LqYOHOYNWVFFGC9fskEB3
tn1tDM6Gkh9Pvxf3B4A6aGgQZSA8xUErVwReVdDR1sjtQtR8pV05Fxfz6t15I5WxNGs1b1NtAehf
3cR1iTYKBwTI2S86VUkLsG4IyqYftxrNwqg/DoDL1SpPFpXlhCBPBAWCDp4egMepJ2/Txm005JJ+
KE7pffIIhziY7hYMnggGJy+D9OtnYCboCMmYIPiPjCdlUskHNdl6GSPawextbuWWgJb17ubETntr
3Qm8mM/4Vgr4rTHoBjIiEGRS6dgwdWkj9ArgeNdmINhEGXWyQZgRkOkgwhb7CfzfmUEqL1sLPSr6
tjICKRHuliH/MQk82OvbGDPl7Gc2qHC4WMOqio2QYaRGDQCrSg+FH7kGuP4dzVtRwsud/pkIGRRB
eZX/wJi/9PfpztkvoIJkNJRjLyh4fg/RrdpodoIGgPjECViMY6BAjwVMrqgCfZwstLSiHgXAs4+a
jWznD/GW4gHUIOAw8whFDDiLKudT3w9jrRa0/TBe+KFgKNZaFWdREYKEwY9byxV79/K62J/v3QRd
MMQEDbzE1E2opOtfcI3NnuQWfvbS3cae4cmv7dH0Gzs9So7oDvdNwNUMZgRL0Jj+u0b6UGwY3kjb
Ni9DaJkbt3pYetERsATzcQoxJYqiXg6NA8vVfl1eOPN77sxSRwNiLWk1mGhG95nqpBZKU63u5rnJ
SRaYR35nhjodWaobQm71eFAiFYrrU6HzKr6sWpcCORYMXZl4IAFHcp6PTH2HbKsXinB4ja4JOC/x
Da9abSsgfGC8JJz1ufbWqH0T5EoamrSyoP4YxEPhRssD5hIciMZd/j7M+8BS5LcaikJIOM+XNSvF
PKTiAoqQ2+Z18s1ABeIXbGeLrQJ2COk9n/etPhL6mRh82Jmk7u2uaoTS6GAySe3JHY6YT1jwrMn8
0insaPFHV/dxAq7N2uVpEpNrmo6iwOzppiWix4PfQK1WrvoFNGh4NC03hhbE4ouZB4IZO73opsbP
Ynm+vL0sv9zbo9KGbhSMRO0E7dBWiS0Ksm0lPM0IpmPubNA3+qKXFSY+wD81uDMAYYW7iDaosN8a
3EVr84YtmVsIIipZEzGGYdADGPjLaC2TsB2I/GrlE7omIchCXtbAChzWzgzll5UFrIxKaKj0Un2w
IGwwycN9Ef/5xPfZWaH8oeqHzTKHEeBptIo0pEC9zsNn8xZCuUAm9Esi9cZykB7ir5Gje/GPWoNU
luHniw1ZUA2DYMLXwWu83sWL1FFvRxdpSmC53I4j0xvfV0t7illqSrdo+nLoXOG2OREafeum+KZd
67fJAdMnGfdmZTvnziQVNc1oFpdehLf0nuT3mA2PPf0OS/YqT5htXtRkh5adOSpsdmMyqFnZK4fZ
MUiKhPZm5oqtDT6iYAL+qfaFlya3MaseXHYkVqFB2fmrQt1A2pSY2yLF6HAi6TT87NZ049pWbdMm
wSxy4m+XDfK+Jfn7rkqzWeqYWCneV+N6WzUPvcZZEMNtwRGkWsBkagC10hPvltHPkzwvWSjO34f4
qkhv04TX1Gdccmc2yN93a8j6NFOtQcjDTkaVLrmOs7utQCVa4kwD8exQsSTS5FFqtU07WGnvNEXl
NIPfGZ7W/H0WcrYeOpqYk6oPQwwy8rZwmlaxRR79Mnslpoq3G6Y6DVpeuFXNbhkSswg77acFEtza
+iqqgpPI/mXvYrkzlvJuiIpa0ry0XRfDvcibTXVyDz2Ba8PRbdkfguiG+2Yjx4O6mPf26NEZaZvi
rGxQ58yOswced2e5ik6qTUbgqpAMHV1eH2cf39L1neeZTQseizIVjko9HhRRe0yhVbrq6tNUl95l
U+yD9O9Ovs3v7EyBFF6JtwpObqr+qlw12nNacrIM3teSqeAT6Voi6UOnHPC6CMywB5YEmc0JxPQQ
YcRTkBftGMHn7GtRwYfczcmo5dFhHk1bgzZKoTmXd411cZyZINu627Z+jjS9W7XlIAdo6nlpGAez
v/ox3oCVw7s3eN+IuMvOWGOuYlvWSDbKMrXl5diZlld2un15TUynA/ekqgKXAhUb6i6MBEFepAqH
10owZDOBrWRY7KURHL3lwelZWB8V48v/2qIuQg055wYkEyq0X4UH0XkbBgu3g/nSHEY/uel+FF9l
H6qxB/l7/PPyMllPijPblDdWQ65PLUkzkqPgLz7GL54gInBQbd1WnzWn9D+B3jszSLnjNoNsyVjM
LIzQdB6Tg4g2nMULiUyf3+0o7ZBVhsEcfcCOZrmdpQer5DzFmE64M0A5oZlAfj0lPLLjdj1rd7PS
20LMQ4eTq+5DnCXzKSoes3gGUT44REIlmgnYCGStdwztVjVaV1TucSEm5vqpM7wzRjlhgVfLBJDd
cmgTyZfVh3oy7Fm37KT5XSgPWvMaV36TP8jbb2g6XnZCxitFFTEnjj3DcUMR8PxEY3Z8EBUBcNV/
Ximd9z8Bfokvf9jPnR3KK1IwIEgVBo0P+rUKyUiiSzXY8XF4K1alXCY75ufbmaN8RFEFOdLWOjoI
ANBl1ZdBUu0mOsXSdZq9XN5BpjvuTFFJ02Qq0VIkeREaTfv/SPuy5TiVJdovIoKpGF6BpqEHjZYs
+4WQZZuZgmLm6+9C996tVpnTdbbPi18coeyksrJyXMvHlstpbPsbdRLhym6LWTn6gGOiASny80HF
mHsoASxbHGasBJrRfVPdds3v66psOl7tQwYXlymZVTR6lRiBMh5rto8nIDW2YWFWIoMXKcNFTZJW
yZ1dgXZ53RKgB+Wr9FB/jfett861Z/dRjPUf0eK0QCbfOKhjKjOVJlGYK9/mV6o8J6Kd2+3w4uP7
8fMN2LBr4oQoM7KqlTa33Wcg+HwCdCgyqm4/igEbt2/vPwfGDzpgtaWkkQ6B+n6lscjx9Ot+dviL
MRQ4CSCRq0AzVGW+ITcXrV1VdRGFutIZjl0VvyQqyyBEqkQY19uH9CGJu7eKZGpWPgCOAK7XqSqs
z/fnsRFVmbdawp8U4i9TpOujksIW5ANJHS1Iz+Sh7QNyr/oMnDP9UXOsM2ZG868rUa/I+jdfyIvP
yV2zMa5Kgw3YyRliLzLdd1S2YwXUS794njCGWLuVKxS67YA/vix/5bpSUqbYwBqkvyYOmMT1JXRE
yB4q72NfNKMq0JG/bSlFUlwp0NGOgVnfJo6eCzDD/8Nt+0cj/rZ1WFMs6ZjKwXyIMKCd3ndBKmEw
XHEbHxiIP4Uzv9uPyodA7pkmzaSBX9mYg05fcgzQFeWJtBV96miSuWyK7Fsr0pJCYC6CK0HWg72I
ufO40ZhawvFnDKx9auUOre6ZkmhvZTuR+LBKHrTUapeE0By7zsb3THWMQ78v992hAkiC919N2a9W
/mdE8PE1V70v9NKnFmTIDJnsOhML2nZgaciu7moB0GZjR75VDm3Y366gJ50waRJcBsK5mbrIprHr
MKpY2Q65HZi39s+mIAqWcq++yJ54fXLrFNFMxmawqasrKA+nrUSwL2aiLz5Ew65dhpNe1LFjZd3f
TEKtbet/JHER3VJkmVZ3UwGmN/u2fFhBjeydeTafcNUBWmPeia66SDXuIMGUIrEMvZdDrXjp2Dm4
B0n19XpkspkrXWrFnRijFYZ4sNxymDvpe1suDgGvCdiz7aCoFm/stJ1SAVNTsyoA/sHjVOapkalb
tPIjtf5iV/XTJ+aeD71I56xfY7Eibn/lrHdYoxtub5heFJWv+myLAibRJ+ZeDCJJ6dB3A0rPSxhN
Ly1ww0RjRFsl4U9KcQ9EPWlDgtYrVvLvm98Dqvxvi7ciHg2B+cSQETv1OhWwF4bqAt34ipahqNjH
NtsoTCR/Lg96WTsNti0F9rPma7y3ubAfvpA1K9M06SqQgRTFifblbjoC4uBN9lfcKFGVZMuzXcri
3omEAZuPRA1g6luvkt66+KGDQnNeeZn2xU5UwQOx6bkv5XG+xR40OZrtsTjQ3QRuxxJPe3QaDmvd
whZWBDef3UtpnH8xy6kw8wFTI/Fv69yddEizd1GQpo7s/zcPxdareymPcy9RnDG5WNklslnx+oE6
te1GS+LKKibQngVmsrqRa2bCuRkpQ99TnQm4T9BxVdFspbEr3VTH1htTxzxQbw7Us/1FtCCyFS1d
6sg5FABilJbN4EKjCXALkeIzwxSpJpLB+RAmgxyXRTg3hJkn7WXtSUq7yM9mrLSt5c/iLOqjiT4m
51FUrRvAOZFhRmUmXt2S0kVa/Iy12/2U5DvByQnMhO/Z5VWblPogrSs2il+dxl3zUB4S8A6kYQvT
vKWhtqv3Y/zvgcotrPJ/vLf8vIPZSwD4tuC/+ul71j/nsifQbHUXV2ySZ1uLkyaPOxWvDVsqNx3P
+dS7eu5K9Ix5Y0IqR6mVXTvc0fykZ4Ku7GamBOVA8gZsTvhirg6WVJ3U0hbRRJY61YsCOqBxPx2N
UxqSMz0tNysHUenHHg3aQKD3Ou72p94fojk3qlqI0qSozFGaSoN1/geLMi9JAHzdr9clbd+MD0Gc
/wT3NwCDsXEcyPbjrH5dyF+0uy6/4Sr/ItI1SltrqzY1grh5G2Ss+pT3/5sCnItUKOuAAJmaYWH/
AJ+p0X25/ve3n+iPD8R5xdHEFmeWUDPou3I3gM+tmHpHy/fXpYiOgXOCVicVaG2NRmiQYzI9ayKe
lf8QQ36owXlALKqBNHpIUB85pa/SW+I2LjxgoO2Hwpk9kE4JY5ttlVZcFgADAeiGO/lWrhNJXtE3
9Ol7af/UMkHD9j+o9CGAO/mpTherWRTAe1RO+lyBqyt7lHb2rmKOdE6C7in2hZWEbWv4kMlZQ5wi
BZ5NYr3vQsm7fAcmxjwHdN6aemNCrgKE+DLsRPDawFLadAgfgjkDGWwD9D8Mcc4859Fry3LVH3Nd
Hp2EqO2Xtu/pj76bi3tLLzTmWhprDYcVmvFspgtrQOPdYnlqHEd6pE0UK85YWfmpKrIi9qt5sXej
LkknCgb7xUEwHHtS0THLNeUJ+2RDVBorC0FdOnPDpP2YZYvkKiolT3Nn24Flpctj1E0NeO3NuHCn
QQZ5lF7Y06GfUHkGbwL4tzBTVXmxHSPBxeLIiIFstd7ndqd8SSTLuJ3ySjGcOYkJdeZuCGWl6R/0
pFOOoCYF5YtijcVXVY8bzCPOOeBxcjrRp2XQK8ktQf3wTJKGnKomkUxXVuQ03RFMl/u5mSq3Rm7V
gYXQ9CllUtS7JpOaR2bkw02Zlu13SO48u6DoletGoz2hfpMhRCDFfF8oVrxbEsXambVcN7vMVCag
TFQ9SZwRy4X7Qre6p7JirelmddySENwd3RObzfa7GtvGc6qxGqTfhs48sIJXT3lT5sNZws8KZ03P
k4Ao+vxDNSo73k9MT/FJqKEf6sJesKzRgGwyjLsetNdqb4OEKWkm6oFlwSgPOeJszMbJAM7xMYpY
Td5iyA3KCEVeTPvEkkvscErE2ssNm9/qOY4mRymY1jkg5exuZSCEaU47R3O9k83Z/FVO6fLSAIJV
cyKJ5A8Wq3sAoo2kaZ0Bw8u1Mxdl2oVjOzUL2LFBdoVBzahkIeYDiYZmGk2swdF6bMW61NSXdJdX
eVu6VicrwEwi0XHEcOmPhZpUc4yStJo/9pXm6QMQDnbJ1HZ+URrSAML0tPja6lGXuvjtGsacSoo1
79Ssf/VFRH7mDRlulbqReneJmiV3LSDJJH5H9Ol3oikgb1yiemVNkfL8C7jn6UvZ1Mk9G8D9FU2p
dO7HtPJlFHwBGTX2uE4pmf0+iVoNc5SLtk9Ay3NXp1aU4fvK7Oskj8lXqTewJ9YOun1mDZhtqkoD
hlZLq9tpmRbJieum9akRg85sHMqzWVKgDBkzYCGsqZtfzTxrH4akJG6U6Gm5swolBbh40i9FSEel
9sFeXD9MNvgWnKIsS3/u0vGWxIVxU7NG+srqrEo8UGWOR9MoolOqKvNdaxfJ73QYtdsS8Em/Ujo2
g9f0o+yncyJVHqsnMGimLf7wwqLvsBX7aaY6fayHFGCfTCnm85wo/VuV6fH9Uiz1SSLgnANppCy/
ltgz3LN4rjC8KtHsGHf18mBVRv805AVYKGLAeO56BfOmIC/yNasNqqHMnImpfkI7L1MTdYAtFdJe
m1XzWS08K209UlTqd6tXxrBTyvmHrbBfY2WSMCIt1pB+xo9GnLlKzBRP1puXCCX+p2hopxfgSb1J
mfRMmdJ604QZcxaPFRCQ2gYFyHxpToUSj7lr12a7X9SWzjvwiE7f+9oej23dY37N0A10dYCqErvg
ptFrV8LspWfaRf6iNDXWooYo8vGkyL/UtuqTkC5Lf6QJyTxlWEi5M40kC6fRko4mgpqHZpqj4n4u
e3X0ogY1Li9e0uVsmq3+VluRrDhsmS0MP3RdV3uFRNWfVd8vB2Wo1QNQWOrQGi0zyPOkfNbrVL6D
nRV3+Dnjl6lpGsnP7B7/rcwZZhuoWpyHeIB/tn9Z9qs23yXWWOa7TsuaxImytEc6D3flt3apfOmG
qjmSUQH+vj7NdZhqdXPCFJAc1IwVz1I0dI2bT3mBlWiQRZAQs+fm89CZCmbqFQ2Gb8Md1E6sRxQ/
a1juDMxHBZKxjHAwrLnXqzEpw4HFzG+MZoTqNn6825UZS13biMHzjYvcw22r69RMxJArq3NL75JM
Wp/oTF4CpkV5qE92tc/lYriNaEfuyDgULxg4M/apNVYvMXhj9lQnNR5WJcJKw0DxlHl2VsXBbKTT
fEZ/phgB854U8De2vez1CbjprF0My2VWWmByggzVfdLE3dGsC/OQlz1me5maUjOUQB4fu4TKRrEH
zWl0boHO+2XW2Twi1bZy02OVrKRur8ZRiO2vJWTVmKVu1yiYeVZ0lR6qmSm3kamPX6OkrTO3rupF
cftExl6kNWDKRs90r8GIrwdfNx9lhcWVo7MpHt1a0+6KjhaGj0nyMWgoLbJ9q7Hxqzp14B2dYnqg
VWMYu9xa1HM1Fuph7Y+m3lxVXQf14KLxcI3DGUQLSO/0MYl90qXxKS7gTkNqD919m0jt7zzXDfMm
AsTKSV9AyO7Ictu+pljD3+vqREpP0RvrrgN/Ye7Udbs8kDJupdMyMjUwVZBDDfKUghVNlX4vPSlv
CObLjrVslnug4fSFC8b5wTyp6YAYwaA99kuidvabsVQVd4a5h1FTsdGhsdWlZ1Zhpds3I5iD0yYN
VZyi7pP7jpSPYCScHYo1oTciZWBdlWNJ9Y26Th76NhkNV+uT5JUkhY0RkZy1r0Apk9760kxOcysp
QFqRtG6H3WK1dfV0ntVTCqw3jJRqaFI7+PLDEwUeAEo1IBEpbkagsvjZMNuPAK2r8a0zhHJMG/NA
BiurdW+yxPYXTCC2rmok+uTq0VI+9wRPhNkPleEXFgYUai03gcezVP3JIoAkiech6zyGBU/FSQeq
AFcDEdBOGZrYU/GxRZDSm4E2CIzBXAzkrT8RpRMt0dsJzJPEbG46Qz3XiQg5ZLOacSGCy4SNDFiB
lrakh6WMXZUeW3V0W3aebe96GrQZXl/I4dJe1puxrkkI6c3mPKhI6WBYAhFbcAaAQfv4XFzGm6UA
QWODhh6By07y/eDZL2s2lO/t1/RE9u2p2iW5cBruP5QOPwJ4LgHLyslgdUQRwB+svbrDzLrX+rBV
lwC1OXKFw5Lr3/uzgvAhjytANaWqSjMWXg7SMR09494CEixgerzSpW+q5lQBpSA00VzjxxhIgikl
kbJ8B5TRydI1fcE5PhrMmZ/XxQ2gjD/qmvvO4R3+xSYA7P8fbfl+aAbyt7KaBwlwTuNNWlL1TM10
vl20oRa0XjevwoUkzkQHSStsBIVagCWxPbwRuJSpu1Abz4wA/WXbUi9EcZbaLTkoj2rU0pk3edUd
vIkTeVnnIAFx1mERd0CKO337iyt4IZRL2yMSj3WWwW7k6K4hyCmwcWYKajaib8hl7qwE+pahDMjc
7ddi/gWouKAbkUfn7v+mC5etE0k28qiUCzQ+nu1kH7VIl0UoEpve9+J7cYm5jLg7Kw2MQJWD7nWK
5rA6ca6r8d4GunKXCec7itTqqklvjEBzsnDxVbcEZ4AWkNMS2Lv0yXhnAcnf1K8pzPFOtMj/J4HP
e5X343JxrmTpWKU2XY0Ny9RZ4aQzDw2rryZaquxJNG4j+JwGtwc85ks7jz2WbfTyVz48kvh/MwmD
e8kqu7KkYZ20bkzMTeYMQUnNEizZaz0TvDSbj9mHZfAYz22tpDWLYBkZiN37aaeAhCZigqu0fTiq
ApBAUKKpWNf+XGCNzNiUxwwL7s2uDlcqxxHsPbeyX2FuN6V/o9KFMM4S5iKJ+jrB3IKmZwCx8cbq
SbeD69a+/Xh8COFNgFSSWhQIdg9I0DAPX4fvbTZX750WxQz02er9XxBTrEyr//8j8lYhg2VdMpF5
HAbEbHJ9rLCzqReiV3HTti+kcE/HYgObJ04Z2Y/uOoYEhugfOTaOVqC+1CuAqCi6TKvv+cNvXAjk
HpDapkBRr9HW7iXthzk3R2kqcjezu681jZwBFS2Bp3qnjbomcf0EF+X+nGq9Ecmoxiuj4hjJF6M5
zNKdZTaOnt1F2sMyoT6g27vrJrOa3TWp3HuSIF+cUD5ACzFB2UEP6VB7pLuZExIW86G397Zw0mTz
cmugFsXmEwaF3ycKLhStC2DuYvnFQEsUI1jY9V3b6uRBvrWwKK0dwCIkbgqtx/WHmhcyuavOZKDs
Y6TMDOX76rT2MI0709Xue2/ZFbvYF4aQqz1ek8fd9rLqAVO8YGQ+O9WnLmz2XRADHm63suDZ6Hpd
P8TN2/GhHT8LAQJzrWKTWhzaPjuUNZazqyL/9/AEOtgs/v+p8R291OiLaRk1EPsZsjMQlJK7MO79
64psO7ALKfw9x1yq2bTo/UrHdTwPWesxusMefXbDHOzQP2rfBAIFB8Wv9pj2MKg6qjhwLLJbPvT7
db5x5fOdbgCyuL8ubTN4u9COu+JLHM/MlNT4oCT0YI1PqMLhMza+YQsEbXqvC0HcrTap3rWsVrWg
T5GqTd1NNKZusWjnqkSwSMtW4LwEV5pfWqZtvMj2iOQTS8XZzpiwhc2AMe1Mg6CxLBK0Kn7hO3JL
wTjOLFlhZb1lxHIa9BWa8PopiWRwvmKYZIDtT5EV1l04gXFswdxk8lcduI9UWuFOSCEA+AaQNBzS
YX6uMVaL0DA91zsTRUSgBd+DTLp1Rane9vW6kMpF9Q16HdlkLPGhwDzMux8cgvln/6btR6/apf4k
dPab9+tCIndgsYHge1HHtRsPJALQTAyy22Nef42x5JtGtPK6eXYX4rizK2eNqImS4jlLwyb6nfSv
ZSriQNq8XBcyON9eqH1VsAUJc53VjoQomLDqNHff4skG8qf99bo1/ilNJ0CPAN49/rEIj1DXNzMa
kiimB2Vp77HO4aTZblLJbkwKh4rIxv98SD4L46zSHonZjRGyvi6WAlJ0LlYrBVnExtjZZxmcDaK2
MAAlZkkOc+2uYfd0zH50pdN+i25VTwplUdVKpBNngdRgmi4zRPmxXHnaGsSJVkT+dOufNeKMbsKG
5lyyRQtys6jPTKK1C/aMxlOybPaLPOoF0fCmSYANW0HLiqggOf3sBDMmjYO9zDByrFNSaxd3D1n/
q9PaXVH8+wsF3S5kcaeVYQs6wrQxCTrpFXV5OXtqY4E6f97ZVQTIVBBr2gCV4j5fopXDHPVAfmmK
0ZcU5hKl8kgqmKbZtjtLNVRAVxkQxj2+mZHGaOSh95XM7yQVKyo7KG5X9vLyWy5869df/TkChFa2
DaBPIOdiXJ0TFyf63OVNLQX9dLsABk4BZzTd9+W3LvbH+t+XayAEC3mwCMCYA5rrs0kQhWAwvUJz
xqK6K8fVt67I7wl47v+9M7oUwx1VpGZtW2NvDWRVUo3WtvpagjTYrajpsDHbG1RUItoo5EExYBAj
VQDRMqgXPis2jg1QqWUTtv4djb8CoBPlfbqfiKP+rHfzi3JQXOrPRyndXdd046n8LJirdpQpS7Cu
gcSIoFpzMH2KtyslLkh+Rw/jBaB4FOFvC0VywW9lyCCbBgpTSB4nf112tLwITCoTMKvWWTnRlvnW
vbNV8GXBOsHiwzMlq6Brj/oG06NV7ncgSZAN3O0fgs+45X0vhLxnvRcBm17Os2az2gzA+BE/IPPy
lKNdOuqXNCxurED+Ue1FPCACvd7LPhciMz3t1cHsjCCKdpNZOrTL3JmKUryt+32pGHdYja4U6Fr2
KMRCjGQ56YQBdP2xsL8ywMMnTFA73/L5l+K4esQySUtSdpkZzPbXtP49xapjkWBuws4QuOONif7V
8v+xi/fhsYvvNybok4LFyACMTRES5rU3oKvFRH8dLAc5dazb7AYbIZ50J5y0+zNL/yx5PdkLycVU
6JMcsQwFuQXUWitzhnaje72XBGzfHkXlsg1DwZWSgQoKaBkTjLKfxSVLOiZdLqHlTbrEMzQN7Iyl
lIKiyRYltiJRnLVU+UgUDEegoCnZmMLVnMXsvthE+XL9ur1n4dyrA5V0XUXxHAVN/pFbkomNWJI1
wKNl7OVn+yU/Nt+NQ/ZtRRgBBNIJtaubkoCMZNpX3+27v/ApkG8Cwk1DhIzH9vMnzQx51osFM7E9
xnpY98sofKN9vK7kRrhlAN0BpGR47kyT3zjrAJvDkhypU8reMEugMDQO4rCIgutiNjzXJzGcMXao
dU8tFtAPyYSYES9bHO2vS9gYw0Sx5EITLrhaWnBK5GRciw+DN4Td4wozaZ9Xnq7/yyqBwYTrIkVK
cXFCMRdEyg1Uiobcr9LXdBAlRxt8yZ914kIE0tFZj4t59R6ASyucNbFlRz1x513tT4Hpkvvyy7Af
A8DQvagnDBIJy2HbBkJwBVTgsCp8MGRoI2V6jT6jgV3tdYeml74r8z6SRWgPW64SB/ghiVOWZhZp
YsLW65bfDGF+HImHGTp713ij356U3bDPH3sk8j9EmBwb74GhYCEQ0SXKpWjKf75otmrFkoIB9EMn
Z8GUS4s7LPMXgyVhLA2uTTtRJ23TWFXUJbC0gMqSwvN7smzQ7HxtYIyH2a2+5MHKfo3EzdxXu+qc
AeBSVC7bCtkN0JWqEGbIusp7M2qMcWNJgPcrTljgSYNmHyHqdAm4AcdHMYPTlpPG5CKAdIFqoYIE
9vM3zWlUt3Gf2eGQWQ4Fs4uMBnwnuIFrdYD30GCXlQ0MRdk6mOw+C1EyTO1NcWa84/shZQS+33+z
e79pmivgJNBewdIEqtTPcgZkvbkewzQ7L70htlM+KE7jKqWjexSvgIUBCsPvzpIwjN36ihqmclcu
27W6z5VHesmaK2rAbyr1WZG9PHli/74WvfKW/iPC4pICW5u71h4KMxyI7lbtDcUu/CzqjGzqAbBa
A9kbEJ15LEvDnCozWrA6mqmqExd3mvHNXP59CxKaXAjhPlY96QOjOVmCFNxhRztHbRPUMaDY9nrM
182u1M5D5NagMStQZtIjMH5ak+WrjPbmg1JY3e76+7B5yy9+EL8PJZWGNpfqSvAdrjh7BVy25Y13
ZG8fsgNo7UNR72LrPmjAZV+LWwZgIrhLh61jNERJPgDNaC0QGuGKRcH2Il+yeZrwXUjKsVGBMe3P
14ENEkbTjRZr4/ljmd/UmGyji/A92HpeAZWkEw1jlgom3T5LSbIWHX99MaDMnLjpK0MDFrOV+/ZF
xX6ZSwH3KsoatxQDXh2uurFyR8pcYkBnNZHGftIDbMp53WSGVI/uzDIVZAVbx3QpZtX8IjSXTKqA
ugSrxHKvuhZ6sFbsqNYJeCygg/1ZFr+WzheY4qZma0kDxRp5ZUP+LBLtf8mYTcxOkNhj1ClvamAC
q7rH4MOcJqQ+Vn7XNETEM755BwwddRQFHtrAlO1nwRgXp2aVoEI5Eqc61eG6GVsO4Xi3kviNj905
clXZva7t1nsOZ4m4GQTn8h/PQjI1WmzpXYrKiqfY32Z67lUnwtZIK+Jb2hiJgVJwaATz+yZa3Fza
Y71jW65zItaZvuYPtU+8tdyAEWUX48GAOLc8bW+8VTedm/t/0YL4LJ37uJlsNYDdUqQQVLH3QwjC
FcS89Y4ccOtd8SrV5mEC+NvUV8h6OAD+rZCVwogTELcZT1GNIVi3eUBhJYwCvXCx75I8GEHq0x/X
T3PLdAG5pGoozlprQvbZgiyJoSC34BODZGDWDl17Worguoityhjw/mW8TnjdbfOPAqNeG5MF34nN
1TpUPAzuD07lA2xn5aT7mQTaTg3qs2hJfctOkZeqIATTbAAFcQkEnFvdaZEG4Oz0NFgBtRJvJGGr
P8jj7Ag03PKml7I4nx2XslIjPFx7ZMRvci+5zVESY7viRgXaDlazyOiIahBbfg56obaOdgt2X7iT
iyjNmLLW4ORDjApcF6AkvWdCQtwtswTnOo4PMHFrdMtdwk6bjCijLYDi7qPvK1UJ3Reds9yT+5U2
Jzk0X5Xw+ufcOLlPErmLh4MDThdi+LBYyumpTjP1GKcWe9DnSDmprVadAOFF99eFbhzhJ6Hc6xSx
aCR6kycHSYmxm/OLna///a2a6ScB3HktkUEH3cR3HKVThW5Suut+yHdRUOfBSpcrDm9FGq1X/+Ih
NME+pEwjNOrB95KV2B8R5eirWXMZwieVuMi97tLMTGgG0Gx19pLidjAe1OKVTa/pjEXuQvAFRfpw
F1qybVqqGvB75nFxEvpmiDiiRAK4W2yOZpk1q4Cczre2VJ+wfCbwFJsiUMRG/wieCfHC5zOJV8Ik
0yylcJ1sSKuHufkmMLNNCfpaWbMIRmD4V0Q3MoMstSmF834BVgaAvR+sk4TV8sVdo9XoQQQDvzEO
huTJAv8O/JCO9i+nU5/W2ACcQHpX1fPLiF0r0luBRIEXMEyHZYldbImcWIqNO3HTfktbVVNtvC0I
gBR+KEZW8px2My6Vdts/A/Let2+qYPW7yw7rzn60mwVuYss3XQrklK1bc6yHcc4PZuQD/96zAIdl
ZoNnYVZKer1+lpuyCChQ0DoFCzXhDH6cyazlkow6xgQYWhoDE2EwaOUzgCR7rZQgBlkAHHtd6NZr
jXO0TQu4/kTGttxnE13mOsIeWTYE00v60K59LPRBdvStfcE0xE4OYjir5F6Ew7wRh3ySyulK5SKO
lpW1tpTPDRZ/ZQMbYXuBauvDwfsrjWgq0HDBXY/5/c+qDdE8YtmIokX8hoju1O+HoPVVG7vx/w1K
zsYDbV5K40yF5lqS2mODIo017RY1cc2q3k1J+13PvkVS8yPTqzNgPB+uK7n1IdULo+GdWDEY6TDh
8RwZkKp0r8aUa6kLXugtx38pZFX94mmZGcvbRkqscCz3hRFmWcAip0eEpRa+XvaCc9u85B8q8bPC
DRbaaFHKXZDZQGYoO6/vnv6nj8aPBqeklrAVV9thjEktezB8jXV7W+kfr4tZrw5vfxefjU+6Sz1V
5WWuhsAg/a+kmt0hjU4Fm5/SXtTGEYniTF1T40QDPCFI8wBAr/xo7TMBdIIqUGgzqAETzlo+Q+P7
jzKCpNTmmPbAOZ3v65Pm9/eoITxh+d9wumeUzJ8UEc7VpuWhfqDYCtw+eK4/Wx4p+4iWk4XBRETV
cX2U9LCzU19TzoT6gy5qEqxu548TW/nD8JCCNImvTWJAq83UBe6+LWKnKQzgPfuZNnsSu0sjwaTd
5pGBpAzkUyi6/sFWzwy1NpBw2liqLQE6nn/pyibItJcyUQQPy6aPX/nQ/p8onoTKbORanhgCt/5Q
hcOXlQowPVfH4UBP2iHCzIAUSqdBFJpsnZ0GwgIiIy3B5j3nEDNTz4wph9eoPR1kAooH0OfKMY+J
J2G4xd5niwNHgkiY3InWJzdgfhCaXMjmguFJ0nKtWmAt61i+RB2WOPYx3uVuegIghYdN0/A9PNql
uRBUfvOWXArnntS4YZVWdjWAfZgTnWMAAks3hQnMpjw0EJPZd6L9rs2kDTDKaKyaiAU1noTETFLF
Bj8wFkaw43DAcPJXgBW4vb+4/Ul1pifJE6KmbHnpS5Hc6ebN0i+1VIOTGJgDoCF9LyhKLoudCKnH
I8DYndQThQ2blnwplTvXfmjkYUXaDAkCwLU0pFVB+lQF3W6lMpOP0Y/6yXgQNg+3XtlLsdyJEnMp
dKmLkYuUv1Xqa/mjEBZr87agyozKhaKjcsLl3baUU2vRIKJBY27ZY9KcgoY+eWjMFrCa7vWXadtE
L6StodPFi27ThmlFWiPWVCsg3aXZ0gDlJFZeZ1K3trfYyvxSGqbl0U41UmdSqHZft+PyZR7V+PdE
m+4cp4loFG7zM2PnCdkMoNsx+/P5VxUtjaxk7eRR42Uxe2eKHpf4p0D1zQ+NHj0AjLBz/kd5Shnr
pUBeiWAGrkF3f4SZD5AYc9e8rRuYzHFlJ3rQwk6UC24qt44TWihtqobFPdEAVFno1GHc06b3reyS
6mcmCua3nhTtQgR3J5ukUWi0pmZSiZJbs4agv2K2yzC4ff0jbsW6OtCz1/lImKvBhe+auqDLMKU9
eoWIAjCA1qMYJd6O2fIxl2K4179fV+/1gaDNGmFIEQ9XKQhotj6YrhE89db7uA3nTpRhJm1jgW2P
qNZ3G/yu7jL2rlGae5TABI2KTd91KYyz7rhM02SuO3U/+eDk3a0AwS2KzN2xPk4AJY5d/QfAeUR1
7S2zu5TKHdWYNb1eGjYJjcYph8cSIKijQLPtr4gSNkxbx1vPHZOeRhmY/QCglaINY2CtGQgnFnBC
aC8ald00CH1lpkIoiMvLOcml0MBSj/8JtNviBbR3z+vkRgWcY8wby77hi9sCIomco4wb9G9lHVcq
bTIMtgEE6e36Vdo8HzT+sMAEthKbL6dMMHIESiAqX2xAOd2X7GVRG8F13VQC5aF1nNIEIxFneTOw
vWIjwc5gQlrHZK6s/b6uxNZABBoZ2trP19HO4HvrhS3Hed8oK9hu/PpOkokhZkBx0lABSqWoEbZp
cB/S+Da7SiPEOkjhDpkNzKtXI/ply/dSJHnXtdr6bMg6kAZg5ALNWe7sZ8D1lIqFZzhTn6X2l0IF
92bzJbr4+9yLsBR4cEtYeliO9tvIykdbTUsvruefqU2qvaxh5LwhhWgnamO9GMHxhdxV74vHP2sB
htOQJD8M9LZuj0BbdGztR1UtgIRyab+vVpibzClnURta3TL2S8mcv00ixZxJBMnG2bqfvO4k70gw
BelhOrVOgQW3N/sc32UP3T6+zT365aA6f9WY/qQ+dxuQ5xPU9Kgdtv1tb98u7W0l2iXZyiMv9eSd
blGgwtUgHretGaTeXqmeiXZradQzTP+6kf4f0q5sOW5cyX4RI7gvr1yqSJZ2yZKtF4Ys29z3nV8/
B7pxWywIU5j2dHT0QytCKQCJZCLz5Dnc06Sib4VH35ZHsCUPo4MXl23qrTNYm5OP71K7/SiTAiwJ
pSfrqjfOESe0ME9UgdoOuonoS9PwBR0TH6JQFhhiGYprDMd76Fxfq8n8N2Y+sDVAw5LW2rnLglRP
KctowbRWZdzUyuKjARmY+ca58cxvNAA8+Pc/dqjNNIREXFd8eQLBF8P8BmpPP1MPkrhuemXejlf6
obydT7zWHiuc7Uuw1K1QkIpLWowspFzjQGk2Vy/SI6ghbYDBON7CMqUh98XyoO4IdMv5PqLuXBay
gM+ZsdUp4IdvUreEMrid6jLlyZ6xwtveFhXeykE0a6EHEnBJMBqWdGtip+MKqJw6qLaRm7/XGV2q
XtV+Xr4RLJfc26XC22b2yOsUTQtS8Fx335LNj3gEtcz6wt4GdWTGmplGUjQLQGyTS8aBAWvsbuuj
5aDvcUNQspmXPnbH9YXX5+btKjnhXfBuKmPrMhK9osRyOv3XNCX2ABaKDR2munVL9V8PtgKBLptA
DgE1h8cLlXKlelJXQxRPfqO9AzVn9b/V5fdfHNjOBOWUld5Ky1ohgmn6z1E5qOatUHJ4d5h+vzNB
+eIc93oTy7UQDNPLlrqJ8UMCrezkXV4IC9t4tlmU6wmW0kHzVoHm3X36oBKnaI/CQ3Y7vAi/zcfm
jTRU6pcWBFE8CRDym+nKJW60QcBduggY57lbdEVsWPgI4Isj/1nMF4hsX14aC5yDSYRPA5QfZOs0
DVuLGuJEhP2ul6C6JWzk1Sm/qoP8F9GRj93RFh4Ve/3Je8Qw6xV765SLTMOQmaD5/I+4ynhTHIaT
+mSgjKgeijA+rLwCCTOGEHSXaeE9jUGM8+3cQHZrmRmpmJZeo3yz8seteru8ozwT5Oe7i7xus45Z
tQgzJc3NAmpEzel5zSGm1+9WQcWKLil7FDuwClU9LWBFaA7VBvwfp5DN/GhqaMkaAIyQEjP10ZSm
VJB15ONgX8NA2nfBTk/pa/p7vhtd+TDdg5n0ejzx6F2YDr8zSvWk5A51eU3vJ38qquynKeYl+FLF
5nD5kDhWaGx5qcqVikG/yS9r0BWD61xv/MsWmG6A94WK6i0eZx+l3Z0bgNRx2uoe66jM26l/yc2f
GU9LgGnig0UQEFNV0yhP6/V2avUu14KqmL1Rc5TiZam5qh3MrdpZoZwN86YVZE+0AYrfelgbTnyS
fhJBhtGNQG+qaW584JX52QsDLB4vTgAS6ORzs9JxmZpO8zOg54TF1rWHEcX+vzgg49MI5WhbNRht
VmlxuBTWNxJk7SqO/XjiPcuYl/XTDt32zMDgPZUzFiMoD+p0OywPU/ucypyow85cdmaoOA4i3wo5
ICllH9PnAhIWkAQBCR3kCEx3cZTQ6MDVaVsh5Hb/ZgAS9c9/tpJuiLZJp4MVuIQK+7Q627Ad+6F6
AK0gZySR4xY69bFPxBKtnxhJrgi0+vJtEJ9G4y/ASfuVUN+HsZ6jVpHxHomk6GFuILTb8ITYmU2d
vQ3q2s55imIh6jZglxQdwkuvC7b6I3cI2Ff2VTSUTtzvLPsSf54QdYkxqW3JUqzCCf3Ri9FfsQxb
vZOha0raZfEtdHZ5k3mst7KuyRD4kkXZEL80J6V6hezygDahOXnDjLlOq1sD1CccpdUO8jrm7uUL
zUwm9hapK6DUhpSOGeLhdFgLWwVvpwFmHS3cPA1ahSm/V8ZyyL1BKnuJwZMrVkk2+o3iELGmOBQ8
6aZ3TShQKSFB2MT8VhlvX6lbgEc5wGcJys3qcXyrSmd5KlwgNu5UuwM1MBodnYMXO1qDPOA/Mx/Y
L5e6HIWGUrcuz1aA2W1ds43vzQFzJL+jq/VuC4u38Sp2lt/Rw9/kbHuz1H0ZUJrUIZJrBvFy25uu
KSSOlb1zfIe9q5oGnDoCGfLh86xtm6qpAAexGajXFcDN3SORaozDDSTRXh2oV90z6Grc8TQanM/Q
B/EOneHjYv5jmcqyusUaMfWJ5WkdZLFWBG7rgB4C2NAc+XHyVrc9VNc8kQrmcpGcaADbqRhapIya
w2ANqaqhYLfKrpknNoaW7Wrc7GmZTuDovry7rOiDxhgmTy1AJqF4cL656aamGAI18rBQ1Gs5M+5N
7pABc0Eo4IiGpeKpRMOoh64p49qI0PExMMXdLnaUX4liay/Q2MQo0+X1MMvipiQisAG6LX0Bpcep
NCS9teJl+9hcpX5xiNztuH7/v4mzMO/d3hp1WF0PJup42zI80SQ0l1JPfVZOerCEHaZdH0SXjLTm
os0blGKdGh5JKtlVwO/pDkaVJ5shQiQgHKQYyaVZNKdO60fOA5QRQyFNgKkbBcMhX8lYuq5sVlHC
F3fMHqXYWzNP635ePi6WCQljLqTYYZlf1G0MsY6k1QSWLu5AlFCEsnptRcFlG4zOKcQyP21QQWqx
FkmqhgTo2XWxt/hmyZ/GVLQF5UkbrpfCj3vOnWKklWcGqTuFrpCeQmkO9J6S4ET5qYN+QzU+zDwv
YG8eaZRoEoEvUIHRzFVoAA+gnei3+6w17Cq6ikReEGS4GhbzaYTy8DJpTMVc5cEvBJQbOkS+inNl
eRaobF+ahbRRlxZPCmhdt8Jr2/6FH++WQPPGmIAvZ9OCscI+e2wM3ZYHyOjIG2cZzNNQRfCyQDcV
WAqqHASOAtmEusXkK3G/2ZVUvE6QuzLb0r3szsztgtAeiB3wAsM89HnEXlpzVsoG27UpvS1M72J5
uGyAuZBPA/R2aaWOXg00GEK5vqkmCKFYR7PUOXeEZURWMVqDoRcZfUXy890bPG3SSQTnjBqYuqsv
1+Ucdtmvf7+OvQnqGnZbA23cfLICfU5r25i+Sxs65EvCExwnN4DKEtCEJ61xkEkBmEHdkNRc8kzV
ECb7UoO2rPZLr6CPmGxeJShX0zw+lYLiXV4aK58m6HFRREYkgq6HWlsMqgELfyNGXcLJFb3qMIM1
216gniXbxWt0I/NgAMzz2hmkYk1nzTN2LklD+SjcDlfRaktXKcj306v6ak3t7Tk7rf5fjCmdrZLa
2cVaV3AUWrq/bZKdKdVB6iEDBFKFPJ6c1Rw5PsnKHc7sUVerKGZUNhp0n5vySs8PCSjp8uv2l1+d
fk9OPbwsGS9dubytkkgFjWhN61ZS4xTk1p6gHcv4wUjvLvsKI/3aLUqip8ssK26hVA33HBXRLebv
a/Y6W4ubKp5RcSIH8bovN+EfJ0ESdn6pM721IO+Hb4Wg/B66o7IBe5ofutS/vCLepinnZuRhLaFv
A1iXBkmTgyFroxNZLTCRScUJIaxY+3nNJJH8fBelOlM02hYeGCTQib8HNx5uVmJyMAmsqsPZCZH1
7qxk82KsUgQrgJJG98sVJjdd8Ufy0uPNGDtjZa8+r6XF20IqfugyEXRLc90X8slukhvsqVPwWBNY
iRfA+CqwldAJARb6fF1z0fRLD6aVUAyByXck/Vc6ussw2KOx2tX8Y+T4Bdv9/rFHf7ikMRsguqDp
gVqdVkG0V6GzrUYF4RcP3cOOvxjXlNFEVjBvTzmG0kbinDYRYdQgMGvQn6D56GyIv4MjvsSHideN
Z60NmDIguzGp9JUqpOjXOst6TBuI8bVVdp5sXYt54hoip7PAihbILFQkFqYmARZ6fmZmOmxAUqNe
CDQeUYqNtZ95/iDLP43kL+ISqUGpKCIrRHXk3NIkJWDiTkYUodL4mBWaq8hd4kDcxdu20pHW2OIk
aKzHGkYowIJiAVj0lfchwZQQABsA/8xhDgfEhGj2aM7OQzy6hkdEXApPW2zxpeTxvLAto46ApxqQ
qKZIrVUrB3Uoe4R5/RrEsB/1KC+/Np+EZ9Umgpf9bXIfuybve0YCIR2PSfniv2apC7hpnWRNZaUH
w0F4jB/Gh8Itj+tdGoiEL6EBjdq/D8w7e/RkpD4tW1yaNd6/le4kOMjxpzzwaomsmwDAMqCPSO4I
Sei538gydE8+on9Ur7aYH/M1dzbl0AnBXyxmZ4c6s1VMMKiqxlogbXdrhvleBRe8N7zLVlhYIrzi
TfyjgaYNb6nz5SiaEOEtYS6gCVlc1SkeB187rld4n/4NyaMJpLeBaSK8t1HVokxJZlY0uhGH5ah5
ZXPo1cmTVN4tY31a9laorxk06sUlt8CVI91OozOCmfiNBMjEVQP9sUEd9A9EZY9cqWfyx9O+vjdL
fdHmigAHe8wCqmmghqqXAQ25NnZxSoPtz+apPmmVXz47tkkUmXSAsjEdS6U787pu8dpbgNPFb2X5
Q0wPl38/y9NRlNMV4uiow1DJ4baUZZ6v4Dtt5Ct5uZ5zNCOG7/KkcuIEzw5VnK9FNImGekZ/KgvG
VLGF8Vtdflekx//fcqjtUqRIqTW1AMfoCLXS+cekmZ6gxk8QT+UcDDOjwmMMWAIgb/Ff6lKNsd6r
bd2S1wopGbf30M0K9KB1iaBLXdlCwEuo2Hv4aZEOtVUsCGbaFiFeK618PRMunMEReB9N5uX6XBjd
HFdHQzDVDcN59ajdxrP0Q6h7W8Z43uWjIvvz5TJBxkVUgYUF2JqsdpeRFmMKmlY9gcwlBJJ181Qt
myMa70pyG20HKNxyzotlDrNyCviKRVClmJQ5wZTyokn71R+yh3xbkHcUdlNLTi4pbqQ9C+23y8tj
7eLeHvUJscx4yOQII006JBiXX83mazzwDiuP2pugPHCzQGQ8diDUbeTUnoefZhmKXXuAFN+UPV9e
DQsChSG0z+2jfE+pwcpdIKVHdpF1ARH6qZ3SAe48Ppp344HQ+ChheTdwmUtYAdDAZKppgJwAdFPU
IpUNbydB03HNtNMWz3a//by8tI8QRzsiKBbAu4YehYoGwrkjyrOUCQahN5fvR8j7tb75Lf4pgwKm
qmyIyBvXyRtQt0fh2+INzurz+mpMx9yZp75lVaGlkTWKmp9vr7I4HKz0RZGvp/rKLERbSXT38nKZ
TrMzR92DWAMhAdE4DZs+tIrXVXgWe81XtJukLzimmCnpfmepOwDaHkupt8oAdmRyMaHiQG8NLbY7
PbH10c7eNm84jqflh857FTKdZrdIymkaWRg0cO0CQ9a+j2MQ8TIBsklfXQazRYTdDYVFkhTvYlev
Znmhp2YSqtv1YNxP6lsvASlqyt7lw2IGEbzH/muHcs1sWaLJKOGakgLN8PRWUsHtaT1dNsLeLKSG
EuA2EqjbzxeDuNjqcwudtbh7X8zHUnQv/3527NA+DVAuB5H6zkplaOKZr+uf8oYwtJqBstnKdWI6
mFUGo/rsxz/zPzygHLPYBuwk2o5wQ0D+KD8QBN0Y+3VE6SuonmSPkH/pT0QOJDqB8sjnrJP1FMKM
jKQahAgWs/TnGwkxBrUpllL3c3tyVXxeDhNqH5iiJ0OsiTf/5LXGWXcZ8Ap8P9FclSWFCspGbUHR
d6si35pqV5UVR81e0/lek26VkeMkzK3c2aLxHKK0qdM2weUTMD2vXgUdjfg6viKBP73lqZLSLqmB
Nw1EZkC94lttmSa1MHNWpSwX+ixUqtsNcFurerh8VuQX7C8wZYDOcRoDdLZWBCxRFnRggZz8NPi/
TDp+qeHQdqi0dzWTTYT8SBJgsi3Y3MSR/PRoXUMRwsa+ubwMkbNvlnzugYVl9jkGfjR/BgNGs+S2
OnMqKnTkoxdERb5UXmNlbSzDT6ofMRlLT9+TpbRzhWOHjny0HbLSXYQ1Gz3Z5AkvvLm5k1q8JK/N
5fmyD/A2i4p72lQMUVNqgt9Wp3L4IUmcSgXz94OfBvzUuoLpYMqJN1WHCLyIpGwCF9mQ3NY81S3m
Hn0aoN9uOSSwUqFPS1D+zbK3gDv2NOYFdA8mqM5c3is60nwcBzAAHxEAmRL1JYdYYNs36VYGAAPY
GCMHQtzI3kVpeFTSsrK1vuGVYNi792mRCqZrqubl1KZRUKLC38JqxxurZl/O3aKoA4IAutx2clyF
2y3hns1ujYcsczpv8ipPCPpTJXDeIJfXhGH1c6cuC6UvOyFJwnws7Xa+z6O3y8fECmuog4MsAqAK
wiZ6bmBS8lXXAWoNiuC/bIKEmoJHbss0A4EolRBBoqREfdC3sU0MMJShDnKMffB6gnxcPZQHXpbF
8m/MnSJzAOM4SIKp1Zjr2vetNlq+USzXqw7S+gGs6iPvJc8KaTow7jAAmAPqYOebVkfVVA9tDubM
dfyNMcYnOYk7O5Xi1wVi8ZcPiOUBe1uUy8lTlhZt3gtBJtROPFfPbV1xWj3MXftcDl0gBe3wPGpl
WoUy8EF991ob3wqN16ol3y36+7lbx0fFcReex1wYOqkgH+jhSAhrF38qbeF1KUiu4/OaLl+SDxJ+
9uao79ooDZkmAWERxpi7/P4f3kWwx8ZuDr4X2ecNIn95uND2qK9c1COsmq0uQM47uifDrMpLkdiC
Z15JYfbQ2eBwxRMGd5iTQvLOjvL4sk0zITVwfxULqsdO285eHpnuZR/8Urn6WB1almAbVaDiRFde
1Cmb1lmXY9KjuJGuxuviMf2mBtIxvosdqFACL/7jsknmFcPzHdyCGHuXaJF5uTXwCNimLJgMEPdX
oWgGXXSQa5Nzvb5Uuj+WRso7hKkWuSOVb5ly20cFxGtwcNJB9QoXcwvfSWYXOSXn8852kp0tyin7
aBqLIp2joHmH2nYHgAJeuPW1CNnch2K1SY4nfUtdUAryLDPdBJyxMiBApoU203nEUq1yy4BpEz7i
b+kVyJFtQkMKvVdgM7JXYbaz37ycnL23n1bpSYZRkGaj1cB6KePKN4fyuB2hEAhoNb/qTUIuFV7I
YCLounCGAKhS9wDkIFOlWpsQQCrYWYrW3mS3Ge6m4mW07kyNVxtkZDfk9QvuSWRq4KmmTtJItTHK
ihYk9I3pLFJrW9nVXBheJucHNeYpLzO+AeByAqcxxpzwrabpvueuybfSQKNuBC+IkJ2G8f7ybZMZ
0RktcckC/SPmcyR6UiIfZzU3p7lCGkBE4EdvcQW7d6bTdtAOyilzi59k2qB7TU5rhVF83jOE4Z9n
9qnjm6WlMKa0roNqfsHwU7K9ljyWV+aRqZoKnUqgOqGXcH4FhsjqqknsskCSO08pX7UqMM23TgBg
u+R87JjntTNFecdQ6y00jtY0nDpXFmdbFbm9W/aGfa6G+t5A7WcTVgOrUW6X5bR6xiEPO38IrdcY
Akrgq7NBbekmnGkXRlTGMX1apY6prATMwZmQBy6ap1H6PlrhYHxfeAORrLgBM6apW6aMCpNFRStM
BhXxGoNJdlXNu2pLXxdBTQHELZ5yZQOt7ACiwUayp3gJrA1PvUH494+X3R+AB9O5r8hJIUHqL7N8
kP+Yw3tcvc3lYdLvo43X5fpS6sL3ByP4kEBBAi7pX/SoYgkF+Ulf0rCNPOmxCmTIMQg3oNA5RvgQ
Gd+g7efqP/m8bczroJFvKxGoQo/yfImTqgqof+HGj9ohMq8U5UqvrobxPZmDy7GF6ak7Q1Tqb8mL
IBZWbWL4/lhDJGerTrXJa3ryjFCvzaXpW6k1ceNkzV63+iCMPyqBp0vAvNa7lVBpP4KKUYnZhAem
himaVrFl3qOZtwzK8fNJNWMNpeIAHD2YRPA06V6Rj5fPg5WFwOP+OXkaEjx2eSQsKTxOeoxeZxMT
ZYUL/oIwvRKuDdSbHEhj4wvNKz1ydo+mbIq6BPTJYhb5FZCZ8vAIESjOwkjM+5ID7BZGhd20F2YF
5U0BoAUCf+qP5W/DU5ByDMfVjw88tg7WGwNPWRCcQUsFmGG6QdiuvZ5C0z6GvgEZs8gO1ct4WA8K
iI4yZ+GUt8jRf1nczhjl4XohIewVQgpKvMYW+/cMzG5L9zC3sicJx1Z+njL38n4yI8TOIuXuUz6U
CVy+DBNMKGTRD+j8IhM/DOLJ4A0ms31yZ4ty/L4uojLLyhgjjsOV6lW3GBku7Q7aomRepT6oA5An
5o32dHmJTJ/8NEsXdecqQTLUSWm4mtjU/GddPFw28L/4CLAtKHwwNDDEaerzwYCPCL55TyoskNp5
H11CUx4feBOUzPCBUSZS/gDX6scfs39jS02fCa2OEmjmF21YjG9a9HcL+rRBJR65qQpx0/Yx3kui
U91pp+G0hMK94mBB7r/Vrf74OO4WRM5vtyB5saZMKGcUP9abBdIvTWcL4nFreZ8P9jF9cK3rmPr5
gnfKMQutlKoRBe2f6Ngc2uvySJjzhdA6qj5PGe9/sQYWYzymgaD5yAl2y1qLOCm3RE1C/XV1oDh7
EDxCKvdIZNYKbuRgOrnxaY26x7WE5y1REfWn9U5ZVntYOK8HptvtDFCXd8szM5HNpAq7drbH7rU3
Aa8qv1++SUwjaPBg8vFD1oUK7mC6STphk6OgSCu7ylqI5vrZxMlvmUYsEXB0zC4B/0l+vjsYowCE
fwCtTpgozlDcd8WflJ+6Mz9TOyNUQjQLaLWAa27xl9sEuAgQQLofuAgVzIWVh6jw/1wU9eWYtq7a
wAVahCjV2012KEX0F1dODZFVGsfBfG4d5WVqNHa9akI/tvdEB8q4bpq75l167DAwDm3o1mtfLjsE
O3PeWaTcTp0VsR8yEYXEd6SV8QPkXO/QnnO7F7SXsufhWXTFyh6u04PKed8xv8WfluniVKMtCVB9
MmR5N5Quc9kWwJQ3Nu7UK3YGPVvrRZ8r7/JyOa6pUc/XskcHQE5hU838JvphIAsAkax92QjvFGmm
w3qOs1aeVdCqPTZPlbvZ1k1PUpqQxHfB5QEJWItCsUb8KEsR+fTz+1avyjQo2Rr5Y/pHTF/n5bes
cLyf+B2dN+1NUH45d2iDL1tm+rBlK0qHxH1y0tU4JrVgD0DriEi3L+8iK+Cq6N9hABKUWV9IceN2
rPVOk/IgQxZfqy+G+uOyAVY9Fo/wTwvUonK5zNV1ruIQH8OD7CmgTjRu4uMGrXlU8+6NO95QJ/OT
hRyGSJSBnAH57vlJjfh2CpiJzYNq0F/QRQzUJrluzeZpziB/nW8nrWydORYbVwRefmirx03Sny8v
m3mUu7+BygbKTFmqsRLisE2UJ7WCvl8mKYU9QTNkXKCANb9ty8KJMl89FChayG9DyAxCtl/Qrmu2
DeuqgYxFxfyh3WmFoybaE+Y6j5fXxtjgc0PU/e6spSimeNWAfDLegZU7Cm//GZzrnPmF9xbjWqO+
ptuqVhWk4ZJwcI3CqR8kv3RSZ5rd1c28iqvJxqjokNVhxgAMcpaMzTx3n1mfxsmQcOvWsL6ZgZ5o
PGgrQyOtcrjzBV/d5NwW5SayvG0rZGWINoX2qDfOglHE+h4g0V/Wm/lI2Bsjuz1AlzHgQRC+Xvxz
y8SZdunDhMERcP7rEJJSyrDd5N9FanJyLd7iqOQh0gdQBJeJ6WeqMyonTX1V5JPe+Wvv5BPnvjGX
A70qKDFiFhZkDOfLUYxIn5JIK5DXabZaO4nB9UOeCcoPiwTvmFEB+rq27spn0Ukc8kJaxLB/jx6R
g4GogOcfzBu9WxXlioucJfKkoXSfzY8mrlj6oo3u5ctMDuH8mwM/2Jkgq975QdPq6aasAHpLNaAO
fb5AegHSCH0yXidgLvj3H+1zc5TbRXVSjHMMhy+u6jcDFCuEwKkMetCrQHvhwDs03plRLmgt9Zin
NXRcpUE3nbXavkdjwtPb+mg603uIFEsjU2VQ+KJzLL3TQe0898Yxuo7Cwq2vyQSK4tWP3Fbx13wc
rNsiKFAhGw7ZhY/eyO601CYqjakwyWiIfp8hyEPrcDnlTnTIU1tp0d/kwRS+5o/nFimvX5QSW9ht
iBGF+jjMKfgFCjDKjcWvtAcljjLbm6rdTkLrXPZLluvvV0q5Pvr8upZvRRlqxs81/iXHp5aXKLCc
Y2+Ccv26EXJ1W7CZPZjYjck20Fm8vAieBcrbRyVajVlRsjDK1XfgGZ/alkelzDNBeXiZ16kkpLrm
G5XiTGLt5ObD5UV8IfFBanjmdFTmm/Z5NEd6XIYmiq+HLhiPiavddJarvE5eH8j2KtqZU/J4M5gf
/v35UJnjpKYj+Bvzkqh63g+B5OfX4p182zzrh+Y488yxAiHkAMBcDzQGBMopbxCzrNGVFEQ0RTfb
a32lE6QAJim0kuMUjIcL9nNnifIKwxzVZAFFGJ6fq9fc5ZjsmuzIV47yofDM0uZh8NkHuDNI+wio
i4rIxAGqi2egb6MCK1w66q9Ks7fQ/E663JXDC72MxP98mZTbVGmhretiFeHwnt6kDxgiciJXDsb3
9koLK2/2lX/9ljk3SPlLP0xJEvdCHBhy/GhJy8PQj97lu8CMSrudJNFyF383sZbFeE3KUEnAL7cB
TbKeeApsvOOiK71dmfTiKguaL9/nb+IflJhd4SY7JG7qaOC8dozf/A8l+7JJmkzA1hbElqk433Uz
BL/kcfazQA8J/gFPpYMWks5s5PA4MJlBCwPShHwJr7Ev02VFVk0W1CGh5HNfNC9x8XT5mD7A6F++
yDsD1DmtqRb1y5BZxzlcHe278i6cxj+buwVG7xBh7gTFK+so4gFh3QkHjnGyVReM0+cHJKk66gpk
RQiAEIWJF8Fr/A91qVPybeP0Wpge+blSGhOU6L0lFbkZB7lQHgZrdDo8ONex/RvH35mh3EOupDKX
jSULTWt0y+FQmrlrFTzoD8cv6KeXkpXFOkF97TiG8U31RGYp4t8qZgzQgwg0Rz7xsJ48g+Tnu/us
rZbSo7ZahOkMDEluo1DByWNIlPviDASIhrekTGawzi1kgmxUqygjY0tN20yCtvuOAmOqPRQGxxLz
A0YojUQTvAoY8D63FCtlvLTAToXb5JRi78bxMZ9iW9I63geM6XM6SO+gCIXRE7rypsSTUZQNvifK
bVY6XecOQXmfXxensraF6+05b+wq5HdlmS9z1FT+sUvlhPWQJlEPpe8wuu4CCMOAyjsN+gA8FT6P
VJTpGDtTlGP01YYJjVTANKqM/Gbu7NXihQnmLmK8FlApHBbgI+fnVVTxtEoTdIFmPPs3F/w8bqo7
611+lQfFTezkbvQgi39zj+GMGF8no6n0FE8rT+bcVMhI0zxYwCSYios9C7F7OQQydw/4SwjQgGHr
C7mSokyp2W+gH9Zir7IqUEb9vmyAnVzsLFDJRadlshG1mQmi0PwhvVG9zcdgqJO8SQ7hDMxv/ypS
7AxSyUU11k3Sb5hNntqnJr3VWl5TgrFnwMxLkgXqENSf6KrlsBg9xlvQEBWP2mOMXOlIplAFJz5a
InABBbotOqc3wIgYMAlcOGbvLQM14HMPrNdcRYkUm6jnfiQLfj/KtjY/TvVf9CyBPtxZomLT0Gqp
3MZ4aq2G0wTgAHVNV34Sb7UjoejlnRUrwz4zR3nHqIpFWZTgKRlc/Sh8V4AZmWzhm/59wK0yuSSu
zKMDNgpqzRApshRqdZFaF8pMHpKgG3MNzetiHi8UzwK1IDMrRbAco/mv9KExrbYV/eJcKFIgo75T
OrzvnzVQ/o39UsfB7M0PPh4VIm/RnXbdBuVBcHktKQaCAt4gmzoZ4yBsGtR+paBk0KIcwXUMI90t
C1v5TtDFsWc5woQirxvd6gfRrpy/eCFA9QfFE0xNipj3ptLCbcrN2ZqN2t8IZsk6lNCpvLyP5Dd8
2UYFAgygfMSHmJa0UIfBjPXYrCEyaIbjsYTI4Hz17+fG8SQn8kX/mKHLndkEpg5TTsOkXo7WsiWO
1hi8hyrjA6WLmgVDFgAaIj1fWm/mBNpZANUqVJqGYnOF4W3lDl+xXh5AJutoP1kyyu4foX6Xg1kY
tpCzHMNwaSaboDvJvi0AecfjsS0tp93ae30BGtvI73OwagsF1KihZnr51JgrRdYEBlB8EjFyeh4I
13yOrWGyal+aFFceRMeM5GPb8SgN2Evd2aEuWax2UGTtqySwfCJFrfh6ID9uzuZlHhSF3cuLYr0j
oaryuSrK21O1Rs9Q0EmaZhX4noipUx3iMD2mQSq7yp/5qcOAOq+qRvbqyw34tEqP0kKQdW0hCxuH
UX23aBBWiR/0wa/kUz/8+6cPSIyg72NpGAsDJ+z5qYkaahpiBeZlI3kdxVt0GuyaO95Nckp6OXsj
lGv0UST0qoz5qeh1O6iO7kAcB8Trcw0adAI95BZrWBFkb5DykayK11rNIgMRJPZRc3uWUN+tTtpr
cdJuDG9xTFvxVj9X/OS3FnBchvUVQHkDtWygBUFaTLlMLAp6l3Vo2ZDeF9GplI7TcweZnIJbH2Ld
uZ0pOlLG0pgs5oAC7xjFjiA5K8puich5EzE/NXsrVKAUVvDJtlIB3TwvuVuuujuwHEZufGzd9dAH
yWm+hdLjA+/qMWYU0Af43Ec6t+8Mtc/NFdwQs1M8VVdENzBxwKF/qkGkkzvK9eRZ19Yx/bF8W4Pm
yIN78vaWeihF+lZ1Yz8ZvtI8rc3VVt0k69NlV2Fd8/0KScayi9pTOxfaNEloNm/XY/Iixu9y+la3
YaxwtLzIL/p6Af9xSZOsdWdIKc0uVvUUuVzeHksxuVIThRcpyVPrkg0qkuhp046RVpahMDjGd3CI
uZEbXeE1SxCd/PyUtyQqpsyzoOq1BhnyxfhWV99q3kgA7/ipEAJ4apXWaNKH/fw6ysepNexI51BC
M3Ns9FvRKQcXGmh0qXPpp6qFfira8qN2smLRjuVDXee2pV0r+uxtuVeaQTn8WbsnaQyElWOenMiX
E9tZp04M9O1T11soV5bdc2J4qSHZZjraEm8igPXQREcPlJGYRlMNkc5OGikrogpC56EBuYtnEyQb
KEoJXv0uXC9e9wCVarC8+JfvFnNxkDfWkOahOKpTUXgr6sSUJzQ+JEyGN3iXpdeJdRMXvHld5qfm
0w6NrremBG/aQSrAE/EfRWzlKBz57s5ZDt2b16VeWiuoRfp5sT50merNZebKseKbaNRf3jmm5+9W
RNVUsgQdPaVLizBSxXtgcO6H+kawni8bYaD5EN0NyCNIIEIxoEh/HpJ6fDf7uFvwEU6axu6Xct6O
hjxmt1HUiUATlkvuRWkbuVohZN/bfDBv8xZ5+tBYtrhaqqebEzT1+ra432bMReWY0h6ceCihYXP5
T2VFaSIYj/wIHWN8kM7/UmFay2Yy0g5qvZjn7a4gJO8Kul1aN2b5F1u/N0V9aROrF/XVMFd/suzG
3Ow68SaLV3pkudLeCLXzQLG1UpOhSDLGyXEw8lulwrytHoO6f5F+XN47ZoSTCXsgBonx1KJHu6ZN
axvFhH5fhClQwOEFr8gc/XF2xSv8j0PhaInNMcny30+TX4a5ahXIqkFYQDC5ettBsBOnXmw0LDK7
sGe3f5I6m8gxSrypzf9lrToIAkDGa34Z7RoTFQ33ujX86TB7ZK5r8tfMVoErVw+irz+oD5yVkpOi
AzjwVXjuyR+T01T+gHegPGHORvfl4+xhrOcwAf/hSCEpOWiY8P0f0r6kyW1dafYXMYLzsCVFSpTU
82hvGHbbzXme+eu/RJ/33BQah7jXd+ONI1QNolAoVGVlcryTdeUqIkaJ8LsYYfsoLa+yCMlUoCAm
VmiBZu+GeqUtnCyFhQEhwCNVwVWIIh5NZRkselWmhWYcxNEQur08xvEr6hxtbwcdABT7fm7TU4sn
GWRoWnNpd11YJN+GqAAuhfNpWWuF0A9aAXjQQuOQupl7cQj0MuiNvXqn76fduE8eOrtF97D0O0c9
CUjmty2yvBYDxqauoO+gYC73MsrkiW5WchGCqm9KrrIF6ulx4bW59D+aoa7FJOmTep6BeJcjkEZX
nlhbu4yHh2K+0VeLoUNmVmsKMEOhgUIYhuwd5VD+zh0MCfjlrqttHryG6Tdrc1TYrNpytEC1OR/q
zFi8optaCAn14ru4xHdNnibPSRsqvmqOhlOUir4bwX/hbm8f65JY/wlUUDUmIU+NHNi5odLssHRr
dbBDUMUMmhvrv7ZtMV3FgmIaGs1AgonKpavg6pwCoQYoYJxvWijQyc8Kjz+X6f4rE+T/V0d9moUB
g24gc4zSxAnjcye8bK+BHSwxVIsJj48cgLpVA1VvgtqojIP+PfHJDA5u+vvlrvdqv/SyKx5vBrOQ
A550jPp8qGPQeHqjD5pKh+DcQbrp38V8pzupC5XKwQFs+5pQhJgH8cSrBTCv2pVRyiuyNJgKgKRx
2qRjKH8PzZskek2zu+1vybQCKgSof+hEDZOKVWbV6I05d+D2lAdjF6m9Ky+zV2VybeN18bptjOV8
kAX7Y4z8MSvPqIPRqioCZDI0/VaaWrvSoUmQSfa2GeabAU09DJ+ruOFQQr20k9UNQMQqnFyQHe2m
/CHYkl2jlWM8FUAte/Iu9Xgtj4/20Jf79NMmzV9RTHNaTi1K2wBvisfisfzR+B/X6il0B3sMd9mJ
qCE0dnIU8ReUN+lN6JWcSMLMjFf5GX0TiEKs1Nkk5VDVxeH+eCuBSW+yw6f2m3Zl7Au32RfOWLmd
wvnorFO/tkx98zYA0aiio6cAPTZbl95lkWOAFSU/JmcxIAnFmI9DunKeTlT0rNTR02z73pEFyzOa
+7rd6UrpJOXTtgexFrO2RTmqESlBovWg1B16sGld6enj3/y+oUD6TML7kt4mMKROaV2j3qGmDyjV
2oXGKc0yPxZ0JEz8/AeQ/vIElEkWjYmMYz2XoRtjtKlYDOhkPmHmg/PCYQUQZWWJ2ndFXyrQEuCs
5VUHfMWxMh6l7GHipQXMHfk08wXGocdNjw5cfmy0t6Z8Hrh0bSSc0ucXrCYK5BXAIvSF9SYylCKL
Vck8ROfCNzDVWZw6SCpo0NnkEyqQhGzDGB0sFJTShlzo82MHdAPq8mD7dvGktVvIi8ggMer/piKF
rwd+DEgpaKChufSHcVwqJbZalLOjVHOCyEAdJXqOs4qTIjK3aWWHSi8gy9PXXZLjSY2i8my6MVRT
to8O099WFshfsAoD6GLnVdOiwiAlsi9XuR0W7TnVENTUmGOKuO6XXSL8uAYUqkGBSkUBtSl0rQPj
07GByleTVK5RQ4oVsGinaJ+7vv/e1IrXDlzqJ/KRvtiFcAmE2KDygeLe5RJVI1HrQUnIeCQh2Ind
vvQgOQNJbBC93ol/BQfUlZVBKgcOlUyv2xbuOIqqnYd2zkVhsaBDFyYoB4yzsl60ZACcHOy1Ft7V
y0n1CV9JxRWMZvogGPNVQpGiyjTjngq6JfCIBuah0lu7jL/LKeetyXTBlQEq5OlGpeuwkR2N4rFN
fQ14gEH+VlcP257ODBKfZj5eLitPT1JT6E2jL4DZsMD+7ASSm44nGUil4qaJn7eNMT8a+r94FQA2
BJ7hS58TAsFcIqHOj1naocYxznY96CHnCmc+tpRPK/TbLleDLFgiWOnF2VvQ+alBOP0bJMoOxCZt
Rf8pmk9Y4PbSWFknZFvBwAhOMxVeeLm0eQDkVgrBiCVL+1k6WdqpTh63TTD7TWsb5D5e7dUsREtk
fpCl7vV9fKj34VXvgdf9GLpihTIOIf3s9lBVSuzS7dFs5hUdWD65/gOIM63+AAIr6ZcAI9XB+KMI
IaFcKk4C9ZBa5qESWKnF2hLlKWHS6aUktNGxCMddr0oQJPXiJnITXJoaD1P5hT6fPBZQ0wHlHiop
IIil4kaZtlkbaUgrxdmp3iBnt4uPKREHaNxIt9XCeSOSVbjSTsDD7jov5rFnsQ4GuW7AeQnngYro
5Ycty1HR1KYGuaBgOEoU2QGvwcbskeKtYqi4aSBVa1F7ZzadhmFqtBtat5FtXd+RJ22ys1xVRqc7
f8RokewRIHjJWxzzaGD6AEESvIkyLX+QNuEYyz3o+icleBGC7LqoRk8eeKAc5jeExoL1QSgoipTL
RIVVSbNW5nCZH5X5WC4c3DLn9+lIqTdK0GmEb7vrLVvQtV9WYbxsn3Cm138uga5fCpFkoA81Rker
keywAqnY+D0W7gu5Ok7h4X+zRbncHMRLsKSolerGixjXrjJ+r7vRmWMcZ+F12xbbA/5szUepZRU3
xKqBB8hBfDTVMNyF43QvBbN4atsx229b+rpJGvDK6FWiaQPYMh37TSkJ2iECc+wiAeWoolfIKzx9
3SNigdDAieDbRWfo8qjqHXoFgTZCQn65SudDPDzJxXnSBwhu7v5mLZ+WqBM7DkZoFFKZ+Fb4ZPSR
PcbutoGv23K5FOrE6GKUNbOC4s9cXAPQGMcnvOW2TXy9MS5M0PuRT2ouQuoSkMbhJHWvaeVVkerk
XCJszlJMKrk0YqOAloYRo6wa2VW1S+rQRfrESS14Vqgz00ViiseThOkxZYT6DlQah6ds4RwWsq2X
ifnlJyOJ++qwYLqpUtMOu5Ko1X7OxOt0gGJGIt6HRudoerQTmrftTWJUw2ESvizhDoTiGf3uBbt/
OOlkXeQtQFTIipfWg8YEmlCBK3LwyIyxnUtr1F5JS2DOmQLWutrV9+rzgPeGI9ngjLwVgEVNDvMu
u9acyAVqjRPCGTW7S9PUBpZRkYhigDno0UHySYiOhpOs2OZ59MJfIS4/4bbmjRwyQ9Lq41L7Gbah
WkTAyh2U8lHuwP/CZeRmuuXKAvkLVh5TLpYQmwFaJkW/X5qXrryNMRKy7SNMGyjzWCjpg8ecPshy
FkfCHJP0QQdgZoR4wtg7ncDT1WRU3bFDKzuUc4h9DKDrBOdodv88S7sXywGN9PnDGUHowVkXc3dW
9iiPMDAUn8xQkDtq9QF4DKcRuEUfngnKAcAwKExpVQe+ftd5hBjo0ENwKnWs76gSe/0jv07M9vPV
qiiPgLm0bFMRxJBhd4DGqztGljMNo1P0tR2jH9sOjdPhSZkk4zkyp29p1hwAqLcDjef+jL7G5Y4S
z1p7Z2CmyVyDLjt4yt8zP3usPIIBtzI3zRwdDW8yJSrwZjh5H516j/WKXCHhzXtfAldgG6a2Nu3+
4kSAbhDZBvrbIk22iFZ6ChC6haQmjey6Ru290/f53HHMMBJ3fD/ooIFHWtPQ2KD2UlT7JYc+CU7E
W7NLwM9VeeRpImPK0TaMDzHdDF/QiHmGiV/SFxGKx3jLomcjfnkVCXJagrK00kG9JNwkt5onHfBa
uFnehWNDBkbd7e/JvIWg0Q7Oc8PQDTTxLx0FbShtMS1cfDXYK6VzuzeuzXN+jg7NPnwQ77etka/2
ZXGglYY0NSGwpmEfylhWYqbr4VEvrlHGtuX6ZdsAezl/LAAxcLmcpZNEKLJBJ0G/s94GDLabO92u
akhVE2JCg7NbrPisgB9X+hgy+/KCTPIyHxYzCX25jRYnz8vxrgR73MGS24wzxMT6dBCaQ7IAUDbK
h9Q+Nb08TPLSJ8dSEZ0xSu1Rft/+dqyscW2BSkzT2JSrOGvEQ6a9N2oOSo+jiZmbv8l/V2ZoZNwg
aEa6FDnUc+aeIBs1yLSkvJlaRlESVOkypgzR19UAGaHCP1iNKqOcoQLT7KA5CHD+8HO5IwCY6E7i
NGSYsXZti2zdKta2yxD0ba1Z/vR6Zb0S0jvhujhMzlA75e4dsul8CQFmlFgtjwrvldZMi5xWEfgb
hl18yLx0r7n1zsDcde5ZO95QOXeJVGDP+2DE6PUCTl0Z6DPMmZFwKDiVYUPC8a57lm2Q+3G5gpl5
yfrLUs8+QasKY7G05SAc1DtCyAIZtl1xQDh0M1Ta/nvi1Eunoc5YKogRJOGRqM6zXyfPZXFjyQ/b
h4wcoi8RECT+ZPpH0SGEc+kreSy2S5kh01L3mkdIjogCjnjg9axZ0UL5NEPT5uRzXJcG1AaPev0z
DKCDxmvaMZOdtQUqZeyssJK1phZ8bA1IDaKbWbD70RYfdBudSLBqqaE9Rt7212PG29WyqLxR0eqp
t6o+8KXiscPbOblOu9e/MAFosA6FeUgtqJQPaEVZSD3EVI5xhFZJN8go6xrWc48qzbYh9hdcWaJc
IZqrxcyMKvHb9/y+uQnvgl/it+UuPaPsiTfgVHrcAi/TLT5N0m4h1lkWZWIEk2bvL1n7AMoNzj3F
3CKMaoroUEPjRKQihRIbkWYsQ+Rn5WOfQAU1rm0NtGTbH09mrQRdNEMCZACtW7p2G9e6GUqiBU+4
sR4a3ziQoNc2tuig0HEHqh5HuouuCetLtEudJLPDWzJuwMOYEW+gjzOq2JAB0CwL5S/KW4YgR4FZ
WWpf0e5D4TWdwPgt/xzmm6V+lzGdvb1qZnZD8nqg5aFOidL1ZfSQhnrRI8y/QEy3h9ZDjfix7DUS
9JHc8Ob0mXcoYTYn6rYQU6TlfqBtpQl9Esh+PUfX46TvSCQBzZjX4y0TKs9pjqql6s/j5Cyhv71U
VsEPTD7okQL6qaC5fbnSNG+QBJWgtpzN0vRktVMeWm26x3RVu4+zwLBzTGVyXJeZ9K+M0uwiTVZg
oonkWM3r/L6cdQyrTCf1V+NiVMvVPf1U1fYdd4CbLIX2obVVKpIWZWKIQ1WjVNHb06uItrByALLj
t+5r7nRcZnQIWp/QroY7ze++bX9ntkt9fmha+TEVJWBI5u6jOOOS4eTyykImQeQ5Q4+HXWEdl/VS
SVqzypS0PMpVJehxacTnsnmKtcmPgnCflIltzT8mPpEtKxqtDVKpWd9phagPoLVo3sr35jzul5e0
titwlYueCCgmZtYxCs1LCMk1tLWjVHZWYEIsK1Iz8VUcUwJvJ2Nx+s2MY/of0Avx1khF3LKdzbof
wGQo7zXVjQ/jPnTBY7/s59CdveZaxrS3eR/yQjD52a1FUrlZ0c7JuHQwWxfPS+dn0HHrz5BA4vgn
K9Cvd5AKeaoAzHnUoo+lPEB4Bd0zI7RLqHm/5mdSxIDSEx7knEDAs0kFnwIzhhApnKzDUhanWB5u
zYQ3F7f99Uz6nYrSeTUvRdj4peVEMuhkY3A11oKj6DxUDXsxKujzkXOCFIDap0ota6XUDdCSKI/a
mNro1PD2iL2YTxPUHolVYSbAfaINv5ch3GDEdrGLdr9/n8+6glym9CKX9/JmPg3wsPuzLGqPwt6M
MyOLwAR1V/gklZa/CUCdAtclAQiZ/J55NUv2jfTHIP1u1VN5noQAh9psG0fOb/Npspuld4oUUO67
ba/n7Bk91rWEYW/JY4fJ6OYnuqrFwHHwf4n6n4shEWwViA2wtFuykKDdEdtEe4BM4CzX/auKhCnb
8+bWecuhwj5a7EBw1KRULr/X4vvI+312BPxcDbG/Wo0eAjaWK1F6lMUj0KOVMtjZf4+igVrOp7/R
M5maXAN7rC6xP1hP43wL2Nj2ljOf2GsDVBgPxrxM6xRXlVg5yWMJ5g4vdaeTvkM/tcl2JuHtOJjX
S8I5vZzDS7dWA8icVxNUkwEvAStj+l0NgBITdVccn7dXyNslKkpAf1WZCxkXBlhxyuSkmjdmwjk3
vKhAY53qMZTjpjURFa6MG/PYgk4zEm0ASeZd53RPPAkPjmPT/RmjsrQ0Qnrha1UVuZqC6bJBT2TO
Y4f5UlyXzKgMcRaHZGrQePCXm8JvfqGaiVL++CYdCYg19foTrxDyL5nwn2qjQcWHsAYbY6oDVNq6
wR5lFy++mkI78OVvGMcE/y5mak71y2zt/sZFPs1SgUJQhkad6wCXeumI8ouln0buG5hcDF/zlk8b
VLAQQkvuyg4UgjrGWEtfEH6YTWm3uj+VsY0RILvn1fTZjv9pkfz/KjxBkVqo2w7DjrMe39RTaetC
+lCoLefjMSB4JER92qEiiNqkXW9WhuaXza8hFSCNcpbBABRaqmM1D3kmooWo2q3MwUyyD8GnWSrB
UNVZklINInxRcBWL73HKO9TE2bZ2jAocsgXaH6PMhEP4vHjING+CR/WGlDoTdGB4E0G8zaLyisXM
0ZWTezCrB/t0ehQABBHet72ct1F02NBRLA6rAIj6+Ugy2nw/HGVPtkWbF584i6EBGuCWrpQuRHwS
pLM6+svQ25U8ci4Qzv7ThBzFrIc9Ri0zX8fhESBCkfNAZv8S1v+4mEnFhSIPhSydkQ/9f4m1aCfd
E/LK5IAciSuVxIAmXpwkmrB4jks1H0stOIx33U7O7I93Mdp/xaG9QqV9H/8SPYWwqqMEXUDljeMf
xKFphwdjGKgL0XtEB4NabhMamZBNIAwTDpUfOTUEtjIk1IITgPw8vTXA2CnvUPu/56nLMYaMUPBZ
WaaC4xL0qC+NKeayv3dvk2ITIUrC2CF+FHflx2UP4U17/FXs85+cRbN8dW2aipKgxgEfkGIlx9f5
KHn9NVlxh9nsF2PfY7g23vFq5MxrdW2Ripex3leBIRHOS+O1lh7V+Qx1D5TKjx16y0t+1iUvLW8C
aFT0BvrM30feRvOWTEVOQWhzq4nj3tdSWTzHVtg91OKYLYfekEKeDDPrmK5XS0VRUAKJs9pFqd+p
iR2Zj0HJuQeY9UKwG0sgWLTwZKdLv50xJCpgHQnURP6ZUIuPqp/7yBa45LIf/bsvR2Rli/p0USFE
Qm7MyLwwdECG+ZfD9GKCuRRUbWB02pOBijyyUcLyCaFAb49OeMNti5Fu8tZfQX3TRMubdirSzA+v
yRM0ANn46OmYGuXRljA9ZbVc6lYCJbaI1lUcHMrqLZ79GdSiU7rbPoHE3TcWQ0NtO3DeTegdgBMF
kJQ8fNXR4xMFZ0HOsG2ImV2uHOXDkVYJ0SDJYpIDF34Yj8prcWuc8tSObrqDcqXs27PmlCCuFBdU
Ozl2mUfg8yt+vIpXdmWziiuk50j9rkaXICuk3DZ7d3DGneIW+2WEEpTNe5wy39rr1VLRfIIcmiEk
NRi5HTL1HrvdiwplDkIHwwfb8ZZI/n+1xEQdUQEqBdVP2kMCBXIr4eqMsNKx9XqoQN1I9TSPIA/0
zascfQfA+ZoXw11mKLyR4gEvbnFc/8OZVisqQxRwASyVDllwTCfochShPYW8VzD7Mlj5BhVQtEKb
ZENAx3Q8ysf5WXyKboqThOtO2A/X3dV44gUP3rqo2KG1Y6ko82ge1OrWaB6a+KoaeQ5PXOvLkcao
GURNFHBW0GNuwWRo5TCnRN9pRHEf+imOhafj5IBQCuV9HtKTGUGAucBICvR3AZy6dD65krpsHsvZ
z6W7YN7n8oMYnoaJg25mfriVFeratoq2qvVIg0R9Bukvo3f67lWc3rZjBc8I5Q4l5l6N2cQrMZhc
RfkxaV7W8+5L5lldLYT2gKIS1HIOAt/8PuwIZaX6TfwVn5sDdPbwwo5fBl6qziwyYdLlzw5R94iV
F2Mj1ELgJ774LKEx6sX7+VeU2RKk/ZojJshJFEwETsTnrJQeip0mVR8rQ8/8WCltWXrpMvcvtguS
dCbIby0w0FKfckigHpjpFYrc9W2eXufD68CDBLKcGwzExLVFnbDdXDp32LaKBBUMlESKazX8ZcZO
kCLXkHl6y6xvZYC/w8A/KlZDRfAOJOwhtL2AkevwwMhetcDb/lbM69dQoWRHYgK0VCnfhhIxSFhS
dOHEvYHeOSB/gSPfyo9gQPGMPaDgBzW3jV3PA6WS36Wj0dou9QU70yrEYOwCPzIOGZ68seFm00Ev
3prh2/YSWafXAIEIZJygHAZ93cu9SvIOMyn1lB6HelcNp1aJ7ar8sW2DuU8rG1QYkoMxaedAD/yy
/zEaz8mw2/593hqoXUqrZsnkWMr8fvgptO+hBCwF7w7irYHaEdHKGgObYh2GSLWl8qXnoRaZyc96
J6iAE/axDJHBZkTAaTDhJ51CtF8P7Q4dbc8S7L9JFlbm6PlqzWgzfSrxyJlE7Mi1qv2MUs44A2df
VKoYq6UiKpTApR2WKDg1Q3mYq+Y4NDxYAGdraNKrIQmUSW7U+Nirnjp8k5T/cRlUVioETbfoMkZn
q0K0BeFUaKJtprwLhxk0Pw+JSla5St6mxDRKEO+nvmyKdmq6pjHbAmqSHY+jhOdotGZzE4tzqC5h
eiQjDP/QjOIihe5Ttw9cXk7PWxZ19qEsuXRpm6e+0WvnJm8Oad+4uZR4ZsWVvGHlcGuXpuLAaCVG
nCwYshIOGGVAtBYAblruOpdo8c4HbmOV+O+XKL3aMiomKIkkTkkGx5P3wT53A3/Z1xAiwyt6x9s0
5lHC7Da4EACTkjXKB015HPpJykDsVjli/iYEJzHX/iL1AMnDHxuUB9ZxUWoFyNN81HCCSLGJrN5f
BOqVBeqyadWqsKJMA/WR4sYYmYHsEY8WkxkMDJD6S6iuADtK+ZuZyVFgaDHqn5KvtPfixOkHMzfC
VHSQYQDEDqWFy2M6A3mAGW3cZZJkR+lNH/yKgGTb/kzsE7oyQjlWKXTdYgyoYaDn3LvSOb0zd0lj
h/7iRAfxgDkZjkGmJwMmBloq6BF8IdlvtbyvUEm1cPd0qAx1ByKMDIigLex4XQPyt385NBYh8ydz
FCoNlQukxoqkdMh8aWlcwUQMgvrCEOd3nQkKmDR+mtWAB8BhOQXEA4CABO0LUh3qIkqNBbpzKSac
Mvm31f8qao/z/VhRbm2AFAJWwXtsI0kbcvSt2v9HVqIB0pu4yct8U54nl8SE4DoaHZMnvMh8poCr
Rwau0gD4j0Z3NpWih5bYByAKXACoX/xe9oZD+KS5wKXFH9hvS7FrHv8B84tiFFMWwXOLdwR1zKy2
WiQVwK1DFkYnUSnQqZOlH5yvyornoBwgREQ4zXgnX35VDJgPSVkAXBS+Kzed391kO3Tmpvtpdoy9
6Yk/Uy7vPdko2jvXJqmTt4wd+mcx+GMJdRiRA4FwvEsK+YUbezz0G8notoxRGZ9ginUX9aPgZyBJ
K7zuADoHDBPxkLfMntBqUfSbsixacx4FUOnIe/Uou/V+TnaqYg9Ovwshf148Ff/98D4YOHHAIW+C
g259eQEmejGnRYybEVJ3VvDaV4Kt5bej9FLlf/NihgatBBeRQLhIN+BLo5TbuJsRLJOnRr2pNU7E
Z3Z61gaou1cVVLkNS8vy6xysJbPb2sqLda3/CjzRz8/5bfAzvjF25WG37f6sm2ZtlhzBVUwp5x64
ug56PqWq2pEyPmgg4K2kkDfuzPJC8AqbIJOzdMJ7c2mnHkUJI8Ao9aJj+Cq/t6YTA+Rk+p09Ofqr
diXdz6/lY3aAFM5T/LK9RlYYWdumPm2ZS2OtTxi/n4WzMr6lBqcAxvt96htqE1KaMMeUZa/0brnA
7fvX7RUwdgniacgGLMXEfDqNP0uMQFKhrAcSMwAxBhnsby1CFND822YYC7kwQ21SMsRNZ42yeSgx
Bv9T6DB4Vk4Cb+CMNfqOQgpo9Elv00IN59IXxhrMEZ0qB5CsGqAGV+zyp9itjxDI9iEhtCN5dB3Z
6Pn9B4NTjBxkbZt+kC4BKi1JlKcQrJQ80uqfoeq8r8+FW+1VniQH83taINUG7SAhu6OGH0OxVRI5
kBI/ajVb1BuQ6Fxt7xjLMcDyDN1GjOCKX7ikMlWBZzfIdbvqSl1cNSzsud5v22CtYmWDRkfkpjhZ
YwkUPoqjdlldjQ1nEaz0AiEcU4FQMhMxpkJWuQpCTZQtppDFEpqH8XWp29rbP2O2feZkz4uje3Vh
R0fey4qRTl1YpbKLKirUuc+BuVTD9mSlcuQo7fwYBfNsp9a37W/IamdcGKOyDJHwYKsCJm2Lc/ao
7JaT4IiVbVwRRSTZlg/tyeSiNBhJ8IVNKs2YZrkshQGzt1Bm8a1H7UGHCDIYdZMdBqcfe0/v7fmG
MKTOB142wPIZMNCAHQb8oYhZ9HIrcVLrEY3YdlTcMBtvJS283/6kPBPU6qIlE9LCQoPIHBdbjZ5M
i+P3rIwGLvm5CCpOTbkUF0MgiSTr9eIDEa+uXirXhESrfgiuLU4K8EGwRWVqa3v0QVPGuZ9DfQFm
kaCqdiGQHstjvbeupWvhWfym2jgFYD8OrrvE1u/Lwg6uedxmzI9qWci3oaJgoE91eRInYwjjOs7S
o4jxAXBX2wVvgIAVsTBPrxHsOwjbP2LB6qybOepPuhUmRw0IPNNT6tm8bnslNHyk5xWPrp0F7QKn
2ac56pBPUxXEkwUaPPLmVA7pfjoSGXcyurPtjsxbTZHBeyeJGJKSFCrLEAMhD5MMfdHWVbzcjYBV
8cLfQGkmoq3uSp/MtoyinV1NiR1A7Y37nmddbes/gOzt6svGjVxMoYi+tiDZkmd5CUAz16JlTy6k
IL2R1z1gHo+1PSpqJ90MvvYGBzA5hzr4PJSD4Jjn9i31VRT5wCHDqZByDVJ7qXSFFcs9uCbkO+sG
gmEuNLswfPKqvjZ242S/tcftLWVdEIR0AqSF0AO3aC61UBBSGf16sHXM11E72UXu59m5NbljhIwn
KDLiP4ZopIfQ6GWptugCjsf0HlKo++JE5Cha6EBHbuBou+11sQ752hxVqCijtu5HCBiBTjMv70CR
Er/0ahBzkkkSHelotrZChZJa7nqxqKd/Tp4E+b/5P5qsZiYPazvUuRtNQezKDL1M6SZDT4NMTlSJ
0x0xBAmWCWBsj8pt+LL9BTme8XHbr45aWUvQZi7RKY5Bv5soNihWwFJ3bab/vQ6EduEZ1BkrVSmb
kdShXp+1dtH/bkS/+IvRzgsb1LFKhxGT1YUY+4byW5yPeeslw3utQ6q5Hzmex2p1Xtii8oK8M0DI
Y40gywZv5p7AONurCXEDUn+v7W5yw/+IA5rrI1SuIKlpOktJmR6rtxD6Fs//SLCaOxAKt7vFKdDd
bw8TV2mGrGbrCFAJxFgmpaxMBQov0G4eesz1EKqtEXC/l+nYPRPC69SzbpP9/3jCP/C0K/8cszEB
rwd61n15EtLf7fJz2/9ZEQTT3iBMJoShlk655SxFg5qXLSKjfl+o35f0bfv3WdUQdW2A8kldruNQ
aaPMn7zZLXbZTeI9Bt8a1K7IbRbfNFfJb9PlXDCsiLU2SjlnD7okVAITAsbQPFIpI1wQfI0w3sej
nHHuAQmrIFJ1LMaHWBxts37Y/npsAyBRFVXw90MK6zIRUMxSKYulDXxlBEdnbaCFwNsfErxpz8aU
vQp+cwMtBJr2Ka8WLeiWJIVnz0DRQe4xtZd7UsJUD/PJ5FSPmAuSIExF9IyArCT/v3LnJpv0BNqI
6VFBu1IMdCdXMs5txQwR0GciWkKYrQelz6UNVCTiaKpAxSCDwOVZPaKffAL9w3V+Vq6Wd+j8OIXz
F91xwroEbikZksAaDQfLw2JexBHUO0p1Jwwe5ndd3VLcbW9g9XlwTHUwSqFGKisi5dZZmI7jBDI5
VJvja6J31Z30hwliVw06sdZh2xpzq1bGKN8DWF3W0mkK/CqUgNbTBOgYR8ryNw6xskIF1lrVcxN0
gqlfaLodFL0t9jz5Nc5C6JwMpBlxkeVS5JvT90D6ZU377Q/FSiFWu/IFcwsa/NmsdMFP+sLplb01
g89MS+wmeP/fDFF5WCSEQd5pIBSr8JxT68Ru+ztwPTvl4G0bIkH/S0z43JSP9H11SgHT6uSwbDGl
HWR2kDSeUr5I1cBxMNaduv5uVCwYQguiSpGi+2DSGeJdJj9FymAbgFOq37fXw/MA6pJLcB+YRmcE
vpCeRfVt5pFR81ZC3XEJKncKumqdb3XGrgCV3Kg7RnA/1LEjVzz+RfbmoMYGqn487+lS5BS3ARoY
IFVuO8Wthugo1v11qUV329+MaUZFxUeE2B1kBKnj3wStVC5Gnx5r5Ktzsjfl3xMPrs66pjFmjqag
jLz/yzROCVUtqdPAdJSMJ2E8J9HPcnyxwF7XBc+1uLfwyN5eFLN4BxZlPOyBosXXo46QrMZxXFWo
gBqRrT0QZvRkN5ys0hV+12eQv7v9S8brlrO+pInbG/agLANG2sv7aDakyoSiueBXQg7Go1ONmoHJ
7USSxxF9ZtdWKB/Xp6SuLDwFMZ/bverHcV9inkrdqZOnHEtvPBSas/0tWU6/Nkg5PUqCbTILRXpc
wJpfmfIpmObCbtTaNaPuXDcVJ1NhfkYkDbpEoJuQT7/8jDXIxKFWMsfHVju1BaQ6tda28FrbXhXP
CrWqLjHMUlfBfiSYTyZglH0y2pb0sm2EWf8AiFtH/xFFVeRDl2vpx2KJS21JjymaJJKtHlW3eIif
BrtqvA44rn23X/6i76maKNPhpBkGeOuplfVKJxRalEXHVDvJEDkQdA45C/mBLx6oyyBQRKkYlUfK
z4fO7K22aSEDOgJxkku/O+tnqSl3Uqp843w/cky3TFG+0GTRLFdlZ6HNQND3aLv7McQNCClVsZ/3
29ZYtweAEn/WRX04qALGktqgRND2T0v6qlmcg8QMSgALo2GCWu1XGVO9RlVT7gEYVK+sh/aZQOzy
fXHQdLAOEq0Xw18etpfECrxgYCUyb4iBEs1WFpbl0PVFBj7d3G2k63Qy7RLxSTxE+su8XAsSD8nF
9HgLPPaEexXXFs1PmpdVXIL4OwJxj76XzjnkaW39V+uRUlKzH18mnrszl6hJcEMAlSGCTUX6UtJU
PbUK8gQkj/V034LrCd0ZThLDcg5rZUa5PMlgWl7yOUuCQ5rH9UvXqbOAmBsl0W57x5i5/9oQdboW
LW3yaIiSY1+cKp9UTFGQzk7F+/A+XDd7Ht0rKw5C2FBBi1UFZJ7GgET5CBj7jOwin3pbBm96f8iR
oW8viv3xPo1Q5ctAbdouURDS52E+THHlCgGPN/lfvtunDcoPiikulDafkyPirH4khAuo2pCqbHxL
iJpzXmhnhab1h6McIotyHQzLGNWMzgJGAEiZSPTHN2GfEFrNv+m3rq1RXjFAAT4php4A8Qa/1Z0p
shOw8kl3I6A62Z3pTU/hjcQrh7Ei/doqFX7narakbuyQt8VP1fTLDK7E5iRp3rZ3yDwfpALvAiH5
Re5BbtPtGmCBnfFdARVqahtoGXyMhDq5P2OE2lrs/pt2RwZToQFXHav93xD2qYAlgcgZMNGv8lhj
GYlimkWCT3gFlN10iM/WPrFTMMfxMhBmZXVti0S21eurmNsuzwos2zrMmL6FMDk4YadT8NjZy934
GuZoNBPCavV++3v/y1H5s0j6oVxO0YCHDGhkhIP0RlxXcDU3Jzo6YFfjMjwzDz8EVCG3iLsPElqX
y9S6WqnCaQwOQfmr045oL2wvh/n7gAJCLRI4G51mlRJQYWobC6sJ2vs+vk703fbvMw+BCdlx6AFr
RKPn8u9PamUsynyE2shypaX3Rvekd6+C+bxthWSCdKZjfVqhi1nxIhhZBnix/3+kXceS5LiS/CKa
EdS8UiSTmaW7VPeF1pJaa379Omp2p1goWGJfv5nT2JhVJMBAIBDh4a6bg1valdvn5FA0g2tVVqhq
7atGKlFY5p67nU0mLKf2mCRF3SShPp9rjBTUbahlIvQ4N+vZr4wJzLqkLIqxFXa4BhM0qkq//Y0S
qubB4bRDeUhvs6e/KabjmQkkAOSUCN61Hz9ZNA1JYWcQWZ6Hp2Z0pvL35Y/FdTlQs6L/R2WB2WJ9
O269mqx4XRoWhKGAcU0FIZEfG3YWmE9T6bW61UsKCeUr3XbyG2hducUtRD9C6cm+zx4oX2l+K4oM
fFd/Xxezb71uKdKagOiuRj/YuNXk1pGL2zUR3J1cX6fDc1B/B86K5WBVAdGwgB7KQpLIAXqbN3Up
3erAtKdF79mkxJui/X75i71VS5jzhZla/IM6McDlb2y4u2C7Tcuo1Vaph2V+lNTVseSQqIiuGNFb
4s3ZwDKp3JZtQIZf8RYaBSJhPqAe8m1D8zghxImk33rVgTT1p25OjrbMblM/Wf1rPb5EydPSVMc6
1j1tOxSxCH7HSXE//HbmGkZmbzaNrEuhErz1ozCUQ0ffRWweHK/+YIZ6x26LlDoyq23s2pAs7VdN
vkXT+c/lr8C7eXQ0OVAGQqaOJxDzHlYHlGRIgYOZDUEWObLfu+m9/LWq7+jroHBFlCjcnYM2Ax3K
QG1LZY6RVbZjXaUkOvbln2hCqbaZXHkAPYIZmk3iWI3q9pKgJ8XrhOnAxAF5jFoQMVnKoN5sewTx
CaAgK2i/Ew9qskAhbfclKHcwPNEBN24cIO/ozveC7eWQaXywzJzfwYbmd5mt8WnrbQdD8bXmmcXB
6mS3V5+36diOgaqIlksT3U8na7dcJhE2In2x81pB57LEuBOwEGC1V2tfc4bC6ZzBlUL91+V1cu6t
D8ukjrxz1GhMGyWhaekmHZLxt724lSSoBXBNgL4cTR5QaWD25aMJVB3KwuqrJFS06UvbY7p3666k
9G+YIICr+tcOC26NwaahVD3GbHWnu1oLxzwAUwtVJ+JKhZMfhPkt94yjCUxsaDpAaI4545ZkaZlZ
rJDe3MIq1ID51+56ySkw0/Na3sUuCCbd5evlz8U9hDub5se9NHO5xUGTVxD2A3J0HsDARHzlLFob
d2mYg7MhamNCGIA560qxRa2tpgBFpPC9QXFtkfA5D+6HOsq7CeZ8gcHcGqsKY99agHLUKT0OV3iN
udltGjwoofHlDQl9gBKtt56V43wUFX8597NOQdiIZCC1Mtm8A3Tzeb8OyDvq9ajI4ZIeiip1oPp+
+YO9bdWnI72zw2xlCQEdbdFT8K2Ufga+ZeLW/aFSr6zlNPU32vAaGdf19DenemeU3VyzKStNSlJI
IP7qjB7SB/VhywRtSO65RgoAJXOZDrYzwSrOibWu6ogueFc4jfkriSePJIJaES/lxXd6t8IEKAvl
oUIH2vUonZdD+VD6Uu2RG82pw9pDzgsicmHVl/BOGR5A4I3CcA1w5czKcOk2xEhVC/39tHUNVJqL
Q/lUDE4MXRMz6EPUJUIZQNjBhfM8XPYY3tnbG2cWLFd9TCLQpJzIMrjIVLy+EfgkDRKsS+4tMDmQ
lM+9Ftu9GoL8HMSujexCZfIuW8zENaXeJZklGmXjZKl06vHfDWVCpS33ejKAV/00gq24l34PVUAy
j9hfKvMwd+7lDeTVTTEaBUFfDVV1QAaYHYyrGrOda5+eomtwTvrbOXeRj4aNA5o6v3BF49e8BwbA
QPS4AQ8E8WAmKEvFBHWwSgVs+D59kP31GhxVy4/clZ7zRxXaGRJmiu6LJxGCn7epe7NMAqjZIDm3
SzKGxnbETEcgL7lbN8dGRo2zc6VG1LziRUwDdW/UhTEKqbETngaxtlheIfeQVmfwT6PJPbooRB76
TXSV8yLL3hITvrJZAosjaDxPWnWeht7ZkuOqhJe9hHcIUJiy8S/SWUBfPt6kQ6eWSWr1eHdKL1F+
Lu3bsfE305NESR13MTtDzGdS24HEKu3BGfmfZYwdUgam6L7mujzaLSCCwQsddydzpPvaiqAL0qDz
rKP0pQF/LdneT+W2R5Sks/KlSNCZ+/zYW2SOtKZv9mYkeH7QMSbaTgILsB8dKZWTHYpoB3gx0VAV
fCUI7mqfJsAGOQEq39xwWfeFiyeBo+b+ZXfgOvfOAuNyEDiZN8ziwsJgupMaVmnlgIL3GImG20VL
Ye4Wwx5HhJJyCVtIfSuK9LUpa8HFLFoLE/9IpLVb0mnJiaB6Xhwm476qTkN1uLxjvEty/00Yl0P3
zVRKUJ+BNtY4wQ2gYoGL8SSaLOCxnwJn9/7tGUcbu8EgM32h6LfANzsFRniGK+Ll/nQkATnp1/Y9
1GL96qn9If1VYfmDdSZMyEUag7sIvSot6MLpSx90t4nlIBMIF7+9q73tuvwyO0JyIm7Q2C2aCRod
8KtVisCK7NTXlmtZzx07TUUXJe+Nu99a+ol3j79WtjYpX+zsVOYvRVqc0vxGH7+3030ee4paehEo
lEdBx5sHNdzvKDvngxrQqCPyVuF4Sh4NJP5I+iFB3x+sL2PqULmEwhVJaPCdCM80xA9Lx6Ags5/T
oFVmJYNJVkKzJ3WiAPKrgeJSd4o8002BcnKk6/wxOVLi49jbRKumaT6bcwEDodFZflCCscP8kySt
ZJ226EibITAemtA5ph2Jwh0Fn5Wu5ZMpMPUCW6liMpJ9b2vDCNKuUrHCTK4e8yjyjARcBaqWOoVe
Py/t4JVKI6pc0Ph4wSj7+CadncXmBvZa7Zo+TftgOWqe9eUfkRnR241/+YCBBJgWTNihqvDRcXuz
jte4TFD7ghaq4bbBlrmNX9xQpTJIEogyPG5A3Zlj3nBdo9dSlW5gbdFfY0hcJY9rEpSitJx/ie/M
MHeQRrqyX9MyOeEhSnUUN2ityl/GAzkpEAsrXNFkODfIwCVNDRx12icce2ySscqjHp2rMnanqjhE
2uxiGl5wtXJvvJ0ZJoADVWBhti3TwrHLC8fSozDfNsGTRmSDCdNZo/Rjp2B4cMkBCUmzuxmyuJfv
O47TGVCmgrqbDPFrBBLmWoXee1NbdKC09pe3Vl/imT7IClevxiv0L3wc5jRAo5GlggqHBS635aDl
c9TFGDDDI5S2FstAebRuh2dwIwYiSt/PG/jRGhMglc2Yumo0zCPQNs4WvRaFIN/mGqA9P42oFshG
mDNkt0MEnJOJ/ncDHli9cQpRCieywByfjpAN+LEWzzDrywxtuKURjKiKDDCpG0qleYHhffT4zIdV
eS6Le4GHfb4k8BF2e0R/wO4+TvK0A608VpCB+TdV/G4MjDUABMi1ewxRznca0d1ROmuiYV/Ryphc
Tk3H1kp6JToS+zSAbrHJBSkp59b/uDQmCFSrLJVyh/uheh0T1wpMKLamuW9umAKffN0FWuZHFeiC
a1e0LiYsAFPVmhgiM6BB4UgFcepMBOugf+HjvfdxXcy5kSx1UopFl475IkeTMzWGFrlphQLOoVqj
ZT5lJoCLLqRJ1VTgjvyAhMCKAKrgspcZhyfGWla6MkvH9FkGoUiLPEr5al/3YeGnnvFw2Tk/ZxVY
6M4Y4/zZkg+1rbdw/kn1mpw429o5qp56A6n9qgnsVOQy3I+3s8icBhvqfJYVjejA3GJ6DFSthAKP
j9KTWgbJDXDcIHdWBOAgkU32IKgF+nZzh7mH4QHf0ukz4lzeR84t/3EjmZOgxVYqp1BXOinXwOgg
rOfXY+YsnasGKyTk5uMmeqmJPh1zCpIo31KFLkqZTFSIYsC11SfMwDvd2FxvxgpBy+6PYJWijWTO
RWpOajYbBcVnViF8M6gGYBdljMFimCiIbqRfIgKBz9nMx31lHjNJ26e4t4EINevrBSTq5BepRSeO
G6DfXZJF++SltLRYWHHCbOi6BhEaP+qTkr6AgyHRGtfsYhCC3+rKQbCbgrWxl6eR1Uu9xKBHggQH
1IHQ23qlQhzWXXTVekn1xiuJTorgyFNP/BTbdqtl4ksGbJNSdEt6IttdDgkwA8jxGULKJZrzggUK
3OXt0Oxuvq2sEwnytWXY/snu5Ov021Y6/c8YAgZgZk298aw9bL8u2xTtKf1JO5NxoWaZsS5x2Og/
m/I+I6qzSsKkUbQwJqB0VdokfdJD49gH3/TDFm7H7EW5LW4UL/8Se/eqIM0SfTP6/3eryohp961q
JSGK7ZN1PUYPC66fCeTNl3ePU/T+ePExx61V5gaq3qjRGt/KZwqlSA6d6UgPeulEh+VN4WwZvfaH
CIbNgQR8MMy+/bqxKxu7A7VqcYXGPHDfj/mT9lijDOkuEHc8gjMccqOZ85+/lj7aZRJYPTIjTc3x
5iTzl03yquKPLEoAuYH6Pf9765nuPt5cjiWKB6UUVl17rjQI3lTlsYSWAZTkvgx240KD2BN8R25I
29lk7nVMEpZbrExaCKxvB9Bk7OfughEBPGoSX1in5h66nTXm0OVRnEEf1k4BaY/QvbuR/RJ5i/QQ
XRVgW5FRfaHwUGF4oZHqUyTbmWVOYVTIcaZWbfxWrKbj70gkHPWaygpDIkIQrUVrZI5gu8hARy3J
Es71TWxlvtItTiSiA+HGld2KmDu919Sp7MtqCRv7msw/u/ko8AtaQrm0ZcwFbst5W+A9iNeuVR7q
7ZtZv0x48HaWt8VHxUZYCXSRloJoUUxMUUrDBswIO1cV30wtWBXBc4DTTP5whtk5wFifJbkaIQff
gdOoeTQP6Sl1DWfyl+fYpX0SETBZcKJZ0FSV4oJRB7zo+gS9hao04qtmy170WH1oTKlzx8S8Xxbr
L+a5Py6UubqlvGisYi6qN7LUFl3zyAP/9PXiEldGsTzxx2P+ctljuC8hjFZiRgZ11k9ATpmsFYgn
uyws8tqxh/s8A7uh/NiCYs5qBLa4R2xni4nFXUkgIwf6y1OCYrzc3tl65Wjgg728Ig52A7u4M8Ps
Ylt0yRK3qCppwRCCK8a1XT2wT+BVOYrESriuDxAshdmaqPowQaMzk8w0ugrS4J03pygqDaLVcPcM
/MMofqOHC6TUx8zA1JupA0QDLcJhdBvJnTTdlUQ9Yr6Rf5+kb5f37gZTR2VQ9bYGDap+J61h25/L
VRCZ6E58Cky7rJQJTLE9pVXfkfKEN32lh21+HpMbTaT9ybcC0QskTChPvs1Z7BaSzqtSrGlfobke
pnJ/zNWfjfJa1Wog8DHusbHfDTEfvs9VkmnRhhFNaIrnz3SUjTjZAWQfq7vJmNZ4ey89GDfyw2XL
ohXSH7ZbYYkOf9rmA6bLMEGey7obTdqtsiyHyoqe/ztTzCcbwMNXaBamAaVJ8SdDO6abcdDbwrFN
xb9sil9o2u0nc4dIRk/acpHRLhxcpQPjXwJZmQphr3E0x3JUt/Dt5/wgAvxyBm8QK97tsleLXo1Z
o6sSCYfDdtBTh7JU22fkGk5/PR0HR79Pg8Ep35iqc0/2hoCy/TS/7UfBBtCE7fP5+Neh2CtnLM3Z
6qUuBQxydY3CoaT5miehTaq6tVcF6Y//0iATJTEq2SjLpEh44kxX4EI5gV/x1wT+KYrMnY/CSSpe
jFFkGaA9zOQC4MN401IhYm81HLfIZkgyVvH3agWerpgFPS2RHcaToOLdxXYHTIWi1E4xIsZcp8tB
sHm8479bDDtxs2lDbvbZgkHSn9NBfZXO8ym6J28Zaumq8NUyoNtYuCJ6N+5BAUcOOOzgKwhyTOCZ
O9msmwWAR+2bkbjNY4+CQuKlrvptcwsDBwWs1a6ozcDNwPZWmahTlRElNgKrHF1va7mrD48BcqSN
vepP8Z1W9fAQv7zJ/A/5vlLGYXAWhmxZVYDI63sFqIjlNhHJ43Crevt1Mc4C8aXIkkyUR2d39per
CqVKKtDaevSNEd/2At8U2WNnnPS8bJtpxcBbd5igekdH+5Sw8SmxTYk3jYjYhvvc362PBX+ZxLJi
oPExogmWucpDoy2kK7TRdjWDypfP1b343cZLivZGmcjSW+NsgqlDCicz8mow0w7Fw2XXoJ+FDZZ7
C8zrV8ukWJfRcznVVjxiLgWa28boW9J8nBLM8CpAJMyqdddF8utlw6KDwHYT7TjJpH6aJPASLaCB
BtkpcfPflENSfpW9KbAz0PoIog090pdWSw/K7sqvMW89DPmEEmmsOcgG3WW7UozIWZvBFyyPdwvt
N5aJLkMd20PUJyZYrmcfsZPy7kZhfFWH7YEY7voiFIkXWWQiSz0TJS1VVQrt43KgBSkAO3zQ/KI/
i8EJ4Sim8AQyUaVsptasZigL4KHqE/DVly7ud8CCsmPqzY4saIfwz4IJbB8uPQNc6B+/Xa/pY5uT
NA5no3F6CTweIkEBgQW2sNZq0gCCiE0PjSWUlS9iJhl+HP53CQrzaovLothIJJen0urdTvY2DBZs
Ih1DkREmZsTzRIzZrIpT3+QO1Ni82cwgnyx62POP0vtamMARl/q8FQUeOnXx265v7eZFxxBmHYs6
DnyvfrdDP9ruyC69OWlrhmxudilbPK1cJahdTVDnUMHbKFKO4cZDTFv9g5s2PjFXF5EFOb7ZDkuj
8KDC4xG9fZhGkPobWuJ0mx1qTelmjT14lwMG97PtDDOnaZ4GCYh7+EaM7oaUzo6pPuqZKCrxip1U
xuL/lsccIgA7FpJ2ehraRaa5+RKT1FGV7o8k1eWhl+XILaK1d8Hh9meqbNnroOvsyF0uYsDgtm4B
zzJ08Cnp4AZjfogE35m1BfxGJq26VmiGA6P+qAZvIwXn/xwpThV5/rXGtq1SPLfA/FPaoTE0npn4
+XydDxgXHF6BKZCi4+VPyeGC/miOOecV+FRHU2qLk5WDakY91KYXPyR41i5H0A4U5/zKcvrIsV7x
BhJW3N4W8+mS2y2WCQDTmJdKNxtpGE1eZt9L6l1qHvpSDcz2bome1/wJKkzO5SVzjw0FFwKNBpEK
i7l7bDWx4y3rxrBsXSUGUmsBI27eeNCW9soRI664YLdY1Fzivh12VpkzY29t33QDhAMgLFIXL9C4
VazfvXWENJdgffQvfd7T9/Ux7mqtEmQLZATVyLqpjG8VeZy1F0W966S7GgLxlzeT7z/vp5RFiOp2
Mkll28VgKlJOzaN9ju+Nr0CKSN8h3+5mTvatfJHvq9zBLIcgr+aHIRCOgQmTDrszW4oJ+LxUCYpk
g94E0/prGaSTUeXu5RWKrDDbmYBacR2jvoI+bO5ocea0yxdbNJ7F9Q7KnfbPUtiCRETqbiVpiRsK
1WfrWbHcQc6dVv9tNYlgPdzMYWeKOfDKaEEyZeiS0xadJONrpglyH36utTPAnOmlyqw+Ne04nA6z
r7iVh347YLvjoQwrjGKJ8J6i9TCXO5jAtqroZ6CvlcdVuSGNIA/nJ/+79TC3ekUqnKgERIFF7cQg
JOid8Ymmj+TevB/Dt3Q1vOxy3CVR1ipMc2r2p0FqY0kA/FAQFVvJ10jrLGAzu2yB69Q7C8w3Wkk/
yDOREY3S3kmm31Fxq86lwNP479CdFebTRJFdlcU8VqeIctqsvn5obpeX+AnhQf6yvbWdKx14AVG1
VLQ65ov1alRrRmvh/SsBJ4AplEm7tkoh0IP+/E+BFpVXjK9ZGBpjR9cKSB/qdrNGYetvB+IVBzQ1
jHBy0d7AUL99Zz5e/mh8t7BAeaSD4gPz2R/TS9NaILqaSZh/NR6K+qbLg8t/n79t73+f+Vw6aUDy
2yLSaYsPMi5nXl6q5PdlG6I1MJ9msM0sHqt2DBP9F1Gvhdq0nHFQ5DMQraeD3hZoLxgDc0JvdzIX
byoayu/yGxmc6M68Af8B5GOy+21x4oOBpprpJSdhy5z70thZp1u8ewGMyTbZfdxOeEmjsFw7GjiM
S6SLo7d6k1/e0Zb57Ajhx1xP3JllHvCG0Q+pogwJ5FhWH693wNT0G6hI+nRCo/4hIoMWrZLJoORU
IV2Wz9Wp+lnmAG/kzVWWx35rxKLYS1360xHbLYy54us+izvUyOs3HsT0nN9LPqBpDnGtc3MtSvS5
vrkzxtz0ywISGHWyMF9idFdF3hymOBFcjgITbHJvxtKQtHJrh6S5Junj8ldHGKNvGGwFmTq47T76
31BK2aAvWnySCwyWNqGZGOjb+JfPMDdO7IwwcWJp7WWdmjEO4+06t67A3YQoftkEf5/e10H//+4c
VQlZtmgzMKGC5Ny20cRNBK4lWgRzUlHeMFUtBl5u2toxd5Khj78retYGqirkoBdk5Gz9V1KbpFW3
Zgwtc/aM4qQ1V1ryPEyNp/bPuv378t5xO+HgQP2/Bw5b/tWG1pJKfY3DXu8Oc90eCzo1PmRBq3c3
xJ79LtKDNJF9UvfHWTEF2Qv/vbzzDyYaFdOU1IaulSiDLB7yJfQqIg/ikIf/TxGEn57trDHBaC3S
TlJatJhnyfoyTPNJl9uzHCmeucUOEMkPdrEe7MUIiVW86DMJcEMctaTyMIL99fLO0wDxOVq9ey0T
rdRcyjSrwvRw1y+nIsecyTId0uhWHwdnUGRfLXuHzJNz2So/4d7tABO3UimrCktHe2G7XQ5UVmY6
ouTkj55ywH1z+KsCxbs5NoZZpdH3s9TqoW1ftxsKMNV9NGdutSouUiI/FosO8e+bf/eVRdTaUbmN
NfjgT/iSUYBicUg6d74zHC1MH0eQnoI17rzdSo+XN5b7KNstlAmmUUTSVTea7JSrj3L3syWGk07B
sgXL/DeZ184SE1Etbe2nopZT8I9ZTjLeNIh6nSUoT3Kj0M4IE1Nte8lIJetJuBk/y/EYlza49u6k
UfEMaPyNgrPAj0IgdaC0NGA7Y0EZllrErVSP4Ab932IoBAWPlAhkPRr+5Q/FLyPtbDERBzqgbd7p
IPTrylu1+WqChsAyJE/R/LIOo7ly7Pwot/85UT1NNd9XyEQeWW1jZdOgczS0j1OnOPrySNK/8ox3
G0xIkVFqzVp0f0II4B0zzIfq3fAs26JCPPe+1VF3BMEO2oNvQXZ338ZbPsl2ksendUjdrD6pvYgm
gnuYDIOYEOYGTTfbO1+TOm7bmlb60qM04kWouG2rOUr2lOO7CfyBmw/vjDE1DtL0apwnQ34aT0ag
+ORoeVrYe4CfeRD5CEV6dtzd25ljAoWVoE49dCsEkeVHYv7IciGDNjdb2VlgAgRBASKppgrKgD/j
lo7XUCx1hFarY+ZOfmV2zgKO5NhTRe14/uWys8xEjUlSLHDwRRAPKxx5ddqb/BR5zbF/NcHG2B7y
W1FXg58+YIYSGABAuRQW61AaU1rXS56FqzyZqEYXSxlsPRB3V+UQZU/q2HWV046rfS4VI7+e48Rs
HVWb5fkGucD21Ba1tv5NtojanAnYEDRwdOaKtedNIYAKQ/5melmLH60FOTWBCYX+jU/Zw7sNg5mT
liKrkwqMVoCZP4YaYleOukMaooyutjZZ6RbQI7BcK7XITw0aGa+qQjTDGcxR8nvM0wRL26WRk2tm
3Ds6GIzBQhdv5ZUxxpnmyIta2Y5STX152GIMSXvUa0G/vib6k9T15mM/tAB6ETMZQS9XVoqzaH0n
OUnakh/daI7E1RPLqL3LR5Xr2BYlwyRgDLRkJr5FbaMPumTGYaf/7Ksfpf2kGLeXTXD3dWeC+Xbq
MmDCz7bAmqdFd5r0q18r3amL+hyRAvTDJPezcvQNMxLkZYKlsXlSPQ/WAEXp7BQrQdRrQImeGiEt
BDf0vC+OTY1aJZqqEcrz4bDa6PnlBQmaTGqOl7dQtBQmwK0DYJzKuKHhp+SHXDUPcl6DneE/Jx/E
hbpbDBPldGWFBjdBn3YdFcxnKc5U/yaDwB24adDOCBPQzDKr9M4YCWSfSgd87E7R3pWZPxXHOL9O
a8GMIjd13VmjO7u7WEdlsqd5wU1USE+5epNCujkGbXn++/IH4pdad3aYDCiFHAaRjIkA17f6wy8V
bZjEA582MOTjbeLXHpit/m7sff/BmAwoSwt7VNKtQo63ePPNeJ2Am53i1qPzICzPiJyQCRWZkdSK
ibnWcCoOmfK9Wnzzrxxw93Jm/DyBXNOktooSJva1ZvVenDeuNv7n9NPgOZNlyN2BYFOBMt1HnzAl
kutxQaC3oR3awrcw21C5l/2B53Z7E6w7SGqWThJY45L5rOq3cnK3QtW0ESSnIivM559zuTLSYpzC
uPuRb99VCA+sueVAxU0QSkWGmE+fl6PZzVsan/Kxdie8WHLtt24l3qoKjisXaKmiLwxhZ8uUDfY+
yso8maVMicAmaNxL5G3mtwxK3dWvrRgFVSpXskauaB6Wm/Ts7TKXVN+VSzUbEL3CpU/p8KPQ7J3h
pAaW88aZK1Rc510cO4Ps7TTZyjB0Fvr+GSZ+gVRJoArrUuVuA8rdlPvPTVrn75ZJWc80aEXpJkvk
NprbVKktBLFAJPoP6St5IPfyITsWpyIoBQ1i7htU3Zlj/KYpVyPdlrE4LYfsjkqKSE9U+JGy/Yvm
b9+mJdj0bW+L+YJzigSqItaAcaXBo1V4e3BAtTydNY/C2ihMcLguE8cORQUZbglsZ5rtHmdy1lSQ
0YTadHWmhEWJpz+MEGQGOCcYvi0+FQ3Kf1yOMLysam+TeWLFS4/se6vkUCH3+viqrjf1CpZNffXS
8cZovqp/Qw+xN8jE5kXeOnndABnUknb2umW0A6WrrePlZfEPIgFYHZh1CMvLTBaez5M5dSXOBe1e
q17qY7gZ6pDAx8vHLBAyV9Nt+uw17+aYbdTssspqi+a/YOaj+rHxfXHuryp8sb/p2qi7lTEbOGbS
EKOdUpw2S0ETRVVA2a4tPw21/BUn6epf3khuyN5ZY3I5w8rWctWQy1XagwQpz9lTdEx4NN//OzNM
NietlEmGzjBF3dWk3zZ66tvGGSNnh8t2eMnHfvOYOztZ+yrPVqCbY7v+vXVAA1SyCgKBGaDgy5Z4
hZK9Jbqxu4xRGSd1yfo8O6VT6ejrlRoHvYbp3upVzlrBvcq9BNArhWoVWsqgYP1oq62bDOJ2tRH2
5L4Y7mbJu7wW7q7t/j4TE5tMnuxBqjFlMpM6TBbpZ97o7dNMFk3wffjn9t0Uq/hlm/k0bnURn+YT
eTUPUJ4D2r1BzQKCEfFB1J/i5tsqUjdQ+SPPwu593DlMmYA7psPEbefJyH0TN4e8R3eWniVQxVEt
9+qafO3/Zixwb5VJuFQwyCp21Y9h1+ONlEPgYwXfaiLwCv5Xe18b4xWmZC+TugHvOFaZo6jEyVV/
erjsGXR/PsW93f4xnoFh6KQAKW58Kpr7QbreOpC6opIlYj6gP/WjGXA0GVSIWZcJUG9MzMvqohuS
2AQXB5DzcSQ7w5qCMeuOsh0ksxdtPy8v6/PWUXs2aKg1yCkpKrN13RaBdESfwBiYSMeiA49KZxhP
EOYYBAn+5+sXhkzAF3UQrMoqq/Si9oNdxmsTn/q4ucfchVdPDcp/gwmFxTh21LY+l2A/61SRrA13
hRCUUGzFMCDzwHy4CYTX6dwaGBfder/W+tFZcsOB2MS3v9jJdzsswL0ys9GWoDOB0BQaqGU1IEUX
tV0+OyE2EVR6YLZHq5zYjHdUC5oXEEIx0L/+MdWhBaC+MbmZiNCSU0P9aIe5C1fEpSUuti3sXmWX
AoWiu+YMdj0nOcsOaOYFz7LPUf2jOeZO7FpjROVpRo3SvslHvGIEsZbnexBzlGUQ7NHeDpMipUbd
Qjm7QUFtHdy6s68IbiqjAUW+H2WGq0e+KiIb4Hnd3iSTJvVTrue6pG9hlCRmMDVa6ySKnV8PY9kK
Vsd5AmKOfLc8xivMpRnKbETDOH5eQJasHjvZ0e4aX7nVAeNvAlCuIaURWeX5oiFDmQKSLQTVb2aF
cxeb61pPWyh/2wBYU9+k6utACc2ntHZk/LcL4jWwnYqaF/ytfTfMLDeppUjPbYSsjHSOCcz5qgd9
8+XyaeZcz3RT360wR0C15livYs2ClE9zZR7awPLM6xI3ZeaLR9FES2IOAFLPbm5LHIBYf9UWr8r/
tLmgisj9XAi8ABmDxxtoho/3fyM3BmZbCXpJhRt3iTNmAIeaQWc/X9443lmmTTML7xHc/CzLTNMA
SBub5RiOlqT7qzFWvt1lpnPZCgfFjc+zM8N8Hj1KunWrcL6WQxPKD0WoH7rbzOvOqTv53U0KKgXV
xbNZCCbgfqqdYXYfI1L2UTJB3rbDBFBsOrN0EurKcx7IH5dHf8Uup+6kvDOqAVUdvBBCmquB1h2A
ZD2gkoqQGQhE+aFoWdR9dganCKMpqUbMUDNdkj8uckA6wQXJvVX234xJBhNZaVswqEbQl6uu6FRp
IzuGh+eqGlD8aS9jPwV+IvJGJr2p+1qu0V6CSuRmzL7VLgVSjlZUm+JuHnQ7iAkCDNlktUqMMamz
bpkAhkejM01+rnGQiChzRDYYv+vVgqzjggHjMesdJXUXRQajmCs4Vtz92q2E8Tuw0w5pPffAZf6c
vCEsDt0LRG3rq+m0+BQMZfnQexHYpEeVTXmNnU3G9YCAaupGwQB1f2quulA9RpBgIfcAy8ApYk9Y
0hPZY9xwa7pFjud+DtNnUCHXN+qRov3T1FlfN59KvohI5vmOv1sh44Xysqxt26IaTN2ePGaehCI9
Wh00QlVu8SSib+KHDwpbsIEnRumScRY9ru0yNZLoqDvQdv6yulGACu2d7a6Fi5FxlIRFa+S6pwru
czTEgPVmy9CNGcl6GgPQG63XhHzXt+tGE/Er0Yv9k6PsbDCZPJTbY3tNaEENbPmFV9zKkpO9lCGt
N6sSpGYEnslNG9/tsRXnaOuSctqWJJTBI5+eIM/zlk4JZ4u5hw66bJCi08A6wb75TAwKTk2+vU20
6c74jHroQa7cenZa7x+eCzK7wqkX6uafdhOyKpplAnpLTMZHen1BU30Fa5lxLd1OITmDyv1RPUMa
7tABipccIVR80DNHqMfMXS5079FQgj6WaTAxBl47xS0htAe3HWaMtPlQUvPysPle3VDWEkmYMXKX
urPIRBhFitcxLSmxZiZfrZUa6Og6kzo/dL3qZLHm/U1E29ljIoxiYmBJMUyAmgPzlkbRxNN+0XEi
45D5tpj+nxvRdvaY+KKDHX9a43wKR3f0/+GkscLqKB9kD5fEkYSX18c96xbo/w1dxYNaoz9nlytY
i6U1qPoVJ9u+Ldafun6eMft12QbfSd5tMN459Lm8SulSnAzjdWp/1CIyRPrJP3n/bg2ME9aWOpZ2
j4mb1DL9bH2wZVCErBA1EHR0ROtgXC9Gx7EqG1xuEoiNq/x+RdPq8k5xsITIFXdLYbyt1FWMe6n2
GjbbzRhtV5aV3RvZ/5B2Zctx40r2ixjBfXnlUixSUmmz1heG1W5z33d+/RzI97ZZEKYw7Xl0OEJZ
CQKJRObJcwxPq6xjIiW2dKNGqqMNKucT8bYBtevkxtKKqojjsLauC+FlGVwtOlz2jWnCkg2AMUUE
CnqmXxNTADU7XJxW1drCersk4DLmtZ7Zt+XOCrl3dvsZku1qISXYawT42Z9Gv0dDCtXYwpYc8t6b
wQ972S/mzbKzSJ0geS6zOK6iMci71NM7N5EFp1QeJPWnmdTXwwbyct4uIc/xLxt+Z5I6UIoURWYh
zBsuz/hI2OZyPJFI5TcJeekH76tRZytN407GCOoWmPN3SzkqoA3ntqGY52rnDnWu1HSpZJl8s9Zb
ALGGPqZTOtpDCuYCkMw76xWvNctzijpl4jpLsbBNmEIdnU7GbLDsTglXM4cZlnZuUWfKzKNk1jRY
KRPoEBFyrfgmnR25AtuPjgnExiYc3h2h/eRsEOYdaSEPR0IgAe9K7Q89TZNSmnFnTXL5pAyFk40a
ajhzodhzDaQWVLTdy4eA+ELvSCAWNAmshMDxmpSvWa51k9wqSZhPgh3Lgnlckg2SQNABz9b1UPcY
QrCq8ef/zyqVRHZxXclrKU9BJzb+Ur+szQ9zm+08OqgShg8MjnQIo+9i4Vn4j5f0KI1ubotQDImF
10aXQjoW1VQ39qqr8m/j1IChCqTsIKXKuEwFn/XmC8tLD9VsWx03GXZqqEHuRXYSp/eHq+Kq+hCe
O08LiRJRdhOj3u/GJwCBj5eXmRXh9m5TMbVc1GSqtSgOiRK2csz9+fB/UcJmlun2dqhIarSEN5mw
iKcrqC5KLwFtlBiojyBrRvGHOy7JiqJ7c9QpWVe5FadWAvYD9NCbK9mxpwbzQT1kIa8oznYNN7sM
XDGYImmJliqq6wnwyCKMn4dPEi7hobmqCESi842Ax03AfKQaO3PUcZwrcZvNNjKDHKRwUNDIDsMV
OLfb1/VV8FH1d9uXy1uEfTR2Fqmj2GxgiKmEeYLkzQqkqS0REYbCXY76D+1dvzVC8zD5/OuJFel2
jtLPul5JpWwq0S2U5/dCekBSlsjh1h5iNbjsIM8QVSGXIzCx9iMIsca6c0yMxUe6aUez5I4yeFF+
XDbGrIju3aJOnFLWTdVbUY6hKpDcDEEeGqXdNd741gPPY4XkE04Z+K9JiYNHz8vMofbWqXMIuaxy
TgH4x6Oufm4sn4gyRG7rVs998muMmFuJ5e2fz9+0y9tmQ87VApjosAi6b2rY3eVe/pQ7+q10SsGU
NThlZRuznfx7yB1C+u99+9mP2dmt9b5SIc1dBWVn98/VG9qXxlXtVx/bffbdtE3ZJrp9yhvnA5PY
8iWg78zSKc9a1eK2SOV/yh9za294rRun8QCxwMNSO4Vv8DYV6Yx9sSmLKOjIlqmoCpXKSZixSSD4
BhwjhuVyEAqpx1EYnGWu7Q5j4tr1Bi2/JbU5rjJPzs4s5Wo1gJxPEtCsmA5yCE4J7dD7gheNmKXe
nOwoXpUH/ZVwc/x7xgJ8WlnRkQgZEOP6PGS7TytkhSWNwpqEcXWCMCTw6f96nvrcAB3zDFVo2202
AqW5X9qPjjfqzEogdw7QXWhAPNJUHqGv1YmSO6HjmXrJoLuJxGknMZuOe0NUcMusRMMQBtKLX4R4
0tE6QXriTfKnz0KxdS3HNq9JweBKOFs9urkE9qU2XXVpQpRBjIu/kyaC+qbeGl7u/6WtBEA4eVAF
hEisWni8JwD7Rsa4GcFA66JkUNvS2rIS9NeALXau6ZO2uOCsb7+aF5H3Z1vxtzFyRvZbsbfafIyQ
qMbtX8X20CX3nEPGzGV23lAXvtSiwFP24NUhCWL9AK0NZDLJUb/iF+DYK6eizgjAE8jb6amPyooR
SaJ1CvJn6WActmPu9AcDbR+CbOXBS5mBcmeMugn7MmqKScbKFdDyVev7hXcDMA2ArANIAknUVLrf
U4gaJljyYgnG7CUbY9ucOFGC9dg0dgbID9h9e00aizFF9QNjjZLdgOZVaRx95BhhekH4eiTLVBXM
M50bUQo5rrdOhR6clOBJa0Izz728xZjBaGeB+hCZiZRE0vIknOV7I6+ceDwa0vWfxdSdGSr30Kpe
6QrSV0y2O11+ETv/shu8haK+hgi+BbVKAdkEq9ZdtLT3U6Z5l00wP/jOBeqejQ0V2B5tRjkyQ/Yg
184Yl05b84hTeZ5QASxT2s00BUEJoAo95putCD8u+8EAsCNCm6ZlWGCVFA1aKjyx5jbpirQESp/0
nDAI6Y/Xst04KCj8QcUCBkyQ6EO6G8Mp5/s3XkqjFjqMH2brYxGnTg/6Gm2NoKr2Hi08YOhnqfFL
JrSzRu1lQLs0oKLkNdBv4ofFsofrBBOtzWCbrvy4PfRu+Tq6pGNZvxQ35UFweWho5gPNFJGXKLoh
qugfnPu7FFsu6kJchtFNewKCI0EbUfMB0/diJ3fXKx4LNGtP7u1R98Pc5TFCOW74qsudbnoQ82+i
yNn3JN2hVxUkcgTUpsIlehAgBVgFlMGEYeRT1peUCQjFNI8ohxWITNSZdAPIF0AdKQCYklYYeBaS
OhBwI+Txtza9QzXPSXglLdb52tuhtiTcaYqmjHBnV1fpdNvy5KmYnwTXMnq6CuCaBpU9gtDPWtPI
BHXctNnNcBVpwINsD5fPMHOxfhuhCRL1phstHVOaQVv9VMvnQVbt2go73lgjM4M0dbDDg/rKgtgi
FYww5os0v93IeyY+JgNIoMBJfyJD72AnQONfymzrjhc0mI9G3HUkPVDxiKNTSG3JxDi1qhw53OIO
d+PNdmW+DVf6tf5o+JI3+FFpLzOXEJ8cli8bHaEKM1oqmhkW9eWsuE2yrRisYGkiPwf3rR3H2mHL
MEOxJkFSbp42p39f/pDM3fiPzS+TIWs8rnqeYLeUdXE3y8ltU/ME4ZgbEp9OBv5PV75kQmkzWZXR
bkjI894WTDsl1Y2msy87wsz7wVj3jxni6S4fEsc+ruAoirauZjwVuFr+w+zvlKPTvymnOFDCVnZJ
UZOfvbJeo3vrZBF21rNKrBdFhZPK0nlRrzldojpy/lrprwJPl5S9T357Sh0KYdqmWNY2AHCsowgQ
5SJ4Ama9axcpjo05ae/yyvK+H3WnDFYMAb9aWoIhUSEyadjxbNlSWXI+INOMpQGIQiSIkG+er+CG
ASij6VGlzaWwaVxVeuayz7OvRwt9UNFSDMw3UCunCXKEPY7DtIb9qfhLugKFBoTmtGfzqnNQCuZk
H6woCaiLihMtQ/iZriImZZxbyoDGrlGH0+ivAnp5YaIfL38fZl0NLCfoxwAXAu5fKrddygFap8pG
pLYm9A5SSG3JwXBFOOUw9egVT+XHZYtsv34bpI5aM829OOEBFeSrN/dPQ2rZbXJKLR6pMWtLYDZe
NIHJN6EvTAXERMZMTTNs0D9ZK1uOEyB5Uyefny97w8xHf5vB5Mv5zhMFSxfM+ZPhXHRIFyQGjgcs
EoBA8XA8bI9IRorLE2Ae8v+7MBHXNaQxTfSzmnyyW6t0tu6jbzOX4xGrJIfk+h8z1D6HzIIeNxV0
7hdjupVq/UWHTl+H+rVQ17ldLY1baumDPi+HbeTlUazotLdNhYt4XpoN4+WYWVqPdf1TWX6M2VFR
jpWi2urADftkc9OX5t4cFTYmOe6bOi4XlAFXLwGwPXF1V/DiQPDVq9jlVTuZHxC0qJaKGAINMOqs
pcM29eIIDGwyKm6cLV5n9ndK++/J/cmL+7cZ6oQpdRzHS2RawSae9OxklH93OrjE/768T8hf+bJ2
6OUqIga+wMhLpaK1VFtmsjVrMFeg2RCfTK54ADNS7CzI5/u9nteoqE0dDRpwUTjRu4n3HoE2Sg/i
bZ3awj2B//NvY/ZX+u0Y9ZUsYVuMQrHyUFMBBqkDTIjaaetdXj3WlY+qyD+rR32joVRmY9ZxYcV4
4ZXx4KTRj2Q0XYAPe4Vji+cQ+f9d3EhyMy7UWSjCpEqDRohdQLF9PW+dyy4xa3B7n6jAEW9JaowD
cHf/bQin74QVWjzoh/yRFynYgXe3glSosHK1KzrZQmYxQNehSBPTE5u+8buqT17irK8we5gMYO7v
V/VOt7LRsmfUqmrXAuZg4iwxMzkAwgATYLJm4LlJbRpZaBegwIU8NJ/S70RtMb8R7xCw1kMfgKXv
Rrr794uNMqdmaCpQnQpGIc4/KphhckHPizIUjmqYH+N7wzFuapBvA7zv8JrtLPfwEgfwFoBKDbGF
2q5CaYC3JdYSdNuJ3sN07DNbT70BtXAZbb/kpuNJbTHCy2d/Rge9FAzSmgRSP8dNoedVmOk/jPyn
EfN6QIwTeGaAiv15hYokBoCNIIa8taEM4JbvPcHaHofhvYmsf5+gyiAvR+PHRMlBprEo8tjGWidB
1Trtr83RNZb3SOSdP+aSkV6+BDSeiGzufEvIg2qMY2XMn5PzyqF3Yk9wiivLh+YAKJ55KCz2ptDx
3AT+BF9Ip+IzpgdTFZPziCupLYaEZiFyUx+zWYMnH+qD5fIsfjIkUneOjDlLCeIGpmqBCo3yUC1r
fR61FTNTRGflmH+X/e1QPhB5pumofAgIN8V3yL/1UDDEiw20KOjUdIfLZ49xL539Cmqdm1nqC7zB
QcrUOLVxGNWXqL2RMh5ClestdeiUWSysTEgiNKMgnjPZFiATxmkBAk11MTPxPlxNTh5IP5NjF+bA
+ZsgUrITX8eQvHvZY1ZR48xl6goZuiKJqiKBy2ETVI1tqnb2SGi8oQgJ5euHDGDu6sl84EkZMK6u
M7vUlSL2mzRWgwIygwZvrOiHqT4MPNZ6Rs55ZoO6SHR90kEjqf6SXFqz1F6G2J4014K2dnHMZ97I
EG/7UIFnAD7cUru6CuvE8lV0uadS8irhZy4fOV+NFeIQbFCQlDQT0lvUV5syVYbEPVZPfq9/igak
/TYXM/JRoGx2ntrqa4vRbyBQwQDJhcQzv9zONvXlRqlR68ESqiCrG5AOl8AzCk6rppydyVxMBW0y
hTgKJsLziIAh4hoMOgDwSmrpmnHjzqhYSnPk1DxJXVZ0lXaWqNPYWSu4FIrcChT9ox8yx0Rf7vL3
YvqigmaE9PwkjIae+yJmiWph/mQL1urvpfymFeDKyW70moMYZH4ZsDkpwHSDe5Se8W4hqdlWvWkG
EbgSJPU45D83ndP6Y9VeZWlnhPougjxsibZEKyHJnJ8h0HkLbwpIaj/o0Bb6i4x6ad/63ll4Wj8M
1iHrzDL1nYreUNomwdiweoPpqybY3MqV8LBTTtWVeCu+RqCPyu7HI09ig5X+nhmmTpukzeg/DHUa
Fr3XACkIXVBnu4e7BCnU+H8gcQBHDQUMkSZ4SkSROmFdWWetYfVGIChed616tQ9pve0heV5+mofG
qRyuh8wjYOLyhSgPNPzokpQFguQ5JYX7MXHKZ+1VcqG5ehDvjPcYaqunwhO4GD5G/wY0BCJSawAV
UDSinNTytDFqa1qCCGwHyrUC6rlcSJw5ulXM1Zn0zjZTTthkRs2dSeo+iMaoHEyMt4WpbHhKtLmt
Xp3KoXbLdnOEdXUvn3rmcdyZo059NRXpUFXoUJlxey0awlsrW4dFMDgPBta3AzYC6ZqGEVLka+fB
ZRPTJdXxnA6a3ivNzh6nn5f9YEWvvQEqN2uyNhclwVgCRdVtQ0udQn2doZUm6JwFY+WdBFHwz9uZ
WjEgShopbitMP93HJ4LQSdyiCjYfSR+JK5N04L5/GKt3ZpIqJvZgBBDmPC/Q1Fk9wjQMwNrTcOzw
/pmDwbdciTcbyJy62XlJA62itWrUzhRQxelk4+coTvfDILwkTWM+KSZwlkWzGkcjLj+iFQp17dTX
//46gs+/n7TUBxVjUx7jZUjDtfbHwk21u7697QbO12Rt//22oS4KkO4pS621UaDLfq6tdlnci8m3
y1uTbAj62bC3Qb7urgBSDGOvV3EMCkMzxtTNdRFdTc0RW8gerAgano1z2R7zDtobpK6CqUnlBnLK
EcRci8B4HR+Ul+5FeljuhffF0w+F1zjxoewd+eGy4c/m4ldPNREkJKgJAHRz7qlaCKsaTYmJJ8Ps
xccbSDP6mK/G3audmtKOA/GgId3DJPzP/BAfMkd6VDfOvmFehETj6r8/gjosihkryjqUJTDsw+e9
1BwVn5B1NGiTcK9B1g2xs0a33qOknlMhB1tH99cA0OiriVmd9F4NypvJLn5CU+taCZvTL4QIr0fD
3rwYqtXhrf4FjCIKYFfDywSKxMBCljel/iFwW1uM0CMDKfqPDeoGHKLGaJsMmlr1Ok/hsKzdyYzE
buB9NaYdWUOPVQVN0xe0ixrVjTgnoxGYT6OHlO2ONIOaD+t7DR6PtxqAk5THRcVcvp1JKsKYjSCY
o1qCD9o6rcLDol/1PIg8ezPKpoEcCYS/Jj2pbkVbr86lSiCV0kGBrrmCY+APnzpQ4K2pvcsnkOkS
oWnH7kcJhq6JFGOxpYMeSUEytW5kQsNT8a2EM/PJatrJMmo8lqxgoBtt2vNjnkVblqRJguIfAOjt
J98a0dVajhB40fHvw/a987nzIiRF+BJcdlapMFrXsaSpKvBBqq8crBfwCnrtq3UveeKx4Q2dMtcR
RRT0FnC40V8497Axsl4vgVELs9Z0qvnQaaUT86515pbfGaECVSRaE4jL0jQUk1hP7NlSJ8ecFosT
ldl7UCUQJNmCL7QsXpRphlnnyL1IVFYh/wOCutJRbQvS8+mtyXl7MZfO0AEoEFGtRVw6Xzow5wB4
myD8CtWbLq9OKoRtwR33JFvsy2YwRVQbRQXzqzTrWSfObbyghxFk17+4ViI3+dhAC0rgVYUjvV0+
V8xiGI4xtI9J+fkLNFqZGmUrhZnA4zDJo9+QkbPZn582u/UnApJLISm3gF5jdAdvPlSnwan89jE+
KJxEmpV+yvtfQr0PjMyMjSmBptF0mK6JpjW+pgI1PQl0G00ONlseExZzm+5cp86CJkhrCSpzYNjG
zU6Vt1VYOFGLmbvvLFAHYbayRRsEA522AU/06FDUmW3Gd1V9uPwVWZ6gRQ59SNMgwq7U0qWZvhqy
DgWaHoIWH8UygBYiVaTj/88KtV4GmhVFBvK/cIp9ZXsr0ufLf591wPZeUKulQxmt7cgGqPXluZij
QB2Wm3nmiekwayg7OzSBZ52pg9wZmJiVbgkiKXrGS+dgePH15izedFpu1iMPYsAMVXub1DOxSNKu
EdUIRXN3/klYyXJn86PbzibTjlysHGc/0PV8A226KRrWBYEx3ZzuG8h+Pe1Bdwk2+RssuuORd5j+
Fw9VaIaC/RIBkvJwETqQ/lo5AlfQBesnPz9R9AYxiC8EvOyUdbAUEDahX4FekkLjKbdti0dVKKVg
qm+H8VEpO7eSXsuYx0FJtjQdjXd2aEhlJOdWj5pbHC6R9lKZI2iHrNqeAReqDQDXEog0Z+XMiYQc
5+iSwlJVAvhQkzYQyt7tjFsxr1xZ+1mpMyc3ZR+4f1bRpPLEctYLSU366JhYH8XwvVwOI69WzjQh
STLSKcsE2Jsy0alWpfRyJARJca/qRwGY555zLzMvDlTN/rFBZW1oZSRL16KwJIHgD7RrzSH2umPV
IfGwZdyauKuCy5GKvdl3JskB3L18y7bvmjaKwRL5Lh1QIrwRnN5Nv8UOqdVxjzMrQdw7SBZ5Z83M
VFRJYlCI9Z500B3pqCr2BLo8kiFKPFYN5pbfuUZ2585Y0YJOuxqKOZiq236b/KI6ZXKwlK+CdRrr
mZdys/IdIHp1YF0wuPcFX9v309oV0kygQqJDwEKpJ5xS5DuYuL1CMZvz5dj78b/mvkBrjWGVR0UE
ZmMCF0O2WNB4KOxW4dyUrCIT6IoRniwD+alKP1dActhbIB4GYx76t0QOYApBIo9pCp4EJquoSjJ5
FB9hC6W786+VtmYq6XVdBUp7jMdbVfDqKLaT8rnU/6C9gawUgZ20OFDBOrc060M8mgX2BQAuYyXY
RXpseFJ+zK+jaAAVAuqB1hOVxyyJ0lpSFafQLUW+VC+2mF33qv8nh3dnhfJErUe9mXP0tv5znK4E
D9DMT2BmedC4umY8p6i0RlH7xdITNToala3fJ3ei14ZVZa+ZrbwvTvcsfS9CwVV5XS+OWbrOmSej
rNZpgrpxG+hSUGvOJjxyVpKZZ2ACDcSkGB3CdMv5nsA4dTokMzK2pLYX5ZOsrvYFx1qgFIc096Hz
+fjdT7jFlzuZgCMI3zZeStTnmyx1jMC7U+GdgLnia+VQetAUKcPtBVOdt9Gj5HS2elX4QOf7T4IP
wMQbL/1grq2KKUJML+kARtMxskxVYW3gdwniiuTUZQEm5P5kbSFegtltYFIBjD5fW4y99Oh6gSgn
u569xR397WWdHRBHa++TR4qNeuSkksexygzHO6uUZ0sup3E9CElotccq+MXOo34TJduCVcJJzFPU
ZC6lZsFJDHagLE5d3pIymYpUNkk4SO1NNyd2iwtnair3Txzb2aFubD0po1ZqUnQVPutVsZffjIKt
2qNLvDLuIEDHsci6tVUR8V8DiwymR6ilrICpqVcp+sXjkh8JT99gG/4c4DnI2yysz7a3RQVOq9sG
jDcNBnleeKJHmGrkt790e7xWjxafNIL8dPoI7s1RR7CXerSK2j4LrUf1ZvTKEym+tE8Ya/MmCN05
8zcihcBjPmRFGxXbRDYAS0C6QC2omUKUYFnB0i7mL2n3ms2c3ID396lFVEotr0F/lYUlGtyxehdH
nJuHRPovy7ZzgFq21QBucoXGeFhFhdOVr9Ow2aV0Eqy/lTIk1AzVeH95EzJdUtAzQNlK1vTPPHaX
zJlGBCnHdFUCOb3pMmTgfzAgApobzIdglkJXkO2cRyltFuJhwnh9aEVvYg/94ieNFyGYzRe0XFCs
JK3JLwoEfZY1SORSM1BXZ/1JKCUwwXndBIQ3JHNNtz+If+Gh+YYFVA/SjeR1Ppc/iHnAwGOHgVUZ
lx0N1Ky2NcpEcFGCam47kOKU9NEAJja7sTM9VT4Pn0V2wpedokGMF90P4G/oEkW+9WncK2oTWHL2
HhvLUdHzn1q+hAMIvnrgEeTk4/JOYVZFVOhkQehBB10wPV+XQVyhrKLYRCJeP8tOedyOCkRfPcJ2
O/hd2DjZDa/0zYwjoJ4FMAcTfagcnO+eLAOXY1J1ZqCtd2M+2LjUx+K6iv/m+MY8Btg8qo6rTUJi
eW5HMpMh62o0QcjEIji5n7TSFgPNB0mgnd5ad+rDyjnqzBciaaX/1yT18I2gbVJrDZZTuhVD5UCk
xMc3cDJBmh5Yat5Lnu2grqIaglOIJP3cwQQqPiuaF2WYb5Wdqi99+3Z5CS8b0OhxHITkQoUKdRpG
6mTPeW1vvG9EckV6y6NLpmHvgVsWI7/nLsgyyMAmwprVjUuomok3gE+umISHYkLDsVrsOlcehE6x
y5EnQ8NyjrBB4N2BKTSJBvjWeaxGYg1M9JY8rPIp1jmbgVwcX1zb/X1ifx+FU4wyGStmAwXRNU1X
TGqvbhHLoHK8GQUvhSM764s1YNCwlIDVKTK1kKWUWpa8mGMQ3UjIjWt/OxEpOqi0AcHOQ7Cy0jfS
gMHkFAbbsQ3OXYt0ORu7sUlDC5JOK+antEK2M50jKC+zVlAHSlAi09PWF4TUKOcaOBzQmJP9CeO/
qgOAFKSQILd9J3iqmxW2ftccydhgZ3dwND6YGzgIbYWoPnDrq6ywhZFWwMTQMIFSAvU9k0VuzVWo
oK+nVYEct49RDcL1FIh9RT1ePnfMSsLeFvkAu72jZnU0xbqCwKhfTdltP71V1knQLBuHw27yo5oc
OBZZeeveIrV/EhRr6iFDixA71MFVB7aq5miAQbvyecMmrIMH7gCoC4GSWLToa84sskbpl24LcvRH
pgH8+GrBScOZJoh4AYFkYo9SV4wFdetZ68DI0raQBLse9R+c5WJlBtj5IobDNVwtX8ZXARoo9Akk
I3MHOp70CG4vx7wewNRIWOLnI+/tydwRoDJUAF0wsWQadZm1qiC0VYfvQ8aBCL+5GpC5yPzAq5Ux
2+F7S9Qdtmx5mZebBm2Je9OXne1bdVsCI6/cjy7iCXSmuX0SVjgxwE2NJMvEuDGNrEbRLJayDmPN
pvlYiR+p0fv6Nv9BJWtvhNrgs7K1woKnZjgSkjvDTreDxbPB2nagq4A4lyZDcpwOwtpc5WDzMtEr
M4+1/lErf0DjBZ0AjKSI0BszRBp/0WvWCBfWIhShQ0ewOeMNAcbGoILC7LTTPwouD5XDnFbAEBa5
VTCZgrHw81hkFfNgtRnh7bsuguUWMCToBXm9U/tAfSkgOsJMGsjd7nhpItcwFQRXdMUTYK6LcHhF
KuVKH9ZDdgstBrsOCi/FIWtu1COvtMrsK+zdpfZJNuobGlp9GmqAWAdmaBwLl7zh48TdPAT7PyJG
lPcWyTW4C/Zp3beiDA2ZsHsdveIucWrHvAPT63GBr5tjhPoxPljfLkewz0ognTDsrVIhchbTce11
rK54r/vyPUEA9PZhfaodweuxm5Kj/BcmjzBLyUWZMY8JEBWgLkbFF2iic4e3YtOWpUuLsDE/9OSk
c2ddWdEZ+DHEZ/QW5C/qSTNGNCeTHJPe00P5szBifiMqq0j9w+xv3hFhxq+dOWqjJmUdiebYV+Bb
7MEu5qkFTkjvXP5g7OOws0JtzE7HYwaCdlWQBF1tK4fRr/3uQ73DTNqN+QoYPpSu2uPAe2Swyhf7
taR251IpdVNDlQcUUQQdXPqKv4F3hVf55Jmh9kRu6WktdRjYVfSnRfGUebXT9EdTPMrZ/VK6Vmpw
UgSyXF/2/245qccT0AATSjMWdMmMJNDbyDZr+RpMbo5hJR7n0zE3/G9btKKd0SGfNMkrZ3Czb/XJ
AI4UmkM/dUj0Acf5brkypzvKcU6nsoWk2hJT69syUKbWTg3JLsvvW5UjiHGR1azE0UB/CHVxPHzR
7j0/zKIYqUNuwbfWmz3CsoiGNYEEqgf5qPHalKyTBgIqDMlDGg2tQ+ouqrq+F8xeBHgnecnkp6r7
2EYOXyzPBHWYpbzNFj0CjFLJJltqJLuTvluxzjvNTDOSjGIPGnjIF6jtV7STvqxQMvjEwEchER2x
AEYZPAXQ3s6PvIlLq8W82hByFQXDawBdfb63dhdNXSMbb2tUIjVU9hOb5A/ZobvSeihQV983Lwt5
ySTby98WqVNdVVsxx0sCluMUyC406WVIDCoff3C8TFmRAQ3BcqJQd74FjbFdl1Elu+JdhIgL0RdA
7zW2QTXkF6caUAAe9wSzbkbA/ISJEUAUhQrGggl9cn0ExRGRM8Bs8FWL+eBKtIsX1Y5u8x+Yr3QN
wb/sKHM1d0apUKxYUwJ+X1MI2tLPVc2uNq/nDZ6wiKmxNX57Ri+mGiubUKNXToYzjG/G43DdXJNK
//ZiusB1bhCpeu3vkH/ZGicnYUUtsLFoyAnwyAad+Pl3VJMYksftCq4IDYQU8vcxOiqz7IwlT92W
Z4jysQXUss9wxQTdYNlrEaypgtsGDWG1c//gk+1coo95ZuTxULbkIZp7atsF7bAcBkP2LpvhOEQj
lqxVXpY+XY0gsiCEnrtG+zEvkq3zxqvY+x4gVRONGEyO08Jhfa30rTKiaDYdwOGYEVh7aCJgXRk+
AYkW731lVw739UsuEfqyBsBMt4j4MdQZqJ0B6eVunGI8rKrrIWjf26fIja7Fv8q7BUwpdvT98mqy
vdyZo/ZHtWSpNptCGsqGIzyaPnnubDaE7t7Vx/WVTMLz+YiYteO9j9RWAckMKD+Edgsad3IJ4UAU
NFe/YM18LBNzw/z2kMYJTNkCadvNqANFsgWgH8fntKxtXeTplDBDFuZvoToLykjwKJwf6UVEGQZi
PWm4aB+V8F01JtfgdQjZ99rOCJXt6JvZmAlhjZpehdtfVPYTeOWte9ElhcCGc6b/l+3x2ykq5VGN
ui2GTokC+f41/h75FYhTk4/+ILyrB/Xqh+XyGkO8VSTvnd3FXRRb1Skp1OAt2anBDzEnd6NScFIS
sqm/nrHfXlG51WJMlVRMoPAYRT8GQMXY7EK8zuvYIVljrvJmZMjfu2SPOL1zqo66QUyI7Jos3Vfq
rVQEl08xs4NoossEphAQWaPBcG5A6KHh10ifN9n4cwhkp4My8HYU71pHcITv0Hk+kckx+VQGgFb8
H0Y8WM0NUGaqCiGiRZ5HrWhbG/kSZ80S1O2H0WrXgFj9ELfoEURPbpZBAElOPXmx/HFY7y77zlxb
zPiCvhtFVvC2nbsu6uXaThMkMjThtq1vIbl8+e+zswQDxKaENhgVUOrIyU0Z6wbYJAMVs9FBfhU/
kGd2UtmWh7Eqrzh1NhorzyYYdnldWeY+3ZmmTt8q56CpM2BakOLbqNXfJ33D680UWjtrpxPUQtzc
Ul8uO/zlBCqENxARTBEBVFO+9BK3ahjN3IzAs3erYyTd6A+mPnJO4FcWJsoK5ZocDUKx4aILGsjP
WWLmdb3pKGoyOhb4/UZzfO27OSjk9DrVSsNuwAt92c2voZT6BVSkaYxutTJoC+N+VwBx7W+m4/ag
YSoJT5KTcsfr8n+5hihz1AkR4mhTrAFVbau5R8ktXsIK9Plc8heSHpyFmk8zBpgZMUSGWQnqOBRC
rhvb3IOLeXzqowdQE83pdWNcLbyW1ddzQVmizgVAmUCJLQVoC15NTNUsbk1Qf1YMbdDJQ+H5tQWp
VHpY3oobLmCYvZi/vaR2zwQCCXmSBkIrI9+IkFe4Uz0htrurabX1xwlzPEZI3iU8LSL22fhtl9oz
opC0w6wA8qRChUO9E40jVyfj6www1hVnD1O4wJQrKLGfB7Q5nuq23EDQNTvS6xouBwIIqR3Dm+/a
v3pXcWS7+3s+8i7er1c9ZZfKBJs1WRoBo3NhDmB5Zyd31iHAhBJgnCb4RFY7sld3uBFcg1dXYS3q
3mHq8howCdAvRlWGpKZYmMqzqOR+BwrHPzjwOzv0TdGbXQpoiIGj8Q4SCiAWxBli8zZJZQgXmaE5
PELFr5Xn8zWl7w4TzBdVM0Ud5lTkcJjs+IhWYFhhmpQQ3BHlMdmWj509fE+u+NcHZ2FpcJS6rqCC
6Wo00iLFXhvU2Bf5qIoW74Zk2wHgGBwRGFgRyf/v0huhl0oVcqLLUfXrk1TZ+T0Q7s7ijNfxa+KN
x9JNPG7LhBxxOtDhdvrHKAkRO6PzkMroUeeYzz2QwkTlbkftYQhJgya95RGIfa1If37I39aoQ9lr
cVVAjaIMu9hdi0+BteUDo5gunhJ1UF8v6JcQ+AEv0vGWljqUCgSYhy4FN4wRe4v5lkOBmYdJ/9oF
pXyjz58CvqfZxHjJ8JrcpcfZB071SshtKIETSKz4Ir3FH5yzSC6HC1+PPouSDKxqJZllaA7V8jBo
iOG9ImZOgyzOaGp0ocYIeOsyus/GKPfHOhb8Md3+dfP83HX6fJZSa+hLA3SHYPppVtum+P2yo1+y
U8oAdVEBbryJqyIYR7l8zOfHYuS0Sb9kiNTfpy4kRQejnDoMy3HpJFtt7/oYtONqEFWjbRQ/ZSH3
LvvD2yz/Q9p3LMmtA8t+ESPozZauyTbjNKORtGHI0nvPr7+JOfcdsTF4jSudhVYToWqAhUKhKiuT
xglGVo2Lotti1MDRIiVAlS9ToLuLI3/qQzEwHng5MOuq353zt2trd87TtTN1gwyPj+LjNPuZttkL
ePpQ87y9Mt6XouJJZ6Rql9V5BtrnsI1+bTJnEIh5kvFCAp0A2DfFdxMzzbip5RpbQVUbj2aV/pQS
9bCNPAItxjIAh9VNwtsGGSA6/8PISZxWcrMEhp7bgiDZSRzc3igSDqiji8kfYGLRbIRYuEyFi8iI
ck3PoQSbhZjCDbpgJTyt3BI+cyG/zdCDP0Wf5lEjGVAaQqtAfxRQt7y9DlaitV8I/dBZNLlPKn0C
pvAX8h15Ras/h0ynGSp36/0wu9mdhFwrv+9PPQeg8f69jmH+3R4qVFgY+xE8WcJoBWRCR7HNL1rh
y04a25JNAL+d1yduhGn1+xnt+DfhMDDt8UqNrA+poJVgKSrAqXi7X9+geZtIQ2mhGS9ZkGXcvq2K
5sTRT9DutfJra3xP1A+cHSfLol1nb5F8891Z1hZMyVlbG4ddKUiZM4+55a11JpMjrWXgyrpsYueN
w8tU6WVQYOD7PIsWaKKtOPpzoWZCqIChTaLxC0gkzYXRdWAmVVWIxWeAemggfGv8JUgvkb9+sg5A
Xfi8GWlGBLgySK1+qpa2L8wM+d9kj7XTYIBTWGPn9h6zjs1+VeRH7La41WN9W9ICCIvlrpBerJZ3
ahjx+GoVVJyM06bOiwIipZNvfVoNVzqnj9VrDT6POkI/KAI8UXgoHG7GwPKd/cKoDEytgJ5vlooA
HRYYzT0y1GZckEEHeJP8uL2L7yvUlHNQeZe41VuCBhywZ4chFF8wTePI39c38GXlWDxr5KTR52K/
Niqk9loy9UvSWAF5Jgif5kMURr56vzkyXiZg4fyLu27/DensCyKhA0jEzRR44PxUVoVmj9v4/b9t
IZ1bjYXYT+h/xcfBB7jOaw/daXtaMDyj+yA17Hl+yfQPpAKYYFBMVN+pL9Z2Rpe0G8bJSEit0JyP
wNz4j7Zz7G6fOYtjHrOdNeqLVaPeC4oJTeLo0oW906Ny7AH4fI+3gC+/Nj8Jqe5tk8S/3/nIb4v0
NyulLctma0BZQPWF6LmZf8Qg0dEdi4/hYAQqzCxAu4yMg4gWjeHoMe6bdBmyYkD7f+VBe9Fie85s
+UeNiSsTXHnpvVoF+evtBfKsUvWkXhTVeC6NMqw7f9IvZuTrPCQYI1u+WhjxoV1wHLNZlBYU/gMw
2z/Hpnoac8j0bLLsCCpGLasotzfgFG6vi+EqV0bJ4d8Z1YDxNGVxKY+x/mltKluIPv43A+QH7AxA
Da3PZAuZa6ajjpHkD6vRPN42wSqWXi2CulYS0VqrPNdTFKWAx3ybURIcw0FZiODm/u55f2WQumaa
ORXlrI6z/z3ORMV1cjpPOEBC1eWRBHGXR10uyWamcSIUSTh9byHfGpA2VxNA2Mi4gGDBFULeWAHj
NF8tj45W1jAnfd1ieXHu5uKxNwg3BZS/MP9hcJVZeC5IRaupG6R5KzQMtyyktDeMICIglGaCU3/H
UFt/hqoZmkO3fYZjlH6JiHK7jCDBro6W0ttL3HlSknJiIqtmud9Gg4oZkzTjFM9FFMQfy6/tnRIA
kSVs9jza2xGBCsMR82CDrY3PsklOLRWOryxToaRUNtnoGnjMClR8ak8hdKBxINpPIBMVzwQXz+Pk
4O0nFUdaoMmlJMF+dkY4zd+nmjODwsp5rpZExREw8jdpPQ/Jse5sQupA/KM4LSipERpinhYu5wQY
VEQx2zjP4yK1gihq7V5B1/wSY7xm7i4RD0vOuVnoudoE0DbNWCwzMKuDYT2P6lksOFA6RlZ8tXdU
AMHg9TRKvWIG/WzcgZb3izm3roJ+aJT8RSPpyhQVOpQevJUYGcuPqh7nthKlj0phnWKjBBbG5I0M
M7cOnQgyqyBBkplqJ2FUOYrRckZLeQ3H+ENf3ye8SUKGCZBQgzySMFIDJkhFehFo0VWqsXVlNFjH
soXKRZnri4sH9OzeDkkMn8PUhURUYE3Ig9D4/goaF0kdSSAAFj6U2l2Wv+bGo1z41nK4bYhVJjMx
Ggk6ERSoFYVm7lOiesyEAg0qcMSqRxDoOIPkYAz0kj43d1nQOII7/UVOih00ADWXMT1jaNSJAmJV
XMsGoiRJCBjbard3UoCeJgCq+bP2i/BU8cabWF3cK5PUt1PjpLf0DPB2MqqzuZL9j4gZYVPmuT2r
BG9iDIQwjL5p11C2Wgvs84I1gox3dQitWYMMX3sCX0Sr2BoEMrG8kwC6qoMV3P6YjLMNCUcF1S7M
V0kKDftdpk1Z0ByzAiMx7aa6CBuUl6xDvfGUZVgnATSPIHEwCLyTBncuYropWTFkxy0+CGrh6q+t
xL0yGe8kdPclFD1AVkUE4a6zxaoutwzs7xmkUNKvBEFkumZlJx9J46Q68El9WWdub4+KjGOTzNPS
RtAyOmfP6EZ79V2PIlf6QgTqRRRbxucOPNgTj8+fuZm7dVJhMlkmZYCsTnbsSl05DWVUOXNczN+6
MubOK5A0g0oGCGICFVEMQqH3TN2cfQ39SxMSe2jzzd7w0B/yQx7KfuwMlz/WPiYSkkQKCENkCGD0
QAlwbkUfLyJe1c0ln9xyvVO5oC/WchBAZAxBEaUjWi9w2NYqS80sPnba7Bjds9KfWt2bzRd9/izH
T+X4sCwvesuLmSQLpXdxb5byzGmpo6ZX0/yIZxgGTCBaA8k2POQFB5OvH6S7EYM61SPU9Z7nE6/P
xkiuoPf4e8mUl2pNM8z6JmZhUQteaeiP81y83A4jrIOwN0E5pGnWQlTKFt638iXPNW8YfjZm5s5K
YPWTfdsW8/4hhFlAhBGuX7rbgDnddV2LEjQ3o62s/oD0NHLjcFS9IfLIUFl1ACGM/hdLRIkCwAVg
TyBWRX1BJTdiwcRr9FhXrfBhSqIx3EA3HyxF9jAPDaSyUFfguA3jnFuYA1cscq0rok59OUysQq/T
glynlr0kDWDbXycepzDDMa9MUF9Oh9hj1vUAQe61wPkgOoYPwgxhEYQrAhROVrp7x8tmpy5mC8w7
3mc4/rag8Aac2Hv12wL1fSYr02dLEDH80EVNKEN3zu7aBXJsZv3McUCyJ/RhNrEcpIxI1DAwc72Y
XB6mcUzHHGyZKcYK659SaU+nDDQmrW0+LyAixRjXl0z2DQjC3aU8hU7GSuEOv81TL96+qqvJGNXk
mCI72MAVbk8xnvRyxxPbYj1B95boDNlCOy/v1r5A7BfJNLmTfwFFmNdCLXx1Wz+97195sBLWSw0l
Tk0GLTTm1RSFWh3A6uqcFEkGDb/uTEqrphuftcMbBtjltS0Ybon7BgR8yB9B1KVSX3JbLCVaSrw3
ovrjOj4mk/sXrrI3QK1mE8aynGag/bQYId74GbUvTd04DUblmx6o7a8NBHij5migNlKvT2N/sFpM
bCSms1onbXPa+cftX8Rynt0Poqf2cxPMq6KpCeFcxnZTPK4i1HlxIG9bYSa04L8BslTXQW9Im6nV
ejWhUZOFkA6bQNoloibTYiLWeBJ/4L7DBOfyMr+Wr7fNMj+noSCVBb+b/C5XQZ6LLLtpslACyYlm
PMsNB5LA2D0L6TJSL0gCYHXUk1EUtyqCFo4YiOu9qT5bU2mPFee5zYguFlD2yJQJASW0M6+jiwxJ
g0oWwWQVpaDGi7fUXYouAyHGN9Bdf8lF4Syuy1/UR1AVJ4FZAs4JgfraqIoLLKpzCFBr94vb272T
3U9BHlZPOQiHeXkeK65AwFIW8TVMTLLRFHxrXa36MiEbIv0MK9g+De5wnjGUWgVKA2gVAYz9zV1q
iBhJUsFEhfNOrzBbCllHi/I4Zh/y5EMEPF4nBH/sf0hLftugTjveP5skDg0ELcufYvUSp7xwwnjg
7Ay8Y0BVVsFIkxaLqM79R1DlHqsAz0NHxoAEv4fOOE1XxqgCZAYFkVmIYgRHWbXFWXe06Od/2S+8
2669LmobTZ0bxPqmfFxyy8kgfnbbAtlx6qrGGjA8jpiGlrhGr0HPTQOSuOgfhJqvnCxvO5LXNG9A
klVkv7JDrSTuFF1YBtS81Ut3jk8FCA40r/+uHVRA57ND/u32st5u3nfrAkLFAqoARR8aqoTbrG3V
WiHrIiPk5YHIc2eA6XHLIEyXk9+46ckIxrsCozLItbDJRTgem9HRjyhNhMmvLUH/lmTaXCpyptft
7FE570IY6xqoTWICdOqPkLA6J05/Ace7M9QPpFybeJHH2U3yf77bzZ1NKjYsRrPVXdnm2M00WGtH
yUDwnofk2+EV7xJSoj6QD8NngRN3me65M0wFjK5Rpc5K4DaFuXiiaHwcevH7Ig5PxoIsoI5P1qp5
RVeHtxfMusYAxCZ6A+Sb0nOGXVvPaleJaTiUn9vmLCmXTeFAwtgnAqk8nBRj8aCyuj7baaHGgzCP
xXG576G6VHpG5oifq2B017N8shqbt5fkI737iDuDVA9Br4rBUCdFDLr4tCh3ZecQPF3UPS/rw8bT
c2Lu4M4Y8eLde0aJs3gWRD0K46hx+kw8DfHzKEmH29+JvFneLQn8GmTMW4KqNXUWsiEVk0GQ4ZWJ
bisYU27qB2X5XA0aJ0wyD93OEHUAsjIfB3VAmBSRFUYgVhV5jxbWqx0JPQaowOeEhxMdsXrBmqY+
nwCsBKK5PeJWceODcRld1Yf7H8w7Hq8qC4hmAbANvvA3enm61Z/3QqXpA/jPe2/1tvAfZlX1Yfs2
YYwjfiDnOnucwHIcu7q3QMuJV3hhZcFXv4C6faRxzit9TIlY8ebXdwhkX1rIVYACsnUJNaNsgohm
fOWdBJZz7hdOHb3CmpdMMqD+VWrClzVJKxtI3acsWr7fdk/2+tBfMqCgCDpnuueAHnZVWKWQgRBj
Aly2B/979JD+zL4Vp/SMUWKvurSNxyVMZK4PhH8a2OTweWnCxCUqmwbMvSBohxdJs71geq2G8vrt
1bHOxL5kQR2+oShTM52k5KirsRuvrYhO6xzZt42wl/K7akEfvHi0KnNShbAukXVHPxTNN1fOJcMM
xfuVULdMsyniDMmv7JgD+PkM9ncXPvhjjT1SdcyOyaXkBH/OquhnkjKJ89ZIvRWs5id0NdBY8DAp
wolZrOC4WxXdH5fmFtl8vGRhNRy0yYmFwpvm+27kCbKxKhJAUoKLETS2kKqnwZTLXGp6YQ05YOFv
9LGQ1qy+jZhvKX0hlB5uOwQ7au2sUTeLBfyhKWZaHrbQI4U2dRnUNh60/hZmfnow76NA/ay7vTtj
WgpEzTIUnXjta2asxgw73ssgNdGhgXB9uwmjOsvdViBuHbuw+UyK1dtBe9QOxpFoZBju8vn2qpkv
wr1F4lG7+7SHUOpoCFkGPrQm1J38MXLFEAiVf3QylIePvNuB6aK7JVLlwqrY+qWa2jxc+mMTPcbq
UzZ8ub0ongkqgKTVlENWWrUCNf9QRx+HaLZTSMDeNsI+3LuFUBHEzLJIN2uMtml2lrgE3pMAV61K
NuHuUU//B4EihZGV7L8VFU7UXijnYVuA9a3fkMU9aBzQZtsg9gV9sS/C30wmInH4f+6o0+wDAoF0
5gCSHqVJf10THRw7CRbYCG3h395NZkzZWaIubKVEY0ooEFNKDXK9QVwUtqIeq+zjbTO3PQM8SNfe
PlV5Y0QKxgyaXrLrLXLyfgzmVfqPqyEfcneoanlVx2S2rDCpYkfYMFg9L2cp1v1OlzmmWAMHV9+I
Chlyq9fmluIJZb7Ij+qRiMEQ2mQ9VNGakTpoSkAVxkfrnAeO5X0yKnKUST1ldVXLQZ5cpLK1ddVr
UDhWOVU5nhny991eaiVIe+NcRXtB+y6aZ2UWgOt/GETOzUnODp3xmxriLtJ9E0QblGdociJ3FYQK
gc2ewuLe8MrQ9JGCeLcdkB01oFCIJ6AItRa6sq8uqyDraFiBa4PwkLYAeCElPVa2iKyYX0pigSnw
3DRATYtiMGIeFaWmQu1xs27ZUVJHiCAJ9cekbTZvkZNwicXNXazhSZ+ap6wHT3ypWZtdCfnKSbbY
t8zuV1CRa+tBBzyW6JurX9K71l49QoQ3HMfvIPsjxHs+d/CYfK933/Nfi++ot/PMTFVTqFuwccRu
n3cQaY9P1aiGY9eDsaW5WK0ygbuoehTl5SlrotWJ+4R3RzCdd/crqLCWmUoVCaCDPZa/cNU9gSLS
KT6UzhLbwscSBXovCYpHNKtmHhifnTvtLFP+XOv9tKiZAkajy3SuULBEnxb8s7WbuxV3oJS5THBG
oMGIuhimxKgzOmQLNN+mLJzrabETWQLGNelTJx6GX5Oey7xtZX7cnT3KqTdUYltL1oqw9QhCqHLz
LxGo3yQnC/J79YlzZFmrI41gTYNmLxRnqQgblVakF3mdhNWnIrRsJEmgfYPCc2mnZ/IFSz/FoJry
zDHLuu33Zqn4apYd3iemhczMqRKXzOsTYtE0tbOvKkbjCGThtkXeOsnfd5EW2OG4QQRJQsz6aH4+
tyBDN8EIXtTi/C0rYl7HkWkPvPsGoiA4eWlOgkLK5imrWjOsNqDLX5VlcLfmbtwq//a6mNEHKp//
GqLcRZzHSqq0qg/ly+JP7mw5ROpFd+fvw4pBa9MvP4wn3lgA60JBOwmAK3D+QqqB2s2mt6JK2LL0
mKXgCly7/DKb6XNp4fGXpYc6nu06Qwt75pK3snKcvWHqMGJKF1eZmFbo8UyueSzv0AA8NCcjtjVP
/dT6PTTinI3zeiJngA63e6PUFm9jJDSjApXTfsDtkSmJavfm59vfkekvpgj8kIFDqL1xh+z8M7Wq
Kh2MBVfnvAwfzQk4lyZHP3fUo8uwlQvnqmaas1AwE+Gg6GxSEZSEg0Kc5PzYCJirw5Nz65x6Oak8
iTjGow9QVQVjtQRZgMlBylPMRUapf4qicPCbc/oEZMO9HmLq59zCNcUg5qb1jCQEFtHoNDFoS8j1
qG7qNqfbJmSglSTQOcnF2JuTHjSIlhC5ZD6bKiNHJWBctG7BgS2BVZgKZbNU1sJSZxHG+yrZXty4
PmBSwB+CCkjwRfDWM2hcDwt4QLiVwPen4do0tbmT2I1Wsi5RUKDXqXe2BDAF6NifoTuA+wLXIZeP
mmeROn9bjZtJh1DiEbgtb54+A1Nga9vj7bPAM0KdtwhsWfqy5EvYj42bLzW0Pupvc2ZxjhzbDCQm
DZSQlXc0nW1uzoI6KPnRkB1N+mamZwWMOLeXwgjP5BP9NkJtmIaDVaQrqmRgwO1sAGAlIBbABbrd
EXHhOoxB8QsGP87SGBnStVlqC7MK6HTIeBOMjeRPD+D8CFRbcopguMRc8QvWRuKWg9YTKfZDqeX6
bq2BzRO0GrxGueqLa21b0jNftYG5JOCiQNqGETsAGKglIVzp+iCtAH+ERNCsP2hPGKkL+xA0MHe8
eXNm3NpbIzfgLh4PSSxqgpxMoRCIR+GelNlTL1btFCKr3VP7rHJ1SBl1b0Dtfy+Qnt+P01ht6wK4
X7zSXCW1FRC0CBCOUB7bEBz6CB8lYBN/0WS+Nkul8UVfpVlmdiRe5m+qbWQuswp6l7RihQdeiYzx
aLu2R109YM8XBigV5JD3+yk1r9CinJfPM1D/UXsRlqOOF43iFYbFO4nvU85ru+Tvuy+qt20/twKe
ac0nsNSi4yydkvvxc+cRHHedAFPHOfpkIddpAwzisQ0ZAgvkcPSxmJDGD7r0huMmisBLIIc6zqBs
lz7/lcK8hv53/FSDUVo1sZfxFJaINf0lLTCN9E9jqnntgt4f3ewJlP0BD/1Cghe9wr1N6vGQJ5oV
WyoplseFjbvfjmbdLYAsrYvx1PS8BjPzasdjWgfRK8HK0riLNpGXqoQ+R5B17oih9t4eL3o4HZvW
AdPW/0GM4H2aZEL27LdB2leNYa5XpcmPQh20zS9dvqvTEsy53267CnMfMaQhQ/dAxFQPZWay9GHW
0hJHcLuUc+HmY++ADduLJNdQXm/bep/MYkl46UAZTINMOo2ZNQVZQN+uFUNl/ZAt983CeWiRMPzO
J3b/P3UZWOWcjkZUC+Eqg9uuhbp31QAT9QD5EGfpvqUSD23JDNX7FVFXLJ7gXbMJ64q+gjI6mi8F
hCps+SXeT56IksB84pokOeStRVJ30drXmCnq4egg5bisfeSIWuX2aX9vxpI9NZvTV51rbGtgmf3h
9vdj7i/xf6S4kHuhbwkzb1MVwmT5MYdMdS9r9pC+Yoa/yAtbsw55/+G2OeaZw9CaAZ5UEC7g+sVW
7MKmUQ01ZAdLyLWjXdQ8QGn88wDWlaOK2yF1s0vMo35lRjLMauDZDE5n2KQSeEmvjKitsMIUrW30
H0JS+CVdYAw3bEAl23Vq5xBW75yYy/DCOvCArgC1aIJIEJrn16vtoY7cd1GC8Sw9kEXRbpT7tVBt
zeQiF1jX0d4SdR1F+ZjmqwZe4jTCvfum+nCZK3876HZCsjRX+XPWQLxSdmujorUx90rcRsoaCrOv
iF+7/suQcpyT7S1gezRQkMUbkn7ujVNRKEoKzhEMZrsYRXG33hmQpRFsbpvY80l84vgnK/lExMQz
lpBAajSPLpoPmdGrmRiKAFrbXYhOlW946Nw+IwbgWiAiZTxoFyuGomeDA2HgzQftjmsvKTpTymrM
Mh/zPNBH05YW3jgKe1W/LVABZi7E2KhlTNfI1Z1WtY6BBMWyfnL2jumDu3VQSe5YRqIeF6CObr34
K2nyGSU4euPQeNy8kswZ8HB4zOP12yANnhFneeq0NBlCIUnO5ZCjD9Goql9ZSnwyulniEEmwzaFK
BYQh+VJUJBHaJY7lNJFCJfcL7Zynd1oRxAOnu8K8gECNrWPg0cLMGh0iYzDfQFkdikKDGx10Jz3W
B8urgsFbXXAcfskOPCQE85hBaBDFG6KEINMQGSEt0iltYbEDCh40+155sByS5xFhFcsVeCtkbSSK
UtDjxpEG/RXlKKC7aufUWCtyyEKwRoN1FI8T8XN8nsB7ChQZslpoWT5LPzgeSuItfdHuDKvUF5yM
VRjmZhLw6Ou/9k9YqCN+qHSU+sWT5fIGq98kYt6ZA5QMs1FQ3RJpIfla3mI5V9t/KJNUVFLzS/Q8
OUVi57ltPOnnxenPqp/Yoj0ONsjBocQFqs7IWXjDmMxPrJHHA0a8FQLcv44xyVJi/n6qoIIO/W4V
Zfn4WOITr0CIdIfYlXlxlPWJCYBdfZMbk2USkXb3fKGnWyxYLe75M0Fd1Y/5CeoN7uRMv4ikce2L
p/HEewyywtzeKPlRO6O61kpau7ZgEYkKAKGOsflSpMFf+NDeCBWth6UW9WaC+mm8vsnaLHDcDSDB
Niyh/sIjPP7/fLjfG0mF7ljvZ10uZMyCfso/GnjGB/lhlWyzdXV78SpvPsW1e3uJvG2kfMU0IJpc
5UV8VLMyAw+Q9quztu5QF13556gvvFB+uwmdfhYKav91LqKGe9g+mQBcosD5mSjRSV7zSEA8t1fG
8UqFKk7Uk4xxGeg6hSDnrvW7of4+tb7MG1Th7N87VHGtNrkJZGeYKicF+PPikMs8L2SuREImDU0g
SFvTeK90sIRqQ9w+xr8aMr00NPZU2Zmvu/VZcayPE2BXDulf8miwmNcTpm/+tUyymd0hS4a2VcAL
OUJ3egRmuj+okLgeXCKNGzsicrLZ4Kr1MJP4vVEqnEjD0I7dCvqjLm4xDG30nZsPPdRjUUMEBfCC
2qeVoGezVS+L1c1OKiTjYW0Ey7XianoQleorPK11OllQnUhuB8csQRxz27uYtaj9r6Tij1apYizP
URlu+jdzUe12C6bqk6L9FNU7U/0+z4ubEsqQafRuWyZBgL5o9oapmKRsRjWlRluFUQFNLhuF6Hxx
rV5ck0OjGCjWGo1q2JOOlCjOi6rlmGc5POqokCtGKR0Rn7pWtUHq2k4CxLaZPyyzb4GhfOQFJbIE
eok6fryGgUvMxNPzrOAOt8pyVIQwVkD7nB5L+bWGMFAEjr7t2+3dZHrb3hYVAIdumZqkB+B18K0P
2+j8I0aYdXgBLBjOIXmYiH/VgQfFYC/yrX8go8v7VtPdna12XBdlbgnn6lS7UTW4LWamBNFHZSUS
OLGQ/dF+26J8xmqWFLIo0hrmPYhq1YMKRQ01e769lawwpcMrkOO9LYi6vQD608s+7aIwWxeU8y5l
9XVuH2uJl26wnh57O9QXy2Ix1ZZxjUPA/QhWaLyYma0AyYLJGPmMi9nlOiRDfwHygL/X9sY9v/tY
WZflqdbKRqhf5CMZPCa6bNpdOjuLYXcexLHc7iCEYyApNpfWg7OxMnWTNXIFVIfZQQqx7NxaxMQC
+CDWWbcxJOn/p29IN3etfgR309CPYSrMD3m3fdoWQDjS4RxvG+eFRe6O94f8X3eRqSpG026tBMEj
sH5WP7PxRf5j7TLUgfafjLq7xBjTqUo8V+EQHdfpSyeBXbT9UFb6w+0t45wtOvvdQConZ5lWHvVB
SAO9LD/0mQGIYSTwsPmsyL9fEXXlKBkmJ1pIJofLmF16VTvk1S8N6Uaab5Co6cNx3Xivt3eLUwn/
D+YaFBH0JzqNLchLucSsH0p46hdjtGVHdcafpERqPC4aMjfy1i8O3DxYpl2DskqdcG3Me7M3Rqja
oQ+PgAyRNKgk35EBjubCq8i+i8PXxuijvWU1WONzAXwySm138UOjBIIeOUMa5PynGfnlV05PGaOO
ctenBRQllQRKI9FhC0fQFxge+kmvptu6EF730b86JrkrBnwhl3cHjrJNdn0Xw9Rx0aWxR3l9MnI7
l0Gdl3KiB9NbMNukq0QuE1XQawtSHZtmMipLWBnf5DkY9cyOTI4N5iok9KnAlQruJhqQWlWW0MUm
VGGs6GKkra1Vpf2HB5rsk4IWEZnTwnOe+kaKtbatIdR6mIMXYbUcyPY5OY9gkLlVloq4TUZYJXpY
JDGaNbLMNDsaoKFyhjLOPK2sa7+vJJHz8GLu2M4U9d0jveqVLFK3sJcfF/EoW5wv8j4VxoYBow7Y
AGlEvcMIgyt6laXW2MJ1awQbcz3Q/kMrqlNNf9N0L5ary2Zkma2l3Y9q7txJSTg0CCTy0cdKgxwa
6HPR2ADZ3LXjZaUBegdZiNE9TOwyD9dF9KrBj0ceuPv9E52sdWeJ/JLdIUI9KY+lWhTD9YgnrFe/
WJ7mjdA1B34hEH7wkkSWm+zNUYnbUlWKEKkoYqWqFRpmcZfFmwtKMd4nZPkIJtdQEgRTGRyfWlYx
gJGwTITkqNx3Z9VrL6abhk2gPGKqB/xykcPTwmQFQtQ8LVAmEflGnQrxQ5YV8loLuFgOpPA+BaMP
HCK3zcx0jN9m6NeKqURG0qRwzVY8oLEcQW+lu+Q8qBrPChUx4iyqp7EzUFNd78bioW9e1vRJVXgC
Ku9xLMT5dquhTrI69NnYqiN5q0CqnVTdp0DzFM3GqD3A4rySO+tm1IC/A/IfEAT0fq993VCWYk2r
DSpKXX3QNsFNEzAdSkt6mkrlRzOu7u3Ay3TCnT0qI2wBKkwgTgXpdEu5bxSILG+8/JZ9fkFFh2wG
IgxALl+vKS6XXBy0BYJ7v0hFo/FJb/C7lGD4FdTD3Kbge2QO+WSg4CBvB8LvRu3hMEgNEMtWcuyP
2r15UPwETweiMtt52yOpyJb+fJLC2xvJ8kegnIA7B/O8/B4RKuSDUYKMCUSilY1QaEV2LJ9V3kAq
czN1RHxQPuh4wr4by7OSTDBkELOrbwsbL23tkLrv4sVOJNpRbPOKeu8rUthPA9hTMJ8BM/ZuP1Ex
iABcLM1wcOVj8aCdibpX5GuH1VXx9ku8/2yR8spkWPoRze0lNBJbPYhIgctj4jevqaPeC4fmyGfr
ZZ7z/SLJQdldMrMxZpEGWUgMikt+6cWeYr3V3Egobl97XsLDdFI4C+kYgHLq3QUeVW0SoQyCh8X3
GaPp+UkJtpN1BxSq4eShgnZ58mVtPB4U/K2JRl/baLER7J8CeXUalJNFYllXCZKgUhbdVrk3jU9V
g26J/GJiDq3qzst638W8/gjrTt1bpY9kIxTzZKK6pAmdo1qLLUo/58m/fQRZsczCnqoqaF7AS0vF
maytzMRoSzmEdpqTWpcoe7ltgJV1kWxHA3oSaSoqLtdOMi61gEdSYoSEDnYK88ecvMsOspvf88Ba
LAe5skVtWZXNsh7pIIiPIAAJtcIFPgGWwynoVpyC+kzIC4pg+mlwAhljF6/sUmfPkDBrr6WKhSJr
avf5F/GPq5lQ49lvInXS5DUZBSup46MJFt/kKcGKKofzoRj+dmWD/H13mpW4WcyiXhoAaomcyuqR
oLXYFgpWKqZWoOESc/HdjBvgyiblfrVWaFGTxVa4tMEC7oxWxlwFrgEh/fgfV0dlqGUjNybqETrQ
ruYB3MsXWbBT6RSdi7cmQeaZpZ1lJ74GybtqCPXpqHJj36kqANJYYuupB9mJT4lT4CFt3TUn4Wfn
ESxM7reprz3w9ARY8RkEE3joQksCmGWaF3ZoNWGK9TUmqqG+DCGrHGOeiNCyX/uA/PCuIOYpAOGt
ifFICeed+phZXs8dWPLWsJYOLdCtmfbHXJVkLwnSHGkKCvs0bgoaxBjbrgslHKzMHvB+ayt/mE37
tq8w1wHCFUnD7Q3yGCqKlBOQdstYGqGFlm0bH5Pl620DrISEEGv9a4GKF9Kojlk8mvFx+9B90u6H
sxHExym2R8sWIDYsBlytShJlqSvsyiIVQIapmbuxNS0C9n5jpMzc+KIcdAyMcJmvWIEEdJMgiCS3
NDjjrgNJ0Ym9OuUQvR/R2QdnO8Ab3Rt3THJH7ujVtkJemYKVb6E7ggkcMNtaYEql3mkjSAeFNYoF
FL5xy5yVIHIxpSkdFgc5pTOABpwnZcH8iDuTdEHOqpYSrScQxwtBRcQeCDOP+aw+6/eqPxzmV958
H3Nbfy+RLq+3i5BtMzBpYZedF+GklKdUebntmG/FbNpN9muiXH9sazGRegh5KR/w4PVHEHMnTgd9
Gmf8rIaLA96d1B5dyZNPkdd6litCJJcHmXjbuVu/gjoehbgW/bh1Zqh/kb5LvgBaRbjQaz6jGWTr
oQwxZ+JI8rf5VIC/vjX+IgDsd4E6LFkxCXVVbhgfN43Pc6veI7HmmGDGZsyq49WDWXIIzVGHZDPV
IW4qpEXTm1AtmuaX7bD6/1DW89BUTNdBtwv4MA2oaFpXo9RTNO5K8AV2ypNVXpYysdGovO077+eA
EJylnREq/OcoYKBsC4ZUISg/bgqYb1VQGZSH7RAnrvhdgH5eceD5CvMUEj0qPOswl4XhtOtgM66N
rIr5hgLNpQhJqUEr7VnDU2v1ZZSn040/fseKpXuTVEarR3mkCuhDgJGLJEmAwjnJapeh7K5QUuak
ZWTX6LOwN0adSAySJJOmZHhjtd9U0zP6X2Bqq3iMF6wrD3KHMpGHN3WMLV/v4ppsePeMBmgGRgth
pfNULeIQQbC/FCnPIB/B5UBfq2ZtToU590ZYnItn1UvuBS8+FL80XEJioH1en277I3NJEL7AYAoY
tt4V4MUs0YpUUtdQGU9K/7BUPCo71pdRQFqKZAcPqHfEbEJq5foQaxhmkjHBXnuC/lkUCrtcP95e
CDNUACuO+UvFgtYFjf9V+hIN6w2ilOSZrTuZDzLg+xUtGEjmOfHrbWusUIHMBG0L8EqgcEHlyTMS
uLo0Igiix48CdN7zHr1C3qQS69vsjVDuZvTR/5D2Zctx48q2X8QIzsMrhyqSVZotS/ILw5LbnMF5
/Pq7IN9rUxBv4din90N3bEUoBSKRSGSuXCuf8lYD3k+8AkLc1qIfl1exa0CHfqlmoVyMLO6jP+sK
qSAemhWhWX0d9buycS//fppOsKcS07e/fz8T68qya5a8X39JQeahHtDIDVLR42Uzu5uxMcNsRq9m
aZcrFgjbhuS5EQw3kvTQyhf/spk9T96uhtkOoRhJbGrTGKTSsZW6YI5uVygIriZvVpS3HiZLm+VR
NYikkaDA8J+e3E1GZHetd3k1uxWHzXJYls5hjqWoU6UCz57Jy17yOz2gWjDSI79uylmQyVwFJK46
VazjJejGx6K8yg1f504v7l032+UwNwDR5WbqCxn91qANSgzZjaEFyloqF/TXlA64wremmMTLrGrR
aGQzChoBHcsWXLztq2U8yxOXUYb+pgsHyKQHeFNsQIaH4R6oUYTjQUKtuboDyVftaUctxLiwg8ep
xekufobGvK8NdA7IUcAQxDLpdDkxW7GGV4iGAzERGQJMqacH0RkcwEf1lgI81cPolbf98V/KQ7hV
MTuPmiXUdZhoMa95Wo5zPwazkZ+VqviSVLyexK4jGiizKWAmArqb/Z51XDZS2SGiSpUtE89qUoDQ
OFFv14gJPQ06T47cl3GPPtJya17A+m9WnWHLVnvVivldm08zLzumf+4n99hYYpaDkY2I8rwXoXpF
NZibR/FFvK296IZeetKtdstrRfCWRn++8ce4rM2lVSsr6LXes1TNldPxtk9aTja3+04Fj/rvT8i4
glnI8zwUYxr2pk+6E9G9VflR5scIuV0SuWNV2pF2UrWgz32ANpOBl4XRWH7pyzJXiii1JCsLsQiX
2sksWw3XgKJW5FsxyB91F/zUwuPqJL7om/c8lpHdFHC7euaiScXJwP8mkKqcxfAX5Z74Ij/oNiWu
iA/lK+cm4LkRc99kK1qGvRpH/njQnikqaD1BtrbHC7YJxvvaIVwiFd4Gs5ePOERJPhsrovVZe3tn
/YECpHFsXKrYTgmxeeDn3dcyJnJUywA/sCazOJC4V8dBWqwYHzX9arwpD8iuHcmefeIXiz0dTPp1
z/TK+J9wR+1npxvzzPWEQmC0xikcynykw0GUUz36gikOVzzXR9O7vKP7xxQNC2TBYHtjr41O7+qm
F/B1jd4ZJl9I7yThx2UT++kDpNb+nw0mFIC2KbfMBqTR6rG4nY6z3+NqMJ8ho8tnJti92ze2mHBg
mZNa6yNSrhiXRLAO4lMmV5qTDVpqC3kteEViCAcD9Dzf2ym1DkqHPBDNAM7luPNZcWVAmkOG7D0Y
s5k/Y5DTVsmTwQjWxoWio9mAWbH+h737YISJPDqpp7XKdTSC0iJMrRSj7QuIuGKgvDg7SP9cNsZZ
6NXBRUQ80Fh8V5/P1iDmItg6QBPQ2qoz3qTfIAx4rbqzU4726rWOjrGAJ14FnGeYSQe1RlfV0QAL
YU5OegWM0XzTjKGs8/K093LmpRUyhy6ZmjyVSpRY1W+zK1Kxn5fueoCvRoc1bGSbcjCIfvlUgKWb
9yjZjeLgxIJcJkBMqswWCzpNyKMiwiGMmjL/igc/8B1YrWLLs2WcqsRAcT5Nkeq0qdwfFWGRa6+f
IiCqZMBav6gClJ0GsGpV/7DvBt76oJjCLDfesEx+ko7TEtfGuASj5BILenEqmN4WFVQfZLEjYuto
9ci2+qQINo+oiDovsyGo4mnIntHaRzGK2ZCmKYpljEwSGgrGOLwlPw2xP8iuqn7nOPdOyDCAX0Ml
AFg2EMUwlqSoNCtxWaDb/G3yIIh3kz3NoRbKGNITee+1nfvzgy3mg3blmieGGJEwKh4mKxQmzsNz
z5U+GGDyvEJVS1MeYCD+CpS88vx/L67TVCDiUnVSXhDaXREABKCkBj/Ep5ZYPUIWPQEfIGgN/ltJ
5gyJceBsEN2AT64A/QYwF2Ai95P43KomRSQlpeD3ojXJjrQImfWUWY3R2gYEGtNYOxNAoXuUshsQ
IdpE1lvVbuU8rZx0iuXFVoSM8MDKvBDPpF6lQXSzlkFNXVZfe8G1+u9S7nFWvuuam2uESbdWczCJ
vIJFzryiPLYS8kroSQS0ocV7Fe9G2k0MYkxFxVRpSgp+TFWGIvtsljkotAxvhljGbCUuZ2E7XgMm
wN8Rjy0yz2oKkcJe+FWBq39IvlLa5CnC1H/0TMVjGsnjdbR29uuDSeYqSawaUS7X47ARb5qysE39
J6AgnHXtuOoHI0wsUVRV6GYdsUS7KW5ryGtWULgHTm/0oIwUyrxwspscA9KiawriFoasmeO+DFYz
l1M10yb8nX7EaEiCcmbrz5TfBgy6ACnxAvPeVQmMkgKcGWWwgyQIjuvmZTe0iV6ISjED1mDd9Bg+
AHMQRo29FLCQ8RdeiVKoLH5/J9xaPzhfeO9IbK0zEbQU22gxOxH8dWhO1OCOzR06sJX5Scjt8e7s
5oeVMl9XJ2tWjnKPSS0J7E8D6Pbrp+6lc4fzeFUcef1PesLYMLddGXXgzXeN9FlRahXPDsyrBJJv
edMh8dsjb+xhr630YVU0EmzsIGSWatREgEHZ0lvypQ+SW9TA3cg1nNFwIad4m3i8FGcnunywyaSq
XQTdbNItIjJyu511u9HPanRM5JhTDth7u30wxERlUovlKggGgEM3ENqybNFrX8CQ4vd+fKxbnEPR
lR7Vt8iW8XiL/0EeHBQLCGsgMgHOAU9IJspMcr+AzTpHUSwEZWyYznZ+pcS2cr0cKKF1DV4YsBvz
+qs7se2DVeZISpmhtymCapgg9x9iZ1A6O+ZBpvb2EK0/tE2AfQF3CtMYJIVeVGaqkHDEaHoif1+A
BxCqk8bzlT3QGaRt0Qp4BzugefbRQbVCxQamK0G5WXTA2udYim8K9mig0DC5olu6dQMSXkeD2AsP
I0j9gz2E24yX+ZKxOhikyckUYJrhGpiVK5LKz7OIAcNqsoU+sYWhyTlOu3siqYTT/0twGKfNdIAw
+7aTgjhx+ufuawkt1xkAbxI5eOmseHOBPIJc8Umx97Z0a5i59KHolGvoVRTgt1vfpOcV5DvJTfSl
nOz1Tr2hQI/8ATAu+f5yEN+5/Y2NWRacbwmZaZBcqgNTm9G2gHBOZEmvl23svh82qRMTTYG5WNS5
X4wgG58qsD/1sjcJq5e2oSw8Xza1n3T/scWWqJayrLo0qtKwGJzSdGiBtQR9bD44OV6NhwovCV7a
vVclAikAaHJV4HNwUJhDgn6CFolLWr73ZChr0viUHjtXOKogyJVeLq9wL75gKBvdbGAr6Hw2cyJn
dRrHurYCImUHoskh0Tqv6XLOZOjunm3MMDcTIbJZlz3eEkT4JkHhXbxKTeKMs2CLRe9dXtIeBhkf
8M+amCspXUo51TJg5TXxpzZgCis6quUxTwJrFV1d7p0KYgDql8tWd1doAPcMHToMTrEAQrPQQdJk
YNeGzDdMmyhvi3TSothZIveypd0ztrHEHG25UPu5jJI0BA2e3fcr1D3eLlvYD1t/TLBuL7WCPAz9
CNG0d5xIGTuG5EW1rV0D4AoIQqbaguDjRcFjydzLlJSNYcb3TamepdQcQRD9rvZVuOUACgh79OMr
4i+g8KNEb6kr/Ch8yKJH/uV1v+PC2Dtia565I3pzzJQRdFvB4JCzAuQ8BMeuohdAqXp7dKIbE8lF
61hB7YxH0Y5dXoF6P95s1s/kwF2WzVbcYC6cwlApldPsG9eGo9uU2DZ75L10d5Oq7YKpr20yRqGv
8QyolgivDPWuPRdOdZpv5dCgMzQeaP9nCO5EbvdSBlbIH+XaD3Wb5TLRR7airjeBpgahU3SsD+MJ
aqbCkZaPC+fv9aKRwG3XysQgVBgiwRRqBSMYXWHTBLKzMxfv7vvamx0Noq1ga3jh1Tn3mqkooYCR
H4zISB/ZiRorFfMI5bYZlInRHRiAhmP/pF1bXu2nIMJTcYdUN/XVcFpvOZPeu6F9Y5j5uFnSizqS
cyHIoV2HegZqyKABl7gMjbupxsYO810FUgvxQMAhql71bnXdHWmiYV33dhqsXuENp/6xcHjkXLtB
cGOUifHyorfNVNVmUNdfKvNnp3Gaf7xFMYlbLFTVWplVFeSogEIP6rHtFa+LrUPby5yOwv59tVkL
E9DnUVqXbE3roFv8fFQ8QQ4E40cdz3YNXrGu8usO8agvecnp7pWFJj86/BgQBfrn4+GPhFwlijJU
GHydYNSeUQwHHzlAU6UtZvYaTucEAIOYvqceeKFnP9RtrDPuKU9p0hIVaMQerHWKWx3XzGkxnjp6
zaG+Uq9L3lNqP9psLDKOqk6LAoL8ggofgXqdEmpPtQ35LetImY/iG5kHe+NaZL10qiLUdFeoGZ/p
aCL4sZzilAf0oSO43BkG3n4yPltGZjfky1ihGyfcLJ75PfZWW/1hyg74lc6S09rVoT7moi3ykJe7
p5FC9MFCi1lqtqQvDHoXJRGmZQ0psbPldRl5vrpnAawVUOTEgAZUnpgzUi1W1hWdNgO03p/N7zRu
z3fDwbxZ3PFYX3Un3pj2XgDYGGRToCGvGsUwaX8qy10I19sthk8gb1LyhAf2dg0TAOBeNqhui8r4
yJgtQ6VLghEsAJGPmqMMX4kSRvq3Tuf6I88W4yHxSiQItUSgETwszux+S5zyrn+aMrt7kW8q8MpD
6PGHcgvEyuXEanf3KFM/+qWooLAFhlXKeiVNYjOIV6m1IeJmA3n287KNvetOBcM67ngJEiY6kzpa
3aQ2qqHOQdZemdKDZjkGLz/cjVlbG0x+uPSWOCgVUgjjYflJJc0ocQpg/kooulS1kgfZ5q2JSQfV
AURBS6yl4dJDyrieUWU6aFnPOVw8K8w9QKI0itOxRpusBt4jDwC6caSKY2SvoA2RbuQ/mg6VUyi1
fbxtFGuQzHoaMsyAmHc0Fhr3IFrSz0DnogNL/jPveYqfu96+sch4u6U2+SiPZhWI3b0o1LZVx04x
3yuNeUinw2Xv2w31kFSliAAJ88ws99Gq1agTDGQNBLDDZyTxYk1zMLJ+qlLlulPSo1XUgVrPD3k0
HMGjcRxnXol0d73o1UGFCXFYZZG8YlpLSzpBCroTX6r+oDTP4hRY2ZUq67zNpI7HPpQAsf5tirlK
ZznrMS8HySftgeCJ2B0x//5FtZfD6tWh4HLnpGgF8pI9xnnksZinVG7SUCfXVv1srL2t5T6KedN0
qlC7M8Sg7HiL3D0Xm0Uy/lPkZRQvYwriU2Ag72oASjNXuFcDMJ7P98av4bNXbiN51yodAMZFqgBW
zsSYTqhanSiQ85uTx7k/jdpJF12Os+5tH0CJIvrvmNqzWMWuvl7HdkyAYp5C62ZES0K51rw5pL2s
/JBd/QPrhKFbYEzARA2wQqxYSzeYaWVAWSSMWy236zy25Sqyh0x0xwkkMkr6LwXtrUEmW1AromfK
REgwNjeJ9FgO4ZS8ZAXHQfZShI0Vdi5pViVh7kYg51v9vot9AUI3nZvpnOfBvhUMnONWQyGZJVHP
NXCPYZSzgHrUwYhvCbldLFCePHFcYs/tgLv9bYY5YQ3BYQcieAjkY3rf4XKDCJ8DT++QY614Gac3
aDgeLxvl2WQO2KiD1FjS0zhMp0ey5u4oHUkVc5ydZ4TxBWut+2IgxhJI4tfRCKX0qfs3d/v97dj0
ZoTL1/1sQb276F3FuFvG4xLhKuWRce3mHwZmgn5hlz8Bs7PKKtSyaAiGRQcvCkG7bYP2xKGQfXJH
HJ78+d6nA0pIkdATljTkVR+v7CWeBAynAt5n9mUw6e2LVeaumRb/XXaDvexwa4aJeIaSi6TUwCcO
dhcHlAQ2CEr+IQHFS8tQ0Z3AQlTGCSI1LuWhltDhGidbXoWfYl7wGky7X+uPDXaWtxz1KEKvDnXZ
9UVT/hvJbMvS7eVPtVtN2iyE5ddY1XYA/lGl8ArlYB2yg/gynlpfutbwiG0g4yscUlDeyN94KJJd
cMDWMrNLmZZOfTTijTc5gzehYqCDDuCYuVAprv38LIXSUQdccD4md8PrypOroBvEJgAoo9GpSUDC
QfP80RULeUVTwhgTVApjH03DIA8gp8udItqtfCNNBT8iRiRNsJh8tKMPg6DlBtD0WTBAVyz3lNfI
TR3ljrZfFt9wwYHH8U2uTcY5W60cOhETRPiyEK3ovlJkV3aAYiYQEIWdrU7z8m8kOBDNBf6OQgCx
ZCbrj7QOQPpuGQO98EYF5WbdASXUNVkcYmJ4mU4N80UKd8/Ixij9+abenJidnDSqLARTHtlTD41g
4qYZhzpu96mxXRqTnVqTPlagO47DJcyAgiAHOfMixTaczk38+huizPLEG1zZXxmKaNQ78ZRnjoem
962QFxjpjabBHrVvafqt5HU+dx8ZyKR+G6F53ebzZUXfjGkOTHD/ln6vrqEe76XOqr4P8CbhwGUR
2o3MG3uMjwAwIJXiANCT/o1SIQCB5Jb/5U5VoVvfohOSAqbKOQ173xHoI0z/vBfLWXatJYduaJ9Z
ADxUpj/K8ZtZDHbUY+bpciTdS6ugsAppIUOjUoWMJ/ayHLdNZMShER3Evrf19LVV7lpeN/edK5YN
XFs7jC9WphkXpZWVCNgRZlArT3rTQ3IQ7slpdMAxeBYgTxO5rb/eVQFqv0F50h747DG7ZwKlXvn9
vNM3+EfXIWRua6hkL4F6t4LgpDgIjvA9PdJZLgqZEW4VXsje3Umo/oggEgPZ3PtftHFWbW3jFmyz
cSg2vR3V1+P0jQyvf72LGFiGoiwdaYfTMNeCoIirtkSiERjqay7jXW0AOApBqPYfaiQmZOxF5F7g
VTFV5uT1YMsc8xzjfgbl2V5DzHLYSs7p2Oyd7w9WmPM2QZRezJfOREW+PysuAGMuEi/KV27zY/H/
xxqIR8BDY4H9nUnvOmRKiqA2RhB/h3rYrwGc3hYVcACjBcdVi905cVjcH3NMhOyitujXHic71U27
Ua4Ey4FOhZtwK02fHQ89eIzOv++U8kl2ahUNbSnVGtPm3+aD7CQOuZn91q9LuzpHtglRHGjFf7/s
iDupOYxCGxBNdxBVgMeOOV99TyxxLUUkKKM7IGNw11P9Wj4DJHLbO33lVJwX2/ur+WNkgUVskYWE
FsAmdrYADGJz2mOcKNDvtKDy0DE/06IkQSuFIicRW4BQo4Vyw+vc2dMPvWfahZ+Flku42FH6PNz8
MXAhCF+hn6jpKLhhNIZ5PoJTQBOSWs7DUcwDPcM01dj/p6ovkHXDnL+WcfJgxpc+mWPStDgqSDzF
ohlIyn2q2XkF3hW8hppvnF2lu3ZpWUxqNsc6+EyWbPCLc3R8HygGNTztF/1P5sMYv2UWhXmcjy6U
ZHXRZZYKYknx2I030XqbJf7lBTEX+icTzJEfmtkURh3bhNqoHXePg8TjRrvsCJ9aQSIEqJMObhkK
cuvFvXhQy8XvDKMFNrKwx07g8QuwYezTmpjQjKM41xohlB5GAbVidqiE+/hI38Siv2q3PIpDlvjn
kz0mSGuKXscosw6YlKRE5tmhCVMvd94geGqXj8r97IhAhGbe5CdHHLazfj9wCk9ssPn1J0DERUYz
DBWo9xfF5mrFZGiLGTd8ZCBhD8gC75bJFmtbBQqWEkpWr03t/YPjbCwy6YM6yWlpKZHum1ptd435
ZkXk8bIJtg/+aVVMDIGS+DpIE5xT1GrdKft6vs/FYjjUoI1s+xiTqJBJPKAYlp7WJMsctbaE/+2X
ZQJLC24HIZXBmiweM3AI5F7ykB9VV7t6p3V9/csGz68lg7kW0zWUV5KN4fNiSGToVD3Qp/usBMGH
Nyw8guu9M28BgIqmGHJn6A9/DCtxnBS6LkaTn5qdg3GZyc5lhdiXN49nhLn+onSIsrwW81CLvo8F
FOHG4LIBdtaUfiodI4q46UBOS18HH5dhzVo1liXlzNa+kwaIll4D/y0umVLw8lg4WuoQqO38rexq
W5kUzv2+sz5dllQ6GEHr5qz0VNG2iQIrYGwaVE+0+sC0eNy7O5HzgwnmE0LiVeqjXkRRo7ma00Mz
9nY1657etWCW4RXE9kIIrFGaXwXJ8yei31Isl7SYugRFh1/anDOUyQxvAM60PGgvOid+sNDv9+2j
8HJKRQ7BdvZdV5QdZMUlQUWU7oP6TNMyaCm1YOigMtjSVYKnT3Hk1VZ28gQw3IFbGIYxBMiW6ONe
0pN+HEBPJt7l5UnOKlvrDt1f6uT8Whzqshg2VC1MVbJbJ5NezvFPiIk5Oy8fim5y1ukxXn5cPgR7
LoL8EsOMtAuN//p4BuZiEAdQT6sBON+coRgqm3S1awlGOE0iVNEIp/ew6yWouoGZWTSARFaYsG/E
QpwsFQUMQHcQYpZe5JKTiulQ/ZAfQGnHwX/ubtfGHHMDZEPaGnmnmQEB8CgR3Qguoqtv68idf907
z9uFMdEkncwWxb9G95uf00/jOcHSTLc7qDfqM7kGHAiVvstbt2sQDI8AP8g65rqYrUN9CIQgk4HM
K4uusj7yhpV3eTE10ncvREkGbRrAxsHzxmxWssyQ+Cl7K7AknCkhzMDWvVKoLnhOVrWEzFvjqiNn
y/bWhTcd6JBBNwqlASZpJTPG7xJ0mH1FRBlaeUz1nBP595xCpQoNdPYGlHzMstJxrvJ1od2VEQXY
8bY2kQmYkS39rUzIrw+IJhem4WV8QhYQJ2TdkogtZTYxHiM621d9zXrVvuwIbCH9lxXoiUJA1QJr
KlsXUUiKh5SRgBP/XATZFzOUXFrvNW+1e+laHPBIpVjbwRe+ZI39DwkHTTd+G6dvkE3mqOgYzzRm
0C9XUT24o1ilGIWOBDsSwIV+eaH0VzFvpw+mmH0Ta81MoHwJoEcOuR/rtDaYj+Lx7OwljR+ssCFj
jaJ1iHQLVJ/kVm7j1EFqeJ7z1NNi6aClP5ISfoKUIhgMg5Mtsp6piSDnoyR9IIQAuokVwhVjVRws
AUxW5TQlvtmvDyqmGO0xSlQ3JeXEKQ+x0Z8xx3I1LG3aV5U0Z0FaBLL6lOZuKbua9JxIHEOfLmvW
EpMyds0K/YMKUyDR42/yGdxosW19V47QD3EyL/vPUMAr/Jc+wxpmoqRRFm0RJVWCcbfAGH8m9Vfx
b+UBcT1/2DW2lCcBG6DP4wRhlIe+OJghOJMc9UV3dQk8TdCSBxwJ83yCa3rF8+UTwdtAGks3hy+J
wBsiI2KGc3+MycMk+Fr1JurBoHLQy2xQZpfInPIsymY5sroiUMfXSr2Xkv8uL+TTm/uXAQgpofZk
QkqEMQBNnigyMiMNxDu9dlQQhGEc+rQuTnNG8ZCr+fIp+WftMbGEdFJUiehXAe9jhkXT2GVz21Zh
m+SOJZwHeObav87VQ9UcOSvdP+N/VsrEl6mR0lWBOGaQpPaCeZDhmM92epU7aSDcQd/Gln3iZI88
ki220ft/vfSPXSZByUQwI6HSgBsiSK/j+z6YgwLzIIKju9KxDIpr/aD7EIrjlmnZLIL91PTnGyfN
M0LGUk4yGKbllNGXMJIB/XfOrf6pjMLYYTu6dTkkWqM1eVj9NKGTXrgC4N/RUfZASe0CaOWQU/c2
eprTPlov5W2FoqXOyV323ZgirSToxoCUhNncvirwfxcQ+qPzqLS/BSJPIDqroHLTB14GuOtJG2PM
jqpqMi3tsmSB3Pa2tb7WxaltHrSB0/1kr9337ypZGB5EBRFDvYwZvFPl3orXPFTSsybeK9mzavGe
VWzL+pd3bowwTrIsWiLNyxT59RtaB933XxI4qaPfAA1bfH3nKHO502G0krfNKN6XRhlJcNlKlsTS
4pJYJOKsJygyo/KWe+tJvo0OnWvaQ5CEpjfEnNtI2g3YG4P0D9qcBXnoxlYCVg2PVkhagT2oBDFB
FVaOVdqGJx0pYC7qnFrjIh53d3FjmbkqLHmOogJY7bBFMpg6UfzIBcntb+LGBhPEM6FAoWMaQJka
YhMhzXitI5Cvr+boWMA7CKGMfsGRh8rdvZs2VplQvmrDoC8iMM11/1xOockFqvA+HXOoGyvR27XF
5de/kWA+a6cRyoU2fHOwKa1cMUPkOvK48yy76wJhJXri6IWAzP+jr1QoeVRrCfIFaKG/9efS7/Dy
Km3wAo8oCFeu3B7jA/cg8qwyfgJIbDYOAAVgqI1OKwI0ctRvTXB30ZhNrjAkzcl5eQYZp8mzBVgt
JY2Deiz9Bkxset76l+/c3Rto8yUZDzHURYo1s8Gsh1I7jQHVKWheFelgq1JjDx1g9mDJ6mJOrWN3
YSoED6HFgMqKylgdiJ6qnYXw3BGIXE0/lP7r5WXt3zb43ZDjQ+wCV/FHD6nXuO76Ypr9ISTnHmI7
IFiUb6CADUZHcuRynOwv6I85ZqeSrpn7yaopGS6lrlT85Ma8bZ8aEDr2R2Gyi288mPbuydNFlNrw
sIW6CXMrqKRRm1oYssDMyAGZ7qGYJb8W/pZj6Nft88cOmzpka5Jo/QzFN2SfR0ge2NlN79cexTJo
DviquNo7nIV9KqHXqUWaDqRCigZYp1qdSWZd5cMPjoPs7thmXczrZ7HWxFjlGJzC3orp3ypEGnRd
+xVooXrQYU5crRPq058uVEylUrIfDcOgjEdOZp6ZU99CBEp4mkmQrMQ2h9tF9DgL2z3RGzuMK1rL
EnVaFpdhaZXSaZgFEP6ZPdA3Hghx59e46xTR7kuzi4NVaNqHBKwEmt3qIwahut742cy6fojizjwM
ha58jWsR4MpIihAGegkqxnmcj67UFhrvIbybcWz+cCYoVKKem5IIaqniPHkUNYOB05NxNbiUiN8I
ePXP3e9EuQKB+7dAucZcXSSdlE7JoVxfQjB4FTrh0LTqjzxtUtvSqmsMGCtOURhBB0EfTlzfdfGN
aSZtXOUsLzF9TwJROFfFddcEq8Fp2vNMMOFBGKEerGQZlBOUH2BXq4EcbbjUBbTe+Mml/6yDndtD
SWbu9XwgwLG3YOsYfVqtlg8q/0266xsYejSAIBNB8sz4RoQ2x0pihQRDqB8Xjxyaq9JRvyiQfMZz
CTrJnB3ay9dorxfnFOodOLOMdxTxWk1DBWzqsPh0Rn/1pcqtT+k5BUZIK4DiopwEvAt/Z9c+WGUc
ozQn3QJiJw5I4xfzW2beGsMdJz7QwMZsGmxY6AtpoB4HNS9zM7Zi2Q0dqd6zGLwFD/RmfGeiF0/m
NY9bWablq0vmmJ0r1DFuYwM8vC1YeKlKhHYiX2RM95SOHNRg51qd8kW/oRDYxEuuiMB7V+yuV5bR
KMJMDEg4mW+qIbE3kgJQ8eJM1cZWP3fioAx6wEr4pBI7twqKlOAAR0MDPHJsYtP2ViR1Ey6vSRmf
DYyioaXy14gEPM1gBOrd+P0Klfn4uINjYxqd1Urxu0ZPetJO1WN7alwtNP38YXniwSr31/Tb3CeW
wTZXZ1VRICQjXlnGQ1Rx+Gr2yi9osGGcD1qMAC/JzFlD+20dKnXsMZ1uva0uOSSHSHPibxaQVWhX
evW3JoAyHKjiFh4CdudS/mCacY4ZzM2AbyLDNjtQn8g6hOM1wXT0SrTl3uRVXD+1+N53brNSZueA
pjAToTdG33oAzzCdircc/cGATHSPXCp2hb/Ps7fLY1uyqzynFEgJWKj2ZCUAcLmXg8mua/xZD9up
T+eGZH0/kjCJa7z5iLPwBgN5Fpg0zVL0bjEbWJDX9GGJoJc5Vs+XF7FXgf/wlejls6k8rGthikVW
WACeCQ9aZUtnIHbvwcqgUt55kJa545VwG5U2l0Rw51r7YJmufmM5VStjWBOcZM1eDxoEJwo3Rtmx
cakQqfzEmwFjgck0mf9gj4n9k9qXzaD14Ad97Bab6ilXd8L1hCk3uy7Axy76+jW3krQbgDdOwtwA
owXJtH6FUEjrLs6CzvavgqNxJB7kJQPOZu5/UgzQyYjBgLEwmylGRmmJo56gnULHV8iBwvbjcx7M
XgkGMV6hca+0ik/6xx6zhVGGEK1i/hHBOL6fQumQ+lkweeOXClkDpZpNj+aDDAWP9noE34df3/Hl
XmjY+HTHbv4GZluNYi0ls1CKULNC0fTAxm8bIDSIM4IBUEy1ALk2c77zbqayMclsqmG2jYYxRgxC
iPmj0sqKHacFeKuGlAML5RliLgepXyB1NSBXjtSDXL9Ohp+tL/9Ln2FuAXWpoIqZFHGoyA4B3Wwc
xrGfnie8POYrdByOvLfHXnnig9fQHd0cfNKRem0jeA1VH54xNZMgHzJQu5Ld8oFXKtiPob9dlH3C
50tkrBh6Ais7HQ4YGseQHzhfcOclsF0P+2jPej1dVkuBcmjjGx3eNW9RnNhLezOn/2WRnyjwk8fL
NunGX3B6tkCNR51I2hKTXEX8OBerTbTe0eXhmxwZPgbLvMvW9kMnMOeYB1JkBXnzxx0bGyFvjbKN
/A7kMnJjz6fSEW8phRYlJlxesyvLv2xy1/M3Fpmrb8pWyUS+kIVNXTlSdiOQ1lXG0b5sZfcz6gok
EAB1Qn7MxK+RlETL0jwKMAF7Xlaxsa3yq4k5NVJIGqZDeYx6u6va2KM/33j+VJeZKScCnHEFdv22
nR7LmZP17LUS8L75syYmOFmRuShRqpYB2PbFUPQUHwMXV9q9HCQ/y7NqgYWocjE9ttr64+Wv+Qki
8X7DwjtAn0sHh1nokdWYgqKMKqTElqdYehbnt2791haNMzaDk6aLU6+3SfbzstXdb2pg4JYikdAh
ZtarlRIE/ygZhUEq05G1HPBoqdbtdNVy97Kp3ViCkRysExjaT/KFQOvqSkOAm+/l1F4J2NRTXh1o
L1/AUwCNbpPOi7FJq9hQ1J1JMFF4XNF7kvylOphn7UjTk7k68N7cewdga4452FmqVP2SWRD/NY91
cl+lJx1PATK7KmjcLn+8vX3ammJOdJlr6ZxPKMcM8pUmhiNYbSzO/tCtZqPi1gST/iSFpJC5WCJf
Hww7tbwZ3L4A6NjyXyp7vaeSwHqq4N/EuBlYzD+eYyOK40Yho+lL63WuTLa+HBoo4V7+YLup+dYK
c0+C03NSowqEDKDV0+/y6+nrGCA5v04dSJQPTtJgfqrw4gMPQkt/7+fP+Ht1rKL3aC1SCvXRLBQz
ydMJaqHG40TpMVdPUt1irF1F5ezc3skCxgOtcZxiABfpzzeBUTAnRZXaVve1FYpicuJXPW9Vu+/P
rQ0m+CatZUELBlnbbBz14y/mSeF7BtAzqIHArM3Vtdi9NrcWmdCU1iO4a/IuDcfCsSQ8OSh6pT2R
1ob2CZWkln1M0N9fdpvdQ6DKYAeCHgl4V5hDYAAmCXnCMgkBD4aqFzEm17K+agan+7/vnaBgQw9S
lvAv5jz3jQrwH/SPwOEvOhEmoKXD9K1xEoBbk69auDyQcPF51HO7fqLpmkjJZCRY+Ogn09gLvzRx
B+thSG+V9Xj5472T3nzy/Y0BJiBGc2PFcQ8sId5Pr8k5vYb+wlX9KtlfMN4GglSoTtnfH1toIgK9
5f9Lsoq66+/lMd80j7s2LTGDF4jV9aS56sJJVXfD/eb3M74B3HbXoaUh4kl0nY7Q6NCggzZ/ma2r
uuSY2s3yt2thj3Txf0i7jiW5cWz7RYygJ7GlTWZWlnfShiGpJXrv+fXvoLpHxULxJUY9G20UUTcB
XodrzulQ5yckPU7H4Vf/KAFKwbD7X2Ay9TOPV6bbN+7NyRjjnsxZRZsmgs+q7c7Vj4Ube4abgrfF
n10M2fAl8lSRMe427EZ1McU4qF9zLPCAb+kQHqLUiVAjp7tRyi0XVm9PpGIQZCBA8APVGqP9UTEP
cbngqVbW4Ze6iQeMh/TfLlvA7ndTEdToyieeEezwp1DIlb6uZXaUbgaXskiMh0GxcjQ3KA+6wlvj
27U4AObqWC/FNLL69mU3rh9tdtAghFhpiECM5+q/Si8Mpmcd0BTxA8pQ5a/wQQAGcgJE8vonuVvd
HvTynDPvRbztb2B01ZjyZW2bPjqiYR6YR2NE5kyLNZUvfwFFASUKVFzxtDwmP+j8z2Xp3BtgdFem
wAdkRZeZvofpvkrq1QBcKR3tJfYSO70GVhLOTwI6hYfhDoc33EEFsE5ve3xGlbN5rhase1AqepeQ
W0M4zAPnkLsiZAo8iXQJG/SMZ1sqrTRIq6WBFD8B9dtuMJU+i9blm9xtXCH0/ZbC+LdRHAv0kAS8
5w5dbNN4m0Kb5CC6IoZNyedRGbPXvy5L5R2NUR41T4SukwBtPa1fIwxvZt1jP99dlvFplp8+rbYn
oz9iYyVZifQoXNMc0VbyDC/3Mh8YVjcYD+uBnU0zCWMCgZoGhrmI+0rY8ztb4Yx+RBH4nIamBhdJ
+KJUL3xMQ94V0ri1OV0OVzeiBIUxYh9VS6fCcxWlk5fWXe3ILpxJtLAMGr1w7pR3LCaLn9Nl0YtU
Eg76eXA1TzqEzlxYQ20JT02QYwpiiSzQaXCk7uVndANTNjCbRgeAPp61N4EY0K5TEpQYq72LZVAf
YQz1pnyZvrStNceU8EHBoUES+O9Em2jsygbks93PLMni1uiHJGgBeo9eE8QmT+KX5SZ9LoIFwKLT
oUrtnPuQoWb3yb9g8uM/chn9qdsobfM2wUoSiu6FW53HU2abD6utAyY4dLkMLLsfVkNyAXBKjECx
nIOa2ohiLhlIBqS7hPwiE88adw+0EcCYfD/MS5jrAH6Q73RAjAJlxZWD9biAYbW3+ZPSvPMwxp8A
KmTpTSQ3U/ddFqxs4VjCbvjbHIf5PqFh1EAfx99Xom/t+qAvx1wCpb3bSoY1gXpobCf3shXsJaL4
NL+/EGPw0SKJmGhAmj1W8xGpm58NxXMY6v4cLse04uQ0uya3kcYYehNpqt5htP6YyaOFnY+8ecTQ
rzXp3DneXUdGSzcS8MOAK8QoRqujWm+m4BlUzwC/sQ1v8JuzYK/X63F1SxdoX09cq95XxneZjHa0
dYmaUZgJgAmQPIqxSVlV17vBeSPQOHNxQ3crjOrmkIy6DFM21h26aSDtoE5EPKJchIetfiWcZ4zR
J14IIHe61nJZZ/aj+0YuozSqUShpIefZsf4RUYoc1Y3u5BpvaVvA9qY1I0eL77LvCcc6uHIZ9QHS
RGkUepgGQmxNrdVf1eirGffTbb1Y8bcaeXGNoUpem2Tf6N8/K1P9UWbdnNfQjI9R8VMIX7k7iHur
LnhF/BbAvqUxzlYTtR6Ko6D+FKVgrmJ7in0luW5DN+sOZRR0sl8tPy5/Rc6xWPTsMRJKwChBeRrx
vGDrtm45PbPdKvT2XEyAHeQcWAdJmCKNV71YvZHizh6wwZwDL00f76LQA6eTvfIeMvtqgtwTa/tg
wQZwwMfAXkVTE07mBDAxwIN0wAKqnsZTfZrtDnjntQ3gq9Ti1UN2PdtGJqOadTYsWSjoQCCS7jrh
Zyo/1ouvt7yq9K6LMQG6AzhtjIOxNaVlbmaxTZckML9igB9gJOAx1B1A7A5OdlsfS583u7HrRzcC
GT/azeU0dWqRBen4EmPDsuqtyOCN3uyfCjUy1JKw6sF2DsJCl7ooBNSWcIBZt4Bdjh1wD/V47A5X
3SN/FWn/bW2+S2RUJO6mdGjTIg8AV3afKKuO0NpdV2toz2v9KBW1E0vkMJVTbA2x7rdiflOaA2/u
Z7dtjxGt3wdntEYLda010ihCuk13oHJP/gJmSg8k3HdmUFVAiSP2ABrHwlG/tz/JF6JYwuPMKyDy
rp9xcIKyTFJXYiuEPKi/ZDc5GgCoy1E6pPw44XXtXHY8+yr1+9BsI9ggWOppKiyN5+WN0cd2W12b
4sJ7gVLn8inVfb9atlMKnvplMVU8lbSbEWs8nd8flK80FLc+cQxer2/XmW6kMa6uFKU1MZosx/wF
XSsrneZJ/1K7OQUWwNPFSn0ecdRuqriRSD/q5qWWNOjcpwZe2EMPUr/ew3KmXQ2DU5DcypIv43qz
8rAheIdkfAGJRqUDdGl8LKLJLtDsNoWny6qx77rROtSBcURXChi7bJIoHxvsfv5TgensMbNp6cXw
R91CRo9hyenI83G7NUt0+n5LZcyw0ZK21jqCARXUfVYHGKVecgQIEPj+FDejX+/yMfcsAKgQKnpK
2D5RWKbfyUT1LVewFSwB2wZY9lFzI5G//o0MlKhBQw8pbO9o6QxRkGroP+nBhVc6Ze42M8/K9qIe
oO9+C5E+KiFyGrHslz49ap2jCK969G0Fvrz08r8dhTGueWmSqukAIbu2cMvf6+I0KTxk9/1P8n4S
xpwmSQu1oi3JwaxO7dwBM+Z51G4vn2PPZLe3xdiPXFMeHc2gjdf6Wx1WvpT8JDm0QE0sw8jPpCM3
AI1q7Mtid48mqwCqQYcIkO7MRwIGNkDKI1Q1lfGkgvZs+qFED5dF7OrBRgTzhdSuK7pGU7KgFI5D
07lS7a21beS80LHbyNM2gpjP1BQxCC/0QsGqcv2oHcaT4UZX4UN3VaJkEtqiv9z/bydjvpkB/rg2
E2XlEJX+MLsh+allP4BVdlnK7hNgey76DbfefB7ULlKFKchychfn2JUxiUuqzlHD9U4r+ucpNy1T
esKIjG1mknVZPD0EGyu30pl3pJ7nJB/iPA1y7UcnX8sy73j0+18SwLh1NanDpl0BBAomGOx7rweA
Xnuar/1XoIq7yd32OIw7j2Q1Uuelj4/qWfffQE5dMRDOSKM8PgfXrlFvNJJJnkrAM4V6OGZvxJkS
uKn/HhHhdUY4Fsa+ESOMu7RynRVg7LlttWPY2KF4qxucetquIigUr0jHgBnaPR/VMEVtUOlnSQDW
2S2Zv8umd1nRduO7thHAfJohMhYi9ohKoweKVlfB0oB+qwati/lmq/DSu/yp4EQP+ps/6R5dggBB
lCEBj+njmRYpTto0VZJAG44qoGeF4uesntYKg9Q8tij66y+JYuwoF6Wx6DWcrsgBauePdWHeDquh
302RPBILO23yTam3selI+dzy/Py+c9yclLlcbRq6aOmE6NiCfdGO7sVnOspd+JGfdG78ja7oZ7wl
sl293Mhk1H80FYz5aNCYer5u8oPSoHK+BonJqyVQx37hatlmaJ51qFIWE22GUobaDjxc7UE7az5l
KhEcJbisqPuGAAA0YA/CHNh1ncHQojLOAFWxoCqO9vEkZhyfu/+10GUF9BSFuDIYZTHlaDS0bMmO
rUf7Y1jCqI71984rgAle+6JhdavD7bTQWP/pGjdCGQMvgAYrRt3aBsqNaKs23Ekg2OD/CtTTcLh8
hbtpx0YUo41ZCIrLMm3JQcbgaDSN1jITC53dy1J2rXsjhdG/Ttdjfa2QG0bkpSqOq4xqchUM0hW3
dr07Z4Nltf98MHbPsCBlEhE5RzPDJzcKusIpkP+e2kPjUGh8d5yt0uexf3Au0WRyNzTDx0kQOiyF
SOKpJGCkipSHVOgnXoTetePN4WgE3yQg0QLMvz5f1EON9QjoIxxHCUxpCxMHDQE8Cn3HTi9GbdUa
T/RucvC2E4cxImCSM4qimlFEQqOn8DPxbe3NB/1qxb4L3X9G7Zojjf6xTwYA1kpgryoge2StDqCR
ZtORJAsKg9QeGSgxoZyl9hDGjRt2lWkVvRRaYy2KHHugmnhJMmN6RjIXY6s2APt881/jYfJAfMxd
Ut01iM0Bmds0zLACDBvEZNXPsELZ1Sdfh/ZxHDiAU7v7ctpGEGN5ZjVFiVShahRj0USwNIvyE4FC
yg0PFFure13t8r54UL5MvObOrnN+l8wa4mCuqtFpEwVoWtx0An1CyVss2U9UNjIYwwPsmmlmBNSI
/WueAwpGuSLgZ3kjhpGO46/pCuvFT7xOw661b4QyRqgapSZo5ZoGOJ6FZYkz2oFOsw7eZZ/JE0Nj
7cbW0ZVF0G4qcNNiBMS00uEv3eQkkrujNBvtMOk33MiI6ricTDkFIfRDdE2HshLNmbHKJtyZKP5f
9QDyaRzim16OinyEghxO3PbO5YNybMGkF7H5EYY0lFLS4iFQ9+n9otWvpEPTW5S8XKnclMQccRwL
Z2ErwwIY4VPaI+L5gHjEU4BaeMsdkuKdinEk6QhiaUFBlpnKnQcEV6vMf4mhk8X36cgx8l1N2WR3
jKhQSpeJDHjcCKbpiiFxNKO6Xk2T4xr3X2wbxWecVi9VFUbPdOmg30kY7/Qan7Kj9LklHMcngYto
w7tBxnWBWQpxAG29Q5K8ZBXqe7ovdoanR1cC4WXlHKVg63BTAsINQ8dETVGuZ20qbyKieQmk2nKx
/JJ1xRun1corwb+s+7tFzY0FEsaDNckAZHMAdmHLMrruA+UkYLVLudN8xf5vRiP206P3b8jSIeVg
Z+ijTgWajivcmMfqTn4CxKkDAibdKp/JEdNDh+6k8Dhn5N3MZSOX8Waj2RRK2MZ5gLVOpLQAInfM
yRKwtY22GHEByJRlgO4C6azbP8mSPZ1iv/fMrwJCL60Zca6dE5wI4/jiuIxWo0BdXrtRj/lfJdg4
dAfts+vklpY7CDej2bVRA9ACJqZEFRAbfXRyppp1mVSDZXcl5wGkIOrrOHHcwG4nFwy3v2UwBgMa
oXRONCNB7lLflhh5U3wCPULdN7h8fZzDsKFdn+SBzIIcH8mCXdl59soFfZtZ5xnH7ld6PxCbVyMb
nZDwlVRZQbtz1VA224OOkITE8Ba5ExbveciDPJFMcB9mwKSPggS+vsPoADzEiW8A5iH/BRBSgiXk
1AWTkVi5l+9z3yoNTSdgKcPG4Jv1bEJg3hctmvsiepk2WJLGqzVYznVshY7+mD4LMQYWyU9KAJsZ
1mXJu2ZpIPzg9Qz4fHajL6trfS6XDFm9mlrrfJuJGKetT5X5eFnOvsa8y6H/vzmgYGhlOApIBlsF
wHw3i3lUeAsrvKPQ/9+IyNO+XIDwhapYeGXKd5rw2oTfzJITBPcOYqIZRMAnJBKiMv46U7JWygSU
HBTD14zVGiL3v0BB3zvLVgqjhcks1EnemeFBs+qrprFle7hv7OynjslqIbewrtfbNCHjwYXw5DJe
ujAhtCY6GqTqX/Jwo+tPeX0Swp+XlWE36G2Px3hfuVaGlAyAbzTPIXDCUCUNiD15xE8xCRWBJvOy
vD2bxnqWrNPVM7QPmfxo0FpBawnmtav6r1J6miaO09jVCZCPmaKEsQjMs3zUvHHI20lRWoxoh70b
S/KpADVeHP2bHV/At0GERGkwFSaEGK2BjdGGwjTpKVKRg9AkNjIHjkfYrXihtQkYPPgEcBkwtyVN
o5B08URHpylyIYh0/prOI+onYM8JrdSKXV442dW6jUTmYGZl5KUpLOBXmgVLQEFjVF/j9V8+hk0s
voKvBFjTxlsA3biIJpeEpRyXPJgx+jf58yPlR1+vpTsD8xsYCj9R9oTQzl8VTk9xVwOBXw++BsCR
f0LhEUJpzI2pR29UiizNeMyifzNyZL5LYIF3NGHJsnyBBP3rioH37A6QV1YSjC4WQFCi4UFZ7L68
QTxBaVcI5SthtCQpJkPsyzAP8iD0aQE7/FLcxY76aFxPGOuVraYEnBEnIaB/lC3OAM1IQvVJMtAF
Zlz8qOpqFK4YVavRi83L61z35enBWPyIV1nelSShYQRQW7h69j2wzGlSDZoGwLf8YSZg+6uCtPNy
1Znm75ed027WBjptCXKwggjIso/eo58rE4zvOJTqpyisFf6KrM08JVzAsD0zI9RJSZRb5hNfQ9sS
7NJr4Dfo5+sVY8ohOOjAPNSZPA9Co9PHzySJwAfAZAhlREVK8/FEMAFV69YmOpKkwwxfFN0k8dph
wxjEJKtyPfW1jbF+J1cTMG3KjbekUmt30sgJM5/Pi58BczMoAhZWj5lQLetdbSZiIwSNcRLHPEgq
xVbl+mTKnNGsz4/Hj4LofWzcihEusjQ1bYkvSHsemT95dIDpz+dRPophgnO0tIpK2has7LnSuYkq
XMUSBvHkimfcn+MZFYSZTMQyPNlYUm49GUdVXJYIS+eiJTbPkxZaysq5tJ0k4IMUVu9JN07muBZx
EH4VbujqftnZyuzmlgSwUBTUJLvgzn7vq8Tvk7FDFit4LTGwmesYAJtc8RmkdE7mY3jPE84SVmfS
I+Z4fd51ck/K6IeaL9mqoJAFwFeZXI9Xgy9cE7c/Vuv1dNXjeUt4g25UtT9ZIJ4R4ACQKYI6Y4Gt
OWdAc4ZPwe2+0SNqLm0O1PYfc9Fjtx+fEcuIQMvDkoz49rTZKP+gRYLaahJgI43RSYxbdF7ClVee
2dXIjRAm2jSJog5VnIXYt1HtMfUiHY+zhZf67Nox5YkydWwjYBHmox3L4qpjsVFC1KSlZCxyKn58
4NvxzhgJrgxQkdgCp7RALPDflAACJwWm7DE19B8YXD0UUuSoBB0drblLotZrxfrRAGC7tgytRbjF
GJpPfdIObJsjFcbiKtjTPp5zBcphW9SYgm7BQVHU4tU8D16ULa+CkHnSunj92HJS5J0lCJwZfMsm
fL8hQ+pHmYoQF4JC+uw4TyfVz66BDoyRQWK/LAMqo9a6AAsU0ALI/nnbmvvmZ4JhGYvAYFkmVLk2
GrqGokbSOkaB8ko/dhZ+wiGxQebj0y3RkjvyuaurG3FMktK2iZqtI03TI2zhKWZvd20j2rXAA9Tb
Vdc3AjWwCYA6iokHSqgB6qrHmo6ZhBZt3aaJE+aLYxTHbERzDGgXvNW03bOh1Q78JoquymoumUei
lTmgLvr6nMBXN4YVc1GGeEIYY1e1WFSzQRUCNX2p5oMK8Jg2+sXJuj4neNDHzUmYN0ddp6JYqih8
IOsK1tybnf4xtkEi0Fjybe9Kdmge2vveByL9ZcmfnwIfBdOvutHGullkALtI0bGbvhpJY3WJd1nA
vqm9H40NrKMpJl2RV6A4PSzH5nl1KHDrehpPYBV/7I/9L7rolKt0R5QjedexYGRcpyUscIsxRr5I
JG8FJaU42cVpBkihcWhswe2t9qUHBjhloEGQtWquze20JqQ3EnDshxq0LsN8TnPEXqoxyKDPisB9
ka8YNNDOsyID6ct8rpTqNa3BQ9Gld23cHYUe+Aax+XT59HvmCBYRsBkCRZ4SYXz8sFkl66YUp9lR
pku5yOMpP8t/sXxPL5H13ls5zCVnfRHpVQQAAOOB4kBKB7z0HAOL/hQUl5e77GnrVhjrY4y8LbF8
kR3Nmdz0fXJSw4inrzwZTDhqK70a0MIqgz63KRJF5Kadvdwmgjc4kl1506FG2ZXHvrprJiDOBVkv
wjAY8hg3kwtNuIwjwoKKdZzOpVyDwFDwagBTV4EOpgbZox0Y3loedf+fPt9GLKOpUqHlFTBulkBp
FfHXKq8aIMSb5TjGMXnohfj7Za3cc6bbUzLuZlImrY+XFB0B7XsoPET1V6J++Z9EsN2AdJJJUS4S
Whvd0exvqu5gShynybk09ilnYMxLxgIOdD7vfKV/mdrUNUlmxRlH0K4uvn8dli1eiuoVVOp499eK
cG7l6CoRp+DydfHOwphUVSdFFI4IAFlrqfOh1wa7Eq9yLGpclsN8edTTUO4kiNQSbTiBOPGjP8o7
HYU8VVmDof2+Ek+avq4Zr+pEM+KNMrMy2Jc+8KnQUmiBzpcs2o3egi4RjF+NpAe1aTzFYQ4+aDkY
48IFXgHnSzHX+CYa73qA8eOZgxFA5hqbAW2LdQnXQBO+LgUgRQ3DaZsO7JM8LI59SRpuEvUgOp/6
8SKFPlfiTNXWAFzNVpKf1Hqy5NEfuex+9Cczt6mg4ERQ30V569O7O0kiEzjewhoAAsgt7gdfTq3u
C1qzB/1Q28ThLv4zSRC9w61ANlPoUCmqxCISgcHZfDXERbXCiLhtZbh9RTyxe/xjjfwgjrnIkcwN
SC1wPgzQeEOVHczSPFRSf/hzMXiNSlhMAiQ/3jgfv1cp1XkldcgBpH78AaxRNyLGAfBA/mUxO2qh
0KeMKUu6BgBCJn7ok5DKyVIi1UgfouGqKlarUn9K3KW1Pa3YymECRt9NQy7VzRp0ioltjf6uqoub
VWnvGyny6tZAXygagY+2yH6vxirQ+7rGiobmi2wqHJvb0xd6VLS/TGwTKYzNLfJqgB5OXANBLrD8
oNZYQJTX0cqIGvu6EA9BmxkRr1C048iUrVQmP5DTpZ/jcIHUw+B+xcwjoKOk+xqU2CjXO4fczl4u
f1m2BfJmF0CDIzrBKg4+LvNpG+CIN30zrYH8tQcTAaaRfPW2j8BVtaIVW3jdC5elak+bYPfowqJB
AURQegmbZwGp+iqi0NcBJjuxcEbXa4/ji/pFtQx/Ppo/8gPlmeHu1O3d7VYs/VkbsflQYHKogdi5
cUogBKxAQ6hPnaO5NG1H0fv0X9Q/9oWCYBdapJmfiA86gMCTSh/xQU/m+W2PGMTc9nw/IOELKVvG
izJZBSdWMZH97ZvS1YL/CGW/aQiAU0OE0Lr3wzC21OH2X2iNLouomBpQHQAzfrxL0MKJg47Cd6Ce
k2vzGQXN71FAzsp5dClwSyTZgndZJP2LbMDYSGQLVmYcGhNICxHijQf4t1WKEZiupsZw0voqH56m
iPfE27lFUHFhvhrtA4LiFeNbw2IWl7Ua5iCTmskqUYeO9EnjZC5sak6/FaSYqC2iZIN+GXOThtEu
QCZN5kB6MB6AtOrFsVV+X25atwA0e/RG/0Gc2OfpyI5/A0YpnC0wsVAckBkjTNCLafGCm4O6A2BG
FztEL61+To9lcq3oHH3ZEwZmS7QjUQoEbhwjTKuwEtwv6xyAV8JejGegNktVbuelE8Z/uDr2dqFA
1QcGO7ZZRf2tRLYxcwzfd7Kmi3MQL7cdEGtB0HRZE3dMGp0eDZPauDqU+JjIMEVNNwnmMgcaWBD0
yU4azZJf/lwG/f0GmhPolYmMr+rTCVyz4KALKv00dSXqFz/0jHB0b++r0Ocg7fzp6KfS/9/cFNGN
KCnwuA8Ewx9AIVL2p6n4Ehk/6vivy8fZ8fgA7EY9FG0yfBmV+f4yWmLtlNYScNDOqRZIM+bgogeJ
N2G4e6CNGObWhFyYS5JWUmA2Ht40WvjFTL+L5GuY3V0+z54KIFhKtM4KrjT2jaasY14YWisFzVj5
yHH9RAZ7DpfidM8DbcXIHz9QOk9N0WH6P8iM/ARj9cG87fz5SRCEiQqgC137VMlZpCVKZgMvpwSF
1a5ODglYMc0x5njvvS+zFcOehDK9hygA0B6z1l3rEZK7JzLbKVrnlw+0p2pbSYx1tnWxGnFDn4JF
YkmJE88/GuW5NDltp51wBFjx93ujn25jOzNgakhBcCAVk9W0D9q6XdD6f7iy9ObMtmIYw0lGaUwV
em+Z6Ff1lVRdRzz2et6FMUYzVL2m9zouLGs9zbSUGDANblIGlz8LW7X8dBLG2SwDgBRyEydpHd3P
bwe/OCe24rffKIaCen9Z2p7hbK+NeUdMjZwloyJBCcJbNbkdePN3e/a//ftM0M6KuCsVAX+/lFZH
BP7SCAZy2OflU+xLMU1wuQKZAdMZH3WsMlp5CmnFoRGuFmy0oPvxp/ML/3yWdxmMHldNG6nViAf/
ZMvH6NA/VDZK55ZpdY/VA6+rz85+fpLGqPNcFiupB0iTfdFODnFA/22woaM6Y2tNzgoumvqp4TyS
9zX8/YyMhverrrR6A6mVeEa0A6OX1XY/gHjBcT37Tu5dDqPiMlZPtUaGnCU9xIVkaWHldsRfjMQt
Rt7KEU85GBVPS+AT9THMVsKotaVLq2HV81D7RBB4r/99X/d+LkbbtYyANDbBuURoCLZDsUVCh8cM
noug+syk+PCpv+WwxdVVLf/RjtbBxIILNvbIwtoWCuPo8J1znzc6sO8l3uUxCf44p2YMfnvovlbY
fZ/e6PP6Z8ugrMKzNdYJNA59O8GEyyayGwEldzAYJvJ6jM2HseMNf9JvfukCGYcRaiHJMA1F30iT
I0jKuSqjQ6W8tkL5MBLRzrWBswXNu0LGfSjG1BpiColST7yyGl+MsPwXudZWKxifkeZDr7QdRNTm
fa/khWVGoi8sKa/fy475/f2tMLClyXRuUnl7qW1CeimHIQlH7IrTPYnyL9qzz+z0WXMVn3Jn1378
k9cg2Y+KG5mMFcezVsc5MLUx9b+4kkNdYXsort66h47xeDmesNMBn07IGHJZSHEjNahp0XFX2e3s
yDVvMwxPgvfFI6nF66jtOsT307GDmk1oKqlKTxc2mVsPWE5erXbKDzrx1KZwOKejOeQn7d9IY8yZ
RDmm40JIawmAc0svdfRAuu9bKz7IJwO4zxx5u25xI4/+no2+zINUqkSEPA3g5KuTO4lr1G501APh
W3hFiaAVoHoKTqs6iWST//FjviG5bcSLRMjjLoN4cphBrkbHe1UQLKy2CHC2yOOtKe9/S6D1oFQB
ahM2GSkxUTjXCmpKunbKQ9WWoyAWS6dXj1Vmc26Weo3PX/JdFv3/zdE0PFUU0qImKfoqWG11u3ua
D5mf2JpPjhRAv/nOkcg7HeNkihHzon0NieFX6dUAPpt0pR1QiSnszlnAEvMDibGtPIGXj6e1u3Gc
oiD9c69MclK1ydwnPSRHzwlmi6+EG1qZTL8PgzVjfgGeAJM7Om9Ead9WUPZBSV/DcDhjK8msDcOA
ITDccB0QELv1loRR3AjDiHzyV3bs9x+/8y6NsRQyTFHR6pCW9wQVn4fRvJsAp28+xuoxJaDJ+V6m
nHvdN853kUwoFCLU3FIJItOAstzrIPJ9w7z1LyvO/td7F8Noao4q1KzPeAj0QMvGnEt6NcjuZRG7
2St5F8GoZl9IYkIMepI26AxbkA+zgb4cR8q+AbxLYdRQbJRsDjM8z5Lmuaq9cBXdWj8VMrhGeExn
7J7+J3Wgv2Vj3qHQktyE5wx6b3DlZ8DCIBQpvVWcR2sEiYo4WuZ33ZMtweG+QHjnZALuqsXpMubI
Jmbg9L6qdmNjeOUeRu6AKBjQyBSSVT7EP3nLdjy5TOgt4qgVsBYKubo2OKjsLMdIyHO/IFHlAkBs
tpKY8GaAOdrJ1szJlLay0OCwXfu9LD2SgeJwVK3L+sk52dsE6OZrgmvIKI0MJjDlD0r+2iV2WR21
5r7krX7/P+nLbx19S6Y2kjqyqGVNW3JYrQviV1DlBcmVAJiHgHI3zDc8qJP/Jzt7F8g4kWwEilxP
U8+ki1xNc2O0HMP2JEUnUBwFpuyUY2ob8WwJ4jEFudzli+V9Pca3NLmW5VNCpWdHca2tefzWIYe6
LIR7qax7QX2z0BJ8Pg3DqVcKUMlDvF8t1Wqu1Fcaa+X7yxJ5+sJ4mmmoFymcIHDBiEEtPE3zY5jf
xyhtaNnzZVHcD0h/y0Zj9DKUi0qAxuRBHYiucap8QMgcu6D/Wtq8bHe3lYN22H+CKgsb08Tmso4y
raT9Kq7pIGJyHvz0gSYuMkEWSvy3TcYHEClwzslTFca7JOpgGtUKyetggSnjuDqxrQEX2R+IZdxh
owF1leSG18h9y9/ZPA1o1uim4NgUiOjj9WbRnNbdhG61dIO86aYOFGc+5DfhI0hVXPmmCFZ/cECG
ZS0vRW/xOoK7qrsVzxhIXAMYadLwdac7+e4N893NbKN0lLdQn/va4+Vr3ovEW3mMqUTY32nyGBm3
3g62rr9ULXGU+Cz/IYPrW3zcymEsRMVc1ihLuNbVEK7yKbVk5YtOcreTUi9PeeTre7qzlcbaiN5O
pS7BHmMtfIiL+kvWilbJhSLZvzwsfWNo1QArHKMriqgJQxqh2FKQ6VZL00NRLOdOUm6Stkx4Tk2G
4n1STEyJiwAYVQFjz0T5DLQ7YT4R+tAdHdWm1NqpE3rSUfcWUHlfVou9VBM12t/CGOPDaGUrACoc
GTwAuovBwUKKLUunYQLBaunoOp6FDeeA+yLBEYORHxPLgYwmdpiJ1bT0rSKnH2vMiNRueT36vIrc
nqtGj+O3GEYRCwBJlrlG8wdhcbXuICWeoCIQ9Yol8R5C1Fg/f7J3WYwa5kkr1FUHF4aNle/6rN7k
ScIDjaA6dkkGqxbl0plkxrU17vqDDi6bIIBqXrFnDlCc9Lz4lxVjN/xs74/RjG5YU7OkhdMJ/LYB
Wvte+Jijzg0QnvKY+7wck6MV7CKnTARNEBsTxcbOTWdPXg/ofRCMuVSAQr6NOs6Uya7jeNcOFs6F
zJOMSWlYtAaWa8vAEhtK+6+5wltq4R2LGvsmiPdVitLRDC1MAVOmAMTo71UlHp4pR9nZIctWAHZX
L0IBBdKfwCdiger0lCbx0yKaP5FFc26PJ44JXmuuJ3mf4vY6VfExSqyitauC5Vx+UnJOpYpjWuxS
kJhMdIsBamgu574/SBOPNYCnCYyfKFuhjWsJAkKzejbnJKiLOmgiHocvu0z2d2DcaBzjI4axqyqN
VpvFo2xTWJ3YA9WED/69P6Xb/FuUjCIwcGeR4LDhSlUzLexpu3JCG7kzf448gOXdj7IRwHx/Qw+T
mhQIu5KQPSyZ9qhqnNr8bsTdSGCCxNLGcactkDComr1g10cv7UKNLU3gxlueKEYBBK0WBQR92tz9
u3PTf4/uiK2jpSc7tKSUusThPc92tW5zPkYb9HyK04Q2rvVYfJDW3lmJfI5rgRNreWKYoDEtmRKG
tMSjJKVlaOd6+pbw0H94MphAURipIHa0QBZj0L9PS1cruvOSE47P2Rv2RMHvt1azmLUJzqKp9O0l
HpND5gLu+ECbHL2b3Epu9RDe814muwdTwIkO1FpgkrOzUkTM46KnvjssnzURJZ7enbijBbumtBHC
mFJZ5bPR0a6y8SBVlkpXW25oV2P81V3R9erI4aF47Ef2jUh67k1MqjAlYzQDzYzQt9HtxJXQfnVH
VwZX9DxZvOI71bFPictGHGNfIJNty5AWckbV1eqDZmaY0LhLlZdQPYffLmctu7LoUCLQu0wKf/rx
aGhJGWZsrBiUl9RbkhgeUJy9aJxehlb1u0k5doCFuixyV0sAsIFJKXCjfRp0WKaKpEqeiljfuNJ1
K89/mTxa9t1TbUQwOhJPWZTNbS4GU11lkisQgoEtEdhGUQNIDGcth8ZVxAWVq7njgWjuagtRdIQR
A/hTwBr4eKVEXlIMYhZikKPAkp2wJ2gDotdL799mXzjPkV0j30pj/OIo58Woho0YyHdlMF9hUcWJ
zuZD6I0upemNz7yH+J733wpkPKQgDVqf6xUE5pM31Vdrpft6fVP1Py+rCU8O4yUxQzoAQx9yYtJb
Q34aVdn+P9K+rDluXGn2FzGCO4lXbt1stXZZtvXC8Dbc952//iY05xuzYdzGGZ2ZR0eoGkCxUKjK
ypyQzOiFiEOcW1rYLYmtnOIFXqtD0sEjT+ldVNABbm8rnfnL7EVf6qA4rCI8h2BxbBm1HSUwDjSw
WKRvrfo1zWPkgucx+gg+br8yJpvG7KFilhXsTPGdlszOavqqeYoHgRfykva9Gea5b7RKJMU9nNBe
qmMex84MkkkJcwXFqIDLmKry9bGbxnl43UdYmte/E7fdh85EZjNqhloDF0poPEOuLlAf5dMQDGfd
j0IQtHS+HkDCC6MGNDOxHeCrhdwlrCDv+0/AbacC6IwoKpuMn+rLtkzSgtkfUM9DRmrzJnSgKFFv
dregO1zeDk6zOsU3Wl3VMM31/foW8KIpIN2yZYABh47sXEabdiJIJSxMOqnNzxiUH8VzOwfXTbz7
P3sh7W0wXrQ1lhLHHSK2jv4hsHyHEY1nSNN+DBS0t8Q40tBbdj9GWI1B64vn1q3dHE1ZOcXZNYAO
ijIW7ne42z3mohjHYlu2NYfjVj9SgKINA4j1/jh/BHa5Xxfjp0qW2E2qwk8xmR+mFXjvbIyidcYz
WQYBVpXrENCZAPIa4+IgJrx0CHMd7WLJ6LeYuLUSu2b6yVA097pL8N6zZGeE2bdEn6KhW2AEtDPO
KD1l4JOtjSfZvLXBeHTdFveMMHJPyWTxQGPH0UB7n8px0svhJj029mNcfjVSVxZly9xt21lhrjVL
AkVKpVArGMgei9zprPI5wfjJ9cVwIxbZ2WHCRRmhjL6OsDM/Rp+qUEX+mvqLo7pUhFkP/w5V49nA
bI3i5wHxREgWejR/fMy/fwCr5AJ4lQl5SlwJXXSa8TicO8ESubhPJHYm4rKmGCDUYDwwGdNRpgnQ
eooO1hEdeSwx8ixXve8p2Mlp3HEQwo/4t/jOLHOCBVrao6XAbBZmD+kdFRKsbsYfk5/cUIjMR1DH
+1UyB2l35VjNK8xtWeWkw6EQMcvwPfKfbWSfb1WTF2hHIomVxs/24g5F4nSi0jIvUd4tgiX91Mx8
TZSpkkNL/5mnmVONqqdkllPZ39LxtJqP172f2zTb22NuEj0nS68Y2LTZ3YIVlwg0JxNvvQeA8TQH
gDCGNYhr2s+LYCRJ5By6dumTjb1OzWxhM83bsnWBrQD2bjuAn6c9U71zyRP1B7mnt3sF0H/fvRm3
PjakzMTOVsPsaHgCdJhDFGr3Cqy8vw52VozS1HI1hpV5fiPbz6QD1fRHgLP75I5ZSZNsVp0sCBhx
cUrG11wYLziz9vreAL0AdosYEjDoWnSr/i70pcAcrwENfqIaNtfbf58Ji/kcKmJVI326yNXPweqd
WQ10+1fWQei1f62F6oSiw2EC0lZqdknyBsmM8jps50w5jaYgAeYG892KmCAkR6s91gu2zjS/FPLX
yBA0Ubj3PGU6xIvVRHrJnH2a5IVVaIYSln39Q0/6h9KSY68FE/ghG6fZTxuj867HCL5JNLowK4xh
K/a6b9RJHlYImoaKkYHJ8Vden+21czL9K7TGneu2uCek/7bFnFAP8mYigV8rXLp1cO0tjpyFRIvX
FenXD1jCXShbpqX/OXklGVarNaBmCyNVnjwbw6z2bFTOlksCDDo3WwLIj3IVqQr0jJmPSd26oZdm
TMVR4dDUU6rF6Ta/F0qpcT8mYGxR51NA6cCycCjSNkPDO1LCwYPm0esUrn4SmgeqO2/50u1kYL5b
9ebclYS0x1wXseCUEGxWNDDcXK6RDCmksQqYliQvxowp6W/z7KbRZSdrRC91ri1i66AxlVFMtRhb
8B0pqbsW+6nqTofBDlP9Osxg89UeV/Kh5/rOGOOPJSUizAgmDUep05x8jk7Is2+rxoDOTNpZwb/2
SQN0ppDrAOWBDLdktlHOx6zTMaeZzHhotYYra2ex5B690pl888IKE92XPEvkYcQGUpIDIyjAH6X/
pKCN7BR76tP1JXG8H8aA6dfwXCCgq7pcUmw2+kIazFDakCNOVIyuJJ5hPMzLv5VPo8/+C0vMUdWl
sizWBktZ7Mff4PtufBpnB3rS/Vd6e3UHyIH+j6tjoj2wW00uLRPCVSk/GUYVO+jEfIrT73FfixbI
uVmwPkRhYN7Rp//D79OhqsYGSshbU79JS/ocb6J3AtczFNROLAXDtfiYLw+rW5PMMCZ4RnamzM7b
McZc5QwIUe5JQrJErmfsjDHOrq2YxYmHCkO85uyT+VdiSw4ZRheyEs51H+SVZEGV9ntdjMejXLKt
k1YqUAQh0QlKbYBsLMDyFpht6hzzJkdFUYRW4h4X6JA08MOomO9mlqc2ES5N6hpkk0wfGHDNXeZe
BFLkBEPcYSBmsMA7rKNVenliip2mLaoYsIKXiAGm4xYPyEWiCe7nIfl1fR+5J7YzxmzjksE1MrIo
obkeIzMo62+2eu4SYTuTk34agA5Bko3OxhvsouQmb9pWx9aVxlaEW2RVP7e4AmOb2n9SI1QcpjK3
/BSRZJbNwRs6JNnXV8p7nUCPGyzqqk7h+eylbW+KYa+rpmBSMjH89FgEkh+HoC19lCBRBX2Mw3WD
vHPc22OCl14SyFmXsKe0y0GTnzR1clSU2ZrYnSNBG5J3jHtbTNDKrBFJ92RibdWDubhJ1TnG4uqZ
4GnJ+wAQRJCIQL5CIWxOgGZOlkw58h4wUnyqKQgmUQWplcgEs2tGlpiJFI34rqc4LEj3JZIbQb7N
3azdKpjN2iYQSZUZfNHsA5DbOZ38FbhuV26D6w7A9TjKP6ISqD/ZfwD0QB1Lyrhe/n6IK3iF166F
udyRDuUGcSDiH+HbwygPCDRAX6WxhYa1IY1srLBnPdedQ+FR9SE6VzfTqQyHu/+iLM9zcSojDHV4
E9TzrD9oU57rRazQBa7uEA7n8pgF0LS+ndztqfU21wRXaIpJhFCws7wj3BtmvCTNEwLxVhhGpNJP
8yF5psWvKNDvG990Vi9z6ufxmH4XmKV1fjbN2ptlPGfI4JBo9MBsqAQ6eJ2qo3YC4xAdq3Cv23rv
Kfz/bYF35fIaAE8KGrgLlrgezEeKrNuOttfeqg/TEcTjIJpUDm1ouOX9ehxuNckRQZG5N+zvxf4x
0DSNbTwjoNKKAQ2W+SezcZQ7mjzQmabsl3TuZkGMvu5P4LO6XHNr2xliJhrlRHHieHWSJPHk8muq
f7Lt9Hh9g3ktZEM1wddNifmgf8fcs5oStdo6w5gNwiU6M2972q31KANZI9Ya5o3C4qsEfTQeMwYk
RJgWkjE3mNCpQaTSeZMn+7kf/2oPy40ZzoECrbbpkxk7IlVs6o6sC+1tMtvZLNCMyjW8PTbUGc0s
d+bkFgJ1eu+25ejM5uK1RBDzuCZ1QwctF5oIiESXJzjGchdXlor6cGeEmUkectPyBttwm0b2hvy5
GkAenJre9bPkXRrgD/rHKg0Xu+JWYaGLbdSwWslnczjY6qfrf58HkwPFH2A+4AMESTCb+ZXTqtvr
qKPK5Eze5gEo96yH9Ok93LaCq5xXvr2wxSzGNpq60WoNW3huj/rj5E3n/Fh4g+zEJ/Sus2+bv4aZ
n+mOKObwoup+lfTz3G0jIIYYnsYLP1w0t6++D1vutPJPe/5xfTe5ZiyIiICeS8ZeMmViG0IsdZnl
KNO0oFmwk6AjvVtpyY05C9p0XG/EMxVUY4CJGCwTWNKvtgUcCuC75y7MT1Ss87+hlOFevOgEKgr4
gAFJYbPbprcKdZQwyTsE5SsV8Yg84trPVOG4xDPrA2VvjIbgDQKMvA0+ReacxsnO+41O++XVoZyP
rfmdJB84o70J5oLVY8PsQbiBkaLunMheDAG5wc/Xp+uewOtiYSUWFJWoqgzoCy89rp2rYVRioLDS
v7YvC0ZsqvvpBno5X7rj4C8+hKoepVB6uW6VxiA2LO6NMmtbNUJW1DUA3kW3bJycAbSMw1/XbXBv
z70RJlXYzMTIUDuk8xI1SNTrEx0ITm8tcEBqbnufvImcgvdVYXSB8qaDkfqPZLOAuMZC1mYNa2S1
CjhSSO1JTaCqzQceAaiRGeDxg+QQqGYvz6wkXVxKyrSGa0qO8tp7yFJer+8e74T2JpgTmnSSDARB
F118v05/gHqj375fN8EbmTVAn4fAoKGJ+kcLP5obfLCyvKJkpn0hwer375oSCxS2Nsd0pEftMHu1
tx43FJwqQXbHu7D2xum/7yJtXDW2TaptDSOivGTT4HzwmEAORzSV0smzMSkmNTQKSm1Fb+xgrd8N
Ed8w94x2f5/6424J2tyNs7mpOKPtmA6Rm0xeMdTO9VMSGWF8bemLJlZGLEJFY7bF9FECDcul/Hbd
Cu80bBUwDhOsfdYfVXbIWnV9kaGH1Dc5FBWgJyKCpnPTPxBSItek0ytALV7u1iz1SwP5JSTTb4aj
BLd0ckUHJ69jHNCE854jN/18fVG8rUNjB4ApuiaNZZeoibXqxTjJYa7WzqhbD3WVuRn6Y9fN8MIO
CMJt+r5FXef9aty5QapK3VIVyFbssXTG5pzLN2vyLZE+kq3v7bBfTGzKlbriOaQeihdax6yO1uO7
6pIfex8gIwON0O9F0b3dLQoEQ/VYgUMyrLQz5KwcST1slcDpuBtnaCYwiBroUNkwamF+vZAiPNaT
xDgsQ+wmmnqTStuTPkwCV+B6H+rLICa1EXVAi3G5nrKfVmucViR2igMCkBOCHSrp8W13BAPmBi4o
86YCivW6Z3AjLIQRQKMNfhNUCJgnj2Xry2g3Az4rH4M4vnb+u4CvgNvNlYPiFSpnbnIqbtvBER0g
DzAI4uXftpmnz9r1bdx2sD27sisflEDxrO/bsfu83pv38U8Kj4mDDqOLViiyzT3YnWkmvTUn9A0z
G6aN6aZK/Tb6aUeHTMTGwfu8IVQCvlTMY6JRwuQXo5TVetsC5GFMz2oOsqi/UtHwG3chv02wMmBl
gr5zNqGTP5bP5fZFXx+k9dHeBOmEYCEW4yXzWjSRFcPKEj9o9SkhD4nuXfdEGlyZhA8ZJoS5LBMM
/Jh2vHT/RNPHXJ0BrTSq+UU1l5+Qj/WzNb2LgVOPx/H1ujkelPPCHhvslSSptxT2xuUtw/u+e0zk
76lUuKr002huNswTzrYgn+Fs44VNJmXawGpoV7jyQ7WnUPFvbYsnYi+a3OFFkgszjNtV0lj3qQ0z
ceFMQdw7VLxTehpuFnf2igKlN+V2vRGV0nm1mr1Zdg5zmfRMXVdAO5Vn/UDZZ5KguCnPVGPlX6vW
0K7jhTHGI40paWmvTw6HPPprUUh2TtAREdybnKcpikAokLwzL2lsPSjKO2jiLYgSUfVQYtgft2eb
HzLddurWGzUwVseiK5ST5sAkEksDT0aERubsTL1GT3cGjmUKgvKO0tI724FG/wH1vMoVVRO45iCg
CXgiHncyKw+RlkofWS0SkLSMHKLMz5FtCBBnXKffmWBOyh6sWpeqGaUS7acyp041f2uFs1Dck9oZ
Ya4Sq9jkptKwjiGw38j94qGS7+WfoO0eWG5yt4CrjAoNeYmvzE5yEMQS+tf/iF0grEaSYEBWkE0T
hnIDNoTQKRsQzGkB9JS9yEOB9FB7UBcSjBjwv7OdNSaKzKtUF1EB1+99JaBlZkt2+6AOK3+9ib6J
gARcD4HWF+ir4SUKWwjaFLvqjAhfNel9SS4cKxU2/bgesjNBf8IukxuGwTLAyU1R9fOrAj45KYKk
WPa58Re8w1Une4OUGXSjBadGHe+PU9uZpT9rZzaWkrwZabySjqurYSenG/WFHCqfhCIPEa2Qudw2
M7fVlU56WV3iN/FbO1RP1iSCsfAqNUhVMf0Atnm8/E1mRZWlN0OjQRYF+mRPvV+9D44Tf3tUR0e6
pVuZ3mcHIaSUt7q9WWZ1VSo1szLALAY/zAMgpThEXDi+3Dh2Qp/ph/TL/Fk0uM6rwV6slrnBxzmR
yKbD7IBqveIZ4ANcfaquPJyq1zqcXimaVX0SjX2JVst8fnrXSFm0wmw0PBllSOLbYQqvu6bIBHMJ
9JkxdhOBCWP5rCxPhu2tIuIzXsDcnRmbN0oKmYocQx/45oZQg26gcQD12FHk+Nxg9S4hDqIQ6GWw
91lKMhDXF3SOBUV51QX7JkjDtQPYxpw0+ABtuLkzxi6qIFtbLFWCL9q+lUiQpZis9K8fDa+MDBua
raq0SqD9MSGfl8M8laA9GYJ3NZWbLnIBhqMBGLW8cDPcRaTIQb8fNlABRYM3BBBImGFiHL1W7CjO
ZAxWKeOpX7/08SHLbyL1I063s8L4da31a6EasELyAFhaZ1NOk92Jgi7vqtyvhXHtWtvSToY87Tur
BRpsp2j0W08OKr86RLKrvVw/Lt6XBLUCBbA+3M4yW/mo83nJCrUHGQAIiOPiQR0ryOSJhge4Xg4Q
AQCYNjgTII5xeZWAydLS4gTURfLBPqg+2pSjjyvLXw4g7TxijubfrgoiuyjlWJAWxovJYDaRzN1i
dFZnh+OW3qhL5JKueLFLUaTj3CcXdtgJmcjU0ihbNjtsDWd15b8kzd283E+83N0Krx3d6Auahm78
LKqT/3lsMAxhcvRi0XhA0/ByP+WiTDGmMNphPWhgl419MGYOlaDxxDUC3AdKEKiMAf9xaaTNt17p
jQRKdguEyPU6WNa3TMgzxWlLooCNzjyyeTCGoTPJmLEiWR/WgYRmjUNK6tc6xxXVJm45Dp6KfCDd
5rCWSj8q7dBqakGFh7dKDRg1G8otlqGy8x7zalh5Hk12mNW2SyA7MwGlVk6C5zQNDpchCovcWWEW
qad2qXQLrCT1G3QVareye9spe/0J6hsn1ATPWWWLVMPoH2WNYmDfon1sfOMs8Lqd4tRotwW79tyX
ng5NVrw5PRSq8qD5C+zHx+hOpBv2ZyhGRey3SVYNMSPmOKu1hvE0o3+skptBfzOG7lmujte/cMHS
NObRhAgzmUZk6aExf671B1v2rv99TuvLgkegBYVP7L0fdemV0DvUY3PObCBXytUpXydgdNwerKDg
4UYZ8C/tv5gQ5jkJvmkT2EIbdIHsoqR0LuJihZO0ax5I6uaVEQna7NMyefHaukCtX18kB56DRe4M
0stol+FrllRvhrySULsvQtq5HM6qrw2OhurmjelZB0BzwI4GmsB7EGYE2tfav/4LOBfD5S9g6ozj
Ng1gHjFJuARKAPXZY+2WrnXbhhiTOwhRCX9erpfWmK9wWEjXKFmqIyMG9An0HImnPowB1bPDWP3n
62v7M4O8NEYDz25zW2AA12ZMSVihs/VlbUzpfu702NU6fXYxZba5vVIAhKFNnWt34Ee9bp4bV/eH
y7w6VkUy+tiWrDDSZGfoq5sWrHPjrd4ZTmSe5Q74IPMBvH6mENjG+zjRe8ZLH9AqE7H9cuV5UuUp
mCdNbPPs26/aDeYeI8Qd2jUen6tb87OIkY5T0sNmE3Qi0IZAuLOYG19tYnsuSwXdKJ8mGHjzlxCA
9FbJoWbNoDuYAHpavoipnxfv8L3qePfj6oL09eVScaulGHiyrDBuI1S8DqMyHgbpoUYhQHCc9Etg
g7kJgD1Va8bUgsGkn9k22ckkDUY4fEE4OFLNa+WOfBohjdoczLv6AwEWqZpCz9GkArOXC7NNZbTj
2dbDXJ+OHYbdSSnK0rh7h5E0gsYKKmuEObOt0WPVnG0z7LTNx5l6m4WO9ZqlL9e3jnfDA6jzHzt/
gBBrJLjz0s12mENbbqnvp2Twusm7boTz7kGWBMk+1IB0zMFZTCxdcylNulm2EUuVQPNAshe23hrM
Ho2ckdsF1+3xosveHBM4223KhiWujTCJK2ddSidvAlt6GLobJDNeZ7zgsXDdIqcVdrlCxtfjfpt6
c5B0SILSVlTq5zrQBhjMRTGPQLPJ/KG9Dofqtv0sGizldMJgGgMFwCdBLw6CpJfeuKx1rA9Fa7y/
kvONTgd5mKb5ZL7EIQUoLYcy1KGEWn3qb4S3Bl3XH18eus8EcoyYQNGZkzXBrlzHy2SEXgdickjd
+Muxw/9j0IITvDqICMy43wUBth9UHSA/spnnLLqNvV4W8FeLFI66nLoZgmgoD8QfKCxiW3eWmJgy
VgnkHheihzdTQJU/AJA9gJUYbCQOVfIhXi9oGHDTKpNgXgghxbA0g7kUe6NXpw31m7D58R/uSw+A
tof0TKtg3QEkBoJHDPfwdgYZz7GqJV8kOSYhQtwXVd8CcwZz7vUvgxdgMG8H+Yv3OUO2sdODsSNO
9QSsoVYHLYMjJOYOzfZ23QjPKwBYwqzmO/rWZs6KLFuyFAWxw372bClxRnK7LU7ViCYLuUe0N8SE
ZRRv9CEDhQzYmylJ7ny7fU8/jV+TVwoVlY+kchVRAYd3SDuT7AauZdJWo2FrYWS5uto6hfTr+uaJ
DDDPBVLiv8HG5amv98Ny/wHWFoASfh8OYULEkhirYc66HVbZetb77/l6aCT9UVs+5Gn/OAFLRipB
22XQJ3gzCN8qVJOl1C275+t7xffm3zboXu7y1mHZIGCjwsYy3RSK0y1PZXe4boLvy4TqBGM0DCQn
lyaiGfNTa4vUeN2+yHYMGW13yfwh2wTbxbskoWSLcS1Dgc67zCwlQ/V7mJPUDuP1vlEeWhtyAN1t
acb3EkSlmzcz8a8vjLt3O4P033d7pyyyVOQF9k62npv1RtUyJ4+C6za4Vaf9qtjdy7WaxCVWtT62
hWOeVnfxzHfFij6IYq+4A7cmYreIb5ebYyNqE+wjRhaRFF4ubh02u5Arw4a4s/Vc3vVOC6Eo4qeS
o3foRFF2jPm4iWrW3HfM3iwT+HSl6AwrwUs8CZsX2s4r3Thsw+1WTPLEPT6g22SUgSyKnbpc4ZyV
EkYmVT2U9Hr7upZTszjzkE03Ta3GgouJf4wY5NPoyDhKbExM0qY+IXJfE7BOW/czxoLzU6OCjsxy
J1cnDoBFB/MJKsWiJwv3zQ286D+GmWAld0sSLx2qlkiDz1RLvvveQMyMGoT6wU+Bt/L39Lc1JlEt
Sr2tFlIRUObF3+INjCoViFy642Q4PSSNTqtXwW2yQpSt0r/LZm37VTLfPu7kps4qbG/6qgSmmzSe
5CJfTZ3IAWLLT1pHpCfJXamO/F+mfAMGO/ijqOU0DW1GQqm+1bUXsLG7kWhkmGvDwFScDS8FcQPz
7UvQ/Z02KSFhVD/Mc7j0Z9kQlA1FJpjPvC8bNDkk3P828dvprAG0auv/ow3mQ1urwViTYoL62lSF
chZ79dz4q/Lpuu/RzfjDBXabxWQyRoExZIUgGm/r3ZJ6rfEgyS96J7qUqSddMcPWPGutjKYkRXLR
1RADUwyI6XygRo0xp/fbEsLc7EtZH5vNmmPJDqcSNG2GZ4OGwR4+cln+nxFbZmf1ktQoUnlGeJ+7
wok2yY+WF2Cu5w7MGbfGWDjyIsoDuAXIfxYGm0wMbBRpBe+wZoel80pnkhRPOS5HFFm/a0/J5xKj
gZ0be9JLcapc/UkRxCa+p/9nW2GdCYTNaipZnpjIdBMbUKXEVwfjOHTCRjw3FO12lgmBuTmYU7XC
DzuUHTvcYYlXuuqL6ajQj5zFBGeidTGhj8RZX0BAiiDbvc0m1bGNszqKJvy5Hxd4gCmjJZp6BrN5
xZaSIbELlDeV8UGPirc+z1p3WNp7Tem96x8yd0E7W8wGTrVG1rRDvpj1p7RzF/klaYL/zQSzZ0aB
LluR50iqxsZLIBBeR47+7/Xh8UwAbp6Ot7wP8F/mF9G4yVZXYh1p5K/zMenPsSSavKP7/kc0AmIe
dwQYiu33590uBdVToPJUCQvBXNJx0ayDIg3+Nq2OGt9mWe80BshVFmctl6NtxU5afPnARuJuwnio
pZjA/12uMVaXmjQ0XdOSJwqlL2VHF1Ewcn0Pg3c6OmqGTlTm+tC3kYDXGzdtur7NQ0DUb1P1C+yq
goj4fpv+sZc7O8wFsi75PEbziupudWPb03FAZS2J3HGMnVgb3SwaD23xM62DHApgZXe7mZnbkQBa
ebPaO9aanQpovsS2I1k3zXTs5c8axEWQF5RRAEkOwc/lJ3YAx0OmliIvWIZXoqRjS2akr0monoxA
OYLL+lyGmpthvECURnK/yZ0x5vuX4npdSLKQMCcR6EMbp68nFwI+gkXxj/r3mphPX1e3Rmp7FB0N
ufbU4b60VqcewnX9cd1tRXaY779Uu8kqVaSpWn/Qkx+l+pqSr80i+Di4VWI6v/B/R0R3dfd1Jlql
Iu/BEeUrEAPxsTwlQXwAocaP1QPrdyACCggN0nXvDBK7LKIqt0jYp58bkG6hZhRXz6QFv3DnRM3q
Wi1S4mJzszbYimd1DK7vK7+ctFsxk07OaZoYQ4XXBmZeJgeaTvQBMB2js3Koz9GPDpQOoiej6CyZ
8JAmdR9LsQ2YYmyAWEd9zgrJq+Q6AUucJLia+B8durWAmxCMVrMdoLFYjXgdS5RkguSnjtJw7mqP
dfgumXovPE7e0my8v0G2T4Vh2fx/3tJyVDb0S+dH80BSRzmmn7SnNCSfwF56lI9L5hAM64oUxHmP
cDoaTAdcFShLsVT1SKR76MWgbgtZRT97aILlGAHRtdyJbdEvjQm6IKkGnhZTG7QXzpxeaxd9Y8bA
tqBu5KSq6pS2IKZwqHUtUB6DqhB4O6DuNMZElEitBa1BtEZvo9O4OmjuLyGpnRxwcslVDsldcmyD
cnLqh9EjB0qOUbmiPeWtU8HoC4DDKlA87+2W3Zc5zcNARqsBSCm6k4fWqWRBKsCJ0Kjt20jOcBsA
CsXcxIVOqnIgqx2akt24XQIcwzJad5Uq4p9V6TfMHpmKFwNE1QDxQrHtMsgMUqrJTYvaNAYrVGBc
qyUBw540qKlT1838lMqt9ROEZPq5byr7NurMyevJPHVOmld1aI22+muoiqZ9QLi3Hki00kt0wmRh
KkfkFblGfqfaW/FjgQDKKel1MHBWK9luUEOxNo9sJYgMhlh6BQUfFMJqeRS1Snh7iUY22J9kVCzR
gb1coarnE61kgA6i+loNibOAWFoUKnkOoQH/BCwePjMIo1zaqFurjIoRNuoFmpv5rTQ8XY/FvGPC
GBsSUACCEKwYt1/lvt2sAc/IAowGjpJ80ax4dRGglRvNXk9bbgsuVV5wJDrqFKAPwpAyYQuwii6X
kjYTK9yeZzc6lP5yk3z/W1defNfxlrc3xtytnTTNULSacdUZN1vqyeZxXZwRTIXt4fo+cmajrItl
MZdqN/WSFEtIFgbtV209dtI9xDWcLnVnDA8ry+akxm2Rfb9u9X2IjP3KdNwwAHVrCsDrjH/YiVkO
9RrTgGGC2DxdRuIv1VZ/MvWsf1brDO/2sh8x0ZTUhXTUIaTqR3KVTce5mIEejWZ8X2m/5Jjoq5L7
vozNr2O2pU/gXMy8dR7XIGnl+C2XteIp1teye1RIMh6qKrNKzOCXaXLs+0XPH+pxS+JzE8U11Mh7
UttvcQqSFjftWguyikMrbQ5EozGIXJZL9m0YauumlbNReoZi0noq8HtOSa7rJxUESOpBVUb5UxXn
k3k7ReOC+kabFVEQq2oKjXUp1+67RQHjWIlMsHaseTS+NgVE0bKoim4K0pbPXTJthzlrUt1RIJ3u
4wlSQugnMrMiaHR9ecqWRu2O/ZpqwNyr0L+zbfD7nkgCxcTTqI2F4SZjtH6zQSn7WYqn7BjpLXnp
xwXcWsY8FF9WfatM8LHGpuiZwfXb3bnSuLC7CIperxQQxqEIAoVtLb03VygZKIozG0c7/3XdiXhV
Z9w34OmlwDZQojKuq2TyCPeZrbBWLb8Fi9xggJ0oGGPrrw6SMOXkD4UCsMwBfWNXnUDpg+9pftP6
oE0FRUBevNvfGkxMXQebpP0km6HUrXgR/bRELVNe7glSSrxDQTOCwj2LA57LaASKD0Ak8xZd0w6K
FCbyo80ZTmugBuML1G8DVaR6x13Wb6MsKNhUMyntrRrHiZl11NQgWn79DHl3EXpMCAEmoDkov1z6
S4IZmQTcr2jQkW9950r2XTqEHzEBgDEo0WSKfLg0ofYFVItT1ALNAdLS0D6C0kFu38ZW9nzdEO99
AmJgwH8BntEppPnS0gwMy9IkmhnKkDjcxq/asjhJBr4Uhbg9IV6qfW300VXM6E6VJm/YdNz8oj4h
/57afRX0E919gqNhraVkSVpYdJ65xe4APbzIfBjW1ZnL/E7rf4yQX4yhhU3G+yzSvOu7wMnqLz5K
ZhNIn0u2Bd6i0NRLt56ObePk5K9pOV43w+vgYUoNo9uAlug6hjQul2mpc911MepP46l8TXRgd7bj
cKO/qM/lObo3A3DwPKhPHzEKeJdKp1so0vvSaDJN6zrSa7nzgL5w0a+8hUT7Q+7mIZKQb/IxfhZB
dnifIApDmoGREA18Msw6lU0q5KZO0MeLTnl/LzcCGAs3Yu/+PlMX2hS96LQJgI+6GRy5Xh1F1n1o
a7mZatwn0Aq4voW8D363HPZrJEuZR6uUk7AYVTDQR49RjPxay7QP2QHJFH2PUKbTy5MCjytUWnOZ
hMaQVudt7KPGG3tzvl9iaUrc64vi+TyYPTDMDlpfTPMyZ9QuUZkWFC83GX4pfzFRFbPlb8osOCru
yxXQP8QYGxzkmBi+XJRixVbeT+iYrRRwRAeG1XDoHAJsc3MQvc95J4X1oAOIkRpkaEwcMfrWzqwK
Gba13G2Gb1WZM4oUgnjOt7fBbFxMzHhNeniDrMznPIece2MaDiaVvU3PD1abC5pPPNwfFPhw4Sgo
K+NFzrzu+rRvei1DRTcL87v0KTCC9K71AUK9aQ/Ez16rby0w2ycw9AhuIboSNuHdG2YuusqurCQ2
UfuzkKhY5uwm1k8pe1la1THk5I403667JPcaMPFkBok1LefYNK7sroFqHlYZ9Ji0LjCdaY0DbFfh
eB7oDI/378UbUX7YGaO+tDPWpH3WNGj5hZOaYGq4hPJZEZZ6EaRd4hL7rKbjQbA+Xlzcm2S+BbUt
Ssvs8ILIQvopLMcEwyCapz31qHLUQfWpzlwp9T9iFfkXBRIrJpKxy4WqalZoMQpaof6WgYZGcaID
1SYn38hbg07jPa1bfeQGQHdcMfDaRQ+CVXpvZ93syhm47Ex/VbqnpRbcarwPHcELSRiWRcfaLtcU
4wVmWnkMtEaJF193wNQeiIMEaQE3f91bYe4ZFDeUNJoRTpq19epqeZmi8qGeetf21GcNswPZS20v
PiGFB3k7p6k3JErYU8EBChZrMwcYb9tqWaAhBFKF3E+BfqIo2ArM0+tDee4nICrUo6iGy3PV3dJZ
dIzatg1mwFoSgkYyddIKskaVLihP8K6gvQ0mvgxmNM55gz5ppibuMrj9/yPtynbrRpLlFxHgvrxy
OyR1tFuWrBfCstvcivvOr79R6pk2VeKcuuNBw0ADAk6ytqyszMgIk9iWWNlmf3d5Bg8nEBtClimp
3acG1bhYrYZMyIEXo+xAOtXqE6/m7RaeEXZLggWQ6AaKYkl50jMnVn5YcXB5HMcbcjcQZkNKE8nl
JJ+xIS1bv58JeqKo2rbmjQRUkeC+odKFnFvg6L4DRuDfk8fuvqJIh7ob0zgc4qga+ls9vbLGzF23
u8Xgybwc7ghKaYL+BtC8K3SOdz65AqX21lnomZHEu0p9lZVzrjt4jXCm8XCpdmYYPzytJC6bFfth
jszT+Ev6sbgFDhSmFYFJ5wun0s+veVzIx0bfoUmgTwHT2cexJYLSbHVn4bmt/GiK+E7u5rDpE45j
PHzQ7bNUTLSgZUZF8m4Gwtuyp5cmpCURPVSuc3RXngi6mHmdKkfj2htkTnEVywAeyDGymnE0tOAL
OnPxqscPp12Khpk7KJ9pfUosJSx/kTA+jSfhhjyXQELfW6fOLtz4JkEc9nZ5mxyhYyjNHgWTva8Y
G47ImbLWC+pYyu3iU3UI2Wkye42A+kRvYEBuLa8IhaeyRN+qkwbLDfjPOCHD0eTuP4H+fXcgtEVO
K6GXUb3rHmrFz1vFLmVO2HUU5u1tMKehr/O6N8CjAq2I2a7S0Ta60RHEazl2ts5f8j8oi4BNEPUQ
YJwRpjMbVB6BdBJKvEet0nzA4yaZysWu8+0Pslt7M8y2TNYVebxYALwzvpmqm0zl+WL6nWx0vDfA
7EmtNkYhXRCCaO84fSWwHlT0uolnOeBSVx364N2cMTsxEYlgxGaPsiMIfGaHEIf2oAGMCyBTmjvb
/fxCnVbiSt8un4Gjzh/0nyMDJaOXELhjZpRTKTfSaqE7XHnMHihYVfbKKHcpzbnUOKuv+6lHWYSs
xk7/gJaGhnZgiEUOjGYqmZ0ZS0vRrgmmOEdSetNPo4l8UMw55oeRDmBBiCYBiIfSwscjVqZaba3g
IQdKUXIaJYgl3lP78BD/tsDmD4S6NpuuwQ2KJtBE0NzJ8pSR10zMM8IcK7EZylZLsFCy4C2JClLi
r2rJiaM4U8W2WRTpaKVKhqfviB59ocAO+MnZbjSU/XSoLKiQQMDLAuUoPQg7f6ek5baMG5xDDsHV
HuX1LqDkpiKX+OVwKDtDTLQm5Ok8NCooKuLmK/S6iOhxRnJ0ZLHmuOgBnkcChBmJOjQ9gfIZ0MiB
JkFHQ3HTyq6uhBvVHl3pJL+gg50qrj3wOq6ONsLeMDOyujDyPu+RO86Kx3kBN/p3jUdNdTR5exPM
kenh3KtSauAUSmDlJ/2brvES0xwTbBY/XvHkkFOsT5/OjrHFb0VfcHzbkQlUYbE0CrhrTLY+D7LD
AiVy3K1kedTr12LkEaEdrQRiB0MEPSso7NhsFLS45hwFO4DFC1t4XFzBLu7BOvUTFIfWveSBttQZ
fF64fhRCWwhZAIBH8GIYdNS7E5TV+hon5WhBMSgU1/scRUC9jcSUc70ejg33t4naDkJ1thkFkNRs
ihO8D9U+85Ed9YRuuqpnXvxzWC8Dzv4fO8xullYUzFTaLJFbdvtrkN9ZIChJwVTa/Uv8KN8unuzK
XPYu+rusI9rbZbb40i5Dk84atnj+apnfyua0osRc5BCra89pPfh/4C529lhqqErNN0OF0kAoXIEV
k8iu8qL4lMrGdG3VlWY3LV3Z1/4fEDXOSrLcqUSahVUe0agx9GFTfTXQ8Dq4nNHRKOHzbAIIg2oW
1aVgMhjoAO9aKUMGA1LFDqJoP7kvnCyswbJVIGrhsUYeJhKR7frHHnMZtuDMV1A7xoMftPkperNS
t7kCRDRUPNqsf3l0h3Am1FYMykEAKW0WMSVNjWLOMQLowQW93A/rUXYMdCpTy+AKvOnoTm3P6Bf1
IG/9OF3zhX4OEwP7T2C2q1YsUr0WNEy7Xc5qpKJNq3DqH+MPJG+Acqc6dhlnUQ/d5z+jtth+hc5s
UaUQiBl2FcCnaLgEoPHyxPIsMKuYqHG5KjVc2ahmgwfm7u2K4hl4R+8o5vg9d4h0P3rMBDgnYLPQ
PLpmz9BhbceQZJ6uvumFM2kvKZDEIFS9PLLj9TJQE6Hc+sCiM5Ft1XWlUspYLxKvkFQErXrjgFut
f9SnNLkG6plylJSDeG2ZZHzudUsGu4CmFTbSWwVUJdFYY6vKRP6yMk3Xwstf93neafsJWsR1Km0g
s3dvna+GGdeAVLbWTaW+lEpw+fc/e5yPv8+sa10baHSJ6xgdTs+tHLaDZqeJc9kGbwzMouoFyDM7
FVw+k4TW9tRrG1794HgUkCcysY7KpyZai0jbtsx4YKbFOVtCol+lhONZDl5ftClHRCUEDB0g16Oj
3F3myiariTJZ6J5/XPw8thXwPijg6BEcFO3CztuQdhAQStS3gqu5l2fwgL+SGgevC1SY0GbCxkfo
1+5Voa2QJXPMU/9Q3KROd1uDgGmIgAsy7cRJfqxXrWjzZvagZgjLaNBAFAGeUIPl8hhEpc2KGnn3
DgQ2y7k/DUEC/id/AEEBj6D84Ch+NMa8cEWzrJR8w27UC1u9N0/wnWhVFL63rnEv+5TkndeQ9DlE
g0VglSkHqil/alQksq5NWovYaSbFV2UWb0gLDhFt8tAaylvEw5sXVVc0YaMQDzjvxx20bdCr7FJA
5dJzn6IAq7hL0ARZjcLahMAJVIre5W3zeXBokPttkL3q485q87VGijqXzk2J051+HdUibHh2Ph8/
2ME86kC9Inxn36JCVS5rMfd4IJSGAuHAHFGqXRbWEkft1sYxx2N/9icfzTG7ZEoQw2g6IpjFLG/q
TnqDA+PM3NGLcT8i5rCbLXy7tmFbrKnw15BcGZkvZvWd2daGrXX92+V1Op4/BdvCkmhMRv++cy3i
NM7ViMAb5YrVFpNoWSu7TDmzRnfXp7gPIpL/NsJcc3CbgpE0SODI85PZnHL9r1LT7GS7UcFzVv+s
CI9163iZAK7FiwF3FwuxVdUJb0ULV5clFI9SDaZtwoMiHy4T3CFgLVS4ne2ZLED5obYKkiBK/UWU
KntcOnvNfAWqTIl/eY14pphLTDFBZ7VmeECaTfpAlnhxivFFbdraVuofZcPLU7179E/LtRsas8kV
KW1jqyjjkDTzfBZGS3qVxHV1Fa1ZXsvVHFxTTeISqn9y7SX6tOrQOSqA8i0M0t/UTZ+ClnUC5MON
czXzhWVY36TMqJ9lcwGVr2HF2kOWClsgp3lF3NXIldukWeZfEpIxb7Wmx18bZZQjsUq0K3TsN8QR
xc4MNpKYnqCbAofT5fP8woFg80Pzj2rUs6xlxRZPYiahV09HSl9LXSVDJJs+GcDJ8jDLHFNsFa1r
lcwY4cfCeQuaLlIgJyLYM+REes7DnPW/KJuZ6AAQoRuGhzlIcT6e62VssyUvFxLhzD+CSqZGI4Dy
DXG0O4DKgRPJfXpo/W1NBWADbQe0oeOjtWZQ0LIsQB2y92ZPdWgDB1prb63TcEpchZN+ZF0WY4yd
w6ytEY0YmkCbAEi9giRRSlwx1XhC06wTebcD4KoBunxUPhXm2NVbnqftkJQRwdbT7yv18fKxPhzH
7veZY1YXeAsDIJ2HyXTWyXdNfDH+a9AHOwbmMrHEtBPGeIoRvFm3f79Ezdk23oVtu6g7zVe8qIbd
4X9bRLYLmD80FrzX8HYXSpWuyzYMcR6t67VMvKze7Fh6XHS/7p4vz9+nGidrirlWjAZ3VzmZQkDL
Ic0XEBpD0aB61k5C1Kd24nKpV453xO+x0bHvxra2jaSTbbICSuJaetLzOAdgXxvsxZH9KgI6Qp78
jdd7ebxPfltljnJqmQMED+QEjAA+mdCBczJXHgsK3Wt7l89OJXOAtVhuTKFXkigP9YiiCYBIDSg1
tO5jDbl65p8quYw9Njysyy6VakPPI7WwAZ3JvssOKvyPgmd9F4hXZLYRdYB7qQknEvkPe4bGOijz
QO6CmUzA6pp4ak2INT3OnuhJAehI3N417c2jfCQ8JOLhQBHagwGUNt4YrI72tvXZ1kxygYmNI7RT
ReadCbl6Gxc3aBUaZ3wWlZAXQn56zNDp3VtlXNekjK3Qg/k0khKvAd4e519ArzRSQb07g+mlOnWG
t/2BX94bZfzZuuA9n9SlEKZK4YB+3h7boOKpHX56FLJDYzxan7UZacYm+xdTf+XWT4ZnnBRPuOPV
W4+O+7u+Mhjy8PJln925pebxbBRA6bX3w2Y5Uvpf0+O8j4YKHCD9g7KjymREh1WPzXpIIbp1W3/f
zkWk38W++GPyxrA7xVxRiE95dNYem3MBxL4YpwoQ0q/CLflZZo7kUpn18ix1dn9OAzMQooJ/3tnk
2rtdRYFqIeA8OrpoPnpOZJgGSGSLSUgg9jFfU/Vc1Z+u+UpBR3GPtjPEOLJCTxcwLsHQ3D/oRQ5O
zsU2iGJv2Ylz+9BPZl3mzhKbqjfkxpAXdSgi9TV5WL60TnndXAGc54KD686CMqNDz5n0bXvkic6y
zylmMtlUfZ53a90WehYBlwgiiVtF+ZUsQZIodm40drKgX5eLPj66hPajZTzKQkQiKRAZRIQXn+Z3
fVN3ql3pJv+q/JIhbdosp/GKd+MeBRN7q4xLwX2rtJ2eJ2EuqI4GXODalb4u/SIT2gl5eebDKHZv
jXEtjS7NxVBmeTQinoAytxOjTQlsVe+Aqb946a1D7wK9WAC6gehWLeYoasDLJtsspdGk/DT0LzlP
yPx4xX7/PrNiyN7GCwDjSSg018J6zupvm8TB8Bw7490YmPVRZ7LUZYEZm/z6RnLbEwQZxcfVz0GG
3PBkCj8h4P/e979HxKxP0dZiUUy1ECBFtzrpHUS0UkeE/uQWmG5O7PwtOa8vor9At8DmxbW85aLT
vYv9kgwvVENsEWya2/cyAZPLYNacMIxngwloyx78yXkWp5GhPEzjX0bB8Vm8LcHEr6qeT7jPVCNI
q8lO1usOXAx68idhwG5PsK4efGJSb8QkypYqSLXSNuTSUeOny+732Af+3guMn++GVq06saNxVQYW
bj1cfcnrTrxVP75O/m0GhLkfV12x6loqByOLtlGye8OyxbR/GqTFmayCF5teXn3tU0Ypn1RB6UkS
dvNy0o3uG/Kn3y/P2uUNgGDt43DUNFEFoPRJBNItZ4VsjjWNlJTe/t/MMG5hkQCwBkk8iYb5Gdxl
m3zSeTTYvJEwvkCuu3VJ9BS+egsMEEd0lvdfq1t89DeIXT7OFlBUcwqawTQq9e272lceuqI5fVG8
YTAnPuvHTJk1KQOY9HHLvsgbXJp/eTEOnzyY7X9dNJ+6ocysQ7fJhougc9fO1gBgVe/63E5CKdJ9
NF81Nq9mxBsV4wL6ScmtZknLyFK8vPLnBhokweVRHR5MFf1dAO2AgMViXJnVFOJmUROKKDib3p26
Kr7NBemqM1Ze+vr4EbczxoynWvWl1Ghg0HvQHZ5tcHb9pPgtxRHt8pZSBgkhT8Ll0BvsbDIODrSV
FZk3LYuW4pwYIBpE2vfyFH4CNr/v739M4AHycX+LKHWMnSngmLoi4Bi9Q+50By3nIF+yIc6R2J33
N2++NSCJt0a5U75d/oTLgwRu4uMXCKUcj0Xfk8iKo1R8IiqvcsozwDg8WWy6Sq+Qw6Ocf/rpPcsA
sOz8bfVNO75aAx68n2eQcX1Cto0G5D4IEhvNXRxX56FN3MuTxtmOn/iU0ckLVuCiIpF8Wk/bC125
9im7LsL5bvBEt3TTex64hWuT8YWiuNSk6GItIOcq9Tbg4BWkTgQnDsxH+Uf8QltOeEYP3chufzLO
US1SETwaFokS+YsSq9AEflREHqkhd2SsJyEVMbUYnkQ9Ue2d9qR/00RnvoOsp9f6yW0lQOc849F8
Hnvl3eAYnyIp6C+U9QSRxS3qDOhliN3qKjv37uZVyLjx6qT05z69VnfmGHdST3IFmF6eR3Kb24PQ
3InjVdbPzobWbKGyM5Nz63DWTmJ8S6Yk0qpXQhGNoEOZwF5AhrPGexHwjDDuI5Hbnmg9nlCW7GxD
kAn+onDGcfwo/D1x73/fxf2CUpcAHy1FRJPMold4RYv8OU34Dqcc//s/Hu73fbOz18yZrk4DCjdz
1IRofr1CR0sYn0efig/Ogenp11x0JcdpvacTdzalGFRHyobDPXZ2c04CNNZ4E3KUaJu2bC2ihOJt
7uhPl/2YzDNLl3dnVq5loJ8acw5qYqNshI6CIYSqh2266a12k4OfOvbRxU+Ba8UjsOB25gqN3Vzz
gE6XYwkgMj5+x5qZxrToQxKNyXXdaY6kVfbU+521cN5fPEOMq8mFbVKbHJdDBUquFcccWFItvtMy
zrv88HG027OMb8FbFYih2TSCWDMHxenzOP+WGo0RDK0pErSwlvljY8rZCwIrgJLRK7xsweXFPU5B
ozgL9A5IUE1WPqWN+0oYaPqB1kqwqlfdmxou98YpQdAk3GWizRX4pcf9k4/bmWSGnXdKXOkzQqb4
mpLMAPp+xiVv4/7wedDSw5WEZJtIKRVB8cm4N20pN+RucAUneQqCFNUFv6Fj5OmdXKXh5Zk8PCU7
U4yTA8tpN1h5UUZb09gxpAzammPhcLvsLDBB0jbIGtI4uBuoyK50ZXgDSAwb7lua7u5Py7Mzw4RG
XdVVSo0naChWN4VwAyfnFvFtL/2Y8q+Xp4y3OnRKd46lEWNtScfJDNrhLZ1fyvIBfT+2ZXHMfILG
vQfQ0LE2QWykWhYL30ytam7zifpNs4+mdrOVqUDfHO3lL2PNbmIoQpTjjSb+zFI9MCrtPmuLUJHa
H10j+ZOVhsZmOKXxR2nT3Xcxfkbss8yYCRAT1lCIt01bPIlmO7pNV69+IVj1/WyNJuclexjQoNcf
BE/gtkGnA2PUIuAAHIeujMT7AV1puEOccbbVW0Ta/orMME8z9zBw2xtkjnsMgaZujmMaQf3dCR+H
kCpd7vUR/XeSU0O32UrthodiP9pce7P0NO02V5oZSD1NaRpB1vtUb9HUPchT6lU8KuzD47Jz4oyd
PK2rFtmBLBLF+7J83MbYTsFLBI+qCTzIz3Fd6Lcxth5blaTXKj2DopY74L+/1bXQ12MbTudJTuKo
b1ZYcq4pXmz1/kDdTaUpVJrebrDaQBp9/v53+V641n3RLm55qTyuNcbNlYU+ymaOsol6XSHIqfzY
Jc/WNSg33OrEiyk4oanMOLss17sRj7QsEuTSJbnfFb0tkMfLfu7wzIEA6V9ZECg6f9yLcTrrpazC
c5tgSim8trVTNC8CD7zSV2DhWq74cNnk0e7fW2RitpEUetvFZRKO2pUw3Rl6ZYvG9cgT6j289HYD
o5+x2xltruoKOA6qaIPiqlJ3jvVHufadBcZdicsKCl8wsUStGOqyZucjj8WANwbGP2lzt6piisWp
lud0+dGQu8tL8QkW/n79/I53WMF1ORWUcm1QD+nc+NQ+SAH4ZRPdpmVk60Z7VaJ+dEB+t55L38pt
MeC9VQ7jhp19ZoDxWpmLlWRFJEZZsKFHk+bg+XHD4VHamWEcoT5tRZyNyL5BUAFPV7foGicm95zJ
pKf/U3Ty2wqLKkvbwkhJibdkAXw0aDVOhr9ddc+J6sW3m/cHzdzM6rEN8Ehai6s0KAPahaSX+kY8
TS76mmmv0BBUv9b3dQs3b7r+M0e4GyrjCOummxbRwLrRJy0F+0BbpgugbvhQefDyb5yZPXQZO3OM
K0xHwSQmDgK2SROiSOgUhZ36NeS9wzwYNUe7XzzgBG/7npP9o/vv0pIy3pGIajlUIC4NK7G4yvTF
nScFrMi5i9rxWU7ar4NhuZzBHh763WAZ/4iqRGcWAwbbe+jeo+z/w9XY2NI9zRZ3DiTHyYkL96Ez
eGmgrLck45Su5UBTWENI/PSWQMbn5/IeBFEIgt6cLg/zcJS7AJM5+USw8tJSajNIjdBsz1r96/Lv
Hx753e8zRx5NZeacF0iOTQpuT+mpWtA0q3EGcZz//m2FZfKNLRlsQD3yi/m5/L64jV9fky+bi3ZL
Xw2lE3I8QM3+0vGEjK+Eu/6551X8ju9vSPtK4BAFUF1ndosgkWRL9SIJzesO5OdnCWJuptt4WgqN
ZlQV3D9y2TuDzE5ZGlFaB0UCPCaCphTdm74VgXc2uLx+x8CAnR3mdq2tcVHAvioE+ZkKQW+BAAWh
0LpX0O4sdw7H2uH+31ljtqMhqAPtEhcCuXGk0VnOza3gSa9Qcxgd2i6U+AKnUs9dOWaHrqBJL5Y2
IcDDrNSHvoupQbMVeUE5SFzry+Uh0vn6dMJ/j5AFGwltV0utGNPupKa18034rifyd6WHilpqOaMO
3pvLBg9P4M4gm3WosnSZc5yNdSAPZfoXqNcfpUn0L1s5jCB2VpibCMoDlloXGzBUpzjKon9HEDwG
w+PQf2eHuYKs3pLLugWwovdA4OOCfBIXwXlx/sZCztxbgH73peWi/nMXvlpSNawtwS2wEAdNSaFy
VZxMRMo/+hCxmGtwdgdvsRg3IpNCabUV/r8BsfIMotwWEt4Zr6mGZ4XxHXHSmGQtcabnbQPLXmmr
m3pN5iy8vCeO36K7xWJ8h7klpSjGbfYenkhwxyJI6382V+LjFo1nyvNk3UHHgFcn5w2PcSIZqvCd
oY1FBN2Cv0p1vUGT8dWkrRxn9f6UvrQ3GM8BwH9sqi2eNnPj6KfiRvQqN0WrIflFO9Szp9lH+XVG
bw9cZfKWRtrPP5pftGmAVRr6oTpz6MDRvk4Nea9oTCCjSAGaL05pSku+HqUuoqAA1eCmZ+n8fR63
CcUUcOygM4XZPmVBgAogSH6bWZigepK/kvmklKU7ql9jonOmmWeN2USGVU91XQxZJAnunFhB2unu
nGm2XOu+sUAf8PnyrNKvvzQ6ZvcY9ZIsUtUnYbLcLsJboT5vaKOTLIvjl48vgt+zyOye0szzItcA
Q9PiTrmW26JyjUEldoU0FPrBe6eba4szl8eBEhTQ/7V0bLbb1LuqTja8lYcfxY0F1obyhtKWxgAO
Syfw1wM+71UPYC6F7Hwabd8uTy1nyO+xxs6ZiluubyTthQA5XTeuzxacnKK+DopwyieOLTp9F5aR
rfaR3kr1cZhgSwGIXc1EwKPfpHtje5q27mkADZXdLvkUXh7hsev5Pb/s9TRNJVqNjDSKe+221ePO
HbNY8qR1Ek//myXmYtq0ejDVHsWEJv6GSNBGW57djX/0lt7tF+Y+GmYp1qcYVtAIOLnkroxiV3UH
NJj6IPHl0j3/h2Ds9/wxrmVWF1L1VUZRHu/BmFteq2HmUDF7VGjchbNJ3vf7pV1Cd+xuR/Yasm4F
SGAitdTdcTVvhaWYIBRR2rJZop8xfpvKMSw30c1qyb28gseFtd3kMp4mqbrZEiTgK9Nw9rov1H2b
Lkq1Ot7TlCKrfftvqR3fMxU7i/TQ7IbbJvpWryrStML0GDdPmvyN8Cr5vCVkE9CEKAjQaqRf1FMW
lPf1te5OzuyTG0rVoj7IHDZtmXPkPqWeVYNMQpMvQe91oRFkVz1INUDL1f5lhunjZFPUt3rGo8UH
WPIE0h23c/LCzq/F/1aogs6uDhJE/ANED6mDj7M7rFDvK6sWtaDmizL9UGbOaTwa6f73met+wAsT
HfQpouvqW5J/nZfHUefVfo5uv70NxoEN4rapTaUn0fZYzq4aUUWD7qq6KofT6EPyw5bt5FZ9WB8u
nwXe0BhvVnRSK6hpA5xh97LmV6BMmXg4w2MTaP4BkzT0HFXGhJnOC5qWyYDWdVchvb+Qq3jhXbCH
z2UwGPxjhX7F7oRJmzlCHpCgo2OAPpPqCcAFeFNUhs3N/yPzSIvTrPvaW2PcZa3HxbL2G4m2TfcG
obYH6BkP5RaMKVRq68qGHJCfKOuNnm88Fms6X59sS0D/yhrUsz8jkCfNaNWZuupOcAdT9CVe7uFw
xfBuhE6CCcEBlfGPebtUBHR8qM9NV0kz2gXxx/XHH2y8nQ3GI4JNLTZqbUhDYpw669nUTv3MyzDQ
3/g8U/+Mg81OlVkJfYke5b78XH1pzopfeu31/LTgWFlPNJsI+djUix0xAOlLeHl8R9EzWA3Qj4Y6
iwICrY/7cVHzAbHsXEYGWLqmK7O8Qxi9jhXKMFek4um+HK7YzhrjoRIk+gpTQa5BzJESboAZU5Am
5mbbDsPY/agYLzV1NZhYpAH5vjD7JXZ29cUIWmcKNG+L4rP4ol0Lr1M0uqJLEU+9ZvM61w8Dh/0X
MN6kJIIp15lVRhriIgPdoMmJcqeuXF5L3pQyDoUYOSr0aYI0tHmzmN/G1Csz//IeOfT5u1VjvIiw
ZVmR9E0SVV3QAEI4iYq9TrMz8dBMx2P5DSxgJk2XO6IpS0aiYnxC97Xb6ekXbR5/XR4OzwozY+22
yUqbbEATDFdpeYrJtVm5l00c+r4dQoKZsTEX9Uaa8AIW9CKciPAqKLyuRI4JlqxJLipFrAcsSlld
KTPweyYnmjgMnHbwh0+uIRlrNd4Qfi6+6KggIJZfi9mdvw6P1kNyKkJkJJ1nNDgngLIugLKS77Sz
unKEn5cnk7NeLDsDKXpipTk6J7rRNs3EJvMXo+e8lnizyTiMTBnRAAxHHDXQ682bwR5k//IoDjOT
++mkn7C7+ZW5SrPMTMwAFfz3cpHgoDKmnSgAq37rOOboDvt0p6BZ4l1GBrA8xtMKWmcIrbLGgVE3
6KX82cavdVHZLY8V+3BxUM6AaLcGvR9Wl6MeRFkcCBKSVf5ap4GG3JbMAY8cDkWlkpYAGILfhFkb
XSX1pJJxCazxZORxYw8riLPMm8HiXYaHu0ADpAkfLYHkjX7JbonKDe2241Kh6UOrbXm8JyUnmjjM
eIJa+h8LzHuyhPzeohEQ6dLm2lsltRGPpe6AbQAaBFu/mlp7tck1D8R4uEo7s0ykRAaiadmEONBQ
fgilQ6qflm5f3t88E2ygpMuTXKPCFRqFn+kobyVgV5sW77KVw9fjbgLZ1+OUFWteQq0Sr8fiQbLH
p8TrNWd+mfFuQzel5sTfORYPo7Pfc8e+H5XFgJhasdCmKvNejbbz3AKUYPcOJaVVIafT6GCqS2I7
D0ofBBoOxz7dEp9O8s4+c5K3Sm6lpZSy0Hw1nRlybpRMtalC40Z8JwRUHKgqmvY0eTxNn2PcHVjS
DVlS8WJlmwhTWdiIIMDzCoFxu1CnZefugChq8JRoAw18wu1eOD4hO5vMaR+grUpyRUQ6F1i/xaX9
58uznNsyJC1Wn1bWxef6jdeDdbh7d1YZ5xz3pQpJ8YGWuQu7yvEo014Ek0fZfnwH7MzQz9g5GFFt
t4SkcxGhoflEu6iBm8ycAdwrInpquKi7Q3+2M8f4MzKhmb+fR5pqGcI60kTbeojPyqkP09KmteAZ
TLWcDMGht97ZZDyc1S11rgyqFfRCC6U0YEN1uzEa3qmgu/7TqdiZYTxaJ4/ELNAUEslgcNzCLVAb
u3zZos2h/Um56nJOId12l+wx7q215LaK0z5DXXFxJZfS/FYQK3MoIef0RJyNpw14mP3Tf4+QTcWv
gmxswtDh8Ilu8WtAvnN5BJVYkJxr1UtvRFdGiwhnlJxjwCbglaStuyXr8qjVbOORUmMmkfxthdQD
0Eqh9Y7on58znjL7Ibx6P1bGx8mQrZaUaQPdkmaTL4J9HX9tneQ1u5bwfPqlA5xhN1FzPaIQybm2
ji+U3TQz/iY2MhD/KTRp5leh7KEL07Cr2EHR829UzQzuOg5jG+dYvq/8zgsoSal2fUOKsLa8bWyj
VTF4KQXeQjKOhqRZ2iSoS0fNjy3xlBfVqdz8NrkWQxHCehCO6qLsVuLBFDmH8t237wZGFODOtY1Y
gXYrOlQxJ/Omq+U+fVhO6T2v45M3RMbRCEUt6VVfmEGyAYlfAoCOxv2xkv7XDcJ4miJdc7XQJ+Qs
Tptv+VtQOK2rv9PhFi6f2ftwc4D9XlbA3woqZmY/CpTpT59y9IkXzeaa/dz4MtR6Hi6fdJ4V+vfd
SoHsoJYFhYDOQ/lZTbldmbwdeJh6BI8xpbx+75z5aGHKJ6HM+jQORgi8VYKri8DfgoJggdCvLNu1
iU5+8TqReWydhwmtnV1m/nrNUsaKDEsgjqWXzA9kuuulG7I8aKpqmyonfXY4jztrzDwmqRCTvEdL
6SrhYtCQQ6ue/2CldhaYk5zVaikkLTASg3gnt7NtCi//mwEmSKhGQV4zuQP3wfq6tNCn5EEIj13s
bgjMSe2qsm/MAhYWv/4+hC0iZ7DQntAK6I535S2PzOsTPf97nWVnjzmxUw9xZ0PGY34rtclJs/ZN
VyAYZvaGmyFnF2hT8S1extkr6uWLAJ4ZW56rYNCt66xZH1plTPDEFL91wEV5Y2Ykfm/my+tclupt
JkmpXaj5a1kj23x5IQ5DX2iHmODIoiq9LPSr14uqnyrLAOmgoTjT2fKbx+VZ85pf/VlySCA9QeAl
+BN2IkO2QAgM1m9FVJjIRpnUeLWg3B7kaezU6x0AABwXeuSpdxZY6rPU0kGKDQbdCEQHd9YUB9mA
fvZ+4FT6eGaYVHZajsOm5ChNddYtWX8kQrTMXy4v0SGkZz8UegPu/KZptapQqkUc1quzWfbq6UBx
F470GgPvTKGBkzP8Sm9WvEbVq+yWB+o8cjd784xzm9tO2IZ8zSJ9hHyt+Nfwenl8hw+UvQHGn0mF
Fg9JhqVKwy6sfGRH/c3B0xZQrP+HasfhcBQcOUOzwCFuMb6tGisjF6F9jaB6xkwSt619OCA8p40T
besCgJoL2DvcJTubjLsbegJeHPTr4Ak2ejIU2XPXwGMIL/nsC31dZq75wCurH72JjJ1NxgG21dSq
4IqATYKu/9kXhJdsrpyWSyB6GEjvLTGub5RlobYa9P/SGUWWQgEIP33U70DxMXjJT4TRDpS81If4
gZunoFuffSHtTTN+RESrwVIgVAKJruCL5uqBuQ51xhbVK7Gwh7lHB0BxUvBq6pPlRerfpiTmtAEc
ri18O9BuIsRZ3mdndzq7xlC7uFBAhVzUUYKcoQ1iH2+roFdy+Zxc3rjglP7oBkhu5OuoCIg9LdI9
ZYqYn9tO6ziJT7ot/vOMoib90UoDdupZ1fo1iE1y3oBPtMS4cNYc/Me5ULmy2J0uD+vwpv69hsi2
frQo5ZrexBm6Va3F73D/pI/JNSgOF2/yKOeWoNhcNYbDNfvnbKCD/KNJc0NWnMxon6t+QAdJIaiK
46niW1DeDBEvGidKOcgHFBw+r/dDZTxdXor1mregj6QFOlAKF3Z7KtAJMLt5YptB4WZ/BMmHsiJk
iqBAZkosU3fc13WDOjvkFCddOceieisoIlo2oFaib8UbGbXVriwTxI7NLHN27LFnAPM5mGkhAAAp
io/z3FddUXYiSCyVWzrDxSuVBFf/j7TvWJIb17b9IkbQmyldJplZ3shMEDIleu/59XdR5x0lC4VO
vKMetCYdUTsBbodt1nIBEOVKznKGs71JvchPvnNUimkqO7mUEndbw7epMSC9kYpsFH/rMXpZkoMU
gscLbW3hp8KbNWcnUjuZlBqXiSik2QQst/isH8ghVlBEjKFSCXJ0rMpEQONdRDs/8J6kzLPqWIhG
sRRFA7pjpo3loMn5LBwVJbKBYW8LwvH6dTKtZSeBOlleA6O/VhThuJQFwKhLsXRXRavcVR148zDM
6i822AEqDzZQrK1QDj2xOkDTZXDoJir5yiEH/B4gc+5HY+tbtb+2z4ctRD72NtPt/ZFr0JpaxGnT
K8sQBT2Yz6PX1V/dJqxesoPhJK1r3JC7Fp3H6STzkObY7s9QN+4+SZYMmtdLILOSqMOEuXdH8lWn
CNFz8nTAvG7w9oCA+avU2xS34RXNMnHN721yMMepKRJJOJbKG6le+pYTD5l5x+Xv04l3NetmNkQL
RpXVz0qU3c5ye9AiI5jGiBOqmHqJxz7uDVMkHyi1WjyHqrpHg6mcdUdYXS3RHXPk1JfYQi7hnXJh
qaFGqSQoLVDLlFMK2GlizF7Vz5x32JYjfQi7uyyC8lhkBnhmFUko+KxfjPawYI88nW5m85Mu55gJ
5o6EbTZ7TR5l02WsWGonoTEsHJNv0bEDJI8YgPJD8uCQXYFzOnaKvzseFXC1uJhnI8IEWgNwL2Df
HoxHzdtAmgvfCHiZL9sV76RRYVbqmmrNU+BQIiHNbbSuQiOyyyM5q08bHZF4nA+JS5yBa8ub7Vy7
1U2ZdrlgkapqkffoIxW/SoxUDYfKAa73ox7b64MtHbZXzfbAML2HibelxgwDuzNvZrkTnQkiGLxa
nLlRnkUl90uM7l8PAx8lbASzSHMBVamJWLN4LyFV1HJIYlUIhPJOn1rwijxfF8Bwhe8lUNfX68hV
xnLtsK84/MrvY9RsMNlttyYAB/BI4rc5Pxr3e4HUpSnzAOybCA0d/esK3nXVK0ubuCh4dVjRBudn
hTRQAxk6793y0drfy6XeZknVtEqHNBu8s6AfHnV7aoGbFL1a0Ys09H4/cfpjDPt7L5B6opWrVkwl
KiE46Oz/B5xCvLe+yqBfiHzeRANbGp4OOrq3JlatKGmL3g/WujZZ2MTIrGF/XnLT2+ZTd9acFtp/
XW2YH3EnjQpoY7mUWixjgb8Z+5dkIhibx6Qutvivi/mNqfHeuHGHf+RgmuK9/ivrqOQozMnB7JND
9YClU68PpwOM/WA5WQAcsY2hPDCd//hQxbYCkRNbGZ7t/W+gwgQWARoJPMDApW3t9WcZCEgyC1QR
TtLRApTK1Lrrq47ZnuZ4/fCMEeL3gql4McUAgx9TfNJE/IoJMLccD+rwnKrmPWlPvfF9rk7b5rvy
P5fX3oul4kYHRG4pSSUs95tPObDGBnV1sXF//XAfGKk06b0UyrPlYlbXZWMIAZo6+TnFTuXsqs70
EruZ0/7KT2/z0XA26MQC69PF5wEcuZsbR8k2uiWH/FDfEI5Ob47nmq5tOr/z5oucmGXXgpSlKd5S
cMDEWuooPXDJB05k5gmiPCDImkyzGUfAADWvcne3mC9RFUwGRwozdJgb+RWmnEBmSamtVclVKXZ1
HDRlYk/Sz3H534sI2ye8SKD0MwUo+DyUSQImIqza33dfUe5HDm0cqvsG9ev/HYJ4EwcGcky76Zol
UhrTKUYsWsIE2ye3Qhl05ZdF45RF2Xd2EUGpQNoQA1vZBTaMusRZesOvx47j0v7Bqi8yqK9faIJO
jGwBS2MeOW3zRRnva/GLMbuNcJhm11JPknHqZh71FdNj49IwXqeJ6gd0ZYFgDm5Q5TgEOq9NMPZW
FLHfm7xlRsZjEl9pJ4eKQ+mc9mmVDRsCA/APoiMwZR/lL8KrgkJva+cP9Vt64KW6vLNR0ai02qaR
WqQUgvB1ApUe3rHob113WEzV+HOuD8jKWJSW9Hq1knAo3yrpV5p51/8+gwphf3EfgJMLNRKBdKiK
wei3QXS7kVVIJ+vRAula8Xsioz8kvnyb8Dm1tyD6wfHtjkbZ8SK3EnaZMERvYZD9QaqtxBGA4+Wa
fTYc116/bRarOXRSsXqLMmBpJhoazu0yXeLuJ1AxRy3EKNUHYwkA7Gxn1qtCPjX6XcJbCGcUA99f
MuVDTNnMxnbGTm/1q7rVwWonRDZGs+LF3pDTNwJvtbB73ojPx0LHJhXFFdWSVRkVj/eRZSpqWMSE
mSJd+1w2X+IY2FRd5Rjy7aRzgjf7IsFvh2KDKYkKdZGZiqW/RBzjoFdBrD3/kgrJm5q7irenxZND
XaQ+pLoV1+CWB3HHitlwLbupl28dbyuHndZal/NQHrmRNGJqS4KuuAt3AgAnQFSTYxFMG3asz2u7
/YMRXsRRzlnM504jIjY9kZXUZzxkVSeKkO+t4E7r7Sp2gUQ4ucT+Vn/lI5CwXcxFOKUmSts2fW/o
QpBop7rC1mmkccyMJ4FyzgkgohQhRYO+Kn4W5FdnclLWj2/xTdEvJ6Ac8dxPbS0bAFwQOgFtiyAR
K6eVAQdq5Kc402xxkn4UGm8Bje3+/0ilq191PLXYTiZFOCCFTGR3Nt1hGF2Of94sh/aSqKajKmUa
2BOja75Vp0tmFstSENVFYMbFc9apz9ooBxrIzjsiOiKgfyOinJLBvJu0+KXrYwxxGJwrZlqEjpql
poN6TgKV5XtnkvTRJIrCiPr+0whUxw7NDMMzn5Aob51bTo7HUpi9sO3/73LiRKgnK+9Qoh1JuEF+
tzzGTJbG7AVQ9g0uiKFY2qYEpjCAao/ZYfLjI5/0hdEV0ay9HMqwE0OpGg3rfb/XtKrHjc5Uiuz5
cRnQht54vaajXroE9F68ugMz5uxFU2ZdmUbc12qJVntla3fa586GoCBztBrb0LLf+HyOQpZ33ouk
7FwdzTFT8zwJ4nS0Z+sH0WNXkr4kZsKzCqaC7KyCyh0Ac5ALlZSKgfVU3apefRd5erDeKgfhEH0W
As2NX67bIfNoO4GU+usl6OyLFBshDbb9KsmWqi+kNJ1WFbx/J4hSfTmfGkzmoo/WNAreAY5uYR3A
fNHAs3JdEMt97R0LbQI5mebaAJG7vBR3WmudyJjeV1z4FN6XoiwgX7XIbKZEwHuwfysxI6eCRYNz
FLau774OpeuzHmll3eDSrCfTs451oHpYJDhpty22xkS35yJQ89SB0nRxNirENAjU28cOpIfZsVFu
dfPffiMqsA3iVORyXefhKH4fVyepw2rhmBJHDegoJmptIVeqCNoZ8ZDBE8o/DR5AKuey6JLAWpiq
BORNEMKK8k3XAh+o7H40yvQTiRxnLJSjbfRaGqgM005SK8DYji+m/mJFvDC4lS+uhGOV8gP1LNZE
GaQiHLH31uhhFPsk/VENL0SdAMt7bNMnZUicdAr+lbXS6AFKrotDurQAAGst22wxdWI6+fx8Xcg/
2BFwtzEgjLglUmpNjMEoxSmOQpIet/ms8WiBdBmTCjdbP0O25U86aPl4uBWbdX6804tUSss7gImP
YrNUAShFbUN0la7AzNQxnR4XYOFfPyJTF0G1ZaqGBZp2eiRs0TELAhiSJEyK1amUhwztxC7y5Mm/
Lod9lTtB2w/ZpTCasFUZVSUOc7wfPitu7pIv+vOMBRIBcCDZneXydP83LvqHe9yJpL0g0UDJUrf/
4U4HOerj1n8rgEHZ3lVOhrp1b2PRCTgzn7sAYBA3C9xi7YyPzZ11z23MMS1x92MoVSpE0Hfriwr8
I9QVtGN81/b2tG0jjd5GdiV+WgEW9v36pTN92U4mpUhC3JlargIVrM1MOViGKr1HI6Q+mABO4ZTs
rov6QOdHFDUBwhsoivvoW57cgSGj55Vm2CJUDbNm6MSZOuVqOiD7J/GKVURjvs+KT+UkYMqN827/
BzW9CNk+405Nc2m05mqcxyBZbPIwu8mxhKoKnnELvGLtIHkoSq7u33ymi8zt4DuZMunawigEIZjB
IidUYWPd8cmYNv36aAwXIZT96WI95UP9u661eNPhqwxwvI0CB1BOjxsh0xRUvhOVNg+kmPfVaCMs
Y51MU4OQPXha8dZJnlpwghDvaJRpEaXJFTmFiL7z0gKjZd8Va3AjoKHO0SPR/0rT/zz8dOoix0w3
dXCPR2E1PNYSVqXk0yJ61zWC7SwuMqhL01tZHMcmjUL8exPP41OcR3+ldBcR1KVF6ZiWlUaEQJYe
wI+ot0FHOEMqzJbd7v2jU/6niEzTrOoCYMP+8Fr+jJ3iIXYxj7A+jl7k4B07Psqn0uHS1Wyf4KOu
/znbh8H+Os5ERVCjwMDbfAOhSv3+04L1yK/EJUfpVxzZU2yXDXiYOOGUrYoXyVS3Z1hJJWCKNAtL
86DLhwIroG3jieipz0plRyqvpMmTR737zNSYQdUhJ0Fipk4LC0smW7YOwvQmQDv/ghYMz3dZUizZ
wIYyQAjee6pVWJoOW2BRaCWdU8cH0km2WHPW9ZhfbyeEcodxs5BsLASkJM3PSfaXGA/09pDwtgLZ
FZydHNqQta43UxHxJAWXakOCEQj4cT/fArk6tIQ3DagU2mDaZqk5YyY/r4rECTaMxRlcJ8amRRH0
w6pBU1lgUKCMFxP0WHFQn9UH5bPm66Hho875KXkBUTFyg/lVc9ST6Db+ENQHXq91M8APhrL7AdT3
lDorTaIE31M+bLxO4zEJhAMfF4v5RXdiqC8KcIwF+UEXwUGHMzajpbMkBnJzuO40N6d47TDU97Qm
ZUqWOMImRXbW8sptcWfJqVjQdp1+XBfF1p3diSgHHWO8NyHrqgTSXXtWvebNuCUAJQ23R0Fy1wuc
Bz0ziO7EUc66G6QlMzorCVD7xO7lTRUNNpf4lSeE8ta5WWFuMsPipTA9aWntoRdKNN6sFrPvutN5
GkenJ+WgVDooEnrL3sgZi4P4E1c3Yie/PrQT5+J4H4ouF5NeneVRheq1IMKRnd+QvDeGp4UKaow8
AAdm2FY0SdHxVgR9LqWBYj/2RasbaFsYgR7/itdv19WObUeXv09pnRCXWqQCKTXQDWeMRV8fbrJi
tMW84SQHbFO6CKL0rbW6VFsrE7MnyfKaxgBtFMixEb+nHTnL2G35d8eiFK/HRlJrrnMZzOXdlKaH
3vokr29iEnNOxc5HLt+HzgvaDEPcIjbQwyF2rLvFQw7sV2/9J+lWe5jc5Syisu5MRy4uxPYy+eiZ
TICKIGRKqka52SQzUsWIoinIz+SguNJJ/tKDv8s4bDgU0hceJATbkC/iKHcrGUUkkALZI2nPiuXn
OiB8xufr34z9UFIuQihdX7WyKerCiDBW17wmj8MhfhJTVPKHz6Ytut0TQZr3hSNzy2au3SOl/6IY
1/KQZBKgYUZXxAabdEpuNkSn8kFweakVc4RC352QMgL0nvqqnHIzsEp7g2ZIfVNz6lOGYXzs52hO
5uqpo95Gnzin5H0+yhzEyhyVdkGPRL/ZBhYzb/xuAlTf7QAGHTl4bZzyFx7rwqaBV25Wpwb8gDWv
KsuE18CUfrL6F5H3xP0HP/xHXXQqMe4BHyJXolwF8qEOOmcs7fmT/ty5TdA91RgV5tQ9ufI2Vdq9
qdUxy0dFysygC8sgOyYPakCOUQLsWdkVgpanLMz7g2GrKtbgQM1J3Z/WZSWgg3vQEpTp/SxFD+M0
crwk0yfvRFA3OCNwimOnR0EnizbG/u2iAfobWe4yYfClROYY26ZlHzRiJ466wLhfrWXEsliAkdbX
qZ3DPvs2DsmNGq+2YC5PgEt3R9JypnWZur+TStV4Jh1wuomAmTw0EWTzbo5CjdsrY3rjnQzKG6dy
14lYVhrgRSYPW8TuClJod2uV6acktmOwgDgck96+zcfLxGtXxAA5IPopV1KkZkXq1QDd8BJk8MsA
7ksDhRyI8UqSx9TECzHse+6MG1NlsGQu4XFhqZZI+cshazEgkgCzcJZsNTSemlc9VB00HLbx3fqX
KWEVTQg34HDeKBjTHnaSqQMPad/HstINgYDNrLl8ayvOlTJToZ0AykkKxIqGpDAwDSw+WEJu98Qd
atMZp+PffLqLIBoWKE4tS6/0KgK06ZY+bjBkoDAK42McKgFHFmsCbAMF+H/f63fuvHNaRG/beOkI
eFzxCszvkoNuz8iLlyNPEvvzaAZAfDUFgMHU7Q2tWM3r9vCc9cHJEN/W6XD9LExD1v5IoANK2+a1
2eiDAI2/qetgXIDwnfOwR9jHsIB4oqIggZt77+S72LQMFcDwAZ5HTquHXcFDEGMf4yKB8keYGVCH
NpOEQG39uO2dKDmJAnGv3xVz3AmjtH/OsZ1z993rqotqqdOHQLlLNH/j0UmfCfDKgHrlkWPWut1n
48EK+68tn6Gc6Q13srcb2MkWVAGMCCl25ecqU0NiVqBXw1RbULY5sL3SOnEnycg1e83KL7MpZHYy
dPp9kSYWGCPE7wVqlRzTZsfu3U+iUku1jocu1zEe1UZufcYOK+a+yu8Slkh92c183nAN7xtTXrIe
jAxExCqeiBo4fopvTR8uJce0me4KQPTAFzJU0JFReqQ0K0Cnetxy1T2m6llTMV1wlNaH64rEtIed
FEqPREGcrXhdQRTSLU4zPihlx0lC2M/3DbFCVmRsQ9FLqhpBG7HPsxzrxRvO8rYJktvACQQIHG+5
hXlnWIgFWgmqZKpOfZehLvOIjEoZkA5LFzpwYuX6AeDqaCMkvHRxi0cfAvROFhWvFLkxBd2cSiD3
zdjDB5zmTfSQHdrU0Q4r9gK73j5iCSs07nmZKlP7sPqKYfANi4auh7TJIinTiviyTqdI/SQQT0rv
r6sF8yJNcNiKsor/6OxjNBuJTBVipSW+zuK9Ed/pqWhXA0cMU/t2YqigAkZWLTdWbACK4zeTHLuO
Uy5lu8mLABqLdDYNKycDpj96PP/S2l6DEnNO2Y36vJErKaiTEuAr3qUhHyWM7ZN2sqnsey26NOuA
pw69l9BFzt3xiG0ocNL1WILhNYuZ2rgTRsW1FBswZK5z0AiQcJVudfI4drZVNM7UecaYc0I1Uz0s
EUOMG10ipgCoCDCltTFHpR60FgpXq91VsifVL1HJy7yZqg7gIxVU9Rp4CqhjGcnG1jhLJADznd1H
Z2N8KXgcBewPtRNCeVpZb3WpbFHSFox2ton1fTT009quPvCHz1Yv/tSrxgaF1dc5xiLsIh/60fCu
2xtzXQ4X+eeg1I0SkJiPbYl0Hys/2J52GyzTp6Ai6/woKF7AKuhamHvY8LzlI/FMb/6BXhRviJpp
jrsfsX2NXWAv1LxJpBqw61W63EmGem9WGSdS8z7oplk7EWbRGI02KGKAqvRqGnY9fzPin9cvc/Ma
HzyzBRJPFW0nBE/qGABubOd8yaMwAb7pJA22pWIhrXbV+KTkKPX7I28Wln1xF4nUqZQVKN+FoieB
kfSYcLeSxpEi7gOGAfeO5s/uYFR4S9S+qJfeAs7xD90rz6IzP0un1df83I0edHcNMwDVWs4M2oT2
Nr5FvcmPXzBZwVFWdiFv9zuo0Ce0MZlz8ECDvF27U35sS6vEbY9q5m/AUO0hcv938N/3J6cChTx1
itSpqGSo0cMwBnF1OwCx6LrasGu9l2PRJB+lloj1WKCKJpzkhzoABe1h+ZK9wfj82euCEWvw+i0P
kIRtEH9UR6OihIWeemENFSA8SpQoSeKvQuSUHW8flyeGcqRkTCKrMOHjGgX8e1MKkir5acrl47+8
Q8qX1rIU6/M4gVj26xJuJVByD7RWA3MVD5O/4bq0jvEF42+EhxLLMUG6YG6WQivnDaJtJT7U0reM
98RgBtidclBORbQUIesnrPSiUIElhXONXfvhWQSst2oCE5eTuPA+F+VQ0qSqiVmMZRhh1jyPR2cZ
DT9qrL+pne0ORTmUKZ5KqyB9GXZktAEx+Ej66pgkqs/RCt7lUQ5jWKIkV4wCU+3YXnxVUVECveYB
s76YOH8cckf9AbeB6nh0B9XgcW5xwgFdudBjfRpkoxWCuA1q9Vs53Gj6QRNafx3vkuJnarUcR7J9
nCvxhy5kzGlq1bEEW9PU1K7qn2X+komxoxo8QH+WzmMSQAUVgqTIIs2uBABNqwOibxomrf646vNj
prxc/3IsPdxLoPzuQjqkz+OaAsXCdDoruklaFOCL3vtXYmjP2wHgoeoUkoZtnjrj/Cgnj9hivC6D
meZhedfUdBG7yCrtaYUYAD9ZHYMnKiChjgIBcAjOqrv4G1Ef1x+xlGAvjXK4qQDOLQ2k1Bhe9Rag
i7TYcJK+9dLP66dif6DLoSh/GwHjpIir1gwm1R/RbiJ+xwOo4InYtHCXsmHQWYisBbG3zie7ntwi
qe3K4NgMW5Uv59h+xE6IVuLTEAl1ZzJ/zaVvhcnxdMycZf89KI8Kblu9V5I5DqUnAv6A3+sNhZMB
tP1Ov5vcDbuEeygmRMteKOVfpWGsrNmclGB92vpyOughK6e3s8pe3B4QLTyUdp7SUX62sySlGYFd
EsbDQTAf8uEtXZwCD7TrSsc1Jcot1EMNkg9gTYSpZcsoPKPq6KyPpESvrARECq/2zNFA2qG2cyYp
bV7oQbR4bX+KyjvRfOYcaTMU2mmDHEe2ZFTcYDWUlovJrJdr381Y4pZ8w9+QBsX7DtCqG6oiVosr
jyOQqfESJAJQUcVsHO0gqlFZ01XDllL+m6Rxq9xiBAnz+4u/gOyydIpPAm+8knlKGZMm2PYEqCvt
A4c1mZIJKGAAfpD84TEFOasJbpsqSE94vvs89DRW6AUzyR9x1BmTeBktUuCMygrqnPEo1M994jdr
5mCs2JHyFY2eF869so+o4kot7PqjCvjek0hgps1ILFvB8lCeV1/0to3BHP1jBwxYkS0eu+N1iUyj
Q5nsvwIp12WUgIUQSlIESnLWyPOIbYV+PagqZ4iYuQhp7ORQHqxLS5PokbCB7k2YQ8n96Kt8n3xt
jxsyWBqmL6mTP5hc1Fimnu7EUj7MjGohgtkUASG35Yrpob9IdffHonzWLADZvOwxQ5aVJ1F7krJw
Gjhqv/2JD7atSIqqwLANhW61W6PWSgqo7MPOADSiXps+AOQKG1tht3mMvFMUbmKdi1iwKfc1qdTL
bpCGRqqn6D+1RxWwmumTAAzj7lyBBok3R8ZUwt0RKUsT5tiK4tFKwzglpyq+t5bFmaz4F4hUg+vq
zqypovL15zaplGM2AYEytrhN+TCjnh8Hko/q3xHsiZ/L0xpuszyZ3x2X0990iPeCKcuOpLnszAU4
tGIEeMniZ1NzLJmtJ6qB2jpAjqAp711HRbR11fQE4981ulfrue0AcYZtfp0AWcLHFLNz/SqZcQ3O
/7/yqANVsrKIch1t9bYn2fpsQJaa8UbYmD54J4RyT1kWd+MiiEmgpRUKtZEtiZajR1493maqp66S
nUm8UgpPJuWqpr7q8zoDSU2q/EqVI8mOSv9mVD/rPOi7BsMg3vWLZGv/5SIpH9XpWp4Z6kKC2Qhm
63si/FqMxAbt7HUxvO9FuSptUnOlX3LwXElvqeJNw1HOXq6L4KngdrO7PHg1SkA+gx1j24olgCpT
ZF9XJqfJV1c2bcPkDVJyvpRJTSGlQwdqARmAo+pB8zdEgi2Y8Lf4mUHkooQ0r/awSusiDsDgSetn
kVRuNRH7+sX9nqr46G7/6IBJeUCpTGNpUYAM22MiHgXJYAxlf0Qtkjeaw9ECmuwwm+Br+xiN2RS4
1+MXdfGr+AvnMMwkZndflGeQFIjIhgaQhx6y0WN0zJGp5d9HwNxWfiY4vIb2ZiAfL8+UJQ08D6po
UbFKJ5FeWIKahhEgkaV+cTT5fiaOOQzHijewxVbxiyzqQ6F3lJd62onBPJfYwRVyp9D0FzOZH2s1
luyJoC40TtgFvn6nTLEAfdaAwAEwH7pA2JvY91rImgB+7FaukaMtP7KNJLC8UaAjvHUsZjEZfXuM
5vxG87Yow1KUYjHyXCUY4F398h5+t/a7G+vW8IwbA7mOox8TF6RknI4qs9tuaNIG5rIh7NNsn5M6
NsZqqAMMOr2vQQ/R24NrhBsQNLdxxrTqnSzKWdVCDeKQfoiD6HXw8nvMoLiA5ljuFl90Cz8OU9CB
Xf+I7Bf1RSTtr6wWCBIiCHcAjTt57X31VXgE3huGCbAJ8JWPsMU5Ie235FZP9MwC/pNCQjF+NfO/
SX53x6FsAbsZ6tB0qRCky71ROJ34qvB2YNn5GpqnePFZKsCsqGCcCsCvSgyTAEZ/8gRbd9RQDBev
CZMQNexn9Yfs411U+BMw/Dlfa/v5H9zKTjQVl9tlmTuUjlDXc4HW7W2P6vI0uMJhk8ZVfabT3Emj
wrMKdtNBiUbUkDBfbvglVraBDB52I2agU690eFkHc9zb0EwT03f6hqxNe2m9KcZ6GLCMVdnmQ3k/
3Hao8Fi3hWXHOVZ7AG0apm8VD9COXcvayd0i1C5JMK1IAAUZACfGxm1eVxecn77lEdGtzttKzHDM
OYnqP5jd5aSUDs1qPMvLjCRSKqxFOdZtNoD9JTMEwxcGQB170xRVYIvSByUs8gQQS+YsKO6SxMng
63GZVH4s1ek3Mq3ryvlxzHi8uw1KyZoBMHjg4EjCyXR0s7UlACBHPDoRtj/fSaGUK1aKKJaMsYVf
jY5L5Ejn4WZDPG0swIrJBahwrCD/bKTcpjzveJSTrYq5KhVjwb7fdBoiXx2fs+rhup1yRNAAJota
tWLXRJh3J/e9+bCYQdJwUud/8EJ/NIhGMInHRUuXZUkxiTP8ApgS0KOf0QQCZLV+Fi1QMdgJAI8A
bLDRGPH0l+3GL8IpNztOa19MCsADJfE1m70apKp/cYMoqOmA4MC/9OBZqxCxrTB/GEjao9xVdtK5
3fr9ugx21XUnhFJBQmRQlnTgHRQPW2cVE47HeRsJAfMTP/IxM0LQkCBsmBYQEClh5TBiVnobijGz
yE6Lm0Y6CJhy6xNninijdEzHbejoYmmKoWNN+L0/a9KiQqcpzhEmFmfxOmeDghec2lt83c+eeMku
U90v4uhuUz5OihUL2LhuJ/Dl3FhABeLB0W638yHw7URQ+bQh1G3dtoDTk9fGi6XMGcUXPToZyXM8
JK7Gi0TM9+9OHKXfhm6tCq4Qo9PDt7I5yPpZ+zVmf5VaYitARX6JlTR6NyAySZbMOfRPauJzn+Gt
KEEbMlhxXryWkxEIohJosmT34MNV8v7b3+j/Tj6lktJq9EXeWhIaeNGxfkL3BmNRqyOeaxTLK07N
kG1tgBU1lS2Lt8RNi3ZBNpnlsh+mdgymcGsIVIfyOGD5YbO20uG9KZkfcCeMiq8xiTVBlDqMTYiH
fv4pNTJsLswU3jwdTw4VK1cJu4ypbJRBAarU7MUc70RFchKBE5LZ+cLuPNSnaktxACVqFIXlZ+HJ
DJVT9mJ4rdcvdhP0B8vlkSEwvdVOHuVB6mzIDGnQkqAW0dmNUciQhQB9Sy/TVsAB8OZWGSSDeF9d
5NErHj2IxaKq3ZDfDimI6QBHK/nbXhAg0wp7+THjrIsbYf6q8bd5vfHLdVNgerCdeMq9CELfy9II
oPcEi3DieJyUxM51998JoZzKXIxSYtQJCGM6D16skl4t+em6CHYGDVwewHJiel/+gAWmRiSyZtT8
07P22fA3sA+lsNvjGBph5eYh6l3LkQfPz769i1AqbQfTVa7EeQ48vfWuGm+s8taUOb6KrY+WoWkq
QM91lbJnoarFIW4BR65UN5Xw1BHs1KZvvfWtjTlXuGn2h0iDpZX/SqIs2iTzlCom4No2p/gfGM7f
3aDD9S/FvrOLGMqgGyErK2HEI9KaUr/Q6iMIVMASnHF07h+87kUOZci9LHeptZQpyGgkH/1yX/DS
T2AFBtWOeASf0PVT/YOf+iOOTgU0cdHLRpzw/g7q5217Rr83nwnSqviIVkoDGkaOQGYmevlcdAN2
JoIuVHITI6rUgeg1TnPTHttf25pu62AI/aB7HIlsl385ImXGia7VyVyPqIu6dQwaveEWz0U3u0k/
DT8GtwsiZ8aGTmzz2qLsF9PuqFvWtwugmdoZi5WKIo66+n2gh/1dc4OJKPF+PYi+fNY/lW/pC28E
gqOodJkvTWtSZkqDdwY66U0GQBZQlRqfOJfK/IwW3JakijraN5QLUVo9z1HiAyU9SKB8IbGHm/k4
Ydrrs/mjuC/c9kb40vEeGex3/07qdvbdjQ4lARDGiE+pHhSkJPUTuY/eMmDRAg/vFGWOcc97OLHt
cSeScmRRmSaTrEUkaLz2PAYdAF8sr3Hjb6snHxPe7hw7Hmys6mBf3BBuKGXFCJiWFkSUUfduXtvR
Vka78Oajfl5/STfR/XIeb/4/6Oy2cPnBh+6kUpqa9yhTyYWmBWrxVkv3GTlq8ARDYIHJTjvrsrdi
3rhqeZa5/dlrYiklasYM+GoS5rVGLPBNmIcHm5Lqth52Kz39OH2POcVGZlDaHZNSn1TVGlK1LcbH
rTBqTpXwOC23g3aWecVvtnVcviKlNGULBOw5mYWgyz/Vsb/oAcf8tuI5fXOgdIWGYGMCKEjUSeTU
GJVKGcWgmrG+Y9zP+VuyHsYKuxN5DvzL3I7yO6sxOeGC5Ur3YqlzVZYyN6o5kCCdT7LwuHZu0ocx
d0eVaXR7OVRMX3MZVbYR2N0IE5j0wGTQYwnEkR6LvZm/phw9ZIJe7sVRsR0EB6Sf50kM9JvuVfWk
7x328wCVsQGPzCdUZZwm0L5u4CMV2OAst0ItVXTjW3lzc5xaADOz3iaiUHOQsdpG1x3AjVDL3WhK
YDW7MexGCdVXsNEfokPvgf0L+O0+yCW/YSfeHU6/eAsw7A98EU5lH2Nr1YNK+jZY87pqnTHPTFAY
SpV+16Uz2FcrQf+LvMqUAQePthRmeOnjCnJkln1ulcEifGrJlyh7mXgzvMwkxwSR0O9XO1hPqVNl
kTCIlr4WGNioAyuxEy92Ewd8CFoIhrGb4cTlF2I5gJ1Euvkl1PK8WAOwLTrNLs/mtpqOXSYsXGPo
ZrGHM+rFp+JvYvJFcySacUwGYYY+SLkAYm3JJ6/NY/mk3utgK0Zu1T21L5HLQ5dhHvOPrko0+3Nm
igmggXosbWH5hfwqigeOn9vC3Uc/9199BD8c/v8u4McFgmSdQB974E6U9yXY69VAvGsAvGkW3Eoz
M7/AX8QGmIKdT1Wj/JsQ5U005hA3OOngiA6qLL55r5/nsHytgt/wV0fOCTdP/fGEF5GUqyOL1KwJ
YNMD7a76lib/R9qVLUduI9svYgQJ7q9cqoqlkkpbS2q/MFq9kOC+b19/D+Q7bhZEFzyeCE/4wRPK
AohMJDLznONNz/mRUewvx6x2k8f4RrYcMW3Ctp//tspFPKvTSkgPgQMRQI4wvIn1n9SOnDB+v766
zcVh+tGE2AOGyz/2e/X5ZnkpibZAA7JXvi7dXas90kTAfLhZV7cwvYZBUijEYLrx8ojIsUKl3CxB
loq5Vc2P/O6QfuklB1zB1U0e6Oh86fcR0vtX5MIiLRn2xz99vZVxbh+XsR/7qUkAE+5B/hY+x8Ob
jrx0oTfjKJLB2nQ2DOeakEg0NUiVXC40qpYRiFpQ3uoZsCrsHVELLsLt878ywX7C6ntNKKtQ0DsC
KXIix/ZOYYo1J/JMzniuYGZPehYRN23fdiuL7AStLFrxB1k4uNBRYtm1d3DwnYnKd3GeZIfe9jtQ
03qxD4wykzvP9oOIhIiF/k8fcGWf83hajHGRQDIYKo1gc913H7Ok8kFUcf+bK+j3x+NOKWAkVREr
oLIew9oZ2tssf1PtPVW81LwfAHlVO91tURicjlLyZtjP1/1w85iuVskdU3NupjphghB2+TDNJoAY
UAZKXSU5yLHokbYZWla2uMs2Dkc1h04Vmgsk96AeNXtDHae+ZRDqyrk0udeXtjn2ZP22xw9EzApd
/uR5XHrbASLbACFzH99mkFvEaXbj9EfX1Y4xC/I0tmVXDg4/GBGj1W73khpDReq1Trysu0WG4UwN
9VriTugUCZYp8H5+ukuO+7BTMaYEfl7jqO9SlhS7ug9KK3hIvos8USooWiAXbmw9rnI1wejCEi4H
I3rQh5fcmh3b8kF+7zbL/voCN6+K1WfkQ89cxC1dcEQ1+UiiXSk5vfF43cTfhLffuSbn7E1E1bhV
QIagPMHlyF5G4Xq8zfe6X2qg8y53qIgKuijby/ptkvN7SRuGCCpEcTBBbMZBQwW3kjU9RrP9VbC4
z6mSaRMVOm0YX2Ozu5ylBIOZnaEQA9WmLpC/oMKFif/29CeSwhApy35e16U1LqJYKZgdZDMlwXLu
qCO/sJJa9T4cx50c9F53l++KW1G2+TmyXNrkIos5DlY+RnXJcIzScrJQdSrBDDmUzvWtJJ/LIReG
+JCSqYkSRnWaH3FKWE6RnAvTSV6yc+hVhwINsAAaZJ7kTV9j6tSZE/vJT1UQsjc3WNMIeKOBTyU8
8UMbQ9Zw6iDQPU6+Xp27AoJ7/vV1bu4nzgwkNUG8itb55d0b2QTKkFmMuSjzSx2CDbLFjF40Q+BP
E+zoRlkLOwo5cNOCkiBGVNlqV9d8P+ahPelTdpzwCHljHe5kh7JvtV8ezNs0mL0S81CRSK12Ize8
NMs5vGwvE9HBiBOA+2A/+xowt81N+dPwzD/AsWb66cne17vsltZ7WYRW+RywL21z/khGvUyVWoba
qz950pu9w6hHMD0qwAeoCDXxH0Tgk5snZrXHvEsiMFgpwR4PpX5nNLOTm/WuIvPh+qnZSGUuF8a5
oZVKapeEkA4gyaF8aU4yvmYYRCci7eS3xe/2ZnDdomAneXeMloVOqQ53hMqgN+gBGTKBJ4gscJ7Q
Dbo5WAawkWGROPPilLjorq9hc9fwqDR0Gc10aIVw1ynkKtJcnpYQ4CVwAzNNdeu+eG13BMjvfFfL
YgJF9hcvMxTwSq0sskWvfM6SigYiPWF4AMJBiXyAzn1gL9/zAtMekBL4J138jUoa6mgqoMUqgXHk
dJc2iVq3ZZ61CXhY2Yil6hUnNnKpOMshe9etHcP/FMB+GgemJU+9HuLj4Z3ip0hgYkFGsVFFZD+G
sTgSxpyjckGHZFY7D3k4Aesnu8QtvHJPMQ2so7EqBSJszkaIu7TGxZpMXuxUorEVAF1rPk1naBdg
w/czxAWe+rfqBagCMO6K5iY2zhXMahqmySExb6Nqcbnjqhp3qRHKkOg79b7sqwfzUb4HGxsGh+RD
+SriSf6cFV6a4z5w0udtUygTOCRtrdsXEWjIo7F5RytIcnN1Xm4xH9ntFkXKBPn25tfUVQPz6+iU
A7vJxVN1tpaS1nEG4v8isDGOwrikGKEGE48UNdE2sIbgHV1Z44KpPsalqkjzFES/Bg/S1jvFgd4u
9ZvX5LX8DiYPgGIl1YmeiOj9xNZx6baXlrnwKkETzgAgLwwWNVddUsXfZVA/aT0BSnWx93omopcX
GOTZ1EpoLGl6EuIEaYZf06M9nuy8xUBi41Sddz0Mfg60F4vjqeWLJCvVdsgx5tPcTfIDiYVjquwA
Xtk+lTugTcoIz7SoCQwDJUPJqc6s7mpjDtpnsEPRK2njTXG5ok9xnZqNHBfzh4pk+ZA9YYDjkTyX
p9kjjvweQytZ5Amf8zZm0sa4IEauMZjInU1lTGJStCgExScNbxh60N+Hzgmf5UB9ILsEelzpEzTW
6Pv1b/c5v7g0yx3M3AqbSdJ1O7AYmuMpsr+oImk8gQm+bD6khWUUjQX+L+Xetr/K9YOaiCo+24F6
FTG5LwaFxViSbLMBl3G0uONL7FLfhHS3Kz9Jtyx/gYCJeMBta2nrOM3dxlWcy0ttqGEgh/fL9NNQ
frW2CByyUU27jM7cjSdH5TTUKWVSsdUJArtYGeAhp+xV95e9vqf3DAWT3C7nGTLeR9EQ5qYvrNfI
XYH1oofoXy8N5EDdEdl24dV79ZEeJb+F+0UjMBbCIYstf1/b5K4F0M2rizXj2h0ACkc5zQ899Q4S
efiOtkcer7vA5rWwtsa5XhHHUquF1hwkp8kDpWEweYpXnZcDBa6DtQnHZ+Jkf4hWKbp1Odcb9SQq
CgC4A3Mx3Bbj1VoM0Jhx6pNHAq0WWxHOBQm2lb8UtLSyqkYDxWbnLTv2JcGU4BYH9Vj4dCesJois
cUkMmBSH2QRDehB+GZHEoPGxs8CxcgLfOGaCLMFDSZQz8XcE+FGVWMsTgNAbh9V9i910k7vzj8Yn
u/48H0QP7U2DioVZclBBgKZI5w5pJUvI/CH1d5y+y6On7phskHJnRZ6B7J8c4tt/MbxrgRn1t0Xu
oKLKBZiYUc2oa7NOdrJLAIPbDT7xqn35KlTr2LrX1+a4A5qTqRlifTCRLjGDsZs9BeEP6adyfGWD
ZMp/Dxy/WB5PiBIDTauXtQxwYewN7ejakj8T07nu7YJF8foLhWJLsSVP9NjlpVNPh8b67+cpLpfB
/GL1RMMzEYrtjW0E9rRbqgCwcafX/UR8522lDKvvw3MpF80ykyzVJmgvWQ/Rowy6AvTH0r0GDv/C
aR6HfX6Odr17fQPZV+dzsbVV7s4jnVTn0LBCTb4v/Uqme7DOqL7SpC8mweOQhPdyU79oqfFw3e7m
RaTg1WegK6iD4pa7B4tKQy25hRKCgqaqWQJ5Sv3oVr21nO5bdid7iS/9EJjcXOvKJHf3SZbVyBnV
rQCv7R79dxtRs99bXzETB4zKWT73XnyYbqlne/NeESATNk+qDWCCLOOZCzmNy3MU5lUW06Wix8x4
rNI3uxUUs0R/nzunUZ5ITSITK0iMQy7FqCyJ0FGfixWA9eMvoE2MzibgyZcrGPOqINbUxeCjx4xG
Dult415vHQN15TtwXbjRWdQT28wD1ya5Q6JnRQb+P2MKeuAlu1O1S2o/k50INcFh39yON3XsjAfh
g519C94p1mb5g9JSrYnlosJsEwMxTQAxlZhB/SflmM10ZW2Lu3dia2ihPUKyY3/MWv9PQR5oSRbv
0Sk9LXg7Jw644W/QYPWvu8PWgVkb5q4f3HYl1KGjMkir7jRN+X4sRFNbW8/WtQnuypE6I55je5qC
gszj25CbReakEslvIvDcPUZZZj9AO1l7v76wzat89fjiiQJKWe8nbSQTJlJYYpT60p3tf9ccad/t
x4MqcOzNSLY2x3ne3DWlElpxipZVO4O1jelpKE68gwIza1kxHRLRCd26K9YmuffRYFEVml9VHYCk
wGn0ky4fs6p1FMm5vpXMv3hHWNvhXL6sIq1X9UIKqC67UnS3JLbbyaLAsmkF45YYEZEhJfbRIlhd
sepcWlmuhmZgfUlA1MN2L9egDFX59i2YyN3kKMZXbO7gyiZ3NOU5z7IqM+wASbtry4/K8L1rEgdd
8Os7uOnf+m9DH+/B1eJAvz9Bq5FExwq1DlaHlx4zxpztKvsR6JuBMZr5oCEQ3OuC9fE1x7ZpM6Xt
JDPQpfzORAqmUelQ9i/oTnrXV7j18FkvkDv+eDOX4HNCzaEn0OxDSVVOUkdVDmZ4r0uaEzav1+1t
nhYDVVSTMCArP29W1TmoQRQotC1lherXwYLiolntrhsR3Tz840oNuzqxJ8QQtLo/sFPLO9g+svdx
N3uJk/xhJ46aOMIK9eYdC0IMRu0EHjB+UkpPKzNOIrQg+swrQLHOsCWpfKMBdczYH3vTETUxN2P0
yiJ3DRAqD3FHDTMIm8Yt5/LGGJXvI7WdCoM8tqH/m8oYQZMbaYSOf/NoFjNemnDqCwAHX8oXHc+s
GoHFkXWQL0+ueWyc9in1bGjTfr3+Rbccgnyo0cIs9MK5dZZa2ix5HAFxZyxPsrLc0co6J20FKHQt
8L3NOvjaFhdcDCXTpnJEfXgA2zgSCOpbkJtx5t4BjYWf7UVgsQ0YC1Kz34vjT2tJSprSGsRSzRtN
3PbX5BkfdSXJVf4IiYt58zYgmIoWMbtur9RUUO3XTE0BLc9lTqg2No06zSBB+Ed1oocW3Zv2bXFb
FAViX1TI3fqEmozypQV5JxOj+5fGstmamrIMw4CCPtTFCdOcSrNcTHa4hfTz+nHZyo7WtrgbNupD
PMcqcL2mZuXY9XsjkpwRLYbbuXDpiDwpuhG0kEk5WFmLcnQLPYyOQmKvMQkRpClbYXO9IPbfV/dQ
WIxRBz0/K9BAiQGNI03bGWHzTeqAELi+dSJLbOUrS109lODCN80gTvSgWcxDP9q7JRcSvG7FyvWK
uMx5IU2rpyMApuUvcgR+99DddEfjqXn54Ep2/wUvKdRsVsePiyDWkFakoGhbyA9It+71w3Rj3gFK
2wPaVBzHzhENQ4k2kgsjUVGjeYyqWyAvt3lfubQ/Fr1okmbr+l6tiuedHKdMb9QZ3cLQfFLVE9pp
E30uqsy1zbelE6UlArcyuVdwN8iFUcS4bWLS3ZQ9UH29IXpps23hk9b1irgwQSYZTbhkmAICod/6
Z1Sf8vCxKzwN3Ii6cptYxf76gd9MFjRQuWIUSEPuIXO+jNfMRKsBpRv9g0K52CUQuXgv3tmcFWt/
1mdL8UVYgq2Le22Uc2h5AOhNhWpIQKsfLRkdPQNw3XzWyb6GKt31FW4Gq9UCOZcmFARalTnWwaC/
T1LlqdOZyN5Uirojm9nyelGcTzcJhnCbCFTh4S2oihpn8D569NSvXsPIU8HvDjIF1jYP/X+TCK1N
c+5tzLqeJCNBU3fQvcSaIF3TKWfDVP8I9fhB7ZdEsKmbD0eNGBg1wfwYkPoMQbYKlHlZD0k5a9kR
pJel6f1ZU0Ej1GUcvWzY0aM70R26+TgGLwb4X8DHb6h8/24G2UBqLMAujZkX3laBeUB54ya9RX5S
B+lb7IsaIxvTv4ibOpBDgG0oUHvn/BEg1AQ3HciOy6x14uWHTZ+Jfbbpjuijm/Z+ZEjIpQXX3eaJ
XRnl7u9Go+UckXYOWsiiTJUz2W4S/QhnwV236YQrM5znYyZwyUtDxutuSc9xnD7lYJEatN6Rmt61
9UWwqs18a72XnNP3VmOPMYkwQeqiVOQyxsXmMB3ZfFLkiSKM0Brn9m2qosiQsRwFRHaL17rTwfIG
14TY8Hxo/+sx3Mtjwrm+Whnm0hlQRDJBFEGNV8DBdtQQSaQITyPn5qplDSg5LRiN2zcoYub7ZV8H
rOcqPPeiI8hd3+ai9VCAZw/Vs3oOH8Cu7GLOYa/ctbv4hRGvNXvTkx+vR+rNnOH3geQH8eZFUbOM
WJD0azH8lzotGO3GX/+bDe4SB1ueaiQWxSVenQt7F4a3wxj8CxPQFTYUcH2Cto77SnRSxzYKQeVA
lX1bfdFHTxbRGm6mIhg8U1WQKAPZyLnuOKkajpcKDVRNd80SWPxc9A7cig4YawPzOOh5TFXmVgHK
o2KgoTIF5a8GLeDv2T2jbwi92svurDPAjWj27aZ9tBONtG8dvbVh7uhpZhJJaa7ZoHsPwaN8nELo
NeUHSr5c/0xbewipkr9qMVyU7dUu7yKTYnhXfVyQzKkizTmRAe4jES0rBjmGD+XSfawfAXO/voDN
l/N6BXxAjZSu6XQlAjTN2kN58Uexy2/7BF037YwBBbcm/ig71p1o8nHLT9d2udCKylgu65KUHs3x
huivc+Rp0lfB2tjFyifCaxtcRO2NZcijabIC8xwddLTPJYjJMHYozMUFonE80ZfizrrahmmOoUMJ
RyF2JhNTXVSUMG2bUA2cbCQwOk9laRdYizwU6bGYGmeEpHCOQdnre7ZtwpQtjPODYpgvLoamVedL
irktKvlS/Rp1T9f//uaVqpuyDlkLGzPa/JR910XVXIXYJiY0y8rBpZu7cmBCk2QUkghtrmZljDtk
S6y2pragDpWQX5aVOXIlch/m4J+OGOIntAMBxZV5fMLY1VFrxCXQsBXBrJYFql1g0W1jX5oZxt7s
LHHyLP6jJlZ5k9jS4uTq1N8kHd4qbZ91O8i4mw/Xt3h70b9/Epduppk6K5qRAdc9fCuyX0Skecxi
57UlczFvjPU6aow5gqYuxrf+YiMXwhFF62D/ffU6mEO9hioJjuKAOaJvTDc7A22r9hy/oItW3FVH
qIcIkofN5xcQIH99Ti4aVvEkRYqdz5iA7/3ZH/dkPnbvBGQ4DACiu91t+pQOu+qnaLWb4XBlmDup
OjWHkdbyFLTW3ZS9peG5LQ7Xz8Xmc2u9OC4cllB+TVsrw4RW7IASx37TD8lTD+6EmNF6Kq7u5rvs
i/lDYFbkIlxgBDPDVE6GnR6zk/HA+OsnzDHW3zsfFFj/wOc3yLUxA7raSu7ur3V9ruQIT5IuqQ5x
Fb+it+uW8XBL44SJvvRR6RgkgbPS2yJVBEdIcGr552U8SlUPct0POHmUTK5aiGoEgqPCd3flokvy
omYhukwwc+2p9FWfvOsfTbQKLobYqIdV8YhmQaw95hJx8uHluoG/uQf+8jSbiyJJTxQaAteMtn91
YqdCux9clg7qkNwSPfpFW8aWuwolU9/NhZGjQ62ZTx10ogg5jamAuGcDkXdx7viBnjCdqtCQm+g4
H5vd7BrHYjfgaQo0HrpY9t1yV6EwCyiJW4JqkByERO8CP7O5EBKFNFu0TI4xDpmAJq29HW6Km5xC
7BUTFE+mJ6oXbaeOlmwBeg5qQJXn1zJyUIqqJQ5iC3ksJoh8AOA/eydPNGCy3dDsAVj1HwzybS50
ZZcL0pCYKdXekMj/pxCKE/kgvAJqpw4ynyksXT+qm76wMsft67Agh7Bn5PhT/KgpT71ormjzcEIo
HhUgC2gknvlFSWRbj/pUCor4SwqCMlCilaHAn9lv/HRn/7bBRyU1mYco1ICfoKANUht0dJQvsUK8
ke6ub5bIEPc01nM899IBZyIqrN6R0+4blEtvuoq6g635121tlvLQDPvPztlclMK70xqXKUEmcqvt
p5N6yEEFoUGajez+UemQ/b1ru8jFrEoPI2WYcpAwNE7yzPBxFMxuMTpwu/ac7W1Rq3jz5K3Wx4Wt
ASxytURxMuSHzmPmpMTtbqSf5Sl0iEOfcgxTCL6f8gHavbZIzru61CobdFPzoxmqCia+qnjQDigk
SufZKvplp+ShdmMYYbKfy7RND6ZW4x4ig0Sps5iq9CMNR3kHyRrrSW6NHljFeTZG15x66iQKHbM9
xI76x7IjLTRlaQfR1WKKs/2kFeNOBZnvm0pzGWJOtdIrnqnn4xfVqpZnMCQUd+o01WclpeqOhAn4
45cqs0+xOef4INqg3iyh3WL0qNSqO12v07tSIsrBXvrEbSQTyOgyziCtUPem5dYzbb/YGVEaJ8vK
6Tjhmf/WNVF3G1tadlK0UPpZFFp1MMI0fcdsjDQ7Mrh+GvxoSAAOhjEeM5VWPtEKQBXynCygaMSk
514pRpCbofRVvdmU6ueuV3MstafhHc27OoAeuqXdV0pnAqulEEzdlJmJ6VZULJ5btVCfKiLT9zjK
tFd7VFApBjfGfUHlpHDwYE4e9RQC5o6sxOgya0nxrpthYTmjVOQA8cY08vVpVG1wm4M0VbJHeLsU
ZwVw4CkG3CIKTRWz1GbTLRdZq53C0kGlp5f0HcLMYetMGoHiijwYFeZ9m0o7KlQujqWeTB3A0EuY
u2rf0oNmo/BxlPVQPSjTrP7oxymcXFC417eVpqcHIvf6g563heGYI9KhTq6I4kmNDSq9ZtDrzC2h
OqjC3Cjlrj5Z+R+FbBehk4Jm5KZrZH1vV1MYxDP6jo4Z0USQqG02rdbRg4WyVVJgKU2dWjkYZslD
/hIdQGnkdYofngZ38c0X470/zA8ikUyRR3MpeNpibqfuovxIR5TIC0BN0+frQVFwm/BcZUWnLmQa
mTza8GrFBzLfAzV/3YSy+QJcxSUuwwZSvtVpReJjulAq7wctRWiiiVIE5VijqpdmrYy5VKm09/bQ
Ga9mOidviWXo3zFTrTRu2Erp7NbUyJ8NY4KqZZ1VyDEro6r9MJGVp2gxjS8dCYWyeJupw1+/HNKT
l9+c1m2WxVnChk2VN/nlQwnEDw9FDQXR2EeDLRBs1fUPrvLsYyUIBwbIGlhB6Wv7HlEBWZLkmq7+
EJ4xjvkPhkQ2a66rJXKXolKSSNOWGJeiXjlqigLL4M3TmxoVO3MQ5LzXD5sqcxciEDFoNBOsblJ+
os+kJ7epKXDT6wkFpvP4L9bYdtbAS8vQr623Yfieai9y9Xr9O21ZYVhFDQUaomGQ6NLKgqnumSaA
UYRNtBsn6z03Fg//z4BGieAZLjLFPYf1EZ3U3MaCkq524uFIQUGE95uWvl1f0tY5WC+Jc9I4s2jU
JyrmnurvMVRXwvS7Rr8UEqTqzdq5bkuwJn6mzR6inpQ2mOQV1Yf+o1s0mTNVkTMpgh6ZyBCXXraJ
RiRVsUBZ3wLE8E2RD2bhRqVgIHfrWK+2TudcyKzHupUz8JpEQDUvliNhnGFQRfg1kRXOeaahVCDp
AucZokdjfFCaXWX717/LZoa8XgnnPVmsAvGvYPi2g7ZT/7A4INALKgzzHzO/qR1RFUv0ediSV1fq
RIxWJzbGpS0yPdr5zlSUvTnVvlEKnEi0d+yHrAxFUp6lFKyzQUmDQrmjiW9HAv/ZbJSu946LCSO1
7IYilkKiQIdUlBslqUeiBPeatqvKG5BYonL2TZUES9usX63tWpdra8ImlzAeyzAfVdADmkrQvZ8x
OcmazkL58627fG2NCxMjBYuQZvasmgsq2YPks2kufDnBRSj4YDwYTiN9ZmvhEB8n/bGwHsLxppqe
BYd9+/RB6h49TQOPae70jaSMelU27WD4LkVeelftQNBH7nvog2ePiEj9iYAGCf1A/7rh7bX9tssd
xtCYc7uI9TkoMtdKMrcpf9mAMl43sh3OfxvhT6Pe98OEB+jR6r6p3ZsVv0QYkKFfSiMTWPqbg//b
FHcApamd4obWuKGqh3441fSlSx7nHvQvxb5KXijIQ9JQhLT4m2P/2yp3EFuiJiHwfwCnSVLuKAmo
ojFBbySpn83FAZ0qNy+6txC8DIYV3UhU3V/fYMFX5EskUtpUYT6XqGaB/bDvPbvqHJq6141spYOG
/Nci+drt3LdD3Mxph1pS8dDG0a3WNYLPx74O/35fm+AuL52YfTzIKIpAG8o1Bhm9yP7ULPW3Shoc
K+n3Et5T11e1WcxF80slQB7ICnTrL0NWCdaAUst08J6UTgfOrBP4yHa2G1og5dQB/xHVc//mXvvL
IB9OJmXIB5SFABsJOgyxxOfUBdIcjq4CStLe6P8utPy2x+UdRUobPO8VhuBXQbYGuK2CMTV933xj
kzORVx/se8vXPcG+bp/J32a5bznooFA1GvhE3fffIlVxMkX7IqWj01MdqiWTM0BIvGiU0smT7maM
rPdhoDvILDuYVn8BHv/t+g8i2yH29w/ichZlCatcosAjMsKwxavd6UZ9HKCnyPDUNcZ7TF+D8zjq
vv3gj7ZPtgdBkBJU0tPX679l8/2+OnQG87VVDoCiy1AQYoN9ziXHD5hbDIFF69R6bBoM86D4IgKT
2+77e/nse61MtmozN2GLgpyOwUzJid0R9RPQwdZeFIIxqnHnQyiivhFtOXe7FG1UF3ID8oh2TOxD
HtvtvdkQwyO0eopDjf6bCAX4EHDJFvhbLM4cJCRVStJ5CSip/VpVwNav1pEgYGzuI9jUwd4H5I3M
oybC3p7b2UAZpJvu9Bkp1SJ4J2wfDoWV05nw5yc2A21srWhKyhSzZ4NHgHJG8cy6V++kL73H5Ddl
cM+cRVNHm+66MspdnHE/LVap0+g4ynu9tdxMKbwmEyxt8zysjHCxVtLDdElrsF4QFQMtceRiBtOX
0dIlmkiITLAePsqGZVrUykTxvE9OA/EnVXZkMIRedyrBengGA9rKI9CDFe7daELD4F3uABSiXio/
/292uFhKYwtAHTyEQc33pZZ+GdNNNRzIIHCfDTrHj6G9/xw8nsWg0jC9I2dIQgsw/Z7oY7UrXcsj
P7Sv1qn2IILsGjdMP3M8CLFI217115nnA2I2pmk300YNpvO0o4+ajwHne0N1AN4+FXdgQqud/P36
pm7OFEDtUgZLH9wYzD6XEbFU5ZFgIgQDE0B3Zj9Ub3lNf9L9dxkK9QO+57smIEbZPJMrg9xNnCRt
qw4QPTtKeEKML1N+tEQzzcyDPmVQKxPcSdGALh6THrGjLH7ly3PaydB8Phld60IHwkmoG4Wi/txm
L9VQoUOOppVhQ8zzch8luS+UtNYhIvDGLtbUL6GLHMxnVXfkXYQyIaQELF+7FWFFtlO3vwzb/AfU
qJJPhm7/+QFBorOLgNVb9jabx7oRBcitE2pBQ04zoQtDMNp6ucrGiEinhBKEQcq7COCJSUQCsbkc
LEI1wUpiEJT3Ly3UMthMZwsTn0y6y9wtB9OdjgyCAnoGMQMfO938SbFlsNJqhgFmQ4O7LNWwtI0i
ApVkFPq6QR2r1TC5vVtGzW2K19B8JtYfuSZQE9h6CWIL0bkDVNwAecjlEiUzNuaBqtlRmw9kPFtV
7tTVbdlXTkZFmf2WK6xtcQsE414OvgJIpDIxK/WQ7tU9OCL3olHxbTMAxFo6JPI0k0srYzmuQp3t
I0vn0aQGD5gGjIuoPLX5bLCR2/zHDjufq/xtNOg0Ky143wEFB/aWleKrA+jKHyAC7vcHYTN167yv
7XGfCmJORp5HiI4juMaa+/FWudHuSe8sLmPem19NTGa8CiLy1vtvbZP7ZEPdRPMAJuMPDWzlXFHH
OILL6Ub7oT0Nvxh4uwJfVeEXe+FzhbnvJ3dYbS9Xo8DuLpo8gx+dLVdyCgjYmWB/ZzSqxV5UAtxM
8dYL5VzdMNQOwBbUglvf/P5BY3qP8Kw5f/JtIhN3qzc9EOyu6IvycToFqAgE7VIw742HP8WxJb87
Wk/zbsEZinaiTd2671ar5PEM6lKm8kI7kMGGi5vm7/KkerIm6ONszj3aeL1D4ZMgKf8ozqwcwyIZ
VQoSo7byB+Of0N8hPbjL9yDTeZ3w1vFVfz5IP3LF/VevuLVl7kqgdkk19ADtjwQC3LCn+qF0oSm3
r75FbnVkClKWKEfbSjnRYwfkAcyU6PZwLqKMqlzlTYjqwakIknv2ckXv13Sqw59vR3R+X21PZHbD
KiuOmIZuEYbN5lY6FnIOmpTeCpheQZr5ufYokVso/YqWt3FBWCDRJ3j4gMoZk+KXUU5KdEwAZ1oM
8sgM/D1NkN7Qo+EZzqviqlBd+0c8PhuOAfoSFUI64DYwIXJ+aXSm49QUKeqT/Vw4hvkiW4f/3vUs
0CVAcEwDL4/MU4pOU2NibAAytNZtfkde2NhXhPsITEgvHZZke5V33eLmklYGOV+f4tiiy9DER6v8
iXmKqXj6n/4+X3FM8fqeKw2S3E0yYUil+VVFowAv9wGh5EIyNg3iRvBs3YR3X36WSZaXcCzx0mYh
eT62L+GRjWzHv+R7Jtj6MUcEhmsCwWxWxbq+wK2wcmGdu9fBMD4BKEWGYOod80zvqmcGAstvjXvD
y62PmWoD3ILGHeZOrpvecDZYBjGDDmwp8iT2bVcBbZqIZLfqCKbgGAOXUYdO+D5uUjRcn68b2so4
WRrGslqwin/SdoK4mIQBHLTY1HMRUKj7StC0IN//lIoVgUy23lsX1jg3a8HMlRulioaeke0g9f5I
4vB2AXGWhEvCkSblrFX2Y4fGR5qj+NBo+yXUgcyP4sc+LwRvsa18Cr/G1JjEoyJDpuFylztllsxo
bkDUclZ2xB33QQwWufix9NhxEmWJQnPcR+2JKRfjNDMZLSaUUOKmQAIH4tb2VGJyXSRzuG0Pl4SK
S9FC3ObsqdY42EWusQxD2eV+vZ9uIPuESyI+lGfb039cP0of28U7KwElJiRSLFsz+HGKrLURuXs7
Osrge/pl7Bevx/+AmtwxnZQ8oPvKV+76N2zwKbv702dFzawPHphrP4JbdEKSUA0pgFkNXvS1ky6O
8cLAr7Eb+eQrxA3Az9nsZdDlI4ltXPDj3+iQv1L8J9mxPVEKzc7z519jGbbOFNogJHp5wmJZkjQ9
l+lxAeQpMnQ3wlVWVI5FPDzMHGhQCgLHVloJJPpvi1zOPmtdX7RZCwT+l+GNQdJBZBbImJj9Yt6a
e9WXUA1zZIEnbYWrtVEuI7HTJJLbzMCkp3Sal2Mi6X5V7SJQgl8/YiI7XIae1dMETQQtPhbz5EyT
AhOd06k7JSICS+zDfPpweKFiNhq6LYrJXZ5NqkdGXC9F0CnWqbCNL2pT768vZvN6Ya/g/7fB58Za
Ftp0ZNN03Q4CO/qZER23+xC6mY2fB2zIqrgrvWIvnOra3EYkOhaBgCb75/JURvESU61q6FHeM5iQ
uQND9/fEmxzTjZ71GuWG7rYQkt5tPAWgQmrbxEB+hWcWV2szDbOuClVLjyo56XmKOZ4bIxZNpbDv
cvndQG6JwrwMaIasKTzHUNmzlkorM7F1hspI9yMqec1e+BT/fD4u7XBXR2uZGXCAYO+IXmzFKb+x
xEC6aw4QuMXUL8ZTiv2/iOeXNtlvWicFCGxz2ytQ53yQntg8NaScA+tJ30t7sK16oqfb5hLRisVG
gqgNoMdLc0W01LYCsNxxqh7m6XaaRTIMn4Mj1rMywNVCI4AWmnxEryY1avSH5uWrqo30oVNjjExH
/0falSy3rSzLL0IE5mGLiQRIarRkyRuEZcuY5xlf/7J13rXAJg772tcbLxzhYjeqq6ursjIXOxfq
/r1bWLJBmy6yMkvllKJQNUMgxbyXHaFCitJCeiTMkgnrUcraP8pFMOvKpyUHRnEFPRzeQU3U6hPb
sBZIaohmWeC6YVZPLt9O51tKuYjQppgYG/C+H++V2/zDK0mSAbz1dM/XeEOBagtDa3Noiiw+p+1t
lcALR95sBs0C2Utp3o1LxHsikDiEfbt3QczALIJdxi6sUOORtOFvQ+Opq6bIiqbrhRHKJNkxFQ9l
/L0uwatnMWIzcYKLOLIyQ900S5gkIRGl97vMIsS1OZjRkl+Lb+w+jrZ73dxlaDxfFBWQm0hdArUO
Fi8vDtzyUDVvXfDrugnWvlEXWh5ISz/KkHZSoRoE7cbhJgdPxzy9XzezkXSeLeUDnbMKUqIaTDXy
0QUFEaBCwXBS7gwntjKwt8r70GUNmWwess/vRFd+KlCBzLGmYvJ/VP1pgVxdmzCSG8bH+XhBrVe0
6EZYjABPiDLIrfnJ4UPd1EeWMAdrJVS4qKtB56op571E/hVKP3km/xnDpek3ZSBOlaxhigKDrIKL
Tte+M4XdP7zIhv0XEiDnfkB2dbVrcw01LgxIhD7y0NIkEQE0keqrfJcdtNPwi1DWq4E1slrz2x8L
71gRaQCoyald5DC2Mrcc/CFvXTW5KcqfOgZ3/srHP41QUVZeBlUuOxxX4IUKTwbfbfsO0r/QHH4J
jrjPrL8YQia7+WmR2k0h47M0aZQF5PLaLRE3MG7At+nXR9VN3cASWXfX5j2yskdFWTWKFq3kNHKK
B5ziwsZ3rMzkUX0NvoRH8o4AnR1YCDGkzNpclmkq8ipDyYf9iHsEIlTH8iY+NAVAv6q33LcvvBuY
BUzzrSXdsZ6OG73v802monCVqIRRm8OioXOiuPUuEyzVLq10h/E/vBD5fbvvreIpObEqTdtn//Pz
UsE5QmliFpZS8Yr5sah+FCVjFI9xKuiXhiGIQ88LPDS0i1uuB6OW7suRwvpy5Gxd3pm/V0GTSWiz
PtcqlyGCHReUU/pdcKdZ0j0+n0kmRVj0VqxFkXi3ijBRp7ZzmSEuT51fLMcp2QfTM+OkkxT0Ykm6
AGwAFMFljYZDKBWq4TMn6V6G58R4IjpXMx4U8oHdjd1czsoUFVSmYRkqRYbfL9W9Pu4N5YUbnL9a
jow3rQ7eJIEGq+hFrI6AOhI8PW/hfQT8W4eUpsDrgSk4s711n7aozyNUwVQkWgrFrB5ajP2uIQpJ
Vn8kgEoWF/4G/gBHV/80RoX9ph6gfTFypA1TeeUNWRrRApXt1g7M3kv2wLYdmHi67U/2aZX6ZHpT
c1MmwCq3x4DrZE9HotFLamziD66B3Q9EnXX9I27GitVSyY9auX1fqJmRV+ioZZEjAXwWRaw7dDuH
W5mgon8X85IxBPh0pHAYWdUttM9SDKgj9bFbotjw57qq55+Pivm8UqstYf30kmIwY722pPZbMP1N
EFytigrvXQyem7zHHVoupyg7zmJkyhzj42x6BCSBgJ8C/RAYwM8/TlqMrZIXGEcY27d5snT+vRpf
r39/lglqGXNJdM7mWPW4DHhyEaX6BnNrc88IfeQbX0S+1UqoK0kKGzlM9Lb3OkgU6ANvFeM3Xd9L
KavSxjBE301CLYLxBM0xLzXwUCiS57yvb9IpsmR1+H596zaKo/AzxHEwFUD4B3Xq888TQyCZa4sB
M7OBEz4MUKVC99vMvhu70AseJydHJZgF9t76XpjxV/FIwcQdCh7nNrVKzyZ1wmFaaoDy9wKK/fL+
+ro22mQGGZn8bYNyOz0qy5lbYKMHKxWpdafQ7HzSUWCG7PMPFZ2y0OLN8ZANwGCVh/lNYeX7W1Fp
/Qsor0wCzLCLsa6gz19achBZCataRNZAOyQ6+wjzKs4WruTzfQTxBBfUigweC+UX0u9f4yK7HeHF
40dT4CvWGMnmglbmqM/WY4Ip7Lgg8QtIvfOHIH+5/s02ppDxzVYGqG+WiWOfhVLeA+giuagB3y17
6aZ8MkKIg2PCVja1xhSAW5C4XZ9a+gOrCrzplyv71BdD7VmMF1lavER7Gox7rfqhV4xBRNYeUjHE
yJZCKnvUHHR5MNHINfvBvb6LDAt0tWGWG1DzDnjudQCwoJhs1AUjq2VsE11gKFElATAISW2Q302d
UxO2KdW7voqNkaUzX6BLDEmZ8a2oFWSKbTq2qJ3FHrcT9/+FljHJui5PkSID8gfoOgaGqVO0hGIz
Ltiw7Ei0ihZII43uCGowMgbCSpC2j+ynMer718McaCkQhpjlfgmBJG4iM+FCK0s7swoZnrD9nX7b
orsLQ6Qb/QBlTC9uH9r8LahOSs9ALm47m64rpCOkonNM7d2YRUrXiorXGzfzIlndwOLq2bygIKDz
2wQVFAIxUVOxQhGoCe1ENCXkseWuIILig9N6ADIhjMfszvS2V3yapbyiLGWul4oQZvEumMFqiCzW
KQ6lV7qxy+xjbH4qUYEGgoJuHXAd5/todNxgxBzmDAZ3cYnURQ2EsAukKzqy/FFHuyZmy4qyjFJL
FJW4aVUJRvWn/JnU/XE/fsG77tDaxP3VA/ho3hjHetNhVgul/L+N5jqTCsSO7qV3huNiE41Pzhrv
wDUDnhUQCDPv4c3cHZy7/9lceujBgPc0DZirUYYfHfIIx0TibrECCLwRhog/Z3ND5EK1n0BSJQHj
c+ffUiglLtMmNBzi4lA3R6mczVllXCPbawJpKIH3afxFv7JNqkEVZBRmiHuSrC16BJT32z81mboz
mVqbm+cBNKWAgwHqrdC0FwNE7cdKF1HgO2YxipfoZTuGJVTWP6TuzG7iZqBc2SO/Z/Wmg5jIVAsz
PpryKJ7UXfog4/kKOVgoz0D1FlMCNuEji11mvGEtlHo3g7GkXcR50b34ObmbvOTWAEO/gCpmbkMU
9i8eR/pqleS4rFaZSSVYV/Ix8JTqdRxA0Xobdozpom1XUVSAIiVQuuk04KIuBaED4BRVh7CZXU2p
nJmfI3MOqme9516TKrSbYXGqJLIM8aHOgl9zMTjlLJrXz/5muFGB+4BAABTYaH7AIBC0Th6jwVOl
6n0BwYQpS5HfFDWzGL1VZ9FXlqhdjbhMiRKgTLwuasHPWqqmUovmInaWyhsgsQu+wZmPYsNZodw9
yknLuHg/cH4XKcXqB5CtWH3Wqi/HKKiyzDfypRttQZwSYG+qLnegD5IfISXTuEYj55WdF2Um2pJa
QmRvCrrv6rjwNwJYgY9DWGmnYqrqycrGMlCtAk9sq5EkDFWhGhEBhZ12omMIzfJFSmrFGWRNSe1y
7Mc7JUlnhxcn7U1rs+6J18f2BRRC848p18AJLmtt7mjhoh/CNpT2Sa3OPwY9iFIbGyeiMconWWrm
S4QJXK5adqMyValVKoIBjidVG965rG9drkqVZ3CZqSCl0YfOTboJTF1xyzXuYgB5bCphET5xcwYG
t6XIcHqLqoEipGGE+6xcBgyXlpK2T5fCcEathzALILD53SJW2rEV++a70Meda4D+SzJFpSlvIuCG
9p00az/CiRe/BH02vPNjKahmHBfKizBmqL+DmudrFQvp9ySSlyPUNxRkwXX4U89bwY/rPp/MatZT
2Yq1Pn3lJjn82aZjcjPPvfotDFvhNBvSuAP8b3lVq7zDMmo9+6ElOXfbQm3oi2DENSOas04GlUV1
4BSe1LwCjatwbEcvGA4li5JwO59euSSVYWjT3OeynoPF1J8wPintMTu5K25EFPCvH/PteLOyRKUV
TSILfbosmjf6JJ8ud+CGtSd0+P+BKbNC6PZLf2WPSimqQeA4gWRq4v0EUIH4hPa+sxzU1+Qt+ioD
1MbbOcnZfnbv5Rur4r79Zv2PdSjhUrd9MDdN0C0RpgOPdr7cgklwF9mdmWTmiPk8kxCuj2/iB3qS
lWgQt7iIMhoKj5DfRTuE1t9d2tbAcBQRD+PvJYyQS9AmLOb7TGcREGzexStD1F3Mj23WAKUkeeAJ
5JoXBQJw9Uujvcw844rYzA41SScKMuD1+NjsVdzkuVpuF2UYvKDHyHnY9Y4O7kGGkc3T9mnkw59W
RjQhjMXCqGSvi3E7KKphlfrw0CrV4/WDwLJDbqmVnTQZBlB8tJonzpypGg9B8F1iKVVuAOaQbK4W
Q32a0KizWswEMKQQRXk7ua32EH6+U73B5z/oZfK30Ucr4+H62jYw0ud2qSxpmAWuHZsasMMSg/OE
NZx4fYgRKCBI2RXDbQ/87Ri0UHPSDG2qdSVEYorQjdsfnXLS5EPZYK4MrXTG2jbPFWStocQJAnhA
vc4/XFj3YxxmAo8AVnn8d+FA5C2mvegpp84hQKXiW/Iev/2PVqmwGWpTNgnoMXjaI0GJ1LsU9a7Q
BDGlcTNYUAuxUzcSsXhLffoL0wYGWYB3R3aP/t35gvNF1KvaqEWkvBX6y9mrdsjsYR8c+VvVNHb6
YAYHFIhZPrT1UddmqcA9RAnYRVGcBveCqpiCy5k9KOExB4yEe4xN/sdoE4Kk0C5ZKbG4ETlXlukX
YRC0oByKQUY438uYpgEQwxnvjBMqw8CWskCDmxfi2hoVCJZJwozzgnWWvwpvOBp4q0WdGT2Tm6lK
Tc6uvzI+6FYcXVsk61+FHr2Oh1SoBBwXBbLwDfAYzSN0Vy3pREYVdQDegGVl8v1s7irmeVBFM6AZ
Rz98k7austqoAkKmS2LCRyshN8HtT/CmBlMYaHtjwQfBA4wMSRt6+FiUu4rPZBnI1hLsvZqLYpoU
miVn1rb4Eu2bk/Y6jX/xYjOgtaoALIwTQ7e/RY4bqrnVOg/tFDxgZiuqDjFL8IF4Pn2zr41QD5hc
TkQZ2Hn+Y+KTQHY7h9uxIbubbqIYGtpJin45oh6p09jPqdx7af08JPd5wcLMbK/jPwYwxX3uh5Kc
6XlUw/P5nXEbtmZ6M3gZYFYS3hgHHZ3o1uPum9YU92lkhjYLvnKZGopIyBS0mFQd8iTQWD23bzSj
WAUNtBn/GV8l4/5O/x6+D62FgrLV22TCMwGdw9cSddh3/UZmQUAvkgDqF1CpPa8O8CN1Uj1RfZGj
2BTKuz6pzOvnnWWEurByQWihkdDJXsDzNjcewyq0Wp1h5PK0UUuhbokaIgxc2ELNTD31TrxfMBaF
6qijoyWD2SC3dK4vatMeTIoyoVAAYQh1PdRgac/mERSU4n1I4AvIMGJLviWEG4T1jdWUvBzEIsY+
7dFd11qS82Ymyk/SI+8bL2SGlHPmysyP7bH1OgQwFgnVxfGgLFIXQ4TZJ72WcA3xPgGwDXuQLMEQ
60W25R7rhVG3wRyL6I3HkIHM8BqbwON+nOPX6x+LtRIqHZy4gRMmHt9qcDu8gP7rGYOL1IzaMSow
dtFYJBJo7z0DBSxL90s/gf6cLJmB26NkzZvVTt9znrG/vrxtX0SDVQHzEBJCnVpfPqtdUqdt4OW/
CG977nA3xSE+El763OVs6Y5hb3OdK3vUOgXA5NNxBFMltwfJcOG0ZuzkT8bNP5Ro3G78sjxBPowR
ry/uA7K7K6vEkVZpA58OIz+OIKYK2gc1zU2ufLq+rk1PXBmgoqFY8XltqLHgpdNtPth9eS+xZO5J
FDq7Oqk1ULFQK0BDP6dgOOKTebzren15KYYucONmUe+KbpBEc2gm5VmulfTtL1angPQa6YGo4f4+
375gELqlSpfI58sbjuNMUTjGHHMWfNM1VlYoV5z6kE8BngiIPjlm2TJbOkD55gkwiggdscRscAak
xJRYl8ymc6zsUi7ZpmIzjXwTeNzcmFPyUhbu9e27fFOST7eyQLnfnENLOWk6HLI+N7P0SROe5KZw
+qh2Gt7jhMRuMNuWQjlX+x4sNsM6a32Ub3K8gDEKrca+PvVOsOPM9J6zogQtON4lQNd+HzL8hblg
yleTqKg6iRMiX7nN7kiljNyn1fcObQ0AOLzrC2Stj7q+0zaD/qRSCF4ffB2hbagyEuNLwCH5fCoh
jBTRbbhoSfFD3mitwGme/pR+77zqcdgrC+JWaknfOkcFQjS2o/eBVc65bBATu5ifw5tDA2EBrRmy
VJPaj1yveYOBvlTuSIf6iXvQj6EHCIdfo/RnjCbz8UoO80WcWVmljqE+GmjBLRlEhy3wMN+0p+ow
u6rb7SKnsP68KUWtkTp8UQJq5F6CKJ1+Elz0iXzhQf3AHkL30GZlQpueoik6JsBR0sdk0Xkc62Xg
jYwAbhkWPw3t1WC1R7b9fmXgIu+Ryrw1iIFnaCVjwL7bC7vFn+0c8tCsvdu8c1bGqKhclkltzAXA
dL042xr4ZELjtmMN0G0G5ZURyhsavdK1Clenn4jQRAk7V88FZ+lB21mr3f31g/wvDv/5fShn0MWk
nbVmxgzzrgbn0XzK3NzSbjBnaQpWe6u/hS6ryL69iRB3FHC4ccio4NHrwNg2pJapYdAhuxcWr2ch
o/7FKz5tkBxzlX3U2QDxMCnWvDx3yM1GaMsALepfSBko/XMFsY8j9ducTHn5JE6dzIm15smT3Uy3
oLZLG0adibFrMuXnojEHRq+T52fb34bcz7CW7hX9jwU+yUJWSRX1bdowz2shTQWv5m8545B2jwx/
206pQKwDtCZwDXSfochFUZMbDYH9JPrVaw2Bz+bAtSamwNHlsIGrtOH41ujXbxikv278UrzoY3Wf
xqnjK+dRlfZhhsdLbE4oCu7k3XBsLeEr3gAOBnAUh9TtRLt65m08nYB8sGMmamvzQ4JcSAQRsopp
Tso1ISEZA4sNRssqH019ecxlr2B9xm3//zRCl8+CSu9GQ0L6Q1Y4PGYuallSC94kwm6qyPbwen1r
t+PIyiDlnlJrZGqZw3EaO9h1HyBZKC3Z82uGOCIfUzfbsVpWl/2Kj8/5eyc/NmF1yNH4rpalRc+K
90ULtFQgs94nix2i1u2Ql31nDSqRC/TUiEm8tW0cpAyKQfRqwSZ4HmGgkTQIxYQUqHjpoRElWcuL
jB8ROuAcyc2hsoLQVrDdCDYeC0CzeakCY6gBj4eSj0hcbLXwIMOzIZsy2ctVovyNqyhlPRrJ97pI
SVYmqAx2KIe4rmUsj0yoEZYR7gE062SUxWMhZbeddWWLSl2Fepa1EJqVH4NNGgbDAuRbBH0UOQaz
jrddmllZo0NcqWu9xqOyHCLgOIItHEhnpIDIqZOWpuQTMrNBc0amGPDmwV8Zpg6+ZNS9EckFengA
Or0Q1FN0u8A0CtzktYXKqV1Yxk9WOnHZVSbH5NMujcrn9VKOwqQFPMbNvCUnFEshJpPSnXES3Rkz
5Ar66Q0onqpTxmxYbCYzK+NUXCgViGSEuYRFR56i9KY+HQK1MAXOux6AGEdCoo5jzIP6C4M7oKgr
f3DBi/jHOGVqE6mkjGuBz8t11L0w2tBzP6FzZhR/OkBDmaBSMaPSQdVeiprHB44+nMrAz7iH/22X
qMBRyp0E/T7AKRb5ITHuEmZ7imzzlbAhUWFD75tl4ptEQ60p+pLuBTAiJV/lx94maEyJdc1tOpeC
l5pEGKYuWGQ4eRDTagQBfjZ+1cddOdkt5xa8c33TNs/tpxW6ltuPklK1WQJcXektIoY+SkdNWUvZ
9F8UewSDsDsptMRUH8RjUIZS4Anll7T6FtaMRWxf0CsDVNibw0SOQb4Z4IImrz5hn5/kV/XYOdG+
2hme8aU4sV5L26/4VRGGSosloOG7KUeVv3vh/Q50IOIH9ll56Gu7eJZms3THvXSXsgxvb+Zn8YwK
OnE5N+mYkexHu+mguxi2u79wCaJP/88ThiZrjCegMWauNTx58Sr9XgluEhZoddO34QyE01AgDHLn
d7wa1ovRy0gToQBrhoUItfj2i8LxJlenjKiw/Z1WtqhTi7CpZUMNdkbiG5KNMss75E2yN8hbfSj1
Vk86WqFvGiPgbVfCV3apiz/nuEWYeQhCjf7yUYkYzBa1d/IMACEz8/V+qU9BIuzKHnUGMhAwQw8A
Sc3gkuJO6IcP6aE8dWbjTHsQot9yVu8OjmKR8pLxIRRBfkmQmxIjXyZ3/UWcNED7A1JVBdzQ1C9R
iirP8g6/ZILo2nCo5BM6N/LgCuOPrMYFxiqobZ6IlT0q96hiTtY0KZI8JT1OxXP0d/n/bwMC3Z0t
DC5LJR5Njc7Vbmcn32f2dMi+jihjNSeCrv4vhm02c9SVTeqYg65MEUcJmdxo8RZyVHMBrgaJPxK4
6G8O/MoUlV6oWN48pRVqFr2BASXD7MX3vv9jVPOHf/7HK4COPz/zA3je+TQuZC8tfo5Tbi6daGWs
SZ7rriDQkomtAE3VMkMNq1NQ2c/eJ9m8Hhy3n0arzaJCF6QFKzSc4hgEunxjzpFFRrf7HZgeLPkR
NB5liTdh77V3kc96GW1Hzc8dpCJZ1ARDnaRYnE44mdKH3HiussDUWLMnmznBaolU5OIrrezlFHlO
K8rQNDpBbcNOWXTSLCNUkMCYlBaMAgpl6fAUQz+o+CmytAyvxyGQdJ57nNprAR8sSM/V8XYB37iY
oq6evkiRYMXCW8VhII/1bGesii5NqJ3Yy0qGNHdu3UHGG2xydbm0GD5Ijsq/B1gAiM4XxqlcHsRl
Q0K95BYAgukoSjwIfv+FvLIqsPGxXszkk1+zSIWIAfyMcRvyKijr9PvZUa3+NByEh86X7kewJHwo
QUVme2DxEG8/aD998eOWXVUD9KJtlaBGlzIHcUFr1nUT3Qq5HFVmJyTqbYs/74sWpWDIRDPsqFdl
6iVciTIJnyjdtyGYJs7RMfWuW0rcdgw8OnFSelskFCqQpBsSkEZUMBC4RYzzwhA9QUY/vU9vxkHL
rFqqdmlX7svxDeSSzC3Z+vpro1QYqDRIWwIMwaGvKbiaG9/LhQVHDszaJTdRYC2sjuZmEWNtkooI
wRSJndjxoGtGDoWZu12nu9U+93S3OIFsj0XpsOVta3NUbMg6UcL8NNgDJfWprQ4hugNFvmuaX2Hs
/sVRWpuiYoQcGf2YJIXq6ZqVYdAY8iMRePYUxcyI7iSBObLAVozVXTy56jwU6nERPF0ixE83wCGV
1WvWgp5ceLq+vK3rcLU6mlVHlUOjaSVs5Ch+w1yfGSSFc93CVoxdW6ACQ5rrY4XXneYJOjJN416S
J7PQeqsSdo1Wm+Fcmy1rcPuSbAlwQs3AELJhAGkCIO55/GuSuKsVAJxRZ4/uxMzMfoaH+n46GI78
pXGKZ9nV9/xxjMzmxP28vl6mbeoohGLb6nL+/6zihLmzfGoOw9e+swNoyxIYLvS1lC/lW3DDujIv
i13UuqlzIddTmUrjEJLRQk+0luN4AyDwfjgowLsI98EjGR1JvlUQcfwqPlxf+MXNBts6aF8xG8fr
skRDn/t5qAclnEMvCb+3st82L5z+p10gmECoNzD2hv4BOhnUZ9WGLFWRyPuFEJopNHL0fh/PjA9I
fOMsZIM+FmwXYPAAkSxa8JSRWdPKtB971NKyX2HUY354JweVYyQC4264OHvEkIK9Egx1g9F6Efop
rxTQsI+Z9msq8uOSMIEgW1cBSAr+/6Ul0LR84jQmXdMhI5S/ARge7EaChZ9CTPKZycNy4uz2jUXD
frGs8zT+oxSzupBrMOcVMpRd/FB5aSHMm3677mcfycvZB6IMUIcbXSy1muU09LnOIt3Nchfu2swy
dqUbuqxYTL72NWP0aQ6CLk1D5GutcK/UqWVUkxmovqK+pLofMmnOLg4RtTbK+UpQ1ZRipON7yd2P
chBsvlI8ac7s63vI+kbUpVYncW10Rap5CQ/ZEswFiQoj7LOeQfRskAAyYVEPOQ4tlMVVSlN0qkdI
Yb5WTuf0R83vLIALj5nPElP+l3LOb5cXqdw3VyNI2YUgTyY6lIuNOcp7MEyhw7lXvi2WDoq/Yldj
cpcR/hhb+tF9Xbl90GlCgfpv5EtR+tgqox+prOExhnPQigJjoyIs6QIKiuKRh4iyRkYelJnxeLiI
f+cuSA8I5RwesK0YqB4ktJI2tHpONSFiZ2cpz/BC1nrIv6+2DJSxU2dwwA0MKmZkqweQa5ttyCqz
sT4MFS64nNdioYd28dKbxi1KJUdlH9jCw/hDvwU1s9WcWNfw9g6CBgqXFSQ26S7/oHGDEsRggygK
N9WOUGHVhv08MHbvX14+n2aozEqW0lRq+CICUhgcP5jTLE+6p9z8w0kehGb0znq8bpqUeEkCeAF3
sEY/mEewiC6tgseWdCv643fS8E13y0Pl8G6yl/fxI4vkZbNIurJIv5frhgvyUkkkD8hFcFwQ8pDA
Vm1CLFi6M1OEb8sl1+ao4JGlpRA1Oqd66bJXIWmvzqaRvF0PvpsX2NoI9eEwxyFmGkZtvV4xGyKi
YOeWKOAxQYgsWRC0y5wQ53mVgGuUtSHvyl7SJsHLZ0cIwWAoOsBjOgPAmNzzci/+xPQGdNDc9DbZ
/R1mbG2dJCirMw5F76WshAosPQPE3+uv6Vzavaq717d087OtntkkBqysLCrHNYUC3u6l9VX5puDu
Em5/3cSl71PpGmUjjPW4jBsFmOR7DGODljd5jMHyEv1Sdjo80fgZsmZ4t54SIHaDpDJhshfA9nC+
rKCqpaEaw8gXMVoHVtoDjhsmwGU7eFUAUtN2hHglvF0E9481NyBXTiaZNIJAxQ+ggmZVqsU8zDO3
D+XZxlsmDlNTyFtzHv6U/xqGwJUHKIcoi6KqUvmVDCGiqNMXY59pkcfx+ZeFBzHJyCInvQjJlBkq
r+IDPcLMTVT4evQ1rkor4xtLSh+10bnuJReXDbEjSToYXVGfxDjd+RfrW6iSy1oV+TG4HAJD/FFw
49N1ExfVAcoE5RQCn4P1A8Nmvp7tOMjNZKcuhCqw4mVCbV43dRl9KVvU6dWqWigCYQz2kCi5rbzK
nQ7AbGhPo8vtchfjpG//o0HqkClSoWkNr5HplwFQKsJRg2ENCPwEt7NXPDGnQy4CB7VA8u+rwFFP
LQj/+ZoUSvUdb1jdbQI9IUJ1kFdm/IX07blX1hTRpjOunIQ6XJ1RT0OIzix0qp6WeLZCCZdbKz4D
G/qDsZ8sf6SOl9IUpaE0+ICJ1z4Ldn/SE1P9IuxqVOYAeXlXH1jVR9aOUidt0EVuBmNk5Au1XWeO
JvsNiyrtstpIvhqKO6R1iD4APR4S9jJfSU1B1O0JDVVhB161J/PV/42W5uaCVsaoM2CA9T2R6jTx
jCo96Fluj2Do7wz1TyeGqDVRnh/JWa23Q6rvRS0LeQvk9pnmVuoUsFSjtlwCskM8L4PWSlLoDlg8
LEK79LhUOhTnpwdlYCxkM2isDVBnqiym2Qh69LUjz7hdjkT0rX1tbTL7EUEehCV6vXExY1JitSDq
OAmjnEi8mmRQOopEE6quH4hnoLh/hiV8Qt1X76wTvOETUM9D3UYDCRMoSygnx4t5mBo9NPZp6i8B
jpPs8EW1+/PDe2aFeqXjjb50y5LE3uzHDxw6r/vY78DeWOQQdfuQGj6wRls+8umzegd4yT5XBn6y
84AIxcV0SiKAR1K8ngMf8EBHAZkcf2Dmpdf3ECW3c0tDnMZ9bIypXzsEiJg6AUITVHEzk4DvQeT4
LbPA5Xh9Tzec/2x51OWpDoWUZQriIXI5s+b2ef9y3cCWNwoaSqCQxoNXXkgeFl2mKUk3B/vhBwQI
LdmJffn1hw7GxRvSmtcfgu//o0XKGYUAnMOYxoOIwqnNbWhEA++PB4W3+HJvRfvchVqUe93mRVEf
XqKBg1qGjDjcn66RcosuJEuNqljihXsJQyejC5IAthAWia20NxqypKo6mdFXafBmkVRJLKhL4svf
pg/QSrmLT52v7CZH3UP33bm+rMu3El62kgBcvkbIqXla/0eFAHtYxknq8986O7rjnciKHbQNIDQQ
fIHmhxn+xFAgemjRiVU/2rrUYBstQjDLwXnoIe12zJtQLhCXlUdC+SDsxdfB1+6J1rdhMzU4NnZ2
bY3uMQmA309G3eh75VbfEb0W1R4wxS9YhKwVsH+LsbPb9sA+aqBHgCEH6uCBDS0LB7FL/Eiw9Z3m
kmd8r1gd6aERmpvMYvno1j0kShpaBlBNx8tCou4hiVvGJOiHCAqVpCEdO+CyCqGBDRY5DCEqd8we
+OYaVwapi6gfy0IstDFDraLweJhMXN3TwAFeeoXDf2VdQtsLBCWEANoJzMjS3jp1udbkEKDHmEPj
lbmp6w644tTjCOzWMpmS6HJ3zLC9tUiZR4uHyOAR2YrzsB10VZD1Qpz4vD9FjujAT392zmjrEORS
rOKeVc/duCbEtT0qutWcKCXLgniq4jwkt2UGvR/mbMzmVgKnDY4cAfLTvEJdRksitZESd2ia7SpP
c1M/fgpc7dTbZGLEqEyWJsvmqlb2qOMAZak2k7gx8XMlt+K+NNscrV4mxHDjrYhnNcj+iMoe3qOU
mcmIxHmcORQQ7vnI6rzyvtsviil/qQ6NA9D9F0L4CzzAI4uP4bLGhUgqA/CABheBcNKMyeCumRpu
5BOPa0u/VAEuVJ85Qb9piuFnO05+vKhupPKm1qpPYPViEaxvf1BktwKRasL5oNLpaqrbuZ3lGA/J
/BkYGDfEDHI5Ausog2egbS3m3UEckbqrRFDnkDQeUI+L/qcy1MWkNUoK8mvRH46BD4nhCENA8Sm2
BB8sdl0NliKo5NzJNzWLv37TuKJAGQJkOZCvoz50JY66pAGm7SfG9wYTw5UvRt9TyADOQ2g2vceI
5pvu+4EwxsNIRNX3PAjoWQhmUHnK8GzOb8ab+Zt0zOzIne+S2qq+l3fiV200R9YiN5I3EcK/KCeq
qEyJOhVf5UBJeI0fE4w16ncjN7mZCs40xtI2jYB2SQW6GfNFND8FmDhB46NIiV/+Ch8W28BATrxb
MC0i+YqlH0Axtb9ucWMvJQH8wwIyKShl06JiQmTMQiLquBm5UxHfypHDTYxO81ZucWaD+l5cu0it
FAdAHGZgsVIQ36LH6lDMSLXJO2JK7OtrYhoki17VVfJ40vg8wKdqneJIIGih03zlbyE56wYPrB3c
Ouxny6Mco+81ZdT7IcdNP5FOo7BPrdia/MEJLXUfM8e6Nz8ZGKklxDVCOkTZy0TwpUYDLvqwGmtz
DtvgkNX1bRiV3J+XR5HAgHpJkhWEMp461wk/1tGslImfFjeQ1tJlgFZZ2oCbqwEnJfJeHCr8ff6t
wg44GmHkwQ5U3Bnpsc9vo4HRhNu4h0j1/LcJahmQqsi7DkIHviJFlpbhPpUf0wTMIkIK9mSV4X2s
BZEUZuV8QHVEo9Bh8KLoZTddfK0AT6vBmqdlWaHOlMTVHddN5eyl0OKpq28isOyTdf0ckf+DulPO
9o38htVKcn2qsxAUxD6GlvLqKa4YgZy1BsqRJ/DP5YZYpB5qrruwRX0fApf5zKKRJv8NvQxk4ArA
QTIYVunpbU2qy0EfZWNfqzyoiSWznVJLbVQzqxgbtpV3oFvxaYrytKmLh6xVkMh1LwSICB94k02C
ik/uWW3ezbDzf6Rd2W7kOLL9IgHal1ctKaXs9O6yXS9Crdr3XV9/D11zu5Q0b/K2ZwboGaABR5IK
BoMRJ87Z26L8bEs29MazNArUU++RHGMLSmf9WdjtkVAZ1S+XnYH1sfbmKIczkjHXIb9rBZHo99Jr
hmt2/nXZBDNu721QDjdFalMPRZsd9a/ziuakEiiRgxSi+hK9onkS28LTZYs816A8EIwS4iKZURoW
3b22WH7bB1ti2FPGo4/jegb1cFHqLduqSs3CBeNXaIKCxdGLBdu83bwSU8r/flmokRComgwlPLpA
aPVloltVl2HwU7iJjcmBdvj1Musns0ieL5t6B7TQpwvYYjLZg9E5xOrzIJHOvbzJdWQRssjtUQ4J
5jBBF6MM8vsaGpPxsUCfd3OAxXLHBMLQvPEXRvIJSMDfH0CdOcHMNiE2IzWo67t1i701/znmYCRE
YE8UzWtyzqX4EVuE/Bozj7ICiSNgLGhUtYj6UxOtyHatQMVyy5CUD9fFjw6DJ6MSRdDm4/e6d3i4
Y1Z178wy5a61kneRKoP6DewxFpQHCTFnrznrrXXaHB2lmv4l5tUsmUY1A/9Feq9pqCuef2ClmU0j
m5coEO+zO/m5fS4dQPj6H+014e9rnpXZXt4uOxUzEIAGFBax1agwUE6VFAPedka5vPM9EqXlTrQH
pIvFw+CPAa/4xbrn9tYoD0obSY6WUS0g9AF54tQWFv8z67HwBsZr2NR0lYrV0POUjKWsqxAt7dIF
wfNBuEmv+xGiGwR1wdOMZC4IvM4iNDdRvqBLM6m5GnimNTo0VytvMg5lr3BuOlZKhccQnpxE+g0d
53OniKFEEbezDm2UDVQL/eBg8MGVjTcIfRymyDpc3r+PRxwqLBhhQD0brz1c5OfWzAik9zIEAgJA
7x/LLa0Tt85jDDpPo1GjzxdNxzhBIAVbrn3Z8scL4tyydW55iCzLygWpDLdh/d2VzSOkkb22iSBG
F6ucqP3xhoUtFRSZqMKSOhC1SiHtBKgTAK8lLRjOCZLymE68QRniyufR+twGtR74SxWh0k063KS/
vQRdoGzQyhYPZBy4X93L2/fREc/M0XXeHMNFGHwUirCpbvXmK1cdkLNl9AAB9Af7IUshPpHOIF1T
LIi+P+obB/f90dfPF0GFBzzzp60fjAKcULK99EE7PfX4f0blqf+aaEg5N0XFCQAsQYPbmGDOE0/Z
lNhRF+Ti98vfhHF/nRuhzu6WotshzV0JTorulcSi2rFupM5Rn4iaYuUl96ZjBeYND8zMyIHODVPp
XQzQ+9gmSxmukK4ALatP8gTS35Ov/vUEN7WR1E2ZaMVaCu2Yh1r7qm9eUv/Q+kMscaLgx8H+dzPI
sEQU+STkWufhoVY3LSrFHA/kziZah81BeMCkB+TnC3synfSudkHi+PPyB2Q7/V+jVCoJLcBm63Rw
IswZuJvm41wsUGD5RA2TfC1LR0IOSmmQLp+vreunSSoihKM/nMuVu3yfUNlYHMBW/eZZ4oQmEnk+
Rqa/5ijnqAW1RhNFh9ROnfrqt9YwXDN1wGJgx6lkC+VqNxq3L8QOh3+NUt9PXnqgpZQ+A4tRGmRQ
qoAUlg74zXrschtjaxx/Yd4mGlqJQK+CWJRuQ7UqlHOmajUCbUC7WexLv61B+yJvol0s2+sn3ESD
PBPqsUBb0NeJXhWJMMR1HLZ52C9PRfOltt4um2CGdx0lUVQOkRjSfYuuU/Jpa7UyVNbFnoynvLu/
bIDp6jsDVOgtNaurhBEypUX7Gs0etHXsduTl88yvYijYIVRBzQ/NgrjU5qLVDGDnReFUd3kgbAhO
Aqr1kaR5ELh9ls0EZLOTPwnRcS2kQGzvhzgY5ke58Ka+fby8aEbGjZNnkAqwikqwplAnLzcm06pa
0Cr2ISCz1VH1oJfmjIqddXb22wARVONnPD7895GIDwdwZ5U6gFXfQLhKSpdAeSSIiOW1uJPs1imd
6AkPyOv4NB+McLohPZvsxOOhkplfemedPokNUrlihDj8Hz4B3XktfmlPvTe59Q3ey0BZlaf1DTxx
HQgh7pUwCwbIvdjRDS8mMH+ICfgpzowCjmjqh1SRWoDeOIdosnlTN35TXokFR2yTZ4IK4HOWC2Zk
YVhDG5NrszTd2Ci/yXrGMcO+b3dLoRJKq5mhFTIAP5vFDy3ky6a2ceZUd1d1uMs1KDmN1ouKIAuJ
lDux0b9ddmNmcNhZp1JNQ2uzWZD7NARrkzBLh7jlNr3IM/CDy2K2GYU9tNplnToofRs1ltrFdSjM
tZsb91mMt6l4N4kFkrTKGXXJ3hQFk8+QdV9+X14eO40CVgKdRoy463Qw39SxF6KuKcPCspfX5gg2
M7s9TcGY2VnmpEciTD0/5uAyiXjVJPbW/jVNpYljKaqanqChMiWl03XQ5eANUDHKOohBu9VRW5sn
ai6JU5aFgzsDh1K4omA3QDsiMp4AKvCI4AIuSK8FVRzYpTKbB6DgrZEKR7o2CpMIftlwWG866dsm
fyar3y2QOucYuQdH44BpTjB75+VNBliI/laUgcJDCL4PRn3wUguQUVOB+C3+c55ItbmKVvA8F2H+
RTpgiMSP7szj3NgLamJLQMCJGG/CWJj2NBxGr/D1Zz7ejbmbu99AFVRiSH6OsjGUIWidkw5lG66Y
NKMeDY/ZmaDu6jySRsBGjTQUfTL5RvRgJ1u6+QOMnQOef3yctCO5N3IoZB4a5pzozuXYKnK1og73
/pRV3NrvguG76spvxZXhZ1edH7vqw8h70f4fy/xrljoYfV8L1QwV+LB7HVwzHP0IahZ/WI//XwM0
7C/31x51DrRYnDEKNZbhHP7Z1s0WPOOBYNIlFI+sIxdIxEyKQRf9PiSERJU6GXIz5Ks4aWloJDZB
3Zc+pv2kB8W3QvAV3m2cxJ+5oxgwQSMTmTFImagdjRuIUhsl3qMyRlvmG0JLS+CDhIlKR8ebR1DG
es7rIjqNkBJWJZBjnx/Huk+Qc8l4Yw/FARxf9jS+RqNo50lpN2oSXL4lWF9vb4zaS8To3tTJIwq9
QCFrbbHgZPnMZBEKRqjnyWifAv5xvpyuapoBJGIg/DkWT9argTaQ4XWe/kMG4rkEPwQP+MXKXvYG
6Xt9FLKYPK9DWXzq1kdF0GxBPlzeNublujNCD97FK5IzAbc7Kt3bobgjg3flr9IRvhE+Q9AE29Pz
apsPXCQL896DaCHASmifoMlORbF0yVsI2fQpoAOztxyJiDfh0yqsQ3NXAWSCIQ0v/al8mx8hzAOx
ozHgZTXkg9HXxf4XUJe7Lsf5MAwtwNbLoVXeTO2xXg7bFGyqanc8/2R+zN1yqbO3FUo+GDNoE0Cz
6Ka5K6WyXZScE848BDL4FU10V/HOok5cAh7fNa96I8gS8baP6mBuFJfjMGRXPu7aXxvUQVP1WO9q
rSjDMSyIjJgaknEh9alFpdZDcnjgfSbyBz8aBAoJQGQDD2zqM2HKdt26bEnDtczSu3nLjFsdgMhA
HvRZPUB2sOh8zhp5JqmPpSVtZOiLVBz1k3E7XJehFdvmz+g6OgAgfFt565UAlaOXnoPfYfoIgGUY
eDFAWUa/iJrIjFH+QqN5jHU7039a84+x42F2mGtTLWAFLTTpUUw7D2O5Vi6ZImGuTCjeyuV5VkVP
VX/Ls25f3kRm9N/Zoc83aD77WlGSo2R9UyE1JMe2tjxE8bfW5EyiMC1pEHXXLOgxwk/OV9Skslap
uZCH+XqrgZ66v+r172rrmRYnk2VfATtL1PnKanVRKzGPAumWwJ0UDGhaN+a14s+uFVZhfMtLEZge
sTNIHbaetD/jul+DsR4sfxblQ6U1rW+aLecNyfSKnSGyxzsEilxlo5FlSRGW4CJK5dIeorm2xywP
Rr3hRCmeLeoizdpUWKNYBoyrs60chVvxW4ZIL/CKxrzNo+7PrIt1qWlzK8AhOppmdTJnvDqMlhMR
OWZoacws7QyQH4kFanN3U/mqQ3Eny7lFYlauiGzpf51cp45tmeqgMatNQIRu2y/dEQIWvvpkfd28
whtfeJkb8wsZuD9IbgoAOOXnwjotqTYrRZg2GBkvv0nQTjeHm6F4uBwjGO1nDNDuDFH+LQ1p3laC
kmLAZLpOAGiIvfcsP4QuzDOvVcH8UEB96xo2kuT55z4+9ELWLxHqCKr4NC5OLZSoH3B8m2XDkFUM
Pyg6KWtRUS+PimEaTKMMayQ26atS/h7Hz0QhIPiAeCbDpbgSz9eBPshgZNEMquZ35hNoAmh4G6lH
5V7w5aA6KZnPGwdgOcTeJOV9jTCbYp2hoSSDRMYQoU0a3yq6LUaKx/EIniVqAwVL76VBXqxA9s3G
EX/3N7lX+ua1sNhFYddPGQadBMhViBxXZNpVTEBzMWQBoCLlHE2UqbkejWlYphJaPGpr4KWbW/2V
koy9vQgyb1Sd6SnAtmCEHNRlH1DOSzlJ8ygoKOlj/G79YQFTo/EolJiL0ixgk0CzSjSfzj0la9qt
KqUtDdPfur/JNhj7oNCYvEAkZnKQsImHArNqQ+XUAeczEoegkzbgFQApBWwBhUPKRzPIZpXmZMbh
2D+I47W4PDRmoGSYlRmu5kS1S/F6nFDLip3Lhpm7CoA1UFLkMUuLzQ5giivWKk1CtUDLbsocJMOL
yOVBZD0djJ0ZylskgCfISFJ8RDtSkezyi+lvruq1fn1S7+LrxHTkH0lQeTmG53lnkdk/IAOpBCcM
jAYN5FUbVbUqOU6P6ik5JhM0YnubyLNqnvkE0RO0Ll4EjO63xwJjuGtpp7zrgVlIMAxCOIajAg+m
btZqXrVYa1ZQmjmrE/mQqYUEteWU12SgUwTZ+Sc+6j/mUNk7d2MrF6Uu6vIkrNvvSGjtTX6KS04S
yXQcA6t552jDXMe5DVBVl8akoQxrTH5T3Rm510WcQ8F0mp0Jclp3OVYUpRgdUzN05Y3O/FZb0/oE
fdjKG6wh7mxEevA8RclkubXWY8zr8h4yq3iojJIKPubkPkz8pvEoFajVCMFyIGNyrV9BRCY0j9WL
CjBC/rNz3hlj44iTHpGjQEcCCMcg/ABVJOFMnq9aEK04KTDSEWrad3TTbeETNAGYTN1ZIPu+21cp
L6dFz1cMTF9DFPBLihSCsI8JmDmE6i0Pycpaj/WuNIIvQigEz63VmhiD5HXLjskA7lnhJSs+c7/v
LdBXoLxF7WoWRZhcb4cU8hLGw/hmYGqT6OwUJ9zuHNg+8zzvLVJP7E5qplhMNQG0rqMnermXt2BS
m8C1V6ADOnPpl5h7CHw+tPIs1YQ7nu9hCViFFasluLrkxGnMJzHnKZkwASPAsf1jgloSaByNapS1
GE6B0eWrKCS5pekSsn8oDDj1Y3zg0WaxQsjeJFn1zg9XpY2UPm7TY1O9SZHbp89cyUjWhb43QUep
YlprVDersNOD2vKW+VqxvIE38kDCN31k91aoQNVCJSHDez0/RutbKV1F3U9djB01fo4if1LrQ7Hx
bhTW1hkW2guEJlPBsTrfOqseN6jEZ+CnndAk2jJXNL5bA3dqgGeGihTR3GlRbArQXTo0x/xqC9TZ
jv3yOr4j7XYCQwGwmpNYMpvD+7VRl6WYxaJUTk2MjHY4aleEIH5GxVgPYpfngYzBdkh6/t1H+mlg
rpjG7NsE/crYk14FpAVbMFxZV9mhw+x+ZFebPUMdMHZIYsKFnbG807AQEnWAOwh1y/lXHKwk09sJ
Y/zdj+RIENsScD4TkI/rz/S4eJGtXxU+L3FnBq+9VcpbOzXVxyoi7e+vqk+wlpCXEZ0eM+5E3y47
8bgzeKukfBVTsJOeThn0PED3B90nL8uNmzZKXU1LDpcvbZ4pyl9nRe5qK5+MYKstOxvGgym4kNU7
ZObvy4aYlS1TRGtfJfgcQJnPP12FfuOWLujx9V5y1z/koXEjPy33RGAO/HsvuWjzFMJZa9tbpO7R
KZ2aTlosNGjjk7o8tfFDOV7lPecyZd00eyvUTTPWEPGQ1SoLMVWX55O9SDzyrI96i2iP7k1QN03d
F/I6bDXgPLfLQXYkd0Ubn8gCTnhkkVtHPdbXkpe76a0JDoTYLThvHuJwdLje/wDq3hH6PhWFckjD
qO5A+g/oyeKkw1uu5z6XgY95r+6NUWe8wy+TBSithfpz+iX99oeqEbSXd9v90r1PRMWHmvMRWWF7
b5O40u5ibYUoqQqkkWFc+hALKdUHkatbR77SpU2kTrUaj2KSV6UW9OEErG7plScdr6ktbI9qUPk8
GBZ3H6mjvelzAcVbQfANe3amyU6c6tY8+neDt0CaJ32FoqN7+YzzjgJ1D0nzhhfAO8zU1E9rWvmL
Kb/8VyZoNoBFF5paKjUh0KW3FE8YrX++bIB32OjuhZAZcyrXcRGqfhw0txF4N5Cm3q+uFMS+5Fs+
mQkybybgO1YcucIZuQ8pEjIueArNStakxtrqUhkHvRc/qLhtfnSeFgKL5PEvdI7na1RsMaK8zDLw
YIRll7prUV9lm+zi4uU0ntjeKKFUQxpPmqbR3p8rZgOSlTy0JKjl4Ek/AjJueP0hv86+qa8xyGIE
brbCXNzOKHUERHAZZZ0hpKEVfa10f111R+FVmFmpLF6d/yyMcvo0Q6dhECLITsFfMC/uEwaj/PCZ
Vv3ODN0DEARjmqUZ4p599BIV30XtofncM1dCSQtVNZDW07OGJnDbyzCJKfTLVkc5oAwSdFc/oC7t
JSFv1J69bX9tUdtmSlMvpx2ifFROV2OqvDVpNztlvkAiVe2AEM8aH2OqL2mfv10+4cy04J9Vompw
HustsGurqLuCmml6rtfTPBauPr+AdcO/bIddD9kZovKPqOosvTZwaxIcLF7Zwfg8BUOKIcrGJjAx
SA6oB+nIq2Ux01VzZ5fKSNI1NqcyA4xExXMAZEU38bNiueKRiKg0qMGMKqeyxYR4QPEN8hgoNGO8
kJzD3fUpGmPfNI2VHJvX6N7EuO+T5JIHgXIyskA7Gb7m5C5mfvWbMbY5u8wMljvb1NUtz+1gdipW
G52kg3WIQ/2a0L5BntwFuxbvm7Ktmei/EEYYVNbPV1qLwoovaiYAs4gOmWYsHgcQRpIxA/WKd+aZ
9ymwTf9rjPqQRj8UnZyM4CNcbjDAYUOO4/LmMeOjiseUijk1BHXqu6mStrajWaMLt94WJab+8spV
C4sT+9lWMFMjEhC8TBPat+NaVXJPqCekpzH+XSaZMyU8tlD2+wJDrTLwg4Bw0DXrNBOSrem7IqxR
ML8lSPsliE9jAylEzRf8zi9OvKyR3Fkf7ul/Cp6AO5w7wxKX62TVoByWzMnFY8OL+m9G2j3F6vyU
J/onclRLAxuwRgiYPlDYjZWkZbJOwETCVzm6adfOljbvskMw26UWAPMGZs1ReqQhaKo1JLMsEZHj
ApIYqpfcxqcicfKjfpCvMKX5qTX9NUftoDh1Qp1LVRqOQnds8s2fDKzKNHlBghxL+kvtlkVj0OYI
B2CNBTCTmOCfTmqolgBPDzWxeTxsAqbc6w1yhGlqpyJaRtPPNG05oyksX8HkFZaKf2ggIjz3lSgr
t6xVV9DkNY2dSN/lZrYl+VVfv1rq4+WPyAobFmbKAKbVLEKZfm4q73J9zcfBQjfsqyp+qbkauKwb
dG+AChugp4IiWpXG4AKOnNyWMXBF+JWXgPAry+DNcTObTwDPLHPtzVJbaJqpENcV0IqzQxg5Ug+C
461LXr4iBng4LsMKWntj5HvurjShgjT8CphKOM1X9XQqtEOyci4T3neislNtEGY1F43iKM0viT7a
WvblsiMwv5NBEFgqyp6QUjpfQ62Mhpl3wBsraqo6kViisCorkw+Oo+paxtjopzZtZ5DyPFwl1SDH
mBEGD5+dJUgiiztr41xajFXJIooq6I2gB2vSV/CEbsxY6GCUL+vCkavHZPwyggwo57o52X8qaMAQ
SEkJ6AutZur67TSlH7pCFQJE2uV2gzaGGkK1LbYlyH70rgGtoIP6qjil25x4T2lWSiUDAowjDEAw
8AJUlipDfSYaZ6BxRF+7xUvQHzbX8NQ71X3PbuzlV+bD7JGn/MnKHmEYHxEwFvyDhoxPQgv4Qpwn
aGvov1VoIpE50frY3KDvasfg+Lvso4xDgFUCeEk4uEEDS52zUc6tSloF6JwDol6M37ucc8pYYePM
AnXMjKrXs6Yyk/c0nFST6pN8hOgH9NM+QeQDLBNBkYqWZiAEU7ambqyNNQKfSDS5amhhHLt0MEFE
qoPvkyFz0M2c7Ip5HFSQN+hoqHwkbRmaulQUa9aCqUrryQb9pJA51tKX5RNyvnL19TTZUs5XYwhK
WISOhjRdoToGXsTz0JLNQ6NoXQFaGh+V8NTpvy0uHCaESCQa9bgFuqP5Q3MyTxaBq77sMozQfGab
CmuCsa2GMqGXKICKa87k1La2/nrVeDULlmvu10hFs2FrM7Uu0uyooCKY3Df17/9uHdQ12gmFYY4p
dEDmefWtbPPL7TAq/+VmEffZ3WMaJAmWTlbzYxoVbr14mzzZc8IjOySnlA6V+62iTnGe1WO9qaS9
qz8v0sNYV64uXUf165pJ//5iPvv61BFrLWB0hTUVgkn6CfyKa5hqWCwWp2HN8zEqMU3NIetxfIA6
KU/N8FscdD7IhQWz2S+FptSo8O6Tq3gSQPRJ9OKJ/Fx+HeF/Mfp4T8I8cOCB8VT4rbc6wqdWiJIS
ohQSU4VaoVYIkxyJah5WhVMrfibdWzEnNLE38R8TdMtHEYRokPoFHGBLdOgFhKINYkFx/XT5HLGv
rF0IpIKRYRZDKhfbQESKCWtjHFoQoB9dUqstQv7sP+utiTAPz4KDASRF712fTUaeNjL4FO4ztCGb
w/RdB8RNsNOjBPKm/BYS0HrHi7lkGR8OmQSWGgw6aaZOc/D2UqXE/dQRnfb1XacddU3vh4YZ8iTk
jUQwP93OFhVjK+CLK+DPsjAuArly5urW6DkzzczwujNBhVeg99SpbMrx2A7XY3aXqJy3JfPil3YG
qPg6mrEiFYSZfNaHQ1e2d8mgnapo8rJuvJ6L/GmehOsKb91x6q7jBoNjHL9kvDqBi/z7wajYG41L
Euk1oSo//hm+e9dtRfugcj4Bb5AlsDdgcoyQl9A8A3VaQ//ZbNFdbX5vXf8Yl6i+FdyJSaYLEvQE
ysPgY1aoOF8Y1Zptkwm4Jyq013FsK98tTKgphrt5RBGatyymj+zsUcE+b3VBFNMyOm5Qycq+rVyW
Xqaf7wxQUTBR5mroZsj2JLNmb93VVv8e9a+X/YBjgw6DeZrkcj7GVZgDfmeNdyZ4yUYeCI6VBr7j
Wv58GZoZMx4wYCH1Msqf9Y08nwrLTdq7Rru7vBRmqN2boUKtsvVd1oEZE1186V0Pvm7t3Ne80X0v
sf2SeE9KrkUqEtU5lIhLHeKEpL9iQLhsQNMbj34Q1pFWN2+ElbmPSKZB2QxBRIT383ypm7QGqHh8
rLpKg9psncgCq8tkiwvn/mUIpCCF3lmiooMpbnledIYRxDeRX2HaYkInGO11h0chyfS/nSHq0I4o
8UpCWmXHRv61Dodo0R19+XHZMZgJ4M4GdVA7IaulbIbymmyWDp5Atj4+FdXs6O1LNBwu22IGhZ0t
6syOS55Go4rp9EV90JKXreb8ffJbP9yzf/8+XSysB4UowstJmKSaP3T+Wox2NTyona83p+xTN+3O
GtVR0OZhHTcF/i00t4r6qq7XMy9zYDrA38caDVmXFKFZjFEn3M9g7SxOQv7b+hT8d5/N0gwe5lQZ
XVGuQNiFRLQCAypfa0eETG981+GodqfhVPi8EjyrYH1mlTqvqzaY0SxsWpCBLF87EI2o9VYKUZUB
/ozX/uFtJHVki6xp9C3HEqPssYhGWx2fTI0HtuEuiTqvspmPmVpIUdBpHShQhzdxQolVr3+vsXTa
iuy2TTV7XAR3NqGaI7aOtAjeJ47YzmOo41xoJYiW0TwPrexrKn1RN/fy32fBAc4+G3WGu6Rqm1RS
ofEO3Z/Sk140wx4nT7yTQI4f/5Cv0lvhWkr9y2Y538+gimpFDWFgGZK6QVQVtgYVym19FQ1O+CBO
8CF8/N07mvBUkhe5agq1PKrVT01wWulREU8ND1FNNuijlb9vKyps5KlerHolm4Fqdr27VMObXvaB
lpZ214C+zlKghdz7kqJxer3M4Av05X+ejTSwutIEIZeGScNMz+22DdCv+3L5G/0f7v/XAnXhQxND
Auf/KBwbwKl9Fa85uSGTWcYJurY+ZhcCjkFmvN8tiSx5VyIpkhalrAj9kt6LfLXFDFN1pzuEhETz
0uvyCBZzBbVPsLpMnvpw2TjLI8FdIaLbhEedSA+FDZiNNIoV0NIGnEPDVRd5Jq/HxnytglCJzFli
WAp0pOfr2+Y6Q3bbEQH12ZtAEgnV5fidg5fkbNFNw22MsijAoMH61yR1vKGNpXfGuFUwqYbTUYFW
RPWkOvNJcVNvgNBP745I4SpPCWfkPCgrg3lovOIVl5m7+/dn0HzHsaJVlj5FRSiIrt5ct1YYzRx3
ZZqATgqIjUE6h4L5+eYmZV3KnarGodFqdon6RpTWtp4kvIDJenlB7eofO9RHrFNTwUDUMhxLcERV
IAHGBKpnpr9mvbvfZvlKjZcrcbtWAGnXJ2OwgeH3Lrsq6+RDBweoa11EzYN2ox5NP/TEUCSqQMk9
ZzcWgJKXLTBT4r0Jym1QaIlnpRwE6BSiUG/jVATrQT9A7I6zFuaZ2FmiPUOqW0FJNowFr5pdHUcd
hz5z01/ysf0xeOK1Cr2bQOe0gFkXg4LWL7R9MJCs06ozvWVEXZ0X8bEruucpGb1cqSo7x5idBQiL
fXkvmV/LwBCfjliPMUnqodaBLqvGxBmYYZWHMf1hmByHZC7GBDcZpvOgJ0J3OsxYF0ChWMVHVWht
efP7EZqBk60NnCoR8zogYkggUQYIGgMc5wfMKkuUSAfrT3SeHzTR1h5AJups3nKSJYcH52adZ3RL
DXCkiyZm06nzvIKMANqOUCUr0q+bteGhjrOE2+fy1yF/hb69QUxkQvMI2lYqnSsPqTIV7QiKk828
jYUvEsZWoxZ3wK9lub9sibWevSXy73eXm1jlcdSKsxWsw0OWS265flnin5dt8FZDfGVnI6u3dWxr
LTvmg4LNgoa0OFwN0CKzzFuhnzmex8wd32FmqK2Ba4pujVaDHi+RAtdLrkdUITa3AD+ZBi5JXz2s
B9ElhSguXz/JOj58MYLDBzJGAZSEckNNHGpxjowsVG6H1BY1O/JR9g26GBw7rhbKIAfmwb+YQUpT
iZYTYSX8QCcgb5rSpjJszuEGzqIWIYpISrfXC+SI/j/lNrKID4sE/FOBuCII5+kqopnFTb5UYJm0
MIwOnAoIJ2+M6brGHDVafVZ1uOw37AUSKj3QRUMgi04m5V5QrWgW82Mer6blKa1VP0BJW688YWgS
jIXJGCFXdcyn2NJab7E/qL0WCGZnggFjNs34XlHaJIakwDgIgQnaj4RzUbCOD7hkceUZADiCR/Tc
tbtcG61uTHJIGt204i2mW+yRxyLCDHEmRmIw7y3j4UADdoB7Wrs0lzLQ3/XfwHUEzmkwHxz64+Dz
K8WswE0IN0AwplkmCg/nK8qiZixz3YqONQJ3jvn1TXpakqDtObcdKyhYQNDgvKBPgryBslMVRaZl
DSEsHm1IXOS6Y/V3qfANs/kcN2KcTdDNAVuIUwIh74/NaGNKUwM0cOJ9pL1raSQuMlxodIKXUXEU
TJg2nyA5OrNJvVLGOM3rYjYwCYbJJUO6ydMbyOY5csF5b7HOyJkhctHvgquol5YiTHkcivfbKykU
boEW2yAcmJzZ1Zyxsmf0CDk7Sh7CVCDA1UcwxBLSPfjJudGpHtRhs6IUvZlvZf07Sq4xC5qqP9fp
bSlTO4cGac49BkyjFoYA0I8kA37Uk1aoUyXpjbF6VwpJg+Jg3GxhEojcRIxxqPEYwmsI6CGMMtJh
ZxurddOVGNwK9RgprjlIw69lTQs9WMdV5NFUsdq82EYZCR8SCoAlqKrDONRK1i1rBR467YdywDCO
q0DMXAZ1KPmGoPY7JB40lg85KP54QCLiHvSXJPKgElCH2FsaziOOfTsvrQngufqzhhBxE3BchbWZ
ROsCzz2kTXjynbtKsiKyF6lIVicdxocyJJrRwhfwOdvbM/ilfbSwP5EBYNQfFN+EnkIGNOvc5lQr
xlSISxGUpqNAEPCYg9ePjL1Gvd+jE9E+Gl8a7layGopnZqkzXxZZv0mpDnCsi4MIhPsASSt8QXL5
tzVnkYz4eWaMfNjduV+ytRu7uQG3lNK8yMYKcVfDydLmqzghaMN9Oe1S5nfc7Sn59zt7CaReBGXY
omNa+t2igUDzddt4OBGmN+6MUJdP2a3dpJRNGsamdDUbyv0iVP5lh2SawAUHShoLKZNJha66KDVp
BgNoWC4LCJVBQfPy3xmgHqlKJMZb30Nmc8x/Nwvgr5y/z0oHECb+WQGd327o4kWtAgPRMyLFYfRz
H/JiE948709hHgM168PDmALVL7DUgyj6/MPrpVSI27rCnAjwBOJtNjlZ8vPypjGyDtAO4t2LVxV4
pXTKu6YuNmqhG6MjuEPszYAn136t3PYJr6tGjj4d7/aGKA9L0S5s8hrEMbI/Q1S6OHQvLWYs1YMc
9Ffc0iHL2fbWqL2L820SweQoHOX7DtLLpkM0WBLXcrIvGWChX1bMh/PaeayO6NleUh4+dADACp0M
id5jfaM7ZJAOHnKcDzLIluLE/sSTmFBGwkeACEWdkrKnZhF4i1shC6ViCRIld2UtupOK/HDZRZjh
dW+HOlhzAQb/vI9wsIAhr/qrVL8fe+iPD25pPDfGwZCPUX9cG55cAvsA/LM+uj9fmnUrGQKeyNKo
3bRZ406AfVelwUtTSf6yc813wnCIWUPmlQwLArp8ftCMYmqsvkDPQ1z/+MlBetBvixvRFflXJHUO
/mOMxD8DjBcfOU3xrlQLKHqFalT9KBdckkn0OE2qE1etreRAtS2zX7W/tH58tdRStssp5bwAqDP/
5ycoMkocwCoRZv3z9Yqb2IK0cADLjPEDQt31aNnlnNrJ4HIch2eISgdKYVaEOo4TkMvMkJoJSTNd
rw7FFXQRQBfVnZLc1o7x479Ep/xngbqiE8I/PBAph90SdewGE5SWw/IiGY0LVLrDWRrzMyr/mKDv
glZI83yYDBOcShPmsyBIbDlkoA7TYIQHiwdgpo4CvSIaWz9PemvmuWYEdRQ/TUPuT9BCHnLe8Cf9
qPljR9V13QQBJKF8P3eN1iibUWxAYrisd3KouK2TuFXtimi0/xZfIazuCkfe16Lj5gejJJjvMpxs
0OUJA2JkbGX2FIxxH2rfcMzb/E4/tAf+ODx9kf8xiEqVSij/UIKl/CNTjVzuq1LwNXv26ofqlohk
6fbs5m8YqOXkb+SPfYguf43RebjQWmPcJA0IGoGT0QKwXhysEAL1wWWPJEHqkhnqUJt6ovVylBZh
194r+u0YhxlUXUQnmr5MFedgM71xtyTqXGd5k/VSpOHpazgVYqV+VLk6tcTTPqxHB4gd5Rd0NWhC
67jW9U6FpDngRcoBnAx+8b1/kx+3/yHty5bjxplmn4gR3Jdb7mx1tzbbknzDGC/ivu98+pPQnLEp
iD/xjScmYm4coWoChUKhKivTCk1Cbjcza167H7UxSCUoC9j25GwGb2HLgSKodqEBYFWT2Z/WE2FD
IcNM0h0LzrzvihurdKJSpNPENa3mQ2rczyBCFNuoa18Iimr5t2x6f/v9xhh10aXKKKwoaul+FHaW
1Hauwbd2nkT3x65IF4I/2KHPV1Io68QvBkAEddCccpxn1c7OijedCzsGWYLusDhl6Mc8bZPGbItc
qotJA13j4dS/Ke7NT9lF/1HyZqybmjO5SPms8r79PN103yqILdwxPnovi5Bx5UD0AEA0xND3USxc
ixbKsRA7SWMUtdJVukD4WLa1tSo9YS7AErFwuZWF/LVuRs0us7mwJQPKKMe/Yy/cbH8G5VBL1YGg
NlnAA6XnJmc2p3h+nWOQ0oTXLHRLNj0xlWq/LfzWIOVUSi2NC8YlUhzU9I6/QECUN+fWInRrEorh
5IpPTZkFnaKT0g9mKR/juSrvCwkUEjViXjfr5iq8Lqt8i5FSp9bXp1J+DKfYnjrwns6YKD1e5V13
A3udjktSBjyAfpxNZWroGLMhpWEy3Z7bkAt2CQ1obDd2c479FuRiC+i2ajTRWXTGu1Fja51a86pV
61kd49nnPTJQDepRGxHKak3eZGN997I4uDMAD6qKD6VRalBrE5tpArOYWEtuq31dy9ZqZNE0EpYO
8q7vahKYWlEuhi4ilQgMsSSHUQMqKgI+6vC8nlykHC5z+fbtaKD6xHyFhHfv+6PKi5UggjgyCjhf
9tZHHaLLyjm968zU5hzpEhO1GVA5dabqxqfi6dh1aPqJvz0XHKr/WKdyrAnT4kuygIw6/FwGqy2Y
+WP9FE5e94KSsU3Qs0Nv4jEFct5jy+To01eqvDFMLS/4eaQl5yPONxJI0xoPoFo20AOAboQZyf6x
rd2osLFFbttNTheXIGAXlTw+rSuGNFvN7AVGXrWbNm4/hwq4RigrRSoXyUmFfonm5m70Of6mnkFc
hr7CPJn/ttX498aBpRCj4qgbfyi+l13eQl0jMQKwTIBsrrngde+Jj38jIeILS3R999wZRDFRRg0X
LA3vlzCPjL7VV5BA6LknRk9aelkUFBFqhj/u5T3yxgyVOC6gU260DvQFC+5OSFY15a2kGIx4uesO
GyPUiQNtU6RmOcACw6J6oj47Wi7bxx7HWi7qWJVTVijS3MeBZMiWBj3Tan7pu9elXd1jQ7uPpO2K
UecIhXU87UcwWpTGm3hTBQbm6NKToXcNrW7ejz8z4bSsXaLOkx7pa8zNkBrIXle3ejDcxqufOney
ebtwqwA8LswwyTJJna/eUBOQlEOTRI1bUyvus+plWL8cr+VuSNr4Bfn3TZhY5KRaZinj/GFI7AEy
R3wmmYBE2/qKzuTI2jnWJ1H3pjFpc9kZqOD2z/15DfLYLEB3e61vkjMpSYioGceKbfw4/sg954fU
JSI+5oDQvqdO2MolqWTEcnwqE6TdquGUBZOajGWDOmC1nIkyV6K8GmamBPrPOcgfudWUH8fXyKrs
9D7HgB/jUNOz8G8BEb06SMRJskboR9/vnsoZcT3OExhCIrvPrdFdwYII0LBvXGXRmnKL+4pnL8RM
O58lIbp7i25s0/m+EkGPBfMfeO+6pBhPYGLRbGYWaLF0N7EjXKSxw8ociMvTN6gi4HuBexKARKLc
Nc77GIqNE3i89Scuuo4GZxYlmFaNh2OP2fPTrR3KT5O1ASNbMyGJH5pgLmqPE5ObBhHm2MxuFru1
Q21gC+EDYzBAZjB/H06TA2yfF3KmAODO6HOfmzOPVeRsQjPWWhMTBbp7g2/M07DvtJ2kEdTnUDZ5
FL06kGwAiwP+Rbkkd41beqwLnKzawe7RAHCkfUViNChHgpraAgIvkq9G5A1GZrXFYyivjHSLsYk0
+mFVe6GqotYIktUfJc1Mq5u6ZPH+7htRwLAuAvyE1vn7IygN+ZjLKc59n7lLdjOXd+3Ees6Tm/Pj
uv22QV0EalcXlRDP0amaBIIt532hbaMbtVMXs0or3ECLlJnVGqs2FF3QpUzC0JYKQblPhdBwpwwy
7ceOy/pq6hyCFFTJ1UzITrHw2mqY37vwrJGS/aP++6OpIygKyzIKI4rkoOAqAWLTVx29sYcMcJnj
b9mtlgDJBIoNKHNhcpks/+YOrFJ5BDsRiC3Ts+5JIC6bb9bC/D4DSYlZmUcOHTJWHGPapFKYGHFb
6pscHKSPggAZCcNNbagC6LZsRndDoJ3ae/ZDcu+y334o5asjV4wc7gswDGsPbcm5YfPMLadEn9y5
YqBz9nfv95pSLjsa0HCDag0qA2Vvi61u5mPiqKj6NCwKq11LaGnzgJgBxWFQrjhlaRIq5ar5TX2z
6I0t8pm1pM9A2jOC9a7PbwxRDhnzepVqfZuclLyzQ5D2yaC/6XT32Bt392hjhboRuCY09GjNUFbB
oJ1ZleEZ0LjpRc1lwY7V5alphOHx2ORu6vLL5Ad5CtSs2z4bBs3neiufQ9OoWUFy/6LZmKAysKoY
ijxue0I1MzmYjp680ZcHVKiAhblkbuiw9PxY3yS+P9PiVM1zV1Z4VGG0uAG1mTLYx6u2+wqBFuP/
dzyNp8LG1EfyHM14w4/fu9zsz7wjfEpOEvTbzNFReB9UXzaLwnKvcLK1SYWNca1SDjWa7G3m958C
TeuxwhNr9ahAwWeVWtR5hv4dKPqh1aX28X86TGBUer8/kLgrxxojij6nfuPFiwYVFp5Jik924MO9
KSpg+UGyCBkm6ixFZRvPiYYWxuKtruICAsWZYQCaF7f6JKKRxrOKovvb88sg3TBXh7gYML6Xn5Yo
9pZ4PM3gbpIgwmJqaREUS+iERuuv0cyKTftR47dh6nwlOadl4N/UfHG0AYsyozG3m/FRzTB6g1yA
4fn7kfC3Nepw1Y0yFFGCwkgNaXa9Tr214C76OFh1Mw1oZfMXgyv8rq5usc1uH4VmlDbWCr69tqj8
QUgYl83/EV5+/yDqKCZCmq21iMHn4cRjpPZtkqu+US7VWTvlDmezBlZ2679oXf7jWTJ1DvUMT5+0
hLpX58w2YTtN8IwFHdjq9N70xGIs319vHQ1hRBvM+lDrLedTjnRhMPxMLu1Zu8QztCQqBhnD/7GI
v61Qi9g1rcFHrRqiKFsCNwiCv6fyRvIIXrG5nZ5YrW5x93SCsxN0dRB/w7jC+xCwKPLCrQbwaOpF
v+e9rjCX+/AedWC7sMTHxuOs8qZ5rs7F3XrS0dT/X3D9+w8waKQBw45GJxoJ739EGSYFFxoZ52Wa
XQfCd5SD7eprYSVQ1O1PGaiBV0e0jXvC4kEwm4yTtJu8bMxTO2tkEMlU57YgMuTDmysFEMyxDdK+
Uc0ZCpOJ3V50Bv5kN7xvrFI7XUqh2vQS+CJHITZb6SxyrKfX7ktPIdNV0PNTP3DOZr0A3coZyChl
fAJrgBmJXyrlqTZUO64fMBPD4FPaL4Rs7FHrqCx91qc8AAWdI5/KM3oylmqBcxwoVOF1htge6YRx
TI6+3YOpGCohigJuiO6XZEbNgUcM8Z7nX5ZeBxfGI1f8dewju5ulEjU/ZBoALFN3cdRUmZjURnJa
22c9vvsjLIGy+fvUTcxHS66KK+o4+XonJU6NXEZnYvVJqfzDTYzJPg29HhmYICpeVlmVDH09cB54
MCzIDEHjZML8IqCH/vFq7e7IxhC1WmM9JrrQYUfk9NQJt8l6p7I63TTF399Vt40NasVKcL0scoTR
ZBCvPIyofikoBouTqVz12MzOzTmykPvdxj+XyOTc4+/DfBNjKan3TojpxXic8+iUZxL/XKmLJoAT
fqhAncOp2h1QV+u3LJWHL2Urtoq15EuKSY8G+fe1rxv0w8d8/FEbbaPeEWEP2ex6Ls2gJ5rkOfgY
c83RWjWeTEjrjrUpCGnTuejyRI+9FC9OIdV9IIcNJjqGueRjsAXLyDcSTZ0MW9ZTESVPUIQI5tS3
64lP0uIGfPpdoBea/tg02oJUCFN3EyQwDe1OQjUI8rbDHH3BI0Q6pYuiBXIhQGyhSIZvwFx2hdXH
quQmStd9lrJIv+SdKqcoU+eKlxUCxovFVHSkcZwyi4tbDce8bJp7TR4bqzOUOjXxtBkRXetyye0V
Iw6yVYHmeDLrLikTy4inzNa4ngNSPlGS0NFiTdOtsel0zYo6qL2aixQLfr3wy0u/aoonylF4wlDE
p6zKGhfQovVLDJ7V1BYLSe/cDpMAD0qZ1E/l2MiKHXbK/DUel8RdR3WJTVVGXLRD/H5wsA1CtZg9
tvSuNNCYmfJcvXDVxAfpOCpuAq7KoMtrxS4EeRBtuZATv0uT9NLwKQbUMaj0lcsG7l4eFq565Ft0
j80a7Ki2tALofa4VWTjPGCjhnC4M+9QUm3QKoPHaV89drPDBjFHLOTKh7PFgrFkgzgYIwRgOS0Lv
0dGnns2ioMwFBtLiU/4mqSf52UW6KvddUJ6Gm5UBAtkNlpujSeUUQELA4/QW9Bzj48h/7lkap+Ro
H3wMXTAFxESMZrQgT1zoGgloaZwU8lrKH9zP0PcE+6uoYXKernIrYjUhpdWiUy+LP5W+vQ2N8vV4
W/YWamuC2hWwlSl6a+Shn+V3vP5Z+5NbC5oHACaD1h7DRNTfH4QyR9qKB0lavax8biJUHX/A3k5g
/gpLJBgqhLPIv2+KdtAXL5piQMqvt4lV6rjppS9VFTsaU9d2NzHGACKOPYjfFUCL3puq1VAClU4G
3aXL4JBnJGeF7uoNb60/w2aG+N29wXw6slEB16VB3WEhz4eKkZYxBodmO3wF5hQDPPG31gE3r8uD
a5ipT7TbzAHC5JdJajUh8LoIXAbsHVHkIFTAoPcKSF9O8DIUIys8lpvizxr6W7PUXVakSw26Kp3z
iZx2eCruY/t7DgxG7PcXoHasY5fZyw221iifLFZuFapulYOkO8/gjo4fhuVfTlm85QZbG1QAivpi
KTGNOeOLcmBLQHzpgOvpTvNE5PGsZGd/2whgHnAd0E/IlLUmrpBwFcBZEwq4zIndMRD8hQP3rzmf
cAsg6U1nU5nMhrWW5C/TgRDH7h/LtNzUMIpzPILx5qSPlZMqZ4nvTR5MVrjqareOL0bqHG/e7pN7
a5F6qcl8v7aFkhLRmMmR39Td1KDGmcgd406xj63tRheItoiY7EBThy5PZZqYdfUUYVhGeop0ze6g
5NjmdigxHoC7Rx1wKwwdSwaBsr0PLSu6unKcYhkLrVkDMImAHT5fWc8jlhU6oDRCLPW6XJy6dHKT
WXvs48Q9XjCWCSqAJBgBHIcFjcwWg0VcZWocq2K4uyVAixkyKIEU9GneL5UwpENrCHF6akKniiNT
bBtzkK1SYY0W7H4K9L2x8Zg5B43He0N8r/clCEpLGMq9Vl2/V1HBSFN2I9HGBLXtodAXuaHg3Krl
j1kDsTF/nvuX4x3Zs6GBZRVgWBHu9daB2lyQQijkiVob+UmaM1Ct34og64vj12Mje5uyNUJtez9L
8TQtKheUy1WPwNG4+l15X/SMhIhlhronNH6OORx+MF/NzSVqcg9avCYh/DWyimGKtWzUJYF5HV1b
e2UNyswVw9lc6oBLnP+2alTYzgF9nNWB64K16iozKwVXlFKUe7QK1eI55f/g3ttsEo1jU8Xc0OJQ
jAIFClRzCp6OIQpELmcUKvY3SVZFBYI/GMyhVi4dus6AghgAm7WoW0ZdQ4mEAxCG15xMNv7gBIEY
4pcxaglBU5SK1RBFp4X34vaUAIPLKlDSpEtvd/nGBp3sL10oN/II0Q4pNq6RxL1kHOYYo66ykomz
ZUwEL6nxshqdxXfZ92MX2e0uaaIOvlVcerImU9edosfxNMoa5/cA9Qh25qw3nBOeUc8Cynj9nDOV
yPe377dBKr6W0oKCd9GlwdJrVq7PtjrIpgigfCpH9vHH7Z+x36aoCJv1Yi1PUjwEReFJa4Km8I96
Co5t7OZG2wWkYmzX930WhhgqjIPVXZzJA++m1/sliLMqiDZhFuFz6rFy990vQ5XO0FDWBpUCZXTS
KqPhIikCe5bL4yRIP9vky/GHkT9BZ14ahvuhQQZYKhhw3l9PgzS1qwpk/WnpzkV/W8+M4LS/cBsD
lCO089AWXA9IYBrM59qFNipkiFHQwoAWGeFoHotblBkK0E0x3IJpmfKLGY2xhs+iNEjPhg6JvtKN
fs6FuV4lj2ADBdkkeCi88ViGSbQ4WlNq2/q04WdwhWWoUchQ6miAfOcD3Z6fVAki5WDftOcLtH19
ITWH1GJ99+7J2yw4carNTT0tUjkPIOTzpd5LypMagUdkfdLnxDz2nN3S4dZ1yA/ZGApTWUZ1ELoa
vUv4I2c/xFFoTbBrMGnX971UV0nPCnUGhYrPi8YJxtApsp+u/CWW6lM8qJ+OP2f3rMm/TNDCn4IC
iZCyxJt1xEDfckmWc7ewHGOvbq1tbNCHTcziUogzFK+C9Uz67co9qCFBU89q7O8WGbaWqFPHTVA0
VIYm9JE4T7rVB1DYuEpX4V415efqpfVYw+v7N8zm26jTlo6pEkWD2IMgOBfN8L4NJD+2ax/cE/CJ
u97KblnsgiRP+3DOgF8AgRaqWxLNCalW6QC00RT6CeqyQnRe1MYGgQqKxSDzYCFpdo/VxhiVj4BR
0AjzbDT8qbxW9Y2m32fCWURN/tgN96PWxg7l6hxYNVbZqMn8layhF0AmkWvFVLwIAli5KWAK640j
9cexXcbn0WOt4qq1oxrWOpjW7FE/8UNoKWtqCRzjImXZoY6APOZKHhWxEUizZIthahtya68SQDsZ
x+jji7tRQwHHmiJLOjQWKZdshaoV1jFcMa8uuLlk8pcmA4t+64iYQ15vdBuiHoozW4ut+ihueMNT
9sRBt5W1peSwffTT37+D/M5NoOSqXjTqpYhR8ZucxG+8BPozA0ilSBORhaXcX+DfxqjwP7T6HPI1
r/haezEUUILlTqZclNA99hfi7kffRH7G5ptiPVqmNezQkq0/6ZGvqiBokRx+cKYfyVpZx8Z2Y/Nm
I6kHW9fLLdeomeHraXcDWrrRBL2NKWEi5L/Zoc54znWa1E4Qd8ii+zm/rMIpZmXirE+hjrcgjauy
KIXhJ4C3V/Ermksh/3j8GbtwUJR//nF8ms2gFqM4rJI1PnWn4pUAsTGwy5ni3XKrff179JmvbIFx
svej8W+j1MkGDXZf9UMX+ugAm7z6lPedWeqVWWdAsLG0yfZfUypYPSEgAbDtWxjd+F84gHRVUMrQ
R1/RSn+kt6Ci8EArHVnrKNvj/Ol4SXdDycYc5YFx38rpvHTQZ9WvrfR5lu+P//7uqYUaOPoBOrhe
eSpEGFwjiUM8Ev7D3EprXwTGcEk/M+VLdqENqET+MkSFB0XQWr6bDc4PL/JJwIAA90g4tshEt+CJ
hql52Uvh5p7CWMBdv9/YpeJF1/J9L0eL4UeF13SlyXOXkcXVzlpEapPUeBQV1FmRXnGJFWtfxny6
aZLRHJrIP96u/fxq8zlUpAjjquPUpevBF5KU6OLglnbSL/yz/l1wMvd/IE/fvUM2Bqm4MZWxxnMl
BjBJvZozY8zHjDdov0OVKnpkvmB2E9Xf1mgqvXSZxLlGK/uU6+tDJIGrPS+Ab5ycuZ1Mw8ivuh5b
qy7fCyqr57qfSGI82QBTOwgKFWoX+VKtBX1GhBRuU8Jl7uW3lQXFIK98nc7NY2QrLLjjbjMAFM6/
TFK7ORec2OiGjGbAKbkuDqGcw4hAcm6/vM2tsKa79v30tzlqLxNxkqCHhC8sQNJVxjflulpQQ7Fi
FAj/xE81yItiNbGedLFOMIDxLVW8ODoHI9jW8LPnTTVoHc4r3AWszk+sTs5uoNwYpG8BZRLTrOd1
f1yvYfQoKS+ML9q9ZjYGyEHZBH7MxoRJLSQYtb7tbYLNLCpLnszwh3QFZyzp9XnLt+Fb842dmu+e
Cg0lNIWQdn5g0wlzQVwLCQT/snZtEl+KXnj1KiPr0U+R9KMK3QnEDIzP3T33G5vUxSAKwOZ0CxEc
c+ogPGVO+00/ZwHZvw5b6Ryb243SGsb1oV4AhDONX8wTLov7cQ39daljPDNUg/85pbmON2olMOEP
e74Cmk5wkIrg7ARe8v1WNjUYPlDIwLRoxD+2hZjfLQD2/0EFfmuEuniSJJraeEoAcOobs1ie9dbP
ePt42VgfQoWssjfGuCmAE9GW2WzmGQBFxsbshqjtZ9AhCqM2ahcB3jqDoIIEKEyghZ+iM7kAsscp
do+/aM8RDAH0JygK8uCJoJ5OQqvkc40JldMI0tSmNw3UdIZPxzZ2n7pbI2RZN0c5n+W6hqgueLcB
EwBBA7RAos/pt+p786x4C2pzia1f9YRxd5OV+vBy2fg4FUBiXhmUWJYwLyjcK40zCPdDaxXzKUsA
C07rPzvAv48UtZL5pEZTPDfQWvD0ewL36H31ccYrHigI5uOP3BxH30avaJ23EWTpIyh09ujd9z6B
RbYea5hu1xu1zRpSJ3fgUnCwNGhrkZ0TrbdsxNcc3k39xWfh1XdR1Vtr1BGeIa/ACxqUfqCGCMIb
WQEmf7oSmnbt2rmlZs+OAoRz7c9WAy7vyWd979753v4A6nwLkHnmOhGP3XVqzR7DCVJhH5+FN5Hz
o52jzncBmfg6BiFFUDngMHEjHwpDK2YBEie7QPbZliX8D8LkuOIWu7ATV5rMhZWY7Odem32lMpNW
qZV50iC8Jd8TbJLkc1fxrj/NVnYH5KPdPfEPx9+9GwM2S0tnmura9QU/11ww3etfpy+FDzAj6qEP
rcM/h/4IDRZnueExM/T52PBegNvapfIUo4/AaZK1aqBF11R4ieuzkTD2dDdT0UnnBl1egLopr8kj
bu2nBW0ALjk3/HOyBsnw0vHXkP92/C37x3FjiXKejtM4o5BDsL56bYCZ7wCNKWCt/mZMZvJ47noJ
ECYkDQLXA3rY7+P2MOcct8qr4WuDWf0FBLYD4I7N/VTN+EGyhAtns/gS9w4gWK/BI07Y0kU6L1nz
nK/4EJg5QSUyKFm6AC+sMiRQ9lxia4T6rD4e425qcAQFLUjS1GyMv+TmX+rFvHWBofgALAiUvTB7
Q8UynZNyaGARZVedd3v+c54ZjGLZ7tsU2ELYAOs64NDUIe7FEToh1YiW3kk+dQ85BmCWuySAOat6
xMue4ea7e/PLHITq33uDwHVtVuqL7ivNpRpupz+Z/UWBRwbFqoAiLt03n+vUWPWhy05LJfjKIp7K
UbHVKLwBFDk4Pki7nwLJZxxXKMZgxu/9p8yrEtX51Gl+r6etpdZa61eZJjjHVnb9TAUKDKMLhPef
ygjEpRTDCSCqk6EGXXoZkV5x6/Oxjf0zqkLEDUzQoEx9q41vcqtOaZVKXTXIQpy0WxIUigtnqbfJ
GQ0gZASRzSq+7BYdkcb/skg+e2OR42KQio2j5k+W7o1nzcf0h+5C2odQx3EnnN3JykCuccf4UnJi
6Jtza5c6UUO5SjLoQ8gTdwDlRWmvvpja+bfo/AZadMSb9OegmeuPY7t7qRYkMCTAoYhcGB3daz2T
5bLFoEup4mqcnWW9zabKTtDbFg0IR6zXuWMNp7NsUnFeEsK4SFUQbBCAJukfDi5hpmMBQXcdFPVj
ngjGQESLOgZSPcQELhCd1vFRk620/NFxrCBFgumHXdvYoO7f1RAadagK+CfEByW8Z0C+fwcGcXCv
196qMMztHuyNNSq0F7zKl7IYyn6vhWYNcGnC7LiyTFCnmuMiIVQF+EPnLCjQAWxwMq69KZtk2LC+
j1zx4dgB9+P85qPIL9ocuCRaSrXH+AdoOfV7AjNAMgNUhXQCgwcULli1gd1zpgPByMsEyUjLqrVS
3bZcpnIe1wtmG11bzCDXvGN0rBLSXt4ESWgFoBTSt6OhmUktCuBDCAHjjh6GPCjHyFxC8B1BCHZR
Wc05cmQ++OHGGLVtTdyswhKj5SMLqziYCKbzEIhQvro2XN8g8waGJLILPR1uxEVPZ+94E3e9ZmOe
2kNDaqtOXyEKUKFDNwsYsMLk6LGJ3dO8MUHF5bwGsebcQ00jV5xsuo80vxh/HpvY/QrUM3Xc04Aq
0SkAKErXGMUckKtI95mIot/T8d/fdb3N36eCRYnRMKGp4ygo9MYTOGD6QfrTJE43/1Eys7FEBYqQ
z9u6JcMZcR+sem0rXO4cf8vudhgq5OggFgMpKsrh1kjSJ510khSx9qp4fogBl4iTxf9vZijH4pQ+
GaeEi06J6HXzvRQ6vPDt2MTu240M46hvbwGAm98HoEZsMGs2lRmqDZK7XNB9w+h6bAvX5Dw9l39J
Dl51mjmzLvw9bwPeA+oWgG8LIJx6bzbLJwHjeBUHauBpgkLM4GHE2cqAi3jsUP9t0QQ0WejNvZi0
tUn5haFgOggDp8mpidOXORMueS89TT2hIoAaY2P0rI8kbkDHpa1Byk2MBqV7sRoJGyY4CMZz6Waf
E082e4wojH8VLkvtYn9RAQ4VCfXUB22vrFCHQVLCOGh06akP0UJtQwYeY8/zt+U+8u+b+ypueRDC
SqSmWH1aBQkwHScd/qMNyiUHYAPCbtA1fyzr2p66ejbxcpycCde/eez+u58jggcQqTwGCWg6kCaZ
mrDjMyh/csVlqEcvXKEcIDN4FHb35bcVmgNkhuZt3Ikgp5QlN6zu1/D1+Ct2HwrgY39TVgC6TqMC
Rab2DcZS0VhMA+VZxCDMcEH9AHgjopjVfy2tfykW/PYCNjCJAnlHA0MLGpXEJtOIHpEMuG6dFxYk
5a3WODciI/ztlkTQPSQ2ANvFU+u9s3Fhz0U9KErxGgm92EJRBFzAYjDYhFODZ2mO7PoCEVmA0h90
amg0gsBBn6KsRahWcl9z0UHloGRhYHajrbGxQULU5vh0SlkrGOOLT+HX4rqeY8Ta4nPvh37/mty1
ZuUmj8rdwshP9t1jY5XarbzpG2npJZSvhS7MrEbLC4zjrJBtudO0untW41l4mkapvhYt1z2pWPXT
2C5xZ4mgPDxzWiR+U4txiLxSieT/vChUrYMP+bCfU46wfgykw+mh1gFUbWmpeOgKVg++7u6p+Caz
xJxY60I3VrW8lNPKmEO/UUwMXcsQ1wDZvwtIPaI1eE/d0ik9lg4Sw81E6uaLQIobxulUnhQ5/5Ep
7d0EvZcs0RibzjJDXXZjP4b6mqFpXPAvVfZF6cGwxZWM8Ll/QjVFRswhQ0US5c8Gh2p3lGPknqh2
jGeAlCBOwj9WQWVP31hJMHHTD9fpxhjlxo3SZIYR9mFQxihNhKVqNpPuhUX6UHRg2hjJ2KHYsR4X
uwu5sUp5Z6MN7TguQ+gLnOqWimJXjX6JdYWxlAwz9B2RcBrRaAUR31wv4DdAb7AbLBRj7OOrYtcM
BGSxVfgPogjvAxCXGPM08EgRhrG2y8Rwwdl/FzP1qVhmqAvJiPQ6KpcRl9CYOtyoJGYO0j9eg8zo
8ffsn+HNB5FfsomoS1hDDlZpQkxGE8bZyAGNyIuMgWGQPllcINzxjF40uXQ+eOHGIHUpFWEvppWU
6X5SgqKh554LMfayvrNHnkUtsH+8cCMphgYuIkmibMVqmcjdgmyrt0f0kTp8nho0NhlwzS8sJPZu
lrIxRp3lZgZDWR+hk8+nj6C5Mqvw/niv9p3i99dQ51dOp0RqU0j3Cm1jS6DbIMbyksXzt1dgA/uO
YACDp/Con7/3iD4aQIohV0kgopEyeIU3n0T3f5CWI+vx0RH+sfOBI1GLilmvFR5q4ZoVQyEp4Ez0
Uj/rd9xf6bX/CyMb4a1xaj32XNbuQqLtIAHFQropVGwfNLkZh3aA7rpkjeknifAZslErH9cRbRqU
iUCPjVlRQBrfr2M4akLc6lrlk5dhDOqk+k61Gm++aX2SgSknVPkuuRM7hq0+HHsKyzTl97LSh9Bi
hWl1Aq0Z3jGLoyi3ivQoTK9c+arErDmYnfb0+4+lnL8u5CqbpEj3/2ZvI/qspDsdo10bBdJpPFVB
7gPgbgH0y+z471QB31unTsYoC3XGZVkJ6wC5n2Hbm8G0toBLPntmDzftLi/BP+GA4A6ggapJL02K
pGJ5SauxhDK74IET3P/3z1F81cYM5UCFkE0RX1bI65rv6/xV7KxjL/l4AN//fcpLykToFg75qF9E
nDWH9jJJYDX4DqLBU8n5x7Z2Mvf3xigHUYZ5UaRFqnzS28+uQN1CmWR8MpwRqmjFHUTYbCNgVbJY
X0j5hbZmwyr1WEFFALcsmJU0POgUTwdtPMCVjOVkeQX5981NOuuQlOZzcHCX5x5zPwmUXggQj0lw
R370+7j5biXpBh1q02kXrzIEpE+6xzsZBHrCF2hCTb2Nk47ButRJMkuPTDWCIlTrHm/kx1vuvXUq
/RYRN7NIQl9EkL6HybeJxUnAcpS3O32zjKAdxcgWr1Q4y6OdXRV3+YnSlpMgBbpKGJVMQG3bI5Ac
f9bHK+H9Z1F5HZ7hUCYhhYxev527+1SqzKVn2GA4yFsqtvkybUiSSa6AkKs7aFcpt5L0Y5SDUBnt
hH9YMZdQsXJvcoI/uopBlDmBMMQz471LipGx8PmABpM4hrZmzJYmL3bX2TWUyI/XbyePJAv42xQV
TFZdK9Y5VdEvewwvbVA4ON7hD/HR8E66ywWhc2xvf79+m6PCSZ1Ua96Whgb+TrdJXxf+Sw+9rP9m
g4oeGLnQwAk/6r5Y/pz76xLeZs1//AwqZmTlFBbCDNrXSgTVoYzWi2r22X/7DppYxugSvp9iREEB
3LJd7oSgqKxZwxv7ceHXhihUXNCkJR2WDApQZaeYBtr5yufj3WD4skIlbeukznGXNgB/Tk/VUjh6
+SmNRzvXWFVn1pdQoQCEw21dzFiu9jnF5A4mh2Zfrs18MdVbMJf6kW1rn46/bQc38O70KOQ3bUID
Z4yTWJNcUbwgFea+o1hnoYEuB8LX8DG5U1HQh0QTo07MWlFyxjZGS00rG6mMdV8W8+Y6qtJoKcoq
mfFQLKYhTivD2Vkxgh4vVuewFcssBLTEFZ4Jw2PviwMSAEyi24uPjoX48AfMku9WVqX8MiqaTplW
fORkySf5lajIZE5xQU8hkLz8Gllg5H7gzeXp3z8H3xum/FXuZLEIOUQojnOzKbUgm8w41290vgfh
nW6jRbUid3UNr5mAVIzvptNor7ZqQQKo7M0WwxsBKCx5GwHMn564c8FSKyOfcGSf8lpEx0qQVh3P
DMxRJX5yGk3wXPz1NzEsqyPO9B7KXbNerQax7EGx6/KvxbUzpwsA7TeDnc42MCdICVgv4Z36wfs9
pC41oZk00FCSoCbYCjTXzf9H2pU1t80kyV+ECNxAv+IiQUqiTkv2C8KWbaBxo3Hj12/C3+6IbGHY
49kHPSmChb6qq6sqM1vIYiETCDR39fyfSGn/gWtfm1LuXlONhmWZlhaH5Iai7zPMbyZPdeNg3s2G
oxBn9pGjOZTHgjrGt+ikB7GPsl/lSN+KG2nXCdtghFPAXYKDko4myLLzg/qwEr4re8nVvfh5BWKL
yyLbD7mPKMLk7kOFDqmyatocJsWZ3liC/Vx6URjfFOWpCDV/3leifSVw93yjz5iZbRvH670iZ6dS
bx8SsVaDyAbnhOq6R7djhaeB9tT72ePKBViAgFB+Wg4SclFiNnWRQc75lOgeyReyvkUIGgXaU1IL
snjbsey/rns+D1pmQA/UamniCdyhsa7bG39U4kSPHcEVxRfmCBLUGgpLSHkBZUgqx67CHmyKIhWl
1XVcOXWfhJkpTWtLQsU0l3RXU40nZZrcXq+/Xr/mt5+jH5PGuZNGI2wuW7RHMZr3i2Nm0jGaRjUw
l/phXmheO8bQirjXNqcQXQI2dCUNFGo5j9JLkU5SkCuDBCXy5+ZbC0qPhuTgAkj214e3QT8Pd3lm
ivMVy8Qoieea7JeTvkP/Y9iVTvJkuuVp3JmH0qO+7YEt79n6ksYQKaFP9cN/QAC/tZjI6gE1iUZm
XTe4WS566OjWgEYfuveaAiWxCm3LX3Edtp4a5GsnvVO7olhqgwgGaLgzq9w0z0ytG1OC1RrppzVr
2gZNuErlijWHNu/9c1vcPJMikpO4NP4R2EYFdEcf6C+6s29GkLK39+xX7iqhdapxKYpqSFvn/tw0
56DrRgJNdA7TFWgkRk3ege3LB52sN7TD3qzpDyPqvSKrGsHbefMeOjPMx47MmGpdp20UyjvEcf6y
172Vwih2M+jiid7Nm/H4uTXOYbc4+1FDmxRIMw2rWT9F6G91e+QTDSzpvF9FrEQKGIKpNTmf3cY0
kYe+xSXRuSANg7b2u1JSZ4pdXT9mxg1iyOvnVXBQ+PCRVPYyQK7O3vcSlGXLBazhjaOlX65bEQ2L
CxIHVW57RYdAO9BST9mCKN8wx11T625k55WzCkXk0JlCnebhuuGtO/B8Dbl4MV6YXesNAEtVCWhx
bexLSfevm9iMSc9tcL5mmgai9zX47ArDSUHGbQXwcWHyGt+Yp5XVaHb+mxvx3CLnZ2o2S8Ru0MnY
Fj9nA+6lllx5gEK3CJUkmj7OyQBtpsXygO04QOs8L38uv67Pnej3OU+iQnm4ThM05+sJeajH39Zc
P163IFodPrRrl2SBvCxOcQfuG1An+qAbke7Y6/vi1nfdDpRrsuhMifwUL8i4tsoXSo0IdnSHyqH7
BQEzGJne14CZCtUyNoQTLq4dvpRVK2ysI9Dp7ovf5g5VHgxz+QHdHN90IsRkxgHI7L0UisCAouuO
j//ktqlku4fqbBriZg+mvfJAdiuRXC7kchNsFD4GZBWJ4hLM5IdWN9w2/UGt9+v7ROAH+ehPSwyt
LyJ4qLLzB8U1yOtYv143IdwWnKNYokKa4wnvOnWnvam4vgqANVnuGCCyEkcI66/x8eyZk7A4JxGB
YGXWc5DhFok75Q9z8lJmO9oK3gCieeM8hDY2E8p+SOcQc29L0BjOUdMpe4GPFS0/5yektERdvzOt
fV9/yaZQh1749bURDINX3VXAOJEgMW/vE6gHPOSxAvHzos3vLJm2AlOibWBzcQWkOZsoyuoY3Raz
33/TXrEsrrHT3PidBrgar49MFMbY6mWGr2elggsDRBSVvyCQKYMozIPCjVHSXzlPV0SGKJW5PZvY
YHhtoC2Zr05VxZSWTQ2fi45pp5f10yDLLjCFgl2x6YAIoHAr+Ai0JPyhHWwqTX3FVi6YARmSBFkR
ENLtNJ8GIuDl1j0CuKVsgUwQitAqn51dqihT0qVJgfSevOxR8ww0UrrdCkNWndWiHgnZHjeOMGyC
2gl88AZkmLilA2NbFEsjehTmVnWX1mPR7MuRM1DBIf43gwNiAbTcAGPyPFlzVxkkmlTgFnKngk9C
y8ewN3z5VP5ubvQ/Qq2ixOHGHgHyD40saByGSBgPbrH0Gr1VOTy6CQ9owjLoq5ioLXL1cZwPVFGh
lw0MC6TGvJrFQKmM6k2aHywI6iUgvjOYgxYaJ7a+ZoZALGtzsc5scf62WgZ5yAvYKobSWYxfctnv
R6hOk7jcXz/SolFxPneW0ZoekTQN62iX2r2jAxRULT8KO3faWg+vG9sI3S+mkHO9FkoS9qzRFJBq
kGcisB2DfzbEdTMbfFyAM39MHx+n5cqgz7FEizWK7lF6eIecaRmAWviAFsUB7f5VDiHA9fHe/xAG
bBv3C4wTnejg18ZG4VwyiePEzOJh7RFwlvc6rP+kVCFB8zAG0Un2xFKg22v4YZE72pYG3KSRQ3G9
mkpHam6JLgU2dFaY1Huq5AkmdwUqfjoHNsjD13Yn0Pxz4zPIkJmmlEBXepmcCToCUfsY1y8FaluF
5qsVOOqC4u+1C7CixDQtHf7Z1HmuWrNp1LiqtBJaxXdL9jw0Aq+1uWgfv89nA+ahpnoKKaeDnqNq
ZDpqOwruzi0fBVJVoD8VGbw8PO30XEC9ZU4RQlkNkH5A2WStl4t0srf8BohbIXOH3YBmO24n5JUy
oNjWJAe9+FUqjq7ds+iOVYFgC6w/w28B3FugtobmjgxM4WUYADyIlcmZluH+Gv2VPykJ7J81GECr
IAU2U5BW2EriQ0FIBVTdkKHybXA+ira9aigFzDFvLV6UXm07xK/9BYQv08v82ojqUFtbHBcliN01
bDiDV0aKrI7G6kCyMB4lp2MFuGJvourHCGV6bQwZu5dSOzA1gSve2oMmmr9sBchrgLDWrzovn9qd
tEgV3v5SkrqjhXZ7EaXSlqNAO8/aGg6IGbgSLi0QOkz1YhYm+ALTcacbUil5tZrFYTar8rcSIf5N
XBOjECwgKNE2NowJ5W9oiBorrJu7zyZ1geRfspISNUrlG0DZ7iQ5mk1XXdCGLC2QtHOUXmK+ndL6
3YKG2nsuyfUtIhnoIfRlRpp9EbEVmTZEVnPoBzbcjWlVvVVlphq7PGYMtRZKGrfuI4Uh86QofkKQ
HXcsnS2JU0yR9btfrOWnVct95nbgbLwfpiJ/0bpJyQA3UKPIaS0jO0Iwc0qdsY+K0uvziHgDaKwV
PzVJl3hT3mTKgc2F1jqM9MsvvbDpG6DycesoaZUFbaEML4OW9o+tAvZJp6sZ6ELr2eo9u+sq1ZkJ
KwICLT8QAddGNnvyZOa/ijbr3to5an7VLDLrnYG8aOtMcBs7mkCQOCkglOeM9WJVTl4Z+XdW2ogU
WcRuWi3Ons00ZzeJnQNnqw9oNtJiNr6OkVHkrh51VeYkedmDIT6LjZtaU0swlw6DPTqZRGW/R6sl
grWILb2jwk9BPWGAJqHL2DD9LIrZAH1x2xGULImVOmzJjbcsa83XpBysOyOr5OcqrtMSeoQQv+t7
VFYdRu0SLEZGM50Iot3XpQME2M4YsVxNn3qv69rhGwQNzMWBMA2d3JhClgJJ2emexPkSyAtpnqwp
6SKPZmiTMeByZrdRNZt6yJonSJqq+cqJPc3zs8JyaEwU0xTtmmIZjkDjpZ7SSo2fkX6CtIV5TOOC
nWQD2n1ETZMfiHjGH2kuQx0wGpkE8vyieKnK2L6LzAwNJ3ORy6FJ4+iVmUVzT7qiCZJZax6BvVJu
alUbJ8+KGPjMS1C5YFp15ErkWXuWoTx3gowt3alFsZhuoXXNdwqm07e6kZWHup/YwVp66DWOeexp
aQNkZVEZowfGCpY6Q0TmX7bdFY99o0i/zX7SkVvqTKZ5vVwtzzbg6f7YDOS9ZJZUebHWyF96We4P
BU1YYJKp8ONBYhMEA3uAOeekuGWSUewLlVg7XbOK1o1SubqxZbp+dxWBZyYFO7Zjj9HsKcmitK6e
G2aB2HbuvZZZUe9mUVuXO72j4TwzJfaNMYq/IhTuApaSrPNywvojI0iquIAta4GaGejDwGOLfCeE
Rl+NKdcqtykL+iPK56JwtRwNIsmUEa8E1YYRpGiXftbm0hodajIjlBU7kvexFGUhWTM1RYqrHzTC
0ls09xQUVUQbc2ycyGSuBaWFG7saoA5ZqH38pc4mA34kYg+yPIJ4Jl6bUtyBVuO+MSHh5JiMldDn
YHOKAjSzlM7J8yT+mumTGdogxQ+Kjkw7FApxUZN+Xm5y1NOOrB1J2IGwL0xaebzPx4o+s6UsIaOl
zk84RfHOSFL0zxtM/al0q7IKXbq9VfbDqYun7raXMvIF1Y0EnJR1NIZZ0krUsSfSB9VcFz9w9SXP
VpHQX9bMpGNlZ9HTCPXeAAw+FMQpuaEDQGHleJWWsOSWUgLR5bbNfPAu2SGtFIA5QDPAgkZiya7S
zegRbIBge1qSfswc6Hwr3hR1NaC1U6TBB9lyW4NLhEyZM/UEEDRgcMvfi64kt21sDztZqqvSiatU
Nx3JiKrWNTJt8KeSNiE0V7TvYLPTZgd5DeMI2NYMbcx+iYOGjFpQLG101ygTTZ7rBUqhPhiw7ENt
QoYlIKSP8byQ7OSe9UtzQwyq7Ky4NTpnapToqyW3xTvVM1t2G6iBVmFp2MU33dRBlphl6rKLtBxo
hcG0pRc9jke/6UrlRhstepNNo9w7eVKgfBypMxLmZTFRF+64kByGFvrZWUAr9SAbcwICvjYpdgoQ
jbelDPSIP0YNCwiqjl9sPZvQKhCr47OcLegHGRh56+YpO2nM7PcWrSQk9oZZnh1WRuMJqBdrF8XK
uINoCg3iFl3QRBkjF9vGTu6aQZrucmOIHm2tS28TEtXGqbLaYq+zLoaKVWYrTqpYYJarmexHQ554
RgIJFk9PF6b5xkyxxxQIDzmlkZeHtCNZENtt72v2QFW3B4tt0JlwIQL6ps3X/PnNzcVeWasPVW50
aPnZYRacwg9jf9VVrB0gLCCyIHw+bcXJ5wa5GEWvkQRucoQK6rcje1u75eKDfH8fDe76WATt3osk
EATcCprPLPL5OovKUdUXcXHoNWw49eswxl/GwW3yJLweN28GeDq4o3SkfkxAiLjwK2bdNLYmPWil
5tYD6IIMQa+hyAIXmOeyrUB8GA1Uw/BW6D8peb4+gs2pApEpkGpI70Ad6HIEM401NnQ9WtxU6sQE
TWK5HSSoT2uiVOO6r/gnxlmoykNBTZqZFIH5vEdB4oSU3UNCpR+sq7+3RXeLUupBXhTRs2Y7PIaY
hYGmA2QcudmTFwZh4Gky9+a3/I1+XzxQMCK7mVqO9aKees8M/im5LE/XZ3WrRR0AQBn91GB9QGi+
LutZ5I8OCGA5uzJH8UMLmu/GTeNKPnXVd6TM0KQk7827xhcxQG6MFp0nCt7weC+CBYwzWkKcpexm
yL/Gxa98fGPyLqb7Og2JImJA3Ng1EBIxoZNrWwpecpwPITWxImCa1D3N7MCoB79kyHV24ST9FEzk
eoK4XQPSAAvMQyvVmCZrlxM5EWuyzBxUi2tiFTrML5CmdqpwDuW9iLxinZ5PpizkGuWVb+wTEWGc
rhjBBdoe9oLWnuLUS9+vD2Zz1s4McLPWoxuyIz28RaImUFIMNOnYTIMLih/nuqFPI1nlf8EBhyOt
K2BF4CYN4wDmNJOtsIsWL0VCeJms1+smPo2FM8HtNfRwNK0yG+a+bsK6fwWZtT8ixs9bwRH+tKdX
O4qKs4SHpqzz/qlIwTqegPzyALbBIrsfspuUEke231tm/vWsgfobeq6KBarllXThcqvZVjzkadVF
+yge3b7+XuiiZM6nmxAAU5xPQMKwy2yN7zSuqzSt6hadxk02/o7aeLcMxU1llII5Wy/Ui428mrHR
2ATvs0rpcWsDWgFWJPGESs6NeUCu/jgdWhC+CsUl1m10zc463DMnp5FajlqUXsKVD35t1o48OVwe
VreagXlFVBP4XKvixrXuyTN7ZGDZJNlQ0hpNz7xVoRmmvCJz/0wmR3uInkBq69JAyGf+eQdiNpH6
BToGEnOfGOwMpZxjqpX00Jn7SHuO0s4x++c4uxnLyrt+qD6fWxQqVRB64c1J9E/Jvh7tJxOE5tJD
0eXOCkEbRC3nn8uLKvJQSCUa2koGCO7yyznMLLuGZ0eDYRJGuzqYjuZP43YO1r5Z5auI7HBjPNDX
haI2Mvc6aNK5jUijsrVAXgfF0FH3i9KExFonPV6fs8+5RIwIGUTd0AxohYMr9HJEM6s7S6kmeiD7
3odIBzoNyGO8y/40O8cnRRCQbWyHC3Ocb1Wzuh9S0uXgaWRO3D9q/V2Zlm5mTl5L/4sNcWGMm8BS
W0y8XPss1JpbfXjQh79Nkq9zZ9ogztehHordfTl3JRILlVyV6YHQl7Z6niPv+uJ8viUuf59bGyg6
GVIm6yAlRdquaL9R+TjRh0wUxH7GFq/jsKB7D4ViRYEexuU48iTLzaLO8oNxqsPW1fYKZKu022Ef
3Uc33WEOIqfwUryYXflb3jiVKL28Oc4z+5xn6qk+zrFCVmjbfJggQL6Kqpvh+HV6tL5Jt5NfBePe
ElEN/ik8XTpgkMhZ4C2wlJW+h8ePV1E8dPbKDql/+6cLMQl0aWc9Sq1jPi/uSqmYeeOrftfGjnQT
n5JbEVXD5xvt8gu4gVuWPKRThww3+pMNxO+QhC01yb++i0RG1iN55veRyc7apMMwzeKoGw2e7vc0
fbhu4/OzGF73fC754ExClifTC6AYoI+kefQAtYw+WKBDqfj1rv3Ru7rAc332jqtF3NEaIg5FNThP
YiRVDdUm0OhS6G6akWFBKZqKWlf+zbg+rHAuBN6+ZBUDH2UX5OBLAA1csSN+d1CBllhf30RIcfv5
MFyOizuMmk3muIl7Cn0htMPmoNksvgIZKY9fBEu2vS8+hsZtPtpboDtJwDbH3u0H81D4Kwq46rzk
1dgBeuOUL5AOzV4FVj+9SNaNYiv6n0gOTFZcOiPJU1lF+isJ50O878Euu3Z5SLu1ZfyvGWYvTfER
KYLi3kxkMzv05b2pHFEB8ONZhLnbnMWP8Xy6A3RjoGWn6PtmknXqAh9gg1BGLwHQNKkuVYKUicgc
dyWMNbWnZIBmfU+eUvJQNu+GqJ/48+sb84ZrADEUyFYQt3FLFMepohQDgVARdBfiI3kaPCtY9g1K
JE/5FwlMG24F8a5J1Ij2ueXo0jBfdEY60chGPc8A8NeCOkDbPboSmnCV6Phr6oc/pgj2APAtMpIM
l06xg1A22kmm9NCS+6R5ZaXg6v4c56xz+PH7nD8c9SWd2lSCclz83RrvC+mxlEDYVaMeZ/83B/nc
FrdexYjqD10Yhe/NQ3ZTPsdHeohu5JOOpx5i03oHWlmB9/3cF3s5gTwdFNHnkSilmoVpPaBxniAd
1XmTEbMg0rXuvtXT5GaMyeCMshb9zNMRYk3Foid+QaMk36GCMIeVrrWBbCzVN5qy5j0hdhfUNJ3b
45RIzBClbjfWBPcEqPr+8LyrGufLF9RvBgAq84P5zcoCdqO7wMDtZ83Jj+ZTPDjo5YVY5opzFIJk
N46tAjoctDrg/YoKDhcpKpNUyBm4jA/N7MZLWIaqT/3C1Z9rMOzlTgHc4Z+FMgTbUGSXcxdDaUi0
z8C6YMu7BZ0C0DXoqpfrLl1kg7uIyYjsvZTj2WVN6nc7agK5R5tbxgbR1bGuDxevXUwit36ZTE2b
ygQdI09KAPJrcLAXqZdJqMiA/D1yQOm2r1vBrhGNbv3/WfRUS32dGW2EhlIQ8NlD7TB1Z2YCoPjG
uxKZprP9wd3FspJLaZpK8x48WpXzTzJA2Znv/yB9RVwcWx7+whzn/aRsRpQhT/mhLwAjQ0PWQR0d
5bENxjf7FKNjmnrjMTmIUoSfcVVQgD8fJucV+2EY0bVYAFd1o7wt76Mv+wVkPdKT5Co7EJCs7aXq
K9kZbuL/NaEFbCO/u+ayAdRDlvJyIftUi7XcNGb0DVZdWIF6Hu/pSiPuPGiGYD03dirEzaC+oVoW
VB5MbpzgbYwnlJP1/TIel5QAdVg5f33oLixwPt8u6q4x0jrel2NzayfTV7VoH8dchAoTDIRvHOws
FTqJ0lwcosw4Fql0gtiM99+MZM2oIB8OLlVu6xtGzlYEJSjtKVLtbmOfZJGq9tbxwmx92OD2+2yC
2KLrJAjIgMBzxVjnnaPslMN8I+8jNxY4qu1J+7DGrX4BYjQDTTfJYbJORTc4Rb0I5mwja4PwAuTU
lo4VgDD5+glnXmloLYYaCZF28858WLM2SQDFuZs5UFGSgTKOwN66mzjPK2vrS0uTcX7Al39pbpLV
RsvpgoYJSEIo++wP85JY8WvD16Kor8u4o/G0w/m5NNOVVpX1mp0fUJn/huB0R1c5wCVvnq5vua0F
QpoQBRiMBU9Izo6RtVlqrbS9Vd/tq7Y8JtLft7QjPjq3wd28KfTfWox1hSmZ0Ab/h8WMueO9dAuG
oHvztdyJ6rba5vyB8xinaD1JfFCr6mgGq6fExjJ14Zf0BSxOOxKkQbePD/Eu9djryjvZgKMYYsk+
OUReBimHf5goyxfbb8AcNvvI86SusGdxY87RaY929JWVGc8/LnMqF3apsNjK/gAz4Pa/TB4+7cly
1RiKbqqXgEDPvb7MW6cEpJQE2XxkT6HNzrn8RjVqpZuxztrTn8Z7wDO8+Bap54Dey14WiKCDG/N/
YY9zZRqTlxLXKnj9G+I1WXUsmy8KtQTD2prJ81Fxzgyk1mhHshHTSQNxxtHR6llwuXzGma/39NnE
cecdScehhBETPDJl5UDO3gH1GUDBqxZeCP7xMAqh8/MUt36B1xlzyX3xQ2WCcW7Opr6m8lULvodH
wEFUNqWLCh5Tg5ZojnmsbTwzyO/re2RzMs+MrP8/d6SQ5C1qAvk0NYIWu6LnynEele/XjYhGwu1D
fbDsvC0t0BKUX6PEQsPgrUUtwaJt1HewaGdD4XbfKC+LkepLhnzOpHjau7xqXd7S3QIOk2d6rzqy
E3ui9pTt+UOjOAA0Gl7S3PxZFclzHV2bhwVNghlo11QRRuLfjOvDBDd7eFJJGtURNC6nWnPLwdHR
8ZwEpmerLnq02uoPDzYNckkwo+tB4m49TOiHYW5CO4MBFlnhOspqZFkebSX1Ylq7NVo621Gw2bdD
cgNaXRBVQ/Wc949LOmoT2nFx99UugBLJ4ExgZllpTMav1RtEY+Z3+2QG81FEzbG5gh+vYpU76+NQ
Tb3cRdmh66yfNQMplhU9Xt//IhNcsDrTIcuIBo9FyxSkiZmjRoKlEljgZw/v65l2k5keMuROXaUy
2xtV6htBY9T2hfIxVxoXOHQgu41bbc4OjT/6qp8Hkmvf1IACryXb9ihMG4iGpV56pwiFbnOUInOv
nZRA9utT9bJqlBchmhjXmmNz7EV9Ruum/rTpz4aoXZq080UbFsnApqf2wURuYkobh0TojhQxlm5Z
On+QccdrLpYui4kUh5YJanuwTIA1DzIvy+D//e47t8Pdl/GM9ASbcYwtOXETdLrauujwruvOT9q5
Ce4MoQM+YqywcV96o59BAn065kfjYAMYLiqWbd0lqKjDUxjQkv+ku7jkkdy1PQDB+dA4VQ00XHxC
39n1KdsqeyB+/D8rn+QWFz1Pc7Q3s3DRliApR0fODUdKBuqohZ651EIxRFGGW2tgT63CPFPO/Im1
DrLtgVnW++ufszlmEOugSgdsDXjhL/fkgDBAbSVwH0/5rHtlyZTTFGUayNeWMbhuavOIA1H1L1vc
Uq7d1nM5rUjDwgc5yNpvmQbQPHtpkKEDxYAkphhYT/Gn3WPLuD+xngD0cqfcLCNJaccEAOxDHtoH
bW97URA9Lf5/8pTbegsDdfVhjTvgIK228lZprN14aL4gr3/Mf5hIn4GN/lDvRA0TGw/HC2OrgzsL
r3KSgbCXIjwANdOe1fJtJzelg0a7BOpakTsvJCSMOlXx37yQYRmgPKLKAJfx6FStt0mlxOiLjF46
b31+TXi26mHnT/46UBFtz5anPjfHbdE4k5SsLJBh0LTEMbrvSiY6kpvu8mxA3Ma0tGGeoWyE7LWB
0GAAJxjonffG3YD6mf2ufFH3khe/Cjzb9vp9zCJ3c+sEpS2pG9aH//+xkKEgKdSF2kwMnk0fn2dK
h7SnYB8ER+Wt9jbdtE6/Wxkcms5r3+egeWborM5dcqMAXuyJuDa21w5CrBAJwcHnz185VmhtlqFs
oee/jRbQKCJyKttr92GBO3Pg8ojLrkW7X+ubaBtXPN1vdxJ0ICYDnKfpY+lDMZcKWepFZrnTlyo5
M8nSgE1J0YAb0QBrqOvvAFM/DBCkFjjObS/2McbViZ8d9WyM7CqL9HFvDmbh1zUqOE6n1/neSKTi
bbYHLVSBnr1No8lyJIs0Tklb2VlKmr9nUWmJvmed089e9eN71sk5+x5rliRgdtdV3YGYARSzyuP8
c0LtsvRX7XZVKNbDBQHQZwW4GVlMYAnRoIz00qXBqmYsaqNhgVKmgurltI/DlbHlPwEFcBfiJ1Oc
t5F1VC5tgJTCKem9pL8bOurmf/n+/mSEczhQ4tSolE9LaGuLDJh4LO/qtDgNoBXyBHuHW6tPpjg3
k0o6oCk1xjM/GE9Q+PNjf3CWRxoWoeIzobPmzgVvjudrhhdQ8jmBuWbCi1itXIDbHAM8IZEgcFmn
6GwPfjLEvRdipi34w5bo6hiim8epBb7F8Oo6yNoHxnRHMI+cJ/vHHjo6oAOPFuxP4jlVt/QDMebl
D5+A9kPyM7CpHY1byB2hg0q6MV8yUY8dH098ssk5GdqNfR/NsDkEFMwdy5748n12szb+yPv+L/MN
n6xxXgYiRNUEWrUlTCA4YM2PoyxoUNw8WmdTyJ1i1qtgiAPKKrRRkUqPOgsNTeCaRCa409vJJIla
ChOdicQa3nFkcdP0/fpeWH+E23rIbNurxAwkLoAzvvRGVkWlfuliLUztkyojgZbe14gdwNOR4zRf
t8U3bqyrAupLwCaAMkCNgL++R3RS9FAX0kKFUCPQS6DZlD4BMBXEEw8kmXUX+ERgP+Xx1ehNcNLZ
U+vQhQjWjotWPn0GN+YYRT9jkSnuunj0YgCDWQYi9kVy7O7ebAGQy4/59HZ97Bu+5GLoXPAeyXWu
kQY2+0ZzZtubrIcE7cfl5F+3s+FKVr4fVHXWzmNcMpfraTI0AMvQJwqlJiyQi01+Vl3qTstJTmon
6kUJla3tA34BheAVCAoZlfPIbCrNoVnv7NauEYadkmE3okexBAOZEGa0pv75rXpmi0/eNHZnVbYE
W0iRBsvgTsVb1QadFoKMxZWG3kXreDcKXDP/xP2zWVYhRbwp0eWPNqfLCa0Mg0g01bUwrpI3tYpu
7QrwLfVLqsd+qhknpbJ9yA2fkix1JvuuaZcdwEqhLv9lB9n/fgh6PUGFgfZ1vriGarQy1Emqh1ad
PuJFS55JNEdO3iaNgEWHT6WuplAGsRGcoI0QWXWuCMMAlF8SBlNN7kW3yhu0DN38pH7Njx0DwB8M
MAyVdxFj1caxvLDKHcuyLsmqKqmHOdp9RiBvO+W7nN5E7e0YR25vAkgtcARbl9KFSe5UmoPdLV0P
k4BMyyGrl/JYjxH6GZcF/ANOl5bzrxpSffdyaWm7Zp6AnAd4mczeSGLDL5Q+/nX9/G74CYJ8DdBl
toJixh9e8rNwtDWldkDzoxbW9Hs73kbJncLuavLlupWNYwsrACaspDBgzuA2dZpVUkbnXAsnQlwZ
oszJT0tFYJOFdPl53dT6U9ypvTDFXZSVJS/T2CALQzTfzr6M5r6Pvv7/THA+bzb1alJ1zJldvmvK
D6X7LvV/197zz4lAS9aqSAweEJ55bDLssjO0XF9ZIpw5dqXla2SIXM1GeAt5mA8j3KpQSZbM3oaR
BKI3hxqEyXiN3JGXMSC7VcFTCq7PG8/3tI4KPGoAYSm4klGZ4by3akeqkqsttv+A9trkuezvZsZA
6/1Dnd6U5kttH6CmFECEzjOJ4o/yTjXvRqYBEz85piF8Gm14eEB/wHaCDjgDws+cB2izoiCoAujh
Ildem/4q46NRvcPfzhVyat0xHg4GnvbXZ2EjGL4wyvmAUh/6qjNhlII4pGt/44103cDWYTsf1brs
Z0da7xqaa3TGLM++3Z9K5Cz03Sjf1bWg7rB11M4NcSE2aRp0LFQwpNHvg+LDr7uxLap2iaaL26QI
LfRenmGEJI+p/ZSIRH43BwENaA3KbWhc+bNnz2aL6VpqD0mlh/1yGvqfg+lYwk7YjZsG8KwPG2sQ
dWZDG5q5mQzYWMihrFKP9kFkeEkJBoH8e2QeC2geUuXXrL2OKDawyfbpsC8RIPYsc0f1HgiJQlIF
LmZzm5x9FHcYC6XoAaTGR5W9jXB0xK2TZ92jndWNA6VE8L0sTSHwAFuTfX4PcBOhR+jsZynuAYQc
fj2XgawmnmYzwRFbffy1O4AbWtWhTNAmuAOkxnTninlRPIOLAUTlneC2EawsD3+X9TgfZBuTmMY/
oho8vzo6P+nRblW/Nu7H7NGU/eunm++m+ceJfqzbH/jQ2WbqB61PetbgeIN2lUQvcX6Xs+cK9wT6
4Nq2cLq68OLkDZwhOfJ4DehrhsGVOt3NoDmuq249/47jR1qCr30o8BbylPQetDwR6Men1pfn4zh8
KScvBy9k3mtBNt0MUGCDrlwsiTIs6tZKAeUEqAwwkmty4PJkxGO+Ejr1ejh3L6z5Gg1fM5V6yqyA
JPw+QjOCOUlOa5ueEYcGXu3F+LgUX6dF960hWHAjkGy5Tehy23bQiJvu1NZ2U/mQI9MHAmtTFUz+
VnSOk/yv7+W5v6C3pktSg+8tfqMUbkGvaaXhX+4Yc6wHPVhuS2GtQjBFfx655+udaHrbgpg+bFCl
XiakF8znkv0s/rI59H/31cfQuHtJTgpoGCawoxSnsvHtRRT8rrcpfyrP5467l+xqLIp4xMVHwDWq
7wZcGu0AYh2P0OeU2cek/ZJG+/J/SPuuHsl1ndtfZMDZ1qtjuao6d096MaYnOOfsX/8t9b77tEvt
WzozB9hoYGOAoklRFEWRaxHOFmXn6T4oxhxTRWkC1ymHYvH8lLTtjTwRu5oPoHwJljQQ0auaOKPx
rBqPuTk4M9CG6+MU+mZ6h35ZmxSgGZBuY+HblNT+9b28dx+4cCcaLzdrqy5SFfbYmkH7ZXTMI0h2
gIRl/UOpktvj1+vi9iP++wpTT9tIm8JhAL4A0q+xGJxydRK0Ghvq16pxkWJdF7UfF99F0U/ZiEok
uYpEHYpNxa+6OSiTAIQcB5gI3qzbaX0rqE/XBb7tvGvexRwtgJNrpDqHRCL/Ru3e6hC58FBaKq6i
HfEyDeAs1VVbzowoO6P6wbmYAFbGyrLGBQ0IYkCEU6KKNkqPh7lNXVUADJ2OgFpb3XKfhOCezgGF
aI5Wh8paGx96FfXr+gAuVpwbnhhxlnvXu2SgI4qolIi0u/xyEdYh7IowauH4aPSc/DBYfYAfWXRu
KeJy8e4d7VthjP3DKBL7FPhpwTS8TvW5Xlx5+c1ZY54MxtiNMYEmp4IM6W4CHxaglF4nH0RYt/JT
/1vCu3RaASiek07TD2cda6MYCzskZXUijiiKB6ugWAgBEzq74Eo5yi+YgJ54jS57O2crjrmTrAZu
HAVdNMoxTAcRk4ByDP/hEOKb327FMNEebcCFbKrIIibc+pYfXeLIHWdvsLNYH2QwAV9KMaKazYg3
eae67SoeowTo43HsolbVqj/i/gEkGnaiPgL5xkrTG5KZ7jpVfmxq9qR9xyiEE4Ie9boTcXzIZE6D
JDUWkoZQXGqCTjr0C2oxnLC+F2e3tmWiepO0NRjrIKIQZ5uguiOlnSWsd7IMUMYhuK4Pzz2ZoF4q
c1MBog4ZKLkpdOAIx9bQue1yVDQv/sNO4g8rykQUjNCZUbdAM/QdRuk3lXjGxDHeXtEe1XoMqOD0
IKbM1orUKs5Cc52Q36aTp/Wj3S/GuY2+tSGGxEpU8JWvXX63AvaSlC/XbblXiLyQzRhzmElbRTlk
t41TBoYHKltHVKwyxUfYg4NZLrxXZZ9jwjkud51yozNjV4KadiLRNLhcQG/YfpGKV117uK7crgyZ
gu5IuOrqBhOgjVLqiliCjKEOrV4snUJ96SXOMcwTwkRo9Hw3uZpBCAxoENT5PikZ55mKbtAP8fhd
DzYer0BhHWWap04Vdlbj5+2P64ZSaFy6JoEJwYKmlCC5QyqxDPFttAh4W7gfx88jenwNsbIH8y6N
yiDEraqnQH+N4Cjt6hRNe+oByZArxRHNitaslJYiFFZUI2N3a8nSosEu5PvKfI7CV1O9k4zP0/RT
WSeLJI+h9r2T3OuKUG9l9djcttlB83UelWzFgFmgyLi8TTe9XlsxcdeBM1b21ovLCkIN+V/XYgHZ
5CUW+xygbIHaDbaIbEONbTMPEhUzg8OtKd1EAMOS8U6DsdJEuJPEY6HfhgAiB/UiErXYIr+k8Is6
PA0dBpOP5vAUx41rCLcFeAIi46YVR/vPTbP9YuoCm/xU6QlgLVecsor+qgu/lOypN92YR4y3e13c
imEOm6zKtGSU4avoSwQU7JlOKYVOedAMWydvrbLdKfx+XbW3d6lrq0H36EY3AzCzaSLjnhWlto4l
HytMO1fkYA7nHH5KUKLDEWWb6Hjrem+ez+3kK0owgthNzR/68ElbcjRVCidx9A1jcpbicS4duTqO
883aTFZenEg9BHoRNDGvOMr2m/9zwqBJRSPAPwHGELMwAOoiWidLSOOnoXsMUe24V41VROEiKga/
LEGyZImLRiZbmNPMUeYsP/fxGk7WMvWDP3SZ7izToGOYaSjM0dEVAUSijVH/xd6iQRTdDBin+oCx
E65rojYYpQo61MpeIpJUr2UM1iynjJPoVyO26cpx2b2DHljuGEcEdJ6psNl8g3e3Bn2swL6Ni+a2
UIWv3Yoax2qi5XsASI4+S7ot6LF33Z14QYQJhlEia2JOu1pzcmNUX0zptyQ8Nrz9uJcybUMVk46S
ipRiJUHKtC5eGUZunwxWIxCvIqmH1lDO6tEtwG6RrTjGy4Cx0C0dkPGDKAnU0o3HTyGvOXjPbtvl
Yo/btTO7uMr1QDGCVHHb0JUjv+H1k7619rOaGIAuQQMyYL+QN11u9nQeVGHRVi1oajxg9oKt9MAZ
Lk46sLsbubO0+kDwnBhH92FjAw4dN1SMSUq3TfYlH8+gHncKMlnN8Eqi1Io0bzRlt58+68BTAuAq
WCrsBAdYpFiDph0T6Uboeajzu1t+qwJjqaESBpJMUGH02kCvbdoVC+bO+9pNgvWxd2nDcZLZf9ga
+xZpDMpVYKJ71VDYh/ZyKLV00kU5EITVltG0EE6citeel1HARohCYwT6FS7XxgSffBgSRQ5GAkIu
PHBlltk517fn3sYxJQI+JKA3ALuTWf9BHQQ9qjQ5UMl9lAOH6y6WVWvMQMrFgwfdFaWBtQId4URH
/8WlOlkFsNxVM6Wg1Ve/XwhCcmwPKTiYpPV7R+pP1zXbPTzBu4TeRXTAmhhbvZSXgsqsqTRTBvMn
MChd2ipt3q/ovlNstHs8GPeE8561l1kC1BXkJRgnBqgtE+rCVZqbsIDAHLeOaJhvxDDl3Nb2osJW
BBPnVHNQxawI5aCSn9vWl8FOkA1WnHA8j6cJ43m12Mg4KXU5mICOH98aPecSzY4jvG2erR5MYhOl
tZ4CvE0OGnexi1sRsCGxpzzqdyaY7YonhaMPz2yMK8Rpm4utBH3yQXOKJbFJr7yMq2GLgEG97nY8
UfTfN9nT1KNWLFLN1vk27Cp7kU5tU9lGzlFp7zjfWpDZTdEq6nMIoE+cq6o9romFTWD12LuZcddI
PQqXnC6b3e278W4mzIbdIoxJCxsWJgqS2XIUw5ea/EY9xip5Dab7Rnxr9iQEhMys/3UgOBAkQQ56
8LBaUZZYuSQ8A7b9tgx5XKz7vv4ui3HFNmui1chiJRAL8jDr3X1VNpzr+b7p3kUw7qdmVVKHA/oI
C/FZKr7J5JOq/FCNO208/I3zvQtinC/Ohao1e+Qls3k3xTdZnllSeYuLO0ehPZuBVwZA1mjGBTwu
c02vcznukx42K8mLOYCh17+ux97JR8BhgJNJBU8p21gR63gTrSf4mojKF0iUzDW2xd6+LmRvVbZC
mFgqLkSuqhlCgAVf6WiYfhGbL9JaWARIiddF7Z5FmIECxi/2LLpWGYcGGqOhJwtk1eCiB0LooUNl
dvWjYPlRfqcdxbi4ck6j3RhL0Jdi0tZKtE4zXpdWgolLEI729FwG9X1n46n8dgagUIGhaT7D9+5z
wVYe43wK6B/EXlRlQOBRrMT58A/MGegi/wv+gF0PBOyuDIxX2lzILB4Bf4QJjl4lyNLPufgQ9pwV
23WOze8zCzapUgjKkgKtv0JoKSpejsEKEh+RJQkVZ6F2nX0jiglAK3rp8bIOVZQumPtbLblZeI/+
PBGMK2hGJ1QGOnoDuT2n4YOx3rQ80oO984jiIP+7IMzqp1knKHoEg8lAnpsb9Ax44yQ7RRhMuPvN
nJIRb/np8m1OWVGZ4qhRIA1vKzeNnD7kEg9NiieCOe/aXphaaYTNZjCPgQBj/B+XnYmhvTkC44jg
91Pjpco/Z6QHl493Pe5Qo7O3u213JrPuSVavsiLg4BlkX9MB4xje1FNlyX/IY/mWzm3lMIuvCPUg
Fy3OHVk6jpOnSC9L11jpkDvX9dn1Y+BuiwBwBDEdm9IPsoxPWZD0jIXsdvrXWtfuDZn3KMuTwmhT
ZVI2TSOktOSOPhygjfAPScz/MdhGEcZ/U6VSpzXHVUGYwA0Tqc6UzP51W+1GsI0Ixn8NoMj3ygAt
AFz/u83jn2ZKWr9DK7VdSOrgUm4azvLsxoCNSMaljTnFva8kchBHhd02wmd9zVW76sLfKaYUrUZW
b2bwr1zX8+NqaaJI8Qfx8qKiDZkR2spoScgSQwpKmRxloHkW1XAryrwD4WM4uBDDFsMlowdXaq1L
QZp+I/NjoXBst3NcXwpgbo9gWy7HEqDlgY4m9jdA3jz2xJJigVRAowHCZG9lKsdJPq4YFQqCF/CD
0Cltxg+JmbcxhhQlxNHGFVsTsCMxJuAHd6gTcCB2Qdwkv/5ivf4Z4QEZAdGZ9YqMdTLBSyXhOC2t
XPOzsXIUPG38T1LY0Z1xXSo5WSBlAVdqUk9uUVsSt6TxMb7CfGA6RHME0WFH6pubY6jtx7Gr9Uai
0ytlcyy1wQoBv9fxSCh2fXwjh4lIUR+NiQbOrKDO5MwahRjPRIthdyYPhGnfCzeSGIfQFqSqsVRL
AR3a17zO1+/lQLtZbYoKndvaz79Ypo04JkiJcz0tnQpxUeiWmPiJYrchX6/L4OrEeFxGpCZMBViv
c40fqlv5hl27ize7FI8R9JvudXkfAy+cAsysIOAmmPzVmdSxnTIDNYBMCmRZILgt6w1gIMtiGTEq
KQLUqjbSNbU6aZl4xzBV5PK4h2TcyADab+JwZIcx2rjUwbTYSniVCgbz3GHVQD0XE3sGvMRyF4o5
J0veyfkvJTLrl8e6MuhDJ70xnK9O7ownA7gxxKdIytXhumG50piFnCIhBlMOpGnW5K6OZEVH4qr/
DyeJxw6705p1oRs7v5UM+VJGuGgE4lH7orrroTw0X3rc3OZDfyhPGNRsXfULHXQw8ZT1mrxytKV+
wq4mMJzpWBPoTzHveBlcUPpQBbOi8n3wv2ErhgEe+A+do3qFZz7yeKL2DritOGYpszmdBHGAuKj6
oZUzOEg5+2JnfAMPcrgAgi4bnfLA9LpUSFyjtUK/IpzlARBvdUCptzq78gH2tt4aN/Un4ZvgU3CQ
jHd47zSFXIpm9uQ0jECt7iG6AxlIgVpjaQDHXwQz+HIAQetfrdy7otTUm2MhqnDspeGIY+Gw2OBI
dCu7Pyk3eBX1czfyVE7JcTfAbQ3LHENiGA5rbkBe464exW8ybkFwYelWfEDGd5I4pcfdU28T4Bj1
QP5ahUWdopCvrd4I7DLidWZ7lNvM5xhyzye3oZRRbGn1ZDWVHDkRAE5p0QRjIsptdAZjM7DagUQ6
WSZ3qocmWuy+2wplD9taqQexrGDNupE9hQjxqWtI7+eJHj8NUfqwVuLvgYiJo07Nua6r2SrGQeNc
D3d6iS5dlvmMWZK61Ignuqg6aBoAsH3QToKrOpgktbNnlMk9XlPfboDdOhITcvQuDntRwDZBt5Ir
YXMWN4ndugRuW/p/CPmEOxBVEAOiqgoUVlQSL3cJOPISQWpoNJ9vGyRoQm+j3YGzF/d8dSuEiWqV
OZQhuKeRtkv3BTC15+xpyko74j1z049lnWYrhzma1gWpe1wNuIVIj3EmeAW9zufH0XDD5Q/pVd4M
t3VQxnAL6l45sMilQO0rX0HDd9GC3njmzUrzNh9jOjVuyqozkMdkdeuswgo8ZsO/vsHp/mWtJgKc
BhcQ5W2689IFDDOJ8PD3dua4rVlaw3wrZpJzXciuHhshjB6LWGemkEEIWF9t8Bd8K4To5bqInTdo
5AobGczyj61SFmqHPJZyS6TnEaSE0im5wSkzAlBU9CpnOciPK69Nnn76FfuxbAUTiVOpjJHw1ZIT
Kp+X7rFALUGQnlPlBMxWjiF5WqrMFRWs6h1JVkTGOBhAN4z4sJ7Er8tPcO6OQKDRwCvU4ED/zH1v
4EpmUod1How8I7AvBozs1cnc2BHs6mWE3OIZGF82SFaD4vP1Vd2LHZtFVZmkIRrNFAku1E2r53bU
rKIw7Xk8q+nzdTl7sWMrhzrwJl3ozaRUZwCS450fuIei0jhSlflLWM62LhsO0UteVNwN9FuRzMGa
CKrZ5PmbPdN75O2eGVRfejc+ABDRmb9e14+zy1kEIXlF2g5icCxedS+HsdX0B4XXxszViAmKQ1lX
nVJAo9YZHVA6O9WL8e/d4I4Hg83zDCakpFKyhLkBjUwxCEXZ61YP9IpuwqtB8yzHhJU+77SulKGU
Eb0QKJV+4YJ4cVRhsROSHh0UKnXyPH6Ri9zq59cpfizHjnMQc1RhwcmTHPdENUIUroQzGf3O/J7w
WqZ28+CNV2tMlDAMJROzEubqvdWT4NXovr430HhNixf6LXcenQaAD+HXBMIF8GhAD8s+Uy5pWxBp
QIpG8ePBXu+jXNdp9miL3ugvhy60M55H7OtIcMUHpLyJnlkmBoN0clgqDTJnDwz2QJSqX+WfFP9c
pkdMZPGuobvrtpHH2BSTCGiXnmdkaYuOmYBBd5Na+zquWvU3ucCmeMEolhZhhl5jpINC4wyYeSpG
u+ONNO06+0YGo4wx5GE1zjgv16mx+9EfGtVaADgKbvbrIW/nwfeiePAGRb6J6XpVq10VIe+krii6
mVtKdm/RG+DoUyKD2ufB/e0v1HvxhzlFdHVWRsxfShhMcUf05GGyFdNhf7OLNwakH7FRSxaAsWm2
2MUFZs9CPTsNy0lpiHvdevRTP+yrjRS6jBsprYJnq7yAK/Q12j90IVFvTKWOePNF4o4YbCAVxTIQ
tolsB186GkkWi6UcdORpXl9lpIelcIoxCR2GP9YsQTdsME8c3fZStq1QRjd9AVK6VOR4ltEKWxJK
q22emuqum2PMRx+Tnqfkx+SCAmaImI42UeH/gGQul7DhQEIzSH6b38idagMaxylsPchPQuNlAXBD
8UCf38Q86O+P/kgFo/lORX+kiAL55SLWTV+m/VyCBzjFZHgxSiM8M9SsKlEmjpL0py795UIUO9LR
ruo698VCgrwsDuPwpOldiyxDfknLyrCzJD4RIfwm1jUnsdkJxpeCmZilLVm+aABhRtoveSoMOx8A
8OfPqJYXKIByuY73F/M/NmW7HpZ+ADnZGIVBCQ5n0e2sFDVQV8N0hk9v6eJ5OWN2/67ouN2uO+WI
S1WZZHjtdb2bk5EE1e8cOp7zu9lK7PCpPoVP6oCKL8A+bwReX/fHSHAplQlqGCpPFbOB1H7O7GrA
8corKu9LQDUSr2AE5PRMKhdlixZpMXVTXJ76rylvhoP3+8w2ELSoWMOsCoN6+jwDt62MDteD5Y4T
AhMKLw70+gkEJjaDEyWAP0XSTHA3agPlgOcNN03tzgHpEKbNMFGk/Lwu8eN2uxTIeH2FDCREa4wJ
6vX+a9L9ToTlxwImNkWbbKBYg58ayCTyMjvXxX605KVY5vAO00EZsmSCnvNgGeMCVG5OV8nHkHUp
gfFxzLf3wKWHt4W4QuTEWkHcN1a80+1jEnIpheq5Od160MlMazKbgSiq1joeh+RUZ8Tmgmbx5FBt
N3KWaJiiqYO9qiq3zcytjNnKtEdB/eNy8KU+zImGJ4qhWLXGDNCc7CziQVmcWO7cfraurz9PH+aG
pzRxJ8grVkcnka1WnolQV5VWz4PY5fkZExGANZrJcoSI0LcouhaPZZX8j5owMSErVw3dNIMZlGEz
WHqZnhvUQDWcYraRJn9eSMb6aDj7UWPDUBT7jqXHWpkOoEgP2siRjxlIk5av9WfD7t3ape+69AWL
B9axa8ONTDZEjHpSC6hhBiY6kss2sUF+ed0b9sPeRgQTDiKpHpM+MklQf9H95NC9CHYfWRQIXXIz
D30TnzkCP2Zul3ZkooOxEimZFuhUWIudPWo/gHyD474HxyUGTWwAnjqARfYH64EjeNfxN5oyAUPM
6qowkjYMTLz9f0kea8wVZ3b6u6wc4UU5yrhMFJ+rV97JuC8WjAwyhlsArcPoO62kMLMZYjXjRa8K
a5KeJvN1wQzmdf1YWibUs6lh3wUx+lXLLEcmXcnRE+70b2UwO9M3WuDL70LHsMtPdGCjO+vebC+O
6YFD0eZmVruhf/MNTLAk89q0lT6GQSZPD5VU1tYQpqatG8NRa8RPU1t9TmXzsetTTGQJan5KlgJg
/2M0WZme/6CgAJ/6oeMlmPv76N00TGztdYBitCoihb7Yqoa3vQR01qNNWq/8TfduAWgqizfZtL+1
ALCno4vAlGSTkTqiYA4MPlnDqLctP5SBCrHE1pBOeHig9UJXCq67wK6amHESVcBIgpmI8YC4zbWo
EgUzUIXJqsHmqvM2L08Cs74TUTF6VEgmWgfqc/Qou6D7sxN7PUr26iouvx1636s3OjFGrJY266O2
CYMitmvAp6S4dXVf8RcoidrJdIAZ6sQHkPO6QrA8Vl5tRx6Pnm53C4MJGqyKaCEAbedlClCNtd6C
rNjEOP2X3jw0KE6lwpPZ8qy7u3s2cpgj0xj6JtWEDA5zXD1KRGmqjmFYYlCdwavgFE8YNu2t6PW6
1+wAhCBwmKBW1YHkC2BQesHfZDjGvLREmwacbF74LVqsMqC0gOQ2TJzqi/QwwcKUTki+Ve55nK+7
/rQRzRxwBeg90fuCpJsoGE7BwTPOnD2xe9xsJDDnG3Au51jRkCbKxoSCzqEuFqtQNVspUqvKOoSD
w3Vz7qkkgTIcT7H0IvQGHLexZiIYMVIsOGws/y76u1HhnGO832c2BJHwsB42KS7L4nGoTgXa/64r
sBu3QDSDRxHMKamAWbv0h3pJytyYcULH5/BmPA9+6GCu47dugT4UGUH8F9eFrThmhWpTbod1MPF0
UkWaVeZq6udFWlsEvAXOddX2bIdJB+CQY9yGjsVcaraEYyW0Fao4ofpFak9pxnG2nQc2TEm+C3hr
htosvpw3RbvUshkMC6IVmuTs7GYF1oDhtm5zlr3qvrUFhzcxuReftlKZBevRCFc2NXxcG0t77A5E
tCfpV998+nPrSQiCSIAx5Yzp00vrlYI8ahk6UYNR/jXJiaXyWpv24t9GAPsOK5tph4dXbJ2ke9T7
yhqUc11y8nj6kZdFLkyUSoaKzUlUkOkx3tZIGtIkQ0MqQMZvkRj5cq7Yat5agrp8NqL+GVw9TyC3
4jQX7YUhSUb2p2GKCCPCTIxVBcxqqh2yQDCoOfkUW/HyGqUvSfmlmk9jxu0o3HOJrTzGJTJBESsx
w1qJD6Mj2wCf/afpxR1t4KEgEQT8fsBr2eQJZWxba8KC+qlEAk06L/W9Jh/q8nfI5ZTY28Vb3ZiM
Op+0fjJlzPSLD8bdGJR36JI/5KfRXm3RKY/LifdOuR8RN6tHv2izrTOiyWM16HMQ/qLVIdVt7PHQ
oPvUkb3Z5/NF8QzJpFliqgtAoJ+0QJ8bV5lPS3cn9q6R9Zx4uLsZNnrR79joFU9xa9S9QYJSActX
nNrqr2yNT2Zmj4lsCZWNogTnmrK7xzcimVwqlgDbaWIwNUiLr3UVRO2Xkvc2wLMek0YRMoOd1uhx
QrbnutesRPbqpnX6iqPKTjH3bSv/Z1MzAXFs0mJaQw0BsXkjwKV8nMNXercwbhagd0d2ccfD/qL2
+RC/3u3HliHKqezKokSOn4qzNS6nJnNrFAZE7SyGnNrAvneAAxtj//iPHR8uDLNU5AW3JkDGHbJj
4iu+7okHnkY8Mczmyle9n6YOd8b0rVP+H/pwPv3yzlsiXa13dZhN1Q9gnQpxJcMgJ+Jt/FO3wR/h
ordIHyzJFs+9H3nSz+tH5v8ncrwLZXZYoc0qiHfhIr0zVpbhNb7gdp7+RB+a0yPhspXtugcejABZ
D9JdjT2jRQmgemWi6cFa6XZc+FpzSnDaVOtjlX65rtvuTn4XxZ7WYxtH8xxh3aSoxizUKTVqq505
e4wuPuvusqibigbqGJBSMOdmKoazORQ4rgfDfBol4WUxeJ2qO8i0lPAQ7QcGsFuA8s+skRwasgCO
msVFtfVMe17eONEtXbVCh77NqB4d9O397K5wcL10yPN1Q+6t2VY+ExLHMFtDDCBjxLOMH8Hs6S85
KlPTzy6vPHXiVU33tttWGhMdgbkxEFSaF7C5A3PXGw+KDwW5u3o3FVaAdgoGZkoXrjFyOjPHUB4w
od3xRwP4sMMAz29PtUtuwmfJnz9R7jNg+nK7xmmSwXqMoiGNxDCWJhpsdx2uR60qqSFA92/qQDvM
B5RcfDr6VSPz5knbM+ZWGJPxTF2i92Ys/GNMBRySk/ffGFPmKcWkPOCHkKKx6UR3zm06szEcAO92
BgWvDTJoB4B4N6LX3+K2YZPMCu9EBw3rh+teutMaZqLB+N2wTJyO8XAZE4L9rj3hJh2sh8QnNyOm
f+iVhmfY3WitABmB1s7QVUAYaZKu45k0bVYX1DvH7DuVJ+A1rsbghmklqSUeQpej4N4+hJ+Ci4Pe
fcG2c5kNleUUFwBjVtz0vIId6n7ypUN8157kZ3LTBDngBcxH8/N04DYj0WT8g8vqkqqhg1vXPrB7
94VexbMEl00DyqP5q0Brut8FrT/w1pD6yQdJwK4FRZQCKgSRDTWJ0K1yMcqu/lB8p9U7AmZAa0bm
TI+j9IZX39kt36EW8h+BTBTI0qQtsyyhr6oUK7jx67MMxkUAtt8VLh7gT50T35a3vR/eZne4H2Ns
hedKu3v0jXWRDjzj9nW5rF1BHQy3OwQ8xft3j7Y+L43ZLaMpGznMlUvU5qRpakNyyZMK4Gtb+5wc
YjtFAb5xyIPpFU/Fs4i3DT6TJ09D1nGXUqjJCGgFQA0qmAJIW6uKnppesmSptTrtAPi+v9krpqah
2kGxqBRGWYlk/ZxP4uLWzhTb7XnyE6Dz3JYnFS3EmAoUnczJVas7yDfy43XZe+m9shHNaBumgMEL
S/jwPKEh5VXr0Q0wvCozz292JtcQ8DaCmKArzckUzouAO/t5QMxFl+BBtxWcKNJjF7k0DoVomc5n
y3RHEOfZvA/Yj7ibD2BioNmiMiaY2uLGQf5MR+f0s26ZVmvpYPPlRaHdNGirLpMfS2LcDuooAXgO
NOUAd6I8tHjuxp0GNYPvA94swIJl1zZxIvxdTrz4y7U3k4dlcizUUtwtbx+Q+pM9gfriXsZHRA89
2Ozs7rw4w/3iaHbi5Dd/tYFVCTAvyMdxBhDGp+tp0qdVX1fkgc2nUbXVF3STqbod4pmwdWVPfO47
Sx5t8wTftpWv191696qwFc/4taQStVkbaXWhuFus1gLuF1dAwWY07S6QMzxsqH+xlXAVRt0fFNgG
UGcuQ2NVTkO6TnS8tv25Gk8I02l2WhXewbp3vm3FMAtbxkMMLFCIUX3ZBpGIT1yaJ6H1xOIt4l5w
AKoFuuUwDoVTnDlvqn4a8QgWo6mm+NWNj3n6UFa/uXTbdOOxx+im4MraDRXrGaUuKBSBr67QQBbE
I1LYzfi2IhibqVMGct0QIiYblNCypXlAMadUxXj68htYEP93VL3eVg/ZEwbZwxO6onjWpOt/TU8m
XcjWtB1rwTQCrX6O0EOaLt8W3vMTz5bMiqVaoahNhOa/WF/ujSm5E8Taur61dp1iU5VndpZsdCDy
wRTwW5mr6Kz4ToszJ5NfrovZjdebNXtLhjblNGLWWa63NQFOjHQ3NtLNWgte0zenWfhUGZmdDZ/F
LPSFpD9WsXbMhTXgfMFefrf9AubEiFVZTDLccQPjSfmhePTpBhRvXp1bi9NjTN/kbW2eQOpBG5XB
j7gSNLHjrQipq2SlToz3WXIDggGcFaUtcKr3XBMz26JR1KoeSWhQMo0zTWBHS3PDO1Ta/ovMkeP+
7LtvhNlrwHCihQl4h40VduaDauaSPUjRJ8667V09tuvGbIK8VeZZw/gAalOrB9KbB/X320630XeL
q8jv9FZyqzukVs/XBe/vDBN4xgraNnFNv1y+qltWuWqg4aqsXro+RpJuLe1DXnvX5exb8l0O45fT
VAgliQhaAsvFInoCYvefZsZluKYb+UO8IrgbqlAIHTeMdwy6GXcIKG/e6KCx146OMgBsGxBcg0eR
44u7Om2EMcExJ6QwOkCmBrIGjl1MUmNWlfy6brfd4LiRwfiFJiqjkS/oVM5L0TL1167mRAyeAHq1
2OzfdpzEtQYqUAAQZfSUi8C/9K+rsJvWIaH6d1HYijXpa6HrZYhQH/CmZ77glcEXbdWWToNf2eAD
DzQ/ugc4JYXwS488QIYdSiK8yW7kM2kdpkcGlcQ4SeMmTI7jiFQyWnrZymujs5VGEe7FVF1eVp3c
zUaqewCgTThP3BwrK8wBpCWSpAginoUxXnLX6/JzlH25buX9wLjRktnJWt3XSTUgg2uB/zIR1JdF
1a6TXHZKefJS7cfSlJ8SE5ORXVkd8wFTwmLNeeTkfgSzzQc9F9Gzqpqodkue4lR++Kw7yVn06FRV
X9rXdd4NXsA1FVGzNFSTHY3QkL6CS0M0A6maAskY7FAX7S5DJsRtINsPLP8RxdYQhKYFqpSZ0cCS
faIICmAIs4sEpyqtWPCuYhzF2IG4bmxiYQLIdDAKifmtaoWoPFRlXajuhMz3uPbL+udIwnSTvCvI
eOis6IB677BJwNm1eslBOaROe+gtbcFrMS3w8XTcj57vAhl/TYquMfNwMkE5aJ6KXrDKvruteh4y
+/7OexfDeGTUgwJsACRtUKlV4S/zrBwJGUbrzz0RwN9AYwFekAQ7XkZRDXhEk1aNeAgEiDlY3Zas
cwTQvIeP1+XsVkW3gpgDjpAKXHUV+qXAFTy46T1wqzHD3VvyUxIMZ0yOe7wrwO6eBlAs7lMUBBXP
Spe6zU0ZFZWKI4jW0xUnOo4A7ElvI0ypo3zPMeTecqFhUsQcCUwJPspLYRMAs7s8QoPOuN4n44NJ
vOsG3PO67e8zbl4LZavhxEMg7s95J9uS4Xbz63UZ+zoQgPoCdJlWxy51CKt5GROdThfJ+tHsxYNs
tJzIt6uGAkhaDe02OmGbWBJtquEIGB1pJNWqWlsrwbjGY9nci0I6SOsxDUP/svPmYiYWoA6EUxtm
eC/IRVB1pls2iZOmn65bbFcdHYO/GFZU0WHPWEwblwn9FT2CD3j71uLcN81BGB6uC5H2cmyAyqN3
HwUeA9a7XJd6TsTUpF1SYWbN3nqfokG6eKSTfJUt2MtgRa3TnUt0OvKq4DSJYtPSrWQmyWrGWe/l
CSMk4LCTLD1XfNRijsoE9Kamfwnj2CHxbOXJ35j1XWE28ZrGPsxhWpg17k6a0Pvy/LSInB27b1UD
+GzgbQZcP/WiTQIZZdpqSoOoBVVxjNvYXpb7QYY1O6szOCu4u7FQl8PrtqiAiIBxk2hsI32RSxMz
YI03GCW4izJOTr/r8wh1ANIxKLQWEx+SdU1Tba6Q06tfY2QUqvli5CAi4J1+e3LAdQ06CjRWGGgf
urSaFuVaGU7oKM6yzpLIQ9R8K4EHD5AkzvLwBDHHbKxI+WyCJSKojUCs/ER4HNvMMrJXzuaigZl1
8a1CzNpkaEmZlwq+Rp70Y+3Np9CrgiH4bzKH3UKpgRseMM0B6oZH+0vjhbJRVQ2dlBq9yQ2PnZ88
jAc5yM6rW3lksnkj4VyBjHID5nJnwOgbwVTbxpN6VFCEU1WnPWn/R9qXLcetK8t+ESM4g3wl2exu
qiVZlif5hWF5AMF5nr7+JuS7l2iIp7G2d4TfHKFqgIVCoSor89Y94sVcSJkx9lx9u0QhoSCE0NKm
LQI8GGIWLXTYt+sfbNcvNnvI/39zbCsAPKvYLOPzkKbP86D9tBcroNQKMD0lccG96L5di/BOLtJm
LmxQ3pw1U3/Xu+TjmtteAzHp/21FQnh32nZEdw7g+Qxq2uZHld2ozveBfbhuZX8xwESDl5IDGwRX
qJhtmqaFBMwgHxv2ydEvmXG6bmI3yYO8FGYNwIbhEnE8eV4MRk0HSVB6sdwXknvFHz1o56rn2R/O
fCTakiyL/+w3x9c20PNGSIJ8tuAOubvkNRBDqANR9w5j33cVleXI+6eIQDFLdZCzYJj+T5eLme44
Bet+T3nrBz5hUH9ejyMGzXDlfpaGpF0XRxQHeggmDZEhF/qReewSrCm5JCO2sQyT+8HytQdAHQ/g
oUOcyA8QDZS0Rne38tWsiFjq+xHwzdh1zl382YovsSM5Tvv7CIgCP71QyRET8oo4LdhmVN5NUTA8
l6Pk2nvgAxoC5QjIwI2sSbTr8kBgAExjgxjaFGLRaiTqOiRw+bWLWPLTNC62LeP54CH7jf9tbAj+
R2I6UkfjNZozveOyB2nYnoqjfSEYiDefZSMHuzUpsrEnxKTWXtzJtnFdqQ/gHDq4N7gabyFsl3jZ
sY/GA/VxSyLT/agHIMUKZdf/ro9szAuxynIbokLD0j0v9k2RPZfW578JIS50YLmKEh6mgoFpmJ1y
HlFwSi4gUwYfUX1OABWCSDMEB8/qy7CqDCW9tyiOsOQIdxwrEXpIY9aOqoPSvK0+9PZx7iU5xl4W
vfn7It6wj6c6dV18My7JzIU/OHBNjuPYc3cwAjkEgFeVaKbgGrrtptPSoiS+NHFAU/MBqoaDT22d
Btc/Ev9Dos9vDQnfiIAEpiUl0pgqfVxaFjhQtC7Az+DqR10G5d1fFO4U0B2BBvflPGyu+8TR5t6O
8ZbTs56nf1WQAN7gtYZMo2cv6DrAnf7HEM8TN4YKszVip4ITzK6XxoO3pGVgzZ1fgrj++vbJLOl/
WuqruaO01TEb3SR3PXtuzOQeFC3UR0OjktjSdvcPj1Pc+BBJQa9cMNa6y2hViE9jaH2p3oMewlef
2Pn3OI/uZQFixV+88Z2NScE9ckxm48GKtKlavnbZsTEn35plndHddQH96qDCw/tLghHMv7BuVnCm
SNr5mv3Bbj60lWQhe3HBBaE2whAqFmB5/3PvWEPdSc04jLx9Low7xz1ed4TdCtXWgPBx3LkhMXSO
0Fy65VVnGtHj6CsPvN+Z+zK2sr0otDUm7BjeUnVXZnC7pbHBDmU1H6gzLyEuE/VgMH15r3XZfV6u
gGsMpnmSLHXvnoTYkmHg8sJ4HuF7vTleatUaU74iZphfxxd5gzhwD3E4BGCtwfy6DJLDFyOGKBdI
Wg7DNDlCWjA3J0lMG0Dmey1fz6B4SWq/WdwmuRkL0kbaahr6aa2y6bmAtlQrO3U7q8WoFgQpAMrE
WsVMZ2yhdtnmBN75qNDDfOFoZWDbFEwj3hmH+ujcyThZds4DJotQ5ORj2yjg8f/f7G+r9nYO/hKk
98bBau6N1atlBAgyE8JxIKnZLVaC9I2hufecqomWeCqZpy/x2o0yVc/ds7f5gELlKa5WZ2EcDzBa
UOlOb9n4V4fv1YKY1edznPfaiPOgRsCpBPwTaQ8a5LFan4X23zSYuD9ApB1PMEesrVKo72QWppjP
7Rf74bdCqXVolxd0g3z4fD+ybMwJ7lC1S5pWFl5ixqO5QBG1Din6PpoJ0QP0fc4yxoAd11C3qxNc
ozHIWIK3FPOPi3MD0dKLnta+My3n61Fk1yk2qxLiZVEnRdWYWFWB0jHtw2KSqbDIFiLEDTZoGWsU
/oLNRs/Qv9VV5VOItF9fx64VELGgmIsSmiE6g+UwM6YGahh4mCzLsYnvTfo3Jn5PbKLD6Ly5u4q+
mXjn8ey073X11JHFS/7qftzYED/HWs+pHuOdOpPMa6Ds3ckqCnupElevQ3L+sgrhcyxVqif1iOHT
AYplSjCA7mcxfdv8ev177JpxuYqvruuWJQoTKE1qrHGBzZpp7Luan6Q0TNRTmSuSr7L3BEbXF+kK
phEA8xNbE2YxuLmWmYDLoAULRvfumACjOUZrxFWKk4PsYP4fBlFL54JZyGSEe9eZyqHXx5RDQzHG
FQOcg5o9QKEO6jO+fWLSF+Je6AEROiQOcQ2Z6I0I1RIXFUDFLTDxsURaWId4nwKGa0Upck0qzTV3
vtwfxoSsnbSrYhTxGp919LT18mCAf8f1lOnjdQd5ma8X8gnYcS3Qq0G9gohvq0XV0xlMcRzUyO70
4+JbYfNAMRbUFp6JAgaepoHqlUfzjt3LvuFO1NNQBgLTBTzTAOHAn1d7aa6TMbYqeBn6L1r1KZVN
ne5EI/z9l/KfhlkOMVeqVmInSk8sSCXdx9rtpHytZPPV+264sSFc55VCM91oarBxRNWd7QOdfYQi
N4rQrZcfWJD81fd6tSde7lBOcMtscpfDqHkNqHMe3PsFUxxpyG7db8vkFV+qC4q5L0rQyLWl693b
UziMin4PR/CIiOwFJACD0mG9fdBelC+mzyLXV+5c3/Y0fzkDxCIfF9nd5K1R/U9H6aYSbCh2gpEV
CxQH/hg0d7/Vjpb+6GBGxYTKqORc7Ca6gG5gbNOAh4qdrXxgXa6mI5Dv4QLS+zsG9AWGiFeveyo/
zQfzRCQpwN50HjBHmDhygCt3bLE3iLFUZRynFEV5sJk92Ect5LJD9EAOOYb1LmkOOaAqYKEUMMp3
TwwBvG6uc4kllLeF3TUWTBhQFHIQAqaDCReOA/M8hDrmK10pMQa/Oq8Z4/u+SecnZ8wr28CnnLPU
Z/lDb9iHfkG7F103K5O+V2RrE24JS83S1OWlX+0RDntGwTlc388R1gYAjcxpds/GZiP5/2/WVnZ2
vzQaIEm4bW/WKvUH2j7XhaxKxUPKtS0UclJlIcmyDmw55Gd+z/6ezk4PUofcC89bvxCyIAcjsGDq
hx3L48TziW+onuKbnv299fjMVPxexpqyV9TBiCjqHmgoo46uCbfeADLkQWHGjIEL1cd4mO9gEA4T
cdoR6DnmDR9U2GUyBvfdhW6sCgcgKQ1o0FU4AKV+0euPjgzRudc+4jKEPGSiSQ5U8Z+OUTHag2Aa
BvrQPGKQkQLMFf9IPs8+Zolfpgpv1qe/CWAbm4Iz2sPSdVOXcwop8lh+4By+ysHCWfuXL7Nd59/Y
E7ySabHdmsDSnztlCPTKd+r0oCSyB8ZuEqbZFhrNqIIYrpjRjlqcF/1qWghWXC+j8/k0Meel52SP
ssrSbnak2Rh2JQ4njhIzFFTyW9ecEK3GsA15AMkOLAKw5xb8SxfnUfOpzz2yCMEg9EPyAXc3dFNq
EZyGgOZ5ZgwvNvt2KQ41YhcnR3QgFRUNQewtZ8zbgtbbu252L+/cFngEtxlIZvSOgoAJeKV66rsS
apntcul1G7Qucf3lurXdmx3tQCAGoDIJPJtwHWjKrM3dgs9ZOUWIoaTQAUdC1ftLSx7X1VPYeCrn
B7o+0s4KlPSGYgjs+k/YO/zbXyBscxrncdxYvXtwpudZVTy2vL9u4CVoifF6a0HY0qqwO9TcGVJ5
/jAqQ6gpnDH+oYctyqGynHrvctgaE45hQfrRtkqMLZhHPrjcn6yXlozsqts9h1s74uVAtGWM+TM8
vbiPfFUQ8Kq9LnRveQdI/YvSO6qAr34ivJebFeNqU49qv5t8NdR3gBJM/SRx/b3UZGuDb+3m+oZS
jVmpzYSuqj0Hal8HbX1fOgrUnoE6WmWSwnvHe2NN7P8Mq20zo0NoMYBMnWav73EVxBJMCd+WK673
MmC6WVLPdN0sWI16jEEXLy6Y4WUGPlNJwbY3+KnRhukoo4GWHWoRsmWozFQ6LYnPxj0HLjfHwkdB
HCVxNcCdICVYkdoTgoibzbUL8Uw4R+lNrecc+eOA3s7E1++VI8cV/E0VauuPuhA1soHledUbFu+g
9OSW9clhMiTFm10PAVeHgde5qb9BFdS5OTbNwrfRua+BzWiJR5vH68Fpb6gRog0EBGygc0FZQ8h9
mqpaTDVBxjVEatSHydEA2JzrUKX3fK4aMLshNL93l+Jdi15GEql3soi1+/ABtNhE9QErdcQu8pCr
OShqK+g1BOhRB1bY3qeBAzLY1VeO6YkrRMthzVKrQqo5OtNE6gy7S0qvzpFMFHcAnh7TUH/SweDx
zf7OVb9K6Qj57lfdrFbY8DKdBjMBluRM1dt0vkzJQZXRse1eabrhoBgPLLJuCsGSLRpLJgsmVPJo
V2HWPFx3GtnfFwKlxUprnXLcMQv46sf5fW3IwCcSCyLzv0O6LFXAh4mmwoAuU+fzsev8s/W1uaSn
+haj3j+uL2n/PnvdM1HFaUmHNKMax39EHMqQ3LuHJjAefvOs1rKrZvdFoG/MCV5AWUkbc8UWdq03
ITJDurU4Kp2HQVvtqIH/uAqhxi5bJA+Eb66DjVUhUMZGHiedBZ+vvyy/0ndF1N/QSz4Fq2/j0u5O
o+wRwpdxzSD/zpv7h4G6stdTGOxp8FsUN7030dIO+PxRfZShundv8M36hEyrJmpBMoo3T9lDaJ79
GmbtLllIyInucygvXfeZ/ZP8zzETSaqMyoU4ooZXXWaGivEpsVR5J0JmQ0izzNKxqyFFTlI695iW
1tRvbXG6voy9jH/rikK0WFWG/mcMuHiRPs42JtYNjGxZJ1OGFf8/jhgByw3Q3CZ4X/50hra1WNck
QEC5TVCfhyM9lJ+Zbxzj75hnkhLrvCRQb33v1ZywdaliLOY4NurBTTw98fsL2OVDxa9bpFpeHHKi
yB4N0fRY+/9unmo/L4EuwX8WLO4sYXqV1NQAzU1/Vm858fscpXcOqrMZZtTY5+sfcj+omAiLKFk6
XJ7ozw2mrT3NTldYaIkkH3S/f9f4CejSjKOFAiIIQkpfhprbfW1sLAo3QV73WjFTdA9KlFK9sSh7
b9TUA2YaH8vli8tMf14xfUBlr9T9rX01LF4QLVmNtM/BfLV+bz698HKf6xNOuRFhYPWQ3korAbuh
E3MBYL1D9R1Zyp97axr2WhZTvR7MWxtgNwPUVxZuiB7aCAWKsrKN5X/ujfNuzAmRbFxyE9IpaF0U
2pNJP85DcN1XZH9fOItZtUD4z0GkTI3EI8OPdZVd4buh/wWkoqO/5Ig4pkpXujlGlQ9sYfWZQJuD
gikHUnG+fqLS0cX92LKxJjhiYdl2qWgTMMzn9F1204AhZgjbb7hk+BH3r2+exBqwR386A1Zm9o3J
+Y7C8rwGxsk5s8sUtF6BoVrZU1uMzxY6V8QhEEHCRgLGJ5xqUnSLQ6hJTihF+Un+sex/YYLIixvJ
FxNd4sUOxA9UmECPkwjJwVJVdlr1i3NSMc9410AvOyTdLGutvwlSohn+MzYpgTlpc8KIwiLIENFP
XIKBv9X06Wg+Kg88StH70pJ8MPEWFW0Kp6nKBkjfsB6j5uzigjcSgEHtcN0nZLsnHCh4A+SCJixr
1jvPTTSvJpJF7PrB5vsI99ncTXFjt24aOePXeno343HdPS/t4/V1vOFME/dKcLcm7hQDLZMkqgrI
s+NJ5GEmH3TOBaiVoQWDyWP36Sk722EGuQyJbdkmCqc4zdhQThotIijfIGpwsnbFJ5hbA7rHDFVo
0EipCLhXbwOtsFyxqU8pUWLSt/OJN7+0gB2K2/aGoZvJkfs0JD8kS9y35+AkAxMFTQJxiW4c95O5
gjTxsMBeGmKKF1Iw5KVKN0DR4bo9/rXeLu8fc+LyFFImOYtZGrHssFagrH4iSIHIDYufDBmVIf/p
oi1kHS7mvxCsEEj+PNmxNZCiaFvl5KhLiDulKENd++XQU2uPXgnIhCbz1b3N3FoU3vBpnJpWOikU
xU7QIR+qj/OpvjGD6qKBGXL+F2Nnew66NSg820hbdnGiG9MpZ14CHrQ0AOoYwi6n6uyE7N68+e/r
BdxBHaAkgJPA8BGGE//cVbOd7DSdWBEx9iNNqgAJCjAuEl7p/XW9GhG8kiRq29UE5dWGBEO5ejPI
da474puMTVjHG+9I4gSzxr1+QhtlftSa2xZPAAUpFCa2vfnfYYQkyxLLn2lWOVntqKhaReyEo/3R
fueg7cYZ+7h8SoFsVcbfLjMpeAjU77rEYThwwApWZeG5i+Sa3rsGNv4g8gOVRYKxgdwgp0ZjN0Zj
B9nQeFbysEqR6C9kSm8P9D9eIRY5BwszuQ1Aj2AK5ShuUGzclc+9Z4NJc/XQqpm8kXjdd4yhI+1R
2FH5YAD7BZRpYKe+DKYgW/ebO9yxa0iRK6c5r7zGDBrtq27+mN0vEj8V81bRT4WLfCWT2ZE1peib
2kcSQirkMvu80QdgphTlxX/0mx3WHPAFgKgCqDnhcMcKIfXSLFlUYZ4/9kbzq1u/lyxo1yM3NoSz
XdVsTMC2lkXTg3bP+SLmm+QzeKWg7Mb15Gggm1zcu3OcV4Nv3majQ1W17otoMtNIzb85yFaJFbTN
pzo7DEsgWd/uB9uYEy4BDI2xtFgZRSnem4FS4I9e+4d11A7zR/kXk+ymOCZOltKtimxC+tqVh0TJ
f2lGImN+4b/4ileILP+zNQxTXGVpZB6rOw7fbg/kaKDTXPuyCbE3ZfAXd9/sHl/vJh1vUTRY86Yr
Ir32UzByA1A93lS4xkBp+rhylktP9eg9kGSdd/3DSXzfEg600RTpOM9lHqnlobCe9SpiQ3jdxO5j
Y+uKwmGeMz3Xs6x0Tsbj/J3XnJJ7+6y9tzVvjdg7DhkoZRRI+xfdZkeFPF2BNCktk6yIusMc8LHJ
8YTKNb6gHS6n5FamZ7AbFzfmhBCyorpKhy5WTsX4cY7bwGhtL0frvDKlUz08gbvml0IksWpo4PY6
TtqCwQKO/DPPU8gJwmQMN5I12UImCWxcFcd2XkTaMntz9pBBUg4tS5K+u+4f/FNcWZAthI4l0UjZ
UjeJANYKHDA9tA5AW+MnCA+0sorLy8X8xhjGrSBBhirSG+QkqmSZqidOHtXBEkEM8ksb1hcSclhO
fVrfQ6UEM1K8RFJcAAlCsW64kfWc98/D5jfwWLo57ZWrNnOvtnhgfeckpqAjg3cy8EqBS5eLbVhP
0lrJbo4ODncMfIPoBdNHf5qMyZRYLghgI+1+Al2zdrLPXagdHQ/6eXhBygCqu1FlY47/nM0KS1sr
etDJA1ivXIrWt61nZT5e95p9E6Bqtx3IGbyt/vS5Oehm5Zy08WaynnoXICTZCdiPIsarEcE1IRSl
uKS0kkg5KWh3gTc0O8Yn9LNv67v8QEPZQ1i2KOEz2S2DwtuMfeuqdySe/XYO3FLGJfUGCvNy22xW
JXydKTEyZ+yKIkrP7JQH1cfyM5/t5s+1TtYFla1IuNkSx4qVQoWtdgnrFTyND2W+Su6w3Wxgsx7+
GzbeFids7OIJNjrd8hTnrhpk8KQ3kEhxy4QrDPOoQ9JPPX1JwsczFCjPMxQ+zfv4Xg84BGzyofJy
3cPfEDSKRoU7rJvrHOLNcR6VFx0VIO3GBCMkVxqS5h/74eHVz4Xrq5q0QjPTGl8p4MNqOe7LzO9x
PUMCNnQDmR6rzCmEK6zUraLV1OXFKaB/nva6Xzcy0lOJERE1qM5lv3Q9Q2YD0dde6RAl8rCIa8nt
JYsRIlp2VQfSzpOSYO/UyAhByn4on4nPoWVgV72V0Wjs54qv3v5SFt94e1FMnaOVTQ57+ReOhizw
qHbfk4N9mcL8bj6yEA0FX+KLst0UYkYLIsTFMZIiUo9zWEHy0ofEyskJEA1zf/5lAJTSnaSgPcnJ
frlJN2sF7b5TGJ0zneqgDzgSGeS/jwrUXEzgZ+c7XcpItn83b3ZXiCVUp3qaM5JGdaOihmw6a+oV
9XqTOuM3qOAaYVe7hUfNAvHSho5UYsf00oGVK9RLu/CnGdWGbCGqZP9l2y/En7jJx6xU0v686onu
QrrCrciJjWX3WSW5aUjePrsZ2WYThMCjmHpDwduonIxKPxhdQBWg4uhjhrddu8r4b2TfWIg98QgN
SKfC+UnTIVgxvJzKhn3fdIqEQPoCMN64Ue3EGPg15yIC4Udxxx+n2c8hXDkIG23DQIr6lixJrLJN
K9S/tEZPojL31++rARC97VdHclCasP7FPkzn5WRKaswym0KqQusqnhWmFpE7uKFpKJeuk84iSLxQ
hBTamWYVZULyiJXFl5SVB5pXLcpPs0fMb5o61Z7VqX5DnENOiqdqMQKWu/eubR1j3TkMSfdFEpV2
3+hA5eEf8nkoIv158ycZU5HVKnlUaBGb/RzkQq3pGSYqiwUMGsD2FvFx7N4rsjL77nZvLAtXGLQh
1N51+jzS48dkKb0sl62N53pvXiqvFsT7K9cVjCitBYv6gE9hvKjy+eqZE/+wUEb8s/tlN8YE7xmt
ok413oCpE1s5QiTYX7v5E7EXJbj+yXYflRtDQoa7smWe2Di4J8vWv7VlHzQNJtfWj2mhvP/fLAk3
VjUsvbUYDnBkdeJNhBwqNn/sV8WjKX26buoNheZLgNmsinvLJsC4SjGB0DRnkfXoJH58RNRECoXM
ZvGGL8mdHhoH/cRZ/2WZ1H42sLEs3FfDulYOCL0YXijdr/qsHkBndHKeNOqp9+SBREh/Pue32l8l
PRuzwn2kVI6izyVSU+1+OHBwcRw06PVz5R8+0/XfAjHE/RUupEGrlyLR3Dwi5o8R6RxhktbL7o23
WY8QSHIQ4Op2hmSR5Z0Xr1GGV5ej9BgHP8XqR4m37J9sWwOeAEosb6a0K6vTqq5A1Po96td5NPMy
JIzKQxMqZ11yDngkehtHXq0Jewc66XHKenhI+v8H1f4dPdT+wX41I+xgp7Xa3JY1jUipn9UEbBdJ
7uc1Kkd5LYkh/8dxe7UlBN/WyDCuolEH7WLOUsYfsStY0UbMSoN3Eo8WPg5EzjJhg/2Y/49ZsaQe
Y5IrTsqGnkeaH2023NqrDJgh+VgiANaNp2VmJQGjBoVcSAddJXWEXBiJ+6Cm4ynR9Ke26gO7rRzJ
psoWJwRmx2VFvcwdiwpz9GYdQAP7eN3vJR4iFtRHwjo9toAr0Ik/Lj9m9ZupvhvBH3LdzC52AqzM
/zle4tBw4xbLMusDuCkg+Xg7/JrxcqjD5qf1vjwZi598q86xh4L6jfYkHZ3kNdErh+1NOb1ulSpX
cbSXSPcTFGfr04LibC1VndwPWK+LFAKw3quJCf4w40yMOejjM3VnSFR8z7ND0T1INlTmGkIE0XO1
MKZyVtA0Hs0DFNdephhtVPYCcgSX7fEkm0aQrU4IJoYxr001q7i8io54lj1+gwTHJ0ehIIXufLL+
3f3yuptCQFkZSPDtvM2jmN462k9D/avr5Z+/L5bSSRHHKyV4PdPyaE9DoOU3yhStoz81n69/LEkA
EYvp4BrUZ61OWdToSuFTqqNyT/3GSW4VArjEZEAcy1IGb3UqSUt8/+n8eu7EIZbOpYXWDrhonFv2
vrvjAqxOMIN7xPH0oL8FkZ/kpEv80hYyvNYoqg6EUXmU99GaNl5Of17fTIkb2vwHbNI6Y1WVIiVp
fLRUxQeE/mBS4qWu5pEeIp2OrI4pu9dsIZmLBwI12xmPiuRc3TS/Upw0SPU8KD5jnvswhWr47xrg
+w/kzacToskMbTgNdRaekYwv+kAcJV2e3GOFmVpZkVvqKEI8AWNRjDQrQ/f2kn5IfnR4jztnq/OG
77bHC47W5Mtex9IVChGFWf1q5wNs6kcbYns2BtrJe1DHHOxQ/yzrG/DvdOUWEBl2F9oX49pyBF0O
VUT0DszC76VYnn33B3GgSbg6rqgEXIFtdCSDEqOtSpBqfYB2LCTw6pN1a9/nd90HOQXorkULAAkb
LDW6bYj+mU/ELVSFRgyc7EYM6a//mvD2JdPfmBA8sTZjY7CyCZ4YuY+cw7w/uR/Xux7fqT1qT3/V
qALRgQ5WO3DpifhoRnpFG3L0OHPju62eqZOB6Pv5ehTZzXswDQD+VwwhGLawJL0nzeTMeIi6VXlX
1OWxjdMfo6o9JbgArpvaP1pcstK0Qf9FTCFi1ZAqXbJloIggHNlFH9gt5AmnsHnRb1Dv4vezpFa4
n25tTApO0bmYM6gzggHJRwzPlhcMevDZz/lk1575o3taoznHseakKcNJe7q+4P29fV2vsLfOYk2U
VSkSBWr6eqF41dL7g3WvGxKlqv2dxUGzIZIBYV8Rw0mqzmZ9yZQjV0sug+yr4mt3KCJiaItTDBXP
hSRn2L3JNwaFkkyl5Qo0ty28ee/5pEN/YxyXiy7Xo+e35JtgtbEjJP66s9B2stok0m/Tysu+cY4R
enCCdUG3idf1Z8O7/tF2wyN4CiFPhYFaxxTubULToS9ctH/i8Ws63RErUu0f103sRqqNCeEcxEui
ZHlVxCdXu+Tp+5jJukv7bR+Q3YMEFMEDAfjP3CCJFcOqBwOFLA/6aJAEplF54sABBKp/UQHZ70Bu
7AmeXqxaGS8q0PP5RQu1AEjUrzEBbTWHxRXvmnsImKQfLck27nv9xqpwVTud01vWYlO0fZIPJvCb
qPSck2fKvOpih/WRE4JKvGM36dqYFG5qPVaXGZeMe8qJnR1AdFcdcsgk+O5gQJtuGFW/SpLs8Bf+
sjEqPACoSprYWAgqCrkJhh3fHZkkNO86/asFkf7eNJO4XfOZRmaXfGhq685c3DAp2X8p1PJyf27M
CFEDcpKYIFmHPOpKJFRVyNQ1qEFd1SeSEiD/DG/CxsaQEDaylA6sSUAHXruQp22rC7OyD3lr3ava
+NyQLswrXbKFu8F+Y1KIG6VLqGFkBoDm9RR2ee/l5c9GtYKFye40/uOvLU4IH1TRYqVJ4Pb5RY/4
YBsYlwBohzwCBplkj12ZZwiRpLFUkHi0YxE1IIZYwEfrdD/N4dN1B5edZHHuc0BmQJexTCMC3nsQ
t7HMQxJXfCkqb8RYB+ohz9WzKXvS7B9mKDLohouBPVGSxirGOBsZyaK2vyXlSY1zLwMctPhWyDrU
u9clmIj+Y0n4ZKNRGIsz4/VJ0tRP9Edr/ATgeaQX71WDPk3re7WVXND77vhqUfhuacdG3VIcROTG
8hJt8fL+21hTFKclrT3ZJgqhf13yXOuZnaF6cFeoR10/NlQ5Wv0z64rgupvI1iTE+2lklYF8OD5V
afsl0342xPRUWt66tgyJt/8i23wwIc6Py+zUq5bl4LsYgTqx/e4nxkY8csQMB6Yh/2phyAig2qZi
iEOIi9q8DEanw/3V7GZIq8PSPBj5d22ULosHobeh49WQEBdblo5amVYgQ3wZLWIH9rO9AZQGbAIY
r/7837Jm83gP3lXNwjA3Z+EXLq5Ei+tOVbCuaUU3tvDiOMiUL9edYi9AbWyI7WyldPKhT6ER60ID
iRBg7R6LRXJv7eZTYHC3MI4F5qs34j69bg4lm9I0Wh5+61jYqac+jZEWpaf2aL2TKTzvLopvHg8Y
b5V9KsvU6qbBiEgduz528Kftrj5tyc/re8fDjugOLpwO+n0aBsJFLuY8b1KAD/r5FLMk/ZDrg3lY
cHHKovvehbU1I8QiPTYBUimSFKCg6fCbsZId12Nzzg/uWTqGvVfl3loTAlKfmZpDjW4+afZtPz2Y
vRPkwyc65EdVv9A+atMUIN5GcoR3r7CtWSE4pY2mkLTEItUHCzMUBRQ+CzAonboAtOMQstbfF8T7
3z6fEKTQeMTF7DZFNKjJ7epY32LpjPa+I756iHCCKaOj6xooQUzxo528a+wooeH1VUhMiNw+9pRm
ic4aFmXFAgRPWIDsypYmTTyEXnF1UwixNlQV3drU86g5cCaVNJx6aByT48tc0nC4vqTd62PjDCIF
IUO9pRzMKnlpohqXAlVS4i9otNvPuS+DzO5di1tjQuZZ1Y6lj92SR3Q9G9qhqaCYqwW2OUgy3L2b
fmuHR5NNwTleDfCq6BMg96XjN+vRBvBKmyDK6npDJ0lfZLbEkKGkDYDiHTtj5qRyL1X+mBRfbOOS
Lb8kn0oSA0VWcs2ylSar0BTTHlE75wc3Dc2zdteFDUoMS5BLRxdkoUIk1E4cd3EHHYcqvUwHPj+m
P9Wpr4FN+54X0bMgvqOyBojslAmxAtamWq9NjEApOoDizEm9akzovUHVr9d3VGZJDBmNwmnPEH/N
4mYwbirnY78cr5t4Q7r5kli8Xlxis3tM1SZ3xpF/tOHAke9pYBVeDvpl82x6YGTCJBRGOiEDNt2s
krfl7nEDHxoI0RyiASTx5zGgQ5bZnRO356awDa9O6kOvxtjHOEdHS6bJsJ95bKwJh9vqwKPVNAqg
rQ9jgNpemARG4cHmQTkWuFaqz5Kt3UsRIWfxz/KEU17oFnVLA6UAnauskZCh2gY+Jt2vOkyAVJAx
rE7XTe46zMaicNatzu00Zg+4YzIo0I+LV1jvp0HyTJF9Nf7/m+BltzQpS5Wm0dAZIQVaQbF/QY32
XVUUsqm13YiyWQ+PbRtTYJMH22Bb4elV1d7cF16aBdd3bO85uf1GwmE20qTDfqFj+zsZHU/GkXMR
yCCVsg8jnGRFz9N4RGXoTGcWNs1PokbrxP63ry+WnphBK7Q+kOr2eekbJZT1HuLu5/X9knx8UaC8
TNeiSClaXtB8ouMT8EZeTX/mw4frZnZnIjbfhQihwYYde15QrTbWYGhuXBZfyl49qioGqcgjC3pN
ck3KwoPIyMLGhqyQsOeThNNhPpfBeKO/G/0GXANcAjF7vr7C3Wv51bVFJatp7ckwWWl6nkzTK5Qf
/ZR6dIh0M/fG5NN1WxLvI0JYAKdNClgHxj6MLJzVDKz+7sGycxkwQBLvxNLTRJHNFDwxTO2TfQQH
QOT8KCAzumCInU+8yQdM9rPDzS4KAaICfdpsaOWM6jx0Ct5r3nzDjsU5ucF1JW+hyPZRCBZlNZKu
Twmm1QPjfviVf8jfFaccNGddaIH4O2qjLJQREu02BLYnQQgdUK8uKs2sGRLgGcTwXDCAy73Q4wzf
NE/JYTj9DQBuY1LsgWXVmKPfTCBo3kWkuKXp++v+yPfpzQvi9as5wgvCKKF32kyteWJqOzxYzDS7
Q13nWeHNKbGANNdx3CkUWSpPGzBaK4n5Mq8RBYbz3MxdiJylEepDvhZC0AODyiNoYbiomiz/ltxh
jpB2sLx0ZqoA392aiJVD4SmjJO5LYrLIlkZbd1hRFwUMYW692vhUd2NQ2zcWujfXv5vE/x0hjkDe
tGsBRptPQCMHE8Ta1jb3Lcx3Xzez22re+p+QYahuGtMJKcZZf6jRBXt+Lg7rTRJycr3qXN59o36K
oUwZRmAXY701KwQTlteOS62agWW7vrRngLtPKQRxb+NQi1yUK+so/RofqsP11cr8QwgqtBjm3qyQ
luI96BHF8qbs4boF2dXmCCGk1GlctlMMioNbM5q+Vrf1MximrGMHpqDDdGOda9lcvuR2c3llaZu4
lUZOKpW6p74y/IL5/4+0K1mOW1eWX8QIApy3JHtgd6s1D9aGIcs253nm17+EbtwjCqYb9/ksvHLY
1QBRhUJVZaYU2H68w4yyA9DI5dWtH0pIukJZE+kNL1lImhAFCVWKD4lU2bT8VdHZtUKBi/0hCn9a
4Y5kBvlYq43xTDKBBz5/zHyi4htczWfrlvxiTGpiJZ71lYEAESVFFe1zdnKWm0jGstTk0NpPXWrd
ldbYf5v1OrmOI1PEfr1+CD9NsZ+yMBUV2lzGJcCGxZhcSank+Ioo4RGthtvBGjSlCa3BfTFQiLmH
YL6OPd13Lx+G9VD4uQ7OhVO/yhIrhZHaeAyUI1GuffVOk35etvIHh/o0w/lslUIUowyn8AMmrG7y
bfAa7dhr2bebe0k4vST6Opz/qnNMY2uI0IP136z4qhc9HFaR4hCn/e9J4wuHvmxIyH7BVBB2dhyd
qhDcnqARlnD/Jju1fonCk4FG4tQInpJsn35PBD7tcolAUcaDj6lfTIHJt7l5kLQjbQt7yr2g3wml
IQRng68kDlku1fHARs6kp7GqbZWggK6DjzaZBENEgu/FD76YNchEEwWkJOC4tlPpUAJnJTiBVLBz
7CcsHBYjuBGUdDDG36IRQDcVlFmolwIWUWxBVyCo0whcV+WiQzlNYTNICQoZidf5+9DY1sKiv8gG
Fx7iZqJ1ks+MsAOzZe+MuyLa0ev4PH6QvkrubSJKM9bfK5+njwsW6HeqfVhTxrgF7MBbhxlE2uGt
Qhxqxwfrxvir3tfCzbiwoRmyROo0CA7jljHojcfgUXdZz5CB/atn60FwSER7ysUNRe3HWgkQ1cl9
DbFziNpkO9pt/B+trd32G2UjeablBt8vm2X/629ODbIy0I1DCZ3InNU2GEPFIgGmm9V+E+l0M6FF
OmwG+hRo6MCddBGX6nri9mmRh1BOvWLlBmWMo+/q4Xp+iDbtkYIktjhJSNtCe8LIVCGoF6z6+MIm
F7oaXU5qyyeY5iA7q/tJ6+fLu7garRb/PwsACwdXzVrSsx4Sn5b1Wo4nTK/aAfmutIJQtXpEFNPS
oLqHQV8+KKYZLQrYSg5+g5GNONpGgbSPSS0I9Ov508IO9woqNFKUyaxae8goJqkdP0h26EAVN3TJ
bKv3xHTCfbzJnaj9Ky9fWOYiZZGqdTZUc4TRNuta24JXzxnv/D1r1FMQesh3l7+baEPZ3y++Gwla
KdLiPABxrDuRvZG7SupdNrGaXC9WxIVKP9DCZppAmgeCx3u/nlxiovlRTHvFfymmWXTViFbEhcmi
rGq5l7GBjJgwdLbVDmKsO23DBENKB1PAd5XAt0QWuTgpTVqd4w4NDsPktAOm5851/HR5D9drAItN
5KLUHEgQQow7KNa48xa0K05w0NHwKLwKrYB/uSC+ydKlPpoPBRqzKQC7Pia14z6yA0CILy9KsG/8
8EtH266t0sza+yni/KnXXmgiMLGe+n7uG0/JV8lllkW6AeDRr+SNSeu1e9QZ0qeP4TIAxETj0YLD
zqMJoQBcTRAHDQ9VEL7OTejEqQnu+3QbtsYZglGby1u4Hnb/iYc8qFAJlSiI1QyiHVmWA/dwb/TB
CQNvgT0bIoy8KCjyKEIpSzSlTEaEpoP0TjfptiYb6o0AUgHaum+OCtiGxBQvoh3lw4dfRzPSLXOv
3gZnpNv+rrGjjRbYoNnfGBg0rrzxyaogLSuC362/MxaHhwsls1rVpCoAv2bjK5KtoqzjY3KAuvWj
CJsjtMUFEUUamlZrEjY4gFHiO0Z/G4Hrrbr/H+SN2O31W8oDVWUTQr0ysB/MMRdBPwfKqctkE6yf
Tn1SHZSrAIoj5xmC1aC+PQoTydXkY2GP+4TFEBKrKtTGizsne/oQ2wAGj5zN++kluPlfxF7WO+0L
k9yno0YKlp5pAg0hKvvZa3aVXKm5Y56mLZsPpwFKL5u/qkMvbHKf0Bh8A3DKKPRIDQm1fhuht3/Z
3Vcj5sICdwvoaRS1aodoVg7Hvh0cqa82TSHq/gk+F/+8zuYgLiILwNrUf9PNt2F2/9Uq+ImcWQvH
uKgwYknJt5I6svUWtYKNEi2BS0c7E13fLsB7M8l2ER1srRbMOqyCIjEm+l8f4h/NGU3HWNHC9CDl
dg4+4OztAxW50V3fg1aTare/mD4U8HXCUCE4BTyaikhxkmQFQoX5iLpAexp2s90/W5sxdbXb/7zO
mqNIQGb1plmsl4sZaoytIMqAy1rvD7PZ2LV2wGz9zh81QQos+nZctEjqPNdGRUMHonL9xrSLMRZY
EG0gFxwGqxvkgYKUqGtea+uZdj+NTpD0ihbBxYLWBAoBYCJzXxWQKCBH2Xq/7ETrkzCLD8LFgmCg
Axo1DbhBnlhGmKH8H91qhZsktrTpAb8BZfTVjO/khAf/bhbhYUQRlk8SU6iOmH6rRofwZF2TUwaC
uWSXHiOv8gYv3qRCOQbBV+PTRbPILb8NSwxyGI7evUrRbTZQwclgn+XCzciniyZNh2KEMvJBK6ur
Ks82uWKcGqPbmZHpyKHsAPS6EXxIgWfxKWPcqISUwB4fRmLLBxk8PQPkr0C9Ql7zvXbL1IslT5Ti
i4yy87tIAdTc77RgYggI/5DOR51s8/RX0oyC/RSZ4aJGiA5cn1YKLqwWum4Ypu8U1+92cikUcxfk
NLzgWqIC9gZEK2BgHmvmY9LtJ/USb3A1p70ajqJ6yh+OP1SFKLSJZYwkft1AuZWbTg9RCy7fU091
5ocPNI6tv4RvTAdFLCy0HlE+DXJfTCkSNW2aOPSMunnzi+IFslMigJHIBve56oomTKeLUXuSLdJC
1DTD5+gkAyZb7tLBcS8f/fXT8bkk9veLQ9hnAzgqc8Bkw26wq9q0I5bhn1Rld9mOaFlcvPeHztBz
0G6jp/3DBCpmSARlKdFCuGifFnKMviigo9ZUoPClgiK6Vh4jJX6tx+7l8mLWSwHq565xgX+WzIDO
FrB0pYJYgdB0E+zaQ3YqPODqtuHjZXPsk/8eEf+xxof51qz0NG7G5KAFm5hg2gfcP38FevhcER/Z
jSBJDBVc0AepPkDV1p3TwG7NcHN5JYJTwMd2Yk1GD75KDIJD8BiAkSA6Zvkc7y9b+cPnsagGuIhh
avzIWalOchNK4LRmpBWMGjQ4+Bg4t6A1nDvCoU12dH//PJ/W6FcXGuikmnlRm/vYS97yBwI51Hhb
f9eQER6MWyADd5ls94+SK3rsrI+8aVS3IEFMdIvneQjMKaPSYCXgFPJ3JaSKGOrct9W9iNNwve6w
sMRFJYVUSl8rFmNwiW/y3u4LOwetBDBMV7I3+Qfr0O+GxhGNMq2e/IVZLjrlVli2kalLnqTcjcNN
n/2cmvvLh2U13ViY4AKTpqCTnWkgFJrMNjlNvdGfgeUHZxJGtuk1AIrQH5Z8KzvWKEYLgqJoeVzM
olSL4ohO/r6urmIIH8i5HYkGfFfj4mJ9XKjSSk0DygguJ1nbcbzLGhe0dVSE5rxoxZBlbnojpHJd
qAQ8qiU5zcom1q/k7lZu/s1+wQrfQemnmdQUpbZhLEoJYrxxVNpmVhidW6M6K0ic1sOIZmmMQsVi
r8yvjm1MXYayCSZKO0d518Df3O5LJrMWAnZmnkXkN+tb+GmNW5w01UHeJ0p6GKXMrqNNaH4zrdTu
asGBX43Bi1Vx4SruUI9qNIBTk+5uCJ/a5OmyQ62nZQsDXFo2Rmk4ZjVihRHaAWh1n2b3QyDaSem+
RwsHyDNMWoqEnYRm2boXmYyhWG3aFQkyDJcxFTHGm962wAdNkb3/HSG/tVglFxFjc4wKX80REeUH
pdqYxnXkbwU7uR4fPo8EOzKLJRUN8dUqRVcj9BhuqthVqDfJTvyr8GobSJU7oLJJbHeB4OR/4DZ/
u9IWi+OCIpnkvGzUwQCNIlOhyN3QTZwCXJSAhuMiJc5wghaNkz9WrW1uwo1oQmulZ4BbmwnOE02j
UEnnnGFkB0jrlNgLmw3jjCl25fP0A732zmVo2eaYfRfsNVvS1yV/tci5hV7HYwfAJxRrr/2rHmOz
jR2DzaVwrE1S2Ob94Mqg85ceRDOEv7vjV7uct4RRApbWfIBsZPYzHH8YIhjwSqv7qwHOL+S5A29S
p+t7hqZmfmH5bgYxYNTHmMp38N4+SjfxlSicCT8h5yBJSXoSKmqKWQlIRaJdFrvJLsHgM5s4ia5F
r+kV//+6Ts5ZUjLpkmQMqVe6IbXNg3bEKqOfiAD3zOKsA44kPKe/e+hXo5yjVHqc4uBAgi16Sj3W
KmaFzjN9MK99JjYrwzvSk2g+WLi1XN4AFnaKJnwuefIOdSd0gUwvhFaeA/pAKHUYnrBaJ7TIZRGR
OmXofKLeyaSy43eo8bj1r/DuP0LZuvAupMy//+yNuOq/Rr4ZGqd4LIy+x6b0ZYzL+bvgPLoBlIMZ
dyCYzXbjRnPM53GTQyRN+F0veyXQZl/tV21F06Qrak++bV8Y2x7gbV72gumiN4ZL8DeW4M0iMsiF
n0iOSCeNRebRMXAJedSguiiIcCITXKQZ86ElVdWSff5CDzXUW7V9hNL4c/NSvplbKJ5/a0VV3vVz
AxEeaiAFpWBT+7qPba21YRpibn5wzJ15wB0Gxdh8D2gp0GySJyTzY2v47dws7HFrJE3XT4luph6j
NNYLp4AiBDTgHEy5HxLX+kbvBJu6GgDAp4bHFzIMg1cIxEh7X6ox8HPS3r9K7sptuDVYnrg3rpiO
/PiY70QYyD9s6qdNzhlVfQro0KbSvt+aO0Yn7j/kexWimayv1hxlwSTOSjaAIPe5Rr7+MEEVa9KK
IEG4se6DPWCQ2wH8yncPDD5rusP2Yy7mBQJV18VzPgjO7erFvLDOuWIANERvTBZaVcW5iQ3M++Sb
uNhpJrQaFBEX04oK2Ne1cge27qCsEysFZo5ROmCEZwAkf0sgJOuXtu5KT5nH2rOpQ69SQAokt9j7
Z9G7nt1Uvx/if74vX41WqrYxYjw+Do3s1WZk43X6LE3lCwm8y6eXHZRLhrjUoAEGpO1qH6AgRPV0
2+5b8P2IySFX+iTYVBwhVVFQq6AylwrU5VhYWjzBJ9kcF5rB2M9k1yl2cspDZ3YQDKBQ2jlV6Giu
WK5uPTVY2OdSA0rL1p+IjLaFZnfAlh2KQ3gdXdGHmIAUnDiMImIQCbOsu+nCKpcbgIW8rK0BMIOx
s1HwTG0mX+17RWynv/qnHAK3osiwGowWFrm8IB+iXFV9BAZrRusivmbSs6NIsHTVH5GZG5aiKkjP
OSOtXvddJAEa0ljZNpbPEbSIw8yrDbyQC8EBXXmC4+RAIfJDjdukfIXLSNRJnacgOdBdeEPcapcU
jtLYCuQ2MzdX7XpwLrvEHyxq1DQo+Pd1Huk1kb4afbNMgHwZtyyji67IrnMnl9rRVjTesvrBwBDx
X2PcdZWRSarSAOkjzY56+j2dXtXo4V8uiHNybWrKqSddC1VI9M6cZmcFNkjL7KH4EFkuRfF6Nc1Y
rIlz9kGfUlnH7Lenx/tWVWwV+FTBklYD5MIE589Zb5apHxcTlhTsq4N5o91Nih1+T9D4BDxpP2X2
fK3dTKJ38XogMfG1GNuGhsmdr+lMU4wNFNQnnH2fXgUzOfRlv41L9UEuwSSfzcDjxlfaUO3y8r4u
DIfIgIbltW0UkmgPVo8OsGca/lCoSHFHB2x+NI6AwkDVufaMY+Fkjp9D/slpKrdxWdW52xvdpjO2
gs1f9f+FYe48md3YJVBmUj0d0LAGY0uoAmc7/wdEMnf+dXqnvTFPaY6p6GCtrZiSD7I47LzCM3d0
qDCmiSXhFiG3k37WehT9RM6ydiMubXDBTe5735DmMvWUaxN3orUF/29u9/v8GJ2Gl8Flg/6JG94G
9zrmlwSJ1urxolTBELxlgKOZcq6jjW0Cvu2YPZnZ3KwCBKP/4/0/8tbJ/XAUjvuzQ8InAEuDnCNF
ypAl4QRVSYnYFL7UQK1lusleqlN6xw6QSLZtzXGX9rgrsc+T2iwzOfGs/qiABSXW2v2AjDEchK8d
0dK4LxlElhxFipV60pFJ4TEgg3lKj9qODUqmjihJXvMKRhVN2CAotFQ5c00sydPc9SHoop2uux7m
wU6tTdPHdvlXV9TSFjvEi7IgpJ/GogtSA65fnft79sZhkBDylLnhRjSJtup1nwv7DZep5aSbhxFs
aPHJGN+t5lTQt78IKRSvQ021qKppPA1Q3LZVAcqm4DDhgVFS23qBmIQb/CRn5bYDuYwb4LaXXDEb
wNpdtTTMnUdzkgJlMKTIG8FfN0iF04mof1Y6Z5qxNMEdjNAw586UBsToDhDkEQNpqbyvc+LKVns9
D+l9WQzHsJFHZ+46t5PoDSTMjzRrrv1RBqBOKHm37oOfm82dHrmwEiXXGmz2rXrIb/JtsbM29SZ4
KDwN9EeS64qqKWyJv0eZfyzy78eiB1Y5UmO8H4FVDsIHo/uR5I5mnDv1ifh3gsO0fmA/rXHvxRIv
49IgkBvqX4wXpIygrC6/WwCCJw8+XsghegEioOpKI/bLR+b72n7sT2A4mWQ8pPRDt8t2I+Df1A43
ooboanq6OE7821BWpTzL1QLzLjsUOPA6le4M1FTNa1b5M2tHsJkCB+GH2/MOGr3tOFr77sDK8POR
GBjbtck58xikPt81z6HqXjYq+oD8LTj1ahirFE/wyimi2J4Ux1D/QiPh6yfjrr4xNuGamKU/6I/k
nf6COJotnS0neBhDZ9ww4naRlq5oXVywsdKuMohkmvtQ2RAztzPw0cd/lSR9hlL+ddaoYyDnUo+b
IZk36TDZphbaUXZ7+ROJjgUXQ6KoSiW51CPPLyI7s95akRK6YK/41quc1UWd+1lyIPTJAEsqxHFE
wO/V9/nClXhBnEovR0PX0MGT9vNW3rDcR31Q3Q79XUAp9iJYimDPeOqyKlGrSkM5FGTOz/Lo+hhL
vvxRhAvingS4yDAFpeTs6SpdW9s8tPPv1mN4tg6Zm+DtKhxAXU96/gm1vApODzbsMo5rtFzipt5W
JLDedKpYG6mtos1IQC6e+V1xc3mZoqPBhYcKUgujlhkG9K02yLRK+Y3g4XXZhijM8socnRSEo2HU
8WEO6xuoSNxGwXzqytKLMQ7iK5Kj0B9F0fn2VHdbGud2HApnzOnatakaYHJAqQVqCFyEknsfDE9Z
lwBFJ/9SMMOUOL0T3pENUxEQwRpWHz4alEFkQzc0g7+jk8TK0Dzv/I97JTm0+//oiYtSgdWPtzDD
Xc66UdWp3Cgg6ULBkWJOr76qO1GKs5rhLIywjV3kxxDpkMsCrA57Hcg8dXbkBq3q6EUh8kZwTFYz
m4UlzuPUKG5I64d4z5TK/GyxGcpa1t/NSX0ZW012AUQDfbqVXacqCgVTGI1uP4cy+q/pfRzK8aY1
DZyhIMhtvSDTdvTBjgZ+yvFO8ENXz9Lih7LgtNiSUa57s40xXPIfYcl8G1/LHoNj5rjD/6YMSRfG
OA+lVaKp8tQmaGkjBDW7xEztxsjsy2tajacLK5x7xOacGq2hQiuEoDXwFleiPVt9QS4McPe1UaAU
gWoAIxWOzv4u30Lem97o9+mZ5cnpIxUZZIf/tzx5YZB7KkQTgBxJTZJD3Odd5aSkGk94LfiR02SB
fpJ7vXgxo9bfxX5snEnoxzepGuuykwyTJvox6wEBOkEUBWW8yjhPzWeUWtRRjr0RvdcXzW1A9Zm7
zZU+OOS5Pian/pe+bZ0p2g57VWB8PUp82qZfT2tIhqiOqxKVHp/8gpb6BtqJmCWKOkEas0IbhSRQ
+zTE+W+czqFfkhaImlf5MLrVOdl7CVAUFlrplbeJwR+FTx24qXP57IoWyLljE2qR2TfQ4gvDXaTd
BOFRFw1crz88F2vjvHBU56iQBkhy0atuw0o7IC+987fpc+QwVFS50+8GYYF0NSNYGOWcEhpTba8k
hBWb+1OOs6N1NusY1t+lJ+NKOciR3XlMWV10ZESGOWftjNCSh6q29rIWbUmbPklEdUnWbUZftotO
9f7dB+RcVavUnmDCxdr3ZWkPU78dyn3Ziy7l9Yvs83hyafY8U9UsQ6SMhhbdWvN7ZdSl3QaNbcm5
YHxecCL5hLsaGg26MJrk9RBEisLiLTMNG9hzgZkVjO0Xj+OT7r7o8LaLSHwIDH/aRjVo2pvSzik9
jrMu2zTMt3lWN65B1cJWi+a6iEQTV6tlVhRZGb8/pQZGp7+Gl6QP5g4asZKXhI2XV+Gz1E2On6Uv
DaE5quh0P4EPz4yNo0W7+zkApjqsNlWpuLXeC7LZ9XP7mXdxnzhQ5BiKvU1ywDbc+119lnoorEeF
C9mQfeU3gv1f/8z/mOM/86RkJm31qvdCdVMb1Jbyp9Z/uewb66f20wa3vVFJe03Fu8ALBtXN6cbv
gYiLdj7dX7YjWgt3S2STakzJnKKslOzlUbbBlujqXSjiKGWufOFW5rVE01ltK1MF3wnrd2Sb5JXd
g6guBR+a0oWb79TzfX8nbg6untNFHsU/r5SwrtNYyRJMtDF44Qitt3ir3fn3rAuRHqxvIimU9Rfk
ZwbCS5dVmt8NiqHrHpt+YFqYFaAtTIBc3lbb4bvIniCF419ZoV6WgTbMUDZHAwkwU8sUYtLWTaiy
rBsQQZEV7pAohKZ5EqaAZvwK3pI7NsiVQf4iTm3j9qPMsxW929aP5adFLqcw+6KxjIFa+8DfJNST
pN6O0Aa9fPb/cLt/WuEyCDLmJDMImKjk3XBQLFA1DVfh1jyVT9nJv543rF7+d5/r8zriup+V4s9t
NiJrIcCjpW9BLrhU/3D8/jHAl0j8OEGDzwLQCfPOt4ydv0JpGuQW76z+D3Gov8nCdNk0TB1KOQYv
8UmRqIDDKE09q3qoEsOp4FuVCGm/Gg0XRrgAH4bxIEEeHuAtCQrBxZUS+baGd5HWfrt8JFZP+j+G
TH5kUinqKVJAwuhls++2Mb2tqlEQ2VcnwejCBhfapbSVxjaXfG/a+a8DxDw0CBxGH7ll4ii31cl4
ZbN2lAkp/J1jLYxzrkw7s2nMCBXb3n+T9ZNKTonydnkPV313YYLzXTWrWpC/gQ4n8dvtTLptGAXb
eegFjV7Rp+Kd1wf2vY5K3ZPrMTzoiZl5vR4Zgq+1XsRarIatdvHot6wM3NNjhsFkDNHiKz32QDRn
HqOOS3ciZxKticv8m2YEaCBtUy8xjhP4ugy5FMS89Y9joDYFUU0MIHG7pklW3ahtAziOCrqbYdNY
rU1mwXVP2Sn67bo3CIGSMZE10+AeEv00SKoftz4Yu1ld02bc7oo7bSCZe6j3mOOoXGkD/ZVr1E5u
c0c/l1ehIElb3crFT2AZyeK7yXUVRLKcGPtCh4SovNdTYal4dS8XJrioVPbdbOUqhuXn+2ZTn5J9
fh+6qWznx9mZ3P613kViuCLzngtby5OE00aemrFD1wDAoPQURA4FsgRcitux3o4bChngv7qxDFUH
ks5EJUPlbqypMuPA6tTYm8hBTnV3LA3BHbLuZAsTXEiccygrVyMuEeZkjOU3dosr1WXiRuWjaD3r
N+TCGhcDlazBqYX6BHoW0RsYwYo7UE7s0l/KZEMC2P7LSXhqEribhslNi8fSgqxRr3wV7dQEfbHC
blEfMW/aya1Lh2AGn2JwExCkSjQZt76vC7vcSuuxUZqC4t607smWVb/fe0e6ZQI9/wMb06o7mKoF
+T9Zs37TYqsKRZEpCPIgUJWfFMDuQR2OwT8U3lw2xV3cQ3jl/81Yh4ewaUI2GuV9CL5wTq5XEG8M
ZAJaifxngrw3LN+DWkTvtjrOvLTC+bkaDmVX6xqG8TDNyAJZcjs+65hA3dae7hQ7He2uyqNgKIm+
FW56Kz8DWiVY6QpPD5ZqaRiZQzFRBcj8azzz2yTIi2hCM+9dOk23OcaqwtBujz0GfztXOUenD22b
x3B3+TZfLzYsDHOrt4JMM6oGdxKDsVF0eFEM84yPmne1v2xr9QR9muIf1gFK+CnmWHBlaJMHIs7E
zhUMw5fV/WU7q/WChR0u3KiFLIODpbZQGq0G1yyD4YpUbe2OUXJOuja38RISPbRFH5DPyy0tHTFq
r/p7NnSQbIqfOSaqkmNwsDatPb0kN8BMv1rfIllw46/mzpaJy16VCTVlLqdAnSi0skQGxjJUnarG
IF772ABM/xdk5poBDydEVgyNEF5aBbJLvRqnsrUftfc2+BbXAh7ftYUgtmCyCbTsGHPikgopTQ2r
6nTfA8O4HgVuaG1oUdso+Vw+HSI7nKdFStSBiqBLvEnZaollT8WVPPZuOgiypLXTvqygcfdqLZPc
6AdUC2miJXY9Jd+rptvLmejkra/ns1LHXwKyObVNB1rsrO+cJFF2ZiPvYvXbEJqPl3duza+WK2K5
yyLn6i1QvvpAD3tRFGcoGANXXhoHX08xTKy/kVpA8yJaGJfLGlUSdah8oNHqX4fzqc1HW7POhiSU
MFvLJZfrYl9ysa456YskJZj2Uq7poTsTO3ajXR3YKIAw9OcEyZteVJwQ2WSLX9jUtC6xwAgAwFz/
BqH2Qv//q4owd/08Fpw71b5ppKFPoI2FGkumhz/omHulKQvTZOYvfMa6NMT50zw2VmnkqOWkp/YU
e2QLJPLPEpjnk/IagsBUdhM3uu6+xz/z98vncdXDCIVcKrV0XVE4y10OmntLn2svSsqtURK7Uaub
KhI52GqahSLYP3a4K1JN8tRPBhXk5fvobCGDBELPcsitseub/yGdXD0an+b4hHxo6iK2DFp7dRaY
W1XWBsiNFuX+8uaJrHCXZNAGehKRIvYy3BuDsvOVdvPvLHCBSZKT0cgipkncprZCPUv0BhR8f57b
qqZ5JmsKHmiFkd0X6vh9lIFgxLP0362D7eTCVc050GnUD8GhG1+DAVMugkrHapxbfG8u/PRBOc5z
hi9R9CcTYzqzYtoEMkBRI2w9so/6m68uTHFRxxqVoIvyXoWw17hVtiUGvueddsgPuSOqdawmRAuv
4e9zv5Sszqwk/4MfoboL7swDkJ/X+fN8l5wy366RUMeFUz3/TZq5NMyFBakxkzIy2H5mgZ1qu0z9
URDn8plYfWQujXAxgcxpOWgzeqlsHxtbe2aEJMcaopfqMQdi+FG0n+v+qpkgkzdkFbCrr6cwxhQN
zUMDZUVA8tTrMhekK6udFIVY1AJLHEBrMnfMLXk2pyKQGLPvB7WDE24B1NdP0uN4kHYpY0qUt4Jd
XPfgT5vc0W+aJIZUJEG56pB2QD+X29iVHHoPLu/oxF6V6jHYitrg6zv5aZTbSaWv6j6qZMmL5n0Q
vqetIG9ZfVItd5K7epMkwvBCl5CPDhEjyYhegx3jYy4f/Y1gB1dzssVX4w47grdmFgnGQIz74Bw+
sL4bJGXC636vutZrA2pmTC+9imExbJN+jySfm8id/6I3G0UPI0gS5jeGuk+U89AdBiGLA7sjLpjh
NSjmpm3jyMCjQL2F1saHzsCmclVk7e7fdm8WX+7jyy5CveY3RTWPg+T5VLXV9hudBY+P1WmapQXu
UgyNvga2qrP2SqKCncEcUedDtSoFn2ZsQdMxNwIUVOWpnG6HVm+vqzDsQqdP8K/csvC7m7kqxgCc
QSHdyVYw+K4OmovW6ysyZZven5vYa01SupfP2ernVnUwxckKRC0+KsKLjYFQrCIFRWGyccGq3SqK
YhvhaKcKsS8bWj3PC0PcG0OOssgIC8gigBG5M17KvHUy63rSTpDQEpha99OFLS7iaXk9poVU4mt/
sBJkV93W2BHHPOaOqCi52hXCzlH0VwF8Un4L36OVm6FsMLag3o2/Gff6ITqiief6D9NNt03fwr26
N77l53aX7hpRbGdR4Dc3WljnIlIwliDgT+bca93knIF1tPTmE9O8ZAw3NQBfZBMRu70V90NXI/zC
Mhef+jKIg6mG9tRQfzeUxyF4awJB4YCFmkuL40JR1yZaitdOvwc70Cgl6HfYJHrT41fTOFjADEX1
7vIZ/cOD4J/g95EcLLwhI8QnlaIHHxjEHOQSU87AwpgYQ6H3mySqDQourI+be2Eu7aDb0Q+ISuWL
8sLuk+oq2iVesGN9iPgobgmsOuHnpfLRWF8YLMqiSS01I17Qta6ftHbdPcnJQxfIdlJVolRKtDzu
Ph6jOpBTBS1zhjHQtoypBzPCDK3n2yZTk9mIFOBFuc5H7rpYYCr3VFZHhLP8hKk/pwjAuKK7+S/G
Sm4+l46/6UWduT/kw5+HhvMECHwCGKn44aF9z8H1BDDNMXQhTyzfm6HNoELAzG4sz5/tUZCQrPrg
4nNyDiIFrL0/xFA8pMVs66ZeYKZJGnYNrSSRa6xeFJ+2PuLgYmdB04U+z1gHIAWqT8GRHOvnOnZI
ZqsuKwXEGxNSrV7zTIT7K0gVPuiSFpabYqgVLcOgDAMG56BB6CS724IsCAUc6SF4/psYgNE4UPaA
fAG0NohKC3P+ME6N3gIW3LoQkaIgIcZA7LZ80sCqDOo+gZOsfsKFNe7w1M2k9r0BSFurfY/S50Z/
VOp3wYpENrhjAr1Uv5L6UPas+3ZbovWhHNNrjEmATy5tbKiJONFfjcsoFBqjSHoIWjzsNy13cZJK
jQkXexVGtNvasCPRGPFqs3ppggsvTZkpaC/N4759Lwa3jEDKqk626rAqTm+ntS1d1bqdnnFzGBsf
zZZwn2y7Pb27vL3/aaT+dk8t1sqdGCvv5AFtAn1fjFX8VBlVdzWVnQlmAFJ1t92oFjs83ZPeNkY9
ahwaTTkgIFFEdoUuDek27eOx3OqdWhjnUYtp54w1SWM3MzTfd8raz38lc2b8SCt5VraqpmMoXo20
DKjONkoiu416om6HcYjwQp2z56YCQ8BcyMRVu7jC+FBMJ1AmpkbQX4V9g35bBbatyCmrxkfjto7S
X9kMSOCujtPwAVTIUupkQxze+YrRzpCUasm138VQKJdAzrPxixRPIGRY/jYrJUOyEzwvFVsZ0SRx
QdcMXWpDTaPMSRodTxalNqfrMZkRH0x56qqD7vsET6ZoGp57P5CvlVKdz3Htjy9WTSwP3dgSat0k
UDVMkXWN6eSyXxGnl3o6OarehFiLlI0/lIoMyXUX1laxIcrcqo7a5LXyf6R9yXLkuLLsF9GM4Iwt
yWQmqXksSRtaTeI8z/z659C5r0WhaIlzqnvRmzJTJMBAIBDh4e6Bu4xcG2tS3iZDv+h2U2HsFsU2
shxrI1bAFRcp/eIkWmdiBseISX2Uh6l6mRNLKh21oYv2EOmZrLhN0eirs8qxWnxToBr9XuZSdZFg
kBujvCmpLadZMxCyFklfHbrWSkOnqcvyZHZQAXMKK0wmWyaY9XdkuVK9pSiVDBOkWt/aRkMgApW3
mNBpTTl5mMO+uKxHpUEUXcL6BfC2rsEw/VD5U6zPF1A6aN60Wl3WazldlcJt0rG+DOdcvtbqvn9R
aDSrrpU14bVJ1hC0+pnx2NfFAu1CC6X1g1zLHYjOzHHV7TwP45eha8LcgShfqDhZOo2lIyfZ5PRy
ZOavFqQVbsmodDcAYRuWvVZVHtpxltLSAWXLOtqA8UiPS6gYUOiaQ3S/ME++XOK3AGcfJepjGhrN
/RrS9dpM9RxVY2MZJEfXzeFysaRxcQEvhm6qkWvygfmddWj0VlqcslrXNysi1ms9xvVbXHcoOeuW
ZMROZxTUL0f8CvR2svjboJmpn0S6/kL0Ofqma9b4BgmjWXdmCqDWwUxC6Dbn9Vw/5g04qh2AcSUQ
HnVttNpg3tEftCUqf8x9UShuIZk11jl10OaJViMd7FCRzMzOlRFiAaZWld+jNC10N6y01HKWxii/
UbTufmd6DAJlkvaXUTpeayFO43EuZ63xlAE5sifNbV668AL1zdLHRnGgfhT1Tqt2VHdSDV/BH5Yo
ne2yH5PLUO51tPpIDS28acQ+R7E8IJfIl+imlOayOyRWlyDLaAfye14GDE/NA2qljt6HUY5goU7W
FS3Jem9Yi/oT+F3Qf9fx8GSiOPKMU1/+LIpcDUDkUqoH/FUjdDRJb24TfSmJMy8StLtGc20xOr6a
leFaiSxB3jbStc6FcFNTu9E4xIobZ0n7K1m1oT1UJK38LFFRz07nLDG8ai6lY4qZf0/CFF/jyaWW
j06U1uDzqsawiw9jl1XAU+Cz3hpNgyhxPibv3nifjxN+oG/UtKRPFDzKFoANC9BDFstDPt79jRHc
MRRgegOMrdwV14AWLtYxJtlgbq0GIiV90UZhF2Y3idY/rXAXqTaafU7KVvJzkPrlHsPwxnjdte8L
XiWtE7nz6/lliQxy12quKImZEDwpDW20lxCnoXg6b2G/xrpZE3dhSiNGvOIE0znSBZN2ZZx6+rX0
ffIw3nm07qngHbmbum7M8TlWPcmhXFThqdRTetVLcgFlwSUdWjuHgMZ6MKQyKl3BGveyVgMNLEKp
YRH06756hxxK4FTvKIrVOBB5pL7ow3iocRVYanUozdrLl+69NAkUdAvtearii2KdBQvfL4RsMhNu
5SSN50rTaki7REb6rY+qwo4jLfIwRtO5bZqAk5YWIGyM5f7QSfPDOJLQbgbph2AzWHHnXIbEbUZX
WkjUMkgqKcfkXnXXU4/yRIVCsO6AksK1BEn1voN9rpsH2xkm6GjSdSr98WftK4f6Rg3d2KPO4i2X
selkQgJe5rF/LJClmzJh4vM8VUTXTlNZ5tCZ6ZrWIfSxzd/p5DdQ0RNRfe86M7gENUU2CAiwuHjQ
F2NI8CsyX1pNt2wv1BxDttP1MooceDcOfBbR+FqITqV1mCGP4ltXxOtvkY46PdSeVye9/z8gmuir
MW/8YxM3Ftkv2rwZ5MyKIo2J3qq9owSm1/3ubwF/cWfgdvN7hb360DH1MD4lCet4+6/4jXFuX9Wl
iaQ6NuIPPR3FMYGDaxzpEKVu81M/Rk7vZA/WdXMxCW6R/ZrTxjAXbyU5TeawhqrldNfmaJWYHq5N
R2sPC8JhDbbd82eRHbVzm8zF3mJqBxSlx9KXg+TE6k1MkZBRPpw3I/IeLvK0WhhRZHnQPTUv4hy0
k3iKnbfAPsi5hXAxRTK7BOOWunnqU/mgd8ViS116GcXa63k7+0H08wPxlY+1UQep7HEQmCjRdJxP
nZdfMwb4RDiUsRtGNqa43n06yUukozHgl0o/ehlyMqcATYvbt7lym5Jiwih5Nwo8Ym+cBhmMqQP8
hVHnP/jmCVnBVS7raRCjfhS5tc8oSkH5OjqQPX/XXiLnv1nrjod8scou0M1pj7N1tAgdI39u/C58
DxfB5bezl1/+PruTNn9/TlQVSAiZ+EaZ2ASzv33slOQ7rW9J1noCH9m57b8Y40KXkkho8KcxMpqT
/EElBzrZYPFUhI1ISJwp2jkuVK0yVauuRj9Ink+l9C0SqUmJ/j4XkWhkJEZZJFhM+JYNr60h2q2d
dIBaqkwtgPApmk5cDBoLs5NyyQCAJFi97LRCSHd4Na/Gg3pgHFwQdhB8np1Y8cUgF42MaWyGBmlt
YGV219qMzYmcxovyB8BgI97DkExjpAZQGDtveN8uwPdYrGJBqOirD5ZGbPa0kVQ/706rlTjW+FJq
D+dt7NHFY3GfRrjPVTRxuZa9TvzxhU1KqtDj1E/VkYl0r6fym/m0eOY7SHBuxrf4oL+Ksuu9mjvs
Q2qKyoYB/hRuc/GYrrVCXdjQSH0J6obkRE4hWOqBLrijwXwUcxrvOqhGAKuG9J1O+J6bDJh1NKMX
HxB6taalEw+VyGN2XXRjgnPRXC/zXMkwfd564MP08ERxtVvF71zGgE9vRdAW0Yq4PUQSkDURFP38
WXlPh+dyPZ53kr2MmFqb9XC3pdUPc92btPMltEZUT8UXqk/yw38URcDoLwi++07xaY9/gQO9UFgo
kS0+e+Ix/pDiiV4n0IlTg85XTuatSB9296jh9pIBGVRkcDZ+PWp53ndTVqDaIdUDqCVIWYDySdPd
qCpfBHu5G+w3prgDl04J3nblmgcYrL3XwGrdB6gSHj5EYY6iWZBdz9gY4xxRTwxDqSfow640+Rbl
bbBooaCNtEdRTsEy/c/ecd43G0CqKe2UBz3Ugz4K6Ed6Xf6A9CK1of/SXGJxUNZQrrL3nCJg/k2U
3JjnfHMuTPj+CJjuKFWnfJKcEQTD2frz/GcTOIjJwbY7iYSqVauDX8dPoRqUimZLIva+vZ7Edif5
gaFVX61ZU0fUFy4Jtc2X2GkcFMV/Sc8JGIeo0x8YOXEHmN7oXqyQxfuLftKXH8B8d5P10NCK66Ja
qA8I6HFVvvfSNyMR8S8zf+BSbxgBBbQF7XZIg3H+EtXaPAHykAZlegmip1rv7Hq5nMynXCvdpX8/
/+H2Y9fGHOcffWYSYMk6dPyOixO/Rhgl9uhBz90VDDWgYZ8OQsm/HTzldoU8PEnSDOAbuigP5ED3
6psYzbL0O95JNoAUglC575cogGgU42TAO3/9YkUxqxqNS9kHWRw1jmZ1mHrBG3M3hoBT2UIOQtig
x1cTnZo3o2oUUSADNaFKoKwXEWOLLHAPl8VI195QptFXp28yiGz7H3/jA5slcH6dS7kmKVY3+/Fl
Wdm1D8Spa/nS9zlIbhk6428UlTB887lnLEHYHKS8aeowM6FyWr0vTv0ItlG3vyBvs6MDNMmwPCL5
Fvad/zhUG4NsizcGLYPiDWGVEUpIvd2r731ykybrITJEmKHd62tjiLsp6zYjpaQ2GL6bXKacWVUO
huLQnXxqfPq8avYqVMIRuQfn41ULNbOItlFQ4zbR8fmmY+rVAAxDz/U9fKm8/2KsUWSTuziNWVVr
WpgRpv/Ii4b5t/TGchk9PMTMLuX/Qs+A/cFzH5CLioYqabm5YmArJXj1GddK/V4ZJzqohx7ScefP
w27QALUysSxMbWI69auzLCSUrIHOZRAup06RDrnlFkbrnjey65EbI5xHNigXVF0jgZ6HPJNhQr84
ddU58+pMhITa3bqNJc4lF5KEuJwxERRNhtv3gCmn38L50iiv1vB0flG7brExxbkiHZrZiktcJjp0
zvurbhRi8XdvRxPCmRpQlRaS7q/fxiznZI0sOPsSEO9qfVneGUkEq54WFcqnshvedH4G1IWo5rZ/
UW4sc0GSJBpI9BMEyeqwOAwxzIq2is+07hjVoejRsp/kb+xxXpitMXAyaI8H6oP0wKSgY9eo7Qa8
AZisZVTzmmn/a6OcV6JTrNJSpaByuEof68cOFNeWC6BlDpwewyFFnoi7eN87Pz8o551xuMwTBvFA
6ViGVxjJ9LPUvItAd98Uo90Uq8BDhdvKuWhW6yjxD3MeoEM1HKAsE4R+fWHY80ENVvT8yqOImVRo
kguWJqpXDQZBQS/iEc9wyKl6AiEwgiVjNIE88A/RA1G0p1ywTMIiyeUEsSW1FgBYAAtsT1p6a+G5
kUginoL9M4/0SoYSG8SYuATSqlpEMTqmgTGuNloatiw5fxNV/rHAN5wqFY0zKLDmgaZOtWGXrQmI
XLuQ1/NmdsM+ku6PsWBF/QChb3IE0PWQcplwwC08rLXnbiqdLhbYYJvxxzW2scFtlgmgAsBGqMuy
hnMWZMfJi0/iGs5+2erTDl9Wj1d9qiizQ256zKejse3nt5DoeWuu0N5hyqNo1xEne4Eax119FEp0
CvaShxUmDeix0ZkAgDkYXaBT3eQuMZz+oj5MkFzI32SCJpOI2ns/RG9WzYXobJETiwGS/OR9OKzu
cJx7mw2SW7b5Dha3o0jBYtf1N/a4EC3J5brW9ZoGvQZpifRqEg0+iLaRC8dSJQ96UiOb1KFqsnoY
PLQR9f+V2/PSMKBnZA+YNYZMOQgnlYd5KqD7K/B70UK4qNsDlWROEXZKTy4xCQGWj4Xcnl/HXq+P
WqwSjDkvTPTzhcuV1gpwf2BdV+6GQw9KO3poXgYIFoHhyxMxQOymbyiGmSA9QJn9j7n+ZEx1c4K4
Lr4MUWYb2NISMEPrx/lF7UbyjRm2r5uYNCdT3OfLavh6cTM2N+38PM3XgPDZdHw8b2k3Mm0scV9I
aakGwG4OwRL1PkKtPiEXOiCtPaDVs53S1h41gcU9bQt8sM895O5FAl1dWi1djGAIzu6POgCb91Iu
RLnb7jndGOLuwyaeOquatSiAfpgz6T/04f785u3H240FLq5HcjPQaaqpH/sX1jFc7PoWssQenn6A
x3aeekwes8fqFuIPHpls0/27HtnnD+DvyBr0ckbc5EjygYgDLJRep4rp1SoqwhmYpSII+CzxsZHI
LwrE2RIbhT2pooeT4FBYXHLeSG2vacA4Bn0JF1XGuzkCeAIqO6qoqin4oryWXqcttGoBQ/XbQarB
pszIXa30LwgXtw5qcfFdmcd1tgpj8PvpwRxv+/Ldao7nPUe0EPbvmwM+JWEK3Kts+QlkedvYRn1d
kD3tht6NZ3AhpOplcODqPfULqEXW6c1Svi6Se34VewN6X3aKix4jNPOGIlEZGUQRO73LtN2JPf8Y
H+Ib9Tp9Xl70dybrIjPd6vO2952OIhADr4MEirv0U3nOKq1h9XX5XZrfy8VtcP4mIjCzF4nRg9PR
itNUjaicL0RZ1ADjXUl+kdtx+FOOBycE/HuJFqcXgR8/0jM+Tdwa47zCkNpqNesBkrAPhd27EMb2
Z5e42SEDcxQ0AYLwZGCY0/ISzxHhu/b8ZWub95dkTY21bstgKC/afnJo67WlqMgtMsL5S5OHIU06
QPVrFByBgQ2SwrK7UVSP2DWjgJtV0VTL/APPFRZGqpcdjXwzvFoiPwkhr/h43v32v9XGBrcUvTLq
VsmS2NcfrMVpvscAkaaeCWjnb4ycNlC8U8DlkT2A1t/LD9NJqO3HCsx/OIsK6kJZRZPJ/GhAbUKI
ZCVVRRO82YfEb5anvL+d8kNbHtsK/Lrh7VD7TV4LwtZusgVSs/9vlH9gqFpaztYKRQE2k6kdpis2
gl6+g6EA6qlH4dwQuznOrJF/T1TrsCzFUmIMDE201TWc+aIPZO+jOC2qEOxlQtulcQElgqQaOJuk
yB89JtOcX6a3JrruGDr1xoP0BmY60Jf0jnxKPNHAsHBbuSjTp2NbmwbebSnea+Zphvi2emx8Zk1c
xWVR5NymclHGpNO6DCpKL3UMNMMQQ+NTxKdD9qIz5HwBXgCqkoAr+ev9BkhUU1MJ2J3oua/sBQUX
hn9qv+UX9C66/U+/GqOKAnKQ3ZWBj8HUFF03iMmdyUo1qjLu4S5dGDlT29hQhTt/7HffmhhB+McE
t7CcpKsFeeEsYC/c1WXlQAsKlzOTnEbFXUS/sBvJNua4FLYshzpSCoBuo8XuwPog6UFRCDmddq1A
ERm8lgia4LT4+rXmtG1U04T8LcbhfaWx9R+gFm4vIFN8Wbmynb5leEq/ivgKdr+WAcFnQBrwclO5
tDGPrKijDeY8JPm5K13Q29nnP5bIALesoc9jLasmEK2ry8VEMITRJq1/3sa+Q2xWwR1dpJ+YV2KT
qqB3He3VTX+mXvQbJGY9pj2cMphOswiuvPu5Nia5A6xl8zimQ4X6g3HSYmTccmsv/d+cpY0R9iM2
14tKtVDtEnydMP9dzperLOCkFS2CO6tzqClGCnkiFHwvCgyFap3uqiLtxj+NGDIBRQt8WlfALMrt
lJLrFi2kqAjGIWj0HxA3XkRX4gfD1NdwChsAqVOMqxAKuoKvGxVFZOyGuMP4oRw7kwyl6PGuA8EX
yG9riCVn2t0cvlLkO8n4K86f0Jt2hubKGq8i9XktnHT8pWt2F/7KRg/szV4fNieLEDeuDomGhkpu
z01kT4lnqa5kOAa9bVGvVjxZCUb5ucbOkfFh6vywFF2Iu5u3WRi3eVMXh0D/LgZYGJSAMeuC6vPU
42qqfCmQoUU5XIi6AjuwWWymrmK8A2k9CJM5m+FC5rmN9SJYb/qX7Br8aB/8+uR6itzJ07z22P2Q
/mewAPInAIRV6M6puDi4Tn4x0IaoLRplemgr6m2b2Ut69z9HCdjAuMwHNhNj7Vysm7DYvIwH8zg5
spP+mqDomTizMx5Ce3hIXBHAae/Tbc1xkQ9jjr0klQ3KVJhnIj9SoJwyEfnITtJigN/EALaZAOaE
qeGvjh9rUoEBROhYUPDn2UTqMwfc9IXTldq9VHWDPWm/Y5q5Q4qZdg30BEntGNEoAloxl+DPn4Zf
gP8oLn7eZax2TYfOks1T6xp32X1yPfrdUUJnMNc9FAG98i+Ydg1kwOB/BnsxnoYfG7MJjXRd6ryI
piLQu/SAskokt2hHCy6vnRTqqxUurnSVPOfaMECOLLO1KxD69MCQg+cltY/dq/WgePEFHOde5Dp/
Pni/muVOoG5kw2JoSh7ManEn6VcFvZ/BY5znp1xUZ9l5QxmIydAHtHDRoFbBLxG6h12lVuZJtdPL
7Dm9BZ3wdBgvZlu71Q/kGF/Hp9bpf2un5Eb69Rd9A5hH0RhU3kDqIfn56sA0xRxuTucW+Bd5gaoU
ayhnTonBihsFVBqRK2rQ7RxLEMJifsKkGGMDvverwWSqUJQJaXUacSRAIfAKqR6MzopqujudR5B2
b+xwWWNKyahZoQ4wpepgKAVKpCOaPsf6lD7nicPE5pZT2AkcVrQ4rhZaWmjXkSovgTcYDlmBIRhI
AgFQ4ZwPpTvHfbs2nvBx7WiSt2NVQAswsgvlVzuJ7r0/H9YGUcHXTwnopfGA4e4DU8+I2vSQlCxB
qgYYex1EKi7wU7YQ10yfI3qcjMfzi9rbO/AEA6kGynDTVLlDl8RWBhntNka8VmM77Dv9SusnX9MW
S5DW/fkwY+8iyzIheQCsN9/AmI3QNGbGTTVYKFOA7fkZpOE/E/Tj7VUTXRG7yzLRU1VUCCxQjTtg
wNNUCYYGI3+oAdeQwiO4+hyp/P4XmwfEpI4AgvDPF0IS8NNhBlyL/Di6gIyHWR51VbBre3cdBLz+
scHXPfqhbFPU/oDYfZjXaxYqpMMI+oRbzVP+C9jT3sZZYNVBVDSBRaLcWVKSXqlXLUfYxaVmXZrW
gzq8/u+79mmC/Knu0tF2MBuIYhvmKzqBXt/Vkq1EfxNlMbILanoTBwpHijtO4WxlU1TSIiA3EHgJ
WEWlrNzRMWwmi5z+xrPs/Mp2GkxsSPjTIpdsoSrdxpmKK2wJwiOono+DN1z2R3ElZTfQbi1xDj5D
QXMoQLqH+nd1Ldm5m10Zbn2wbuZD7yRed6oEwWnXMVBQAUyBqLoqczcIXRVzzLQMvbMp9YZEcVKA
u9pKkBEz9+JSKnyoTyvc/VEsipEDS4ATpb1TMFtibm1SCJ4zudNnKOg8mpEgqu/A5fHNIFwAvnSD
KDL/iiobqU7aEVPVrNJH3NyN7ui9eW1dNj9BrsHYrdg5o4/6Y0xtoczk3qWytc7FX0JmSVEQrNDW
xatdp6613J93SpEF9mE3OWNWGSupxsw6jRiXamu3gvDieQv7H+1zB7l0fNWU0RryBmSAq37QQBlV
TPRo1aDPkJfVLhf9aBmdXcXk4bzd3di43TzOJ6McWs9tSFC8XHU3a/QXbalsRZMuFFk/hppxn8xz
bM+d7iVDGyjr+BQ1keBc7GStX9yH81hzVWkvdSEIvKXoTqmrt86IDvla2ATS2qxxfn7NInNcfF5n
zVppUxdBVV5bzTXKxrY0XE3WDcoyAlP7J/6fz0q58Ll0VVKXFK4ZQudrLe0MpDKZCGolMsJFzHRd
Sp0hLKHJAkLNeh39aR2fh3wSLGYv+9i4ClW+noJZB0OplHSIyfUtrVxCctvQngYRDml3OeDJwtMC
CEOdx+YTCQWUQsohJ5F6WncTyve5qAa3e56RIqq6pkE6lCcnkFWQjIYTMjawPakqunNTKNirnel5
A9xwGFQA1R2q2XxS2OdJ2c0A05/IQ6nY6XA0GCe0BwnhxZFfxtaOLlnZuXDFOoo789mwzTpLUItX
cXVzXrdqSzEkrYky9//xG2Pq8WQeWeNFqJ7KPjp32ygy5muZIBBqPxoXfEF8pMcrBfV5d1jeiQt5
b4DVwO7aHwwv86bK/Z/P7hdzXCSep4kWuh7DBzPDli3lUBSjU1WSNzQ+ZgUEX5EFnnOL46Ky3BVN
PUprERi55YVrSVwFPAF6ON4qoBlqzfhUpoPI6E5fHpV8UMShroUkAU3Qr+dMk1oIeHcxy0swl+tM
x+ye6UgB6aX4yw19WwPDA/xPc6sfwnxv52R8zAoyjRUZwFDuc0pFY9F5ykHfdMOAtt0RfIbpj+7V
sEEThYdng/8d/+KTqjJKvejL6OC7+rrcBT2opZRIFMxS5dTmcMK4mFcu0sUyNrfrJAvM7aV9aJR8
2uO2V5LXTi8peC3wOfPLD3oJgMILJIATQNqMcCd0RL2tXUfa2OSuHNABWsWkVlmwrLOzkvtOutfB
2gb+r1J5pdGvf7WjvPpQPs9mhsdheIxaEInZswT6IrtayBqf9Hwd7tV6naZDP8VpfThvedd9VLxQ
mZYySBy5vc3LCRNCq4W+Q1k5kaSA5FmUa6p7Z1JDxxzHQ/0TOrIacwtpLlyp608jUA7qBcasL9Yj
vUMD7I36ImTFXiVPkU3cOYzOWDH4LoS5UnTqM4oppKC+zG91vICU3qURxBNnRzrqT5k7Xaiprdyf
38qd3hTCAFTIMEau6wivXPCZwN4WqmpjnWJ/OHyoDB/6H8CE2xSSVfVvkcSE0B53DtNFxWMSWukB
ecB8F+iSGbGWR64HFdy7aI96womy3btjs0LOW1RKkLgQKAu0LvGUA2Nprk/FpeYVHoWm6Pn93Ekr
vmwndwSrsZSKNFUxsyAfwa7RFyhtP543sZdMb23wB2+R1Thra+QVaO/loFlizGRKbdPG6w8ssIhq
sII18fLpetcaNK3BKQNeLYhdY/aixsvBEBTpd/I+SP0hjWF5LApQ7DNuXj9yHVsNreTIXyPZiQrf
BOpAAuQtkkVjcbthcmOJnf2NpVDWwYGWJXmQS286iC/T1Gvy1JkyTENYDtS8Bff77gdDi5EYuqWg
FcBnSlPfySmmaU2MH08Hcll62RHTfk5xi5kSR9Qf2wuOaGPimjNR3oDy2tfVTSOURCPIaQSW9pLF
z7PwGc5OKJ+uEMbSaxoopKFK+NVA21QdIQpmVtgwNdizneRQXWW/hwkSE9kjqxynvxfAkE/VN4Hj
7324rWUudoDhFDD+hWmE3OiZ1+U2BXt3hSkdpii4YqaxduLVYULlbGBYNOK9V39Qtua5QCJHqyzJ
OWZnlGMFhuJj+MTmYavGLo5LauuH2YE4Hnq4r+yzUlfyzi9/7xhuzXOhJW77JSMtlHU7tB8jxUv0
e2kS3KwCGzxWWJekFU0BIwskLbE1CYrRsmbrZuOeX8pudrRZCw8H7vKakkkaLMTk1WvR02mO4S0r
lzKU95A5/8XX24svW5NcfImUiTR01TFVCdikFXTftUMUoG7qMNL3NWCJ5wcCW7DS3R1F2xjdK+QR
Kt+/kpo+WuIcGAloXT2zsV/GIplCq2fBlNd6+A/sb5AF+ctuENhYZf++CXGqmqqg8MW7cARHQGRc
zokAmrFrAHR4lEkXErTivxqotCwBWgaPP6X6BeG1A5n/osmIiAkNRjSpoBTGZ0SRWbfaUIUY660b
L0WJJlTJlVzahvFUhaLX0O5yTA29AfBxmbLMXQlAMCjVPEcYt4oPidLZeNkKLoFdP9hY4L5ImABj
kiVNidJb6MURdUc1vyCaIggS+3cNQj/UT1EVwIq+fhjwJMYlLMV+erl6pree5NvJW9HQw4SmK3qX
7y/q0xi3bXE1SFqc5fTU1Nnz1Hgo4XtmkZ/OnyGRFW7rSoOEOeaFY7+i10scyPVjnIkkIUQ22L9v
Dowxz8raJShn1z+lB/rSPsQP9L78pr8ViY3022Faia/j679bGHeI1jzu6yVfrFNY/yrpazM3Ngak
z9vY9+zPT8TdmXHWV5PVg1Fj1Q5KGNua/nbewG5GTzYex12LppEbmA9rcVDhcUxwgpyyIznWz/KH
pJDoGhZ9Ke4aHMeoVRoy4uqoRjAmB5MERfZOFBD2qlvIcP7ZN74lFWuk69VOQw/5zTgmJyT0vzA9
w5YUuSKU4+7VtLHFlVbnKprH3pQhb9vaitTayfKSLLG9jM/nP9Vu5raxw8WGWY6NqiERWsjNqciv
MQKEasRbmNS45kVlXJEtLjQsEyoBJQ5ukPbyhaSA8RwZBU1AxqPqBwvvovNLE34vLkhkutxWclJH
pyVgNHPzSfarDw0QcSqxuzQLWBCmsADIIHekwq6vqqIsQeQRxcdQZkoAZuvXhNhVODlVuQo+267H
b+xxB2xVS5IXc4rBDutCDp/r8bIhP85v326UAKcFkEomlOr4vE+rtLUKOwxIhnS6K5LyB4ragoxh
/2ba2OC9PFtSS1ny8NSAJWE5GHg3ZCAmY9LYifDVv7tnlOi47zQNMBpuzzAIbtAkwRtPo7e09y3D
z4ngwbpvgoExAASBH3DrGYs6VmIrlXxNurTMS6m8NUQA2/09o582uBOL+6FIrQhtauupd6tr8Brj
UqJvH0w4v/+qCIUXHfJU0CYCKsFWvLkEIQPRjv0Q54Fxt9ybDx/ygaWtFrZyI3vSFaCVjuQzLY/z
zrcb/jZm2b9vzKqx2VQYzg5PReKP+ntj3Jq9ac/Zz/Nm9oCjGMj9XB53bvV4QHFd6fST9VQ8d99r
L0Gpawwd6Vl6ax7zANBDoBBFwsS70WJjlfPEeE4HtW3BM6wD5xj34JN7RfHGiZunpBZ45P5VvLHF
3Y0mxCZGJUXOrNwpwXzJLmIE2wfoKzCCT180Xyeyx8OgrNhEf4FGCegropN5sV5kx/Iiu5RBbVwf
jXtUAQSfkPWU/qg9fC6QnweIIOyaz/EK0HMOKpCicMmwHJP0fsx6twQGuqKPo3WhE9URGBb4KJ9W
q0A8FqFVsAbU6HbXuYtnf90AoDuA/MS4kEErI7kABpuH84ZFdrlrVFGmKkTjVTqNGMSp+2+Jhcmt
toXeiai/u3sFbLaWu0BR1xjwHIkgNNXdZ5Fqx6no/IkscOFlLCZ9KqpO8tWb9WW8jJ3KmU/kXrmJ
HjHHdKS++Xh+83b9UwGKDR1evIV0vlRFwdlhWC2RIByq/pRuWGpquesRjzuW04t13nZDzNYgF2K6
oTOmEA/+oHiHOPhtARWr6Lfx+CG/OuG5L5/W6FSJHi/sFuBPxdYqF2LqtFEyJPlwTgzYxq6MGvd4
0ks3N0G6pYLMXFvc8zu7d/cpQMMbmNICIpFHHMSDapWlOYentAPkOCWOnquvuQh/tucwWyvcDRt2
tdWa6xj6VedZsWqPqSg4i9bB3a9zU+ZFBs1QUN9rh1yrX7Vat4mxvvy77eJOsUmlbAEuC7VtZXZH
a7X1GE3erhdEKdFq2H5uLlKid2idj/CDNB+uG4jFSKmF4ffD+cXsOzlaRUy6lFLK0/qsWrdWUjGF
GAWLTmD1aUu7jO3xFHr0WLklJpre8jfJHUTBfy8WKp92+SQ1L8a+ildIssSVrR2JJyOHzN3QnfA8
b+3ZiU9QK/e0yJ5v/92K+XLl1DTyuMhgwGhdetOCcPYx/qC/IscusZNbIAehpyFqu+wWSbfr5Zxz
iJfSMgFWAkaxhXrc8BRKdnuiVzjTDgaHjmYqfInuR8zNHnOeWjXJ3E8rnr09nvLoe4KveHnVwPhp
BoyKViR6I7THuSwa75JcWzXxUVGfoUyk2Mv80VIwD2uQDAFwF3/X0NpuLDtHm3OSa2pWF10D1cgE
ch4o3ct+nP8FHBhMRv+cEr5CqqJZAd02PfST5xFj+s2x/GEiWyCH/kos+7fbP95a4y6eXNUquo4K
ExuXwekEiWzotN6NF8qrcbl4bPQao65a6kQi4fbdGL1ZJnf36CWEpuIEmr9GGdlW+bTGD+cP325Q
2xjgctpUaShtBihWp8lwNXSV3xv0NKqSKKrtXqKfdvgrbZGJRKSK6KfUrzEPUXqgtAahQnxar0pH
VNwWLIqf9SqTXgamvsRcK73SKicjQPRbr/9q43ggHYgPGiOFOF6wpKeycYsusITCvYKvT7lwkRpx
u2pTlmIgfjqYoGuHxFAPzAJrb0YOZA9nW4ggYB71R7az+VBcyKghHpdCgC9l14B+U31Pb9fL4pCj
qbrcrnf0DtDjFoU6pq4pxI2Lvhv7903kCKlcjaoCBmaK4RU6elI+Qb5bcI3vofq2oYNyD2K6ADeU
SQq0rYP0sSjd6Qis88HwzafhJYH8qguyIHdMbWmyRYOOokuHl2GdrTRTVbNIkTKXfnMP55yRMyNu
OQWUSa5kqAeL6g4iJ+JCSJb3K1oycNQeuOeJSWaKgpQgc+BnJRrV0uVw7VMfSZG91Pfz+LPtnqno
sbb31AcSkgLDg4cU+GC+ekfemZgyGZYs0NJvdQNlwfX0/0i7rh23lWX7RQSY2XxlkqiRNHnG9gvh
cWDOmV9/V8/GtugeWn2P95sBA6qpZnVVdYW1BskrYzeZOGDCW0e2lsQ4xVTKMdGHcoaPTZPBfFLq
h+u+YzMurwSwuVYlxLU+SS2+SWZjQcItd+KdftQt8x5Pe7Df5bw3DEcjNsWKaxAYjiY2dOQTnUPK
3fBeOueY8uw9YZe5AQjceB5/6zKvdWTyq0kbxGI2QjoYNDn1w4gM8hG8iH520+KOga6ks8LKkQ3r
+tluilVMimeAahRoBBgr0cQkinNV2Jv1Xhp2mfmqVxzz2DREtP/oRBcYLlko3B5PNgxmo5DXmIes
sCv5hxCaVqee+4WT5mwqs5LEKDPHJEp00On6RL6PkL01yd6MedN4PHWYKEMqQR2kARBSld49Kh2l
cU3kF4Aujbt5mO9IrxS7699o0wXTsep/T5AJMkMUozfd5QJGduJz9DlQLQzy2+ZZORtfglvRqT00
6+B/tc9/M+axlkxPfBViYglEGlMPZaHiJDiSoFmk/3ldvS1/uJbBBJguAUWiEOCrSS2guPrQ6sFa
o7+FPAizzfr1WhD9sitlzLab+wxExyibje+vNfVOfccoxvirK/nXtdp2WquPxvjfBbNPdajoka88
UmQsuuKto9zTuTPadjOXQ5w6WTYRWSvHOOG6UMa66ZH6quLTnN7l4tc+ddQAoeXNlB5DgdNA4Vw1
FoNAKWKjKgc998tlL/fSPmvJIXjjHCFHJ40puYRJImLyPUO90VO8UHTNV0rqPWaYklFAxD7vu1P1
Qv8Fuqjc4g6G05+/cqQa607kvu+THODj4q58oSuU2sP4aXHpaI7hXFeVcwdYKPe8EJWsx3a+X6LF
H8o9GFcKS9MBlP9XWfLKUNhFkLnMgbo4ImNtXeEbthcwZp/udEd+RL3Ey35ELi+08UyF8SFiWPS6
VI3RwdD9STsqcwG8Ck6z4b0b9OFbabKJLqgE5BR2LDQcFmnOJJRzae6vANgseG5d0abrm8qD/BS9
BZ5yr39S3PyWPqBAWXJXA+SMNw+w+R1XfwZjMtUAtjMRnN/7MrKVILHy6l5sTu3447q5bEeElRwm
CAlBJBeBkNB1l8nJz+8ja5Wl38l3xd581nb/bC6IxZ67ebgZ/laSmViUJphYrdUYk2timN9K6OLf
gi46eevkvsjsSIrLndEO7Wxd13jTFazEMkZkhlEeQoTgC+NrP2Dvt2x8zTgP8s4AO3Ei3EkCr7+z
abcaoCMA4A+gQbazDn7VBlv1IdmPte4AqdyOjfwsBQEnum+bzEUMEyeUJhH0wugEv2o0K832gy5Y
o5BZgvDt+hG+96M+3pGLJCZE9D1g24gUCr6YT+JLosVuXC/zTaDriVeSXNlhTSb+YgK8HLlmM8qi
LbaKdIiFYdQsQ46q+yQ2NVDb4j4fBTlpD6Dakk5aqjWDJWL2CoS+yghsJ8HUBREZHrbdrFYKY9MW
dWC2OcnYzifSTdIenbrYAV7wciOaXeAXZGyfmqWfakdelpwHTcL5kux6nZkOOWa22tgfMaa7zI9p
iJJA5l8/3s03w8Vc2A68XpZqF0ejtq+FY9cGfl32/81S3vObVf4itlE9BOKYAOo4dLKSWKJ5aFTg
o1fedVW2M6WVLox76fMmisWCLCBu691wr+wbbNPR5iLdaeb5TN7XYTxKYy5pK5PI3M/iLksNRwS0
Q6uU9nWdeFLo/68Or2y7QqyTIj+kmeTmcYRFpPDGyHOOn9p2j7/u2HtpdCWmXwBNF7QNkqLwZOoA
S1FlJ5Jma+qmu1x6vq4T9zvRv2YlbSw6WUyzCEmfYVPG1hpJ5ngn3WdnTL57vB4A7wgZT2VM9bCQ
UiH7ECBelfRgds9Ty22sUNu64qVYdIxUHZRkqDHQ1B96N97XwLghT9kNXa5sdtLn0r1+hpxrywJl
tFpriqHWY2w/i6ym/Ka//rffZ3JYE8O8WaoZgp+ZXzW5+p4Y+ufrEjbL7cC1+jdQvfPRrawgT81Z
mHQ52JMvwu1pcbRj7C6WYM+fzWf9G0Ukml81XrOSZ3vsLHkydUscgi4EtTnRlm2saz5SepvZI57I
xVnjmJ7M+AilGHWxjdHlE7WbsHkOpZ+VwhsS5ARiduBIH0wxpVMVPopZrjz5aV+4JD0OyX+0OPp3
rD7XbOhCGzU62RtRtZcC9TDUvI74H/LDi0kwjkEqSqMSQY7tm4/DEZCmTrgvvMAR78TMxuuCItLi
ggHEirsWw/tSjJOYU+RNcmiiGX9MBgtjP3hhUAZa6QySj5/zMfci1eKNfm8OXKL/S4BypqPm+d4l
Xp1p3GVAXKsB80sHLhUHMK5HMAVadMycVyDeVvAiivl8lSpHZb6guQWE00R6GxIsh/FuNE8G8/mU
dO5JqC0aBmMtyQuwRp85yG9Nt/eINR57P3gd9zxSpW37vyjGfLkSa3xBQ3nHw9C8081u16mNjVTg
JUgCjlPcLo6svheTirZYGNDBACD4nTO6spt4gBcE6s3gUsKo6MRbhPyDi/ylG+vlxWgYs17AgbZI
Z8pDjLXLebSiygmOo6dgR2uoreLUE+/vykAXTWXG/9fSAuxTcAugWy/0lhRbEUZNQXXtDch06AC3
x61bfIigik4ruliHAS+yCM7A3x3MEJB47KpiQeWp/UkZudDTs6Ofy0H2NBvPcOd/jT+/y2M3CoU8
DLqRysMIxk3qTjcA6mpyiyDHcgILRYWd5qhn7BLz2BU+flZGMnO4ZJgMrZ+KGTGoOprf0JoCOwcF
4qMtog4pEAH4Nfd8P9SFGKnMI39WTLGQcszaGpLeSk5uCmDwCXpztlPTFG9NEgoPSiKCn3RskwEg
BkCZcg38mQCJEJaFd/wfnAX9cwBZphOTLkCy3KGZOZI4E2rFLwEEiNETRwZ+HorDi5XMaJEsbn9b
nUyn42ZqH1InRjDjpeJYqfSmQeqkdWjPKY70pn8GYoP5DMy5J+xr79Df56HI82QyTirtpCWs57T3
dWicWGBabEKvjZbe4PWANm/R6liZWyTXiVpEcr745Ln8GX2fwYVGnsTH8khQRUpvdU7vgqMYe4lq
s9aXBdbhxzNWo6rZHnjrlB8ztt+/F8tLjC2tus+mPPf/3UoYrMYtfbQ4Hf6AFP34v6XxjDDmkkTZ
ZISiTOcr59HHovUbKaPjGGlOPZlO3PYd5+HF1Y5+z1UKkNT1oLfiooHcvHexAeGVJ9VXH2t/2AkO
N82hf/5H9QA2rGLrAu6dXsqVND0tqmbWqgV0xPThFd8rhhW9zMirMGucW/Ebx8dSu74mj8k6VKC2
5VFRI4x4QPTDXu+D6IonrMZiukE5DKOjnaKz6gFA9447uLptmhddmXtuzHUuzAH8u3jfHAHOaWPA
LnLCnXIvesm+dKLD/0xx9248F4nMLVcKoVOWIFp8PchcWfwRGL1VyrHDOdQPGQ8jhrni1YBypaQJ
xFd3nT+fksIKvpcn+ooRToHV2VhtFl8DGwBW1wXT3/34MQngNUxwgKkiYzw91niqNgDLGJWrYC5+
9Fpf3rf762I+ouq863eRwxjNElZpUatVjlJ/sMuO+oEaanr6NgGdDtgMoCGndPXhLW+gaPvuX+Qy
BtPFJWnyVsW0WRFbevlAWtOasYxZ3re8dgZPFGMp+qhmwtiLga8WN4KRW43q581oEYy1ysP36+e5
HWgvajHmoiozScZJ7nwV/HaKctuWn1semgxHH7ZUOeVAAAKUz4LBski3wO97ULv6kYy1Hw8mcJVL
7tOJJ5HJoZJSEGM085BDaVZwIof+hOpo8apakj1VYF9UsKwLb91iU8p8+k8H+u7SV040mKqmyrph
8VNhMVBRGn50o/apCiVOLN92nr8+3PtrZCUn0sUy7peZ+Ih/ViM9GupexmzY/DKN7TnlLi/wTpT6
05U4IYYWoYhrFy0vk+HV7dMo3euyG3y9fnz0d664EfbRW2O6Oi2VDnk3ecurk8pjy9q0d3Q/FAW4
QyawjX7XI28rKY/LRvEJODCJAFClO4XUHF/4/isftbikrwxyW42J2z7IsJJEu/LaMQF+DJa8qr1+
W2HQBzAMoTV/Mw606xo9a0/Bc6dYoH68fpTbL4lVtsfcglgf6jEiJPCzo3yY3XSfefTV1HrGSQIc
gwzpwZkHjvqxTPN7ksRO31QC2MInUFG/Q4/1L5SSKd9J58xrXuOdCi5j4TD9EByRN/WzbTmXM2dy
pUGRlDmmmSBZbgX1IOac6YDtwHr5feYGECKYCUDkAlA9vbbhzzp0l/gUtxzT4WnBhFGk/kuSSCOg
gGRQIIDeYeSB5fAcBxNACV1YbxWQPc+C6ZoLagRAz5en9r7QhadaBPMzANAmni3Se/XxRlzcFfUv
K//RicaQdDTf0m4nSuzkTJZyFk4AF8S6N9cG6be+Jo2JoE1PZikZpBgMWTJIbzHmkO56MPDNIKOl
DEHJTny4ftk2rQNQ0dh6RUfRYCcQpEafeqPFUwd466lRW3XxXHcnFSMc/00OYx+hAaYbiYiCH0uY
UjX9bPiRmKNb8o5w0w5X+rBWIsRCVCr94ptKaxnKbVp9vq4ITwBjEDKGwdsEBX4Qw92N+deJVx7b
zEdXCjAmMHcN8AfF8Z88mH7/2G99cc8Dg9qMJysxTP4E4KkqjESF+KnS+/UATxvcdty2PeewWECy
gGRD1wAkzG/GG6LUlty+Xv8a2177ogc7awKGHtJO0qT46ik6Vj7WbwgyzsQSgZ8FGiWXWMRDSy4B
7JL+P2Pp0Iixkk19x8o3iHEhRgb6777WSJbUK8+K1nOc93uO+cEjrGQw0SEe9LnS03HxgxNd3wB3
3lnbqV524PFScxyBTj/lShmlSpJymdUOXR1rEGOrUndD6s/gtrj+xXgmwTiCIA2ztioX2R9kwVbK
/KQp3OFCngzGCfRt3kxqOS2+9CjvaPmh6SzAxk+gA3ElW8GsUV25NS+Qb6aaKoAF6KA3ar2MZ5Bq
edGSGFINMGthTq7HHpYE6N2vScDLBv9gFhdZjJcI2nasWn3B+AjgnBuUOy2tm/0GVl/X9WelirBJ
KAl3NXikokTiDBF/3PN7N/yLdMZ5GGZhAJIczjz/GT3lD1DSiZ/F7w3QG7xsn96Sh/SN5xc/tpV+
F8qu4WCYeArTBDfBwLDAFN6MBda5Xb2r8Za9zYsEmJh7WfkxDfvrBrvtKX8py27kSEXRkF4v8ZZV
B4uEr5oJfFbT+xshYAUiBFwXmshYrCkFY1ukkehn5e1k3APTw4pF3tjFxxWO9yO8SGEsdBEqI8rM
NkV6L2EvP3VDrGQC0ZPSDxZ2ssu+/M/zhoxExk7bAajdcx8qvr5ot8Js3gmYoxQ63o3f/kYXxRiD
jNQu04QuFv0idIvxbEZPPbBrrn+ij32y33VhywHVXEpSTwS6Mz5hlbq1yx25GywdlGaZG0ZckuLt
Kqr6Syt2isnIu75ZInl5rxGjhrrrUCM2d6FN9yx4HYRtn3kRxgSzoFfHqjLgveTmLS2ep9S5fnwf
+ZqY42MiWWlqZj+asoDOVOOX9/9oY7jT6/hZfdR2lCK1so0780l9qHhFPp5y9P9XwW1MiBh3y4wo
qomWqjp1MXCsgyeBCWsVFuJ7NTJmf0GnvSeDJRWE4yP+4HYvn4hxErUKmNS8R6NWNmyyM/Eozndg
14jetBO5HY8NCF+FJ+Xp+nfjXK33BGx1dCWtdo8LPFOiuIp5F0KszPGw3JvFeImU5OYiDrC91p0c
8hIfiN/hXiFUf62AmCn9z1vbjCky7kJppYnIvYGRus5OTKvwKRyeqtnku/Dc/EzvAMKIHUHuG2hb
TwDygzJMBSOQzOgJvNxZreNZ8VsA6dApkNA1XPmWriFQxhdeM3gzIVmJY9QkgaSMgUZvHOSkth6D
YhbInUt9TPLevW4mHzFQ6ZlehLGIL1KotdIw5Jo/fJIP0dOAzWI3xmpigKqN/ljKCDKy050eQ4+c
uTti1Dl9yJJXwpmKkdqGWT00qNS26DZJDh0pkM4xVnRRLr3htT237+FKGuMqu06oDUPsdT+fbvUd
iorAK2kTSFzuR9NKn/7ZguCNZvKsh2WTjxLVHMIcY9ej3RwXELsPN9r5HxTw3CPAyeeUdLbrcCs9
Ga9JkrLXUgFvq87LX7TKSq3qiHUgK3aH1y63QsxPgGOv2mmc+7ltt6DTFIlEebmYKuQMZHjwJCPu
pebZHCJLjJ7l7iwQu284xejt56N2EcUaDhiQqjkaVAw45u9rJeZ5ujfd+AdFf6V4wfJbdkp2XNyI
zXCxksuYUDOD2CqOYLCjHT3VbuVT/qcIrbw3YXBKv/bi25DXzuDJZAJwrGFHXsZyhm92ktXKr53M
eazyvhtjL2GmiWkvL4avy4YbAuoxBuf69K2J7uMm4hnn9pW/fDkm4GqaUMlmjbR8kBza9U08gANP
YF+cXMDGObzlct7hMbHXWGa5MVFG9cmY3wa9cmtOvPu2GWlXNsFk50pZTJqYqcRfut2U3Cbo7Ob6
/XU3zVODiUBVp5O+UVCQmUXVibXmEDUxh//rff7zozO+fBkm7MSkV4s5R7LVumSX7ms78pTQUl7H
Z2O/UJil+9khXuyEj93zYfQboCgg1PIoL7bfi5fjZHE6E+Ddzlm7iP6ktFYtHmLj2DUOyd9Q7Gzq
gzjcdM2PEVwK/+mEP2zYZqSro6WFDA0jMdVjG+2uC9g2E2JoYD5Fy5ptWA8zMOPnGWGgjR/n/jMG
mqyEp8QfQtxFCGPuA9ZO2khHlUb/Ms4WmS1KJhA4hjtg7VW2gJNFgdwMn8d0Rn/3o+1c5DJ3QK+n
WZlLtNGQSgOV5Ix9FKFfsKPGe81tX4SLIOYiYOixrjV9mf0QTkrpq8NYkOf/9qGYezBGgRKkjan6
rfQ5E5xcftH/Z2i296TrlxbskzTvI1GXY7iMVj7pSmxN86frOvAMgX2DzgsWr4Z/gNJGl+IqhYfx
x3BD4e0UO3jNvmQ7Xs1gu0yhXbRigmOBknFfqzUwDD5lgWVi3jZyKA3Dp+WncMg9Oh/V/dULcSWT
CY5RTvH754H4QffcB98NnROvOPb2rvPqGTXlmE6sx574srKcVQMMDxGPveJ9fPXK5Xn/lisZ4H3I
ZkkA9oP8RdwVx/RcW7dejOJcahvgDdynz82+/2be0wiJgUneE4CnIuMzSKJV7ZyJaIH3wr0kYEBJ
HjinuJlhgGDClEFBS7mpfn/HY74kJsgl0AUnr0H9nMnHQrjRy9PSfuXY/aYjWkmiyq7OUo6LPJ1C
PNWKT9jxAs7FchMoVim8d4I1ANgUNjmDJ1FdrP8omUls5hIdMmFG9tvb1be6sShYe+JMopUK1rdS
dbEvACaN7JTyJoW28/2VzswH7Cvs/+VGIvoEGfDL4k2OjnUBCbE73+uPoocxJWx3t/w91u0bv5LM
uH3sQcJXRhJNh9Fl9cUD3dEnznQvf1tc0KTzaZU2jXUlkfH/Zll1UWVIySHyyb3o5i6mDV5Vp3Fr
v3QoJCqv0brtSVcSmXBgYLagAAw+BQqVvHwfuzlejbXV3TToSYR2d4q+CCo6vNfNierxwSdcpLLY
AFGqhUNSwJpQPLLyonNAdOF20a0KNDy1vUtDTva3mZ2s5DEPqiwR1EYgoegHw4I9VKsyEjvlDRtw
3AALBhAIAerlva75UnAbToJVaPuliV1F98yEMwrME8V4nCpsljgFcY8/JvOzlub7NpufiRjuosF4
0quAR9zIk8f4HSHuu4XIFNmS2Om8C4PAlqZjPxf23DYcV8P7Voyn0Xo5TcsOtlFLn1D9UhpLlbmj
wDwhjFNppqiowhhFhPG+xTuXlrFzW1ec5YEW+Aq32JWvJa8VxxNKT3nlvcWwNKt+nAiamaI96YcA
2WSQcoIRJ0RojAsRNGGKggjvnC76qvcnNRusdnFmlVOj4OnC+A1NmsYgyRGJ8uKciV6LNG+Ovete
guMN2T59IzZm35RQpZRVK+rupPrlugCeh2f79NEY1/MSo0OTHP/ZJJU/g5ksikBiR1HLxv0AyDJe
usDzuexM15Bj7iSVUbwOUksxLcqyA+Y84zzfqb0F3wG0zPS2f+Ntb3E+mc44jcWI5bmckAn15ivp
CstMPrWlybm92/XAi6tlO/Z1rIZZWSYaRsH7n40PCHg3tYufwgl0eVgi4E4w07T7SijRqdarS7X0
vWlk2BBHrYzOSrc7/TPO8ZbS5QVn+YFjMDxpjN+Q0yiJpQyQaZRMLH8osJUG/ECf4kEXO16lnPfB
WH9RYeJQkPCm1qZzN8WWEp1G3h3jXgHGX0gkI/mSpQK2zzqUiDFsLjzoTvut+Sl6dNUus7mw6Lx7
zfiOkmSaMSg51pHoox1YkjHv3cRLGtldmRGcqmohwXVE3W7p7cVBOcIT7Cq3MoBPPGcvk/tPPZw3
sLzdHgWCNxiGwbSg6sx5TkBoFvoJXZwELKqDD0z7E7AyZDpNv8vs9JVjkPTSfjT/izjmLONSnvsu
xi689phichklx+Cu2iuZM7xzK+rcidTtj/dLIHuycpRjP33BpJkm2JN5l9Qcfp5to7/8PpOqgft3
BtII9rjxvge7jJsFgNTlyPiDeVyE0Gu+chpzO6RNbMDvgwjgrL2Du6eufoe3THhUdtFevTEFq73h
Fcm2096LWMYDR7USZFFKVD+agDma+YaI5gWKCcJMsYNTyeUYB08ek7YB0hdLz3JholUyebI9fxUy
u3p6x3OyRd/Id+2xsWRMV4J+kMdjyvuO9P9XR0wGQRplQZ99w1CRxKEjrJPwc1eKf1Uzu1w4FjQ/
VUpZ12fk9mFCscaKe8nkDjbxjJ7xxNGINZ2SIHRSTlb1JXcpK154jH3RE53iMO5jzr3ezuIulsJ4
kbkC1I+qaLOvhbkd99/E8kECroEuORwT4fgPFhw9LiTVEGi4zo6SN/i1PVmm3bjtMQRoWujwXvOc
g2RxOvFCKmvgCCHatJrV9C+pxHkZ8a42C8ypa4MyphWSK3KaHMHqd9LN8Nrssxv90dipxw6rfvVN
rlmcc6Ru6YofJoxHEU18sjDHB6NYF2BNASGyCXZIWo/mpTy8M2S8SJA3cd/MpeCHLaldEA4UB9IK
Kif55h4k/TNWF7gSzDwPWoTQ9KfxSAPLciPY9TdyB5SGwwicn/zRuOP1zHm6MV5jHsweg7N9cuil
yRdL7WGKFI5X5FwtFui8S5esHIdW9musnhGDWHn0bVYWJxv/avrm4pnY0csuUOUAOHToR5ivQRjb
U8uLYxwnSxg3USyzUKiVYWKjFQM+st1Tphe7ugG560HuMVNaIefg+SbeN2JSDqVOSJtMQXJIA1dc
QvC7cNnsOHqxU5WTko5FNSLNjlDlJBDhDTeGW7m6NcPw1L2EzZc9b2ufJ5TJPOooBygitsd9PJZH
42aO38zQ57iJ7ffDL7/OgpzPYavpE9ibwcmbPanYXjLtFp11CvMA8DP7ujSeQoyjKJdWjRsRgJ+S
LFtlllmj8kMXOIUAznVieU+jpJ6EUS0VPyxLWyNvMWCIhQmDvolzXRuO2ZlU25U/SmTsvqt6I/uK
gTLe08zbPfjDs/zybaimKwFzgykoomA9PAdgLzgUY7fyEo84Isbod4stOtkhvFUfrmu13R65OAkW
wDyOhNBIK6QW3Tegw79Q4rTZVe0BfmlXA3tW9iJPdUhv5X7+VN9FBx6sAO/FYjJORFaFOGlHZPTy
vYK1ceBpQefHJLO0neiIe4X7OON9ScaBLEJjlmOCnSn5Xvw5fh38wknQxI1easANnHUAcvDqzX+o
Svz7bTWRGd5B2ySoYD1YUN+ph/Sm3nV7bDANYMAWsZyePEvfr39WqsKf0wGMaf9uS6JBm+0GVIwb
UlrFEOzqEMi0JL2XjOm2MjM3G+t983erLb+sSROZNASF9aRo9RYwqvGRNMQqp2/XFbv+7bSPzMNz
kRUAUfCTKNwFS3pbyrxnC+/s6J+wuodFVIVin+FxlspZZwHKw6364RXI2TbRtWOKFb52Fg9LzBum
uf5a0tgRhiqWVDNqMYeuBfJeUxbPlBVgYSkaMgXKKg7U2CCO3evnue0+AR6qAvbV1NlybSqORj33
c3ZIQ+0+UiOgT+oT+tiT+LA0mcqJCDxpzM2Lwt5I1GiU/CHO7Wq604uHXtWtIucV2LdDzy+12NJt
VVelpOco4kviTyP3hhAkgj+vn9wf/PVFBnPHtF5NI2FAgmpG2KOxtG+yXSD7yYFvqD/CYYoY7cRO
LueD/SEvvohlrlhmqInc1UJ06A8TQKfzfQlgKv0OE6WNFWI2T8CjSTg23nVt5c0TBZCIKOoY1MU2
z++3omz6pS7ReMFDbfo0ozVIcwdUtB6Fh8Rr0K6r8ZbHgDBWQDHE5GhOBbDmyuY9PjYtaPVnMBYk
x1KrD3IRHvQ2tSTteUw9TfksRaF1XV+Ouuy05RSopKgzXfSF2ZMr0BvEdkVq57oQ3qEqjAmZcQt2
3LhS/bk0Y7AUarXuYfym1+ywMAg4WqRkCs+T1FU/tJi0MK8mIzNglCT9NULDb0H72yzRg84XimcX
lr15mJRseZaCQfphLE25m+tkcUgjFy91GCygVRqWDASXcZnOJ2lOhTNMybhrUmP8dF257VGzy6di
OSCNMJBbvQHGRoGnfeVNe0A0OLRSzc80t+PrShaTapqTVOphFoM19Nb8RBeSwwPqFr6ORjkdWlc+
X9eNZx1MiFjyGbTtfQIOVOVr1HpDeZz+am5kpRH9E1ZRKOvnelYX8DiF1ffaPPQ8VI3NKLf6fXrR
Vr+Py5wlGMmH95J+GvpOi56M2s0ygL2ZnV2bz6X4/N/OjKlh1WUzjimdLcikYzd+zwq35jUT6E98
yHpWOjE+aupIrLVyiiJI8UPV7+Lo2xD+mJbO6ise6dBmHrISxfghNUm7KUqALDZr2DpK030ScLdc
Oeqws5paKYaNgvCMqt/k0BbC1Nq97OU20OuGw2L3fvdsjpakOobCn3Pn2Dg7spln82RgXTQ+YJz/
FNwvjuGNu8QJfAyBz66wy73Y43n37Zh6OVaVCW55gS3VISSA2misTLaKJzoB3rxJYD3VsMT8iW55
oSvKuc6cj8kOUBGpTpNpoIjY4k4bDkPJSRV4R8m4CykbJyUosYq69KCyrKyxOzQxD0J8OzFYnR3j
McZMb0rsm8SHxpsP8iHc96dprz00oRX7dGg/uRfukh2Pf4V3dowfmWMplcsSnrfLPMAk5On9dbfB
CyMq4zeS0TR7qYaA5EgLqlgwtNU7uu39/4CjouZ1xYGojAMhpSxEiLYghNas0RWAhJl4mmGpyOX6
792O9yzkXXDWiUyxbqQjxitNObRSxbgRSWCphmFPQFbCtrbLOUqOHbJjT+kSz4CgxaocZStRQbaL
tr+UWzqe+dRAqlNUW+0rz0L+cKk1U9HxvtBVdspz1IouI8GQvTetsSpjG+VeTFxAVEVn3Zv3yY8+
sM3E5T2ottW9yGUuhKaVcYdmDPFDzUvl0E5jtwFc7fVD3f6GFyGM/QtjIea6CigU0qVuUDpBrFup
MSOBG2xjbDgPqD8kOhdxzG0wAmk2RpAkoDHjgNNARaoTOT3WvHVwcOWf8a7ftby5oe0evXERylwL
o9PIRDSM0Ka5C55mDF7mtnRubkLfAHhnDb4SXumQqydzNcwlaMZJLymi3+RpXn0PnsT+s2qpCAEU
DFLjIrVu3/1fSrIAvFFYSkJaAr+wc0Q07AtoKdjDgXLOxB6Pg3q77HY50vf/X6VfhpkvmmDgTqi7
8QXFf6fDtcA2AYV0Gmy6ep7temhawNE1u/6GhxH9/l776Oou6jKRNtP7qJGWiiLvLSV2c+3o++T3
XyIojSq3Z9p+BxLdEJ3G3iv9AlTcGIQ7Esyc74cdfyvzDx/cVACrrFCuN8awsyAvlSoFIFPpUkI7
+pIe9uRI1/CH3bhX/L+5thdxjEmbqRxrggT1O/ElajpbUKSzITW7ohQf44I35/6Hz30Rx5iznglD
pksSiHMxxtug4Jjdmg+FM+1lrIMaiDAowo9PuSO+Vl+Kk3lncgZQqRf6+LV/yWdXIgrZFOu+QbYP
/lkvqDy9fJbyH+pYc7zhtsu9yGEetOKoDVKt97PfG5nTCrCmLLSASPgfxTDGu6SRhtf4hCGN8EEF
lm91G/KWSP6QTl1UYZ6UBOyKfQ2gccClBCfhVnTHL4lTtbb8NN2XfrIPXmVAnKdv1+3yD8HyIpbJ
FSt5SqI5FZND4yRPjS+7NOmOHEpboIIv8H0Hm+dtqbFfsw4mUII+NTC6GHePzDtJUEAyUe7r4JSG
d9M02H/5tL2oyITMVBJ6cDpS8M04dXT1PEe8Nj/P3BlnovRZEHWYK/PzHhNX+TGMM0sXzy3vwckz
d8aLBGWo52EGXC1teA2TT5L4NJa8Hut2gnE5LcZ1oLyTC1KBqyvfF/7sFk56qH/oo5W8/kPVB/ie
XQkcwFceoi9HOTYgGpHUpIoM6PJUPOVlbhmqF0rcVwvtfHywPSz9AwVe1BW4QPz/KhAqWl71sryg
cmOJNppeh2YPXgRUD3n9NXpOHwXpsko5xlFKZ+5zX8YpYODxjsDS4x7u1819CVGNhxi1vfIPjod/
5TAXeKmktsyzND6o9xQbL73v9gmCGV7NB/lp9OhWg2iFt8KT/oXXSuOpyNzjyghUY9FwluqOHNBG
80GzhrE/3rNl+0m2UpG5wElsJHLeZhna4/WZLomoj5TvEKhKrnJ33R9uPi9N2IWuAecTNM+/m0cf
zaQLF0z+D9P3CEyzkXf99zeN/PL7bJ1XBgeJLM2T6SMdsqb81Ik7MXy5LmM7lKyEMFGx0qcBzGa4
SSBsHrzuOO6G1wT09urthDIOyJ6cyE1s8Ipel7vpBVdimSipKpitKnp4jin8mp+NNwXOMNA46+1/
UE7XNPQGJN34ME2eTNW85JGJnTDJk5z5B3qp58Cb7PNZ+ooikfN3SBPoVf0rkbnJQNSIdNTeiF+Y
1pDZ6gFsikAlDQoPw7Um+F+twp330TP3QLeN5SKYudpiqrQKuuVYDSlqt8hOSnqoiLC//tW2M4CV
eswtTrJcJ7MAEMLqUyc5BFAa4Oq66z8LqdUDJmpHGyzE5dWDtxPwlVjmUveBoqtNjO842gOqjfBc
YPDtbgabAi/8JZvAShwTosVpiAWlGRR/kWNrmdDMCTlv5c3AuZLABOclqMoePKIaxlyx3UCAOldF
n7De5qr/R9p1LMuNK8svYgQ9iS3ZbJruPt5JG8bI0XvPr38J3ft0eCDexoxmNrPoCNUhUCgUqrIy
17NR8QZSuOvHRKpZyIpsUlXBX+6pmm7mYMD/JjrPNh0FGE68/doPjL98kcVBx4jBojolxE8G8iWf
iHGjZqYRXPdFjsOzegxaI81pkQNEW0vnqD5DzXPMnOsmeN/BBCljajQzA/OQD2ySn+rro24qnBjP
2xqDCRjRkKTjrPSd376JtnRo7kGF40fubM/O9CSfTA4GdD/uvm8NEyaKZB2XNMP8eTi1x8Y8VI18
LuIaVb3Bv754+5WZdx83mFjRV1VhpjW84D+qUqu3qi4kVZFllE4cgJU5+8IDXPE2jIkTSykAO0vS
wVehoKOM5o+wBPn6v/wuJjoIeYKacg6+V6UHqZdxlE6Co36b743LCuyngvDOHTHeTZ42S8mEi2rK
l7xKlQVMbMAhu+jJHnXMn/DOLe++ZBHPcZ5Ks5GACsMorf6g/hjPtIhX2CjFuvWPQgbEEOWIwx8N
87x/Hot8Fud6kDQTnwdlTkn8FiUPq/DC2TV6Vn9LsTc2mDwn7Ya5LiAM5rdfF5uOlQmO9IAyr4E0
tHb7ieclPHv0983boSvKeFRazLpIt3R8rgMQwrhQCoYCFULeI5l31kwmiqjZkBs1CG2B7E6fupvu
krg56rw+/PE/AgSpzYNxceKvyUQSRSnbNBV6RBLzMSteQ6E/kISnk8i5J00mhoS61jXh3CKraR/6
7JgUXp1M6L49TeHTdQfhWWJCR13HIMChbIppLjjJbK/dgKHXyApBn0c4uFDe0jERpDPSuhPzCqhF
wNPHU63d8IGEvO9hQoaAlUOSje8pOygHqen9MuteU0QPihJbqdpD9mly1jaGrLBhSXEbQMHxWIDW
Bzhza5HDS9u29iTxxnz2+bs255BJRSLdqLRJAqOPiD71aYoIaN+a+RNOyuSHBaotnVZ+rtVuelG7
MT8Qs/ikZHFlKzk5y2uPid0pn4Jc0wc7qhGRtNbMOFkuZ3tYhHU5SoMM8SpgWVSpv5XqESSHSi+7
aicXznWv45liotLY9W2YtpgwNLVTKJ1yynfJeQTxTLCBSCdLUUSj4K/ZsRS/RhL48Iu/rn8GL/6w
BQyllCRh6UAAo7o/e7uxFTnRJTlPB8kZL7JXuoXIi7CcS5FFV0eZuA5rQe/hx/VN/KFCGbCyiT2C
Auk2vgkBOKvt/HlxtQGNQ95Vyck0WMS1CFXvEOhkVPGUYB6ep+T2+orydo0JR8pYh0muI7pq+kMB
LpjRdML++O9sMGFIa+pIlRUAEUezdcTFOJZq5UjD6F43w1sqJhLJmVl2SoditaifZHR1hfjbPzVA
wDxI1RDAnSQpLBpkrlC1lfUlR5vzOW08reh4rvZ7MP1ogTlDvVhOUtvrSRC9xPFhTSzafi8+hwf9
LAIqDSko6XmgY2Hcehbd549pCyxDCkQxRSi06uxEjjFpsSn3ZhoUg4mxi+6uh6zQOMc3ncCbgd8B
u1NbumiookhMUWNCs9kMUzYnMu0y1uivJU4K6l1rtSF05ekPKuclsvPyoeZAnQ3hRbzff0rbbDMk
c52FtdGioAvMCyUEnD3xrsFw7uxof4Nb9fcTBXMquN41E0OPOltNU8epAVPPgMnSzpAf6rpZLaMK
S0fvVtW57pC/RyZqCqLS0McAXwULBG9GPEy7Tk2DFeM4yTmrXiNMmMigmxBGiEKZXj3eX7e4v5gb
k/QQbhZTDvU+XzUMhxH03s84AZT0M3P7YCxdIETt2OEl7bueqeqEGJhSVaAc/NHigOq4XDZGEizy
U6Nmp6y0s6h1dJkTCX8PH3Qx3+0wUcpsKtIMA86e1Cx2inZ3XHCKMTwLTICaeynX80lPAyECZvew
Dv/8dvz4CczBisPFbNJag1KDOx5o/zg+TgL0iEe7hFscqwPkDcjhukdwtodNYnTwWahttgDhWt7W
o26FQ2ov4qPQ5xxD+2FDgwNAy1EWpZ+/b1wPdTIx1vo89Oh4p5ZYnRtBWHENYi96o4Dv69+1u1kb
a8xLJ8ubLBGzMg1KZBQtBsTHkXN6dwMFoECGoeNA4U756NhRLg6ZWIu6N6930fQUmZ5e+tc/YqeO
Co8wIB6gaToGRdjOEq4rZQzDNQ7ysxkAzgHGkZv4i3xL7kUc1hagghlPU+7s4O7imZKiGZoECiQW
r9aA5rzTZH32ytbrz4XXPMeHGtO/KQCbZ+1vTTXvyCjiU03VIIqKGZTfEFZR2A4Qt5iJN9iQ2DUv
K9im10N9bNy4tHQfSkkysfqX+gbVBU/kqRjt3dyKKBFDUTTIYrNqScD0VqqmaEgSle8F1IRb5ISj
DJSqP8fRn5wERdQgTKnIBANVTJog1kqcNAPEoAgGtSbRMrPoOE1PE4YwWsyVLB4Br434fZ4udcc7
hntbq4hARYMFQlGglPzRawtjiOolA36uXu5K6S9p4Hzc7r+PYUiMVxiGrLDcHXktxGsay6bX6GNt
FUoeA563fLt+LvaClrIxwgRKiQyJLLVV5q85BEqIaOkowIdTfJh4tAU0prN51cbSbyXqrpkaU1oS
H3xQn4wFUs9Gf4nC5sUACUOqDf6wcr5t94pWoNslwQ0l0WAHKmSxSscl1EJMM5Lb4kHxQs1eH6av
kt1aYCdsLMKzSP3tt4+UkfAQCdrWKjt4byYTKpVxo3vSLblNPPCtuKPdgCwHRSj0aTiReecRSBRl
Y44Jzc0663I51rqX+6DKFw/hp+hSnuaAziW33xPBBr8ur/K165Ybm/T3zeVTtDKYuYe+DPpJOalR
+pypHSdY7zrlxgS9LzYmVl3sEpXq3GrlbTI/DORBX1/l6eW66+9eowgbKqBWkLXFhn00A4p6PNQN
1K4bgMyA8UOS0J5Cj8LtoqPAwVztVHqxV+CiBScnofGKOWkJmGrCBESDQG4Qy3RlDE2tHohXQIbf
+H/Kb/HBJDsyYPaznkVFi5ad9jaNT3LvXV/B3X1SdaydCBJ6KKF9XMDK1Ag6TzUSxeper9wx/16W
h6E6/IEV3BiSTAAGNNiy55jGuiBEKeasMy8mpTWZbjp7WfTpupn9aLGxw3gdBpSg2KQOJfDQ6g+M
cABntUB3YkIBvnoU+IeXVpp+ixWaTlQTcB64IJNml+OgqZhNp1gXcktbrFGQvhpu6WSPXLpgGgiu
2WJ2KiVJOLbzVP5UD6EdhlYCtJS2vBQHJCR3PWcx6b/3mz3qESrBICmC70fPyGWhmerMiIM6QmnX
IQjB3WFWFAtKURYR/jluA45uiNBnNOnL5Wec3AQMqTOQkMxrHgyimyvWYr4sGedRtANzQT4lmQZU
anTQZOj0MGxs4C0JdeiBREAMrYfObmz0oA6GW/0NcNJuZEJaQZUdRHCDqYwtYmiYXgOYAN336QfE
M1xk9y70eT3Z4oNt9/ZKRVJMZOitKOZPCNPmw4qyVLJWxCiW3D9MMsSaAK6Ou9npw3MCxWjuQu5F
DYwtQLlClCEpzuZsQ2hAS5FkIT6ueqkeYrvB8wX0y0AaV0/LMQSoMXYkHvPz3rWliXjVasinMNvM
LGnVz52ILjngcl1uKX1iRenxegDZt4BcH8sIJDWb+JbTPJQqiWDBLL8mYvcgRqJ33cSuY2iQ/Ph/
G0yMyuSQgCU7yQJcIz9EBzMGvvotfZGPvRsDNMGBW3HNMYtmzCKAcjEWDX4IGogOISpyc4sgSEXH
f87RhUXbfBsTD/WyKecujoGi6RorHm60+qvObSXvBcKtESYQSvOQ15MII2tu68Hg/hRvFu+kewka
8+3n8MHg3Pt7b1tNRtzQdDonzUL766YSm3qeTS9s4jcpBlN7NNzOqsrBZuy+b7d2mJdQhmBcdZgG
DwRvfWtDTEYlDsD7h+wsBf2LEORgkeXWL/feelujTP4Zm10s1HmW/2Qimx7y438kECiYgjKWogfh
U9Yf3sDt7knbrCn9fROxtKZAeRt6dn6Xd45Gcw7D5hy0vSClgTVRBYTNJBo7eigJabcOC/S1ox/t
W42mfAeO+MJuUiu5DF/DR0qlFV94hFO7OYimEFHDfwhWGs0ZNl/W5WWPnnkfAbOZePFgxcfemu0p
sSQ7tSCnfFx4z3WuScZxikKZ6mYC3Ls8h0Fj50hJ1UN+WgPKKi5qUC7iKfvseo2K+8ZQCUIZy0SV
ZKOIxZUxiVV+V4b7OT+PxSVVo+OQpw5nH3fP+8YWc95rVJxSnHfQQ72YrurEj6Voyd+GN9omix1N
sAre+2hnuoMGf8y3KWDRwFXN5D6NGWVmCD5i4GHVQLDU7/GtjM2zKZXjWmC4A61u2/TioDrFl+hL
98rt+O5+NHoXhqTQGhB7E4GCU1frMZz8OMomclT7Un2MDIyaxoZaz5aQhaXprBnUuZYw1ns7F6W8
sRJpJJ2ljv0KFkGc+gcA5xvCAbDvHl0gu/Ea1w3kaoy3aePcRpOBC0xoLvo6gaaZiwPZ/fqNCfr7
5gy1yBO7tRpNj5LIx3bnQlDnDsNxuLYg4alaf1KW1zb2mGhUtbPRixFJg1HvUIDKPAW8haLoEJGT
YOx08uFZG0vM7Q+ty1Bbxsb0Uh/RobfLR+lLgQasfEsxNbmXBvUlfcbYJm92cj9IbCwzicBUyEqT
DEUEpjCQBwWzp/pqbw9H+Uh5qY2nlgdD2X0uaxgRRaNDBd6bZVKeUqkXNHGMgvhcvDSNXYZoANIG
i3JZvqZ/yW+C290t3j8HzdMlfjfLfGjfG1oTrWIOCF3oDgDNt44R8Gd9d7OCjRkm10nkHE3ameR+
lT4qvaOIzyHhFFH2M4KNDSb0VTpuk3rMaK4IMs3bzOuoytRDfpptE636JbaETzPn3befMW6Mko+H
T13lahFWJMHqfX+WncatvQyYBM2mmjS8ULsfTH5tFltSRFNiLntZ0Pw2/dxXs5U2z5zrY/eqev8c
FvI6rrpSKgXONhCV6BosqlXYaW+lt/GhPPUOncbU7vrvIGTh8ZJxPMRgAmVn6mEmJpj8yqHWOH0v
u7OK2gfn8+g/wj7TN97OQmGbRpc6MerRw3zsz4QKfB6KxAKdJkYQcps3ZcnbLiZQ6vO8aGtGHRIs
OuaPTuLtFm/N6O+byI9h0sqU1VH0xiMQA+tZ86rJiW8z17DFN9r1q2qvvKy8VxL16WuryMSMKpSq
uK/7AqFqCdTPGCoHcfkZpNee8axb+c0YIA12KQFU7HAJoHhbyEQSYZKMaoXGAoAS2V8RUI+Fm9lg
+EbU+sOW/tZhmJiyAAFe1RLC4wTJdt2ldOlL8XbdK3luwoSQTJxJNOpYTlk7ySFq5+HDdQP/I0ih
j45xGBX/YzIEQRXjMZE0GUE+6SDb1rjQDim97kDu6RBYXfEu7n3HfDfIeH43LYtRdoiKi2bJQf2E
mocdHuIvgBkNh+SOzoBB/IyL1+KZZc4DidRWk/QoRTCufYiE0hfMaEsBdGcPlAoJnTmb15PY3733
T2UOQ1OTtFM0+GNurLdKbaYWqVSOh+xfbaYhaUSCSrCpMBtYyr0+gbMKbogGOK3GSaf5VKCWTvMg
SjtmPvC0v3d7LRA/+2WT2cM+lcYib/DATv3an58kL7r0QXau/PqmhQBz52Ge6rqf7i7lxiKzfWqr
zvramejNrTdif1F52P1d99j8+8xWDUZYxqUcJUFTnEYjWMvTqnI+Yf+obWww4clopl6qzZB4qiso
mOjEFfPNQLGlfhjdhTvHz90kJj4ZSpiaUT4VQfg8H6SD5Jk+ZaZTMQU2PFEKcV7Raj8z3nwgE60W
qS6jTlLigAyQIcMs6TE81I7iKoF8/DugKp5BtqmjRRCozYsG1KsGisPZjQieiNlLX8FHN/+IPfEk
fbruhvt7iJ4V5i4VydQU1vPXoZVGpUr/y9hCyRhQdkTtG4N1J15Nac8pdajW0SIIbZcxOziaUpLq
cgsJsLW01NmWIazZ8ogJdv0Ezxng0iAVLwKf9jFTqBUji6VQzdAPkY46GJ1NzQalyCG0xHPrkoPk
y5xLZ/e7dAKIAgAoAJswVYFkEOPaFDG6ioa0W67mXT/ktpR0365v1q4ZgxAI/wElBrwL82GkixWS
ktQXyttMb6y8/J4Of3Sq9Y0V+ldsEi1NbxN5aMoMOm3x3YCUo8fkamv1KNznfPYX3jcxcUqBatQ4
rmoEKisxEG28rI9JYN4Zz91BcHMvh+IBr2q7i6EB9hMtChUQFpV9Wpi9bDajJsWBcBrf6PAKYDui
lT/GB+1muc18wW1dzF9QOkFup5g6H5tPGoAxqmh3igZhayS91MhVWchpoF9+TqdT255+iyI/1pfX
Gtx74QAggdxYMnFrsyehVLrMXFVkWwXolqOxskbxPmocbbkdpH/OjkSJC/CaB+aVNpqYMzDkfRMZ
Et70Rf59XY+xSNxGtRfpi25wYhZ1id+WcGOJqaOWUqyMZB2KIOvPS3bMFWcU/1KSxL5+2vZu6O0H
MWFEhWeK/TyE3tjKd6TRTkLY3v87E0yqs8pKJi0yrS6BhXG+EQvOsMLufbL9BiZiSOZSlpGKityb
6kpHepgBCW781qr/huIG1xoTOeqhXKsWXKUAZmpf1zMFyHTH4iwAhYe5WK9y/t3qMaGjmEbU8TN8
nLqgQ9aBXSf3r1vYC04GhS4CeIxhVFbHrNKNvCx1WBhBii77Q3O/aO6/M8HsUCUKRUQaGThqlFJi
+ZA1npDNHFfeLbhBiApwfiDRdcSDjzE9r1ZoEOklzaknp/1mXlpMLUtfaJwt/NUxvXa22mcue8Ru
sAPmEy1TNO9Vts7RhLKW5pTZVMX0nJc56mQl7hhIwfwy4iJe/jkNAmLQxh5znuQib2NjBChdm17F
vAtm6aktKqdPeVwmu46xMcTsWpfF65QbreDJcDslJgdBL47xxGv87UY64M00wzR0zGMw37PmeVaA
SyX05lHw6hpzK4Z+W9XDaSoaTqFjt7NhbGwxnySTqkiVlkbV2AaUxBP1QwlOIqjXH/TaEm8zwO3t
/BWw2kcq+CV6kK30rp8Fmk7/Fth1GX0NQEtMlCIYL82bJS+NNAfX06kfZnCdXkjpSMOLqn2uNadR
2j85fIYuQRkahwOp4keDnQRvEUPcj/l6k+YXKX3Vk6fr37TrKRsT9Js32dQiT01vjCtInuZHbUYi
JdpZxk15OVZYEnQgO1pxxJ3ujw2dp6HMi5SePEsPo62DN+NYHEpbu+PpmFCf+G3DwPMIhImOhhSb
zAiTOIGCekoDo5ugPPctCY/XV2/fADFNSUcmj/8+rl4tZ1I0xUnmZ01m9cajsXIi4+7Cme8GGJfL
poEoSdqK3oDT1ZGzTlY7XXnCYfs348YM81LOkmFQ4rALveyHGsgOivUHcJq8GpCqjOzys855j/CW
jfHrJpU0KWpQpykgPCSsz4v8L5eN8eqpS5Dgtobma+JLU2SWEelWzyXc5GwO69XDoC5qM+B46qGz
rG8aaEqa13/lYKwsa6IraVzPBFg27aEhD03PmU3ejeDvG89S5hhZCNbofIEEFIbj9Vw/9P1fQvQm
zTzAOm+tmKuilLWwXqAqEYTiUzodDZjhXec8E9TrNqEsJmpY6y1Oe4NmnQrynexWLTgZ1+56Ae8H
DJ6kKli4jzZmI51idPVzP80+4Qlhg5vanpM7XeQ48H5GtDHEenAD+aW6Rt1DvRiPIRC7zWfpVfy0
3Jq3KdV+KiCCHt70vM4Pxy5h5WGgmN2lcieL3tRaKBhLEJlvb+Pb8Olr/lJAUOL89yq3u3UelMT/
u7CElYkpwcKDoUs6RPe1PVPUYeJq93TUknYSeFNF+/EOGAU6C0KpvJgnWgu8JuZUMVZUQ+bnRjlX
z/Id2mv+/BJ7xZEceJnDvtu822PearI2VZ2Mnqifk94y29w2lrNRTsdF46Qou9VpwER/fRlzznoh
B7QzMkKgoozb7AZDaN8biNijvzD/KL6Nl/YS3vCu2d2K1tYoc/KaqUow8UtxZs/GLfmKmhbwy7rf
B8U5v+lvWq7wH/czaSzYnPVFX7QRDM/I3D8DTEfHSStXL+3aE2/bwlECgC0u+k1mWNfDMW8f6e8b
s2CNGHKpwGtIAYXCtHQPcafZCzF8NVn/7U4yd7JYqWnRjYLgCzGo2kL3p84Jqv0nxcV8n5VaLfAW
PEaz3Zt54z5MfCtGkmeygBe/iI6CLoJ8Y+XktLwlZAIbkWapaSUglNQucxT5iy696tAcjIAQur5X
uyEFD2OUliiUGRjjj5uVyrEhqxOOQj0KpdVUY4B87dVc88kCXQZojtXWSgXRBhTOn9rh06KZnjrK
EieU711Lmz+DzRLKaJSFEOQVflS4K/FHNLmliIPA3FvUrQ0mno1LpiyphJJyjpGteOkO4KyObW2R
A60ReDxZu8d9a42JZi3IA7CJU4rJ8ckxULZJj9DDfIsfZMAEJ6/nonN3wUdbi0xUQ/tS6KUeNd9Y
hki85sWPEso3AqR7VWIZz8uRPvim1M6/8wqi1EnYJ8TWMhPaSAsRGwFTqAHYEiGpDggQkHSix6uE
cteUCWiCJkeT2EsZxNurlzCQrAbvI+AvNTQGJIAhUZ7iBRjqFNc+jQlmcd6PSl4ixZBFtx+cDkTm
8nAvA6LeQ1lM0mob3NSWbqJ+9XD9aO4fCUVHOwI0B+LP63kTRs0S4s+TiUVFVxocaxO5LXPnugmZ
usTvX/dug9k4pVbjOTEx8gRexr6ypMpaD4CsQ4t2OeY3iS0UVgdYntODgKC3WwgrWN2TDN7QP0lL
Qefw62OZndWWSjKmoiPIqKTugDnm9qQIKlrFScZ79vwkwr320cyWagUJJ6lGC7I9qBAgov0K47R6
Y2Rp46F46w50oKi2zQfcmV8BG+JmArydZS6tpAPbHLozWZC1lna7OP0ThbkvEyoztGFS3rcP6T1v
hfej3/sKM5dWrFRxFtPxCmk+9uNd2AWK4Ko83oDdpBGQYSSpqoaqK0s8MgHQ0BphDBE8ZwW9aBFU
oGYbg8YvA+GQ2zxi/p9zSr9t5sYeE2aXZJGrOJxjtD7XIwqiQX+ajlBk5xIF0/W5ZoiJrqD1GpDd
zXmQ6pklysdkBh/c+iAbjT2tur0OHedK3E3ftkvJHM58WfW0HqActyqQcUh+0hLPhSW1tnbR0S+P
bOgen7gruhsTNivKHMUll7VS15oUIyWlX90o6F1DZ9PpX8DyjGYaD47C9Rj2OIbEEOUBNcvOSW5m
DHkmTn9SLuIRIgan6MiDJO7eVZvPYw5fnWXplEeRDGJ/7Sh5ids7sVdzSWp234jb3WPO26LkY9+b
C0LrUToaHgjo7OoCgv2X1pHs9aW1KR39PyegQ9l183FMNlcsmqZWw5IGPbkNx4sApvOFk5ruNl43
Nlj0vJJ2MR5WuDMoUkoBfnvB02k9QITyIH9qgbiUvfRUPKqpPX7iZQC7Qez9+9jpi2UVk1lLkFRN
3RcinpX0KRdnWy+4L/zdEC0BAk/ACCeDqQHRYHP5CkAZJ1OR0Q5vTq+J3qczmb0nP6q4FV5Wh6qM
8MYC9r/ul9HfOB8bXSAYbEx9Iy1fSTg8pToBPY55GGTeG23/FLybYnJhQxwwAaEiV0yzyiLTcGy1
4xINtjkEgyBYlZbaq3y8nm3wPo8J1VlXVqPQF0kwpd4UdVZkNrY+Y3CH3F83tH/2FAPtB0ywyGiV
fdy9oaxJHeeAqJjPzQ/pDV1lOhoHYWR/ve8LB/COmzYoXfLEsUsj8m93xMYuc0eYi9hqJhBo6NDN
h/FuzmjfBexNoWX8NYIImvi8/JRnkbkjllZW41DDrVRU36bxXl/+oPQJAI4JnhDwUgFh9HEl16pX
alnsIfY8t8fchPJJ2QAP3z7mYxhbnOXbdZCNMeZjysgwI9D/hVBdAQ/jgbxGDp0KQbp/NEHQ0NrL
KeRnELv3Heg7VPChA/bD9j+UcZkKoVp1XAijnzjkARRf6av2ufIpmqP6IiW8CErd7zc3MdAPBKUY
hHxZBk+pMBIRej4/h4cdEY0ECvvsIV1U/o0RwN1ItjFGF30TyVZ0A8NSzGNI2D1I2qUIn8eZ80G7
wWRjgrlSO3leDWLMqb+gU1FgggrE/F1yk4XPfQVWp78A6uZ4yq7bbywyl2uD+h2QHX3rdy3UnS39
hw68ruDgpfvY/iieABW7DDybvF1jrgTdBD+a2UBwSnV73zhFTmYXZy0QUWMubR5knbNrLBCnmBcy
tzoUc4b4nvR3q+RqKq/hyNk2tr6bxllSFQYAb/SDKBmvAmyu6PEeHvslpvfNIkw0NgaNZEMr0IQS
fQDQKCTB6H2lg6eix1Wk5HgGy7opL+iYaZWcB1JurxDNq1EX7C34ZG+Rz7NTHUy8bu94aDTeUjKR
q0pAEV1U9B19NIMOavHTkU6e8JaSZ4ZJzdNyXgUlTaHpidebDkJRCFIBnK4m6Eqds/RTkv0J9giT
0f8fqggTPboyraR0AWVaes6fpr8wX+6ofndAkwN+f6S60ddPNm/7mFCCJw9U1I2CeE3XW1rSWFP5
dt3C7iWz+SImdCQLlKjTPjO82nSnpXHrNAjRXU9yiXed8c4wEzAAkZ1SQcAZpgoN1U0J1Yv+Fczo
PxllKiAT88rmJcjXbaIm9zHagwd40GqpjIO+vox6MHYPYctJCf7HeQYZBcCygByzaGNShY2ZDu2C
B8B4gASQU7iGQ9ttlOedl+Dsv4KNd2uMzydapq1lXAG+/VhDI/oEWL9DUNOcvhJ03mxUalyhtHkH
mmuWcfxUquq66ACDU+/B4HfMj8l39H8P1VkFyXxoSz5GGOzrnrlLYAL6kl8Lyzh/Nap60axm6kOn
vj9EPRRueygT2TKeAiWRq3M8zdWhA+rVFuUstqY8/CSQMeeOpeynRO9/CHNGzEXKpELMMQ1zH938
B1ubuMud4sp4lC8n3nzufglg8+HMSZkI8DtZMqHuf9TeVJCeErs7Lsfa0iCpOJ14JYD9Q/Lr81iA
vokKIJmMPgtK4ShB8CY5gePn+l7uR5l3E8z7qoJGRgjFpdwXlUDIL2V9l8unlTs8v38hvJthrlag
/rtqaXpwjVzUYHHn43qAuA5VY8QdBLBCDT0Yw9WPpmhNJ14bjLeM7NsAmtp6FcNLYgFUbY5R3YU8
Ukjq8b9nyu/fx9yr81iuKuTUMr8ubwfyViEHKhrRDsl9KwvOH2wZ5g00mdIIAQ31MXTGWdouVRTn
fjP+VajyWVIvkd4HufBw3c7+Md8YYo65WUW1bAiAYMR+9dfkhnc9ymuVL134zKC7gEA07399FHOS
gboqi6EzTW+OIE2kHKTX6bm7rKGtPxmuDMa78KH+TEm0aGpUu7mNvt/1z93dQojFmSYBVB4A0o/L
msRxbxQxHjtNeDdExxHiNJMzJTcVDye9644bQ/T3zUOnTJV17dIxA/CwtEQyQ9Y3tIaeS3y9e7Q3
dhg/EepWi5cxkzCZkt5FpxLiQZKV3WfucFzt7FPptJ/5FFD7IXJjlXEaA+XmpFo6MJD55CudIkVr
RvdXd2wtqhknjVAku75x+99JNKi7mpjDYVmnNHmRwZ054eEYHeZMskrxE3oxcS5wHOR/fNovQz/7
NZuNC9s5m2QT1AWGjIqz6qRH9dNQgmxKsitouvCH0KjT/xZV0PD+75f9PDQbg3nXZ30kUznSXrLj
BJPimVNKn5OqsQzlpiW8A7+b1G7syR89MxFijBO1Yw6FsAG8lgfVhrKBrz5NuFGHs3lsL7yGLGfv
fvb9Nl84zaEwRpna+GS+QWWjGj0yPYe83IxnhTnajdhG/TzrJohdP4v1qVR9Q69t/i23m45s1o85
2bEW10Jao8eT/VhsqmpAJ7dBA0moh2Bkm5uP8D6M/r5ZvnJIhjBfkPyldW0poLc39P6ygnGtKFa7
TJO7CoWOtaG36qTcZq3xOcuzU6xpliaFQAjrB1MJv1w/jvvHBASLYLwHJSbq0h//KEEBT6GZdxhv
PetQlJA89Q5pEoSIxUPqRAceFwDXHrO78YLiFVmyzDfBD2iKuafHJEdANV61vD6RPH1B5vmaFpoT
GeNd3vZeM69P1Ty8cD58N7BvPpzZ/nHQIcYMskIQQ0tHbAjqZY+o1j0qrgmB3R56qgSzjofrVncz
q41RxgXUoaox1oNLOvXDQPF6L/NJAC4J/7oZ7iozcb1bayKaMXZVe6zRYyiC1etR8yzGn7lvdOCJ
dPAWk0kI2qGZgCHs40CJarttcIBm2cvFkJP/7oVYgiEVDDmCW1JUmJCnpUkqJAs0g8kC2dEmOsWq
7hkNEIuJ8a0y09BaI566716Y3dpkDsjYN2oYpymmvzGRmoqfksG5vll7a7c1wJwIMKAncEUk9VF7
1wk/NCDaZ256sRfsiAQ6TNq30CSW0KQYpnKCDpIAhFB7Xg+6XbmQ5bpRrcavg+jIE2zdzRC39pid
EqAy2hCCVQvHQ/4m3QIATkmZKP1BV9pgB8C7L4hfRqc5GwFNNUKbp3a+W1HY/g3MzjUzScpQgwav
eRkP9LFN/kOrRmtoxsS3x1tjZiMNLR5XQ4BOQ/FjcMDLjPnNDBxN05HKbNQuL5bs+s1mS+nvm+uE
JKs8FPkMSsPlOEQ+aY6S+vgHrrkxwYSroh8zhbIF+AtGINb2sR+eNZlT+Nk9XxsbTKiKpEWvhmlF
mX9xOrO11j+ayNr6AROcxKpZ5GJW42DqzuF4H0LIfXKvL9ReXN+aoL9v9qLuknGe4G9B7v8HqkZF
Gfh16N21khVwzwNViTla5lQt1RxlzdjGvtmZByCsDmtlX/+QXbgfiqG/TDCHBiMJQ98PqDlDigtM
CuilGqDSqVSMIg/H0QE6xBE+NV9mEKfw5CB2gXhb28wBmjFFJFUSGLFkFxim5EW0Zbt9RDUaVPt4
SlI9cN4h2r0ptzaZU2TMcTyAxwdoomPkVUF5G6kYRJxtwcVc6hcRkHGHs8K753azwsyhEvO6lAbT
BP0G8DcSGHvAv0QrKupbH4jgjoidKLa4+BueVeaYJaI2J6GQAp72Rm6NY/FZeFgjS36ijJ2yhTM3
vXYn3rfyjDInjxRkTeRxLQJjPK3dIV2AcUo+XV/P3Zxgs5zM0SvawQAodowBlRR9HW07MDG4yVCd
ZhkdjLSsn8Q2TqzrRjkHkeW5VqGaJw2pmAX6+hmqWAA1/wkJDJgywQSgoUEus7wR3VwYUC0R0bUm
GG+DQt7IyaWomzHPVao+BepnkCJL0PP6GLJIXnVVPPSCr8qqNTdur7o6dOtCDg/uzkpB2owKQKBc
hNFNxswQIa1f2wacmChZJuDZSAhnL3acTIVShgEaA1lTfiPoNlb0wps0S/0ika1quU/XS9p+v77f
e7mECsUFoA81wD9A0vpxtWpidGETgs+8Nd3ar4+0WwBgC55lAX0r8lpye9+k/h9pV7YcOa5jv0gR
2kW9akml0undrirXi6Jro/Z9//o5dN0py7Rucrqm37rdkRBIEABB4BzdxoQMOnNQued8hNpOTVv2
iCcj9WXbJ+Q2EY2f7Xk+hBGiYgDbACbnq8qbmEUjUx/MlEqvnn499z/YfYS1qa7JK3VqJwj0ezpt
5XGRxVzmMcKomxLOxoMZP5ryoQM+qmCf2I/wVr0VwoWQPE+L1h6gVBqmd/UhChOg3csAF1cZroGw
7W9XJw3zyIDSAMTca1F2s4bAourRCqElp8Q0XKN+lMrOUSZBTBYJ4Y6QKeltYizdENYaAoY8gglR
vVN0SeBI904qyOFwrQIEmvyBb6EHrKJd50USFu2nuriaRP1Tot9nam7WihpxQcsaoIPGQs6Wtt6U
s6i4uHtMtzrw56ayImNdLVYEJ+gIYAVNvIu2BO/KLeiURcNsLLbw1oamRYJBF11D/sdbW2PRLDbR
xi+jZbE8FIESdGEvHLnaFYMxGgtNYAyHjHM+aKLS+ziRWHbJarRsEILRyYsO6K4YDY1Dmglqwo8A
xvmi0HHVWHHCOPxuN4iP2UHYTMHs9cOqAVsHbkdGFxjfIdKvttaBtiEN58Pks4clG9A6v+dItDsl
vOwR9g4PhPwRxh2exIrUaMkQqS37pABQO46vu15AsLhn2QRAFmhns6GPzOVWo6XkURaDb6jVv+N5
3EyfL+uwl5SjCvcmgMujxqUqu7mu4rA/zBhHW1HrzT3GDqEynNoA3s2Tj4swfdt7roZccNZoAMwC
BwtneAboV9JR1QHN/6UMJUdx1s955C21Q59WV/X0K8nLZKcRtZGqe5aIkoiBqATQDuX1uzauYmUw
7yRZDIQmMOYE5JT56+f+Fu8EbnbPbtWNB3S8QL5jgw36FQhPHxIvduJjG9TP1p3IrbD94w12+zmc
V2nLOZ51mienOJGdzLiz9OdaDtSycgZTkJXtmSvrRQG3mGyCtIJbcTWbqkXG40Goy/dGdYz6p6R7
vGxNOwkzmDJBDK2Cc89UeOAEYExNsR2jQaWMiRPn54rcDHHiNlOgWZ1LtONlcXt5xjt53Or1RSGj
O3MuAKmVfZq/tOEQzFe4TVKfoUhLf9PNDQx9xj8q22iF1Lg4szbLirIIBSPChJfJNtCnYIwBbtP4
lxXbMdJ3cji94EXLJDUoUoyxcNr1qiBnacKwY/JQSkdZx5TTw98IZFyGsgmKMb5rtu7ixUrnhD3W
jeHrlDbe4OtAdGnbq91BsTc5XFQrq6Qyi2oGFN+v/nvzqb7DZXz83uJtAmMUFOwSJHYIXu/8zlus
4/+N83THpRogdEUZAmRCcARcpwPeK+I4or11VNpa9UHoVnjFAvbuyyu619L9TgwXHdTFWgk1MNkQ
g+R8dQFVoXg5cA4l15qReDtWC9ZQNlpJPfr5b2SDVEhlhI3IujinvmJKIG9LzQqzT/YtG9ZKvfYz
uTN8/Vb7Nd8U6IMbrkSjHLvrCjgWMAEDOAVPPu+TMMWgWZqabRNaBcCS4zhcQbcmUGwnBzfkNxn8
1bWkFd4J2wSJnsLaaNmEOLsuLdQDN68U4GHFExJosMPGueh3Mjl76Smmh/UcZEbk2jzFL6z5mWgO
up+vo+NyYF3erQ54/I46l5UVrCf/IpGirjh2hZyAc/JmGl8yWxAPRHqxtd5EwiiqxqQqAQfelGBO
BM4SrR1Jw+C71gpuGSJN2N83kvDkWjR1UYChwcQk6qjHTpTNgkTp9XX/0jZxvnkCDWzayRgX1JUT
Hj3l++i6HHHmFDCeYJxCwe1zdAfdp3j+w56Vrihj36sxvjMUzmv3Wp6lXY8TvwT2I2MCKq5ly0cm
gTYLlu3aykG5u2wjOzH9nUguPUS/H8kNE9xDHbkh6mGqntpJcOZEIjhfokqxMkUyrr1F/9D3N838
OepEe8d84aW941xHVMlqW3RYOdmU76QUQ2cdRrRsJZCz0ZNASl3N8XnVNHcoumCJyQ1Aw/9/avIt
dlo2VLpeVdkpofd2HRTZMx0Of7NZBMx8cI6AKOEstATRsazM2KymzR15/Vqm8Fyyd1nI/ll7E8IZ
oVWPamlmAz2V1ROQbCQgWF0WsJvjobT3v1pwJqdLeg8EiRw1seyzkaLbYJyccvnUScHUPpFKFyza
3rwsTPxNHmd/ctfTdKgaC+1Yk2PHfkubgy59LVBWkvwhue2MH1QXMfOJVpEzyCaX1KZr4fMtQBKH
mrceF8lBhPnaTWh9e6XzRDomqGLtp7NvqvIzFKNlJahq406EppvhF2tjLQKZkSs3Z5bPgh/teHkv
hRK52GZTLcqHAW+pywkDTGeAS3yLPfthPOHF4B6V+/XlssB9Z/JnMz9MVsRLAx7zDmNteXRKUsuZ
NWDwprLgMO/dLrdGww9VIMfV52jWlzD6Kn0HqISjXI1Xumc6yVP/T4NHWlsI2y1SjQtyZTk0Y1Ys
RVhm5wwDfANoymJREVJglzbnQoqWTGAygKOc56uk+ZqJXjz+Swx72yDOfTDgwDTPUdNIQ/QkMMSm
9rPVAYhRul591ekB/+xmosgpWjrOpcSJHXcYVmKo8ZgfNaVIvtWKWvK0oV8F3ktoGZw7Ydh+dpfD
Ca/f1fvkV43DnXoS2JXc/Jd1Hx+ByXElitKiXeO8CW1rQ2/HAbUO9RMxz1YuOMa764e3Ax2Ikhg9
57k9y1K1V60hc7gi+k99drRM4zC2ln/58O7f3tDbDP5rCPnw4JLKy9LFMjOOs4rpBuNRD4AjhusF
9VF3P8+ucYrBV3WLe9vrvSYX5JH7m2cDkBGTHKyWyJUw8ngE80ZbxzjWoNtsbkC/HVLr3B1+PzVm
noyQFIi2b3d5N1I5J5mAXmxJTXRWabjcSJnp2+Z4kivBpW3XSDZSWI60SZKNNemaXEcNWy9/2vIL
EaEzsJP7IceygW1noU0Hb1lcum/riTQbtEX20SNPHBxL+twNd6mwd3Q3l9vI4fxgnpdoK6zyKDSv
B58VewuXDWKsPsBAA9EA+l5V3kAl5o9WbO82qyZneSMva8ceZeZz4aNt1O39lRFv4rFbxFm2bwhv
wjjnuGqJJrftLB3jTB4duYzn+xjv0O482OZf5QIbxTifiEmyhtEPY57/q3Vrnoxj5CVB+ssImhCV
LU+k2n85Wm+6cX6x1UlOU2VA87SXfcpHB9DtCoAtkGIdTJBGNm59k/t5oD9c9imiJeVc42DEGVGi
NQsrvK5P443VHgraCO4X7NsvmD5fa0YbXCMRq4tPeIR1u/m+7n/lselQemWgPzP9C0z6rU3yBaaq
NNNuVPG+Xkh3ZVI7c4k11c/95Epa411eP9G+8cgBwPtvY/RrxeE8AJqnB0HVfGyPbe6VMTghI6fy
pNA+x6IeeGZ+/JIqjMlAY2UmlHzfnztt1ddG6wc7VEpgH6ZR+ytWksfYArpUjfaepD0I9Nzbw61A
7jwsJOlKadQwQO1LQOm5AX3CQQ1np76dj40BDiL5MD2Rb7npiov0rw39l7TlDkdcGIrUoOv/BLgn
95XdA/Pv04t1TA/jUb1bb2a3YtPBVxkoQE+iqum+6rgvgupDlkHe/X6te9rVvZ6ZqDoj/erT2zkK
ZOnrktbuuMx4J/D/ZqkVUwHcpI4aPh8phim1VzXHm8TkkqD4RE6FD+b6A31eX0l4K/RqtXj0Tjxd
VPLai1HgcvgjmdOUoKEj1ccauec0uCOab5w8mry6Vx7iRjgVyn7sw6aqgDNgrBh4AeUCLk0SHMeo
tICpydrRAG5524OtbkatRj3iQdf/i/dCA02yfwRyEdgYYjuqsJuhuSxHWTGKG8OcKzdRp+6TYAtF
unELOae2LWEcH1wjg1M+Sc7y3AToiEA3jp+g0gdkD/VbIWTC3jVU1bYVgOiatszXUDoraYpJVlDn
i53sRnI0r3smk2s8WK52AvsHuHCom5+Sg4E3E1FX027BXdlI59I0ya40QMNRUDd62Y0CXD/lKfUY
c5IRjJ+kEzkwsmPhYdl1hBupnBWNPU3ASo/cHgEMEDG6W3rr5/SbErS/Jm8IWak9Dn6zeV3eY/6s
AL8SNoJMDq/3GjJ/zppGtBNREz1wIam/4/+5mSPq1BiaGwvhTD2f0v0WZavs5Qv/yFyQbobaMBPc
MsK6nRypVZ18OhhwPTaQvaTqh0EOSnlFbcuN5WPbv1zW80Nh91U6nojRsoT3DHTDvHd/8tjJSZbN
ClAfwCYdkLvoCaBi1ffVxWMxYO+QDKE0ogEzNg60p8vCmWZbH8HL5hy/DchkCem/ErLmWwWB1Xh9
FxP1LfBZEC+GW+CsrGJVjSGmUDrfbvWgKcCmOujBZW12TeZtJV/D3CZZlnI80CoTxPTV+kLk0rGX
8mBl9m2hqKt3WdaHSgKn0+tlciNMS/RoVbJRCclXI3bYmNzqxF40+GONvikGHTMdJU0kVaQidxyH
JslamsBYxsPim256sB5s6uh3BN2ojLCNQZ+0ADsSkQuL5HKncSnmalYIlhZUY04sP+hAZpzAz0mI
QEP9skWq7O+bZW2I1pG4wbKWNLoa1ewnZgMEd48P6Q6/dcxcNzIwvR+Xec3sBEiw6AfBtIFGnf6z
cVMDTEO7L48MPIGhalafpcEX8p3vnzrWOMjan0Da9l4+sVoi95XKTh34W04MnGQI/w+jTCwifDjd
ACo1UTYxwCfBRQx9pQ2dOll5xYXQQNpGTwTsi+RQBqLa7u62bURxdkmSZK5sDXZpFtQp6fqpkO3H
yyeOj0Svu7YRwa0anRpaGOmihBmwiPXVz5U4kK3FKagnRbooSRRJ4+zQXDUUjpdVCZXByQd38ekV
yoT+EFRu5uq3yw/kUbPXPSb/mqKZ15O3zmEo1VzDrlmUYCgLgHO6d3klP5TFeRHstG8OAE1Gixoj
lOv8KCg9AAaAo632F49RSkmeLMp7dwWqYLAH25NCwGrC6WTRMUtGHIYwpujcV8G/OB7R+hEdTTRG
+exZW5SM7jmsrURORSUnUl4XkGh2Zxsvv/3ahXL8D0bjBG8pIkFc+Ebi3tF4hKCp7s+FQtzY+r4k
wFlfRb1yu5nCVicuWhsIZW1lQtT4nT4AWOJohmnpjBhFsJ5Xtzsbr4hsaSB5C1BJw8tGI9KTi+Fx
m0qdnUN4IQdlfV3SM4m+1rkghDND4F3WRkW+lNEWk2FFyLHDQZqcKKVej0INgE/cy8p8KPWyE7CV
w7nGqp+iXilwAqJrBkpVBVbhODZG+3C4ndVdgxcGcJexmZKThqAnkC9YTP5uBv6udLYbBRFAes00
y/gl7zRnzgQnfc8tb9XkfKatpPMErwyfmT0Oy5feFrnJvdR5K4Bzkxg/0xSpxH6h1TBgQDEYJHEU
93ffjwiPZ88nA/VQRicvMnW09L53W21VVOZQN1o4jnF+tPW1OEq6VXu0K5fbOW3Nq7nSRK/au0u4
EcodurLT9CjNIdRoP9P5IMmHy6a4rxSIstCtye4f3O+nraYlddxqYd8HdPrWqiCWioHmpfpVJMLA
Z7/14XShCPi/srgzjDfv1FqnQgvjPH0iSenbU3ZuZstvJgwfS7S/a5Xp+bJ+u6b+JpNPyqm+xklh
QWbZEbemGKGVqqAq58faFp1qgXp8Sp4aVdzoY66F6Mf1qgnwg3PrGXV8qhvzOkoIMKFjkcwPFfpX
T4KLGy6pBJ3/JremZM2K1ALePtjx5PIsRV3hyHQY0As0mfc9QZmyn9bMSUh/S0bps1aRh6lJPg2N
JOIj3LVUtP3ato4SE9G5IFvZs0QAr4KbYmXfLwvwTyoRwc/uZm5EsL9vEoc2xyvO2EIEaKrmexCk
Ga48oKadaF160xaYIv8L49nI4048royUZi0OH81Ca/wJ7htnze6UScS6sb90Ojpe0UaFEQ5uE+d0
okmhMyPNjfOgZ4/FKLqc7p5z2Mh/RPCTCHJKcmBDlRChSm46+FpTeIn+YEbfzPXb5VXbDaIg2JQt
jWgAieWCm96tXY4LmxbW+W3RfhmAvT7c/40IoNACV14G6S+3YItWKUVNYPVV8y2HmSWKdmtG1Lss
5UNzzOvhYmC3v8XwHSPFlIK7KpERgUl3Z5e4nkXVudXyQ84mMIvFixu7QFffcKfEog3btYmNbG4V
S33JwaY1wVmioY/SB3USeP7dw7QRwN2ZVIsosVFiDWvt55h4S9K5cux0ovLWrh6waQWN8WBl5m+b
mF7VF3vqtVAt7Ht0ofmd2QrSgF2D24hgn7BxC3SZajWJsVS6MvjNqrqSWXtrFgnE7C7YRgz7jI2Y
Zsks2yggxqru9Yo62nBT251rCuf72Dv7hzgJZHaUszHTg7mU94L0IrUBrQKzGwDqt9LUVSkgwZSj
QT6p641RnozqZx+LOs8+VHhfrf1NLD/BEANSx0rRvI5SH7sktZhlfs6uo6fG60Adrx+62KmD4bP8
IDhl++v6R10exJ32JkFvlqKF0TO5n735bB9yr/iJSbmvXeWUN6rXXpPCSQRuat8w38Ty9j9V8dpl
EEvKO1P9PGfBZb32rfLt97nktyJqQsoOv2/mN1quuLoNw+wFgKyiteNMf7GbMp/ZnslS45TpS6M8
Tm3tNOTlsjIiOZztK2Ut94uxamFDY3eUrlb9MHbfZVEXhWhP2GdsjpimKLhhSlCnU8brocOudObx
/6cJF9N1kDBoE9uWlvQO0BiHsXFJcdCFrVBsfy+cYp6HNlsnAmxC6NJ60q126Nz5OEmOCkxGDO4X
KIKVkUC1vRiPgW0ZQ9Uy6vl8Kb+SjSltTE1DL/E/g+0C9iNPQlk/W6IKzp5pbwWxTHizTaSI2lyd
dYRfA5WNxzbFuFN4eZtEunA+sGklHTzTBgy7paGpJf46gYU+Nf1WUa8jgDZfFsd+jt8sDcOGmFhB
4xUaQ95rhDcQo1B7BEPTMo8k071hiQ49sUuHTrPTRbVnjeBO1gdBMXjvzrCRy2cYSt5gQjhetFBK
zh2mBNtjN71U+uz19FEahECue+drK45LKqa6iaoOl+aw1FQH0dJDsewIxvrrtpe8uclc20zg9vEl
Vq/7wKhDm3iJSmPrWh1xLi/5brxBRgp8ATS8KRqfGbSarFkVANNCgiJI/zQFxT2aDl5oaAXtTXpV
B/QxFc5I7ZruRijnMIvaTCoFDMehOtxaoFrK/MoW2NIHRhQWSDU00aGnQDdsjJa+N6ZV1hvA9MLF
LPd60IbaEU2/qE1YN9Pd7CoudYtbsGX+H4Bzd7f3TTA/vyMtg0wpMJrDQpWCOU++Lr0mita7J2Uj
gzMhk4C2y2IuWg+Gf9YD6AqcFPCyScAKVwx6LrljM/sJBq8GQdlqt467WVh+ZgfYsvmSM9nR8+K2
YXkgeHnSMVEqBW1QIk0Smej+gqLdCLmYTUB5/34nh6QCnQa7XTe+8t0+YjfPUzAfowOm6AoA7alC
Trtd+4ThIFm20fzDH4p1LiUzUSREjcZ+JiikmsoCJzRY4eXTt6uZqQBBRDctnAduG2NV0ftxMlHM
kvXrmtZ+RkWlpb2cQQN0CPqYdIVdBN8vXl8vcmmaUCUdvuT93ZA9d4yy8nBZkV0PCqsDvTwIsMF1
/16KkUsSYBxs2EQRTMm9bZVOh84z9SrqXYqx8cvSdrfnTRrvrycVl389J1qYR8XnfC1TD7FJdcpe
M73LknYD4EYSt0FRIkdqhYtpmLSZEyW9o9Z3uowW+/UnnUWN7yK11PeLmDZSYZtgTQ/N+HpQHiUa
riKWE5EILh02EkMyoznSQptgdnGS3Dax3bSa/cvLJhLDGZ0GuBerLKBJ9UuJBqfLv2IeVmAEu4/v
2mZv2Eds8p9a1YuCjtAlDlvMSL7CbQURBuCMIO/QG5t4IgBXkVpcYmyTuZbWGGottXoiqeGnZnFS
telfDi2+Rq6NYlxyPHUxai0LFKuz50J6AAJ7nfmFJPLjuzEE4BcW2MAB/sO33FG0i2VWD+eznIZf
rbe42mFEo6EOzBcJT+D5VeMRtFFVBxmgg4IkeddfbGRze6eYQCWVMuSuxKYuKtJOO6LXXfsZq4cm
/Sf918QBr0u6kcft3JxXmkp1yJODxcBI7RRUgf2g/5hP0S1a4dDJP1yJnsN3Pe9GJreNQ0yLKqmR
PA8kdZMe2KHDObVCYviXD9tuENnIYWu9OQcZiaMu7iGHFLGjdTeaJrDHD/gZ/Opx3l0dysQuF6ze
BPaW7kQC4FIGYMe8ldzE1R7ST4s33BWPIiP5gMnOyeVHIRDyFaVCdA712kUj4bFwzZAoThWqoDkR
gr7unm5wkCiM8ZRoMmeTzTz0ZTIhr1GD3lv+WUoGEeLTkD5N5+bHCv7xSZho7DuxjVDOMC0z74fC
ek3kaH5sbhj9OHka3Ur1rJN6zk95IMQQZnHkwzVrI5MzTGWtFomwgmoc2mjmqx9f2xkc8FecxZiL
/8V43paVM08zM4AS0C647XyZv4xei6JW5pNQvlV/5Ff2tXRPDlJYfRN1te2nqQD8QeMrAHk+tNTp
RZmUlMJZM6NVGIHui3XT+gQQvv11ef1veRd+2+qbOE7NaCH6aEYWIqsWO1bkGcpJKQQHcd9C32Rw
5zDF68Q0W5BhzfQxN4ZbqauCZW6Dyw5FIIZ/rZv0MavIgvQqVj4l0+1Y/EpFT/z7vvGPJnziO63W
SgHCiay0PU5o5jdOEQ1sodsXieEyqtiA01IoImnr9edX+JtTgS7hGElCA4j35NA85teiVnbR8nE5
VqM1uN0TxNVi0L+VGj2sc/TFoiLGZHZKP57ityXkciyFNKOVLszglJ8m/TFrrjafZ6V06ujhsj3s
1wjejpLKeUa0PP9HFIBZTgxVdAjGq/wg+eqj4nZh6k9XmTBFEC0j5xkxkl+tC6gBw7gGJdMCmvHA
yOrY6ZVWNGAiEsU5xLqMtYy2WMo4rc54vAvMyfB0QzTaJxLDuYg+nf6TPvbyja1dw+KVRICV8F/i
yZtVcC5ioguZ5wSqmNd4PgC/ZhOYoYV+FmAVHcHVeBQiwO5Hkz8S+XKHPiWaXaBRAxJJkFwBc9Gp
/fqfFhm4JOyLE+mncReyFOhLDd4DtXDW1J817W8xiuPV6Mmoo6Z0JEm/l0z1Wi30qzKDb0SZ0hiB
RAtU9SEUnIrdvAv4j0RFtRe1Ju4AzlJtj6mE7ISRXCNj8JMrelIeWOtLeiyAKPZvUS1fQ8xGIHcM
16hGyRS89OH6iLdqZ1Rfkl5UbNnzKgAxBIydjJvBh1pLurJWNmRIoT2Wform3uFJXTI3IkelEkCb
7rqVrSzuhFfNGOuzhAqdDuaE3KOn5jQfaxWg/vIhBam99KLfRP/korq5SEXutHd6qbYYyMNpb8Gv
aMhn05rDJh7w7/3zpHy/bCZ7IUg3COtU0oDVx/tOtUDLnKxWaoiB74loXj8fKwm48XVwWc6HITlm
Hb9Lqhgdxog0dzLaLl/HdpxV1DujeylxauAi59/0W3DQXGmn0gd+pyfi1t07AqAhBLQrUWzMbXEW
WbdpT6wiQ2VOearsH+t4vKzU3uL9LsMBl5ZYH7pZ8J+mvqpQmFezQGo+x0V+qkj8KTGfLwtibpEP
pltBnCmmilKMg4XGjDrCqGteOgmq0kgYqpu1h9csXqZecP3eWzpLsTUgRWLnFP6ZCACOWtpWoxzK
5lVSPrelIGiLfp8LNrlUr0NpD3KodNXXqZyfQH7iXF60XZPb6sAFG5rZpM976LCcltxRfQyuvNAg
j13lpLm5Xwdy4cTPlX9ZLDMqfq82Uvn0NGsXvV4naCbNw1GX5pPcjE6zrgIxe7a3FcOdp0UG05/V
QLlZNv2uWB1dqsCK/S1DbfOyQrtPFVtRLMRubvBrOVjZQHoZ+JTtGW9CBbxhEaihcT19scDgrrjN
HRqFPODD/E0T6lY0l6zOdQca4gVa2uQ5wxRJFT90mMQuBL5+d8+AlogWObQifcBNa810gvua5LDr
z41+0ifqxlLsCdaRfewHy1DBxm7AW8gfOrjshJa5lMIyWk8Fomzm951bY45jOI/BdNV9Ey3evlZ/
5PHtXCkhY0STTg7LVn6JmnnCCDQiWWs+XVZs1xTf9OJhkjPTVgq7g5yc+h39kvY/F8yqlNGP/58Y
zgzjfLHiLm9h8Xnl6JmXZ40jmVeTImpy2V039IzhAQvGYPCTAFraUGRnELRMKA73xMmVF3UQpTK7
lQcLzzdAg4BF2PwrzjyPCLwZjG48jJ6MqkPs6XfNzwz8TBGyYbTaevpNfBLhNezlF1uxzDNvT3M9
TmpewAo7supfYsmyD1OkKFcLtYHyVYIudAD1cb+IqG13VxUdn0gyQEQl25w3tpW5pYsGgPAFIFJk
Pmnj6kyV4Iyxj/9wxP4IwaTEe+WAr6rKRQaevTZ5LqIEePSCUYrdXlpGSYgnRrQCGAaXnuk0lbRe
wRRRfF5ODO00eV5+TAf2uEg95eWyye+pg+Er4HXLGP0EYtl7dYDMMEZolVZCSX8oisGJ5u+XBeyq
Q4ClarFZYSTOnIQhq+QiQatLKN+PHoOfVl8azF8zqJDlKGqO2zOBrTDO9KrV1vPGhjBjPgz2Jz26
NkU4dvsicM8AIgljDeDC4rhguGdOMJuHbLRyaEG+tRpdnbzDjeTy0u3ujfImiXNHRWRZ7ZJjQq/r
Hir9Rh8E1bT/sjVvAritaQs91/UOqoyH6N46sJtrd2A9dj1urqJ7smjduK2RMPqkDTWbaUzbb0Qh
YUy6+xqsHv9+0bbOh33GxvnIBrVHKUU8N6MRviZ+nirRK9huNNq4VS5Xbvq+UeHD5LAwLH+Jfo5d
56zG/To9XVZFJIdzBMU8FZnMsktTHx2z+sdsvkT9ce5FDodZ7AeXttGHy5SHWVdiIBzLKIerru4q
QKEZnSzUD0DwFdxn9ozAQm8+oKNhdpjfe787MxA+rFxF4NOX67y814oWQ6eW+xfrhqPJLhe4dvLR
VcXorC0lODejFcjKk01WZyC/JI0K5OyOokHOH0GcIUwA5JokNtE9fjeD6Sa+k308wx7JUwdw4+Zg
nIozBqh8+Ug9ER/P7kJuRHO2kXVodF6ZaJJ8XpIfcXVH5k+Xl1EkgjOLaabzkA44sHruyeuppy/g
cRe4uN0p5O0ScjG7Kuqms9oe4fQLsAk945b104zHOvcGzVHu5QMDGZuODEBZf9AeRd23u0fsTzQH
m817exwAfFpELJpL0az4c02T66WwJ1euu19mu4gmxXaXdCOOW9K+mJoY42iYeDMUsBnZn5H7HfM+
/nF554SOnX3HxgkWZSTl5cCs4+vispjbX1VflgNi7gGYiIIzzRw37z7YSCtGIJBkmvzYCI1ooa2D
LYe0+1YAN2cVADvtLdrm9/lLBkF/UGNX+H1w9LiAWXIKO0gXQSzcF2KzexMqEsCde79i7QgGuZIY
uAbmtdvnw7lYgYRll4JG6d3yLRiT/sjhXEY9WTXw2SHHGkC5O4b5rR7iHRBNa0PYHGQnD1ZRRZwZ
1cf9eRPJ2TiQEuyhzonM2mQ7f/Cl7yvwklOAG1XfOwVwmb5+UI9eHggJFPcmCLbKcuZeVIVp9LgG
hekKDCd7Os5r6dKo0tw605xiwthzER00UH2myvLP5TOwt6HgKFXxziSDDYFPO7Vsaq08Q6QhBfDn
69t+XT53kbB9dFfMa8cXSJ0A0sL5L/A65YudgDlMVZ80wBUC7TceBXnA3gEDlDDqZEg5VVQa39tm
WcykQyPyGkbRzZzHziJqq99VYiOASzTBu6rGdW2uIc3Jocuig7L23+RR+vIXW6IBWlKWGZ6Nyelh
NSrJ4gl6rGriIHCC+CNchGMrLGnlzR2MI3+kcMqAIKjRkl5bw/xcnxlrZ+RVQClCVlueajfyhe/s
7AcvCeSy6GRsG6BXqyuANBhqGHrELafx0NQMbgXjLvt8eRF3PchWP2YtG9+uG3XfJzP0m2/VoA7R
FBLIPzAI1juTpyDXAF6XaOp9N55sZXLekfQNgLQy7Nxysr8zvkGUEA6M28DLPNurvcsq7pqjDgwt
EzhoIKnk7CTWij5KdXsNu/W6bz4X9nWjCrzDnk+0NyI4I9EUsCjrSQSLV1+i9MpYdUcZjwRwxcmt
Jar97S/fRhpnIfUYqbQD6jOQJhit63i0rMPozoCoR9vVN11UH95tG8L4K7wfSD4x/sg5JSUrjKS2
cZ77krpGW37pk+ypLqXvNK5OkZaDT169Tir7qrUNJ13pXwTsjXi+O3VoCt3ombWk9m0M7h0GIgVi
1stGstvespXCWYkmVUDsMw22qOzYpYfCTb+xZ1527iJ3FhRKdo0SQIu43aNZEKWS98fOxhRVqpTS
GspJ/JCm3VdpXI6loYYCtdhnf/AmGzmcrZRmZXZJQ3EZK6XKmdHnfl/MNXDIlT51Sm18BmUc7ppa
bPmVBhD9gihNmFhU1GqzkxljhAcjEYzjBw6byxriIVVT0yzwHfZwWKfWYXRLjtLl7jQVggC3s7bv
ZHF5AprrqkErM8jCAL4iXeVj6lSVIPXaFQLqRUxCsFld/uo5LUkVR0kNqPVVcacBLK1JdZLT7nB5
A3eCNR7D38RwdrJinKUtKcSQrP601HkejGZt/I2H3BgJ+4htDKjJmGUDjDFe6YudZkHeJpWTNdbD
ZWV23eRGDlvTjZwpB3ez0cEYV5P4qFZ+MlARX3vD63QjLGLVxmBOcbwsc/9gb4RyKbLc2ihGKBCK
ysrB/t45nVsE5lMLuHyAuyzHv6lJYADBBJUpuHQ+tO5HvZECVhDeuW+/tBbx7PQzUEjdy1rtmAVu
l7KiYRgdw118nmgaddk2ETDwp0QJSguvhVSp7y/L2N2tNxk8bAxGxKeBgqsuTNYvq3aeE/tK9R6X
BpzYKLddlrX7trBRiMe/HRTJrqUUCunXv6Na7OWyU5WuibtM6S9H/abyjdD2RLYvWEkeNaaKcmM0
m0TGk/upKPtDakl/c7osDZdZArcETML3Vi/3xlovHSREmMiUMSsemd8k6btgAZkj/+Do36TwbUNL
V8tWYcZymMVumvzGzjvSQBs9cosLmSMJL+r7Jwv0grpt4h0SPRLvFUuhLdBXZfim5x59qIxgnoT2
84xUJEcLm6jiuxNC8AjzJo5z63NRpoO1zngdtKLa6fQmAzBaaTkTkBn8kaidICVgn/9hRTfyuH3T
krjOUnXFGSvvjPTZNLCEyq/MWp1UhFe5a4Rvogj3CtRJmWVOFCtZFICvlTX4Xv/f24cCYDxgfwKv
AA1WnDaKnLVqhaILDljvsW7zyNMwutf7it8GVijM8Xe8B6CXAZOHyUxd0flbJjGzHKTRKqz+ecT0
+3CdPtrfqG+GfexageJq/oj+b/UKFQoR8MiOobwTzcXMONFIu0oKnq3raxqjsWs6t+RuFDXTsBXj
7ANi2DQkuFZxkeYyxmXEiw2ZdZi/bYEWESzFCXVakPPYxuT0JPHsXPpK1H4R2OVu5rGRy6n3P6Rd
V3PcPLL9RaxiDq8MwyBplC3ZLyxbXpNgzunX3wNt7WcK4g7WvlX2k6qmCaC70ehwDtmaJUefKnI+
etCtP8XBL6ofl7WFtzQmatyEtakwAAdlQSdZf2N580lH+v4vOntRwQOTKMaukVJhe3bGxRJTvcdB
DelDWoOz7LY0OIm4o/fth2CQWQrmHxUlHRF4Vq8jMsKjb2XOgFnHAkwlwBMlJ6Ox+bjChxu4C3ep
we8inY6MlZhmuDsHdwJOdO9sQRLFP4UvJvJ0Nrqlw/pU+I07etXglpzTO9T/nXAmzMqaNtEVE0te
tB+bENX193HVHQn8DZe15NDEd3KYyIqI1SQtOeRsyXQiM5rwKOGRvEa1ap6mVjk3+sKZLP98nEAj
oUSMsoq7js5fMhub5G3dpjEA059NdORaQHTvAuWbdB6QdqQVbePpDxf5USDbHbUtQMZREOlH6I8d
8/mUpj/kOQJb5Z1SuQO3CfbTNf4uDo97VNBN3KvM2dVjuTWSnJrh2tlFSALaFb75M7Ltolt4FnCh
Ly/v8yXOCGQOcVXkeC4WUwjTVgIy8pTY4lBeS+MQNWIP5p6tbmx9S90G7cBE04BYgqYLcdQfp8U4
cb7l0zX4/i0Gsv6ggjQRK3083LTXSq2wahJh8TXAF8+9b7qap9xv4A8CdGCF6R1eE/nn7AYjlDFV
UUA0YdSKEM4ppq97fwrqV0oNk4F9j+fwPqduqDAMQOs0j6wiBftxhbJVmHJbGsCMvcEAhbcF0gOl
uNec8jQHvHaq/yLNBP4/Ul+gUWcCNHHuxy0GSFYYg3C2nb4Mg+5UYGq0kiczPtUDMBi9vnup1lDM
OFXgw6PEs/g/oplgbRA1oV9l8N+oa6AvYHxrni8ryycn976TvwUwjqDXe2NF8SOJZPNx3TyiF5E2
XdcYD7ks53NJ8aMgdmhO31YxMeZFCNX79I6OaggPEgIoeDqkgjcfHKKU0FNGp5/d3iZctsZPNwkV
D/ZSVURjMLDbGYcwZ8WEtBTEZ5jKzaMpUHwr6ric7ofntRPDuIEmKcehSEGspvcPrSm406A5lzfy
2NB2IhhtRLyUVVUqCOHSSciWgD+rH0pAz8UOZnMzuy1XT87LYNhKTxwyP+VzDRw6190XMEpZy+VU
igu+IPlC65hKYLoLaBuvF6+G+SEObXkEA/R0PsSI76cHwDjkvTDYwLJsZY3erjIwK6Je/Cp1j03x
K8u+XN7Xo5MDdwKSAAhGDQxafnQp5WiQKa1gCN38Mo5POi/V8B7HsmvYC2B8Voqh2xRkLpUf39B+
jvx+Ps9+8UhA7CE5Fh7oK/yXGBh35FYGBBAP0+G9IHtJPmMBkhA3qZ4Jla/65RmTUsF4qs6Z3Thc
SZ+SpTit/UoZI8BDJpvAi1b5szN6JKhuyY12T4FXxYDH3EV/6tKiGGMoE7GSJ0NOIk0ltia6RvvS
qr9kXtPF4fW+XxKj8u0sjFMnYkmALHyvFmDILCzs9AyYD5uceGiyMn18XFoX45aRHUL/aIfDAifB
m2CnTuwjrXiLx1FoeLqtrDYJ5ZN5otMTgC6tbTg2jqPhGARbL+iGsZLiXiORJF+X433ecJ4UvN9n
3n0N2NyWRuuSyMK4CzFsUeTE7zwBdI93j4eikIxijus0ys08wPPJL3kd8kduSaJ5AMyYyBqATT9K
6OcsBeQfJCx97CvxfLZaEqxV/BdBwF4Mo+RFpSdtvRggBSoALNj6y/T9su87Vm+8s5GAMkDCbjDq
poJVJu6novbNG+s2CWivmYFa4uTFdhHgbedy5NEv/qTev+WxiRqjk7c2XTAJNzuTqzqgywqaE2WM
oRVaYDsAKSjGm5KXUz4KAhC+KbTVTUU0wOSHSFJarSIKaWTE2auhLs+Vpjty312tfe5OPexZyZAI
SH5dXu6hkwI2GBDEVE0z2Yk8hCSCMMilEDZqZgNv2Flaz0TtBu3YHJs9DFWRLPpHFOPkibC2goTu
/0i8r0H6d6cFePc8aKJPnhRkf+WVc5K8pTEWoJiTUnVqK4RaNaYuRjxv4z5P7DTVbTP/Y9BEeq/s
FsfYwVjLsjqA2DXqlrOW+KjyCeKflqMYEYyfn5KU6EoFUxMqBKP5S1tX9mbyjunQb0D9gEtEIXBZ
Kt5KVsiGcXZMFkr3JMnsuXO7+f6y0h3b9E4IE9CkwyZBEHiolEfACrqqR6LSQYED/IIOVMPhGvWh
v90JpH/f+VvNKJsRoG0gyLXs/Ht7lq5id0EqT7PlVzrWgEGhr9xVHl6UmMBDRd1S4IMZk876bsqL
RoRvNBOnmvSTov1s1thrp8bNF/kMqhZ7sdBg1xmRIQExSyAnzkYfOrPdJzAX2bgQUe3HlIC3d7kG
8ebm9sCqQ77Uqa8tf/JpiIDat3dZ7KHl7aQyt5sey1OfKAKJcuEaPPS2OD2W2lsSc1Z3rKqwCg3c
pUC3ZwxCm4Fqq8hYnE5eGsXrx9YeueRlVBXZ60CWMK+sISkFTkNWVXtTAHv5lkbk1+oMQFEr/Sqw
nnu3BeEm5Ze6vHWHprGXx2iqEWtLNdUKSI9XezGC95rLiTgtDCN1K8R0CMM5jvJ9DZfWyHhmgYxK
3kkI/1V/up4fck/7Qe6zu+ZUPabuYIM51UveyGl1K0+92p7rW9Dg/c3tsF834627VBMSOcU1P50k
ij0S5c+GJ/l9WEXmwx/340Np9sIYb52oiWzF6CeLJutW0b51/V09OSsaLC8f5pGC7sUwCmqiFl4a
koQwVX9u1sdE2ACkyzk8+hufzw7KD3ujKXZGX+JtqNpU65At7URM7UuZqyITZJiN6SW0jptt3lrx
0PsPF6boCko/MkzDZISioUzsYy1NI6m+T1HvkZ5kkbMunghWJ1vNUmIBIuTqbkNOcjKdJb+7fD6H
qWbcM/+sg1E6wKTGqj6BTbcG9kJtD2F3m7qG6CTENu5nd3Dkl8KR/yZjICu0LPE+oMg2BoHsPs6t
ifKaS35ebeBreVbQr8NZ29HtA+pvCJJ1C+SLzO3TIam0zfGaRlp+asLmVDulI3wBTcbiaU7j85zI
oR6qQA2ifOPoiGb85NaX+ZoYWJSJakvRejI0YpSCOXN7DESuf17spCa8k8eoYD3kct8bBvTjnr56
wSd9Y5zVJ+qrBt+YbV7P+qE+7uQx+jiDFSlbOqxvTm6sNbfr7j4WOW8d+s2fbHkng1FH+GCNiB2S
42gy+iIoqq2L8+tltaA/cUkE4/nSXjKlfgKduGi9dJ03gngpnyKM2/HUj0YWlwQxvi+fynJbK+xX
df0ONRhI/uwqDk3qjMHlNR0FOTJYLyVJlgB6oDFBTmLmydaOiL1B7nGXVkDgs/JgJl/zxgxG+MDL
0g4VYSeN2t0ulMwzfdU7RMnRBnojTSycFC/fmXt3HOZSZQ20FxgWksC6xCj41jZ9RqqWRJoODmwA
WHWY3ImI+jPNT9aYYqbhRle/mBNvhvDwnbYXzGi6IIuJJVSWgNZdNTJOSaS6AOZyKDpNwr33j3fz
9yoZlS8TacKlhptYzkLZWmxzelnEjHOXHCk9bil4JYzSq6LICFnLSh2XLMmiPJ8ae1zQJLwVQdy2
GGio/5jUAY4J0T6QzHUgtRhst9E2DAvmk1C+bPXZRbrfHrrRyTXCCZiOfMVeDONvSbHmW9KPWdQs
L8bykKW8QPTo/tgLYPQvBdlWZ2WwKitYwJrb+4KjeUu0eZ2Teryk4pEJ74UxOkdqba1KU7XQaDGK
DmAg7/Ut99fWSu1UqFwhlTkqcaR3e4GMSihqO6t6ahphvd0agiOuZ1PluCWeCMbVagtJwUsBRVj7
6yZ/KvUfPRfR9VCzd8rGeNlEa82qxLR0VMbLc21IxNZTFFGnGlHgnxMDQLNRhdA1BYVbExzDHz1f
L20Ati/WLKLDi0kw+qVDfPkxfvz3oDkPHvDwKaQAixDxJeabEC99lKe1GEA3RmwgWe34JvabU+lj
xq+0MJsx4y0CtuyOY1VcmcxdMmFAdJ5G1FNnR45iP32tndhVMduKARTKbCo8Xb5NPiM6UXexWyRz
ndQFUet0HdOoet3etFcFqIvp7ZY5/df6mtzJFIYDM++83vRDvdlJZY4y1RZxqZIZRODoOZjgF38I
1VW+/jngMLM6xomsmAYtawOX2OCSsx7NPlLqoPlVoj78N9cd9x1Jf5GNO/b7yXiSaS2Bx1USMyS/
eq9EGSsOq6vOmzw6YVuDE5pX8D+sHu8lMq6kU9NxTNOOrlE6pU7h5pu9hJWbucNL7mj31Vk/mS90
dqPwiEt43AiHC9ZxqcnULNX3cs0uHjFWOUlacUFHhXbq5l/z+i+Ohh5eBCgk4B+GQ9Dc/9EMpUlP
06HETSP6MuKBLRiClfh0GqV2hVASfI48qnufThD3JpaCtlMUPD/Kq5dVq9sNfQVGG4Aiy8pu4jUC
8V0Vn1S0cTWAde7NZwze2qPyw8BQ2GX5h257J55xqWmqYRqMirdGDfjl0lWnfZ0kwrleD09tJ4WW
A3anli9aki+DlkTJ+DxbzhwXnGUcWvhvAWyJrInHTJrIRCJVuh8GJ62COPmuqZwXNGezLMZdqkWR
gAhdFkJlOavWdVoBEJtPKszRCDYnLVfZMJoNjsS8qb9PIU0Wq/b6Kp4kL/P+LiZVLFw44ClTMQ3F
nE0mlynBGE0WzWLrpeq3yTqr/dNfaNlvGSpzt7VrnXRFYmXRpgeT9GObN1sfeKp8fJsh5EXnKsJf
ifUNZB6LtE2bHok9PJEx8ZTfE39AeXh000AMJF4y6jChouwEMveKpGdWPBJkS+X77lr1isf8Rg7z
6zK0osJLvcxPXv5mH3+vkNrZzo6qpG5NiwxxSABgL08/5qaxVePtspBDW9qtirlTErLWGJcxUD3I
vunVj3FBCQYP2TpxL8s5dAo7OYynTbO1BJ0PbkulSmXFnpe67j0z6bqF4xwOow4V3WkKureQhmKr
w4K2dNkkSGhSe05axIvAtO6d9ET8GcATmb048gnn9S1ObF7p/mgv95IZ726O46z1q55FcQH4+toj
wq8t7exE51TL6O+wt8heDuPGgZwWN1uOElO5iO4wvKpm7pSSXTW5nSn+5XP7jEZHI2M80hU6JIFW
IMaa9Wk0pMlSOx/dDrIzPBWYkxjQPQZeZB/QnNdgzXLmEPwK3HL14XYiQIaXQmSuG8wye5BskFxC
a5Ak57YA7Kpab0CIjOlUwVj+GISMLlOW4LbwD+UQRj8TUU7VWpHwjjYKdy7Okjl75si5Uo6MYC+E
UZB8s8q2HKs4RJIUU/+J3bQcCYeqsVsGs2dIU+rr0E1ZVHWZi6lwT9tap1TGm0n6Nm7Cd45yHIrb
PZsYF4W9rPVqgjjzWVzt5onyDqVucgMgWv2aXNfXkjOgucpMbJClcGQfqgcIx/BExH9ZY2SbemGO
yTClER7S8U1+Vp0WdG7IIb3Ur9ZNHVaecGd6Km+u5vDiQSITCASYicJdyhgEqTcFU685av1gHqIo
l4KjuhhEcUAO7vIxjg+XuRPHhCFrlprdSAYzrPS3MgcQLnDJrOk2VnmtxIfKuRMkf7xuVKQNektX
SdRhWkgPV94g2WHybb9xzAXatVq3mVmaR0biNkByM8PEJ+H6uqIYkXq8pD1XHKMf7ToKUp/nSGaW
XwcjmpZzonzttrc8vxZVt8lk28KsOwkBhnpZMw+NYreRzJUqS4JUVXmZRBuaJbQbqf+Viydh8UX9
62VBPNVgfNY6xG3aExldE/ozoHtsMt4sKK3mPGz5w9Bnf3KM30qkylCLWEAW+htKSckDCXLPOhse
CYUVwyCVV/l/1dm/l8l4snkR525rCVC3POmVmlmHsZfeBQY1hVkIde/yXh5F+3txTGAsdOKKEuQK
19x0j6uJbBMiltu+H79clsOxMvY6jcVEJfVC20NUZHjAN6berMCVPf3/pDBOwzKSWhQFhOAZkkvW
v1Tz/vLvc3br3fZ2oekkwfuqZokQf7THGVw2hVsp3DoLTwrjMHpC5mYpMLyidV6JRnWP4omQZ/Er
MIWt+/pucGgfJs9x8E6I8RtrPsv5Wmxx2Mk/5TyUDF6YeGxOdLKQ8oEi1GDsdkZqYM2EfPAryU0e
Zn+SQJxj3dBBihrd3PpV5fydTFMBzwtKmNqnyZwqlUwiqSt87hcEchkg9KLRr5/jpyrYtkA9lSd4
/Ye/0JKdTGadgikJq1wneURK4NMakTU8W8njZRnULj/FwibqSIoKoNNPQzcyCgUgD1myCABw68tk
SMkJyKqgkaowsdd6GwhnRsfSiPymtFJ17je950FDH54nkjki0LLQxCmxWaQu6RE7tjke1Z29oK+y
OA0/tDN4x77HNpCN8YznomEe3m4Yg1MMHYgUaFRgohBxMledCFkP8iXQd9skihGV0zlHUHSeeM0e
n6G9ER2DOhP9m5hGBHUgY4lTLHRlQgd/5PvBHcLilOQ2hqoCQFKjdUa2s9y2XB64z5H574Uyhjjm
bdspBhK5o0QAPZzVj0auPGnoKrisQodyTPRugi8BDpdNyqmzmQkkg7Os82AYrsTqdu04WnrkUzA0
9Y8I5jKTxSxryNSbodYGrdTYCY8C9CjmAA0cqqlA80BkSte4c8jLiIQjobdlNQFfeLAeqr52hrV3
1EoKauvtb3bstzTGsPMuradMtNDlAS6zDmXoQn/tUm6K5/BgLAr9a2KkEGmej4uadGGTs0mOQ3Hx
esQ1Z8VtUbKoMqdBsIN6kJ0+0PbajRNXfYaypOqO8UUTM0s6EOiY9Q1WmpJ8gkaYz9vP1WnCHz8I
cky1rzdAlgJYymTHb8/n1FM4z7fDAQT0cqLdCc1TeHEzhlZtVpX3cgxcYD+RMYWwuG2URONNerIc
C5yTYNgRr2vUdgEXPDrKbX9LuKwqR9u+/wbG7pK2kEaxRBeAQEpHNL5b0o2lcGzuyG2DPh57rOM2
ghf7eLSDOetSXpM8EiOCvnc1XJHw5NONHdndXgwTuGbt3FRJFWOOT43azJ5WThxEP5O9ffa/z2jo
WKKdvs/yPGqa+yy5IqJvpcDxW5//3N72YpjgdAGEW5EWWR61op904JR/VblA20ceZCeDrUgmcjPn
NdBzIuCoXWu35S/aWJV48U+0ez9jTLD7kjidU/nchzznjFiohbKrqrIRkTXru2fZCLKJY83H6vyP
qpnMu3bQStWaYyxs7X5YQzhpkaxzXRX9kQuKwI6x5dliNvEAj0GTArSQ1AS0KEdTAnwDPbz892fF
WqhltWm3QBpc7/RKYe/isAmq2bX8Am8x4XRZ/Y6MFbD5/8RYjDg9FoAPQdBKCPRIJf0+Sd8V2RsR
Akjyk4hepPFfl+UdekHVQtkPt7GOYhnzfDGHOF+bLB0wp4JIlQJ0GrVtnKrTEqyzPWJARgKqDlpC
QUieX6dB+5hwveBxnmf3EYzeNLrUjEA26fER0ikPejvxTDc9qa4WNVF+y8MHPTKD/ZoZz1+KnTIg
QZhFUhy15I1YHFd1eIi75TCHuKy91C8aQYSwGG45TWddmb9sbeVKo+x28mxXveW0IjJMlw/zaF1o
SAYRFZLIQIdmXGQjaWityJGksLQfbe5KeApcFnBoDZpGiQ6ARSch5//xLlnbVc3kfEQ50BdeKzRS
yI+bE6OlC6/DW97r8DAU3ktj97EAzY1WQpoQtN8Fe36YKjt/piwS6M505B/yZAPB1b+8xiPnjAEq
2hSCQSZUwz8usSWAP08nCM2mRyJ6sgCES+Alo/jFuweOvCWNIUGSqaF3mM1PoI0nE+NRx2TnUH5B
HsHWtfWXpb5cXs+hFAtld1MHChjGSD6uZ1Nz0iUCXkxT/TSh5q3n9rBwBh0PDRjNAxoYHWBYmFT5
KERqddSQRSSn9RvrUTlh9N0Tvi8NRn4lpz5V/srtsDla1l4ic0wgsJinRR1IVFwvrmBXt9aDYbni
I+0xVDwKb5kNIBn5873cC2WCA2KJzdzqRRyim9wc3SK+W3lD1JfXhanLjztZzKhaCM2aRcP80rRu
m3ki+X55FYdWDNgQ0Gsg/QEKG2bv9KbVJHFCOn/1l9O/ZyHFUMEUTwm0c15jy+GCMAhmoroEfEKL
CT+lDlPFRqELoT6Vdi+8pdbjKD1zVnTk+YAW+Y8QRv9iQZJEMixxKL3NnnRNuXxzZ6CPB9p+3wGW
k3dRHy4L9XC8G8C/htrEx3PSehMVyAmlT3kEzJeF2e9MCPOYlw8+8kb78IN+xu6xOXRIX9VDhXxH
Wb8N1ubpJrkHWKA/Dq0jjpPL2UjqwD8HVwB8pmCBODBGwxtZRNPKikbaFhgno1M90cDUeABljgFr
fm3BGGz95Mg8OjywBP9HJusHDSXetnZA7goDiROGDEov8XK/fluiMsyu8hPPwx8d3V4e4xHNpE2m
FnPMkQQwiaW86cuvRcHbSHr+Fzby3QZ3ByfpOsm3BaH2vxm7F2ARbChbYaggvLx9h6sBsiiiboqM
JTKqbyWFZQj0eUeSUyz9nIxrnccecHgRU/TS/8hgHEZZq1Y+JUUepaEapa/EE7y3wWtfN0fyADEi
Vc7lNR1qxE4eq4UTuu/WRrKAF+Vl6rMUc0jRDq3q9++zGofskCQuA9ZjmBjORh4xiTJQnZjL48Kb
6OUs5b0/f6cHmLYdBFnAszVdrhL13Dac4+edDatoSpz1Rdvi/FGbnd6Qu6cdM8vVehc/pr86L33A
W5I7mslRuvd4YLcqIDttY5yjWbFeNEADGOdZaIHBqXCsiHdOdHN3YsB20wyJCDElZl2F1NPJ4nTN
OZsCgXdOvBXRv+9E5bNhkZqIGRo9Sq/XO9vCgDdQJHkR9LE+qAgucQMDb4O5N6xR34qyrpCNuV9O
2V3q1A5Ise04tUeXXsBCyAujD1emAN8AqUqgK7IlEBNzGANGIvNIb53RaB2yXs8gDPgLi0XnKDo7
MWMC7PSP26eNg9XMFoTU4KYSyZkMnDfV4b4BHhJrAH4DCHI/Csi2TVnKFgWqpCK2hL4pNBVdXsJh
N5OhIuY3kHcH3AUTqSjytExD+p4Q3E79eX6gZBUGYLcWvDbQs+23J/mKdxl9xrNFAnQvlfHf2dCp
cq69Sx1txW5CzMqAzSc9UULjxvbar78AQMgxLOqwP91Ou6UyDn3FA0hPMBgUiZihD4AnlebOoicG
nv15kn9FT6HyrAuidBoqtVL/xrvvhDPePVPKTDbQ74nerXfIzawILp/kYaoQ9T5ciMBWBo7pR10x
+gLwURNcorLkTo06jRZJABwUeT3Th5aFUgDGIzE5Lr8Xq3Y+o5k6vS0rdFlka+V0y5uovw0pZy2H
WolHIh6KFMzQZBPkmtBInZHjAhlOGCQAqzgNj0pHvjVtwBwsz8mJR/F0NDOGtyINJ1D1koHE/nH/
rFovCnWk+weqGCCyYlg9CQW/if6uWPpBFmN0aZ1LjTJjJE0IirD9opyUAHWhMPuSh2lQnuIzr/vg
aEM/SGQMzpL6pktJmUfJWfa3E5AT70ovO5mAaBvfJky1Jq/kkWdwB6ryQShrcMQquq4jSdS0N2D2
Tionl7zLWv9fFgZ4G8rZggcPY1cI0sZ1SdBwPL3q98O1APzy7UUNkUW7N+4tQJhiuvvMewcd+GUs
7B+hbCi1kbaxEh0LExP5isJRdsC0vbyw4737LYKN15tsKcoEKpJUd7MYiEuHFkWOTzoKoz6sg7nA
8grDfYA+zqPZIefqqQxo+Uu/zkPq/Dv/nQSY44S5MuljbOc/+k0tDdmi/kNGMVuwcy8z7dxfojrU
aAHgpon4belHXaYfVsp4x2mdp1jMoSZ6lRtu2y1X1oIRxlTbTDcWJcxLmBit0WoD0MTqFAHzPHPK
vDbtRslLZ2yWxykHU9lcpF/QHAvii2wqMP0787oOecdO/77bnXXN9GlKYKckC4zOnVovL75d1qyD
i0IHqi/gYdHVCOhLJqhQZ0EBRBeGXgTNm15SlL6n8dYaXy5LOcq3fBDDKLAAwhfJqhLaX4Ui47k6
ZY0bP+XXVlRFVuYKPy/LOzTJ3aoYVZYKISFxtyZR3hXOOt6L4+tlAQdh+Yf1MHo7CUPTylOKRvZt
cNTmqldfTB1IRZU9TRxgsGMb2S2G0VZNXjAuP6P+DY3zJBSl69rpAoqLDADBO/RCgz+MxwN0lM78
sEBG9bq0So1+1NGf6VagpsSti3ZXwTGAR6542T0vBjzU9N0amTsQAL+TpKlI8khDv9yq9WbozjhI
zWq3SyHwmk+PpKE8gIwsOKDBRcSc3ph1ar9sWYfxq/UqwatxmfObqX6+rCNHSriXwpxbskmx3liL
GUrzywws0oaTiuX9PnNEYm8knVTWfRBXzVkSSq9sJY4IeiczQTJirt8bxRxLpfcNcvQ4FtFSG7cy
tBtBb2Wn3sabap0WpwZ+yV0m918u79zR+SDlh7IA2MrwQmRCBRHjeetMKpgvyuiLemMJd5oQXJZx
6JKQA0NwR6mu0H3x0bl2+tKpeg8kK6EN9IhcSe8ltzKOaFlTCP8iCaxDFIoQiBXAscucVp1ZZS/O
qIgJ8vU64T6xnucm5dzhhxu3E8KcF2kEqxzw1I0GRb/St2eTIvNMvOkFrnNgtq6fJWFsdVpE96hH
yr0S2NMq6AxnDGgkp7+ZX/7gjBh9UCZFqRodkcly+2/yDOucvvTIJlI+htgrecDpNExk1X5/KTJh
ZFeRBAOiKOLr36zbLra16xb94/qT+Gj4tNSHIrtfRPXT8HdzKPu1stHkkrTNuDR45RtiF1TJcBW3
WqDHX0nHS5seR8vIOWMCXRQlmZ05XDcpMzqzi8PhJL3W3zXMu99RvtL4tERdYSPUac7taQ14oFFH
Wkqnpf4jl7md25IIspnAFOJ4dPvB8NKljGKj4RzjkX8E/D3eAoAzQY2CCW0EoTI3VC4AnIJ2GbNC
iYKTQ30/i096gq4tE5hpMhCjGA8P5JxqAnUpMmZDYdeau2xn5BQ8aXHQ/5+uEbHCgsekcei3xJ1Q
xpFMm14PmSimCAdEZwqz0/RSDLZ4a/gy2rQ66cTxk4fbuJPH+JRFxuLqpo7Ry9sRO0W+rnDNO/kO
bLDmbXOenq1Qe7osk/4ku69obJWBpEnR2FnFHEatko1Ni0MtMU6yUTlasthx8TTXvKotVbVLkhhV
1HI5j2MAgka9ZlN0nQxFM+FfiyOeapc/Y3aYVoCh4R4AliESGYzCxGib7OpEJNGC6pzpmIOrZa8r
MtYD+mgyl6AvLQWcCvdpdxSu7uUyOjOSyZo3fUMImSmY3GtsDdwahtz4yyg4c/O2ot1mU3S7j5tg
Bq1OmQOEOK7Rywk43bZG3JdjShxwPbF9+aQPr5L9lzHalTdGlRMNL9tsdMRo/UX5P6YgDsriNLv0
DHi4BkcoAyBMRn+IjvZbQ1aYI19bZVLNFrm3zpXeNoBmKlf1c+HKHuY2QczbedWXmkbVp+Wb4Grh
36x3J50JPTM1AfG1AiiO5bR63dfxmc43Ls72C9w7lGl75GGkHdrSTiCjchhgNAdRX7HB0wxgzNzR
1Tei/oDn5xzlkZ9ArKaihRXQ+5D4MZ6qdUUwhHaBIlnqdSXHNx0Pa+MoUYxJ8t8imKNbFkUYjBZD
Y3g83izEpswCddTfxKF+jaZBw6cJ6ixaX1LODOyh06VjqRTiTkZfExPxLNLWyxNF+8qupRPtuLOc
/NrwwSJ6wplxorjDndwJY8IdyNksOoqC96QEGOHO2Z4va+GRgF1YzxLDoKSk6uglBd5nFgzSd1Xl
PVk5At5tcJe42IpWH7ICvdRpWHs0ZAPPmjsF6lMH5pnJ/x88Kz161pHvlsQ28TVEzvMuQ0iahqav
epgXhiW/HxBQcHnzLUcBzF4Yo4emNs+xOQDIwzJvpc7Xq6eCN9b3+dWPR46EKoxEG9kQwdAt3m2h
MaV9v3aTELbImEhu4ZaqDVxW8q8BnejkJ9BmHVUJuKipVLc+7CMjlrkp1kGOl9xSC+wj+S7fo1kF
1z2S3+h8HNGLmDwtHsWbKRzem/zz3chIZm4C9MikWaJoSmBlArCCthIo2gNqF/XV8Cgod0KvOIDC
/drL9WuVZS3He322cEY8Y+EliMTzuASpB1UgxQUHld+7kkPbkP+HDOQnA2GkMSaetFlhgYwC46Ko
sD2pDn18yl8bz0Lqk1JENA4PFv2z82REMo8adcp6rTI2JdBGe/0FFAu7cIdguSqjEhg0uWy3ofjU
OM1N+3LZ2/AkswXfbdKqIut6vJh+WdNVE07v7gDd/o9aYhuOcG8KJ8H/Xx5Tn3t7Py6avZR6UVya
tlE0f7tV/cWtH4bK7gRUnHOHTjfQcXE1SJDUShzRrnzqzXmIbJ9fCcw3MN5C0UtBLupJQ2svDdil
gFLEqaci4h3xJ7f0LkhDlxmK3Ch2M0rVxF1jCYKih2neBHmOEpJaubhJODEMTwyjSFuVtRaYvjAf
oOAORiNvKFZCSEqeSR67on+Ww84IaKuAUY46KyIZ/dAtABLAb7V9FfNvbaf6ysiprn8KkT9uHjsY
sKqCYhBYZVhk5k2/TKo9pXNQ651LUGoZF16fGWcX2UGBwsAzf8rBxKS31q2Z1lcGyvm6MXgc46MB
5WeH/nsXmYBzNjLD7IiA5HS3oJ1j3FLbTJYiRPK6d2NzGk6A1utOkt7rjmC1MfowrNodk+ZLh0Gy
yIrjP+4NZ3aaudk6U2lRNzY0YOlQNMTcV/w04LM08TaY/n1/gcZGhaeMXERrap5S80mfsyDhMd7x
tIa5tDA3QFm8Ews1v8xeF+ImcdBoiVuMp74JLh/l8Z3x+ySZG4oCBpNVkoqIBtmtAl6faXYvi/ic
EmLOhnEhg1oQczLRDDYAGxWcbrgJibfY0nlqnGV10u+YiMf1zw+peItjnIqQk3HMJaWIhOKrnry1
vJkZzu+zyaBJmNM6Bml9kGsqunNEGzDEvBCCJ4N5AQl6PHcNKBDfMzMgCLAxmPMi/ix+UYo8ymE5
VSfOedGfvGDdnwC9iDnKQJMsoqQj3pTWD+kG5JoFzUFbCtQcIKMImmkbRubJm+6UANa5/AEcI7MY
79KbcSxLvWWGNdgY2t42yquu+3VZxn+JDP9RfIvu+86S9XTWUhU9XKEoTq2tYTbI7i1gBltD932t
tVspJZIXk1mxtbV+IMmU2LG6/XHPzrtpWCANQ1YKGJrM6SI0TBUrB2bDgDwpYJ7Tjoc0TnX882H+
lsAECltjpvGyAfiCOsbilPvoXYRj5NXaPudcmJUwhzZIa4piNr16btTV0aMGk07EN1Pb+taHy03l
/3HtgxHIHGBOTCsdakDrT/Hiic3JKJJTkbuX1eRzYoeRwjj8esxQsgdtc9CdVL+4FqPhurne3qsT
hpP78bX5aN0nYRuqV9ZXLoLIsfH/PjzmJhhzOVsBdacHs6O9kYc4Iv9H2pctx40Dy34RI7gBJF+5
Nbu1r15eGLZscd93fv1NyOeMKIi3ccYzTxPhCFUDLBQKVVmZpxHJbXYkpxwAVDGGW2SQuw7SIam0
ksjAG0qXig56X9Dtn9/R/cP9viTuMiBNasRSu+SnFHRYhvIjDUenaB/OG9ldBmS1gGoE3pC8ZfCb
w601VS5VlZGfcvMmnuwlFQAc9tPvjQHO29fOyCpUBrRg9FsMmRYH5dCAMxWIQkFevH+uNpbYUjdL
MYq+Xpa+iZkIQji6bDSzOrRfYnLRe9ZJvQgd7df5zROa5Hy+lUhZYRAIb4nXyTP85grl66fBXdzI
Sb30SlT42I1QmxVyTj52tKklA+aGHpgAzfTpfG2MT21/6ApfS0Gxpwgu1X33sDBvh7FtjIVyTRwz
ATilNuGDq3wrgYytH0aBhf2XPyRmVagkg8KPp5uolxnqAH1GMQCvoByMyfunNkCS4Dd++yQssLAt
+hTkN9Y4JwnVCZ2NaDARJ7QXENLXxywo3QoE0Pnr+KqdlOf+EN2IzO5uoymjNQy6NhSUuKOcUKmT
o0rCWLLybZGf89oXOOKeAXRsAALFp4KiCPedqhENWlNb9MDAgOJzDMkbMOlByG61h6/5deGy6UiR
9+/Fp61N7kZe2loC1YqGkGtZOHHy/Csb6oe6pQIUhMgOdy/3cm9MUBQFKZp8O2Y3pPUTQ1QxZX+D
d4vtWrgo1UXzUqhZVGAgXj+x+qXuTj4rP9Ws2ywI7Hs+uDXG+WCujFkqq8CVkfJx7D3SQGyycLVe
tKh9p8BUGgWfCwD/nNdJ1Gxnuc0Rnbzw0D8kXuhaznrXQ3EQFOB3+ZV8L3DD/ZUxckXC5Fp4YsV0
qLqBoHkftBbToQkPqlM/RB7muJHu569TxZSxvdrJr8p/rY2A9AMCMf+Y5u7jpNGisjN644gxeVQS
vAWa7mXimLronbG/q++GuF01yjVc1YHl/Og6K9pVLwKP7xnQTJbiggqbfOKptpRVqyV9yE9Jk9lz
6FuRCKeyawGDl4i4YDCCK368KbOSQC5o6Rmj/xofST0NJ7lSYve8N+ydWx0wItDCg6tJ4ScyDMPI
GjM0AeMofkOlwIbff11oLuoNsaPJH10dhKUY7SSAE/ET4fI8TckwIcEIZ1s9lEfdK2MbiozX7WJr
JzYvKApIuznN1iTb302mMVi6vMx5Tg8E8PTumlGakIPi9Vd/U1LcGuLyizE01GE2WyNY5FOueQZy
GiL4Snu+sDXBjvRmLVaaqNFssauJTcdC4K77jwa4gznLWS3X/QQq5dEFHbltNg/n/Uz4ObgTWQ2x
PodtT0GPVd4yToDRGVwQNf9VhRfKyvBcgNbAb8xVSTCZDwnr0lqCJcfMoVR5mDVCy5gK7ofdF/fG
DuFu87Lo8cgekefpB8bcxmSk2egmy5q7f4vSQdjcmuIu8bHWIgD5Oxq0mfUM4jjX6kdRa3o3Td4a
4eJNvERZOGgTe5wNaKexnhYw355uK058IQeiLv9u4Hn/TIRFjI1Ll0Pd1kNfmkGWQDi6uS0UDLmN
AuwKc6pPYWdjhIsBVjXMxhBPuG/02om/AcE9hl4PzumBHqDbJHCJ3VO6scYFghmInDTvkIeroNSQ
w19GLkiydtPw7Tfi4oCWaJkpDRZ5i2mMhSUBrNBAD5dB0ERfiJ35z5tnqgqor8BgxtfNhthKMklv
i1M20rRyW1pMD6mSTQ8xqMEgm0qn5IjSef58PlLsO8a7Wc4xYjC89JWOCmGue5AK6RSbTIfzJnYb
xzoBtg7HBir3PNvAOISGnPZQt80vR7fobPkK+HqnvCguMwDEgKkpD8otfRJY3ctft1a5IJsvVUal
BmC79LK9zAL2EG298EZ2W+dvNC5Z0NiskQu4LZFonHVVccqjEK1iJ7Ku1Pj3VDzIpVND2SaOvulW
QEGEuKoP51e6+wnBVoInDgj2MIf58WxrzbpORjgaR9r9TPJrkMG4ZbH4543snraNEc5PoIc1qple
5Kc5uUzMr9ogEr3aj/AbC1z0iJhY9ZykRiCfwhO5YAO4Opgi0ov/Q72R3RafDhs1TQBnVGAl367P
TThUcrkgIHweAxABnCYgnkAgf5ROxY2wArO/b++WuMtkkUstD1MLg22LTR7U2GEsrhXQC/Hkyo1b
gDy4Poy1ff5r7d//mwVyPtEgEq89VENPvZnbUv7d0H5S5XeW+jP9tioXCsZCNO3LeaP7fvi+VM5F
usyE/Bqt9KDJ6mcaxl4G7XFJ0QXXs8gM5yeA5816LYfZSWq/jqavNneWaLht93ZmQ80orWMkA6z4
H49U12WNSuWkOJGHNxq4O8tDJdpfwC+6QLIp//rvdw4K7eBaBIsryJW44AHuTfB+mBX6aGXuSDNx
0Qq9nAf3L6xQBRNVgBpCyYNzxWII5c7KVaAL1NOSIhABREP+PRIfgRD1uH+scJ5XxXWel5lqHOUT
Pc2P5WCnPhiOXNXXnsDR3R5EEpG7HcKtRc7vLMkqIc+emUcpCCEigwumCJiSEehz7rSTqdolqIck
V1hfZyvhgwiqCGBlwZ2mqnwTKE+6co5zhQa9O3nzI1T0vKpC/tbasp24wkf2Z1ZOtrPIDRCvAEOG
GuZHp5xpUUoZ0ICB+T36AXRwYjr6SXPT2E6gYuaA/hYZfneph6c3zgJXOKS7d/JwxaEkjtk8qHJy
n3YyZKAQVAmv8NiZnNnNb42L2E+/DI07WKBKCLHT1lGXvfN+y9b1aZ9NC0RCKNvIpsF+1iZYm9Ok
mE1R0WAub0o8ySfjUm5GILAF8WsvVIPj9x873P5K5VqUIPZGSj78aPWvhShh3V2HxYYaZQNMwhZ3
yofWGHu5VkAKMmUOBiltFW45hX5aPJ/fsP3wtbHEPcpWyYoww6qMeFwwwe0EZEHQpLD/ZzrlXhYl
yixyfPpC/9iD8MzHL6QuYEwu2cys9TB5urfi6CWPBNyPlrBQ+Jlsmp2CjS0uismtOudR070JRtny
KxI7ACtRGx/egHFi/Yldr9jY45x+ladGUyCiDmIiqHugja39/k9f65O8siyHRWTVAIpaD0yUdQ1Y
4mPc/UH6IfMXXAMC70DS+PFrraNVTNagMlpytBdc3TumbvQECvvRg7aAkNlpN/3ffjHu/MqzFo3D
ih0Mr/ojm8yasUIoPTIeOjYgkv2ML0VVItFX484yeMAKK1FG8zimEGyQCnsRTULvvg63y+LeF0oz
gyp/TFO8aqofaHThZTi9ML6Y1JsuhB9tr8+1tcYFD9BNzFCvAx9X9Bo/Et+46A4jwDAqSBIqxWfF
EDYG1pn29EuMZT4fuUDD+NFjZGWOcqoCBoCCBRi1Y9tYckcHvoiIWua7r4DNOvnMvFlbIx5KAioe
0ECww4Bn4hHNalzgIlZ3tmWfoxZBnwR802zu9uOqTAVuieQ8OhVKZa/WlULv03SyrSy0V+PrRAXV
Eebm58zxgWSq9BUJcnYyG8OuuhcaS95YOeeDicgInwtRU6pMHYNs2jLbefStqx9zEXaCOfa5hXDx
I037aaYhxC8m+dEaTlJ/vYxfivCYR4Id2z/E7x+IDxyW1ufJWoMUwXyY9aDXvp3frP/PEX43wEWJ
hsg6RPQoOJ+vomcTIrTVQb1dBuCOIefpizqe+6fo3RoXMEoKfbF5ws1FhyctvZeGJ6yoE/VihIvi
IkUBMulJzkkXxMcSvEVrkDnjyTiw61gMJd77RFS20GKAdAB47jhjTEC0LQwdDQ3lsVQSlw7/fh4L
Fz5l46AKeu3YIm7btCosjZLUA97q6iv9gRoc1EIGV2tQ/I290hGNY+2Cw7cGuTWlbQQaxiSLwRII
HhqffqNASctejpZ4+gWcYBhEHa+Bq/SJdDzvkHunFx1rqJljglMFzOVjRFIAdrRmvQHiv8E0+69S
fqJVI4gQuwnU1ggXzLvFmCsap4A+NS69ApWCt16YlwokBvzBfRtfdubb/7QuvhVfNJmkzSOwu7F1
o1qOojxKwgbBricieQLtDVQ6PlGamh3A0fUyAHwUm3Jv11E+3q3LvARppXWdE+lqRRwQNzQY0yL0
SHW5fMAza3SNvk8Me+7m9lk2JfVlzbP6/vz6d1Mu/EWqopigMe34jx82DXN5SafZOmbPk6cBou4y
Mm08igeHkcpEQu3A3XsUrV8MbquM/Y0/mNVaoKWZY4xUP0zPTGsMqoFX0gHFf/9fD0/jgIJpC1R2
oCpn//NxcabeaU1m9SBuHL/U+WVLalvOBI37vZOxtcFdBVAAndJJifJTG0I5cHg1s8omIh/aC9Bb
I9x1oOpVGvVseqBqNXvBRLGFIklTOdG62OcdYn85wKWwOXBornO5AFHmTKcWcoFJ/5pSD+RTmiR4
lO2dB3SyQbWGshKKnFwmYAICO88xsvxeytwxtZy/yjW2Frjv3uaxXBtYxtFKyLGfm0s1g6RzZAj2
avdC29rhvr3a9lONsWgLpACDJ3ulC9lvtP9UvwKzQxWc/zKibeN8YLaqpWy0GME/Mu0C9VNtcc9b
2D2a2/VwFxqx6rqaFBnCyjeywwatUpfeZsfhKOZNF9ribpTBjNQlZVTFSj3Z7QLV6/mxzoLZ8LrE
kyF8r9PvofFkiNBXuw6+8T7ukukjbdZIixmPGO/y9klp/D4SAegFNvgibTOhHlbqgJvOChQwIR8u
98RVTYH7iaxwrwRilWtvSgjdXazaejE7af2sxqKCvcgKFxDMrmykol+wFqu3I7N0UKRvzf/oeTw2
vgjXNGyKiGU2M4oM3hwYzgB5sLdJt1GkfCBaExcfZn2kpMgQH4rqdm68JX5KCgHSRWSC/fumNKjr
vaXRCaEhSSNfSjDJ240Xa5h754+sICjwDcxsrJKxlGY8SsMvNHrOY8FDh51C/kVlANqkAFOKy5Rn
l0Cbd7RkxgYradCiM3BVTxLQg6sdU/KLLqU3yeTn3yzp3STncEZukK7okAUm0VVhPreZoEuzv2UW
JURh+uS8Om1ihUkzqRPqFeF0m5b0aghFQ+m7WRXoEkB1IpvAOelcIE3NRF/ruSJB5y2eDm3E4ip6
spweE93tQcM8xOH8nu3mBxt7XDCtBonOUWdKx1x5ziG2vrwYamkbItjerlNvzHCxUzO0EgNpi3RU
hydV8YFBmjPBQ0O0dTycppjjuggj1KL1O1ZEWgPTjY69t6Igx6q2IkTV/j30viZe8EKrq2pumD35
NP1g8J3s0rRlt7sRF2wF20d4zx7Kpp4JArYCLqhYdw3rto1E7fDdoqbBpgMYvJh1gT5GHgWImghM
jNKRUeBRXOKm4scgvflFrsiJDQ4rvRuPnrDUzn79p1CxsctdR0mxZKSRcOlBSW9Bdd/woftyjMC+
5ynoJIeCyLf74YAN/+dZxZ0xElvyOJh4VlmRyzREWKtcW5zZK1yxZvFeHNwa4w7Y0rYkVFgCPpPL
cGBF/SOpVmcIHxXS2mohOAV75xmEuqDgNvCipzwlMY3VhZaVCvWEuLT10dP7Sxpf5HNun48b+xWF
jSHmsptrSm5JmxtzMwTrTfGcNc54CY6Qwe1vWTHDALWPJd/84TAQ1Th3D/p2jVw+2xtKocc06oMB
bckFjELdIXQTEDba9bMFfqb6IJwuZ/GJd9GtSc5lKs0yQ1ntwGN9uMihzhld0N8Suk+IMY0L+axn
9XJt7OIhP4gwVPu1jc1Gcw7U9/2gR3TERdq4yY/41x+qCKhde6Hi9s/A/ohn1/biDca+cXcbWBne
2x8/7pwlyto0QA4Xhbf6kt3eQCTr14Ra28OEoRcgFAPjOIsSxt0AtDXLve96SVLXJcGHbd18tMEr
bIOFGo2wKrFNQMozNFZEIH3RSrmEDjDvXu4mfNhKvQC3aNEeqklAYLYbAd4LJW+r3pyUOIOS1bx2
IDucb/LGnczXNHsEWZwNAD0qjb7gYO5F001d5g1asDU3dkVKVEQ3VuprvofuCxgkwS6MyuLJejxv
bC8j2trijoUallW7VCiCqVZ9P8njt5ioovWIbHD+n+qYOR2sJEZPqlVtmoNtmvX25jso4w4OZQwP
X0TchLtesflkXLrSZ1o1x+yBNLZBpj0MsWeKKue753p723JnTJerqM/kESUANzww/JSKcvZ4bCCH
XrnxaZ2cXHdX4RljZ4iPZFuz3Bmz4nQI9RZFtOxZulEuAWgFymLwm0vpxBoEoibf3tfbmmP/vvHG
JKW1bK54ZszAEA5l5Eirc94Hd6+DrQnuJoKij7ZGkZ6eas2xbmZMhGsXoTs6C1JoiDIl/t/EjK1B
7v5RknUOU/CPHlvrh7IagWrcl5bkCpYl2jnubFnjSoqQGtYxvNJPxM996Vq/XQ/kYEKAWr0Yforo
+Pecfrss7qBVxdJJeQVh1bikqWxXKzHvYkIiy5bLuRW8ckWr405YpEJ/clli40iYurdp50S0gYLl
UC6bNSVwwGk9ioWtVQXhKx5uTj4LZVb2EoPNplEud7X61CqnEblr/5IVLqMjaJ4YDVd2oINdohah
QOHlwCS812/kVkjnJDjN/IhPhJdqSyIsMk7sFRJrpS95oIh9yI6Lm3uRL8JL7W+qBUQuWNqYStPH
4xzO6prNHQL+Ul/HzUEBqj/1BI6/d4EByvOPDS5kyEuRtrWipCc2diPZMR7BKOp4i6958Z0IVLH7
GDDYWiwZY5sQ2Pi4IjkPkz5sUKViuKL6m4IZfcaUEv78y1echgFNEBugr8hDDrKIRF0/FzEIl1tn
7i7CSLcpOZzfvt0v9G6EBxtMk6qmKsF6ovFJ6T0t9ivj5byJN5q3T3fIxgbn9LSz5jGqwY+iH7Lr
1WWdn+4QeclhvmsvjOv0oQ3oG29f60w/zTIYhVSbuz6y+QXc5TnVSZKYWm/i8gQ6yyFBClLJ0Ge0
6fWTyEd2txRz8/hiTHWSpyWUVTXRYw3fDVO3epPYda/ZhohxloXzT3u6McJF34mSzBqXbAzy8oYo
P7P2aoV2R+4oi8BBmEN/MgRUrsoad4CIcEe4nCJ9UUOEDFrlTlPFdhNWTme81CLcxm6I3xjizrFl
TfHcWPDEakwsu+zBJTItf9V1Ap6ZmJCZhNwEd3zN2lprDMyDtcRClkaG8D7M6Yw1fTvv8/sdm40h
7joeFk1LNQWriYECZvrm5ZfskimcZ37oiZLDvScD44P/31VxzhCRruqgHWcdl/mmHH4n7VOBvl0B
HlWpcZpY0IjcXxswuBT/QdCFf6EQCCNOJENOODkdCD6B+0JD+yDdaQ50woRwx93jtLHGfbJuIVVW
VSYK3E2kfQUzcXtZhsP3RlmIc/6j7XqgCQJaE4SmBlC+H2M7YBbhBEEcUEVQUM7SkwT+vfMW9pPP
jQnOLdZikhKlxGUFFfdr4itB6Kq30pPBrvyr0JlFn0q0JM4z1q4yywFg0qN0YTzIrzqbsQv0X/Er
vUEnPIgeFAHO4bOMC2uFA76B8wUuZdTzP25iU2pT32TYRP0qw8y1YhfPi8cuZdM1NVe+SRyD2Krf
O6VjCfn8d4PVu3EeZDAviZWoJU4dOFS11XJb+S6sUBpYHs9/xz2fxHkCgBncl5gk4G60Qg5T8C6b
XYC83k2nFzNLHSMRbOXet9sa4S6tftIWCdRi2Qn0X/ZMO0c4Hb9bQcF8Bz6YqoIdmOfX6/U5HWeV
Ssf0CHdPbC2QgIEpKgAlGBtAfZU/mZ6ov7ybD2ytcguLmlEOgV9mlXftpT6mDmqCmMq2bM1nD1vq
jsWhulR9y6M36svigr/ieP777ZYjtz+Bu9VIHGZF0TQTSkcL2M0cJmHWOc3v7GB5gw9GgukyvFCD
CfQwAsu7rrPZcvbVNy/cOOu7RW7Bzajexbfrcf0iS7bU2fRSwcwCNKl/q+DQehTt+d7BQIMIiiCg
fcB8P2d1KNU1bhn6Jqp+lVlzF8XzEXKDV4C1FYIV7iwQAyGoJwMRA24YfkZDK+cm06wC48mY/MPo
mvoY0e+CTWQewiUlH2xwYdRsRh11OChFM+Ui3cm8GIKIA/hKCz+Fx563tvNm+2CMi6FTppRjCd7y
40Kn26HOXFVJjiBqfqFadQAO9FRghp2MtajtvvPNPtjlImlFUKhIyUCCNv2+5qVtJY8FORaSEF4o
MMTT+cwpiJhIVien5W6BjMAdo9tZezt0wc942Xrmja4iGCSuaMpc4CkGF0WtxFgiTR/MIyZj3ay5
lsr0KJVCNOhOdrTdR4MLN+GsG0USJeZRvuuelQfI60E5SdaxPjQwT9ngLCB+Va7QzbkT3YaiFXJh
pqT1NMsKpkJqppluxUE/JIGFx/d5DxV9QO50KyuMYNYXytHK5di3dj78gmu2hvUf7bDlbmIXzcYV
U/Q0Oo2a5CzsgXPSzNQJiaDas1fs/PDJ2II3hiKThpFpJSPowdiwqHIBmSsvQVt7clu7PA0X6v1/
20EuoLQJTddGARoNT4ZLOj1VVezVxPASEZ3g7qcCJY1G0TglRONWVq00C6spIUESXjdtUM1gKXdl
+ef55ez63cYKtxwpAbFfUVpgJK1+TeSLhHmFyhAgNvaGDoEOf18KFxfX1UyWsoJzj35G7fS2ulYu
mWIlm0VaXy3TkS8Z1lJUIt53jo1dLi6uMSj9Zg1b2H/VXrJ7Vj4LXd2OVBC7LJAqFjdlBdup87VB
M2bOmLKqtAvMbJdcmobI5dW9K+19VfwohtyYcpYYmG6ZHGh/O4x9zLytPVT3/eSmCf6Tf+jsx2zO
l9WVqjkoRXIaVvDifCPzUx8LsleBo/N1g14JNQhbMDX7znAH3NJTbZtx7ciDwNDem2rrh7zgTy3H
7YCmpwUcgoIEMvHobXmh26UdB3Kg3YqaPSK/17komBr6FINQEDVcf3iN7ttH1mFC39Fls0/9teqn
thqIkhDhKrnAUUJsMAN1OAgsffZybABDMFqcNJw8LNO8LgQhZG9+/sO2cjHEAAgA/GcJawwycpb/
pTOSg7+ol30wxMURS2r0OBywn4082Lp5WZg3GBS3z3v8XtHigxUuahRdO6E7gahRg27sxTyxWeXO
b02wAENEVdj0Ednj0TEdcPVyHFUJUlR2haW+WqJzxiAqcgCmYxG8aOexuF0ejy7CuK1aKh3co8xH
J8JZy4WAqd086j1C8agiqtMkW3qMwDEpWtW5UaA7RYLsSnezY/mDERE9PFjfROFeEEd42h65Uudl
wCz/MZYggZQSv8R0kqXUgaK5511kN8/frI/LoqYEd0rPRnj1A+uMZIcBeaF4WH9/QUxEESMomsmH
K9kKJ0y7IokaZvk4aCdUCfECPa3j8fxy9h73cIl3Q1yconoRW2aOAVD2SKoiO3lblG6rL5pDg+WS
kcCIRMKERrkwNSX1mE8aFNz1Q8smXcFV1zmW90e1g/xWL6Ib6VJUo96/n99XyoWqMloBjewQqkhS
O9pUuFOWuq2aC3ZU9OW4QBVKvbxqcwU0L27pcURKNdtR+BhSSRSsRAviglU46tIg66WFukzzY3Wl
n/GD5ESX09f8R2j3Tt3YYNjpRFbZa+TTq/rdYfiQRdowV2Wtik9DDIZEyLrrXuxbjkTdBbUZlCf+
D9Ah9mk+28R8jokZVFQLuU+Xz1XRVw3CJCpAYKJ5U5GHLELlQWTUuGouQ3Svayd9ino7Fm3zXiEK
J+TdOPdBZ81SstkIdbSFFF82webArvLhOxOcG3zz63hdnn4w6fX50JV4AIti2/5nfrfPfWbapnk4
vGUuyrcBc9NdY9flvSAM7N8M/2sEU4Qfc72iKEagpFArGf3qWfYyL7si98RLjqiWAOka3guVQXct
ErCBgKID9SaZCzxF3vRZxRL00e8TG8o2LJxGJ4tB7mJoMj4yCTlNkAbu7uXGKBd4QgBCsz5EZ6dG
LbZLf9b0qzILnjwiG5yzdtAQBPa0BtqGdnarmbYVHfX8cP6D7Z6IzUI4p1RkzGLTAm83XYncLHKo
8ZRo3ijd5qJhr/0Ub2OK87+1WbWiNRE38/U6BG80He2UaHbSeVR70uabEUTpy3/bQ77h3MtaS3IF
iYqGGC1NeVDDL2ohuaDAB9/6+JsXDhlipTRRpgd1r5E7EFY6FIcWEobjCYKKx+EB0o7++e+2n6G/
7+ZbRrgxKfejPskhymiMspplfAVK2WEwuNTP/NxJfgrsqXuhc2OPKy5lxtDOdYnQqV/llyEb3X4i
9/KDdio9+aeQ3VS0oezfN6tTDKlFzR4UHYz2RkWxXLsA7cghcRjtwvCQ+FQUuHbzzc36uDBSL7QO
SQ/vZPhyHRYxJAZGRVBnRHb3tfdqW/Ogg/vYGLYhxL0JTiHfKA7jUhkLmRUZfOUlPDD+0P4Eph+U
GnI7Oap+7kEaqD6IroR9u8gLZXBvmdZbe22zzaUVtZneolipD6vdovDaD69VBlGg9FtnCjx2P5wB
XIJSFDS3+ZkeOSurMYsrTCJMupubkVf1kx0SEa2dyAxb8mZJaTwAHrzATFN6xvqzRi9c1Crbj2QG
9JJBVgm2eD6qtJW1qouBpJrlEH/0BADthhyfiGpr9xhsDHE1axqVqkTVOj8p6jORH9PJO3+qd7//
5u+zQ7/ZLKmRtLIDW94RQOOTUhTf1ra1mwycz9ps2OMSCU6ZaD1cEKmjwlIhswduH5k66nJrVL/P
L2j3628WxMWNOFnDeWZjfX0zYRSysCVVty0RO/a+FcpQYBbTfeZufytL0mFeDKD35sxR0Q9aZkc4
lbT/uEF/WwN/PWbQLO6+jAvaQdm6YRjc6ZVg7KSEMGLrjE532d+np8RNIMnxbfz2Fzv4j1XCJ3Cy
XK7LGmYYvzQfUvIUK4+5+vW8ib2uPVJwA0xITNUSU0of3a7oraVSGiSJ60vxyjokmqsE0d14YT4m
gGYtQFL7IKA5DoEIIsi+DP8AYLp4YCzAiI3CdyZlo1n73jJRRZZf5TazK9npZsUx2r/IDyHdqRqW
CYCHonNpVZJOINbBAMxxpC8JdS3zQRoFaIs9J9ya4Nwj6lFeWkk6BObSPphgf2zztLSrwRC0P9nf
+bRl70vh32kxKtFQtlHMI0kgeUSkcgZ9duSDfuw7pjPcOYpuaW0Goyl9Oe8mggXyRaYRfOpz22rx
aVr05GDpWuFTo0JGv6wCnxctkQuDZhNrq95jK0uQ3WEStKsjW5+hPJr7c36NSJjGx/Nr2/XDzaby
gbAyQOJQrCa6vKFD08yOhiu1Uj1JyNMhssRFRIw5xz0x0PbM59nuo+s1uTEG1SWQgT6/pL3YruAN
phCTYryLz4Exq2nl2QicBdW+JfOXNBJs2W6Nc2uA+0qtnI7maI3qoXWZZjcyNN+4110AmIPyIMpA
953vfTXcB4IAYlv0WpUh6EZ2nt8oizNqovbcbiKxXRL3ccjSJaWFAHKU+xo61mZ5VRjki0zzu3DK
vhYauK/X+ZgXz1Yn6nqKFsj+fXP1T6sSxU0JEhEQCZkT3kXXWeud94jd3sV2edw9GZI4AQl6rx5Q
Bc/uda85RI1NjyOyeNTB/SlgOHAx9/peVqNgqJuAthOh1+R2dRwnYIBDCdISPeJuut4vXfmsahhU
7lfblC1BnFKZL3yOkO/2uK00h4UQK7VoIB+yV/W0Jnau2iRGHb5xmBBAp9oQib4jB+s1vWY8gyoI
S/8Kuki2y+Z2u63GsChr/AwzR/kVO61Io1MpL+c/6r7fvC+Wbf7Gb8yhquGf4IvL0syF/l2xVC7o
f/6bEe76bHRzzHpd6YNOmly1vAyjH2T4q3vtfSHsUtgsJNSnUjbCGMN1ZLTlOXdxIH6mlXEVUhIY
2eRDs85pU+Xfz+kTBc140zAB5QMQ7qPZuY9pS2drDbr1aUmra23SHs5v3q77M4pcYjAQOp+djmYd
o/g5A35eptfDDCUyjfzKjOmiDqtTn8eCXjIf9wnIABSkOKoJhRXkcpz3Y45lAm6XCYJ1iZerhlc1
h/MLElngHLssV1D3KUl7zOXKnarankXcPZ+ofv8sQjeBCGfg30+USsoQx0qERdRfVZSGL2dfA48r
KqSSsx4AIS0uQ+WNzlUO8PpPnefzK/yEMuDtc5vYoNsQgdLegEC0fmq8yUsuFMYjB8VVmzj9QRwt
Pl2nf0yaII/VCAi3eUeMtVEjw4DMjUEAGEhJ+1mgZ2hARKZ6EIGv2CfahkjeGHedrlRqrUwDm31t
zSDXCEYKgu/6tpkF46yfrhzeEBf75czE9DzBUJVyA6a1H4A8f0PqgxotdA8wbufmh3q2LVdYHuPv
AN4u9wGlddHNtoV4lxFDz632w+Mi2akM/c7Zq3DT5Yan/2vqb94odzAgbNT+4YcO0zW5DFEJD+rc
um7naHVmRgyVzlrvWsOU3+p1Hd7FhnnbtuYNsFqAbRXKvcCLWTni3Ffm7gaoy3WxqatTUKzkd2hM
8nHWOoIBjnKK/cKQsp91nEMedoo0iCNPEsazqlpKGzvJ89o5/2P4eh7bG9BwWToFUwkYvLk429Rp
kkoRPA6YOLcZXZlCAHdwC7n30sJOqig4b283hDDNMVMlOgUDGOd5ZZFBhIrOZtB4YM061FC4N77M
LvBkAQRjTyAxXNzxunWSGzkQ6bnyl/Kfxb7b5rzPUvJl7k3wao5GZncqFHJHyS6zyD2/xr1AvF0i
52/F0kxr2TXFidLUqaEzKRzL2YsTWwucB8XokNWjgYWkILuNyOLk+cMw3yciIW3RhnEJxtyvY1cT
LTrV6fcllO3Z7BxFlGGIjHAZRt5BJnMkfXFKlFMcHlZEoVyQxAi+CF9J6Xslw+tuyk9FmdhZ8h3K
1uc/+SfsOudaGleChHDWgFG2sDitN0kOOgsjaBrbKuzfyYFcKQfZn47ab+nWcFdBCWX/AP/j0zzN
Q6tmayLJNfR5IlaT9Hr1WcYTttCP7XrURQO5miiAcx5RLaM+pFVmBONLedlcg8oG+XvuF85ot69H
zS/d8gb8wYy+K7saHYrTrNrFTYQJJPOqfolA6sXIvEVIrL1deGO6gMwMy+e4k93nzWgshoHOX/NS
TLKdIaqP4XU24g2xoiOoib737j4wao3/Mcid8RBxU7dS6Op00Hp/fNNCBUdvE3mDq/uFb7nZl/Me
tufC2xXyR14q5cpswQqdmddy+aOcvfN//1On7O2W3KyI+7ItFEdonYyQF/PZQGYJEYXsSb5ZvrLX
53LR/BTY218QEAYm5GT1T9XhcC6jfBiN+EQw7y/ZKA+bdvhLue499vJrn3Dr/duh/z9LfDfJ7aGE
zAPUozLYOjG8E4fjofxe1sJQwOLVp+vderfCbaRBzVAlvVEF6l2L2627SkunOuUPiAbkWruaXM1B
/AGNwhDbMqA3orOwF0+VjX0unmK4m2nM5jRIMWzp1VSuHDmnkwtKoX9LCcZt6Ke4Wtfx0g60CooW
vMc9pV9A4mBLhiT0TpaHnNlUPr5K1JhapSQRyPoVX3OjU36xOiYmIDKodP1HP+FjqlEnU7Wo+IJg
XlqLO6O/7+fH8+4v+EhvcXbzrNbrxipaxiEeNzdz/9Sv3jD+Om9i/7X07ggaO4EbG2YTElooTX6y
NI+JbSo/w6N2D927/DV6ZJBH49v/I+26luNWdu0XsYo5vDIPR6MsWdYLy7Il5pz59Xe1fI5Ftbin
7/F+dlkYNAE0GmGthbXYsaeXiDYpGJTRO8DG4WeZCTcB2ziCRSTYQi3VyCxT2TIkRnVgL9xvpVAu
1qgCLqGkrH1F5MBHtKRyQjLnKlycUUiq0E7bsTnJtYo6sZzKxiPjZPescZN/0V+Pa8tBAzdGERg+
QWwQ/MKq/eqCcLglNgu4au9It8Koz5hHRr8UK0hm+fxVzRRXqjNzyDr3vE7kw9AOJkMMHvUoTYt0
Xq4MbSmGeoge6tpc6l1lFtLFlK7mWD+WrJ4M+cW0rO3noyJUJ3TVOpRDEXAG57ZR6GiZd16bvTPb
SKCXA0JBXUclxEhgtfSeYeg2euqeto6M19NudUDkMRKg4gkFsiXyOzYuVmraIi0TIgUZh1jtHCgK
7ZFgABPgDhag9e7baSuNSjoyKYwXQ4O01sZLDcjvSMxLs6usDE3B5JBe4un0nN8UINW1MTLEGrLf
/2wfylK+3a1d24cFDFEuFzOXUA5c7fOfbTcJ2WpIO3YdNYLKrWQFdLQFOwO9N+eIB0LT1XvdC6vP
+aV5TC6wrTzKEgEQWndj2ZR+9ZZfk6WV2M1OZHxmduJjby1mZLOWTRmnSN+Z8tBEaPp2KATm4VOj
d69rlDnnj3Hf+v98KPqyLBalqNdIUf2kgvMWdihh+yGvGVLeS19f3fhDDImSG+OfFE6WY0NSfKGP
bQHbs0o1gZc4sZosNoeh8vUVM/VVZmXLKefqS5nzBEPytBnLtQJnRsmDoKb2jD2o2Di2xm1vpFZb
sV7ju7UuUQBDGam+YqCVeprx8hz13TuA0GgTHCbZSZ6z1/YYurNu5fCZwialhpYRUHefhFu51PHI
aliGQgesbvnEB+2BTCs1gAe7QO0B1UNUK3NvHswl0C+ZZr17P25UJq+XzZfpUjlL81onYQluBFTH
8Spz0itMhnnSs3FSgLmIxlL9gEKxyoRT2jXwjXDy71vhYVhifKUrgin1JydbTfm9wWNY3WDps2vc
iDhvnSV21+Y3Usm/b6SuqjaucpQXQWR8U1crXW4VgVHC34/2GxlU/O0Tfen6GI8+JW6Kp9joTmM6
LWYYj2QLAgvjY6wCSqEBLr9u5DdiKfFmm6xPiTEpLOvae4BurYsKxr0gp1rF47cIdyCSPRROZXFW
9XNwCfRc4rIwhvcj80Z3KjIn/FQM7YI7OwudcjRXbB/NfgWWaMM0brigtRafNda1l5JsVaSCc1xj
5HYIUbXhh+SoS67SiObYRo5S/ypkxrdlmA89q2YI8zR3FWRNnSummNNQFTtNGGkrwzPo3n8olYle
piMS8rSz26iy19k8H/kZR0aXc9NcH8CHAavQkjbQFOFCCNdToc530xhdJFLMyH9YClFxZh3rpMsU
9IOqXjOxV21KA2N8hxVF3x85G78GHU0kopacBOpD+MyVpu4R7iA+NbnH7mnGmKviyS6PocKG8bG+
TB285wYfFv+eO2wkJy1YUZMGQbQFyKJ4TKUYEy8PwnCS6ispi9ycd6bk36pLhRhVWDBJoaF2LAA2
6omwJCInsSeM2IaH9bJ9TG+769gxrpeIYTm7DoDrEbRjoBxDs+tz/IxXpRwlOdW9QTHTNTQX/i3K
maMOuwazkUKpF8bpYsRNpPnJW+cgagVlaY4v8r14ZXjxsbqL7niWYrvPYNCgoovMS5rxpeMw6XIp
dgumQ1GYLQ/RcQDMWZta8Rv3DK5j0OKphSm2f+MZG6HUcY4NYOwHDc+pSHlKqoclsc87+v5BfihF
HWSZL1j3L8s8CNvKGxXJDUXnvIQv8xrv9r9RgbphViOR+6xAqVe50mzDzw+8o/jLDyCyWEgjbsAR
pN0SxisCSpNdGXaNa0djqLl/7Wx+BHXthG2phKkahweAFhlX2O8iqEUxkKLHyY5vY5+9/bTvCB8n
S906o2SMcZ2CISBMgQAjmyNQKYaRcX2TP/IldVZ4gmiFSRpMln/2ti4Nq76USvQ8akE1dWUBCLZm
hfo6mspa24AYcWcUUISGOUu1mzdsJFPqTWqad20CKF6yAmu4ua0gBwTlE6nythgCtotv5+1o11I/
BNJP8aYXakmNJLSaF82u5tLqMPlzXsT+M24jg0rxpbyWDSDfG8h3eau5Vd8KwE0mlno1OsNFb42v
7MGAL3tq7+6xkUml96k0TXK91ioame2FkphioAft0/ykuJOX2uAtuOB/8gcAIKCvCi4dn9302HeO
zU+grt9c5wpjIDcUqT5Ut2QZY/SXn7wrgbyLs5nb50Slr1YrKeCBwyIEdhQ+W21eFLqGWwJj4++I
jYR5TrdXz/Byp/RY+Hn/8FExpW7oog5sDir+8ELBL4sBHwkzUz/BG8jGWmwbVnSoc1PETg1haWUm
urspFFCZ/iuWdk0pi/MSOIUIe9XlfCfLZvE8++qBwPYmvyQQDLSnLLMMrEKygh1LNOWbXCrIpTLh
e/JAYwv6g4SCEjZr/MjTnklfqTooVupo31nIE/vR6I/KNNbQIOo1gMjaItDXDnNJR7m8EARPlz2+
wCq+7jPXoHdj7McZa5QhDdnSjVqF3k8qoQ8/IcY6EpDO/ioqfKhFeWguFjq/KKqGgcOnyRHfmRL5
a0LvS8jtEpu5OrrvkEA7VBTUv2XM+H52kCTuqrytMA6rtfFLVCBdHXpOMTllaRxMgSfmokmZGRoj
iP7E4jLM9NhuFKFxAKiYmNEkDT8ZZ7Ab7jVeAyQ/RjeBXPf5F4Ggp1/6ApXq2jBHA9mz7BCKP6zr
A2OJd4kHsaoPux/3QySN9wcCEn6d+0j3++ZmHd+i9VKKXs+rtS9CFrBaYmBAkOapW+sknxoeD6k4
nqXbpEy1U5rPPyXwuVjnJe1mj5IMVnK0RvFdaVSWqVXmsi7mLJCuItXswVPBOenLeiP+BA4B2pTd
kVVm3bUiQBhiLeI9G6cn+tum1auMDzHRb60u2bGLnP4o2+kloVKefNYEAUkV6ai+FUe5CaI9UGsT
FV1RbTFr7UaqHrHVxqRF2hcDdFIJ6zgYpCN5wuY51SVjJ8Zio/nalLoRZhOxpAApHVZ1hFxh+D5L
GOWIY9sYqcgPky+iW84TkBvN7Dp7zkVGzCa3wdfD+9CK/JCNVqHWhmGM5dlAbVbeibJXCbtOcxH9
UPtmsfoIbLC4LM7b5F5GJaGQiVPEHKZEM88unawtpSGjDo/6YclNps7q4u1WurYiqEtwHeY8jac1
D0bOrdE61FNTPixXE3DkgX3UPrD2CHa/lwpnhlKCDGauz8eI+bzBaBsdNsj3d7nUX4fZUxRFp2is
GYWevbuOHBpcGltpXwjAxnEshqkJF1/25gtSkxW85iAfWWCWuwrpvEYG6zE4QY/7jtkUxlmnArZh
deTyR6e8iMZ917Eet7umsBFDmV89dGorjyjA8GlxmKfx1HQseFyWCCoNa3MRTAnjBHTcpTRB/QtG
u/Pm/F72+uJD2EF4x5sA4RG5wzY+VOGumKVIzIPSMOUAK9Mefy0O75aGjRXnvLS9qwNf/48wou5G
mIAhkLYXB9WXotIM8b4SkR8wCX/Iat4XlcD/JmKmUhcR7z5LqSMjKSY5zwNRAvhJ4RbtS7pG1lL/
XCdX07G+h0k6Q/irkyQQDxibR/udRlVMi6KX+WSJAn125EBC7YizusYenfay9VhzJvv31EYa9d1k
I1OAY4xbuHhbsM0voQuOwvBNcbEiSWZ/uV1DxHVvoIKpQCy1DhmVTVap6pIG3bwc+zUEoRCfMupv
u9axkUElpvOa8q06Yj455557zk6kX3PEiN67sVXmBUnC94EomkJAVblSQ+IXH+IDaUatfgQ8T8w8
EdwPiwVBtZu/bKTRhe28Htp2npUCNOUlKji5G7sdZwIUrSYUJN+k7yzIhd224FYidYbaqGQxJ6LG
R16lAp4w1Wv9Mr5o1mxJgXazAC0Sml4q9/Fhvh4ARsga39mLvcTBQfIrKiB7pQwlmzS5VTI5CsS5
DmR1tKZ4fULzH8mNfjgfTXZjlyzoKAYo2GH9gsSfpOKql0DQ8We3vxiAZwEiHuzaIZZZLLWYsqjQ
NQ99kaiFUgA0RsIMVEXaibOFwS4HeQ7PMNM9b9sOhlNfka/BbymqxLkH4a3WuNgsmCCB5G/QUXI7
c0JlaVIl6FFKLIWwhAgXHaArigsyPlkyIRz2HHsriroo5V7BolSa5UGfPOjTjRadmCxXuycG2Hbg
j8MSsIryOeZzYZhrCYf9G40HeUHm1M3CyGpZEqgsqYtGLolnoO6ronTR58B/ylZG12P/nD6UoC6u
UOqXcQ4X4Jd0t0k7ekboFClr1oihBx2TOKkd2lxJcDsCu7PmnmqQwzH8cu8Cxj34349Bt9oacezr
UMcGOx9Exw5978k1ghqPftZOwe4tKMvYq5YxC0xwqz5/dqPh5hIQEKTNH13qQemGdu2HMTAgCZg/
ujjXDNV2w5si6hroe8B6Q+fKsqpPGLB4j+jc8E7UnV0mfm4XpzoEbPJ0UQKC8pjY68Q41F3bUMj7
DZgAgqpTPtQbYZ1NvYqKgXC/lo2pZZHZisyZql3rUAwgnYs6gBVoit45WsosA2fVO2RP4WMGSHRX
zQRTo9Udei9pnBV4YH+jG/RC3gSKBFmknFeMDNCCLz3aHGGQy7mpZ89l+nj+y+1+OMw6g8kCfIxf
CAomPupEaUAlPNUXsxmvpHJ0RumI/8CI3bsjL/JGkvjZJoUxL7gsW1U8csr7zM/d3hcBIXUq/cVd
HZSkX/Rb4F2ycuu9+qWMmU8DDUQBJVvKFQDBmnDjCAWLoTcTrFoU2rU+t2acxVZY+udPc7c/Rah8
EGrhdpJGmaO6aAUvpChtxQfp52wDRPwbv1jKTzKakAIib1TM+TZLTCHQYTxKbf3/pvJ2vWLzMyjL
WVrwxs1xGvpz4caSHw7ByrvnVd31iI0IKu6PuRZ1gJuBpvlzkjxH/O35v787WAhXM8AUqgkgCKA+
nCA1WbHUq+6DHWkKRMXE3PNhPc7H3tdLE2A3k5vcK4FixQ5m2b+xUsbdUv9WPpVsVKsuCSE/YmTI
ah7HC5mkqXbU2zNKKM50Ubm5BxD8nklBtXewW7mUnxgrYrchYeojPZDVzsQJv/emkZlkHRFeYuq3
mcYINLvpP3JTHZeToGviu+9uHqCJJlVJ3GA8itMOv6fC5tscnenH5JrQ3jKfovs6fsij7FNTjKhW
M0xtxpUpyi6pABNk5PVy6D3tBkVMkL6wJlX3fGKrI2WwUZ/OjYo+SmBU91N/Va5+y5rw3X3YAD5D
RPnXAGi7TmUqGZ7AFWaHASb3LAaTh0GC0Ebynf+nIw187hfWSN9eAN+INCg3WbUwrDglRgIObkWs
sjrjhDMU70cmiAd5OtOZ8VYS5RBxmqBWlDQpDFNyOyt75glUIybdsU2F4UpjdERWKWk/CHwcqEE5
g2aAr6pvBc3vbRkDgo525C3EgafsEo/UI2gZFDN/5J+UxwlvgdJkJVK7doqGOK5g7IVi9Z66s7g5
UpsOyzmLEXmjWrjSj/NRbrdjC+iHPxLIoW88Dz19IGB2WD1NUTrwwpvQwyIJeoqFt3qgTriWD8Iz
d0Lxwl1e0gf+hTVRRCzy60f9kE9OYCO/F8soCXlFw61MoK4zkBRyXs/0+F3n26hJ/n0jhk95PgXK
TBqM1ewpZRkAdXpoWJNmu3nv9jSp63eoudFoVzkGa+YMunflmNqGMxGaHglNyojZXGPZBxXH9AEo
lU3S1n5f5Rge1tPJjIU6ZYXnvTfpVi06dJGmTJ3xBCsZ24zufExwDQWGR+4gjZUw7V8Gm29FBbFy
5NVOKcMiaN3lHSgfkfJbgixecrI7lod9ARQjIwsb3eh3V5mIcVrLHDzcXV3DBWw39hXql9pHb/26
chcf5Fx4IpFRHobrMT4e/RzrlAHorCFytUV2k8vI5w6Vjw3RS8MFOpEjXhEKkcqTD8WFeFfm5mST
Dm1psWbv9wP4Hw98/xwb11jERc/zwiiCAev12G9XmruyuU6Gb+fVZXjgu+tsxEyoMMu4KLDj3t+G
cW9ya5CyPiYjmLxfjxsZfScD+ZoHRrns9QdMZGD9SHbTgDWFsS+GYLAAt0SUaJMpynVd1HhAqRLQ
4b9jFsFfZ2nz3v37Ehsx7KujRw14Yo1yO71UtLHXkRWVF+lFfK8+hzeEFy9yQMJ7kQEf2evs1YqI
VXj1ZXNHdkQxk+md/3C7ZioqPHaIdQ2YhVRMmw2uGOseQOk8nra98CMX/6UAKojxjRHKBMQ0yKdv
6uiv4s15BXYtb6MAdYwTb2AtjcA5yNjgBWKEJDWmWDnnhbBOiQpaqzoMUZsCEohf0Bh8aZnrdecF
CDS4YqIU/aIB8ut9nGv4MR7QWnjQbbIZvD7PJ/ZOzv4D5M+54fX6+c4chXSoB52H+VWm1tjFj99t
98RbIsxKkEEJtN7JEvv5k9yP/xu5VNLDVd1opNNcBhzGjUgLpXrQLvm79LINkjsWfh/rWKn8p1CE
eFZ70mQ1EPCF2JT/V0Cq9wtmow75BZugpKsKD0IUKQmQ6pjY0LSbOujnJ8ahESP+Giv+66WovH+W
InJVXyd4YwSt/Rv1mCDc4e12UG7jbzOWtyQrs6ce+Edm9HJe9r5/6bIK1l3Mg9DjNOtYanw5VNHB
GNYDFo5OYy04eRTdnxdDwsBXDf+IoUdoei1XlKbLQQCZfBM4q9FdQ35c1drMlMfzknZLRShF6dgb
lPCKotnHAT+TKNIIFDhUq3mLgO1jnfAkXvdBgX3W3NGuCcscK9AyxdK2CNw5jgNNOJg2TIBVEgiF
HO3KzFJyp5hM41Tdl06MNDLubYbGu+az0Zgy0rxMwcD6DnkTaBeDo0I6WVCyUGPECC7u0cmOLN2H
v7t/tR69PW3KdKMpVJNJRZzppV+orndYAFlZaMXk938xno1+1CU2xlVW5CSWYV3VDbXeRKbAyJJ3
86iNCOoaW7Qh1OU8wnRD9YjBoTy9l6XXhElmxtKEus0MseezuBCiYAqySwIR0Z04iz9MP1cLOx9+
88IcvWIpRl1tOcrZXVnKKOZnZg5ihOsqgFE+TKmpxub0JCADAZC7OR2VX+etkiGY7lkuYq5lIsAm
g4R/BsqamdavbXm7Doyrm2H79OClCojaNR9gG5IIMr027fmbRFzTW6MFU6bRZaLTTHVQDuHTefUY
X5IeTCgquDu/JJCr5m7dACJ0HuKf52XsxuYPo9SokFLy4HGscP8EQL8wpcnlV8FKR8YB7j97N1KI
ppsrTgQp1pJqgNtdamuxZGwIH0sXrFXf1cjuDvq3jLkDwTo7KmZMQtVmZafHgUpAM7/pGWMiivX3
qXhRykKcRpMaH9LySteObcwqFbAEUNFC4Cp9DEsMw4zixRQBvKD59u++PBUnpHFJpRUIvkFVXWbx
41JYGqsEv19uRNMGPTcQ9qKB8/m7V/oyzWk9kL0JyZ1uG28tzOiBP/QO2X9pXxXOFH6dV2s/O9zI
pLLSQkr6VM0iQl5ByBZyO7yuj7934eNXVi66m3NshFGpaAd2k1le0PCvAeEyj1ZscKbBf59nO4pZ
TA77rvpxmJSr1thenZWwQ+1WWL7FUfOAduLbLLDoZ/7BWT/kEMvcOOvIdeIaGjO4UV2CGpMCb1D9
VTu/Cd+4+79KsDdHSHlqVSzrDFfKA64VTO5F7w3Gvbsfvj/0oVxVDhc51t4bQejzprFV153XgF0x
C4+1MZr64DIscPdDYdlBFtDNQ5mdOsBFHNeQSwk8IErBpGqkucKR7LYUB7I7J/qJy6rR7L/FAP0q
gK8aKEo0lePQAWwDQ3oo9LmzW4+gSEuc+UW5DA+yDWTCe9Rtlm/M/cfdo91IpY5WXGRjGlT02KQ6
lMyMb2+78s0QEmsa+gP4BcxQYsXFXY/biKTiopq2Ne5jlIk4+VFYb5vOb/Qbo3Wl2Tv/Gfcr3xtJ
VICMRyHMlRhHKl01jy0owyK3tvlADBanu8VitV+cEi/K3eVJegOIzYlV+d41o418Kq1qV0z1AXOr
8rPU16O7oe+svFns81oSW/yS934IoQcxQgC+dGqXoUtaVGaS2rX0/bwAhhb0XL42qEknrzjFgT+F
zUPHuX3OyGEYVqhQQViIWjDM5brmS9LrHI1mtwJGV7pvsnuev8Y1Z/07jag4LBW63kR9jXQ39WfZ
06rHuWdkF6xDoyKI2BVYrDcIGObUumFbWCrom1GVOq8I8c5z3578ik2g1yejn1FARPMoDS/63onG
ykYfxAZ3xXlBLHWoMGFgeUFDeoxCUef1yyErTljjPy9iPyxgwtVQFBFDRZSzCDFG++cVbSLD6E09
ikyMw+uFJQqNmUchQ9i+0/wR9uXdkSxCVi4oI5eDYNYNyqvM9/b+t/kQQWUxczpIYZLg2xAwkhWY
PrGL3EmdvPhNCAhDaWJL1yVnNjUj7O0fJHgBcI6qiGrNZ6MAWxRg6WKxDOJl4K9DPUvcRkuMQNQ0
0W0yrEO1fMlaGNr34A+hlAe3EbfK0rSGoDSBE1tx11tSm9hx5RXAAWz/pYq0A8dgcy5zoHJ0QH2w
hTbq7KhMHcyBPwxKdjH3jBC4/y0/tKO8uZzkqYuVrgTZ/O2QBHWjO3n8LR/5v3EzgLOjIwDAHoyk
fP50XUHaETzaAcscutKQmGWYA8crZojZRZcA5NkfOVTcyNOMl+IewxHtz3gAkCfhUCN0YtVT2pvS
aQwGoDVOd5PPmuLb9TsV88ka5rSAvkxsdxOwQpRQsEGsoxCkJuY4rma9Pp0PI/vJr4oNOUmWNU2n
ER34OZ30ZsHIa/2UPRKEmNhVbf4qf1zQXft/rOrvuttGHhUahTArwnioa59Q25L6uQaAE8zQTGbv
r54U1ATVWTc7kIY+NKyscfc8dR7GgoAJvADKYNQx7btKEpIgwtjZPD0nrNPctfyNAMpSpEpsVSmd
gS/01g5o1RougYOfsA2ISZonvnPe2eduWXq9N9i+3GwbudSpllwFSP8Fy4DpYTxMAxY6MgOYJyq6
tUV5YJgMCU7nhFFW2bVhKfDrBGEXk6O4uatdGg+DjZFBDLKyps5YJ0oi6cYFOL7puywaswAlqfyn
MbZJD7IzOXSMVBfuu1DtWXzju5e3roJSSxKIoVJv+BnF0EWVsefMc2Np6YoWmYPUAole5xgnuesL
G0nU1ZNLtRbVZO02q7vLdFJw8S0dqvcj5iL5nwApYS087tiJDCoLrBpJhiJoX8Zn+GootYgH2R7S
eoyypXeaUxwkJ3H1S4aRfL3hPkui7xzwk44dZpMO+UV9qFSwahYg5zWc0p9cKZguuDfxYjzVJ+3A
mmv9+v0+S6acHJvAVS0KgM5Le58zrofELVgZ8dcP91kE5eZ9lDWzyo2cz8sohrZNh/Le0FcA+1pX
SxOK/EFrotI9f6QsvSgfL6rW6LsBFHZYUjiVa3lVddrVWLBYXr/GSKKbKogGGZjDUvNnh9PXuiyT
aTEQOEBfqxQ3aTszHhQsEZRtiPqQaMrSa74grvaQRE9NVNz8zWF9aEEZgRKWdTa2KGE3mEKXAfMt
HwdW1H1vsH0OhJ+PijKDJpJbZCUlGXsQMWIfj2Z+r7ixNZwIAIV8pVnJvXGKb0E6clpe1NvzKrJO
kbKHqGybVOW0JOhrgHlm5rKw+D/2Le7jEKlArzZDHfIzLC57A+kUN/yHjGO95SO7GrBTRIqa5Qmv
z/OakbfLuXOlYr5aamUxZaCELNZnefZ4cF7p35PoUe4DTvU1jaEn6yDJz9lcMbMYD2vUoh89Ylwy
1B5rjeG5O33MT4ZCFx30Zux7fhp1VFaSy+pSdIAPcJthkmkOuBMGco6iD/4u5qwm8aOv5whnxsAM
snF6F1Kde2keFRRr4wMZ6F2Po69fDK5qxj7vxw8VYytoP+R/iKOuM6WY5zhMYJBlwV3V8vAzygHx
rwJJold8uUku1ZTB2LBTbycH+yGSClaDknB5txS/eXcKYNs0Voz2MMFmBYyokwb/e43qs0AqdKWy
BMyAAUzRdXoRaZYxXwGG9rz1/0NY+VCKil21MNZKmomYnLkJn0HDTrLk8CB+11YzP85gexNtUlgl
wyY55kIV1ntn3x8+5NNhLZ4nJV8Bi4zX1BC9Gc1f+dvH36cC1yKufKsBdsUHQ2QY1XaRxPb5I2Rp
QAUuZZpEKeEMjGcqtalEqqOm/3uW+NkQqBg1Z+mSrkWKTJ9HkdRQDisYejJDZZWSyGGc82EqOHGJ
uIxTy2MHABx4HeaM0gdt+T6oLE9iyKFDVCXHfYLt+iwYgFfyjl8y8gS67YZQDI5OhGndUDMFQPcy
YSRYoqm40QIFDxjiYENfr6Sf0+I0j6SLVXjyvYJi4JUQkDG+/50PGjOu29hBV1GNbAjTusEY3zCX
Jm+86oN33gp3OnOfJVDBIlJ0IZJHOHL0yGO3ySObv8vVIAE3OkfOzdziJtHujK3Qz1vQrgPsdTLQ
QgXcfGmTcfz1MjpgSwUAPn1pMdTbTw/++LFCxYkaoBKtPs4JJqx4MMuX6JxFjYmSiPAc+mQWuvTy
2Zuv/6VYKnxkDcahVzIUlF6k2I0nYzlxDL6e42gRzKbMBtuRch3L/y6mKFRMaVOpqSVJTTCkq5sR
IK8wBMLIe3ZGrz8bDBVU1jTk6xljBX6Ht1lrx9egzwWAbkY+Y2Jyud1ckOGSFMXQ7jgzUA3+IUv5
+J5UqKlyGVX+eOYOPaoWCxh7KtlMngsvP8Y/+kctqMAiXWimxEr3yMmdMVuV0nosVoCtJHMegK5A
znKzV251wCRPWB7lWOMfLCXpunnLA40FPLDzO+6AcjG9ri/Zq+Eo3gDsttGRXeC5Y3Qnds9bLeNG
oivoyKLVrqr42Nc57l7ghvtIYY0lMdyRntpRMHJYhxmHCN5pVpF5zdSacsTI8Vh6UAmXUsVNizXm
JFgQyrLZmgGZdP6kdgAMPjkBPaGjyQ2Ai3TAwMveCOyd0W+d1WrN0YuY+7w71c/Psoi6m9Q/BN69
qC9Lduic361/9TsQyN3iQIhPqm8ioyqye9Oh9gICDel9kvKzuDjheTVp9eIgro0jd8BBGexefpKz
e8YZsgRRMRJFMq3QUhW7g2564C0CBJFjQq32VbM4aAHWw9z0xNqO3vVjbIeqaL0DEZnmOwnTAlWR
mld8Q/45JG9ady3WkTXJV3z0naHfrhluRFHfrVawrJiVHOfLN9JgcWZux+gXXg4uCKwrEN63Xuiw
Ph4JQ1/C1EYmdd01UbiCYmUM/bqdvabisSGW5TG6Q0vno7r+Q5R73pbrSnPOK7uzwgwj3QimPiaK
TdU6rlqBMoPiLs/93SiCTC118Xy0ouvpoPyYAHW74vbDdwUpp1wAxYy5FbMTXgweq++iAPwCABlQ
ycwQdWovLSFePkpsyYS+DpMX6DueV5YlhfqwmjADm6jDvpiUW+qA1Y7lsmr+YjwPK+EbXahPyRed
0aKqHPnkYSxa2rE4aZZyswIonNA8iLfnldoZVvksj/qCYBaUgbmEtoB8015obn5VPGQPXWqGd/Ul
QSXPQTL5fWFJ3XGST1pSGctgqGLTpQrnpZWZHkKvxg6jflG/SWBP003JWfyWtRjHEkld5dNQ8pwy
tQnw/79JfWFOTE5a8asXflKKSlJigc9mrQQqyIT2CjgjvLw3CYNg7NceSqP3578cwxzpCoqhT0nC
iUV0ECQQkTetWRevHXYKz0v5B/sAla4ErCesDFBKrVEiozVrcF7ZOb+3SmIsvPVvHQAKJgC66i7i
tXde6P6n+iOTHlWU2lUIu5i8kacIKCCrVbI2gPZucnyrDxHUw87gsl7UI8CP89mlljuT4I3FTV5j
bZh/m1Z3ziVPbFye1dHfu9U/ySU2tLnVhXUEZTepH06B4GJY2eM1J3TJahghFZFAlOufP0vWB9Sp
4KjD/ZthGRNU2urD8tB4SmsptySRINv683f9snthLd3t2+bH6ZIPvNFyHeDgRTFEh3w68hGGFh54
maHXzo3+6SCpODmIRj/OyxgeIp3vjnXEtWYydDOIM/PRDEdMnsTi8Hb+LFlqUbFSbMpmKRUMaBni
a5b8Eht7Wh/Pi9hp6JN4/HF0VGTMdCFdqknmMDzY28Wxvoh84/i7dCjUln5HUM/aU+SyKqRMO6Hi
YyQ1ktoCRzUIH/ID2SoPD/k38dd6QxC6KjsOUIEeWHcqOTEqcTEAPCbyAM0EKo9MaVsXYhMnYhQd
sqUQzWbKrVRJ7KqKO+ycJoyqwK7JbIRRGsILUqle6tAvK7AnJLU5Aba+zWZzmB9rjgU7ue/q6nsz
UxVR0KFCjAbwDHCFVyp0e+9OFB7YZhLFkrzZAeLZMXvhWNBDu8e5EUlFl3LCPg6ncPGhN4IYPBhF
4kdqYS/MtW8SNL58t40gKqgoS4eaYoSjNO4K9AxWXz6AjQp8lrHfe5PPwvdm6UXFk4Vv6zAtc9Hn
kMHrYIIClAQqs1rLqDOw5FBBRczEJqznBXP4xnWOURrjNcIKoMQIXXutboDhfFgG+Rmb8Kho/STM
BtBF1lYxszQzE/mJS25l/nVIbgUwiGO02FIqRnVqN3ptpFK+JnRS1MkNHgmpKtiCUD2ieWGvzEEW
lhjKy8I0DJVayUJ/DH9kwjHJnyPWAe6KAPakIgGFCmh1lDnoah5LQ9zofvQjBg+Y/gi+OEbes5uC
bERQlgDit1nWctCbtuu1oqxmmfw6H+hZAigbCJVxkYQCACkLyIAyzkRbg6EC65So7932mgYo1dHw
q0RLrSbP2oOR8LXPs9+BLFHUN9eTJRtSTUwOnH6FhCqqrkJmHrMbvQEDrxvAecK8G6XO0AulKK2Y
wpRP2Kb7kdzyKAMmTgFovOhCj2whIHB1EXPpeF+3D7mUboNWdDmXFYa/6HeS6iXSW6UzvhT5E1+i
6UY1KscusLZSDhPGQmog7GdjcuIAVSl0IP0MX9M5cZpBZUjcqzUaBFT/P6dJL+gq2iJKKhhoA0ly
JPQ2MEdvwRC/A7MK0H+krAWs9hvAWN6fN3vGab4P+m9Cn4HrvSzUIfS5sQEFhYtykM3cu9xrU37S
TvwcYDnNiPK41/DNgvIQewSdU7QKXFPDc+Oph94EKRDREHcVUPlSJtHo/t2/OV7qfuTyDBkBwiBA
ayO/O83HvPFG1EF4YOQCWs5A7sGKWKyTJQFnc7KY0FSNPgdLlNI5fX6qmgn4hqzxmP13E5hTRBlx
l4x/fpbClYWgZRoa6Zz/3rf3+YMUEDxcrFgz0rV/sNEPWVSInLjZEHIDsroFVFuSH9vtMXLIIDng
3Mi0Yu6BA9JjQbnvR+YPsVSg6ZSojsu5zQM970yj/Dmo3nkfYAmgIsoYcu00ywj9gvCmg9lUZg3g
75vChwZUPMljoyn1uAWAUsMfl7SysI80m1Nf/zyvyH5I/iOHhkvUKiUe+Or/SLuuHclxIPlFAmQo
9yqppJKqq+202XkRxsp7r6+/YC9uS83WFm/nsE+LATorqWQymYyMUAEAKH5GmmGFwlMovRZD49YR
7+X/X7bUxRhTTjdDDw64SAIBrhN6FAscnSfFGtwZD8C1bfoDbxxn740UWeRikckiGCMET+mUwT3P
8CgPNPhObmegNwo3ck0O8mC39NwYYzJGVRNdrhIw+yyz06S3KskdfehsUfvr+jfjBB9bO4EssF4r
c80CYznMyteJ1//m/X0mQayklcO6inCwzKaVhvHXuVu+XXeBE94Kkxf6sMY7ZF4nfhWfs+K+SL7l
/9+vweSAukuqFDSo5lFXOmh8FGAFyxwN7aAqlf77w8uHKGOyQTqOSbx0uHPovb2qN7rYW0ty6DJu
J4+G6+cq4xLOTFaYqmYRhWpBXtNtiqYHNZFt9OhPUvkrNGk4z3Gcr8T2J9chHc1Fn1ETKr+68Ncq
3c2854ddE5DcAOEn6IQJy6PS4z1ALZQFQN70MVdza21Ac5Dz4DS7O3NjhQm3OVmIoBQk83Gns4rl
Oc1/CQrk5XmjMPvn3cYQE3RxK4mxGYYhbu+WcLea712DGID58ncf1C9ggqVfSvC5Ogi7kbExzISg
oPazEOeq4E9Agmjgnl1Te/Uo+no5qvfcps/eZwMnEgQQoCyBsoRJdU1KcolAdsbvR8GZ58VrcIwP
3PJh73TamqGZalMQNbOhC6KRoZn1okFKIvs6fE3xzCD6+nlyzCAHwc8heiKPvMfuvXiB/qiha5h6
wE2dOaiAdEkjsxIFv2tiS6rmcyHEbiWZL7LGE9Hcd/FiijmhxqYwq74fBF+TKmuUvuvmSVO9Ufoi
qH/QPIAehwI1Ah1M4aweSCTVpF/CFH3r+JhowGFNft5V1vXEvtuDvFjB5NTHT6aEGWbq0ybx27fV
HaDUmTr9MUSpLniZj5s+mP14wb93XkGwR9PflRZAI/TRJHTmi2wm0OfMJ8yfiQp0YzlLt1tHbEyw
UxtNWU2z2kbm+0u+/KIcp8kSn3oAOsQjSW0e+Ho3KC4emUz8dbOodsY6g+ghfZLrkzaI4MkyrazD
2DKvf7tblW19YyIQYCepM6UUc6sBnZnC7eovYbXUQ+bLLpV1SHk5f/97QfaIEE0EXIEJkV6NyIz6
GZ3HfnZnkr+2EuF0Af/FqYsNZgXXpAtTuQZjLaXQzH9M5/nYnhpHPzd+4YqJ2x05cb+bMjRTgkei
QqCs8jEIFb1t9DnvUiiqqCZkIkGZa1GO496CYNXitmAkHb3/w8Tb7mJu7DIpkmTJoqSaGEJAyEq/
jH72oN9Kt6u3YsgZ+PnaS8+8yYTdBw4ML/3jKz0dNmk5gfLEBNZV3B/P2e3qjH7pJIfx2AjWck/F
VSJbO8qvwykVONmF5yxzjiu4PUxR22ORqzth/j5PD9e/4u6xBqUs6N5RGjkWvlVlLamHeQj9Kv+V
A9QriX7LQ/rt7u2LDRarVZggjB5mMzw2dQv5pUdhfi3iJyJrgRnxFKD3t8HGGLMNclGPBnEoBb85
9O+gO0rhXHiAlnuzV555wqU835hUgimEdVCMBcyqKlRvFPBhr3LpgNXFL3r0MqqIk5dpVcPWw5Tk
H1I/SP6mylQ9pjmC2GdEe2GMxUNvWGOZ2wRiZ8ZZXF1N4JTD+6uJV3QJ/4kYc2P2monY6E0FJ6gY
ULjtfEy/yz8lj8rRQXu2tnoe4GHXooyJUlTGGiQN2Ot5FJrQM9AFOOhGjxpwOcJB+Uq7UNKBgpB4
gITdnQ2JchU2CdWhYLLYXElFWc1RGoRnOsEHXajn7jzc4sX5dn0Yf8dH2Spia6mciXcM7W29rWVm
bbNoDUmoRHlQLIdEvc30Z/wMTvrg2WDyViOQJVogjxNM2gq06zJAdL0ij6PweD2N7KWprS9MmlK7
aG3qUAVOJdLig5glr1Up8eC8PGfoXtwk4XhM5ypr0jiIo8Ma3cziIdT+M28Gwel8iQZme4392PY5
0YD5HIizaqsl5aGVc1n0dz2RFEPWobsnY/D0oyejgkmwGNrLx9YRTCv0+p8d5mxISk/O9xbvCtwU
hNB4A/77u2tjmI32coxA4onKh3gREOwWABbOj/I3BUEXTyjrePcZnqNMjFPdiy5sANQap9OIK/wI
gWOpsq8H324FjmvzP8vJRHkqJuJUDQgM7bzYy6F0wLteePUpuZkB4sPZ/Jr/IpwOyG7Eb2wyEV8s
oTwmSguZ5h+JoloVhomue7VXXm2dYqJ9hZ6VNix5HEAgpI6fx+pcJIWd5Zy6kWeGiXij0qVo0lty
bIrUz/TlJOToGipzBNqTjFNs8Gwx15bO6CHllhaaD9y/tZiHZOntGDCz6Of1peNEHTt7gxn0yRwz
xEMePda9radPIk8NdtcVmWrqQm/yswLdKJerNpMJCs/jUytALclc7eYvqTa8667sTeSZ8sYQs4Pi
MO2XRa8EXx8sDZu284y/onOpW5n/PsZzBjSVB6vZXT8ZJT0VZTLQDviYnhRSQVQNnDt+sSQnVSS+
kHTnOPujO6a8scOkwaWP9LDTwcud3mie7jYY4FRQxitUJ5yrT8hzikl9hRSj75DheS0qfLF4FPIX
rmIQzwTzraqxU0oZMFi/mzSnUya7Um8EHpnofg7frBr9FZtjMI80oiY0MaQ3oi3bg7ceBVy6+gMu
ek7iDkdOBNKFYUvO7VeiW2FjL5orUamakIK7qJ57coghtVYfNIu48jG0Jf+6vb2KemuOyXtqtKo4
5ZFY20x4WLrZJ+r6tWny2jK10cNsMQ9/tCPBgkN/s6BMCqwLvZfiSM/8GACWuxLIXnD7H6IHwZ5x
s8O4F8BrL9KhuUuc4bRwNvj74/G15WWSYqiVU6/3eRrkoFCpoACTHSgfdOooj9pNaVHtmcSBGFR6
+74v7nJb4aRLauHKL9CY7sQ4z7OCweYkMNIU5GeY69f61kGH3xF69SFZextQCatd/wQgRcUNIMuk
yAS198fAkruw1dICjPbRyyg7s/RNGe64s++7jaytFWbft5jfUzMzjkDnufwmhyhQD+nLfOgx2Jbb
PN2n3aXcuMRkAH3sMpL2CF4BOra96k+RbEvdjRIf2/p2WF6GjlOG8AwyyWBOjH40JAxuUPjj34qL
9KLEAzfvZraNX0wOSEZx6rQByCIDNDxjLtm6dppHTqbZ3fkbI8zONyRTFRpJwJdK5kMYmnY1DP4E
ZKwRm648cWk2dxPbxh6z781clLoqBaJNetIwCTKdTQDs/5qD+aDa5YMWcZX6eKvIbPVpUqtSngRo
une5pcjflvmJDzmiv/rTbr54xTZu13SeqmnSjeN8F56Fu9BLjsL3IrKFx/7YOJoV/aygYutSCtE/
eYCUwXtFFAO42E8SwGqIq0VpQCIgkjEhMYWYbf4LHHoT9O2unxH7VdHGElOhLEouSGVbRn/zQoGu
lDLcVXZ/Mr+luhM/yk7/zINY7H+9i3dMuiob0oKyH0IOE8COqfioFL9bnkw1zwaTrJpJ7BW1Fc3j
KFlxdU6XO5k7y7Yf9hc/mBwlpaVWjRj3CsJf8oOBuit1DSd+BUBFwIyx6fCqyf3r2eZjUac3BUQN
RjS5L1BATEF7MzvZUX1Fe+eoHowBx1sEoQVrOHGtUjc+74OLm0zKik01muuSoN57ySHnBo1Ihzjm
mfI9FE58GCzO5eZfDpqLQTZ9zbKepyPWNXspfVrNGo7kYcAYmoYCNMY5O2D3ArJZVCZ55csMshoZ
vOvEC4PunJ17oJri7+RdxYmcyrPyU33iPY9zfWQyWEuMSRk1A9oAD5Nd3KrH8Sh/IVbjq3bNlbrn
fEF2ombUw0hvB0piOjwvkMIWFE57k7OGLNg91mJxNBsQJUjxs9QKtmz8wtur1aaqe/1r8TxhUodY
LIJp1in43NZ7srw1Kufk5H0Xdl5GFBt50kNF8OjcrWZLgJ39UB4ottR0eAX6Lpxuk+YNJoGUSRKq
wlwBtPcOUQRJjBd5qqccao/XXt+/7FzC3GByB0jcBCi/YAjbhNY7rXCwi/0GjNQLVFIil/ewuoty
3/rGZA2iLE23mn/PYzfJccmOcRvo6eRGhasX3/Tpa5iunOjgJH2DSRwloIlaFQNFlemnChxoOLor
jon90uqf3GQw2SIkU67oYwNqCTnzFjF01kJxRYlAqqE45CGvtc07n9kH6iyXFjmSB/2dFQBdfAdc
pclzZncObVq0Zzzvyo/X9xjv07GFTy3OdRGbk+CNbutPHpW1UTwz6D3uyyfng7GP1ZI0J2lfTKB1
WTBxbpdfKGeGcIBWVpDd1C/Nl/aRP1/I2+OsUmid9bWWhKARopOa8gFr+r2ELoHgtV4jWrzOLdcc
U4qoUaYlWgFWSuO8ugRDf5Hk9oGIB/LlNONpi1fT0Z115bxmn5pyDETHRSJjFyyOoKMqqM/S+DCU
Mefk5H08JqPoaYJWkAxhj1gh028trbvVBlVPGIxJGbacQpXnFP33TekTm5EaxkUYQXDpxUSZgzFv
EYrOGmd783xiMsjcq7UiiyVmT9POUk1/yUOvyjXOyu1ivTbJ0WSyiDiC3QEzIPm7RjzlFIqBdClm
W/5rcGkzqCRW+ryceJdq3iIyRYdkKn0bSUnma7F+BOGD3UqlndXTIQtT3kFKo/rfo1BhwTwSfT3W
JopDeT9Igb2ytS//O+mK1suX60lrv/vzz/mmsBJ4kSYAsdugjAuf6cFNZyaNn6VLYY4DcF8mUlj+
jdINrfdwGvxhnADdb34pVHhRN0QJiMSPEZoSswTt+aRjdH90Wl+zs6CsneRMn1xND3Ju9pRYlAXI
0Cn8n4c7+5di4mKf+bijktRNlIMKfQGDKrHBvnj8QWsJNIA5b3v/stb/mGKflqs4AX9UTP4O3xhP
y8hrtoKazAG2abqnZDXiEZhsjIweh6c06LjNvv068PILmGtrFmd6aAyQWBQGyRJDEM13vD26nwou
JphSc1wK3Uw0jKFD4o0CIDpweSTPpRu7c21HsfM+xnmUeF1pnmd0X20SXSOD5G6lZiF8fhLX8qx1
As+1/b15cY2pO9GlzAxTolkODVr1e3on3id29CW6Lw8gUnrlki/wlpI5KURcxjES3sbBLFmAf1qj
6GV8hPN+aXbxijkiwjRW06gJUx+sX0HtS7SR4YGk59g58S29HkPx6jgcuZU17ep+znQXu8yZIWK0
rqnHOnqf9qG0QARPz8Qt+EAxmkKuWWJSzJKqRTYS1PDLg4jnWQ30iwYwz1/aV+El7uwRo9qRLVrR
nYQKo3euZ1iaPz4Zx1MWCHRUxTRYFqe6F/pCrOAmffFWjv1R9aiULrcm3A3OjR1m38mDlFVVGwre
YtOLSoEZv8wG/NqTLaiVcfV6dvfbxhyz3+JJr6pI1yIfinLW2N1OIaedwTPAbLYoE6WpE6QiCMW/
MvlVHzjfZb9c33jA7K4hm+LcaEEqkd/IYBySjvotJQ1DMcs503e3Mcj4QdAtv780fExNudjEwhTH
cdD2Hkl+LPEh6ziNhP1TbGODcUbqtUgditDw9bt3HnBHeIyAklIO4itv4/LcYfKFaZQzAOpC5Mfh
c6kFavHU8UaV969vG3eY3FCqU96RGr0zrJuqW42ujqo9LSr5MrSFqLs1UczXUpnxXtWms6hbcpTE
J6Wf0RA1sniMvBlFVG5poVCYtqwLpA6ub+v9puLmJzJJpalqrRJTMOOID9hxDr2BjdBw7xyouAPy
QUVMeUTo+/XvxiZTq3T6Ksh4bcmALaR6B5BVaSjY+wTuYbsBG4qRgEK29HjY6P2t+E8As3ULGUzM
hqo495byp748xg3nDYm3liz4vxxLcSRmEvsd5tTGxJJuoAp710q2aVNh38UnAhaUe8PcT5kXv5iU
WS0axDjqRaAnUGcpznzKYG+6GW7ooVf+GRjp8vlYwPIwL0VhlhAiGNRTuyyWgcbpzEPc7V5WNkaY
vImslppp2SWBaWBkVsrsaHxYa5AOcTfp7gG+scTknDGbIQcurvpRr88CweH52su9VYhQBQCPm3iq
y+YwFf71fceLRSb7ZFB7asZsiYIGfY7isc6963+fk90UJvMspiyFPQTrjwmAd8oYlKI3yDzwDi+/
KUzykAYhBAYPR4IgWeZbCf5PHNfzgwZG9hfJnnAI5b+4kcFzjckec9gr4ThIsV/p+hd0tsF9lT9E
uF1dX0HOF/o0wgZ6b3GsAfkUQVs5a6VVTs/XLXAcIcwtZiwbU1wWDLW2yPOdbHXmWZe5yZb+lc+F
2z/ZgcVIRmZh9KuQUGmN1kc+cjMPw3LvH4dbvPE8YqqpNOwKlcQAPI1vNaD9pmitr8JBu6FoJNXW
vhdo3Rx59ML7lenFQSZTdFMjpHEIdmFMAbqrcMpALpAljkFuleTBaA5mzOMS4rlJ/31zSRuJOJhd
itwUzpGjlhYks+y1dK5Hx37j8JKXCJMiliiZcVyB5Arca7eUI4/SyZleinn7P83pBmiJdFHSNJE5
Q/pKUjJlANdtVXhSBaXM8laJQ5fj0v7CXaww8VF1vUBiCb3Q/GbsDrU/eEDr+tLXOgUBqARx6tKb
e4eLvt/fyhezTIQU6rSsUWpAAMC0jK9Urb2zwf7vhL0N0ikZIPzc4+GReK4yMWJ08tCZ8wq6sORm
bIIBGOT0D4TGgLgCudT/fjUmRNQ8jY0UnKrHajk2CVwq7+Yl5wTirieqpIETRFeJqTGejJkRyaFQ
GkcC4ofkmOVfRh7T8v7z1MYG4wjQMG2UKXjzLd+Mc+1TTYjwC4FICX1KBwvTd04g7ibFjT3meNSq
JV60sAfxJVogFcDbo0Xu3tnVvPj5uq3d9LQxxZyRYpYTspZgDiXtd7X0zfh1Xk4r2vHKAHVY2RG4
3D+74a6qoFbTiKkohLGopIvaqfI7g+Jg6VNpGZJ93af9kLhYYI5gKdPUWYOMUoCZFmvNnhM5d8eJ
V9jSj/7p5Lr4wcKPe1EayRqOaTA0t5ARcaPybpDvB5N3sd3PtBtDzEE8NEsbil1KR6CnA+V6iB4S
ZFs6cD195z6N0lR6zS0m1Rq1QTqtaFW86Y2YmgSjOqa834npndITeCmXt4hMym1rXeqbFPS4UubO
b92L6QLn7Cm3xo2QoUorE7wjJjhQeHXHLg0PhJr+NwpZ0v9QQNmB5z08lYpmIBtqaNUKsj06SCEx
7sO6d6AOmlpR1TqzmD8MzRDExLRAuf5FEVR/icVTn5eOMhNH11+qPL0vBt4kzH4Bq+HlQ1IxAg+g
9seTPBYxfjBjsieIb8BKjt35Rvu8wqFzIQ9TvZNk8ookmlo+ff6NSSbVxSPEH5QYONXKwLXit1aD
UKQ/Qj7cHifOJYBnislypJfkYZAh95qA+e1X3Al9bKGq0L6PRWN8BfpZuFkwdc2Ts93fTxsXmQTU
GIapx/i4gehpnnxAS+ow2niMwOuHwGcK2k13G2tMMtIigZB0GMAnHmSP6tvkGfeRt3qVT9wZoo2R
K3DYWjgG2ZtBEps1iVaoNcpp5I4JSIt5/Kb75+HFJ/ZqoMxSJRSrpIPDivLdFJ7fue8TTVRwhNt1
2z2iNtaYjKQ0axnpmFvBaWgEytt4k50ohzF9l1Ruq7cJKqKhaU1+/1w+Z6/Xj5Ld/LSxzeSnPOvH
GtQdoCvSn/XRM9PGlvuggDTa/88O/aibmn0o63HqKyCKiSH8MkkRPShdDqfMRj5AqpjwnuH3X8k2
jjGppRr6pDdW8BS2Dn2RxKHSWJFHrOiESdrD5IJizaqeQrt9h9F1rzwQKWfzs9cH8P6mXVog8c8R
bl3kC66WVo9RCvITZ/b1td0tBzauMnlGAK8b6K8HTPvlTpiAwiZ3Z+HndRu8OGFySpUuqyIKYBXO
QJVi58Yye92YzOfU6H4sRTO6183xXGKSSibWsjboGH0q0YycppNuvLWJd90GJ4+w9Q34NiS56SPz
CMzS66r3lhalvC4GLxezM0jLuGQCaSjd6N1wMIIONy7lkUggFqAELxrvRN1fN5VeFXQRJApMKJh6
NyXTqMS+POa3Ypudlb63xFF7+JOlu5hhoiEz5r6cQygYFQV6xWS1Qq6a7O4VQbuYYCJg7sSiTwf0
f4bFpmx3lRfeTANgobLTnnlzAfut44s1NhaMcAjbpAYg1HyqvqkuwK/n+kSejLvhpoXElXnfHHk3
1P02/MYmU/aucz1VubhG/hQ0Lyta/+kTRZapnuxi9sFOHN25/tX29/A/S6oy58wgz+IiC4XgDyCz
HjO8dhwl8rZEvNrzX4L+Yog5VDqlFfSlQ+0JtGt90/vFg+F0biaDSqO3Ba5f/1JGXuwxh0uYA0/W
a4VybA6UQ0k6Fuf6NXQpujK10q/aI0/zg7eSzOHSQYmmGPU69qNIsgXDtMckfZjN6aGvZM6bHGdH
q/SnbA7OBABEVelUzFibdw30L8wnk4eq5HnDJI0iXDEaqiAu5vFk1Pd9KFiU+D+cCCfj8nxh04Yk
FJJZZGmAQeCwXC1l+lpOvOFwnhEmcZBBBK2QiWlMfV69vA3vzLh0K/A+c05dXpSz82ZDLsoGXkcK
GuUdAm/wxu/Ez27GF0ruz8Os07X5fG/5J8Y1JlsYhrEaGDJLgqp9XIva6kpnLnu7x2WyvdFCjnOc
RdSYVNGCwHU2MAlwzNtsPOpkVG/iVGjdIjEJp5mxfwxfHGOSxUCmvmnTLA7UVfa1tLrpypnzMkgD
+NraMflBVatiqFWwMWtr5JBRe8mlyWuz2NOHyKk7npjY5/2EZh24scHwqyEEZGbxhmg2F0nLjOOQ
1rofkqq0RiM00R6sartQquI/r+BHe8wKznWnCjjzwYawYFQJfNnYWtdPjp0M+9EEs4JVoap5B5Qf
nozNJ0o2VbrSa3z3NxI6BxvHUff/xCQo6jC9LYkqWPw/Jj4pqlNJSwo6bqMFwmiJ5+QQOtBOHjxR
wfQL7RobCidD7fCowNGNVebbgekwF8aQRD7Q1zf5vXxIJ0t9HYFi6m7G3+njeIupm8wy73l4iB3s
xUfLzFeUtUWAjBogm5NNlbkkkFrIvu7RXMK7ce4G6MZJ5msaYKOdI6kX/HUtntPQW+fvYaI8RM2B
8w3pb/648eCToZiSChIcnbBJSwnXMEpnAmLVoPsmY2h1tMCccTc5GFt1I4e7hp/T1kd7zNdbFyA0
TCGOffCfjk50bJ9SFyPsmLaoclt0VXvFYBFXcWVHn/GjWebT1RlZ5HmOwDgNAgDZlg/qUXkVImsS
rMRLAJ7qUUP2uHsalurzWow8n9mPGY+6uNSYUVDlzpLJq1EuTlL+d1pjuAiGF2wOUaJ9xY+7EU3T
CQwKUxqYOMG9UTBzt9bXyTGEebI5UbMXngSiHbBHiKyz5FBEjkpt0aGfXrWWoVrxF/2t96lSXX8q
j2tQDV5+KwRpwANo05Vio5UoKlEBH4b8gEZ/16bUWuN6VkcdJK2aehKkZ9LwwD5724FoIMpRRF2H
WBqziKTDO8uaYvwYM9wHgITRWApviIUXTED5dJ83O7gXGVtzTAaNtKHoy0wx/BSALuAAdOjB8QSC
d9ds4xKz4wQZuMQ0KYFIjHMr0pTMapp05hw/PCPM/ipmuRNTiAH4mv7UmLO1GpyW4k4tp8nbpWI2
0dJlZq+GYxZUqkVAWLoeYzyee/ELnQfoTtwnD55H9NNtQk2fOj2VTNnw5ybSTId08VzaQicNpSOb
01qfk7jDhEBT9onsYuZ0brylVKq3JZZAbLqITftlrmZQt86GeTKA00k5JdPucQSooQmWNuiPgXP+
4y80W71oVxKax2Jc+hVvWEWbeVJu6HdlHBWQGK/r/hYU3eqz0hFzsPKlTt6qMCxvh7pZJJeTE3YW
DI8ECuQjMT8vGexkYCqaAykTUGenPmW1qJ5Dh3aZB4fSBCj34S33nehzwa19sMgsAF5t6kkwUZfm
N4a33Jb3DS6W0TNojqsf4psG8vtxQt2TPHWnjpcoPhessI1xOSoIqolEY2yr+jQPwrJCx9iDbhig
xuKvHMMUvZVb5oEAhSAdKqeonT8gSflomInLbBrQsEp0QOga5VAalS1X5p05YKxBXZ2IyLdlVr5l
zeqbo3kYITiJM98tlObx+ufmZS4mEwMwMMk5aHuP2YqWj/ZqJM9p9+26jd2alkA/E9c0SUO9zmTj
fMnXOlOl0C/fyspqXqiocugv98Jzhv/1S8xl8ti2dm2CWhdRrJsiiCCYGzBoDpWuC1dMgf7ob+jw
W0OsDPy69a0SKHbhmve8cf/dihZHs6QTXSOiwtZgVVtrEonlKJh/kKD4PRwoyjR7mI+aTyzdy1TK
C2NH/IehvdNua5g5GtJSQbNJR391ClZ3dSBqNtnEr24MS3TKAMOa0v31L7pXN2wNMsdEPAw1Wp5C
4pfgtpbXYBkORCztqeVsT5lniNmeQlilZVFJERTOJbebnegEHtWHwYsOo1WADBrEG5mb29Ur2l+W
eEfZ2+JTi86XgZmcPzgbt04zOzbKDGPWcsCU1sYRkwRdG15Pefdw3JpgdqOpziQcFELLltDD2XiK
nldvceMjJFEji4cn45qjyXF7NqbTOiakjIPmQOcsSic6mLfEqfzx/0B8utP5RZbdbA9mR65CURfK
IKy+8XU4dInd3zcBkGX3Or0v5Ef1fW9waQ/2EpwKDSBKuI3ZFZFpUumkqPVaSxN/vatval/EfFNy
EOwEdPPG3XqgIhe8e8LOmQJH/zH5PsiwWdZFxAN8Ei1Z0BajDX0jQODtCN/PMKBgynt+2y8fNtaY
2nPQpzZu6y4Nmhi89jXmtshPI7biW6qgHfJClOcbk2rmPK3Dce6A4pA6vK00URCP1aEb099VMZ/0
Vv/reqbZ6d0jaiQJR7MuSTooXj/GqFTO0hQChnMc30ZnvFluh8yJAuNm+tHdiM7w1ENXDixbM8/u
bk7d2GWitZwG0grmFGLKigR0xip2QjCK2f1hPfQeZht5vXwaiOydSJUIMWTNUEH8zaSXTBnnJhOM
0KdKwYNXeJEveD0uK9cXdKe8w3pezDApJq91OS9NjOTqGNE2fxvr9+t/f3+bbwwwHywcWjWPylry
gXvx8p94T3qgfDF0aCuUrQpCuvx3CZ5TzMdq5dTIhBl7QAqJLeDxqhm9627tW7gU6cyJVyx6o+mR
lPo1dKPrh6bnPD7sFw+bWwDz+VdJLKaFclm1WDbhjRIZz0fltnFowCl246bAjPLJ83h+seGwCFKk
g0E5UNMqIEl7lsPQub50+8fMxjUmIpJhSrUa7DpgaFbc2B7OFHXWW2pQuZCB4cGOuCvJBEPXrHlY
ab2JN6rhNwkwfOSiL+WTlMooLXjXpEURqoYzJNH+xFMw00EjBUleZcnR5WquQoyc4iNqhf5dDUGV
oYd2lOe1o4/5UNlKUTeZPTUt7tZ6apjeqJia7hlq2d/gdVeSOWu/83mhEiSJGojoTdzlmLBtkkbV
gCMcfCGt7RGc1BpXY2/3gL34zJK1i4M2Y7DLSHFf1AJyAAzjVb/9WyYVrGiZFT3pDu+E5dlkzrza
DNumEzFUompeNjwM2Ze+dK9/Sxoln9Lxxi3moNPSsW6mFXAd6HREGcgRglU9xwreOVHCF7193dp+
0G7MMR+qU9RB6HroBZCzGBieeGiC5Vd6hxchG3UuLQFHr54xz89bSrrBr/lJI2hTrKR9XsyduarH
qH+pim+lfurM0op5U7X7ZcrGQSa/QTFeqKELkQXJaq/hl3Q6Lqi+wsyWwT6hHyqU7O1N3PCKdl6k
MPkN4ueTXInoiyvCV0X92sy3acQlr6Ef5/MaGrKsqYYIrUkmwfX1ZM5piqNbfRKeKOcQxVWa58X9
mzmMVyns323liz0mw8XxvKRJpaWB/mR40y3lgICqxJlOFlSOeDJueRZ3g0TBuAT60VBoY/f4lA59
XCnx4IvicaIiAuvdMv1cCOcQpOv0aR2hCq4QVZQhWMBs6zE1x041pzIYQulxBau6JY+NhfkkkMf8
xH2ekxx3wIdwaGOP2eOVoXVGbUKiMPUB9z8Uz/Wresix22jPqRItkdPq2w1GIgGAiw6BrOjMXpPU
cJChIKgfw7524hVCq5OTCRx+7v3oICBilgkeEiT2AWGJk1YQM8qs8M62BXJzzIBQwl80Pg6gdHB5
j0H7bl0MMp8tXWshwjs2uD7zX3Fuj41urTxlpv17wMYr5ltFAPWOYYgeBx1kEBsIx2hocty3otUH
/YGqJsmvkGNsemuQDteTM88/Jjcv2pLrdYXqEnIntYgTwIysIvt93Qj3szHBIcZpnWsdGoAa1LIf
TZAs6o9SZBErXjGeXAeJY/r1xKlYdjf2ZlWp65vsD+hmshaamAdD+2goT3m6OtVg9S1vtIb7+Zg8
DChKahiJ0R3D58nOZWu8mSAOojw2Tvy7e1MCkB4e82fuLY736ZjMrGpNKoMoinL5Kq7xUt/R6ev6
OLkGEFLlQ4ZhxzMvWe7Xu5tFZdKzTGZgMIxVOI7u0Ni6ux41XH9SOhmYOROfmIOG/qe0qcqUq8DU
wVrAxKcmpWbSmUC/NweCCqyCEsn8KHlAM4PmJOcJDO27tzHHBCpY2up0XmvMO7xRMtDmHJ3NDGzi
miufQpurt7J7uG7MMSE6ZW07FHkVorlpgHS38fqTcTMHVN9FPOY2L2R2676NOSZQR2lo9AKaF34c
lcVLBb0qSytk+VAkAwSAAcy1xXpCeZaBavh6BqDrxnzGD7U6s65jnpNpyAfBj4Vg0F/C/y6mgBeH
zV2AWUihUPpxabM8iKp7TZmsIsqsPHdmdbH/uyP0CRu4Xg0aUToT/+MUa1A0VopgnV/HMijnw/W/
vxeB4P+GphEaQ4h6mbZSNllrFkc1ngZjgbiWrDu9L4HPfrRzATdlSmjPG8/aSSJbcyydwoK7ZBeq
9eCXGoRwTpPhlcLLdZd2hohobXXZw0yiEtd+lBNFSsEVDEFMxVG+z6cY79Z/X6UUzC7VNliEQ0u2
4kNYWNLP6z9gt/u0sc9+s6WoW6iZ4Q6HhqWekIO6PIq9qw7f+ry1wmiy4lnhHD47Af/BZ/YzZo1i
ZoVQBJ34oBWrbElKzqv/OduZFdKb4zGU0TzF/CPY8hWltGutdjOhs/T8W1QZoLP8g2iBV7TuQnwS
+Z0/bROcUiiCy7IpwmNR3yfTEXw1Q8XJFHsbYGuD9WqJ82kpwhwPPpjj624H739Iu7LlyHEk+UU0
43288sgkU6mzdL/QSlIX7/vm169DNdNiQthEd03vzpPMKhJgIBCI8HA3gxg8BBCsBKsuj02E/TaF
gCn6dxLkCE0qMAlLspjtKiD/qWzwEUZ3qiPZ6MD45cW0E5/DH6ZNGlv/YOKJGfs3lqmQpWT6nI7a
JKCW+B+yO9Drlf7gEtopy5Xvzh8C9r5u7FHBv13kbp0nBH8N0il9kOAuTfYTQOLj5T9o2zHv7Y01
6sxXIoBo0jxjdSCWWzyQrIMTVPxh7SsXBB07ztrIb6euF1nbWKNO+FQJtdxKkuBrP4zr6M48yF4G
7jzpSr7Wr5WDutMvloviiWOVecY3Vqkzns0jaAsMM/Szx+RO9bLXXrTbC9Vd3uVd6ptPxstY/vvr
Z7tQutsM+sx0BbFWEfQV/HVo7C6756yK/eUsQ9cBkAByivx9c8ZrHZ3lVEVVAeqOP9ej5FseyBdH
5JT/6BgwLiBZg+QFzp8uy9DbPTUX9kKZ5K0SwVGkXf6C0hAQbreWR6jJy9bp9yLou3nIGeaNsDFK
veriUm7LXIrJrFwbYExj33odeE54/Qje2qitbMx6AqeXVgSG2tmN5kbd8xhxfJ9tQwdKWEJXXtIp
1xeAEWvnuEoDefGT5WHQ39aZE5J5Jig/t0K1lXp5tvx0TkDfXoi5P0IN967oZs0+733MI2X+vRq6
GKMbkzS1QgpkQ9UXO0EJAfI0o5yzIHbUt4CgUKFXZWn0ZGZYaiWwSiqIdX6Jh8mDzMxBvFx9073r
ba/EbaPpdsbl02ZMEyIR2pil/KGCfFYxQQwliFs3w4gkuP+qB8Vt9pYHbVpQ8R2To/gseSlQHBjo
3oXe+d1lhsmNfXIlbY72Mk2pmRYABGGL9cUWBtk45JMl7dce3D+iIcu8eg1ZERWYT9JL6qC1Q5ZG
k4y8n1zmZBg1DMj4pPCpV89DKjKWd2KM2t5xjGSwmsJ5ujm+AbtsUEGBVscoo6mWHKgf40goKK/J
pGsrAupJ/r7ZSaj9pqkigCxfnJZdEoL5DCimofLPfy9mgrf5XlRyIvdjCR3jxPKXurtQlApQAuFG
zNbRaWvrtjfjGwBR38/bZJ1AVEHx0oZqCXCzZJM3K+sJHUWq9KHfAezTrVmAwQCOGzKP39YGlRxA
9FBW87orDlFuE7eAwNMOg7WqYg8vMtguQBOJebm/ACsYU5vLMszwSXlrnYqYuZrh/dZKECYjZAHZ
z2qx9QOa0pfDYAtXpjvfrniBQwNypx5jjzxOQKzA2QKG/5z8Bjqklpq5jA3meodYP66a9pHLGGxL
JJ4CMONIbO3QqhGrnE1JV0EHOxTkedcN4itSCNWt1fIvMS9H+7zvkO9GnfYTa9RpHyfA94sCrauu
W3xjXZxmAemnOXiYDffakjdexKxxb74krZmF2uVcyzG+5DhrDebAsh9CBgU4Nb2CcJpXQZC6tJLr
XAb2cYzdXCj3ljAeMGzFI1Nmfk5AcGQ0IsHWQpele7ERYrVOoIbjDL9m19hp9yJ0TlKH4IBVr/vL
VOwRdH7Vzft4QahljYO+U594+QZ7QyCrbsmQKUZXlDq8sdCnRgQmrUPljaA7JqCn9k11P3nqQebM
ew6y4pOxMUedY0lL1Aiyvdkhii/TEvo1qyct8T4e3aq/SXX3vHfxrFHnFvS8swAVUIiMKp2dpb8S
gP8S9SBEL3iouprJo6tnflTwMmH4StSBWaHOaIZx+FFfzS4QJLDKhjsd7E/tfHt+UczisfFlhZ7/
K0uj1KIaVer1OnmsA4JxmgxPDkCz/kiaXjKYwvJ9/ScPCQMDGNCWRvoDvefTMC9nuTEIQ2/6YRTf
YijjfgwtzvdiDrRsbVDhoNWbqF16ETrxIKk5Su6wxzDUh46OTfiROMsOtDXlY3lHpEus+/PbyrzF
NsujUgGgqvIJqCvDT6Ofen0zx7zxEqZzGBqwBzp0e4GIPd0/+IVe6qPVBsMqBksrXFhC/pykCweM
ynaPjR2y0M113A21FU112GKSTHkecvCskiwq+0t106tsdB6ugBhzeYUlZq3AUqBHjGkr/P83+YkI
j+mkG0Nfw/2cv3T7bK/dIivGABLEAPzz34oVtRQUX4AcBCM18FtUGOkXY9W7tiVU9ASlTiCMJnSU
TAy0/JMqOKtdf2KPDiR1O+LqQE9vCgFFJaR8y03a7siU3OJzK4GMKxgTAKAlMkwVowc0YlLSwXBg
zRhj74rFxqztqqx2bDkRlwSYHCfq9j3JSangXwwtcvlFE/b/FW/vfbB4gCGivuSlL4zjhfsFyuCq
hUEKjHacemUlVXolN5blK+F1U5d2A0lOjlMwV/Nlgo6LeZyXJmjwIP4GARvtGHkFyuCQFb7hS9gw
0hZFkU3AG1T8n06TrEylZEZtqQp+qI92q+P9VaLzGqW+amBeAqyDnLWxdg/1U4JZ0lQRaNrT3Ztz
SxPTXhN8ufiVxqCvGWOOBVbDFZxxXyYoF9fqMRfW1cwCea8D4Ymk6EKebNV9N27JoVKhavrv+/8n
FimXANn8ohQ5KQ3LtzkUUjvNG6IXjlOQsE27+GZZ9FlKNWOFOi2AhMtBek78Zi/fFEeikTzukx2P
6IKF9twuiYZsCEpTWlIaxhjtGMBzKXqxg6PrWk69QHCazA6Hnu6dXyLjXlEgGAm+PxGkkBjeOvUN
ZR3LQo5boD3lxF4tw9HApTT0PI0cZszd2qHurzLNMxFNMgiq/yBrIyIr7UXxTLhJyX3MY9vi2qPu
MUnIMkWOYU/ek4x49qGt685OiOo6eV/9CTT+ZB/JPm/uzaJVhGaOcKZ7V3RWTH2mu3wHrWZoRJng
bIqeQRZ69799Oir+JlpvSUBIAo41oOvzqE23CW9ZMjNUbdyDCh3gjjd6ZN2A0u2VXXUgByC61SI7
fRufSEut2GtgpZpJv9qfr8QL5QZAkoOwKy8HX+ZqxjKOo2YYkmFCGh2QLYs686KyVoagg03itwgX
qlkOpg+OTZB7gst1IcaNsLH2TY0on1JhEea8PESLHe4nzMmYHx1K7ZVLYJjnvyVjn2ELPUPJ1HT8
Rx3Dcsnm3qpw9Gt99DC06IlKc92rdWq3Deb1LE7RhZVwaZaMySoV0FoVKfmpu7ZhJwlLVZHhGGmH
MSBvmZzouKA7gxM62SLHVVn3gy7CEipYooJeNnU/6GIjVQhuAviIBqBHwALypt0ZgLHHfulh5sDn
6SQy4hoZQURl1wBvoKFQC4y01jT6AWX+rjuG1VtUjXbPy0oY8k26jhE1PKdQpSKj36e7CJakHMix
tg+EC/OVdJqzzM1Uu+5twzGhrtq/ki5iudfceR97yh/cTifmqTXWcSSNUgiJzt/gtNiJDqR3L+4+
mVx4WTP5RNRdqMNVCOmljilwgw4Fo65W4GszEOFQQ/PmI177t8ZVdWk5uW1ey0j82j2AVRpX15uV
QJ+YprxHSJRwyaFBdmi0z4Y+4T6tsWhMrNV7XtGat04qyEDaxZziEsVCK5IuBdlNmodpsOxe+KGn
nbOY9vmTz3pxbRdHl8zGMhT1rIUAvH5p3gKmaWJYDfK1QetHgUr4H34POvJCO+OZoIOfBEyrGJVG
+YZynrHOlSIsJ9NPlV8QULGLdD/psg2o4x+s7/cCoRyA/6iXfxytjRgKuImXw+x2V8bFfKEH6x63
sQfqbse8yj3om3HSGtbqtkapUsBa1m1jWkMS9DKRrgXAaXwwcW9VzRNneYxbQt9aoiJ3MY9LF8Yo
xUVx9R6HYJVRIWLqLJFu2ACuiW4/DFctKBpss+qivTAChWvOUuxyfgdrxQZSEA0DT4akKJTbFl0x
zRIm49DeL6G4TOZ0V99ywIN7O7nknBSgUeU5EavkAq6bv63S3BBilZSN3sspnFdv7RRcac/xDZGD
AeeNV0ODBiRTbvsz+0AvN+DOfTNuTR2jgQqBL6EY+g0cVRht2+VZCrL78LbQ7e5qeSS1fe2q9JNj
erUc08LuL5Nr3nXNvM9QPJAtNC7QkaHvT/TEm6zKMO05LRgUlAALjndL776ToVlAfN4W/0+qFoi7
kqbh+YsLR6UPbLagh94soL+xbIKLT6Hi+pEExT2pIuROfDQ+zrsU6wrdGqRSWnU0umbQVsAezX1S
H+fwJuZNlpPfTN8pWxNUCivMUl5i7Dk+pBhDToEWnzmJDmMNhog6jw54G8l2qBu6rNADVY3SCPIq
PmaaYBeAsdqdKDyf3yvWe+PEEPV12qTE2GWqzkCEmLe/Bc/xIH3GfMYnjI47bkx+OLVzhiiDxl8E
BwDQ6dTOLcIwa1lbhEg9SEKl+MVeDxIULGRoxCbcVjIr1TFEBUcMibdoqTSffx1FXVZ0IUY4n1PL
Xg7V4+QRRYQUdL/ZwXSV1yXyjP0MEbF/oL7LCLIn1qnVJjOYmgrQdAQL5EgKvOYaKE0RmsTM/ZNz
dmKLynNMQdVqUHt9Ns1JtW70rZ9ahnbK6ui74jp3JK6QAbkjvn3MzeZS+Y2FgZA8SnWUP3tHP5CX
huCAsUO7JalcyZXLYx6KjTnqqqiyFUzUOXaz1j+WBsQY11XHqc6wahnbXaSBFZmsJfqsKBGI/2xA
pPxpjzvhZrnRJbt6NvYkL45+lLwqOSOenFilrv0l60YlFMTyALTI0pn2FPNybpKtnPlUBnXdmzno
GuIFexcnMuT/7tAdt1P9Y6wOifqYDi6Ax87473WZUKz++mAGFcWUPuobM9VNXxCv1gR4QflKsHg1
PMZlemKEimBNaJp5nZfpQQZMGzTQtjbF4H5OLnoTguVcn+eZo26XBpDPQc8aIQB3UZygMS57KCc4
8kf7pgfRMb4iwhr1a/RH7/qThdLBpDdq6EVOJWhqIt+4IFLlWSAcRICBeQy95J865y1ULGmEpoAs
GE5Bn4/OOO7U6qosg3U03fPXD88OFUDGeI70ZoBkYC3+6vq3QbhrNBRieAzznMBhUIFjTOJeHIwc
/fbMj3vZjoZ9wuVc/0Scn9k0+sEggblJGgd8HwJU7e6gnvtDvwndOhCgskAmeYjan3UQj4UbXpFJ
bnCWeBI4elvMdLd8nl7O5WNSQUVRl7TIyO9R95OHDMILg2FH6O35hAIspMrWN2mEQT0peb2IEYCl
9uK0ZMWiW+1L9PA/+fRzlBUIS4ul2D0PQc6qCZ3YpqJMqjVC2WtLQib47hQQQ0BC79LaRxi0gSQz
59nLcaVvOOhOCzW9xUIh/pVhjn0u5/s4NEXZgUhCrXKsce4Fkwo2uQFoZFvNySEZH5oe2FLr8fwB
5G4eFVQaLStiNQXFhfFjQt0ekkpPyV7HV5v35SsPd0HO2bkTQoUVqyrHERQt0aGer/JuL8930XQU
UCwAD6ArJxiouecsj5luft1AJhVgqqgCSl+Hb8zvE9JNDIl4mOB+y4LPwaFLHmaK7R3gMkSKawJl
Sh25UszECaBJ02/lJgEiU/9ZqJYGfWLjibMwniXqPl9CXalDXY0O6mt4+bs5m1Zumzrz3ScaAjNm
rerO3MPG9sivFVKHrYFShy7j7ezj4byfjw2ezALqaOnjJxLsHyie8BZKftCmQVHW5mTJYg4EoVo7
YpQ7Si87Gdj6OBvKWxh11PpxXRQFTP/+fJ0HK4qEuF8vo323639JHiJXwOPPYhXQELe+tpI6et2k
ZrlozuS+wJsExHMdGhMJEAvgggBDiuU2P/gDB8ztBCOmhRIaQe5SV2G7rp1oRG3oV6k/zMEKSK8e
nN9K5qX+ZYLG3oNJLtaaCSEyCa+ysLWlDEI8040U81RO2LfOxhJ13NpZ7AUEZER87CABRISQWrLz
6/VCDabPwfu+sZcnTHHLHCQbq4CECe6/95HuP8ZDvmrLGJGWTnsUbCIngDJddij2yDpvs3vRbZ3l
Iv/L+oh4R595r29MU0cwU5o5FswkxYDK6BJs9OpHIAjTdwt/rJTjLjTARZswedOLCDN5hQq26hUZ
Gbp25R/ydXIv45W3+MpNz+NQYZ7FzQqps2gKnSl1HaxO0m05fCQD55XH+/epk1dFQyrqcoscvmnd
snoyql/njwCrzgb3QCMFyGewkqtUeFbaVJ2U0gIICH0q4pkFeCTvxKD3FhQ12wcxdXg1Kfax+zJJ
uYVgrtUkVSJZ1I2sJoe8fUzBUNeYMydUsnfvyxD5+yYiF4k0ZL2ZZ0GiA0LeKwdB5WkkcPeP8oBi
0aIuHcCmIf2AYAaB+5HnTmLZqvQfVrPO555ptrN/LYxyiyLPk34MU3C2Paf34zFGm7Z9Wu/WW21f
3ABfuNNuZg5ujeQf3zIi1bJ0k0CfwB1yupdg8y5HFCuToM1mP2oS2xjBh6T5hXRV9f6/r4yCPw04
PAx0mCKQmpS1acT0VyH1yL/So4zTK7wWA2dB353j1AS1h6PRWI2ghSnYj95McN51y/u/PlqnFqgk
cgIBbjqDXuwQibfq7W+cX+jq94Kym2tQsxGKWt57+LtnnNqk0sgliUQtSRDtjeRu6VMnnV6ynrNz
jFIsCvMmxmzQ2SJz09TChgLstFVfoyqZ2dNii79ixHZg7l4WYdcEmHUEp7TL2UzWwrY2qYUBm1l2
LTjnkEauz9Mj0QNs35YasJ30LguAGCKySTx9g+9Of7pQKgdRzDKe+1jLAjPfFw2gLShnrDsBdJCF
9bqsd5w1kn07PWPoK4miDBgrFCJUkXJJoBFMrVtDjDVDbJVMVes35ZN+r9tPipP7kP7ZufNkry/n
zbIOAqb1gF0DX7eMbOv0ZAtVAQhWnadBbpTNXdyE2XFuRR7zFs8KlQGtSj3N/TgAZbWiaqjYscAb
5Ge6JcaFFOAXwc1k0U/7MkYSmWUqKE8lCK+Ag9ixngi4S5XQCc1RxuBxZ3y/yPC9ZKBK0BDUga6l
ohRAwrOVIxD7owreBelSkX5aU+Lgyjz/hRjt+VNDlGPo1dgi6U+KT066YY853xRQqxXKzIsPiheO
NXL/fnPDzbKo4y1EUKk3e6kPMEEtHnpwn4S40oSH+Ofs9U7s8VrJrFO23UbqaFvRp2KZJQS6eRWP
F70Vuvlw1C3BVnu/VjnL43006kwPmDjohQwcgmEe23Pysi6XghQM2v78LrLi1WZRdI3NQLssrLQV
o8TdW1a+D51mSzGvosx2eQjSka4l5kJlausIFLlsG1Dw1s9G45IkuwJH7fTSSW5X2YQYKuTFRObC
Niap/Ws0c13mVm4DOQeZ8l7WvTbnZL2MWg/8/csGzWGRVmAvblBu9SsveyS9t/Eic/pff0xQBmug
s1DJq1lXRBK6NmlitRSyNmtWeujfDcu2nsnrNvzoXsLIze8IDjXacTtSTC/c2KRCR5YjzoeClmIK
IE3l275HiXWcDn31cN4NGc+/08VRoUOQcW+p45hjXlN0jMTWnhUIn5g32qsBuo7WI4ObePbmr3yK
cfYaTUi8KMBufYPcqdpKbjuYHvSXxdgXxsHsDvr41/kVMq1YCuoTomEBf009YEYzV5YWZGWBMah3
Vqa/Sr+0+TKSE07cYJ41S8EsmAktE9PUqXty0PJeM6EFEZiXBURrcpA79Hb8aF6LLhGt4U20Mxp8
hgxWOYxPKHihafR1NiYYPe5TBCoZVXERvZt43FWNXb9lkL78LI7nKuA2e15p8PPCp+K/jGYYPg7+
B3pQ6qrWpEwVBW3OUDH4zyxnbIO5TLozj9FD7Vn76T5D07TdCS+hM0OQ6O38F2XtNCwD9gdkuIpp
FeqTatIkxYuYAhS+L4/mgcB8M0e8BuYHxGl8/UNGRMPjF66IrcZ7gwYZqla0QkaktPxokZ3ZquxU
uFrz3D6/KsYtd2KFijLo5kCOPRcgK1BnF6UJ1Qgd78RVeOkFeafLy01rrK/nTTIepwZ51qsqCrzY
RhrDMBnCWFttTA7/7y+Z1TuwPboEr5S/im/DEzdVYRxHGcNnKhlYBGDzE++8CabR2KNYiP2EyTL4
FG1/DVMb1HdoIEWO/ma5uie88FIIRuZ8YpW6B/tOiDDZAv2Eakn3K9pUupcu9pxpEIPmDdoxDya4
ZSB5RNivIdtzel9YglWqEZ4GpNQk/1pHGzhNKFitd+UvGdzH9z3g78K98sH5mIy0DIxLlkbOpoWr
norkkd7ntZioSFweCCRqgGSscbXeKnthnx5wRQUce6xjQTDg0BoBBAZTcafLXNsaJB5K2QX1s34r
XBMQFuEV7+0VfDZQ8SbNQJ7sNNk6OvRsbNKgBrBih3OmgMajg4+5UA/foYhfcdJppot+Lcyg4puV
h+JUDRmQPcaDZrxCUcTWqtu+4T2TmU65sUOFsXoULbCYQQ2380AFj+tXxKURuwkQxKMXHrPPPeze
uB+OvT5dgcIgkNMY+Tv9cGoVItvMQBRq4hmp7SQ73YEDMrkUgyggWEUQ9uwTyRlfzjsMe7lfZqkz
mBWQx8s0DLokReVA+8k2uqekkD3RTG1h2p83xnoSkc7V34ukvFMeUlmScgDbqlK/NOIqKMTYUdvU
bsrCF/LIXUfd1bLaLaUuwJtxd94++3D8bZ6eW4obQUerHsQfRXmVrhfostkZb/6P8x3pHt2Q9E0z
ikvohxCMs0aoq2UeSmZ2AeDr+dVwPt1nPr4J2lpUoB6B0X5obdbe1Hd+1UTOMCWQAjZtC6Da8+aY
99Lm430mABt7QyGPYryCXjk/toHiY6gXePPclg7xHSElStzi7bxF3ueiQjbSibSUJxG9OWAsp51Q
/+il5/Mm2NfCl0d+/n2zqFAbzGTKJ1SoMMmD0Z1DdJF+DighlSCpC9osog1tqPNmeU5C/r6xmsdp
02cQpTrUVepK0LxK7o1WsRU54kRNRhcQdDGb9REn2ljq22bOWnLizIcZuj3DFXAjOz3QVptgJ3C3
X7T7/IEbzVh509YsFVbkZOlWUcx/q8zEGDYHQfAhuZRv8l+16UQf1W7whQvpvd1p3B4yidDfr6Ov
U04FmRBjClph1gKAKURdrNhLfu8v7+ouPYR3xv35L8k5hHQdrtPGYgZuSgswhiGWsmNGBlR7Hmt9
JySFd94WM8Xe7CqtogocSp+kJgnWj+qBzF1qVwLYCeIrc4dmoMN7U/DWRjZ64ztKPioJOroZdDyi
H6B1+ymNmbeC6VaEjHtXcVM08hY78+Fkkktt7BlxWi1lNuVBH+LwLVDRMYK2bpx+uZvHt2l+TKTc
lmdePYYTZmhxvHQtBFPtZ6RjYHbOw59Kn9hJy0X2Md2S8IGAyw1ln+9qYUlcJxjADOLj4CVAqqsY
9yBDs/9ERZ2VkuFtRLjICDMLLUkkTH1pdBFm63UJea75M6k5eQMzcG4s0Hep1ZbyMg+RFYiH/Kbb
jxfy4EUDUWCxoV1zBfX0d/PB+jh/AlgeuTVKJYE6UsDVVBKAMVclGK2gF3PbiFUwol1O9f68LZZb
bG1R3j+J6xKvEh7UItBK+bPY+ubw13kT/88mQgiRsF6Ckoysd+Px1QSBDikqymA6gIGejC/geeAl
QDy/DtjI9TJ/0O47HoMLCYD0OSOvg/9apYJzNpZZoWgt0P9Kc5Di0g61cSc3sYcyit2smaOmyqGT
pj/IvrZmqbicjWsRKTNkp0dzdJvJG1AaGXhfjZmlbKzQfmnM0mzmawRtySOul4Ds6Htm2QQcmfrk
9ZM8nf+IDDo5Q95apJyyH1JpnFesSx/dCRg3QG1kDPvnoFfX3cFtZFy1FiQuDWds7SqodgJXNph9
Lv7+onQq2AHF1y51VQTF4mvNdZf+iNvR063ZFUCGeX693B2mwrQ4prUM7oQl6A7GdXiod4lnumKg
7Y29vkO+5PM6NuyT+LU6Kg+EvCrqMALYs2oAazvVHhJP5h5FVnjefkXyIzZHUYv7UIssGCHwWgmj
vyiejQeCe4kPfO0v3pKoBLCNZrWd5Cw7SPUCWc6LeXrHQOCfJH+KpGC4UNQxnkKTyC2V2XVW0sRB
+FoGczBcNpdhoICNFS9ZW/H0i/pyuJD/oA8gb61SQa0ZzL5BZMuDHGJ4xq7ay0ESkDpS6kV/MNGI
w7dZIhXLLAFos1KTlyCrf5nizsBAYTy4ZsORDWE1N2S0KUGNY2GqWaRRZ4IUtm3TViSsmHvVWy9m
w669+Ip0a7QXHocB8/reWKNCylxKYZ0Ra3N4nab35XJ//gzz/n3qblOBv49DS04DXBsXoM/1ZQvv
/fM2mC6+WQMVJsY1S1YMsSWHwnTjcQFFrlNWPGlC3kLI3zendsnivqg1pKTzlH/IsXaXiwPvFLEX
QtRULAxUgjzo1EYGan7owSsZ+rjxh4Eh/XSX/NX7yDz2JUh9Bgg8OH8U8sD6+F+b1LpGYyhnY4D8
jjCqXjQ+AWvvcEVHWK9QdDv/NkKFvN5A/qZpRAZe/itPH3T9mKP8os935x2B+Qbd2qGC3aRpYSa1
cnaIAxWU0Cin7do3aKW7025Fi1980oLuouVkG8wkR8FEmoUePxEFPv1qQy8UWS6j+47ujyM192nx
EZdOrwt2G2Me5LrjqRIy3WRjkAp7aa0kcZoMUJ9a7tWlc+V+cooh4ZwqpsNvrFDxLu36CRN/qIlM
aIQnuNzTjBPqmLkExqVBZYDCNbgUTzfOGDJJS/OyCFIE0mmO9lM1u3mjuGmXthganx7OuwfTCzf2
qFgn6pCHNcI1OijzBRjpH0bLsisD3O9g0D9viekSG0sytbKlR39/Jg/1wxisfuv/VmHijUryNpCK
F10nK3lpRMhzMX6cQ9WgurJS2R9ncScUpXt+TbzdowJFNFYZOOLqNID4WKs9RiBjzPs3UIdz9o4B
hsZFu9k8Klis5jKnydyT3vfoqo/hq3Rt3vbIr2e/E2z53lS96QhSmMyROCV5pstvLFMnWdcnEMVJ
degP4VMWfigZJ2FhHtzNv08d3LCeLYCFRRJrL6zOlfRb2eDguXkmqFML4fN+qteuCar6QkluE/FK
7x/POwLPBPW6GgHPrbNkTA+LtF8yTxKOxb/HNZ+4AA3wGMxCDg1oHQf1vBPWtznmcGJwfFmhIoEW
w8PUtDOD0siOmtbVdl2GP8OyfQeRpPc/bZdCxYI2S/QSFbryIGlvRbYvi8QWRv+8DWa9bnNmaGnM
cloLU4mQxo2f2gtkfnmObB2FZUIopNx0nA1kP82+XJlmL0E3OazUKAH/grM4wnN7A6ZvNzmuh/Aa
E1CY5Cx4r0Gm2+mAVgDuAOUfGss0SnMoFL2ZBuKcOJZ0b9SRPfOEMj8f7d8qFhsrlHMnoqUI+QwS
FrNZU0c05TfBjHa5EUG8bEquVjHyqkz31v4tjnhtFs4Kaa+XamHtWglAIxUvNXmygSidhT+pQSoA
bYBpEfrhwGufXk3LmJVSIaEBL4yzbQ0/YyVy+pfz7shcyMYGtYlRYwplJlbRASqYi7zP1X3ecEI1
+0N92aBbwU2uJeka51YwFu1tXRnPUpg/1Y14nLF70Zp6VqftBKvw++zfD/siX5Fk5OciUGjgnjnd
wtVYNHUQ1CWoysTOlYdBfhrmJ73jYWJZ24ieioFHoAa2VIv6VLEC3hswiUKo0qjtZval1LeGt/Of
ihk5tkbob6U04wJ+ngJSzSsUjXPothSO5rXA8RBMLI/hnnXFfpn7pv6B8xX1pTAAuyOJsa2ZqN6m
AucdxUyLAMACaA/EI9/IbDNjLsRU6vBUk6Ura+rdFAWPVK0eLGPeA4fGS1hIBP8WM0AIA1pgCwX3
b0isLl0wAIdnm3CRJpguIvwY5lEcbBFUdXz2CPbyvsxRWd+QlpGcqzBnKa2nmS9SM+100xa6ffEH
hH+4iDdLo1wdPSd5GZa1AcGP6BC4TtsB1TY79ZUKevEl4mwl8ehzO0lOxOaRHQ1dLmnZUByWaH1P
GtlNNWFntNpeTQbMTQ6JI2U1R9mBmQtslkglfUmCsT7ZmJKDmv1CJ0iMB6eBVkYtcxVaWR8OqH3I
yKFZolufie9mdcvajXmRxyuUb6K74UDmy1E03lmOTtRMX2dQxxQAk/JUMlhHbmuWCiNyZ41RD078
wAI/rC3mY2RPOrcXygpWWytUHCnXsK/qpbeCZnGka8zqe1CnfCqfqnfhYXVEt7tG7YeTTzOD18Yo
/YKM6yKXMaW5Ak02umR4sXjNIMZu7BVIqpTc6ZlPKSTaP5GhY9qVcGCCC/nUP0etRi3LJENBrn7b
BtBVCVL02GYXjFsPUOzbN0G/ry96MJLY/4wHiLnNm19AbXNYxUNlRVly6CXdLoo3pT1m2d35O4Hp
MH/bAGX86SoLE9oUWQ1RARniCdZQ7mSr2J83wcTnfO0kRsZObZRSk9VjCRvibRlEvuSXb8q+viKZ
I2/mibccEr43x06zRiCBUgywgIK5utcNNF1RfOMJxDAPN9BUgFKCY/8bHLck+fdUQmpHHh46DJKG
KqjUFVwHwo+llFzO9jHdQMV/BmgGTNBHn65JWhJxVqUqRgnIXhYwvqJoAowMBp4SvGc+8RbA4PJZ
dpl7Cao3EzB44G/pxrkkFYm8CEsK8YLsZ+QD4uHWfl3YkJUDWbzsWy4P9sCzSP6++XpKPAJzMurg
SlIRtzQAuHg4KtaloyIgy8gU4PUWden0bZ1Pk9KCu5PMBoNVpQO1zzgLdrQc1cZwrMk///VYN87W
IHXjKOk46pWJUFlI941Z7mfzClLxZWF45+0wm74YagK4FxSB3zlYtWoZ60wc4kDcI1ONoz3hVwgD
3ZX26L9KBdD9gMdc8CitmS0MkgoBfAA5ym8Iw2yJMsvKDYRgyw4XR9l1DsmIMsWJrzpESB4dB9cg
FZfDFIKfXVdBs97OA9lBNMa9KgZVQMrmPIVwduwCbZ2MMVcNM9FUAtZnU6+2C+Bwnfd7Wj95kDEQ
TSCvUAzhfEOms2yMUf7fWUtUazWwcOUxBB5udAkaR3DC3eB2gXkd+xm4KrjsdiR+0BedhlleSH4S
pT5a7cJqJLAGqiYakstYeEasawfI53VO1jWKrSmJ4hTzGjqqFU5ONVQ4mfH48Acr3/4GauVZknSF
SGINMrKltdXFJkoY4CU4and97IyPmDKWQO4X7XiyyazoCqpUQ4N8kSYCHX8ac4ooTZARlig1LIOd
gQuojOyQ99pnBbatEepaamNjldQ5xpC28tFOr+XMeQUxkyMN8GzQdOMRiU95uop4tHo1RhXjYPyo
g/FHdCDpiXEp7AkMKHcMTh7NrNtun3bUri2JnteK3gJO+2r9EA8gzCDfS7hbbprnFfX8W9HNPej9
ehbHMuuIbA1TC41CPZWmRC4gbTcAwmlOAGBYZWyb4xDtok7ljbgxd3ZrkAoAhrUUC6AJBWEMhmg4
JNGD7gX6PeAnJIq1vGIbyx235qiDAFG7VWvXQg40w6+yfbP8kLlDneTj0Ad+a4P8hs01azZSWsW5
pARKLjpyE/nmGu6iIbvBKN+HAuoFLYYoUhbqN0kDLuZG3J0/7SRvPWefuhObVDDAKy9B2hiccAB5
QdU+BojmT3JBQ0Z3VbZENBnoWb66GMoMKHS0nNp7oYttpeX1iZmV0a0JaicVsAaMCdQyAxAvzs/Z
FdEXDoMJYs2tbb4TLul8n/Sca4KVw+COB/jCxIWLmbrTz9dlIAluJ9z0TT844/qoQFguMx9a8yaV
3abjibUwPXJjjrpvtSQGBUSMWZO56QOtFJxuil008c77xGdJ95tTaKD3MTEPi7IvtSpjAGlY2Y2/
L1rBz489alSSq/mkvk2646hy340HdJJt/V0EG2l9+Yn8cPIH7uASOdPffwtmelDmwYCzSH3Wqoi7
WMnWEg8+Miul1DD/f6Rd2ZLcOJL8IprxAK9XkslM5lH3IemFJpW6ed83v34d1dsSC4VN7Gh6XsZM
ZhUJMBAIRHi4227nLV4MrNWtmOCIm9SY+m+LzJFI1nQBoW4LGoVv0m0PHHy2T4Kpgi4vDeCiBXIP
4MYas9dZvqiDGhaAnQQUMmpDVYImNKIDKDLDeM5qxuGaq3F+NAt37hu/st1Fj31VPUd25yz9XdPs
r3sRP1pvVsY8mcFvXBXyhDMv76Vb00+O0HN518zQKJGfJwJU8APAb3ssLtDOI2gvDqDk1m9lyx1j
QHBz37zpj+TNGFzlRT2Lt1XkLGzKUpU4PyjySEH7Li5OJ5QbQALpJzQD4VXPPf+bJTI3btWhOzJk
HRAIYEx7KoHKlXbGeUBOavjKUfVkJ/K0QPAd6R/9fAJReJdBpgDKKsZ1DDluYitHV4FcluM/THFI
Be+h8gDSASGhCC89Q+UdbN/4D7rYTDYD5udpmeOQkppRPZn2brpQsZPZNffVXf1NfAC5e7oxyOzp
1KqGZNUA4iRa7da4M6TWldXd9U0UGWEyl14zwyFKCjuw69oph7t0hHSEKJkQGWHylTVt1aQqwMiv
jY/d7HRa6qi9qPTHe6Fsvw/9EZuEJZ+rqu7NKUfC0AfKIfZGRwf3tSykDuNml5vvwoRhtdbkSpK0
5Fh3iqOYuFeH+1FZHSMUwGFE28ZEYAk6FBgrx4DQCEMD0KdRtM9kQa4sMsIcogEkKEtfp6jtNYk7
kRulA5Je1Dbgb5mGdwco39FAYCJuojfjbPVdHChLuzO7vHRUdb2HBvu3oetFPQOBMVYBIVMhOam1
GUDRWuX0gLOPmRtPX4dBBOrhx1hM+/zvstiQoJUtavqgEwgi2aiTl6SKujBzzAZDXbtJNwnEO9oI
M111H31Ni6Itd3IWGZFj6ZJ96TI8xyAkNIUikD03Ur1TG6CvK38iHkj7yK4qHRugQg6XDG7YzILs
knoeG3ktGSVvyp+Aug4Tmrq2n2e7aOxgQCMyKV5bBQrK5I6Et5NhC56tIltMhJLUBeCP1ZQCS7nX
hr+gc5+Rm0i6YEhCsCru99wui4lTVWKkEH8hUVCHvQOJC1fH6H3R6Q9JOXlWS76EXXFTzbODwWpw
mYBKnZQCHAX/OP52KWZny1mWl9pG0K9iw5HmzFHRT5AEgYXrIBu/ZbYU8ihplLZ6dMzUp767i0Tj
FqK/z+xjbs0hKn5EDzQFhaDor5F8/ZNb6/cuMbG+l2pDIvYkBUr5NVsj10TNNPz7v7PBhPkoXNc6
VOMwUItTnT8N642V+P+dCSbAG0trTF3dA5263IzxuS5/qtrzdRPcERGQ1PyKUUx8X6CCVw0RhlJk
0+09zSfQhc6fYlqI2ak/+926s27rw/CFqkXJjn0nqsXQ0M6Giq19JvRPXaP2yboCP5O+AoTi5tO5
xYBIMr+Q7By33/v4cH3FAudjOyFgwCwzogK/kHUPIQr3ZiQ4otwq+mZJOpMJyoY+13msD0H71p9N
sA0pJzo7NR/te/CGHWjTQzjVSo/k523ElQHyZdAbsu95qBF0E4TcdGSfo9cHJbTM3cyNAgrKSECX
74veZVw8jQnt338tMo4T4/ml1VVsBgpIosiX2bgt58XR9ROxfa31e/2xHO6vf7r/Y2d/22ScpVfz
uEt10GhHf196yJcnJ/qQkHbF5ERo0tGHxIHY3nWr/JD7yygLHBrW2TAbDdflmEeuLGmeYT4ngygr
4b8Cf+8nyyKxNJ0MNdsZVQu8p1G2Jg4evACRoTcXOqoj/0CDqRAEeqFR5jqJyCCnUN2K8NRVjzQt
Lvay5ExfCaCAlMgXrAuDSIKKewBN5B3gILLAf8S2IlfIp0VL3waVVTtKesFRvP7BuPe0ubHAHMAV
uAJ9TSHQlttO/kTraRgMnpx2wvMWgAlPxHjI38aNQWYbC7ld5ZaANk1Cxg/etC8Es2fVvpEcczkk
T5GLOvaRPFxfJtcvN0aZWxqDTMOABnV+rIrduJ5JihEmRM7/zghzVUujJE3AvaZH8Ju+5ep0FybL
DuxxznUzNFh8Cl8mxTKj/YBpJmYtid1ma99rRdBGoe7rI3hinGxqUNXVkw7SLTLa711XxzeDsohm
13nvgW1WR/d58zCsQD5qKD2mgeJKOhTkjSgFKBdxM6id9P36MrmeubXFJA0aKdVsyvoYeJD/ZUd2
5TttT6suticLnry8Td0aY9KHKULXP1sx3GLW0D8O/TJvnCiXHc06F4U/TC+CxYkyceZGUJZYqUsN
Ku3hRfFzNN5BIwwRT4pqO7cRQDahIzvlhT4JXq+b5lpGnQfc7iYB7R5z4IkpVQnENeGlfblrpWM+
tvtKf1B0rxsEq+RFL4CJf5lijrqeKLbWzzECSm9c5nY5NIsQH8jLiSwFw3yWCn1ZPIg/eqTV2JG9
pCD6zV4gtEPvc7Cse/OhBn5iPEX7wW/Oizfey04SOyI1Te5x2BhnjqI0NFItyQAVl0jOdeOnLWtO
V45uqLbu9a/G38rfy2RiyzQbeWRMEBQiETKIBy2+u/73eQHSUnWLyJT62WKDyqBbxipX5hg0K6Cj
ZolZOHuBFH2cHq4b4m0ZmJF+RS9mIQWmxuN+aZJjO75WyhcNPIjSTaIJrPCO89YKE6diG+qg3ZTl
x8WeUCO7H7Ifk3QsxgNJHqTeu74k7mTc1hpd8yYqkiQGLXOu60H09wC2QO0QW054l1yQVE5uftKh
1BB/y7RD9eO6YZ5TbO2yQSvpbICiVDkg9mOmNk4OIP11C6KvxYSpJJxbsynAsG6jx7YogdEVblt1
Thq+XDfExX1s18Kkq3E9pvMk27i/0AKiegWpFz2DX+1Y+KLJrv8jBfnlg2xWtcZSqXfqIgdTnj9J
0hohI7a+ql1/G5LhXGpjUE3xLs+qnbGQnVZCoSJKXSUOLysZBGklLxxv1s2G48GcigV14+xopK9a
sku13CVW79RV5LXj0/VNFnxNjYmVemG31brgjayDoBmyzcvFnJ1R2l+3wj97QESBI98AIpe5YKzY
SKF+BmeZwFIJ0G+jgWrx3pye5+bBTDKBh/L377c1Zk2JYkmqHtd6ENeys8ajA/y7M4LSVelfLKkW
HHXebWPiv3/XxgR8cAFHU6sZ0dEIb+qIYEg93lVRMAMQUdkPWVQfFqFkGP+U/7ZJ/30TXeQq1Kyl
6oDmNL9Y0EWttdfrH4y7hZYCihkwzNjy+3HZGGgz6BFlfScHXTw7lXJSAAeXEmcYTS9LW0GSzH+X
UnwTukwKAdXwx+VIUHZaTPB+4qDHT9VNdujcaKffROfi3J2ngJyGk2gugqPvSYdgf9tktnDs6nK2
hwU8UrlTf1H3s7d61bG6ZJfyNX1FihBYp/yeaoGJYZ28m3Vrm7mK6kZN7DBBqbWYtSBtKkfql0No
ihIh7tneLJH+++YjahhuasGYogRLDaaSIQili12vkDgUJCL8jq9NUF8iMnibWYbaNASmKx+b+Kg/
2rcZXt+pBzGbfQ+upx0FCIgQgfyF/bbHHPCqM3Iid0mEgQgoaY9fS1V28nU3/sn86D8kxu+Vfp25
gMp1mNJaqrJgVHp3MkYffLFuXEeCCMI7zdtEi3FFjArIq92ZCWIw1KOVv4pM8IF4p3lrgPE3eEFY
6EBMB0P5t7XsW4zK2/Ih129yVRA3REthXM7I8zHPQ3BsqkX8YNaKq0Xz/fXQxK2cbVdDV7tx66Kc
5lXr+hzkBsZPaSgSV2/l8hTb2l2pLUfVGH+QVkXWXRuYzU4UERiH531b+0wCtKp2asx9QgJVflrD
/apDCVxxauDPry+Uu5dgV1DAnEnxOIxbzOVq6ABE4lStd0Uie5FpCvyCbwEVT1DIQNr7ffxis5N6
tdbLIo94TuuhY4JxC6N919fABSlCyeKXCSa0R0ai9q2OR610iG6so3lKvo29A8FTvMK0owKSCPJq
fx1OIlEj0dKYzcsNu2nCCHVxrYNS7dwEWf8nY2/bpTGnKktI15phqgcNqGm0/tWeUqclp76+Kda3
69vIy5+2pphjJZdph3HLDFCMDIUA7aWOakddVy9+sA236IQBnW/Ppm8/TE+Bc/jjEbOidCqTvIiO
6qV4eec29k1cydFfyR4v2cf0++KVu+lAvgmBddyHE8qav0wzS1X6QctjhUgYMVJ8yelc5bwewp8g
+iJv4VsOq+tPeS+UluE+ALZ2magyT6vdFoC1B/0bsLTA7Us75SFGHuDZAO1Pp850xEVr6v1s3W5r
lAklfayODZD7VqDfUpnv6pnqAWdnSmiW3hc/RBUtbuTa7C1zn2HESibrnMdHUyqgQbxrpJ/D0Dia
InjA8FJii6BAbUCaCoLtzDecY7mpIyAdAmSXjjp+TcwbsEg7UXuc5p1e30mpwCD1x0/7uDHIfLxQ
7ZWiKyE1EyWqowP4WWmQIh1FFC38+uPGDvO9lnWIY1REIkyi9Wc6dvo2ulWgu7ULbYo/Cc4bW8zH
yuzGlI0cHD4psgJ1DHr16/WgIloNi+QYGnCmlHIBd7hVfKp/Wx4MB80SwMnErP78A/Z7PSyao9ZA
G2vm4LeRTgb67kfTbxoHiqoJCpwYH9yJEV7cAsLGD1lEPnS3FhtTB/G7zOM/wwzaRfX/P3PW3Eaw
pWu4r0EihguVyUkTJVbSpejsIGsdDY1LzQPTd/FX4Zru5CeuAYEgxVU9t3baYyasX3BP9sY6c832
OZBZZAL/dau82Wrv6BikaOPFGUpR9sM92xtLzMWq9eioDyAxAA7MOJY+OHjfhzBFI0bcE70xw9xA
Mkr9pIwGG1gRv4/9Mg5iYY2ORoVPUWNjgwlTYdooxkqUkM4HN66FmS2PPjxBo/c4YQQGBIHpt0N3
+/9wTNHqmHhVJqXU9hE2MXtRbnuvupkTp8C7qT/It5qJax1Sj3sRxFLkI0zwqsNwyUOISx6n6s6u
LCeb9zPqdmv283pc4aZem21lAhcgo70OmuYhUOKHxP6LqM/X/z4/kvw2wAJ+U2hPV/VU4L30KC+O
kjjRqYEm1ujqi5uh2nOERrpbvV63KnAWFvCbSHU4LBrGh+LV2FX5oQs1L8lTF+MbtfVy3RY/Cdqs
kAkmXan2ZjVBZzQOZj+DmBkkkKAydiHeeKTEwt1j/v9AxHKzvo1VJoiswKP3a4Ugoshne/5ZA9sm
NXe18oLNdv9ItlDdREy2xjTUTZ6Oi4LC2ejRsZ7oXr8ZAfelspkqNHyENV7uqUNKYqOihVE7VlgG
fGSqMg5hBviDdNs+Eegm08GGLnWGtxZyw3/TnDYVToXSj/UpzGzMMhFT76ehWEONMn4sO8nJdtmz
AYI8ad/uJU99uO46/DVqYJuxLHD36ExkSTIrwfwyKNJN6IIObRUkUeE3QJZcN8O/7tDa/dcOE0xs
qN/Zhd5EYP6rA4yiuNH3poHEX+eGQecrlEXc2SVP9oXOKWeeeFzjvf30eVt//wImzKjrIlu9SbKj
ek/A+pY+hXvDpSMq6w3ALMoe2Cu3dVrkZuZdj59ge8v++iZw99qUMXULVRFDt5i9tpYmIomxJkEV
xW49frHTS2eLXpnc4qi1scLsdGTGUQsSBHAgvJH7GPKy0JJzY6QUCXSnviRUMHo/HK6vjBvsTA3z
2cjeoTJLV74pDKjauKTQP8uPfQPtv7vIkJ3Qfiik0bM70cQtfxd/22JuYTAcj2kcG0mQmj+1IQYA
5KeaKgJ//RTagIkAQQ2EyzEgDYYVZkHpJMtr3y5WsFr6D6mXmv1QZZOTood6qCOMjWidhHHJ2ugE
PvL58zGWmeXZpAc3jqpQScDe61WvxffL/Wyv7WXFkW2nuANt9FdN0Lv9dAe/W8UgBRAhSKvZzHck
da9YLT2exde03Rvlf/x2oAaoTB+iKRQ330vCGw+p7K5ZsVt01J0glU99/abzxx2GwnZ2IBqP/pS5
MMaYCCphcClOylgKUlzvdXOroVSVm9DMUh+v+z132zarYtxEXZoa429Feizmb0p9LKfv1//+59ol
sxLGG4pwNeKaEqYW0/coCibJH4bbonctmreU343+YZIFN4JoTUyUqnNwaOCB3ATl/Nr33+1Z5OEq
e78xa2ICVFosvd4lYLw2vkknityKfXI339P5Y7Cy7/7LHWTCvqY0slTH2EFKQZOAyKQ+Lb6yqzF2
JbBE050PFwxdF0qsaGugq2Gz5DNyZUR1aYE3nNIOgO/Db1HMmJz6oIPuhrwOhz4VLI77qTDuiFsV
BhF/P4bd0pbyVoZKdZDbmHMY7gYMM1xf1GdGHbooTDkipkMs7RNVRBOthaEXgPtP7rDTH409ODgs
VLsoC1n3tT1Nd92btofW/DfZp+lQXbqiFOVzu4j5DYzDQEkxSWsT6iOjv/ZHOn6c7c1L8TSbmO4s
PCjautdXzbeIZAiREGkfQEEfN7YZ40yPrQ6p5nMN6vLSp3lff0xf3rMTXyR/9/mFQle4sUePzCY6
mqmeapUEJ9Vu2zOCFcUfAWhCq5h0zDO/zy+RIlok13s2Rqk/b4wag6KAI8LMAnXfovxQ3hYX66eN
CTrV7/dx42S3ohclDYefTsjGIv1FG4uqYWiQhS/XIMGodak681w4WX57/eNxjWAIBrKlUDgHC8hH
I22aqV3eT6jgp8ECRIvVH9v47U9sIEcHPAGTPSr9DZuFRLjiyhynLxjrJyWeHCv1reKP4gmKQ/8a
YWJ/NKpGJUUot6mX5KUNJlCm1IcEunOyr1Kn/5NgsjHHxP02rCsdkwGgkhtNt1VvV7CGXN+1z2K2
1M03JpiDXGVkyKE/DN7Jb9b9jNcNhH12YDN8WKFk2/8dne39s+pMh6jyBJZ5vg4hXQVRDEKzCiv1
HUIstSekSQNbdZvcaQP7VDybz2Hs1NAtc4mPkv1BNGvx+VmO9W6tMl/QBOAOXIBwRfVb+JwG+hsF
Ja0HsDemh8G3wI6CrqorkgzgRq+tWeZLZmaqydKwQNQSACDbMW9Xr3PKx2w/dUf9XtqrB/1PfHVr
kvmyw5q0o52nJWaqV6/0MOFmefpugMzt/C0BAY5oAIMugY0kW3vMzTcvRW3Pao6hQnX8W5Oyx3WQ
M1DB5D/SMt8Xq9CBaMS/YpDVA9elKIn6DIdRPuo+qB13VMgidWjlW6gczEtfTZ0QEF6h4YEB54/R
pe6MrOykjATNbnH7YHgZvs2nxB289qY7S3tgTMBCKMqZuXcQGHWgFGhBHhmazx+tSqRbDTtuqa5F
74FCAaoGYDJqT/o38pbc4VHuyyJOA75N1HR0EGOghcdWWJZGmvNBh/qdfA+K9PA+OVAtVqN0V92x
gGLz+0t4s/7BWwetq19GmYWONUkwiKQAwga2si5MnK4QkHxzTyB65ETG94N8LwsEkboi1uw+R4p7
oePPmJoB7rzWnXY37yq/3Euj4DLnXXobg6y49Rx1utroaRF0OWjfm9dJf5BFgySf2yMIZ2D6MDDC
CpplwsoRJyPp29U2sCoE7xiBDGkYajaQnDsIJ2W4C7LBlIIyiQUSL+YM5FXRpIuugiPWD/clhjv0
yFlw3mqQmyrvdZr80ii76IfgoqDZAXvO4YoaKKxxVRgG6xwdWJkisiBYO8OOyv/ksJ3ss0B5wRCo
oA35Ge1Ad3RjjckjLK3XZ1WaYoyu1YkDRiYVOuEVLsTh6/BWW+gVUj6a9Fk6G8+ChfI3+PdCmQ1u
8jzGMCAuCYP4kARCAti42SVMdqYrXRbP8tvMWU5/cvYo2xVQ6MDO6uwbqa2MSl4TlIwNkCjMVoTK
9PV18S4Gm0IrNV0DGoGdHmuH1ZpNVbKCTEK8NBK3621nXu5X3U87Qab5uSGKz4cs0zZsgB5QK2Ju
PTPN0oJoi47H0bRbn4Z9hSHAya9v1mdxE4heaaxnbo0xV96gFXKURhDS/Cei2Dttr+z+hKmELgqk
PhRRrJmfRhs7DF3/I+7aSn4daJiD0G/0zmlxHxxVXHexKFjSXfq0sI1BZhfV0ixActfgeffWe8hz
L9GOTK4GEqEWt14TzPvsad7H37pXoSY3Ly3crpXZ02nQYrxvlfBA54MUj77zMDYPBMex8JZXkXQU
78htrLG+SR/SY2sAJTMr5l6uZX+yv4fDf8xK/vH7sYONmq60hrpgoKQnb3X6JDcXKfWuH7LPtXTG
BvPGUksjV1Mb+zYc88A6XpqjHnrtQYqc+jRC+ZEiHBI/uzORrND/V7rdayfKHvgfj5J6a+jOQK/+
Y8JSahj/L+IIAIEFtMnVQS8EXBwiA/TfN688vbWJMnQVSrGy4WYQ8gH7tehJJLLB3ACVPS9N2SMZ
6VonHx3VVXcdepPKAwEhX9xReMVB1Nji++HvjWNCPyCW1kDmdgjsJXMbKT61cr/XIvtw3Uv44RG1
MJproXqks3ZkcHWPNkgqwwvmMXCzQf7rR3E2fJDAXEQvAm6lCm/LX9aYV49VoNjbRE0RGFayWvup
KLBAhfSv1Vhr9+PU1qmr1tKUuXkmtcuuX7uVcsbM3yvQdybeqsll5KENNviRVS+nHtT+e90Y9UeC
mnyw6EUR+iSb5sMagz3WBabYqD0pLhsRkJObFmyXwkTEsEHSINejFOixU/wNJutzuNdB/T8f+mOo
ONq3fgF9NR1sF+Zd9NB8CsaAZVNeURuVXiYipnOrQ4kdykhgjjL2QNbvKW8xcSwbvGYteM3+KKtE
NvCvRZYjXI9WeyFrlRyV9S5c91N4iDWnSgEute6rwpeTl9zwMY3hXfdO6nyfFwqcrKnJiB02E8Ii
c+iWsq0plrU9x9XsJGroLIPtgRtXcMi5Zxyj5v+aYgKV1qyN2UbgE87Xu7RHyUEEXuUWGuyNBSZS
1dEsl8iqkmOzy74rUC/PPUqBMB7qXY6aJVi7IXj9BwUjwPeRaCFLBvERiwbO6zxKhtqSgqHVnBnr
UrT/eLIcHbitCWbnlHBQ+0pBX1F37NtlV3rrqXCLL+8sC7e64F3ICYsfjDGbKGm1PqSxLoPQRkc7
GlRwOvneacPDdccTmWEiftGHKh1SKwNMdme16tlzj8KF4GXByak+rIUJvVKxzOooQR98an/kUrJL
mssqeZa5twHyKk0RyIv34P1gjwm+edQ2w2qUUDF9KwuXUiBbT1HQ/o0hxi+QAvvPGYAZx2Ai5KRP
SSwPdhL00z6KHiy0WGTBFvKurw9rYkJh3IVQnVAxPN7tlh1q1qhUariWl3feRbBDXHcLzsNla40d
KLRWMk5k1pJAip5N6VSjyZfmN8p0ikXiWryqC0xBsEbFocXbRf6Y16C0FFalXSagrEZtwh2e40f9
4e0fZVbjFQ17UXzirQ13CTFkFYMQJltaisx+nQwdQ4PdqPxtgnIuTWJX0jJ3KPqgj0SpAPfLKaA3
p3PjwCS899g3iRvg72rb9AC1ULLaYa/8APNFFEDFA5GwiMUDTZwAT7b2mNOWY7wDZAqovrQFBvCX
YJH+4KUJC1BBsaAnoBom4+9t3lRKkS3lu86LvMuQTBWX+kB7buqPP6nmEmTUkEDBTLyhsA6SQFud
DGo3B9FLCd1eyHR62oPxOO4o4ctwEpYeOcVVomAgUoFvYKCPZdOZjCRKwyICfMR6M5ZAanaSvJvW
QzEHaR47Ze8r1VmuG8GR40XirVlmU+NsiiKwmQFVGauOIrnQ4wsTQbTn+6JlajrIEixiE+ZW0ftl
DYtlyRFFxrO6S/0BlEHuCmivfDBMRxW9prlnbWOPuV7WetbqMp5RqL4f3xQF+BE6FBHt+hMJtAu5
1YrdPxCr+Pl6AOMhV6gq8q+VMqcgKfRoylRa27nMHlhgDibodGpn+BrCT+lgJLrTmuaEIowEd8Xo
8+Gcg1sZzeqP4ayWzEbWmnkFtCT6PnrIWTNHOYyH9Ua+XXzZmyC0Xj+bd8I6vfo5hSTKxjCz4LWw
9ZKMFu1Lyy49lOMh9FuINhR+LhTm4uV4sGYaWCAgOph8/bhMI52kIjRCKegrGwj1ztC9ZLBMZ1I1
EInFRvOwRsNQOGEyTW6XW9nNRArVr21yLutxPHRGMoB/cVRdJV/Jqa6AYrruAdwwuPmFjKs3AJIb
S9YPQRW+VvVzmAve49yLS5Ux2obZUXBhmcyNrC+FZne5CQhf7mHIvQ6aI0oOklulDt4L5M3MnczD
S+7r9XVxs5uNXbb509p4o+hhEgFDgofli/HOcKQ8zG53rh/ie/tJYI/n0WDlQQ1ORU/EfO+jbu6v
tIui0qxR6rNqdwFi+TZ6rSHYFPtgk4lf1VtrcMALWz9Q3LIk2GTeRwTzOugUaXYA2qiPbtZSRiC1
AktIWob7YpRvJ0s0Ac83gR6TjQq7jBGPjyZM0ku6YiA5ne1nVf1p9QIiHr6fQOz+XwNMROh6pVmz
MklwWy7gAgeSFsNEqD403rtQNx3RFhWjeAk3avm/TLLbBmpCDWUq6dCGsfk41k3pZYV9Lsxe2oOc
oXAGDQSPhVV2gu9F/zDzjsXclGIhMcCRAPDo42aGxbi0TZZikmO9i9Ieg4U/5/681LN33SnpnrF2
QMWgE+ipoCnD5qeRZS5SDbWfICt/rj269MpdIiJg5MY4qCnaFoFSE4H3fVyMQaZuWklNCeVnz/pW
B9AI98bObQ9N7lqPVKesdcvnsvKvL46HTCAQjDRNRaEHzmZSYkVqMlVO8YBWyuS1TNonqADvW9Py
UswEx+rwPGWvZE1Ld5byR6hyhmHlxLbsFHl5NqT5MUnseyXP79LhSfDLuIcF1TOksfifzTbdhnHQ
yAjtB5T920D+nu2ine2GB/L4fs1c4nthPZ53rYFD9pdFGp020adcV7taTWRjoz/tFC/bhd7yVQN3
M0isDqIRQ55bbY0xX5x+ik5e2/hY6aciBrvTTaoKPq7IBHNr5HIk6RUZlQClca+uviTxg7KIOLX5
HvR719icuUGRqY2mIgdkzH5ULyU6J407/8AMxs/ltgpU3EyYZXTrvQi6y1seijAKziaw16bO7CBp
gCvPrAxPfRnACwCeTDxxhioQ+CHPK8BqgK4QpGlpPfejV+hQjGpNCVM66l7x1R2av+kuB1mitlsO
ESQnBcUYXljbmmOynWTRZlmfQepZ2Hel/ve6/JDVyCmzt+vL4p0ugNbR7MUtC8gYu3llhTnDuMiD
dn5UQVuSCNJx3schqHwjK5ZtkKUxu2Y2kdwMGnpbqn7KS3dIzpOI3ZdngiaEGCUkpgHRq48fxujW
2I4nRQ+Ux9QunCh7aFVBKYT3MXTQ+hNbtsHGo9GfsIkIRThPdWoAgKnNNxVtVHcgySQ7OY4EGST3
5t5aor9kY6lq6tJQK0AMWtzX+3eNyh/WT3T9AeD+bviYzvjrPxc1xcaBLQElYBvIBoWdxNSaYi7m
FpS8jd25kpl56RQ6KAQeib3v2lOsCdIT7gfTMAOCzj9uOrYNGDa2tVpt3AVm40HI0SHNYbGEGki8
8woMkQmohmzSLf24k0MaSs1Squb7XLzulxDm0jAupQLpJnmaIEPmHSOUW3TkqxThz04RxUsz22M2
hEGqvCha67aN6JHH3bSNBeagKnPUrFA2hFZ6rLwumvpaWOA4tKz2PtaUCzGBV60Wkn7tUQa/zAb5
2c6E7Mym0052O2PEZyznvTalr9fjB/dkbH4Wc7fMbVpocToCbNr+qAe3x1Rh+9D2/nUr9K+wuddm
e1l0T9LFKclzKAqnkOLUDhLAZ+ZRFvYFeX0nkBkj+aLzyBZUNT76TLgUA4j6lTQIn0dPrzBiCtpm
Shbo2LsRhc/pPNwpzytak3ciaDDfg36bZjaSaJ3StXWNJ09l+XU3HUJr2l/fRX5w+b08Nslbl4Vk
lQXZQ3KhPI8aHpB0ij08x8Ueuj39TYah/EmIeuVVt7YZOv33TUyb5GYy5RqS2pML6a4X7bU/JEF8
wOgSGGRFAZTei6yrbDNoZh8H8DOCjB1d0O4dvYQ6PPEyYLot8AtDFeVr9uP6pvIOwMYeO1u7kKUo
NExzHBW7d0LlMIAOTgOqNXu5bod3/oERhHyrhTcpRMA/buIcFrOudaUdGGt4JlKyV3DLTSAMum6G
evin7bMB5TERn5FPMe8AKFXMs16F0G3NbbfsD2uoOwUoPYadOXzXhaMw3FW9Ax8BtNEI+94ZG4JO
fILdk3q3gaY1/DH1ChcaHGm4U5/oZ0tPIPTRvOvL5J02FP5pceHdLuMlqaxQriCMew3rri0rNxJr
8PHun40J1jHAhaUXJTSyjvI+uSG79QSogZfeUDybGBvF80K83ZD9wj3A/EbXuzlikdriYZ0pVmC1
9v20ao4qhUE2tkelHnbXt45bDLIAM8CcI7j6FIuxBZTBAKmQWg7KL3nr1UHtQzvVW49ygwRf9YpH
EfU7z0m2Bum/bxYHzvcGsRGi1rpxAHzIyZXSMYwnwbJ4LrG1Qrd4Y2VaigzKaqAPySy3KDwADg79
jwGJl+n1L99VSLdJqOU6161yl6aoICbBmQbDHXPcSguyWFaIgQCSJ84iHzRySUuRLgzPOcBGi/7T
P7rIjLPnNsqmpFEwHF/e1tHJBM2Lkr/GoiSZ+wLc2GFfgMuIqpmVS11g3NfB8j36LruUaKBw68N6
X5y1I5D3Z+WyHEQlO8ECWQEEKW/GkkgFqIhI6ljqq5yfzGJ1x1L0uXjRcbtCJggPepaPagJxczOr
Jyfp9G/1OBVOWQ+ODJhlurRBnQg7Grz7c2uVXnkbz4zteknTEt28Hl4J0qN9NbnGI1iuAaQ2RZGR
28XYWmOOt1xrczzU+Ir647BbveSknWLf3Cl7874KUkhe6neSf/0U8OB0ZGuTOeH9tKoAowAGP/rg
jJJzD6ISqjvcKE61/6s+DV+NR+VbczbvKfKZ6gl3hz/qmW5/A3P+o16tVitGjbLZkdbRfYpZJ06m
omlaoKYuTFS48YaOFiLP1AAgYewlRRajXgL0nvmo+FSjtYXGz52eOZ0HFsDdcjJLF751fad587Qo
YALWhEe5CaNMLEgWWVJjHYN9XTTtDfKaDqsj6fumslxprJ26XODJ7qqIWo2f+Q/wyNwYZh99ILTF
tB0tMMbnHvMVik/cxh1Pud8fiDcfzf0Mog5lN+4TL93HZ5E4HzdE/F43CwqttLEDlqEqjxXmAyzy
damflQTkTeUXwQZzD+vGEBMixroiLagpY+BCawCioW+BHhztu2NO5sd1W9zLAwVbXMFoVCjsmMyI
i0NPLWBOauN50U5qhSa/SI+P177FCAfA5CC1MzCKwDhMOy5FO401RSCNXnlXPuJ7OdGdQnlK/T8A
CG+NsQ8UWUmLVS1MLTDKn5WZ3xoG5YnIDtf3jXcIPphhHiRQDAY9xdCnAaBvDoGGxkhk4DFm7ZxM
ycOK0ktUr55CIIc2iwS16H4xCfYH24x/xOOo5mZiRQGJyaHG8Gc8pn91g+YMEvGVtfBbA8yBPRGd
fM4B0GVwd6He8j+kXdeu7DiS/CIB8uZVplQqc7x/Ea6V915fv8HTi74qHm5x5u70wzTQQOUhlUwm
MzMiDIVU4y4vEQyZA0ANvFEgpakzY+haL2pIOLpNyp3eZPglin1A/eiGDHZikdrepkhlqSPPzKkg
oRS9EqBIXDA4nCVf/WEun71wfgeKucKNWWpnhaEspUaXS9IcHVLZKZanWTqLBY99mWeHvo6TZSgk
DdOM3XAalMdMfamrXc5jweFZoa7hLAnbRFGRaoym36+naHyNDN+sH68fBZYVfCAFxQ4dHD903SqN
wrEXq0EI8t4HtN+XDUg/7xOZR0DMuOxQoP9jhyRWmxRGMsqhlqswOUTha1icqs69vg7e71NRCvHY
TI0QQJSynyx/rK36WAtI1OzrZlhvn+066EJUNy3QVjchhzeAZdBO72JcYpkf7pUYhUXS3OClCaxw
sdk4mgi+b0ILTN9wAyvcxbljdWBOhbDEGKaBGbtpN3m5xvEJVpnoYpHUQZIw/RxLkQYBqrfqpbrp
sEbLi07ygAoYQdzkZ5lTEWb1PS9MUmeqlCqrEIdOC8Zdf0rfayBMzQmCVL3de4qT76M39HSiHW93
mbfbdnupU2ZIOQ7ykJLhpMUDG5Krp3Z+JLLE4r4AKyDHTf+PrSVtCjQqLJkW6a6rrinTuUEj81A8
KIiK8S2mlDV7PYBuxCt99YFfiGCfjT82SQzYnL0VXM9C37ZQasDwBkq0kHfpfPl9PAzuCjrh+swr
ZbLKqPiafyxSDdR+LCwDWAQRWs/NS7LX4UCRF+7GfXQmHxST+276EbkZT2Seu71UmKlaaPvpGSRL
/unc5rv5qN7Vx94jgkfRY7fnpZWsq04STVkUPwevdNpggbCWtmEYCAL0JvT73jgW1o4TdHhGqOBW
Kmk1V00Zo35q2P0TqA9VPAKVm3KfncRdvp9/CQHvSf1/nIx/V0bn68lsKf1YQYe3lVxz8Yb6G9g5
lgHKz8M3KXyoFCDqoXSpCb+19+vrZfor5n5Ajq+h3folVZczMAemKPdI06ukfvRxcP33WXUKTMb+
MUDFtyk0lHIoZDmwklOB+qZavUilZs/Z5LU9uqDGblosb0ieZfUlLXzT6L1QW4+zkrq1dM6X92Hi
ZYXsiwVIAgh5o34HMODlIc2hrVDMKTwXPJoOARdLduyGbuL0XrwXjzzoAnsPsL+gzkEbDnMtl/ak
dB0io4bUwQCuV+RKe/EbgUyMdvo7frF82cY7H6rlw1574uw+Ofx0Aiyh6IrxFrAnY62XlsVeqaes
0FICDT+IGG+p/AUvClA1ZpiyxVu7fM6d+b08c4M907E2luk1N91gpWg8gr50/WEelD1IGp3iBP08
TIRCtnLHm4liB8KNRSoQpoCsDEVD5p6QKLT2+gYGclwy2a/4VfP1t+EHIYgoUM/gWWaGjI1hKi4N
lTKtlVJCfByGgXZQTbsT3jhfklzK174kFZfyfJlz1UJuQsCjsZN51k3iY0mr1/vDkUcmwvEb+gFj
dfMkJ2MPEtM4dIzCOkbaXm/OiRm6qbC/vjTyl19ZGV1QhGZgWS4y5vWn0Bump3Y8QBbc75QXfbHA
mHojgqLoukX21fXni9HjJWI/ZYJW4PUyZjv1QMCCgqMrrvALFRndXlxC5N7whnaIx9PrhFgCKJhN
BVQDdPslUVI961RIOq763gwt15jOSsmf0GBeJls7lKeUedyoodJaQf9GiEvzW6L4Saawx/PfAeq0
jTW6qC5IhQpqZ5Qs+gbo2/XUZ40tTudmODe6X+SOON0JhmVHPWdKhBnEZcmUNAmjuQCGUcusygZM
XUMbHeofi0NKtZFXf88Xp/ytQYILxdrEu+41n9jArx/wX4s0I3ndC+WE3g+I8Zwy0BIwliT347F8
1bzuLfMz3B4QDXcIyY7mGuOel8+y/Af9cjKZB8IUjGbDvzap5SxPndQvhRSklY0GiiMvb2O301SR
s05W5AZ2xkLrUwUlDH32x1Iey76fygCckCBYs2aTd/zI/UpvJNq44LwAHTkGYaiahR4maTkYmIHp
d6ZPprvMJ+U8A8lduct+rnnmWMFsa478OZuNE6uymtCMHwLxnowYjm8kJw8/GYOaQINhtCUdzAJw
9pF5EFFthmwlmCEwrkJ5aByGgzKZGJ//bMWDjKkB/ayKqeDKrc+8R/9XySgQg22s0WPjEUp4imDE
wAPVDqY3kbfCYuWHd0ttk0kcFdyAxn3+IO8j13rSeYvVGN/UAnoSpW5wtgDiernJzWomcaJhamto
d/HdP1S7AEL1dhHkDUbXUZpCK3Z+v34mya/SnrSxSh9JcYmzutCs5BAuyo3Q1+/KNOd2EkXHyPqY
6/hkJYBvSn+V3VhQpYHKMdhtMSl7uVpJq9M6KsG3jURDuS1Psyu5xYG0bsZ2B9YdFx0F9/pSWb0i
pJD/2qTXGopNqK8lTk16KgcnBS8iGSgBTjAT7AjZ3Id5W931Pq8hzHIsUPCg7E0AL2Ra+nKteZQq
RTKLEJVw1cPgkVxO8Bo0bEYnCUx72K1O9JlXGXc8WnPG570wTZxuc3K1tcAoljab+xi8D8qejLIQ
kWcumSbDeS/sUKFVADFHsqLMg7lgO/n2mTfuUA+R99AeJwxAJC6Ngl3yYJislwGh3EM12IDorEHD
0UtTqqRkBDgBTGY7zC3sdVe7N98J8nP0CIop/yU+jFC15uWsjJh4YZgKwUUZdlZTwXCv74sO9f/W
NiZv6LwhLDnxl7m5mzVS4TcTMtBTZR1A/uJ9nTyksmnjec05HIxLCyFeBCRCIpMt9BOr09J8zgRS
G9jnpzKwdtkHMOnO8gMwwh0ItncSJ/IwPx2okSEXDAYzHX2hS9+MAINXQyhYI7oLj2Awg4pq5ci9
q52lmygYMX2denrthY50y0O4snIfHRBQNPlMgzABUf461aC6SHpoj+anHBoeO9L3N57XwwK5EnDT
mzfc8M54fgCgA/JJZAWAhMmURQB4VL0YxxJKWf+EgMIXXhp3BWsaapQOFwRFOiRUYNexPOBpoSGP
5ikVdCoMraZCA3qGNEj2CnD4o52hIZ4euPcm+U7XLFExBkczTGoNCpmGZOsH1SsOUeSUj+O+t6XY
6cCJBQSPDzQhUb3gwhiZ+7pZJ7Wv+SJqQx7iHKr3KDURKDsR1RZqYDYlL9tZLk9aknUaVdCpgesM
ifOXWgRIS5RcUVNrPy5HeaqdMT2PmHjmHEfW59MwcGwQTBnOJXXm1yaetSSXC5RewwMgi3tCH1Ue
/kKsEsAxIATQZsNQOuG5vzyFoggJUKPT8PxYJcdoZXsdnrOQd9ZZ0XJrhfpKMRj8JglsdJhzVA+k
ywYge9fY1o0BXiygayHygdMui5ix5E3BsL7X1jT50zZXYF/peRfmM4SWlp1sefn4bPD0qViZxcUm
UqFMhPJ0NUdgsCUIduWoOrpTPZuu5Id4ymCEDtLyhrs+XvcR5p4awBIQij8FafLlwsSqAqOhMofB
oA/BvDbPjVn6eT8ek6VBEhnxQO3MjTQw8wtMAThZaVqAda5zLVPBr2QN9lzZhNi58Muj4s+/wXw3
BfHhhZcmsi4lA1REINcEaxRYS6glio3Sg6oiP6TG97G7S3X3+haylgQSTWwgJgRVkOhc/n6+ynI6
lEIajNZ5yb14/hEPH9dNMK+arQ0qEIezapDSNIEdS7uCIHF88W71UcUDqzmaCu3uukFWON7aow50
AxWbup8rVINmWyJDFvVpbE13ATO1HKR/Q7uBqaA/W0h9oqHWWnkywUNKXL90q7MeGE52WnYmSgg1
L98jv0bfNQYpIBBhL8J5d/nBujTUImWWs8DoJbvsrENEUOsIv2XbcTIilu9BXQwKGQB/INJTCZ7e
ikk5tnkeNOGrGcsYuOBJY/AsUDE+qTI9nIUUvdFldtL5VOsj7xohP0HvF2T/CO8hQCXI7C73S5Dm
RlEKID06D7yc7rpXHsYD+TbxYbDzt+uexwpIFhTSCBBaFS16xzI1Mq0q1/ugzh1ZKcFB+FR0QSpU
dtV0HC9nVSD1rTFq8zSzE4UyhSzBclAPq6vtmzOhc7TO+Y2ChEM86g/XV8fq+mJCGs6uoiRkaTQ4
rO9ScKyORhjMt1Vu94m9AmyJQWl/ubMMRzosLl5xt+GNwYEMs9wEjQ8dEE/C20TDPEzZ0LvabCBT
rPzS8t955l1fGO/36ad4ArRKnQDwAL68jyWMx0dtFI2760aYYXCzCnpYqjKrOrLyPvqczJJO2lE6
xq7lJKNNCK/EvVY6HIss3ycqC8jVSNOcpgxb+2TsBoHQ2HiEpjLxwpN1rgISdpU7LnseKw/dWqOu
kr43+8VsoixYDgPI0B4k+x8mtgjMIS4ZAuWNobLi/NYgdbTlKdLMYR2NAKf+XFfNrrHCQ612R2HR
g1ZJHTwLOPBI5pMNKaliiAp0TZF7XIYTs28nbcgwwyfXTvhBhCVIzTh9Xe9B6NChMAdWRC+5HWy3
Tu3rn5MZXPB2ItN9iMf0a1E39HXJKsHaR9nqieZbDDXLSiZ407riHAj2STeBzwduHgh6jdrabBoX
EdSDYGF7JoInlV88kEYYyCvMJ+Mj/ha9z429TjaX4JTcKVS4xtZaaNriFY49pgxLWS/KTQ8lnM6L
78g45uqDkssGJRc3LWac+gtTVJowhdOojgNOh9XeqzlUQor99Q9GfuDaWqjEIFQmTOXUAqiYwQpY
DXZU3o/j/XUbrI6CgdYsCIQRGkF2Td0CcZS12mhMpLSm+8pj82JJIOWcA1K8SHAZGH4P3nC7vNGc
6jHisiEyN9EUVZVIV4gGHdQkUcygcIeUWLReG+lRUjlOzzpwBuoFigzyOtw8dNWgH9dUTUXUSHp3
vutdMoUDxNE5qXb6U4fiwYoal7xf9ivklH9e31vW94OADBoloK/EmaeuhXWRpjYv6jmI197p5+IJ
U3k2RvA4FzlrCzdm6KJsmgq91aRzuG8y1Lyr+KdixJzXJ9OEJGEhkJPTvyCGu6JbKvwvDTLkjYCT
NFLG+07Ez2hnlz5V0JEtAo5GnSZQtJnRmCHJjxXH1GwR3IeE+MGcoYJOdJK4NWWeQep0pUMN+aIY
eC2Im96QCkF9bL3RQzMb/L28yjlzA6E1hko9XpQqjeZbw7AoF62OgyV9FCNoF/GQdUxfs0QVWmbg
RkGZ/PJeQakqVfIqEgLRFA7KgLKjNLs1v1pMfufLZ9rYoWoBctaJEjivwmBFqcrH0LRd3K+Y8xJe
wLPYnEIbhD33wk8uTT3PLrnLNzWILO50cYjD8rDeAjml/Fhd6LpngIv0e+0jKhzLN3fFY7TjVh3Z
G4vLmlAaIF8mX3ZjOFaWvC6UGV068OO3QXLUwNOd+HKQnQi0PJ3tYc97tLMWixEzxC1ARWCYShIG
dZKndASUXUZ5p3NNwPpK3xo5uQhrZbgnURRAMZWgrS9Xtkh5Eiql3ASC8b3APLNWfRcTHg6EVdjB
VPgfK5RjlsjJBylHgNc/wnN/0vaFH56S5x8zEbvwIS7IlfFlmyTcEETaD4SPlEl9Hcw5LD91ybIb
vJ3IPCLEuwTb0uzovQdBd+SKhc177jLSSUPemKWOBuT+ml4vIB+sGX4q3UCcVs0D0WrwkntZLR7H
LvPrbaxRBwLEi0M9drBmiZFtxJ6W3rdcNT5GynixJOoGC5UuXEsirDM5Mp6IRL1IQJNhPi4/k9aV
dyPmfozSxtAMF0TOeA1sTdNnoCtmjAfHnbAX9oT/X9pjPA94THT69B3Grh94uG5WhAYNGICZqGJ9
xUsUhp5USwg8fjevdgW1wTwK/vt0gLRLJBD34WjTvCWJGRtp2UPhI4tkyLCsqT0byW4RwW193RDr
ZW/gRJOl6LhJaZKX1kA5fVB1CGn54T2RJ4p38rsAoQuwmNj6cfnOZQZkFNsvLFKOYjRxZeIKAq5A
C2a85qMPPIi9VHhtqkMK+ZdycUOZs5+s4YaNUXRPLwOYnoyZWEV4dg+aTaZv5r38M/89uERlKnR4
xE2fmSJ99f3ZVRRwL82lYiuFaTGBP+HDeGvdwcNg7KecF8SKf+gnEzVd3BEA84H6aJc7urfEznAg
vRuB+/ZgPbAu1k6ym821VOpRnosK3jk5mC5/RN/INPt6NJ8Ky+7exB/iLoWybwR6B45rMcPOv64F
xdhLu6ALqBu9RLOorOzwHm0/J34sv+MlCWYk2ZW/9z7/ocWqfFwslrqDtVkvJxVZLaH4hGBG55tB
/D07AdP02flLvl9fJDPqbdZIXYx9Y63rOkFSRYdK83pfF8AuReesRC1u+v/uJ3VXGUDAgWcRimnz
Tj8QeebsDE67/lAECqosQG7dDq88OQT2furEl2XMcsg0e4DVLOMidHMB9MXsrlD8AW3Xs+F1gEEU
O0vg0iEzY6uOBx561SjC0dmvmYZ5qUmTEVTjtxgXssjtjjHdEpgmVDcAs0C/79ItszxaF6OsdHSj
ISpUP5Hhn3RHtB3LxBHuCYgYONO/+ngbq1REqMZW12LCZhEHZIQz34VB+RpqjvE5hyfbfeWgacur
cfDWSh39UbaSVNJBsdVob1N9akLFHbPGu34GmD6ChiZ41sAOgtY6lc0I86pUVo77kAz7JscEZJw6
+CRXgPpb37rj6TCwUt6tOSqdiYUGsrXllAdy2Nhts++S41gvtsI9cGR36CiuiEgtoOwFjgRaRCWf
EktKVNA+6OfRVXblbnwluXwGlWlozD1d30X2qv4YowKXNE5QmbPE7FA1BjJRXBdZGwhtf5r54iOs
ytd2YVTUyuRQqgShg3iLig4xqbnp7iDsmgBZts9Dz7N8cGuMClu4BCR1bYHva4ZTXc92Vd0Ocss5
X6yEGu0j0JwAPKWjKnB5qItcWxqwcKInvIDx9j7Sj6P2EaqzC5KytnGvfypmNqHiqYIUEEgUVIou
rZWjkotpiCA1HUwfvIm3gid0tuLH+/7cfecqoZE/nvbDrTnqIs3X2lwFcHcFn89ZafdPdp350k2X
2O03MsTLnTPh2aQ2NI3SQisnIrDqr7vwMPjrcTxqN/8AIrpHa7J5iSHLT1D+xRCNhoIz0MGXmwrW
2yYbxsLcGxpYi5PcKYvfecXj12Vd2CroxkUZCl4gVKeyz3ZpCkufJpzjcALVyUe8PsgmGWF56cbf
HDch3+XLdyMwGgLckSDuermiVWoFsyjA4EJg29/+UfOO/OotfYmeZgAheIOBzB3c2KPicDZO8whC
kOigyKurLN9l/N/Kk/dlRnt1Y4UKv2UaYUq4WLJDCq6Yt5EguBOv30cDCor2cqp2yY43WPlJLUXv
pCaBJBhhWEb5gbIZNqZcAhqpAVfdOjLQl+2k+pVwJ+aGPTbvln6uBE8ul90A4k3ph6hBDXt9l8fJ
LjEckjxA1MidJdHPjRvoVtlidrtIP8XRmfvbsDy30jFafy2y5RidyAlMrHOEggmqGoRj5wvV4DxP
gyZYBVis6qeueZP1/75xjgE3aCopECbVMBpw6WNGYqnNZCHJrtPT1NVOZnDZElluDI42nE2IB+JB
SiVMYVmrkTVOISRX9drRD4WHSb6jdi4gSVyBqZ83if6pEP3la6OchdYTGl9Q47hcE75ernVaYwUq
JuAFO/5RPKe70BUfl/cZhNWFnzj/oI0N/ElInW5wQ2Pg7SePZ5Xp6nga//uHUAeqaOUs1HJgU9Dy
eMvvSM6tGWAZN/z42D2WPs/PWQd4a49y86G2iqocpOJAMhvJiAG4T3xzWTk+SWIcvb8Y88GEtAzc
BFK2y/2t0lWsY6WdA3EUXavUv2Ge2B7mxWunHkMygVHJqNia9d31eMhaHQptGLIjUghf5EOtvFyt
SV/iQMpqR1xAFDLnT+lkPF43w6zpbe2Qv2Pz3pXUri00IckP7a530R5WTumjVNjgGrbs1VEczNfe
Ssi8//vJATKh+O/yqF3V1D5JylAF2XhxW4MC2wj31xdGfoD+bITEVsShkAF5obIOrS+Lvp0B3Fum
yI11lO9fhF6GYtvLdTvM72SCdAmyEXj20Tx/SbHqndViArqVf1ndfmgtN13erttgHi3MgWG+TYSs
MuZmLz/SKK/GmGGVaL72J1J3wovIne6UA96VrnDHQwiy1oQyGkEEgOkMGquX5vRwSawy740gT01b
DVEA0W/ElgfyYj0YUP3HPyCCh5A65XlLIxlyIhsF8kIymzvvRdCyA1XyWUbmpWismwVm8I3QCgX2
iXpRqkmpS20HgJ4V3ub1a539uP6Jvm4ZOB7RG8cEIqRnIEJ3uWVSDfYDFOqsYJ3xTG68ukxtmcsh
9NWpYQWlTgnfmvwbZUWJZXNsFtXEJDwkrh+qBxUaj9EvDZOq48v4rXLT++HIa5p8TQIvjVJbZ5il
GoXzCHiT4VjLj2g6pnHtAftXxLV/fRe/fqVLU9ShVdSy7TMNplKwqOTfzYZz/zMOEjGAw4pOHtry
dIEmS8GBr48r4TIe3fpOg7iL+llaJAjK/6DA9tXHL+1RPl7Jahc1aSsH6+0M3QHwUMPN76TaMXxS
becVoNj792d5VFSdhEjDiIZJuImel/xh0v77QdvL9VB3vKlF8zoushjU7uIgm613zXPo/hh2lq/v
MVCHAi2vn8w8WaiWgOPjc9yWin2zHpdGQyjDl+XDim9Bv6FFnLuC8UTFsv7YoIeHhKhL1kzXVkxI
JThT8z5zOjd9+JSc5ZaYmYd4Y4w6TysqW63RiFZQVHdqrvi6+WtYXlBW2V0/TJyNo9/dgqHPqJMk
FpgUO0cynjo9BKP/w//PCEmHN+lDNEeiBpVgclUI3rjmtgxgRS38um6F6debLSP/fWNFrUdtjiss
ZYJAT6vfWyLHA74meZcOQJ1TqSi6VZlVJVjVNAkB9LPM2xjdeEwKV6lqHOoBIvJuGhWT4fVGNcmu
roXzz+urZH0wqJcB6UlQR5idvFxlZBmTOcl6GOAvUNaf+vLaqZx1MjpY4IpA6RHSK4puWQrlfIvU
iZM+gdNW2Bu3oncGOaOHQu7H4hJuRt50BvNgbc1RAb3p1qISyGDqdKgXFOJLUNz2Byn0LJ+U4Xnx
j7mDEEnABDaueiTOlztoLsNgrGEGvE9hOtrwS5MhIcmb2eEZoQJSo02ZKeQ1StLKzwiDIFH2LEfv
112BvXF/VkLf9E0aZaOo5RKmx1aUsAg9VuHXezAgeuk9L8SybniiLfG/2/ZJObk5Xmu9Tt2cN2FQ
iY2nIO8HGKp5TBVglPD+v74yzu7RebkJ4kwd0+tD0EiHsjnU1lFrnq+bYG8e2rOYhMb03ReFkXSJ
OiOdMCRpngmfRgI5Nd1VMUWjePGBV7FlH6mNNSoE5grAwm0Ba707eUQwFyWsd8KUTnR1hPfQ447O
ML/XxiIVDrUW45NhWhlB0drzG/EPC9KK6a36Lv9c79Fih9iJm+y01Oa9uRmMj4Rr5s/Wks+7cZXB
UvIprtCrrbNdFQWWudiGAmykJTmN2rpFdrtKB6ni3DKMruylWSo0DvK0jEaiGUEceUTRSfQwgqq5
I0bcQYVoz54gAOf/Nxpml3apfMdIM+DDOjMMFoAIGzk/zOPIoWxjpQPbHaViVqavwtAKpRGY5qNc
+VZ/N6WnRuWdCea523w4KmrpmGoJ6xg+gzHlGzBJjk/Nc/RsntaDaRd3xY/aj/i0PRyjX1j+Vkkd
MHmOtT1Llt2OtrHLvOxsfdPuiycUQOM92qKuzPMWcuIu3/4XX43m+pOAapdlQzI+MW+Agp0XA5cc
9Nwh+zKhCTzZvBkG3kKpey42Sl2IZkCfNcCaxsQNkXJpPCZLiVzOX9YFtRfocxNguUK7SlQ06ait
ILs4jCO0OBtHD3qAyYXff1Mexx4CvEcwRhpGU+kTJ0WDWq24SrXiXZT2dZXZKY/hgbVr27SbslEC
SdrEYAGAfJ8tq48QzzAwyM65DJhGCDwFSD2I29F9hUzOhiXpgR7PchtjB98+eaPOUuXVaF4/fU6R
BNK7aTnX7fLMUpGjHfV1TspEDyJ4nFEdivIj4oUOZlq8WRrlD0MW1ZIw5ZhN7XZT/ZHy0m7mGvBI
Ru8fik2SSMUMDXTsydQ1cjDq1lNRLG4vL3ul/u8ZdZF8/zFDl8yLrAMDRVWowVrclmPyKkEQcD7M
dRpzfIG5XxtDVPKrFerURDmKNNLQ2Fpz1BdeTYsVebZLoeKAWiz9OpnjCAs2xG8wO0Vq8WhifVtc
TC+Bkfu6l7FWhKKgin8wbYJm7uV1rJd1g9m3DgWT4t3MXlfMJ183wM6lNhYoPxaHsekW8GegYkII
dnJ33msPiUOGwVo/4+EO2cnUxhzl0tk4DpMyphHYza1bguPV39VgUWzNJ0yiyl3X27z6FvMC3pik
vLyrehEkQnF0kI31tJhuZP0u2j5YdU5Fn1l82nwsulQc5qPaLpC/C8yxfUSPep+b48/FNO6nRLAr
xTjh8bKTM8sG/bKXN5abr4mbNRbPSdnXyJ/QTn1SJcPLae0jaGX4oT/5Ie6Q3msCQh7EfQAyN3dz
jVDfM9KTXDOIg4a/NMteIL6GxhBmXlztRgwGyQWrhXpK3CgGCv265zKPBuAhBGUHglj6UVPMTb1A
ggqZqhg9NnJ1GLu/mAcll+QfG9Rxl/K+ltu+JVwd4UFxh1/zq5yi5TXtyHHPMxszX5PBiWKsqLw1
SmLQJgVf+rSSAUowgroLLGg/JfOu4wrfkr/8a6rxZ2VkdzdGhlnNl1qrpGAi4/l1MPiR1+4TCKHh
4b7sG94dwFsU+e9be1D/aI0JWbAM6RvpVrPuzOL+ukOwXfHPkqhYOWVDU0kQegrQn923ChgQxshe
JW0nN2pw3RQ7jG0cgzpijaCBtEpqDDzfpR2AUbtOdZNfZE5YAedCnNli6nChHKzLZ+sY1FmDlErV
J6IQAXc8edoOz94Gzd8VPCdAsfa25YY8QRx2SNusk4qdfT/MrTiNCNfB6C5euYtd09UxQCr4uQfp
ck7o4nxCOoKKCNNNKeA5ZsiZHaWJU+WjswjAM6Uz5+JjmkJ97LOSBGQRdbRjTUuLZZFQL8g+xASa
4BjFjXyr3F33FKbfWzo4hkBwAlUIyu+nOBOXMe+kYKzhGcv3evqmhpxIyLNBOX4nzlbXZmkMQrNd
1H5YpiOHnA/DM0H5e6UmciGakJSf0tTWisgGQaQ+8vgqmEFps1mUg4tiIkZTWcsIt0TppQIvY7er
Pll8cFlyHIC3JMq1h2kym7JejCCUj4r1NEp7Q+AlpAxeW1wgf1ZEozTbuZOlpsFV3Hm6Pz4lXuET
6pLMUQ76LnFzP90TjfGQszZ2fNrYpTLhYR4JsqAm9IVEQAZZ3TF5hvaugyK3XdxaAa+lzI4UG4vU
eRLTrF6LtkbS8dFBkJWMUaoBwDye4FcEd+JdP1dceyRYbi6UXrDCseotPRhBIUoSydBVbuKXAiB7
Qr0kcA4AuzC2WR91YTbr0s4KqQBU822oW3YWPxXzfZRVdt5CZQBiTLIbWjLvQ5JlfLmnN2aJF2+W
Wa6YMEsGiHpPTo1DobjlY+ZrXvxbAykTglfPiSXsGsTGIBVMVgDDQEmPdcbB7Aq29moG0047KCDZ
/O/1qC8PBxVUQC4XKapG4pa0l5KnxDqUA++iJh3za/tHhZQ474YG1AEgXg1kB1V2OCXEO9y/bE1s
9o0KJ0kdilqF4d5ADM0wA0vR3AchOK9eDLNeHjnOfz12AR576RVtoc+WQD7SBAp0GSP76xH1Dye3
UzCQiFBQSn0ebx3xb3ojyYgUYVjBXUaDeGoBZPByUUSHqn0e5fNkcC5KZqjcGqACyNLPZaGAiPiT
pYOsqTub8L8boOjvxV0LfGx0q0d29p072Eb87NrSqFBigeg2iaRGCeJTCKr1Psi8/NZ8D08dCM/B
D0ZQ1Msx9HhkDzy7VEjprUk0Kw2TzBlIAoSDWSI8m6Nr1adq5k25kWN7bY1UHBksfV4EsUMpKbzR
q4ewmXeYh82y/m/i8vYz0vFDCs15LSty45HySLyLnieMyjytUCgtQc2t/81MydYgFUXMcJgkyLCg
8J218T6bymRv1obGcU/et6LiCApjfVat2L+qWOzZSu0o/N1NmWPmt8JQ2dfPN+t4b5dEx5K8EUch
ha4M5Ki18Gmqn4Bc+f/ZoItyuqb1WhmBxmRoXpTuNZp9WeANy3Kc7vOu2VxeQICPGkRro0MuHCZ5
14Q3C56X6/P13WKWsDbb9fnfN2b0NiuQeiMV0M91MKEdEO4wEQs0IYB83J4H59t85iUbY0IX53Ex
i3JQNuc1v1XHIDR+cxbEuvS3C6ICg1BNStsUGJ4cDmUQHiQ78jJHP2n+6qGfEnCzRd53ImverKkM
QZE0CSN0Ph5r1Jrt/lY5zvv0VfEXVzwNtz16AwfL5WnCMGZTNfCD/nun0D0IiLqtsyABb27Etnwg
0LPuPB8FTz9lgbLY/1zTM2/GiXOTfV5Em9Vm/dqlRoMIlby0YEQAkgl9CTSO7v7p6NaVkzs8Zjye
11DhIx9rCLUkUBHpZHQzu8YRw/IulJI3jueQS/JKmKcBHZmZGLkYdvFhfJtB9LDu1bvEiZ5CG1Wr
A7cPx9lJeogBtFpZOQGgArZ59SCgYTW/ZpACxUk/RUhD+GodzCQBXMGEyVpB2U+kToa2yEbYNJjN
iMGshZu5xcwJYYISU1s5Q1usALX+o/iDyDX9B5QWrPVurVPnpBoLubCU2Arearc9EepeIGeQdUkO
Ye79DwQaWIFga5Ac3I2r9vVqrbIImUfZz75psCc4P7R7MrZNpnm4cYDlPVtz1FXaGuU6inIiIZCu
uwx8toKDYZ4DXlRAYvMkEZg9/6016kzIiYABYaPCVArgipIrOqpTHYBDMlPCPF/Z6YP1u3+AzI3D
e3gwb4ytaeqCbdRqRtsDlXqIGNxHewkCN4YTf/us3Xm8/gPzMb6xRl+1sp5PsjHAbXoygr866ZO2
Ay2Db50LyAh1dgsNIV7jiLdE+u5N0s7UMx1GsxfTV04rtIFbb/YUT95bAW/6mrtE4lkbR10rUZOE
EhtKBthlT3xOQZ2QH+ObCTrWiWsFvKSdFVC3e0rl7GssGJnaaaDTafZpApxGY5c8DAPzftoaoaJN
G3ZANqJ8g0aK/hvQqcxe9/1xqu0WOmm9P+27V9DYmJyBEWZpAxAmwvSMs4331uVmimLcDNrQA7Xv
zzvwOaHDqAbl/n9R5q7E6Vsxo9rGHLWVetxg9jEy9EBrAiV/62feG5wZVjYG6G1M8q7RmwSFhANo
aPdk+nb4LOvVIIzinjZmzNxYo4J0LoS9PkoWkucfwm2yz+7j2/pYKWDNkdFfXF55cYzECvrK3X4t
KkZbViomhoJJPrQE7iszLe1s7t8yre1sdWlu6kl06jZqHQsjHX9x229NU/E6KqwwjzoBVVn0boGD
deZ9vc9tyy9x+/1Vtra1RsXrLDOqPBHQ+y5zhxisHsjNq7vmnQgyq9GOj4RDm0cvwz0NVKwWl9aS
KzNGh/HcBhAehmhG4ui28RvD6LgbeNwEzMDyx31oQoTOzEt9XdDQHOPCqfvQboezLPBwCpwzZ1L1
WRnai2NfAQyLudlAR302OQgOUASH5kRIWNKzzOGsYr1fNx/PpGJKoqIHEWY1Hg/KTstNe01vi/as
K+iQxfvrbsleG15cYJGUpC/sMqVSWOpqod+e64k9KXdh/nTdALNGiYmlfy3QuydpQtwrmFnQGtdE
hzvemU9A3IJWDHkKj3yXuXOyqBD2TyB9DSo8Npme4smAPnMpLL9bFFytYXkKo9Qbjcz7H9K+a7lx
Xdv2i1hFggl8ZZBEWbKc2u7uF1ZH5pz59XfA6+xlGuYRzvV+W6u6StMAZ8IMY8xSIPhQm7e3Esf+
fRVJowy8FUSBTYMvxtbCL8OyF9zepoavJHAOMm40i45xSNG7lB1WaAOZ62iHX7SnfteeCnR/o3Oo
eAKpomvk3GTaG8oylJhBJvfLrr9NPaR54Li/qA8MA6f5YT4nnuWOqKOL+ukbSJaMSBzoBBpm7vGf
nO53qWzWeQ91mcCZqwKJOgamauaillmAwXY8aTeq6WWHdNe/CEd5N2MfWE0AhI0hKE3lLpvSqEoV
GdNpw9fXnu0xdWo3fGKZ5v/hvbBV7QbkyL/SuEuOc1OPAZhIsebwF3NQdjTc5r1s08jLy8PcnhPS
ulL3GY0FyARWGtguKw/0p8zGnMhShgIcPavV0SgFD/ZNi1j9PneFU5YHVVZmmm/k+0H6mveC/Gc7
zVsJ4G4tmlVrThuKHRc/PIx/8n1XOcVP+bd+L+1ZkGllu2zsPNpdNwn2d39IHFZimcWsLJ3UkxXM
2Bfx1R4dLI1e6qqyUyra4BEej4vbBpqqQErSsSK7T5+jp+KODZZ2N4BKOgUX4Cftq73wPcA88LWz
cUGblEqTKAnqEJmvosYC4gEMKoC6OXfTiwjoYfup83aRH3Yz28gagjqOX1Hb1FOIUKrZIEX6B0FM
lO9tv3UAw04IqADAl86pixUCyjPMJMOPgPWQe+UzaywlIG2OMMIWutWzAYh7UX+VfaQPF7oSyimL
YkiB9g8CSfBSZvux+T427oyRKz27q8rCva6aZNPmVuI4nclDMjQgE2TT5AN4/lQGavEz/j68qLes
8Zg/UpskgN2ePAaXBsI03/DC20UIpL4ZNVZ/B6dHSzZVQ95lbPdCdgDd/lKeqV/gXRmf2KgNEs5H
I7eXOxHTznZx4k0w37hXFwtwWT10KvIX1Zmfgca3k7A0uDhAav1Ff6EfCh5cUVd7+9rBiakpGjBT
eewoNaynru4bHHFccKG1Zp7jJe4ECdqm4wFKBlC/LIYZzHUP2xZQKEOFpdUGtWV6r1nHaPx2XYFE
IrgMDfBN1hDJjLCgv6mVUyQ7Sf2ZaREAN/x7DC6sh/1cEIDOY64T9B/dY3hckMzupxmAeiUIQAxR
u27bka4EcplgENAmKifAJhLQ98W5jU0gj/ryY4kZR2ApsIVffbRH0egc8ycfTH8llinNOk6gtZwE
EYaiQDBuaKiP6T815aeSPVz/ZNsPrZUcLs5meYxpwxmjSiOYAlmFKt0XWObrXWOX7qKziLZApCKc
G03yYgRZPBpQY6wfwcCZwWUjAPZN7F8/GPMRH+5PezMqzpfVRhqQJUOz3Kx9bdCdKfKsAZw45c1i
xH6yeLTqnOsit0PSSibnt4xhKoOpzNjcXHCv71owdwPPQd/nd+SQto4m+nabl/kmj19wJnloqtFg
skrA4GqIR6EHbJYCCT3AZrHG7WR/ZsuVBSYokspZeVcoaW5GA/XD+rkBunmVHzDZLbhKwefj15z7
DuQLeTlHwNObneopP2SX8HtcogigXYAb5WCK6pzuCCO6UG3Rwul2w2F1sZzNh7I2B3mO+Rttj06R
u9xYt8PRRA0r3HcgQyd2DRTfW/nBEBUBBaGAJ4LoQZYIaCdMcLWesgMQ835qHeOu8YAWand/wOoV
CAvVr8BRVyyFR+zogCoVtgamZXUtMYfCHqXEJHawEPXW6rssdgjSSMz/AXal9oo+MsF0UIRVZ5eU
GN/bKa5nW7OmMHKKsbNMuyZVgZmlQQUBKLxL4Sp1idZ5seSB4jZ6hYaNmivBTzksisugTgoWDkba
2pIWwySBWZZ8a8GO9DRXbfs0QaoJdpEhN21jMcvyoKl1eBqqqMsPcjDRR1T1WzzsAglGrmE95zbV
YvpL12P9lnZZ92fOaYyyDqkTmw56TL0gjiRsWAYS/tZSy6R8l4ZLaZ3qOZ313400qC+SkmWqPZRI
1DHhVSi9X6aYMd4BTkjt3GYxla/yTIMvIQYEkptED/XeHkK9rgR4OptBYKWHnLesF2nJZhNlgT6/
ycEwmKegjj2GHbGvm9um2gGMQZUVBczcPHr0nOD8dYXkNqyHG2VUfVnoG0UiOK+RZSWJ5PIVoyMb
bC2HfkdOE9kgJ/MzgkmzxtE6gMP/dwfjsoUiGnqT0f4ea7W0SVHZlrDlsvmNVnfH+YoJlQdLHZG9
tejosPEXVh+dSrc4hD5Ashbb3MtYwy8cEVrmZpa8EsxlCCkqK2QesDEQ5XjzxGeQcjlm+ayPx9H8
ff0aRaK4JCEwKgsoObnqm/38t++Mh6kJD5LepjatirsZwDHX5W2/tlZn4xSfNgUazDmyn+CLsZcY
JP3ZvFXPjSfvrCMAVd35U7F0JZF7aoEpqiJd3TCwxxnjdRgaTFGpwtK3OznmkbgttcNP8FygMLUS
yicpg6Ri0L7CNLI02tbwPZtdwUWyX/jg3FcSuJQkscamCprFAAaKNmNTsvllXlR0eYPnbEfdyjNn
x4yc8kl97s7CJ7rANPiqulKko5JbWDdZLgl6nqizsFUCckdPRWMzaNx8V/8szqJivsDV8GX2spGD
StWR0tLqV53eaJpo+1RgDnxZve37PCk1bFAms3TJ8tlR1OFQksCTc3lXRKUoK2Au5MpHpJyLKeph
6CipMUcCr6l9UcDm3QFqlQ0gGODikZ4ESiOSxy549fYYl7ztwBBk+gxAnE1ZT6DzXR5UVMawTnaR
BbYnUhPeu2jWWC0EReJBn+0WGY/eDW6bXeZOCGcsOhnnV0iwRNYYYZlGv6hf2WhFd1Md9H1wMbCH
GApnnTZT5Tfro5xTmdRSnk2CB8EMpIoIA5HxF0uKBcF7+9mxksJ5kdHIoYvNwHLl0SNOgbH/BgBY
QKbcoVn930VUyjmUuBrbkjLsF6sGA6ue+8s8ipyWwID5Moysh3Fa1ynD86oze6wd9i6lwProZ/Qq
2Ipqshc9TEUPYZUzMiPQyrgLUfwadiznRw0InqrDC5+N30m+KKRuq8a/dQy+ft5YSqaSMKe+Ff6o
iudlcsd+d92Ot6/xTQRnV0taEKkkmDTWpR9mvSs0wXbEdmx5+33OmLRc7jU9w42ZZehk1mLL0V1R
eksTOyo4m+hndj9XpR+VsyYyGY2KHA4Ve4o9sfIpF4Fai74JZ0jdaIRJli6oO3aHGS3MYRdNgoet
SARnPnUHCIguMfCkCfYtsOFlTxEtn4k0ma8ntjX4NcmANcWhtwusj2geKlZuE9rGY+kjMd3//8NW
szTmX0XQuHurA5rGkm5CIHAycmAwJKDJ/XVdmf+XlPBNCHdzQ5ymcaD0/wDyKG4NrrM9BgA1YOyj
KIz+5TLtxauQ26H+X6l8iUUZQyVrK7i7yLcu0wlFHSe75F+6Q3DovC4DVyKx8Sprb0RLkaK6o849
mKZUMRKiI3OrXBnjAvN3DFeBYlA6d96M83ZnyRVN0QgcBl906ep5KvpWxotCmzyw9NlKLhwLYn/2
x1yGghRPNoAFzU+oLU0T1bMMdJDEl7F/6QF3/2lyFEf/EwlLG/+LJbwJ455/6PFhI27GKLpuD256
UA+B29mIKK8wB1jDc67r6KZxA1ODAbloH8khGzPT2kjBfEc+f9dnDN9OPxYh9fvmR2IkEwqwY3VT
5rzurAWyVE3JK0zU8qt9Znt+pROWjvqw3Gtfzefhy+cKjSuZnOdNLUWqmy5iwwPhbdjajLwDk34v
sQWMAfMINGF3/CnO1jaNbyWW8yuK0dSmNbxuhr4yk2XgotwDxnhy6lN1q3qyXYFRS9TG3PyKK6mc
o0lC0+wXrL36Q606hNR2Uv3uImHWxr7TB0N4E8PPh/ZzqSVRDDGdO2DlLnLG0c/3ltfu9L0EcG3t
JnTR5QqET8LNHNgCyYDJquOyzp1PxWphbc5Yyp8rR7pozuuiwV5vbTMFIAdrY/Yiw9hurL3J5CGj
SFNNYAYHCCI5F76+s35WkZ09Wg+mp9nZj+Rh2GtwrGf993WD3LYVtLsY2hHRdE5vyYSBWFD6MFCF
2sZUhh0KotK2rrwJ4DQ0nbJ5Mth+6Kzb6SjbzXK0is8UAQHq+J9DcN+rQhzIqdoR7GgEbiiDen66
jM0TNQQTF9ve8k0Q/5GaABj6RYu0W39sVOcfdIjqpQtt6fvwrIJmWehXtlXx36PxkF4AIVIG0qB7
oJ1bjz00kXPrDj3NO4YLg8q+qKEuPCMXEQjQIvKWgW0Nu/AADGwyYjk7AE1eYPeXZDrML6KsdTtx
WV0ru4TVa1rSG41MExZe+yMbO0+PaGOMo7Pcqnv4FxsSE3su3f9K8w1mGSuhMkmHOGNjm8r4Ups/
iHq4/vubLRITa6GGhXF90PMxy1gJWBKp6KIMT9vWk7A/FByXgxI49Ek/j18XByTB2EfFxELp5i/X
JW+Z3FowF/+WOh67yGwUv25VW1IPWWPaSiKw6y3HsRbCOQ6z7BclllB4t+Tn1pps0gneTpuP9rUE
znPoKY3GOoBWkP3gKgB/B0DsXruQ1wlzIZrllqGtpXE+ROlDEmsGDK31GN4Tg+opbgagiGighAuE
PACveJ98cFvJ4yE9gGcODgcVFStt32BzLfILv/NRUz3neIuEe3lX3i1nrNu6wEVi2DPFWRbGOWbK
1/4GLoFeQJ8cGcrE1qX/wbiid+YraRvDMPnMovT6wLxfycEbVzZIVWpgGXeqas/k4breb7oupHtA
zDbBjIxB2PcWZ8xLlbY6EEn/6Q3GALQ2sCDQg4YO3/DWfBLI2za0N3mczqQqyXpsEAMhHoSi7LvJ
WLLyDVtxohuMyjl94CSa231mRXV1TL4XNcmhFhUJa9kYX6MxtmP9FA47wdm27cEyNAWoix9pzhsV
NEFpiuTLOGv79FZFrz5wDTehgHdNwWwmmixid/VBFxVQgIG8gnHIcO7YqqPMaEu2E4vsRzmAhfn/
hBS/OfRqruRwXrkKwcMpafBb5H44LTsdwJyx4bTgAIKezK75XPt4lniBN12oaO/39UV67ZCcZ9ZC
yZS0Chu5bVT2hWtRM3rU2qEHoE9aaNRm8NitUxZTHNltExQ+WarpDpui0UFLpWzaAzc9OxpT1x3L
wEj/hopUBt7cScNDLoHTydEmyXgpxpgYTkHzKXGkpof+6X0uNbsyimcM4xipknh6F5iV05FZ/dbn
tG8wsTcpjRcXdBm8JGsU02mzCMwv9dKp2i7L6fAohYn+JaoSIh902kxYtBsVQp1EoiHdWzpY40+j
bOn1gTZzB2yiWckLt+3yzFPTUJkcuaYYNpGV5evQK9MxVGh+UmMj3ge60t/2QSxlghHcbaUCm4el
g83LMLjEoh/GUEX3QXmdYE2P3WHcAUT0UxVfk5GG/I8YTncpqUyzCgrsKdAfIX3WqXvdGLceQuvf
53Q2r6R4HpVI9XXlLlDv0AMAJMKki+Z9N01+dQxOO4u6nvqhNHp/vidHxR3PbNFxwKKjfGIU9qKh
vu0ATwywuOmgdlF5Wu05jjtNbzGc02FbgdWN4Ej91rX2w/5z6womI5JRNEUFqQJ/uL6gRo5MzadJ
tSt0sm8bCTPf2i2IndxG0/fXP9l2LAL6qmFhV42hLL6PRWlllkk1WxqmxmgD/N9sNw6HEQMYdgH4
X0zEYZncF8jcjOcrmVw8j00SxWFLWAHwnwdz4gauDui6EsAuukAaU+oPvmwljIvnimTQ0oxSDDlZ
2E9vFFua7q+fh4XraxI4652CioyyBrMaiWwn/dfG/F2PR5l0jhlOtjZ94hXJyFH+88U4K5aqJVsC
uFW/HkIPr+EoyHcE81PxaF8/16Y5rwRx5qwVU7TIEz6Tkfh1d0dyTEAkj0mSCuS8brVfu0BO52k8
gFZTxp7msJs9Bsma7jsb/4cKd+sAQG6HpoRXnZPpqNoxRhmvH3OzPru+UO6JsMylqdARIF+6Hd5W
v3rgl2MTPbUBWe6FBMH209QLa6lcElhElgnUYwBusaRWssFVHtmoGbnIqHfZH1GzbzMFXH1LFoFW
j7wptfoqqkjvd+WTPB9retFKgaFtQmytUxbuHuOmkFogGKBoOgHBI78l5o+peZyip0A7VclN0T3I
iajSselKVmkSd4t1D1ycuUiZK5kwOJm5wTfDZ6Bl3T54EO2dbxrEShh3icqAKYi+hZ7Kxa2k0d1S
PKdx5MrdH4FGbnqUN0G8UyYZyBGmAlOLiR8/LG7uFZFNR3RIaoasgbF5MGTv54N8k51FIAKvuKsf
jHElm3PO0tTUk5m8Qs/JDiNnzSrXXxSU97ExEJ51zEClLunsv5EOBAPtHO2FG1+Ce+axHSu1KqJu
whPMCAanVRJ3ke9VbKIIedu27/ktIeKCXxYakZyHC1jVY9vY06N+UF6ii3WbvIR+f7KO5c54ibzM
qQ+ifc7tqssqieGuGSuJJkZEx/DYOyabqRmfGfA5w92tQ9f6YmJLo9lLT+CBFvWGNku46zSNi4iz
DpIZqZIHX4/sXgftKatZsxyKAs74hA42pnJTNxQ2pZj9f9CsNx/Ed+BQIV+UqMW48dKDGyIAHaUz
DFniKln/FQnRc5ThIXDdksimTNCvY6UOjMoqz7UKzje9m0Jsf85HwpDBjoYKdArDhqtA3wPc1KaN
9g6rnwQ2so/zWHnWbxWQusQFIPxO1JHYzCUpCsCqAWQA0LVzLmRW1chIpF5HLlk/E6/emw9TiDaI
dM/4djD4ev38Inl8b6JsuzlNEnlBldRCjdKLj5ZTW7Z0VhymYIMkiOVbprs6H98UJFFbTXq4LL6i
RPYYgRA+dmfyVw9Eq0Vbad1aEKfEcjiTZa47w5ek75V5rwmh4rci5loAl9V1FCh9WtKoPp6Ilc82
qALJRmnhlJ8Gr7sFHjcgeayn69+LsF/lbWQtlUvu9GKRtLAD09l/JoAavwUetwaW2mBHL8VfKwIG
KBsH0s7Jk2qrd+I1VNHVcnmfWYygsQhU6gf0ZlK8mgrWDkS/z6V7SZa1Vp3nsj/mf+v80sfu9Uvc
3C8HcyXIS1F+Aos6l4gAs3UMBk1a8JyePc2Jj8DGABQWAP6FyeOWf1mL4vKPIojzKNJMwCpC5ZNd
F2TYKPhZxY0dNZ/JCkC+DcpUgzWM+VJs2cdBm0g41nJpThqmw4K/KP/uLG+5ZX13jA7vWt84IGvY
X7/QTVNYCeZiVZuQeE5qxKp2vkj1MQlulvz5uohtR7WSwdmzmWW6mpQ4HHsTMiix0IsBlFr7mTfe
SLvr0jaTnPVVcsYdTmWrBhmkRadpp+ysHdL9sLYtB83THj0klvNLbnt47X045SE7i1Bbti19dWDO
0ueiXoqhxZ9QA27XcPRD7Bl+ciF3LZpI38glue3hYsD5dmfchj/ne/pdvhF2tLYSIKqh64NqNBhl
efLkKAgKuV3MBdXT4L7BzQ9+/yX9k7zI/SulQ7PPzizXRCQUvLo2nQB4xGWUVAjIZTnDyaImmXu8
GHyM99qqKdlTJhq23YxFVEExBTUbRvf9/s1jhGDSI+ogoexNjyFjl+ngTBMXM7dHKwM2KJsHDC+5
qCG0aS4ruZz7MacwDLqBTdNFNuuRF4+sp8aWmpWZ7Ry5kdcfhFKZEX6IHCup3IX2c5U34QjcnG5X
+RWSm+JQokTMErn+M0EebOZYM2GYDDJ3wLQmQ59WowXemcmlGRCVvhHsmQCj4LqZbjuFlSDuTKQz
CnXuQ4yoHsYcUZj1LiynwXAFSkVgORDIYz/38QrfzsUlZ6h4V5IyR7JP212ktrbeDp4SfQ1kd84u
hWgaYFtN/pXGp2aTPmVmM6WyXycvFIMapPWTT6Hv0Lcb5POx2Mq0ZMYqr29eGPo0QL3vcLDJsfY1
VL88tKKJesEdvn7SVaEBYK61YqRIAOMG41m5YQ8BasBNB9R5ydboF0mE8sU+ypWP9lrgXAmsIiNr
MkZxMJd3ZZ17k2HaVg5kF/MwLA8NqLh6gevanANYXyrnunXgwSlxW8N3KXbj9/tyTzGCY5vgFMT4
m5OjKSIMWZvaYukKBYkQ6EFfw8nqmEo6trMkNcB+a72kOabRQ0UFhcVtc1vJ4M41t5IhVyCTfo3B
y4lNoxnANIoOADvxRUnF9i2upLETr06UDpGOBlEImpljd6IAhyp2kkeelH3vFrefHW6lK4FcPIiL
VmoLAxjAeXocNYwRzXdRp33GN66EcL6x0uVUDhnmXBOAVyz+ofTYq8VepdILSl+bhrYSxP59dX1S
ZCa5VoEAzsrKS0Ibj9GZaCT1c4LSJVBQA6lyBf54K2hb4LnHgxo4MfoHxz+BbLGWXjfoGaiEcrBu
jd+VxwAtkao8UizSXpe4dci1QO6QaB6Tbuz73se2qhsv5lGlqbOUlSdV2j4nlhuH82faS1jOBUk8
GjCYKeNyQzT6YioDdMjv4yVxrAYCW+KMWodeCHWzQfrdleoeidNNH9e+Dm7Zts3RLBmoQJU2ezPr
v4S3x0ippJL1trEWCwq+TnHZQzQ8Brt2fJSxMx15n7JKS9GRmCmM+eK1eLRSqxTxXhnlUgZcG4u3
8XfpIcLuBIxydoe93NmBU4mKBpsNgLVQzmhqYoXg1kqwP3qCXl0KRCuGm8jmyCSvh2c9q8f0Tjux
kowomREK53QspsQ0pYUs2MmyLqOHHJE68QEg8t0hPpn7Y/hbx44bamKRJ8y/t1JUS7GgbDK2KFCI
fG/EaaZFwZCoCwg4m6/gv4p8DTxVSFGdPECf3/g1nxJPctOX62a16XvXcjnfO2ETWhkWM0WBWdkl
X1lObKHbMcGQdWc4F2dRz2/Tc6wOyvneJNHrMZUmC/j18w0NgP+n1vvrh2JK8j4RMFAlBBOQpmkY
ROTvEuRDJA/kRPcLOXJaJKbh3xIEeLV824v4oz4G4/ei+OvTsoYFS/DR17EdJfeV8QhC0evHEcng
bswyUlUGXtfiV/W5GO5K8jwtX6+L2Aj478/B2R3akwQ0LHVy7PAIRrkEjTfzSwdw1GavfxM9ujeU
7r00ztDmWldKMFMs7F00vOIFZ6js26AXqL9aFVLS0h0P4iUaItALLqs3lDGtFyvW/fDZfKUsDLB8
MTQ26DIxLSDqn3xU9PUhoZDvLXoqkm5ZVESPvPpVVC/CGQt2Sf+7lmM94f3vKxqo7vNOnzHDsQ+U
G6x3WFgrqe5Ly08+MWnx/jDsalfBQB8bmeagpjq2jV2bbnTXAiQ82gU7SdtZ9/CJQob460aMl/t7
ibWlkpFSFCTopLkawk58AiMcmzkqwj/Xtf+j731/OM735oB5aNKukvyhifckjHdyrBwtUD+qA1qx
12Vt9FzeC+M8RlB2ndFGSHabr9Up2KuHaJeA8g2QGvdYWgXUWeUk5/RnLJoeFpi4xs+TWMAvbJZx
XPyiRAFk8Fssyob76Vg9hM58EAa0614L+Mfvv58ZhWNs9jinds/wEtt9+qd4WR4wHMrGDdmjfdb2
opV/kVDOsfSz3lgASE2PunHIkm9SeyLto+ADfnxmvv+AnBchoVK0td4SHwAh89/qpAEWO3CyE5Ck
DigqRTam65vZS2oneWB+RTjEue1YDGrIePxhZpSLByFmH4txQjxIsDLnYeTOQ0fim9+O9nxpEYVu
kqPxIDj05sUqJqQByxpFZ04mrY2+zQ2C3sP3/AZQSA36ZswBQHWXvX4fPZCTdvgE2ACueiWV06Ew
rqi+JGjtqL2ttSihmbtkp5p2W7tzj9rF6BYe3t5P7UF0yZt3vJLMKVKnyhnSiALxUIvtRb2kteDR
tuneMNSFqqdCdaTZ782DAgmjaAt4b3k5J/l3CorEDgqVp71tKaogg9g8DfmHe5ioOt9v7UZt6nVg
+fqNcail37X5/70Bi++0+n0uFCUmnifJVMn+bIWObg0vxAgvfWP+ua6Fm356JYYLQguK5NPUADvI
IPuE/E0n8PFqtiyycNFtcZFnyoK6BU880CeHxpsJcZTGFFWkN+2JYE6ZDXkq1OKcSDapnW4myBuH
XQBwEtkxQbPXHPod4Bgx5NQ4BUb4r9/eK4nHh4ThX5kWn5AsCVorVkRnvylBMSqjmE/vGeJlhh0q
MCfEQF8OdlmGIoXTo9nSv4imZjYvVlNAE6MYiq5S9u+rJCJsqdqTJSUoTmh2l7Z2KoQk2rzXlQj2
7ysRdErrRi7p4pdeB5pTA0X+AuB+qYO6J1ZzMC/zRxjpPtbbof0rmZxvnOQG7RRWvpIOmCreTTdD
4qhgOiuwXpWJXsibNoC6C0TqBqUapzhyAyNIgkz201Gyq6C3AShoJxqmlEXNi82vpaM3hqeUjLVe
7lj5oofGlEJFq6+kAZd3h5pDtbNyWwcp7lcweuzFmO2bpzN0VBYsk6oWj4pCjCqOrQQN4aWW7s0x
um/awGnq2G0rIb8Z8xYfzGEli9NGdVq0eg5QEGeLxGzwJf6eOr9KH5/tUTQ5vKmWK1mcWi6hWkix
Cgcp53sSH+D26SByKZvfayWD+14xSWU9U7HWrlWOcZ/eYl4LU0SWk/2FlmCW0EUq4l53KaLPxcVn
kgVjNdRMGZEnl5qD4Q57LEa7i57/O0FctCTBf84WT3iCaM0uGGUMavXBDjwGgkOJvhVnYaQ05ayu
MXhhGikqbXYWvzTl/vp5tl/Abx+Lh0NRaUVQc4QQlThJbDMOIjbz1eU2IKul72xqMXSJSEU2PRVa
rKaFiGMBR/29dzQb2uZDXshgIaJ74gE2HZ3B/yPB06Y6rmRxwRpnj1ISBODrPDEQUizjqHZwKg4D
oA5yRiMfnUUNoE11XInkAneNFu/Qqi3yg0R9inpi7bTSSHdmXwOecDBiQQq3UZWFF17JY1fwLtho
hUrqJfCr0h49s8STOPZYd7fI3cCmN2jZC3Rz61IVhW0NG+AOkPnKVj3j/ZsuCj5gcEetP10qKHkz
3eZ9IpgewPagY6VJ4wH2STZobUVRnIt8UHQcqB/7jB9HNIO8eXOKriDBxgo3WsecPS8JbZFhT0DC
dSXlFY4KzDhPhk1/WUed1WI8gb1tGbUCGAdFB9a3gf94/6laHczaeSpj0gg0ytB8zwqc8E+ArWQg
lrmzbX1TRkf0Gt28zTehfNq9DEuZDxMwt3I9Rm3LKPt+cIqkb++SoCNPTR0VN5peDScyS+Vj2JSg
KBWce1NhVn8CZ/GSFWo1StpY0gfSce4tNwNwT2W/8xjIifzSvoi2sbdscHXRPN6IrDWJ1OQm9UtD
dkfkeLoZOykheyIijhIdjbP2saeJHhUBqvTIJqt+sbV4d/32mBZ+sIbV5bG/YGXfpCJSlOWA5VCX
MT+HeIQGQPNTZS30kk5SbELiS0Xnp+tSReficgXa5xVg6VXFjwFHO7wMIi8pMAWdfcHVqVq0xYGK
hep4NN4E0mOv/YobwXtwM7yxWgFMHIuRFo+mpyRdijVTMMKpj71X/2BpOCP7ab+2p8Vr0D8RjTJv
qp2poHWC7U9V5SHMQpCW95o8AeYGOFILuFDU26lJbOyqX/84m1U0uK3/COID95woythgIg+dcdNO
D6mXuAP6/fJO8ZKjaDSKbGrgShpnvnq1BEjOCevBLTsZW+WLi+4U9lrB8HmuT5jU7s+hh32jV5ZU
ZA5stBE7+hNoYD7DKohO6Oqv4UI6cB2gOQU4GwGPaOw1bzkET9aP9MSeOsVe1Cja1NOVNM6+42yY
xoYAVjxXNXuojjSTbXkRfc+tOsz6TMwaV9ZAaNuFEiomCAyyM3v4noC0VOzEDb9EjA+ydBcPHe2d
LAKDFx2PM3PU07HzGhJw3YaGPau12wN8yvpzXV03zYIS7LDKGFPReFyYWZaCOCiAajnn4HoovVAx
7Kxs7UBUXNiO6G+SDK7b0fddR5URsY6eR0/GPUq34Tk4jUD9aPZtZwvn59nn550z4+2wMLKIof5X
Q119uDaW6GxWjHRSt5F/9c/kS3QpOkxM0sciBoxmNtnCgqRIKKeTUzdbPUj2LGhLfBs+mLsFFHia
DYpbFYsSYGt3rn+/jQFmQ1ufkldPZU66PsIp5WOMudC6trWn5MfkMXInbE1cl8Z+7MOV6hr4jXQ0
TRXKPeeqRM7Uic2haVlgB13lDXiMXBex6T/JSgaX+dEsVSaSoljC7E322BQmmF6B/86Y7kRjg1s2
hoIXNiRVijzT4myM6ETOe32BfwzKm7q2zqoifamVUTQGxj77h4tbyeFCajpnVaXPMRDlwGR7DPY9
QG8GW/k+7iavBufCZ8oJhCqAa1MZvDcfwnsVDwEDXAj+1HxN5NNEK5sGIs+4VR9ZC+G0oTdH0mUm
hmaxD7xHefJsgexRBTAYA4oQnWjTf6yl8XohD3RWEjxN5aO5a8/5lwQbtC8acN2wDnPuBk8Etb3l
GtcCuRdBGTZdrSg0PaqdlxeLHVg/k8GLk/vrCr+pgm+fiveL5TLNTTyBoUyxJi+Kv9EMFfL48bqQ
TcNdCeHSBKDwF52RWaDRm427opB2dRqLUrpNHV/J4IL/UKejnhZ4Go5HA0TmqTcAL5HNe71OFgvZ
2Ter1QSdEVNTZXgj/qnbIpa0CYX6scEUxe3Pwbd6b4UA8MaKP6YrVWfJ8IYB19y36I9yJ3rHbGVe
KqOGwkMbEYaHLFHqxdAqFeticv6YYo5zTvdRVjux9rNMv6APfv0DbmmJSlhN97Uy87qYvApmibaU
5TBjhI+Mbl4+FMXvoDFEb8Etg14L4byUaRSkmyR4KePcezEq/pIzX9gWZwLXKyTX2tIXFbt2Okb7
DQof/D6xWuio0DoEOWHt9UgIgGDMIFI8bMX4+c66E+UDWyagoqdgqa/yeJYNC0+acR40zV9CatM2
AS+7yCFui8C2nmXqmk5eAZJWH0lv1KpKytnyjS/ZyTiyEXSSeNXNskcCd8KhOnH83/xmDNNP15lU
nnVQlRrwcoBeB4yHs9fe12wM974H1iW7w880PdWVMO6TTVGHXKMosmPU+p35bRFOGW3phIZYjLEs
cCJjIeu9Thg07lDMB9ez+ggEjSN7yASnystP2i7fZXvhnJFIHuezDCppAVVjVs7SgZgLqPrcSR09
cxkco3EjLohv2fH6gOwPWqtIkZo5iQGqaZb3yXKSNOzXC1zFpmNcy2BqupKRJ/lSh40ioXa27Ghm
y2flpgTruXlvfo+JPXnK+RXKydHutTOU1bvuqjYzuLV8dgcr+Z0ZWJFqRQwHjB4ztyjs5pBk/0Ob
pSI1cAQCt8poa4GcWjIPQ5U4+6exsSeO6kaP49n4hi6REx3kC1IEsNuzxk2xN3vBcdmP86ndWjiX
BRVxWWSzBBZhdTkNPcKP+rsqcruJRNgXIkFcAtSbxpIFEbAn2uZhzm7M9i6SL1N4EFzmlkPBmheb
5LCAliZzJpEMi66A+Sw80u+MhplRkhtuoEBtXmdVRD5TJI4ziCKXzDnMAYletdMeTDtfqmp4gZ9x
AjLY3bjclEmPzhGe25LkZFP40Ks0FijQlt/+f6R9V3PkOtLsL2IEvXml62ZLLW/nhTGSZui956+/
CZ3dGTaEr3FWN87LRkxslwAWCoWqrMztkqkDk4uF1cYJVGNX1QNFu50mH5xN5VmgjkSiC+CJa4na
Abr5JTr50uJaV+bDCCij6Qs3deqttc0xSrbui2duviR1LLpBiBeQexLuOAKwKl0hwthi54IJ2akP
VsBj9uQtkjoJU7OkMwgDwsCoj+rwUKkc1yT//3ProQ6AHguCLJHqUqKMkMZza+3DkvdjDLowrpAw
yy01GYh6XEW6on+SBWxiWDqqppWXcIk0GIPGwbN6hRYVaZNqeMc3KFekLudzsbZva5JanlQNkb6m
EvhJ/NVfXd2ZNHfcr7vFNw5ZbYt2eQx59G3MV5WmAWGiy1CAwv84jdVx2JvzJILRM3ycWpvoGIU3
4YN43UA5CX0d66bhoQZYXqlBuRghGeOkAA6cWtTqJkRlHnWgT6+8HH4lBxME3YMruolkl4/c24Fn
kNrXthu1NG4wGmHtgcX7jTY+xoVD4Iq9f2aHeGVJ5v2HnQTNM2mSAQt3ukIwtFWj2WJPpwNh42t2
gHuA5QYF4HYHWRreOCeJHfSx2JqjcqYyLhsxH8GN2qHtB5pytzDfTN7ZYxbst1aoa6GuYkuwEszO
te/hj8/xygOm9Nbb+UDkMMW9fveddYG5UDaRs+sWXgqn24hLKLXistCCStxV8b5UflTTx/kzx4oo
KJ8BXaeZSNoNyvuVfq0mZdKFQCwjO4sTvwkPpvCwGIOtd7waEOs7bY1Rjm/kkTho6vIPL30fKLE7
B6Q6ODoYf1RMTFNAlnzPg1SxrVqKCTJs6DXQw4Clls1SN4For19aO4eInBqJIFKceZcNeyv/2iHR
bRMw9XhOlKyVwIWKy2ZKnPi9rQEBTbxsZ94Lt6UtF8581V3HtxKPPJRnmrpcF7nS6mUU0PEoUrfV
P+YSMzHiU1n5Vf9y3mFYMRr9vj+7STnM2uSVCY4UIP8yv1Z+1gunGMQ8ZihGAtoBt7RwWk+3sSuA
v6hmvA/MozE40jvBRcSu4QgzCLmNg/Fz2fOIRJh3AKR1NfTFLCCqNBJAN58OQ3W9rMcrhN4ATX7R
D9Wh2iWPoV/+JgLX4gUvTyCbRAesrT1qjSg9xW201GZQhPe1JDipLvqFttd5UjjM2rgO3lwReAhw
fNA9P6PPIjyGIFFC6ArAT+UAz3JB1FCEgFueZJ6zv7bott8wAlLSiolJpHsTE0TqstNej8/CT6V2
5t8aqUTVTsStgjGnBTZrtKjor4hrmKnAUQBbKNzrh2k37+dmlwC2T2g+TEC9caVera/nzwHbZzbL
pa6DdVqTTFv+CCd1xxmwgXfVJvJugvAdcVYd5YA/n9KifHQYF0ko1F4JlOtpwSR1FAFLk7om6DWj
yyRQWvRXUruO0ODkYlGYh35jm/LXLq/Fqg9FvJSP2rvwgqE7EKlox/WgYN7Z3OPW2HN2l+dMVEQT
tWwEtU6tfj4XSMISXQDB706vJBuM9+lB0BxefYz7SanYVix5seolwAzqjzJYiRjio/7RvUxuFxTX
kcub1+XtKnUdRqE0S2UOx+2HXZ8hv654DVRWWWDrM1TiF8r6oImNJQdx/GiJsy0Kd5jj7uu9OPfO
YrxXGI/gfDhmaNu4CtUz0PJaLlDtxB7uFs8C6fP4JlVuu1d2ZCp0fBReI9Ad2jzc3vm9xEDuaQRP
zBYrtRYVreLZ1voEly3nYuJZoMJMWofZPK5YmGncD9Nt134rO/qzcyZddpCtrgohkQWl+twhWpyK
m7uZ7rznCwpHoZ3uUw+vrtw5/8HYy1IIVy8Ywb/A5brQRL3YgouIa2lL2m0vev9/BqiTbC1TmJeQ
8gis5WZNG1ubOB+G+drAzf1nCdSxHcTOiENVMD4TL3LJEeIOUNNBCBCQi5vzy2EHJp0kk4CfQo7o
1NGmvCsGdCHMYB4v1skfxduQRzPMzOaMvyaomwUM2rWapIseJGLd+FoYQb5J6Fq3XpNDny4YnZoS
hZe9sv3gr1HqetGaQhhnqDvhuR/fKG5zFK7aGrAZDdyKmS+l2Ehe/4Nnkvz7JuuSemWSMVKLd7Bc
2WYLGZmRd6bIX/0l0TJFQk1A2B9kKhqVvRKFCuCawbJb/fCg7LNHvbajS9IegJziI5eNk+kefw3S
tGNNOq/CUswqqGNfW/FdWY9VVHG+FXPfNjYoF+zTNZezGonWor4CNOnUeud+w8k3FigPHCKULiQQ
qwUySpAaFK5iscSI1/N5KwwuYaQ0poIRHxn8zPg8pw4QmRoYtfVVQCGkJMQmQLmSYmv+1ri9h7lE
N7v/BmUDpAgk0cTsBOQksMZTm5WURWNaI4yPjUvmAqHfAvqUN/kBYdbYgSXiYFquxAkazEfN1irl
6kaiR10xo3ZAQMPgarjNdlPprDvl0Nr1AaIPFxJ3zod1E4Pi6pN1Ckumn/YliNGRjyNBVa5X4HmV
C9B3Fo50lQUjoK0YoEJtq3v+zkW8tUolNU2ktko3qqDNF+8N894SfnOchrcsKqfRRauFQhn4tNRb
LMuJLoZdsyucei8ci2Bxc+SGORdox2CgJW5j4IaU0afVaGGhEhg4o03w7LUwxZFjGCHaRxfKHu+M
Y7nPLpeX6Ka4Ga6XPbeWxl7vX8vU/amtuRBlq6aB7gPEXo5+KDEGIQu2+aG7QIPb+d18LHcDt/7L
ijLbFZO/axOd47JNoGyGp+NwUA+YgAOVyorBJm+E7qTkLRfDvuVxqDOfclublPOkYxu1azORrD/a
FwcM230I9W75mJH/EMbG9FH4iCRP/MHxKdY1sbVL+VTVGrUAYTopGN/JlyVNV9Xt/N6rr4hZ3lOZ
t7XUrbSUgzz2OYb8KuifL2npjln+jTsCc8gWwT6RMTEqHy5lq197XUGYm+7T+a4eODcEcwmb36fu
IKup2qoTQPiaDW8y+qzfmv5E3RNkhET0B339U/czI12NGyvF0+VS3em36cM/w9SJk0BA0yGtuHrH
Gx1hPgC3RqmzZqxdPXQrlHCLAjyTNbpUJfBV+nX5BP4LzPJx6XSYjgeghIKLiKDAKU+IV3Ru2xrZ
pLDPnggobtwvrwOkEFcvB5UNL3llH7A/9jT6mVQIIVKuYVQD+Yd8m96AsgicqOblCOVstIpBG1Qe
rFeedBkzQQey9j+r1L7QcBhWTIC3eOhCqVt1Mk+d7MzRP0sl1iuvv8JKwUxNA/7E0kUTZe1Tz0ms
vqlbDcXQVU1tM3mfpCd9veNEDGZUNtA0ghwpaqH0+YowAVQrqyJjSdlVfYMJC+ChzRvVxrQMukg2
Bmb20wUvY2YuDYkLmW5CxV6mYrIR91HdQeEyMJqgBU1EjyZ4yCm9sGxA3gQ7h8YN6mZ0LAyVqeo0
zLRG7UdY3a7qQa28b+ze1gbl9plmTRWS9TUQd8a1YfcPBE3+ywbHx48ClP1k83jjTaxHFVgBLA07
B7dQqGVNGYragJ1gTEDRnDBx1lC1i/Q6AnMuV4ma5RyQJsLwoITBDpTsTj0wSsayAL4K/CXwd9HR
HWkPOmztToQQzudT3q6PpmEnPSfoMz/dxi4VlDGgvHTqDIKsMP8tp+95BySZyANhME/zdnXU+QJp
OdSe6gnUUeD6/w33gCLbcrNErnJAxu7zAOWsm8aCzLZlEJo5/He6meFs6JWpYi5Y1UvN6zvMAITg
QHPOuyR76/5aoa6bWNWExRKiNRgE8NuPljPObsmjCGIuxQBdHMH8gWmb2jlrNmQhSvIMKlkoEEdg
DY44y2DeYEDB/TFB7ZaYSasR6qAEEi6Uaw1iBWAgAUFaonxemeKe955i7tvGHrVvYq3FeZLEfVDl
9416ryeXUvb+jU9jkF4ynogWQtKpAwzhqoRjjNOUCTdK7ZbD41jxwjnZFrpOgBEsHbqeFhDPFhUd
5qQvhGYCEWvv964CoAjqlvseUpFV0B6Sa94VxXQEE+FBxqClrtEgP1FYJDmawBu4WhAmuh2kt29s
2eb3KUcrJ2igyoA7BE0xgd2t9nTpJm9FjrMxvz36ZbgnEHTg1KcfJhrrStMKjLYLyY9R3dfh88Ij
0WRsFNIFEP5hhtjAqBxlIustNMCbVAhC6EtW81Woef/zTsGAAdJrA0UicP+eriFH62ht0xbAuRA/
fjkrvsBl2GdcByc2qDNS6z0yiFiBOiFoTBbSu/kcT7sZ7doj0BaoZ9zyeadZuR5eq6iLqmh665Ad
PF3a2ueSNWQxQaPnAaCxtb/aD6Yr3iSBcEsm2ssdj0GZ3NvUMToxSR2jKpnlrpAxipMG/ySzg98E
/Y53JTDucszf4DJH+chCpkeZsSD7lqxRPgbW+GvNfWN5i4YXZa5tnXdQWYUbDfe4QZjXJVHXqU2M
Z+gJi3kOmSR3fSlHu7uSLky3cYsET+/qwfRTroAA0+c3JqnVRVnSgmoNGsZLm9mW9dxJ9jd83pQV
WZQVFZUw6lBZSVxJcWLgAp/KTPcyM9XB17l2qIOVZvZ63hhzB7FzCrIP0l74lM/c1BG6ee0Lo1ri
Q5JDNogoMcxBchgLcJyZdnETPv+LdxwjMiFW/LVJxb8qHipFS0MTdYTFA7HBXnoTILlOWNWIrkUL
zk7uGBr5Tdr3QTdgYhIC0uq4Q06PW2rm/VJ28j/gFkzXomcZugYOOOG44b5UOdY+EdCbXW3UcI6s
pCNaBHWAp/Fuvqi9+uc/k0e8tTG3U4LzA44hq5pO/n1jLJOzopHQnQoa8z4XfQuxWOFRQbMyF4xC
/zVCvW20BXJo6QS+g/xFhbbcHUldQK59yCeIDxC9H+4essLI1iJ1tpNyktraMiFodWlcl5Cu+ujs
xIOSiz8ehKP8UjwIB4WMLO84R4K3n9QJ7yR9FFMLGpkaKrOzWx0grwSIsbLTrzUyPLbjM6KzggoK
QaANwlVEiNFPP2E/i1oD3CEmo7u7xvxdpjxQI3MzNwYoH4lDI0mKDMkA6jWarR4wt4jOATTQyG4C
c98D4UU+YhAfRR5nC29xlOs0WRo1XYXnJIHvuFJlSy6Kh6750fnWj+RGOiY+j+2PdaeDlA6dUQxq
SLgaTvdzLOe6jSXMgUq44MpbU3puMFUvdbxhUNa24iGJbyZj0AovoFM7egG55mhFJmcOhjPMTmeF
u17aWU1hJwCLchyTOB4dw7bWKC9RCEl6Yn1Onk5QSx4c4TrEIJv0HLrKVeenV6uHsRp3euaeRZLE
f7Gsq+DrByRWRUvodJ1ZBXWHsgJTxew3PzE2dGheqoAM6k98HRfWt0OSrwOFgHgjf95Ym3AWRaox
FCVU4VHLD4891IEaJ76G5umuedGvh0vIEUFGR747v7kMGR0dAERET7gNeu30pK1gzsDFamt2gJdO
zuCBILJ+gCLvHUY5nfIiCYogexV2Rou62CdFAXdMhOVM27+AOiegqR+ESM/0oAI3+9g9NMZlJIEu
If9YYv/8alkhDjk1cieI5Wgqvce48vsuVzHGtIbrPi10T6+L/TzmnFDK+pQKmpGY/4bIE8amTt2m
S0N1WprGCKY2vyrn6T6sRXtop32j81hpWUFma4q638EhB9npRcQsQfmkKYU98d46rC0DlSe6SygZ
WV+QGHi2F2s59+APzXdZ+p5oHnRAz38V5iVLYJXoBqKZBWjQ6X7lBeA5SQahdPOY/dR8Ba9cUM88
ZGicEQ0n3rFmfR5VBnJZgUkdhdJTc4OidbjXwwglxCczXvxGuizn1zweOC/Rz3BLhw9MKYArCaOH
SFKoMKmidjSsUYhuQWCiQQbSJI80OeX9sD+/gywv2Bqi4pSVD52u9gD5FvJrmOwalScrwnpCkbE/
0rpR0DKmqh31GkuR1czA1+5HzP/pTmUr4Ckh8/J+9Dg/W1BfnNzpYZDdf8EmywrDW+sk7dyERgnt
N0kU4B9gP/4UFpsvwr21I8QDvMYm0903C6U+GTr/4rTqGDyMIsmPq4M65J7e8RyedaNhsAkxF8IE
ukq3kZa6FbNmkKVgOYiEx9NN74sfglNNdoNS7IA529IxgmUvXEi8bibTVQyMj0mA16sQDDvdy7Ub
qzQp0cGCtpYzTY3TL5w5R/ZxNgw0iWQZeCS60CyHeoVBR7g9KMc7TF7vSzerHPAZYkRaBs9N4S/7
kiuTyXTRjVXKRZMa/1WLLuHtkSe2cC/5025S7eaRcMVDh8GX96qvW5/zcrFXPZ8/gSzUiKZuzFP7
2hooPgNGhxNysaJNbF2U1/G1ftMfiGzhEDTXyzOvrsH8lBiFQjMV6RFyhtNPqahpLOigCAb7uWtN
YDsG+JazKvITXyIY6OQwg4RHMuYUTk2ESWKYeNVBWt6RD7IHxbV9dAmp012Os/eNwRKUuv8aoxKB
Bi+fqO41Iyjlj9F8kKQH0eQkAMzQvzFBcpFNJImTHnjwBngyuQDPjOYu1q8prF1Tuz2/ccwDvrFD
XTFJPvSSkUY6Blgqpx/BeDm7/SL5AC8VA4gGh6fz9thnbmOQygMSc6yyIsQQS+MRSBlKeUH0KIMF
UNiBxUe0Vd7rhuMZ9J0dKkbU1BEAlMY9YaRMDpnTvBifnASWy5sHZ0blv6ujK9O9sWadtFRmkHaG
m6tdoJbDoRUGTuRiH6g/Dkh3QsQiacK0KbVAbXxlhcpuqnEOFNsCWCkw8wMghEj5RbukUaeYHWT3
lMQuZQ+kkBwL/4cn/DVBeULexWkCKBSBOhPg2noxVf4/AbDfgdeyd3ljI8xaGuko/mdR9KtziKrB
wDSwTkh0IIO9XhpAxff7NrLXA+hrHwBAuuD6H8slSNEAOSl4lvBuOj3JQj/mc1cAo6Dn3vwio52Z
+osK8i/pyrhtgvhCvlj2JsfreUap8FGo8ihYI8KH2V4q41PRHzpeAsL8ftuFUS6CBTejMgPhJF2T
pk/hSRIEE2dH9nNPFu3Q47Xvmd9va5HyGEuNV6jhAfGq3S8OaQPE9/pr/jwQhk0//pEfvwP4ADPb
n49H1wkLZcpaQJvAZDg4K4ZLAxWQj+yX6UZHI7Pn3+VVvidTObylso7f1i6VI4yrqiidWIIdVWz9
WdYfozy5OR+JeSZI3NzcMMjEq9QqgWWJhsuquFubx/O/L3N8kH5UTIlWz20762gK5sF8KVzPri56
hJRL8ZcjQOaBcIyfiUg44WBarE+Yfg14Nmjjz/8prIxru5tkKzZLlVKjqRUZ9/VU3Jf5BAz9+6Je
Du2z2Kr22pd2ElvfiW5bm2R3NjaV0OgyLYevppfC/T+YOOmueiEIBgmFvIkLOGS9PbYGqTijWmLV
mcRVw6NFJOfB9Vzvi0D36x23Asv2HaBAULBHA/MT7rlZXLrKKkAuGL0hXLdZZMuNXT0KDumNmbZ1
GH/Fk/edKSqcxb9GqXijtmOWmnUL4eLL+rK/RD/uGZKAD1Eg+xX6SElsa8F5v2HmyluTVMAJrRW9
xxmvydFP7gjX//AI/U23P8y/sxtSadZuMl5+TpZBZ7JAJ4E5DkRDmkzzCAupmUplmWHe1tdv69Eu
rubLEjJtoVsXducrR+mg+yNS26Dbu+fXy/ysf03THWmsdZgnsGkcqv4neDGdsL8/b+AT/fRlcZD1
A6k10YCmZ/dz4DZRbK61wGx8Ig3R2agdutJV4eT3/UUi2K1n4Lmc3Fcxl1qRGY82tin/aYocCtQp
XiED2Ov7H5O1U2pe+YG5gxsblMOYS6cLmhxaAAjqGjrVMxRbm12/R3NJ84mfYtaP80bnmKSTmhY0
fV1TYOA31G8WyXSETPM5X41kC2e+2ueY7Oa4F3lVi6mO0KJA1mn4CayeL1z9wkF8C33r+Eq+2LLX
5f15s8zvZYgyoWgDk4xKBbS4L+W21kI0sUC+Kc2XnfFh9TyCdZ4RKlGyoDi2qvU4BMmT8lKDQXiP
GgcQP1rlDf6E97DSYK7f5r7Cye36ZUs3i6OcMY6kpuhq8Omll4TiQdqbrnLUMECRoY7II1RiusjG
GOWV6hAvkdXhLrKkXwNUaMv44fynYhsA2BjdHBxumklvUKAdqslgp9HnH6tpa+V3qscaeFhVVYEi
MQQXT2/TBdOJqdS0yDX1/RCD5n/89b+vAEpJmmkiD5C/qE/N8rio0JIGUCG66PurWno5//usUXIw
6oP0BZVjAF7pYxqKmdqnwiAFA4A6o43u+3IIF/2ubNAzSTTdK7ps9ETMtDp9089BI0irXxpjyJnp
IjtFOx5eVZgWAmeLItOkeUIuq5lZtiqafZpjaT8jlCglzyxeJQgmCOKuHDlHjBU8tgapE9ZrXTJn
IT5dHuZ2v6a2BeGm5VlQ7oyc8+ph3tdbW9SpWjozyUG6CTjSj/7dPBJwZeonu6FxTcUboJhQevlO
4hF4cc1S3qllRT2ukjwG0vviqZ66m7xsTxJcaYfYeNV9fLP7vlkqjaBeq1mS8gwa3eIhu5sD4bl6
TI41IHelDvw0RLTd+IhLFIOHwXlPZjsQGiCmDkSZblDfs2v7qOwFefrkC5b22Y6MOMpcZCTzsYeh
kj92qG+ZTc1c4m/QAWjooQZJuozzPjmCoeYo+zqG5nkJJusq2BqkvmIsGlUeK5UeqNBxzx4m9S5T
OWeB+Wbe2KCZfYZ8RtmjTHUgawg3MZL02E525FGgOOre+pYOqrY1SD0khTkUBj1SpqAAmPkJOHsQ
ugNW8KCAB4AgxfmipMwcb2uSeliK5jjNVaapaCZNXhWRDO/adO8y5/WSkJ136EvXu+GZh7Jh3UF/
zQIudXpF6EI3RtOw6gGE7uxVAmoiLznp3XkPMT5b1Js8qLcqU4H6F549STAXvmQ9ozJ7/nQxYYfb
ZVC71+WlhNGxEVO97QjGGzEXTCc1utHTp7VwuqgdHDS4srtaQl8rBT+bIw594+X92tjF0CBDG+cP
sYp1u+wSjPvIjfHE+RNZEZ1IIIgG0JHouFI+FUUplBDMVMFI3XozOcY7mS2qnKT5JIcTbqGbBCYN
UDjzPjHJ+Oi7a2uY2ptlEbI66jDin0dXjXAn1U+i9TAZnHSX9ZW3VqjOWg31M1mMejTxxNtivG7L
XwOPNZwZ3LY2iDNvPAmUcyJ06kR0ECDRqqKzVv3qUmSA4TVRTUmuuzfMqZ//bMxlgcjesCC+g3lh
avM6CDA3q2gJQVm+FtnbnAWtynNesjVfPhDmYjXASoGMVCkbRitaGAXE9CrhcFpdA8l0dAsqGZAU
ig/xgVtbZdkzJEmCEjeUhL5AUQYd166Zlwr68SU43r1mV79VvTse9HeF0NeDw5k76c+2qRL+enQM
YfX009VWn7SZjr7k7JfB7NY+WIftyS+vPvl5XN6MGyusoZ39xxzljbLZaI1kgbdGWm/M/lXWOfkg
60xtf5/yRAwr5UsIqdCg0VRb1p+tobBLDYyrCSc54y2E+OfG5aNGsYymkMygN3tIkM1uG3ICE8vD
t0shS91YSPNKXXMJsjNh7BBCmBDTvQ1n1pVkHbSHb21Q2U8U9eDtzhQzEE13VSunCSVH0lwy+tBU
gaJwThRvSVQSNMdypBUZuAqEpQwwee/M5eqY3HoezwyV+kxDFSLVgpMth9GVXEJiLEV2eNNDARfJ
pA23CEYe6xpnK2muB/DtNlWPF0qg15E3VN403q+6n9b7tU1QeuK4H9PPMXwOxkiwKn6RNB7MKm4t
MkRplXY8y/YqOvlyzHhcaEwvh/wdohJw7yAOO/XBEn9B1CqyEaz9Qep/C/nb+SjOzA+IINx/DVDn
NWmMTp57hFhkOeLvNLXTDwRZr7wAdRY4rG6jm/4KEMPe5oGRmLkrEZMFW74GDm+Vsrwuep+qokCU
SSZPAToCg2s9QOEqIDZe6hGJas5amR6ysUiFjHit4foNEMbiD+jr5QEeVw7G96+TY/q2XKvX7dNy
2YNNVXBXTnOENaWnbRdLxZKh0hsoEaCQJx6IgK1eQYk6cYpgetBFCB/xMpv/Y3N1EaOwMt489O2s
1jKUuDHn+7m5BLtdgYdNIyQ8oNRId7xbhXka8HiyQEmDUgNdjRjzvK/rLLKCcPaK+k1PLsL2VRj3
5z8g8/uBmUQhhRvgoqiwgmRZz8zERMU1e47rH1bsRa1pG8Ay673daJymOPPhYQAtpyPBwZSvSsVm
cHgDpB3WFvLSOhiujLflCUhmb6xdFATczsVSkZf+SHXMx/IY15gbagE3I2PUDqwhZCs2d0/Z1+qy
dJjq7KLrXN2t0tEYg7r/znWwsUJtqAIRDrAGDFowyk+VZtny4BSIZ+e/GjOE/TWiUg8peYCeTdxp
U1CBWDd9jIXg/O+zyECgD/pnr+iJRDHE4MCk91oAltRhcgmjS7ETnshUl+ZFQX4luu1O+8nnzud8
JDo9HZQqksuiRi7VHFcdKeOvOrtaKp4fst5HwKDCCQwdahs0rKyvRL2oElzaMca48tQeoCsP+g+9
dKS77LJDyGodM3QK2SmPvKucdZNvbVNvs6w3RkSYCVWT2LpSzfh66Ppgyb5Tm9+aoZLgSYvWTJOB
PjSrq6kavNzyjGLmxX/2YjBZCDJ5BTPMlJWqCgclBNLzs0iu+PF74wjOe5KAaQiEEmi/hXe8c8wz
Sd3fZpImUteaoIlcZ9uM93G52DGvTskzQt2klYmnU54WFiBWoKdz8vau4M2yMy8wgnT5796Rv2ET
kIY4jOusERRMTQrXUKY4aF5zadr/bsKJeaQ31UiTspYvqhCWyoAsEfT0sZMdmqvSFyRvSsHMTebG
IqfENF50qB95zX3m1bmtmFCfTEVjI1uW3IBEtFMmdnJXg+EnQ3bnyINtXpMGeM8Dp3KNUp8wjXtZ
KYnRzsMExFMOzU5UP8TIXSpQ7eReCIS7xYn+XKPULtdqpYTrEJO2OyF4J/Lb6FjtgB29JB04XqWX
6abQANZUkMiI4mcRY+NCIL9tunxCQbSonmrQ60I7ttE4FdHPshz9oDI3Rqg1xU0+1tHSW6DZAr90
hxs78XDyFNvw4qviBr5z601u5dY701s/zt9EnxCUM8ZpfrsILZkuDhMdJE3mLr9ZrsoHAyV8QtCa
AX8GWIp6SWZocm/8LYEetj1G17zUj3jK178BjTOgrEFVTkMGtdgwkwVD4ug8/eyTB0nxzy+S7TXy
XwNUFE1qpetNYC5Raxo80p9ADRjssyDoF93Cj/yWY5B5/W3sUedxNhVZaeUIyJexeil143IeBifH
48QqW7vJlm+dCpJ26USHAHXJ00iXdStQ/xU6Ie3LP6D7yil2xpUOPJF8yQcTMWt35sYe+aCbY6FV
TW+KGaCR5B0kvGQYJcOo6uBbOwMW7cTFMLpz/huyEhcTnN6YBcLjC/LcpybFTF+qWSz0QJMuk+XB
aO6z/ih8Q7ZX21qhFpaKfQreTnhibRS3YB50NHG50EqZsxhmKxSYUkjEg8hDgULi6WqqPp/6hVwW
/wljznyhfyq8Rte8cjozhG1MUelQviqNMMfYuFXfK3NnZ20AygVOwsz2iI0V6oSVcQ8G9NDSwMeD
1N83/OQAfKBDhmg09FjyI/dlTH7xS9DYWKQcolgzVTXWFHJ8UD/W/OxQQAVgeglxvwv8dzhvFynH
UM1Cq6oOHq9CG0l12gydOPF1PIhkSIFoImkBlEK5cF3W83HrJ9TVoEby0qhSqIHdq7wEXndyit8h
dCJLf9wrR9U2c8cCN7r3b1A1zMfk1jg5kptT3i5RpgMrjDX/SFHmxRT8xfyGdEat7QEM2uNR8vCc
dQsInAucNhP7tINhAN8QL1k6mZrHVFMqq8Mrr04OAN8EU57tjBjMX1rLC57sT/vXFrVMoZcWrRMI
GerOuJcsECbYq5t5/Vt4Kd6H902Qjc53m7tQTP3vEqmnepNMVrmUmQX+rxHTWd3VP2X08jcUF3Mv
8ePjsjsfQtnX4MYk9UKf9d6SEgUVlvyyfFDwHhvxIdMn4L7d2MNrjAPLYoMCNvaot7qahk2aDjlR
hquD5SgCPZh4gtO46VV5JyOVEPhVJBLOvoaFP9tKgwJKqA7hYaYA4N4Kyl6Ro9pZh/FSnxXhuGYp
cKFpWNlpVq321ButAzmw1YmWhVcr/OpVFma2MLqFagwYh+hx+SUC5eZkSJj9l2XbqK+zNHWynldH
+BoET61Q8UFJZoWIMmJaETxhxGvDm3pPFARyzB/zYHaM73lqjTopUaPVwMJiTQJa9leE3r47yq/W
z/hJuP0EXNyoV8vdeaclPnL6PU9tUsckmXJVndq2AyGM4tcIe2RMpuByhH2Sa5yzQ50NsYFkSJEZ
My4w/aBdEsHkxBl/y5MtXa2HGWSKqJilzuD0uFx4MzOMp+rpKqmTIqQTRCiUMD7okKAnTLvt25Bi
JEP3+2N4xW2Efs1PT8x9OSStBgHPOTT2cYExLnusFjF10rmwfpdymbyDIry9V1K5/98D0KldKhcR
wUOQxejmHFpXwjJTNFnkD9xiNhhZAZ/h+Q7PYS0qK7HCVAwbw4Q20a7EjIZwT8S5sqPh1egT7PKf
JqYbZY7D8vaWykvaUUN/FDjtYNZawMkavOM0uXtulLiyE23MHFSJeAz5jHzydGOp9EQWs6ld6ziD
TB2G126UveV1UKibr/jJ/9ermZhCLQocBJgZpZu/RbjmvRjlwt5AE7PF3ZFmfqhgKrvjJcns4PbX
ErWTkSzNjdjECbxlxihx5ll3qksGGttdxCfY5lmjtlDtwNua9LBGNNXIE1wxoLnZexC/3HdvPC/5
P07838VRkbvXyzpZlrH50+1AYc8rMSkN1tbgfy+Jnn4zKnDnaSPNYVYkQZNj4lbofK2KD2K53p6P
1YwEA3bQp9cxSqKgd0Sd72Zdi1IRBiFIfpPppBLAgEWxlePg1lf5IXRaXgP1s0vzJWxvLFInXGia
RRdEPT3MleKM/VWePKrNTSlodhjtOvEiCd9ngRfGmK6yMUo5ZpnOnZRomB8mp43MmYACdNd9gtsF
l4fwYF6AG2OUXw65PmerVWWHJLUcpb3PtdpOpr0c/ii1Kyt6nHTO8sgPft1SomMlg+vHoltWjTQt
wMfK4b6BqIKGBoUmcSpejNci8ZM/Jr5gAJVMFlD2KjEB215i0hbAxhC0cupnVZuAf3ipCzMbI6St
eGojeNFl9EltDCFSM7Th8s4uiotO8lWp5AUs8mr/snOQp0NjGmMrGLHEv28eTGqbxWZahHMAzii7
APYiARXLonlpeNEBvGncjmjr5z13nJ555WzsUseuSlOt7XVrDsYX4H2hztg44wVRHm/c7tIEFNAj
Eu6Rz6vJMGre+I4bw9TpU6wmnFOwU+57dzDc7okMyn7ODgBtbBuH8bAe0qu6+xfzbGwX2pimzuDc
Fh1UWxR0G730gYyXkfmBcD8ezOsVut3CDS+hZ957G4PUOUwh3WjIaR4fBHAGVIO9zL+aZ0FwOSGU
GVug5I6mNFEb+XyUb3wobZZCUCMFWtr26DZ3DQS61CAL0r18IbhcXU+mNQswZlCkgxiXZhSqljDX
s6EDm4vuErpykpF1GgopIxrU/nJRvJ1fHnMTN/aoiyhqwsFq1haynpOVO6kWebNhHfow/KGF8tN5
W6w4BsZA0EmCx1SRaKrrrNfjYpIWFKIk9OiOc3pz/veZV7gsQtwIpJ8IZyLlEU27DJJczDGyS/OW
DLCAJddZXhY3BfE6D67AfKBsrVEJQzF0YlUsnymecG1gkB8Xj2/sk4Phydf1U7oXbQH9fe1fsNqz
rqCtaeqr9WBg7FQrTQ5DX5u+vqyJAxp4qNuOhfS6WDmArlX4oVtxsksrMeTcR6zYLcug9SIRVQXd
7WlUzUUt7XIZI3nJUO2iEBJg5S8x8c9/TLYR8Oni3GGwWKG+ZZ7mZizXU3SAZNNzNGS2oJpuW/Qc
n2HuJGAgCnhkEJxofAaGTv4fZ1/WXDeONPuLGMF9eeV2SOpotyVZL4y2bHPfd/76m5C/GVMQ7sG0
I6Z7HjpCdQAWCoWqrMxxNwQDE7/KQ5JGitTb1Tw4ZQs+xPxKS9EhEHTetcS6HuSDUeppK8dqqaWA
9EaQBVtdETSuK1SM1B+zY5wkCMgQvK0YTFcQXr+8qewTAvVsBBhETomGhFhtlmjgtoG6A/oSRIYT
QpXPywvJ4MvTwAEdMD/hwRj1hhZzPLNKNVHDUrRcU5/PIEF1x4ZHmcPczT9maGxIjjr3UJWqAFIe
3c6gqhXIKSjn9OoZEMJ7ATwU3uVdZMaxg0Hqdi/Lvm1iURTCanwYjKeUN7HJ+/vkjjjcOJXV9Ypa
zWAFae4E1MYqHiCQUUi2kA6pOMQK5qUxof3RQovOVyKveIYD5UhERJdIP4le7TbAMgy5nU1OBioK
Dzj+oHR4pGjMI3cwTi0vScrVUva5QgGpD4uoOCkY1hm5A/bsXfyzRiofaXu1kKFzlUfTHi7pm8Zj
fn9/O9HJ5XETqQhVCcrUyOlcRMqtjqEuhMJgOuUu2LyiHsO1TWhF75TMTuwVbu3M3/7CC8EmBsi3
ifFAOnLFdWvO46qBQ314ktOHVeYVi5kbeDBARal6slqxq/sSbwL5WrPbEAVqvPgx7n1PbrWNz+LI
9IyDRSpgWLNYxUsNwe/8PLpjSJgtJAzx63f1bXYiI+bWKQ9QQHldrngPcnJnffqYf0zTY+b5XK11
YpIsb8Q83ro4/TiclqK9jSf5/vKHY8BlcfoOtqjTVyD4mzu5vVsEYcFOriQ7u1+RrCjX7S902700
gkQTl4yBOPylJVLnTuggJjwbKNwSggRS+Je/aWBQNpFXtjh9yhfOMtn2MCUggp0Q8lrkejiEsSJO
xXJosjJawcVC2O6akw725PfBC0AneGogzNsGmjP/MUdlJUUnF81iWWLYjZmfT4PbTRDTrXfOpcas
7MkHO+Q6OixLy+duqWRc3mqJVZEC+HI341UJPEjGlZXiLYo6g71WCJI5JmA/yB87KTAgqi52nOuM
nRQcVkQdO63d81JJNCK/lstuBq2s/mp46XpX9St/CSxOK5EdV/77oeij1oAXoEbBEo2YUbJn5dUc
Qo7nsQ/zHwvUAZulXV/KzajJMFjqFU+LlwXLNQSOweoypO50BmpIiMYTb1qTmYn82UiNOmEQ8ZgL
QxTGcNrCBSlri7GFzl2HB0PgIXTIh/98mP8skbrdqrLL6lQf60hfJ1uVW3swBVfKHiVoQCU/mv2N
s6Wcw0yTLjbLau5VURMcc3ZDnlaWF/sEzpI48wnnzeHY4zkJFTzKTujH2tDxDn5dfRAg+II3+CXR
7HIy9y9ITUlE/rObVOzQ16EXc7I6hMb8m6Lcyv2XdhLty4tiuyVm3XSkXajmUd9sjcdaE0QDz9Px
IY3vZ+O20H5pGS/J55khW3sIUDVqGWJRCHkolX0k7fu3oStPQhYH1Rzz6obEoz+74Z8lUZ9J1fNF
nnfkCL1L6suk9Ir50LvNB6f0Le94sYPhH2PUV9qSzarMPEWVN36uTTvdblOD43e8vaOCu5LtWqro
eY5yyGuW3EIVyR9aO1d5VEy8pVBxXU3EXuuypsSz01vQ0tTHSFzeLrsbs9kmg9fhP/5GxfUqyfpY
L7KaqDq159Wdw+peuMmfC8EnklyiXdS28KXmmGWf3P+zqn5SyppEaxnqvUoguprcN4J+vwr16fLK
mCbAvgIeFnD2KArlCKO4VmmrIllLrGdgo+1p41xRzM9zMEC5gdaVyzTNoC5v0srdO09qoSRb/Li8
CuZtcTBC+YCBmLNUOwYaxnIGv0ZrL2jczag4tMZNwWPNZTk2gelB3RrpGGBuH4OCJAmSsJbQEZsz
zXI2dRidpDQ1Wxkbzde1+d+To1gaSnwomeJ5id4TFYSKvWhq0WiLaKpSe1VfCo6XMTtbigRFQHiB
Cigwddc21rzUYgKymv5FjlTH8rN7CywCmONZQsI0wYO3sVwC/VUdD2YLs3J0w0Lo114w0JAPByno
qm99cWoXXmrJiqZohVhAp4BjEhRDHz9Sp2VplStyBWov0vHsTqA/DeRb4TSivyo/XHY/pkccjFEb
OMxZvXZKmYVyW9im+qWYe0B0/CLnYWJYp/V9AAqiWJi7UpWPq9oqq+zXXKuibXjTa19bOJcQ88uQ
Aav/+/uUq3X1lJfx2qMfJ5x10xOVt5InOs4zQf774UrFi0IT07oAbKE/r6NsS5W396+Xvwfbow/r
oKLanKxbX8e4S3elf55U3Y2H7NxYMXAgxtmsBQca9T8wWGArcfxUD+23GB3WoSt4WuTcH0JFPz0T
ja5TF+ik+e2Z5HrGzZg7A6inCCpkBQCHU4TlWqSiE5DZ9bgIjRDujysEoMHdcF2cyqvRgxLH/1A+
Z96M6K5gZBW9MEQoymUyzHqZpdWhwHAyNhhMIefY/JS/7Q9liboXYqN+ggCzffkLs7wIR5vANKA8
BdnKj140auWGJitEKhp9P+v6lTBCSajZnctWWMftaIXayyWJu1FrUfeKrbtddvL2x+W/z/xYRwNU
WiF2VhOv05BGW9Ses2APslMMENjiatBVhtA65zXH2TWd6uG2eyXkazHUUQUGL3TpXMx/2EV3urwq
1mWMgrilY1ISLP00/ruvjd2oY4xir9nkKiCpTN9K42aSn2oe/Jv5fQ6WqCCvzW0PF+mSaKtvpuK7
kgaXV8Lcr8Pfp+J6LxRqsUMpLuq1YK5vavNsZd5lE8waCFDymICT0MIHd9hHT+6UKREgeJGENZji
yHnNIvEbSfq7R54wHHM5B1OUOwMNCmanKS5DYezspvquQAF1Bi3YX60I2RgI3VAWF6ngK7RTPeQ7
VvSu3xQmUXmFHBkV8L/LJIj03H9MUZsnp7s5leKaRSnARlLmQvTYLpaV49Dsfftjhdq3WkwnsS3F
IlpnyzbyztbWf6qW4whMXz4shQoF+rwBxWEiYRGsyChHb554aRezOHXYLXoqPBtEFHMwXxxaj9lN
FnSoTYHaJLMJURS//85Kio7WqMNpSZsp7NuchPpwzmLLzrWr3rxrdN5dz7NDHdKuVGe9jeFu8XUS
VJ5gg0rAN93Sntwel14fFW7icxl+yK+nX+vH1VGZ2FQnUm3p3RJa7dRNriwOqQ9a1M2bF1mbQ3Wd
9K8CChKDW2J2aXJ0YHDf9lirrutmU3KO8zCjCORZZbwTINKKi/hjFDGTBsznS5VGC5RJMDroJJEY
NmHtLQGPbZJ544M0Hqw8MjqvMm1rGZWs7cx3hNjv4jeArqHpFqHk9Sfg4FyLi3xnXSng9ABSDOKz
EOykQoqRq3FTj8DeWansx2YdQE7trq5AI9+8bRJvDJ/Z0zt+XHJWDzlqrM51b+pNEqUhYjIGbGWQ
D5EGb/ksPC2lU94omIoZAuMLT0qDfKdLbkVC0cGyscRC2jct8AA7PMtbc0zXPeXmWRzQvOc5DSfk
vDdXDsZG6DGqVgKnGf3qqQ4xZ+S9Y9VC6764I1iLv+krHPeVCtdF0Zeb1SVFZPWLnbeuGANl23Hu
H7JFn7YQYleyCfwWSoPUFg7xXPVbsQPtUF1NxdWyPK8r73XJjDkHG5Q/VusOJJO1ohx0Xs872OPt
xGu/G04WEqY/5Wv/FXTVsceD0jOXhpWJAOZAIJ5G/UBsb48LAvmutNxRjaukF9yeC6kgoevTBiKK
YDwJ/8g0x80olmZsxgsIqIEAxdMZ3G9joLqTi2z+ZLm8HgZzUQdz1GEjUyYTHCENpTR22qxz1Ulz
Z1P2L6cl5P78tCrTAKjbkDSoR1ERskj1dillhJA8zAAsysBrqXiFz2t+MleDqgMiI3AhmPn9eIAr
BVNP21zJYWxgjm60AJ/IWk1x4qyROdk88/geTFEZw2yMUjpXex4NqNQMk1vlPKoQJgIZdL//WQ39
YJBrzCAiEuahoaX2Nt2qoOTRNyeRdRu65rZgdO4yfEkmzrfibKL+KXUoLbWa5DSSzJMhXOVltHAv
cJ4NKm2oszmRzV3Mov1WexR/kXL7+r0R7CKz5Zf+pkVvBPQCOyc4MV98GvJ5VJKhlmSY1EcDakpa
khRQgy1SXnY3V+zhZ+zGfvyo7U7liyB24rgJM+07mKQHYjoZg7qD8v7CAIue4e8BqnteVaHf1GOV
vDST5ZZHc9TH661sl5u5T6Guntha+bPggV54Bqgv14txbe3ZVoSyXHmFmtyObcFhzWM5h0agXSbk
s3GNUA9lZehR0Yt7zBEkP3vzca3/Sfq/wYSgiIykEHpWmPym7pB9Tee2FZIyIvo4g0Ne5HfNNUZo
HOFa9cUAHF8Fd+yEuXcHo9QNLMV5Gs/aWCCzMUBN+RvYGQctAshZBLazPPEOGit1Oy6TCoh52Wt1
JZVlNKAFDpYAsa3ttvylt+4srJy4wV4dIQtBXw7ySeS/HxIaI27XcZDGOUzVt7iz+50bEMlHoW8R
0NX/1wJxnIOFVlT2YjNbADH8CVwWgC24ykP/rNraSfX7k3mT+aC64Jxg3rIoTxFbUGgoSyeEgv6W
NoEqfL18NTK9/bAoyinWWqx6tR9QLR1O43pO5DuNp7TD2zfKCzD/16pD0pVROb5Av9FuksretTuF
J0DJfJxosqTjygKhkPWpnLLWtdLhKR1Oqr8tAIQCuOLX3+VweZPN0+/CWuw0nMPMXN7BKrW8TWo6
QW+2JpzHk7LcDUvutEVuz/nT5S/F9ARIjP+G6iM2fXS/NR9qtUL/CaPjra1VP6zCu2yAuRDMxWuW
ZaIZSNduhimpQXOGXpNgTveJMnpiDrLNqfI2S+ZchUxT0EABb5wImrr3L3k4SgCzzllVlVU4iZAs
EP7Rx8Zulc0tZ24VnrltmGCAZCgKbCizfdy2DC272ezyKkQWk5W29PLbLTDXVDuTr+O6548SMg/V
wSYVi8qpV8wKMwGhIViOnlvB0uSu2O7+v/9gOnhqFVziUBKm+1xr3xqxvKO9qpXftO0nmMnsGbQo
O6/KwtpC0BeCnAS8YCjqUZeuNgEPNuootSq2DpaIFJi3CrOm+T8EYA1BaHvlNDJY+3c0SH2zvkVh
XNbxxJLi6zr7VqjnuuCcWmYydrRBfSMhbVYNpSMBfMb9GaqSfgpcU+tVZ0hMB5YrczhKmZnY0R5Z
88HlDVVIMMoa4/37uHiytwfy3X5TnLWI0DvJvFyTdcCO1sh/P1jbZrHV92VDM8+wZidtSncx+ruh
7Q1nsJSny37I/FxEy1VD+Qkq3tRWKoNSNJWyJuFaz/aq3BJBQUH4cdkIK5fArW7hUQ8FaFTMP64o
TtM63iQrjyytsBUBehMtQPCF3Y8PDY8pjunwB1uUw9eDnptZu8Vh1pn+JAJa3Qze5eWw/Q/9HwQ/
xdRMWjhVqjaQAhUaKuU2tCtxqHJ3vTI83cbY+k0a/U0qRkiU0OoHZgrcHB+3Ty/ybl5mKwvFLQA4
xzaTcAYm3pgezFLiRHe2rx+MUb6+z3VaC8DM4H3VPSn+BJWkNHcWn6RJVrh/42wl+Rx0YnZcG+Xs
ohSL8WxuaCtHWWB8j8EQpwOPS0rb5T0PAfL/WRwovQCcMQxI73zcySYeDEzfY17OeJyB8uxQGjQc
qC7gQfV3TY5jbZcyJhXT1C4yaoK9mtnpcFILTENxtc+ZG3ioIFPxNl9Hbep6EIX3LpGuGBzhhgCM
MQPv8+d+mYfrYIzyREsa42yrWwHC9PakQHgRM4eXHYI5UnDcNcr/CmNqTKNeyPOKiFc2p/6uimJ3
u6tAFktoryHTF6Xe8H1yVl8IeROVzET0aJ9yyGxQ6hQcKQIoE3ef/ALIWd5CyhW2JacMqscSjHeX
18zbVSqPnyC9PmWIW1FSWk66gpCx41zKpDrx6ZQd6vCUhaGZLG0eoJ1gzI3bFbHfqtK5rQfssQGK
iwV8EHm5v4wDt6nIKkoeOwBU5qtjlHvqjB7lO9ImhcwvhmogPGCCjTH3aoc3PEq8g14oYbAFzzBG
ICWZMteb6jIbwjIHs/oj0b+soJIF0+vlz0U84JINstmH+9mUCsEUVw1VLn06DUbppYovTpYdK5lz
2RJzTAK09qKsQ9BRQr740VSOsN8P6gaSx/viBlC8CJhP66EP1C/GtXBfY2zczdxt8hVeWGbu48Ew
dWM39S5IqWkKQQPZpOGpeiAj1MVJhYZDE5YPHcYleBc3d7FUvEynJuvSGDbV1y3KoSyEyl6Ab/gg
3QOkSTK7Oy3kQRFYqYmhQr1SN0As8An0ICRSFevqDpIbEVNmaKqD/N4vhbsK6Bcj5Rx05mz60Rq1
rXENMGWyGeC8wLZa0m+OZcd0pSvBUyU7f2p3Z3N7B2TVAsdrmcPpR9vU9u5dY+5rBrTg/rb8iqPk
ZgH1FQGVVy+NbM+Zw39LcW1Sl1OmCgbhoYrDCehb7UX2pGAMYKm0ZZ+UrSyupp7M+6DUFTWVTafX
jSyEWtFanhRP1U0v73vm6zPE4aFBYeo7Zlu76tqSpCnQCtV0YjDrxza4VuPZFiRl19186YugXoUi
LK3CdPq+We5TpQYPE95tgD3OqIPgmT0DW6TUt7m06rM37YIYLWuhPc67rj0XjT5+KfFzNM6XZF0X
xw9Jzu4h/rRrWoAmRbSCJt2lzTaNFLNaFsB5vIcI+0QeDgd1F1pbuVfqLAmBdNufBVuyoRrT2ePV
fqOcqtD02+vhe/WdR1TKWx91We27LGWNBoyY0VxX07dKdDlRlRncDsuiLokyma04hvzW+/Ql+Ni+
Ww+WN0ejF+NWKh4N9DhPvOI39+hTt0azNKDTFdQYmjgbesSWTYZNU4xKyokrvJY3/a8MvVvCXchL
L5jPFRCEynipgAJEfAchHBxGNCahHOsRs6aNrUc1OoNWYo+2+LagNUhuELniuCjXJBVsknzNpFrH
fHDvtiGB8UKWJbGh6uzofg/eTd4kKDNtM7BAS9UBKlJogphkSZJaHlGu6V+20+pv3mBbUJGP3czJ
O0eLRFcMeLkiM9T8sUkzxoC5YpFjBU/NXfmlrU96f2vOd6riDWvG2U/ikZ9SDqJRiWgJHLFF3Rso
IksJlCnR/iTjbwZYu4ZxKm0AzL22wkiXqULVpOAYZb6W0On6r1XqI0INq61NDIXCZUVHdlo/iYhK
XW13X9SAN9nCzKrQ38UbFzTrok6dD9mqd9PcUSzvtsRdEj/dC1s3vjbiE+f0M8PLH0MGnVOZg9U1
uViH8jX+gURa/ihgKE64Xlyc/v8BUMUzSH08YUgRzQoZTBXS5gqWu68JL6LxTFBfSuwUo8q3NI9G
N5/t7kayU3dBbS+yTppjBuDCOPEwqe+cap980no/baRqT3OuTX1aa+0Qk1EkD8QfUJ2Jv+ynJHrQ
geGyu8zWPPD7nsC97Mt24SqLjWoW51uyXhdo9mGw1kSBE3QnH69CIa7kZFCnEnylZFqg9PMU1xN5
/5KBgUG0zYfLFlkbDTCCiE4SuL/hqx8N7ooBQCFQHmEqRHX3uBe8UiNxBnpXjwbIDzjEakVQC21p
MTokRjUo84oTyIPIW8kWr3gNZtY1eDRF5RGE5TaR5hlkr5V2qsvbZFM9XeMdN96CqBxizqe1sdYC
Tar1ph5cqLEa4o96+rpn7limtiLdphBQbyQe+zMrZB5XR2URXZKIc9ZXCeQHlC8DehNGMrlziken
MCj2XCRRYXDVhFlB7GiUyixqfQTqYkDxQnnsX6zH4UmAFgDaB4KNNWahrjg5DmPixrxUjb1aTZMM
sKNBzZiKMeNgbOZuCkBUl79UFRpryDoNvCmUUNT8kcf7wMzrCef4f8xR8WYtREGYNsgwoRoZv+K6
210kh55V2fGX7GycFJz6QAsvnz0mqgWNIExVgU0ebH7U2eiT3cxXs8AD9EwA11Kghgs4n/OIlzEx
TznuPdJJk9E6oQwNZaYro2XmUSveNMJr0j9eXgnv71MnL9Xq3lLbtIoG8OZtYmfnnLYP0x0OC/h0
6HphzSUT0o777UZ8P07cRMZchxwlc2L3Ke+U81ZEnbZkLKA1hcnUaLvvngjqEr0Sb38AKcDu/G6w
85oyPIvUUeu62FwWYSujplpucmu4W8wvl78SM/8BYI90Rgy0L3RqURLosPW008DjOIH6A2ItnuWt
98pp9gg3Nc/pmLHjYI1a0F7Je13XsCb1L8Zwqy/ftl1wKqXkXZrkcNJXjCVCE17SMDYI/puPVwzm
SDQ1l8DeoN2SblZ3is9kdOV3QY5X1SFp2yVj5DMe7jNBBMlHiSJjpBmru2fFCVycvha/4YUeFXPy
GHfJ9SZbp8ufjuUcxyVSB2yax7zKdPArCCqKZHMz4QMCt3rZCOv+PBr5dMjkOOtmdLWmWjk3BbD4
XfzSqF//wgr0vAHnU0FvS7csqiGOq0IFpm42vs7m/bLdtQknHDFfa5YMGQvgblECUynXwxNHKLV8
WQNCi0JeazryjRBAS/RFtmfLXf9iXPFoj8r1c90YNXXXiqhdruJkchAJoYtkX944Vgw8GKFzwwSF
HdmsJWycHgjWK8o6dtm/7oCy1GdV5Rwqpi/Ihgj+UB1kbfQTW5CstMoGPD+H/dWqgnn3dh7Egzkr
YB1sUJduowPynedSjs5EEojXKVplhLpmCMv7vxBvQquWMNuBdQ6KwQZ1bJVprXSzjzPECHmzMxBZ
Ztc1Jty6sxXpQeLzcEbM/cO1roODAtg9GlTSbslQA/4bh3laOel0Y3Wmm+S85iYJ2J+C0cEKdWKn
yZKMSljw7GsddamgEnsnmUiZBox5jByPYN4euIJVCSO/mNCmU7IFx9loUryeFxDcyQ6R5UTh3tai
xq9PPCATc2UHY5Rv1Km55FU1xQFqA6YtY20j6CVTEeMPS1fYiSb8c/l0MWuDFh5BGBc0ADuie/qW
PpOWfkuenJvze3in0516d+tnyOlhpgTsfVCVbwKd90Qi99Onr3iwTK11AGGh3PZI4AfIJkETyhXB
lAVNKGLSuBPOvL1lh0cTKCSMpZuQWaUOgzDorQ6sNYSrn1BXcvbn4qvhKAB/tA7UjbjtQK49clgO
dyawkJM2DCi7yvfxff0FFQoXylAD2OHTYP+Z+LzJIFbmYR3WRx2LvUkSPK/BgK/k0Iw17Z5Mw7/J
PO075qVsQrXMBImzDOjsx2V107ThWh6Be5ciuflqLAHHJdkGTAJLw8ETabatrd91AUtZg/2WKGot
J+WqO+EkQOmuwf8BM80LW8yyo2X+MUltXRFbhTwluxZMUfZEqLDS26xxdOBAIihoQoAXTRWdL8FD
turTETiYpTLTvAJDnJqrK8ya9wWis3w3R7NHhMP4BFxs9/izRio7qKCiJEsNmjh9U1xZamFLfXW2
9tmf98q7/AkZ2SIBxeGtgKl08LZQ9RyokxSlUcZV1CAr6IqnGH2cJvXqabar/S5X1qtc4l0KrMcs
jIL9CLKMFipZJN4cjlscg8qyzDCMCgWq9lzdEKHt5roV7RbT97ofg0HX55WOWW/ZD0apmNIblRUn
eoKioPilru93DCjLqSdBnLYIxPFO2J1O/fdZly5KMt4zBv79CSMqjLUwV/lSR6oUiOldWd6Jnf8X
308CqBHMuMCH0mlDA9zfLhUwkYLXcjqZoXQSTvxaMeOgYyUIWZBKBoSSJiIZzEYeRkCrg3zPfRGY
sr0Z7MsrYfVrdPQRUMzTAEeWaJmOCcrkaNmoNaapQNx3D8GHxxTNhNED61Igg+sucdJoeOYWORhH
+4Ndyht7CJi3carHQYlY/BJHCjqmaBHpb+R6Kx0uRSHPHuWIW7eqVp2Se9zH0A5YeNsAygikEQbC
Ti6nGSPP08FlbALmj6QS2eXHs1YL0MDNhD0PN80WeyB6hTdCtE/Qc8lsZ5hc22yUyNBhdS5/T55h
apmVPCm1lKMishY+8k+vKGa7FP6CFvrD8qibW9aXVB9EOQ7nAYJd/bNV/tRGzhnjrYS6csq+0peG
bOGevcp7ZImRKfxNpAAXNGj0MYqJU/bxKyXjukj5CEBSGUdq64vKYKvGl7/4IBqa/yZmPYk+90cb
pQZAa1fuFrhbCzvLf/Upih0m5xQzA8XBCHV1NRChnXo96cIcAVVTelvVeJLLzCuL6CCbiHnSJyxo
oe9FC1l6EzwqDcR152Dyl3MJbfjL28VI8KH2itEIEpDICfq4XU21Kgm6gEIwSoltZQ/xfKsnX5G2
ucLacnaNfF4qu4AtvMPIHCSOKvX5206XkzlLgZJc0CpGc0wUnB7MyLz5GFYLiXBxyRbJrY1PemRL
rm9xrONJPvvlXeeZqbNUrhkNmFxNXeVGudbuiy+xnV7JgeKt0XtPh4clZ/QnPvwG6sgm6Qzi2xTz
hIsjOuoT+YJ7NIT9fcKdhme9mT7YojYWZQ9D3/cuCbvUiU+Vl9izaOuhfi5/gYLHBXeMWdlDwGvV
sVwUJMnkXjZF3M1UVjU1tdGMdYPibEQAvRUI1o2Irx7Igm5ieX/sUE2IeMgTSUpREBs80SE6yPsz
BJjfh61UlwxYk4kDCcje1smvU4+bU7FO+9E+ueoOiZyS58ayzhu5ymZXj5KATDsU15jrgexUflXe
c6UwmRYBnifIdnRA6QGVUh5Us8UcVqhfrwCLbq8dHDdzijC7A7kqJvF5ayTHnD6aEGoRFc2ScTAN
KmrOlgDuOhmQg6KL3Tzz8m2zLamxy/xulL71vOFrnjkq6oxxvsmGAe7dzEiQkdbDj2yfMxebfD80
SunX1bI4ubT8BTckxmz/LJMqECJ3QAFIBYGTvm8nM+3sTVKv5/Tn5ZjKkq84mqEBHGI+ZMu+LGU4
v8l4rEF52bOuJKIXQ8STJr85A49XPu1AHYObsD3xFEXZ7vPfZZrUgWmNOhn6prECM6lQGDdAlcvN
73g2qENRa6u2rIYioGkGX0kCJTBD8zz54tvsEeKP7plXTmAlKJJkYSLaQpKO/308hqWRCLrcDXGg
Dt9H/ZTtN2MVXP5y7yHr8zn4rw06pGlLnMV4QlphU/4yzfrrpLbAVuy16ajlfrVOSeXFixJ7KG++
1Ls2edCwqV+6FNVFea0x/tnu19kijihYZVByK+rVziT5nwwzMo5UceFQrNsbfAiShMEDZFV0LTAB
OKvYxDhGLZBERskGudvP+ko1TuAeBFJ/Cta7xHSU3N54tlnBH+UW5LQQgMLbmvoasZovoo73LQAF
pIzbB7/5E3jwHeYK/5ihX+6j2qX9ZBSQD0EJwvwqFPdGkdj7Gg0lr7LK8ujDimhl9krGhE/SdxBs
1L9XSWFPanjZuzhbZlBHZsmMdNrmOUdKZ+L9ZaLLbEX9iYe/YD4xsWUYdgV5p/kJQROnWSkYqVJC
5h4kfDibw+lnO9pI8JBDfiPtFxGyYxaIrXnvMHoLQcWDojRMEyiLjqTg4xEFxAS6CUIlhpL0c8P7
udjdy1v4qahCWyC/4HAXVwC/itLaiKGR2tUT6Z4CJvdgfsGco44HtBgkrvbjsk3aBd9NGgohrwMw
AY37jyY1qe/0Bs+vUNpVX9vTQB/M1lYTMPSphgbeFR7ogs6TaYNUOqc0mJEtul4M+723m2K0Icft
SKszDionI6c9krZEXfsY0muntIAlcJJcqXtzL+ayU8yGs+hqCu7f8tvaZldG13BOAh3KabvU/Y/p
rKycS2ypOpLJvW2O2mY89wKXB4scqWM8pw2RDTi4i6WN454WMLQ4pCdNQDMoB5ytU+Oj2cRZ1acC
O2WN1sTTBSnfDQ3WBk/yFfQ7q2u0m0LimEiLr6W7y47JPgx/PJPulWCOudqMHJ9vh9zrCMGX6mTd
SDdpCfoBLNHdgp6nv8f5cgoVw6ZpMNJKwBLr0bKr/K21HuXK56yLeQAwV2yS0U5MhFP5S5JOU1HH
ixhW0BcgCsF4zmR4X2CSNDLQ5ypP6WobXNU75toOZqm1taNYZZMIs410Ks1vBiC+M8dFeCaoAJlN
Y6UsFUzo6tVsfbXSW50XrngmqAgpNyqwD8MkhqJ4P2ZeWf1qV07YIH/i06k6bBT5CYdTVRn4QtmC
VfT5q5m8TSonDWNG3MPfpwLgsBoC9GlnOFmfe9BZdZVVfc7THACjFBhz6YHjb+TDXloPFQZzcwVl
M5SKQ91wdKQzROQUWt+lixzKFe54OQ2JbpfMUdGvkEut7GtsH9EDzPTO61I0+I3ln8nU7W4Hg1jN
I7D5VCIgoUnCFSYRMmcV//74ycpcKcZ92KVQvBcSzAdpAZ7rN6QPUdvyXRISLd6ND60j/kwv9WiW
2lkdQPZuaWBWutXvuxsliN02EG91W/Xb6H9of7Cc/2iP2trFKIHjW2FPhgi27PQ/CCNLfO5cqL+R
Z4kjPvO+Js8kfcXMfZUKjQLdRTJ+VLh7lUNzgFNOYp04tJAwZoHHB6CD1D5molL2cy5KYbz0md1v
Z6MRecAWpg0IdcBBUDsDFPKji0DqbVIF0K+FkvqmS6kt/2uZpHcnPFigQlMxggFYTSUJtzHBA2We
GUJ33vkN5bNcnkge6xqRDuaoMJXM9ZJmyOvCfW0TO02Tq67A5CFwkeD6ci7HELYt0n9AixHFImrz
hL3Qs1ExpNAYF/UbJsXR9VYWJKmLOnaFtyTNzJ28Y9lUDFmCCC/BzIrU+lYlHtYUzEfvM+5bZ+My
CQe/OFlfNx+IYK/8uRl2eeKlHSyHP5qlQom0JeWuywKuybT5ttWdt63WYgspj9zmE9KFuMvREOX0
0OnTGyOPITvlTd4YVl7qq3cxZMMbf3vmAQo/waBoa1TogCS6qeNpj908QTAZA+IyCFMJJRq/YEtC
Ah0VFXwykM+QXhVN+rYW8qxO4478BoiIcXs0x9uxwmCD5kljZXfqWdq5Iw1sZ/mvTZr1zZJKYatU
knm8EkbYwssfMYHuIxsOhWuiNaRfpd7+b2eayabCQQH1wkC2CI2CjzGlXPs4B7+dHKpSJOZuAqWU
+ibbOZoin+AStBkqc5OrPYkHKZHDDXS3oLh3NoiwXWO2Hvdb5fbX6Oh+5ZVMWeHyuDTqxKs5noXd
AptC9mBhlJiLy+MZoKIlRJinSieLEoLdx1Sfn7vmXXadOdKv2BbtLcj+LZKG3kYqoEzJtOWFCYu5
+rOYvbp+vBwkWZEDXEGAAKKRj8YW5Q16ByIsrc3lcJfO6LCv9Y+i5VGxkr9Bny0ZEGQD2GoLr3Xq
Oo57QesnMHuGQt49JdsEQuvmbm8aNxa3V6XW/K6DnFKqnIT+e9Oa3NF6EpQ+24fup2SAxl2xqKC1
56lllNkiv/NmDDfvRH7JK1AfhfObnmC6zT0ld7d/rbP4/vVARmcqKAQi1aMcUtDMQavnWsakmxMX
N4t+7vUbPkE9K1nGyCfCl45+OzCcH4/0bMxaMc8tGNTwpCYcwRXkJFZMY42n6YrHcMt84h6tUVF5
M6VJa9OOWBtBMPqufY7OoSve7k59U0KykoeX/1QD/r2PfxZIedA6JIUxx1ig+YpS3WYXhPX298jn
BDJfRw0U8EwYr9ZJtiuffzt8qt+9/wAgH8ECZICgVqV+wNy1hrIZCJrK7fryu5BgGOjnqe7oQU74
pnEhBhH+P9KuszduZNn+IgLM4SvTDGdGWbJlfSFk2WbOmb/+nda9a3Fa/aavvcBiFwsBKlWzqrq6
wjnprvIuuyezfoHKtaIamH7BKA/l/52J9UVlUVGW2fWB8jX2J8FefkxgJ2nAjx51zqjYHJEsdyHT
uUBhA/opKmzn1hSJei81KGQiyOk7wS68BNu1kRc+9vbsLKfkUfeB1+4CH/qyYFYo2sqlkphx7Qxs
jyF3mrB+qguuNbhxxKN/fF95oIPBVgrlKylmnWXs+Yv4koQoMT9NXncNXl6gA5no55k3AGfoCOB+
ik1GbGg70kN6xYOi4P4VlA8VoyBLWgH6TrLNOF3Ht6tbo6sYox2eXKnuV/NB9IUDaaLKwIhYvv/x
ZC0x6O0xUAbdJ1OvjSE+cpxgUVw7ScBj0k8GuG7n69YxvvE0/jQFRwl8//mmQIGaabuoCc5dfYfR
ArPBe3ui3vHgnVl39EYzej6/m6uwJDzQQSsIpyhXXVwJvLlkngwquWkFzMuvAk5vHWwAgx2qQ+wi
Dy5R8B5OGmr5+U6+v+wdnNQbi6fnbplLcbMkHZJheUd2cKudedJtCY12Yqa8TIodd34/ZNC0OJeG
Be3GyvG2CmbfeltPiVc5ltM9k1Ho99zN4WhHbsJPbrmRR+Uh8jSpZS7AIfJTH3Q7697wgLsXAB4M
NRDjceGcJjPWbMRRH3BekxTzw3gwNcJk97qXKihkJpzEh3yRSzpRt79Vq32xxvhiBD6YLPgquy4Q
uev0PDFUUtrkqbka4H3CskiLoyvQzX4fn9lf/kTs18o/T1tkjOcWkS5DJgNnBSFrHPYKJpKa6Sfo
CRxLbe8uS+J9HOoiiNFg7LMIkszcFdpdXl6j1nhZBPN58vGQFemc0Errcp4tfJvOy66LX9ZDG5R+
/7XeC09AWp5OPcpSPKfinSAV9GugIRTCQuxhKd0CQ04YnI3eN3cvK8c7PypSJPEsK1ELOe1yLaU3
C8apeXTpzAD4238kGq1KX6a6lAyI0JbrokOjz/x2WYfLRv3plRq2UheXeSQBuOWfQaYu4HMYyzxF
qECQimPZxRoUyU8jSGiKY/QrPRWtnQdYbL1LnspjYdkdapXmzfsW1g1hvhb+bbwFccu5d6lVZglq
j7+jfO5dxcd2gR+eqmcd6EmgQ/R5c2KXTQQbBOfi2gSAQh3GjoIx2nVgZBrbzNZCiRPV2VI+ChxU
UDeztJaEeAaSfh15/fRFqnVb1DiVBtYXxM4VMOAAUYwsmRIyT+YytBlObgg1Owm/mD13bYBljCgi
GooqofuFZ+T5aU1lnSdRAmPs38j7anaxPkBCbexHJ7ACoFaDsdNrTG3bANjh5BqsM9zKpoLGZIbL
EhJHWKaXJt9LKWjHxD9FUCDJ2VYIFTF60RABloXrUACKlaPVpRd2zXG1Wtuy5soRKyDDCbxCFPnL
6etRxQagjCOVMQJGfTijybuy0WMJQXB6ieQJ2DaiEyXVIVGBzW2ot0vNi/rEmy+JpLxdjlB9Lhro
2buSPwa5H7qqGz4AtuR/wBJmfjkLe9cgQUSpjS6tGOoiA44skVBSJGfqTaB0q1uOizG7SOpGCqXS
vAhCNHQZKuqSvUYeWhGzSxD8BAej3K2XjLY82COeEfwJRWaSuJVNBa0yM7NkVFIJ1WDrRvSWq8rJ
HPlx8rugvot8g+PpzDLAVh4VtZDaj50mQJ4OPB/yMl33grOiaWa8zPvM6VBcBJ3WEYuI9/GJ54jM
OLM5aPK5Nw8Y4PoUpdBCeGk9xeI3q+dM4nO/JJX2JE04tmaJL9m6+k69kg9otDvacdzjXUFK0Vei
TzitGm4PiKcZFd70tOm7soBgFezzMjY8szuySifdEUAf7NLxV6J4EqmgZkWiWmstXCM+VQsAF2o/
9XUATooPyxs4KPzQK/6iW4fVXA37uZaCqXoqwtXJ0oimmapBPj/U3bVS+5fzFZazb34/vYLe5msk
Z1OiBoLV2wNadeVr+fOyCNahAYYIXD/Ap8AmFGWAkRnPaarHamCND1X70ubB5d//iVON3AJbAZQB
AuTJSoUuVN6H4cJdc32j4OG3HtsCRH3Vo7mv3PGqdrRvfwqvQAumDNDC/pWKJqoaZClQub7jfxyR
1w3knR5lchIosxrLxOlV0VUVPUQtz33JH0nfLeAGQn0QcBuSQbcbW1XFesZUqGj9/Qd837wl67yF
8zY9x/v2ynJrJI48fB62Wh9Syc83UQlFlRlhuAQ8TiHtJjPZZdwJQmaY32pGGV4oT8CqG6BZDD51
2/AJxJ/mdZjzV319z5/uZ/vSh06UHWZjrkZGD530RXRHtfY6Mf+mmqZ72d7Jr/n0wTTgeyGtQ3OA
Lq2OY251WOmBy4rNMc1KAIYKXmyorlw0nFuaJ4rSqGw6oVpqRJ9wFV6mTPIKHbmj2YEAB8n3ZbWY
drhRi3KmWK0sACzAmTr5Echba+u0lZdMThT9y/OjPAp4B1qeplBKDb2svp/nl1yzQ/HpsjpMY9io
QwVuLVtFo5ehzlKldt7V9jz8VFPeDB37A6kgUyQNFICvnLtRPsmlniimguKG4s713lJuFGRtyrq7
rA07xmKB5B9BlL8WWa9asYQYKzwQHk75PVYUuG/NR83LbXRHbyRP3YfXPA4/tll8CKacOI/idZwi
SwmatDvmpeGGaeNpreL3dbET1YRjHESPz871IY6y+DmMJh3gq0pQz+ZJ1g1Xysd/KYIy9Lyd1KhK
cJRKFw8BMEUwglMYHe+LkU9/SRPKzMukB0B2DdOwHtD4OaVu5QhfxGcJKAOxp93y2mtse/84OMre
S2Wai8yEVtUaJMVBT67ViDOkyhGhU7XdoZy6vGugURshtHqq+EWUny7bObPBoX3YOf24y+ckB6AW
ZGS/Bq/bW/vwzvATDwv2AGpVA+mlP4Z+9tjamP/CRF/i5k70/fLfwL63Nn8D9TTq0d5aQSGnYBZ3
8KI92fdr97Nj7AjuduLzWPWYLQ4UOzCsBXwlQF9QQUSMVzQ4YugM3J5Awlxd5hQB+jdXvH4o86mw
lURHkUqWwiyBpBVNrNUF/MXXCGerAhqFbKyTFDryeZsEzMbvVioVQrQcmFVJAalkT/4d6be28+N/
d4v24Dn1eauwTEslLIwEnw9LDNSJypbRhlaDpC1Zb7rqVDRXs8qpr7C/GrafgeeEsptOTycImWI2
C5CEkLfNGFTB9v8+C2IspvMoSYjnfgokH4LoUfS8FacYlXolyAOy/9Gj/0W2snhnxhNDlVUUvVe6
0HoXo/hEzASmer4Y5o0J4AegiCH7syzKBAerHeRubVWMNtQHcyUzUsNDWSmPZs27NJmiAIMOC1DA
xKNSGrVyU+qmClElKHjMUzSiplG8qD0PCIJE8k8faCOHihdlOhhAj++Q0OBDSV5pJVgfk6VEAhZD
Yta7KMqn3MPj0tTcJG963rYT09oJ+wNgxUxijfj7Nrl81MjtEieyEiTacyUdLekRWeLfxMSNDOos
67GLI2FccWnemHeKT6Z/12vy0ifQjdOex2fESgMArIkWK+ZXgUZCOTDWY7LBbDUlKPqTNK/OJHMx
DlmJzVYEZYhiaeSAxYe9W3vlZpUAQk6aozVoFpJd66GfTwZECMIFL96zdcPEIIAjdRVIcOefS8qr
Qmx0grtq6ftwVm7TnstASj45bZJYzf8tgzLJOcGTcihxfsA9DgDfiFUZ6aCDkoMLRsIyPh37+boJ
PwMWABXcdbUTY6lE3kHo6bM9QocTedku/UIYmtQjgbL9m1RnK5LKEaMpNGsBeGOBgOFYSbGb9jEZ
eSxDrHC4FUJliWKUNwDTg14p2NP/XTjUQRGGKToFyDv0VGVcaNgj0bCfKC8BcDTy+aZsndLwLrsv
KxJupVDmgD2VeC2nUQ3MZZ/quymLXCnba7noXpbDNIaNNpTbzqaWtO0CbZLqmCzPkbWPw/1lEcxs
YqsL5beWqtViJEJGGuS3AAZZ92GwfNOutN2E+I5OCsa4JF74YwYL3PQAOgE8Au78c581jbBdTGNB
kWa3OOov4ybZ19haNAH32rmqP8723IC3ACMVvvTjssLMMwXZHzIA8JFBvXPRjRZp1ShN0NcY3Rq4
/mvRO33Ku0SYUWkjhnIqfQKPhxXOuCzlX6GFjcGIU4Vnts4BxvRbEeoMxbFStEWGIstuOsSj3a1O
cux2+m10Unar5peYhkt83gI92142Yql3mJFhhnVQIFbYG2/5D1JbC08Y49qJ4Jdp7xI/5jBMM98P
W0Wpp1hTiGLeruSLnaLXNiATHFbvE3Kwxp/2YmRHXy+bCNM6P1Ski8gZKr9JkkJgVYBU/SrMb4Fg
aRuZbncIj5dlMUMJal9YjyAY9/RoKmgEBL0MRRT1VtWZDUfK98kU2hqvEMA0e9OUkbshSQNrx7nZ
92GdpjAWNRiFF2CWnORK9sYs4zxpWdpom9SNCli6MQqhIiOY5JadFPs2uzJXXxo5MesTis17oXoj
hopZo6Q12BaHGDLRA5icnYj91fgh+alcd66wI68uEDA44j32tpBz8AdRWbfZVk8qiCD1VTstxQWA
bXIAg6A3BPJfMVx+RqJyI+ugipdaW4t73i3KPl8Mg+Jq04BySuU6VbcORhv3atCKYIY2GjfHjObk
NAW3187yAeQ7vyVRV1xVyG2OyiiKv1dAkXalvTnZ5VerA9x85xvvG7SA1O96W73ndfh4SlJG1M6o
3usiRBuyG8+dPRfHNv5Z5M9/7nkaQGRMSYQpYZn23CNis+wFVCWUQOoVN1Qr29QlWxRyRwMu1mVR
zMPciKJi5pwaKyoSEFUM2o0l9rZZ/CwH/WYsrRt9jV4vS2O5OiAO/nm/iJSrD6IpVn0roYiqfU/r
b+10mrEUfFkG+xoA8BBm6lUZzADUR9InwSwEcg0AwFR6s55jYMoJXr03XnJCNRYegbjLcXuuTMrt
a6mMkHQRmUF4GE9YZPFM13pNTsU7+G0j2rxWN/kwn/L+jZaUn2uNXM3hAIlDfqgHNwWEXd/UtrC6
fRLaYJHkGApPHnGNzdMzW4ZJ7mPkReXiZ4ObVYmdYyS6T5wCO16We/kjsgwFCxG/vyHlAdJcx6NS
IEeRc7ftr0QltrOU149jCyHIZjIeaCh4nKuURoku9yB8CKQBi4Z4FhKG0WGyo9Pcoju7eu375Kx4
f1k3lssZQMKxUAJEw4BO80AShc1lTLMGdV8eAbTu9cAbAszeVQx0inrmNu9JPKQtZSuP+nJKtxRd
puNGMGrTka0Tnni20Z9685slP8qC00xvpfUKkJy14VTOmJpim8aSLAPZND2QnLX1f7OVtXps28ip
pae0vxfiw6BzzpSV04KWAYDMGKMB4C/lDW3RFhaewUogW7cxVuf1gZM+MAuqGB4DyzMIqTSAu58b
S9TOaWi0tQKa5xEI3rED6zeD+gjuTZBFkSr19HVOkUxzwhnrytnKpb6eqc1mOi0tSj5ZZ5vjVZRe
pYboTBrHG1jOgA+lKJJmAlDsPdXd+Hc7KnqoVCP0U0xPlStPXoGgPWiciWfmkPpWDhUpcduM+gAA
TvCIhXeaT0CI4leCBwfKBOxSXHY1llkA9hDQUCp21z6N5ZW93oVrjsPTeuyWa/1JkVJOpGLlW4Dr
Af03gXSC/Z3bRY3UuTTnnFygud3kvW2t13mROVN+Iw33s3Jd51wuNta32sqkLu1pboU8IjLbZ3Wn
70bUs8AX6oK30MkLlwA/L3tuR4F5lhtFqbtbD4Uc+HYQKt8lr+2JgNGO++QUBQbeySgNGre8EVTm
0WoKJiVQ30chgIrPgrBqc9nDqVOUw0vsSJOxdT5UIdO1ETXgZdjdEj/V91Opzy0trBRMLyzOAiJU
AtyHL1mApQxVh8PsVVjdGsGjxjMelnOjPC6LmKvBBgWdD0nNjGK22imB3hWejhFzpbDl3nDlxL/s
CMwEZSOJrhwX4dKWaQ73bnK3Bzm44eeu6dYYn+9sCQ9kxcO6LQ9nl+nsW6n0o6CuRC3Peuh3lYJW
9jTsBM9wkthdXNIb5Y3PM9/jW3nkKtwEsRqJnynFE/LLt+h1POEF4llOVIFLl5QcJi6YJssngBVu
gjcHW6N4+JzLE7ui0cRpRg9TXBQfz65HK6snToRheTsqF2CzxJMHhF7UIQqN0LVDjKL/Cg4FubB2
KAI8TTEP6JWpC9C/8HRTVR3XHKVLC/72uA+RUHb3S3Wvhk+XTZCVQBLI0X9+PxW0qlwrRgD1Idsa
vy79S5+ljqh87UeM13ZXmLLh3JvMU9uIo8JVYiTmPCwCxp5av1CvjXQf9n+RExAGVVlRLCCdYrLr
/MiMbuwjY45BRP0weOsJteOjYoF+QrdXLwe4aWsDq/ZW5XWhWGZ+Jpd8yo2Zg8E4zIYw0t7brKW7
7s0Uj9/JX1zZbn+qYNDzLn87xmGeCSQ/3wjMpL4BXDwUtXrMKe9TcL/wsmJGsD8TQeU5qZrVppVA
BFljzdGIJ2xu/KYkw8qBLwxaPgAvWia2As41iQehROEayXdlracSm+R1JHKyXuZhfYigQ62+JFIj
k/cn2GXsrHVCgG71ESezef8tVFYPcibsgAJXDjRDtO3J+lrGAnpOAcHxrXFetWcc+l3p8Ao7bGsD
OxiaPhbZVKfij4XiURzHNSlp9UGLJRfBWZ4JRVjrCG635416cuVRQTzX5g7E2ZDXu1i42XfgJY99
8yQCFFn+mnObdKyrEZFbA9IFyN1EzF2dmwRSqdwYc5Ts5jcdGpa+Udijja3Qu9FTMfcfPcj3f+FO
HxLpKq4ymJE51KiVzcp93rmp/Fq2nNjEeHpBKeCUGBhvARA59dGG2BjlGKNkgdn40vCsr88RoDxG
41hO0e5vtPkQRX2vaUh7oUshSoo8MfyZY026CP6dCCrQVnU+9/2I/r4YzoA6z4+L1hx7wB7+hRgM
LCDVNEmDk7oCx0iIW0mAJlote5qpSXYuD06WTK//Tg51FS6TOmfSDIvLwltV3Pddboc80E1GagkO
kw9dKKs2clTGQgkyKkxMR4s7mKrT9MH6FynsVg49Kqapi1ZII84sahO3TLxi9ACb5Izln2dBZ3Io
g1byRYvbEvqk2pu4PCsonQx//gQ+E0EZcrsK+VzOUKUxen9QoqvGKDDqaf3NZfrxZXTKmMOo0nSZ
tDVF4bbvY9RifCH+82WGM1WoDGHRw3lSgdsVtJloW9qhUH9eNmFWj+9MApUSrOLSDKqOwwI23YMW
uzrptrlYBBgPGBXB3CrwLvIdr//FvL43Z0dlCVM6JVIsIBBYY4MiZ2IPvII4UwJgcFE3VhTtU/83
lKwV4A+oPCbLS1U+zfH+8sGxfj9oW/DaxEg5MnXKjpcBg1JFUmlBoz/35rWecWIYC4gEu3IfAigr
FqPGqhqz0ILlbvbrxxzzIEDdB9emBiBO4Wo4kYsbo0r+HwPgI0M4k0wZNliTtLw3oBoQ1MKXOgAd
m2lr1+qD/iBcdSfFE4KOV91khTlSdgFIImjHsbxzfnnPaxSbGL/Sgimqg3Vp3Hio78VktWshsS9/
OWaisJVFGV+POm02lpClPOTyqcfzMrwlrOagqdEFgLf1yId4I0Rs/Qg9Dkg4AM9MhfF1VYdUzyct
iOZG7e28FMoXrZmtRzHpen8JpfHtspZMgYqEJToM7gFVhlJSqLVZkMVGC1a9muxqVk27KpvMHTsp
9NpyrDmJCtMfFIhD1dYAogylYNGtzZJlMNfOqO6sSr+vxl+XNSImQGfK6GIrYKfH2o1IYx8BZazs
57UjZlk4SfKmVT9a3rY7SwbCIcBvQfGIf1FmaPbGaMpthXirRHaSfKmbH+PwF0nQVgb1ZdQqSvMS
i7bBmI9oxt9heN6OW56Rs77/VgqVA4GZZc5VFVL6Z12z5V/dq+4QPM63MXb6LyImvTA6nPM7aCQ4
0F8JAJZApZdB+YZq37kjp6Io9vBfdCkeFEDr3BK6jn7fH8zcqV9loCJzhzdIILwkkVjm5lFbmGWe
NAOauZNTfSE7SwJgLeXnCOAsApfuhWXmW/VoA4lGLa8XXFx1gnmN+FGKOdZB/ITWhtD14lrRYH/0
dJ4qZWlTGri3ihJbMPJ3S94PjZ9Er3L7VUTLruDNvrAMZSuQMse8G6O8LkhDMHesh/GUHHN3BOFR
orrLDSFZ0Rw0YqbjygkYjDoSCi7gcwCEJnz685JjQloIshqsxggQ3oOOZl3d3+qjXyhfqubrnweP
rTRKy0QAuYQChwhiY/VDYKpHAxD9TB4sKPMw8dmIZrjK6JdHkxeJimE02CKIim09TfxlmR+aMdyt
efQXLRjUK0HvjNq6iW485eKSIS+aYJLkEA9s0spqrsZ9bze4oUUuQyv5ZZ/sciOMeuvEg7SGIplH
idb9IDyY1pdJ8wz5GCq8qTOWiykYmkAmgNsEDYNzf16nMalqgcyFvCTXwLjbd1frnvDvtP8M7PHg
R1lRfyuRMg5Dj/VGJg8GdXpqtauoudEl7y/sD7aO6jKyHIAEnis1RrqcxRJW6PSljo95J1heohRg
AUwE3flXomjWDkAYTwBHxLajPD3VxZ0JIh+TR/TGdF6UJBCmFM1UaXXiJpsi8DRi9bDu7GgOAA2e
ohcQrV4fAy0vfrysEvOVomA2GkaBGWusIZwfXwr6ycIaBbSQTilqOr8UYAIWu/BRe4kem2DcRTfq
kTcozfTljUwqAc9mc1b6OEJ1R5ZtBe+UOZHscakBiM7xZKYklCk05L2Ggn/OtRvjTDaFBpKk+Wuy
OPoyOkXnyubAsQzmMYL9D4VTMiyB6dRzQXlRCZNWyXIQ5TbGkAjeTghOttKwR4dAjOl+e1fupG+X
vx7LvbZSqdDRVUViRTWROsjOOK2euLylOcfBmOXGrRTKw8R66JNugJTyeQHCNcHVaY/qI87Rz73y
ihczWD0xeSOP5pmKjLEKx0mUgdJWB82B7H9LO8LvQiaazb+oRavE3YCojWI33Z3u1XUGCJMuB2Hr
q0Js19mhkngItP/PEX5IoT9UMZQdQND/gy5KXpvj3nQB5PueKxoBb9qKFegxIm0BPBsVLoWmJJyi
aFDnUpGDTMcWVh+dTEnmQc+wZGAlBY1ZC7mUqJCfb5LDCttETRxZcqCt4eBIrWV+MfSs4eQyzJPb
iiEusBGTpErajospB71P4II14GgCr+SaTDEKYBPnwd6zAgYwKLCrBmA+9PmocJisnVjHdaQEoTW+
aJ2OEFzYk4YJQxVk7Ze9l3mCG1lUGIzl3BD6WoDpVW9LtBzmnld4ZqF/y1t1qPgHeKA2rxOIIKi2
BEF6PvYHQoqQcGliWLEIsY9kS7ICc6BODlBm62ppCZAvVKRm6d2avK01D1+DLURFTqvjsvr0Fg5L
Y9SVFiMWmARzsHxdILVtFM53YQohpM8YzyehgTK5Fg/VONdhA7H8oxfcOWo9ueThejGjnI45YLSt
QcH+6TlnLMNQy9EgBV3sEOKKeW9gOiV8AP7u/4AzxNJpK43y1iHOq7AdIc1s73srUKwGLND3l+2Z
J4M6NyORy1hSJjAtJLIvCbIrYeBHr73LUlgJko5dMbIcTGbvKTsb5mnoinEB0k56MDq3lh6G5k0e
r7AG4q4hJ2VmCkMWBoZ1TEnBus+jT7iCdTzDpjBM4RceHo6evKjaDwuZUj27un53WTXWnA2Wnn+L
oxujsiEskQhYW9x8bWD+bHbjETRZL+rjglbvO5iu34WO8MgRS6IA/QLZiqWOtBmRAZoxxC53+SOJ
EsUTSIJyuwh68C3EXOhepqFs1KQCHzo7wmK1kJf092Z7rQ0DcMs4ShGDvqQTFfkKfdbFnnw5TAUe
tcHYW+DF/JfnRjlViBXXXA5ByyLWDgFgGvdK62AmSkXCR2Cm+snh7fsx1bJQwUApEDk7na4MjSqM
zaRCpPoc5ocGFS6OUkyT30igUpW8WooiwXQAMLrs/DS7/WNxIGv4A9I9ENw8ALD38L/hS72viZ9/
M+QhmimrqJqghUFvSCyrOcRCXIGmcoyVwRkKJTxNc31oBcldtWg8yfMcK3ZUaNajDMq8Uw24891s
JrU36mmtekC7DAc3H5fqLaxzHUg+a5L/EqzFCsrZmEVHWCPrZNZy5odzVqROUkuYq1ENBK1QEy0v
nmPc+ZpYdV48mo1opyAj+5aMksV7MBCfuqQr5QNjnYWWWKu6F14JN6S2Jgf6G4E9xv4JR9Znm0Gc
RNkVtyZmsD6RuKSZJI/hmixeKbwOxU00cXK0zznT+e+n3EAfwHJbhZEVDEbuSoCuX8FNPhwA5cWz
zc+B41wSdcPUidbkS1KZ3nI3Hcg0eur3po/Fef00g29HdBGtMq/8iym9c7nkBDZJKFDJzB4c8hbG
iRZPclO//Q5ATl/1MQAczJxHHSPlJdLA9GACQB7TjZS0SF0LM5XwvVqfvLdKN8lQXk4c7aBj1IJP
lq4wPyAer2AVwogH/O9cPUkUdKlQ0sWLg8EbZTsCpeYuP5k7bbSrA5jGd6qzXHVPoWs5iy9hite/
rj0SEKZA9NMjvMkrT78kkCsv9nz9V9CuOJLNX0h9eL1a+8xMtMXr3eXX6hIYktHB5LDXBPoRMPc/
OEHw8414Lo/6BLGUW0I0QV7t5kCDxOAa4CevgUrnxvfYlOQCTjCGlYhA5JqoT4PIzKLCwRLhbSpN
2eIRDqn1sdlp1/krWVIHyS1HN2Y42IiibkYsBKljoxsmECf1HYHrwPqd2+4tEHkQYpmFW+5hpLrn
ylH2JRt43YSgOscrBFOAbmeTdokcGMh0RT45G8nJ6MiKUg928FU0zVD5ObdmzajVFZ1WcpSELO37
TROh8044uZQDAaVO/O64J5NZPIZaZnTSJUwro+5O6GDOBQ9tmiHNR5QQZP1Qq+lJayNbbfW/+oAf
cuiBEkVLsRAKRIUgA4Tuae1RJVG9eS/dZxjFiXahTRYFeMg1HOVoMKJpFc0QSEBaIKDr6RuaVdmV
gK0mo6xKjoJMA93oR/mCoBth2BudEayNC9oeJ0x5SQ7TRDYSKBdopVQuZQ0mkgISglAWZ1hC4wdW
Rj8chr+RQxm+aXaCpoMOERhDFjao0LJDnfPYfVMHQFAMKF9YLm+2knd4dKQszTWxGgtXlTgeOhNI
wPPCySd4pkAFx2KwsqpRQzMoQq/Ld0txU86clxDvA9HlVODiGNmMiBEHZGkczhuQxQZetYcdmXSE
XFPBOxzdg3OX1ZoY9e8ecuSd8kawLbBrAwJ7xck9/vA9+9w+hFFKLUomLMZSW6gt3Sa1b6SHireD
yM4dNgpR2XuqykMUV1iZ+0/nCqPPdrHLdqrdnUB2wx3vZ3+nD5WokIftxKaTq2H2CPd35pHupnWQ
+as1zPv4Qy2ViumClUmDWJUkAQt3pT/vBemp3ReB6GaugalN1W3+KmveiKQexQKwO9Kum8ljRDhI
0+qkJm9ij/e1VCrSafq4DJE249q9Gt3FK0ARpN/Kt6SyXvnTd565f37akXD0+2upVNhrVqsLseaI
IfVa7HeNvsqOGlkPGUbL92UrZr4qDpWTm4L5ejnnYAQlWSGkgCpgmbBrRll+KtVFI0pAR9bkH/r0
PJicG4ORwMqqChJPEw9H1GooxeRxLMcmq/Aqzjs7RqjtrPt6eJl48GM8OVQ878DVMa9DIQVVAsST
9NZURm/oHlBp2F8+MIagsy9FCcoXDBMZsakFSWqUsG0sP8U62PgapXHyxJLcy+LI+X9KmTaGQV0a
bVWgGinhBddKsl2Lt4r4YK6raxUPq/pwWdT/cyd+GCEVcgvLMNtZKBDaTyVILw6E/1J3zRhLVov/
Tre2b/3LMhnmh9M0seWI7TVsA1CnKYjzIGrLhCi/YlJmKp7QB3cui2A0AIlvfcigjnAS5LWfTLiy
Zk9eUQJ0QU/tBDl1eq3749NyxGIqNyljPxs2UqnDjEt9UJtRnJHrig7ZrxnfgffKAy90cPWjXBgr
qcKs1yp2sd+Eh2SvHQk8PhmJIPclmtM7K+DtpjKAXs/PlLrMgPRjpnqqzKiRyL+sG4KnRaTKt9O3
5CTchVgpxoAw1uTEghNQ2KINTdR1TIAAMJz6nINhtH1SJxaWR8C7MfsSek8ZcLyTKyDlX5Vfotvh
RFaa+Yk20/U3kqlPOoSrXmN+xwryFUvv9V2V3kqrN3IxG1kFKDT+CSmyhbkrjTrc0sTqodHh6iY5
sHaM/d6efN1Xj5HLW5BhJj5wDQUzJ9gxVuirtJBUYciKMDCr22K4WqLXWeKEFWYishFB3aQxVnAA
HbeQROSfjH5Cfs0jRmN+HEvD8DO4NrADSF00WdxpsZ7pKAItDSYlb7Ex0k+vaba7HE3el08+BeSN
HCpiDQ2wtAcB5YDOk3yUPMnyMp56rnWsnMIZECeFK9EFj9hufEXR8Du3B89TlLL/vsuGURJREiIJ
l+qBEmtP+vDirfwc2vMuca0gueG1rdnpOGGHgd+D08SgbL9XMkPJwtJE9hrfRscMhWfgfQ/vYKx4
KnG9nOkDG3lUUAMTcx0aRN4I4kDAOxzL78kJtxDKEiaXZYTYxudv+qEc5XBGF0Ht5b0uMbvNfXdF
XM66IvRzoL39zsMwZTkdUiKMxGGwB8dJpeatUIqiEppmIFpf1ewYl5Etdpxbj5U3bGTQlYikXHUt
FxAllaUbHDKF5XR6me2jVMpsfY0bR1ZTjqczb6KtUCqahE24NkDNWDyC56iD9NaOVJtgz5l2BMLn
1Csxj3vFq38wbXMrloowQzPWqVih6oINz3e2DRRDi9KpTqQZgjrIH3ceTRBM//589A6MMZV6rEQo
JmlRvcfoqh/2q71i6tzEeIKtL703rhpvYpXoQJvoVigVdoraMKpQt8z3YQvNJ9w++g9wCu9akOBy
byBWjEGpEzBNyPlAWE9Js0qpKq251IMMePs1JnGrMrGrEYiGXhI3uu6Yaynfl2jpgIinF0NnzlJB
/rrWqnEaR7F7nhMFsDdJ2JaFXWSjinZPl4tOL+K/b5cjMsOb8MLAwAEK5KBbov9WMTHGNJIaCdwk
xTU2nr/0pvqKcbDXy2KIytQHOBNDhd1s0SCobKVg6k1bEu61nvOJmXoAQw7be1iJ/QT9VIujBQaU
ES+xNS5dTM6190IaWgcDKPAvl3Vh5VAqtvExdYctc7L4AmU3XZN4FAclT2oDwKttsHhzYovv0BGR
R/Ji42BddbItu/vaMXir+lzZlLe2U9MNU4wJqNGfQTaGIrevC7Zi2MmIQjBBc8hKG10LLHB8NdFS
53gv45hVbFMQohyTLKZQwddsGkwtVakZxGl4iPrBTfDfauzdy0fMEIMRpQ8Poswlivt4amSUr0wL
2EHdV0w0ORjvvSyE+WLbSqFuZUHp1DZrMkT5G7L+C6IhjK/Jt+tOOYBbZCd8q/54Nw+xb6MWdS2X
uVGDTAnXij7KT1aYP4d/M5F3LoO6jVXMWvRh3My4+tUD6SjN+8JRdvU1ojvgB7nXB8Ozz3SiLEKp
E9FaJKTbmi0C/0ywO2e12+/gyXSTb+2O/45gzH6dafjOBLZxPz3P8mKokRLP/ngq/QJFQNKyAxUi
9x3KieT0LnWjtqsuk85HNKnuNDuN/mRarzMPxJwxH3OuEuXVXT4Wbb+GM7JSwl6u7cuH6K7fG+AO
bO/B8XzU3PyJ9+mYygE1HXNaCGJoj56HMRBjROmSQjkDm0t15hsVZkpEu5HuOX5GiphU8CcbG78F
kQRy88HSUoyiaYFJdl5yX3hhEAXWTgcpAE8jYmuXBFEXr9pEiF3W/5F2pb1x48r2FwnQvnyllm6p
bbcdJ46dL0I2a993/fp36Lw7VtN6zTt5g4uZCwRINalisVh16pyOPv0SsOgnB/rwy7jKA/seuFkQ
E570MIuEQtRodWJ0JPjgeLRujQCkzgde720/PdvYYoLUXHTJIA265o8/yxuIwh5idMwB0Kdaowlf
a3Q38m7MMSGqHRYUA9Fp8aOFRHcLsJXFg2UQ8WV9WJ7pIUseG0hYc/JtGpSufTgmaEmYoZumfEAj
tR/sFheqGfa2oZ8qM+i7YEw5SQ93U5mglVu9aS4azhuFjwoEeTUywvYIqnFX/Bq61/1/9zHxvqWs
XHZVtnJajCh8dKIauagm3y95+sts83Otd2BrD8u/aTSCMghDxmA3NGWL2c5CM1sF+kv4iOJDVrmm
waPY2UtDMJTyboHZwLGpELKW+k+RZXBDOMtJpXy3Tn1s3fbJuqVyixIU67kuuuuh/5jG/7mMJqua
aXoRGtjO7LFEDKnu6prjjvuZwcYGk+FFCrDzFIfulzcipqQKN/cEN7O1h/zuD3dv8vW6j+zG4o1B
JhZL61JFkjQYfpQFRrbYZuJkzTnjUuju2gE0W4VbAIvDSgkXVpEPyqKgcaumGDY7Ccqr3i92pHN8
fjcr2NhhInHb100iZXhUyvJnVXpcp3+f7oOr6n0d1Ek2V4qRa5jVN5LQz9ZbOVdtpUhJaY7k+lfZ
dbWNFSb2tpG2tLW56r5VnOfptW1+Nf9+ygs3/8YEE28NXRh0zAyF/iwVD20WO6MFBalIc66vZK8j
R4uhMsiqdFrOZzx6HdqkE+pJB0O6GmTHFeSLDUT6FpD5pG7EpV/c4SIANdrGHuPQml6FhrRqaMk9
FnfJ9+E7nerVfZVoGlkP+feQ9PZbeeHX9YXufDLUfUHpY2A6BNynjOOFxjpAeKPSfRmNR/FcJ18L
Hsn9ngmFMn8BOGng30x07dOib6wCW1lh3CU+ZZqtmf/+oUAnXEETiwICqvSMVyhTFau4NYBq72+0
7lUcY45n70W4CwvMItB17ouiL6GhngBrk6C7iO+T3L6xHhqAc7zNg/KYvnZ3brMs5tbI9D6J8wJG
ywk8EdEXoFbtauG4+nUjKns/iGk2VFYEI1MekbHp3Rqv8FoQOGb2ynWbHYSS82UICvt5CVWoKfrF
KxXjlVUyQnG4c7Qg8cGKGcRu6PJ4MXlrY07VVFnhVIFByJckwZuE2SvngeTz5+tnaDdYvLsfotPl
0iqpC8OlzylcPzxgcDIoDspd6AEkeBRP4V3Gufz2VmWglGJYumSAiIv++SaYK1UjWhWFm6tt4lrq
t1oY7TrjzMPt5Xzy1goTzOVBL6tkhpUloLN+1eFn4+B5BaLn/+JVTHeISWgpjB3T+CgAYl3MAZ7B
VDObeqiDS2H11hsw1Tu1q4FWTHKhYuvwrtu9HdyaY07zMEPao+sMzY/7iSywEn6Nc57D7zzjLtbE
nF5BSqosFxFax+rzoATyHKTjV0WoyNIRY6nsfnUbHLfrvriTsGyNsqPJ+SxIbQGqM18OI3toBLJq
utvqoZ3IPP0r+vuvfDODPdBWmnQWBppAOtv7VA1IO1B227/oX1ysiDnDfR0mfQYea/AQ3vXabQG6
pNS7vmn7K8EgkWrSRi9bIZmLZAWMM9V9RU4IUB16dg+cql3J91V3imSyLs/XDe7737tBZuvGujH0
FKTufmJ29+k8EalSf4zTw3Uru3EJ8Nd/1sVsXdFaaR9CrBf0Bctrc9ega264dU7ANYRkgl9PUHc8
AswxmMejU5Pgc74MTHKrZuuk1bpvlOfReIl5Weyec2//fuZETalRD+qKv7+RREccFig9TGc96ew4
iThF6x3RTTwE39fCjmBNVr9aSdXoIDq2ztmn1B692qcCCeheO3TEp0PztXKWU+Qn92gxAwHAazLv
eQko4XX0ysH1AlrJy+2MO9yWoojl1ubsWsNMsMGuoU+c3GbHjAIKI9TldWSA6G1cmmkLzYhSbTVA
MVASdFsatSMVl2xrxzcwpYQDBkQ05gt0ZjFSaS1CU0SAFkXRctAVBUyfo4GRBnVG5yb/VuUqxFCy
YxP+ALLL7lagw6PuHCcz6UPt6frJ2Fsy1Nnh+qaIxgT74FeboozbWMXHXd1Qu7EyV+FdMXuHD6xo
uJ4tKkEoGvQ3bG7pWG+zP4QKFAgUnaRjdqu1p8apfI0+Ic6Lynnj7ZXZLiwyWzwvUA5IjUVD165G
4WuGi2oBcFx2zqc6pRcyE/wVTQduBHso07B5uTo1KfI5XU39jUJkeaJFbFpo01+GlPRBeKYjMWtK
4m88zoi9TByofjyV0NE2IDvLBBnJqKs6TgwwZX+rMYTiqbZx6m7bk3juX82fTQgmYd4VRP9KdrGo
X4AcA1wpSFCYExJKU1iMlIVyikzPaJ0u/Tm1sTNF3yOLKKV33Tl3PWdrjrkdBK1YLLnXDb/9uVrk
j9hGeeq8IgFanHaZeevjWmQuilCuoSACjDqIZCVPcoogfTSdn0qQHkuML/LYKva2EweC8nDgxgUY
9NJ3VlktYozSQc86+1I3JUlKd7GeILX+GTIjpzniVS93Qo8q0mF0DIOISC+Zz6dbkSgVGexRDItx
Sk6ZO5PMFjLyh3dhAfHj5+vfcCfAgEwW1IWoGoFqSmOWmOSqVAjSYviLkdqFDH36kKQzp+z2RuDE
+CVG4DEbpkkI3h8OYVTKDbjIceCX4E1nw8luG9s4gsPwmLixAzA0POZAObYLr/wi/CoBZg/t3uNd
VHv+g5AOUjcdolY4JIz/DIJgzFYco4P/Oj7H99Mh9qLDGIwtoYLUmcdFIe64EO0nW/AgSHqKbKZR
63HedFVp+qsJ+TwSJWXzxQgtyBZZapz2t+ZUQcRu0FfdrodiPSyhkBwhLhB/FjWUCoggRslzXaYS
aCV1aNL24yDfyuJSHbJyWY51O/Ia7jsB8+IXM7mLsSRjMWWC4WuSYEuyC+5tu+w+acrDXPPq2W+D
eqxjbLaHTV40EaOeIfTNIOcOcfr+Z5G51aQHAIrow83Qm6cmv8vSH0NSeWXUeIMW2kVzhz45SROZ
9KIXS1/o3i3pcJMaElEsk6jRzTAmnFfm3q6898eRzVyGgqUz476g/fFKT23VeG7C2u1AuLlK9rwY
nMC6Fwd0DURo0G7BeDE7EBajBw+cUochkvpJ7m9zbhl879RvDTCBe9WySFdUVLq0c3aX38sLobIt
hmtGTjGSwX+7i28V/3qs4S2LOXzZtLZTlc8AeIX3Q/WQ8/RMdl5HeMW9bxtT3ZhrsS2jUQShB2Y7
aO+OAoH4Q1K8ZTAhs4ubVtU7mCkLr80+rz0no9//OBagLKh0Uh+4dDVpVqQuGmlxOhZtq2ptMTrF
wl99i3cjzCJUuQjTQhsxU1ndd8mdwatL07SKPdgg2vlnEUxSiYErQR2MBclP7nSQkxHxvYujKETO
dZ/ajehbQ0x+t6g5cEERFrI8DKZN9UhCtKqW3I7vppsCmqQNp4S7l9epgCKhrCUZ4I9RmLwuTtdh
SMAvRJE6CenuaHNsxA09vuL6pKLTB64ICj0ZH3YTop3QB8c0CmaeL11irCS17iAH+r9KVR1pbmOI
UoBiys3OvGO0v6Uba8w5xVwKSHNKWGtc1LiczI2C/qg7kwcs/SH/wruUd11lY47x92K2ltDMRR1E
iV5Y/1aFb2V9KnjcRXuTB+Aped9DxuPzaMzWIsaqqCb0dEsTqzUASUnAm7nZa5FcWGJ8vxVRDG1H
3Pn9mtnt2iMNHw6JURGhWp/aaCaSqbh4qrizNd7FRnzqpOVRqiPPXADwGoyOLJKCKbHkN+es8Haa
OSuD1GdaPOZU0hC/pmrs1QFZ31l3DLt345xgNujzeChKwsvbd0PaZu+Zquk6Z5kSp9j7WPvVrTWZ
YyhSchBse1ibi21nzqUE7OliToOJItLsgRQDzQ7ItYKlCKGgfhIOpQvSky+8Z95egrd1KyZdAkJK
r3J6WMzmBg+Jn5XRIZFs8VIIlydhAKGzAurq6x+Ss51s1gStiaGvLBpc2x/a3DuG7uUFD2vOcRa2
sahVYmfVeKb4YUbC9q6df0nVCQhfztuA99neyvub8sPQDVY90dMCThpkcObBAlxPsGs3/2HYY9CA
agfFWiQmX69vIi/MsfdsYpUrsizcs1Q8a/gOLQVohGEm3ccLiDQg8edcudyVMhFIl1NjLiO4inrA
HCPacuOxyEhlQ8/q8EdJOBFsw+cVeHjeQv98s8HrYBTSjPkFX43tMq3dZMRDS+Hkx9zdZGIL5HsL
vYsRxcXYNn5StGD0LTmY56YAxP2/GTuiu3XlTnyLwptldZZijV0P/5xqWy9XYiRc4ondpP89bL2B
ZTYmpExv4zykR+AbOC5wETZftGNlZ7ZKSsjOik5zrgM+EGZvmGYbySQmpuRmrjYpsNq+GEzfu6fJ
rhPS438+pBVRmJscjHs/NUDbQYT9l3zDb2Xs5zjvK2cLSWkGmtWJBuyocP5Qg0YHtSaDh8E5gOHK
h7+aucKiDbTWUIgEJz+TdVSFnhWVCpN5/ClTHoUsWHk0ybt1CAMztxjz1iX9Q7WjaoRSqxvYWFqi
eOM95S5RwVwmEfAJp6T7Qt8MFDohH8NPw7mA1q8VmOBr4QEa95wXt4GqYsEird9fnslmlK00pJWl
eHlUh4pA3YFzR+xFGyC5UYJG0UGG2CJjAm/4sjf6Ee0osIcby6kt/V74XC9QEkb/PAQ3b17OxKzw
VcPUXaTHPLnNUVmT04ZMa8HJmneC0MWvYYKQlMtzPc940g5S0FpeaJ7BR88J6DubemGDCUHKossl
3oDmG+kRhf6NR81tXdqbFY+hLfLz8j2LOiYFDAvzAprFzulqLTasWWqacoBo6ZXyMYSO5irfCiAF
5GN+0DlhdicimdDEpUIj6AdADPvSb5Qq7wuxbIFfi9xVLG01O1SzN1mjC/A0x4N2EgDTAtZGpjTL
ENJkHh0lhlXKypJRJBCG1QEvvHCTtjIwZX3xe+51LsEY/e1MQL+wx6wtXQV9moxM96XQAkzAbgfD
yWcdemuY+1DRW29NO1t/r6lBot6d1pCz3regxvwAyBqjFkoVOlE9Z/xnkiK90iIFTNavsR9PduuY
ByMhhoeilA0O14P5qAQ1NBPcEMRnBb9YuLPjlowGGnQHJUy7sMXYOgyHOEowMkUFiVdHIkmAoTtH
JSJmGCmX8HQKXV56sHdzX1hljqbWhKkO2L3hy9/CWzNoz+Npuu9+Dg5VPIzOyj3nmNL3HLvN21Uy
25xLqRCndJtHz3xo7pLAcmtXoYKlaDdNR+7jmfrpNXvM40MR1biBRCyV1QsPVA+8B9+hFmD+BMnW
9bXtPAYutpJ5gqgdVRZtQVeqdz0ZQy8cH1qpIqN0bOanufh03Rr3yzF5Qp+0udpSXSDxMD9DVg/B
BwPuTvi4OIUTu7zx9p0Yvl3dh+HJnrYKU6QlQuih4GpL6XGd/+JmvDDCRB01n4RCTwBxbqp5PY1L
2tWuaHURj2KBtxgm2pjyUKhxKeCyWOtgSRV/KCqvzng0C5wjzU5FiqsJwOxcovOxlETREgLZI5Ki
fjxxbgaeIea6jzMzM+IOHEerkR0wL4cidXk/ljKZ5OHput/xTDEBY9AmFblLB0IMI+3uFaEfT+HU
fYtTBQ1jQx68/585+nM2Wbgm5cpiZBLku6RDpN+N5ksxHAY94T1E9+OSpoNDASxs6MNd2mnFykrG
DtEXwx8VSQClNZ3Qa10amHCcAl6dbSd5gKe/26O/Z7OuuFnACR0BaDBOlkBGiBS+tnM4vvzN7r1b
YfwigQxFm+ZYVbLeroKTK08a2rOKwHG/PdQkVmOhs4Z/AG1lGiTVhMazOdPdC4a3WSfj1ByQO7iD
l0GvDBmY9esvUJNgggCYFix1mHFl+6UlkMhWtkAGKkvigzyNdpODdl3j3iD0y3+4QVDRRV0Oci7g
Ab78UsUKBdUJeTzegaNDOyUQnbL7V8pbl3h/EwDR9aFwDDC/gHuIMRYncq9MGJHMmp7EokIqHmvB
3vndWmBuqVxOu8pYEPpko7NlqSEh3uwNqnITb6p1L8iihQXwhYEpYWCeL9eCTesbbdJNX+jTz3ju
fG3qhmDKn/x7HwdkR8TgAxUQYF9TuihoatPoCvjd7sfOGZVvtemI+r+W5qAE3iImkaFzQl3hcjFz
1sk1WP6wbR0aoeuYOig/HCw5bUme/viLFW1sMR43r2jQLdDHhNS1Qib1obEyu8wfQ5RurhvaeVBQ
8BgGByB1hocF84XkJJ+nqYISuSWtjjiCvTi0l1yEEGNpo5B53dhuwgIcgCQBaYT/sgfJUq260i10
AGOlGQKzijOySlFIsj7tbBQbE7sRxdCL0varWRSAWkSxTuZciW/CYZIdPVF4Hro38GRRnmFINkgA
JrxVQjZR2MDt3GNEBwCIBzSnwP8Ouk97PlqUhg7CPKgAtJ+6G6D4kH4rnNi8u/lwJtC0U4SAzGy+
1ZoVROh7tHW0jIzmMZJqEq85zmJFIpGn6UGzQTaKQe3nH2tMtmiWbQ3wA57HKsDfpRf6g9f4MviA
r3/kveiyMcNeBGqfSrLSg601UqqHAswzZgPdJs14xkTq9+um9lYERAnV2NLR2We/nZn1rQzuAQCX
1yfBWI9y7qdK7ZVS6WjRgwxYlwD9nOs295aH4KwaIHuRZdlkbm1qMxpnxfTHRX8s69LNVHD6tckh
FPKf103tRc+tKebqHnNrHitBgWsqdVBGN2VhekP/+bqR3QMAjiPghgFQgVQ2k3Bng5gbUjgq/jo/
DqZyXNXXKulJrbtxbAVp2BNZbUjRABs4uPUsEFMA+nJ8LTDmsdz23U994XUEd5OJ7W+iF/LmUIYr
aOugAYrkfCHK4kVHBRMY+E2TMy6gzV5BIyTUJPL+gkIRowoQ1oFcG1IZ9gHemhIKSDHs6nP+SZzH
FyHiqZvulVYh+6kDcA5iKfybWZsoWVa1DHgRKGRwkyMKkHiShmB+v5lzApwu+IUHHgKeegp79BHh
QWdFRWRN9kxOWjIVaoZ11fKTlD6vE+fM73kqveOpcov2ETMryNEaVRJkYkflk5GZpJM8CO5ybo9d
I4A+WdCNhJQpK+qujFIRYypB88PFzyNHrh90XpN473Bjj/5jggXerGaRdGNYa36ZtgH0RclUHaq1
/TTwSG/3vWBjiTl1mlK1S6xhMaBrax1KGRs6McRgUzu7QS/2WB86CQ9szm3P2UKN8b14yGqA9OB7
GKSyk/W5jlpi8hLYvVsNlOwQRrCg0aaIjBGjHjFuUbUYtxjnWyit24agACQVeia0g8EWwFnTHpoY
hlRI6SEsU52Vy2BRVBYkgyBU7Je9hHmw4SYJERtWELZAqEaFsktW42WA2bcxi5GucUU1dg8XAMag
GaJUngZzr85hGyqNgCQ3v5E8mEQyHR5qL8JccSncUO2ifCbDkRO26T3z4Ui/WzWZ95ZQTnkfd0ji
m1fzkBwxx2zHX5WH8EyfWhgCeLlub9dzqBwY7Z5IILa/3GQxMqu0whPMz4w+9cRs/LbGw3wQF4Oz
sA+GAJTE4xsAGx2MKmA1uTQ0NI0WinOTBCDqOiFD9hVAFcyER6j94aMxZpjUq2oyrTb7qjuKpUCK
9WekHq5v2Ee8CWOBcYvM6pbebPU0iH0a4+djeIRSEkDuPFfgLIUN7rEgFUvWzElQ6TURpdOi/OYs
5YOvXS6FpUOcTEOu60hLA+1RDYxjEcRe6IFqj+oEAph5gJDRdYsfQghjkAkhCvSSUnEs4QR1clQr
8VFUrE+d3LykVu4byeJdN8fxOYXJ6dRlqCZr6KJgkUfSC7Y2rCTloPo+RnxmTfQzbnKatmqtRO/K
9tg6OWh/iexKx+h2urduRxejYp41EV7h4mNHg7FJF76xKUSiFkYRWqkNeByOf1j3c6+wy1P0BRp7
ZLhBhd8zgtKFBsCRqx7P8xsmMieguIxzA58xv4HfeKj02yEarCAQRHU68nhSQx/TRrpcdHVB0AYS
wQ/T1dKgZRaI8pNgMlfjWIbycDRq4Jo0JX9p6wE4Zr0HiUXUS3YSDvN5FAWBVMkKVftmVN1VUCsn
HFr4QM+7FHcP6eanMfEGQrbtmmldFojVUyGd8Pq97sIfMhdm6Uy0mUY1mpQE0UaSbuLoNKfP4nDQ
eSWQj8iECzMfZrBb4D2XOWvbo3pAX0NyynPyiWoEgB7k62jjriP1Vx0qkcKh8BLLy848JNleZADD
rUJ15UXxA7fRos0NAsMYBbkUkXlFqeBnJMskrz+NIecm2jVFC3CY8VIwBMIc2AUas13ThUnQKjdN
9kPSBlRijpLRkoJ3Wex5ByhaLbyMcfVJbMoUKXqVrW2cQjhK+zXK9fOicGau9vxDR+sYWtOUl4JN
F2KxT+MKMx5BP943GB7FjFCff6p5gXsvkm7NMGmtodfj0hV96KuLr2Q3HVB3Da9/uL9Z70thLofE
xIiCNFs45XZi3dE59hRqX+JZ0J0KdIw+DaY8t/uYZMLxobcg08Yl/Uzswmazy+M8zYIpmB3w8h3V
+zmQ7JakAY+Kb3d9G1PM+gwRIn5WkyVBmqeOkgOJhjzly/VwsfudNjaYG29OoVxv9gZuvDCrdNKZ
5XQc5DZWbEiWG7zK08cRfWb3mKM0JGWH0nyC6PcwuLRRmR0wpOFAJhriNrxH/McqI2ONufXUqlRy
C03EoH8GgQOuWQR0op9X+78Tmtk9Wpu9ZG65bOmbVaxhbjVwq3e5q3ePYjUDY+de/2j/xzai26HD
DVEwZLYxFdZWadIiCv6wySVu3RMK3ZVQDzFeeN2V3X1EURgta8BNAHNh9rEelrHo1SQNoqfke3ig
yHoZgzog5RMO421+yzO45/hbe8xGVrK29JaI5ZmTsAY1KtPnYWgL5/ou7oX1rRX655ucKJfLZlXR
YQ4E5ZM4TK5eZ0RsRU/We7C4Fn8Rd7fWmHtf69M80nsa2efK6dZDWbbEqn4V89P1VfH2jrn/G2te
4xpQWn8aCyInIhnnw3ULHwFlOFabpbDt/xQRucqkKA4wgHYAIrH2wwB3P4jY69OqQXtTC9KTfIo5
O7ibOG/tMqE3VMq+H6hbLA/GufUpMSQ0o0pMXEiUPTngs7HwPJ+t0WkNyGa0WY4D8WAeZHc9glRL
vpceKl9xBZCvEZ7r78Xj7RqZeKzXWiFDPYA6pWvJgAQvZJo6TqVk3/OhQ4zazE43LkVhfh1jBatS
n5Phh7LcRM1EgHsgpsxrye36oyQiQ8SsiAKlvstTllpCLBjSgHxUAQQhqwg4oK/7I88Cc00OozIt
oh6C1j26LY3PIhdOuPd6MTZLYL5JHlkQDBfhBOVgfZll7QuGaO0O6trpUjqoXBzKvgmWLnbr6oep
ho9ZCX4grfCvL3Pf/Tc/g+7DJl6trQ4R0WahdQQzmA6aSNrQNr4pAVWT6L+UNkryHQ89yttcNvQb
XS3oa450sY5o3YxoFmdcY9fjN8tign3RS0Ulajlmx7MCcOqht3tdep2TiJPF07/nok5Go9bGDhPu
J9ESwrDJDFxcqit0D4Z8NqzeK2Xv+nfi2WEC/TpJeWyhUxlAx9Ue1K/lindne5/zgPa8fWMC/ark
S90Z+DKIFGJ9s1qnvuOUKjhLYWt9Q58og1jXaZAlQGEBYx4+WVPhLsK/xQRffhp2wmTBk7gtZnh2
tpwV6yURPDF5uf5VOH7MDpdMZmutWrumQTF/icvfDW/Wa/9rKKaiAy8E4kzmcGoN0Jrp2OBrSDOZ
am+umyOYsJzrq9j/IO9WmNNoTlangXnK8nsVcFjjqR+gS5kWdp5pHC/ev+QhUv6fBdGfsok2ZjvV
WQ72fqSYgILegInZkV0K0eyc/HsOZSA6ysGrU/F2kTmj6aTNlUbXV5W/w/JmSb8Ymn19C+nx+xAG
oLUlmmiwAb3BmJD6Xh2mYQn9SadN9nH61GjWq2QN30ug3yew8ueNxKnJ7C5rY5MJCVKy9gOlbfSj
cMkO+lBAIXpuLG+aMm4TgmeLCQvp0mhVr2ehXz4XT2ogPuGZfzCd1m0w0/QqAg86oStwfU85Nln+
28KoJXNZEcLn9NsynsFfTwaeYAfPBpNHKEnelaOYhn6RH7vp8xLeSsK/50ykgej9Q7FatnMTK7UB
9vtgHEgJadLUsSKC+hIiUnYjezlQyeZKgEr/m/2DzLViWQogbEzwEJbWhFD4irWlMlGrB0s/RVw6
I5qlfHT8dyN0gzcHegpRQQjDJMHTO3mifSlghI/lUSXCw+ryGWj2Awi6f/9ZFBNAxqRMc1PE/RQj
eKC0IEE7F9QiHUgG6TPVfKY49v+Cl3TfUd7tMge86EZrDBPwrXbB7FGScKkg5kt76iCY8Jz4s1s5
gl/1nGIUPVYfdpemt5CNQCbLDtn0STMIKKxlgXqgIIXsoLxRy/EwNbvNJAx//2OH+Yq62Zl6VmcZ
Kul0dJDOgU1Q85ZP3EIX3adrK2K+Xzy1mlzMKNWoD21ChOPstZAtH39ML93P6DNmaWzNhgzsPW8s
YN8u9KQlC+1FnIZLP1XkOcWIMApsZfNQDWSJ8bQMnW5WHHngYVXp0+DjGt9tMQevXcU8imXYMm+r
HI0RCpxX7oRvKGscQJfPub33X5NoUP9naczHG3PIKxe0+lW0RDtTmqT5OL1M9+q58cFu5/N4Nnb7
IKhX/2OQ+YZtmq5hghG+API0oYZJNyqz1z2P7uLMQe9Slh3L4XZf9s/Cu1XmBEZIKrRlxVnoXJTd
guLU4tUHeq/xh+4MXuFXz8rBOlTgRwAxFKdIQL/YtS/KXLXpsnZgKUyiYIw+pV1ELB5fBvcjMhds
PPYxys4qqBA8WlREv/2u/LoeBodOC2fnXuA8b3crzgYa/AAVYCwK/1weCN1Av2iu0H6o+uG3KJc/
OogvEXUQIE7Tzc9ATLY2WI6MJ81CPT8vw9zusl5/vX5H/R+R5/1nMBfwmBqCuFhoLMnCTQUOLDk/
FkPuqNbBar7FkzPPt4ugcha/G8w3a2fe9poeZVnehshC82MiVPbcv4zT32RnNGgrpg4YH8v2bOrD
Iq4ZOiIzNGh0K0Y36bzWHmf76FH74JgqdP4AGabQZMZtJgE6nrEF8ve8IsNrDeVHqDKG6Ff0wKO8
hudxATYe1VuuHNd1wx8Ii8RaSlqr1eJgXu6b1LKrVbnXFNPWJ85Dfv9kUJYixQCFGCRtLx21UKO+
ycwYZMKvGA58K+6XcFSyvpFN5/a/hqLQbG1jj93SWC1DPRlT1Nv9afaV6l77q8f8u4m3vvomaVqa
FiI+A2rEowGdjPVQFxA8sI5ayckAeXv31m/dGAobTVGSbo6BrIg/Kx5FgRm28kAr7LQ1wr2Kdg/W
ZmHMwYoaS+giHTWtcCb6t9I3vPUYn0GBoBH0ycGdBaqF+Avvatj1RR1ymmCYhHEWYqrNmNOICvTl
oVx6C9ojNzTU22r6HcU8WM/u+jaWmPWVk1EpYodMXprvlsbT+u9j5HOONM8Gk6kMxrDKk4bC47MG
CvysQIIbOuI9CR8nJ3qpIMVo/bpukmeRyVfEWunKslPjILMmJ4v7c4q5Ljnkamju3qKb3aO/Y+ON
lQQVRMtC4adzK2JBPSX19NTNT1Q+BYDEnpi2xlkazyR1nY1JgTalS9FCmEpTpzJyd0m865u3f4Mh
oQRZEyIHJM4uTYxjjx6/gos0weBTNHd2I88RkTMM8hYgGShrEIHGg93Xv8WBN1O8/+XebTM7WkcV
GKEz1IfQACWq8rkdniqZi4DkWWE2sZolvbd0FNvrWKl+iWAThHLWsgwZ6ANH6N8ssexbWqUoztKL
xUT0RCxfs0RcfiRqmj4KMuYtaS4BMuRhrc9qnuk/rn8E3i9kckNR7owiNQoDnPrK8CiL94vOyQB3
Czybr8zcQg2EGaU+nNNgSDLjRhri8CQns3how2nxhqhST1lV3k3ZsLjXl7afbYNRAsyWmAz6gHdV
lNKUgK/GZRRE3/PPqpsFkdueqp9rAFLJ+8LT8RLlGN09NgYmaDCEYChoy1369FL2arrOiHNhfxNW
t0bKKc2+sad8yFsQqvEYA2+nxHbAhjqboLcAx+2fs8au7jrQKSS/868LGEAKb3FG1JRoKXDlPKh3
r4qNXSa4GlGv6AOyiUAIg3S9WUV3NJ10OF//ZrvuuLHChIRuLlUlqwAy7aaV6JUdF4e++XXdxu6D
dmOD/oZNZFtEIw61RQ59sTEdqQdgKnES5aeW/oa4O7lui/u5mAiQi2slqoKKBbkSwNZOgeIV9Ngs
1/giPZhnyYbu4e3y1XrhEZzur5LidFVg7zQ2U+q6uV47aAUG0SSQZFlJlp+aTiQT6uFt9PX6Mved
490Y8xaxjFZpJRWfra4/99G3UQoSHd3F+K+8490Mk0QkjZU2VY9Q0sx4ERx15RcXI7+7EgsqM8Ap
YhiEvZN6I4vVYsW1Z/bf5+VJAyMLpmtmHuHN/iNyY4dxwk4ph0bJcfcVvdY9FnIj32gV2ol4R3ap
rQwy+uhhIRefUjXObwGPnCAiEMXmQyKoJVdQmm7ch6Cy+TWMl2YZDISLmAbKmcKA6Bwt5EceV5cq
FfF4GnfP+MYYc+XEnWIJ87QABWQ9GNopnx5mXvq+G4U3Jpg7p04EXcirEF8x0YnQKERM/8YVNxaY
t05vTpFaLFMWCMtE5Al1TPCGlzFPv3T3FL+bYaEdCZCvWjnIAOqODVFS4DmBCh6PawftSO/6Gaa/
+IoP6OwZBolEkUY4w5hEN4sfYw+Y2+9BxAytcS+uftZwYsZ+QXqzNuY0RzkGDYQKEapb7OlVtUsH
bzkqZf61J5EvViCd7h6nE48sY++Egx1PMoBDhlof23Cahj6e+1lC1pm/hsVjHr0YTWsbyc/r27n3
5bZmGBdM8BKJ1wbbOWJ6b/3STb6V/e5WT+j+tfwSkmeEKjQ60atA4GJSjlTLEm3sgGQal7u+tzP9
ps45WcfekUWZRMQoD52HZSsJVdHKSADQrYWkNhoiNuDrZBk4GcbuewBqADSzweACJoYuL+ZEn8IS
Gp9JoJg/BsNN11+C9L1W8CLwzPigCLKb8rqPe4Fia5IJw4XQCJmgwqRR1qSUWztfHq77wW6k35pg
YmulJOOa1ei7FHJQT60LWQol6myMzpKxdeSoJ1ZS+FJiL+bn66Z3v5qMah2Y61XKaHG5n2MeCtpc
IheNFtGpe91eK/VxDFX3upndPdyYYRa41OGUd1ol+AWkRPUud+rs13ULu0d2Y4G5MQS5ydYIuXwA
GXdi1S+p+dJPIJuqj9ft8FbCnFnDamJU5w3LzzEXUX/pFm5Dc/+T4H2AgpxpaGxtU1jMslTBLB+s
j6lPm37VIfot34s+HTZ5Y0O7Qxf8+qror2YDO8bwMEcsgYMb4imXbrDKeq0k/0PalSzJjSvJL4IZ
9+XKJZnJ2hdVlXShSSWJ+77z68dRM0+ikHiJafWhrQ9lpkiAgUAgwsNdktJwRLGze1oy0MhCPGqF
vnH7STI+X7bG3cPf1j4O+S67TodWykH3DSybjFwXb9lPUy1ihBHZYK4qs4a2a7XB41QQcdfFeKpT
Jfh3y2Aupw78fWlcEnyoavi5KF2wprYAzcP9LvgsHygoCoRivkurFOC0ALQw7dODVYQHGVDhPvIM
+3B5LVyn2xlit6vqM7gjnK6YE28177PpKwhhBF7Gj3M7K+yOSaWtq9DnCW2td7T8hUCnzAZz6/qu
56/pCKSm7WjyQzd5l1fHxeFZGpX0hCIISpnMqc2WVrVyGS/i3o8fqXgsnXqxb+m0y3hN1ajJ98sW
ueEIbQPNwDsBVxXz4dRoi8sxs9KwKiVHa+8JCrUKSKtXgQ9yvxtmLpGlUKo/tga96GXbExswLK3G
aBpUf5TV06e/KM9YOyPMZytma1grVJtCpSvcrH3Nx8Y39UNj3HedhatJ8LVEa2LKCFO/9D0mG5Kw
7M0JBEtZgamdSKUi6EX34/J3+njjnkW+3dpoHNnFIqmTRyUuccLQ+CzQbY1LRwd7FMVF0y5I7Fa+
HpIb7ZD51Q/7XgTD4Xsmrl+0sWQDNESMZ9Zo0I3WiB6TfGffFag3oW5refqXpXOGl82Xb9I7EQ8l
N6jsTDLBflVUFPXVioAcOnaq+nPeQAhrdnrzWxKfFCFvDPcoWJBxosNYEBVgzVnGlCRqSqg+nJs+
2m+qt4ERQvP0m+yluF2C5ka/F2Gy+fv62+rZqygzawOz5LShrb/1ToUp3sIr3eVxgbxu9Jp9EYEv
BMtk30by1Oho+ELrYVoaX2nuMZzmKavqgadOEEapS5657G5pzHEkbRt16hiT0xaFhfW50UUQC66D
7AwwB3CdJ6kuJd0+yXdGgAnuCkNaxF2/qwHtb01+B/Dy+s30xlDUxeAe/Z1l5jQWmOysQQOPF1Ef
KupVVfZOJgseKtx6G4ig/uOQBv0RuyPfpAopMn1OAV119HeowLnFHbkFbxL5MXvgBvWyh9gFZdCh
/HY52HBngPaWqQ/tLKe91EV2Umah8bD6qlcHtqvcqeHgUsUkUeOO+7rcLZPJiEddT9Jiw9tZTj5t
W+KpcQMZse8yFA3H6G9C9s4WE8WMBD3d0cZ3szvoFidx2HXJfZUp7uUN5J8xyEjjHQtVNolZEh6w
26w1DTlJZuEV021cf+oKxZly/7Id/tb9tsMsJ7HGMl61DmKFxnYXTcD5LAZUUFRnyYfcGW3yeNme
aF1MiJwL08xMmuZpk31XRe9kMk7dYgRWJiKM5ceOXytjU28iR9DQbjccsOyLGl2tjaDm9V/i7m8D
TCJJ1M0GLBzvI7vP8MxLJcUl8Rg7pV6DvabC17JBwxa0mNT0pbJJH+KxusmjpfQwNbzckCQ2nBTJ
qODQC3aYxZJndb5gsCrOQmnz1+S9XK6iGrmZYPXcwEn5J5Gvo6HEZn1dkS1RYyJzkWt1C3MTDLI6
1g6Zh96Dgto7yDnIfRbPsSBBo/5xdiPs7DKb3hbVqkupBTZK8Py46TQ/9TbJTgaUTBxtsDDYXeN5
n6nRTaELKT75n3xnnbmP1pno8tyYFDWqPBghZU+xvMp0cvCvfRCaBLEgkHK/5s4ic0HF8wzawhmF
s0q6V6KfcgeRMW8CGeLlY8l/r0C3XgPpvI7yCBMHVrVuoFeOsDZ4sz/dZUgg9BsbYiSzeFKO7tL5
N/xti4kBJEoKDDsgYYlu8lvwGRyVkwVQgg5RotgTjSnzN/CXMZZ2ZJqUqZWbwj6ByfpKKfJHNZrc
tFs8WR070S5yL3WgpMGyo2PU1qI/ZnfrVZK2qZ0WkRMKk7GzNVMTaLb1JHdy5hbz/AhF7iGU8vpb
rOebU2yp7lZN84NAqMlNLWDg8QK4HopUe738eXmn1VbxJFQ0iiNjBdVtbTGjVsNrdO5Tv5ji6669
r2aA1VPHKl1ZOlw2x7399/aY5CaHlIetZRVAa+9KmB+3qxJaFOnkqJDYEAtR8FcHWJcF5A5eoUxM
IEkzL02GF33SPKwZihPtoVGOpWL4Ufp1Er1DuWAoG1QL/zFH3Xv3kYEiG81KwUM0utmQa2/H5tj4
o0dFoJsArIjHy5vJ8ykbdFHgRQPjG8S8/jTXYQi+qmYSh82UeFuijg5gbI5aJLXIe+lLnT2Xe0tM
DJjiNekXZYxA9qUeKPp3C9qTdhRraPCu5r0hJgBIRpNUhpqZp6iCbLtiOfPTv9oztt1bbevUlkOH
OK2CRFiLnXF6KitRO5v/ZaDBjBsc9OyswlqTptq2pmidN0Mop4fFeGtFjHj8kwRpZV1ToLkqs7P0
OsH0aFoCUW/dWAF1tuqICYX/06oZBR7AXZCOshHgkRq4RhlXA2mYKedljjCRP6GME8O9hVUAemGd
OdnOBuNkizrEQ5cmgKG4EoS9Ck++Gl5zF0KjQX2AZrWowcU/rjuDjLOteQLe4MxIwta6rU6qV6Do
kGVuozsdZtyDFrrtIsJUbp6AztB/NpJ9ks9yB2kMCtqF3Aa0qsFl9MOMwe6gP6hu7SWLk/wQlgFo
2DnbWEMG0bRsIRCyPg9plg18I1EctpTYrfRpajLOUGxaPTpT0oum/biHeGePibqtHJubPlrAjHVv
uvmslaJLhHdzg+by14KYOLvFjapmFHzQvaXflIfqhAk/n7gtAWLDITcR4m3upZ4mqAnw1wUdc2hN
GWgkMutqbK2a0wQnblQ+R/p9Xn76i9iEFuV//n1mWXW9xX26JEmYVvfEHh1i3qqRKBPhnuSdESZt
bDoQUOY6yGcAQSkbd+gfG2Gl+ewkWxBbwXVrmIaFGQ72YjLkISPWvOD9M7h4ykh+dZBlF4zEFhiI
PJytHxU4u/3Lu3d+tBirTPxYDSnvYptQWQ7yXpfQHkGmlbs0KG6A9RzWo3iC8OzRwdhkQki/VROo
QzXwk0kPVj8AihKW5eho2nYw6lOuSM76Ty+wPy2yhxm8xJvVjqAVNLKnTHXS7i0WBfszP2dMMH4+
jgZZNrMyTmu1vm+qArU3eSoE0wtn5QXGCOPsY9/leV0uxmlJ0sxPzD66I6Vi3eQ2Or1pJBdBZzWW
c9lHqAv8EQkZo4zzR7ll91WLz5VgmiGTIydWumOje2MGPeQQSrYCewL3+FCP3iWE+WBJRNmwyBZF
vDKSwBOOXoEa2uTaiq/l9KquBa/gczAns0R6/ncm63xeK3SB6KBdCzaf1em/AjDsRp51bT6MGIhb
HUjxHEWV37Owwphl3jeKnOqWiv5SuJWf0xR1ezI7Vvt8+fOd39iMFSYNmRs9GrQaNMD0LSp7qd+9
DpgENQD7V47tq2gOTeQuTERJiIbUsMJekvU+nf2su0mTUFuyw7CGWZwLnIV77OgECuAp6EOz79F2
3EYpGmHNgDJ4Ux3N+sffbJ8JdQvbUDHmojLun+Tb2BvIeTBKa+gOTQXKYEoO1c/qlvJ6EtUxRV+M
e8x3Jumid+4YFckwlyXgsNrN6A+nNsA09+PcOPNnjLfG1+2JTomA7SfanFSUUXJ9cmebOQqpHNcb
oafdbE92eRjtu0wXfLOzTIQ65M4E4/ajnAxbX5Rg95Y8C4iEJX1WKOFIJQIv8Z3j96djPL+JpmSY
QA8ZxkPqku3rUArisWizGF8fzGJdyYqVoKTky0TxTPUZChGXPZAbD3fbxVyX2rDMfU/kLAR02dXn
6moq5lOOqdK5V1zZ/lyCpNeThuJw2Sw/KP62y0II9Gprt9FIdAhCU+ax7qQfyePgQITNk1Bdojhw
EYkbdz8tSaIK25g8YAs+eqebsRRhP608PqBuc62CQLrSIkFNV2SG8YtMLoxBLe08zLPXOXbt6ntM
XMHucX1vtxTGNTawMiSYMolR26xf8J2cFMUUZ5FcAxWHEyUXiKD4LALbilbG+Ioet92QryDKtJsl
KI2sADWw5jaGKBE5h9PRM/x7eSwLhC0t0TxkDRgRNzownpPUbajoGbGre6kowiWvg1w3Cmc2IESZ
FEJaK14QwbMaT3lKAn6mzpPkfT8NUZaGS7O6dduHZpceEmzoHItU7XkHENwGNvgfAYDEK/TPcGw2
W1OtPbJHZQReEGOwUWkpzji+42Fzaod8drVYV5x2KF4uOxHPhxTgL4EjhW7pmZCOUpBYw11aYKK7
ckrzxWoF8YtngA7CAlKlQteCVWZBTRFSPTTYS837sl4X47fLCziH4cJNUGyDQKdl2sq59OoSralR
mTnmp40HG3zYEFJSgZGIA/3GRPLvU3hEEQjZ43ifDFO+YOcBcTnkHZlPtqQGaUuTpgU3ybMVlphN
p+1a+ohfQFg7+MqBoFc7BOLyKe8IYqHAI+kyPh5LTK/3WopJQZiu68n0yoo8Vhqm3Mw8er+8uVxD
ECfCMLOO/9j5ysRqGmmKsbdasTra4uWK7CiTwEO4t4C2s6L86fyLaUxDqw55aFeO9UWXPfmgerFv
PxrPMUS6bSe919GFJs+XF3deqaOeY9MBEwXLO5uVSO122iCTAgAbGZLD2vXfkYk1L0kt3YFrCwib
JPk2xHN/I41mfKiX6TUqzNzP5F70sjtv5uCnYIeRYcKTcSkxW9Dq3WQt85aH00E9ANJwUBpHvwF3
JOpA5d/kX1gvCIskDXPVbEIrjWMFsBb6rKV004y+XP1o/vEYGV0PxrskCyktRo2ZS0JbVqjX1GgY
baONcu7VnH0SfDz62GWfjDsLbOqQLnE1kbnHWN4UuSpotXUtcfLqkZROU7p9ewtg1havd8a0+ZdN
8w4FyvoadhCz6WdF5LyOrKhSDXJSVsCeH7v6GJsiRkVe1ISIs2KhMIhtZIvI5daNJF2xf7ZxSuuf
GBsSJA8f4Luz/UMNCLB7wPzPio/rpgDDANWx4/KeTQ7aSslz8h30E17imT55KQHCd6qv5oP+Aext
Aj1zRFolvPsVXv/rJzD1jLKdkFcrmApWzfRhI+qhHb51qEsVtmi0mvvJdpbY41UOQxTFOF6p/ABl
kg7kCOOcOpf9gvfNIPAIXltAQAybxXFGVZnGSYenQDNXLubyvELEFcK3ANIOExNxaGfRv+8ebXUe
xwuOXH8koNfM17elub+8BN4+YWQe2H3cptAQYvbJjpp2Gk1UOgc5cWTFzfrbRBLgELhh11QoeScS
HuhAU7fYrWKCJJRRdioAJQHUCggoRrzkIN3JodGh7l0FACVcXpXQIpOMT2o+QcQRsaK4tgIbzARU
qJc8dA6tRouiK+8j7ZfHZOWyNkO6JsedmSQV5r8dC3BiwXq4n2m3g0x0LWwyNGVcDEf1bgDHaogb
06H9/wENbDc/GYfiIXoUrYtb5NktjAWQgAm4QB+9iin5D+TsoL32w3YXtz1tP7VDDcFKIakEL0CY
SL9NqpulwCv/9BTNjNu17ICMRlWwuG7QCuqD2O8n3/DmgwzW7fYwaE58J3ojiuwy50zuenNWjdk+
mX17A8UQ4g9zsp0GXFDHbjZF+Q9dBhuKP0RpZBm6AyYrDy4XpMlKC73PPpTC5DstCxJ/ck0dE2Qd
Eh9Rg427PAtKSoptIulgRQHKqO+TXF7tU5++rtF0GAbQz6bEUapBcMtwa/8mCJJMy0aGdzZO3rW1
RtIGMTHRfANKHVQBcb6PT1uovYOkPahcoZvyDgdocWTDMFFPA+nEn04zNj3axxZYXNS7+qWIoCWR
HTCufLP9tG/UkCq8Rb5I+JT3FsArADpoELRHFse8BVqSVkROkEnO/XUV35bq7DTL41g8t2WQgUu1
Di5HAN4X3Ntjbk7FIHpl9nIertaTXtXIyf1Rfx+St8tmuJn53g5zH2R2X2TattC0FAi5w/pC3zdQ
eTnGJxN8dGBsEupwcF0GSY8tU2Z4CbK/f36/dQNb2zQA4AvCr2XYSod0gGsY+pVdy69WYUK2Frwa
aXw12LWjW8Xg9HN2X/aKQ0BjJdgAXjC3NFqU1aF0rHxs0O6uUqdo3SaSgzVgcDWgxzIPrztgY7ag
vCYPsp88/GPiV2TOe4vM8k1dqselo48SvCgLH4J3yXoSrIp7RHarYu7DUibpZjZ9EgKGF27X6nE5
ptBN0O4gb+YWD/OVeRIBfrnVnP26mGtRm/OePifRpDWaa3l5N7b+FqhKT4KQZqFbT4PyVOnN4wZA
6+XVcs/KbrFMPJjjFUKfs2pj2Epz+vEurTA3UQRx/nDZDjfL2K2Q7QAqSS/FOr01MA7sKy5qOJ//
V7FGO45H0RD6xyONvTRQkqKyRICJYW72z2OibPEY1WU0Hgevu97eIRB3lECIeV/7SHFqB9qPLiBc
z+MBA8lOeY1sVw9moLonQB+tAnMGg4vOwvPlPeA71u8fxVycAzHtClJUyLNN6aBFoBMf1NvUEPiv
yAr9++5Q5kae29sKRGmq1pAjAF259VZYIvYx6pCXNpg5iKs2tHY5oibevSlhBCW83s28NChemiPE
YQ7jQQ+Va+lqjh1VsIvc2wShzwavG5WqY6L7Cg1ttWwKzBgRA1D/Gc3qhIC0cvkcS+RugoZqVhiO
2v9N2oMX7S+7TLQnkhItbYNX0kx6dx7v5uzLplXOaApOJA0vZzu7s8O4bgavbuUBB4V0YS+forT1
89FpWgUz2SKQjcgW45F2thpLn2BNSp3Mh7yzm8OaVpZTrv1n9EbTwCRGIsh6uBHHANiQUtVSvbA/
/XOQkqlMCfKrUgpQGrfU200OCDn+xVnbWWFWVvRmWg0xLgq1vJMbbx6P6ehfNsG/i3c2mJM2L3I9
Axafh+rTknjKdoSOd0B867rKj3rnyAU4BodA1LOmv/zMP3ZWmZMnJT36Qj1gKn2f+1XSvxlbKoAM
/ZeVUbEvvKNVtKD+/EaGvpIJNRAKCe1fNs9qHdqLnygqhfjlx2NGlCRyK9UWevw6BfXqxsffd3EL
OjCmrNTIbHQH5OeoFde5t70OV/O99QR8qFv4I9A4lasL4gk3Xu7sMtd9OyeqAsEJRLLOus4tPchU
yzG2TOQtXL/f2WGu+GQhUhwlWN8cUjWV5EnNUEEAE0vzIegIkL+fgCAGz37B1+QZhnAvAE3AQWoa
m6W1udQs1ZZh7h3CcdLkrfm3NA2SeRaskLeRezuM02SWkkuAQ1qnublXVsmRUPeTyU/BoaOPBdb9
91aYz6VuMpjIxxarMR7Re+2t3G31x0QF4/SXdXtMbddaBJcd78TtTTJfTkqgKJq06XS0zSBb3zOR
Jge3vr03wCRhdVdGkRop9mksyxNGqstkfRxR4za0LrRXFICa9oeWWW4xNN5gV5Ugj+fdAjvzZ6mZ
YeYjoZKpwxiOUjCW98v4FQmEKcoauB4CPTcAETFerZnMRnZjq4151uBfNj6R5cW0AcWuRWLSIiPM
ZpZrVJFJm60TMU+W9hrZgSSMVdwd+70QVtbPJGi1Fg1BeR2PBIpIWa6qp9qFAHJz7L3Fhz7Sg/Vq
n7bPAu+nl+OZ9+8MM8lPu1VWVvemdixO0DB3UjxIvq33mgPRalBFTpMvEhPlBo+dQSbrWUcE66be
IDG+XkkSJWXtyaEzBSFK8M0sJieYTKOvi77Rj+t6IvpxIq2zVI//cu+YlKCLjLGYoto+aTeDR3XV
rMFDpXhyZ4/OcVSa0/5VuYUqGP6fx1t04btLTUpNK68x6AA3aZ6X2qHEr8YpSvDmqFGJHIIkHI8i
ABi3Frm3ykTi3DD6eTDQmqewEc3FSmeXSolQnD10DYsbW3CHciMkHexEHYCSnzAVHntE9Oq6aToW
g3KSxvpZGasvgs9HXfvM9Xc2GNefoB5XKgsqx6l0bPM3sziM6lWUAVyRP9jR7Gz9y5IYjqkJqv7c
lyuoIH4tjjkCCI1FYhSJdQLFBZWpqANMP8XXxhNVWy0+iUjB+F9vZ485DBaZdC2qkCi04GzYpt6J
iXTYBvMxaUZHbYCGn4vHVNkcMFjYjoS3a52WIHdYNlew5byn1n7lzIlBFbGJ9AEM+gP0aNavpd9+
0g8JHnrE7Y7ptR6AlNIj3vh9PeaiYZSPCb1L35s5OunQNUa3UDHqJPL0fr7Db/EnBc2jaTw0dRWs
5Hump86caV7caX4JsGpOlBMEKfwWCqX5CHgPKFHKKnej8nMbQyYl1ZxJn1yjhMIIKNcSyQxJ/X1J
s2Ar7LfLu8eJaYaEqSBIvuHJhl76n0c/6laoh01THnbpp6kaPWnWvTQROSfPCp1tsZAzI7UzmdvO
quR1wEML2atXneJjCXY/lDSOk7se0OgIhxsibOHw6p64v3/ZZG+/dAA1fpTi1Vj/nIHUbV0ZQyjE
12+U91Z1y1N/6oLYK18v7yfnJsKQrQ62FBnotDMsjtyNEPAZkV5W/YMKRRPFLfXrbD5etsK52fH0
UGjDAePUqC/8+dVSHL1+XStcEv23ZYP8IPj95+gmab9KYFW6bIumO4yH722xedeE4tumVLV+rIzk
J6bjvUkHOh7z/sRc7tqquJ4mka4PJ1DDJHRMUcdA49xiYhn4qRJVWwBsBd2H7QxGi06f3YnYSXkh
08Bzw6ZPfHSmWN8v+rqsqEbXcbMd6CacVFBOFt/koOgd9JeFT2LuIUBzgcrBQGeKBRuNsbRtkAJE
i8i4SowgwpSfiOeYawLvJyomAqwWW1CsE13KpMyKw8UO09qvlSelOV12B66D70wwAUNKGtKlMaJt
P4/oXz/I5pOSPkZtcNkM735B3+f3UuhSdzmJuYC7yUhzPGfm+T1f0bqo1rdmWKGSEg2HeFAcqTYf
shJqWSq01Qo1Cksjvx7n5v3yLxHtKZOm1HkEkIeM+gmJvk7GF1V+UBZhN5jelmeHDDpPVM+DcuUx
RiIIs25Sm6Bs58qH7Xr9VLu5O6PM9TG8S4Rhilc7wflCYxbHC60RFuhgxp1O1fXohGMzOVGIQoZL
FcEi2VFDxeuCIhClDLygpSh44INqHVQebO85anuDrDVmwmWg0Ynuy9vjqkAwOL9uDUEaxkPGGMAR
gp0aCDtM1zNpmDLUZlTKaHrlPxvFAefSfIOLtwAiLcdMdPMCZk+q9xx7RWC8FV9VQPxE4YUXN/c/
gQ1iS2HVtoYKaT8BPSDF6W2abbdZm500LQr0dDh2tQhozguce5vUzXaHZlVTu5nlwT4B8/diyetD
a4rGbj4GzFhX3dtgAkCaZXW9FHJ00p+2w+JtJwo3Gq4iw89+go/BxRg47tXtsyb5//wgIkxDJgVI
XgzyMRsamcDkrLU8HK3ypx1dqeXPRkRExutwGQpmcCn1MhTd2ZeQLM3ghqkn69Rlw+Sg2+XNSef0
xETrZa2xnbLfyvaL0kHpSlH+ItLsjTNBIE9SVVpN5GLJKIW5FH1PLOkwm5VIv5V/+HerpCd15ybS
kuTmmoxKsIbDqb9RDzmeCxQHsvjGMbkCt7UgX+HF0P3K6FnZGdTlNgUXLdGh53rolNzRyF0mUtPh
PAP++HRMTgTulajXM8U6FVvnL6npqUn6gpDqgDjAmQCLGKQx8ZHtiloF3EP3ezfZe91oyDxm0FMI
B8tIwVaHavQgIkbm3bq7DWRBvEqydbpVgsGw7VNXWdEyqyEGsxxh0bt8yj54dM/O9245zDEbG4y+
FyZGPbPR3d7Lr5QUmcoCtrI3OQtSJOWODo1nrdPdiLoG/GVaSPpUAOTOOH4Lyc7TmSrmQfslbzc3
G5679G4xu8PlRXJjMy4ISles4ZXAXA/toNq9hlndcOrecqTP7betVA4thrTAURI0oukzrvvvzDFb
aipgBIs7PEWM5LXvXiaw4Y+ZYEn877YzwsT+SBtVSVpjMC+9t6W3vtiHNkhvSh04h8mnpaMVPUcA
2ulQmKjryD0CO9vMnWDYmUyMGWfPHPVb2ZoCM/7HYimgl1Z2Juge70LIPE9mROoZ9DXbQ0c6f8aT
xxhHQdopWgh10J2VLkvQqh8m+5Q10lVc1XdRabiXfY/r47uFMMF3qKMFbUeM2ii54dQF5ETrgywd
o+3rZTvcDHq/Y0zQVecpNvRBysPs2nqobxNkeDjHjgIwt0udQARJE3k5E4C1KDHUcYyMo2SsYT/W
t8g8Cwij2qJqAq3TnUWo3zuo07/vP1I09gMozNEPlgHwH2+1dEGJ9May7vS1dMzhM2aRHdMSmRX4
hs4EDX3W7drYcMC0QD2QV9BLuKY/hXqAUWe3uzHvRfVKgafoTNiIbEiKRrWCCeciutHS6KitmN3I
1AEfUaoECEb+6ihsCaPEqAYxXy9R5nlJagi1jZrkypjWzsjTZYcUWGDzfw1SS7I6oeVRrlARqrwi
/ceczB8x4tcaWEqizSi0KU3hgSkxr+b1Sq0nwS79l0P12wTzTTrsXzW3cAIlsAL9QCtKyn2MSSHt
AN3Me+Xx8p7xmm5gbjU06KJRsl92qKQbTDPtEyxpODSo6i7H6FifYsB+YmHFjHt+ge+kXNBAlbK7
Z2BG2sCgqnVaoXuT5ZUboVwa4/+CJdEtOju+OzvMFlr2PFSatFmn0V3d8nEM4gf68rShRYrukPVX
b2vAqzCZDSwOhnMYe9qYoR4T0VbbkQqLFAcwM3fAWVPN4fwwH3UR2Tnv3OJdrVqKje9ms4MfwJRk
RifZoKgC+7RWHC3pVi+/oSzkXN5J3oHCZIlhA2AJTKHN3PijnBd1aphQfpMf2vG5+ItWOWY3fv/7
1P4uzm5LAoAxwYhaXP5Uct9Iv+iipJ2Hp/jDBnOtD7KeIX+uTRCLaOC/Wk7J6GBszFWD6aX6SmWk
Kjo7L2p5cT+RKsvg3QO2R9Pp33dLI6NcjoYyx+FmfZo6v5pjzxhvu+j75S/EX97ODnvZN+Wsp1pE
JaCrU/2YuNtVHExXqVufwEgE3I109f+AT3MdY2eVufmbyrDUsYqLcLQ3E+3XwjGhQxNhzJdMyyGP
v9voKMZl7qgT+gtN0nhVB1HzccmcERP2l/eA/2OwxSCgxiywxlws6GbYed/aqLICCtuR9Ghb0+Gy
Cf7X/GWCTQiWFXOUeFQkIVpPFkFW1QWVdNWJRGHpL2UDF6rt/1kJmwAkjR5XirYgwQkln+p56x96
3qJHEC8O780w8UrW46hLYlS/9e64TVD0Sd1IGv4mduzWwsSOsqvsuMnrOCRGe682xddlEmnfidbB
hA8NlGMVUJ4oMZppej8XrXrTLW3rSXH5VxF3txomirRroypbToBxUwdft2fHxri+dqWIHE20JCZs
dBgPS9UVKXVq9dB8/aGYq1PEgqDBNUK16ql+H3rVTHprKPGaDpsNCFadnbZhstxaKX8Wg+1fPjXc
gwmGDUo+qkEmkPk+vTJDfTKx0PobbIfIE0YtBUefW4bFfPMvE8x3sZLMzkHTQwlzttGd0GP5XwDu
+l6/x6mTvUx+BcVANGfd4d0+JqFo/Ej4C5gvNjQr5u0LLBJgigc98arr1TfpbDmKGZqTfM2fxzco
s4KUuz5VfhUofzO4hiGI33vAXAGgHo4HW0f8za4p9Z7+LTlQ0xDHvi0B+L78Tbk9rb01JvRPq9U3
6ozQn5yaE5V22QLDoYgKyvIqHHnmuxAWB+ZVS5HP+LLljsh5D9DedmcFw3MBHvfJeY8QhR2KFIwP
f8GxgM38bZBZHro8UZJTeMV0sMI+sE45GIDF28i9UHZmmDurKUoDnX14jUwOiwrBxMdCvio1wfEQ
7N5HMXqXhEzmEqvxIg1HzM5fq8p6p2wiPAp1rrMr6/dCPp4XOxNFRWJL3/Cqq+q4vlN6K/NVGXwD
UtY+1M1ou7mUf77sgtzwtTPJXF9RsXaTIaXoTWeLZ+jk2lxTF0qQAnIWbhF75wofL7Xd0ia9NIZh
xjfKruV3pXAo4iPxwFOYvWhvVKp6fBXBzKh3XdpNJmKWaBkkmQk2k7kBIUT5limm0yo4X2gXGy7G
jAQOwk04dlvJhE+yTZVSrvh6oMUIx6AM4pMdaEdh0KCX/aV1MUFSXbZ5UaYlCdcQn8zNwWJJaxtq
aBwaF8R+wWUPEW0jExGNrlwWlPKQfIPqBoziTh/72xJo2VvXHNLx+2VrolPGhAzVVtvVIPCTSbW+
mKn5E30BwXfito32vsjEC9NKLC1TEHVLTGo+R23Tu7KVkkNG2iYoJeOuxJDBYbTWR7SSkWhvqUi5
QHDqWJRGpnaxpHYIjADibuTOWhYnlkR1bG71Y7fOj9t2d+YkqJtnCrVCEkcLqHZY4uWu+iU/LT5m
kQJRSVEQhxUmllR5Nve6hgMHoienHr9UyoSR9ufCED2lRdtHT8huYcliR1Vq45LWtfdy/Ky0D7kh
KB2JTDDBozO6eYUoKNLheHFm8lBut9sisMH1dfT1UefABCIYQv9chr2YJSjA1jhEGcQ1YsshopSO
7wI7E4yrj3OUlY2uLcemcOk0dx1o90tMGasovlfxkjARNb+4O/fbJFs4XBS5g2wLXdWnxX6O4tIV
o5z4RxjkQ6CURi0F+NA/t66D0ntrtm0R4gQ7AG+CeiRWgx4vd/snWYhjrK+zJgiEXPfe2WRcIkmm
rUNVVD8m9qc2v7KM1emAgCVvlyMgtzWk7uzQDd55N5nkUWtHazlqKFlKN/2n6D6lEf4T1SqqgSum
c4TWY/FpygTPTOG2sleLNhY6el9FmI+P7fJo2p9i+WAjy47syO9BIjtsYZw9/MsFMzeMDDhNTZoE
yMK3EsmOqx4ovoW41R1xjWvzS7K5dmgcc288iuZYuJfbbq+ZI9jWmaHUDRY8y3PpRKMa5sbblsl+
VyZBltcHU1sE1w9dzdn1jRFvw9A0C3UOZo87skhaQ3WADX3L3UXrIIveXyk2kC+NPLqSMQoM8h1q
Z5HZ38yy7SbthxR4Tiuwfk6nMai/1D9szAhtrnKtHJJHmv/bsysarebCT1BZ/bVYZn/tqYwhhIXq
SO9HQe9WT/nilJ+I23skaMLNld0aNV3rEYSRl52KG4UsCAJglkDBvBkT+Gxzicxpzouw1t9W5RAl
V/Zy+lcmWD6kNVr6aIKGTTjE2bPayJ6aFfdqK3yS0lh25jA2wKMQNwDDPUuhP5ulsg0YPD523uRt
Hs33LM8EGzxlHLRPIk0gXphDlRU0XGD5hRg888kiO662kb6mtqV1J1AqF/N3xVi8SH68vH/ccisM
UEgspE1N9qaQ7WSOEtRowMGRPk7PbSj9wNJOzdEMMHmCMZTYyaC7JaoyCO0yrcF+m1q9pEyR5l18
zP3kqYTEn3EiPyiz4gF1hRuzcdpv+vfL6+W55H65THoEYuBGKg2tCNv1bqtPo/5tXt//nQnqSrur
QzfrYcoGxJasaRwo35qa5GDC8bIRbjzZL4S5CDsjVpoEqNIQesQeneWsvPZmvcmQXNJ5f3f7H9Ku
azlyY1l+ESLgzSv8GHrPF8SK1MJ7j6+/2bNHGrAJTV+tnhnBmmpUVZvKyrTAeuwpb8kdawZ/88FE
xvAoWNSws0OF56uDWRgGQlFiD55C1DL5lAqhQLhpwDIS2qztYfP8hEM+YezCYDgqyVd7Qj31XDfH
5Nqa7TQ0EA2ntslz0C+VFhYyYzNEVuao3BurpBPqtMWxprwzyjcDfRUA2hifj6wRXU9kzMQCtQP1
BeT5V5/4kBu0RcLEXD/jTJg7wDRcz2/LdXpcLHITlxKThSjbDhkZIoe4OQHETRcVuWq1WavJQa3t
dno9usso7UtNekkKFW+/sc9N8SEojnk7uXkKid4puqtH+UmYfgRabyoA+VRNgin81mGsxlZ1lVe/
jNoo9LQogXFLuB04llBej+ToEXvqw4CBu8mLHFb12V79v1eCHnRoZjEJ+zHP9uij2WP3tgDpetml
7SA6W6DKWylHsTHFkAeOqjdAZOy4vktAbXLZyNYpZrVsNLwzlgsj0zFMtOcMbOnq3NhcpT0SfHfT
67aOkYrL9jadUiAjA2lbQ9ZO70urytYFXSR2RqD4uaK4wWSVxmIF0Au5bGXz46yskF+xsiIWU9gU
I5huyyTfidPgzUbjXzbBcoQ6/hk9H5dtCS42sb+vRtChyeAQ61lHarKXfMvxlSNU3RKDOKiNRgHZ
ONAvYLe8qTqz8Dsn8jFEeo/O4W84hSEQYHDJt5GodZtAPSflGGjeJ5ovG87U3A/p82UTm59mZYJa
N0QX36vLDBJi/nYWP/uOMS66+UIpQ9gNQn1gzhJoQIUmZ0OdQq9s1zqCi+uP14b+ct/aiDMInEKV
VnN4jbFuTKPkO64CzuC0TAlA8wauXmt5DbwRrPCdH7jtBwRCOA+dUUt4u7yQ23uohnEd0LWjEyCT
lV7ZTOQ8KKApA0ibl16LJ2k5CUQ1J8JXm/UmxLRGhUY2dQpYiPhsvwhmZ+v75iawpWs0HQyPaIGx
yuv2jr3yjo6TsAX3kAh1avkd0qbZrXKIn2ZC7RrclI+lG7opqzm7WQo16E9p6JzJODZ/XU+wK3Hd
gnb5Phq8tr2dpCPa6mbSdqYA4hjGx9tMAzJ2ApUzQDForq5cUgdM9iNgoGA0uVDTNPO7wK4g/QCC
t1cgMJiDUNvH5ZVJqpZoYTHmcwjpuGRHWJYesUM+dYfqRfwk7RxoRv0hJkxFt+3MWFmljkKiqhTV
IpHHywPBARVufqVK5vypeIDvWdWfrY/zwOXF3SzNK5PUUSDRkjHr0x6nL8PDNIgtTkcO+MvLRsg/
+VaZdTxcGUACgaaPOqLzYWj0pYYPmGC0EmoJTrw7tT8Y28x23q3sUFkezF2vQnY0QzM3vtaALiZk
lcNPsngxk+L/9GB9ySsqy/U2lpZpRJaj0+c1rz0kvQo79KHXbHOOeuxfF2txEmin8zYmrVm+bibF
ylcq54VRGRYtbQC7s7tjWltEXYNzylf5Q38gg6OZZXxe/orkP17yl8oJIN/zcZzxPKwtnSXGYOo1
/uxiCLQPvX3Z0mZ1WflG5UHUxmlXj1WwG6Q/S25y29yqBl/NcQJiKYnT8a/gGq784lPEVg5i3a+F
rNG4UKiGDkR4iWrmkCLpa78VGR+LXjnaCBX/oQL0RwlJ3706/ChKeVcHJmLVTpI/Lq/btwSgDVEJ
kOhVOQHbjAMDBzAmkaFt/CB2pDsyYt8C2cC6FpPlWcfEyaCBeyl4T3idl6kvpSRZxSvBHCEHMKdj
1U994tWvswu4ghuplsgSl9v2cGWQqlfFMIpTr6ER2IB6QrUSF4c8/mZwSFHuDwIj5L/trJR/NNJl
DEux5gXIrRiRCQzKr+s3Z5WZ1X/woKOtvMhjfEP6cvbLJJi/FYCnVWgOfI3IUJjyoGkSFEvQCE+7
5aDc13Ya45VGtGdfe+T+bZuaGFR5CIlCZADKEDSAt5j7pc71JAcxrLifwNPYQVZJaPCuAf4mV3zh
PpmP7t9AL7RNKiP0LE+SQmzAeOkvnCvdNngCX2zZ6b3pBSMAoON8P53OFksHdJ0gQ1jPDiQy6chd
e02lyiQvS8uV+LJKwqNlF2WOFHfPzaQ99kZ7NSmVVYXMLuxWuqyNUltGpyU1kNlatEt2OlqTkw/6
C8w6oJ1jG0y09FbVAe86GHEB3DWAzv4aSEuIoVPg8fFW28xW2lVElwiw/KeUY5TrzaRcW6KSctKm
us0NmSSl4MoWXow0iFpyV2STB/KGdWb5Bjn/FT1/e0a3ksVcGDEMsKCRt+Otyc5xnlcfyVBw6qr3
l9Nxa39YuUb3k1PAQrl+BMAhnMBFd2ykBybRNr3b0d6QoFndTQDRFlMtAmfpJH1MWblXq9EsOt2e
jd4FQ4T73xyiMi8ZlqzNAhkzIpH2ZEyNV07JlbiwgCGsdaPSKxqbruTiGIVTGq1o+BTRUANK+r/5
QqUTpLa7sugR4fUoJlcQeTJ8IxhEC0Rt75ctsb4RVZQbnoNsThble10vD2OkmT2fen2j2lUUeWnI
6uSQ1flWnARsqkStQ5do8HfBB3itDzBlmMrTvdTXCdp0rNYuywZxeRV2I4Zb+iYki1eBAU6GGHIo
1QzGN/rgfwrtlR9UCdKyauowxlv52VA4tVRUphDyrmB06K7G4WAqWewuvfYCaQuWEuJm9VuZpmuS
aJSBIVTJrvuIrxe7vSePnAZuHpqn7aU9ectmy35tV6azVZqiu5+5agS1MkRc2y6tQDSnKXtDLMSD
3iYJACLpFIGGVFC5FLg2JVZdtdXEH5qURgr6zLP6cTlsN7Pw/HPoblPGF9B8IQDnBCeX5rMeLS6Z
GEnIWGj6DQmKO6OUJ3kOZLMThYdifM90W+IYx6KTWOaFlNCoKslxShM1BrgJiiOvW4ZZm601P6WK
WT0Mfm2T7oR+4G1tH95OYCKL3zqv8saDynouZS0pVT/zKMctfVZwWqpuMzG2smUfBK+XP9sJynHJ
Wap6tlmTg3EYzrYObxmi2ewqe94P9rATfMPq3Xy3YAKl+Tn3eOHMd4kf7RfJVJiDUKxvSxVYeeCX
YKlxNOTvoJch3/E/DZCTc1YKlordtD+N6uLkwsLQfmuhU3WDxgsEghHofJ8afu3omT29jg5GyyA9
F+z4nfIOzRjcMD4Jrz8LL7xZ51cJQxXFRAJDmSCizs+RZVROGNyq3IfO3/YSQ5+EFUZUZZTqYtTz
FoR2zVyq77GegClSyF7ySWAVQoYlmmhEhuZTOefY8IsWq5g7wW66a73UG/bJNfc0u2SkrWadrhmB
Q98p6oUbY7EPZr/h5jExjUDEBb5qWkn0psRQY3dutYDhKctRKjPjKQmLvMW3S0SQ0uRWju1mYQEM
yXe5kJkqlZlq1fBAzUBEdaltQXcHEAtFH7JyU0fOFPqMMkC6VpeMUenX6YnSzUVDykCPV0i8LN1K
tnA4qc5da1bxTC5HuZu6xi7ysifWR2QkA81ezGWFMg4qUG0DVB/aQ60emmSxNAAFGo35hs36elTm
5UXZN2UCX4tjm9v6neIS8PyQm78kfnlbHX7n6ZyqNDQeEeqLYdEpcoslrnaLndl5bcbWAGm9zOEP
wT2rwLDcpI4lhpGEulzh1AXJ2CJ+m/qnmhmj28mHgRkBTXwCQ/p6sgMTeW40Ih4mWzyZVY1qDuAL
6xUwd39eDtBvD9a/Vu9siQ7Qyhhkle+hSLKvjsFe8DXZ054KEHZbEkZV0tLGsZKl+sa0SvxfnVxr
o+wMKYb2inAz2VAlOmi5KSn76U7zyIDMIBBJ4fjlsq/bH+7sKhWfJS7RWpIL8T4Nu2Ovog3b9JLL
zyLjOYZ8nO85f7ZDbQzJ2KcptMmzfTzd4CrDsW4y2wXs/P+pAKyEJpnrSgr8PLJ0EPeU9bOs32ZG
Ap7we71knQ63a8jf5ugTaF5CP0/swCUxJD1edMLuKlniyV/QjDRHHjHa6Q1jH/iH08PZJgUG6AV5
kdpZqPzJ7Y4xGg6ho94m0O3zCEctwLOnF6UH/p79MsH4evQptWnSQUvjPAJpWXwdHgjbe/EHv4uP
BpFx2fOhydLYZi0wteuVgIUHaqGg5wExNRFHI3BcuLHmcYJihtnj5SRgGSPurzNPKcFjquWjX/Cu
Dinqkk/s0HhXQ2dIGFeXby24X7UFaB2Nx1gur1IJVyVq2aZCGe7ayGp/kpNL6Mi7ITTbt/q1BO1v
4cz+MJoT42T2D+XlbJjKwErQk0hJpHQ3QmGlNkHUmhVmik5SuUswC/2zfrm8qExPqZQUl6qPm0WJ
UM+ei+OAp15nfId8nJ8ePQncXrv6DTydzmWr2/Xsby/pxEx0tVITJcv3nGjpkd+1rbkwxytZRqhM
XOosB5MC9geVvyvkmwFUbKJ72Q+yON/r5dkP+l6oo5bpi5jiSZUwJwy+hJFn0Wct1/Ybp3C2Q+XZ
KIg1JHoBEQ2ulMwVHcHncBHLakt0+0d2B5rlFpVpvJolZZ0K6a7oPUEAlpjDUE7yIwt9dfRmqXdl
wI4ur+R27Tp7SD7mKrnHoW9bgM7yfZ+8DMbtqDP+/ze+Wyqj6Vvd0OrDaJQ553evy2vYYh6OYPwH
szbMxgEu2hkfCo91l2SFIFVGZoi3VkVU8L4gY8PjxD8Ewmyas6jst89c58WjikatJnhP1dpkx08O
l5euWL1nkmxK8cPlj3Qizr0U71SxWBJO4ASp4nz9ih9tMJDxTop5YQG0Z5jCfzDupsyU7tpjv9MP
s68yEEOM1aSRfFKkF6XEIUaM/K2aU3MU7WnwGS6SlL3gok5VDYWbdXmS8OqgD3Z4LwOsyVlKYesR
rv3ktlqNFsMigX9eskgVETFTuz6ewSOi9hG0pwXRbpMPvciu66DfSw36X9B9f5gn6bDIPMNdRtrR
nP2cKHBtX6OAQRrbHIN3JWRUSNY3o0pJEM5jl9aIGEGtZyvUcFrmljLwmqFiar5tpgFRsAOJMJTS
6fmAMl4wp6bKBnD7uqdC2/dRfibsm7LdxuZsF058O7xHDrMPTarvtw+4skuFTKeJc9obkuEPrvbK
O2C+ujKcytEfCOkRtxNYLajNNV3ZowOmCIph4It8L3RezxVWlTtSmDHCkmWEOL0qyGqTzqhdbb4v
F8zM3HThVTO/Xo581veiYqOU9RRacgnvD1LLXQtQarblpIrQsgl5/YNLM54RjNunKxCtYAIQsAHI
L351SlNHPijDKsTpCu+ZRxla0Jg25KyPnuDL77LU7BkJtunjyiK1A9S8PMWp2IC8Qb1P0sdEMflm
p3SMY+Pmhr2yon/1Sxk0riuVhccEG8E4df7okvantrv8wTYRCYSo5q/1o+q/GOZCqDYS0JPv0s3i
BnsjsJuX8XbZJ36N+6LNPPlsFqizxdMA3SoMazzaxS3EA+CZ5PZeejcJGL2Od2QwTzw0NXQwWDMI
m5EPNV4Z7Oqg/qBHHqJO5ThcrdOdNL7GibOI7xpr5Gd7IaFADfYo3C5AMf31g2VBLMczVG7A6wS+
//1y6HzF6d32SGAW0idrhH0zPlbmqGSeQ72K56DB6aq/1/tPicds7XGZOQ/ad0FQouNrMyJlexHP
DlK5HctTkyiLmu54xWyfpY/8WnJVCEaqb6EXtPv2cfB0zWQ95G1bBWeVaBAOZlolKwSzE8YL83gf
zzcQVraj4UkuWNpE32YrTkdJAK//skJVkRqc2kOVyumusyHVel8EkKLsvdoL7Omud/EOdA/R5mvQ
Z7vCaF5eV5aDVDkpCq4BXh4Yq7L7kQ62LN2iT/HfTFC1RBvlvMla3EDn2So6aLFAGiJmvWRvB+R5
CalCkmGqKMrrEKBhD6Q33l8Fi0WlQJbj284sg1ULc5/oZNPYz0CeNCEoIzA2qzbf/YhUzRLQOdL8
UPxxedW2t5aVKSrgRX2oNWhWApFvmOV80pghhBvi46JZ0Y/FEX3Dbhnz7EyjJFxW1XHWYp5PyXsd
eqsP2WACAOoZ16BQAJh9PtY4foQ3LJ76zRBcOUpFf4PBXRGcbdE+g8Tq7IUlJM7an4zV3DaiiPhy
AIaB+f+rY0BEQdFPi8Kdegd1YCt6zSITnYc/A5dAlop9pVrqH6y9mmWUSq56GOWwnTIoLoH/cBDt
gT8MgMMwXNuOybNrVH4JlSIFfISYJBSZqgW5d7zUlVZ1IMMiAJu5ops5bHTAtnNYTR6Sujj8UPE5
FeEgzYQsJWjdsBFMefyQK++ybywb5O+rcNRSbomD1sj2lZy4eCO3woJ3ykByLps5DQF+T+uzL1R0
yJ0+hGlej34silZkQGcsnG0uQz88zMBrHjl5Pzi8wjlYCWvm8U7fjB/CGIAvrvYlrfG7ULo3stnV
x9BSRsmSI+lOLmSINhfQFJLv02Xe4Slzz+k5AMesS9f27n8+wNO7/zBEQ2XUaBaKd70DcQmPs/Sj
cLdYBDsdOBoDCMO0R23/tV4LS1ZgAMXw25+EKgczal631x9q0CwWTBTpZhis3KNCLc9VHXR2POdL
3T7lntvsPdTvLocAywQVaWGmKL0GKJk/tbtlik0tvOml39kIV25QUdbGVaD3M8GWyOEbJphcXuKu
io6lQMtyhao6fd2LcxbhNJFPjZXhrbWXrLRnPJ1s7xQrZ6iqU42N1leoqNgpBnuyidhHCRQLJOXQ
hdfd+IZPLKA4/ttXonZ5I234tMkUHAITySza42A0eLTZXTay/YJ9dk2mYkGBHlJitCNi2yl2ze2C
IZ3+jjQ/akiXaD9FE1f+mnnUZK2oTIWHtMQNn+t1vi8EWzNMrTTnp8gOHjUrF23Ay4prMm7FOslv
R4uiGKJmSBqvUc4WVcSHg8KhvRqBCpZX0A7RJuAN0m7inMsLS9L0W5WF0sFfpigHgyzkRh1slPtp
Np5HXlXNcNafL9sg/+OSDSr45zQzGgntAD/PjDu5Fzy9aj/lsXmGRA4jTljuUBnANXO+lByZwqsl
pw5FNwn//G/OUOFeZ0ZqkDHdfR7c1gWw3VeGdphmxibLWDL6FRTfWemVETerUbVF/ZBEDrg2pvLh
si/fmGlOl5zz16ffQZda1haFw9EyKyRL5e6nCGptkHlRbAEnXKU/htpjuzB2KkZ000POQgBsR1YA
LiSFaD4ogdUqyr4XmQovLDv0hthlYqtwYIYYXMnNncg1Zjt7ATB0AkFK4Yw+JO+nzv63KtW/1hQD
i+Ce0hSos309Hw3R1BHCwXgPxtfMXIzxdWmEn+2gMp6DNkMECgBQ5wWxyDfl7zHiBbGRABPEhNaY
v+jN7IR43xWThbFFbhdBFZQGvCagBNMkqaMkCZnOASuIqzAaKaJNcBjNQfD41zmy0Tx00Y1m1KXt
0FwZJV93dcyM6kqpugSVTzxxrOVe4Ne7DmwUrJfdzZKxMkTWeWWozpW2wYuh4ZfNH4bwpLHgcaz/
T1W/iZ/nFPOJQMclx9j42S/3l5N4M8xXv5+Kt6YxxEpUMowqpEGQ25o0cbdTiscgOx6ElFGXtvfh
lTWq/AlgmxyzcC7AJQvOwmvFz26SBzExNWfZa3uMK1lyYAUAX1v/yUu6IJatvLRRh4EMdfYxKY/+
gi//64H7U+qenaPL4ZwtnRiUSeBnIGWsizfyaiZI9mVPWOlE17+xV+bBWACZ7uzRUdGhjGzlHlKn
UGMLrWgPvhVGhPyDRUOSVFWHAMAJzrIKcQEMqFym41x4ElCwmofiYTkEx3Anzbhop3iNbCtG/m5H
/dkkHZXgWp5nEe+rgfA+ig8KOEkvL+OJ9/DbqQLcCH85RUViO2aGNhfF6FcypE9UyJnWksmJqlXw
i5sm6GiEw2xxeJoUFtlUBPB5huJewruJxmUOpjLtMBN3iohOaj06S5+YE7jnirK0Ji1iQK62e/vn
H0vPE8WFPIWZhrlhcfZ1j2hLyzv1aODBylUsnoklIDXl29poogYRRbzk45N/rWkBMJXQaUETNQ4b
M2jwDNvaetuC+t6OSlZ0iQxjVAHlcqOuuwCAw+ojO8p7QrisPyYzqAhKO3Z/qz+8co0qp02WaktR
tsU+Vg9pjtflwElLgRFcmzV1ZYSKXiWoxXLMAMWLAZI3uyS4S+US7UWuZBjavrWvLFFRHA3xrAQL
2nypWlkRsPexDYZMs1YtqbyppQcDgBb9mOc/xF4w55xxw97M0rP10ya8KgxGUYO7YwSYTJY7N51a
KxgyRiHYxsqtbFCN01YbokwZsD9Bmxd8izf18xIDmJFhhH2wuNnhNKs8EqKpwBFZF2LynS7kwSkt
V/5VfY2XKglViGBvBbAQxaElYG4Q8NsCzWLZt8BZDEUG7/+hvbydg6Ds1FUUO1GhYqiUs6SQR5ya
agdAPb/Irfq6tX6Jb4qv/Ef3DNnnu8JjnWf+IaTOhqmQEpSqkZYIoGr5ahxtecaDMfRe3Njqk6O2
JxS1/5oq4LRxgqn/f77SQ0khHiQTpcS1a7SKHYGRSy/6LWZswQMsoA5kOGyXDaumbifp2SgVWLwk
tTLXGRE+rlgc1P2wI+Cs6BlkmoPJ3Qk/EzO1Wd3R7bnilaukGq5CCuI6uTYLGbYdrdBv+iqJnUAJ
EzM0fgiBVDkN8PuuqHGaW06ybGl8VJr1kuM2KpeRmS2VbC3VmJkqZDQwtaCITs6HYCWfI6/Ma/Q9
eVScMB8+L2+X23NjGggPofXHK6D8+fq7h6lt+VpBIym87o65Mx0qR30FOSa0ZZgRuP1lzrboGj2J
ALyPse4bPncj/8S8rh3dpF7ht8aJ5G14yq6YyNjt+a2Vh1TCcZosl+14mmVIrzkoK/TQ9CUIsNED
etQEl4vF2xnU/3I0lqv3dpfb8st4YLUnN+9lugSuAihkySC4+7rQWh1NSgNc4l5Rd0q9l4JDbvxQ
f++sujJDvsEqDlV+LNM6VqCkW97q7Y2Q+mOxY8QMuSF/K58rG1TM6BDHqLt5IWpvhNIx2BUBqGN/
aW9pt8pny7qzb+5HK4NU4ARL0s8Sbi27bNiX+ZuIkbDLLm1G5soAFSPFNBPl+hFA2DQA9Q5S2Myr
UL3FYz2jPLEsUVWYF0GlPHIIg0odbD7lKwz0fhrqyHgF2M7rs0f0Fh6qMqZra9yT9eoa6ldNv1+M
xxRyTvkOEr6Cnjsp5rD02Lu8kNtRriqCqkD1AoymX8OvFkW+LAimjMNLNlcpGLoSbGNpr5IhZ1z9
toMCFIeiIkGum+73a3NSFJM8iX7U2Jo831TFwDonbAY6rhK6rvBQmaOJr9skKkqYJ4DswdZ/qlbt
qW8Yg7QXJ/0AAwdjfmAzNlbmqBIRdxgdkPiG88OmtDrF6w2gC5iEoiynqArR5kWiBQl6kLJXXkv+
ZP5Z29OJRpSwQbDO5duXzJVTVLHQSrA8JWUYAiatEm2oQw4xdRkKc2CGsRNca39r0GllkCoWYl12
VdRgwLFr1YeMAwEa396VyO3Lkb4ZfiszVMlIo7410tHA+TX9OQxuU37+t/9PFYo47yE9IQJTEAu1
U7TCblTy30nWswsSxU26zJKStBFv+BKoJQL5LuoPLX/d56xM3SwKKzvUiUyt00kGNyp664vXlOjb
JbsprOxoHBglgWWIqj7ZlPfxmOB5vM/+DPTGLAqcYnBtmrrRvvx1tnFAhqqLhJdTg/rk10LXp9Bx
GZaxw9Sg8THjLNEdl0fBh/I0dE8XC7gIv30cP5M9C9ayDWZfWabiO5yKtB865O9oEeoaqJ66mAlb
+CdA2R2gB7BJ+klpNixY13bAnz2mAl7J9aUtwkXzebDH25IUjDbUtuff+oRnK1TYJ53SxLWItFLy
weqN3O+U0pzAFZ2UT5c/IflP304x53Wk51A0YZw0jgsCP5gW3pyNws7V5Rb6uWYfCNYkxUc5eodE
FaPIby2jxvOiykMumRwFvwZONSwiBEk4ArHyK7CfiAkLZbK1jawtUAU+laRxbmIECPDjb0kGfHdf
16C9kH5eXsDNiYC1ISoH9DRW9CyMw1363ECicnmUfPEpgyL6cr9gRF80c5d/GZ5FsNCx+gBbmb42
TSWBUsk6L2Xg3i4zeyjeOpxBm3uh+WR4SAoGHSNrM1TMS2UUqZwAVHk3wcGUMJff8r1DEMP9Q+qy
vGLFBhX8iDujz3UNcIAwfSnUxk4hTsE46m6+Oa58opnF5rSpq3pJsPU+A5QP0BjnzJ/giD5xesuM
I9T2d5JAcAcOc/CIU98pwStkLUoY9pL4PyegXLvS1IGBZsmxssxQ36lqhhT7PmSg0/aPNCl6S2na
93EEuXak4D59OSq28+vsE/WVhink+kEBaCMMXmTtmIVXAUtMcas2adDl/d+y0af3uVCLvpaAL1BQ
yRUVXNzgAB0+htKJ9R9T4UysYvgPUXG2SO3RDa9HkHXDWQBz1K/DLZl8IZDkwBwfoOdlX15BpjVq
oxblMMjiijAmoL+MtwawvYfvqZcVh1/cXWwq161TLyATGGWR0QDF7eRr2Z271NDLBXMaE7q+rdU+
wdoBTPYW2CQPmYf52MsubgfJ2R5VGw3MuMSSgoZYNB7Ax4OxtiryL5vYDvqzCSq3+NDIxEjH7UQI
9uPiBVluJoaVjQPDlc2Xw/XaUdkVpvHYSzEqhvw+W80OMLnexrOlcZKJbrw4sH9nAGVtkUqxMgyi
BSTU6HqBh6E2nmegD4rfgWysjHx7nRQbOVi0Fpf+5i4PQxMMrlY5PneQ+738of4h3P/+UjQTSjXm
Qywm2EaA+MdY2eTH1uga4Nb9fylPklT9vmmdrVHJFbSKmGfqCV8t/+w97nqw+NdfjDnlC8MzEmOX
bJG0Wz03jV2FLkWNE7c2vIRxHJlx8tAm/O0gTRY2MWtauuu5GyE9nJijFGCNZTuZoE+jV89JELmq
Xu8FhVlfGNlOE1GM5ZQLZawY/q8zMvhLIjMHryTROhHN2RduGevAMkiVl3hc0oGLRlxxQMaLLoYr
JJa6G6zBIdyAJW+mjJVn1Bf6/qG1gPRW5CPPy3vdtZasYhzst9pQ6xShSkzPGZmmTLhLE0IDBYoc
v+43ndPukr1+zbmXl5HlFFVoxqzUMp4QtKvcS8a9DtlLk91fNrG9s56Tg6osQhJx2pLgiNVjxlLE
0TSdPXDQmU08m1p8mJcDH7NI9Rg26ZtGq8aqnPRI/yoZvGxY7gNluA/Czhuj4i5Vxod5Xkx1rCNG
3flGFE36L6vPRzOkccUk8VyAcY7WmWzZKtz2zyi11FvoGR2q3BRAXAlhy8TSjoZddibwGcw3f0Yx
onkp4kDja6PCYWneBx6RxFuuyUMxmIP+Pfs97S5VjOZFyNpQ4uJ9/vNEz2KCfqMyR1d164fM+o97
FA1/ijlliBIZe1TZvQcAnbaTKZbO5Wjd5GNbf0Gqrhg69OEwqEagu6MDbZbA673mjwAdI7t8GjRz
vhXBQRziFDMe4gqd0tHq7thdS0Zi0gP0cgbAaZiBVDPOvaK/Vma/Gxj34k0IkUZ6ULoElcFvrLFi
NgLNg8kgcKvivXr3DgFNV3007g1rsk7iDFfZk864nmxmpkC6MRLYaiEO/XX7kuUpx/C1DjiKdt2q
NvDek9bYTe51AgjupGuMMlz+oJs3vJVBam+uNAigVin2CVD8DgamGgPpP1qgkqCui2kEDU22l2PR
5JrrpGas2WYsrFwgLq62/FTusi4nWdboXlY3Zi/aVcNgPd082q5sUGHPVfnc4GyW7kBzVg0Y/1Gv
cJ42u463Ln+P7RK5skR+ycobQzMyQwhOT/yTXX0GsknQ49WhQn/8kfMmDGZOTmOCTf/WOAYOz/oB
m40aqLj8HYLUFjvWuiB1CUJw1qypeG0wEpc1rtpc9fNkahEAZ51VFqkFuMdl1zcRGGvL1G7LcwnE
EcAaBLBTarXhPo9mU64dkbtqSj8Mr/jssKiPNWawtFcxrO1M9ZXECYrXkDUrsPmmuf4p1K6sJxqn
zBOwQid4MQboNDdxobuXmlKxJ7jcEwO5ZDJVKBj5SN8BxCiTVbGd0n3UKWaqKE/QcH24vM5kGb8d
kc8fmD78oyE7LskIZLhCyMFqt50hC9GPVpX9bKbQC1kEj6fHgUsGqRrTz/KoxTPO5G3jztxLyBnX
pfojEz+L4aUO36Ji16eMdiOjJqhU0dGmGa7MwFSnGPJIbSm+C2vGgZfkwSWvqLJTlqnMhxHyJBTf
wume6z/H8Cioh1hj1J7t6y7gzDIvQYPuG4udmFdLkhkAyhBtItUS/Ahz7gPg4UTLICzYem3bQXg2
SFU7FaQYStFDfaU7sZjHjpzYitPas91Z8c1sKm8sBNT376VqPOThQJahkOcQquqBRM5AB2PgdohO
3BtyX015J1p473Lof/9mX82Qv6+Kq5aFU9ZWC7dTp/f3wp5q1WwxFsYkENq4YH81RJUycLa2XJ4J
IKwQFatU3dJ4ltL3MknNXGxNPXPbrLBk3hah+wzW08teshaTKl4GX4I0G+8Vu0h2It4O9ZsiYdwv
GSboG0Q5lLLUJFKw6+s/1Nnjo1s+YHwrlgnqKCT1XZVwKQe8+PzRcE5a7KDPfnmhNsr8l89EXwa0
KFXysFWC3bgvdrxT4DqpXMd/xl5v433Cw/NB9MSiYfp+lPhqkypNCPQu0jiMLINMwlSlN1EEYDKs
rDlkta6+p/FXS1SFmnRdqNpKM3Zp9Tyqx5g1LMj6/+QLrrKpIy/pxoIvVHDvEf8jYmklb7TqvzpA
VQWDj2NhSpUY10VFsqaTOqNut259lEug0HObPZnM8omqEGqSL43cIHExEHNIxro0hyBibMCsyKaK
A5+JYbcIyE8xi01MC5iz/kPp3hix/X2b/7p4VBWIuwXyMDKPaZjM4nMH0HF7hKaIdJ1nVvKseVBk
8udd4hS4iLKuiawvR49BBOmSNDLQnejpEP2u1pt8DF9wEJ63O0cFT2/U2wrrWWNjo4TLiiQTsVbJ
wMXta0C2s960UJzjdp0b3BHVK/FNuJ9v8p3qQi/mU/m8vMSb33FljlphrojTaGr0YKe2oaM1Bww5
YYDbuWxkMyDPRuhKK8Sjgi6WBh4p/iXS7Ez/nUqOpcKBnwjC0iVQVpZMLDUolrStaDUhDp3TS1gz
nNiseSsjVM1Tp2KYtT7odlqVOXKZmG3Zm2lQ+nlgX16u7Z13ZYqs56ooJUkQ6rkeFacHCoLohKDr
U+WcZrJuWFx323G+skZCZGWNTzppLIMF0X03QZ0buk9XmQ0RSVt8ba6JroL2eNk/ElNfT50kxM+f
iyqJvcwPkspXxb4PHL23hfqOT+1AzRxhee34m0xn0dYyF5SqiJ32f6R9WXOkutLtLyICEJNegaKg
7PLY3Xb7heiReZ759XfJ5542ltmls/uLfuwIZ0mkUqnMlWuBVLIxB+j0nPvr5tScQ6Cl9CM9srqO
qOG8f6Telsed4LksKkqapAqUxNWn8FAuy6EfBd4o/GrcwYWKYqkYhjmjGm+AySl2VFA33eIMO/qx
+TTeq9+p4LOJTPIBUUnkXu3Ktgp0BRoGpRffkpvkTD8PLpumAi0o+If9y67CPP2Cq/BTYoO5qHXf
tOmpUOtrY07uW1UXFHR3TRh4KFsyeFFAxPXe/bUsktswUSx/7aDvicH2RkQAtB/TNya4NDCfdVPv
x5X1gXu8E12wf7Y+07WInP5Y3GaZI+ydMI/+sHEbk9x7tSWqsYRqWWGOdDooLht8Q2XTXO1SBz0n
w5Ekbvw5+Q7OGUsk37zvKBvjXKjs5Ubr0wrxfnKG351hN61TnearxJHO1WiHzyB/Fw8r7SBnEFY2
VtmH3sSxrmw6qc1wlQ26XeRMChtSFtqRibsDzQV8ieZRGZhq2Ws7W8zxuutHEFDFfL8GjmO+PUbN
lILdosMcU1t72qAdlEWAjtz9phsLXKAu6qpQaFdbvmU6DbmaarTg6tgx4zPpRHnx/jfcGOOCdBWr
KmgKRmh0HGcPzwp39a276FqzFUd3tCsaKMHlo74bNjcGuRiNAdoWbKhECiSAuIGnke3QNO4H3TSd
y4Z2xkrgKBtLXIAuaZjKpJlLpOThMfHpVeZbv81n6s1X0JhesMLUz28Wt/lavixXw5UITLsfDzY/
gIvdUqehShhTqM4c2LR8cVTqp46gGIKheYzvSPUL+Xl5zQLn5DOweI2KZqxUbG5aYygznV/URATf
3LVhmaZBwAlHVMJt64QWuSX32FYSzgfD/FKbteDL7VqgmgGInwwNPJPbt7RIh6KKh9DXV/2mVyEn
uHT/uugG33gzwd9xeRsW0TQXSFVHKLUb5hU1snvJHASNmT1nVzDgzzD94M3k55ItaPHQIo2SU5w8
LMNXBW2FspcFN9uun0FjmejYeej0Erafm4horTTO1h6EI5Pp1IF6YOXfAcQxfudiYBRK0pKo/P2x
M4kAbMoo8WFOQfvApqLJldoBco8vZDOl5dJtzrWvnBrw4YikNXe3cGOKC1Ca0aVKXAEoWdfUi63l
tsTTTEVR//LJ2d9EE06B7hmG7njmtG4aCm0sQxoMkF50GWcm69fr57iBrEjl5UcRup+dE/7qBjX5
H4NcIJQgWbQU4xQG0lS3PllAvZWO0uc8rJ60Vl2ctWuTY650uuB6Ea6UO8D9qMRZKgEpMHr/yRkq
Jzp2IIhjtLvULf711A7zlbd1cqdZKmrDMpsmDFrJo/PPSP3VFqvgCOw7yR8bPINxXOZ1nGbof2ZJ
c4sS/ilWgO4YBO/P3ctysxSNS/CUdNWkao1jJiybfWNYOPJdcqRvyj2eN4fwSXKJyCTLoS54CT8U
tIwQp5gBxgyMcwQqUFA+XrWLGwXjgSkphJ2tf7p8EPbevwoG7dDQRYrzgZlEAba7k3N8LoNoz2Za
97Yx6DRI1WG1i3jU3Mvmdr+cRaipgBUU2vRcAjt0Gt7A+ZKc5HFwSqrcVS31ilYkoLLTsIMXQu1Y
IywlUCnb502MjKJq0oaFeQUU2RjCoUOzEpmOeYCaq4I5RgIcQObG59IQBUu2hA+fcGOaD89l19Co
KsPAqh2GQWAt0iixM8ips/MmfBPsbunGHvv/zVLVaYnHKUOZpPq9OBZY8uhDe1X62eD0h/nAVpme
U10QP3eawe83mIvTYd1LVVnT9NQttnRbu9L1cCoMW4LiXxh0GOY953b9RT+X3+Yvqo+CpegH7KXN
qozbFhEVeATKxdOxDTMjzYsqmL3ihqKiFh4ZmGy4L16AZXEXTzlI5+wOunxO5HZ+DcbIBWSf4zHx
wsNlp94NFNvfwofYsIQSuqKlp+pQfdE9UNR/nSao6xpIOiHD3ts0oAI32zu3W5NcmE3oajT13IB3
gFQ2+JNt8AgmhuoPw2/B4vZC0pslFOPe+5dGp4QkYZtAPyr+lN+xspXlAlazeDLG/6VA1IXYbX3g
Ska6gYzNgLjqe4NjFqpFuFpAzb0MX8KXNsgOUI9M7eUWFOuQFQyg2emIqle7xaStVe7YrkohUTOX
0lPtdpNbB8Nx9JefYGhKXvXbRAR1++77tkju1I7qaFRGYyQnME4eG+u5XSGeEF0vc2sXwmRnL0Qg
d4fONNJ4zaCcs5hW3eCBkKSn9nlV3PiT6mQg8zLA/Ge+VJA9YrS7wuGr3RX+MYoxivefUbMadc5S
lQnjMW5a4itu9lI47FTkNyp02VEdvBmEgWE331Ghy05lQ4aKAZ+EUypLVFNM1pO2AKNLvbRzsmuG
/Crc+D53dBF2kHkGH/C3Bjl/TYduJFrCOvqTm2Peepi+/M0R3CyJ881eLoxMNdTopD9Kg6065LrD
tWJcT14Wgn6oFzLY7367jUHOOy0jzYrBWqHuoY32mkve0F3p0rVhoNIkUlAUbR93k2SNui5mPycn
NJ9sGXqQkyKIz7uxcrMa7qoYSKU2mkbQSKCZ4fWaIrlQpYY/hG15zFcSCe4mkT3+OmhIi3mySPLj
GiKFObXDuXQWPbflWPCu3Y9am6VxJ5tK/dDMciwF1svqJaASM29Cv6tYgoN8UYgB2kEeMiKWP4eL
coc6VIpBaqtF8vVbiAnGTnWjeyUASMlZDuYF6lv0NNxWj/+ecvq9WS4Tz8xwHaF+EJ1UXD/L59yC
6Mv95UMm+GiUy0xBg9xLSolCX6Q/l80pgyP2yV3WuJfNiMITn5kWLcizS6nGhMg9lCDs7D50mZYl
mDWuWaZCgsv29p6d2w/GhQ4ddOt6ZqJ8E43fav08T7+G6DiOhxa0HqaIfGL3ntl4Bxc2SEy1rkny
6ITqhJ1p1J6tu8EQfCjRirh4QWLF0okEVcIYLNbwxEmydXDmpanTys7/+YTxeebcqRMtIlBdrLes
X0wwt6y55J7V9P6HaS/myBfuEp76MoemgFrNsEYfjVOHfNYKers/VHfI7PzLnrEfd9GLVnVdU8Cs
9v5+rjorlArSZ4E6v9Tpc0O9y3//H2LTmwHe9RISlSkEeF41+jK/c2JMypF7xtteHv893T6LEG/G
ONdLlbYkiwU/HzB4On5tx88JwLD/xxVxrreGctZgXigL2h/mbXhksGsV9HzI8lXwtIlGc/Yd/W1J
3LUVGTVA18Ncnsr8QU6GT1lRtTbOup3R+N7MIjuRV8HNpbL74qP/vdlkv2nzmJTKuiFTsoIg2jVO
oKEClB5KTXcqIBqdk7rtXXaVetkRQkDjNwrcneJIp3Z0Ezc/4nfhnXV5x3dA/e8/K3e/gZiPFrG8
sN9TBhCqQuIa4beAkuXeCDTbsvub+eB8e0xf07vsUfQNdjDH2x/wIYsdplDqmqgNwcnRB91LdWQY
ezRLPos5qy/vvSlzl1w4EmnUBuw94wpi6t9MJRGvIEE29A93+H+/MWqt778xCiZFPOko+WT2M4h1
IO6U3Uf3rd8CijCe21/h34Fu3k4nxnXfmwyNFXLAVisF4E+7Rmv7pPuxF/5UbuoDPVp+8igqI+8/
yf/EAyA431vMhqxuVAmOw6ZB4mB2Y0fBkAspXrmL5xv1SrSvuwmEoaIawToiAPq8t0jJ3GRRCTbh
qawcCeNDxtFa76DNcflI7GCW4ZEbO9znS5JolaIOl6wKTRjWZlqPTYDp7YPoBSdaEPfRIgi1ZDmY
pv1sGmwDxdbsJl1RSymeL69I3X1tbFbEfSvIfmXpsPZ5oFlKiZkSmjDAj6SamP0cJnBM07bQAAVb
9Onnqk7GfVOWSubIwAwZRxMjIuCHSxt6HZO0Tp3coLVsx+iSx3ZYm8sjVWl0qgZMRFzH4Hs+VUmV
/7LUsbwri1I7tPlAIruk5TzbYwvZMyeLxiG6BTVYL2SuZXv2Ib5ulspdU3RRwWVc9aGfYkpXP+iv
Fd75YQAv0wlaGge8iEWX1m5KsTHJXVqaXMwrrcLoNA82RkTALVpeoXwDlIxTn0Xxkv3+S+vj7qxx
iuO+b1VMIijXVbFATNqROyESQbSL3C2l1aFW9rkC2eHD8AoebI7xbXI2X1s3vWZ3gp7GftIOeDvR
gAEHII27hmrTaKyw6CLA9+pr3AMIztonBhhk8nHxZ1HSvn8g/ph7DQGbW3iW5QptsDQ5KdZ5Vb/l
g1tJGDl0zVR0F4gscUErLGVV0rQ2CcbcUTEa7ygum1wdnehThAv9Wv2hHICsd9OjKuiV7qeHb3v6
+v/bRSaklzGSPyBCo8PnxEgvUCr3mT488OHHyzFm3y/fdpSLZSvAOhLo5mmga6EdSg9xCFFqEc/V
fuVysyQukEW9Es1mVaaY4CxBltrf5h4y3gcTs83E0TUkSNQVrUy4j1xIqcmiaepYmNDIWw4FusFF
CpIyMA4xiby7XqSqydbw8YS/7SQXToopngoNAqKBkhexDWKsQFV1Qdq3bwPapLJmAlFocVGEql1u
lnORnVYQU3cdZHh657I/7N9tbxa4CGIluGPLLMtOcvNTS4/S9GLphxCy3pfN7B+vNzNc3Iiq2Crm
bICactO5Ed4KTIu9DpL4G7p87mVbOzxbLDH4Y4yvzaCwYGL4AQ9j/XF8jtARwGEezuPT8tW4Jkf9
NF1nNVywdExXBOgTrJNyYcQiQxJqMdhrTdrb1uqUU2y34aHQUQ0V2RI4B1+oSbUsLNUqgRqA3Prr
OvmFpgqixT+cqbet5MKF0lZWOfYZ+C2vh0PiN1CeMq71o+zinSE8wQJfpGzBm0CYzoaxDKa6+NPw
QJtnxTgsBnVzyLwKHET0lbhIMa+KMheVEuIWA+8Pedacxonuo1+1P4BiYz5CWsZrEez/PbPRe8fk
QobSROC9WHLqN4XmmsO3NPsp0d/Qnby8PpFjsOVv9rFfDZqG+ZQE6fwoqz/V2Lv89/fvkDen4GIG
mqxqnJYrCDyM7zEYQsE1RMf7yzZ2G9fbQ8xFjDAZe3WBIOipdVmBAY/tz+R7/MheZ4yAp7qVvsaf
68+ih7YgeECo5P3mReqoKe2KlAMwSwWegWoNYEXt1TDZ0ufJ1R3lpDiVVx7BE3h5yZe3lfLP3jE2
hkhacdas7Hcy1A4B8gBbILCy/yD8Ex0hLvN+gfFoQRDIig2//NEDEQDE7rFytK/dDzasiFT4s+j5
JLTIBREJ0q7z1MhozBfoRNXe7MckaJl4Dqjs3Px+eFoKWxZM2AkciPIP33KSSBLFUBLXzkXr0dv/
FG767/qDHJBjujqQJHol0xHpi/xDkvzf8/FBMkGdIJPQmkl2GpD9aAdAZo+m0x6Y8zDyHpFQldAe
F1bSKh3VYejYiFw82rpXnHrfcOuDfkTbH3ypoge+yFG5+BLGfUqyKQMKDnTp41c1PmgiJZpdWMXb
8Qeq472XShIw1n2KGhArW5Rfu6M12e3TepMkNjkqr00dcpdDLi16Ml0xquJyCEVx7b35LB5zuWt7
JbCGzlHC3/kkQKNdvuso/7KhkmWNZS1LQR13YJ6776LenlLVixcRwek/JON/3PG1sre5DjQ0MKtQ
1sJAvZ9+Sz8YjbkBqPPgQfumCIYAKuAPIp0Ywf7xb5rGWtQJTLHUz63AtL6m9cPlWMn2/2Py/bYm
LqTUQ9Yr6kBCv6p+ZZWr5C9hjIvO1fRfDb2tRdB0kTm23M0WqrNealVB0AY2cuuqKNThUwvmu3Nb
6OuJ6oNMbVU2wJNTYxwytXOrA1X/5RXvOQzUsUxg1PAYIHxmmYQAiEn9hInEafHSYnATPbRjGjpN
KBJb3i2Mbm1xVwQoJU1jzkxWpWQziaXbQamQHhrJJqtdH8ZDg/tvlexpEGQWe26zNcx91kSjZTmU
MUp661mH+HKlmf/HbeS+ZKxHhilR1J3afrJJV7g6JgLz+DFURZZ2z912MVyWWVCtbi3LAljhdgLD
V+2tT3phl1ftAYoSDphOb7snABkvu8lebN4a5e6CpQPJPoRmKCgP6hPg6p+iCoXtXNRl2m0HAHmt
QJUO0orgIXh/IqK4n8YcTJ2vNfrl/B8tEnIyUAYyHi4v6R828s0Wt5HtPHWzkVdQIXkZn1ck7F52
qJwM49iu8VjnNmSQvcgVsaXt++KbVW4no3RMSjpihSP9PILXMgwEy2KZJB/DwHYvox+AMrbGDy3I
qCgXpALJxxIZzUFquuGoVOZzKteLq/aV6VhGD6ocQ4qvlHp9UORExKGyt0QdZNSaRSz8BB5gppOy
oItVIsdWv8TJJ0kkPbnnjNu/zzlJH0VaqViKjFv0M+CtBMKMayXqte8Fxk2m8Oo9m9hM8tTMJ8gK
nqbhWy1/z7vBm0AvtAhVmPd2a2uIcwirV2mjtIXy6vLyZ91PXctNwRj+RTnIvvFQoDEoSNZ37x1M
NgC/pVFd4aVqE9DShn1SSH4arNclJGnIsQvyk6gDvved1I0ZbmVTSnJK+yUJphlHqrHrXnO0fy8Q
hcfvxgiXNRqr1mQmwSBilXXnUClvJFPEprCfCW9scFmjXpZat1ZrGETyfR4kPpsLbHRnLa7+PxOL
Jxx+3O0qbEyyT7h1P0XvSoXApHYMT8SHhjgwR+AeQ/lA+DbdixibLeRnOYsWWmJUxoSqdqyD2isw
vbA60HvwRdJEu67+tiidK2OFitKlpQmFHxV0QKCT7uO/gxBsTPA5RtaqrLo0+83vZcG8bQeYKZpW
9CW7q0/1ZyGsdX/vDGDgNQQ6jUd55CuGNfTQCAOd/FSXU9FotgoRsTY+yYPq9MsR1NmTdhTE+P2N
fLPKRUC86cuhT6AIOjmKN6Fl/tgck2PjQsoit9tTn4FY9K9aTxCM/e9KuetSVuYxQlOI+kYOmT6w
rdX1r179q07QxgofM5bM0iM2DodpaelWesYUKiiPyLm3HIbvL8+NwOJukMIQs/k6NWHx+tkzRoLy
MAK6e1A+qVbpEHqoiYCnbvdzURMDeOA3IobFLSrHQE2kpI0ULMmT2R/irhekZ7sRCqMYBvDclmlZ
hPs4qUJTaYwp5j5O4EZ11ycrIGj+M/6L+ijVdvL9sgfu7drWHrciTGKaS4axwiDtIW4S+db6UwWv
0WUj+xnaZlVcbB8IaaaJ7Zt86gNy1fxSTNu6th51JISyXR8HXymd9afAKvurHxKojVUu2hvmmK6W
BswnNXxGFMoIyJdbGZaO5n1oY+LhzFTJxK2mPTfZbioX89XCNDrZxCQAJbFdK5+okFZnL1ptLPCD
Xctaq+PcAoSpHQ3IYM4+Q4uXN2KAM/v+F/aQB2ugA28OegE+lnR6gqyboyfo5XbuKvWCdFfgiPzA
Ex7PVpkCxBUY5o1R9Ha2ZI6eih5dgi+jcQ9IC4z0SyTVqN7mqp2On6dYMG4iMsD+f3Pdq/i7Ta9F
UoB73w77xs4sUYjY/faKosiqYuC9zxPjte2Q5Hj8Wr7arwu4XiLXWvOASO3LYk2nybIOprZ+mtP6
rh0lEfHGrj9sjHPrI2mrt5QNj69tkMK7TdDNmPJLrHqCw7u7kaqiKTKGTlW8Pt5vZB8aFWXqhScU
aE84u7fSTflU+vox9uNT+qu5Mg6XLe46oGrhn0xk1PX5aAFVh6ZuFSkwi6+1YsdAgViizsju7m1s
cIFBaeRI7wzw+0oYL8kqTLwvvWNViqMk/uXV7Ma+N0t8/XDWlIa2iVyeTDkLKvR6Kil8MRfjVgvN
ZxK1ggi/uzDNsvDYR+0JfGfvv1azGibtckzpmKBlJmF1mNU5GLPhZhgk9/LKdtsFoNb9Y4vzjHHR
I22aUQQyPo9eeEQn37Xuyifkurote2z8c/m/Lo8LG02ZaE3DbknT+jlXULyzFLvAtK6UiBAt+wnA
ZnX8AWu6LqFVzVBr7Kpcr7Lzcjc6CxinXxOA9evl7dw9ZzpSXmJppolKzfsvVwHroVk9RoTl+ksG
tu62/XzZwO65MlQDo0QGChkmd64aCePBbZNHwVyqQZUrD9XauJHW/k0qDa0RXSGIiRQIpPcLSdSh
iiykT2hFG7HDpi16f7pLn6JgRcaZeSnG8QRev7+0N5Ps/zfBvlRXOitzlJ1U6pDuLmyPzSK4Fvf9
YbMsdvI2NrR+tTI2Ko5aa3tNrqtzclSOrMeoO/Eh8kTNol132JjjMjUyGkDmFBjKHdvnJf0yjg+X
vWG/MLgxwLnDqsfDWKeAFK36DCZew2n1/iBZ5BDGsdOCzMWEGJJmtn5UWU8jOgSX7e9+MsbRoQN+
BAFOdrluttOM1Cyu8lLyFyLbfW0dBtzR3TC6l83sxkPLwLCAbhmKqnPOuAyJXkd9hKnTOncM/c6y
znR4CCuBmd2vRQG2xkKwKF74mRRh1xcqKAvisAe7UW+j3XB5IbsIDzBZ4ErEdLgC5uL3G4Zctpcz
S5X8/JpNCa5+6Q8uQFOv48KietbuQ4EFCgVvLOgb8+oCUdlblaSB/GE5Rf4KYtWzeUMeoPCuHyF8
3EJBOD8qX8NSsI+7p2xrl1vlMkEfrkwwStu7KCDrnuKPGEueT/IzccDeIRxZ2DcIoT8LoFoLBTzu
nEkY6u0L00oDCbz7gXUaMI0eemGPQK8cQKTwU1Rr3W3a4Mn/xyJ38MZBMpI1LeNTEzvDgT5rB9Qj
b427zIm/jC2KUvJ1eujENcpdxASUuigmLkykrCYXJfWirIs8xt7qtnaKvlmn0g2D4qHAZC156G31
R/Ope5wbMHKJ4vM/rPnNNBc8u3rK5KnWoiAOQt1O79ZAeUKpyvpKb5Ijk26p3EUP/q7EgvFhRUeg
s5DEcnbbrJ6VcBoYrSpYetKbJXlpRbjQvUi2tcF5UImuQDZS3HeNdVNOHlG+EskWHP69p8bWBucz
RomkIZPGFEMdiV/eznbmFMGEjrAInClaDJcYGxFtmjREICuNzFbTq0x66UQMlrtXz2Y1fOwPtT5c
tXUqTuW14rHy6Gh3bhNUniQUjN2L/1tTXD4c02YZ6loKg2Y9D+Reqme37a/TMhIELsG+6VzcQsKl
EWuKIAmWp2C4G2xFgjLT8nDZD0Sr4dLfWQPdolaq1F+6ayN7lAzAgAwwl4cCfxPZYdfd5nLGQTUt
KD1FpxDkwDm9S/MnHV1Y0UtvPyy8HU9euC1NorGeFnhbtNiAcZXghkoOBeY8D5BPB5UzJNxKEJHF
x1pUCRN9Ly4w6Eo60LqFMELf+tb8qbMaN2xW7/Ln2ssKts7HRYZislpiEkSfrvyZDr+sv3qBbQ3w
YUHVh1EDDyzCQuSjSPldQjjVD9W1ckhPwxWFUu3h8pL20xALZF6QcWUvTG7jTAObNuggb0k1sNYt
Z4Durtej8dh/kSEFKiIq2f1MeGCaGFBSQK/BhaMUfV21VhmzBs38OomcEvBtvRcBMffTnT92CA8m
NEDRP09g1Acxa5Y4Mm7k6kxu+oN5bG/mm/ooQmbtegZF5st6uhR1jvcHLIuibmjbCGqZTSAbENtb
Raj33Q+ly+j8I/lFAmdyzgfKtwi5Ha6l0ctutEMFSUTDXtwWgOrIE0LpmKfx5cmtNc4Ts3nMElJl
aYCJzzRgQNDqmMo20NxX61GJbOk8QsF4PKaz3X2vJ0G82i1F6ArA5DIooahqcebbITd6Q09wB4Oc
u3lA8uT1oBRawWQIm/eRJ8xoWKj9sOCNRc4zARcA9WAFOpsyseO7DIjrwgk9BC3rlhzqI3UxBXb5
6O1u8ZtFHi3fV608thOGzgoCapJc+glVjse11q4LY7jPegwmAnskOO57frrZ1w9gpqY2skivQYlC
H7PwIY8Fr2rR31ffnwOTxKAZ7yfL1yU8aJT8XkmF9FZ7jd/tGrhLs6B5OzaTCjH3M2MLTjHh8gMi
3v9DjX43sdmaYsvd3Jv6WBE0xQCAqWZU/ezSWHrFS1oIPECAoxoCVVuSm1YywVecJL0L1tTQlWmV
KLbWEX06XnYY4c9h0XXzc6K6hhIrkdAlO71qpqHpjXp+IJ1kv/Ev2xJ9SO5awPtbmWOFyH6hP3eR
ac/j18sG2B+4cN54VoNBruUir60ikBtix9nDOiQYLX/I/4YNcPsJuUiiZSaqEiqEk+bpscyQ9Aw/
8bR3Ly9m9ymGVxhGhVAmQ4mMC85xqrZJJa9AdCLLvpcerROoSSDxSKBHM9ryD4KJlwovspnNsokf
vexYfdjMjXlukdGsGUu1gv5r9BiyDq9sirKPDYUGVqJrj4uo3bN3j4OzgShQ6EU7VeUOBk3WriCg
mwWa3CXTnV78DkW58S6OfGuD8/ay6rIq18C7zOibpiMoXo7ZdYXBR3TJgEOuj83ViBcGuRN8S/at
PmzmZm2c62dlo1VIHzBu72qn+Ud4X3+KHcAvv2uuciqu82+aV99LQjT5/pa+YcK40Gmk5gQmxBhN
hbL2aApy2Okgifhhd0/dBnjG7ak8VKrW0wXsy+GhXq/N+aFdD8sqBLLu3qYbO9we0rYhSk0AcAOP
5MkAi0iBgXSbwS9Ytd0CVfBftAe3iDfuANaRAkhfHGUBpblN085e/4Y4cmuBO2PNEBu6NDfpSV7P
S/yYDw/yvxccRBFns2tcDjKOUmmZsYWekno/FomttQIox25evLHAt7clmekBypgIYSOvfZBDM8PW
qmsjmDzGJ5NOB4z6hg9C/t79M/XHuflut6ktspWsFQpy59lTPNOrXmYfD8Nr86Zx9RNxQsitYcZX
FuBKBIeKb35bOvj9NANnOUJaV6deqPzuRK+2fRsWprKJbmi6wZ2pdDFLZVEB8+/T62j62tFbefkh
iEn75+nNBneeGvSltVGps1P4shyYzJl0A5H5Q3RHnNaRn4SUnvtx4s0ed5ySvtBLoizg6/MYS7vp
A2cMSN/0tT0Yzy3qxZJbfRflHPtPHFAs/HcnuSPWZ123SOAGOWnn0WUMJNIh9KprAsw21EL+6s7G
cwqZPZFB0Mpb06dkyMMaorpO9UV6BnfnrXqXPjKCQAbuYw+r6lPlpi+LKPPff95sTHMH3aQkLZUK
yGamotBAZTw5SA8GhqZXUMQPsT35fwVh1N9M8iffwlzfqkcjZM0BKVBIfVBianfl6MZyfD8tzVmN
kxe5QfUWWHmB9+6ekI1trmhHaF3G6ajJQfgSPciv8sa5t/pQHHei/vA6nOXVos+7e2R0HYIwhGke
Ue7IZGUXRdZoWBhDmw5gTMCoKcYJIzu+YRkRdYX5ym4StjHInZkCtGqgEzBD1MSt/ygs3bELj3GU
Jp6oobO/pW+r45x3ScMe/OFFdKLzDa3xCFe+pEIJk/0DabAHOMoLlvzKm7J5cJhzG8lAlyEV+sGY
uxUf7MwZWH0X1/LlK5GPsqTxQ+K1scatSa1lORwjIzpl4FqNyM86O152xN1NwzQ/2nqUYrCfMyCP
o1KUyoCZ+zy3cxCtjhCDELW8dq86U1UJ67URdCqwys2e9Wi/NdMCUZbamg9S7JKoAr41UMhLEgmS
nt1ml76xxbsckQYF4pcJ8n7FU9zmaAWGO3jKiaXHuSNy8d3925jj9m+tu1lW0j47VYbsFNbv2HjW
QkGKsnvzbGxwobFpW0JiUmDGubR+0byv7KgyVgfv3tXuJNi97BK7PvdmjteUNcJs1GqCOlcN2p28
DMJMpJYg2LQPkrJ5QrtYWnGGutRfYwVVhNbLukzQTxaZ4Z4PchI1Wg1CiSArnkLyQyvOhqh49A/u
hplJS1FBes1PMIfDlMSmMYZoWSue5sxM2Xz0QSpxi/GjzJbuRFW5/a/zZpDF+M1ZmkiiKnU/ar6M
9K1Rrpbs8+XPv38Tm28W2C/YWEAchUxd3mQ4QUwyJfa00rE+lSCBYewlzROmQ1fBA3P/S72ZZP+/
MTnViVpXILT2rSH0igwjM0btzJEnWNl+HHozw8UhGiqZBsGwhLVo76Eu52enaLaNO+pArNZr4PC2
Crmd+CwiBhfuKReV2tys4i4CtJXcgpgPldTeHwu7LiAQxUaxMbWM+rFo2lbkKlxsAnpyCEttTk8U
0qF5c4hAjnB5R0XfjYtMSaqnkdLB+3Xw28SVFKyD+UVMWrlb3nzzSB5gGK6k1wm4l/B0Zj0gxlit
BeFj7Mu+Luqa7W4a7nZIqgCMpvKN29mIpFRWUIKe1uNEfiiKqJC/u2cbA1zmV42hqi/QHfSBhke/
kRx09dMiiZq1+x63McMFvyTSs6TPJ4gyP4f3xCN4Wq6R3U32dMdgH7I/a67oGO82OwFC+LN5XHCS
qzmS0fXOoPDQBvSWoPOdP7KK7OqsaDSFNv3yP5T69pADW6tcwIqyql0X1NlPvdHZRM6gZmW62fIj
6T5B40qevBCjaqJ+2r6fgLTckIF0wRDy+5BVyRS8ex3k8sx1BjbTUyHA/heHy3qzwMUMHVo45qRm
KTj+nhblSrM+r4ogs9gv0m5scCHCJN1YQ7MFWKTnFY/a3FWuRqC7HgiIKVD/AMGBI9vqE/h8nlrR
xOd+Ko1EGoqkTDqJl3FTpLLtrG5hFTEwStmK3/rXs8PkXnNHxLinMn//kElvjHFXzGJ0JG1K8OxQ
pBuqDXIK1YmucDAG9EJz4DetxwmJ1df6S/zQ/66/LC6Y6Q+iF/YulwRmbP+smXMbUllp0ZdKCi6J
1eu+jc8gjneBdvGXO+suOQJkP10z3sipx8RIfhRtw+4NuDHP+VQSDVQqVFAZN0mg4TE/fVbKxFXK
4//wUmK+837H0dJG/xyoEBlDbnw7Y+3LsNSTJQfnv3EqDrNfX2FCVXJqAOtZZW3yW685pGfj5d8D
S99b5rxaywipGwpBm1b/vpgZFPxEFO8fg/h7C9zFt05pYRYSvImNtF3Xd2wAt3AMVz/TMyBY1/0x
8oRJxMfn+8aoLvMdfMjq5EM7SwkqXiUwUqh4sXbsrewRp8DQuQgntdNteG+Pv6laAAprNS2D+ZlV
2JJD9qt6YXKu6TfzyCpQ6Um6a77/e3XC92a5m0undGrbsB6CWbVphVbwl140W7dzUb23wV1U6GuP
KILm+QkQsAVOSW0W/CDpetDvm+fmB2jFvPG4gM/lckz/eP7e2+WvqsXIl7rpaLDoAH3G15UqH0gM
WW/6DQVGgTEWSz4eQJOActVk727uGCRrgWEMCm4stW9mB6hbT1OSoF1B1mG0tX95ZTsvISzNwjsI
CqsKZoU4b8mlVpoJzSFUf2tgR+3ikNzXV8PzlNigaDvhnB8uW2Rn7MPyNgY5PymVVivmvgQVwx9q
ZuVQeKISzO5R35jhXGXRQ3UuQKt4kqpbiqJF+CSLtER2P9TGBOcVPeLnOM5Rfsq7INZ8sMY0yNYt
7/J+7aSE778QdwU2Y55TYOnwLQgmgMFj5po3y9f5Pv7CiCkBtDz/ey3M9xa5286s+5IksyFjlsV6
waiJu5JCVPBhm/PRDTRU48A1L8s8/D2nBcmLpij+H2lXths5DiS/SIBE3a86qkplu3y123a/CH3q
vm99/QY92LGK5ha3PQ8zwGAAZ5FKJpOZGRGgFKKUpeohe6qfCzRzwKylQw5xOvSJIG3ify8Tmnng
LrO0t1xj81xNrE4b0g6AJ61/iKSv4NF2dflGUUfBF+PasanMLYIRisXMAa4baSygTIiKJqiLGi3e
5b3lhE2za6pVECv4zrGxxdxocTOuJsnW5NjvlJ/5HWV+haIUBCU7NBsKT/JE5Vp+wHi3yHKOkKol
tUJp5DsfShhXEBF5olLN4MQMwMmKV/hl96ebxfoJiOw01B+RU3/gYFM7gIKRF2BwBUjqyvbH7KbK
kfE1XlfeTYkgOPGixtYac9YqEPeRScfbu5i+dRhxyDqnIgIbnOEXk2yNsMcrt625teYIz611p6LW
Ob2qN/IO5ZO9UGmad8ywaRA3xUQHpvmYzHFoDGmCXHAZSPOjGevObCqC9w7P27cWGG/ve31cc10D
zrjK3Tq/V1tQcN9Logc+/8u8L4Rx9KwOlaqftezY2Oo+bHV3ipJAEQ+u8q76zXLYokWepfqaqQQl
pnwo3IEMZK8UhepUuj07UTg/h/Wo+pK9GE5PIHe6WIm6W5Uxcwopul+nLjtFMzjRxwH8eW27uvog
Cs/cI6EgcOqY0NQ/8FBEoZFWuU4B10X6RW6kBVJu3Q+ryBKv1JbULfsKJPN2Px8uH0XuJ9jYZe67
Lk5VtVjxCXRAiYjhxnXqhKIBb258ASzi39UxR7CRNbwCZtBo61pnr44a2VntxqbV7Nd2Lk6qVrXR
qzH33W/LqPtf2ViWuRPlKkCQmVRmfqjk9cEw+rESRCJO4oIgBLyGaugWUiXmKMX9jCZWHkNtaA+A
CpQ7lL20J0LilDcPYyLemR3mQM1ts8zhgPfCuBuv9UOICzG7a93FEaVInBkKsOVsVsScKa3Te7Mf
UimIoLYWrNB1iG/LWwwhtn+SL8UduC13n2DyPLPJyke3xaAtZpd0Qf1i39ovVEu0v1JOae4oR8r6
Ee2K5792W5DeoXdqg3AeEoiM22LqMekqZQBfKFDb+eua/zaWP5dN8B4mKlFkDDQTlZphbGAAEI15
w4pBNbsgm9Ew16DdkdppflJdF+LIkK1U8J/ChjQnvsMwIPA6wdJUlt67jOXKrAYdipKufJRh+E0a
yI/2+n7AfYz7f395qRxteBNge9PSaEEeuRSz1FFv09aIMT2EN/SAeTbNtX6D+9jXgs4jL8q+PeSg
SgK/JphKF9mRvogmYXg5z9kvYCJE3gIalyIaUXlJ33InKHdT+SDzNP2UoYUY+6KZeE7gOzPIXNiN
NRTgEZazoyl5FnhEG9+Ud5e3VWSCCS5gwUnqsYrL49r6feuH8ymPBeGbc1GfrYKJK1WP198qg1lg
Sm1XKXZ19xiHo2tYQqekP5aJYEhw/r2r2TclVI+H0mwBv9cdA488xOSgxCt9dDQn+WLfUO7VEqLg
+cvlPeRUJmli9W6XeVragzqpcge74052aTgDgb+r3uhHCtURcafzL6qNNfaF2XTJmsdgrEkDCnsF
2cCvnjISUwUrtFRKtxX4CKcYer4+5uiZqUlGScUF3PnmzxnKTRDmxHC/1LrF3nglAR1naF3yo7pF
Z6pwQl97+MzrfbvFzNnTjTWrB10Hnr3YN7nhpOR61X9X9bc8vq80A2zTQpovXv1sa5I5fflsZmsT
58lReYR2FVi+ILcakNtlt/qFV96IHjickwgnslQAVDQFcKIPAJilByzPBq2uggnW2HDnQjr2tehj
8l8B73mOxRReJCtPiDFHEWic/rkwjIDegPIhEr7ZOJcEgNn/plSsjKvSRV0kr6iF2MrvzrjGFMxn
Dt7GAHMUkrzSsjFcomPe7ylfdXor35HBsZ/kN04KUTmO+4k25phzYGRLrtRFC3MJagfWjYKWvSma
w+Wke2ebxnj6YK9mZ8foRE1KUh31Sv3TNFnmoh4kfxmMvjk0iZz9Sldpr0m6sGhMg/GHELpZIuP0
Rj2NbUsaoAB/tjvaaIFc24mKDFRPltfkrgSmFgz2ta4dQCb38ufkhu+NbeYuSlNNTqsizo7S/GzW
mjNLt8r0sxpmSOQKSjIiz2TuJGMumripQUlcVXeGlDhz9XB5Lbxk4ewzMjkuZsE0Wa8B5My+Gkfr
nqpESa7t1khevPYEYO+dSHSbc89uLbJoKNMcWpC29VLQFFftNF1Fo3ms9eVqlPNPTKfjRnj/VCwK
KkwXSV5tEP5nX9ddfQdwoGueihf7Gx2/TG6tv2e5ObfH3LCgqhhDiNXHx5hAelq6XiwvA8VTX7mX
P5vghLMjj5g+TEloENCjpaMTSY9xC/0yEX2uyAjj5/mca+msJhii06+a6WaNwPK//2/rYPw7KZNy
KtIoDlLADI19XF0Vg+AICeIUC0RtxrhoSmlc3zhlCwgFYE6GTlgIYvzlzULFFgFrUzyd4mrt7ChM
jwlkrJVwX0atY3UCI5ePDt5R50ZMSjJvjcguRgV8k24E5I+VOJJI90+0FsaLJzKPudKDlCe1lruk
ejYV8lWpVkEYvRzbAEE9X4wcFlmpNC10stKn2kp8MxTN679Bmv/vW0JnBSoUkL5Uag73Uh/T0Ck6
R289Atmq/EdHCVg8qnpJ9ZCz69kv/WG3jx/ApoiR7MlJni97Ov/TgckGVBYqsOPMnVyhniMlCS6s
FAqAEXB2ix1kmIweBDgIeig/LJkQENhrKrhCdObQjnZoa1GMJvE0hpMnj4uf1MDISJlvTivUksJq
d3lh/FfFxiJzhlMtDOMOPOjBGmr7tJm9GTwaLbhn5Pu1snyruy8xhGs1L5nSO005CzologUzFxiR
J62q5REl6YF4XV3XjmJNJzVbvg6k3Mdj9+vyermH43257BypsjaNssS4vpb+wYpN1Fn9VU29/2aE
Oeiyukr11NZTABops70qWxA6Hi6bEH03lpaolaM+s2d8N+umvTZ3zR7cDTeT9/9si9CYccEvWcrF
2m4xwpRg2yKw8gLMG3ur6UhflWOKYNw9R4Ljxs9rNp+JOW9zoqZjp9ZSoN1oR/J9wKso2Xc/0682
RP/i+/A0C4Y9eTUuAt6+/z15LDpoGesyV4o3yavkRIe0wddbOuMhC8IX/Rg6KR71li8a1aXruLSv
NO5s7h11aCWtTUMMhMmBEt8S6/4/ugkTULK5WLuU9DmKBtFBP6wHMIqAEuANKv9LhOHlFw02m8gE
E6OPmjRr+uhY5KA6ggzBERQExrTvcoTp2qnQ96y1z305dAtUDZygH2QCOr2zUslQQWICQG/5BcR3
ILpVCqcvHPtb9GX1UaD8AdER0Z3Ad1JMZeg6iMcos9P5xxvbvqo7aFIFBCVzLPJ36CkP3Y6yPWAM
5RtJXdGkFN9LNyaZzwlCNTsrM30JzHlXB2AF3SW/q8ltgLQFEsotbulqPyPwi8R4Y5b5rkOtNPkk
Y64QSq1OmGAMrH1o1X0rHP3jhmfKnwm+NQNTWkzuUhilYmotuBLNRwmCVMQvb2Mv+i3/6rwZThv+
kF5FAHfuRBEsgc8aZCdEZXtiYR6WfSQndCSsDmiJOUFb9Dg+58/29xkiWMZuPrUusLChCNTA/5wQ
LlB1rBg6WMxFIVH6E1RGE5QSR49AdxpzxI1Tdm74JXHN/eonL6AMCF2g1S/HBW4+szHM7PO6agWE
GmYlMMq29/KkmhxzNp9CdVqcGcQp/mVzvNsK7qPhkFCcl8Hm12RNJ0npV+AUX9oEN8hAIYMHYuOo
UNFYEX0Nb2PP7DEbGxVYkbyqdNDY2pu77mn+oU1u90priIW30CJm6of+ICwOc8p5Z4aZjYUmkGIn
KoRdlZ9Uc7ssHaJCHTfHNIvqZ4+26vSvl/eWnj3mClGJBrp3KoBhghT5PApZ+Th0Emb/js1U+SYq
p1AuT/vEa2tQHEgQRBWVLDl31plBJvOvDG0ZUnNIj/jMXlRdk0b9+/fxmQXm9ofaa92jCZweFfVX
k3m6+RjngnclJ9CcmaD/f3PxamaczXkMiNRa3ccN2u430uBd/jCcfSK2Tmy8r0DKr71dHxsTiV1U
+RRma7DGD7Oxb4xfl/++QnNj5svDgA0UrqJheoRl8UpmNZI7XaGzKvrL6uUeRK/M3ikyoEfCw3Cd
H9Bavu+epdcWRMsHEeiHG0M25pnrT56nLA9lIwnm2Aq0NNyBjj1z0mE8gVzmr1FTuIBMPPgU2ZRt
xMrzz5XaNH7o+FzJepDn+1LZAzh1eTu5n+vdBNu6zYwlzM22yI9aFjkKlHhkReDWvCi4XQVbFJ8B
x8uiRQEvGSi8auTs7VV03fuUaqF5lnaX18Px8DNjTFzQm2gqshYkaItSerbiR+XoYibsvxlhYoHR
RLmcTtAI0TGzqpeOhH0LhfBJ7iNx82nop9ucpMy0I62eIJMkH6295pLf9hVlE9JAVLd+7ffTFWBt
QLqLyLX4ZmluJ4PswWAn6iTTipR8QY08iQjYOYfuoGFutbElJ8nThyFRvcub+X/4h4kkBNrxhvw2
p79ZZ47ER4rx76O8J8cEyboEpQZ9r/+/Rt34/vFujLkiTTknHVShoODYxF8wWhLkrfolnqtAsCjq
Ah+ilPluh/HDPDfCamihldfFrhy7VIeiciXXfDIif/Yrj9JJXDYpWhnjlGVug58lRZ1NCb8P5fc2
D/AUv2yCnzRuVsW4pIqW9tIvYOen7yp6lAu/cUPQqhpf0N/GcHF1a5nIxE0RQIUfpt63k7m47FGy
h0Vrh8BSXgnlzk0eLy9NtHtMWG+ycgojO0VFpjQmx5aWJ3uSX2IoLFy2w28RokGhWzZl6WQHSRPQ
m1irDSFh/dbaE3896Cd5cEaEw+VgiMqV3FVtjDEXSBZDcMYAsclxbQ7riG2zvORzPfN3I+zwKBSl
1W4e4BS9N3qA4TsRhETpXEATFGjFiKjy39ibPhwtSNPZGigNwS3MfCq70GRlWTD7Y9wkp+gqxYAs
CCpc5UTJrDQwKETQjNIgjBI61o4cQhf5bnErqp1z4EO4nAGqoRTZsoJ/nYfnWVclRcs6kEV+W3/V
L92f0aMjA80NmveQCPg6+uWpbfFlVb91pytRHkI/3YddANZNtVCfBS0B8zitFXteiNpHQUOyqAgW
xSqfmtGObLeZu+GuKdaq9pN2DP9kqUquNIkkAlfmONdZMsl8B9kei2iCpvixbSdnzVwt/CaPfx/U
zmzQy2pzNyyhlUxRhtndpv3Ryd+oKucsokTgXUBnRpitHGsIqkQ2Zncndxzcf5hddKBPkjvKxSGK
07wIcGaOOZRJmw/KPCjZ0bpZd2OgIAJoPyMw5Uzw1b+PNirG8W0Z6aNOsaDn+0fUrO2yZG6CqYnb
w5iHiyOb5Ys5V7WLk7XckbySj2M3j7sp6oEPybKGQADVrgzRT6E3HuOwGGbD74CuC3Awb19h8ymz
XJdayyxRgx69MjB32b3kj6ZLfkKnE/LXwqoczz0xGAgsIxJCCFEwN/C6tFPUKQDBQHOXHI1j80Bh
FtlNtM//SPfTtXUlX31CkxQlHAwkgq0WQ6UfSM+NrtcmMiAzjGK3+Eq1xfNHM8W4iaM9Uv2/+kgO
5Z58ort/ZpY5iqYlG6lsSSQw5ZMFcuE6fVxBum5HvhDJzttW5GkAFiM/NDSZMRWFIIoYUWkIwnT1
q8I4qGvtNePsX/ZcrhkUF20Z0iFQKGGiqyLplSmZdhG01Zcm+xUNuFbmr5dt8NIZFUOWhqJpQOwp
7E1SEGielUYDsbq3QlTnaPV1cq+ljkHnHnfDXf1N7p0h9PTXT0wknZlmApsmgxOuzTK01sh1qJ6i
9VSJLkpOznRmgglrkMFO4nYCjKQtyv3YJHdtKYxlvDLMdgeZWNZLQA6XHfoH+bVx1HzlULntQffL
q/7Kuob2C+iTYr8BjPmXuOhEPY0NKBvb7FBXrivZskYTmFZnJ02c4qvsx261t+MdCbRb6cbe9ycZ
Qoooggv8hqbSlywzj4hxVjIUn5BWaXv5D4SwdzQBDgGYkfbjjZk6Illl7mF491OVCWUNGpWDRPoU
zdc9RDgdU3tW8u+XFyWyQde8Cc9WJCWraqYYXeuv5epKBSdG9ZlX0dYl2YZyOPVhTRa8zo0byh+B
sT/P9Ck67J8pcSFslu8ioGkGx5ZhaSwgretCZL+tBtyBI7vhsTjWlpPe9of60PqKizv3qSA+tG0F
wYt7KgzaWMPtA0g9c+vmKH9B/FVOjoX8uoymk+uyU1TXeeUbkJ6dBCUcfhjbmGPcsdelzGzyxgqm
I+CeM/oHmT/LjhXY7rBbjz00PlD3zW/UOxHlEicJRcfifaGMY6bKUIF+F3cs5i6aeienQWmrvqZ2
TmL4mWI6ffmJJw2aFaaOlAbPJ5u9GNZIq4bQAly4K3/HxT2UTZwyEzTXeLm9iqEHKAXZJpHNN5DF
5jDkct0laQ2AWh40p/xaf8GWHuU7jK7UOOVF8EbFgLdFvl9vxaoYfAzHxjxzx05qmBppD7Eku3Qm
FH9ox8s+Ta/zw7Abfdkjh/jpM884SphLcZRUvog9m2smqWoyoYupGV52sjF8b9selUuxbCqljhRN
+KrnHc+tSRqTNts8pvpgSTVkEXQ9dcz+66J7Yfkah38uhzZeg/Zsacx+Fr25ZhA3TI7RV/WnCokw
ii7Pr+Lv/0yRiy5eXov0zB5zuSfInsIoWkqAAQ2giuJHOfXyH6M7YFAhdZarrnfCvydBAQZn8/mY
235u1EIqVjB4rJONRmXvqPVOsI00jrDXHkiVIelmgbIQXILnn0sLB2DbhwxI/epXMz9kGCTR11MO
3k8ZWoZJ4Sph5pbVXmsEr0BuY0uBNJRpAtMu2yx8ftInYs4W8KkgqQjWxClBgZ976JFCCqK67q7b
U3ks96ogDHBfalssFRNYq0Sd1yG3UBTKbMh5HWP9UEzXY7e4wzS69lwfW0jn1cCMCVvC3KOxgXEx
kVUnkIms4ygP+p2eUUkFtEkpxzTa+9JTFuhH+0jASStC5vKPysYukwbEmJMf227GSP6fxe+c6SmC
Qkp0DUi3N6NHK5Syp0fhg09t7DF5vjYV0ThlEPjQ2h9teR92r0p9Nxl7koluSa73biwxwQaCfXKl
oXIPupfZG05Ii0F+ovjVrXg2n5dLbf2GiTcQ2I7ilKIKRzw21W9m4SXyk+Aw8jZu+7JnfLO0gdiS
ZpCqAzg9+MQFzu+u9ADauokCA4Mn+38UxYyTCKrFW9zWMOOZLQlVMjcgz5bbHzZ4kbXOMUTBjG9D
p7IvNqhv2RlIFJZqvSWJBfr99dcapTvVrL7G1ifUZoF7wyDL/9qhv2NzATXdMFiNBF4nAuLn5kRZ
WOtn0rvao73PoSiKCQT91+UPx3uVEQOEyGA0k8HawtwNY1GSGnJHQPkUf3L53kwEdRauX2z+PnMP
jFmxZKVZo2I2DsjgwfNzzNRTYcAHRZwI/MLZxhbz+guVyZLXhVgUa1qj7w8aZihtx7lD3331XgQR
EdljX3yxlkZpWEEoqgFLL95dnh05/YE+1atdFAvVhwRbqTJHbKmzNYwTzQoGAzsYR/etvdzVbb8P
9RD5SpsIpkJ5MX/jGuwzr1TWcBlLACeS+TZOfD35UiO9VPzLDsg9W+DngCQf9CAMjXGQzDC7Pg3B
KZkQ3FujYxpuM/68bIObAaE0/68RxjOMNVdro4MRoNocLXeoVrnhtT4K1Z61o1OForce7ymyscgm
J7pRZ2Yxw6IGAV3lkKGDSIFXoooH9/ji9QE5DXDNyWz5i8xpSbpStoJyepaV50lE/sH7+4CpoVKL
qAR0M3N1lNWi21FfxMGSBJL2LawFIwXcvw+tXIzOgF1eZone+qkcer0APSTJgTVqH0vArC5/e5EF
JqYONsZwQgNALjVD4VWq3LAUrIEbBwD/RhqqEfoPE0MBVQRCukNzdTlCCBp8X7Oj7IsvKRWbEmr6
8c7L1hhzXqZ8aCQtgXZ8qHT+suyVxnTS9enyptE/wqZBKsFTGsglOhTHbNoKqSVdrTvozdjXUfWF
ZHe6fKzj3yqenKTeXzbGTfK21hgnqy2MFYDuJcYIJ21Mr4foCaNwmjN5Jaa1LH8UtW+5e4jjgik4
iLx+YM8Z66ays8YAy2s4Of16HSV3SieIOSIbTMhJEmKaS9cnR2v83mqpa9dPGTlc3jmub7+vg211
hqPehW2KN/JYRW6iAttW+p+xYGrgHABPH47oeUZidk0o4xoANc7a7ENrdUe7vL9sglteUBG//tcG
c3zCycyjVQaxga76CeYCQSi3XqXP84OUOaru6Mc3znshiR1/897NMgcpyjp9luxMCuY63OtLfYJz
7y4vTWSC8QElkbK1XxTEntrelcp8b9YiUD//pP67CvaeIXKXacZAwkPWXesgb8VAYAtJ2eZH0e2H
tBEEU14KsmmaycyCwjjtkfUoZtDhu5DSVZpHpf1Trn4pmtvjB4VNf4553YM/cgCDNmCH0pX5aGFQ
C2rMr+ZTeqKtSTsgAswP91NtzDHJVT6laB3YFAwbtU+VVRROs9qiQEdPy4ewqqL9BXEAYJg0JqzW
oZ1PcLl/Rs9KrwID/fSqPEt+cg0WevCpZpChCl39y2U35J+wjV3mFDdpvbRSaqt4a04+Ha5unkov
8W2/9kO0etGVuJJNgatw49/GJnOqtTaqQqNPi8C2Dub4qzF8u/l2eV38b/a+ncwJXqWxVSID88UV
2ptDPjpJ/ZlFoO4KznvFRhuV2TijzFstX2wrMJXrGmQkBhhgsx+XV8F1io0NZqPSlGjRMMlx0Dcv
NiCcLXHLZieT4LIZbtEKidy/a2F2qy0kuVamIjnOL6NnQlEkeupQe3iYXcvR4QP1PnxonksRqTU/
O9rYZWJGmuWFsYARGdXOwQ+PCkTeNK+rMJ1VQItzELw3uW73bo1FRs+SYa74asj002OUukVyqtXd
5Z2kP/jDKTZBvYexW9UwLPX8TqwaqcrrBTBVba/uBkisqW8kTaIXBP+DbexQ999UAyDuUVd6J1mB
6nQtgCaUgEZ9iL3Gs/cj2IA9GgnF7HvcU2UbREFXHWRDLEC2k+pVb61KOqiLKemuNJTAtsTDUMqf
mP5WN4bI+fqytm/D1AYleLPOYHXrXcm4GkWni+9+Gyvs1zKkVrWXtgkkKTqoBbkue9vJI9vLmxU5
0/g1iiNQ/pnza5V2oV9KZqDon3uFbH4F8y3zSZ1K3NWQ+Z4jHS38kXhmhEmQy57JD/Q2OCFpUNQx
FHG+pUZOWggbZlC+ugmfpMfqBMyeZ7tx45qQD5p94olJ1nknTgPtn6ViLEL9MKBbaKsKmk2w2ZF+
l0KxAz1O6Eb6gpXRz8QeOsjKEuBWoBymseMzKcnmLNJiYBEppeu3eJfpbhJ01xV4cCYZs0qiiQhe
WMYUho5umwHSNZYeIEpT2ywKnL4MKHTFvF1b06m6e3P8IlgZdfMPK9sYYuJ/h2MeRTKUG/+5nHPP
wsAnZCeaAEPVz6I8h9ud3a6LuQbiKsbgSRnZgUncqQWZjkO+ZiiVkdRZ961v32svYPujwTnZiUiu
uIdxa5y5C+Q16oHMQSW6g1Kx5lJe5RrKbBBxBymbSEeP65j/buwHuFM5lXKPjxsfBzPbAUZ9pSeV
u/SZJ/iAIjtM6rhikCwBSDzDvB7Vfcq9/kdOW3ou6vlo6oORI7351DjZ+05iTP38pGO2LrIKFT1E
TDv9yUHeQhXZQm+GZBdGPVe/uUWDXZBC0Ojx0VNRZTJ1jHli3vXcJjQqo0gtwFFWZeD8v80Mwd//
P9zjXwPsY6ZS52Q0yyQMWozu0iU1N3RqgMrL9Dei3hL/s70bYz5brOg1yWIrDkqA0rLZb+07bRQ9
mERGmM9UlWvX2yZadgklRJOVnT2DpS8eD5d9kGsG3NqgygM30IcGhYIk0u4UBeoaxdVqBIt2J5OH
yya4H39jgv6ETTayxHUlpSXAP1X+J89RWF8FBrjtTW1jgUm2p3gah2aGhQLM+W/ZDrn7h4BaXLun
QfWDK29sMUF3rJK00+syOUIheq8njTND9gGtxp1pRG6nfabIvV0aE3TXTJezZgYYosu9xLqSiivj
7+VQQYixWRFzOO10gLKd1qRBHsuHLNEhty1i5hG4AIvRTTOlWkKCm74lX+XyqRARxfP/voXLFmhu
UMUzT36lQS1STovsrVRbIsVdU0ELnWvB1EGgSQhIbVmwnlKQOjbV0Azs7qXSHgahjiL3IG4MMD7c
DTapuwpVGOkQfSVHBeSq6e2Cq/WUXQN8+pVchQ/2l8snk3twIJQHcU7MyuCBxzizlqM1aVhIpCmi
zcDM4aSCI3DyKohyCTEcvC3cGmNcuZLWftVmdATy8CY1b0gheNTzdnD79xk/lszeqLoFc9mjmjoK
LgDTNwqR/pXACAszrJFulcOEN+k4Pk7QsxleW1mwDu7zDcMheCTaYKsB1d95wJTbaoLqUB4DGGoc
oxONaNDl8IdX0KZe6/TpFshXogyLl7VujTL+B0Zi6BEsoxQoWnMvz4C+lJD/6NTrcCr3ArfjpeQ6
4B40J1fAEU09ZXMjhJDdKifDSN6SOeQ9UMoxfUqC8I9kqKjRz60IQiAHXQlVRQJiM3dpNtXNmps2
SBpvo4fskNyXz+RxPkKTeZce4SyiHIu7lxt7zMuxUTM5r2ck5kArVfV1mu+UUXKySFRk4p6ojR1m
Hye7iNe2Ad2CSlJfi6vdMIr0DkVLYXwxM6O5AzccCNTzvdIF5aLs2hA5gqhmwT1Xm6Uw7mdFuRT2
EsCaVlm5KvAbk/RtEbGRifaLCXe50VRGtI7SIVWvpWYGd2DrfMa1N+tgglzRNoWqlX0b6LfFqQbn
XewZ3vJivKAVAT0dEQENjWlsNoJykoZ6EgAphO2yzCHk+PoKDMt495LcMUi//m4ayfShuVo+6mZa
7XPUlK/quIuvQOwgSk94IHbMnIC8Be93y0bd5/woy8grW9VqFIgQJt/ba3TIo6thHwb6adrREdPk
boQQMHGsZ3G9ieebW9vM56xAeS7nuioHGqmcUDqp4x/VTt28FwRknm9u7TDfNJZTrZNDaMGpib6X
bP2XNGGZYykQgHrr9rIfE7K5BHgbGVLAb/fCJiyCO9cCSTwpjuttdFJ3YDIBb7Xkqx5ldB+BQ+gP
yo/xUGJb6fOwuEVzsCiBDcy8+Ki8XvZk7ujw9tcwu6v1aqNoLR4dVMOejmXhdx2sO+WbnLv5FZ0A
pXJb0g5KQ9qN+cUStFW4QXtrn9n1KEHhyFZB5V2/LC5l1qXTOe7o/sN+VPzojpcXzAsOW3tM+jCr
S6rrVQJlo/WQAmIaad//k4G3Dd983grKibU94uEdJw8TOQ29oCrKEd4zcRb/9Z83cvSNARl8wGoX
48kY3gB//j2ZPO1I51X004A8Une662aHKg1OY+x/Btmxtc1csWEC5mVIh2CSAY3xguiOWf4yxl//
bQeZe3UsUda287UMiunJagZH70QEMPyj/r6FzI06j0Nq6aAICLT1m9Y2Tho96kKeAF76s90r5k6V
1HWIl7LOKUzTQzpyNO5IoHxT7lHk3YGRUYTi4A4xbQ0yQVrtjUYJR006tN66I1Am1B+S31Cw9igj
t/xsBtnz5Q/Fjczgs6GsJjLQzUzsSNakKKtEh0aTHjvgZ5Hjn2X5WBiiGUHumd3YYWJEWqdFQxTI
dan9BH6nXS/KxUUGmKAQLVWOKRBQ2aT94lqYYWmHz4wZGe9rYEcxOmsoW2ORgCRdn4fp3ohEtX2u
T28MMOWqqJYqNTapDjsEdbPiQYb2tiEE6Ap2ymQCgJFXdVgMPVDkN8bRcLMjtBn9HgKt1Mdq1/ZE
uHWBj5lMMJBQuYpRgAc2b9wnyU87yrxe3RFZ1ECgPvThVt5sHxMStDwdS0nVMZ+MMbA08dsECE4Q
RJkn27wqDEGuwa1kbt2BCQ5FrM0ZBGJmUKgNPiWGBHLllgKf3vQy3MvnlNv22VpjIoMldVWUtGEZ
yPfKy/CV+FDOQYkuukmCHPMS4ZUludnjZ5L9rVUmPLToHi5ZIfWB1j2YsocHRfv3sFtchHQeGtkU
qGcIExnCMZEsVKLHYOwUh2T7GLTk+d8TQZ8bYaJDXdXRPFoh6LuHpwGi3+iK5CKmd07wPjPCzgpD
KWmMpQKjH5hyfZwrpzqph9CzBjyYDWcIoO1UPmkPAr/4eJppHgE6MgPvZhUYtfO0XlLruW8gSAcZ
XQV67dEx9MLr/rjsWgdojVso9+4uW/wYpGDQhNIe0Q2A1XTme0UGOHkiWSmPjenJieoksT+Psuh1
RkPd+VmmVgC2s3SU70E4eb6saTZLdbHI9G9Om9+2hyKYgkVISU19+JIpJh4qpMka8O2aQbTM7moH
aQeNx8ytl6eheLm8d5xU/XxZTCjMu8mQc6tZA+lgHGN3egIbQ7eHqqpX/9FP6t4+4oXgGAUltLlT
BJXRj/Hx3DgTH8duUIolHdFStUe3l56KsvPbanamaHBK864nInperm9CIdGCgCGqR+w0O1n6HOPA
GopgOZh6huV73lWC/IXz+MCiLBPTO+gZqxaL06oWOwKd+IB39c3g61A6x2YGyt5wVj/1E6EeKH9J
7+aYQGLr87zKiR0GXf8QS9eR7F32EM6tcrYe9u1RR6lpjP2Sg4IrORT3sdeDXobynMpOtPv7bt+5
MeaUQfRNm+o5roJEsw9dkwdtnAjCxcfL/9wEc7qirpZWMFeYAV5VjqL8TAhxjPEYqd8/s3G2ouiW
hgILlLrOI0ZfDrmel6oejLucOBgggEAD9q6BghQVsBSmUfSHfwgbG3vM1di1ethNEoZ/pQMoHA4Y
ncUptu+pNTBtCa5/rtttjDFBN5yhhbTaEHMDxsdZu1Orvl7ePp4BOt9BaUSwgW/9h82LVCUFpf5T
k6DsX4zpGDXBf/v7jBtYkt30iYw3u6r9NMb7thEUIXhBHPhpjKcQULzCA86/vmkmsQHnhXJaej1J
D4E/dEGl7y8vghdAN0bY5lUD5mot1EJMpkazAx6kFXNE7fOSyl5OgG74+8ayZW3NMaeTLKtk9bEF
fK35o9dupOqqETEl8k7n1gTzWSB+YyhklgH77uZ9rd/qQ+hI87dYzkVxjZc2bC0xN59uZn2vjUt4
wIhlclr89UuBh0d/lV/REZ8hmB7z+0ZQZxE4xVvCtnHqdB6VCrPMc9CaoKl5CIdnw7xfWi8sBN4t
2kbmKaCpSZENOnLYCaoZ65UBepAuAQFPL7jBRQtiYlxehGu4YmgJntd7axvuo+q3tBT7NUtflbAS
1VjooWFDHLTeZFQ4oSOOHP38UEWdHkJCE3Qu81j6EvAaYzZfJWRyV9Vw0N519SS+n3ND5CvcYLSx
S///5ruVepKAntFcKBLZsRanOHRP0glE+OYTLhHpWO0SrygF35CbSWxXy3xEqavlNCILSOWggUzv
jxBMIZrXg1SNQgtFTyvut9wskvmWKnibMCoOBYpmkZyoVJ0cJ0MvIgyIf5P/h7TrWnJbSbJfhAh4
8wpLgGSzvdR6QcjCe4+v31Ot3Ut0CZc1q4mYiPugiU5WodJnnsNx5m3TtdOqhDHZiCM/Z3OnWQj6
9qLHnoJ81s+hR4D+Y96cj6qvIflfAJrMH4feZM6l76rGRi7luWS9r9dIG7Ftfa5P0aF0F6DU9abs
r158R7CaURDHNT8ywSX2/PP2wJRHAA7XYsjkwIJgtqfJixzdls4aGJJJg4e1pLcbt23E0bBnEy+V
ZYP+2zskIVi2QFYIwAfT8Cq79Fhjb7up5lYa5Ro6fQyTpRhWvzxlj8OX1CYgrQV29CWr9wxwVzKB
vomu37AFNGB8PZa80WnoOvf27wk4oh2gfTTJYF/oCP+lNsqU7dHntTFSAZZaeOptNdAARIvVW+GR
/9wisc0fOFaLdtdBXR+qTBmduBSy2oiAKTkXl3BypPlLyXLo//JIFEXQBRkbnfQWYTsvYxbNkKEi
WUkOucsBE4Q7A6LD4ezmwFD5/RNdpVGqh2WXGAgk/OxLgtm/b0sXZ3SFNQeb+p8Bz+5GuqnfMWH+
9xXvKpZSvDjmpiqMQZVGUA+A6IDmWGyLfuUDgvaJuaBN6ht/vst/pNFFFz2SsPmS4EpFjGfcRfFa
nbKqLls7h6/8Vi2VHsR51rpTYbRupqaJZ2hlyoJqZ1w1nekaS8/3IfmwReFhrNjUxVOsfGJ8z323
eD0qHazJQiRVfDuCKbT1MwAwEDbUDI027r1VVFrKG0Pivo+6SqSUEJRz/Dh3BkrEl95uvi6/yOhr
bOu1iXknwcOGB+YyHJ438xcW2CjrsJQ6ckonZ0Wa5kEqo8OHkmrF+mb/4hKvp6Mc/roMwEtuMCAo
f5nBXjCeZItAO33q3qbGzvx3iivNLJ6qb7evlfVYKM8vcGGtK0ZT+OtUOsba233VWuEyuLfF7Hve
6/Eojy81PQB68i4mUO6S8SxUSFBVLzRE+7ac97TnlgpSdkaaFD1Pc3V5n9tvL5WVWeT2xvNfMI2T
IOZ6JMq0JA3XcRlmn3z1Swc8Bs4EkUdsZlZyWgPeJVv+BtOMMnSAduzpOOfFmiDm5lpQxy6dcNHL
Wr+ThHp6aLGHybhMclk3LpMufKpSLSRDDiC3yQIkjcWZuQuTcihtgGNZ6Wt3Ku4rQKsNR1YDjXVO
yrqkWmrwlQqzrYS5W9aynyyrM8gGOBoHTyoYmQzjcdLufRkSLi+WKA/KzG0Tu5q9XgwyFrTBvqbp
GLsRwG6O/30MekU9M4y8m3nfmI6CctD6x1B0GB9sVwaGTckiPbh76AJki6npWY0avP5ziQC3CuKn
8EfkzQFo5ewyqL3hyCrk7l4eSqqSZACs9A9EBXnJxHSJQ+yt6HdYXjSX5b4IXSFl1FT2w5WNHHL0
Tc4gY2eF19GSxHij5AJq89ilqHGt1uDXXvoSddbtq2Qdi/z7Rpwyh1KHh5EHVRJ7oep2E6o5omks
rLx295OBxUUla1QAc6CeejxH2ZSKM6rwws+pccfkk9wz4tdd94WJJjLojPo0T13dsiT6MKtYc+CX
0kymYjVHnWfFk7vn2AihLqxVhnGOyiUO6mYilIFWChA2QWeOyrEOQ3mShI/BQlkJAI6+zJ/fqbMR
+w+u4qBf4oweehUMl8I6GOVRRi4ao7LJRiwWZ2auYtg5MpXMu/3c9k+FB4C1X2xC0o2spUx7kmNg
QHhOK6s3ULDBeqB7W8h+VQHDwdgsxpgw+C0+Puolk4UMYQzam5+LryTkD+3O1QcwaggOEieLNd6z
r7QbgdTLG1u9F+UeW+7Y3w892Sk86U7LMCzOeS1SQ4OBILQfRW3kUY8wimVuSFUxD1qbsPlhRHh0
tcfvqlnc92f5lCE51GJT/ivbtBFLvUm5zOuxGhAK8AAUKQ5RUGOCITQjTDCwAVl2uu8IPDbSqAe5
TvPQTdIKd/V9wojbN+KOo7OMKLHyX76yeeB2FWAjjwp0lrqLl5pwCpfK9wKDhPmT0TN0bL+GcJVB
b2Ilq5BVK4/OGeCllqAEyR3hNJBFS++tOVgtwpazsmBZmFKpykWhdFVfy9CHBSijoFIAkA7BjO3f
wXEzO2dDeJG/+EdEtTknZe3TFuZknQRkEqfV1dwkKI8gbHjfq2Y2hXaDqI0sKmESxKQQmhA1xHiw
cq8pzNzHFNcFA5Fe/joekVt8r/zcqV+YoTH5y7dOSdmZSRrjPgGNDnhSuIuCaRTOirzuM2H5wNa/
xaTxZMmjzEwJAqe0myfUhgeTuxCsSMDg2PKPujAJDFbrTRXjwZIT3DohbWiUepjiZS79JAa7TVWb
acMw1gyto0mBc5kvmq4GiKqiq1YsrFanyC99xupZ704BbKwJ7XmKeE5FfZQxX1qZ5UkMFBdIm7YM
1hBbcUlRCOlnYtav7VcZQ+nH0mK9U9ZVUuZljbFm1haw2QKogYafa/1y2+sxLpIm/5WSMVqVBAGD
CuIhDIeIzYOGYsFtITsT7R+MskqZkhhEZaVcwCiT6czVzhzkgnlv6icCKyXab6s32SG4UHNv0Czp
mSGdoQD0tvoKdF9F7QRgC7nS++BN8oKiiIapZ8KrI6FecmBI3E0Nr8aF5gaWpKKI1XFGKOFqF0R5
8i/VilBbw3jRRXjQQT4jn3QUR9nVbaJaN1SPhnDjpSjTu9IAvoee23LpNKFg1W1rwd5Ytw/JeJk0
O/CQZ0LJt/imsRH7Lddc2j5nxH2sx0nZEUWKQHa+AkJYWSQ7T9fDjMxTmxi2hBWH0ZO1rWbETWHA
FQgD4rAaWbz8LD5PLijUvNya327fG8Px0BxP/ZrlKzY3gWsN6AstTnyV87TmVeoip4lZ+RMxD7ee
A2U+QJOhDkUBYeJYOBx/iAa3Kj41BPsKuySC3Umvt0/H+GT05G0krHM+60LhZ/1jLloJ92XIH/47
EZQxQZkgm/ocWBBR/aNGxiF/r3KGyWB8I3rwlq/VFoh7IuerTXfXxfFd1lSXNU7NWZTNsGHxEjJU
iR67nbpWDUd08oOp0yw9Qa6m2P/dnZFfsEnYkdpm6yK1nN/WuhUvP2ZlMOVZZdj5/XOowD8ju0uS
RK51IwXt0TCqQRQUrOrL3P/MI4bJeU/3/3zOVwFUcN/1Q9EnCzS1rcz8s4Jp3toX34Ereoz8kwL7
agnOWzYATZ0kbYnLGu/ZL6Gq159AadQgAEFgDhG9yR7h7M283iQ7lr3HihP3NekfQXQ1UxYHjcce
IujZwssqfeG7Q7x8vv0q/iXlvcqgVEkpFbUqyiEjC9Jf1WDwxqPozwqcsuC0OBFriZN1JirAj6RR
VRsscgZ84ZWGu+g/K6H/7x4hXa9EqaVEXRQ0IhNYZRSANM2scfJ97369NUqZuCEZZgFkkSCAIOg3
xUv4DETZu/LQO6AqARh6YgPEv39TH/nH2x+MoWA0ZF3cNL0mJEAUWvqv6/CjEBkK9i853/VolMft
u6rie1Bs+LEfP+dYtQRJFGbz6l9Erwp3OLKiiH/J168SKZvBqxXmprQB0/KekVsCRg7RhQRbwKMM
vQpbjB2IJnvNcd/AX6VShoRLx3A19JwDafzdJHmFVLlAWbV0/etsLE+3PxrruVAWI0unaVZqWEUZ
+Pyh8jCno4v2iNnnT7KIvitrieNf6jz/HI4uF2DsTWkTkkYPi0WQt8O38tty+T4/YhQokIBcLknm
YP4F2gIJ8q9iKWOyYOcGgIoQ+3vuIHGAg63b9WGwSagL+H5U0FiwMSL5ozc8gkJZFF4aDZ7LsUuN
CvRJ/SVb00P80rut318ipz0u9+FTfDBw2cFwKjFDbTHHSXafEtYhdEXnNeA9EJu3cXpLX0iDpGJh
oUesn4EmDIiOxYtqKx4pzBjn8Z3QdToykwxp7+gbwZSuDokmN/VQdr6IdsY7lQi2g1evB4Xsf4Is
tu8sNvIoTW3HOkFjJUPO/b+EaKSMAPYuT3JqT3cYE4H7pmgjjlJRAPuHLZ/MZRD7qsc7BUh20Fhz
etS7JGt9WZgXyvqQlJ4qcl2v6ORw/lAkZhJd9PB1aS+x/LzwLJKwXT94PRuNeJFNzRguWB8P+gV9
5SJ34qz2k4aF5cwSQ2kkwDi7PBkmDUPjbqXchfolZ1V3yaX8oX+bk1D6J1Zz07U1fCEJhzqEQ4Mb
H/6KFxPGZSOHKMNGy+I21npwDuaBdJmcDDzQ6x2GqKzW+w9KyERxbp2J8u/yDKLkXuNyMPSAlAut
3ckD5gD4VUCeYQoWf0qx9MG0I/sfC+s6GlAmAcJOqfOcc7UocT3AQmIseeS1F01gMuBARs2n1qoD
vbycn5chOxct2lNL1NkLlxz6ZrDGUbHCaWUNIu5fw/UHUfoul+NaalWM0hDvKdqDXNhF+kUeWPSU
/6LoVzmUogPjqUgG3ih+PyFT+URAEh/T13ccuifFZ5XU9v2jjkYwtthEMt/18S1p69hXYYWeVQOH
8L5/ELv8m3EOT62TACeO2DP1UWeRk+3XGTZyqYPGZSnEvTDBNwFQjbiJlTc5IEHybumkX1h0o7ux
4kYaZc6yvO9mLp9Gv8BKT9akjlCXjFB7/9NdZfwRafQ6p8kxqpOi95vemHOWNwGOD9jXB+VedVhJ
0b4T2kikTFoEVkwFFLnIAL8PgPcj1VjghZGZysnO3iDUvx287WrlRh5l3zilUVduBsxNDBayKTui
yGWuTHht8lf+sDgbKZR167WljodEiDGXQyqU8yFMHcVpThJ6H8tRZ80bMZ4GDUyaS1oSdj2eRmLc
FfPnOWX4bn035N2ch9zqxlrLi1FUUl/xPggph8VrSiPRLSAJTQUIsdoh0Lp0bQFnMBcPoz5m37No
mp56XR07E8P5+XPf5xWo9NI5LYCiXze/lLLAMmhb9c1oJXVWv2ZykXhdXSC0W8qmQuMt7jvJLLkx
RGG3bVcTYE/JN6BXjW/yyI8oPE9rep5CqdZMIckF/B+6OvzBpXEaO/jEvW2UOsB4xCESTaHqw9Cc
+VIarKSNJNXqxlF6GptFvZdnfb4DkU7zlBtDfZqryphMQC8tl7WW+MXsiyl2cAhQnmltm+tmnskg
qBXA0/lpyjRAOpdrzn/TwmL9VBh9kbiqUiarP4dJeGk5ldesuJUwVpEXEdAr42EdLXHlYeOxLy9i
y4zjUadMQJ7xWUct0Vf4VU6sOkaEGqSYIn1SYq1abGyMRaY25IAzD6XiqPHAK/is6qn6lM5KfujK
liutecr0l64DUKxVzglSIWFRU5ML5+jUS/ra2B3XdAAjUQsR6Fh5bxzqKjJ4iyMkzqashT0zi2Cp
AuUGO67q1RCrl8CxWl0sTruAQk1O/XtzTL1bGcNN/2KTgfGhgPEGfDdkaHXzUptRUNJy1XUkvBNW
w1MXnYHIH2xCD6P5rF7cDj09whjwwv+fOMp8dVMD7ptJB7PvyTiBgyk/abnVnlZbtchk+NxaI6Jc
0ppID6OzfB+dyMr+gy213Vh38zsos7b2WSbIUh8Hax1ZWKaVE2xG8SASAAF3aP6FCQXLtoadZzD0
0aScE6eJWUdmoJrqtQLGo/w4JofbInbdgsxr5O8LBnJQyrX2tV4NCqnKja7gSnbj9UfMvAe/e6qa
z6I23fMKWF8TkA5g410RKd+q6yEwnxcQ03V5ZIbdeBctDTYyewZ60Z6d3oihJ6YXbaoVbsZkbdFl
ZoNN+DllIWXsWeqtCOpBDmuFjW4VcbU4O7XxoGte23rr4nex1+isiHL32sAtA6p3aABIRj4q21gD
VLJMAaajlqlpcMdwaU29dm6/hb2wVd4IoXzPmqhCJMhoGonTF72+VzFBEH7NZ+u2lN261VYMZacy
ro6TrokKvLjF6b+PLtnUQVXzWB7UJ9ENjxkbsHlvgn4rkwpck7yMR2MVy4ALczOsvzaFnelOW4Jo
5C7VJhMcOgJz+GSvzLAVSqlWF3EjKG+x0DoFo034UUNbepSBk0Di8+nImora/XxgnxHwCQH3Ta+H
xnKoCK0mj34vvo4Z+C2ftflbWuUMo7T77q9i6AXRdq0TOekKqJbW6KcahZ0HsnR113R680mDjcnM
IdFzlMKxH+HdfjuMI9IbvG2WpGVaNUmQpknhTYuQ22ldKFahpaFtzAILhnL/rW4OS1n7oi0xU5fF
RcArSHck8J8BY18ENx7hdCo944f4qNyzsL/2pSoqrysCFhIBpvdR2+uxyONS7DVf/ILhBYK4mdrG
HQq7omWcJ1t15WMJkLPbd7trMgkDmyCA8A0c2x+Fzu0irCIUJTCSkzbE5sqkfyYWkY7V5Y0EyohF
az8IQq+XvvwwOe0z2ewwHA2V3XsOOPG6idVATLelBywK3FWf2AqyG7JsfwBl4PBAGm7EJs07hcfv
7Ufhsf21oj7PHhrcq+9shVFmbuAqsavz+ffGQBZk3hqQbQvWiiXzUJRpkxduSZc6HAE2Hnr9BRQJ
kYkOQJDdY0uuNlkd1x1cNx0kd9d3Qlm1WhqKdEgB4NR/ThA9j6biZgEgejzxMrfIJSUnz9//sxwE
iS1+16giJOJ5MtjM002q2WhiQE9mM0BTRpvH5lWKZZ36OFvYQnQ5m4k9s2vuNvKoR6tJyxTrOa53
CeSAM9cT8JbM5+gMyiEBfRYVdOVkdik+sarUuy1bQFkqmmiAtxBb/x8VctCHFUSS+YxRGNXTz6vb
+yVGTzMvQY92dXQQF/fflPNq1eC9KVw1tZgrmMS8/aGxOu5aNwQNnoUyf2M8hu1UoEIfnwjwSOe1
R1Im/0158zfbUPJGGGWAMm1dmlJW8yDMDlL7tMgvtw3cbvVqK4C6UD5uUUHs4Y+Rly1WBIJdENOS
Fc8hstcHIDmiZjB9Gg7oft6WTOzKrWuk7E4xr1o3phLGZJ4KvTEH+VHuY+u2jN2K0vZ0lL3hqrKs
xqw3/OSVuxAWV6A0W+FBf5IC0SbVXla8Qa7r1qkowxNmfFHUOt5nbryU/MO8MCAwmSeiLE2YDKmB
fL4IMnOy4DUA/JRZ5mhVPpmAZgOQ7OdCmxdIJSd1jTUMI9dILhQdYqs7x67qyxhjF6HlMfAXGd9s
N5y5yqNxcMDSrbTIozt/TkJLEx15LK0ie+kTVmd/t9m3eRzv/75J1guxm9pUUkqUG/tTc5Q9ElRU
nmGtwQwnLF60u99GG3VAG/aGMcnOeCrvpm4jXq4UUM1LGhiG28xc0CpmJhUsCZTx6PN2UBQZnYcp
4AMB5Y/UVe8Tr3ZI30E/1meWed73u5uPR1mTvKkyOS3VCBMgq6tg5Lo9tA7psBEkHtZLYVgQkbIg
ogQUMqVDaibE4I2XnqamNjOdYaZ2APjh2jdHokxIzYMVETOfHZZvdWC1jofvvdP4gFizNUZxmNiG
P2yHgU0RmXgWRaLPkzVJM2EQEny83OIOhlTZ3bIIZ01IQXLdaq/TGrN6ervatpFJnU5LAIUthHBm
lfgwG0cBrV71VIasTaLdT7URQ5nFvpnHJVIkpJqtky6vqeyq6/fbtn73sW9EUIZxXg11FAkenmKg
i1y/TUy+1N2oZyOBsoTDtMxrHwuLL6af1MkSsi8pAL1ntbYq7awNz7fPszsaBh4LHZwvqkIw/vBc
NvahGJFjjU0z+1kdutmQmE3OPa6LCqjn1rBTmfe6PnTadXqIlpXZRtv/YlfplCZLrdQ1Y2Kk6JcL
WAHsziDVBrAFdr/x9gs3Pyv3zGLt/gVfZVIKkGTz1CuNBCQ+P/SaYDhHRxREjuJ9+msNyIpPdZmO
oK1Dnmffvuz9x3OVTKkBegtz0ifgrpIFwDcOdpIzh9Z3w8bN56RUoAQnSiIMwEPhH3I/AcpM5oVu
9PwbNox1HtZNUsqgKDkIaZoWRGBK51bNFICtwknQBEll4SKJq6loI6v2vW9KrndIqUcrFkPeDy1w
bVqz+xX/KA7Ssf6mPqML+tx/je5VgKBH9sJ8qYyLpQsDxsCD5C8UFz9FqtXnj3U1WkJ1WBR3EX/m
0Bsd7KGzflqXc9QzgpUdxjV4h+tXpfEfYr0uljFeQZtjL0C9kK3qS+oWZ/keAwWVScLnzDbepDeZ
Z0km6v+nt/jnuiVyLRvzQCYl5HTEdfdufTIGLIyjdoARmsjPv5arKTLp6PdDT0OTwKktGWBCp5RE
XJVBqkugQpW5VZmzLdmpnbrym6FZpKHSYtuIhSK0r5dXkZTS6MWg5kKokHryhcvPRv03MdjmSJSe
4GVUubSOaTCsWYHicZ96nKiNDOvCvDlKNcJOjqNiKBFD59b6GWuLzjsIU1sAS0OwFKsrzdJjpSL7
+vjP3dG9qGxIs3gV0RxKsqeFuxP0TzqGLnPGGij56X8+w6sUquK/cIOGFltl+HEXSAsySPV+VHN7
DH9F66d58CMWQ8i+Y7oKpN59oreVyM0jsPigz8J5XCpr4L/ddge79RxQU4DsSUflWKXpb7o60cBg
KmLI0pteVcXkndLV/UUw9bf62/fJLe4BooOAtkfR4Y0he8+ebWVTXlCbS7EeOcRK+nlxAANhzwfZ
J+sj4pE9nbT3SLbCKJ0W9FDQuhZ4/W0SVbbADy6vRbyZJPxFwBe9fTSWMEqbW7SxW0NGk6MMObPp
AmAOhnfKzCKAIn+GfpLbM1FKLeVDJVag4w4iOL1BlqxqAqPCgNIGCKGEwrt9qD0F2EqjdDsX1ELW
qxzwUYJqxm0gdfdReBdFg42FrWx1q/HnbYF7NvEqEHWoj4ZfESM91ntACatzaUrwtP9/Kjg0If95
/JiS+yiAK0sD+8EJJjOBuAeSPoPxwvc0ePv3KQ3O+7JJuZmMuAq/pvjH3H9VOMYd7XYLtjKo4DmL
RjQ+csggtGmlvR60u8pD3QKMCkBKs+LMNJ5Z0GW3nzfGBz/eWyYnapIsQILUQV07f8vrJ7x3E8hp
t7//bka6PRtlIJYW+BIKYFT+d/0RtddA9HlXAuoxM6FnnYmyDyoBcC8mBFfyGd0eHvu3HhQJYMt+
4kfPM5B9F2AIktVDVuVz12luj0lZC7kRpTbRccx3VmArfUJDBCPJEtohyL6fQidiWf3bllfjKcMx
AFt4qBrQvxAGWwyL2IVXHzAu41budGC5Z5YWUHZDzKI4B1xaGaTRa75+0/UfQsto+N82hOh+fnyQ
0coD3nPEPk4SN5cF8JKJFFlRL96BYz0x44ihdPuGSVNFWVN5A+O1H8WV66pLgzjlYB/mvostVx8q
jW8ZEdtuxK3wVymUdYrDSRLm0JCASYJxKUTc07k5J2fxWbqrf002UgDMuFVYmGGR3ZOv/6dbuQqm
zFZlxNUUzgXKTcWlVH6M6ze+ONRCIGSzmdUMV7lbdt0ekzJgy1BMyTSCc6RzyAhK5S2TZVgK5v8b
dzmmHjOhIO/t1vEo61U1qoJouzNA4RQFq9g/aWnp9Fx4EurG0TX1oc9UU5Lrz7et2e5OPGhoCAUN
Ch2Ygfn4agRlUGX8zvBAdoSWHKFWbJXueogiC1mUpzxge8wSzdQRsRqH2Uz7r5qF219Afdg2Eoxw
0cANTxY9yLhkedBRIBVNgijCNGu7RmZzXurDqt0SAtwJvTrlQliQS7SxM0txyJxw+sAcA9+13xtp
1FfFJEZatEiCg/Bn29qiRRLU5Mz7i1vfrd5sLXZzz2bg3bVtG6mUh2oGHS3JHKZbGz9JM/Z25k/a
xNAQlgzKM2WaVGV5BNrdaHzBarBS/NRG5/bbZImgPJAStUbEZQDJForyflEUc12153lhAZDuat7m
tii307VpXsUSYpUR3UxSF5I8wREPzLmNXfu8kUN5nF5I6kR4J7UCAkv/TLrE2l15rDE6C4H8YUmZ
oESM50e7BNjqqeYLIJmXHWZuIn55mZHZmXMN2IJ6ZUTi+67hekCNMiUzmA47SZzDA+qHgfA8Y1j2
KfRVWz2pF/1zi/WOLDab1caenn37pbCsGL3izcmdIaxI8lEHih6FC3/XAnc1O8aufF95nNO5+dfa
GU5AtcVFy6waGOOh0hvflQa0+LnNMX+ZyOZQfa3FQGoebx9xF3VjYybp1nupzmnUJdMCgorKmd3Z
bu+7n5wTPhPjFT8OgNyIrNjJPf7Q/82G01Y2uYBNsYvLxLmsZgxkGvxrXQLO9RC2D4zzMQwzXd7i
k7VBJcgY/fyENccDMOrN1jE8kB9Zf9e7UjA+gOKCLspgB/14oCGeokVTk8rH6o6n8hjdNbAPKzfW
7UPtq/w/YuiNikzk+DXr0bKoE97KWkTwK6P+s6/hVwmUziV1WOkYkQp9XSzNOv88KD8H0An8BSMf
ktLrhdGbmY28SFXNo1InPwAICBtbmIcHfBRZLUc24LIUencuYiuPctPpPCxtQpBP8hN3mUUbTFiA
3c0vsb3cKw+VP3R27jRPrI0U1nVS/rqECRs4Y8z9LJx9ruPPVd6eMVZvpUb58/bb2Dca1y9H6dSi
9HOZydLi55iTGR8WydESlkUmX/+PoHLz1SgnnY5r2ETi+1zUaEcH4RA+859JAs7ZzC9GvsgtWZS3
XoaGayZAYQVDUJ/I/FXmif5vyuoCUOysVZ7dXvf2hVBuW6nkbh2bKTwoF/FXdqjOot/Z8ePkk143
03mzTkcZjD5PUrVUhDhQH7pX0lkn8BS9Ez8S2jk2UNRu93FzOhrJaQn5cZgmWEPwcVl5ehmaz61g
9/rjOLgzIJkr3dHygWGu9rOe63uhkwFtmaVRaxQsNCSm9r5Lp/u1Y2ASUsZWGztQ3Z0B2R6Tiv3V
te8SXtHRcjxFj+szoCvu9B/lk4zZmoP8/T3xQFCOLcXuyB+mElRMzPSDYaNpdCd+kbNmlTHRU9uD
s6DukNpjbxbYQUO+ZQ0XLNgzWnUMzadRnXoAgImaEEUBnKqZ1ghvY3MA99ht+7Jfg9t8TMrAxKFQ
952BfpGqvoPQA6ULGV2g/lDQEZSfyJ5i6eWawxDL0BSVsjlyJiTTOonQlLP+MJ4IMdj39LXC9ltv
JcwyFcNg02hPQ1UmkQb+gKCYVlOuHwcjEPVvs8Ioe7AeCWVsBjkvS06pMOGpF3pitv1aoHie5/LA
+mq7B8K8vIqpAxCGi5QZHdIejA8qCg+ip052cyejDjZj/WVx5UsJZDrF4g/pC9O+7UZfG7HUAeU4
U3Qh5rIg5VwCSZljfymt7PAgBOVj67FmbXZVAKeTAaMsGQAX+hh/afEw86LSY5ajvB/WQNe+MeGF
9o3ZRgbly+UVJJqhAgdLtjlkq3hIzmB9JxeJXqnyxtqdJx/mD/+3EUepG9jYskrF+mGQ9Zgh5+8M
XjPlkbMHMIep6eNtLdt9jxthlJKBsqaLlAH5jsRL9jDxhxCO8LaI/RBsI4N6ibUuTd0ioYpASmAx
xlLf99rc8EftYKLawjg+/Owda6psv/e3EUu9xBC0lEpYoiA1odjdRGZfmsPP+NIfRmxAPrbAK1WB
z8TXTlLb409WAMh8NZSjz8RVq9tGwAYnqlHLT+TojgSogAEbDmQJmoUfx7plGhgqSaZWmIoZrGmJ
Lwaamz9lPwGmqDnKF9Q2fyX3LWpvnN2/3f667/SuN54rjXc/r0oup1VZvON/6IFsGWAl+pYgphEc
GcskkaM9rofkhb/HRAPKcY1bevwjH1rNAeX548wq7zIsAs1zI4JdQG4iksGrlwIhj3EqNIZt3Tet
/xgdekw/HMEbyHENts2jwuILzFgXP7koPNWzzKj87wen10dMo0/XcrbKUkmqjO/oKjFQkFKbR5dI
tOszK4R5H0W79S0p09OI8qi2KGxCZWa7e2z99SLcz256L5iNlbxIZ/kiWKGZWM0Jo5P2+MJuZO9X
YDYnpizSWMjSCt0lqyVIAAarUIGdQ9bL2kN2Ag52e5gxJN2NpuCQuq7ks8CDWA+IMlcFSGurSMzS
oNW/1pKjiolpTP5trdl9QRjA0VRM5SN1ow4Z5UIu5WGk+1x84puf7fAzWz+trGBjP3LbiKGOkqkN
l2g8doIGDHy/kgig/9QiBkg1s5GwVFIHwBWpzYg5r797hxvBlO1dpIYLJw0PqXNGVKtjywCrsa1Z
BM9VP0BxXnJgA92+032ZCja8AJSiigZlcKOu0yrAd/C+KLvrGFTlRWQVSW6LADnAx2hDMLJFB/Yj
RuMyACZ31gzsZDn0bp/jX74aeJOxQqzIGh25FWoFxPlGm3zxIVRMjLQ/Di9YXLaQQD0k9+urfkgD
VoOYfJA/NB8I9/8nk/pgapG0gtbUYKHWFsIMCHyF1k6048p/leu3smG5x924YyOP+ljVKMhRF2Kh
A2wHqV+CkdoaElzqf3eV9EyhHANkrRv48MB7A14iZxIyK+1ROQ/g9gCMtxU6KuMZ7ve7r0ejRwnl
qkrHpS5nQNfxgRooB/2NkHprVv7a+PIhQs796fYxGR+PHiFM86zg20JJgpEXzbgC9smMeqRiqZG3
lC9zcbgtbl8L/nkrdMyddmMxgVEiD5IIfiLtzDK8y1kLxiwhVNA9dUrKDxN26bP6rpYuyepmHQOP
ZN8IX89BfsKmGN3GUtmnPMYEFOGX0gRq+D1snrXmy+3bYr4HytZr6djJYo+vMwTVrxRIhkHhVJ7i
xLkp50D5Aasaeyd8N3nePELK8o9SX8p6OE5+F4gB2QYFerENliXwfZCyFst8sGyWRNkPbclzjCcD
Eb08jXZ5XwWJMx+xN31KHyMsjRBeAOaAHcOGSJQN4cS6N6YulX3pCfUPMQg9IBdb47E+poWd32Hj
zWP2YXfT2+u90lG2phVN1WuQmfvzaUBHqA+ApE0GWVCaZJVCyUeijbIqgWhQwX6iDgCLjw9UzTS9
mYcUMzqh7lUoEegciDfV2RrVwa/i2GW81D90TiLc0ZKItUyDxzg0OfxGIeZGHZI4lLOgWMwBrhqg
15UFHKXMWgZzjS24htZsLeO+/X/3hSDZ4IEooUkyoGzooL3uMj0qkav5S9Sa0mqP+E+bObfP94e+
EyFYOgdbjLxDJtVOcqvwGVYhNKzxz6EpqInVArZmrl5uC/oz95PIvCmwH8ERCeIYg9KGxsgUoWvD
EHu8v7k20W2YLM0AqtdiV/Z0GNr/ry17lwjIEUlRVaCqUE9FJqBsw8A3fsmVwC1oDhpnZ1llhu3M
SH52HgnA0bDAL8jvC1Xk3zePJI+V1QCsUeyvvScqd1oZSNl3xv39oWXkNBsZ1GmKAqx+eTU12EvW
PmtuFPRm913zwPtqa2+sQsEfZoQIw2IOb4B13DDofqiSgc4vCvnQrwenFJ9nnvFpdl8D4FJkYNAY
moARm483Nhc6xm2KmfPrz5BwX15QE/4hXggWderogAhgRD3E7n0wGzjQVh5l+4tQN6K+MDK/HvlQ
dmNJEaaTsfJV5TdrvXRnPKPsMP4Pad/VIzmuNPuLBMhR5lWuStXez8yLMGZH3nv9+i/Y955tFZun
uLMHi8UCO8BkkUomk5mREbo+xYe5XXIgklO7EHGL87Z1/yuYM5DrbafJ0aqFqlW6BSi+0k6AHBFZ
YOK/OZB4HKAUGkrrk9lekeX5shvyPH23AhZ4v1arHat6B1Sm/TbrVwUaJr0o8AnWYDFtV2Weo6xt
zShsqzn1VmNTIaVXqMHlldC9vuARFhPYrWmTjTxK4jCvlcNgRZ4FRlotqp5stX4GO6+jFqKONXVq
1qSuySbYpBTg7t+zol2YsCF1bkxzlp5KOrsPDiv9ZtbBDiPSI+LaAaRA1hQC0gT2sRQZYBuLpz4P
tXx+rNb+G1jUbut28jc9Plzexc+AXRwsnOK/bTEu3U29ZFVKawPyFT2YkOiRv+qoaJVfxX1rnu/h
6Scrtiyr4M1noizgl7ZMSpKE80K/TgHldtutW1Ew57nf3gwTmnS5KCutTGModQQbumPVIkBjfEph
6JZhDNa2LFNFvYNZR7dMuGG1TAnr1ZU1zDaB6G7TJycxnqG1Jgh83E3bGWNWY/ddjsJNE58q5a9o
qPGOzdwqFlX/Pif0dE020hTZwrrAg3Uez1NbisFNHiUAmLTfi3sDeILEg2Cku7Vu7BZ+7IkiOndh
O4tMRE8Ve9W2FgXHybrrt9OGskNlCgAgnwvIzLIY7163sVqBMbTfxSJn5NJFEAOFBH7LoLoF8b+b
fKt/KEKkxOenA+wS5JzQZFJkTEszRZXBgIpZv41lOOO1rL6kD7PuzRW64piKAGmFjorjrY4JKxFc
j/sdCYaCbJ0g6zXfK9u7EDVHQEHJMtjeKbkMHarXw/IAXkHKVEotVzf66l0OIbwPuTfJXFlpO8hl
HUvZqanyDrx+DZCcVqecJiMR4Rp4R3tnii19jOtiZSACz0PZLICjbsMiqQXnjf/pNPDUyPh6qmwz
J6GT9GSdqzrGLOx7tRa8C8md5DdH8k37jQajEwvlCnnJDdmZZI+Cseog3q4g+ggaC8pZpUGsDAQW
gljPi1t7M8xh0KXN3ibVBJc55D+rsnGVoXeWsXDG8kuu/mkfn54AvLkUpG0WBtOZE4CXj5VZCgjw
hln93m7jU6tWj7I63/wL59uZYXINCI+PWblBbRRVD2fUnpqu9Bs5E7g4/ebsxb9fDJNrkGFYc9JQ
/HmT3JuzfDOPzV08SG9yK/+LBRkKXjvEQhHdYAlrk25UO6vUUcOWAexoCWhGTrb9eHnXeOsx0OHV
TEslBnrM59G+Vuy6mIYGJLxj7ZPauu5n+es6oshGVEFCy4sOe1OMb49RmmZ6m0Ed3vqeQ6kEn6nM
BRcyLywYRDZQTtBVHe+R8+WMXT7UVRPhMaKWnl13Tor55ss7xn3w7G0wLjBBAltWxzYBnWmHkBDd
5zeGpx3aayplqH3943ktHB/0UYiBDBCTMDJjroT6ABasoIetXdv9rWlaQTdtjhL3gnPK3TuwiBo2
ugyGJTOuMCCX6HR5zqGg8a1PXrY/7mDQhZi6Sd+KeMiz2EhtSiup0VoS2sOpt19zYBUj0WOU62M7
G9r595/zISMkjpWQikPEt1SDHSz2d5PTemaHnhqdPot8gUPQL8DGBMOivKjg+gK5Ot3Y3U1bNnNe
6wMqLwW60y4Ve4VkqDcAF+VjRlUMIeR+qJ09ugk7e4MKrKI2Q6gruqHNp9S3Zqef/OrHGIzXqCIE
qhWkInlLvttj4pLyCFCuD+Zo2fKwWcpmAydluvFjE1AGQDwYjSfrjkr3xp6I1ZB7/xo7i4zn55uZ
D5JuAv2C9sbmlT6IgSAk/ULZA6bf9LSlaaCFl78mf3OR1SNX0/E1mc3NM5BMazqGi+QGuRK4BdvX
ywa47yyDFpf+vwXmnEVR3so6GdJTk0W4qazlqizqICsr3yD9M7Rnf+Rq/6hqVWhv5DcxC0/wA0RL
ZAJxK81JrbRrCfoj/YEyuCZe9UN7nO8p5kc+GrEjKmbz8g0DzyQgp5ALgAv63GPjKSVSG6+Q/Uvb
xYO4oVsT48ogs0PK7NdmJ5NzeY10Dz8dyZ1BJsFJa9JbMyCa4SKdjK1xMBbnGNpLNfw58RKNajY+
panJ4MFiZ0eWNkcvRwGHNJ3GXJ7ik3Zbh7Wn/hCDBz5PjjC2mCOYzmBdT+xJOlKxofYx98nm2aWj
ezp4aetgHJzigVYR7a+ichcvL92vkjmKqtKto9JRfuEDbbdMmG+F6lcg6pvSz/L5s31sJhO+22Gc
rEFBLXG19Hur6d6ncQgKe8okBcU4JE5iGi9Dp/w5vojZWnpmdjHV1GKjWrohCRsgMEZguCpwrGFW
E9k3hfSu4IuknZ44QFS47Krch5phWxTijrFN5R3ptTOtoFoV92MXh+bT5BX3pR/70JPP3iivquzV
QfUCLtDLNnn7bCKfQPVKR8eAVfi1QXGgFTrSpDKNnCH51o7PSveziw2wCjmN/euytc+XMvTlVXRe
TGJaMpKj871NR8WEGC0y87h5leqjnH6TLUHe9xkhDXZtBQRUYKACtSjGvc9tlNPQKiQfgdPCJq4+
KBTBvAm1YtQu0AMZfNoYrA6g2dHB7yOhhGEfLy/y8wk5/wGMA0WGNLdyhOzJtMLCfIXeQzbcbvnR
ql7W5Lutvl029xn5ziyYuafstbPrtUXRc5yIb3TNvdkW16kCqq9ZrgNLzYLOao5SMfjVNFWewDqN
NOcH9Xy1zB1WoN6PNMRKTlrh0oAg+dtD+rxiCElcLPx8ecCWifoJugsEYF/GfZJ5JaXcgq1dkXO3
rRonXa+n/CnF9KtofofrqTiI7+VWDQOu517ULXkL3IYkHa2BXPVt7xt9dWWbqgAmzTWDZsx7+VNH
le3cTJvoihJpUMKSpty1US4c/lrU58ufiGcDGQx5f9hhEJ05EPJWVB00NqDntK0/O0Nz1Di+n5ZO
5Al091lP2Nth/J40ZqIN0F0+rZOJ2a3XQf1uxSAVRTs39bv5oOq/ZOmKGKFFRND9z1FMQwMDFLs0
I9VQTGa2sankJN9mKCSn0hEZhmOAah/rRBI+YjLKIVHyEi2mAPFAF8QueGeVZf40oHE9kCIxjqQP
owYIKVNUguVbMNCHx8ZCbIFxeNvcskFLqOxXilnX3AHwy/1z59DhfiBHNnGmWNK+pmrWpMgk4zhO
Ly0uHvlQmofLJjjXGr7OzgbjGMrW2RYKDuahgFptfUs5KQcneqrfSSlR9PzzRue5PSYgDpXRb+0Q
QzfbLoD/ux0iwan9jFZFyN2viAl6zTgutlw19lE9aOjbtgfL059KMNpitOnmz4vi58aYlHlY9XLW
86YEyYGKMSYQrLdgixiF1QzevbVfFBOLjCyb5HYxrIP5tEJbKj/hMVmANK0HvfI4o1q8ejSljO/y
EWNFkAsVuAnvJtnbZw5xFfWKNZaYmSV3SmCDUcG4BuuxMxzE06zcO3Nniy0aL2WUzFFuGMe0GFWn
i4YnJdILRwUIN5fjG7KmoArWnlAIvZ2i+fV/WymLnEs0NVYUO03CHHw7YxUM0/Wk/oBQYVm9qs0D
eHadunlRRlFS/fktdOZJLH7O0Ec5y3Ww0xnFbzL9VUSAvGgOuuaOYIG8q0C3EbKQ6KmIXsz5MKWo
xp3TFSfrW/yYHotAA/WYY8XQ5qQzVA0R+A43Tu7sMUdk0eY5gxIq8LZz7vbNYyHH3uUlvX+TT8F+
Z4I5Hc0ASulJj+JQOra/J2/zeicH9YZ1313h1XVn3XX+5INH7lhdmSA9UVz9OANejvfZQ3dNiSTr
H8KnCm/ZAExpmMemfYn3wLt7L0RQTscFEdWgIumu1+/lqYbwj9Rh+nDGUe0Wd/4hYpPnJRO4ZA3k
1aaJbIzZhtQsIqsECO5kktxpSHcYDfubks+9wIU+w+Phqmi00N6jiYtPZ1zIAntNOsw2RVZX6Dl6
lDicwt6Sp9Q1HGi84t/l1EK5wLXeMC0r+N6co6IrsgZRWwX7arM37zpBzKkfSR6WXbBEpiOPx0m+
00DRcNmvOC95TUdrFbxUJma7UGc6T13yJJUwCQDmviFYXdWF/PNpkB0MtKz32wOgM2Bb7Fxgabev
s6hJxynkoQspI2VC/wz1WJY/Kqn0KV8NZGwZ1L+wufAeC+QTa0Dlz+1fol4Tp4wHe6qu42krI+Ng
454EYuBMr/sSM+rGQ/6YYHK0dKPr7ZT8yEMQct5EPshXLm/wZwUG7dwojVW7QzJrWx1t2QxZDY/8
rJ6p8CR4ZbuvWUAnkrtXCCM/4rHiSUF2SI7tV7FwEefMnC2bScDzHNdNY+dQ+FzuRqvwSRM0hoix
mhMLzozQP98tM7PNophW1BIhluUjcXzDaJCgDcU5E2cmmLxqHOxCL5oSdIim8qvflMmxqsG34jow
N9HDiNOlP/9szPlPBqWcWhmkiEkY36J77GdP6U11pd4lb2Wo+VJYv9VXaIdd9hb+p0ImjLgDvTZ2
tiKRJjOaOr08RaDXuJvN3PbQhVUeFmUTPB74hw841HdThszOWGyShHZfvJQn9Wb042MVJJ6B8VHD
WT3w/fkijC2n2Ew39MMeUzJsx6VSZgIEVp1qN5ZSB6VU3kjG5ps1SFG08aYxm2OvjQdjMx/ltvl6
eWf5/vlhnjmGVgyZctI11nHQVGddDpouTGAvfjzsKHPOyjFpSA9VG/AMyqjbUXFUaLiRR8qJR3k3
5COm8fIfl9fFeXqebStz7rqI9Fm7xhD2MypAKdrutLbz5CbK/EuaY6dbQV7dSIrAT/lfU0PrBwGc
KPK7BOnuuLdaOoxmF4NoOG/vurn1QD38VqUQvrSq2whioemaXM/F8lwZ+dtQyL8vr5r3piO4Of62
zyTr7UAm0+oKaGo9UKIM8BC4uRJsYNXBmJWb+RDasEU1Ge5Wf9hkazJ5bMppQzmLovRtUV42cIMp
GNjLW/BcuVIq6CByvUnHIlHtxrFhk6s2Jcj+N0zzduYxGW9j7bVLRe9IzpMHYFn87chwTFyITDal
6ENZDasGjnUICNMMJwq00/sr0hU9innLgcIEYBEo89powZzfD6Y1SVuUV+ax1YybyjCdriFXSyZq
mvG+0d4Mc8zXskn7fM1RSUh6V0t+9NJfVnMLhHO5LIehebnshtxF4YmhQ5IOCDUWdbfWtVKkPQjP
5PnbCHYPMo/AUQmMcH2dPmT+Y4W5igqydo2RgPDiywBaHUp4lstXvbf4w6E4TJlzNVTB5XXxgiWi
NdwC5JRAYzAWjayQLK0GrUixtO44Hc1eBCflfSfUlCBCiUQW5JdM2IrjpLan1LSO3YYW1fokA34Z
Z4deezBzKyjH4+UF8T4UGmOg9ISoIUYFGLcgQ4N2zqzmqA0aB9nO0ejEPIItmuwQmWFugGSLTTMy
qRmtdqzpGeNijlKJAIT0xzJPQdqY+nsxzN6pejtNVIABhNdUNHc76p5yeH9x/QP+RfqpPxkDBkOh
tP2QEGNcoUi0OiuVyj4aKwCyIF6XTTQyiO70eizwOk55Ha8Q9IFAp4ppTJNZl5HbOTyiscMKhG+5
fqhWzLPWp239Zq2S4MXO+1I6bZNaKh6RkCY7D0fArwLoJGdFmCiGP5fa09hgxFxV/Mt+xz276AIh
fENP08DSzu2kG5E6q8hAVmM7xgMVTIp99JyhclyDrgZgwVMciOAK3LUBzGwYsqriAmGedFY2RtE2
28lJb9ytfCCwlkWiTJX7mKIzRJYN7LmssaNEpMvSPtFm60g1f3UfmnI3HRKdzfUpCOMhu/kXT3/g
INBHANUKijrshWjaVRdLiO8niI+7SHncebvdJkGg4JVWMZwL7DkwaEht2JCej0VUpnot/WekKGgG
h/hUkZqSqpi/LvsH/fzs6dpbY07XlqlpsxUYjSw1sDmQG9MUNVhFFpjS1GjmRt3JUX4aom9WWqCA
K0gFeQFivwQa6XeZYFSTNicg3z2RfHK0pvdU81XJcm8dny7vFdetd1+GObL1VOeRDETdUV8a9Pcg
Du8p8E/HVMff/5MldiDFSiYLcObaOgK80XnyOGFyh+KIt54sh8umePUXjNETYCvh1kAK0lXvts+q
OsSoDXqCeuEntWOPDhUeA5LKw9Avalwg/kT/CHXoBHj3VWCdt6V744z7LVo3Sph+sI6QhYYUDPH6
qHY1KJFfXiTPB/dmGB+UrWTDrWwBZ1TftdObIQLb8VwQs1RERsudAl+Y291O122qgOsNI9QGyEkH
9Yzp56JmGPfFjK+E0IMCkq6z2XJabiSuZ/BzZdA8+p2W7yRddMJ4Uk7tNbRCUMG5vHHchWGsEbAE
QPc/ASELRY3WvpWl4yInvjzhNWXZN6U+vvaLKnhucL+RAYg5wEMQC2aj66iVIB/TZ/tYygc1sp1e
ElXCuM6GSqYKTkYZySXjBakyTQQExHHYW5NTZn7R/IaM7+UN45ZtkFH+bYSJRlIzkXXOlwTwIPXU
Q2Di/SjJd1XmxiE4o4GcaW7kzBXhyrgP4r1hJjpFsVzKSF1LjFJaGDxfjmNAh8CHQ+UKKcfoIthb
Y2fr00NUAYXENJZSOP1srs1rFUKMNmixuzeMkaARWKeOGuDO96t/9YrbW2ZecV0yWEoTjyAEbr9o
qJ2CL2Z5+98+ITsd3ZSoFG0oWB6pjsH6or1JsRP/VbylroXalHVsXiBa319tAtAx/UDsphqaSoCH
NDFExRLTAdes5KjpxBBTm8Lt2B3JQfX+gdQy70zv7TAeaiaxbMBDoxBAwPo3MIhec1f/RaC3/NwH
ZVjcJsfuwb5H7ebyvvIO+N4u46CGncbbOoAERIof8xUlBZE+6GciMFS6dxbYVsK0xaqqxDp5BwVi
rMkr/8pvIkrD33vV43itQ3Ij8/tjSxyhOCkNHhe+Hgu3LxsVLfPZlMINtBxmUbkS5AxVoj5sjXVI
q8S7vJkic8yNE6tragLmBIlLu3WauDqstuU3helEGHmX43+TxAGhgHRbVzF+YTPvyh4iDlOKv/o0
G1f9+FURTeByk/m9Aeo8uywkj/pRb7J2DLsvVSj75lF7M75CCe+6+w4VQS85FTcicSPu02hvk8l8
4i1LtnFDLCFPoy/7YENwwaPyq3BAvwfwr3RdCq443gW0N8hkO/VCgFldc1TU+pNEDtIaznbwL/wC
Stsayr+Uboox0c+6VOF5kYR2OZWBZDeRO9k9GuvdLHuVWo/HmWrcXDbKiyhQzzF1zaYq3+yTpZLU
Ja1SXD3yCt7lLbtTByPINhOYmkVUe+BVDE1NxaOZDs0CMXbuKJ0VJWVTVNbRWLYaUixyemzH9lGu
FnLs+mIN5izqnW3VgP7TohJvmiJ1siJK/rq8Zt633P0OFvtUSetixxlgwANowzBZ36ky2MOOl41w
jwWAoohr+AcwAuZzdvKkWGqpYGDMmzwtmA9R2L0VP+LMW1zaGc2DGv8RVd+4b1BM5QKdjikbFESY
6NKVupJZmK8NqVnd1bz2xvJaD+qIvvwmyjF5oQzT1oYCvnDMDbMI3JqYZYGELT4Ra7ydYvUh65WT
WqlBYcW3gy64ZTmpC+ahwBqGSVDwCBtMbUKRkiJvejB2YG7EraEHE9VOa95rVuz2heHXiX/5E3JW
d2aPSVjMWa0Us94w4dNb7VuM2cza2WYU/ywivUaGYnq6LG2ClyovCz2zynxAZYtHBUDqFeF09XVM
xlRPgEYAqg7R+1Bz1WPk/4MOG70FmDvQQP4On0E5H9MqzFrtRVO7GPLLp/Vh8LqQdvQmR35aIMj0
jyi2ORnFmT1mlT2WKa1Zn0Eum3YPtuNwpf5C5R3KLHlQuSSsfl7+mLwX2JlF5h7Ut0mWVHDPheDN
9+nIG4j2jtLr6NG8MPFFc2JcZ91tKHMrQp5J73VzzqC/N3lmTJxqchsrczv9alae10gQxz8rRqC0
havDkA3KLgPCrPPgalaltU5yU4DRrHbm34rtTNcV0IrSa3xzGHzzBKgLwP/1nR3+i+IaqpMoNQDV
DIAz23hWJ7C2qBKkrxSoeZbTXd6BCNf847lLrO9vI5+U+PQ0swoM4QLUsvranDhldIqKVrCLnNvQ
AD+FRtEzqCaz2h52k+SFNqblKQOGkLzN8pUMaStjE3UweN6/t8N8rArVKIL+WXlK5+GA7/a4KeQg
8HfRWugtuEvLUsWqGsonclIfShIo4zun2XKEerX0knzvCgdMUbRdJ57w4dyvZ7vI3Hw9SvHNaMGy
vdzW6yGyvo+V6HblxCsTMxIg50QLmTaDzleXjDnlQF0KXHOoILvtISMHAKZxmDt3fSOZL+pBcrbT
BF8lHINWrVH8Pzc4dnpcL5WZnbZ8sVwJJSVnWObaKY0OGacyP13+fJy758wcDS+7r1dISm4vCclC
uS3cKgqM6ruh9Y5dlRg2ExwtXmg8M8YkZq3U6XOSo0m4YkQREo5gFBveqqsF7KPDYT1Kz5fXxsve
9/bYWXp13SzLaFYEfxezQr9GTGKB5cvfQFuLtuRJrLDA8Ug62IYmKBrVlEbqfDfl3qiXrEowaxpj
rkzXnK7uXC0XvmJ5XgksHBhuALxT8Go8twM+0CkCaxvlFKPJVwXJ5gSc0hM2EhNQN6KGNXdZO3NM
GFFkpYF0qBKFU/Mw2u6WvtmjJ/hW9CAxiYG5XxITRhIUmbMZRTNMBgLoA9XrxNsetYMRlE+Rq4k8
g3fK9taY0NGW9pTHOTqGPVSPagCajwsk6ef7KfL769ht3Owmz1xyLzrdn1mVgQnFDYbbE+RfNvj4
z7+chFabnJUSyO2I075qEPeUjrIr+yDLADl+44O76FG921zFR4IbAHb9b3SK8BtQA0EdSSWKZbPe
U0haaRCzwZlfj9nSOzj9hfzl8vfkbfDeBuMyxoD+RNdP+cmuYteCwkZ+M6RoJkp//l4+WwvjNn0J
BKxS4LrGsXSUGTBfoiGIlYInAe+5c2aH/W62kaozxNlPrT/6FIK6XFnXhYPzhkE50Xmjm8OeBeAa
dIt2EcFDxwTllkhqq9PxylECRKh9lvBmvvx5uKEY5XqVThmanPf42lckUfBqNB7SRxV5seXJd8tp
9lQPcl/CCMJLG4Fr+7DH7F+Cl3Ce6V2FmvfV8gXMp/ljDx7xyEsPjW89bW6voqaC/w3dG9Gh4308
gAMwwgmQ8DvxwPmhG+xtHjoDTDu93xfOEqYn04+e5nfaX/Ebh1OktWR00m2QdQF0znZ6KNukuXWq
ieHY4qfSGKWrTAR3d6Uupzhtbb8pe+B+tjVFcklEoAFekZ/Od1mIlSBbg/jm+WJHUsyoEI8xJHa1
gFzFvvEMpTyUq9ajJUKgcxz1zBaTrMSqHumQVTePUpK50VR4WSsywbl7zkwwZ6FuMiNrLPCQGrav
aZ2r5E92X7qXjwMnWgHgrVA6NwBaLZVJTEg9JYmt9lm45bJfLqYzl5AnwBjeWoqKU9wt+zDFAh/G
uR17SVWTcLmrQgzhubRu0vjZ6+TTWg1Iko6X18bdwJ1B5sVtpv1ax8sWY7TxpiO/O7V0MVsj2ED+
EdtZYfJkOSLd0qi9hDyZ4koLLwpNqB3RfKQ4SMG/WRJFfqGCSceYz108GVdlBDoGZF3l3aidms5w
SPXjsg2+S3zYYI7RMrfmhsJ5dZJajIrY1+lgelP6YCbCZI6T+SAfwHuWlkYBFqUes0vB0ZHro8pu
od+Krtz6LfYl13gqn2PMNDQ3+uPlZfFyYkCJMF8OVBHlL2RSxwE6JJld5huEcYlDCz+9ux2lW8gQ
H5pb4kIXVXR1cndyZ5FZH0pMLeizago5XqmUhFME0xu2Uf1lXPeeHBjH+Q2UoJEt8EmRXcZLCoss
aqyhlL5GPiGFO8kPceGOo2goj3vAdutjPEVV6mTucqQGPYAxFUQiTICNRZ+NbwTcVppJGSDZmnar
W1XWLNjE9JXWsZQ38rjeA5+FAVFIn1r+eIpu7efLvsK9yKy/bbL1a6UmpSF1ihRmsV+V11o5Ou2Q
usugBDFxhzxy7GJzLtv8L/75YZQJV7NVaXKxYaHbHeXoR16cOEvmGomzBpSIL33SULYTrFRolZ7R
3RmcB5nS/tpRGH+3DsW97reHGAKvkz8Hijv+Eo/pC74nO1MMnlVi9xNQzbPROAa5laTRG40HwWbS
y5FJJHHYPzaTOXp90qaDEeEIWN+a6+hA43L9Up+Uo32r02L9bwulmbXx5itRrY6XYMI0yAFsE49U
EH6e76hRdo1ubWUZWjeUNEe61R7NlzmAyJO/Hss3WTAqwt/PD3NMWOuLzranBFeCYd6ay1VXIrkS
gUM4tZKzJTG7qUVLmgJFWZ6W5JDqs6OtUC+3PLuf/d72BJ+Oe/gAQkclwdZQhmRSK7MYmgxCr2qo
Qeyn7B31u3xj/4gXx/Yxs+hZQfxVe6lDgjmCtHLqHwLzXM/ZmWfSLnOr5HSU4Dnxq9QCRDQfaje/
0e+ro3KwwMW5/pQOqiMfC1fkOXQXP/nszjKTi+XDpm+1GaPFu0IpRnXnphJcDIKtfR983h32LFPA
WV7PMlSFrFMTWGHnN7fqUdS04h+Bj5W8Z+o7O5vRxBJ47jPE7OJZ9pWj5EYBhdxg+0JxSBHaY44c
IUucY5IKzerBnQJ6TbSu5JYEH0uFulkciMj2uIdut0Dm0GXbDF69scGs9HqcmpPcn0o9/N8c8T1y
7zaxghBB19ioh64nGUr3dAoTcPIrMIF8r6+pJ2a+GSJTckWNFdHi6J/vDEulqkV5hCuhRyzpx28K
DmG6BJeXxwspoA80bTAWqlDzY267gthjZ9WSFlppSGrZkefZ15PHfDOcgoi6DrwzvTfG+McgSYWV
xvhcsnmdZ6G2XsfQgW2SUzpGTiI5l5fGQ41ae3OMd3QRXm4bFh5WX9JXsAohhkRo9uExep2Gyi2B
Pn12itxYFLp4H25vlwnTA2pC4FCtbRRH28KpoM2BFNeR3Oqq/Tn5GF99kjyRThg3gVBUgPXR0KHU
O0zUGucCZqVNCj3zqXhGH+SoxI6jP02+6iGIeu2bYHfpx2LD5M4gW2pWi4qUOJr0XFgHzduOUQCV
PXTeaKdFVEHhxeS9McZN26XM617v4CnRfVMNLjiGRN5C/4pL66Hr3R03IIyNjJSgtQbA2DjRjqLx
nIaYH4I0qeho86gtAJClwyk6evw2ewOQXoozS0swoQ9xDHKTD49j/bg10KPcbgsQxkHvPiGCFXLd
EjVnyntJYJLxkGpomypbgf5SlVMDsezqvhNR+/OwINAa+dsGu65aHaZpW2ny3PnGwQyywCydEXUF
UF6CH80IqgcwbD6vj5edUbA09qJLsn4xezvdQmP7amqgncuI03ciMmGRFcZDDCQFiaXX+ant0mAu
ASMa4msU2gUT3Hzn2G0iE7dqfZ1wssrk1E0gd5QXG0M3c4IpNnBrnWp7vasLG0+fXJ2crhotsPLb
sihx594Lu9/AxLBxWRa5tgFBodkzoBnBcJ2DIiTyBmf+Gf/afANQguIgkpsVbTH9890hVCNTb6YK
N4KUOKrcOC0olay08y+7CzdR2bsp82IuqzjOoiHb0OtBFxDNq0wB/FJ9R2WsR7yiB1Hqzr36dvvJ
ZNOSPMiRZo5KmCXG7Zgur10CyInefFlHNMVjTC5AFsYTLJMbNXdGmRzaLqptBGV1FCYg2O1ClPrQ
NVhihwr/6MHgUv7jyyZFy2RiTDZFuhKp6C7p8mEjN2l53JqnjNzOUBjLRHUdeg4+ReyP5bHlgSmr
mmYrKzxh3fS2ve3BVKHe63fkhClyqPiKJsa4Jcad17C50jwkUMnWsJ3kSV8dYPrAxKo7qeqYJ9XL
AxEZAK98tDfHhJu8HFoD3JlxqGeQh1pSZ9QXj1jXq4hJWvDR2FJAikn0eC4NO9wKqQbPUnesas2T
h/4GkoUopw7jKVZFknqiM6gyEWaJMUCblbN0pIIH4+14Q4FYOnow63WPBOlfZRA7Z2EiC5Iyfeg7
Iw2T5LbYfmyNKN0UHDaViSlGl214rmImTt8qx5JfM0N0nOkHP/d3kE0AtYYJU4y6Q1rkPDimRTXO
Q5RaVEQd0xPQiMLIXYSeFZWeFc1PfI7E58YY7yO5PslF19lhU38tV5wt05PSzr0cLjhH6twKc9X1
y5QPRdxa4XjaAtmfb4zMWR7ozCclUi0FOevnSw3WwOMDHDBBqsymCdogtUYzKFADMHtXn7+r0u8u
DTeMr3XGnwenc1vM/jX9YtuRAVFdqrq2XFN4Kl4ARxPzEutRvRLNbn8OFufmmI1cgQXZIDRnhDV4
t9NDOYCmcg1XUxDfOaeW2gGZBaCbBIU9mfHBDArCg4bxYwr8oPQduU9xA5NrHipfvhKyEfE/2Yc9
xufLGVxWQ29qKJVUoe6So/mmz8ca+pEUAqVB1BuzmprhrlfCHP3z9UKXCoCh+s7FoDNXNrgEYsmW
ch1tEVDbYEQKtS/rV/8FvGE+mFSBxwoFp4H/ET8sMvd1kWcJZCRLbO4pekiPynGuA5Se6cASJXuC
7sz4luRO5I+CcygyzFzbjQS5vraDkOQiS26apm6e3AzJ7EyjKKxwLaF7ADYNEy9VdlPjGZoPRdyR
cJ0tb6uV0OwAT+1TV6qFzFmfX3T4gDtbzHaW25zZ41ZR3xnCIihfGhMXDC0AN4cuE+WUn+P/uTVm
D7VJHdU4SujJQFfEoaM90q3hTQAW14EdPgiPBvc6+FgeK1W0pWtca0upweD6G/HlALpdr3t9pyIT
Xp+C78bKCcTlQEBcIxshHnaZ5vfV96y5bSHSdfkIcG+d3ZqYqAmuEK1EKxLsBtXXCn97WwYA2V+2
QT/Ep2t0Z4MJlWpL5jKS4IJKGx3kGDP5mO2FhvChGDFMoAMVrgGdkRu/LpvlPOvOHIRts/aY7Jz6
RMEhy4Pe+pI2Py278MfiWy3/SMm9EgfW9HrZpmipTNKjoz3Wy1EMYWsjlKt7ZfsFYU5ny65q9dXU
nsCcd9ke//OBUlLHyQaumInWOSr2WlWNdggoeN++tOPBzER0PPSG+fz5PmwwLqImQ6S3ZWaFTeEO
APmm1qsc/466O2ttHaV4rMbr1lAFAZJ/uD+MMj5jxmUOmWmkXnkXRFrrLPPXyzvHqd9R7/iwQH/B
7uWbFstYjyVifza6+SvN72I/vVF/AbJzH38FaRVGBS6b5DvHh0XGOXq4whStk4ZZTsoJPlzNAaYq
DyI+U+HKaGjZrQxFXwmcsQjDmjOfVvCPA3UOdTPkefZhOsxvoneT6Fsx97Y5TKsezZsRYtbR7aTi
rVOJoETz+cV0/rGYmwWnKlmIjHNVWHeL4TcYJYvt0c0qX7G+ZpKoXyRaEf2Sux2sxzwxVwn69POQ
O2gyOuucCgLv+9H8fKww3iQDokYxf+c2skRGqhO3OrwhPaLCmgUUkaH5dv0PAKD/xSf+Y01hefXa
up4JhGGptdnXPMwHPExXEjIdOg6e/5TC/O2ys/MTV8wt/7/1ATHMrI9shWpPuFm6LwZGpseD/aiG
7ZfB78PukLzUAliocIVMmGqy3gbvKxLlJYgOPWabYj/yumMPstD1ug7iYJpFn5AGof/+CTHacb7E
SB0kKx8SPaRkMzQhiNfDfD8DtQCtmsGx72X5X4XFj01lgtZmNx301ZCdE/turP+PtOtYkhtXgl/E
CHpzpW22HT8jXRgjrUTvPb/+JUZvt1sQRURIJx0mQtUAC4VCVVZmborK+/ZnW79QrgaoGFVoccnF
GaJiMFZWPnj68D1m0g+t5zZXI1SACgNhaZIu1fzaCU6FaC62/JzZIdhFur12z93PR/XQnVgvNqZH
UnEqCwStkiDHDI9MBhiNrOU1PvF+kFmYTHVmNiRiPY5cF0qFLUFK0VXQVaIXj+rVHhg5O7V6F7No
EApFycxnlXPX3/c3p46KKqo2qmleFMbHkGb7kAFkTrJUxdNd8ZV1oa06C0azMJ4FmhPoQP7s/8tS
cupUV7JfNpDoVp6iwJEgDrPtkesH+8YKFUgU0DmJk4hAUmHulMd0kUsyb9lU7tujZHXeuGOVrljr
okKJUqmqvMSZ7IPb1ZSEzkyFu46lR78yjok7DbB7QKQhd6XTvONNNqZpneGSaR0yaNR7wb5PTULE
hYEVZzl1p/wOELPd9nYSJ/8lZt1YpWJWrCmTFIJezOeN0QT7bq0o5jAeZ242S+WybWvdG2+MUeEq
Fvsy5ZYsAD344iou6EAHpwIjOEEEzeBIYkFtyY/fWhwVvQIxLbsmTQJUt5QLISVMHnVfPXKfiRhT
8Y1Jx7vuKNdPSAWyAIDhXgP7k98mO0yUy3sAFczIboHRmU3js/p19Am8nWl3Na7c7CsVyZJ6kmtp
gut0duF3T+PnxNXx8B3tBfp6dox+sM46haylUqEMozNaIqsASAMnjWP4IoHkPTx1uZm8LFZzBkyv
MA1bZYHBmS5EBbS4kmdQTNTkk6oeKdFwlujrF0KZg/eb80cOawjgjQcLJMaVf45oeVtOUjd/bOzo
KMfA533CNi5ZJFizPuNHv+RXd71ao9ynGlKRl4JYRbuoOjYDOhytldmLuSDinEgRqngo/fYY7TAV
dNJDk1nRWD8v1x9A+dEYy+EEckWIzww2QQ+Few7Wz9ChMwNTPRSnmhF91u9g8Kz+u8GUG8URYI+y
iBOaHHuHaCCEz0RjuicVN2RN405g8hasR7yrScqDimbioAiJbyoIpnHs3MKXUCpKHvOT6mcHIyUX
iS/ujMRkTfX85ur6zzQN2UgjNF3kQhp89Z6AmPzSI1TWn/4ctEFulKs56qaMlila5hE3JQhZgskX
le+M47EeBK4GqItRaxMO9IroUcz3ha++ZBjnRFHRi95/0EBUXuIxm4Dk82wcEpplph/qvps1fL4m
s7SLaHFmfV972jl/g0y48rl6IZcJQZPjH2SUDIdlrZi6wSKIGXephFdakX3W9WM4u2H1tr2rxOW3
FkjFnLJIq4GPJZS9Ac8fP2WRCz5wLj+XqWJKnLdtbP3muH5BKuQ0UpuP0KoI/KK3NMi9NQXjAbEC
AvvZCamYMvUVmFlDlKSgSvq9/v6D8QHtfpThPiqzHQqm4q6wmKkvax/J328e7YW+QMYlQDAb94DU
WdIuQwpAhN11O8lMMLo3kAtMwFeonkPWSAfZtq1vSMUYPSqmpWnhpJFxCaSDNllJjVInqxRHztfv
zYAJ9OclyrGUhvNIzoJNKLpSJ33WAA4WXXmHmRtGNiVuB06w7/1srarLIWl0cUDNoPFbaKFGxxkc
8rLFf8tPqTWBVbV3Vexsjm5J6g2I4ZPTYKAvdFkZ+W/SgH/9FqOdP/+WsG5bOe5HkizPTpyb0q7b
Tdbg1P/Ih4KJBF3PzTVRAb0E5nMw4f2zOWGopSwWEOh+jFu3Vnyvgq7B155Jw5xAsBsZ14XMTHdW
b+Qbw9Sey3OZjEnfqcjsPgYXl4P8JAw20XYhc6cFOH7utiPCany9sUjtLMe1zaQVuJH5PQExpt4I
ldtkz8RGs+yQld8czykNo6rRZdmv3vgz8SPRMb4or5HbHKLM5F2kyr5gZTvgOnzWGpnfkwrjGAAM
27lu1I9iG6aRdvEhhgq1fMkNE3N/Vu2Gj2CI6pl+uxpvb3aXCu6JrIH4HQ1IXzH778ZXDW8gMvRd
Hvk3xVIPwObZ259zhe8O8ffGIhXhNW4elmaAB/2IEZk9HeRPkY5OKhiXuc8G+uGRk/PgNzL5HGOP
5rZ91oKp8N8nMkZQBJiXImU39pEtjh0rDK5eyjdLpCJ9IxSDnAo9juPjZBdQhG1lvLqkBwMSUzLU
4Fwww1mDxFjZegy6MUsFeSn9N5EEvbUVd66YnrLGAS2WGfL7Vt9pxa7QSrMt7Wz+o1v1apsmtuCM
eeQ5cGujCDLvOQmCgQR9lVsYST/MbvTAA3Ncu+zR5hWA6U/uJFMBKYdimZBJLbBKj+kLZ5iylaKu
CmT1W/c9foLIOBolzL48I1bQHCxaYnBqKuNh1Dcmucth8i7/XD5jeNwacF7PncPbwQG2PUGxWGUE
hnvRA5PgvlCTmiBxNHWXpXCs7qVm+vDq5XrzQamIFOjQT5dChEMiy0KUBQlxFGErkfaL1x4Ds7Rj
N7D4h+3juZ6e3dilAlKqG2mtlQnI//COL03SiDLOwpngTEEBqN2XkJyad+Wh7EwW0yHTNhWaIjEo
xSRFajjhyJzbGmPDrRXep578zwImqea9euFtcRdeWEGRtdl0UAJ7S8zPJQlKz5Eem3pyGPinaujM
InlhbDDLd6ngFE1a2oGbHgU2DPcauwy5E9SWwUK2nKfX2GvdjybcIRTMccdaJyv4y1SIGoUulhLy
oO/3TYyPW7ipJ3hEo9dUzsFOfBPtyqsDSz0T52KsnISCX7LTq2vR+AgI70lyZyBUJEfBJQwTywNR
/yQpN7NQw8iTaHjEnIO3ORnhSp27uGBeQ51belCQCxOa/4w5RM241RQqSZpaCXQgCEoYjLW18nWa
WVyq6+3Am82j0qM6UYW+DVOUEp3yXXOnnXAu/cZUd0SM+y8/FBV72n6WwRsnjnDR5knaqT4kAzFR
lWBqhZUAbW+cwVPhhm+0tpzJvdWCFaPXvzU8g2KKZYCKKXImGaky1BqIixVLCcNDMouMhxAjezTo
yUyws4IjP8xUPwQKGdfPG4lbyyGys1f+YtwnKmZqK4jlsTZvvX70n1OA3+nnnFlsgjxpB+xe5md3
AYZ+pp1mCQiVmIve8wggTAQ7edj8/gwb9MwKqGLFaKohuqp1Vh28zNrr3BpOmD0t9TmIK1OMXxdW
yWBFjPA2x/hlOGfs+VDhex37+27sIJzlSv7wNT4jWXYgwuaOXxcL6i6o+Cj3Cx6Y/I41/EqcZGPV
NIym4EeQ3aPn7w9SaA7yblGfoCRiDhrjciDfa8sOFUa4bl6MZGo0v+9kO5pcQ+0tIdtpoBvl+XMl
s+b/tjMZ46Mae/PmqvtGFatpwr0H4u5p8bXkhVlfZdmggkmfjHXMyWATVkQrwnCVcC/rLiNgMQ75
R5J6s45oEoeC05EPkkrEGFqRK51TsEBHOxD2e+EruwXI8gjy9xuL0I2TucHAyYvb3sqE8zgNVlZE
JoecibE41gZSyYleQogqm+B8nR2fSVc6sbvBza3Y0iJLeE/B9oCZydLeNsuySoWWAFLZdR2nCMzp
9yDWTEk5qNn9to3fvJhUkBMJ4DcEueHPuzj3ucHNEP0BQAIoJKc8NYcQ9QVCdlZ5Agu1s57lXa1R
V2hUB4Dylrriy5PyTRrTRzkSXvtE2bViZy2L7jFWt56DXO1Rnq/HgaG1PHKQ0klfSK4VgJGvfpss
0m00IJ36l/bIJ73xyVYv+7rQUf2LXzRwRA6AvMak7rbnk6NoNyAlY72EfvP6uy6ROgZaxU2xTl5/
8Yt6v5Qmeqqn6lWszCAyjXtpNmcf2frTxEyH1k/81TB1KMKFm8QGqkfonKTnFJM/wy475GBJBpOj
aMaXzGJKETAXSx2JMmpDaI+iEhY8t98LXwd7BgRWbd0PUMiwuHsCCWe143+TsV8XSmXsmKTMKqj/
ImmOTe6RMCkFL3gdOYQljUN9wdQNkyTtyXO9Y0llMzaZni2Yx6iqIh15TZqMezXV/SVmztCsX3n/
rU+n6gdVr+i1rOIxPbi9U921FuAU3BdQS1jJi3okhOWd1eom+NE0X3X+7sTQetW5ijA3SbLqy/EM
EBrB4paqNj/KjQgOorAr/ERQP5VFHtppFb3KRdntejlUzUJtFadOx5Dxi9ajLiQTwNImg4qPCoiG
lMxZOYWaH0wLam+JXZd2yaSwJf/Lr2nG1QoVCIdYmoqmR9OqeiPabuW3BPHWAQ4fbzGgPhZW4P1N
nno1SEVCjluGMmnRePyAshDRhG/GGbq5ZOjRGw/4uCw8Amsjyd9vYuFc1vo4RIAjpAMmHTswQTax
lQ0sAMv6CbkujIp/mPMdRbUrCfogPIdAHwwH1Q6PnUOiUOMVTKKz9SsTfHSYloIEufbxFrlZmMSN
aShUH3iHHwLI6p10kjxypWQes9C2uo031qgwy0likqQCL/8fg5TZRm4uApq6hFmAVFLTiySzwSSr
lYIbs1Sknedw5JMR55L3BFdzw33a2cYJ5P4AACixvR0FyDf65TTcGKMirICRzjYkEVaPd7l+aKO7
ud0t3G7bCuvD0cOxYRuDPG75aBktLhlGCWuzg5oiIWIx7pjQAsaXo2dje6Mua4zXoavqxg/Zp5gU
ZXfJB+k8UWVTH1DgcRhLZNmkopekjUZScgVEgnbT24/GrlpY2Zdgl71LTnzpD8bTwmhPMb4ePSub
9QOEGYCe9oX4KIlf+uI5MQ5t8rS9tNVzfvURejZWawNVy3tc/eO8iw0M2EksMoj1i/7GBNncm4Ot
hlAK/MDC6ZVFSoLRY8ObwVPlQNvcnW1C4zHulrvYlnfMJIO1iVQYi4ZRDI0UOBRADBZXctE7cH8I
MRS73I8OBgCpqcsE3K4m5DdLpqJLmYGaVY2wq0Ntc4CHXeIdElZgzoE8b10pspoXJJGE4o3dBlu9
A29sUyEmAPKyabUY0MMDeTSiEHoSFugWkj4q5kGZLHYse1SUSeo84yLom+OJSpoktUVSOMjNEIX1
AyuxYRxEuj1txHovJgVqzC3oXhdvjM/VzHi7rZ8IVYKuoIDHm0a5jDLVZTD3LRpOemrKxTEqHreP
3MeZ+jUuXy1Q3jGOxRRjLMzAtGC4K/ct5tFTkELoX2c7/4xBf5vApDsPCpOY9JfMGV2ScTezBuDW
i3v69WdQjiLzUt9pHK6H7DjYxT+tp0Pz2Vu84vt0n/qjjdGBSzF5rKcVa38pf1kMDpoUs6H4Yngy
8tPUvmxv7zrS7rouOrlfuFqUxhi1ptESXKzL7Dhwg2nO7KquNDoxE6Ox7pT/bSSd6c9KXWRTiedp
ELwmgRtC6rxUYouxrPWYcrVC3UHRUHFVJxukvSJardl6yi7/Vo9WAsZIQDPIG00D902Er8bKORmf
TKfSaiOSkqSNJQAVIIKaGi/9KJjbq2MtjvyCmztCisskbvqAtBkeStGfBUySVOdMfZWMh21L68OR
N+5BXUdS2SuLMKN4kfmoZpsgj/4/GQsLQUcceeOY0/z3AniWZSAvVD/gMcOtWxmmqkF4VqROIuwx
BJrnb4ylbe+ioFDfKW3DpchVFNSWryrY/shoH+G/5J6X/WwrlrAnZDrBQ/C+bXfb/0E9/vPHi4Oi
qYKqxsdrkUMkjt54TVex/H/9KgfFpgyaT6LQ8LOVuhBrkETiu0mXys+d7DFPwEtPZo7QwElNokCZ
eHHExrKu7+rVMLWrnKEk0xjjeM/3wttkGyLOXlyb6h3pukFv7FvwVjiNFbrMya71jb1apjY2K+pg
1gxYjo6yZ1wGGWT8hDM5M4PQyf1kpx/GHQsb/UEf8qvfXq1SB2ThwVfUg+8c8RNKM/fiqX0p7iJr
fF4O2nnxeJcIEPa7YDc4HcgJozORBwT43mWFnd+8LK6/hLqK+0qFhKWC9ZOLsvfCe/A0Ba544V0C
mG57d9uPWR5GHOEmCEWLGqsF+pE+VJFMXRisKHmKjftwedm2w/qs1MVbgXiFWyZcvEVt2OVi6sXo
5DkjjVmRIUBvCbo6/54X6p5VFnDSTimyDH6PESwrq2wM+h5Grz1NuwEPtDAAoyR8mbNSztLPf9ao
vtqn5UdzmcNTV4f97Jg9EdRZdVCczpmc0KovbLddL2Le2CNP75uv11eyUUNyB2Tsj12Ph0YLziRc
+pfodYK8SOZod+KBie0jZ3/jrNBlrXJG/gilTugQ2qNDcKkJKEoKQN0JG3x/+LNK+M0iqVi0JFPR
KlJA6k0joDNgCkE4KA6dQ8ok/U5gvEEZnqpRAYhTpKjp6snwibTJIvuB8C2Ove3TsJ6vGZgF5kEW
CAQf5ahRWSwAYuLWio4Z5sPTPdBlr8K9tCfsGdIdK/8kp+uXT3Y1R6eH6VilyNeAA+KVQ1b5sRK5
HBpNra0u7qiy6p6s1dHJYawvcl6RO7mye0dyCQWcAbKOxiFkHeBwZkAEV7/YzeqoW1IFe4Y4CCEG
W8bnFGG62zcawylYG0j54BiCkUEe0ECTQIOwlIXdS601KZULXkQrrd9Q23MYLrIamW9WRflhmUpl
l0SVivpLcCLzOhjiRonJVxyIrsV3hF+u36nnPyrB3Jglm30TUsZ8nJUEXw/PeEgYJR1UdxyhTk2D
RVHG+mpk/beGuKIaNCUCp1J512ZeHX9WAsalQ7Zoy+2py60PxqDMNLh9giEg8J1048DI4VmLoK61
AKSwZcThbR5K93L6NTSeG4i5MTyBRPGtZVDBohrRR1A5HCfF5K0A9O4/YNtE4YwJQiFnZcMWPcQk
TWi/zx3yAflElLpacPpWBw3V2hyAdNZ9ufpauPoaTbkWKU0XZAEJS7iuhZ3s55A7qNhtN4Yf0HLu
gdBISlwQO/fyfn4hYFrOkk6pb3iLkzmczarBsQxS4WLmhLmc+Byvg3rXCc/ayLN8YjVBv9k6KjoI
WsMVvYDn6QDdYXM6CrvcQu3exqT0uQeEhqQ582tyAuqb4Y0sD6ECRBmGQ9Kp6Go16PGR4A4h3VfQ
eyK0hy5rLGV7Iw2aNyPLOHBoaxUY7FqwLeiTo43Kw/aCNk1AcYaApG7iUJiW8RLype7Hc2nKobNM
rI+1GSRggc7SokDPFgmLKMFdOKaaqaqxOSiMW3C9L/evS8AM+XA3C8nbbJnrqNGBkkz89Nz5wKHu
un161D4aSj2zMMm0SLl5AqFfMRxbBW2J7kikZgTezE/NbrCKc+EU35I998/ffSzK7dOiV8tmAKMh
D/lKrsMYnVb/CcbwZhsp/+a6ZUiNkdfIBOnQVmaoqqwjtHm140tRV58o500XFvhS+WwOb/k72TqC
chKBzYxUU4YwYGVlzOC+GW5hlroOVWWauHSGp/fip0CpzXQ+i7I3j49l7cz83aR//7uPRV2OUAcR
o6zCx+oEGzr09qDO1rYF1smibsY8NGrUCgTMhlSJPUjdToWeN/TgGO9KhpmP8trNyeoLIy3ljCzE
MJu2MZXpAnV5xlq2s2aVp3GJsrhEQ0Ri3bwfjuAqtwIf1X5QkIIuCKhq5lW/mdPCHhUvgnmOx6GB
F85eZ8+WaOW7JDKHQ3xqR1O81Ee8r2xUBTBne2BiflhbSoUOUQVxQ7AAjZJo+UmeZLNRA1sfF3/b
QdbLKdfT/BHCbj+dFmjQQQQdXeRz6EhBCwvXpHEPEXSXzYK7PuN/Y42KHZIklxywGJAcsbVL/FDd
Sbvci0/jJ+2ZO9W+cBqeM0vCOEQOviBW7ZW1pVRUaThljoNJAJo31M2YS61FqUyj1xnRi2WGiiJB
H1WyGOP+j5r7abG77FFlQUDXTYB3BUgiCQSh1IXJK9VcLlAx9esInPOhFQRPI7iTGa6xHoWvVij/
l8ZsaqcZuXsEdgLZ+vwUO4jIz80hPlYvox/tA4c9Vraet12NUn6vpmUoJgbArd3b5M4OULoHkrpJ
D8J9+ZS8cx5hujD+YVH4rze+AGH9d0upizPQSrEUObyRoYj7ISks9zbnxFbpVw8/SESaU3ZiDh+s
x5irWepAQAU9SecO/QCjMGVPtAJPdDCkaIZmanEgY0jN6AWkvdDBjZ4zFmUX6wNTB6JtIHIkkzJE
Vp10wQ+isywda6ZCOvlkvz6ZrmukDkSxhEWQZHjIyifS9BYOZLxq2pPOQwp6Flb9jbUq6lbtwK7f
ZCJ5curWID7UktMtAL0626djPSu+Loq6WcEBGc2BMZD4LO3rRfNCgYVHYpigpxzjfl76pAIxWJyd
pcxph+/bS2BEEXqYMQOeK+Jy+J42HuQgNAVo4rCmGRgfg55dnFLwECwtPkY92nGmmV3lNsNLWAus
5IARN+gxxb4aB1FqCjDEXohUvXCcz70HVMlOPY5vxbl9UnfVKTqxlLRZe0iFjSQueeDtMKwxtE7c
fp4KR2FSObD8gIoReilzohoC3Rd8JrwpLQY/Ud3d5xiLbMzhm+aLDH7J3yQF/zm3SgUGbsGAD8eh
mqctPebAjc5UBrBsV4EnK7olJ5xjSPU72jBfprF7rit+P1Xyt23v/E26d/0RVNho+MhYIjUjy4vf
yzMBlAdPoMQ7RTuwHJxYjSXGl1SpsDENfJANMRqWU/xchZ/ayDFCxsvpN+/B65LooFHh7TtNEomE
vTOizlJbYJyXzstZ2Msu5HgSk0U6z1gW3XGJxkJohRafUue9XhGgQO4WMgvOtX3KJYXyl0BUFqMP
8KmarDQjCNYVwCB0/VEwCo/hFeu1vn+3UFIor4hraLTwA8CScRMfljF+BgDiLHKjNYXgZ8fMUDaE
+7FqMMIxmMNSutv2t7dTUigv4eVObZDhaX7bdKCLQQ4ZPHbDp20jjPMnKZSfVKWqD9VMEKH3nR3u
wC5my08L7kuAJ5mTFNuRU1Kp+o4uTABhDxPAw90xTyWzLE781NuJ6EO9zGasjGWMylzzmpe6hTwA
CAytxxxD6LV26fF3BrgYUGn08wOB/oOVhmF4O4hKNFIgCmMp5AQ8Hvl92pqCmV1CB5QXhI/dEo+d
F7MBfwxfUalUtqrzPJ5STA/ivRo5BeRFLHR6LoajWZpmkVJuBo6jg8JoxbDMUldSPEE6RVFQxWjk
ByAmHH5uzYRnEcxuJ3WSSn7Fzbux4tR+6pUCNfdL/lBhNpGM+0gAFIZWfhmZcgisRVERRi+zacw4
mIvTR61+NUDJkv7lvlGRxWgEI01SvISDJfHFLrHElne6nIWNXEf6/ffSkOiLpohGMe51HAHhoj2q
3uwUILmLn5OL7utHcDNF35d9gvIgwN9P4Vky7/mDYcev2+eBtZ9UhBnkfBggwov0VQxN2TiiJLTk
L9s2GDc4VFx/9hFt0hQjM0hZCFylhH71knqpD/2K9lJYrKfU9ksK7O8/GzPSeKnBbofHTAi+4/LU
Bv+IosNFr8noz73HWBrxt9+/aSS6xy8HaRqNY61gadFT8qk1m8hMLqCA3PcIKMq3IjUrxGpWksLI
ICBi8fMq277L8jLHOWid7vhBAOkET8pnIgqSu7Gtn/8Ix3X1Vrrb3xeL0jeSiPc4INEGZ8fFqQhZ
8mQMb9SoYFImSs8BxAs6TfnQ8hjOzc5Ty7hUGTcP3XPPZ72YpVpE9Uc/NfGDUL+GKW+mwBPErNjI
cA560KqqVJHTyVwTsqH8LDsN0oQvkQ160PSovhFOMP7QfhHROmaEMMYlR2MyAykrtaGCYT00vH6U
dm2S/aXn69T1EoBYPJAxIO63lZV+D8+Yc7bqk/EQw/fz+WOald8FlrFjnDjG+abJSIuhHttUQ8Ti
vfgsWxVmaAuwZPMY4sI1Dsz+S+5WJ3RUbMyqb9tmuCcN2lxKQwBOBa4zaLIFXZoJw91Jwnp0MW5U
nTjwzY0KKSAlCiUskMCGyMhM6Q0H+UOcWd4Z9h9iva9HW6dy2SrluQyiuD+4sZqnSTTBJmnlp+RL
9Eo62qUbJFZdmKzmL2s7qbtnDvOoEEBC40NZW9eOcVubOJeMb0b+k40ATffp+VIy9Ji4C4EJKodu
lxLm2J3EOHGsVJ1u0ZdVPampgsXgeQU8QOqoHB50kmfsxYNxtzCC2Ko5g1cNRTIU2YA01M9Owgud
wucJajYRJnJlZ9qlEL8qwStDJAeZHZA1l7yxRlegZikoFq1H5WG+X9DZ8ct7/U4/tiFg8zLwne0X
1gzu6lzQrUXqFg+jUo9G8MQCiB3utAOv2D3YzArIF1cfALpq33wzPqWFGYoA17JyiFVOplvzVMk7
lupa4sORmFfc4iK9timZzwnNH4TS3Pf2wr8WVos2LqsJvha7b01TN3vBZwEX56iUSSB1mIGHlJiU
bWsh9NYEFbrjZQ6BFOQUUBKJe+Sd0BHnHprHeC89xMfShxrKoQot7i60mUwqZOPo43hjmr59wRuR
daqGvCWDEuh8Kk+zZC73vCuAp1Z/YM7groWYW3PUd9QjOSqWEWW5IPOyZh8mx1FlXYSsJVEfDKPq
kMPOkHDO2ewr3Hgaq/K1KDUL6mN3QtGbTa9cIqUwZ316Dut6H2vS8/bFtBbkbpdJfdCel5e8z9GK
N1CiW2Tg3NvLEtV2jM9Y157BHZPgbdvkWm5za5Ls/M0txU9DWCklJqEMqTWrxDC1EfS8Tssq6LK+
IPkdN3bGOuCGWIMdvf6ezampyqE5tqO1vZrVQ4fhBBWa5bIEfvGfrahDW/dJgZs94H1BeM8XVuqw
mrCDqPU/C9StvkxC31cdLOgn0kI23OgRrDqGo5zI6FFyL4xMZrnVrRM0URVArAYdCiqG9ksry2gd
g1eHd+bhICl2x/l/sm9XE5TjhWkC3nIeZbAA4u7hu6SySKZWD9fNGqh7TugCNcDXQPHXm+wOA6KA
L5gSakRkAI3VGCbf4JfgdDVGE+qA+D5ruwKQTvSNnLSwtWi2yqIyhfKbHH/a3jnGx6En2rNAmQK9
RVEoKF4E8S7oX0UWv+tqVLhZDr13nNzpjYLUJ/F1gCG7HeGwFXesPhtjJfSIt6aOWaaA1cFXx8nq
FK8rM6tK7e3tWj+g/zkaPdidzFUwdi1eNGF0Ko3IFILv2wZWG78Gqp66qIDaWFbIMm8CzRwAF5am
WEZjq55QmtmdQtSLTiqkMpKX+Andhl1XMuXPmHapAMfxBTeoxK5wATeiN6EaCnYV4BO7DOAS8qCv
PDBeMuqgq65+XS1dk5z4hEsmGb6hauCn8sP0XEXvYaeYjcBirVn1jxtTVIyQdFWf+Aifjg+cNH5s
pcicynfG11tfDxgkNU0wIKtL+XqcQ5C+JP039SR+zz7JaJ5HdnBsXTKFVTj1U+2iDuP/WWYs/WeX
njnO07RQ6wHZGmHg5iBDWyLzv+tx0HI3+ZZNJgvoub6bV4OUm6ZRMSsaCeo6/1QVGJL9R5IftzeT
ZYLyyDAG1CgcMUwqCCYfhqYk3mv6y1/ZkKllJHFbCi3hHi2KS5S4UXvmVcZDmvzMX6L59dPI1DIg
2ZsYoF2GCeMUGfcqqKGK5ZKCXG57KetX+9UQ3Yqa0gjEdVDqROQoYlNxWy+3DCvoTasCJI09+rYa
C2/sUe/1tNfjXuPQPSzL2eRQTeJLf3tJLAvUaVLGQUig0ISbI35Wi3dO2G3//+vP1+sS6F5TOStq
2M/ImfWT8sY7qWM81JzZOID1uFrC5vZkuDTdyFZadZJLUrkRTyTIfkDbXX60qu8ESATVZtDls3pc
DP9TqYwvmAUD0HbYLOTENBQnrhSzBJpuZHWTWYYofxirQlPyDgF23PcQzQJVnsud8/vA/io05mwT
4hM8VFnVG4aPqJSPLAFoHSoBy8swrdwKZgwRsm0vYVig2waxUBllQT4aL+YWpA6s4tu2gdWxQOPq
hnSvAPUVFZ1c7Jx8PzsqCLUjVGiRlT/XwFQAYBYRMvj2wMozGd5INw2aUZYjsKajZ6ZBRlufcOn6
zfRHbqEqaMlBt1xQaXCgESSlKs7IzaNjNJjGV6IdHtlDYiXfVbN6V3FDAXR1YnJpr67uxi715tZy
8ADziB+YEzALcB5DQMkJn+PSLb/GTyEk/qCJFT13LElv4uW/hPsbs9QTLkigJUdYyvx0tLn2KYxi
U1B6q1AGt1SdTLa3fWfVOW/Mkb/fpItKtbQTSLMRhJfG1uvRX1LJ+zsTZKNvTIS6ocxBD+ivnD7m
xveM1ehc7csZN2ugbshSMLJMlQEsI3oew1PvcWhJq6bmqQDWxy6r976ao92YowKiPAozmBNx5/Ng
s80PgKGbRouSmpxBZI9V912FGN8ujoqKQlDlKmpcMlT2Bpuc7izCzIV0wHaCLzHCgHplNvvvnD0/
VMyBrfXIcrNWKjqKGNiK2gAV08qAMJxoYa4OkPEvyat8ESJrckTQ7cSdKf2z7TKrV8HVLF2oRVVv
Xjg+whp1iBhCCqpbWlPJCreSB3fb1PrD5cYWVV7IjV5bxg62iKRGvJNiU8LrPLDnuw/2JnsCiLs6
sW5VRnShgYRLMQZRwCFki8FrD7DirH2Jgm+Mpa1WHW6WRsUSudMgrkeeLORgcCaZMci90NO8Agwx
LatNyFoSFUq6BDNwVYZavnySPTKbnj4XByjqXAhrO8RDfYZBlj3y95u4Eks8NJlkQCSF5m0oKi8N
UttYeoaV9bT4ZhOp6CI32hIUGCv1ZwvKRG59P5mX4Ck+knpX6gK78bT91VjLosJLquW8GqqIZrKU
W4X0XjbItzrGqlhGqKiCoJ+LgY5bpoqfM/HLMH8W2z95ft3sGxU6kk4vJYnHcyIFEwxa7KlsLaw5
d0YopkUJ5LRv+yHDXpV1glm+3urV1NTTZwOKzfHEeCAR/924mWnoAFRqU7lfEAvF7r3rvoW8vf3h
yYZs/f+UPweRHOijilFcVHHNVD2niquULyV4XxbIj9bZU8fmrWPZpJw7z7qwmXqcWemxOGY5WLgi
q4CMUbcTMWNliY+93ZwzNKEjb/zCIjpjXNwaTVMQyeDej41R89PZ7F80FwWjxASqWvPmIxlSAH70
7+KuRjdumrjWBalD40acLSN/aoO9LLOKONuHS6PxEuC6D5W5AmJttMS9PpuTjyoORI3vWjt9Sito
b0LE9dFg1Zi3L02NRktEUdjmugZ4Euh+70+Ez7S0ilcNQm6Lk+CmjsG09jceq9HYianiwC0sEYuZ
nb8IqscZaAmk+yH92uZerzIIW7cPoEZDJpAWJ3oYAaTEyc9VdBIkRsRipAIaDYwoJDUcFwn9p+A5
fU+eoMRkvGF+BRqDlWMsO20G+bd44HwWHdH2KURR7OebLBOMOJ4IhI4wqUv/H/cXd6zxe9b+UUE/
j5UqKAqYieU9X50MFlJzvd38X8jXdCrkp8aiZXGBTL91mqOemUBqEm5v0ccNYIOZsTQ5gGLR7YbY
J8v7t99NGg2QaMZkAMS+RCnmGTSY0PRFJAv3yRcOhGR30/1i8fb0PHnRvXbHbLOTPOr3kVujQRNy
AulUQcDGzvsaYaxG4Uw2Y4j7Et4ujkl/yYgvNL1BqvMF6GgrxRdCO2gg8xa+z3iE/NXZppVZ22hp
RXCX6x+Ak8L90XVpoAG7bYZ1BxjEaW+zOE6AFBg0CnyA+eMHyVZeEwzNfwr90i/vQFKsm9zTtklG
nDSoexYUdXIx82QUNSnNYX7l1H0/1VaqsZZGXg5bbkFdrv8j7cqW48aV5RcxguAG8pVLN5tq7bJl
+4Xhlfu+8+tvQj7HoiBO44zvxMzTRKgaRKFQqMrKJEsXUqNGOGkouTKt8oYUi+aOwFm6Je00d7WK
1gsXlV5VeeRr0hm9m/9XzkItLrJMdLDCjB15kwRJnNmlENsv8n0uqJCVRLJp4kLFZLlXeOkh+1D7
jEI7ciBr/SBihxLEMJ4gQgvTIZxbfNO6+FDoP5pcUG3fL+n+iWEmTw+R5opc6AxolZ7N++6GYFbB
iG39yNRlrc/C0HF5PSbf3G7kNdFyBlrTHwfPNEF+B+4kD1yGgFo+seLd/6AQJbLJVbbMcKn7MkRZ
vHXlX7KnXsEr0cSHLvkp9tv7zKWSXYuGMy8HLZOHJuClZkqLibdoFl1L0Boq8tIO6eHy0d65BDDY
LmOKmFAgGFXO3cOi7NUUGO1TuTzGLWolqb9O9xS4kTIwm1kQIneW9MYa5/rTUulq0ZrqSQWwcb7H
+FizfL+8oF0TUBIgKhRWFJm/UdVpzNS1YTS6/WoX4Fvpf8TF42Ubey5voP78XyP81UnHUJuUFAT/
yrG4YTJUmdN7esBkryJXVN8UrIi/K4mZ45OFknpatPueeKl8O073lxe0499v1sP59zQYeq6XIVIB
TXfaGtqHhX/Zgrq7ClU2NEvG1ugvRYPNrWV1ldqtGj6Z/lIWQ6rh/x59iG+LoD5p0Mej4MkrnFi2
+2CEpBfaM6Cu02MwfVAWTOzs0GO8hAkNiNLJvTuVaXL8+XXs129+XWxiXmhMaiY3t2DSPT+QyjXA
+g/uZRfZl3onEn8UfQ7uplNpjXgC3pNTs57q6aNWXxvR58uffOfWfrMm7mh3cVrncY9yfFZ3rauV
JSSaDeBEJfPLHI2C/RUZ4052r4Eow1Qt7aTlPyGhbFf5asfms9Y8X17UC96DSxHerIrLmJNJITMd
oYQDHm71lnFIjOfoKndHf5Qd9ealkwhWWyZPwzTogDEWRMy9N8/2F/CwF0lporXXW3CPDHZ4zVhn
Uzc7dqGvfmFElgrQ/cM3qCcLi5O7p/TVSXkozKLp2awZJihYGW298nG5Rr/PGQBTukfnI2ge08YW
4Rx2HlpvFstFhlGbOjzMixBQIsZ1xnjVWHFSmNQKzsM7XQM1nvASh85Hmx2UgEnd9X75DGZXhdjW
NaN2Xfzs+S/AMFgd1RUZ/T6qUM5r07LIVS0H56pS/BikG6Mq7TbRbQM5dNP9uuy5/+A3r8Y4z9Xq
LE8Nxtsr34+MYOIQTgwojjL9dXVKQfAgfaZu+DP5dtnu/pf9Y5YvGZVAPYLzFQCZFhDfOFjmm2kR
PSV3Utrtd+RrRFKhRz3JwbKKjhhkotBOdTEvZE8Qd2UsMqIpl32nfF0S55RmtqxZJGPbqvVLLX2O
5k/p5HUS5nFNRj30qFre5W+4N7L3ZoHsA2zuB2W1sr5pYZGxx1cPkOn1pJsR/YHEs+CrDPYxHJrT
8IRdPC0PE+RDk0fhLbUfAF7Xzf7/9lckcSxXBLyy5DbDBAx0se5NV3k0b0NbB9ml5YrOxz/ci68W
mXNtLFZxqUWdCp8tPrZPFmRYR3t2kqfupEOfQ4wSZ+ftfXB/NcdumY05BeqJaj23QN/HD/l6FVZn
RYsPStM4yVDYSyW4tPaGDd5sK3dFxpEx67LEquHeb4K29naBkjgqcZIt36Y32iH7nHt5Y6NjV7uX
fUoUD/jpm6an4xKbLSOtHLz1DJ2zq+w4L+7wWUcfFuQ6sqNPtvVZFNJFAYGLQ1mCT6xk6nSqpUOo
Xkk1KsjCeH45Irybth7aNk9qylgHrslhPE0f5m9Mwi18ZECfHGhK0RjO5bOh8rjGtUnqfEgalA5+
oYCsec2H2TZROY7t6ZN2MP3YA+VIJoitL4xj7xxWky3dsBhylM/NlcGU5rlimofTYPcG8D50mIJy
hXDduIJCG5V5q7E7YjnTMtvWrAse38xBL9nnImFrAXPbDTgwBbk21St9QpacPdDsxpgEMX73aG5W
ykVASOGBNGtFJCAyGh6d28XUTulhbZ719kZIui6yxkW6pVCqMdEgBzKEhWPUpU36c9mem/hQq4Gp
iRAzu86zWRwX5tYipqpBsLimRUrXn5ogRz8bF9in6EkPEOsOogOyewg3FrlIh7noFHPguFByKfSq
SnG0pjoVfSuKcLvn8I8d6IS8jahSuOhmqeIcpmyeya0+hD+Wuz5YDiqbu7Fc0btmP6ppGt7e0GdW
Lf6dN2K0L9cA2j5pX3JwbNZ3FMl5cT0CXHUdPZU3oFq4Nv+GkxmALTSOTNNUFGQ0b5fZzlY2TQbO
YQREQoaWyuxlMSaZwpMgaO+mHhtDnKfUdVbXKKdoCNoTuF1xFDKwyteH+coCoYN5kA+Kmz02h9jL
HVEZdv/tszHOOU0pZVoTzzXLQkzg1iwNNL2VI5/AFZZ76zP1Bld2B/CISW5/XZR4iIirEfu1j82P
4O5MbaksPW6QhDDObdWNAvlk2BC8eEkIhNW+ff993VgWKDYZQR1SEDHUaLdOAQOUIQFJneR6DFQU
W4qDntqpZAu2WGSSux8p1DmjoQayG9wcTuJXllcdLQcytp+K72OFAo+oq8u27X0Q/7NGHkpurGq1
dDGykIZWsY0OrCcNywEzTx/CWHUFq2M3wiVjHHinxBRU3DYIPMb1rDpgJwZkVDlBfEwPKlcc5/Y6
XAbKPYqB8WVDNvgOYa9UiaYveK8X0JA1vsafWe4MYh6n/TV75LqBVG/2PxBn75+VjV3OTfOi0y21
Dhk/A3ttMYk3dJSh6Qq6meETBPqcig0GuLUb3XxUbU12/uZDb34A57lrEdK0Ycn6hPJW4UdB7Sen
5cAEXmMve/5/WuOcNpqKluQRoBDgQXJXNjv+QTuNDuseltfaw2Vru9fl69L48mfZKGZVZ7guFfJZ
Vm+gKnf57+9ejn/+Psqsbw+9NaZpWxjokFRh5BgW+EmWG6ocLhv5B8/UUPaGLh4ERjkP0Y1y7o0S
J4GptObf09viiEeytzrFnQGgILoxDuRkCpv+1epe7XKOYZlyjpFq2JXb89p7Kr0xNYHz7W8QcBkG
2gYUyjFvP2BUW2m6JhLa8tAliNUvmmhOYA/jhdNMdBRNKNWpzm1RHK5VtUYpalFBcYNRke4aTE4A
zQWYdmXijbe6ZAtnKXcDJQpcmkYVXcFMPbcsKkWFshaY5gFgKWucdLiVW58UQgb33StgY4jbIiWr
y9paUHJnxeruRveZFl9ujxhTaB3ZF3nEnioPi41/Fsad3rFRijaxLBWuGN4z/bH8oEDD7ZBcGUF5
YDxV5mAPZ82XV7eAVLTgFbF73l7N8xXNrjVaOmUV2uMtdaUmD7IMk3YrRLsER07wXfmDPZQ6HTH8
wxKYtrITPwelXx/ZicMSl8KdvokAHKKVcQehSotW14GRP63RQwE1rl62pzmxLy9r97QBg6LjkjOQ
uXNuqZR51CptqZ/yYUntbkDm1eAhcdkIn3eZOoj3LUsBnB8KTlCgZN92kwmtYR3NCLv6iSZfimY6
KGS0u3R0J2u6azty6pcezHvZxzkldyQ/pVYoQEDyZ/7dL2DfYfML5rFZSAxWDZ+J1qxu6Wb31bG+
Gh0TmlH1l/IoUvXlPux/DFq6jCFCLJrvgFJgmgGKVChYbAIdb7JccGty8YT9fSIrhmUR1UIg4ynh
qkKCfq9SGABk57Zk1sdIfazlFO93EaqAL6S9M8XtXtxbaJOXku734HZRz6pveaC1uFEOjAwocVdB
OYTz+3fmuK3KlsaadLQS/Bzdq6Y8D+11pQvAZSwIbjLJdzbYb9i4Q0XAM5T2DfWTArwDte6C4MHu
lWMr/ZLiwrXqr4ITwEWPdwbZdm4MDqpeKrKW0KPkDx6btjPvel97msAh0R7VVDhxueseUHzFq1nT
0G3nbgGrzeQIT3JolEUPU/HYlycIVdmaSMeIBfd333Fjhgv+lEYTmSs9D5JJRXkV5EVDGN7MKVRe
h8aeae2mgyo5lbI6lz/ozvEiaPz/d318GtdWNam1vKTHULdJXjqLUJ5014KO69oCE4H1LvnX45Ws
nWzkwdJRu2xVG55yeQ27jq7j7+sQTzYhFcb5BE43eht1EaztJ2X8HJs3JPr1FyYMouoE/xlIPd6a
ULo60upEyQI1zjPfXCdMNylVdWhDIhI83Q8TG1tcmNAiaU7SXM6D+nt5No/guPJMdz0O35lOc+yJ
4Ki7+7Mxx4WJdokGslgzeGebT5LuKZ0Iw8Kuvne+vTHAxYhw6dcUYnF5YIaJ9BlTU0+6qXxC5thg
XjqO7zBGLWKtF5nkooQaRpEh6fAIKybXCpXu4sJ8ztfUyWn1q4gFQWnX/zYL5O5+zVjLJTWwYWp6
u4A9h56N0r3sf0Kn4OKQKpdFUqQR9adgPaDkCqBE4zJ13+hF9kJIMcgc+tKmcWdqnlOFNjLFNNiX
wSseVF/y4ucI7KWY3ohc5eHy8najrMGqdqgXqoSHTTZZEefQjdP9hGg2rf0OOVpfPOaG4ErkJ7N+
Xx8bQ5yzT1KdaLjs86B1wwXwE1Q+HtrUkR+nQ+ybPkZh3BnUXYIAtX/EXpfHnQCgGZfeonERRFge
cEM2pGQuf8C9zJDg9fDnC3IenxWtEtVDmwZDoN++jBEdyZcZGPYKWDhRE3L3ttoY4xx+SC1LqzIL
J3qOgqbAjQ89nmzN7aGTHQlt5iwL7SYU8fTsn7PXNXJnAC+/JmyNKA9IZR3yrrahw+7P6ufLn1K0
WZznQ53UJG2p5YHRoJk8AEC2ig7zZXcHxOftbUKUqit6ZqL41ZGgPWNINlDu8AiKKjs6QUb3jmGf
+qPojbm7NIq3gyXrlGAy+K1dbZz1PjeaIhjkIijT7LgqVJBP7O7RxgR3UWppYTYF5Lr9oqyfATmV
zlMXoSAetuH95X3ajfEbS9w1SZpyregSgydNO1AZs3IjVKhWw1mS3qOr/FcHbGOOfdtN4imP/WDg
7ZoHyv38ST2wcVn1uv3FJP+ig+jJytelfsepjTX2mTfWssQytUofJn9yJmDRCmi6zu5wLI59ML2w
a1bg8smvRW1h0Tflogg05BsD+Q/CYycHq3FdS0Erpe4CWEVpPl/ev/2QRXU0ToG6Q/GNO2jRXFAi
F0ka9C5apW4HJacEhVlGOQk2scNla/sr+2OMF6dqKyYbZRhxoFGvjR7U4a7uVNua7E7+m2zgdVm8
QJWRW3XaaorhtxZmOaZ7RfsuC0ELzLnfXc8bI9wxQ+OtNVQwsx+jr9InGbrNmgu021HB6LbsR7ei
FszeqSZEYSUHDdczP3c7AS4QUr03/LmOvZoGJi29NP55eYv2ohMhFp7gBtqGhsWFd7Mz6iZvJusk
zXeN9Qtlrst/fy/qbv8+52+S3JvGmsHfZOBIEvLJWDGwjNRzjBaBs70g1fjteTWF6vLb40tUsywM
EplHBAsCHKQdn+qT4Si/JBtN5VN4sGpHG1BL1AEZis6GrRz6Y3gjairtHrHt7+ACflpKBEBMZAXx
aYBoSHMMn+aHHHT3TEB0FaU5u0nq1hznlQPmEs18QJ4j187iyA4Abiiog6Omb20mIfo/YBP3ClJ4
k0GmD5VoQNf5sR650NIBb3Tz2GLOnzwlQHxAQjm6a8BvEaLPkriVIHDt+unGInfxdF0ygCTepEc1
etCHH+0iQCLs+unm73M3jTTqK9gccYVq2sGI75u+cDLoBpA+FxyIvZiI9gCOM7pyss7LWLQVhkg7
A+R9owqaGPM7lZ+gg5boip2LGNz46vbLhba1xR2+KOyTRJ8S6scn+Vf2oH3MvPVbgcohSLqgFtDe
W4B3F27/YfJFbxkWN94dxtdlGtxhtFYpUqQFFe10zq2PRVnS56iLzoml3NUavZulYbaLUs6Ol8ON
4Osa3NlTSZcoQ4mva6Cv2KoOrb0GsBlMb6iV4Fmz7zF/NpKvYa4y8jrg2NJgsp5N8xxJsUPlT+3w
71oE/B7y8Kq+nDJLytYkSGNUe8nXdoXCNyohl7/bbu6zcRWD8/8c5VhajynY8CD9Znwlfvg5RL5V
HLvvM5qZupPfT8TprsRc2Cw+XfIULuuao6rLTZK0J/ooocUfQDsKPR8tO0yYw+yvRfif/fC88Uy2
r5ssr5Qao2+12PD7Q/GxP2HioAC0sjujlumURxH97q6XsK6ZDGZ23eCZytIqCfHmkKJTaXzTCITR
0HOHlqpIz3Q3V9iY4a5xXLB1DEkxvADAoARuHHuIdDvTBUFSZIWLJ5litqqapdQPSQhgXV0uR3lu
8B1JIpJg37/WXlfEB5C2pGpmmRV9qdsbX5uf4Ykx5RifVC8BVkMIzty/0zYGudBBaDiQbjKXl+x/
Pq3nLJCczDFuw+8yQ0o4879lqP19tjcmuas7JnI5taWSojDClA+htPuYvSBeWIWpvwa4UdRJErgj
H00QOADwM7McuUl+6jBA8STZnQNwTwROaP0+zJ0GCGrUO58E8WXXMNrVuqnh4QFW0benLqpoZuph
HJ8YkygQWrcMKoGriNrST5AFArgN/iPkDqIBq127pqmZCjEokGrcwZjHTp+y2YoDqMtM3W1bfxyQ
EHXL39zqGzPcyZAtMqTKGMWnFCq/lqS5JXgJ5fhr1R3n5G/uuFdbPJNIm+pKvK6l4dP6qbipvlTk
sQGBeCU47LtfziJoIBCNaBr/pEortUhazVp8tQ9qg4BdP0jIg9wpoqtnN6psDHGnoImNtE1zXD3o
wR8LUJfNFW44m4KzCbQ1bhzQu+JZWQVm2YXGXzuYPpGB+kAND4zNbx0SYnDFCsKhAgwQlW1aDy0V
nLW9ZW0NcMsakmyICUWtblYnJ2zkQ1/47SQ6V6JlcHmxPM2jksd1HjCxBUy2nDLdmUMnjhErFzeH
lFGTXRciqi/R2tiv2tyhStfpsYW5k6DEKu2ht8gjtQbdLhdThL3crR4rRLfQLUaLwuIZJ/pSNZeq
qksfzDJ9AvIVxYMsrWZ3Bz3oqTvjOSf7ZmSLYuXuGjd2uchRrINpDllaBFOZ2nPiTuRHMh8uh8Xd
3VMsircpWAM1ntFxamQrKixa+V032FF6BAu2c9nC7rWmvJrgKR3rfOxmKWlKvwk9ClIozUsgJdFC
lCO9WUBagMaCSC58L3JsTXJHqyc11fNerXy9P2qaiegRLHl+ahURzzE/BfBygW4tcWesiMNC1xU1
CsaDeigAUlVX5HLEUVzp1Ite2rvLAh5CpWh4EkrZ/984/ZL3Q6dreGgbkuXlI1SFJtzZU/mUgv7o
8q7tvZ6UjSn2zNmYgqSBlIGNIQ70sfoCTj2vIMUPjQ6OKo84zcpVbYjmhPcdxcQYo6WpKA7y5aZq
6pU8j/Q4iIAXZex9i+GMvjzYBkAmir02tnQnaoPubyB6yGjkAU4i83OASIcHYyxRHlqA1awP45V+
jVl7cPjWjogL8aXa+C7iW5plUVRTdY0vxPdpNq+NWRWBXmgPjQ7lohBYfD2RnT5abLWvvBWMuEuv
fMxy9eHyhu6mswhemop/ZNXkoca4ZEqarxqm449Z4mgvyObhsGCmU3ZHSCCKiod7D+GtPe4MauuM
H5Is4MMaDU+dH4u48ZKFaXNeacoHweJ2T8ZmcdwxtDp1svSszwIdpZ+vi9dhOq9/xnFHd2XInQnV
htaW7fxDLgK27QbQjWXu+qv7MZ2tXkWmXP0sU2cWEQ6wvI33Gcg4oDCqyppCTG5lI9ApDEyMshCu
199TuNpBPIW7twzM5uNfjMLKKAy9Pe8QyIyJlqLPsayNt9bG0cQ80eVN2nOIrQnOIcqwkIyxTkxf
q36Y9VVMVmdQH7TEdOq/KVlsTXEfrRsbqS8LrGYeLKgF6bap/ErGn5fXs3uiVEW3FNTIiUz5ynUy
rglNMxnokMfkK+sNVY7lzQ81OPxR17VcUT6wW03bGuRyfJLmUycRZIwrsbV7cqhx56BYcTDOsmqr
1xoYo9gbRjkA+X0Ei7Fgvbs+8me979heSnPu+yLB9dOA2ysovAQUv7juVsMd3NBWQNZg3qiiqYW9
k/265necLzNtOwDcsZVh+60B48oQyNPjHD0J1iYyw3lMW5c9SWKaB+stK9rXkGrJjspddJZvJ9SB
AGt28+tc1NoWfVEueIxN3xtdhC9qYURQrx+NSgDU240emy1jP2BzjWc1qVEtWUCiETDUHCOmIp5Y
DmT3aG/MsEx2Y6YbmqGalQQd5qUEZ1PpgZ/tDBp0u8WgeyRiRRF9NbaXG2tZRqthanEMlobaRjY7
43q87A673gBaFFM2dQsJIrcvi1qNGVFQxEVi4NSd6fSG5XXG7bQInmi7tUBAXP9Y4jYo7tsOL0Ma
nRrPOCpeg9Nc++o9k5KwhNDQ3Qxra+3dPo2atlBk+4jxhwyzY/d4rmG+CZMpN80Bg+tu/BfF461F
bq+Gdhj6hCZZ0PUonpH8tsQcVZOKooRwZcxDNz4RzzFVJKmX/M6j35scAPMGIx1jsAbVyQpMwJeE
zXp2X727mTdbxz3PaFZ1rWUAzlEtjnl8IeR0S/S/MAYoZo8ULpCL/Upa1ulsmCjjomtjjACBZ6oz
S8Ecfemtzpba9NRV/qB+TskA5OhditlurfYun4vdk/e6ZB42CkB21ZICFcrMdCTFOmZFLTh5/Fz+
y4Nq4zD8WHUHssIqV/UJSHNgl01H+Wh8xQSXKznhITtFqi3dV+fFNa/+B8lDFuQv7CjfVKxVPZKY
NnKQnuMnxgkqOeux/AhMDogJRfmxwg7be2sA5ODwU0J4ilw8sExDSSVg7T50HuNiLw9Q/gStS/zM
erXfk2v1htGWL27rtKB3OS7BfXv9LyUdfn9vSjVGggI4sMxdfGtFFgo1Y6TpXerJDdCFkqgAsPtZ
Nya4aDq3WWcuxRIF4frCmRMfMkct7+h9aKtIVDIRnGU/MdsY5IKqOuQyhLZUYDHc/ElxCj91I1AG
3ehASvT3/U/l4fKxEBrk4mo4qZM5D13yUgVgGKG09GWCvWOclolbfCuH02WTu86zWSIXV6t0IEW/
SEALm1/TGvG7zexhETXlds87LkHLoLKChzlnpYSKKrFKVDfm9Qb4akvyL69C9Pe5qG3FeTgkHdoP
YfljhVSEaV/++7ulO3WzAC5G911bNahaYIwEQKr1jLTuNvvSPzcuoxUqP5iYSBWStokWxUVqug5p
1zUo28XKz0x5TkTFrf2r4HVRfBTGLEnUdMssoTHFRkroIQpyEBL2HsHkIusTiQ7UrrNtDHIvNzUt
pKWGipqfk5/qXH8umtSRFiF5PIsD7wLixgwXipJipOVg4MMlHw3cp/khQwSMEuBlQH0XVN86QX9h
tx6z8Q4ef0z7pMzoUBt+l/mLcUMwZE4rxyzPcrl4KnnU1LMuFAjfTck3q+SCU40nYxgvWGWh2/mJ
HogNgZa75oi75ka5NW+NQ43h05fAcRBt5D+4DmpACnpRKCtwn7iKonaIWhOFUdu6hQqsm3hQM7mm
GH0N7fkI+nTR/bLb18dkmEzRegYGVeZiyNIpM1hPFwNdTSVoR9tw6sfYlbzRwb5+LNwOfTesWEhf
xtNR/L7ZNoa54BJFRW7p1sxuAe1Yn6yr+Lb3ddD9OBNY4qrb5HG9U2+L58shh58+f2eWCzlynJo9
pLRMfOIR49gsd8muWeCxHqhXfAL9BugN43stgkRT6M13oox7N/xsls2Fn7JNLVK0AHMmCySbJTRg
Yl1ACMO2jD+oGiD7mFq1MJPI49wi1QTnRhmVQU0iu17OvXzfzq4qKq3tXqtbO1zcAdix6AcJHfjG
M4+x098iDXyIjis2MPdrDSnR5b3b+3Rbe9zpSEKlGXsVQGkple25xJNcBPLatUBQxZMhCmtZfPc7
7qOxG8MuC5Jk9fTizhoSUba1F6zRK/1jgo8vkz7RtEyY24dH/ZB5PRLL7Dgc8ocy+C3yI0pl902i
RKmgT8vUdOEvm8eXSeYs1EgEcrLuU604xHpcRF2k/Q/3aoL9hI2J2FqiKAS/TJB11DFX3dbyw+XN
30VvaqzQ+p9VcIEKQKqhiScLyc5hrWxGZZe69KGObW3EJFbjEqe+YRhly5++1XgUpF7pVLKt/DuV
zpf4sf0ZXNialsxYw8Sq/LJ5KkGAkDV3faqdTRCeWGsiSCN32x9ba1y0Srswp0acxMhc0b11o3vo
B82Y6jUOiz8KITV7T2b0dkzoCCJ6YDrw7S6uNBwnzOEsfnqqn0Cee9V6JFjc6lBC7vTydu765MYU
5zAjeEfmnGgRrpyrQXpMUYhaRXNF+zZQmId+LAV6mYsXja6EKW69yp91r0k/pvWxHgUbtBdq2VVt
yRA4hZ4ztwwL3DBq0hoZ9MBsTb+pitkpNYyLimgjRHY4509aLIVOVnaaivTcKRhoB51SkZEjoon9
73dmuyTOweO4n4sK+kOnLH2OlNFRupMEGol/bwT9PKj6siwHc/5vPS2lfRSDXQcK1Vn7ZSayadN4
eCKgNBX42W6asbXEOYHaQUfBGqc4kK4YqzFEpD1w3D1QkEYwlLmnQsu3lmxR4ZA1ZPg7eGuWJdOb
gFim1Mp1sKUE5VlxYmf16yvG7FUfhQkcW8AlS9yhLbV+UuShx7D3xxGaX80xOVrX/33aio7tXnZs
ogEM+m50KcnLg26zLBLpwJMYaMd2FYjsvKIAIUYE4n8MB5aHvPlgWT8vO8rexbI1yDl+k6dZDtKU
OGiSU0p6e8meLhvYLfHiBa1YjC/FMvmubzEsYdkkERt4Gd0wQJCdbQyv29BsODBGj79IYrbmOH8s
rRAv0DaKTllP7Sq5k6Wvlxe098VAr47BeNTGTY0nz+nJmOpr1iQBBmoa+jESsWPuhaLt3+euJFM2
6rZoVN2fZPmUkMTrpga6jmN4lvvu0+W17G0OcjEgAiEbqLAyx9tj1NRJTwwzxCDeYndR4g7QfYiG
YE1yu1nPUvpY5NdRdD2abv8XJRz0WuEUGgiITJOHt2UAQvZpImWnOuxtTbspys+LLrg+9h58b4xw
3jCudVSMIToZi0Pt8Ww4zbX1kDjZk+rFXoq2v7AsvhOY3ljkAhMgkNOwWGYcTCN1ltGvotqp8uNo
pE6DeWJyX8uS04oonZhTcEHqjVUuSGFMn5pxZep+qvZOlPZ2J3VQU3/M168R8axQiBlky3hv0EDj
F0wilPC4EUvFO0salyTQrnuXdeZDN/6GcX2XeBjFcue7v3BUiCz9sccC5yYwYrasJ1luQC7k0+jq
B+LrDyPUqgaGWhViN3aiML7mH2M8cTQp1lqOJ7l/oY78DTpA61WomMlu+nffkKVPmC2z8Gjk1jRP
dQ4hbTTyNPIUYqRyAK1y5cXkCBVl+/L32wlaKLOD8QLwPWAuX56am8+XKPqYTJaSYFZCPtCI2Hkv
EgESmeBcUCrKQR8NNQvWfjgOg/bBqGpR63Mn43yzDC4dbEKpRg6tJkGHGWhN8osmdLpUEOB3g+L2
Y3F3okG6NC0W5BZr4xbKIWkcbTxJxUPbnzItCZr5h5JchfMPojfu5W3aXR+bAsFNiWcYn1FHExCK
ZjxilAxHV/6wQEF7FhQvdkMi0HNEBYzOUDTKfcPFUkq9qtHqV9KTCqI3EhTo8iQfreioTH5v5mBi
Pmrm19lwhrLFYPHh8hr3P+/mB3CfN82GNIlkJQ+Y0ihBhQjjJscOhOmAQh5EREq7X1QBosfCPSMD
hv42bihyk+hRmSdBbnhhdb2aniIakhaZ4I6x0qVTXGY4xlH4XPdXpABMVggz3skKFFPBElBFBMPs
Sxq+OcCFZsx1t5iTvwSWn3ydPkIuzTEB0kbJ0m1OJfjZMM0WSAJv2QtRW7P8Y0XOdHOBmkaQNflk
Z3P5cVXVZ7JEjpl8STQRxmavKfhmmdx2YRpjWpMay2TMhFBGOXdO5Sh3qRu7oQ8us2NyYkLGxS0b
VVh8nP4gPzaeKG/YXTarImFcQiUg8XzrNQtT3M0wTOEjfbDprNt68ygt1VGa/TUSlaz2jQF1RoE/
o0iJ3hqLQdsyzCECS5l86cfOLqPJnhqvHp7Qebp89nZjNBRoLABMNQOly7emymWeoq6bUMSRb+Tx
yhDp0e61FBSk+H8McB9ODUlf5iTGTB4m+PXz6pc+PSquctUIHoC752FjiPtoIEEAlG8k1E/Th8wg
tiId5vFLRZ/+4oNBnNAkioXd4RXnVlKMkcRYzikOmin/7CxRNNzdElMH/FzRgBd9N0yyAEeRGmWE
Y63cM0mV+BBdl1cZxqMZYbzlirQ/d7/cxiC3RYZUqjNoOAFjU47WoDlZfrbkq1H++RdfbmOG26A5
6SKzMnuQb7d+Q3UPaEH/sgXRQrhMW5XmuhpiMw0iYGuG6KcE5oFaaq/ovHiXLe1V4sGv/bpJbBM3
0TcxizE3yzlEWOrPrDUnORFCkX5k/GvxtYi2Yd8nLDAPINCjks1FwSLuxwR4HvhEMwRSXZxTNXUv
L0lkgru0qrIYlUmKWUKIsY4K1NlDVIgIqQRGePqJkNA2y7sqCnTtu9WiSfsXAELUFWQFpxOUr4CU
v92XWdJoPaxaFkzLbZLeZaJJr91cZWuA+eBm44ulK+MBHD/BBOxb15bfupIcaCt9gHi53WdwuMFw
lS52lDJ11TX+VQzPlzdq1/cQF8BCwqoN7+hrzDmWF7Ki9J8mdnnqmVb6dXiuAWWM/fkI9SxBAX4v
ndna4w5uVrKvnS9g5NFHe1mPxHzUo6fLi2IOzL98tja4o1sWkJGyhigP+uaeSFf6eDTHp4R+qJKv
mpD4e3dBGyfhchh5iNdEqecsCKvvlexAxhqMQ/8e5/fGEbkTO5aZTMJpiIOhBLh7taPoq96IsqO9
gLd1Ru7MmlNYDSE4lINIWrwR8/sogAZhTFyMsdqXN2jf614/Gn8tzVlFdcnCPKUJUQj6DbAAd3aq
03JmIrWWK2IrECyNT7ioEhtqCyr4oO4a2zAOk77YyngcKkHYY5/oneNtlsU5d4JQ0hsVGA0H+aky
3WL8XPQPw3wD3MNYoJwwiBhy9w1SvDyYLMS7KUej6Lo+khMUoMbkYOlfgAy2U+NmWG56TBrT20nE
Urb/JV8NcitE5W6Ftg5eV3JfeHpbOs1c3s9l78ap+njZSfbCO6q6f9bGneK6mTKTVOgXK5Jug0m5
sJXa+JvHuAUmb9yGOgY0+JQ1lKMuq2bV8vvvxrE9DRBik76mv8JbJuNRilgbd2PFxhqXHFld3BVR
FYLfHXDd9QhBBBspuXP5u+3BspTtmvg9ivLIYtKWyPiSm/gOtG6H4hhd69cS9NDkc3vUP4tIcXb9
UAMBExhJkVFY/EWmrtBO1ph08H/maP6PtCtbbltXtl/EKnAAh1cOkihLHmI7dvzCysh5nvn1d8E5
e1uCeIWTnJe8pMotgI1Go3v1Wup77vIX1XcFiPF/zXCxNh2tJo8DjLdnyUGeUxsti+t7t3pz6BiH
BoAATqHyHyhSCEg1TWsnJ9MugY6ME8jD7RxLvgJSY7uPS7fpAkF0X3uhWSdGue8VN10nQXYt9DVj
9DAY6BTVrpK/LjWm9eVIEKJWXRB3PQr9Grh9CDt1JylHh2EoLRxG8I0oh7hyoGRpJ38xlI9q/4cN
9htObFRSXpM2zXO0mWKb9kBsD06rHa3u6frXWt+4Dzuc1y11R2ejT/N9EpJPS9a+Fsr0UMepD61c
Z6GFwDnWby1Uo0GRj6YWeA7O1xUHubVkoJLdMmCgAgDD8MLYpmEPCHjQ/Ipu5PWTDA0APA50BRUm
LgRKQUFGteysXb8PKnA/AW2L4ejyaHmNR0Fj/I5/FQ1trob4E6Och5QjABJEN9K9PsjbaSE+PB+c
SYEjj6IB33VTKIVrCL2MbPh8Q4skiII4x3nWtY2FCtDUPVfRsaWxwOlXwxMruf/HDnfCpLQNweiO
ORCQaPvjdrhRt8ZeTAX5/zjIhx3ue1XyGM1NS8O9elc8McKP5YYNgIBTgUFHxbJ+q4f5ZF3cp4pA
HCQXSxjsUrR088QueozskE/XT5noI3GnuTOXcgq7CjExGnq3GsbHYgwLWwEnvqto6LFeN7e6Jtwh
TNyGaKhGnvvEGEmQLG2S0JfahypiE62O3HvXbaz6w4cNjTvItGnKoaNouie+uZdR+WOvHbITXVer
9aqTh4jG3Vd5pCYBmVSgURFmO6l3lrna1dVwKzfWYmtysw2T7LbvX5ZANLOzvo3/vuv4ynQyQbJu
NnGK6+UYDplbB/YwEvv6PjL/ush3Px6PGvetdNqBESIx031TfGm0YyvKNgWL4J8JVlDTMSsRHww9
sZfCD7vXSkQpttqxOPlIlDtErTLPo1oYwW6OwFvTfmXao8qX+JCBYRACXGg4JkdRw1GwcZQt/OSG
jEtQLeUmSjBlARlu+WkR0Z+sXo0fX4ZyV6OhNEacV1a6z4BbKf1Key17qP0c8RL5GxcwLdQXISRh
8WjVylwKozBRwsgHyQ5Cww5FU3zre/Vhgb8koigOxzoHnxF97dELbh6ur+D/cYAPA9ztgOmSmZI2
yfZsjKG9TaFA29yAxAuDe9Qp3ox7Q9D2WMMFoqT0YZG7J3qCWlM193hFlTj+VRN/j+KpBhin6S0v
xnH1i8Y0vAoQ4dKZtWx+KI0gzH2SG9vri1fY4i6P8MdP4bw/h6KgSlIdNS6ngnCSTZx539/UnraH
9t7OAs7qna7Nzv0K/7kBQZ2wUb1eBjvZDu404BxMpBzkfA+evWG5DZWNPnl56Ks1IqaK6ya3MwMj
cS+WkQki2OrldmKaOyek1cvJ0CpIr3SAQAcvtDo00Wcj9q5v82ogg8gMUjgDsHiDD5TEiiBCgxHe
UXfT/hupgMgXovJWDgoYLt9nD6iqXTB8qMqUFyPKXr4uvcTI1TKtFuzWWoIDxB+ipa4oqDbwzaQw
DiiakX0KPg/M1PkFGmf6PfEB5/G1XSJWSV/5PACqQUfonaIKI3TncVLWkGmYOgU3XL1TjU9F99NU
3Dz+8sdfB1bw+CcYFARUiTsDWakFigbla7+X8jvadLdg59rkJP903cyan+PBBTlNZDcQvOBjZVtJ
4B2tMFrEhuD7beCHaDf+nu0PXRGdzdrj4cwaFzeNEeyglqIGIEIEpiVymfZ7eZTwYGlm29jm99qu
+imic1pxdBgFoBYIB3Bn8GJKJO51pZ2yfJ8uR31+tQJvLPzr2ygywX0tWQ+I2qhAS1DNy2Zcn/2m
HXWBp68NmpwthP2Kkxu6lPCYIBk6GNMmujcyZwZjOOsTKz8iV70JPeVdnJMcVC/f6C2qliIwyvpZ
0wwgAQGoUQHbOP8FRZ3IgdZK0b7bWI+/MVDJy+DUB22TeP1Ns7m+rWvJKlb8YY9LVjNdoSN44qQd
0BuLH5A0f6qAI93WRf9WoWm0BfBxcTIdiLOi1b6NYZ4KzqHwJ3B1bqTL6WBN4NHXSwxchk4IxO/g
tcZNAaiIVjd2Aq8SIUZW/QmFbxkMguDh5ttIYQ6r7FvvJ/lgAiQF2rNEEsnprJ59WAC9lIYkCe2W
869p9GRu6hAl6OzAoAflNgVLtQXiVWKHrmgSbe0mODXGfcoqT2TJakCF1DWvTfZTODsk+vvcd5pI
MnSQs0v2MdAoed5DH03gje/CwlxeorK+G/TY0LyGxNH5fsUmHDCgNPSD1FYg2tBtEt8Cq6TupKlt
3FrPIHB2Ut/aZnbgajZDZw8/JWHnYA2AfvY7uJu7KnBhZEsKjRjUX8pP5T6dbMkjla3Zvbvg8M+t
kz4af6z3zCZVTg3z2NlMi5qhZXww8l16qz1Mh36rGrb8adn3PkOIY5JxKz0pojtq9dMyHBg4bTWU
ZLh9jxKixDKowvZWYceftT1c1Qlc5GUZeGiiXfpfEGesmgRiBPLSiolxGe6iQk0tpuZUYkge4zHN
UjpF9Hg9tq0dcfnEgnLuTHUNWExjGcDAaEBopV6lIaZKgq0TGeGS+tZYUKkZA83Xl6OJwbDZj00B
wGb1Tj9dCNvKk1spB4DVHOoIRDqP06a8rTbB/WCPm+6mAxeHxuQrtsaP63u3/nUMAFRkoIsvxnCS
RW2tkgnEmJDLIA/h8u0v/j7yO0y2gWpeVzmHo03ZpdBWife9sm/j77R9u/7310ZkMUaJ3w6ADf7l
R2S1EDCHPJcYsZJtPshutWEk+mxyVHe1xzhyWQ7WQFlViDdbDx6ADuA8oT93wXRTx3qnV1IBAuDv
YWYzGpPQy53Jcinwda+5L0Mrudhi3rsXTeisvP9VnKR/LXOOgugxaJLM8jCMZiXVa1eiuBH+MOWD
YYjA08yxL0I13gQKKAwUGWbPnRKDMnmoLwgZQPZjzo0Re8w/amwrC1GZoz5d/6Br5wyEodAmwHWt
yjzDvm4NcmQkebCbYvJJjqBTmM6ANRPBy3jdjCVjBAOVSNSnz1dFmqpZVIk1SkCcMLfDVi68KhZJ
+7Drg987BUnHP1a4m1qeW5VO7WDuVGvZdO0LwURkntzPbbMvujtN/1xQ5/r2rWYiGHYDKpwqyHr4
CRNlGtOcpAs4GR/QVwUkLPSCJ+mZ8ZpJrgjusRY9To1xvjHGcWd0qQYa3gAHoHC64tf15YgMcPcz
bqtwNkxoSYaJ7NUGcWupFxWI2PVw8ZE+dozv++RIAhZ1BtkigxQjdNjhPt6yESOMf9+IGOW5BYEr
BgcJlJlUB2UMhNu4BelaoEdKBC75gSmMgnQXJFnXt4x/WfAm+PK3Hi7JXLeqjAEE41V1l10GxQjM
VoDgIvLCu3onsLe+JDBz4iihPMGPC0rQrqIRRoHQftH3CrjSUGLz5NsS4/qMbVEdbRHgg6+w/WeJ
Hya5G78Jk1KZMphMDgHUHgd2QTogrATxqIgSgD9QF7a4i39B9O/qBErBee4xcjsmLRnsmgaP7P+G
TJILTO/msIcm+IQZj6vKmYuWVqmqtpf9oks8M/+aF62bmk+Cb8bC24nPX1hh3/Qk00iNqZuohQ0c
Qb9Ver0X79iVGbjK00CxMsYtBMkf4Tzk6urYlDvkFFBT1rhkUNKUIKSVJfvSzfBqfdecDI/ueBs8
Lg8aqkwl2L9EcGyRSc5XgqBPgrQ3oPRsKg9z/BPzCy9ovf7NqTNOVsZ9N3WwYhKGMIPMmt4RCCWy
Z2C4LUZ3gKKgmNVs7didGuQ+YbZM1YBREJwBE9IwEnkhdSdalGjv2P+fuInVWH1bYwQJ+hdopnWH
35QcklfM9vQQS1BijnbiuQHRyri7GQB6pqyuQ29D/jLU32pZsKxV52eTg+COB7c/Tx6fWwnKq1Eg
+4v6SY43lZRBZNewrViQz4vscJ43x/IYtMxOxujBlJsAVPJZtstEr+nVcIgxeorSM/BU4IA+/0yk
USVNDd4j/uDH3vACQYhx0x8w2OFXQk9nlzofO06s8RRKc5AOjBJaBrqP6V6ou+5b/4XeLjcqXq+s
5pG6mFek9+mL/nw9bHFp73vUOrXMRQ+lSDGI1iuyr/XPZbeJMoxkQjBsvC+sX9ctrbngqSXu0zVd
A2hGih2d2sjLzPlTo4oUBlbvaTYCrFoUdOR4f51/NSuyKktb4B4gM0oOFeiMko3pZi/G87xJPnXC
YfS1wwxKTmg1AP9kqnzJgSxRF4RmpfqjAmq8ZfFmyXLCVNRxXfP6UzP8RwqB2wmbRvWnqZFHW1Ha
ElDJIfxiahL0KOIaSb/gQItWxn0toGcnawpq1ZcrV+mOIXEjXdDUW3W9k83jwrukS6SxWqyqDLyq
c+S4sDPiWj2YPmLF/QvnM1SdCagz1mruOIftqC2AR6ro9NzqUWfLIHq4bmF1w1DF11TwL8MQZ2GR
FtpjKFb1MbC3pLLdtp4+itCrq47AbiC8r0DBwS9DUyVFn8YJXwWvRLRbUsz61jvM1AleqOuL+dcO
n79PKVWKsYadSnYN461KaqcFN/zf7NiHEc6r00HLjb6YVT8stmOi2kt5q6SW/b8Z4fx4lrQINTQY
6ZuNOT7Q7rMWUYENwVfh88u2zwzozcJGonuoqzjS6AX1Y0mery9FZIbLThIjldEThZkZhPL6vRl/
i3J7TP7XHWO+cZKgqEkbL1qFbw/5xJ6+0GxbqqImMl+We792LFkGZQM69yrYBs6NTGNcK72Gsx8d
hhLJHdO5AX608qxn6zi7it09Q8FERIa25tanVjlnSFUjMQeCoGalGwUyMDTpHW2y/iISWKDzxOpY
24LnyBmh/rIs3aL6WVP/KGIldpIxSW5qTRMN0655BBsghx3DNCDjcL6LzUzzyWwQc2TiznPvas2D
2lBnjjbXPW9l3xgTPwQSMNajo997bickRtNNLTxviUHJlyl55pB8qtxZ6x7+whKmIdHt1dEL5f0C
jMytCq1QBe3ruzj0svzmrx7zmCFFzxX5LgWkl/O9sAEWoIKqhR+8Gd/Z/I7pxg6aBNCnArWtmFl3
7bl7ZpBzu6JGrU8eYDA7aHtWPaAeU4D4jXAUdUFX0izw1GBpBsaTKPIg7lvpUz4VI1X8YgIUMK2d
SDSwuL4eFM6xT1Avw9z6uYlkqTJS6JPiKw+g7QYDj+QMDnll4FoxC/JKloCuzocxrh42J0NfwffQ
Pa7iHSkPFUZxk+B2LH705PG6860l/We2uDscslgaUMVY2LDJb1lAkkHu9xtu0AtKPGtH6mRZfEUp
NUJS1ApMdc1DHe6a7LHpBGT7q55A4eGoXOqQR+BObdcYch0HkeLnsnynSctzQ4VsU8x1uYcLytfI
qhAV0HPnzxLBiOYE8ALbMXVTuAnmJrJvHZiGtQ3ZDaLxwtVNO7HGHaQ+QtefLLBWdDVqo5/66HnO
BRGIb0Gwq0kFnRDFpCeCHsrm595dkiGo5FJT/NIrfFDgO7iHys3P7p07K3YrJzmat8MXgetdvgB1
jCQx3A5Y1RiA4dyqQlvgkPJc98kD7R3ZrdH6WG4MR90rvul3tnk3ZTZ1qm3d2aKG1cqBPjfO7WvR
K2UHAQPd7/cakC6bGgPP1tvgkQOTlRfdWpcn+twad2sBBzMC+pjpftsbTqVkjlz80M0dcBTZJCgX
iHaVS5mirgrKaMTCysW3jCOu+9zylPxQDLFjViJSl8vrWAfOC7QB8HoEX5M7cGmVagoSG/D866ld
qTZV30xzO4tG1C9PATPzrg8IfBd6/eeukhb53JRKovsqCR9TLTsEY3KbGo0jcMnLs432FEN4oQiC
k83f+jgdnW6Uiu6HTThUThZm1fdGHvrtQjP1cxNZdNvHXbPRBy17iKQyh7ZGGuo3iTr197M5ySKl
6MuAhh8ErkYDMHegAvkx7KQ0zcaYNd0HSf0gZ7YkGqBbcxfMd1MQDDD6LYs7+p22NEOlDLqflwEI
tqatii4rzXvXmAMvJebsBKZwsnN1m7HRjKTBguoXd/ITDSLDeURwHBp79KIv5GdY2xSgM720p7fq
WYSxZ5fYecjGLp7Y4w67SSbc6Qvs0bx1tXI7Z58sxe1iX412Pf1E5T++6c7tce4K7upK7emi+3Ay
O4AmUfYrFt2mq55xsibunKdjnyshGtl+SJrHKiSHkbT29eOwaoIwmAcFJy8i9fmpQ8Qao5SdBjnW
7KAZ7bb2rltYST+wU7h3oNAHJXmc7HMT1jTTVE5LeMIo7aPcsmlObHmCWGVI88+qnh/LDj1jGaI5
1S9KRfzGa+ELtlG+Re6IZwv3oTSUSKZFh/kiTBwzGUKHWtEdmZW9MdGtYK1sYOTCCxEncZgRKlGT
OV+rUY/qLAP7CMojcA73w+i14Xw7Z0gnwwr7a4KZW8KM8wzMTty9XLe+dgPpOrIiZHsIJzzRejyn
6qCVje4HjRrbk1UB2zIu9mzItkyHPVpFog7i6qE7scg5aN3W45CEuBo683kKtmWuuVXuU+WLTneF
NTtlLdjgtUviNFZyvlQUfZ21FWIlnW5khdjVtK9iATMBPwcAL4HDngRk5lGnpYIpjOIRd5SPnmvt
yJtChYZx6IVo9Y49qtYTa4/+Rafy3Cr7uqdWa6hN9CWWZk2pA1RrVtxa5naBHgv5lRebWPu5EMjs
NU/XnYbHWv5e7UmQ4ba0z8cuXEAo72OCY5fLaFqm0YBpzfZ2UPVtViSfaPWrqutNHP0hD9m7aeBh
IPmKzhBGlNjFdbJks2r1GeVY3TeK9EYyQEsDARE8zwQkPmtOc2qGe/+ActfC8zE2fBOc/Ld9Kne7
AWAEm4SSCG6zupt4nWpUZ/TLqAGdLwmwJvAyKKUB3OxYHKkcmo+FXtIdWXrAfgZKvqTGkH5Kpkb7
WepxfCf1hYjFay2mg2TTYEPYKuI690VJVP+zrZN2XNrJRnQWnJG1UHNqgjsiplaQTA9wRFr5GNGv
Xf+5p5+H9FbKPl13z9W1ABHGbg4DCRt3Kmifh3PXUd2vUmK3IEWB4NJ1C8pazIY0778muE82YpIh
ztBF9OPPcmxXAP4ONrStzD1jmzQ84w2P5dfAspOv4f3idVvJFTWeVxo8aMWd/ATOQ2v8BmOsdN2v
f8mlbb1GTugxVSQaOeUTQ0+JLAq2lX+nVxgQQb0LBqtKBVVJfCtbkn99X9ePwsei+A7+oFRFO+uw
UYaKbSYummM2RkVVmrsL8lCauUujeun4x0X+s73k9W3NXB61CnTr/kj1nT7XO5oCbiQbn68vj3kF
f9OffDKNSyvqcDH6ssfqpKTcNF1lN010myVAA8v1TV9XxygVsaGuxrGTDWUf9SRcBnRqGrBwIx3M
FqdBvZ+xa8qGd31h666h6apuYNgGdBjnVkyIXwKLFhm+FrY3SzHY4F99um5iNXog+v9jgoselTUr
YRHCBJTObD3elcMDOBYcNfW0SRA/1vfswxQXP+KSGuMgh4YPgWx7id2kPUTT1+vLWS00WBB0NZD2
AbR1kWIuepCEFe6xcZ67zTjL7WaRCoQQS0I1uYt+NksIGem5+mmkAfSV0/I+kCzIH9cWCs/Xf8z6
5/v4LZyTGEWAUbYa7l+C1m+05geZtO7/ZoLzkGSI9SgtsKd5/TmNDDuZRPPEqw6ClIDgSYdBDL7h
PYa9GagNXiV91u0yJTzkdNlIDebMqxetF3U2mLtdHOUTa9wFgFyvMuJJRTA05VuZ5NuIdt/kpHFK
XQTcXjVlAZCLPJ3oOKznh8sY9aQuWyR5UDV4UtXJlpPgDpQ2O7qEgkLHqiOcmOIOWZdnQ1h1zFSW
v0Kr/UnRRFy8a+k/UAL/roY7XFQu1DKz8JkqtLftBEFQjUHpXWiWY2BiP4mkQ6tXhruA9+26C67l
6BifAUcYmBzwL//QSuuol9RpoCjWo7rg0JfujmXo1lt7oE6+yTRbCO9bCSUwCTwmGlPoQPDYmQC3
QVHpC/XnfXvbfsaj4JHd0aDtVKGuETrKi+EDCSdY6IrH4FWOTPKdswI6C+ce02YLdK8B78aLZxPW
zhLbki3b5ba6gWaXVTmNiVI+mx4Sz7ysLlgGc/T75BnRlXPT4yiD7aPFgoPil6r1SI3cuXoRrI+9
iLnDx7J/tP5hSMUT6NyIjJ6O2eqpDgxq55cPCJP2sgcNtiP5ohLR6lYCYk2BUQeVCj92OWbF2GnR
iKSVJs6YPYbDMdJHt84FPD4rJ89CueFfO1wRQE37JpFqVBwU+cFQVFtZRDnrysE7s8B/GaNZiIQM
3A8MNwGMUO28CKMD6bKh4Y+YenMrnINc2zwMlUAjxUDbSlf5yKVXltLJqGzkjR0cy93sMEhXBpBr
uss2mCr1rGN0W/wKj+lBdRhJ8G8Kt2YjAkavZcu4FD5+CucyJB+rdFkI9Zc7o7d1aGTnEJGOoSa0
VzblRnJF9MQrF7yBMhsb2cVcJKrUnEUTSIssKyvdb9zeI9C9z49oe9q/uaRFnLOr1qDwhOMAynYw
9XLWogVpQaRmFN2n0WMKSYGr3vab33LnmuAld+mswBCfGONiuAWaOrUrEF/U4q43PreVoFexUv47
N8DdruYSz0Way0iOwNXLlNSHXewrm2Iv1oS89NFzU9wzqp3BKqkNquET3S2Wl7Z5s2iJsPXH5/vM
DA9rnJpi7hMVKhImqM2Tu9wU/P3LuIu/D6gVKnnoy4JR/DwkpoPREIMlCRp0iKrMm8rn5k8pR5F9
G0z5BcxfFGca3blzI5VWjBhrRulON9Ol9gqzD7aZQirTRp0YeoVamSh3fRCV6JzV8bCjdd0+FVIg
P2tRZ9yOXSmn7vW7YO3zATiDuXuwI0A/gHtSpa2aa4WFOz1ZGk8qk81QBX4p11/6ohbN4a65PVYN
aT0DwwE4AOfLT8MkHgfkhFCjaV4iUj4ng6BPvRKmsIYTE9zJ6mfUKvpOpT7Iw2M7eQKBph34ASjQ
XoM72Yv2rSFKFtY8B9AcqOCgKEtwzZ2vCgwWstTViBzzQ+TX+k2b2cTLXNCJP8yWHQSIj4qdbv6Q
Kezdl07N8puZtpk1Din1czANzrsIrx4D0pdU8q47yPryDOhMveNo+KSvzXQj0zssr4XYiXKcMA4v
BLJfVoPw1VBq+scGd7Vqs5pMhYa1ZAc2HqjeWLds0jbZG4L6yOpimJezzgtkXblgpaSZtLQJDCET
GfPYmXJv7kQkWqtH6sMIH6oyVCHVTmFfZnyekMj1SBjlJ7mkm+tfZvU4MXUdgOXBasIjOLsZ71r0
eKhfhTfd/LaIwhU7K+dZIhbx8ff5aEWmJJ01POb9KHKt4Z7Wxxlzf+O3RQQQXt0wNnUFERMVVzD3
VRLZDDRzyvH5aQ9hdNmeFfPrIls7qVBExeLLEhIW9WHrvYB2Us+pIlQ207mgviE3HjHekCPfyoiq
slQC3KJsy+QPefZ+H9QTi1xmCl/o5KbGNqrS21i4ZnzbKPth2V53hhWsyfnCuDMkaYW81BHMzHt5
o3jzc7g3/Qxke6WvOsB4Q1ZBOhBBIrPyJDy3yl0fBhkmUBDg072LOkDOHgQB4YN2r7ksT1sw7f0c
CALSurcwvmxGzEF4t5/mIUgn5paqBiKVUtr2wbIjZuCOui54zq84CwohQEezM6ZihOM8tGtjMWvR
rLPYl5LtDLmRzC4Jvato2uzUIZ2drjb6uzKYRGQ/K4HqzDLbhBM37WkTFdoIy5h+3PQK3YInBzPE
oglYkRnuutR6fSrTiWIvx5uUeKnxWQm+XHfMlc91thIuFa2Bt8ujBCYs8DPKdlUroCoqprkr7AkL
vEuyEOxP122+Tz1zoevMKBdR5sU0gq6C0ZmCWD34JduQKt6qR/2+BpPCzLCZ99Gug4C96FrmtVbZ
cYe4DwX8Apg8CyDX8y9XYAZThWgsouYh+Jr4wUPxBF3oO9OfvzRe9nVyalfzW1favmM2oYNdHEVt
zdWvevITuFBQpbQhJTgF/Mnc6tSyh/J+sUS33FqqdbZQ7ujTjkZaDJ1KH2rtBxUoM0YK0nn9QbEZ
rYoIjLoWamQUK1B2AmSHQk3lfGMDXU6jshoAiRrpLi9VW21Bi1FER9UcHycju81JYucBamHp/H0x
Kzutu++qUW/ykGyu+xdznwv3QvrOGpxMj5j7xlq1yCHei+ihduRLL9ENWJP3vUY8kpl3WTruUKq9
WTTBSVr9rCdWuc/aEjmuhwxVm7j8bILRtKhsWny6vrJLGxBEAW5ExmNAhToQF3dIPeTUyCXT1+I0
t8vQHNwujjS3NcxesImX6Qtk0fCuxxgDQ//yjWiJUYIbekX9BoLhOcQJS+kvKpaoHiK1BACGvbz4
V11vQqEiBzeIn72CYJIRqiRu7uSvVmqDPIdxdgROLuh8r9zEMArojQbIpwEH4V55SwK9vr7JLJ/x
cZOfyaYhdgYprJfGG0EbnG4k0MNNdo4+kijXuNxTZhpoM11DiRhCd+dnxKgidSlHy/QHJbZBb4rG
mP2nDgILJv42G9AEdolzwmZo9CrqNdMvp7epdc2ysmtRaLm8Mt7Rq4rJqOExisCc9OTyQy8/gZ5y
ZPlV3xzmvPO7ULXN1rLNSHCk1i0ZKAhizMq8EGXrEj2FFLuk+TU4r+rGyRLIbiUvtBe9Sy8jBpZk
4slrKKDpALXP+ZJAXt0C2UHhExThyWbY/fqYufmxhuQH+t3baNfej4qt2CD4ckSQoZUZmTPzvOqh
1TUxzTDn6AfHtnaSH+oOVPu32Z3ptm52u3zNvydvfw6kg3cwJ3lX2cJQyfmSgRSfCNhCLD/ru8dF
6w5W9uO6L16mZ+cWOG8nQzsHgT5rPjDYvlQsuzn4bsbPU/yrL7/Epki9daVGyOyZFoBtKJCjnH2+
IrrIGYmyGBjq76EJxk4VACXsYOhZD7MLERdBSr+SSsAeug8EFXrMDvMKVfPQEl2KQ9NvjXo7QP1z
1l6a4r4PKlupDhRUNumyHfvW0UnntORXSojXBb1P28Q29EMaNnYXA+NNH9VQQTs+tGHKqSJRZXwl
FWCE7DJ8G00RiOeysHRyYJdxksaqUfDesGz9gTgqSNbCPRntjtr6d32TP8qCg8uc5/wGhkUUxHFJ
ASNN+ECX60ajj10WIBmoIe9R2qHUOR1ae8C0m/nrdT9bPT46TiebBVbZIT5f3xA20LptmsBXexvj
kpMbOflbd6M8BT1bYu5P4BCQfElEnb7qcaeGOY/rpiHCVLlqYZjbBJNGeSx2i8P6XulGnGGtXR6g
AMMtqQAxhSLl+SppNuthXCSIUdJox9WbImKUXvUTEFOiv4zBatxRXMo467MeWKOle407uTOwmtsc
+L4BOWO0k5/FAz+X2QwKcif2OL+cSdBloBcOfLIUNuaCOxRWG9Ej8X1fOF9EYoraFerGlqnxk9vt
qDeKOmSzx5QJkJSpO7C2HbpH3VFfgLmBe7QbslERI4ZPqQuWta3lkm15F296B0RiHrkRkr6wjbz4
SboB1isKjNVFpNLGBOCHFJ+STR+pboxuRrHr9hjrA+VL4ADTKDgh7Nq/MIgxMShOwyHx9jj3nZFM
KUDpyHlA41xi7GO5sTzLGTejS57E5Bor17ZMPqzxwjGYKUX+RVrDl2R7KLDPGCpeoJY5Df71da04
kMy4HKmCziLAcNyRmNKmnicrxrIixZbKfb9MNqm860bWVsPa6dAcZ/NVfJLajcqogmvd8sPxOcIh
aG6o+qDngqWsnG4ZAruAzIBx2UL3+vwL9TJe+h1GwX0llhN7ysOv7SIaqlpdiWmAPhEEBjq52C4y
tuOozKY/hoEXhBspgMrhcEhE8HLmTby3oSkIjRgNKrc44edrAaNg2mkl0twpKJKvUN9svlRDQe4L
qQXUp1PNurDNHlLxfhyZ4+fFGEZR2f9iqbh2WE3IRH8SzvEOcDy58qRowRytrgR+XXW2MoFsxZo9
zDzUpaiXd+GDnCXusVlXWpRUClPB2cqb9pO8626kz+WBaW8SPF+Wu3knKiBcXnicTS7L1yBMGC4p
bKa/Bhe3uTNE4N1iz/v4Kb0PnfKucAJR0ebiTueMcrfDRMgkLxa2tNnI3+W7+LN0x6gCw/0AYY27
YR88KhvtUB1FJRvRp+ROhjE205iYauBPY+RK4Zc8Jg4NNsiprp/zy9ucWyD70ic+07WBVoWmGW60
Y+8xUuH4aBwLe3Zz97/Atq/6DbDPuJPYi55HXuT5CAHNAMsqYpt9xDemtwvxGrJtUQEr3XGniqQ9
1ld4YpPz1TJaujbNtAC+2nsU2lemvzwwtVOIbWys3fX9XP1uJ8Y4J20xaEFAOiP54MN1K2BOkwV+
elQrIR6I/exr8YZLwySagz5easAuSjdSd5O0T1la32f9uGs0xaH6TWNYtiHpTpQMf2ccLVpDhbAY
wje3zGjOVSsFTNtX8RkVR7LjfXMzb5g8qZAAbC1vQBMcyCd2Q6CEcO6hchUEtTQRkELsey+5Z2oc
ptvh5C1e4oUbUZy5cFH02w0DU44Wrj90bTl3Gfq6UQd5sPzFbF5kCZNqQ33sFBF28iKwcGa4HVTm
WjNTEMX5CvRsmvhrCuKbwkJkCbZRIqj+iGxxQaywzJQUJAz8uWwcMpTbyHqS9NEjGPUiwoT64ghw
K+NCV6oXY6KROPC11J4rZ7FsBd0f8C5tLU+m9gSS1f4/iBnR6O1aMi9juhE0eHj5AYjLrTSOjHKS
Wtx6+lvhS3ZrJ4/FC6Z13MbWDuKcbwXTAmc5scettcZLvyww4OQREBkC0XLTgQSa9dYrR3QO2J/i
zzvY+RnkEOkYILHnx0AJ607N08nyR820U5TSTJFLqmshBXuHTAwJmXzxtodSZSNreBB5o1P4jLhN
egxvSlt6nB8wBzFAHL0G9bPik7t5Q1y6xXPeDzYyeIYbCKOgX3mcdyLI1dpxtCgm6FA/BA0Vjz0E
gL+W4tGy/KQzf7ZLB1RgPqqHBYxv3vXQvWoJ/X6M7DBeEz5RzNsgLbIZ2ttFoLwqUJeUw/w1UV+v
W1lLExEwGZshNhnIrvPP2EgWDRK1nzxt2/nFBg0glNnyzV95iwV0BKQLwdltcgehVyW8MVUcwrzM
nqBy7ynJJIgqvFIMukpAJp3Y4JzfGLUxKgzZ8ucR6HYQ5Y/G6LZoJKdBcweqKqfS0VtuFPBslhNI
rzovndrSVqv6S6yAhr6/nY2fU2J43VJDTtH0IbYY2trQ7+VJVIS+CEoszUGXS8VMJrIP/j0jqUWU
ZdKMoDS3XqjeJMPnQilcS7Kvf94LJ+LssP8/SafUYNLNLl4C30wfl/SIMUFN9DRjHnIWCDgTbKln
JkJ9VmiJpeTyNjLoF1ROvGZIHXVItkq3PPSyqL19sar3L426BcowKLPzcrmKUc+BVETIRuO3BMoW
CiTKvOsbtxq6LevDBnchDk00R2GNstJy1wMeqO6GG/1Jexw8JriVOeG36/ZWwilEG3WIUuKphiDO
OW9RB+kygnfXb1PZKwm5M+J5c93E2pJQtELwAoWRiUFc7qwP8ozZqs40QXrxf6RdV2/kRrP9RQQY
m+Qr43BGWVqtdl8Ib2LOmb/+npZhi9PDO73eD7BhwAJUqmZ1VXWFc0w6nzr4GFqxp9qa7dntnzLP
4B0iPaQz2yB00Ax6wUYQK9gxHyNVaoG0NciSXg2fQvEsD60r2ZKbOYnDm0/dSSuA5oHxW7DfYA5e
Zg1xNsMuDFUzIAV5UjrhbRxfVgSnksBENN6C+l6sBQ0rCMlFbDMStKzP7d4MscnQ5imyvpsVwyTS
QbnTfOzhAZSH9/q6fDPgHLeymC83ZDlpc4JISMtnf0PO9u/Tqj3eDNXhup1c3C4glxvAhKLotkg6
2XFHIKbWkjpPNaD1fmWYVTHGZwH/+d+EMPbeGoOCpyyEKOb9hOkvJX6uOk5EuOwyMppQTTeuCdR/
UxlHM3jDjslB+SbdAKvX04EGNboU9Gz+GR+BLmNf1+zCDBmhrBmGCoJtCqHDinu1xoFmOnJ72+Wa
Fc884FTet2KMUBwxV2RkECZnB5KeCuHY86aKuafIGN8kx1pMKnyqNEgOwOixq2N6PwjW8gCCmEda
YRE0u/nMS55550gzl83HK7NoBQ44VOtVV5geqvBBFIKiHu05fLr+xS58L4DMUZfGQjLwgC4xvORU
bdDPWFuUwBdvAQF7z8OQuXS9AMOUsDIGIBlgN12msqmY53OIahy5rV4pBcF4IC9REL3QJ6pxJ/3X
Qib8LcHsJni86IIAW3kr176SpVxGm2LCg/Hn0DecWHJpd+cCmFepqRhpYsZzGGC4xFobX5Rv5JQj
43KahdGCRpeNBRRNljcYdAmDPKDtpNTDWnz+uY2s2sWcvjsdEtHqueDAPNWYVFXO1KQpF1C6gWNp
aOljES+Pyi5spODDd/Is+LnbfeaGSvprz0IloyzjEOc5LfGiwonmgeJ1ryrg0NanBF0z3K17NLfc
6zZ/uV3OyKPHsDncuaojtcmg5nSUv2IgiDzKdokuSOzggGkzRLwXbldf93HQJ1BPcoLM5Z07NyDG
S3bholVj08JCq4cyfQQrzXX9drzWuQDGM0YJZqEwfYLPeFCPsvtP2ARpZYs3sWHJTnsbeevDdbGX
TutcKuMrM7OqVGmW1EBUFwCnq0GImpW9TKYVkTHAMiUv2vDOkfGSRVpmZlen9CJizypyifBflz7O
7YTteMoqQAgmTPEF4/IgZ6cmH21Z4RbwaLXgivW/lwI21phNpd42GRwWjTHDbWX3lnBLKY95fB/0
A1wTxPqUthSzKTHDINNOQ4GKEKDtBFCkz/d1/dDw3kYcX8JC1c5JVORaUqDSNYLNu3FXAcgpvOYq
/cSsSrTwiYIE/P1FvlajH50msxR54pHCa46HyTOPrc+bVZF4chgPleSGWVQaiuXTMWyt8mZ6p1yI
vhJnepPs9s6wdLwjNBvUXI7AiwX0u1xTknFXRAQMSzLKEVjWFtDMY7cPtAvKXYOuePbMW4Hgaco4
J6kdOyzB4USpNeZef+jdPyLKwNVCXgBMVCQEtHoBnTdGL6tdvKwJ4lsdP4mloxS/+ozj5i9fKYwM
xt5XtV06kOuGwAyqXid3vKdkKrrf/Mg83izOfkdsow8TOfUSbThjmiPvDZK6ziq9yh8tC9MmlvRK
Zxd47bC967U9QMYipyoGuH0ihEGPWyzF+Ee2ptW57tJ3crfzz8SY3iQYaxzJEm3YGI+aR+mjiDPg
DUHxa2uf+9jbywS2WjHWF4pC1oTCGnlxkL9khxUkx72LESUgPFGQF97gG+8QmUC5qEMT5RqsMFEE
X9MqG//e4l1hXz9G+ldfXuAPY2cio2AWcgOGB1QAY9uYWqfUREtuvsjml+tyuJ+LXu7NrRrkZpoq
EaU18rW9qb3ssbJ1EDEaby1I1PjHx5GHdPtc3jQu2oxRnsib7NXLH+QO2RNF6J0cobHJ6Tck7sX8
TV+d7UAJAD8vTRBuAxioxwgrXhPkYX0CVOLitXctnY381PPm13at5KOX/x4cNqeaVFHeiDU+Xy8J
ABo76UVlr8Lz9W+3q9imKsqYoqG1uobuBQYGsIKoEltNeFa4q4aOwXjJwFwClmPOP5YoD1kGbF70
z83pBPxXqxujZ2B6u9cV2c2usSr6rxzG7YZGqzT1gtk76T59oW1swV0BjdB+VoPaJc8VeIKWg+YI
J3BZnOSn69J3whfGcdAIpdN/EljvzpWUyaRNUwwYVjpc3fmZP73TWPH8/c6NPhPDXLQlonS4CZbP
pbA5NVIpWVEhuoNUHtde5y377OXzW2lsO2TATICoZ6KO6SlyzGsEl+ixP5QH81Y75uB6Uu/Wn78x
cME5S50xGC2cihJwgqWXIxWoCUXessfDiNEZSwKaQPHc3QBh45T70Tdyl3y+/iHf8WQYp3mmNGNG
kt60yxiXwFO4BfCeV/zsOxuT8iKqqHRMvnJSt77FiNIU2lw0g53LeCabjebKghWucaEzNUha8QZO
PfXBBFCqCW4tbK888+qOvKOmf9DGxYQR5kpFFQN5+qg7sdJZ+YBritJ7Dyhm4WcahvascO3qnY7x
4owJKkDYFAYQ7bvhbcSKiZyBDmOAnl1aPABjsbzJ5GkarGGu9NZCRwvNxlWfU+xcNkskWVUxZy9J
Mq+Ca4L6/RjNonIvrLlcWwDfK76GeZ2bDoaiRtmepSVN7UxMhLd0NgfF1rIivE/h6QzLLPoKMGNS
JAIvhciDI2L6BcOXfTkbXmzGvXjK43VyF2CkJ7aQKfKIF14tYHjZSBK3I0P3OMxD8rxoERaZBDlv
VUvvMZ1gmSmWXp0GcBSNpSogBxZlPalPcp9iELoqBACOGrmIBnTakdIWal1+IrFqnoaJGGgSVUJi
AYRUr0FtDWgpa5Jn86e6CMALIVpXAauwiICXWlfS+qiHpniYhVa/WTU0McC2nCmulqaachQiY7Bj
BTBC7mDgfeesQqq0D9XQtsa9LlbaE1k64edcDOQhjmXjYY2rSUSbTtLAztW3g5MCqap1IsCHGlaV
qKXqoCkDe6wr/WdmFspqRd2gfGojCl8l9ZN5qy5GA+5SRVf8uhjWk5iIwuOa5PC1+HNze20GzNYq
g1i+pQURglbAuKGrpEN4Byny93EalWcykaM2l7Ju5QAQmu2skRusx9drcW9Og1FYo9zPp4jM2eua
9p0rK63UAkpObJxJNqufyTKvwRB2WGhrULCsC7n2VNInoPaVtYCgwvRDz2FAgCWK8hdBSXS8QHPM
quftEH2WIoFA3W6RQqhb9aqnzCsAWlHtW97G0Czu8qkzErsPgd+45FHhCOi+pFZjJCg192meB/WY
drdSmpGbui0yZ4iipvIKTRRyb2raSLBmKWkHaza05ltnLPVjXWZ9IAxC86ZGMnaMFKOLQSFdKcpN
FWd5iuUcU3JCYelvukVAMBskEG1oU5cjq2pD0xc0jDtaqpCnQbm0cWh3wGH4kRhy/W3Vc/HtumPc
9U2bO8skCtoAPPO2wdBypoTg/QtHw62K0b8uZKdUQCEL/nUMTBjV1LgSBDBOBUKV+EpSfAKOs9fE
q6UrlQfoBidZeIRDe08ozIRiZxf7XmAZef/5xhmtNfAfiqotvfU76u1voJOgw9E3uj04gGWzy8z6
jc0XGkUuPOBGKPPgGOdkAtaqRgsI5QOBn2+wzPZGA4xoAQeu7p3rB7v79YCghl0f9Dwlk4lqpMvC
rqXQShUQvidsfRHeBhb9/hcabSQwsasDW4beFVhGSJpvhmHny4+sMmyC+1jxUOh5opioJRdKDrIW
QB5J7WOif4lVxQp17Fdqf8Uap7i4k7xSgmvs6CnApgVZ3nmAjPQu7ooqBsGk+K2qXyr47/yv65+G
J4IxhUWM53jVEPRrLG+nT6n0hTScYd3dtJGiS4DJZGd+rlpI0r6jRdZtY1UVXLiRnSagmQq8rsvu
pwH6GeobdBKaJdY26hHVSw12ttaHSAyIOnqLCFjR3GmS5fH6we3a9EYW/Vs2F7eP61BWE+DChNXr
PD9Vwp/cmc3vZ5yR3vVGp+QNnFH6CdwDi8phh+P9/UwyP0lCPkQypjjkiFikRpaXcbqxHAnsymdh
ymk2rUAz1KTXHCx38+frX2DPrsAzRIB5AEq4C0a4sWpT0ayw+xz1xf0wF4CqSD9Hs/Jm5uoffIyN
KPYtEi5GXLQ9PkYhfI6ST/3wP/5+5tFhmsDUn0YAtWFJ/7loupuBNMH109prrgHq8d/j0hknvJRV
m6+SJASijwZrG0w+dvTs5q3+pX7HTIOVcNGE93yLRLCMgL1AESxwjFOW87XCqzwzg174KpHbtPVa
mdOs2LOxrQj6880trMCzkKwDbiGq/L6ZJRFoUTMOnseunenYUAUOLR3iYlxkNC+p0VSVEMQihcn8
kgmHCm338jvnA/HkMB5FXJB0ihLkjF6MSfE2oLMfElDXBFcMpNgGeAhqCMTliKW2xYZOaaMe42jM
VazDtqvMAOzy97F2my3EJvMxb48VuM5yUluTJtg9QnbZ5P514XtlEzBpfZwt44WAGpFjuNvEmuCB
ovgVFnqw0lt0AD37t/WRzl7dtLFN2w0ydC9503J7tTy06RXRwDIpsEzYiJGDI3Gtsx6X4rH6CyBL
jnSIfA2CF7zy+aXefX038phvrORjsShjIwTlTXXosfCnee2N6Oqn9F58yDHj6urH5EV25FPkVC6v
B7trYRvpzKcO57o3gSwC3EmAA6t3w/g5oUk/b6tqrwdxdqrMV53qRk8rXYy8zk2e/ub5Sh7S39vi
pk7kwnw/dGKjjCIlXV2RWQhUkjxT+Ie+Uk5RtdxhKvWmm1W3rj/hIejHSWargNusR8NR9cm7bsiX
A1u6BhQO2BEgSjFXojKOCGg5EYBbjBEDW6Kdfym98VDcKEckH8fwjtcG4UpjEkOU4aZVrpXRXb+v
nokORex0XvIi2fXxN8rPe358qxvjAJNILOJGSdHicaHbQ4kN7+ST7s7UIwHkMvXpyhXnPPdlYg8C
FU2AxrARNzUzMTc7CaOLi91ikxlc7zpWZzI/uxFB3OI3uCSZx5szpYbJGpNMZ9tFGawpF+v5ozBr
a70smB34T4XUXbezlcNcxCjNWrnDWiAdwr6RKR/16fvg1HfAxHMmizcysPvI3Ipj7mM4plo3Ic8L
4kKcJlvtx9lVckkBnmFSB22aJ2iUCLq8WoA+0jtAnJBG9uZCKRNPUjv5Nh7W/llPstxLRU0gQPwd
lYoTiHa/OLZyAaRBsJ7FokGoZQrAOwCYB2YzWW2Cjyy42ci5pxwhLOZDl6HeImWYBijNQALaSas6
Gg8IZy8nwYjyP4qwYEdirBjRoKNWYaZfxfF2Vl84d2Pv+b4VwGRyArrVpjHgpBafgMaO8kOGngbs
JBSGuN3CfVtFPUkFCD/Qb97zyk2K1RfyuLYE6kzSsXmly4exZ/xA86n8pR2T1OJvXNEgeHELkRNg
Pw8DdAC7xc83EvW8nUcU6cJgbbECiNE5bbR0+VNd/ygVzhtlX7uNLCbzTud5HWNh1IMGE0OAqASM
MHFC9P/pnF5o87g96cW+phrz6fQqSVOpQMMrRWEWCOzWYKh2ipG6rryVlrus5OTHvKNkU/DKIP2c
YsjMHE9y5jZLYdXtCUNElp5xihW7UZ8Cufzz2ZgQ2K15KqoR2uYlSA7gRcQhaMznAvWlDmOcpQUO
RisbZ5Qi/+RSf3htdui8JG0Vw5NhO0BALQbNmnACVwTHPV3Cp9EIv5HCWIrWCWQcBMQG4Jf58Zt2
6DKHIhlMHkVd723xEAFPwZ8/8ZtSNMBeWM1GNGM1oyYN3TLh+dlV2mksUQOfPaL8ypIv1z0LJ/yx
g+B6oY/zSGY9UNbMLurZxic0VbBikoehOHWTH//3SdzzQ2VsZo7INNUdPl2rvErp8zgF1zXatf/N
ydF4sHElfbOooSTBeUXLAEZTQNuND0ZRWyk2hgTe7M2u498IY/IkBTNfpA51E1WCBpymv7Jo4Rjh
/gcCkSFyTRmgyYw6iOGdFLcyzRsoKxBd3hL8lAuys6/IhxhGEUNFR8tQBDwJwXWkZbcy4b119x6d
SLEUQLijAwdJ59+FJPpclC2mC5LXBawJyTH5ZFIuVkf+zOtav78ALm/PhyzGxnSpTtqmwWCo0SSu
mt11gr9MTmK4Akhf8tle1oeEV/OkH+KaTOZDtemyloaIaVdhiZ7rAkCSQnHbK7zMbv9DfajGfChw
Gs3A7wI6gNn0hVVO+s0gppwQsivjI53RGRmrTKo0AbIfNg46S0LC2vCMgf6Gi8PaSGAexfFMcjmm
k7vTkdCptfGG2HTa73utAUlfrMAbnh8pUut137D7jTZimSS8LVpS5ip8T6iesDMCr+pUXNy73Vxt
ExQZQzCVZEjFEXMhKO+4U+aKoCOpMcZO0C1Vb5MhdnL1ZdABEFvif/LGbHf9xUY68+16dI+zZsU1
q01AABxK1UsHkDs/jfJJKpwxOlw/0V1T2YhjPuTSCtlE6gzeXJw+60v90i7chyH1DBfGspHBfDV1
jVKwP5i4zbfKW/uAbNTR3SQAXS3Nf6M/GTnErtdHVkOPeBNBxLHOyArg0CBc3Ta510tXGx+vH9v+
c/5DBrtaTaFJizGGTsrz7ACd/aBESCsgD8l17nNBQzlJKLtNmaSZCFB9WEX4KXpS7hf3q3YwUkt9
yYL4SXlcbZQtxEN8+wez8tuj1Jg0RgFEUWwQuvEgIG0Svw7dfUM6qx1vVsXiHCnHTFgmrAZjqW0p
L5jHwtyOpzid7GX2/Ch64s14K34O73jjM7veZPMNmSgDwKKqrwv6Dc3citF/Kr/UxOFoxfEmbEMw
jZZxWSo6Xr4G2DfzK6DLLo1DImd0ZSc+1jzwIt77SGM8CMW+qFATgMTHgY5/Y4O0t6JA82l3OgFS
73UNeafIeBAZ0IhTPCIUiLlqazALaXU14df/JoR1IQ2Q8gQ5wcBoeSdgtld5ioj/JyLQscWAPvqe
rPktk1E0+QRrmLXUAh1VDvrbkHdY/8+L60MKY3Ma8nU9pvtSaZA/1Cg5UvSH+o5WWnkT8vuu/UMU
E8cUYSxVIQ4RoxcYWxZZkvxnXvBDBGNqCijJFqkALq2K+a81lBw5xJVVEnssnfKnFHvKnXjf17/E
kFcE2L9WH5IZqxOyWO2EBTs16mInh+xIn3VSjREM4lFMQf3lunHsR+UPcYz9gV7emEF1C/uTVCuZ
cmtW32LscQCPrxm8sHkRZI6G+9fqQyITxJQ2VKe5gudN14cYxAhIfCPe9h7HQlj8OTGcq6SdcYit
8cnAUHn94/qp/T+uCFDMQK0wpQuCrgI0BUSKFqwMtYfJFazxGdTLdzV46r+2rwpG5f+kXSLrMuDU
RGDqo6x/HvpJWNXAOsF7bi1f9FjwJMW0VCkDzujzddV2DQIbqShqYXleIjSYbXKMkmBOz1wwCDlN
glVMt60SW+HkVvLqNI0zLvcV4cxk7BrERiKrWhaGmPygYAedhBeeHUVPU/J0Xav9igklU6OI1iKS
qHO1qnYY8qlX0UxD4XD2aGqjnWR3PUV+74aW4rYEhHG1HTk5J4zsrS5R7hlVB+6BCYQApoTYA2xI
xVDj9I4kMzvExiSIa7xSBqv1DtiaXhMon0SQuyUeL0OlbopNUDG3ioctIB9RLmWcyVAKDbgzgJNj
horVia4mtw4YPqy5MyzOAdNfdU0U40iaZRTFPhmolobf3WmnvLRih7w0TiFb+u3ilG7swn+h4eVx
RO894LdaMh6ln1ChV+oKNdNjeKTdLvPWsFpLPvxGvsqRxabHqUbWJR5QeZts0Y5OyTHz6XaM4i4n
XpjbDakbvdjcuAozVRcWMr4bDvIdLALLQRYIR/HABSSlRnjl87H5cFNoabgm6KvRM6To04qv/hYd
GVcrxsGscdhgD2KmdSMZ+OfAiUrs1S5+pOg38bzm7t3bHiHjWzQ9VoWmhVrpjeZo95I3PJWe8hmG
6WQ3s2t4HbJVDCs/85sVe450K5rJUqJRHopQwQBY38ZeUfnEbOxmVL3COGrrIc1QA5c4rmZfJGDK
sekPUhS2UYkZ5D6uhogebXRAI++QBb+DQrfvVYB3jSkUGV1m5qrPQ02afl30oC0Ve0T3JTdHW8S8
ucwdkN/LhjBy+K8o5mpHZRkJY/W+SG1+l93G10A8JdmYzf8NapDd6txGGnu51RQJdAFOTuyuYOeA
4vgdpKPhAciL57J2vSWCLCCjAFIDgK3zcJTUchMNJdIuxYr+qv4ix+YO/ImHxtfdxmliF+sVeB3+
BigOvV0X93wjmPl2YU8RViq8RZdH1ccmreRgs8M37XGxshfsFPq8kie9YdcEMl9wbVtNbgp0YipM
71Tjiyhyej27Rv+hEWv0mYRtKnQLI0/2Q58CVncIqFh4Dq5Hmb0sRdmIoYFhkxcZahpVooKDi6Rj
PHvLPFsyTP+6EJ4uTJbSDHWWrwWGVSjva+f32KamHBi8b7KrC6B5MeINYFzCYjG1czUmxoS3WjR+
iqrOUsMRwAscZ7TrJShloa4BtRjsqOcHVmmFoBsjKjup9p1CWKnFfSy6189r17g2MphrJDeCmdci
XoJYIf2sJlFsyVhKvC5j96puZDA3Js2kelVXPJ9T8WHI3SatLG32hcLRRc7LaHcsEoPJ/x4Zc1eU
aoqjOAcrErkFrzEef4WNSSwdEFkT0qfSH3Rr8a9rt7vatpHJziyNGkAOlYzeT0z1NY7w/Pe2lTxZ
4F3zE9kCaKtmp+5vrNXv5hwf6r5nCpsr1QD8TgDcE5666CDRcIWntk3tnZcGcEzxvea5EdSKcpyA
ogD23nwba6cdXpvEAkDS9aPkSaGudyMl1RUgUYpQx0hM26j8aUbZYPBrXot59/G5/WRMUoMRqGkF
pCG2rk69Q3tvsQPk5+Nsr24BaDPeTviuU9p8JiaRAViXVoYz+pa02VwiWkSB4PNfuPvRdyOHcRh1
beqt2eD8xON683caT+XkGH24/qF4CjFeYx5rjQztO8JCH0inzNeQ67Z/FjE2+jCOY8GpKbKCGJ9k
n1OQf1YP8x+ZHBghgHNnAI+QnYeR0nBuFxVHtpR3Q+RljWql8mPWyRwfuNsVAC8seHHAiky3qc5t
O8/1NCVx9D6wDfLgBwU4BKq1KDaGCt9fdde/EFcec3b9JK3dPEBeflP8RfHttCe61F4+AU2WC3qw
G0U2yjFudy2kdgakFIaqjWqymjx9AlT04bpGu87hQwY7RzShv9x1FAuTQhwPs08aW1qBOCx8uS5n
N1pt5DBpiqmUzWBQnxqjrxFJDmjlIi20JNMO+cA51KNd5HYbYUy6MnYR5rRVQGAIrauCcZxyd00K
kFjU++4GPYBH3jP1nbjtmkTGxwpzPy85dgiD4pd6zG3FAqJy6Ksuuoqn3jVxk0NL/dJboA718oN4
4vlC3mdkXG875IMwoP4WjFnpr5GfoZDSYDJMmR6vf8fdFG1ztIzTlXtTnSQCQaQznGl8BMWspYrO
/yaE8bhRJ7SNoOI0l+GvaHS66fnP2kQbz8GWoMo6VuPCwICg8ZUGq9ILHeNGuDX93o5dXmK769k3
p8a4Dcxs1ulEE9suHh1dv1sHP5mPDaC9u/KgVydT4KVP1MQvDdIAuYyqUCRq5js10rQMAjUIcjs6
CR5wgq25zY3o1Higcpss+xfuQxrzwdqyIrneA52ldSjUvOwi9nuAxEABRb3hv912nYmmGuB5w9YM
mBTPvf5QmWGctzoJ6hR4KWN9n6mSJUhHoPvZZTFyXCRPGuNNyqyMgbKUC0EaLg9VPbwmWelhoXqw
QlFyisJ0r1s/NYaLT7fRjvElq1R2q25C3lTHb0NUuImaBYWIFohSWaPyvY1njsTdQLORyHiPnshJ
F/WQKIIFS46/Dqr9v6nEWGOpjEWhqQO66VOc6a7ap9Gh0rEmbtGNAWztr2FhL6k8PKrFNHOGc/Z8
I96UoFuhAK4Xr8rR0Lu5zbAz1Kfta1+89Kl+J0iVm8oaLx3ZO8itKCZi57I0pmWBW5f8Cr/WAfAK
T4ItPWpgkDWBGZhgaen6wdKDY21lI5Cd1dbFth4FCsMktYITATG2fDVUwlOLJ4W5b9MAUN9ORDzt
EE57Z/zeBki0Isu0E7DIg4cEmBuPvMfR7nNiqxtz74CFkA6zApKHxZ+9BIA+UmFFfu3SlmN6FG54
oxe7T86tQObigZSgCeMYao7fq9xCESp+H7GqD/KXRXKWG5pRdoffeGFwzMZg7p8S6qA3q2A20nPv
5GDPoBD+mtu6xj2lHI5dXrqwF4+2mjL3MamkOWppmS/vTaD9fFFU24zxspYejeRLLf0Ms6/X7XQ3
cd5KZCJEBB56QZqhouwnd7KbHKW7zplASEfnkbims2uwFCsAfVBTxaLEeYAopGrOVTUB2M+j9DYG
za2YuuENeQ7vqcDpM4hUpQdu8XTX0WykMlG+zopUEgfoOEdOictf+dpTB9jG4Qvojx5CyaqC3EVr
VuN41/3DVVEpAEwU1lcN5nDjrBFScPPRhszqGcf2PkbC+86o8dRzC6e7+Dv0xYXJScoZy8JFYdee
9HEMugJA7NANzJdg+ETR32ZbstMD0FAOrc+f795XciOWcQcVEbJBHdApTRGILdriwl6Kr/yKD7LF
71DuXkkQkoGvFgBfyKLOLagb5bLBcq4YgB1CeRvrov1UTH+w02wSk8BGDUkBrAZhpFRxS/RGj/Rg
Jm4zAc3EHP67bUCEroIGlHKroc18rkiYKHWpilVyXB7nN3KsUScRAwA1AdwejV2eY7m8AufSmAAo
jdoQAgo8Pgp6gBGFBwPFrW702hCzh9c9yuUV30pSWYQ5QTdlOQFB/DHpbxZsharmvVnyZkMvU79z
IUzgU+S8L0L6fcj0tYlAv9sdpPlmUH8UMm8ab1cf8COj8A2mUIlFRW2nymgBe2liCBYA1S9Fd0h5
8MaXNg1tNiIYa0ujUMvzMEmPcT5aUnVs1J/Xv8lOyD6XQJXclBoHaa21XolxNW9VmFr6TMNY80Ys
0Kfch/b45bo83pkxfk8zk7hvJTM9VqGbY+gkNU4zL/vflQHmXkMzQWcAlKVzlcS0aslIv0tBWRNw
cSr1p1pzRk12v8xGCKNILYARQtQ6pDrrbSpLbgKgqj84qo0EJiJWY1hkgIlKjwqG7Uh0qJvvIw+h
Yffyb2QwrkZoi3VZyJAcx+ZNFxwj0q1IBW/Wj+uq7F7KjRjGxxR6PK3VEsGjkbLwRGMNwnkVAfI1
rW+SrJ6WvIgP10Vyvs/7yvrGrtsaa7BCH8XHaPyrioOoGjnebF8AWJslsKSDPIpJPdsplZdChpXN
GGuqoqdc5MSBnQoVria67/9IoH/BRoUorGQjF+T4GM5W7wxusVjT0byX7RhEidKTGoDl1cRE9fyr
fh844kMq8XRkblIhGesgVyQ55oIwe1nar/CnDQ+zZd8IP/RkrpIwNVG9diviQn0XJvAJ2bNaB0L4
/bpF7LuFDzHMfdKkLE3GAmKqerEicEmLwnE1f1wXwtOFuVAicOzGRMCO0YCQXYNxB20vxYjdyeR0
+HifhrlSa4jnB/gX8aoyb8v6IGafriuy87TaWB/SRmbWTNJLIW9GCCBfJS87SKUlHSoMFcR4Z91T
FFosrzzrzsLlF6YX5/yBTDMf0EkpmAdBEYDRrM/GQiuAyXmU/fxFdlOs5Ub+fFxtOrY6HGYeJOzO
J9vKY9uW01SgSmPEAGFL2s5WIuDZCYCdy4U80EaZs53DE8akJ6CZUBd089Kj2CjeTBLXTF5lkllN
98z5fvQ3XTnG9+R84z2mLB8x9lUnx/Br1IGmufELW7nV/HzF+gWvWrrj4HUReAYE2T4dQ2EcxQC2
b4zxdMmxM+7i8JsovgnqiMTLjrvcua7Y7gluRNGfb/QaxKVS+rGCt2giKy4bO8JmQtd+EcPEuy5p
54pBKZOg8aaC9oTFNY+VPC5qcU6PhnE3YYMvCq7//r3c60wA8z4yDAwWVzmMgYAk9u+Kr3TXuqst
OiBTdv47MCku1kYfevE2J9euq7m2C9J7UCAM8a06v3ToPJDBnvTv6vS8hibnU+143DOB9IA3AgUl
VZJKgQlm6JDDSQk1DD3iDO3whDCm17dKay6igV1LaQYxpZKpDsjJsTaoZP8ddfn8ABnTG8um1pUR
DQi8K5riczO8KOkPjk3sGp2sADxRB3sartP5mbUATA/DZcqOy7ENCtDLF/ZodU53E1qyhThi8TZ8
dqYoodWHRLYgKRjGWui5nB5n87ZpWrvqgjF1Fl20xppYZe5U85H2jCrz5bquNBZeeKiNYMYXAkar
HNcM9ljF1Zd+WINRiOATey8RsN2ULl+ykcvLfDkocq4sc+UKkLwJ6iSmxyWsHqWhsoVOfUrS5Gff
YDUNU/FWH43olK1fTDXsOSnj/oXfaMzcwNLU63EIl/Q45jbx6aoT3tqaHS9Wjzm91m4x2ulcP2Su
TGpw20sI9Bex0JoUD7z0BiblFj6Ii5XbwcHa5HE48HZDd+/jRkfmPg66ORddh0sfySTQBdxGEQ2z
QuM4553i0vmXZC7j0q5phPn89BjeAm2YkvIRB2+95AWgw2Du6DjvvZ2JqnN5TPqYp4mhDSvqJOpt
HlQJqDv0b5Uf+QCrlwFSAtQemwdiRu/6tQvCJJMyoJJXqdaTYxrQ2ZzCT4Iu4DOi7AZv2QTkASHA
WWfHHhNlFDBCKuJ1tmRP/QJ05CKNib3MGMqYparA6FHDM8tdK1EUBag4oC0nKnMT9GHSmy5psmMD
wOHmr7Q6DTzYh33LV0UAKVJGSgzInlu+PImaUqeoNxm3pLX6AB1VV/LRi/hOadj59Ia7Ov0r76K+
pUVLoba0vlUUqx2ld1leWdLkXr/P1KwvbGIjhHGaROxkgMsRoCNo31bTD0PJJoXd8zBad21iI4bx
kwShegpBdY4y2mpYQz5+NVHItrqePKYtuZfXmEdYxlOMsQhQgfewszVBGDoO+edufKyivxrx6frx
7V/jjWKMOyRVMpDIwPkp9zXQwd8IeM/JQ35KXxMMLZMDMPs4KT/9jZdfTCHgswYDMthyz82wmxFK
5TqlZc/ENiLDGmWOL9w3vA8JjJ9oFiFrswFFtQTYT2IeAPMRHDJ/5ACRCP+jB3OdkiQDrnlXoql+
Uwe1lzwagQA4HJBWyw4AYlIr/snLTTiKsZ5J1RKxGhbk+kYSYqEa/ACKlS6cCLlveP/qxVIjiE0L
euwmj4+A47N005cxxLKUtsyrTHPsgEUqjZumilMD9by4Gr0I/MzixEMq2A+KwNuWNU1RATDHPNpz
DexSC7D/j42rD5biFW7sEUfS0PClvQPe+OO+l/gQxzgj3AJJnNIFkUNSvAxl1lI2nEiXjpMpH4yo
9q9f3t14uNGOcUqTMemZVMAcmuZ7VR/D5nsUNrYeTXafnrD1vGgcZ7v7yTREDl0FvjeWVM6vLiZI
/o+06+qNG1m6v4gAM9mvTMOhsmQF+4WwZJs5Z/7677QWd4dq8U7fT37YxWINuKbZVdUVzwnjcsKV
hVn7kpX1A/goOdq3q+IbEYx3GAsQMowFdbT5EdQFhzR3ulT2z384nhDGQcCK+slUYboLxonB7DOg
Xs3b9uTJYNzDmpRho0tlHExlZdeYk0pRr1wkXgS/q3Kn78Vq+ChlADLUUJIc1+soAYOaiSmb/Bkp
hDOonDEUnixGvdNQRVEjwRhKlEeWPPn5ELqL6k9Vay2C/VdX9M4KvwnTR5KblSni82ECzDVGSwea
ijrytqA4Ci0zj2wmxYbZmWkcrKprxK0bh19y2Zv7ob9gcw5B6bFerGjI+aPuOPSLo3RwQ2X8d2Yj
U23ciBErUqFtYZKjprzNta822PeNeZVBahafXu7NWRjzn4S2S009yoIZkD0huKg6AIoXqdct12sU
JAnHvb03ps7JY3xB2oCBPi7UJNAs0QYamz089q+hcGgBn0vTw6m31NSOuWgY1G+ek8u4B00XQDNe
aEC0fodmhks1wHY3Y4Gi8PJH5SsFm81XZRzFHCrYeqX85sPql8aK3afHjjtmvvuoa6jbYfP8fSLg
o34shpRHooJbisyHVZAORL1Q1dVOou9fMduTHEYPq25Ya1CKJAEmDu2xW/1uAXBtxJsJ2HeuJzGM
JpaaHIlRTznhx8cEM3hJdC0JnNCYJ4PRvinRZgw3oBfY9kGRPK2r3yZP57/WziAKkujNtTCaVhYY
jmwmyIieRuzNZ0F0J9z3F8KTdLd4dNCnPIT3YmFlzxzB1FV/VvHTB2SUTjApV0dDYFqExDaGvyen
aJThIm2rZy2OHhszfZDMBhw5uhZZWl+qblGYnEyA84XZpdBC1YuwrGeU5PufQKwy2sROQ84n3pUB
BiidqEAKQAf8o+Ljf9S5LIxZIK++mb3OnRcuHEXZT6w3MphXBFywkqrJKLl2hbt6/VEDDXh50Rfu
4sFZHUIuDzjvUMyjkiXqkiQNCuXtVILX8YpIk5ckPJZbqgOfdASlCEBiiGD0+DSAXQ7LIEqog/Tt
EbtdUnWzrssRs98A2AOko1MNMefRpyZ1TiJj1iglN9k8o9WlkluUBoEj+i3tI7dbXofxK15XRycD
nDwgEWFf/mSpYx3gyNA95IjCoD0AIgRwbTWnLbmfgRiSBCEaMFPZpokBNimitiDgWAI6ULf6BiZO
JTvC8/UVFDO4k40wRtkVzH+QKK2zQG0HewCr0CL27qiMnGv6L4dSdcz4AE0f7G0fjWpRxG6pR9Q0
85f8GPnzUbkQv4M6QLiiNdTFsL7irYyTPGoPm+hGjdRUBt0Y9N08LOaFEXtN4kfNt3EFll+gSr8n
3ZXF1eWIpXb7SR03Yhl11JaunzBBiKrwYqdA4qq9+Xm9lxund9P3aSAuMSC9oHMSmTfHNDu1D1NI
VLGmSkeU9aN4o1vr+6QbD1Zy14tsjsc8Pnk7tarao5xaLPn9VBQXKYkFCwi0nEoJTw7z1iR52TQx
gbbEgy1O91I0W3HKcfP0Ks58OLZprZutPLYhZJixLc8H0vuzeU2UiaOJuw7q9MnYtY2818osmjCK
KIRo+4PLQjioJQAlV2fmhYW8EzG23GrCIuYxHJRRE69OItsQ66dYQx6ZKQ9/p+jvD9zGvkCpRZQ1
NpCrYh62wrHc2cfeqwsk08ger/gAcPuh/eZDMh4kTkYjM2R0D/TZzS+H1V7BgDKDlcO46hd3SFCg
wT6izevL72zCwkOCoMzU4M8xtsqksKRuJ21Z8ySYFBFr58UFLtKT+sKwxsmwe0U7aEN+LSfx7ZTx
uKT2a60b4cyVxktfNBod7NGvRBy4vTG/h97gFUdyNQMqBTsX3LUm+h0/2cVGJHVxm5sdimIk4YTn
x7yqj+NtCrxVYkto0iyO6aVu5PH2CPcFYk3FAJcEJXX4KJBo5QC+xQJnKWJrBFytrPjntXXXnZgn
CcxXxAZm28wzijdK489Tg1mz0EZi8wUhRDIwG05UTLQxPiuv6gZUBV0UgJ3RwmTFiyFlXld2L38l
hnVbnTaLq6hkGGmThN4Gyoy9KgT8DEPNcVz7MerpQKznUrFm0ynjhLGAp+RetUv0B+PVSRR78VDm
vyCpRRTn/OHo+/FJ9zYimYtKpGTOBm1F6A2QPYwIyGvqROXLhEpsVTpK9Pu8uP2ohGiyTGHjAETG
PJ6R0NejDqaYoG2lt3BonXRoAow/X6TxnzpevaSQrFCbb0gFVLkJA9dzw+tG7b4Pm5/APKmqMYxx
NuAnZL1hteb32ujdapX9qjQtpeZtTezaGnDP0KVUJVNXqaVsjBtI9kbSZlIUCJ0YJKN4mCveevr+
gU4imBAI7O6GOPR1GkTlRZE7BKvPpjkD6FKxtOor6eDmOMz91XNT6zC6NNDGi8wY3DFW7QTZ53k1
2XUfGynMFYVz2s0VVi+PSoss5qJLfwDD6ryIXWOj2HCiBPB2rO0xXjfUxzqNlDwK1DvzMB2qq6Ty
tCtKKd3aw2vWW+HP8xL3NGErkP75RhOGuQW5Cx2+XZPLGIsK8XDzdwIYVVsblRLZLHGQj40XSXkA
pjTvvIjd53F7CEbXskpX1HnCzrTyIDxEPvaZ4ZQ6a7kx7t45se/kyJo5aeDutM9WKKN0Y25K2Vqg
zZoT1TY08TpZx58YMr6smzWy0nTywly4bdfaikGRALjXJ86pqRdkveT2BzD6CN7lplOjIgnql+ha
8WrPALudr95oAUW++0rzdSuNeddao1sMYTWiIBt/5uWt+ZWy/ebvZ0s6YiVUs5mIWWAKz1KHrYni
GeukXzDhrRAmxhDHHsw7MrZA9OW4RoMlGNdgH+UIodp25l5Y2L61StVZMfBg9vPsY+VXstZGTt1y
0Eq7j/tvHDWgncjP4tCmRHhK8G9G+WMylhIg0t5ba81NZ6CwI6p4n6S6W61CabtHGRjNmIsFnWoj
RqZDlvHH+d+wV++RxNNPYEyhaYcEgQeSG1XqrrvxIau7Yz6GVgYSakUbrwZNcruRF5nsf+eTVEb/
q7gWqiHTsTcgWaLkG/GNVh66lpfi7HtIQLmALxYIP+yemgxkvdoUUWnVr8hNdS1ZjT364aX6UBx1
4CJNfsWp/Oy9MxLu8j8CGY/Z9aogZ1GDYSX1Xhh+mbHTGpx3Zv/TnUQwOtP2uaEaKnyX0jgKAWym
/Jx1tUWq+/OKwTsKoxhlIxopQHnJseoue9BIh7+W6c/fiWC0AH2emRL+In9fjknuCOlD1h7Oi+B9
Lcb1qbUpT8KI5vUwAHC8v5il0hnDpzb0/0oOO6RhpGZh9A2yvG5af9bgR0TQud7NI9bMyVzbXxCG
lSDKHw2WFZW+LpuHP9P7Mi9NpD9y/ocUdxSy21w9reRowO6324hhAhoZnCpqVMLjjsLqdm1+v7b9
dS+PQZfw9oh2U3RpI4uJZZI6WaO5x/zJEsxObGc/okN1GV/EAc9CdxOGrSTGROV4kdsQ1LIBbNVD
E93Jy+S2k0LLVNbRWvv0OMRKbZXwTG07HkIANddolJy/wf2wZ3NexorFKpLlYhIw1PMICkQsBv+z
sz9aSWKRxdZAl1MfeKgLvAtlTLpJy7rLG0zBDm3toTXtCWZrg/rlJ+HNSe063s3xGMtOulyuYwXr
JHDMt5Ham07YEF6dY9dDbYQwtp2XY1uZcoM+vlG2jpwPwJKf48jV8jE+nr8v+ns/PdQnUWyEswpz
J/clZnzQV/KEPra7OHTjYv5T6qLVlKWL/IgXpFLz+ixTM1UU21FtNxhFFUYpTjs6Mje/mQs64QNw
6QCYH7q6JXvAdPBizqTHfgYjnSQySpn1g9AqPVrvIgghQMt5CJ2E9t0PdFSUD4S3ryREpnvkAMVh
EyYyNFGsFAmKnT0aCeg3kXR9O39v/+VIJxmMX2kwjQNmrRZNhJfyUvEonmn9bLjKYbhsvOWC+wl3
wykZSKA60Uz4ZuYTtvHSKnOCdRnBN26GQHrLronX99YCEu6j5tZPqqNbFD9CfY6cgjdbv6umG+mM
gYdzk2h6iUC/VwqnyJyybyzK9CyCdrMLByyGfDv/fXc9ioztYplSLH9a1MDOANh1ZrACqeFtowE7
ybTl5X6cePHirqqc5LDrGcNSD2C1QYtkVDOKXQSqnqkhhBP97zoUGRdnEsSL6B1/fFe7udYX/JME
2FCziLYGLXDrcjP7SpCoKJSHFhUrIF98FFPM4KOoQDhwrAo3J4ZNACA/ipyz7K0uGkBnUNGiRitX
ZxnaBWnQhKjLwHgxW1luTTBo4sWecW90VoRH5o4EGjC1Jp83ZrB7VxvBjMmB/bZSCjqv2oqSvc6X
6sS7p/38HZgQwKCQDfIJOGQcWtAN6ai4GXNjC+FFLPZ22JUoofp587usMQl3GVUASylWzmfdVZGN
ZMbC1F4qhVnWo0CTsHhXHbXhp8mDHd93WhshzOuZyo0mKaUSBQPIFSIgCBV26ytXlLi0v4pAynze
iHf7MtC3fz8n85CKsxrJcYUOPKpj8p1+SPzUI9egzrnswWgG/o3/CR2cfqpP79tJKmHMADtHXS2W
WRrUTnkpB9U9Ftcc4uoP8B4qkGsp1Hrja995CyW8z8t25yVs4s/KZNLYy3jQgbMYe+WrAeKI6Db1
RV/7SuywOSfjVVZtFaKIvuNZll/py+jJA1qiSWV1w6uEjTMxXTj5Ae9C2bX8MAmzJpEGFHBzq0ys
f3as0tCuAGkhevQ+KXfExGvZc4yDMJZvmFI8jDK2pZvuvlVcI30Zl28cXd31LphoUxA2YDeQZf+Y
1EyQIgEZ9vw2/Kmu/8GcGm1w4MX24tCw6CvDnECE/VciU3hq0xrUZlGKnL49JsPNKtyWPLCO/aRk
I4PRkTqKTENaW7SYG6cFUjlAgS/JlQTyWdCGc9FueN+QSewAy9+FAmjigiYdvomVcdNnvzjXtKsK
migjblXRS2MDZiwdKYmug/AJY+mG3x+F19QbrbdGsbE6T5HQ9NfllYfis2/ZqL0bOrCDRJMFlIoa
U0v6AqZG19P+g+RsPPYuRXIWHG60t/shIUgG9oWMhW/GUctllKtgO02D8kXDfpClAngtcjMbxq3e
0O5u4vG8ya7XNFQZKNG6Dvx8RhvXrJPKSZSToJl1R+jBf4NdaaVwMZRLYk6gshtObmQxWqk1cqT1
poD2Ya3fL70IhA1FtfRpdNcFpBEhCaKM+7bvpj2GoRMZYYsksgtr+ZRgDQHE1sG6NHbSXOcYEDS0
DvHYoWwNS1pWq5O+RclNarz00mUUOedVd1dz/5UPWLKP0VmXL2rVdn2MMbuHOrqscrtpOH2VXREm
ihAm3nECmqmPImY9i/Woxfu+yoWTV35mgjOx98+fY7+kspHCKKe5tmaYlnhgqrX11DLxaBoOXiFn
mAVLmObFLjLZi+Pcm2r8gPPSd9V0I5wJKfKIlPE4I0LrR/M+n2dHq3p7FRGiiem1MvDoknY19SSO
jSVqtUh7ucSlEYBJhqU/Ca5eoNInl6gquo1+d/50+8H1Rh5jhVUrCoswInXFFsRU/AvWHF7WhZW2
3uLpmBpPHPNe/Eq5fiOYMckK9NFqS/IsQGHbAOt1I1pKj6nMBmPqq26bWu21+kve9L/Pn3hfZbEc
q0JdDdQkPqpsGRUC2pvIo0ksgnZHtDvFODQCD22CJ4ZJn8thFoW6JNhoIFcDkDrb7rJGsnL+LPvP
BM7wn8Mw9oeFYpJVI2KIErvgbWylN70vH7uX8idYWW0sCMXeeYm8YzGmKGHkrilnNNRVBTgGwn0c
3oY8WsrdtwgJpShiZFKXWSA21RRCs6sBuqMbCDE14owNd2Rs/xwnGfQ3bArPWl0qTRMhpzR/GG+0
WRvfYMdJ/7beAcTYno4oN5iFxRuQ5Emlf76RGseJOZBaiwDAhNqbX5eZbdYNJ2beLdxsPh+jed3U
aTGZETqEZLLUIbHFHBOLixvGB8rCaoIJZT58RStOX5NRw7zHqWITN7YMi49QyhXG/jCJK+dkPMVg
lM8oqmQdaFBUl9VNHJrOovAoB3fLQJuPx3h7EplAvNUA6aDViy1px6bvbBMkufGvv/piLOp/VBlZ
3g3QhDCy1/JWrF05d8+L2HcOBAE/huA1IGEwirDMslDktHyBlWXFWablMerCx9TIU0sDOTUYFQ0M
XOQPwOmQ7LjG5p3QL4mdSNHTVE28cG8/ldv8HEZJpkTKSJvj9oCPhMcm+7k6aEr703fQDwiZNbr1
teggaeVUn3dvdCOWUZoe8z+aviiYkGiOeWfaemkvBjBMJ05yzD0fozotABCM3uiFYxfIdzWQOcLb
6Eq6p3DJdGC+8NIr9fr8Fe/6k9PZ2GCha6ekLRbk/yFBHbZVLSPCLmPzcF7KrtnR4I726VAeZQ4m
hEopZAlCkji8Ield3HAGp/6Lov4rgDWGaRY0UReRbWdP4aGz6CSt6tRPkt2Dd5M4vMHxfY3A+rcJ
5FgJ1F0fvXCaETXqCEqwg6RaanKlzJm3DAA4aTn+6r8c7CSJ0b1cM9O6pCMJFEBb8SgfDyC0DXe2
u6Psh9eE8yXpL/9UiCInecxNJV0yiCB1ToMpfZiyI7bgLVyYusyWNnBE7avev6LY6kW7ysRYJrRU
kbmkmVfXb7J2OK93nNOwCeKgmFWVdhgtatcFDHi1EGKgqRos1QxBiZcOaDEKw+t5mfu6fjoWE5V2
eVblVUhXk5qryLypeGfa+/tlWu6BSwbwMNtdVwexDpMWPjkZipcI2N9LwsOk29U6GaVkYLEgggIJ
0Ef9NqdOVutSDo+NSxH3ogDN4DtASMCcMie94uHmcuUx32yolUZsMiHDbK4agBoYW0Kmg+6vcZBc
ykzNGwLbUz0ZYAgYlUX8brCYWsAMWJda780jEWNbqlsL8x3I5zmxNUcK26hRl7xLW+AvBPN4UUXH
ernRUuf/r2yyLAN4GmgEKForzEUN6Tj2QPsIsra3VqCpTRzP/b4+zzqErQSqjpuAM03pJDi2NANw
002LZd5R9kpg7LmxnToC8O2xPZZ8Qz8tvFHc+mC6/3+2GhAMb45Iv/LmBzR9T5Yi7LG4Wx2k0i+E
K50HnbnnJrYimDAnm7UCZIKpCeRWQKoZyFWrHzlKWCaWkdM446jFbsdGltEg1CWQn8gs9+7UtXMB
y0bNneQvUzgfVO3SmOY/qbD8SprWSir5WOcC8DXr1FrCxD+vM7s7t1v5jLV1syRniwji0+IPMGSv
sS9/iYkLz3RUEDjb613n0OJxcsMrSdK347MqERlY7EC90WVGlbQxWwWtTMKjgRbsNCOe7OxWu0zT
ByW8XrufBvnKqDOm4f+VyOiOFKkh6LdG+Mq5tEB21MY368KpQuz6Y6BBightUPJj8ScmuK48zaos
UPTHvH0uJE70ucMzDAPYCGCccZYDMEFMQXaJBQnhJlvc+JtKEX9dwc5yW75ZbQPbE1Z1+U8vg3dr
u15sI57RFlGJa8lUFhBGaqbVT7+y/IdeHc+rJE8G48b0eUyNSUURAsxXmfAn0d2559QZ97V+cw5G
+yapK4CcrgHV52p2BEvza9MSCku9FY/SYX3vl4ivQCppnmVOjL1bIdveIKOG8ZB0TV8ADHUIFnt2
1kvxSrtI7gQX1MbeMr4HqcDa5sSOu+a2OTDj1YiGDhSJsH0CdO12ui7xzLVhabXCcwxUQ1JfGtnr
+WvcTWC2B6WOduOri6QsRz1BgpY8Ta7hZUHsRL/X59bvnDm3MPx/EFJr4M0+cb8vEyRrxqLFINAF
i+SlhJBFDRQnussO+jf9mNiUDWz8jU4x5/PuBy2b78uEyoKqls269glgiSdXdnOQZZUXKzbLdI/y
CHJnoKihfXKfJ3lsvIwlGLGRCzwbsmHTTerUwSRZaY3B6MoOn86ZfrRz4hi3I04lKUGhitCiS1/L
Tm3gQGOAPctBFLWPCyHPyaq/nFcgjh9QGF8z6MpChIXGneJ3Am6ZAjCK6/3fyWB8TS/o+tTMGLQF
Yp2lS7JXijdjXjp/J4X1Nq1GWgHZFCb0hcdJEKWLWViBtZQIvH7pHio83geCDpGI7Xr850ejmxWM
/vdxlAfz7MkUSFTyFKcBTOz0vXW1Owx4T1Z0NFx0UC9l33D0Kx5Xz7uIz7py+gnMaZucSDOYE/EG
PsS3gkUuJPAtrRas/5JiLOoP5BBfh1aBOc7QLl/ig/zK2xbebRvLNFlBcqSDIIv5DZJMiiiXgEGh
3KwepfVEznJv3lDTyA+Ve/569z/6Rhrj0nsSG8VCMB6VLFYXIAtTg8xPncqWv6tOdCSHZ/GhdUMv
O66u7EcOb7Bo3/tsfgDj3dXKLONmRkdL8PPLfwYi6ws9thaPzoqkB5HziO2VPNBoNZBnoOYBHJGP
WqbW8pCrPYZ0peJmnLxR/KkOB8y3nf+uuw7gJEVnGo4kXUyQaPSdn6XL4zzJnoJx4KTvfp8X8/nr
maIOLHlFBKQ91IVNAMVxHEVBzHLA4smLTUttGLcBGvrYWv8be+Qnb/pRIJsLjgNK5qm45IEWdzer
HFr9SFaXiNVByXUJNfzvZaNa50/56creZQJcB91xOAeWJd0c5TbJjA68sOUt2MGm8rGXDzOPMnpf
CpEocKthooXLKEakr2I+rXkwFL8k2REazHTOF+XIGcj9pBnvhzmJYQwOBdi8zydA5TThrVncF+PB
4A1W8k5C/3wTvWikMgAlP4Lftsm9znhUZluLMJI4PJ+/F/pFPnhL5ihMlFQ1E8i3ssI4NqvmjlHs
xYvGmVbgHYWJiPRVF1c8CgB3wfTmvNwr9ZueepPMC6rp2/LpKABVkcCqAzNip0Srpe7MQWx1f8Kr
037vHrPDaFfv0OTya819aHaPReABMF6iAU2GUYJcq7JGVLBcJ5SmP0u3aAgcRe1p5On07g1t5LCa
UJmrksSw1rFQbL0pbMJrRH2uq1AlAMQydt00guYK82rHowQ8egX+tAvUQ3kU3dIDJYMNRu9H4af8
IBwKr7Q7vBx1ELs8oPX973gSztjs0JjmCPg63c+kYEjQWlZAKRveCRIPXvBzRsAck7mxxWgrDAtN
eaAMFqBy6PRdjLhVc8s/5bUGkGzuAOe+Sp7OxtydXkxlCth2E3hDAFBS/xieBCBw5Y4g/bluvNgN
3fPm/DnyYM7I2DNCVlXqZXzNCcmd5uXOeCEfZ1v2+kPk8coB9C/7bHGn4zGWnctLmC+CngcoDt2S
tH8a2vVCEdCcHSMAXv4+f7Z9QzhJY179SSImfl0MRjPxqMa/tDjmvFGfktSP346djVMWwchrUckx
fkB76ICiDxo0NlLO6/F5x4iRw2QzZhSamp5XedC54aF0Um+Z7PI5Ae97bfV2eSWndvJ6/tvx9IJd
oEVvTZex7YGx+SMA6YGd5PcWFoI7cDNhsoKfkO7GGCeXojEuJY/mNNHCyPSXw4AkOP1FZGv6WXp0
Cm/wKsy+/kyxTX5ZeVlp8YjpPlc1mS/M+JSkq2apEeU8mLC9eEPTU8Guc0cKdA8sBpxolKc2jFuJ
BvA2LYOpHVKgb3WHDJs5oKfjOxOO/muMM5nUXADFuAFQnJsZdW8TdPDANHCi2wH4MUhOnYYTG+yZ
N1qVSPM1ESjgMmNwjZbX8qKjrb4gAC6X2K5q4aaPUndu43v0SCqO/e0dcCOPLSpkfQbqzExSQMgw
osX3WJTeeSugN8H6q60AxvBCRRkaOVQVH57rR70oWG7VjorKG/PmiZHxMzaxm66Nsx6leLGF8iYd
fvdgs+EGO3uvJqjKDQr+jEUSdlRxaNuwrcHO+E6hHKM8cZ87oUPh7OQ39aW876/bAxAaeLAQ+1d0
Est4/LGMdb2V4SIF6U+f/64H5/wN7SZDGL7EmJSqqWg8MElXU7Y9WTuEIqMXHgpQ3iaSl1tgF62c
xU95sdWe6W6lMQohYpRNbjqYVAnUeM03j4NXXqs+ryaxG3ls5TAa0UappOoC/FH9Ev6gNCeRS+yO
jiNeAvjmfR6ZJ3PPAWsSOHWxLmVqnyAVUYSppJSuo6+5BIatsrZXc3ga1tbPM93ry6dole/OX97+
1zyJpMqz0Xvs4JhGlaZgNx3Kt3Ge7SXJnstM8DqxT6x1La1Yqo6lqvw8L3fXFlBpodCYMl28/ih3
UYxeEnTEdVgN7rXHeroczc4WEt4E8u4n3chhbhHAuaQwO4xdY7Xroo404D/UF/ECnWmMaxiFm8kN
J+bZ15yNTOYdbcp8Lttl1fwh0DDZR2culOsa+0Z4vSlPevsYN5bGyz53zXwjlbnJWMsKgUQAKhty
lJS08m6t2+P5S+OJYF7NMImzel3n0O8KU82tNRM18K3WMa/w8Lkgj1hA25yFeTaBphdGCa12NLmj
vFF+ytSZUfi3osvicvqO8pGre4sPTJm/OyATiYdy18iZ2uTBWn9bE2chvN4tT+0ZX1wguho6IUao
D2qIPEJxswl9KR88NTTs82fZfdFkZIbAZ9XpUsVHCxPyPCkKadB9cWwx7RNXaMBFpZVyP9puyHES
xLr/dWyavM7gKMvpuZ4Oi3FsM2DdvnUzZ+BnXxC2UYAEi8lcNuXN4TRmsVXMYy/F1lTjnx64aPVd
W9zKJscv7n+9kyzGmpJYHHOQr4A1rZI6Z9SEV2OMlAcjK3nAUPvPJ3Bl/3MsxqqyeTIFBKNAVLQp
qGFnrz6yeHC3o7Xgku+8FSyuPMa4tDotUYzrkVaE04VGcgl0xsbjAPS6fsk9LNQ+N0huDNSkKym5
j5LyupIqfxn7l68o6OncjLEJWju0oz7mgW4sb032a416J05jzkXuPnCYQqJIuwrydubrKlKrDFPT
50Eoi3Y2gcevwnZb12YeMCq/z1LkSgSdBV3/ivlt5DJf2ZSrPAIZQhZInWQl5Emsv3GxovavEpxX
KoYiDezJMy9NsvYNYFFMUK375TG5wEyabbjRNzrsiYV1m9cR3s2CsW32rzzGKpRYrNZ8lUGy5WIN
Or2lxRhih7541A7NsfKiG5627j45iA8o3KgEjCPmM4465TKPlNAPm77UHNKMmeBETc6Ts+uYN3IY
ZQzXIhtJJI9+tWQuKSeLtLpldMa3aTA4Ax+7rmUjinkDyID0x2jRO9BS08qNyVVrV9W/fcG4gHNB
4TeBC8LumFRd2rTL3Om+nqzfCGAxSTwXVl6K3nk5u/ezkcPcj64mYSFIgnlskvyq7lcnVuv78yJ2
r2YjgrmaNDSqHqSpKHeT9Hsh6m8zEQS3V8rQCVuTR4zAk8bcjjpLUku6iBxzMr2qcnkYktRdmpe2
1DnR1OceII1yNOCwAW4TJFiEEZXppYb5IuRN6TG9XWzBn2/069YB7iW687Ofvza5nU4YpnJFiuT7
mwdhs1ty0SgGOd3vVPFDPoYIKwF7CxGQGY4FZrbMNiCr6Jjxcxvf6etVUwdCXNhDd2y6L7QXsDGE
F0/UZVllZ1CJNuMJbwwFdB2+XGf+moLfrgZSsiA/nFeeXZdF51Alme6xEtb/A6Onm7W5Cn31sLi6
3V1VdmYrh9mmFfLI+cWrLO365K1AxiIqiojbzfDJvSN5McjgiqsIrI6DE2MfPj3wZmbep97YAgkA
2fAEaCA+xNzwx0uM8OqpUh2CXMOho+tFgN71u9zQoV3JEUXDf3af86C/Fi8oKHTk8QZi99yArhvw
0jINY1gYjtnsRDOLE9GvwsuQ3JT/byoRmAraQ5j/x+AhwD6Yj9piHKICwLbuR3pta0CBWUSn1SRO
+L9n+ziERKdhsfD8rkvbZLhLO6OvAflSSMdU+1EACQNL+GBO4sQke4GsDovD4wWIZ5AnfLwyMk5V
B3wepDei6KjRCzqrjfoLqT5qK5wwZPdiNqLon2+OFCVqpS4h8mxZjJBNTcc643nMfRPbyGBCrLbu
O6U0RbgRb/pTXGtomBC3uMyOwp3opG7y/9+5p9qwEchogzbGeVGtZhbU5NBqq7XyEV/2HmnADil0
KMYUUdf6+N3KDICl8ZLofu2MTnNd+MNBujCd3ipNW7JBneyT24i36Ltb8UcBEBvTCFhN4LF8lLqo
U6WVAmDkRXD5Cv+soWD2BbgFTm7zQp59T7WRxrw/LZH7vlT0xZcPcrD8BPzDoX+WvylBHWASPL0a
OOa1+97QojQdsdEwCcK4KjXEsRExYHUTqL544i40t31KsSZa2jwiwb37M4Dph4ECOEe43I9fEjUt
o0oUDLtFi+Ji/d8zBCwzq6Fz/nnZ8xhbMcwLWixSWjQz+tf6LNuKIFi1/N0QRYs7JbGrGpQXkc7P
YJ6dHZOQC0UdK/QTghx7tsOBTu++CVfNkWIxcHH9qANi3xQIgQLSMrUqMpoxh1OZDIsBZslL/UAr
WIWtO2hZoGkBRiWbNyK85w+34phSxVyRJZ46XJYxlPbY3CTlvRpWdjffJjzs+12l38hiXyroZiYM
IRbWhmBwE+ABAXtIuu+8yaFowfEVb+F2X+nBnIT4DnE4MAo+amI6YV00K7GaNNmAC7guvQysy6qn
XwgOz8B2tfEkit1iy+sS65P4Cb4JVBxdre6BHu90S+GE0xR8QfEBGYNHGZP4mJD/eCplVPMC85so
+ox2rQLPLvwzaW4mfjsvhiraJ0XciGHccNERULb3WJ0UMyW9SaWidTpBxmZ0pmd2O4ZYc5RbED6b
Ag+3fbeKaxBJU/E+a2jYMCcUFRrvZNjPxoQeoH+ia/MgWLo9X+SVU7wUl+QwH/rfBicp2D3wRipz
4HwOe31ctDxI1qspfxUnDJSZHrpTdp4+zStvGewzsAWUcntK5u2WVaHUBWQHxzIz7baWvXVKBYra
/bNN5yd1kCwjz4A6Wd50iKG/cLmbszLPeGakqZYoOGuBBWEFyxWKA/JSp1efV01wVt6q6r4L3chj
XtdYFRehJpnixxTP5kfqZCiymVb0Xb74H2ol1K4/qe5GGuNDm4IsYgg+BXQB1KByzUNyEaO0V1wl
NpItrztqVyKIjhPPvOZRiOw+fhvRjMsB61gSE3k0joL6NrcXw3pt8HbTdl3NSQTrRgc91dbeTAx/
Gh5zLbMr4AD3SFdXXoP5897FRw1996+bCNZs1XTuYtSxaXexu8NcbmdLhgVoe0qwQ2mIx98ZBhR6
63/one7Gthv7eNepjfQuzlSjyjTdn9+Mt/o7XVwz3OUtvS6+KVgtTK/qr0QUREUih+FSBYWBj45V
7MkUjmghBYAE+qmbaW/lrWDNeBjXMecEZNSZfFbRkyzGIBTt/0i7riW5cSD5RYygN6/07DE9GiMz
LwxZeg/ar7/E7N02heE2brV6VUTXACgUilVZmT1R1bHRwy2pg3WKg0TkdWt5JphbIEDyoCeZWZ7U
9mOfPa8JpyfwDwd0WQPj602VELlKUcOQnrTzdEvbtKC0eFLdwRV9TG8HvCLo8eX62yBbu8iXBn0U
OSsg6gfkb+uKsuBYPO364+BxMcKkr3Ujyxg3GsuTeFJ8JSyC+U0IceREYM7psAri3YbeUNqgzybr
lPX8VDc/r4f44zBxWQfziM6ymvZCb6GNsqKTXL1CxVs0gPXkdQyP7aDQAXZaRUKS/PutkZahWlYZ
radyKD2SfoXwqJdD6mv79xwLb+Hob0vsuJ62LOVidKUSzqc2Utz8CTXP9mY56bYKnJIy2xnGBbpv
17fxH57pi1XGH8x8kBtoGNSntH2W5K8iSe2+PY2bRxWPCISi0hzwLIULv6TfL+8jxMUu830DYSUr
0bVaCdW77D4JSz911Yj8euMw9nk36x9Sros1xltGSKlOXdGaeDLLSD1198UbCuz7+l38rDiQjnC0
h+sbe3yZLxbpBdmFd2WSlGYEaOq0CkO4NeB3NHTiL4rFuQdHdsCxCNAxZiAsi620qmbXlIOKfVz6
6mMn4SmTxed5Kdzry6HRlD2uvRlmA9EtiTXEczweVhLI5FuO1rmcuUL1K7c8SX6+bu0w9u7NMbs3
VZO0NkNcnLQn9TTY892GoZnFUcAA8sa1CJJMj2PyyCH3JulG7w6sTAWzM9bBDKmytEn5Rl3gzl6h
IgioMy9j5J0a8xYPdTNjLAKnZix+p99LfWkbYH+4vqSj0LVfEfMID2kix7kyg60fbOTSax5Pzgjo
gcIjFD388t0bYp5itV3meDPQ0h41u/pY3bdAy5Y3YKXVz7IP8TyX21+g53/NHZmobKjluMUible3
OmbQ+k0Q35qAIHwrohhVn/XGcGfeyPb7cWcE6N0y2cxU3Nq11YxWCafv1pligqfQeoFTnkDA7oC7
mX7nhxgQRvGfF8CO/QUsNQa4OnVdYna4s7oKpA1I+WP9pk5uExJUC3d9x/5yMcJsKgYLYtJ0MJJH
8mlzMar3AmDwDWSZLUzIynh/QNsa8aZHj4/yb6vss5fJ+hiXeWtFqVaBYaCOFXsgA+cq8Iwwr9zS
oTC/ighfyEftpBrt6l8Pir85x2UZzHsmd8VgFrWFjErVACGxe2AsRt4ny+EJoVlt4fsIoEi24kMs
ZVLkKlFDfFjfCTMwdNlQGM4M9jCnhW4eZ9cOve5ijq36oNyaGNtMaQzXqIcyoAhJNv8PYhTqtejs
0Fkd9vnqJiVNIGWNL3X1cydFVfxTzgenjnlo/sMMwKQdQag04B+r0wDBJrVB4YrqqEJE1Rmc4mfy
QnJADExQXqLy3iC7KrLn68s7fDZ3VumB7h4Vostr0pgpxoLiU2c0p1X93hr+osa2lN9UGTeros/w
u7gI2kAgtEHg8Q7I1CuzrhRqn2JyZ/XEwha9ISDh7KcZiLqhlulimuD6Cg8RdaAK+dskvXq7JepZ
utTxBq1n4o7e8BXYzilKQHxpD8DSKV51Lh7+P9M0hzcahF3glgZlByhafzebQ1hgSWtUIixA6TbL
7bSP1xd29KFk7gwwF3qemjoZphkXur7RNIzcfTKlm8RY7VF7LYXEqWuBc90Ob/fOIpNjLZOQ1non
FSfRcIzKX7PSLtdXwFI4dg6v9c4Oc2L9Ekvi0uDOWeLPLW3cJr9NuR0n3vnQP2LnFlMyrrUg4HxU
cht3ry3hYF14x8PcrBIXYFqsXg2twumGX2Oe2vX0IzNfVP3HUtw0KWegkLceJplahUxf4YUFdM7B
H61udpZwoAu8Y2He+DzJdYsobXVq46jPz11/1/N0WHmLYF74Md+WuY0xpVg1jTMpmx3zikyHTYnd
tWExm4ohKGM/w4Sp3pRRBo0CwTPUGzr8zR+pO7wxILmDuoSMb3OT8eRFVcD82C8Y4dCgg7fodm0N
jhhHK+FM9Ryezc4Q481Ja1qY+YTGZj/eI/W02xwgZcIZBTs8nZ0RxqUrbepFVYYegDy9xPVtFUfX
I9rx7+vgOAJYBXOqTEQTLHnrFVrQEtq7tv5IFk7n5niTLr/PxK8iE+SljY0xnEwwf9lARwof5caY
VlvRC4Gn8XF89hdrzNnnubTJQotWfY0HQKxaO+m9rnPSgnP0x5mDcjHEnP0Sm2IjW0ONAb3howmt
ZK8LLA8ccMLr7G4fRTv1yuBfS/bQdHJnlPGFcpS1rJwobwVE6gTta1K8mnXUl0/XXYK3iUxU64Wi
W7YGQLFqGu5165e8bODYbHW7tMZ/LQ3KLImJb5OA8ddFwjd9sd3FmDbMIsl0ry/nuG6w2zYmwHVx
ufaDQPRgeIMqVacqUB8gGgKW0tyuX8vgj75eLgZZ4EFsSlk8xj3ulBE/1Rlxi6EOri/q+FpZINFB
qxdlSMb/5jhv9K1Afz7vOuDFM3cqURHhjc3wrDAOp/ZCuxjCbEax9Ny0t4XqpSsn/vBMMM62ygro
VjUowUHxqHZndUyj3sy/djPaENe37DjSXbaMcbWhjdualJi2MOt7hfxoYs5Tffj7KgZJ3vTMofH9
e3JTShLUQyd8KTfdxzx/7uoPf/D3736fidTrmGhd00BdIa+Vr5liVUFT6Zr/J0bwFFAhLUN8u0u7
DG2otXnEOwGUvCU9At/4odh4LZTD8AJYN8a0ARRWLGYdTZ6MibwCqv5ZviOf82fKigz46SfrpXNj
MAn0QeLyGASOY8DOKPMMtVM+pmtroL2eOtrZDAyMGQvOONrD98UBrAVVjJVzRWlYeffZtTPJvEVS
j+ZaNiEK5LK22HVqfq7k4nWYkb23+RcRxV8yKfhKGTh26Y15bxcPxRvdL7Bdv/uhlkgrMfBOhJkK
zvUPLQhIMn+W3LkJr/vK4dXVLoYYhxdT8G2nW29Fs548p2vqgaLW0cqYV3HgLYhxmFisjCErcihE
QCLPNuYhd1al+KrGKYbix+1paRRerDj+gDVEsNEAjwEAD+Mv+HjNu6rojXDx+6h087P6JUX//kGD
oGJvV0/zJ9WwhxuewNVhDAECSqLf6prOKphsi0ESfcEHRbe8Knptqyvn9h2e2c4Ac2aLOmm9WNfY
y8GyhSZcEtlWecq9hwe2M8Ic2FZDyqOQW9RvtMpJQMM6ND+3pAi05qckcZzweMdALwyIJtBOrI6P
tCqTBfXZ6iRCHni0UtvMvl5388NuGBjyAZAEfh74ZmbPQC0srG0h0OFR1xAf5QGzKBV4utXWKaCq
26z2amS2pnKaRYe7uDPL7KKAgcp+zSzodizF5BkFSdyyV563cXSBEwjB42lfX+ihb+wMMj4/zMbS
LiYeGHT9Jj2Y5Z9pwnntj+/VzgYTFDUgJYsE4xUn+dU6m6cxWG4mw8YoFvFMW8EYUeoZD6th85i6
DtE4+0Oki989bOUM3RCh2/SQ+F1pa6AmrxxiaxqMUkwjrwJ26Ja7dTKZ0zCttYHaPGD5qV7ZQ6IL
4QjUWPDfToy60G5RQMHTcWr6qmHKzra6prB7czm32fD9uqHDN3u3HCZ30pW00IwazZxaXdxMDlTx
xupBqixz0o/jd3pniMnVV30j1jQhAEpPRudSaszcBZ/R18mZUocyR1Kuyutr49l8l65raqWLtCpF
fOsMQhxffSglpw0JSDrEEFo9ww0PMsVzR1bIMCNGrRvNoobrST+pIDEgdnbbRBR6nXA7YxxnZDOu
uDGyvh+QcQnTp01/7hdO4Dj+fVWRTGAzwerIHJqSdzVY8KoUCIHXYflEeHCL48D0f78PQPPvbj4N
OlClY40DSoKyvsvFYF55ykKHHo56jYU3HyhTjYkP8lwSRU7EGgOUp679tUBeUvjaJpzX6nAlOytM
WCBDDVTFmuMpkUtf6p6TvosMXuLJWwoTFfqqW8tMQpFakx1NB1d2dxpQCmssXo+XtxomKsTZNHdq
ArSVXhYvXWdlPsmlm3RKc46D8VbEOFjbKPpizijr9E1ybgr5ibSosrSrPakzp6R7HA0uR8Smz1kr
xUJjYffyW7MF12ILEIoZydF0Ms/powyOER4Px3EwoHhtWZNVTGIwCUbZxiTGTCq+FG5nT/PBKw3m
DyOgBNn8l+kfFnixxuQV8tqBZTxJq9Os2eRWADt+DMQfYOmvyfN6S/VitS8mrzBHT+jdR8luiUxu
IRhSPgHbnaFe1kdKKECylTIg8bbyMGfamaGRavcgNvK2puIGaP88Kr4q5U6Vi/cJMjUbtLN34lTw
WohHBi1RRcsJ02IQi2E2s66apF8ryYygPeiV6beKfFm1x25MnJyndXLoJntbzB5WVZtKCYaRT0C+
NiWkYf8iiYkXXwSgInN5THFHYX1vj9nMotp6snRI49v4dSleZIjUXX95j6713gATc61Jr8W4r/DY
Zy2kGiFHNhhuqrlyJXAsHUWqvSUm7nZFpqaptqqhmTwJna+XH8rcu76YQxPowKsgN4bABUtfqmZC
PWKwpDql8o9M+NEXIdjZr5s4PBA8suAtxROlisyBdJu6DZVa4+uw/tGOP1Zen+bwPHa/z56HoSdl
KuH3qYDGkPxUYnD0iZI7JF/+20KY4xDHVS1nAX26GVCx7daSas6DcYg+Avvq31vFvIHiIhg10aHK
2wEK3z8U3gTdrb8qPZk7cuVrj8Lb3hzzEk4GuIUqCemcIDs9SOMzYbF7EUN0WmOLSeOaVljMv65v
Iv1NNqTubTKPItqcGrIWwJ3E/jbpIQhDIKGMOk9BOpdMT53AeRk53sEinUguEkNqQCAv6IOtlHcT
AS1w42kpzw0PmysIpRKU3MCPbbA44a21qnHQLWRJkFQuHeFpcUHJg0kmUXGhz2s+dVEPoSyN88F9
eIN3Zpn4qtYpBKPFvAApufZcVoB/jtb3IeYJZb7V5t8d3M4Oe43VQehS1NWiydc+k95NfzTe4BX3
iq+DeCj+YQF6YgUqYHKDvzgbuIe2zVExNMLDAh567e4PYe57Z+hxs9WSGqoVmPuM9oNEhjN0MwIp
KUOrq8/j1LxqYsVLBg5TkP0BM/d/6Jq6TES8LEJPdc7LiHLJpu76oMuONbkadJREUL//wX3ZrZYJ
CVttbmvZjiDCGBKn7W9kdbDbNFzEOzU9V+sfZPr7JTIRAaG0B/fvUIEGDyTDqXYXl7I3aLxLeVic
QvtH00QKRMeo6+8ZT9ZpCwie6GQM6HwSMNn3Id2+/o7HVHuY6ewMMUnqAlmjGtq5cJb6xui/9Npd
0pzz+iTzmk6HcWZniEmp8jJtK2GlUwLQG0I+5wujDGGjAuLRFQcvcjjtA/Y7EEMAJ4BRRuYG9EIZ
N53QGQGduy4eNx/ExmcILZiY55B+iSDjb+8LlIfEx+u+eBhqdnaZC1AYWa1n4tycyOCpKMaKXqs9
XTdx/ATubDD+Xpo9BMBn2Bi8xZXczItd5bEEKRydHOBT/B8mJztzjMOXgjyviQTmoxranlY83ApN
8Sd3ikrkgm4UxV6FMTF0Xb7GS1KdFqtwG+VDVuZurny4vm/HR3MxwjyrYFQXSLpk1QmD3oFadcG6
PaYrJxYdb9bfRlgQpTIkmzCptRW11ZfR+omZnuuLOI6wl61SmduqFWCAIQ1Y2NSAoH9Rm/aQY6Sa
Cgc17nDOQLxl19+vG+Utirm4StpPiyEBGWqaT0v/KA6cRR3+vqaIqMCLmvmOYg70XZO2DeBwyfs7
sbhRkuc/+Psvv89++UNVRRdTBRIyKmndmLgx91gOfYsy0agi5NRUjbmSo1CNmVml0MAwYnuZfhlq
Y6+y9yfLuBhhbom6GAo+RJAXZtpk03Gh+k+A09ZuGcwVUQrIi+UZUcNGvDO6p27kdNI528QeBKRX
66FL0Tk1e4g5owBTbs6oRte36fhz+rIKnbkiqrCB6L1HUQlSgYbi0BbOpyKow1VxssnRHPGGS9Zz
7MF/H43O3BAwKrQ9kkyMJ75uJKCkFG+00xq0EJ2usdOw8C234uzm8UOwW6jye4pg4eOkzSTUDXIQ
2lfhFnY1tEMoq2xv55752Gqci3r8rFKWIF3E2yoZjAtWpYER9wnP6ugsfi7blCFIstOzciNgXHL1
++WNjRpfl/b1Qz30nJ1hxjO3xthKK8ZSU22w69jvVMiAju5/MsKKo5C+mvNqw+dJ2a79aTHkX9O8
NSddsDhPEf1r330oXFbD1gXFsRTSPEFA7aCLZitx+wCJ0DtQnuH7YDP8DEP7okXuwG3FCSGcbWRB
gUNuqiLJsY3oJDnrMNmpHGCO8k+2EV/osigCJ8nevzoleW9mohqO00sp3Sv1D4sntHx43yhxwv+a
YO5bPoh9WioorBZpfhuP6rdMQ9P2+jL+wdkvRpjrJdSzplULEuPJV0+iV7qDSpX6OtBGuJ1Lu5rj
WbRVLSgd3tXmrY/+/67ciSyp1Aj9jsrjVAciUENPP+ORyB4Hyt0uUm/ZWUF9E5qms6oH62m5HYMq
0O5MW8TIXQZyFh5N0PHX8c4akxqXyaD28YbYYb4KKXgwjO90MKN5Kf1vSWIPDpRV74wPQjCc63ty
QoiJxjOVsONVP49TqN0fwjzWbZX1MhQI1bD/vjoW/orSTV2AGCBcDzY31Fr8jhep6ZPz/sJfXImJ
m/FSanULTXVQtkv++Fp9EBzDKaI8rBOHR/1x6DuYrZEoQTy0eBnfGeZ42ORUAceZlTsEerxcMuxj
x0GiJmsmhd2xvD5qoamTvBgYyINya4ZxXkhIoovy1zgvj4LpcD07Y0zob0xt7LoJxUtTb25EufpB
tpiDZeaYYCtgFrLPTt4QsSwDareFW4kv12MJPd935085pECDLiqgfGFuGvC9UlULehB3DYnktO9d
QRFyYGi29t4EldD3WpgXD9R0vMbJQcQH2k9SVQsfVyIkb3+33KxiDig46GfAcGALxmjP22LHU8x5
n99mEpkV/maHicjqmmhz12RWFL+Ip/yh/TLe5b6s2OWT4BB78iSvXezlbj6vocZL+A6OjyIaTUin
KKppsPOSa53WvUIWSH6c2lva508hqepo4NegHikSewx5Afp4Wy8mGaeULY1o49rWJ8EENGO8T8yX
VPp83WlYG6A/xGJoP0ABHSK49X8/OoI8dmkFNTtJ6UuKEzOkoCs4Ntite7MBiXVQe8NBYOh3G1Bq
wQiS1bVhOcx2mX+uRu/6IngGmEc0UVpDkLe8gmx2DrjMd0gDXDfwDnnELoH+BbtXzEpMkggjliC3
jh4oGtg5afL9vS5t6cPqt1/7e2hXnXiIvsPTgWaUhLMBiTirGJTKOnhkyxltoVK0CTrkRuxk0gtn
cTwrzPWdykzTEtVCkwNaq9mALABsfjHSjyqSPpqNTWk4a4cHcnqX+vy1p5fFMW7RqnKqGclIx/yq
r+hKjr8kH59rvnIvPze3VepJEAsuXMvlkUDy1su4SzdpKimhdHYa+29yYZda7CQTDxLyDy5zWR7j
MobebFCTwvCVdBbOIgUDULmR+La4FSPrA5UJrb064MFq2ayf3VS69p2jQjxbWGbwwZ8M6OkIA/hH
z0IViZmTy5mjJ5Ud/9tBJtYiE0GMdF0mVV/jqITw07A1ll0rBgKxwEv5uQ7D5FS9VQm9kSwCOLEm
V/Gn5/KhdlNfhP7Y9FF0y3vKJJ74KWeI6t0nMLtCJrFKrErW5xrjOpQVb/1aQfu0cjrXCrIvasi/
GDz3ZMK+1KpaqhCCaEaIvfb36wD6yVp0r996jhW2TAL5FGlECzAFyerkCAU8ZRMjmfctyHFH9jNt
0fuxSIchDrUz1W0V7pWgeCABLwHhmWFCCZkasHvoIqj3TpQmsQ+riIL9eF2M4z0zIIkEpA1ai4wj
LPI0pMuGcKwKGvjRutHPFovYpsFDkB8/aBdDjAsAd7VmJAfQuk0eTQgkbt71w/8Hl/7bAFuFkJMy
R3BCmMgl1/xAhygwgfbYAK/u0QK/kdu8zxPOkthyxCQ2FqRg++o0iOqPJgMlmpZyPzZp5N4niH/d
1MuyGD9Y2zlu6hpXJ9eSb5MhPUrr+rqsiZ12iifmn821/JLp/ePQK162jf4s6lEPwPD13T1cKpJh
2ZQkVLFU1k1Ky2qFEoKkGXmcBnx28mS9j9+WnQXGP7KmVfUuXtBmuBu9OXMEW3zJPP1L+c08S+DV
SJ51fyo8iQele9cwfNvgi2E2IZnzFEqejdmAofyN8+CNCkAIwFAa/qc9ZOeh0i7JKmHaqlOmm3au
NHZi/bdTYhULpzaeCArtkLjT8596MzS2UvGU0d+BEdj9YlKNrdeWSjeQmYIw3yfEAz8tKgGxKz4g
EBIvD8sPgsv7VuH4H8sHPa3KUCoCRBumHPzpzfBD78Vv/+14aKTcpRmLmStL2vb5ySyeapBS8qjy
DgP6zs+YpGJKGhJXNPElGI81JkfJgq2+m2vZ08TZ3uqfAo/8713Fhj0qJrvIM1Uupi4HfnK19VPt
WwA1pn6Su6otOZSHJ12CGPkT59OCruRdyNqtlAkWoFbU5bkVkIzKjT03j2s52uPgKjVvWPbYKwD+
AkWyAS1OZktlPdGKYrUg2IYiSokSY8nLk2h0fb+UiwVmBw0yGVXWWk2onCU/Q6sgCZRA9JP/FxKV
txxm38jWSY2l5Xm0QGScZDPIGkYet/TboNa1FTFxNu5GiNm1SQqyZxudiD6qfZS7XAzPoKDnx+53
iCH6zblwxNGeTpuTPi7BGvJyes5S2RGDVNDqauri5JRlvR0DjN3z6qaH100D4A2lbsy5sDyRxYC3
OV1A8gJWb9tsxV+mWLuTgm+ySrvNtdWpZ8Mu8oyDmXpX0Hm7c2gmYxYUndl3bAu5pZWmNaCl1X9u
PtIEMY7MCEQv+ac+sfE8o9EDTn4Mp0TKA3RursewdxVG1joTxCRzNEg+DpClBsZBpnViPGeo0ELK
SnD1x+vW3sC873xpt1bm/m2mAQ3sqgRs6UYDnRfad9tNCVhaDNri4FPyoQ2nkxJsCDVt0IU1QBb6
y/U/4TDUvG00BhMlg328i6JKLGtEUJVbYhfCk1SINqp2NzLncXjH2EE3FhBxA0OIKkWlM4FgjOVS
aUBSdFrxwSQ7tZuc5KiJGqTkvLSSnhG7q3tTTBioliKOhwbA2dYq7azc7LF3TZ4EzGG6vLfCxIFk
S5UklggKPC/mXYyjAwlAND+oZ2hrYviXO+BDN+jKqtiTyvLJVErgVE7WU/bYmW4Bplg1Amrbmwev
/qoBvxgbduksX/69h+zWyWZdgylmLZmwm2tB3J4Yt4qWQrskdqAM7F83dXj79rboa7JLIeJYnc2k
QOWR+DLVgQnlaHA3tM6pxAIPvnd8gmADMxX4JEqQzO1LTDHtU/q5C03sFWMSUig4vRc/JQ8GRJv5
eMFDvwSYG9g6CWbZZr1hta0wGHUeQSU6s5fqeSmBQ9OGMuBs46EhTGvLGDuyAG5hMsxCE4sV+ll5
NDsYTbQsmypQtuccwvPQAkQYAQ0ZxiLd62Z5VumTtTs8aVTNVYgROtc17Kqww+WTak7EPKz30EH0
/1sa/SN2Rtak041WqqqTZgSrk4QGSBnVqAZ94JbY5DRkNrRNqETQWeUxtFDne3cBd6YZdwEtY9YO
8gIpVuNtiifxltYTvlKh+9LDkAFPUfx4P1UZvQVo/70b4hFFJS37AtJxioWQkiqRNSXeNPEUdv5h
Sy92mEvXZ0Pdb7NcRNPn8SNoeI2z7Gxoy+q5bTlSbxP4DiTbi9EufN4aucZZV61X4D1SOUfBF0Jy
TgE+1Dl3Z82hZCoT6NEbfw7b3C1vYx7o6Pj+K5eFMw47NxmGUczBCuUPgAjj+pObzCluN0eG6o8R
8dg1j55aE1qmUKhHNgVpnt9dd4mLodHlojqV0oNuPRbNeZP9bOC5Kd2xd26qosoAOS0RnBvMcRaJ
tVSzAMmJwRPOtEfa/Kycpb6n7IMkKINx5jAAHO8j8DeGhW6R/G6KpJ56ABaMdqaMnjTQPEFB22lx
+1F1wE10UWv5g0izM8gEgUIUx0WS1SKyxMWWpzPITO2Z97l5nLHsrDD3nbRqGRtzN4eaTUVklBsz
AiG3k97wp8y4tpjsKMuaTFaozLMIaoiH1l9C8cfUv8l0t3e8QH38zO5WxiRIRUwKJVvF9JSqEHgT
JGfYvDmOvTzx49Sy1SQgoAM0BlcbzvPE+bg9rH+YO+tM4pR3wOlYJYZ7NZtmghgUCPpPA8pVrY05
TFx5AHjClXsvDvOni9l3vfZGWTXIrqFTcFvfFiADz26AZA6KQHdn31rt9j4PCypn4V13Vnqt391H
kI6CehRvv8Tq20EySl2qWi8is/khkYdl4ly/w3Xtfp/p1PXC0K9JhsRaa+6I4mGq3p62O207kfH5
+kqO/WZnigkt+dQt+WomGIZ0ZApMgpuat3/p/AquwLF2uG+QbxJBvSmCe5O5fmXXbbTcAx6n7GU0
elRMv19fzqEBICMkMF5BK4odAk9IBgW9uI5DQf9OyM+t4JWeeQaYk0mzfupEzGWfcuVH1X0eC95N
ovv9zrV2K2DPox+nqu/bPOr99paG+iyYTqNLx3xTj/d8HX6Y4zmxwLsoUmo/ZjmSpfXx2FRzWN/G
ARWGHB+TU+wbH0ClgNbw5JCPsitEde7yih2Hjrc3zSw0bqzGFNFGRIm5ue9OjSNAArMDCbeInISH
Yzp6p0E6QAXs8Fy/wzFVRBS2uobjzXPZOZtO7ESEmpeYVt/GqviDrys8m6KCaV/wzYhM4N+skahl
WaObrywuOGASUD4O5WSbEsdZjsLE3hAT8wdRT5pMN3CdkNfJcwROJ+DRke1NlS+lnCLOUepqaRgX
hN4bagqs3CVoxMxJqPDNOE+xn0i17sBTwxogUPv6HT44KwuSZzL04cGkoxtMkFgVYg7lCsZtCbNX
VvZM1jPo/kqDE8OPmiu/2WGPaWs0pYY+R7id1Q/N1/pBceunGHKK4vf0Y/LQPJReecer2R8lVr9Z
Zc4M7ZxEFK04jqYRw9mt3/3Uo/WhG0MIMLmlJ0RNwavXKu9Dym8mmce57JOlMvBhfNKIQ2Hs59Wj
k5KWp63RG5iKD4vkmGT7jvoAIIua5399Amwu2vegR9DdBSOLlZ+5yr+/cfsVsk1HoMhLo8qBIRSV
yV4BDpBSkFHepRIHe/lGC8tE598MMUErU6RaMwX4pikoZuasFbD6tlFvrT/JdZMHXR8bz3U1pPDc
wZRHf5GtfnBj0coNpyKzfCcodaLfVyRRnwBDr55joRPw0VtKmDbXu2zzh0ROSz9vTLCLG2n2OvSp
oboVKTDnuari41iRysXsa/lSjD2muzUpL8OCkPV+wni5P47SnDuDsJrBKkjbI1S3wcfZx0Vxp8+K
7NVVrib20ndD6W9yKzyIk0x8YzZLNcjNvu2wHHH1lnwbXjW9QfsqN0boFy3j5m5brECjnpjzTTbL
S+Lm2dB6eY1atRvnZWXcVmahRmJRDZm3rULzlE1mizTClLtP05oludMttXLTKOUc+30/LpW3Qsjq
3PaCcTLqVYTaU7V8jgEHLW2hLLvaHay589RNyVuwyI/6FyWNs8ZBGdsCBLDqs2Dss+xVk2ppcLK0
AEQ1UUatjTohNTEUGNeJ3VkGXmoQscquKSx4ZAYpvZmnfPOvB66D3AAPKSaP8NGk4kONcQ6z0gxF
b+Ecqo7vo8K20o/XDRwGj70Feu12lZIU6kukJGBMV19XJ4Z6BVUaqT5LARWOxj5zFnQQ8n9bEF3w
zpw2dTOZ9c4Mh7kGDUgFEq52qC13yVQeEoJniv7/ztSmxqMWZ6AqbdeHsomM7YtZfODsHp1yZS8v
ikxgnEdjDI8Ls3v4wlSypk6XtynYKSqfoAgM/Ih8w8s2Dt5l7NvFELNvQAVoZWcCnmDoq92MorOl
hQuSSxtbuQnRf1wWs3WdlmOpeSNA/Ym2N5RQR9N5jPqA16t/GxO+toHMy6yCkm0Sx6QCXwJkxp5p
ZwOe7qNLFk3h+iWnfFhgpPHkUHAVzenU4D8ulXmyx6QuZJIQIZQXYs9DK9kryPyMXPTiYfXB6l/Y
QqeAenHIQ03MOQ5En+Zry2ee7kaNBbCOYaNXc7ReIUYruiuxKluI5cmNq6R7mBtdOjUrIjdn4TQP
v2aaecLFLq6btShyAEFoSa1zoNrxiVKPyTc88NNRYk4l26E0barA5LMcJYjYupAIU/Gmd0G7OsuN
5UFlCDjGzOdOux1lCntrzJGSzQIXTxEXtGAfLE9dYLpKEPsSOmR0YKPPXc5W8gwyp7hopd5kvZBE
aVTfUjWeIdAqO7lFU8KbHtuAl/HRS/Hu6HbbyRxdOpoqmkp5EiFRT52VEMlXlBYI7BGpgxirvG+6
w0h6scfWROayzLdWT/PT1KFe71Sdaq8Tj9HoeFGQ7UUJ28JXDrOomGjQOEdSESXzi6RsDgGNyRrf
AWPImaY4zNJNMHz8ryW2ZT0ua1NJDfjzCYbvNxelNFcD82PtzF/kJ8ztoe0xh0Swmzq87iiHr/nO
MPNpXGpJLApkAZ2YcJZNzDk03G99ngkmYdBmFbE7UYqTkaKnadcRRj19y1kle0R1/o3fIva05+vr
+ocdRc8W4gfokrGC7nIGsvHNhOK5Ysel10ayt4VE8rJAelRt0e/vCdi9IF3KK1Ee+8zFLnPxpBo0
vG2FObvSCoiBIuFwK4MIZ/uzG65CrAeFeQxRs3PzWlOPRpcLmIj06oiOcEBHwoOq2BvkMXa2L9c3
9HBdO3OMo2yVYC7dguL8ZJ007bGO0WrYbDLyvouPA/POEOMuorigKA+CUJDO0SKrFoL1wiMoX1f/
D6jtUUnXggjh37vIZEsmHofVzPMFnZTNN0CF2jima2w2jcwKugCgWLzLvl3fyuMEd2eU3phdGkis
Dblbi/Ladp5cGppTvw8Hf0Rs/kubjWPv8Abu7DG5U62YtVzLfXGCaDeUM4efwr38kETGh/WWBK2T
voAy6bpJnkXqTbsViktdmUOspKdm2mxBxGciD5ZKY++7B2e3JuZF7bTGAsQHPSk50E/QXY8UfB7w
sdjcs2Lu86KAxHswsRJknki57rUQ3CH3HYh5imfwXwe8rJq3c8ybo6bWaJkVVIiF+kun5rbacN6a
w5fzsnEsGqNKNVAbiZgXmTC/VEwR6b4L3OBEL+n70zFMQzMkDfTdzCVeCjlHjRofiYAfxgG0In35
QfOSyMKwqPXAQx3SM7hmjbnEyyQKa5e2JNI61LdmefRkvXYwteqLFcYB4kJ2/oe062qOG+eWv4hV
zOGVaThBWbIsv7BWawvMOf/625DveiiIO6jVV+W3qfIRwIPGwQndUzLtL7v49j6el8gc4kYr+qgQ
4uxQVn/P6Ozq/sorzuW81cUJdDrbYA7uJFbE6kvE4tbDiKnRdhdfNZ51nZ4gD4Kg2NpzC5T02Fza
Subg5lbbAywx7l6nkpcIbpubN3K7r8Mf4mhw6j/bd/RqecwZLkgXRnGqQY3NvFahKFojOz7eJq+Z
3eHfjLCHas9aXLXITezQEGxJOtV2YEl6jbjuwiTV84Mpfm+k2xptQTP4TGPXqAuMFH0rpIcv+Mof
g9hA7PoKDkO8QRoxlTGXWISmHSLsqLtCdnWp+I/EdOhVs1ChREecjpBHtZgdTcUkC+VyATGdmtly
KztxXj7Ls3KIc3SZXF7UtneujDHQKFXLlIoZ6IGa7/Smbu3Yq3zztvLKPTog7rCd7v9okQHHRW9T
CbIl8UG9M3f9Neo1Du17oB0Xi5f7fcB7ZmyVjlYbisHtj1+uM/WOxDXqAdDeTL9J++67DsGMBJle
obVngmuAMgCE9nAVehIHYbbvnj8brIlMzCXoUdlKEposF8mmKq6JmzqFgVbS38RVlss9kZtIurLI
4LY8JGpppI2A/ivJb37KT+QOijen+nse29G17IID3ClR0Qy60uE9yTehZ2WbQfG4MLo+s8xwX88/
pPTGanKXpKWdxh6yoBxk3eqF/vBdGfQehqqOiTmZQfc9209u89I+CdeZW14NRyheSoAeNHpf6ffK
Y+hFtuyHx8jj0SpsXvVg70KPuaKjX5lB9zlDCm8wxTAYpmdtuq8Wzk2/vaHn/5/BcrRJtOEMfhYU
zmbbVB/k+AjtN1k66QpnO//FU8+mGNwZoClltWo9B0K3k9/As42pEMRIs5OjUuHiqeXz7vzN98hq
8xjwGWO9FqscE1iWpB+GpXqN8vik95ZdmQ0H6HimGNTB99Mw+YcQEGRSttRcFRpE9NIEsrJfyg+f
F8WmAYpuTDRVhNav0oMpFak3p281sKhg1oaDpPQgf7rnV5YYaJHkjJhVDhUD2r1GGfGaZyoD9lty
iPd23H5lrawxsCKQMdL7RogO5lXyWNyiccbJHbQAH6FjC/D2ml1U2/nz5TVufjYEmRL6DKALqDB4
kkdFPy1FZwZaNN4XVn1VlPXbgpRYUeg8/99Muq9sMXCSGLk5Dxaa0QXI0Q3LqdaPUPewq3GxByFQ
h+dKxdgB4dU8N7/iyiyDIJrWjxLGKFCtdn73IIb7KpjeKVn6I69Osn3IV9YYPEFauCAJmYygccO7
YrB/05hICwSjoZ6LdoYXmdMSSP/+T166ssjACkaVa7OPtPgQorQgCveqcCdbr5fdZGsKEPNDZz9h
kCQf9TTp1YLsBYhfeN3QgTMgmUd7gNhsEFex7PXGuATispCjoVimO5VFyonbeAtlIMYieZIJtBsg
iryiw7RI5+S8PrLN6+C8TjZhhLtAAiEeyQ6t9l3LfHM69CaCRNDqj3eXt3R7NRrtbACVKEQkmKBp
0YxEHjDanquNP9T6DUZTUD/oOfcbzwzjHcoc1aI1W1CDbZXILttp2M118SZ2E++tR13gsx+eF8S4
yIwuGgtRtBFIdZjUdqbm6nFJqw4JTXkwVFuNR7GxUWsQMEdlqcLt5f3cjrShzq2gMwX0+qxEimWg
cVQdUREd78Irci/YmUs85V74RVu4zcC65Y1QbWLnyiAD2JUuNpnaInRoktzJkYtDGsccrvPev7yy
zRBoZYfBaE2B5Fg0YWELWOTdxCCJn1nT4F62sukoBqQhDfR+WeAf+eiPk1KqRifg+dVG2lEyh796
0/Ra0nPeszwzzGKWzqjHUQijQ24+aH1rT8KpAm/X5bVsnuLVWpibplAqCSkX3GJGfpOHmZsVd3U0
e+PwjIcCx9ZWjzsykRriU/i+gcGPjxuXd3pagj6T7LWb9Jr2uFNq6vBUvamucT2hLVtBKw/a5nhM
MdtXzcowc7TzckaZM0dnDa2XFS4efKOTOpPT7qtD6qq5zVWUoB/n0xFfWWSOeILERwd2t2gfv43e
4mJ8zkGXxWCr9ui2t3LAe+1sO8t5axnEXzIhyRoJzTyy9JKq1+n4oFnfLrsKbxfZItkApo8qigrs
3hUGoKA1kju6W0Du/r0Hi6uttO2af5b03iq+ynIUeRcOs4rSx0gn8shzHHV2U31biK+Fb5eXRh3v
wtdiT3Sqd3WbWsANMdn7PQblypE7ZMGzwRznVkaXoF4g7O9k/YD+hl0Sgad+whQ1qB56KO7UqvBS
x69miRmvLnnRotmPIHKQdm+mvvjaPPiXF70JlkgGYgwDlLmYk/h4GsMGLZ9tCYohq3isF+LIGefe
3r5nVhYYcEmrWa5DsIEgnqxNBzwFqhd76a52i2WPfByl+hsDsfQur2v7KJzXRX9f+Y1K+nFSNXB/
D6DYnKbUJuENmsH+NyP0a6+MRE2ZVFVcZgclGnwy3g297KjR7rKRbZc5r4SBLaET23yqBzNIQkhz
uZOaOIl2nVYPl81wvxMDVpOcWxHJMmsvzkEBxQA0prlEsMOgeRP938JpPDpZrk0GsCISz00Zo+Cy
3JC/hO8tFUtCPopA5/sKwgxB7PPSfRy/YPn8O8UibQO104M2+QqU2qx5r8Ya747jnCqZeQmTxhoE
bUHnQudqf5MgAqsmHVDNncGZvKG1O26JZ7vEeT5mn5SSGqIJg4jbrcdE8W+pC+Ee/ejoPYl+8KY4
eLvIoEYjlk3XDC3C/ngfWcGo3I/cOgXPBoMbsdJXndpIyaFy6cBRhTpqXNva/XQfPvQnKhSmz67x
ePkU8IzS31cnWqnxyFCmgewHyNrUrR/mGK2XeXP1PCsMbhB9GfLSoCPZTaAmt9ZylSS88H4ze7Dy
BwY2siIb+mXGaKh4wAyTEx+a4+zTOV4esxTX8xjg6KRIjOWsJu/5XfqMmF4hsAaysWFH/C99oFVw
z3gFUj5tgalacMaB+Rq4pAfcyH47s7SywThBYRKhyQQJd4ev+PO1+iv2Skfej/7kCW/JMXUzZ+C5
xCZirGwyLjHqRk7iCLkzMRycRAI9Om9Ef9PpVhYYh4iXJpa7GatKisKJhFsyxnYZcXIO24i+ssI4
Q9zUelyGEPOdD7QtoL7K0ZYm3yxOZROnuAs98SvpnJVB5gqp5VGrIppIlavUNqbT1N5rPCG17aD3
j5FPFRsJLVtK22JVVAWGBvLkh+VQrQ/hnaJw4R3ey9/qU5FGIu0YoXsLczCnxQcRBtjd8yeMq0Ng
YoJeEYoY3ME8jtdrbA92lGu1WFdoblKBtpg8xhxA51qtbT62bnxbIEiLJa8tXSu4DLmXPR86Ox8h
dyRpKpVKmR6mOfNaY9nHOq9owTPBgIaVRNWgTCBSEMBOAWIfUePEaDwDDGKYxZS2I8TjIE73LTS+
kdC/vEf0bH56mqz8j0GHWB+XQpHwbdq08A1VueqtyZ/AYaaI12psuZetbc3fWpDj/v/UEHotPn6S
bIbeGUaYKaLD3U80MRTvaFddecO9PXiuzgBGU2lzJ9KArHGpjAFIwN97dDUUDrJrML1gYpqXAf4X
V0cbnwSOQtlUGX+Q5F7N1ARqmdID2B3fWUf1Rym3tQVPc8xpu3isJE76enlb6Uf6/BHPVhknESYw
FVttIwRLN9p95qlq7krlSeV9vm1nPNthnCWT1TFuOgTVqkjaYKii0TVamXzNSc5mGCeZ5XGK67Sn
vYLdqfLz3bKzwKVBPxjvnUB94NLOMT4igpuQLAQYHxeL00pPtQypZZ8s4mPYed0oepc/1HZEAxrr
f/yDuVOkKreUIhXCfX+gxOrtLnyk2j6Ll4D2iPe++5cr8481tnlKIE1MKgWHm5bNwrfCJ944OujS
9+lsSvGUP1g/Ly9w+8ydLTLPE23EpGcG5b0DBC9ReXDk5Luucd79HC9ku7VMM85nU0Z5biq7wcZz
QYGAwhcYCgFU54Uwd4ds6lmW91azT+d+RoNlQgSomgt5wrtBtl0CQnAgH6EtMGzbhJhJBgY235OH
0S2tbUau1eAjQTnQlwOy8E4X/cs/ufzKnvwRgtHmrkeQvIyQrASnGuihyBPBCRt9tG3j6ZNwu+vo
N79kkNlKnbJWDOP7AkVHQrd4eiVDIrHbWS6vB2XT/VZro66zemQVmYTpt0xDQAGaL6H+mepBymPY
4tmgv69s9HUuFLKBiK1TfyIVGpt7M/9SpXS1DgZoFQxDT72MoZ7GFR0ZFKO4vDB0ru3wzOIPl2zG
ACtrDN7WSaMURVmYQQqKu9kR/h535IBLa7k3fgxI0VB+EajDoWeIi1CbN9fKNIO/w5yKcl2jfTor
7d4TvylB9aw1Tq3Y+R79q654HLFes7W5My4UaS95JYPEfZiqUV7RdA3YMYTeoR336i3iby++6uzq
Gx10ETDfeCvbmPH3LsPkFiEdlDv+HHo2120Mep7miMNxxZH76EneWafW0w/TA201QMnCA0npXfnd
upKcxM5vzHtepMLxYjb7LZE+GUDXmx/SRvHLprWHPP1Ln6ovefIKR5kTCbZc5FpSjN3hVg0K3OUZ
5m/x1KATItpPkKBc3th/eU+dcZs5ncUkR+iUQg1odP5fKgK1HxEvbEqtrL1w2eJ4lxFzUhcJQ78k
RSGG0u01t5RHcQjkHuiNZlB4DlhLebUY7rXOnNfWiBPJCMUUCD56BmYpwsLB7F0MDKcigfkNuekG
jsduHtTVd2QOqtHIXT1YuRnUs+xqsq28aspgL/VPzvfbPJamBYIGFaomMvtAiKraGlEyJPuldo0b
IdAP6TFxDUzBoCvUmRO7//4eLoFCRtjzUrg848wiRyls275Vuv18CMFCm+96H1JF/Izq5hW8WiSD
PWmOCYdaAWV6gke47IH+O73Kjul+dKkswTDtpop3Luit/gnuziZZwAET8iBlIaTPOjyGoEDmdQFB
Jyo9Fe3xKzwiiJ7+fEUWXUZFsMyqBYGNfoUFYlwRDSm31h3tjwZ7lXPZZzavr5UxJqARBFS5NIVW
5YVDWzuF4MTFSx57iv6VivnKEBPILHNTJ2NcCUFfxHYnYlbAeCrVjveptiHlvHkMZMriItdDiO4a
/ar1KKhA1t0ZwIi8q75BZWcHqgDeffQvsHm2ycCmkVqKFY7vKZrkVnWUYwwFqyhDNTkJ6BS7pvBW
yXNIBjjnODRQLgFRu9A5tJsedAY74a/Mju5F9O3ymle5C2Qwc46NmigJHQhD5pVOeJh78GCFGI1u
7MaxbmNexyfvKzJYQmShHqcGO1pPbtvkTpdNHL/fhuTzN2NQpBpmaYA0EnYwPg3NAzLydpwrDkiY
9pcPGMcQW9maMSQ7d8lCuy/j+Q5NS7YkoLGCs5zt9o0/MZHOUi3LWTHVcoxz/C4s3vmUiWU4kp2+
R9VuObQnqi2OXm7QQF9e3/aFurLMvFqrOAd/dolYUP2h2WgVpL0jQOTEUREIyn7u16LNM7rpHyub
DGpJIwrXeokQ31K9th3dMKzcy8va/GwrCwxchRAMyOcJNWQojLiTeD01uafG97rGaWyTeUuhv69e
RKo29jOiyfygPOg7CTns0aOUB6CXOXVH7Sq+KpGphwKOHX6XriJPGW3jpF9zu3A2EWW1XgbDBLMY
Ui3HV/zdJExF/xrwlYJS+kB8XgcOb80MfGEgsopU0xKCpqwyR56lLBj7sdtd/oQ8KwxqDVos5ODV
FQIjLPZSXQeImoLLJuiufAoMVrvG4FQWZZo+paC1E6Eqi9cIKM65XJm8ZTBIRYok7EoTT2ZdflSK
Q/2lJPafNRjs2ItZGwOYgPExhGg46cl11QdRPt0aya7lHdvPhwraIjq6hjArKCIeZpxsEfKh6MCP
E4gJaJp0EYwytXlXloqDxO/j5U+zkU3+aIxxsiXqky5dQKWo/yDXGC72lUAGWWxrt99/96G3Ih7G
PImuDSD+aJbxui4pO2WsDar1RO7JMT2ADhfp6wUP0xY992pAfAWjxtwL4LMrfrTLuKJklVD0GnNh
v9xMoBVIvSJ1hqO+t2hF7Dc5uzIE3Plm3idlvHNJClHSQHcBuVADI7O0StC8Rq8LJaAwdu9aRk/l
K4/ue2Oc8MNq2ekJQ6hJqMuJGVQu3sb37fW4a1HTNLxJ9EbU05F+SLz6mftipbv48cB/tMtcdppW
iG1dg9+clmBigtRSedU/dc/wrAT0JVT4Lfbrm+ZJG23CY8fbuGo/WmeuvVQrmsIK0bPVerOnuImv
GLb8Il2/s9gi/Rg9lZXHOUafE5DUJljx0ZCs6hDo/Hg/yZOlyGIBQmn1jubS2l1+NdjpvrxNDryE
1rYLn00xmzuLM8mqZjSCoehdUQ8PIEHzW7HjXLk8M8wuGnKDEg/EOIM67pwMsrNNJfkYGvE5O/cZ
uD/uHBNCgJUilpuFFActggimI7+RI4bXbw1Ua+1lxBzjuK92vFf4Rqz+0Sr9q1bxRF4naM/RiuQg
oOntUIF5XLqff7aYLrdNW/dnylN9eaG8/aS/ryxm2RirkY51WqE/5w/tdK3899T0x0UxWC7mRM7j
vELrR3voK7/vdrXAWcVGKeGjDQa40xFsomrYhgDQDkwNqPc86S4dk+rAU8r7TNuweXZ1Fq3lMlJB
D4eoT7hreltSF7seHFnh9H1sw9XZDIPOcdHUoYLJiSBSfjbkmjSvi3qaQYSap0c95hjj+AFLkZgm
hZqqeq8GVdbcpyAHSwZrF6Ht+bK7cY4VS42IWas8JVMX7mdoppL4GPNmTXhHiNWBbzSQrYVyH++r
vzUIAqlQvyRXYTB+nzwIWOx4+QPevjE4IVWzOCkYMjzM+i1RahcCGk5F/r68a9R7P19cfzzhnQdy
dUgj02gnYF2+19Pj3Kg2AfGJmd2Lw8+Oy0NK/+BLthhAILOVSkIMgTKaYgXDka8m7y+YyZv38rE/
kufLa+McJpaEmTTaQFQZgX4+PKl4YKutXw8SKCJ5Y/CbX8qgDNmaZOIfc2rTRi/ChH4pU3eKtHB0
fbGVnpMw4Blhzmya5GpZLKj4zcW1iqHJSPNT4+7yjm2eofNC2GxBCe2gZO4MMzCXoJ1KuwLP3GUL
2xHaygRzmZe0ZzMmaXQIn8I7cixTO78qXqNn+Ua3F6901aN41F4kbq520xlWdpnbXQpDMAoVXbzv
/OxErutv1WMBiq3IlffxSTrkj+SFTyS4HfWvrDJnWOjFfLGyCQmJYMYLHu/4J1I6CkFUKDwJd1RJ
bH4tnwnUtnlOyfuW9PfVyV7Q0zwJUYMADXiYqn83PzhfcvM4U5YrDRekorM19rIrEyWUEAF2/uIP
qHojN+GGfn6ifRCWq95ftre9nrM55gOWbSfpYQFeC1Ey7UE3fyg610s278XVkpjPNc8dCLSlPIHQ
5RwohT2Bw26UvbgaXbSBGyG3U5H+0Z8gcWWQ+UhWX2HgIkNOv/UkHxLcftLZqku5isUguuIxom2C
/coaC8ChCr28AeOfi+KFeBPJLoF0eaZdJ1btXP5aPFNMZDaOE+nFuSkOrUqKX3MWGR4IsDs3mYUm
MEtt9kDHzikl8L4e/ZtWHh/nFgbjShAC5pO4F4XnHjoQkuBIBaRZU9eceWvcDghW+8ngvpxLQ62a
EL5QbjKwy7XIyKlu5S2O6OJcB9y3PIX4S97CXAF5VTZSpkkQLrgq/tYPWpDdGMRGrhrtzt2hdqG/
eV94qQtGNv2aV3/iGGeLXYaadIsMPtwAQrDGQxsR1W3EUsqdMdKmV9mIFFfPlhfoOaTe3JO3y/7E
s85cG2mZW+g61bt9anavUhFfD0p00vPmWMmmW4bVfkSWHjzTHJfavjX+gM7742DlUu2iFJJGtG5f
ltdtspM0zxye0/Dl8uK2c1JnR3p3tJWZKawX1DUyPJ1jsLzgNe1I4LwTX8ipextdyrli/OQRvfCW
xkDPbEY1hvQSciiju5QcRuiyqUHJ627cjlrOG8hAjtRXmIgagNplD2EdcNiKy2SbOQdt3p3vwsl4
jzpWG5hMailkAtwj2lOusQlUeuWeqqfzGmA3dw2yCpghNuk0LHNDyJJBRG3qkA9PWpA37Qq05RMZ
wSzhLGlz41aGmM/TESE10lbDuKGQu1Ws/xRk/ZTWScmxswnUKzvMBwojs1OhToCWHaF0DCULIPhi
Wx1md4Ro+U6Uwuf4+uY9vjJId3j1qWQxNZqFyitI7+/pdle0zizYsUN785odQSFstLkkTpsX7coq
czf0ozxjdrIG0Y4f7nTof1SdrZ8wrRk0V8qLyJly2M7IrcwxN0OtxkrUDNABpflAwUb682l4Vhoo
9A0edcvsF7rzL28sb1+ZyyGKY7NX5jI+RF1NG4+cYX68bIHjkmzKr7akCgwLGVQwtWNcdHZkvLR5
5F42sp1vOW+dwSD9UAoIUuTyn4pT7FmYi0MjJRhiTO6lttEzhuB1ZY2JKuM0G9oqlbN91BvVdRRC
tA5jNhPUYTNiQLhHLOksrDqns3IFxZp4tGd0bCe2As6HbCerrfk6SXXkKmR+qeVEvklLaRR3eVhL
ol0tUoMRminKEEMS3Wq8KKEgrwoYh6paUeakQLYDEgs8xYYiQr6BJX6vI6squghfaIKXg886iJ+6
0KEFeUjgudGvmSd6uel0K4P099VhFsC9AQr40AwmobDJcNDr58vuwDPAwJPQjEIl1hJEzevbLH6E
iqh92cD23btaAoNHVgYCx6kw0XpP3Pwvwy/c7CZX7T6xxZveTR+n6yy1s6evIdLKLoNI5RiZej9V
8WHE6FXlh/sYU3jWjqrOFQ6vwsbbRgaPyiQiFpryswPYHW+LVnkWNZMD7DwTDP60uiL1gpZbgRne
Jt0xizi5ie07/rxhOlNxGNLQGvQozvZ04kk5Qtl4p/oQPfuCdiUwYWWIQSCjrqaioBXCurodjCsj
De1pGDh+twmmKyMM8HQEM+JiGxUHEc+THsuAqKLI+SSbeACGdM1CHZfyXDKfXdSXpQ9DRQjmw+BO
p8Itn0I3RowJusIaHY08ffFN8F4bZJwghXqxpAiQJZsP3YmKrFGm3PG7inYPy7UeLx/drS08G7PY
CnWqCOEgjiMKDOI3FczJgmRPxV+XbdDTzwaWaxuML+Bpo1ZqveSHSSK2aEVe0qJpbGqdwvx22dI2
EK2uIja0TAtLipAhDarSnr3ci3/kv9IrA2Ki0ES7y2/mI7/Nj2uUnuoVgKOuES1V29BABU3qaNJJ
fPMlVl3KeaLQvknB1m5zjroQJ+Y0GFA3RS0uhY524uvKQSiNq6rJbRMcCctU3kchtz5KzxL7EdeX
PP3Iq0W2YRUO6oKQYvJnD1kWV9TQhfRbd6F+5hahN80hqoAaiY47mI1gZGiUdKFW0aQOpWTLfOt6
2bVoC5WREuD1nG/D7tkYgyNaq3W9WRlGEDeNqyIpjLeCe9kzNz8XOtyg/whdVpDpf9y+wpi1BYoy
eiCPrpnoLpl9Uwv6sLcVLmJxbH0qFuUaeAoiCJOr6M5Y3OplfptcWtK2nGJ2pLtyL59EUE74Eaep
nmeYOejhUvcmZmrouJ8q7E1JL3eLolmuLOiFXfWq/qBnJreKvv31/mwtW1IaUiHNtVbSAtpepTrt
LrsJE1t4jwSgygYZMfe/83rR2+1skoEZvcvlcDEraT/XGANs0HSbXxFpshdII1z2my3sXFtisGVW
Z0WTqiE7aE2KGmb6PU5rKAYMJ0Hgkc3zvh6DKJ1EpC4vxHQfdq+9iHdWjTbstPQhzQkBxK8khVY7
yMCJElqxboKd6pDFpxYC5VMehOPDMNxd3r7N23u9f3TRK9gSiEIGJSRWQJPD1jGDqJddBQqinm43
H/vnr8XaZ89go4V5UhsToodBL5d2kd0hOLU5S6Kn6BMSn6Medsxw7IQEKsyARrPIHqv+LZ5+mEbk
J8riZ136Eo7mKWlVO46joF9kTiF667Ct73IGKuO+GWU8y1FBa5Rro4s0O9XJE2eF9PiwK1wbYY4X
iaGUrVLwj781tNf2tZnd3heh4EIZt8bALDiPPuralwwypwxP1UkWVSPZj5UjmI9Rd4rC+8uL2jrI
6zUxpyuKl1lN6Zqk2GtRGSxEv+hNewxLjn/w1sKcLMlKWgVenx9K9bsCb59qxa6EL1Vd1uthD1ZE
+rKJaigH+SP6pWJvCJ0aPR0hutbnYzM6l7ePtyrmXKmVJoEZVoDAeNEngWhOu3nQdB+DYv/j9jEX
9dRKaoZMaBiowklCxjAj9hx9IXZb7R1bBqgFMezDXDaDMSoeYj267cfwKSlADl4WtY8c2/7y5m0e
WgkKs5hbQiLSYNw7Eop+EPGE2VuKl0y/qpEDCpsfR0JjvCEZpgJU/wiyRmeNGeT/8DIudgsY83X5
Te9kzofZDLOVlRUGFSABHffhEmrvUN7fjb/ID/NR7cF8LODF3z0J+9mwlZ+Xt24zC7m2yuydmWhZ
PyWiBh3A0evoXLIX/0rR92ntSl98BSsJx9M3r6y1RQYpFCKFWT8gY7ZApCKC9HwcxJ7godm0hm7W
7ySed3mVm+C02loWM5a5nPUKUnmiUdn6MLqW+Fj3oAobHi8b2vQUEFBAzcSyoBbHRIhI+qt5Eith
sCy3aX6rp7iyvl02se0nKxuMN4pWa0HNKjaD/K3M7OkEJHQsr9Js6U46zC6GH++026+92ldWGe9c
0jLTjDyzEIW+k3r4KNQayFTTnCvGdWVea8JmKkdZGWQcM01MrceIPr7ZAXlKfwiknXFAvtThlWu2
j4CqKpZq4YyDMvHj8V7UhgyW3oR77SG+nvbpgZKXyvToUaq1GXU1buPFdhJkZZP5iIIuAMp0NcEk
oo5OS3I3jrb8IB0U2CtfB17su3kAVuaYr5cpGXLYqSBAG1dW3EUxtdYeZaJ5hi5qfh+VM8dLeQaZ
rxf3WQJZXlC9TWPqCK9IkNhScSQqB/l5ZhgsSct4TEQMAkCz7RfEiuxqnm1D+pGPb5cP3ea5Xu0f
/TtWYfaiL2U7FIgGGtWL5MyOrZsCmruXjWwj48oKE3PgUVJJU2FQjijlBhwRGIQ1T8v1csAFAGZZ
Xmcs/QafosKVOSbmaAQN4ne9LAR4Qvi5MQWKFQWXl8TbNybaWASlVjQTBSfNmO3csNxmcdBjxdk4
jhewRaeoMnCDQTMxkHMIHOfXyE0V1VuueJcXs9mpBV7tf4CCTdroCcklS+0hjnGHsq71PQ8SX0Nz
hSNckdt2gNiSliE8FNxv3OEBigcXvpXB4AWpY0z0C3DAf+jKyic6nIEgG4OpPI4GjmMYDFoMSZKP
Y6/AmPkgCrEtyZwAkffBGHRo205XBBOvrMrYh0XhVv1TFP1SQt5bkmeHgYdRKusZ6miQQrduk8LJ
QftoFd+GmDu5s/VmXXsGgw95BB+s8/d0noLqUOIbjROf6NcpdkXnXvbD7UOFSFS0VBk85cyhErJm
BEG/ZQTQBPOHufYqXXFI89/p0FULMfU/Ztjp0yWSzGom0PzU09ZORa8RDc9EzfjyYrZ97WyFuXzH
uQknsevSA+Tc97EJ1Q+L9xzh7BfLoxpXpgZZdMzrQkerTd2c3KfGVx7Yq71iTkw6G12ly6YRLPqT
2Dwl1d/RwHmE8DaKOTOdIYXDpOJGnfG1KxOS6nHV8DRseFvFHBjwkORDKanmvpJcTPXYZnhQp5kD
1zwjzGFJlgSdfwQrwUPRSTvw3EzWXk7Np8uetX34z57F3KZRa0l5OgrkkDUvRAe1zds43JYZ5zDy
PgtzifYY/LDStDWDKLxq6tydhopzQrYD/pVzMed9EUksGA3qL8lJdMAREFj3s2Iv17SLlrKzmffG
CVxcl3eP7s7nC+fP7ilMJbWpILHVhqUZoA2hyE/qmDtGHkzW9wmFrcumOB9KYSBATRN9HmXqD1Lh
1hj+kMRdiZRLxknf8+wwd6ih1qmSWyQ6pJB/rG8UQbNjxSPKV2IeTZJ1HZpSyFQyZhIpXETNmtOD
VdpN2u8SaXAkPHS/sGmQQRNRtBL1Ty9NMVXnSkuKZK830X07x24bTod0kJxJVTkuvh33rGwxK1KJ
kRpLgwaL31xCqNe6zc1wtBzhB1WCkgQbqncuvyNh0wdXdhlUXbpYEuVosQJROYRC5LX9aKug/0AY
ZPK4FjZBaWWLgdclGfpZMPLoUMkYuctOdU4coeZAEs8I/X31jNAw7BaPUw/ZTKh16deauNN1jpNv
vyxXC2HQdenzaIkwpLW3Hsi94S9Qc1Bt6KvRxGXMpXDYPFMrawzICqZZj6aJbiJJ+VtGXDVJUH72
Co1Hn0s/9Sc4WtlhYFaeayUJJwuTClc90lTtLt2lWBdNeOSuwOfE2IT1lT0Gc8eiDscwRo1R/JGC
jSWzW1sLhPvpDpNcM4T+Mg+zuhzg4NhknzFG2JLYLFELE8tv1tLZonl3GTO2H5jnVbEPGLFuzIh0
SggSezpKEHv5VeroDwt0ucTAcnnDVRx3Zx8tRgnYEIcsP2jlXu33snGYhN3/uCQGI3I8MQfUnVFL
ecu/vWsIg+YQiiJjb8ePihcd6pIDh7zPRH9fHeJekmVQyIXIBbSuKT3LPQ/aeQYYlJiSuJGVERRx
o/RoTfeEfGUBVOPIhGwSdO+Ys5TWGKuoRyHet5PhWLO7WF8KWTSqlaboOroMWSUquVOrSTWNErns
8q8WrCSqM0KY9MbyqBxQjoni1MF4l8dxhi00WptlLqpxGTMShTBLuQWr2/pAeY5ppZyOWxSeGiQe
cXl9c+8PIRabNMgHog6L95LO9j4kqhKRYcHM4uBntzGo5MVds+93VPaCSs5Ook12WPYbJTwaAy7P
/NYpW5ln2yFmqS0bHeKhQdZ6aMx2onzXZTInRtu8VtZWmCCtsQRMBi0m/aKULz3Fc9CmUkuyj139
xRvn38zJrs0xXzI1M6HFzVIG2T4OtM6eAnCl3ml3o0vn4bIn4RHZPo73bJ27tU0GSqalNtKoFM1A
xfcDX6q/vIaueNu6la04ctC3Dk/FfXPScW2SwRI9yfMiNqwykHfpteFLx+nYPmGtT8Oh0EGv3zhh
6BjuyMuub/qMopuiBXZ2Opz+EcO6bBmWvqusQC8hiVfm9jh8T3rOi3XzNK6MMDhWZwNJilAhh6q5
EpK7UPpmYXyAN528+TxCF9WftTABT5ynYJ+ZcOhHZ3LRHwNuDWcIGs/EV6sOciBAYJrXnbZ5k66N
MnGPOeeoJIDs9iAEIIC4pYJn80sHm7SJurrizXlvVkPW9hjMluVYgepySmkEBzAMpIcm6DzaLdZz
gpDtg77aTiby6cpYEXIRct1R79AcNFWTRpczBtg7OsDOwxV6qD6B59kcKzcZdYOlTgrUP5JTtZ+v
/4+0K1mSG1eSX0QzLiBBXknmwqzM2lWS6kJrlSTu+86vH0f1dIsFYRJv9GTWJ1krEkQgEIjwcF9v
cHt/Ht6a83xIH7Jv4V/XD7nwjG/McWFsbfqkazusrjY6d2jclshAuzILXOQiZZLafYHXerh0O9tq
XRvTTNcX8V7h++2jERXSYoRSaluc9y0g8ezqGi4/AK6Y3Y7n5DgctM8adTHUeGffdUDI4LLJ9umF
3FayC0+4wo113hdLtWpaVo8wOs01QfVFvl9fn9gA1TQKWVBi8foRc9rluZ032UlRPkWTOrtTZliS
byizwf5+k8VpnUWK2IG+g16t36d0ORdqKktH2Fbz2wRlU2iwaRiABrz6ow2QAo6qVTT5KXsBM9su
OWWe+WqC2QhtYU/aoRWdpK01zimiWsv11mjq4/Iw7IaXmKX3EPIrhnfR+8g3guu7JLyjtwY5P6jK
sB+6HJ+w/KLQQLljM4nRzvFId+p/zjs2pSC9MMWLtABW0gBRtN5/02bbhl6PGkuFuF0zhXvDKK0z
ZiLdJK9/1JkNQRqnOxYRLbwox3hGXH211Mg4WRMYBMo/ASLZxCE2lEJRine4g241+bKUHcb8yuZi
V3+Z6VFL/uAgbE2wr7FZLRQEewoiwTQo6+qs99XNTPTH67soygS2JrhzoAxjbJQq2AdyI3kIh/HQ
J+UT1ar9dTOi42abDgVrJqigNJ4IQHdGlD5UNhNJA0I0N1skn0qUbGwNcLsRquE621OSn2Ync1eE
v9LxsuqoJJJDrbNj9Nuh3qyE2xNbWwsSRSDWzgBdWaFtkvoAr3g9HjlMgdTyldntoCvFsv3kzoYn
ugydCXy+V0opm2Sflds9u6/n3ojgIHk3uZ2xH1vZ7Kcw07Et/MG4i65DQuajD9pRZSDtX1Cz6pTX
zGjcZQxNd0m7b05Gjj1YRuY4BTlekZyNHm+eEA2wtsH8/ippGgoTPZCIqSBwtyxAvbh8MszHxTZC
BZgJvAmoBl3B4atxQGru1p90N/HRXfZlmvTC47GxyYVwgMriLNXwgdc68vLu61r0Pumf/uBwbIxw
kTuZlTG2cwyQ0DD+Oah5jXabJO8Reu3GBBerrQqyOQTCTKemUO9jHZqvLp3UbN8vUERNui76WWZA
9V5flzBrRZGB9UAMx4HM90ffATnntKLPC6R+9AWiuW4RIjtPc7eufk5DoHWgNJn2tawmJN4zC5Ie
mEaguCU+WjVJRimQ+hlqxu0t6gH7tZ1fzEGWBgk0lQjItlWiYmyKYnSNy5TtprKmftZwreN6p2BL
U0HhmbgME1X/GQHmxtpv7diiQNmmSNWjVhOj8DNC8zcIRbXUBd/39NYMYyF5vwl95tf6eMnLcplW
dekM+5h0Y+xCqOKuH5yHdtG8Oh2Dfkw/X3cXmT0u0rRVW0KmCnUUqp1L5a4tgxTZuaYek1piSRzU
NkvjgjgY5yaTRiixxQEJof/AFHrAco+sLHGRufhy5Qnhu2q7f1yotsLMGOIIRNjpedgZkL5E+MJU
HxSB9OPkFt+uf8v/Y4WY8rVtnD+V79+FwJhnJFziEzpPi2eD6LvxVKClPaRLbNQukpLviE2C9gDq
YrbuUL66bJqYFAGHaYE3quo1j6xGT6Gj0brVnklIyWpEwmO+Mce5i2Ils16NAJGE02uu597ceHX4
cv0zvvs4f9tjStoCIo6Ce1bn7pzepGUyGiNqsV710vw15x6YlvfKHeQ3wWXeTG6/o6dId4dzFRie
dklQbLj+E4SfdfsTuHBWdS0KYQs4Eus3PCgPjFKuPZYYTAgItD9DT32UGGQf7tqa2TndZJ1drwwO
6JyhL/o31BOqwe1xPr0zL0grKaJd3K6OuyKSNtJao8cAS00gEbx+c4rvBPxy15ckSpMw3opnMR7M
pmpzx11HF0LtLJTZsgKv/uFuqGSvfvEyflngT3fVNeVs4wpvaZAvN456Qknj+iKEEYTBfYALZSRy
/NtHrddq7KcVbIKnMiAvDR5b82N82wQmWCad79etse/+mxMQE4BYw1FNlLY/OsEQ9fHgdCk0HK3u
Z2jreyeNJi8G6QGp1semrd1cM7zrNoUfcWOTczyt7qDouJpxkE3+HOruOv6V0kniC8Jr29lY4Tyu
rSzHqC3EjeHEVIizU/7ZujM81kaUQouFKzLx8tcNw9bV98fE5ijN5hyZ1tJByvQw7fLvAPpC/2P5
Op/U/RR0d07QHGWoTrYxv23cxiS3PCft4zXLANSOQFMRIR8JCwWot0OYyCLTu6ji76YwOc6ewKyO
/NFHVjphwq0Bu9u0NsXkjUWr3ztjM3QumZp8X+pI8uKMEKiqLf2YeCRRE3LukmgKchOTHJXraGu/
V2neVocGHBnJmeD/3htjHT0N9YyUzaGj0h2Uwo6ecWU7kGXP44tS1aDkti1yioB4wNDA0Kh7ZSnN
BokzOAn3xtBHfqivaQvsYgpCF6Bczd24VNnN2vbkrFRWRvZRr0ZfcqNGCXzOJzXIjLWHIuuiLD81
UvSru0x1RMBGpI7WLhlVemcMWqUdrzu98KAhWSU6RHcMDOB//Iht1hJMJGhZYCXTqcjVB3Ame+uY
XdTFeZ5b/Vbv+t11k0IX+WWSp3Ccy8IB1aGRn3JCPvXrekrSBDzQXeEqoy2JI8LQu7HFFVyzIifx
oukoXNfLuVPXexKXkkKUzAS7zzaHrAbnnt7mehaU0eD2RNuteSX5YsJzTA2M/yDuMhXVjybMYUzB
fIpOdkdUrwt/VJBNkz61hduyMcKF3HCk08hI8UDn9JBakOmFGlEUo42RysBdwgKyQ/GKRrZmAo3E
BYmut51Bq8EpyHgyos/kEALhAP51+95+ZgqIiz8+2E8A9wDMbMiwHML8wlZViCAz8BJfC8obEwpo
8bvmTXzPVJjSesdG7VU/80HtFMpuf014xDYGOQdpFDs1oLQDCVhohTGt5/wufrK+Go/OJwpRWnpC
Z8PrPseXQcZ9I6yROhvTXOZR93msz4oG7J6yx6WNJFx5LL+F7c5C0DkxObbyYMnUTlnI+C0ub4yy
A7M5EKViFAYY94CbOv0NlTEOQ9AepHpo7Mdfs8OdisGqWkWbQKa4Ppnu34+od8GkzofKJDxHigJi
weKaQe6EDE6Yk5LCYIzWHkR+o139jeie9aaDwb5UJJmCMK5sPiOXjnSVvpTqQvLTUN4XUepCuvN6
HJbtE3cKx1q3orxY0KJsjoYevbTdBBrKVHdDdThHZDgnmmb4pTLKCI3YL//9OxrERiUWPFC8WrKu
10hXFPCrldFjq721Ze6Z+t5cA9rJaPdkpjgfKebFViPqZIGuVa6a7/R6cg3ySlQ/LaQHXRhZzF8J
CecffWiUDoXOwXs7nezQed6Zh8X/z9CJwjuBgbpVHeVgje/urC0tNWg/lSebqC7g5d6qHWxDUrcT
ko8BWvKvFc4Js2TNMSqWsRJyHRBv+dS9AAIM9dj28/JVO5gnlCV3+jcnWI5gOsKz/k9QadsfwDmp
3TXhWDo5pAjswJwIBA/NP0n7N0vkMiDbnJuxS5bkRFdgg4wOIo5jsRtnSCteP2+SHePZoQqtiqus
btPAQK2aAiV2VmWKODITXLozNnFWxODtOpXOw9g+xtMzlanhCcPSr8/FTyPXybhm04TDuzjGcWmh
U+uQP9qRXzkp53TdlI0GaeryhBiUKa+zdqPJhliEtWHMW/6b93J+1VljNRqg4j2V0/hpnfQnYs1v
lqndWqnmDkv5PCfgkKHtrrFlceL3RAvFnHcZIQdCQir/BePatOeWsHfLElj6IY+/Nv2XZJAQPP6+
T6xkhFcRdVSiQQTl4y0ck7hrBgctrzCyXN1a3Pr1ujsLGiIfLXD3/DwuJF5VrQzMu3a/eH/rvC7f
w3MDwJuFaGB+lQJfhN/OogbjNrVVzeJCbEKMRRuWjmkFEcyHHHRvBkFCAs2L/lgvHtH8dZfvhl4q
lSj8nCigqqAu1FTU9T9+Tr0uUOdMK1BfoVFZWOrFAp3g9Q8qXNsvEzySrmuSSUsX4M2Xjrpa+7UI
X/Pwdi3erpsRJIXYNzSOwRAEVRzt/Whs8rMoc8JiAM8DYLhMmLsDeMjZvUHDY1/to/3gyuh8hAaB
PwBpFsTOdbw0P367rDVrBUrqySn/Mu6tE9mF9/UxvyFP5oEhf3Mv+Xx9iaIvSYAtZWxQqLjxIx2V
WmaKM2F6JGnui+U5CmfU8UHJXn66bkfkFFs73MLSJGzTTAMZiKo0bt4mnk331y38HtDBJ4ExOxtF
dJ3gv4+fzunitQlNNCU0XE4JuXFG3adQsLxu5b2O/DEj+2iGCxZjGOZOZeFYpVBUqNwZYplMegDp
tJdcElfddV51CUEcnv4FVXBfT9wU8IrhmD3JqjqCBvfHn8JFFTwd0i5LSRlki8vm4bsDiPtRuLL9
+IXe9u8C4a13SL8pF7xN0epSoAxEn6N9JZW6EW7v5uOzzdkcFHvVwwZgj+jkNEFPXqmMDV7273PB
bBqAqZuVJQ0o6GOX2p2kiHs2JnVtX7mbdEqsJtNHWCAHyJG6A3oixsE5Qfz3eN2DBNXhj9vG3afQ
pZ6dEdTTmJCIbsODcWw/l2i9QLyzPeTe+PW/NMeFYxM83dAmnULofb+zknkpqDz82TNPmHm9kEeJ
Oeb/V74jHzJ7TcubBm4ZpHWpZzeYjEU7uYqj+vusJKHqGiEe2KvRVsprktvxrtITvfKWaio6r+2o
shupnvf+4ERQupD8NrZU/rdZmq1rjmPZCGNciNAgcWEs9tQHPUgcemB1e4e6C2JEExN/Vb/nYemO
enyoQIKgdMkRYquX3poPfQbBxOe+eEmMc4nhCCV+uf7LRLFr+8O4oLLqpFetxQmD1s7dqPQ7FJRM
VdIlFp2hrREuXBjNrEQLIIrHVk8e8tW4VKZURIF9wWtfmIsDmbWQITG15F9nQ7f2oB3+vi9lIgbs
SF4zxgWFsDBso7NsyOGiaB9WKI6ec6cEjge8zp0kRxTezNuvx8WHdRjtRMUNhtLUtBsxquUx+VQ0
htcT4rw7gFfwIhuTYAu4tkAuUrSxXSZxCAbD1tDdYsAdA44Ox1D/srtMFibE59YiuqZjFNLi29BR
Nw5aWYHB+G/xkmRHH+l7se/vsJR9u+7xoqURoDIgs4Xqosrn3PpgqW1FVcB1IrA0916KMaAUbW8z
lRQxRUdra4jz+jmmSp5osRPMeucWteIuNHWLdH99OSJXJKaBIX8mHIVZGuzk5v7LmrZCjCV9gODn
F1RzS7u+X8I73bpMkyy1Fx1kYjGRHg1tUmRtH42tpYWSkI0H2dS8rcjVOpmuk8wAt5qBVort1EkT
VOaNmWfeMktDsShQEBv4AyAMsRb+mkgckijOSMOjekhu9Z3GpkZOUDAFKD+RDv4IdwfIH9YdBQKU
LwDlsTOscwreoGnxeuCwYwymYHZD21dEUgUSfrmNJS5KjIY6mGhUwa1Dx9PH2gUU9LqnCQ/OxgIX
EwDlK0s1YbPR9dtk+6N5aftvMfWuWxFMEpvU1EyNqBRfDZCwjz4GfQWiKoMNJQlX9cDjG+ABiQYA
CZY3KHEDManvgeY7yGpYghGtj3Y510sStbbSFnaLHJNhbHzJfJt9kAJA9lV7DTXGZOylu+4bE16Q
e4qg2MHsIywBQoJZLB4Il6ZmMqkT7C/2bZnuNbRITfpJx32spNCW/krDV02Woonc09Rt2wZewDYI
X+VISYuTvq6oP5DCcyCqrmkA20G5A4WPbvgu2VlRoEekQnMSE++azeszF2NKnaFBab6O/PacHasD
fWzLow3dNLav7adGRowrCsFbi9yemhXY6iuE3ZNRXnTlQdEuvZRARgC+wcZtlsWdvFWtQEJGSvTk
3haMw3QHiMHdU88AF1nlTzcyTJPUHncOS0xr9iRDnjuBDc819/le2fWn7Nwgj2cP9U7SghBFlu36
uDQeAwOTYhVhfkqSz2jlu1YjMSBb0W9TzVqHuaWwCYNocdmMD8MvrZG7PpoPzdneTzf/f4X4D1vG
w9A6FAUKksTRSR27WzKHT7kja+sJj9Yvr6Bcxk80tU0NZ3COhomW4kp2S7O3hmdwne16VUYuJArN
6GnYqk3QL6W/sVvCVp+luhJEKnGbhe71OfLC5GtoJL7kEAuPlIUKEQF6AhMW/LoUsthhmUbBirQp
iO/Jbr6BPHWR+uvBPKyQMM3uIEsjq8sLs2DERqBpATBHAGFeuslzKlLOXdKbStDtmCZJutdB03jf
HhvI3DX79AFDu9L6syhV2NrkrqI8bbu6UArc3g+9zxgGAV6vb8gdA0cmsavIAqTQZzZr5MJVUmiY
LjUh5jCc1j1LTULlUN+UUKiAeperuuGtcb8+aUDSH6/vqnBTgXVF3Q8I7N/mVIxowoA8yP5OWXWr
1o/pAPXWopTd7ML4v7HC/n6zhUVXUJNWgLGwh0z7zLjrGJDAQYERqGhfNqYoPBQ2vFTVATU1TG73
etq1WlLS8dgAkTYviZuBgdKaYm+WiVHJLHH7VldjnJntCNJ3Uo0PY6RnoEOPyWgGsWpHkTtZjR7t
r2+ZMF+hGJC30SAB/o6vn0aWvuZxRfL3r6m/VIyW0tjHe8vv/MWfvle6O51ZWxPQeupON1Jsu+h0
bH8AFwliBKTZAQtckJ8T3EC4+LIDzgbE430mUy8dA2X3Gv8mRUqIPw5GGjFc+NF99EXXMcCGSYHs
p/nFeiG7BAJt9WegJJRX1P4O0X79akPJJb/kEs8V3YBby5zjAqMy11GLZ09vR0+OYh/sZZGYELnQ
1gQX3kjZlcC2YXClCRtA8UCcTh9W0/SWWnLUxZetTdmDBPRcwH5//Iyx0ytV3oUoAr4CbeKVGGFP
Lovm5i8T+A+WoyrT7hPtm7kxyOUPCSXjkGYr0GuDdqhKAwTMepTvW91+xBwPythRM3/L62J3/YCI
Sm4bszyCzRkLlc7hXAbqydgbR2XHcPTkKCuqinxja4br5hrg8o0NaykD6twxBIguVXVk/wLv91sL
nN8r2VQ7BWglg6q8aXt1R6xqr1XkDB1PH+h9dKKCIqOH2KRPfSnRKBCWjLfGOddXki6dKwfkPSxm
M1zUfGyPADyCtlABMvX6lokv+V+u4nCnQBuruE6m2gI5R+sPtme+z0CAyH906YOKO/A/oPGRuCf/
3kyGqcGogpmf7E/RS3JLAHFj43r6VxIYl/xncV78CtCh7lhR979cLndv2H2KgkCG6gCT7QCbhI+d
tYJpH7r4uidoHdXuIKOwkPkr91opmyoackcrQR4xPDhzOnuxjvqUZGXMJ6/5LBdk6rWIa3UBXqMd
/ncTw2NxZtKM7GqQ9aOkfsOFGOgKNLlZl3+zj6Vfuot9b33v9kwsAbToP6zQMwPJCsUp0z9hFD3n
j2EUUwJmmVIVK0zO2QujSlqPxmPNmMdcG+KTpxUKjfFJVoSRLBXt9Y92taWsVsjXodl4N+9ZOz/0
kXuDNzmgmBqPT+COkVKBXD8iNn/zlkOZaw10DI9N8aTRfeZ4bXKnE8sd7Zc0kdS7RTchwFKY39ZQ
oEU95OMCrWpK8yZW8ZZxvG4Y3bY81AvI/iTICOE52JjhPDSa0IBWTBqflBlq2T8d/UniICwy/nYE
NgY4n7R6BTpcNZkxihHGHkuPnF12jp5NeAbDzMoOgWRBPHIpnsHRlBp2Hli5dg9U4DktZMgloR/8
WhLPgo6Hg0PLClrwmvOXPZ6N7Lnsf6w5qmUTYOGyhrc4U9mY4y6+qEp0YIC75GRf1j3dN6Bzw3vh
xEhb3vX6JCmY1B5316ntHE2OBsSz88S4GJqDgta6BnuMZAfDAhJ7wgiyWR5/2el5WlaqEwWJMt46
nf1SztRTDFlmKTKzbR9xgaodlK6iA1o5FvkCLKJb9Mc49a87u8j3tja4oDRkUVpnRp+cVNQSiQLM
ytRIrhTBmB2e4r9aqL/lc6o+DDWJh8BAeXbGUD2jpmMjkiEykvlhVT3jlaHS+8PwWX0Mf2Tl8foi
hR8SIcnRHA15Mz8zHK/zWqda5RyJ9aWyd0T/YUjRy8IPubHBBb+kHfU2GgZwGB6g2rCrLlrl95Fr
Hqx9fDJqFxRJt6ok4ApzPGtjlAuFphFmUWu1SmC6LMfLfbwIIDSnHPLd8llGCSL7ilxYVKa11NfE
KIN5bFyrv1vKr8X84/pOieLUZkF8R5GuC1R458o6KvVzXftEe9bSffouBBS7wEVKXFOyJP4lPtag
BR0UEh77Qt1FBfEXS9lbBT1cX5Xw6t8ui4uHtsVmWVtMpY1vDoQn3hQ321UeI4yBfDLjXkr2shgl
+5JcSMxtUhVhijyuUpWbvgumqHezLmjo7Fb6T1DjSpYouvy3S+RiYhM3TlG3jRIwNdsO8yYWdA+z
w/xIngZf9esTm2alMlCfMPJvzbId3lSmpiiJwW+C/DEOWOGtOUSNG12Ir2GiVT3Ok/dHcLutRS71
JyFaQEsC0VH9YAEgqbiNFwbgxXGz+/8Mii5Egm4tcqHFUVHNXEaccoq57hOkxL35c3dRvBBEJOyR
o5cuijaSDZUdDS60jHlltBM6XuAHOFf6TVm/ZfThT3yGAKtLKV6qQAt/3Ly4KiDaNyjgVXnQAZXM
A1C87cAj6aEKN0Eus/eqpxIMedfNCldGHI0Y1ABoga+Dm9HSJHVX2EeanBWLulHr55HsHSU0YqLd
DtldzOdT7vMNjr20mQbm0jG8U7qfCr2xEsnnE944gIqjsatTBzQ/H79euSrRhPJBfEqmZJeV8Vmx
qz/p74Ac5h8bJpeC2HboDCoBcjF8TZ+JZx7Xo+X3u2Z0Vf8/yawkazK5dKTQB3VUDNizyvvV3NWY
cr2++TIDXCTu4t6M9JbdmI15a4bjbVrL3unCrd98My7yVtrSYkx1xuAUFINt/as9+M6Y7f67dbB1
buJeg3ZAlWQKPdKiPdVG+NYP5uN1E+LsYrMQttCNDbNaDIgeL/+gAHO/8qz7etcEBTChssaeOMqh
Im4CUw/gPl/NMZZBBXRpDQP1MOwWqPJlp/XGuaVQDTN22V15+rM8HkTu/5rkQrndd05adrkahPnP
ZbzUReVBVUTyWGDRmX9Nbo1w0ZuWwxLZIZQKLB0DrPFdPupe3OzXrnJXqXou861rxriwU+ZV0tUp
oNnN4kaPE3jiwPB4AMNj5RbPul8f/qiasl0eF4XC1EzfZdnBjwudIdBmhOfw++r4xgHzj355Wb9q
3zFWe901xUfsn42z+BLOoK2ZmSiohKv2zqS3M5hqTUl0FWcW/zoHIvlH7ycTNA27DuC2cT/75j7b
xX5yIBCJZKS4jk9kubxsTVxkctJKmysTOWIcoDOUu+VXAwpE9TExQMQ7oZIJZaX8Iq1KsWX83x7z
Gx2j00y1auUlO+TQ6zjmT6GfAwVe7tqL1FeEwReDyYZmgjLhN9qJtR9aMApaUVDtxrcacIEBiAtn
l5wrgOJBzPOHWczGInf4Yhu4HHu1nGBY7lRE+rLYdYvsFSFO7zdWuFM3GUo16GGen6rd0LopPRKo
vqEU7ZFno7xnfPLOJB2ZEVsF3Ehl2pgYuOYcpmzDaDQZuqM70SfMfSAvHL+ht66Uvnn5W9xOSyRI
MuEObmxyd1u0dqlTgZgqKLRXmp0GW5ZwyAxw91qRo4sw9aoDsEB5nnbOfr2x/NEL31hunfjS1qTw
2bJZEHfHdY6Jx0MP7BbotU/syaJ4iRfe6/esv13d6zjp9Czlb5Ktkrt4MBDZWTjrMeACo7/syn3l
mSneg+ygt671WfGd5+sRU+ot3EnI9J7mfWrZAQaTguGVMafPnoGKJlDCe0avJ/u0wni2+bLcoQC3
x1SCnQRjSanqzuq9WYEpxNpLliW88NBIx8QVIZjF5fav6rS0GBsL4Mkn8kC/KG7uj4w/qXsrAmtf
Q8LdvW5R7DC/DHJbZ5f2bI9mFwV63XqW8TWFlkNvmZ6TvFw3JPaRX4a4DUtya1FmaoLJZr4zNMO1
U4lLiDfolwFug9qyHLN5wQaBgopieotANdJSvPSPAFWMagg0ucAO4qn38SYFYntt07KJgl4bMAOM
OX/XADGKu8z6T6Pv9EtmmaFMKYV9nt/uNcwxYkoN5FAaX9pJOlAP9zUAhL0f3zeP2nG8IYHtT/fD
fvWKe9B3+nEDxV1ZfUDoHxu7XFSG3mhcZD30jtpm7b1R10Z37acfeme0eySYROKOwiQd1I8oOhhE
1WyHc5MwLC1A8KzpGAfvWqOnN3pxDjqiZe5JAYxsp/iPujXG7eQQm9ZQ4WkD+ZkRyoFgRDXwajcx
zQYu/cB5NYuDumck6YrpWbLBXulSuVSzmzWz76EC+b/jBtUJfMQ7E6uFrPq37g9uul9LBZHJR6ed
xxTESAMw01WVPxugo3OLXHu6fsRFJ3Brg0sxaaQVpbrm9rG079LmWGTfeplKiy4KkFsbnD9mWpEb
haoVKBGPvg4CfQTI3gUJm0nd9jh6I8P9+eBHOYXe5BlBussP63dZNUl4/Wx/Bpc4LJFpAseMpusy
YrLUo/mCdrmW0ZvVmbuHBaChGloa9VIdk9G2vLJb6A/LqleP9oXzUy9qrXQxwBC9JuhNy9S5hfug
geUZul4QkrZZKN48dOMkHGOSzeFxMA42uSfjYZVFc7HzQhkbMuOM35qvdY323IGykQJ6sVu8ZWfh
YYax2Vt6MCA2JMu0RcEPuDkVI63UBi6Q2/ReqRvLiVF9yiDLHma7RH82h5e+1HZKJLmmhN9uY4rb
2DxMrG7MHcizrpfZTvys/oqSgSTKyYxwG2SCrq4tlC46VV20L9RiPxiary3Z8Q/O42Yt7Gds/CCJ
KFSh+tAOpmlRgsExMMaSKg1IbEMZKla2Ii6NyAfUyvXMwuWr3PXdbTpfcMVfX43wBbv1Au5q0ExF
CzuU1AL61Pyle9NBA+gOY6MgCbX27aFS3fVeYpI51m8XxOYLchdEopMiLFUktuOefoGa8h5IAD+5
N0HBJB+8YPH+mjHuPkDQ0DJ9cPDsoh3oT5+mHnwF6m1e276ehV5mPtLl8N8tkO9lFgkhgP7M1tE5
jm8YxPXnY3hOmWgYih0HWctNlANugJo6t8JyLtBr6AtMKy6vkf40G/vryxF64QaJyl1yaRzWPRi/
k1OC5HxWhkOXlIdVl4Hchcv4N0cBYcbHc6VkOcnIihyl6N8oIy5UJJe1KOmigJ1AkgrTR7rBnaY6
txfdXAf7WDme9q2MYr+mN6pt+dc/l4BrzKRbO9yJGnN7GKcqDYPM1e4y+52mKt6TILuQYD7RV+US
AnJQ3OUeAMvXbQudHYNVJqZ+gBzmhx9TzSbTUForNJP6IHtIANlPj+0hluTNwptjY4bbKh2c3lMY
oxyUdpM794o3xKUbx08qqO9lJV/hrm2uXS79qXC1121pJielz3fmuF/UyJ3hHkkvcQ/ht9sYYlFr
E9fBv5C21Ypta8j8aXGKs1lBw7dP3CQafICWdsrqBOCWkkRDodtvzHJXo5qPfRMN+JZanXyKB1Bf
o6V93SvEedUGWs1dWT2S1NaIaiXwmXYQQyKORzfcd+ieAYXoy/hHpfa4k9brcVcmA7DrkEMDLf8j
A5YyKRLjlj5A1ArEXyeZSwrvMRDiqjh5FN00lbOpTiXu3wQ1Guu1yzG60oIcrkApFhRCbEg8/7OJ
QhuEIFDIZfSnvG5RN/UVTUY8HgHnTh4Nn70eHSg/3LL57QSFE6Db0r8AL92Xn+Z7/WTI7m6R62x/
AHc04kWxLfRC0hPAH14+ha7WyKqWopO+NcEdijnu1aHE0/E06Rc71LzUuEHTLW0+2VJFI9EbZGuK
OwggycUjxO4YPCt9ZnAw41F9gvCmr/vFXenJal2iuLI1x8UwqipjF5ZA5KOtEy3HtIq9Or6MnfTt
Ldsl7vCtxAb4ncBN4nN5Hl6gtQBUR++auAfW3R9SDjP8Eiag4Zs6quhcfhUrTZNqUehADi35qygh
SwKjryj65j8r1LvU4zsWQNYxF957W7NcHlItjUZCAxuYnq0TvWPduQoKHaAF/htQznQRGQ98fhgk
1554L/9dMA8ImkZgx1bbVoLSDPTxxiru2vG5mR8lYVTUBdkskK8WkZxorU57NpkJyjV8VKTKx2XP
xjJlRRRRzrU1xZ27qcy0ZZ0V+6jQepfFELNplsYDJkGWdQlj9dYSd+yiKo6htRVnJytzMW+6AJiD
fTvMlMGclVfzhPD1QwqEEx/2XzvGnT49omO5UM2Ci6779wup8xg8RvMiwDnqiy7ZO/Eh/GWPO4RR
pyczFPvSYCkiV8PglOzOkxngrp/CVhOnW6w8CMsfkwatEf+684myk+02cUllnJWkLBIk4dqa09e+
wehg11lQj6iywq209cc8EBAGD8la3UZJJGF4kXoJF1KypB/GYQ5jCAKMPqhkiiNjpoJ4i2+esu9M
eseStDqFZxqk4qxzhdFXfnZ9TQi48+o4C+b2SzvsgJ9Voi9Zsr/+WcVpw8YM5/6dkYSKAincIAbF
1jt/nrLrSk/5NO4MTEuBEFiWo0tNcr5v11CtUDFSCBEj+0Rv4rsq9dvd5DPNmKp3nXtZCi30zc0a
OedXyqoy1RrKP9l6V1qn1Thc/4jif59YNlPAsXVeSlRJoKMCzk5QOmix249vmgwcLKyLMQKDfyxw
K7AcDcwNI3ap98uAZZOsb7o+sKKuIvU8YezdGOOOsqonadxXlRO0g+mmIIvSw8MoYzyVLok70LVV
16YaYkZdexp2bNAj9umu+8KmkeRTUMLosVkSd3z7cG7Qk3JSSLx9t8fjVHagFL8omPLOftbqSUo/
LY4XoLsAvzjj9+anFTrHSfRxJHoAwNlTA92ZXb4fcVvOJuRSwrf8uBxlIV6Yqm5MctlwOGVVQxd4
uWllTx3UZtfpc5/Frh6rh6yOJfFY6PPAI6J3BFIe8Ht+fC1WkdLqawj81tA+Zmnv1ktw/VAJvdDS
UQMGOyQIU7gt6xItGpoa75kKAnLRUwy86vrtugnhGhBZQV4MCmjKYwMbIHaURFfSYAjrE4omhySc
JJUCsZv/ssFjA8ux1JsCTWw4wop5pu5Qf5vujUOMqkR60f/kztgY41wA0H6qGV0dn7riRs2DdH1M
1NtCymch+W48pqIm1hI1pcPyQAgBuWjMV54N4jumTF3gbSsnvxNehu+adw6mkSE/8NHbNMUe+qac
QKHdPkbqoe9/LN0XVSo7L/S5jRn+MkQx2wzLJTzalqLScxyHE8SwLDWrbyBQZ0u5mkT20PJFQ546
FoRm2N9vSi65E5U9NcDG3PvaF1CrMIV4sLqBSR73yI7hwaNmF3p66113fKFXbg1zIT4NGytclc4B
bS6bzDRuih/T/bwrd9FdcSclyf8f0q5jO3JcWX4Rz6E3W5JVJKtKKnnTG5629N7z619AfadFQbiF
N30Xs+ozygKYmUgkIiPI16Fb0FtrVKpf2gRwmEps3+ZAlVO6nzGurNqGN3vtVfx4eW28PaXyxtgp
Gbh7Uzhnexr7Yz6fY25Qk79xaUHUTS80JZDHaWoK6Ws8nBeAt8fOaqf3uGJmV5ggCGY83jtEUiG6
X7hjtZe3E++FH71mxFW9H3LQySAQgIsheJweVLak1bn4vDKU6SqQZMFB9jv0SDLY+OhgrfUSDXoE
vqp5H3oFSAnW2yrA8OfOcv8GF7A1RgVEZ/bWKDRGAvI6COkuV3L8JRwwq9DsLjsJE0e7NUQFQKuF
s5z19e/RZHmHmSA/xH96MIKvA5f0BmQkPEYJ5gGNOIewAIiPTYvKLhIw9ZE2aMVBJ2O0Fr4baGRA
rZg2djr9DUQMX+2PMeqzQf8lFpWyzzCAUQeTl5+hS+o0JwNP2YR3MNzNr3+zpRuL1LcDFWAF1SUN
zg83GXazK+9W33KG/bS3PA3UYnztV1asbxdJfcWlBXpSE7CjYJdtm+fVdNeRU4ZIzKNnsywqeZlZ
lURaPSfo5QJvileFXXNVxjah34xO/W7EGDQoKludP4LNivPt6qhMVo56t5gg6PHVK90z9smtfEPY
ZHAs4JmQ173iOSeV0qIJHbOJfL1eK/dQ5bATwzyH4P4uIRsHbtmMcwQxa4g/2/oJOSLUOPryvEwD
KKkXNsQlMJ4z/+C4JIkoOk+/7yDy18fcJTR1GnZWhptmBQXIPlD8urdzA31A8yXHbTN3hM69bPOy
S1r0LHmXDoVSNNhHpX4dstyeVYjDc7oRrONnuywqkaAWUpAVFbwfizcZhro6V1SuF20HeoxY5CSS
y+7/6VXSKI12qaoiDxrrWiuF0yLs+/ihlLm8LWxD4A/GDVqGaCcVy7mogOagVRKgpoSz8aKBcSB1
470IsWF32cPpMzs81j95/Cbsmxomu/+xS8V31q3SWGgm9Olu1736ROY31ru2clVUYEVoAzXlG7wJ
hDc2r8+O+W6UCu0p7gRMU0lt0PwigFrjWwFiDmK69YWfqeGuB1JLm8f4oLmJ6ZjOr+YsuLy2MTsG
338FFfOqPJqGME6hb1XnXj4LKedp77/kzj8GaDWBpZOKAfhFy8driXybPhBkVeomja2twJ4SkpXE
hfDrPbfi5DiTSQV+oQmRvsaoOA0LQpHGPt2Pom0GeiDeY5ztVgAlV/+FD5TmbCiNKKpH3GPbscCl
WL5Vy6+G8HQ5ufD+PhX4irI28VA08SEfX2Lrvp4fLv99dvJ6/17E/qbWS8BXpCxxafildZ6iszX+
lIDMvGyDIT6J15n3gDOpOgGswVOXVrh7kMqkxl1gPFheCihmxHVwdqtxY4tKKl2l9lWjRoIPXZUD
mbfNHqfSmb4TPF/rhJGd8xSz2JXlxiSVT1q0GlToa1qYT5lHWz4U12tA5gGNL1lQPdR3hRtn/DEH
9vH9/uWohGLisaSzWksP2r3qLbsxKHy8wmK0mNQoFuBz9aH2LFffXf6YPIehMshQ9i0e2kA2PRSG
o06d08svysBLl7zPSDebDCuWBWWNMSe6176T+eXMK33hqghkFwovAW9VzDNhc2GloY5N3+tTCoJt
H7dICLtMXik7ladjrElyph9TaYtHHiM56wNuTVJR8RZ3sYwTQR2rXarmtoDreLgXR81XDZlTfDHJ
JrbWqLiIpbmw1HZUfVQo6iH5Wgf5jfhEsMImWvHpdRcIj/Ed/MZRfWUXc1UtWH6ztU8HCTpvNeAm
ob+MBRFvt0OoHtYNd/CdVUJv7VBhEdeRprT6nAEMPbrowbpRZmvXv7kfUnQg3MvhwLwsb+1R8ZBX
VbeEHU7UCE1L0tPel8dVwysRSJ0xJPM3fOUbc3RcxIWqosIVw0CufqXy68C7JnOc0qKOUV2s06Hu
gCgNzWcjdtX4Ry/2Pjje9TDx/7ets8in3J49QigvRYNUPTnm7eqWbrRrffHcBKpfQl+FY411M9ju
HHWSNh30lSAcluE9L/naB4Cu2L2dPpl2aBeYoOI5Buvg3pqjDlZtKvVmHuAXmC7amZZ2mtrBu7wk
4lofS0oMjViyqcmQpFIUnXJ1YVnHRhSg9Ns3mp2HD0mFy2JZuJbxMsixU403ev/zskkGl/lHm5S7
i6sVlj1mQA8QhR8Wm0yA5g8xCllhZ3W2dbX+WnM7PhI+c97gFCPUPtimSZWXqJIaRRlRC70Q8tpi
F4JUHy/oRPZL9CUeWxPZPnp7IRUJHlITWHEokH90TyCrZy2WYiFIysSuVi8RYjsuFlsKfwzQs+45
pfNnh9HBBvRujjoOSrOLtbLWTb+Ibrviax/9uvzpeH+fOgCMeGrz0Myzw6jgQ2mDXa8cf+RtGJXi
B1yq+kTocHEMJ6gZjj+sQvghWJpdK7XfJkKgKvnj5UWxQmC7aVQIjKDJneW5t/xk0l1JqF1FSfd5
IX+xUjT0tLa9BjZ1HxUWr7PHKFDI58IDIwYJ8EZAs2UQQZ4h0ovfIuerS8QplavVkUgP2AN1M+f8
/pyXiTkyLYaBJsl6487d5MpY1mstLUzTj3tPbB873Gey6yzyusq9vKNsN3k3RB8AiSiYS7yIQRp/
jcVHLeM8WL1tzOewejdAZf1iKrR1CdUwUIDoQLfEGObrMVKEc6734p0hd80ha0Yhc9RWFwFrLMti
2cWFYThm3BbHCuGa2Fo+r8+DoliVnYWg17ZHSJTtVVVc8H+AHKx0yFNzFoixYSiOIPbaFdSf8/00
Vvm5bGvJS6VFf7C6UQNPTDU31W7Woc4cNGKi3GtTMu10oZh/Ja3SHwqIQu60do08tUnWs7A0AHqt
gwCOiSr1NOCewfNvjE6cpnHliP1S87TLmW6ug6NLUiFJA7znx1QkzpgGFKa+QGs38omc1rAHCwxX
2/hzjQYn25ihUtDQAlOWLoA+ltVDNl2lWodumcm7DTI9bGOFSkSlFFkJBjjlYIFQc32fviQ70C/u
1gJwkHQHRbVvLefsZyYmaF6KhooyU6SZ6yHAYuESDeBj2jVuX1q2AVj/FAp2JXbuiMYEWk6Xo4hx
5SVb+W6SqjZywWrD0ADiZTmYB9CeoxUPEY6dugcfsn/ZFjM1bExRzlF1AtSoWh1D02rkiPFjm7wq
4CHRGnsN891lWxJ5afoUvYYEViIVgjlAAnz0xBaU9XKWTVowJaE91Cm2EDAeVd9Z1no/lm4vRm4C
OqaQN5LBtUwtsxcXUWoWQH+zwhtmP09PTfxDBKdA7uty7RGYbiRxPiNzazerpQKiR4JfMIqYHiRt
J1S7pdyF5dep/DKm3zj7SrLepX2lgkJT82UUdbhot8uuiUSLUtiYuwNcHbMMP3nsFmSvPluDQqWm
QCkFEIGPXzFKx1hrOgHkFiA3HF6NzOMsh5lJiATmfwxQSX7t5XBctaEA6x/RdOweDcNeQRc67WO/
PMQ7LbXjk37HsUqc7/OyTIjOKATiQaOyxGVdMiWXcyAv2tNwTWiPl5sRjVXxlLmTz7tSML3D1CCD
pGBGElpIH3dxqvHITY7lQxQB07kcJQUI0vm6yr+UAw9TzfxiG1uUfxh6Ny+KFOL1snuBPKetTA+c
zWN64MYCWe2mwijrrAEAcUX/4zDsiAbLWu8MR7cFr/WGDhOwHHvMM21jjyrdjHxFBytCp3jcpw/K
y7JLjsK37DZ0GzfEADNwbvVP8XQQ7Wj/70EzSM4b0+SnbZYatdIQCxP05+RlgIi53xv3SR+ovEcb
ZhC8m3nLaBszRtZEY1QaUN4Wfy6a20ygsOCNYzMvRZu1vB1EGyNLnCBFtQbhqVG9FSSiGKeBXmkV
VG59xX06IYnhU4RtlkTFdS1kkpbKydux5kGS3TfuVNu022vZ583qMtqq+EqWrFqaDJ5U8a2jtVlZ
DKaMUi/UCFol+UmMne4raR1bTuMCUodZZ+XQ7EuPlxoZncCPZqkl5r3cJqGSAqV4/s23lezMIPwB
pXsoqkmP6Ez8e0b6jxapM3XBHXMZrT4/rNpj3WTOWGHqZDD8JXYJXbS+HOfY8uXYbXNjpzUjJ1kz
3XSzzyT1bPa5N815LkUd41iNldldva7epDaLIyarySn+mabw1CdJ4LwwRIkKvG7pikGWFEzR1bdr
c+jLQ9X+69dLbOa7CfqiNBVy1c6WmgXFeot7lFM3N3I/uwqvocqsKUHdIVnEHiSfP+5a2aQVkekF
y6Ck2m34Tcy/5cgmEM1q65uEp4n4Bnf7FHgbc9RHytpEKrseD8DK2fQMv8HEVeONR8BLD9Yufh7f
vLMF/AjYsWPuqdcGb/SKnDCXfgF12llyIaeG3IdBaT0aamELLYDby0ui/c0H3KyUOumgYWmlQ4z7
4ZI941xt8O3KX8W4v3z8MFejipYGSj1RVE3KitxJkD1XATsSZdGpq/OsVE5t5u5U8845ps9rYFCA
NIkEBRlq3wwVkx+tRObJnNEt7mKnPFu73rZn9AqmM8Hl/PiLpW0MUkvD3oEVwhqEQC6OseGl2o9B
L9yVN55BPO6TP2gq3rU0qHVaOhUAoVZkYzKnwKpEUEFONEwN9PLoXF4Ls8TaGKHcfp1SJS3bqA3y
3ovF7w0kacFNiV60jXFzTh5k9jZ1cqch3T6I+lEVkFHm6iIKqMHLF+WstvbqamAgsQF1Tk7jjgAD
5JfYz/bTt794vSZHAMRODRmEZaCP/ZhNmqIF32vZQdjIq64JWTsEkz0ybTKHwBthHBAd6tyROJ7C
vqVuzFI1WLK0etM3c37Qys5r2tSeo9qWUsnRysVW1Pta24NHyLYaWwgLzrWVGRcb29RZ0EJGW16M
OjtIoLHMAym9ShNOKmEXR+826I6xYHWzLvVYn+xJYEGuvDF0xEDD4yjE2xVb5F1AOGui71V1F0/C
HIGrUDuHXnWovPao1jb6ggfBIyKbpadfL1xoL8uqAR1u8MSoEHahJw/EJtblzkRRRljTZGcNmp/E
ddaDfo+GJEb1Msxeuv8+MLc2qRtkOS5GaBmY1tPBpNIU10lsgDxn18W1DZ6Qy7aYleDW2KeSrBkt
owFV6OSUAZk7hnhq6eg/xLP6nbD0mJEtpo7+yDHLOiMMXcUBYYimZNDXyWowEnNYST97sZcd0Dr7
/liXduYlTnxNPmhzTr+EO+47B6vIhhyYpQHXD3F1lYrKAr0+0YjQ1CaieYhA36zt4iW9xrMsKD3s
y6tkLnJjjArDPB2hKJdAKM9U8Vaqvi7SsdPjQKv+PfRINzarosci1tla5aKtINMjOH35I6y/XV4I
MwrIYDoIzBTwaFLHHkiwqkGqgfyra+Co5Oci+jq0z5dtsD1xY4TK09pqrm0NDY9Djtk5w1VaQi2w
N9382P5aTWducEcQMRrYcJgaeIujXAJCHhO4kzLotRmPPRqXZndIRd6DF88I5QpJOOuZCm32IJab
YF3KlynKvTbNbjmbSDaJrhyM902kWQQ0qyiSWhlzyOy1gbwTnhtQn9xqd91reE94HsNnUFqC1PVx
5a2QAU8jTvjHSVQqbXUzECtrlZDbMggmnwgCLz0jSZ9XJ7S7GxC0uZ3Paz8zj6GtVSp/6YPQT3M9
43S/gkDdLjvErpZdVaBiJPJ0Y3h3eYOZ39GUcByAlQVVJ1U0lbMmNKLY5IGl7Pral5UbjSezzF4S
Xp7R49ZAL6NSgVBneHs2Fj0J0pNxNg/ZoSD8oANmIMh8P+/1i/ziTx6zsUa5f2Umg65laRwsYeRI
8T7ueLxTjFF+eAauAwZE4GW8sFDpo800CErHgAfEQR3oThvb67N2PWLCiQDZwzt07u3D5FecKoi5
kaaoQQQWmQvUBdRoR2jFpTxOwFNBaxNj4YMX7ULF1tAA6z0EAbfSJGU5vZWmJOP+rYB10qQvPsUC
UtcZ1QL4H0UyowgEagY98NkRvGIf7Xn0zSRnfDZHJknQCzZkjfLFKCnEusRTeiDMJyMf7WjxFrlw
p6KyZTDlQ31pd9n5GUAnPMmqqKRNSdRVKELiF23aGdYs1Wot4Nk+Pf3WWSdMsoTeT3AMJ0nstcC0
jo7XM0Lu2kW2fOR2yUg8f1r05idQi7Y6fa20pY/fWkhE8a8/EoJsATMRfKk4VrSbmqjhGqvhQkuP
NIoY+FRziFEesujWnL1lPqYxp44m4fVpPe8maB+thSEr5yTLAtRCoANyZx26fkGnRXasA2Py4/IX
ZAX7ZkG01kFnRnM+gKgsyKPySlHxEmvp9mUTrKJna4JKyIqg172EOdAgk1W7UA8T8Gi1BPUZlRfe
7MWALQcNTANvBJSlpofY5BTnoD11h93wRCSQVXDAG1dv/JJ7i4tkZB2uJt45wXlqoL1BN51XHVx9
Y44WW2hgxCly9PBmnFagNF97eX95F5meZ0DGA/GmAuBLRRrmxOsqzTNI6aR+Vbo5iDNaTjRL7OW8
26BCCUR2pjYIZgje699zb8mdCmIlYTceUlB37I0DxoWfu2deEc7MW5u1kbVvskhqNlLYArLsLwcy
wmsG/xng9S5vITOyNmaoUyccJajjRhlyf+IW9XfyglvKX1O52UnKcdF5TUum34Mkh8xw43JBH3Jz
Z9TtImM3Q3m0uyXZLyluqb2vCDy/Zx4z0F4RLQOtZeT/j/uHlyRhnMsKgIpdgWkGFAghCKJEPL1D
/wDdjD2vRGD27fGY+Y9FuvGrY9OsCF8NeR8KvHuixd0+iwGwrXcRGcvc97xhXuZuYsAad0NQDH+S
406qoUlnIUoPNQ62xLCAwbsR8ps45XTNmVgjc2OI8hKIyLajVa6aTxaWXRM2iMopnBY0KMHoZaXN
PcFYnw+sr4oFVmpycFOhjds2zu0mx3PjHlqIgGaa039o2GW3OudX3NdAViBsDVJxnqxRVsmxnATm
I/gu1NvIh+YCJDr0k4FQr07JybRjv/aUv9BwB5fBZqlUpLf6KOuYQsIF+AoHwTVIXmB02efXUB/D
ozHvWYt1IGzNUd/SrGo1FVQ5P1iNK4y/8vzpckZhOgsE/WTMlisi2kFU5K0qXopFCXKqoPcav5ue
upuPwtcoQJ/mjYOaq4jFXBEGuEgJAnwNTVsDWoBIhI5gelgg/WgXRvvT0HgzdqxQs/DMDsAdqIiB
rPmYTqo0nYRCTKqgSe+jSXQE6dqK0Q0SeCQXzBs++rCqaqmiKAJv9dFSDfxiLqsooaLFtu6L63of
7Yy7CZQoD8v34YRXaQftJu3h8ldjHXMbq3SFFU+FMlVgmQdE8liMoz0IBWRid8Pau0b3etkWey//
rJCur2qlDIc4K/JDuFxZVeFIlhtJjdM2Xy/bYZUH2zVRpU9mDbUI0vwwSKLZrtUTofOqGveyEWbe
QHllalAtQ0lHGWnzLF5is7D8TPTRWPcjw+3Sp8X4VjY4eZrJuWyO6evAfCIjEpo5jcqLYdW3YSFj
NNgqu69GNP2qCx6dO88E+fdN5RHOo6Wh/IVGbIU+0nIoSp62KbPtjzbZn1VQKS+M0XlPegImcTEA
6RDMQH8wvArHMg+fwFsNFbjAUE+QElktjBCgxDauDe7kDtOdNQB+SMpDF5wKWBnP1FPeQK6+2cU3
5IAkYkuCE/+yAF4hmlzpI+6CHD9gXtuRYH9blZEpPn4lQZHlIknL0G+gj7K61QFUsDeSRzRtMOzF
pWRgxtLGHNW36qW5nVI0rg7tfkaHEZSKRMtXf6heBnc4EaiHCj33y77Os0mF1qwpGqDiOEjq8GAl
k60avhb+vGyDfBz6ZrndRjqerK60pmpNDpEiuuBrtWcBl/XpaZ7vdSm3owjaS7wZBt66qACLx7iN
QFgs+C1Y3cT8ORtfDegUX14Y24gh6hroUokS0Uf/sMIxTBtFQpItvFq7Wq17I+YMDLBPeqhE/mOD
5MZNphjmxTTFEmEMxc0YovTZjnCE9baOKvsApQvuSf9WtX/6XLqoEUYe3QRj/0eLEKlaNDzNJwdD
sifDbb5C5sKN7wtnwbusP0OrGILtO+E1TvDu1HpctQRmrOuKpeA1CI8ytHpkOa5mYilQKYxPtduB
5TN5Q0PPd9N+9WaHUCxZ7srbZ+a3BIOMAZkCcLxoVA4bu1ZQrRAdJcw0m1fpg4Cp0soTX8tj9311
hhMRqecWxMzEuTFKOVBVrPE6CcCoRb+m2CFlHJJ06sy30i2ER/cZoE/cLEOi7fPnfV8o5VDpAPDT
Us+WL52JeknnGXeRNwyQPZPdxZdek+fLQcJEtVgGsHgSSMdJ/fjRn2ZFjDtzXFHwf+ndaffSumQ+
OD57atB/A3myp+61L4P7u1sX7sLOvvwDmJdGyFuoQJkRJuW3H7gJIVActyCUDYGVuEqD8QRo/SNw
PEfFkxzZhtLbKw+s/V8sAnBCsCe4YFFLnuTCyIQK2iYWiIQaHTRCnTM+fx8P66/Y1/1oz0vjzDcP
PA7jKdGSETX0XW6W12pMDSkL0MxwalwbA0LgRYSuVFv+Xsk2tK788urfD8DhXrUxS6VZbalaa0RL
/VA3L/n6TeTNRDCjcvP3yb9vPl26FLq0ppBEFcET0RT34XrMhonjIDwjVOjHUhJG0FAqgja66THN
md4ZOgf+x6hgwd2N52V8HBk3Q8pE36RasRgp1CgEy9HAQQEmliq6zePJlszlYMn3l32esSTY05C/
IZBrQPz9475NarQoy1gBmj0Jdi0cjayz13p/2QjLzbdW6JNiSIscNzkz9JM6MR9lte1Ke8wE+eec
jEJlk/FIvBfFOojEK1m2HqtwxgCtZEZRUI6RUBxzQVUwpVkJ/Ze5Ls2JQ6jCigr0wEQVb8WIfvyU
j9vQTKsmpTVSz29GO/AE3NWEr3FHIBPg2IRUVO3wYpFxzTPxWIYGHHiq8RhOxUQPFj1tsjAUqnSx
W4TriyFhL8TMV0PVSVNtx/kKpCykEvoHe3SMSJo1DUKDCdE9eXisvPJIeLwARHH+piL+YIvy40GP
11TMEY8tMrnskGlea1f6hFtr8nlplPyxzwsjzSlwRWIAkKpNZbmbSlWE0GluBBgAMaTHYT5KOufk
Z30uzNYCp4qrJVrc1Pa1E3p/iYLPJa5Q8rLCF6GWXE2pT1E3PWotD+PP9MmtPWoL+8LszBV0zW9w
JQXkZELrZNV+dEjjBrwHcuhoN9JN/nLZTdjLVFUNFT3GiWm8iTlrWTEXEP5u530u/mi11hHDq1nF
pCjv6smoaj6kBeoeEy9rVbbA5wbz2trL5K3D3eW1sN5xP1igPCNNZiUOlagKjLMRgwJqBiS+c8LU
lo6gm3UMT/g1nN4awgDUcWyTv017pQiwugkhK5Q1b79tcyRlppxHqZDhaWzXPREJHPOENwpXtnG+
ApjLscbcy401KpEL/arVWRIlGBnCGxkeOONz+y2DrhAZDZyOeBPhpROWo2zWR7fYjTQCUnxG1P3z
GNPptv4mc5E+JxqA+StK8NozpKPCiUQSaRd2lp4FGIYkqsxFQy9JXQQ7XZXR7eY523XjvHD2lWlK
QXmGtq+EaKCC0BCius/bBkqr3dLus1rHu0EcpdJVX+cqhyuWwQoF4Y6NMbLjG49R1QEsAa1CTqEJ
CLPSTV0TVPRkU7Or2Tcc8btw2zyAkN6bU7s89RAT4KuX8JZMnYVlXylCP4eGLxS13RcvcjraCpcA
n2eF8tcpWgTdqEcwkN53QN4YR+DpvsXP6VP5NbTRwvjZHUNOC5IZIu/bS98vpilM8UQal4cpf4b6
0U3T6Lw6ghnzGxNURuug0TNb4YJH0NYmlxfCYRHu8aockBswD77BOvc2/kLz8Mo5hkr7MU4OYRLt
h64/1QkEUPRpPkUaj6+P1V/YOifd7EzUdQ4LjAliIqxCL8ZXjr2vkRG+u8XtHYFLmcF0EBX3FAyW
ghGDHqkXhdDAkNto+QYwMEC3lcmVUfLOB+b3UnU09zG4h7dJ6v6lKeW0ZFaXBdGTdd8GhLDFcCQw
ne7w3rPnXYLe6txPiWtjjnIPMczFyIIUazCmUQsxWfEusUwnCYE0UyfbmOvWrtrMWQt8zri4vXxE
sDf0fa1kLzbZZZSzFToJEFqqRG/MvubVYq8Vb0PJhn1eIcDHYB4lEuZUTVvFGLHoidiL7IVejVfX
1WsC9HodI7i8GmYw457+jyGy2s1q1q7OI71cIHcEtaMVYn2R8Depf2OBSv0pHuKTdMnSwzrjs8jB
qKIHkXGgnMwQ3hihUv465vqsFlV0mKugN5+BSMJLxQLWlMu7xWry43rzvl1UUh8mbRQErOdQnghn
QLwfbXSrlpPMbRTzPgyV2Osxz6wZzxRA3l71ahAtnB1j1sWbpdAxO+Xg+WhyAYruOzSIJg/3GExG
3HVuFWB2YB8Bs4lY4lFJkZ99wbHpmmOV1bVVyHk1Wuci/a4UTqifOtzOhXLXh72j82aS2AlXw+AJ
hJnxlEpzGJpmlg66CD1AwY+uCUUR9PPASqmBOx6oyoCH4Wdf0jf2qPzQANSVC8oAgPvOhGQjaApu
cgk4ztkRUbSK3/JHjYfAZaakjUnlYxBPgjis9QAoPyYA2/m7pu2HenfZ83kmqIRkDtUKRkMTx5Z1
o89+P6x2Y71etsHdOioZZcow1vqMwo28OHVOeR/icmHtFA+SZGinRW7ERaiSo+KTP262jspOXTa2
pdnDO+oBTGPZQcB4dvo0nDABsefVGbw9pJJUkbRSm6zgWBbBlDInNgiPQh4OnJk2NuuhElQpVEaL
hy3THy3roI3NYdZy7/JnYpvQMb6hAhKKe/xHb+uLquzQAsFoKzTHhSo9pqPF8bb/ErR/bHxKTpIl
zWusWYDK5IP3u6JIQDiZjLZwizjyedewNzGzT44AgJ+KKzum1WjetHJIsmpFU93HKJCWO1OzpmdL
0C2guoZasQfQSLTHVNXb68ZoVfM493F0J8Zj7puy3svoLsZyug/VyJqceVz2ZbUomBBKJxVMjmU1
OakwTbg7i/1wjeJinPblBAxbANRkYe3SrO2Bm0/D4dwQNrCbshurx6FTlse1KriDmsxPuFkslTCG
wZBGKRTKoI81x6ieBvH5so+wnnJNyLX82U4qX6SDUulyKxcg18doLVT4pGsdM+2iS/hJeQUhM7Aw
CoqjGTROaL9+9MhBr2MjFPvQr+obOU7tVbjP/oJ3AAvCeDU+DhyEbkOsVl10ZYdhkVr35eJ+FW+r
Pri8acxl4CkBj5vQUZHp583MqiKgO/oiyOP43MTfhUw+xOr9ZSPsEmZjhcoQmhpqVgv1OUxFzqcS
3VmwsaMzm2LAhodTYIfxxhaVKpJUb7NUB25WvQKv3Qhz0a36asa2ec7v8C5zznh+x9lD2hXeZjQK
aYyD4lcZyEBhNFcW+n2CTZSxUH/iVXFFh56HWuTt6if8T1ToSYtGVSCBEEtPnvrhtBqSj3N4CA+a
MdvxekYXy1F5E5/k0PiUt963mL68pmmtlgqo2A6ZVjiQprNXzTNLkCq0P9KJ46As4LApmiKII5D3
QY9IBVrRjHNtQBbuYPQgxtBeFIAYYxeCe2f53GCk9WpyyfCNdDPfXPZaZn2/MUzd+HQjUYrVrPKg
7gTXEgTbgm60FnW2yCtCeJao8m0ul6VsY+glDdVNB4nJZQaFrNsYD5cXxPTTzYKoDIwOQAcCNSDi
UmXdtxLkcdpsBykozoWFtxoqDU+LbjVxoQhBUwk/x6l5Bk37dW8qzmCknCc33orIv29uks1oylqY
RZgwkDA5OlR2PJzKzP3fto0q15YI080dUYwxWj8bXrPSiRT/sgl2Fbr5NCTiNgtpcQD3FjlNWsy4
KOob17r4at6TSZPmvv35/wA+MYN4Y5LKydaqDKDPkZODfrU48c301F0PXgp15RxTdMtLFyDcnpdn
3rnJXCpqHXBVgX5GMWkOtzYb5GHqAf3IbIJIjh3JJzCvHoByfS/bIDzjOAnLH7cGKbc3WsHqpX6E
MhS0Y83x1Vzu5epF5E1vE7emk+LWDOX2EG3BiiUJ+zl/WTGBGHHckJnutwYoZ6/WsunaEs8E85mw
pg5e/2xACw/Qitb7G6UiXFs3n4ny+nUuptzIsJwUFFzg7b5qj3gDBn0CmUPvec/zLEDSB3NUAGjm
qgMHHJu+coba9B603fsJlN3H8Wi6o0OKhdbWnN7rJ+hc8V5zmX0JYEd0AJEw2SO/+ewm/JQ170Ah
Ao2ycbDX72PsSnuClScdxdJ01nAHGW7M/PMeP1npCy+3Bt7vLaCU6Zk6QyzKyhTaEhMwp1rBM/py
nWPVnNzCtLJ5IKe2tjWVaW7EOQyGQ/tSn8Rdtituo0PrtzuxfRuKjFyeBjALfW3K4vtTJFWFmXqW
woXQgWv3gJhBB3B8IU3FeK+7crYPJTt50Pc1F/lE/iwdhBuzn0qxylSyZMFDb7F+6cqTMh6a8rqb
bxPg2ub4WRVeOJvLinoZboPWL+hcwYf0MXFP+Yy+iwQQBqGHLPfCnfkwAPzoEEG2eFc6SwRIC+eA
ZV50tkapemFaVED3Iky9qV4ITsriMQPtZvlECqHSU3nnOXOJYAfB/UDELAJNn1zlRb5oKzTLLAtt
wVax57nhXBDIWfPps21MUKktLYDdGk0wXzZWddTD8GFSZj+05vt4Ms5zCSU/qVN2nE/HasPgg/1Z
F5Xh+rVe1MwEJ2TeumQ0LHRbAzzi00n3rVeexjI7IDbWqCgUojG35Goh828tYlBxcXEP2mPjqi8R
IGqAi33jjb7xPhx1wscDZsfnokV1pIW2NozPdW1x3j2Zty3kS0NXZNQSoND66P9CBO2fSgF1OQbd
9liWP3+LPHT1MYVf3yZ74YHz0Yhrf/aUd3vUmtDrMKJ2alAPmY968yQMV134nDZuXWSObj4qk68W
szMUX5KSN2BElnLJNJXSpgL0rFkG+J2RxEeQcT5inv6Ylc2tlmSuYrS3l5fKMUdT3oiZKS2dhs6d
NqN6NuyyepqXgypc6cvdZUv/xTf/bCrNdiPFWQ7xAzQkSfuYaHQoqWM+/CbKazFPYkNs68hjy2Om
6nfPoetACEat6Qzc1kGUQ+vQqW3jlOui2GolfAfiSndTuK+zKPVzU6tPl1fMjgygnCwMsusQ8fzo
tdYSx6o1NKavteHNkk1BAqTAX2VplHz/GKGOhlbJhyaMCCT+qX9LMGZAUP6LS4SfeaUEs6yWN9ao
M2HpKq1cc5zy3eKEwB1ANynx+sP0/fVVxjgIr4yXSdX8ORreV0dV1cmgaWGdDdhCm6DEiDhU/y35
Mjym+8Kpj91+dpSDWCC1JW7ohD/X16K3eRmOWRNvV00+9KZwC8VqGJvWhMrFbGfX6m5FudjGgFkR
8nbemnleQ51SulVpYWVEUD9Kny1gH+Xu+bJbsiq17WqoE8lSQ8K83+g+pGzteI5BhmTaWsY5+JiB
B9g/uHWAikFL/eOe6WoV9pGEk0hseleDDJDdxeKvWgchplL6mtS6gIsFMUYAL6+OuX0bu1T+DKcK
ZOHZlBxk7agqz/XKITdgp7F3AzRUtUkMtZetCCKd0JsbIQ6y7AokMzMYXlfRi7+Si1LuGD8uL4t5
ecCd4Z/9/D/SvqM5clzp9hcxgt5s6apIVUkqqVvS9IbRTvSeBM2vfwea740oiLcwt+9Cq4pQMoFE
IpHmHDYEFAtRGIys049TKNxhdviv7jF57G7ioHgqbjVnPaeJ/S+GGagxfDqAG7HMgS9NyxBrCdpW
P6NvKTjoJBBbDjdRejBuR19yYqebbese2TmOvpx9fAsJNmdOEoxaRyIpCxYw52LqrA5zj5JI9y+g
ztWcIuR7m32RgO+SZFEGGg5zMIxZKaxURb+akIhHhIpnIx6d62rthqDyuwgmkAFUJamNCadCGu1I
J3aR+Yv5O2l+afFrXQbXhf0Hm3mXxpxBbay6fGhxFtbC6UsX9JY3kVs8k8apTwtAApcfCobrY25n
425QAaQFrCRYKNAv/fHsg1EtadFMXgSKIL+MUn+aFSmxBaMPdADOE2L+uK7o/sa9y2Ncplhrcqpb
cwFbARSuOflpX3JC0F2nuVGJsY0o7qoVvVtxkJbHIX/Ue0ebDte12MlBA34JjUxowkA74acqCakb
PQcomYDLblWcitgJjpsL9AoHBJeSrdsIXhDwrmDCm254JdzPa/hROGMrk4iajET6OEgGz+i/J8vL
de0+O5KP/5/xy6WhTuIoYoy4qPx+FO1S9DNyLhVeg93njaJygC6iylhGnb13VGHsZHUEHmz0dXBp
eRXwZ5VoVzcY83VrdEWnj2psr39d124nRPgollGv7mNDjKoKebkM2TLS+8gRHItYup2n+biARI3Q
wQmSKjauQDct5CPnA/b37x+92WtJKE0B7E+TGFBAqhmEgvnX+Cx9o+CVzSFyiq8KrzdjTyIqxqgd
wlkaCot3mFlVoVgjMoUiNEOV2U4W97pSe3upY8SFQmaYqsg21A+5Ki11DoTVcT1nU2xXqG41wq/r
QnZ67gxlK4U52nIlZfFSANtXIt3XuMPbzhoDq8VDVhUDfcbUpzJlh2HRvsUG+f4nwmXLpBVeys7F
uK4+qnN1BWBS2BduES32VD4oy40IxFo0tjnWlDvicjPxOqTorf3xVofKG6mMymtW1JKQA46tBwt3
eiz8yDVPo98HHbiISk68uRMxfZTGXHplWRotkvFV2IfqhV5C+Vlv7Fqw/+biyi79s/Bl5dTVdk/k
VkfGoQlm1hY5yUTwxphhjyYwlChRpxfC7sDL7O6AiEFDBSNZmAnEfccOmiZ5X5WAvpMChCuefkgf
4ps6LNzSSZ7NIHXKoL7HfNBZukevvfMnZIkQD1BlsK8Cp+ETOrVaiI2RSCQO8vK1lDVAqh47g1Pf
2Bm+hBAgpEmAJtQsDNEwl3qxyHFcCFJAXhpiS6UzHXQQiaIj9k4OJj++F0/z6wwAvCUoHzu7c5KQ
O7y/63I238A8dgHuLDVFYZXo7JNA/1yG61uPce9OaECrH6MHHrz/3q21VZoJf9NBEDDsPaShoHi1
fF7EmyS5EN6Yy+d46ePSMq9cpRkADSSIaZiL6M3qvDR/TtXHWW9OAuHEhLwVpL9vwup5XWOM0KL5
Z+l+xP1dnHoch7a7YuifAsGgbGLektFFTKZcGrQe/WaVrd2l38cnNBMBN5Acl7v0S2E6De7hIuSF
L/tOZiOXUSwzoszUa63E/VcF4ndKNQEPU9wMngKOtQo5Oyc7NO51bemt/smPboQy3psimk+1Qei5
p7ldcqR1MpDC8iLD3YsQowcqEOHR2cr6lzGdVdKIaRFKj+qBuGghtIc7kNw6xLFKD61HPp+5d2c0
Cla5EcqENErfmnFmdQWKDrOrOoOLQuqpP8TnGFf98wByKozsPySg4OL57j0jRa7XpJN6hiyzEEHJ
asXdoDXo+ozOiX4RYk6wtGejeH+A7Q+TtOKnZo9mUOrZQtYzqEanNO6z/qgLv5SMN+C1KwawA7gX
gJiMjrGPZy0WzF5OewLySyDfHSySflEUEBvFsnhrdmPJsUWeNMYWW/TWabM1VaFmHTod3TKLUxW5
rfKCsp1XJUb+N2rRD9m4kNTK+npqMASPMmb3Ioeql3rDsfhhYAD2r8KWHFofosm462dtJ/f4US4T
RkSilaYm6YuwcYmExm5kXRwzqH5Il+TBfBH/xfztTt2BilQx/GypJgCDGFXbIVGTsZ6K0Pw6o1Zb
oo02EW1aeFi98S4Jeb2a+3v4Lo9RsRi7VkvQbxVoVmH3wm1D7hdZctb4D26BrV5MbDSu+apmI/RS
17PSzHYpcV7k9B+wjnErgPEdQtUWQ7zqAFs0H9PWl4xAz57q/iKYjw2vd4uzaBYTmKjLaspCj7a/
ARTRZuyQ4XVcHg3Jv25/u2IociWQTEQ8zpnzJaxDFutNIwSlGMyx5ir9aY3vJoWXItoNXPHc+UcQ
/ZDN+eolNMxmBjiVkWOvMCJWA96CaGADpBl2Hqv4nqsF1gO6WQH/Jskas1FzKjZob0L5QLPCzsRT
WeAc2924cSOBpRtAX3GHJj+8cKKvMzpx+gNSvnTKVrLRX+cJM57m9YlOZsg3gotHnnjAc4ATvNK9
Yc0R7yXa4oroVXwLHjZLaiQRimrWWIRDXtud9m2QwtTkJIbpSl2TwWxboTZmkwwEoc1bLDAcJ5Bu
8kf6eKowLkLTMKW4AuCOjrKT9Wes/Nbab9ctfdfDb5eLcQ/5ZIH9NNemwDwXwQxadO2mPuuB4cQg
wxAO5NycCz7j9t6jdCuVMcVkakkEAAdgp941AQnyixnEp+aVLmL/rD5c15GzjGwbfpFrvZWkUHGV
7Er/LoENI/vruog9h2EiCwWUUdT/gAb08RyTmoyT3Chg8AQhJJHsYTkZ5a9WfLouZveS2sph3ihx
StCfH3VJWP4N/ANISidR7igMQA0cHjI5NQ+9YXf1UNJEPzfoUoAi/VG1OrZmocrkPNSkwRGFy7De
zbyGyDckk08HCsEuWnKxeCobBRJjBZN2kYuAnWufFk9yia/9BDuq3ToYO9KOKEKC4sxu8KTPvOac
IPKInezyb+Yy9/S1JJSxLCDG0v38qG8R1028tArwJFU/nktHSM8x4SQs6MFl1d3KYB5OppHHBeYh
qlB97X8baEZRrbCef2Xkct1e9jz+Vg6zd0NCtFgGqllYapmTvAw99wKjX3pNE7qaG2+rJmLUApKr
D5bL8EKHnIVb6SE+KRfhoB6tgNf0wlOIcbwDWWq0MeVmQO//UgZ88Pzr+pLtHjFLxmiOhgct5Vz6
qNE46sYk6xaK7JPbP71hMP0Qert4BattcUy8wvnvR9ENTOq8S2SUiqI0t6xiUIIlDZToYDUclXYX
bfP/mWtEzA0yCei5whjGa0u8pOd5pV1z3ghg7pBF6MdMNmp6HQJ1LXcl0U4e068NmhzlU3cQ7tev
zW/lV+z+98QxdOVMtDsCUgPYb4zbXdNWUNuGoqIM63lU2wvYNDyOPez6g40Mxh9IvZrmWg6iqFKz
M+TbjWNxV5+HI6GcFv2pOHaYd/+TxwHw+gFBhJqaioYPxgiHTEk6wyyDPHoUWk8DxmJaX+SJs3O7
uv0jBliVH8UMkqSi1ZAIgWIeWpALjwdRO1xfP54IZouKBNMcZSkpwSSGXekX+bmMOCJ2o+j31UJB
96MacVQLpCu0PMRbsQtG5GbKySaAHBy/gP2ZI233NG3WjPHds9aRcSnVMVBU3RbX3OF2SvOWjH7B
xqd2xZqMZj/GYd6X3mzIjjELNiGcKufuod3oQb9iI6Wf2yatRtkKmqo8NnXu5Epq6/pDXH/pLI6d
UQ/26ZbYyKK/b2RJPVnA1tfFYZKdRuXGWr9XFGTs53VT40mhGm+krKlcCFqKVJK13g6gocyE58R6
4s4q7YbMW3Nj3F2UJmOkKv0YCAMyZbIjI+VZPJJnwzPO6DB3kpv+8c8S/1upjEuwUFVJDeCThnoF
apJsUs5CJocN8DSvr+JuLnAjiE3+y7lKUIFAhUGz41vZEezykobgssKMFIUQmr0xkM6lvxwTjkVy
7P7tmG/2TxTLfFaEFlayPPeSXyJ1xgtmdxqdcWO8W+Lb7xsZeRGZUlKApUuzh9qmVIrGLQkpjiQ5
pD6vm2zXV6AdXwLZOQp+LHxWns+rDFgipCtK0RamFS2XvN3aNfqNCMYsci2So2iJE+Bkpt9FZ3Xz
MHP1oP9r8mkNPLJRjDrwmvF3fce7ULYpfgWSu0rkBKx7muZUeueQPre7xs+Mm97gvLV3FaTgIRSQ
EC0mjO9ouj6bpgKsROUqu+v60NeNndfHaX3k2D29JT45qY0gxn3061pJfTdVACEi6K6UjnoQJTYO
NMB6Iqfk1GV3TWMjjXEiuZqO1dJhCWPyXQKd+vT1ujp03z9rA85SBfUZbBVziRgSaVvNQmapBBnv
3Ne2WL9Wcm33ouIkplumaFMYC/cPhNJEu6WCLesTtHE0130tUrv472okuyaxEcOsXatqdW4qjRm0
kmqna5gN6PIg3xXetbXjkMDeAbQNHGA8S1n8zS4XawUnNw2VuncbcQoNeXaAF+lfX7UddVSQ5CJV
ZVo6nhbMVg291EfGAujkwiAPpQEegeRHW1q3q8mDxN9zfxAFFCVKAYRyCGPjbTtRuhKQyVKYtvgm
96xb+XF2VL/0jb94BdW95dsKY7apqxJFEawCkbMYGtFJih/12ru+dG89E4yZg90KHJwS2n+Ancko
JFeGEbWWXoSzHx004FBFf2V3xm3nmXaEurSAaSQLuFSiSw6xj2IChiHlh+LMCwr3Xo0fvoPRVUYr
ENFkIIt0GKRT6JzX7aIgBpUchfL4TTZvlnivCAqwbSAzokyomJ8mzAqpNeSsAlxK7+nQnriGvx5N
VwIo8v8Bf5x5LeE7bl8DzQbgkIHCJYnsq0Tp1L5UessMusTw8160nFEmvqIifZeOaPDIuD55x4Q2
EiX2gaIqtbkaPSGBhtTdKQbBU4sqKIDobLRrKp09uRRCVPulJfZ1w6L7xdoVCrBABgEYA2B8Gbsq
45nURQ5wLrCGrtW3FUAnDTlN08XQ/aQVONJ2LgNtK42xHgPj061mrEYg10AUVDu3JDxeM54IJk5A
Sryo8gxcCPn6bW29teGt2F7cuFWCTbPGhTiqVoeW2nyxMWN1Gk7RqwTUQsEb/dHNjqIvRZj1LF3r
ngtXpOxuFygLgWsBB8eOtkyoLKeahCLXeodpKHQClucOgHTKobotUKHkXd57TUCASUYvHFJEQNI3
6fdswsikasDDa0ZFCJBigoI5+NRuKpTM5daOnuicBG1TsZ5iye6D9Tzc8kcHds//9hOYWyMTmjYz
xCoP48K2+hDz1oc4XO6tr0WBzJgtvdK+HD7f5q6n28qlR3ajeqV28wA+cLQKXMzirTSb+blTdfb4
ktyKLr8KslcM/rDYTARopOtYmJOKEmx6RMPVsXUSd5psZbWbV9S/7cyLubSiew26H4SyDqAxZlzM
uFh6T0H7UevQTQYhppOeZqcNal/AiOu/GKLf9Xgby2JcQTxFaZlhcipInyLN7oIeXO/RL+khOhIP
zTRH8hVMo5xYdO9F+0FZxjmYYiOSYVAIkA8z2R4Adi/E9nCDsEo6NK/Z7fpUAhc6OTe8Cbhdr/Su
LVvPnU29mFDKI8FQ3kWaD04RjmfdmSoytqpZTP6py3SrMOQV5e8zcWeQqM4/pNv8JAbRZEcn7YGW
TuhoD3r1vgHOVXpEo4Mv8iZVOLvK4jIpVqqnSMNieLl/0fLWrtRw5EE+7MsA/RDifQpQyxyTRBpS
pc8NNA4NKK6a/RdpGL2FWLwX587LAiv6Loc5GfIyAkBwhhwE+c/6QXaUU+HX5xzgSMa3+WHxG7w5
ye/CqT2ROyqyEyt/EM4cj1aWlV5SIPzvrkB0o9xgXPkArIcLbUahXUqtx6PY3r/aQCGENw1WFtwF
H31eiR5zoe3EAizzIhgLe+dNbcCYC07jNYutnRc/Bru3+CzzQCD2d/X/iwZ+9UfRs9oOSqZS7vIs
ATuuZubdnVEvcW2baiccrkc9e6sraxiuANAqTiWbr0hruVT0sUPtQ8+cpskdTQDVQBGkKad1f+/c
g60Nz0QdWWeDLdIvVqtUcovLK5WacDFRLtKa43Vd9hZuK4I5DsOKgVod6BlBpeAVXxzKWLVV5ft1
If/Bc75vD+NeZG0hSZXAvSxhdJndCe6ldN6ghB5LUAkXF4ruTXjt+Hv7JP1jjyab8F5iYpkzMCbC
UUPzlS4Hsfw0tmGf8fzzXsM8ztu7fkygU6dZhlk0WL4YYiTThmUc/h4z4KWU/kNc8S6JiWemVNG6
ZgUt0t94HbrTnxPfmhHix876uzrwSon7Ag2YCGCgQEHN1pzXQSdxWdF49Unyp9vUK53BVi4GroLh
zA+cdgC9cRNt5DFLCUOpiWRi08Sw+ZJ4kacAgz46tGF5SDHZuiCE7M/zTfWjB1g6Wpu+Nl+nZx6Y
2d7B234Es8paIeLGVfEmH8R7TfleKS/XDwTv/9NTuYkOJT2ppsGyAGGboCd4rmyLeNclcPeNOdjm
tE4JUq7UGUt+4rxRW93mDqLgQ4TxCR7YD71RPr0E0ZgAh4juQLxwPmqUrEKxinONUWsQcmCkVVqA
PV0896VlW9OjlHFaA/6Deu/yWPXMaRFTAxMUk4NoaLxdj3jt0mkGxUMd309dXpJ6BymHGia6Hukc
GloeGMNsSDdGqOEToBz2hmsAsOYlK98I4GOPloWc/ESQNkGGHPPX/yLA37eZd/mMTaYliWQxAYbv
JIdj+yKonCXduwkk2pYGBfHHghFU81rSSUwUMeovRnsXxaZN4leOVe5kj5FUexdCf98Y/tD2s1AS
ELsLxyygGCrooTqvjuKA0ZgLFbnr/zfCmB3T87iTBA2zEUoXppYHhO3uVeyd6yrxlo3ZFiNdAHwR
A6XMlOozKVeXLHEw80ayaLT46XhtVGGOlzxE8aLKGZ6uUn1QluKYgwcyOUbPeZT61xXav8w2spij
pWmrlkWtCrY05adAHKTrvuDZk9qxKJyzorvXU113OrI8zOgr9K4L311NC9yPKOgD2IctmYxRKyVr
ClyBpgN0UeQTCdAYLSd+2xMiSwoiG0wHKQBDY41wbJYF74AwxvScNdz387NcBdcV2csha1shjF2I
0mJohbEkoarZlAlO8MoXQJUTj2Y64Tx+ceTtGTs8E/h2QVGGDA9zshZZH9uioSEIhpCU/wPm70Ap
OLmRT+uRlJyU14Cx18oKDjYMJQBUDnlAkVnKtkVH39srp19sEY//3JuPdDQiG+34ortzGNntCWll
MImqvv4DxL/dV+6s2Z5T2X4Es9SlvrR9NSLN1HrgY3V1ZzjpTh6Kr5TEPPFHwJ2etJDcto/LUbT7
e/6c/O51hJcA6jk4OEh2MQGu0q7mQESR+rW33MsBdYnYjk/tCdt90990PBBSqhPrELYCme2eS8kc
lkQmQdde5Ogh1Xn2u2tPG42YnVXhZEZpQCZUvMTf59ougXSQOMVdfo5PI7LKiz0gaRh5vKm63cO5
kctsZjpK6bRmABrqZdUelWet+RUZ9vXDsr94AA9TQM+BQ8rIAJ9qLaEkg6pfFdtKgY1qOX5s7/Uv
o+SAeSGDksAzT2GLZHIrlgCJIOChNlcPKLwAl36tctmtxtem9or8v4cLM8Cn/I9Ik3kCdwNppnxE
4Dxov830NrU4PdC7G7N59TIJjbEpxMJK1jxUu9yuo+O63um1e31jdpOYGJKD71clQM/qzLoZUdq1
YqIAy2Jyp8VO7ilVKLnJDFsznOIpOdZ3xl9/ZHLvQtm0uJSumDieojzUYQqq6XVFavfz03XVdm1u
I4TxEGsRa6BbBGWF2JYHQMN7vcKbx+CJYHzCGEVIJRTowcuL8iCsJMxHHoXInhEAQ0Cn6G2ATmSL
sHE8CDGo9pJw6U4WhnqVn5PGyUjshTq4UVCgADs4bjJGizyZhiHLZOBTTd+k6oKxzzz7NoN/L/l9
fUd2jQ0vWjSVgjNOBUTCxzjAHPDUnEyJssXleEt+H5BGTtzBTiZ3dLVXStmq/EGQrcigTAQOiAai
Hia2moSlAOJVh/pSdmyywk31wu/1Pzip2B+wPkr4w2jOR70kQNAP2VLMwbgc0yQo1nPcctpNdu2A
GgJNggGAjv6+ieMJsdQ5mwEcKGRWfZSX4aJFnXoB0WTN8dW7V6uyEcUsWTIuS4HKNigYX7rTfJJs
yvDVeShr0jFWfgZi3ywUA8YHHE0VYA4fdYtjqRWMVYwBmm6GMnq6ci9y1cY2T70LONRDvwJYi2OK
dEvY6xxwaBagHiUTdVTmRlqNMYuGNrGC9SeYqOnkrOBJh7ZzVw9j4x4PUWtfR2gnmkBJkz4xRaEJ
UO26RZkD/RKnIIGWUBOPA7RyBxjJdDIApfF6yvYsRsOsAB6WgHvFDOHHVcUgMtBJ+lEP9PppQq2E
lHbOg7PctZWtEOZEC2B1QMOmQuGcCYZ0MBjxOz8Qhw4nzufqwEt67DncrTjmtpJLSbBWEzrNzTkv
oZB5uW4XnEVj7/Sii5JyHnEzxaLmN3V5m4zGF0EeOS2F1KJZ69vowUavZMmNbFqAW6KBc0OVv3S5
ZGvSl0TiOCbOepmMYyqNqF4nI8EFlcx2MY92bvnXF4ynCRO19kqLh+WKtFCaBmNz067A/TN+Al+J
45V4mjDnVcYN1ehaguhYI7ZofJ1KjiJ7t+B2SxgH2+djK0ZWXYWgGTDyu7E7FkgtLSAP8a6vGE8Q
XdGNJ4/LuLKESMC0F2h+wAdgS8ZlkUGJB4iglBcW8+yZcQKW1tWTMCK8M8XLIN72A04oD4FgLxO5
XTnGB+RSVdaJRFsG+/RGb0ZbBdKWCqCtOYwFcHXHj9cXkCePcQIobBjR3IMjLlW+rJYMqJHKqSm4
0PdGuwwVZ26TY3hsKThPwfljLRYMvHmKhWMac4rcnB1iC8HDqOToIO2NoBN8Ib8r6t+qElxfMI7F
sVXe1FxHdOPOaajmiZ0Ps7O26BYyidOahqvGPJyyXZeAgglY6tH7JrIkjHlT6FqTDni3JAQIi7VD
CldIBseMOEu3mzjTNpIYp7AO7ZDGCa6Dp2p6NPP7YvRbwIrrXeuWdaBpP0bCG1beG+rQtjIZP2F1
yTAWOm3AEKVXQZUOyxB7mTb5bVrdSt3kNgOA3NGhaxHZGTAKdn0veYvLeI82LYWoJVjcHv2lWVA8
kNluRo7B7NkkOj7R+AkyWUxGMydal2tSqH1cBaNwMtpQhbvltU/vHautCPYQA2pmTgVUS6rUuNRF
FxTj5F9fKo4IFvu2m6MqN2MVvm/ub5tBu1OrlrMbu+04GzVU5pEZCYnVtDLU6FzpRV7foIiqH5gY
/jk8oSbhIMdeARmWz8vOU4652YWEUNTkOA5XlA20VfKAbcy5cne7yXQFJXcdgAMyKhQfb6pURYqv
IJDxxo8OiA3zF0GPUwH4iWddBueeDNrm7KzezhLQAu3OtVz54foe7rmu7Scwliiqc6LUC17Y6Vra
Rn+jyY1TqRdzuNV6kaPv7pJimBiAL4CYkt+8zeZijnRxaswE/Dt6ZV2KZblbtPJwXZ3dg7URwZiL
qI3qlAzIGQ+ktzEikwLLW/x+XcZuB56+EcKYht5FYxxlyESgObV/1cPpABSP5/hQv5SpLRxKfxoA
08rtdeTpxkSCozlEjZrPAKfobDEksqtSSNp7NagtG4IBzO5INTqaeBV63rbR3zfbZgliVyR1moad
mtqG8iLlnE3bX1BaHUHDPcAxDUYzMppi0ZggfNK/jZ4JULUgcXVXwVCVF9mV9y+y27truZHI6DTO
bT3GZS0GYii8FI09PciFrf/GPeqMPqYljMKeRB8IsS7Hdqgq7MNE3wimH7ZZzDQtC4sU4IYGzx4y
+7SIPRwNpw4qvFCNgDcou3ebbcUxt5lhTXWNDD/oEOqfafk4K0FTAMiR8NSiJs+ohdwmoKRAXoGp
VXZ4PhHNvAKH7QTS8tntb4Eg5RGQlL6Rlj2Ox+uLSDfnkzBK3khTTsD7YNZwFvQ1SUrgmQzAT52L
VyPn5LR4AphV04REA8IZ8iVzdkrl54jXBbXjdOHw3xWgv2+MgMRSWU0iCJMkvE6L5dGs8UDxu+pe
kjnv4B07/yCJce9VA5g/wULlc47dPP5iyr/7gRck7tgYWGcwKUOTc0BRYlYrXwvZSNNqDlApuvTf
9cMbGBzgJnsfSEAlphIAUx9wcQJ3F3EjllnEKtItEXXbNLQqm+IhXmhinTYuqI9ig0KV+TidKOd0
7HNp+natfSOaWVUhlqeprJIIkHD9k+IChxWwk/rP2MnRLctzGXtbCCguWdQ1GSgcLHooPiMjaF2I
wypaj0iQng2h9GdB4zzD9uJuTNO/y2G2EeCoaRGV5ggoDtGx7MQBvHqw+LS4y6tv0tiTPcBbUczW
ya1arLUKqLv/DkZn7xhvxTDbVI5m0vSRSAKh/gIkGJCDc0yftzVMjB2Ncy7FQgETFMb7tSFeW2nB
OvMSjfQ7rywXy1toUZLEHtQoobGscv1Fa/Puy9iqOSZXJaXsnCnRi8MAwvUTaLGL43Vnu6ujKQKX
UAXIN2LVj77KWjUzyuUR+OK1cFyb7k5IwYoA0OP/TQxjElEqEnVKpTlQO7+QBnvUFluWY/+6lL10
KgWH+kcbxiREPbcGUCKMoLdeQTJDm+yVW80jADoUj4UjPnDk7TmprTzGQvJZ7SbJmsFvmTjGY3pr
hqvbOiCZOBnfxJ/qzwVPmMYpHN69v/e02CrKtp2oJCqt1dLhlIGX9m32y9Wezrgxj8JXDD4jfyyh
1JACF17q7OSYu4Krc3Z0r1/kwyewsbiid9MwosMnvpX8xi8PYkDJfGoXPpnfzEbt8NMhed9ZlklU
xCsxlePBCNa7srDr73RijNwYX0fFVs7JLa2sdOc1s6fL9S3mnA82GTMIpEVrNuRGmeSh12xRCl/g
ZeT2IuQPa0ld3SZiwNRWk7W9uMI5S/54UY4J2MWJM7rWIbtpnOmY/eZ5nb2KygeZVPONzDIG55M0
JyRAbT8YTj0WFLwsh/kCfDXRb/3pphjc/20xWWdjLpk2xhOmKZODrP2ITL9cOP5s15lu7IRxNJkp
1BOZ0N0mxjNg4gITUMZIoirZ/TA+kJGjEM/haIzDMeJaHGYN7rMIkl9paaeovKVOnLhtINuJ1/fc
eGH31tsoyLgc5OwwwJlPSTjIaybZYxXhOboMSIgfrm8W74CziLVFW6f1uqD1kU5HAPUP0RdmlnzR
p082Xo51r+N+a45sAwoR5bacu9kKUJBN7hUXbeJ3ulsGmjd41gGo/252Xo68U8A53my9Sk96vbas
LA8N5Vc63glC7BQl75bYeRRuVWOrVcDJEcY+QdkeBIfGY3RQvcTvjsK3/uXvteSFlPu3w3usx+In
qY01zCWJSSAfgNjoD4EcUoab7G541l3jgJyri9sBt0RyXM/TkRu77yq8kU8D7I1rSdVZqa0SWafe
iw6S2x6Go3hPnL8nDOpnXsv/7pHYiGPyC+usjuMi6ktQdLXfk+YOTQpPnMNAm5E+3T8bGfQbNirl
6L9auw4qZcEQNHd/Q0OSMx/7atciN4IYtwySdQwo17hwFPOu7px2CguFc7J3o5aNCMYNTyC6BU2K
sQRWlR6W2s/NG8nE9GOXuUrKeWvv+uONLMYft1m+mGWLW2ZqMU/VhLrZOlN3xjQWKD2cXOWoxls9
xh8nuEhjecZ51tXGGREBVr0LBOXrxrAbi2x0YlzwVDbqlMUaRvSHwq7McNZQ7kZ9WOGS3dIY6orV
sSl4bSL9FPUGOjuMydP6KES92LqJ9TU76S/LczVfrNrTBU305jxS/0TN95uGRX2d5gyWEgtjoC5p
a08ohaKBJfNkjTcLt1eH2jpInQklDWXV4mVSaF9TfKx8ckQnSUDRoLXg+s7tWuNGJcYxdWXRC30K
y4/Ev6qTia7w7iGezpp4zHk9Tbzrk23aNjsghos6XsHiwbqjiETdMQ1EX3FoVYN3j+2a5EYxxj3F
+UqWHq/VsEtPFoJGoGuWQ1BOvC5eXtTIJucmTcmULtUAfWSBzi9pbN3JfPV+sOvRoZTP61fB5fWg
8XaN8VeZoo3rWCPrn3THQbipAd5YHHJ8gAQO2CJ3rtsIL6ZjwVSWohWaNELTh3qWXsQnSlgIzjI/
xVsSUx/8DBAv9NEZp1XHudSoy7ji1ZoFakiC6i4Oix5P187Lg+SIsbW/gAb/BxSpyAhtjIbxYyD/
adVaRelcONZgyPExHu6B+liyF18C41D/B13MW3ls2yql3KsmuU3CIu2dtG3dnuf+dyOBd43YkSCt
ktouNa0lyIwfLdhQuZ5q1yFvBDAOZI7UGQM0K7rY0UBlNQ5wgZvOW9CVDeQ4eyGOuQ7OGN1V2a//
zSo/FVGMSUjLaiAwEtoplnsUers6rigiykcw/nByX7wnKdvgZ061YoFEbw1qSgog98thUdTIaXJ1
sjWCEXQ5XsCf28ydO1ZV5oradKn1r9Y89weASSC/qNaL3QHh5sv1ldi94jdbwARI9bgQI6Mllnw9
G3jxL9Evsxt4ToDa/qebdyOF8TnLJEikIqQL5rvq1AUahtEtR3+0B7v8bT2AzM2nrORi4ymB+7/p
x0RMmOTrxcREDquJBkQXX2LruzD8t3PaqMVhnF7FJIGIZgy2Mo0WWE1o9Qo8DLJLBrCdJQMnePh0
EhkJjE+TKT1jBL6TMK/AiJV7qSpzJHx+5VARaAhVMb+CPlSLWahqNKuoK0CXpn9rXO1x8UgwYrZ4
vTVukx8EpPUUziNG1Q2Px7vJ5tVNP9khI57RcGkH0SLRNAUlOP6ENbfB/GcvAscaPocRjBjGSVdx
PeIpJaQhNUPK1NT/ZX2VwtkrPCAkpRxxu9v2z5qqLCxBNSvVWgniFCj6j6gc7bF/vG7d+wIMA0Ms
dO5WYd5qcS8JcTIJepAtjwn5mvAGvD77rbf1ehdAP2DzUKvR6y8skhUFU+OA27U5yZgCygByif5d
U/FQSQdFmoOOt+frinEFM35pypch1+YakRFaeYcAQn20KHuqSwq7sym7seXyCLk/hX2MsoyXyiw9
GqVqEAKtauwONe54rS+tPmGq2Iq+XFfwDejpg0ukwkBVjgI+aCZUttNOa6107LtWQlZBDfWwuZ+c
6dXwpRsB8KHVd9EtbOEs+pqjnv5FA/iuqhvpzM2LALAcRiNWg85vTvERqEgXXbDpfLiOZ4n4hc7j
Fmdew/T+roLZT6YwnxjwYMSKS2nlhQZPGb8OrhkqN2D/wQ3Y/BC+J7dgwHO7rxaStgrHuX0OQt8W
+10uc04kcVCIiL5QPIn0g+ajE8RtszfaGskTj+rDwnk4f4qxGXnMsVG0tUw6TRaCQU/AQYyBWn+d
5fIwRuuzVRa3WVtZ4TybFUfRXS+6WV/m1GjInfZ5madhBLDC/Db9f6Rd13bjuLL9Iq5FgvmVQRIl
OYd29wuXOzHnzK+/Gz7njGkYV5jpee4Zl0AUCoWqXXvjqi3vLzsuN+RsTDCHpDZJFycqhqlTI9tj
BPYUt/3usgnhdjF3USvhqazMNUDJtWweUmmOz12jVx6Z1m+Rvk7OMtigU62WK7VFVWfO5i+x1o6e
Za/DDkOLsoggSbSfzO1kxLo1WBFwjkOX+WV9M5c/o/p3UamuFg2OMgvGa7inE0h1NLEJgQgms40o
uhl1rkh9oLe+pP+e5F8A+o5gm7r8nUVmmK0016qNCtlWgqr6VU+Su4a3Wlk6c/h82Q7XZQwq+IWx
SqyG+XpZRNRCjwDJzsqftXmXKwLcBt9fgG+hqhjaZ25QUyKTNiQRJGBepIfpVYVEMHi5dNDS6kfi
kS+iljz3mGE2TcP4E2bq2B5zHw5jI+sa1NrD0R/GxcN82ZXVilTZuOuiyscYULMhHkWYbAUE6mvf
K5N0AH/kzj41bvZkgFgNfVAn/xZ569fL+8Tz8o05dlljmzRxu+Boq+PJWDRvNneq9X1O7H1W+Esr
uAE/P9QRJLfmmDrVKLXmMoRREmioU1V3AIZc7Q2v8ZzoUT5TcEh8ZXV/4PJbm+RjPqMN01AmvQqE
Tf80xFeLtrhG9q1NREVNbqKJ4UIKOdd0qlL40VBd15PaRVB7oMx4KLFc9V9+dB6FqEaxMHn+DPyl
n3JjjTnJWrP2VdJXKNSaLuA9+ovmouu5k0u3PCh3AJZdQ4149TPc6iIxW14QAYoNcBsQGkPWhznc
ytBYehMraNrrL9nsW2YP6MgVhFsEO8c7c1s7zFkYdBJb2Tjiaps8Zf5RgjYqEcQpbnqyscHiAHR1
0ABzNCXkZBPkdfRD5SbQSTCvzGO/t70BeFFRhs2LjVuTnw5BGleVNSmBaT9l1bkzBW9TwfawGZeu
t0hiZ4LhvupXXx2a8uuiepDMuBw56IXMJrPbVTD51TSZtd0qa3SsoLtrOrKkpGcrkZZhPzT6iqZB
oWqlI6uYiL9smPv5dEBhbVM3KUXix2OWrHmSVlEFlWH9xRx/VKLBAH4I3hhg9keF341rh24YgrCn
7zIflQtf9+cjZYNOr6rD5fVwvXxjjolPtdaDbAOF9aNsN05q+FF6AqpTcJS4PrExwuxWGJZdXLUE
LCtL5kroQhcQAQFlmXBMTrQaunub16OWddo8ySkQCuQXUBkubhIhNQ7/0OIVRV9SlHOZ2SE9MsYS
nNd6kENqunNAdPgrc9sCDxkQC/k12gOV7IjUiIRWmY1a4josi66BDjIu5+o1/4nC9s4KgPg4djEq
938HIMX/nO8rZfZNJl2jgjqMBGv42ueN06X3uojN/TOykV4lm8/J7FlSjwlZa7z4jTvKFT4ewkN5
nTrZrnRFbRbuejANDF4tGdPwOmPK1selBZ9zCh6O26i5H6BWVXeCmVORDfrvGxdUiyyVVMsKA1VP
HGXF+Fd4LUPW8fKx/dzIebuA/7oF2aWE8dKUNbIZyCJ0z9Zz7s0OKiQmmvTxfekXD+attLts8jNn
KzVJMFpBuUpsZL0fVzaQzsjhDRlob+Lb8Fu4N9zhSgJNS+NSqs8VQkyvi0enfSiAbDg1D+Id5Cce
7z+CbUJ0xphHqQKpvflGfah+r9CEBfcOWIDgpDOYpRVX8bXDcBJlHdy4v7HLHPqubcMVgDkF5cLM
y2z1tp8zQSjmH/GNDeaIx3XfF0WolADJLUfKX43K7hcjWO8y3W39yaPAnXQWVA64/qr+Z1/BScE+
/cBYBW6MDBxiif7Sm8eyf22bp8uew/12GxP0etgcCVlrCbFaNB2tVnX0/MVWRGUI/qdT4ZYgygN0
n+3B2ZKBoZ8YWQ2t3snPBMLEaexYHrjwgeVqHTT+IldETiK0ypwIBYS/iU4grGpNIO+wZacwJm+J
cs+QQYbSmn6PVCRNJ69p5B0GI3eVGQdt/5Si5Gzpgq/MDwnv34A9Gm1VN9rYoObU+KCyoZwOsVef
tEfwRet7ekFgFk8k68pPV6g6hQ7mFAL6oY97G1VtjMcAQqq2V3aaW91J96D/kna9v6LEPRyEOk/c
zG9jkCnVgDLHSOJajYKm1KwTqcr2LsvNInUg1qGA3T3qZwzorcYsePPTvfyUcW7uDmahspSnajTg
OdA2c+w0RnGsh9A3jNGddaQA4XAexvx5wiDW5cPDf7VuDDMLVknbR01kpUdbcdSHPFB2ktPfJn7y
FP+GTPVR10F1Rg6r6IrhL1iDJImB2RGU+z/u7FCbbddMAECoa+lqFWBZ0D3rIghMrXMQRtquadRD
1Mm26GqjX/Lzl343zDzwSDSB6iBN86PxrQwoG4qJ+ikki1GBkwPljooWQGu0cSIRE6HIMHOcJQiV
2b2CnnCIQfEQTIAStKzTufZWEXMS/7UONvD/flz2GdGk/dzHhpy9CaSUu/mgXPdHTLUhxi8HTUTV
xQ9UG3PM7WUNuRrni1wcl71+U11TThuz9lsZUihwH5WO6D5VoTd/Ffgu93LZ2GVuNL0FyjxpoJmn
hb7taG75IPn2q905KZBXrxHwGKDN/94Ly+/0735yIdOE9CQEj0Cpw+zkGM6ypK0oS7cEpPG2jJdU
lp3SUnOWZvIKtTxIiX1nLfJzK81+P1rg7UYfVbB6bqhCo9YwUaUAyQ7jyFpXNakCuk7Exvx2DUrQ
3AOLEthuERBPBjVg5oUnMQ0p/yLY2GVWr1qGvS5A1hwVZA1+dAAIwB0P5GcB8neICULN2bhXBEBB
7k6/22SRuOY4FottEulASkzZrl49So6Z/Elbmra+//tF2adXOVmVUQx6EZT9cUUzw05+Xt4z+mk+
Oc7mdmG2DMlFkoVU8Th/kxDP9tOuC+TDPxcmorm0Rmm5oLcNJRvmJTJ25qokRYfB7ufsGsRBB8mN
9usebJ1uffwD4VLGHN29TQbWGLVeWGWiBAn5il6jr4MLJ0r2pmR7l78f/T6fv9/7uphbsi9CAiq1
EOwnWhOhc9rZcqM5+TC0q5uOSZS/DAmmscqhSG6UVTeEwA8ayT79gPeT/4ZV3KyUQASytK1Vwqjr
+MbNOZ+iMwWgl3uR7hLX5TemmKDaW7nWaFCcP0IV7KcVtjezSs6Qdf5x+ZNys+eNGSaGtvaq6FmM
JDNbbzL1hxne/7u/zzzyx6InZQfAdxDrP+06c+ZKNLso+lCMsxthQWapgQqXcmPsh3sIwjqquYMy
lUtBOLanXedP2ffLq+LfsJvPxrh8odVqnKyLAkdYd21guJRJHuCSPUYmv4gg+6I9YtzesHolltFw
Cgx8wNGwUoeotcAPuF/xPfaxhGaNaS5Q9NaToKt/DPm1nFaOIgp//KtjE5eYpK8zZRXzz9iqaJYU
ryxy2W10ywGK5UUvXgvFPir6j8Scr+uw2aEp5ZR6+yOTUBtfRbBR7jfd/BQmFE9K14fLrCVHufi1
dF97IWMDN93bGGCvycxMojWDMG3yPJ6hFnsD/wAQ8GcOx1QA88285WRjPi247JmCdbGg8DkuJs1s
0GtO0i9N63bSn/SON3cLS8piQFUc7GpdGgzlL1V7yntkd9GjgRGq5dUeRDW1/+cF+FfIZ8kF1FpK
M6ksEoxbt4/mrjjGXnQ1Qw3Ol/apH0JEU/AB+Rbfy8mE8QxFGlY5XvQloM8hiqoKb9tT86M603fQ
dEhEoYR7qW3sMY4CUUt7rK0yDvS1zStXU9Ff9pO2sLTz0E01EEopcLpuuZhINvt0MsqgH7Q09QaI
9pXOEqnTvlhjkAhA1LnDNFu2FOO+Jq1OYZhkKZ0qLSvDtSNVGV8uexs/Dr6HDZYDT7VAxKSnEjBG
ijMmyMEpuyQ4R02PCtGWwv6SIOm1mOvEluZygdAlkCht7EfrkcTPiTa5Gvgzhq+X18Y9SZul0X/f
3PWxSaxUMmUpSJZvsb5Cc1QQcvmeZllgVNZs8LVajKfNa9kqNR0CyJ5bQLv1XXK0vPCQPLbgov4b
xCfckLSxx3iaMiR2OkcIvwa6+5DOHFDCSfbV5FQvPeT79v95qQE1K8IL8z/lXwtlad5WVY/VWm+H
wGpva+RtAzlc3iu+H9qWjs4I6EZtFu5pt3mXVk0GOqorgPqQ8Vpe/Du+VvxsF/qi0X9+0WRjjdk4
Kbeics0zmnLMP4rr/BZzDp5xu4B6IlD3628Nj6Duu6hILFwks39J1hNJDQkm9vbrTgJWEXxR1mPv
K6793O5Fytx89/zfKqnQ6ccDYKI0VCwKnrkNdGMNN9+htfaYoORJlwd46aNgD3kpCIqruFwUyvPL
Vi0mu7XlUimloPaK57xwZ/De07nS9pScFZOqdT/94XNWg8SXAq5xSuTK5Nk5uLv7rDayo35j7bVn
DOj7aPkH8evkEUCDQ/dPeqJbg0zGnQ+yZLSg1jsWmGnqsnaHmYEI0wGNKDHmxUrNAnUDGMZAQM7G
ZruTCxPEtJgWOQ/Hwc/P0g+q6B5C0R1ILztzioDWbY170Qp5xx3AKAMAbGLLNgsWWUsjVYcYxDOl
cZ+WqaMmoshJDxj7DttaYDLiYZSjaoIWJpKryp8hBDG5ZUBxUuMJYPVFcaI9jgWU4UjoiugVuFks
BJtlDfrDJlgxmHNRTemIaLakYDemsr/dUxiEZwq7pkCm9M7E1IHgEcU7GVuLjI+uVgENaaUFLrq+
SpdTZd8vtiiC8i6HrQ3WLeNSVuNUBkJZ8Wxw2b5WrwsdJNmZPmR3l84vX8GjsBfPtHLDGsS2odMj
o7+gsZ0FtetAUrXUNMUr7rNT5UqufqVDawP8hVeitxR390yKRaRa2DgeTOwO1cq0qjSJgvQsu5Kj
H/LYMQtnuqVxlDhV6UQPo2gy7rOyCEokW6tM6M4lYg4RafRgku/arHR6/bULD6Ec9Npu6EqviIlr
Fc8qasFSUnnxcM6i7GxWP2QdOmHKTdjfrjH+T/xXIAeUy5c/iL2b38dChZBbVk23AENhltC2fUsN
Hqar8LY+ND9GdJgeq12+h0jPZbO8QIEaFSCBNtpq5K0du0mxpMgmqwl1iWMozy4wV71QWIR3crYW
mN2OzVVtR3kCNsSIfvW6fhqM9mCK9Iy4feOtGWZ7o1gqwrRf0KrLHPtm9UrPvokOyAoewNB3Lq/L
vysKxf2CBKg82ZZ1VIGZWNRoRixJA0Y7pb5x1v61Eha7aUbNhlpK2UgL3eD5spg3uyIDVJs2lMXm
N+TGX4B6QaXDdhvEBI9mqSLyeO6ObewxO5b37ZrFYK84rmt66NZ+PyXtU0oEODK6IZ9XpQP4bVIa
OfaKajI5WzspLo+1jdReUbpqZ61j5JA59LsqPmVJ6CgpmozquLvs87w4C/jOX5aZq8voE0mWuw7q
XdkOoOt06MAwGkzqnxSzASGDiJ2hQRqK7bxri1SOVUzQA4p8W8WAaCOAovAj6cYCsxI9NExwoKdo
VaIr3oKSMjtQaSjgya7su7ncZ6P7N4ShqUd/2jnDNlSC2TQL6T7+fRMziGnGbagAGxoS0rvRoCVu
sUoPoVwGWkLu1Mx2SVf5lgrSJUMIzeaet4115pYcZhwTG6chyM8KOKSAn8OLPWh9WtOh8o327R9l
/eDY+2vBzJO3SFaZ9NaQApNC2TqUU7aXH0AzDVF1yRNBwfmX8cYa/QCbzysl8jQZVV6gsKnsFGRU
oSffqnvQRO3MQPQu5J51DAwZlo77GHD6j8b6rMmndmqbIJ31g913q1sM6VVdK6l3+dBxt+3dECtT
382ZXmkziH+AqLhrleiuU75ftiBYyts84ua75dJYyLEG2siuUw+r7Zaq5RLRGJnICON9qj73dm1B
DKC07GeSZ4c+qq9nWRSiuMFx87UYjxtwk61tB/irjJqEckjQpjJAkSbCCnMj4cYM42q1oS6jFRVF
YEevWhw7tV47M6DdIC66vDdcp7Y0TJ+g92aAa5n5bsYc2YPe1HivNxCvVzF4lzw1kSffjD642o/l
5AoM8i5Ny4Q4CJIbA7MOTJBS5imObYIiaRzEozO8FgdKv1a9VEgwb8d9eSVUc6d/kQ2LW4vMEju5
SXp5ScujjvyNJiBUtZeO6mc3f9ReBLRA0ejAPipkzMaFVR22to2+u3XVBsUh3VGZIcOxXlIn9f/w
gWDR8RTk7ARYMiYl0BvLqKcBa/uf/ndWIQNBxgg0Xr+XRRkIzy+35piotEiaOnR2kwZVOqG+2nRn
GwkkIbpnzcn9ZU/hBaaNLfbts5iNtE5tIkFj81vax04aHy4b4BUBtgYYT4wafdLTbARj0AjQWjme
U92Q3HDO3CgEJkFPZsGKuGiQrUXWE/VwRuYB3QB5P3oz8JPLkyk71ZXpV+cQo67S8DcIB7nw0a1V
Jmb1oOVoF5mKvrz5v+Yb+/5FuqEQd1rkbDzpajzGimtCu5GOR68E95lIeo0faN49leVF6NNsrkgL
laoCSWf8a8Uwibq3W8i1hqktlb4hgzMhtu2CUpMro+kOWWFAgnpdmm9pGua/0qojolcWz5+BVVGI
qgJEB4nAj7fsmpmDOYQtmtZ19b2QnvW28GvbnSrRnB/PmbeGmD0o1FEdshx3oIE3tW58Nf6xTg1e
0VsDTOCpqmKBQgTqrvH0EKrXiiw4LNwvBdFRFCAtiB/r9N83l7hsauDWsjB/bis/dfPYVU+W9aSI
+BV4R9LeWGFeVKsVodGaYppWLqZdAqhZHFZBTb4sID4JJxE9N3dTNtaY4NlGSjmqVP+LqJ2fJGCN
zLzLIYb7+t0uiAmYkBHQ4qLAcLt6Yxz1A3RKvQ5sMStU4xVXBzFOtZNPYg0ubhl+Y5floJLbKrVS
Ww4RacIr6GYvvg6aGqDhSUCfIPU1RmxP8ndRjszLwrZmmZAqt2aOAVAdFePmzux/lf1uygRwUG7t
3cZbAnqbOvBdrDJhG0L4R6vwrh93meHQh8Z8SL+0rfN25z2B1/q7YBP5q8IEowrxWYC4mChhT0M2
aJ2Ugkoic8zHFqGbuOYJ+sz3Q+6+Ce4+/FExzrZRQjUsQ0c5jjnQcx5C5ndGyR8TTz5k3ZFvoqmx
M7yucrKvALDdC0M09zxsTNLvsDnjRbq0S42nZTDk9Nka2Lv4oT+Eu751olvUw51yL0yY6Ldjk7Pt
Mpm4YmUEqhcRQDYYgCZHc5f4Nh7kq5MDOv7Y3pV7IpqF5j7OtyaZIBMTkq+m0mYY6LH21T1tFVE6
BOtm8SIXWlhC0T9u7Nx8VybOWFpT6yrEVI9Ewm0XBYNCxaNSZxY9G7iX7HZpbLjRZJDelciZ6spp
z7TkYKmo2yIhNH60xxKQBEGAEyyNLY6iurLmrYGlNQUyNKU5hVPmzl29M4b95VPIOYS2LBuoxFLR
a9zYH51zMEujrWc7CeroNKi3WelanYCambOYDyaYI5cbZCFyC+JW1QZVcnNqwt8y+T2UjfMHS1FQ
WoPwLQ62xfh8DXQ3ajBKduyznT2dyHAX6v5lE7xUE1P4dDjAVDWwUjKeQLK6stNEXSGO94tgftHe
94Orj7s1dCXNn7ofi/awKqVn0IZG/KwbX6whFqyTF6pt8PMrGK1Bkw28SR/3TMYyjcbMIDDvTb7m
5h6NXwm8kY5URjsRnyldExNLwMmE3gXGk6myPHOww6lRwLw7AL+edU6OgZ20AfJjwkmLVqQS3eSb
c71bFU1QMeXdtpjNgm0I2sM/2VmMwm60EjXZ/I3xNzkkPggcLN1FRoHrFtiB1k3v0sgFdyewKYKN
5rynP9hmFp21eiuFI1Q/dPCoowZ2oFx0y0AxC/5b9BRdE7xTsl0sE83MooJWpYw5YyuxdnoxOjVg
873d7wZZtDbqH+yGgvAKFTDMDGKYn/Gf2CjSMI1SqgrTJk76s9ylpYMn2m5242v9d31MPFlEtke/
1yebUGwhuoxHAfq0H322LpeaqNYYHW1TMh21Rp+tUUunsafHSM9uokLE9Mr1HrKxyFy7y5pEkVZh
wCUNkgPOyEN5m/mVG13JD02FyQTVzx5W0xedFt49iHPyvlImDGVF16pmp+tB/0N9kRxYhkofLkL9
WJwnTwcMr/nyB866Nck4axw3sxyGGJ7sgJsAc8HJGH1argBs+VC7duqLQHI8Z90aZJw1rzNMxMcj
yBkmI4A8O6n1w6I9m8n+8sq4nrr5lky4NdtKyrR+nAJ7aTGj9CRZ3mUDvOtvsxC2TBvPUOPuU2IH
Uxz6i227SXRbTnf/zgiTvrdJV4dW3CfHUfPzsnST9FtMOsFKBJ+KrTiuNQhVYsmQgzF7atJrTUTP
Sbf00wHW0C/H+CQGjllYpGFMsjxgZCxQSOJkZNlVeemhAO0kAJomN3H48AcfTQOVnmGj4Kez/bIi
69J4Ja0cxG3QDtdteV3ZXy+b4OV14NF6t8Ec1YFMODj1LB0UxTGOCINgVoUwXXRuAgPPR+P+sj2u
s23MMcfUrurC1gw8sbLqegIfjVo5jSLIUEQ2mJOZQA8vHMoBpZflKsdEyQCIUX/779bBnMqyAXxi
pOvooSEY9Y41Xufl02UbfHf7a2vYl3bcKLh+Q7IGq3xLslOJpmXU+xBKS25qSaj7yLvtN47AMj7b
mQzp6whTn8rgLL/T2xhJFVVOqPIdgpsj7jlzA+i7K7Bv3w5wkTQrcuQxxiE2vvXWNcTsiagyyuOk
3Do4S/qs23mVT6VC8NqFUJoTB9YRd+B+eKpcKiJlOYs3o2YCwnAAUSRP/3l5E/l34WaZNGhtnr6y
ZoZRNw0DuhLFdT++YXUp0f/8XBoO8ZJd7orG+rlxUDORqQIGplgsXtfsCsVaVjU5dlK7OGGmys6s
i2Rb+afs3QizrlCRJCjDr9JBNSr5CMYbCAnmxXCIjFrwCT87yhtFFu4oGUiITzBTbbGUzLAWLQhX
dAaW/Zr/6sd7sxeVf2js+RjeP9ph4kZf2OUcR6UcJM/Kbj3TWWvDS59Nqt0DYT0Lgy2pu96Idou7
PPqmICCwwHOG1jE2DoK556hUCSDPo/lUjuHBLA6G9X0As/ZlT/y8YVgeJHAhwE0A+Hp7123sWGox
KnFtrIGMbn2kN16ZB0kuuOeVz0HroxXmPgl1MDkAOicH7Q/pwTj2QXbKvWofnkdXPUJv8qY7yx5t
WDUCeuTPTg/Dukqp4RRTAW3Ax884adnSELx9cTk/d/ZxIe7lzyf4+2zTqKdsN2uhQXao+pGPzysR
5HmcQPFhAWz7EnKwSrIiCgPfXCdOG1Du7yj1ZkxHL17qyF/SJ/Xx8pq4LvH+zUzG9aDNoNqT3klB
N99gbiVRf5qT6KVO/8anU4UeIoZloZ4ts0nZ1A8T6kqThsR89igU1g7f+ohUthWTFyI9Ae6SUPuA
yLOBCV0W9Z40SRoaEer8Ezm16YOunIpY9CjnLsm26GGF2p3GXilLKNfyMmoEzBSU4ivfpbIDOUKH
Yl/1W01QO+I63sYa/ffNuU10qbIIOttBXkANJDxVWfcnrr2xQL/pxkIIiHaCdj2OTjxcFRHKlzoR
VaZEq2DiQiVLNojXJCswy5u8fVDj4LIri/4+k1hq4zpES1MoQW4/JfZzQu4v/31ulN58I+ZyGPUm
sRc1GwNd89FvdJLU1/ODvtaC88LxX5wSHek+xP9MgCc+7sWyYApv0FUzmLvqWygTBapSRfeAaqio
78ZJ/VH935hitj1bF63OmkUOlrvFDfclwjT5SidrLUxc/fMRuY/GmP1XOqXCiVnMoIHYbyf/Vv+x
Nor60QDjAGOkDhIx0HC1iOxYjXJbS+OptcZDToaXy77AqT5+tMU4Q7JGVZWmgIYPR0oFrJzaU/Sr
bP9bGTNrZxQ80zje/WGrmMutHrSxsCtLDwj6mK8mCPF8dR7/7brYYZCCkKQqpVANwtlJrhWPkkpI
br142kMF5nY0aUSMJJyca7sw9VNdIFNWUFvbwWoscIuDjBe1Zc/+UnulIep8Cc4W25Nv0b9Q0qo2
AqM9r6rXJE+LqFkuMkFfWZtQOuWZNWtQVzoOub2PlOk+QytmkBr/sgeKzDBRQpZBmzAkyhooRpBF
i2PUdxa4xi8b4VT6qZtDd0pRMZGEgPRxMV0bG1PaoJsw7kA95Kpf1u/ZL1zkXhfg7n4qLMcG9/dl
o1xPR6ldxlgQZvRUuvLNB6ySbrEkzR4CSOoFgxH7GWprl03wclRU8t9tMLFoaFJNmTMZN+p59KJD
48supVaKNGdGXfZKu6GzVtLX4VD+EoEJOSVZfNONbSZMqaCeVqJhMoPyBQ9ta0+gRx5701fz3vSb
lyzoAnIIr81HwZI519cHs0zEqlPNHJLSohHLBLtceUue6NyO9Wh+a5+7s+qH36eT0KpoM5mwpbYt
2m1jTiXacG3O5w5qjNne9LUHKweWdrhZDiIGB9HmsoNCCfAkdmzjVgMXvk+nk8LbFdoT8leKp02P
FSWld7Vr9avohuMfF0XHmJmqAfPDPrt1Pe3MTMLZ14p9+mj9bmuHSkyp++7crr4dv4kVJWIhVnoM
mQwbe/tulwkGZJWkrCob440fA8Qj+Mj9QfdpxF6E9zg/a6D4CPTewCetMQ5cFysEyLoyDPqd8oMe
mwJ1lLFFGQUChjtRyBaaYxw3Hki6tooqBxRihoFdDCdi/vJMQZb5nQhkwr/YN4tjHLbJoCyAzB5h
DaqvY+gsV9XeeGxeVnd9Lv0aJaMvgoPJ3bx3i2yb25DtXG5HgvfyC0aAjspJh5TN4Mleffwbkg3c
A7mxxly3ixGFI+kVK7Cu0ts5SNAMCncKOGoU8HZgNGInOo7ci2pjkLlCFM2KZAXzYEFvXyn1wULy
bwpeL/yQurHB3LkdVF7qIoKNcdeeqeZMdURd9tDtqvNwpuCS9iq8FuH7RAtjDl1amGZmjvDLJv9t
mvfJrHpFLqpI0V/+6WRvVsZchmGU93iDJjbG5obfKjAXtGYJPFJ1xiACdkskOSFyD+ZiJDJU1vQE
SXpupCD/tLwRE3KXHZ57EW2WxISPNFGyorDh73Nn79qidCMZagFr9kWubEFFSGSKCR3SsqQ9KBv0
QIleF3lwCkVx8vKLNP7bbWKihmXm4CfOUzOIEwyiRQf1FAblQXuw7wYkSsNJlCOJwhTbGRg6BbPM
jY4ix5FWKhuExPqgHOk0TLsXM7TS3//JDQEBR0EZ14zC1juqgmRlQkJUKMG6Q8Ugh5207/ei6Eu3
/pIZ5kgNbdlMfVSFwTBHQaEUHjGOlrk4NXg4EoFvcI/vZknMyWokbUHtOh+CHO270tjbquUMhcAx
REaY4yRHSq6HBBRdA7hTqunYhg9Gebh8njhcy0goNythDpTakXZagcjE5ljo3+G963yZzu0+dAWl
Xe5x2hhijhOZ7EJXa1TWCqvfSbWXdI1D+3ex4QmWxA1DG0vseYp7OVrkGYJRbh57VAUx9vLv2leg
BckOA1+/ICEmqrvwz9S7Uba+O4ACPGsnSQ6i5wxU3HTksj+he9j+ls/jXrq1Hy+vUvA52XLvFI75
HBmxFaRx+mgn9q7T20cQ3x8mEu0umxKcX7bMq2kh4ngbhWhBYRDnUFxNu+EsPr//jysaVL+OCjPJ
jL8vRtiPbaohNfRkd3xMjuQWRVHX2rVPoljBT/PREfqfLcbtc72YIyAI8NA+RtcT3haFPzxRsYXY
G3bJ7fh79SPX+DKdRBkNPyPdWGbOwRISNapHA3X6ebdOk9PHu6x+NotvIflll243xH46+3V4TwrB
3ck/F+9rZs5FbcemOSgYXDV1P18yZ0WZ5rKn8JoQlBDgf5+VHW0uIZARYSw9BFki9OWdpnGKK8kt
XjoPAmbA7YBefdQFy+KGSZBWYFqC4lxUZiu7zCiX2QjtICyvc+2bkZ4bEf5SZILZsyIE/fk6Y1no
tjlhedb6l0QRLIN7oDfLYHanawwNLHEQ/pAUo9ccqdNKzPt0Sf8tM1tt8EuixX9wiykgxMBRw6fT
WS6jbp0LS+2AQjCWgx3vI/tmSAWxg/uqBVUwAUmEboA2mLkp69I0Wz3KQZqw6xYHhGBoTM2H0Rkd
M3O0m/CH6oOIShAcCe9jbq0yoYTgjlG0FSWaybXuutaRXUoKn+5aPGzT3X+GZGNv3VOvJE7sgwXk
aO7Bqb4P/ctHgv9LwJZMVXgAwmF+iVU30PuZaxIUKpIeTFqrsktqINaz/WVDPB9Foe0vQ8wxQB2u
1AqSqkHX68cqK/e2JDvdKBpN4cavrR3mLCwSeqcRka23Agl9T6cPtq85VQD+sithUYT+ajap21pj
TsXS97E9QKABD0BnRvpYgCYKOPz2JP0CzbbfI6bk+/Wp3ItAiIJ9Y3NkpZpKKBvYelBkD7N0ytOX
ZnR79cu/2jQWNWMspialGLMOSummXL6P+WmdBGzhdD8ufEEWJxNK5oqGE0yE4bkBZQeYAJ048YzV
cvsZyav9fHlJ3EwIDXQDWAFbl9Eexg/alGCVSkk1EqGepO0Xv/DXA5p2vnFjgWZ4OZheIviEXA/Z
mGMOGJ17Xusa8g+ZFO3r/o4UQdhcA/sGJvZecJj50WxjjP6YzdqSZiKWVOCFG58Xd0F9MLubT0bQ
eKPfBeEJSFGxbjOvxLP9nsyBy6MhTaaEziCC6J0AeyT3Hnkw981uOoBSWRb0i/mxc7NG5sjliaIN
VYmeyrLX7gafzjGFt92+uVpR8AmBaakxdQMJOMVNHZAneMs+d5td/k2//ZMiyWblbC22R4m/Gjta
i82Is1RP6/RkZIKrQuSuLDeFJjflNBcqfS1M/gpueYALoQydO6AI3k1f/rnIMCRP378u2xSRAcg0
tHLGO6H4Neie1HyXa+/yCeTeBBsT6kcnlaBA2QC6ToIRBCWkupnm1NH+QF0OD8f3fIXdnLwH5G8C
UwAejnPiqN56APQ3KB5RQ4Dai7CQy01edcy5Uc4clMiZ0qNeg6ZdDZcVRHNUjDd/pFMblbtMzuyC
9S12yEk0Asb7jrKBTjrYAGyexKKs6hGxu2DKf4z2QyLfr/Lu8lZxb1MZN6ZF5wgwmc/slSlVdWVC
SCawH6pr/Ux9r3fGGHzwNFp2ojF57lfcmKP/volfedYuC7q/K8qOD2P7kE4C/jrerSkD00IfcCCy
YZeD4XsgBRXEqk53rORnFr3WtWvmr4KvJjLDLKNep9KWV6DEVttJRzCYKphVh2yxn7bOlIPtEG0w
p3T1yRFOYYhMM7eblrZVA86lNZiVc5zfjOPgJPWXMTkIlsh1vs2XpL9js1P9EKlVtiYycE/GMTko
p/FA6eB7nzI24CGFPpBIUExkkrncrHqCPlZlRkfFuhnXU931TiX9yStnsyzmMmvlOZfUKgXN4Bw5
clS+tFb0DBIFqIjF3r/8hMxFZkkk7pZUWt/EPXOQa0xXxd4IoJzngr/atb6HkSNi/nkbd2DTLTSf
/4+061iOW8mWX4QIeLOFbbShNyI3CFEG3nt8/ctqzYhgEbdrHu9GG0XwdKGOq2MygWqKLTc8eSih
Q6ekTZ9i6roBdzx2m/VTetWazXV23x2WO/mH5rQ2WvuWuJPfGvDreZcPzZJP16GwhygWRg79bPf1
k7HTTz0KoQ6GUd3A5U7qt8HpHPXIvXJe5oQuaxh107+8n56uSinCFKT10Ct+lIluKRwKbnQYB2SJ
oFpCtaL2UyvCMEYrvkpuBIDDTPeg9XiWf47o6rVu9ETQTgF9c5Vx5mwqoBQJmZuzm5ng6p41ynFX
NTaxghxrjLNijk59hWA0gVIjOKbHhWx8tw+JM74FDcN+NtOVtVzK9UVzgL4Rh/vNjhjzrH6SGRvD
SY8Zpoyd82AsyxORyHpBozXa4w2yHolB8qcjjshrT7tmRxqo+T1Le5mno7zeBHR+7LNHPKguF0B1
kRnq7Lm2O4eMVCCreLisTJu6hJV9DV19/Eszkw45wd9RK2zItN+W7rET3ct/fwPhBEnSSgClJaIk
c3pmQFkHN/PlU1eaoiU68V2+y1yAdP1EKp37s53bxi1poAZwCwbmCy7/ijMk16cbXP0KSmfiqFhy
XQOFCYJVJln504LRLHR9IrN7DgZruVXRfgd+HjBephNns8BXt+IKUkUAD6nAf8U/H0NZlSKha1QN
dcdRsaWyvO+xUj/p/RfaJWsxVPjCHFiRlDzeZkb0mgvf6mmw5opVpdtM2NZSqAA2BVI/ZQLqWeCA
wmssddITiJqgn2ioMvWT/DH64tbCqGCicZOaahPUp5rmYxKJdlN1Vh1WtzM2EoNYfVbm/P6ysjAu
i44fcTeq4RgYs18UL6gYPpVKfNsoHQtcldz5p5OtSo/UZY1dowhGjrUWEB57QvBCVuHG6gGryizl
37Lx9YOLUn4+ziNhmdB3aiOrQvEx98CKuRR7LsXyTmB2FgDvGyD4MwLxpitby6Xcpp4M6lgqCw/g
dgLJ1nqBDVPzUl+yMgeLQvYX7m316KOMrAwjVRoGbLlwqOF2MY+PitrLqDGqA8xjURe3aKM2xnMX
+Bg/wzJmcxw9YFVaQeNgiKfGJNi8U1kyGRUQGv5XqOWpSknrkAeGOmg5XMBw1JhyIVwxmRW/Xf6S
mwMhwICTNALQCpx/KsNotWicZg6bFPlsjfsCJWs+g9/O7MSNLVMsrkGhjlmlL1UGdAngc0D/JL3y
j25yMACInwyV4ifN7aw8h8tNGrBc8bb7WgmhzpakJRi5BqAx9Xt5TzD3VV/wcuhk4qD3xEodSHj7
ZOVAuJPxEgRqK935V3OtU5sJzWXjXgGi0JllLvWip7yxjb2405gVo820DAijfyVS1t5wbRwDmYfz
0Qga7WpxCcuPbnf7HNtYP6TclgCkwt5L3exdruVS1t5reZYtaTH4HNeZhb4P1dQMlKsaGlvvufwG
iLZWJo1mCOhThrqyPjJl+XzR/afwL90rwHIqXAL/rbx2DjJwsHmwHM2mP119YcoB6MkMENkendOG
cwX01yeBtRq/7WNWIugYG+VaEgxq50u92f6W9yNeL/yNcpoiq8ZUouGzkBhZZ6LibLLkU8PV0NM2
D80w8VLW3vJmY3SlH3RYHYIsS0cZehnOTuaLFmmcBC/J82iY8WBGO0J6xarknrutF8yPfo0lWjiI
lYwSnezp+95LPcEjo9eh+0W38tfs6BGBuQWt7SzUANWfzPz7uR7j6Q/A9De8wuFeWBpCdOzSwYhJ
rIojQEHMGqHBwaq4OIV64NUlGNAB/5z034fw52UDYwmjXAqIA1Dxn9GY1QLZGgZnUe6qEJX/tLLq
+cdlWf/gn98/JOVHODnPK46M7EnXizv4y04DgzVheWms/wGMbTPZezc0jXIdfQDmbDBX85jnJACk
UJHH4KgelVdpXzjjLn9WH1lRjmkJlP+IQSzDCXmHPvfBuA+8ys09/Rg6qRUIgBQhVU/mUhTLodC0
m9h6CaQEA/3nllR6GE+Rq1dm64qu5DRWjxkTRsrCcCga5VDA9TQKdYghj0FRTaOLLY3FF8uQQLNr
dkB9i2dRT/eZHJrgzuNr1pripgRg5qH9ih0O8PN8NLIhkLJ64TOdQHbVmVk9kDdjYMt+8TuOUGER
D+1hYeAikL/5ybD/ygR/zUeZYZfOyog1cLDlBF7uIMv0DE/esRKTTb1fiaFSLU1Op1zukVAaEWrF
8L69ahscI/thCaFSrV4X8caNgXTYpY9pf60D3Cp5YbiLzdi/OgjlCJtZUqNq5jRfuSerKCSd0yzg
uGEAPMEjg9mOJ7/50v1QvrAN8lioI7in4QehQ8Vqz65yQtHkUcLIvC/1/1ano5whr4xFMPSY7MkA
ar54/XKjM+cfWRpHuUAlG6Y6BSkvqjOq1171J/AghyY2o94MRwMgpWBFh2pfeCCubX6x6l2XTQyo
ax/VHdjPcl7OJThiBGlfl7mr1qX9L1WESqbEcBrzodUwQdFbHKaL031uwR+dNE/4HYIchmVb2yFs
dWuU35gQmeV2UVEDPqqe5ErA/QqPYNg6Y98zgQUZVkZPnPU6Pw6CgtRt9tInHcTnv0ljMPe6Pdgu
lhkTnzmSYFYUY1zc+TmwSkCmQBewdYER04igBYTs2d/NpOP9I54/8kqA1nJzWY14TyxC4i5hcM+j
/2l2XfsY6tpOHdR/5+2xQPxRFeVBbjDlCZ45STDl21g1Mb9nTbvFmzMLwJ5k1CZyWMNRrMuj3Mlo
TBGcPYZYtXrHjw/6fBUwUVlZMignknW5FHVVRZC99NvJThEtd8oVhs+k2+hKsgqwzbXP+mIyzI7h
Kc9FhtUFGk0uYUcQGtKhX01WYUOHs4a9AdgCtl8mTuqzWyaYs+AkVHSR8iNpmwkoksTRPtOv4362
F94ZQGDKz6xTbfUCBONdEOVMsg4YXOhjA5kcDUjkbqGj+kGHQaxsh7qPw/iG29HtXRrlSYpAyOY2
nGFlsdk7ZHeAu6veuO/B/ZnaIjG1n/9OIr3BXAnjkAkq4mm/r/wIbWXuKrYaR9mL6LlmFustva2b
fw9IDzWIwdwsCo88pJNjs0ztFMyvM8+6tG1VfJdC/n+lisW0xDKCjI6W0fiEPUpMX2J6B86ftJGZ
T0HGpUmUI8miuK+bETHtv9CaWWU3hwYjlog2vziMojBy7e3s/l0paWoDpKiqUI/wIrUTnAjr4fIm
vsTAjOdA8p2kJmuEe9v5v39PyqM0AZ+hboiUYWzfevUmUBlayPr7VEpSB5UIsjqkPW16n4GKr5a9
y2q+5S7w2kFab2DXFGivHxVC7vKp1BLF8DVjn8enOPgNnrKE1fzavBcRmEuKpmPmA3irH8W0gT4N
CtBxCc/sf5962GSJYyAaE/iWcScyVGHLntYSKT9Yl2IqxhlS7rJ6GoF7M8PP25e/3WaFcS2DcoGx
wkd1VEMGkCIBxntV2BKooa+BdOD0L8lV+tK91pyV/v+pobAxu/qYlC9sulAre6y9+zVISqPE0gIW
KO6W2q0k0JlUFDZNGw5QOyl+DYPfcepe/nKblwNGA+xCIVBJNDTJEIe5IOXwrVjkLNq7ZjhxLATH
bZVbyaBMM+21DAnhHAGXVb0lmPaBL9vKlXwe5gvvWWhBm59sJY7S8DJM21KUGyD56OpNPQwvvNQw
9I311SiV5tJBbzm+Fv2Ke50lrx8M4FwwIgRLBqXSjZDljUiGrBXlLQGSQBuak/Ht8u1vFiPF1bei
FBgvAmHpJ9SaRou3+itwG/ilL9rViZWbM05Dx3CtFTiJixHuNHk2h/ptXCKTZ0JIs6RQJQTZaNuA
H2CPffGzrtwiuU+V3eVPRq6WzupWX0yi4nY8DMUw81gp44zvRmul3F5M3ngwScYPlwVtdrzWkqiY
nQqjIE05nmyqaod3pDYdOtpdk9ncrybCOB3WI5AsRI9Bx/AJTMnEwla5iWHoRrtEKDKJr7PVHEnK
BdB7D3tRlaN41VUC1HsQJzxfPjCxy0tfllzuSqo4zJk6FVB4rh5MtRxtgJSkner2BWP4frMvtP6y
lIcQ2zo1amkO90u9G+XDGGaWsexSXjHF5C6QczOLvIg/NPIXALOEtWDKb4x9rVZpkso+Zi1k8UUI
WbteDN8nUU5jqdomrHmU/JMwsHjZsEvxSzEPsOVgGhV1QKVRZxDzrJc7Ho3YobotpptQYp3hH67n
XQJ1CFT0u0yNsOM9cC5gXpEba44+ubxbAKL8S+8ZAsP+3/NQLjAquKEakhww8Kg1VZVZ2Fpica05
WAZ2jwQVJf78a779r0w6qpd9OJXhAlzDaWpjzawrWfG5kRcf5zrKQ0aw+gdzfpdGeUV0tedcDBYU
93fBiaB76DdNYLWc2Z3XqyKHK6zyrbeY8yT/EPnfJVPOMhOCqVSnMtqHT31mRj8JuzsACKxAdsiQ
R+yyelBMiZTTRPlH0XsFTmT4Vi4WAbgHKZSpya4CpBh+l5wmRnF8s7K20p9za2XltjQhrXNtiDEh
cCz8P80h4/SHpZZj4sJs2/f7B6V8ZD0VozGLIFGbgmuhuEpY+2rbPvj971OeUa6kSp8S8Kto1W1c
hzfpeMCKcVhqjLEwlo2fmZBWXy0f+2FoOTLygL2VHWmPt6NpnMgLBJ1kRmTZXCxe3xHlUcoEOU6G
BVlfuNfOpMKjw5mtVVs6CKLdAIOTos3vuKPWMZ/exB1+jmrvX5RyL2g3zeUUt4EvoVTYRL2JkpoR
A1qn9oea8dJiaT8N+z7MrVBhl5n/D4Zd5qov0p1wNbvJrjrpV9PL5YjN0EZ6OEYrjDaKYjQegswJ
SO9uLqzLErYTur9fjwYaTYu6AyJoi4m0kLfq8bRgUXMQQ4YUhtbTZDEaKez2A2Bgu5LveEdc9Dgz
QaK63MxqzbcmpzVd8ZX0Xld1XRE1PPjpDcC67JaC1xbZV3lP1Gtb7AtryBv/8vc729En9UPhQxRE
BWitdOGnLUI89pUgwLBPbti9k16dx0y9KLCrA8ayr3IZACNfrjmJK9FEe1YmXib5CKpQDKU1P4JT
hSXRwB9Cs/5WHslkBep2D4yzEiu+dFbKObb9KAGxGkuVgythxKj/pcQm94xJbEA9D84coyEmH3Qw
R6iJxdrh2Ta91Wkpz1lFaRUCiImUloNbTBM78rCLLcWT3fb6LFH6yTguCZ6fj6sJeLUD0E9WqO9r
KFNhBHNJKL8GDPwBluyZrKJghwDUTcJXwhwUCBTz2JjWsXz18TYlrltSsY4BuX4cYlN22kdNM4Fq
9YMM2fILE/p5y2+u5VEuO65ylYsEpA7TiJphNZl62Juy3ptF51SdzrDGzetbi6PcNM+FudKIFbbu
MRhKcqT41ABtinAPyTvOZ2WdW37tXRxmGj9+zaqXYkCxFdHeECJrMEpLiuIbdR4YgW/Lsa3FUJnf
WOtpJAh8tBeazFXAirqUnjZrbs9aMSO69kkX35NouozEh32ViNOY7mMZGzYgNVFk+7K6bx1FFAWQ
eRIQaIBIfvxifFNnczRKYCtXr9JgxxtuHXol69G9eY6VFMqmwMwQKlzegJ4hv+aKNraqulMYurZ1
9+uT0G6qqvo5nsB6OKg7QfFj4bhMt5c/1nY9dHUOyhu1CbY1tQwtoXlPau/SIdJNfbSq3WTNtmh3
XlrZem6y9vNZR6OcBJpgXTTwM4D9IDnaV+1NEv6+fDTWDdF+IS2iNAK0jj/3R144Zikjh2LpGeUI
jJ4r0pwM/HaqsVeq1h1DxRtAxGXIrEGDy6Jk2gmMsZL2fYNLMqrTMgfoNbl972BxnqFw29ogQ+dA
NQ0mFp5yA8aU9pgOBVNdv48eBOORTGsHduvGfnlM08c/8Z/FJbGdeqykkvi1iv8iGrxhUqG2GPlL
aXL3oMF0/sw5tD9Sn3fJNMzk/Q+AiJtauBJMuQrsobZjVmidr0Rm/CTvJcyIi0A7eOB+abfLd2Di
gwInYlKVk/N88oErsZTvCAUlCPtg0jDP1i6W5qKihIX1vsF0c+pmp69lHCt5lB9RqnyWDExd+ssP
PXc6v/W6XVqaw2wW35Nd5Izmlzo5K4mUV1l0wmfHAaIuQqKfLD+iUbPK8emygW/OImJU/K+2Uk6k
Clo57xVYOH+rGOb4JACVxk1c3W6cRNx332t3PvB3DKGbueNKKOVWAqGPgFqta+dCOJmygMHfRdfl
bXKtF1bwEGOfHUtarpEceha30XaBBqupuqGAsVKia8pZCU4+rDAHvlg+CZEdWcozxsWthN+NN01m
AlfRSq54W9yxPNC2pbwLpixFSPsyzTjgvqZB7gZopieoeyksFPftEsnqfJRlCA1wzocFYsBI5Wou
IOl9FWOlDdr37MW2zQCxEkaZhVzx0qRVmJlJs9AVDYCgZox9epYEygyEeVz6pdKhoODz7aP4WCUs
ZmvmJ6OMoIgVTcr0TPWz0gw81cL7M9ed0KuP9cPyih3liUXqwToVZQFjViNV7BXVb9BkKH5zHOsp
uukf8XDgATdJoI2pi8nA/BnkM0xMEnCk3ouBc/MszBap6wIz+qC3JsOoNwPsSiJ1UZEYcu2SoB3U
OiOyoMxOT+ltZAcAkZ3BWCjuQle6ERmu5Fz1+BQHVlKpqwsrXiu1GMiawo/Gby1+dDBscS4oC1Zg
FrfAb74Zn3lzsRqzcNAVfWOZ9bZDWf0E6i7zIgqaScJjbbr+g8+0PHeB3e00S7nNrka/veYP/a5i
VWs2d1rFlVwqeWqKRuCqJUX74RjcGrvZmmzZApH4SwqUhNYmADWtP5zGHca7dozL3vRl77Lp+YlO
EtRIUXIVr3/eCvb5rq3NQbAIDBYPgElFtdAKSbzS+ZdyqeQqLutY7VFfB7w0mfYFk8itOprxr+h5
2ovfdASrJbFLZvQnWnRBy+gt6S6rZ70Jm8CPRzBxOv335no6GFZtL1b+ACT20jC1EzBYUNesmVX2
zW+tSYIMYDMMotOj+0aP1I7rQcxJ2sZ/omUHLoHTEprcicwUpe7CmTFrbHbTnjUgb2kSxlcAZfUx
o6yyVl8iBXEyCb/niJGxaOrtb05xL1/p9unexRBHtkpcZUwRZUkRoshevMTRri1f4vQrFcfVSajA
m2lKK+Q9TpLquL4b6TnJBScsGTZxfnZ/UpKVGCrwjkXM97MQ68CdAHEz2evg7tJjfdLt3jDlG8UR
9q1reOph3BEEH9FKzfYNOPoPX/igOg+CaUAEgY2bcgtxOkldXIJSNVAPYolF3+GY9ox323bEfBdC
174nhU/leQaZORlxg7N39Rus+p0XUvmdwHJ1mzqiSzJmZhDPYAIfdYSTl5ErMAbvi1VqqjWUXc1P
kZ4ywCC3H1ErObQnX0Y+kYAT4Acn9XaJTe0+3PXYWj5DWgAcOtk1TxIGxnuG6myf7708TRWosFFf
RVOaCT6vWTqm0dC3Y+2ysERQ1jx2FYbS41T3w6K64ub4MAmVNQ+spfZNxVgXwShz7uNUFQWeA6Hv
4wKWiH0OtLbqIIZ26fPwjl8Zn16Lo0xbDJRR1pVY9nWstJeCZI3ZY9czLIpRrwR2D6V/0hBxWlVF
exHb15LdeupoKVdkoFM0u9oMr1moHMRGaVeC8TAVBWDjzEvxUeA8JVFVRiSrMV5L7VscSmax/FAl
J5Z3cfGaFr132Wls39tKInVEuWy0dozRP2gdUs5PXDw6OzwbdDe+zqzma3qykkf0deX2RaUe9Kqq
ZDgQPXACT9oNO0RRrCssTkloFBi2vRXB11+Uyk5HLJw3eY/zcVhLrqbA1MsT9p0yDL8395e/5Zap
rUVR3qquDLnkuAXV7fZ7lMgYc2ntmdXTZWkI5aq4XB5xX7XsJ1NhLc0hDu7zdLHK8JsgArGwBtiR
weqibQ6wrU9GhZYmm/Da6OEf03TXpddB4OaFXSfg0+13gLM2JQUkLYz5IaJ4F0yBzjRTJdLGTg90
v9Bnkxd/cgsjO2Bcl0J5RkVHdpVlONRcdWbbX+d47w3B02Wd2KyzrD4dnUGmsaALxQQphF198mvP
mEENvOCNIprZvrKCK+aLbFvldUCMGCpB1qNUXqlbseR4qPyi+8JsWEMWmtq81/vENGRWx4o42s/X
9C6MUvo+kMO5iITAVx8V0GDnTuQaDZLUzgGwglmdOtYLevva3gVSBjCJ09xJKQwgar6phtVkEUAD
GXF52/GL70Iohe+wiczJWRb9h7+riszgJvXIsFJ0wNZsZ0qM78g4FU2+maWqFoc8HhqR/j3Pbnhx
cVu5Z2j8tjJKSKR0gCXzWK/46HwrvkbDD7TKIEpV90AUwKxj6sko+f1BYopt1rThZlFcAgC0KOuk
DU8v/6saJr/4JsUMlht4hlu4pTWUdvQs7AEKsQ+BJMLvmM+2zY8pK6KhIqcDgSpt2VVvLGqZaz7W
yCxpsMRmtjRmvW1T81dSqI85az0/FxN60bJHZmu4O8zWyKg3hNB77kYMmX2fTY+4Ekh+0Cp0cjkK
0XqHKYO8eRu17wXzRKzvRuUCVV0keqBhTF28bfeEiYBkwQTiZrqVr8F7gAcns4hC7uKT/1gdivym
1aHqIa8WvcCIUgSwmZxs6GBRTDQrAKmy9nM2Q+dKFOUXUz3NBYVDti17IFcGz1F5JDA6rMn4Tfe7
EkN5xLEv8qqbVc1XOzUyjRp9WjRcTT6eUcZEgzAXv12OMeR3X/qElEech0oNxgECk/yl6QH7Djyz
wpVSFqshSz0opxg3fD1PHNSDR69pvq6rvc6cSmV8PHpms23KRhDCAWc5RjdcuzPc/DHEvEU7mPMR
Q/PfJgdsYl50YsE3brv892s7z9KtFHHUwyLkxxpIS/v+OyCrXnjFMr63tvR78JLX0B419/K1Mcz5
nJmvBAJgOIujpYBrFH7PpZU0TJxi1sekHMZQ82XZyZCQ/x7s8qq1Siv+VbxprSm8/gECbaz5rUls
4eflo227/dXHpDyJKkRDEWct6LD8DjlPdwg48PmpGEol91d40k0Ffm5WuWD7MbMSSzkTflAyYzAw
Ug9iz8qXkYvEpxFcgt94oF1gvoS56sowiXOJeHWHVcDlC2ZTB9JAiK8UxDdC+9qZ/A/usbcJqzUG
xO8YH5elOJSDiY28iwMVw44pJkBM6Zu+B3K3I98sV71tNAB2A2ukx5DJCHbn2c/VQVMlqfu8go/h
dh14hQo3fYXKPssmBiw9/u1L6dDqIilXUxR6VtQFJuyF8C6rgBQpWxVzeZIE6At+k65l6Z3OJRjZ
wTIj4M/J5gc44k6LB+woILGwcJY2q/aSrGuSqGOOjKdrCUugYLZGx5RQpnsAML7qLVIKXB6WXfPM
3xiPgE5tQYIGfFwCZcqcE9gOEu/iKdPQ4jbPJb7BkjvQdWYM5mZ2dC9X5ngj3w8Owa4DXrR8xXSr
pIT1+SO/y6WCbtTqWRKEcKuJH+9qgJqmAPgWbXZrYtsU3wVRVrGMg9gEwBP3m+QuDDIzGZ2e5bJZ
MqhIq0l9PTYqZFTgrq93Ck4ifM26389Bqb40tiD6ySMsid3mmUk2vyN7MKVX+WGyRDdz4nuWITBO
9SnmylyT4Eml+3H1lFaFmeh2GTNAFjZ9FiBQz9SnwEGnTqWU6iJJPKaV8uCKU27n7Payg9pU7/e/
T9vyYIjA6VWWaK+KXtT97ng/H9yYf7wsZTPAyAqe7CIvSgpPH2NELzqvA8xmgDJuNgW7P8kJULFM
oQbUcnQbOFpsXxa5dTkrifTBwlbpw4hgRulx6MpDe0QG65VdyHjxbt2PrBsqf+76gD/oYxqezXhI
cWFq+EUdWpEAPuea9e22rmgtgspGwjwSjTrAFaW/lcwK74K9tgNAoR8Cm03x+tBDigAoOFZ7ZisJ
WoslJ19FLgFccXOsIVpi/kvqfLHLXSH3Gv1GTQXGXbFEkbtciSrHueZ7YKD7en9Xpo1bYH+x+Z7K
r1LJ8BKbWrG6LsqrLi3G0MMWzbNlMNxkCO6grp7cPXxB91ZSKJeqJ0VTDmGMnfJlJ2KcvDi0GqPK
xzoI5VGDXsZubDgOvtxmpma4sXxnsOYlN8seaxWgnI+UD3nWDihCjFbvVH57xQPqSEcZbnDin93t
/8C9zDCnTwwh4Yx9Cq0lSBDxVfu9vsvgxYU7/T66W55EO3ZD1sIgw7poLpeoHCoxTjFPktdvSudM
AegltUOtu5dVYvOZtPqWNEJspoNrlNP6wZ9+pCoetVYKJmQQPQPeG1hpD80+do2fDJmsr0l5jgSc
2d2QQEkSoPG4OZYrsFV0Un3pNR/QNkic5JHV+ScqQact62OSn7QyZUFcAB4x43MmS2oVgstpb1N/
I6IIXdZoIV8vk8U4JMN50IM7ehAqXSol8FPAf1dcYcdZwTG8BV9ak5sKliR5M4xM7YbwHjG8yeae
2Pq0lDvJJRQMkzHXMV2Bso8DovD77EAmhsgMJ+OcWwkh6ediNJo3FFTnPn5ZSWh7dHErAH/pjy3v
FIli91ptFqUtYYVEOYixM3Iiw81sdnjXUqmSYCXVujBNZNrAMLEm6YgW9q132qHEctpgcXg1ZSjJ
57BM5hgHCZ2fVGl1YPL/K1UCjXewhDy4bBt7dkRw8KmFBaYEQht+DXoiFhP1piNYiaOMJV2UppQ6
RPKudfgOK5LtrxljCVwdmoyb3DTLlSTaRnqDLzIRs0DZcbDJ2zcC3gTYDrF12oA5PLRFhu5smshK
IBVfUcbVhqFcBl9UZjsFJSvGNrksMMd6X7M6sds2sRJG2QTIiYZG1hE0ZG98KlyCx1gT0AbMNX/J
2axEUXHWiEtNESI8RBOfoKUDNcYjpQMWOgTrvqhYO8ujMicVeb1Ed2PxKMo+QyE2g/nqHFScXZZe
aesEvS6txH4Pnnt4UWt3QM3kvfyo7TOHVHVZMHiMU31CA4117N+AecHX512vffvaJsnKdeiU60hl
bcmGCK6jEG40tJ1qIHKxsBg3xxnXQignkYvG2AcFUi3xJHvk0TftgsrsX7Sr1KttjKX65Ilev6lO
C7CxfsdsDTHchk65Db0fWjEb0LzOA2f5ERC4uN38yBG0OK6y+NIMfzaoyrOReBlKo1NeJFTVqk4l
gAqJ8kFKSztWnYAJWcJSEspzxFHaqH0MC+t7zeyKJ5FnTCuzTkF5i1wP21nOMQ8987dV7NTJUyO8
XjYvYp4X4gg9DNVXxqR1ItDFin4vxIod5fuhn+wq3fcTCq3Gr8vitt+679ZMU+QGWdm1A3kSjnvd
U7BoIfujS+bzQXLHjJIs9aNch8ot/aiTNnIzPYdlZgZN7ZZgPBgX5/KxGJpAN1oVDM8pUwRMxJx/
nXkMx8+sRI6Y6oV7Mih/gV6o0nFkcCE4BYoZn+luZLPRrQWAyxwzeDA0z6A8xzgPYaslaFXHqLW3
h2lxIpXRnGZ9M8o3jEYgRkkLSGclKkyE3jH6fvlSWGegfMAchaiaztjRGtpvMUrY43zo9dvLMhga
RrMxF+lQyG2PMXVRs4yqNsf0R83flIVkX5az/dp8txuDcgWN1Em9OkZwaK+hDt6V0UPPeyeLVvut
eCLsXP2OlcCzzkYlEEo0ZQkf4+2Q6vdV+CL6R61yGcdiyaCyh64JuzlXESDip9nqjmFoNj+VAwhX
DvU3LcLCoz6Y9XVxYpHcbimfwsMqBVUSQBBC6caYG0EcziUm/fSUN9WWK8w4Z7jWzTtbCyEKusrR
pWkpGlTAsFfuznsB4GkxBiOM0u5IR18HUuq8mw2Gomxls2uZlJ4AsaU0AMeNyTQhNLtEMZXujhuv
k8Wr8txk3N7Wq2stjNKQLEdDIgX8vC9Eshn2qdmDw9F4TTSbVx1OsmOps9r56bLULbNeC6VUBtzL
daiLSKGHRQDbss3nr8X4clnGZphaC6EiR1JihIAD1BRwwMm7ufU4S7azJx64XWxny1IUulY+L4qQ
5wmqido1+ODc4Cbe6zfZc7cfnOxOPsR2z0Ks3Ky4rA5IN6ZTTpVKLsFMKEmpu8oGUSoWEFKfwDuL
AmKxwHD3W5a+FkhFlKwacqEPdKDI6bJlzMewvY5V4HMMzr+7uvPJV1bH5UZcGyJexnjKoVtbeqnV
u6UfWl/NM9enovxIG8ZKlpOKziDY2Fpd8FooWHg7DIU/t8VXBypTDZlCjBiT/jbu+6cWTTZSYIje
Qt+YQVJYeSBYef6XX5HyI9nY1CDaA/kb76ELXeHtAJ7sG/4a2EV4RLKmWxju+FxoWR1RmJVFaDh8
Rmk8zCD6bGWGL2Z9Q8pp1HIvA5IC9SG5D30xQ6FmTvYip7HStG2PqGq6hpiCnVBKy+e6l/VBMjBp
EjePUs7rdjoti9VL/HQA/KBqKoWgmFWujc5czYuZ8u28+39fnYqOiw72RVVWNRAEfgw7Qd0OWmKU
IInCgCHZG7niX2pbuQXDxC6wWCUN4gk/JqaQposCJvFEHsKoNC5ruHxQBEgj809kj5lw97HXXTd8
5Ec5lKUJBfkNIeQ02BGJQNnrJHZEqu3Y7o1fhkdwUDE8yedQ+lEi0amVUuJ9zjVtBYlq9aOSZjMc
vUoCcVn7INWsUMr6ipS5GeocK0mOAfbE1/dkel3yCKEXc+Lis6F9PBMVsQEk2xoZVxvgA5Fc8Pdd
I6G8abF4FlrqM+cHFnPHjmj8Z/0AO7qsgDFToqHUi7bn4izJA1Di6N6fBeIJ8zpYrLexnM2yv21p
gEbmFRWw7fRzNuFVrsqzRv5b75au/pyOcNYyi7CfYxr5mu/SKEuLs0qtpdiQMflaHAWy6AAuV+UQ
XXOWeF89Eeb2JLVZ65KffdlHqVRuUvbdlCfzaPhx4CSxN1cPec1QfYYI+j1bRZzazGKs+qmhm2kv
3MV1ZSppyPDK29r49/vRj9p56eu2ksTBB5eqyUc3A88YEPgHr/EugfLHTWNwhTa0BrSv8Kdj4eLN
5C93C9av+GPjZR6L8/vcOv+s7+8SKX9YThV6EVUDjpUjmo8TqAr6uwzpVYGxJrLTidFQS/yG/pJJ
6B80m+H8SR3gknjKTbYaR8wCM045YefM0RiQrs60YeDI9L9AX/NBFennr9rE0ZjnHao5GHbqHoRD
dZiwhtDcVRZmpH3G2cinu3Q2yklGc1PPUQ3n1ToCnFdtTcCIjL3RnZz+JtkzaTK3A8D7VVLOUov5
elJVPIA5BNLX4Ye8l53aC3+NL+FxcOqH4IdI0HRtVtmU4VboAB7mTRoDjATJynLNNaNlKO7Y/w6U
/eXvuWl9hihjn0PGFh3NQ62iGxkOOUp/w3hfJA81717++5sxbfX3qesqMIkXpIah+vNcO90IviFO
taZMtMWpcURjslKlNUEjxogBjGPplHtseyMWBHkGGEKlmDoWuNHIuXywTe8IYhBJVATQg9AJeVeU
gTEGvQHv+DyUu8541krGt9t4n8GyVjKoj6e1GVwXgjVqB9WRTLuSAVCChQeme/BtMv0G60yUrocc
KK0VzVB85Vr3SLMWs0f/R9p19UZuNNtfRIA5vDLNcJLiSlq9EBuZc+avv6fl+62o3va0vYYB+8GA
aqpZVV1d4Ry8nEDj7bRYKlqwfMDrsTAWwD7qSF2fvWj0EvDg0LTFlD4JzQmen/0O+DR/ZBLvH4wy
iQpcHW2nN0Zgtv483or/vk7/QRF6nKoe1HFpDHysqvgZZV9X+QDgqes2R773b7Hv3R7eWj2bZLSS
MOrZk4tMH101D6zuZwJExm7knBQDfuKjKtSFOcx9ZbQFrq/JUXfpaJuHGgCvpWiHj2IQBaYdOeox
ntAwuq4fx/5oHM8Ry4e1kJbA8YxqZ8JMQjONjrmqHP14x0hdj8Ic6u1E8l/8y07TdL/oXqPmTsEr
dzAqSB8O0iQKbz6YsnRpIRYx+CW8ES360q3OhDfB2I27xOfOPzDzXstSdBOvTsOi8cjmQZvlVMZF
PBxWn4zEWl7iVCeSZfM7y4xBfKLbuzSqGRE2giUA5UZHE4fkGOs+dpcU4//a3Yx123In+O2LwYNC
Y1vIu1DKMse0UazZgmUKkavXAJOsvoOLimMf7IRxo5ry8bNN5SwZjYb6aYR20Vl5EfDQjF3LywH4
8rN8kjxxz+e2In/0d+d+V42yylDR6tWq0EMn+Aeg5oNEwzPAE6D6ZHix4Gwv806SMs0cQNuamodq
UMso6R9681nXeA9a9i38rhJ1f7VjV8V1jTy073di8SWcOa3Rv/GvdwHUhZUYIUgHJFENDDA1Jnvp
+PZmvmAYDljhs2BfD09ck6fuqqkQ5XqqEDjSYHkyn2AUvuV1vn4Djlxbfi7vyh3v1mLnT+8aUreW
rlapLhZoKqq78TTsyPU44c1iBNdVI7/8ivHRxecxNLu5N/GILdbc1XR3Ev1WCeo0tcfiS81d1efY
Ol14VlIhy/sO9QBi6+33xoldYE7uFDjWP7n6/ybJ+HWKb3a0icNiJnTpIKQG7mavluHUYeyU9erW
3Uk0boyusYtwsXXd5CSJTIuRROxlqKoOjGh6BAEUqFU65QjJLZjd2kDBCLwvOJ07AWNnBG+0fuQv
IzJQY4DRshFKubY+KEtvLKhZ4cmyAN4H+IkP1Z3hkyAWnTUPJWMH7XDPOBQ+CS5YScFeEXfThhlG
t7+Dcn9NG7t2VqE8KcIrp+KQQrzhJMFQ2UMQH8TCNv4kImxlUhEhVvUKGayp4g4cPHIHho8EUgnQ
f+505Dkn9/NSASG1iiaaRAQEwkdYoZLrNWcBRKAYON5p4IJLD1pq/2epVExYG7kwugFP0mXXu6S4
gG3r1+QT2YHTc5TVRlLSsHiXIstnNydLl4MEoQqXcMTXzIENluyTwwiKjc5NQff4j/phrGxmK4/K
L+ayy4RBz0PIi79bfnQA59RO+Uk4AyOXxxnIYBj44DP0rEOYDmuRE+20wSbbU8Lz6pau9By6mie8
ErKe0ksPyo/I51WYmcFpqyg5+E1wMo0+NywVRrQcgDe3I72qLIj3/CDPM1eLSjGiRjdA/oIUo2pt
YfarJxWzqkAd80I/zg5lbpMZAnQHeE7JyjW2GlIBaVUVdRZbjKAJe7Ld4uiHYVfsOrAW3mD67CAD
3i0+8OBZmK/nrVQq/FRKU2nxQj6pPWF7xiak6ImjPqyOBOjAOAOY3PVLlKcmFXsKraqtrlL1QOgs
O5n3sxE6PTcJYfsFSulkzlnVdMpc+hQTbUWKEUsAuQOdr4RnmJgmWFHL/Ae8w6y3EmYjfkmjTKYT
DAFznUi4O49EmgStVAngpslO2dXYB41eMheAkN+vH+TfGOq7VMpgzA5wx2aKCLc+VD9VjICQp9NO
d/t0D7gAVwG9bOiMn69LZWWrYFTUAU8OenastXz0w2UyJLPoUdGpzEs9RIDz4SRZ5PvTSdZWAHWW
g1VWcTYjCxkKo/rU1H1/bzRSCKg9rXwAa7V5aoe0/XldK3IZXBNKHWUe54DlalQVCSSBxQcL2Nud
z7N9Ziq+VY7yNrPIG0PoeswQnibMojc749Ifyifdjw+hsz5cV4orjXI1MZf6MF9gICpaWKWb3xjY
ZAC3meqnBwNgNI/X5bE9+900qHteCPMpB3YAoeW9n0BKqH1bhR/XRXBVom51uRg6qVJQ3Hkb1Y4c
4yK9LgDZbh3AcXRHkYO3xzFGmtAvy+FhNUnOyvKzNcteKOzn6naSUfKLK97DiSeMusszI5ayqsbS
vnlOH8dTdCGg9sVr/FDvJ787yYmdHkFY5PMqmjy5JJZurlZZkIs+TEMtmGXZtky/6724O9biWeDR
G3DcjOZpkaI4FfB6Jx1w4mY99CKpNa9CxolRNCtvPC8Yp4pmlHiwNyeitwg4gut2yFOEiheFnCW9
TCosf7XyEyBkEEX+a7xQqHjRZ6FVjAOirdW4bVD75uf6GO7Rk/tZoT1WPF/X6roDg8PvoyHEYl1K
ZVYBK6vswE34SZ9Qrv+Tcsd7CJRosqNoARS3KLUAB8p8I7yZTC7sxvXPL9FX1JgZxYDojzWI2NZu
xpPikjcdwlJp63YV5Pv2zPtQTJG4DyVDlnEp0qMdSSmuoJSJIFKBCy29HS+c4MpOgDciyE/YeKlo
yPkCVBs9SMTF17Axtc7Wp3kwf3aF4soKKHGwp5ZPxZOcjv96IA1p/0Y0Ze2iZqxdp0G7dX5A0d4c
d3K673jwQMyCOpGCL2Zq+C8V27t0HMXEhJgOuIQTJiBIxQOzmdYX47UICGyJdZon598PuBLtfoml
WxKDMmeanCpYZzS/WNm5aXlTacxcdCOAcqsc+3Z1lyPjrb9FFzJmFHnQSgMcIi7+ehfxeBdZZaqt
QlQ8X5a8jLUe5Nd1JuyNpeydspQdzSxtq1MPEUpyQvPleuR4Cw2/JVAbHam0MCsjFewbsE7x0ADo
Zn1WXMCitNjxyxAbgZtw0Z6MQ323nEZUUrqjtb/+A9gO+Osj0jeLqA54CQMDNShzp4kTxzR45skM
ju8a0pdKLnZJuqzQMG/3hnDs6rtauL+uBE8E5WdzJE8CqKoB8jI+xNgZzOrHNf/3KFIfzJ2+UiYL
UkwR0XE0P0Wa28X3+upe14PzMegVU70T5U7DPEAgKF/ULugaXmJLPOaKtRmUR2l4ICxZg3ZoIi1+
iFLLuNpzV7gYjFlrf61Su1d20XoJmz+5Id+NwKBcS1eFUE4btKp0NG00ycPcuh3zur0cMzBoX+p6
WZ0xixCs2WiDSz5Ec7FSOQ7DE0JdJ8OaDlFjoYtYtoEe7xNj39X/UQRlziCrn+dRxWBsp9dO1wI2
Q0z3SsODMGBXpTYfhUqSmmUKVSUB9HH/DdDH5alGopTcJec+sgcMvCgIPwRfkYDa8TJN3imS1Hpz
KYOFyDSSEiqac2mHgzv3ha32nCYUM9nc6Efi/UaInqdyOIIxLOitXau/pjOqGMK3pXNFETgewGgr
Fo4DM18E7xLp2cBVnZZ8KchNHHoj4KP7Xa55JWYOeE9G8tOvODK949b1cybGC0xdaD1TMIGPOtjR
uLOEH6ANVtev1+MSu2Ky0YvOMKol7iMBJ/k/xKkYWCS2chkmVGrIeljtNM8zj1CIJ5YuCuvLOpcj
cke8FsrRJs/+qXfLYxSgrocZleRBR5LzyIV+IsHoyuHSM4MWSG/UVpWNoH0hG31IPEKgP0VYg3cJ
KzF3opTjDHR1OBnXSq90yIuBo/VQB6Kn7ZMzeH3wNPIImsG0l26588DsCub7R6U58wZwGKjVArFI
94nrp+5bmaNzARa7F20QkQQcM+I4JF0h1hNTrocW7hG98W6VWA92am8u7NZLHkW3QjUicsFD6mgP
2BS2r0vnXK70IGEslUlhWDAmOQvtrh/tXOT043gSqHjaCpOyjLGCDKEOd7NQBeW8u64D21IwTGcq
GvBtVOryAa7NsqwianxLdRlBtNk3fsJDSuHJoEJzl+ulJXS4qlfF00FBmR76iXPBkYP43cF+qUFz
k06S0g5qheVfBbXW7Keefi1A91PkPFwjjioa+f+bC8CyVGnpQnKR5ondivlexAsJq9p/8FFk3cQA
OjqxYB6hpChNnYtShHcQwr3+GqPFUnMsi31Vb2RQqU04AnwerE8EsoJg4FV347HIbOuSOUliNyeE
YFs/1mftVr20vH4682ttZFNGZ7TANhVMPMMwZ1FEHdb9OnuwXpOs4XgoO95vJFHfKzfnIgtLaNl+
+6uNIxS2IDpFD6TnCS2y4qZ0xNQB3eL1L8jAOERuvxFMea7WiosWjW8v6DbAyt/NXwzgqdseix/K
Bbx55VOKoQ+tdBqMkfNKOwzMjq18k15OMmp1ENYOSWV6Ki6qB3is+xHZF+lG8ua4mD7xS1WTBsTs
BUWYrRmikvrWDJ9G7ZjIf1ZJ2gih8oVeyOouxAIT+uTgylZeVLBrYZNmNw12cZL9GU9ZHkgIu87z
LpMuR/RzkraFDsXiINwRQOZ1Z+3AzODmznVrIfb+W/TaCKIeUY0QSno6YVluTIALMgP+kjvYwboo
ddBFa9h2sgxJpjJXWV0mZSiBFd+/CODJwgq26CRgyE52AGdFK04cUJGTHAzCnfszELuvK8hsFmzF
U58vqbKyHzWMeCg3bwROdur2zzlElvfynvcUYOYhG2l0ryCaomacZPD/6ef6FO0ljPp904HtubgF
CAB5gKKsr7eVRn29QpCrqipwtLP6qQU9SvoHNb/t36duA2MVkGd0NSa3C28s77TSHZWD2XGeNjwt
qPtA77uuEEz0vA0lsmtVtPkcgywRBojhDcvA8L5K+1MFdPwCC9ekN0uMIPPyB0CqYyCtCXLPCupP
f/J83wqkvkxojUKllr0ZNN19LH5NNKfKHzmWzXo3bWVQXydOEhD3VrGJezQNbemkoMyW7HLDVgq7
9gaXDEbMqZt/qneCywtRzBO1JJ2A6Mog5SGbnZt0pG3iflXDxgwG6a4YHmseghZzJAop7C8B5Ads
BPR1tYpthYw+PAs3okfQleujeCvtyEy1fBQ+8zJ61mViWIqqaDJ2UUH49lHg0khaDPQYPdCzh2k9
GM23aPI5n4wng1JKlqteNyfkowTYfwzt4a7ZmW6ZOspr+uWtDtw5k+TwBjw4Yuk12yirwq7SURjV
OlDlgqBxGG4r3qw4TwjlxqneJ3o7kzJI9qBXA+Tkzpp1HucIf18Z1vXNZ9Lo9Kay0DjqYBfo58XG
rm6CUrLXKbWL2s5Gf6wumvJwXSZPM+oVMUpZm4fktRWbu8jAHal5fFRbtkP9Mj+NuialYTGHdoKQ
anGSn2Uge9I+PBUCgFkJTB3ytVteY5sByIdBTRC7GbB3WUFl/qPJi7m+1GWD1Mb8FJ7Vg+ar2GNB
Khw+IopMvgAOiMJNX+MfvGoI60S3gqkTlfVcydIQqHVj/dhN+9J6jnlQt6zz3IqgzjNbjETIe9LR
kZ6GRfTUXP+D3GkjwaKUmPTc0uUI+KIFYLWzzNdi3jYwOX86O9tKoHSIDeDJpFECw9MxN90/thlm
bYTeNluOhTOj7VYSlSXJ6ZoMqliZgfKAiW28ypDjxjampQ76g/hCYM9q3ngW0wbIFrwOLhxVpDc+
dGmp13YCY+O07IX5yUxfdePuuuMy07G3Tfv/l0EZeITllakeQLDdumQFMkPaKXgy0BFVHyzQF/n+
P8qjTAK7nYaQ9LEFpp3FUz8l3riv9xHkxZjWLsBhyDFBZna7VZCykCwBm+CcIwdANCTET5FnuuZJ
O1eBhG/W7Dn6kT/3m0ECVgmgI6SsrVD6YezG6BS1IOtO4R3JoyIv2ZU3zY/6awdYMuCjHvV9J6Ka
KXAmI1mvCHMjmVJUxfhGrZmRGqCQaqujemhzd84uxnBfoOcztcBG5m3QsA93I5NyCqlW0I02oC3B
UCDaxg/IGd23KuYzL2Nkxqt3YXRCBQrFLq0qUwlMFWtk8UXmtqCZDreRQCU4qtWvqLpAnc5b/ab0
0Fvfhd81r0Mx+GbxF8yZK6XD9QmeYlSaKuaVWSVhrAaZPU0uGWjFDVPeCF6D2f7ecswjH8+QGTix
qCupqgQSR4P8pk3yCACFXDOmSgHh4L08H8LpOCYH8d8zEeD6tCwLiDaWYmia8lFKOcvd0kepGUjq
j0a9TZtLW3HMnv3N3kVQinRiqCRgJTODuQPk4I8utK3wx3WnZnvWuwjyEzZnlXSJWCytSLr2ZB4L
8RjzWHz2EpYm+BJkXFSXLYUuWXeNKiWJRAbbkmDJb8fiqKtfrmvCrLltZVDhXh+mzGp09Jzrb+XJ
+lY/WjBx4z4/Nq5yMA6YbMM0M2eyg2Xe7zJVkQoSUYMwsSqtHnTmJVpfVsvjKEWsiI65GwFvtaLN
9xnntZ4lGVcz2YwkkMm5X5yTHamZzDvxyCthsFzHkg1VQTlNRW5I67PKetuA2hhglgsWZmtHSV9W
4XlAo5ujGNMifknS6CVMcZViSZqxO9hgxeg0PGl74T4EHo7onqZv2IwEDjRvypEZ0t+1A3nER2Ov
1mlVLbKvCwgSoF2lNybKscqBzI4m3C1xpmlgQtqURRQekOR8FDaL1lRoCbKBqn5a49qDI7vXz5B5
hBsJ5P9vbEPVojUj+F3BqnpCc5i1o8iDNeSJoHxKK2XQevSRFYyNW5fnUfwytFzGMd5JUXlFLxVr
lilEiD8C+5ysCxr3oLwD2Uq/S24MbuWMOWeGlsmvb0PlE4oRVyCiw1CvTqiSCUBk6hZOJvmgMm49
Yace20vhD/tCs69/MqLKb+68EUz5lyGFopK+RfRBcUMhOYAn1InH+TQbWGIdVU5xjf35QOBgipqi
A8Dxo4VEZhGqGCVB9TqanHQKb8Y28td4Dq5rxXxAALDolxzqlg/jeA1xWSpBfLJuyD0SmZ6ORHRw
J0x7Ja6J7Xtu9kt+/O9n+S6UuoCzJB7CJhXHADQfeDCve+leOvzF3cRbeyKf5ZooypeNogvDmmS+
o0+IJrEfA/CFf1BAZnvCu0qURxsrIvMShQqifRlg7dJfomA8al6PXerCN0dUyXmZJ/vbIVfCHjyI
60W6eQ5o/NDIRpQByLjZE8GWINX5dafeCLvmls83ybxiNvKos0zMAZBragc00fQw6b5820wPEreA
yCoUAW3kl1bUSeaioRdrIuAkgZldnkNTtIdJtA0ywVLaSh/bUh47qCRxHJynHRUw58YADUiSw1Ks
s4rGZtldiuK1jRKOHGajb6sgFTTzuhGXscRmR+cB4s2pDt3FJNn1DkzKYAK5MW2yb4gF/Miennm+
x4wrm9Ol4qc8JWIlaoUWDHV9bgfNrSLhDmUdXsP2b7RUwWCN2j2+JqWlKcq9USKvQ8nU3FWLndwb
mJ3FE0IKAbliurWXYdyigS9msR2Z3FU1Zrva0t5/AKWp1FjCKE6Ggm2TOpgfsQaY+IKn2iMSlRjz
yMseNbI9WeyMP/1JUN2Ipu6KzmirfimRmqdBfkv6jpUjAJ0zvifE1bGXO7woxznt33KyRgstIw7R
8YlPoeE0BqEZdCOvfw4frS9JEN1qP4W7v6Rb/NVSckn8FmR/6ftbdpaPStmk4BHAfido1L0CK3TG
fehbO2yUvvJANJnFofcP+xsR87zEXZjHKbEsQj0I1LHZSXadK+wKP55tNLA51Rq2z/zPkvBqpO5i
TUurIlwxEtAEvXZThYd24Q1XMF8LmyOkYqvaD8DW0WUdwNf6LtkrX5fJMURwgS++7Ir7FTSDCi8Q
MVOajUwq0qajnkzzgEfqoGHmqwysyibHOaP2Rd4Pu+pkvmhgVExueKODHOfURCrYtoW8mrmBq6vz
1IP5kxT4pGfTXXfx6mgHUrdMHfEud5YjrxbG+5hUXMqFcZZbPM+DUNq3Rebo5U1iKR4nAjDTjs3R
UsEntKIyW02E2W5xMAHc/CT+GPvRbjykl8HHYnD807iLnN6pd7nDHZdhv6h1iTxfZFCxG1QEKvO5
ljERhA6z3wbiuXgFNRKAVmbArczOAngNMXS4+QgzDLwLpdlEKlGV1H7sVaBu1kHsGM/gfXfyn9Zh
PEf+zOOyZ78JN+KoFNnIc6zPlyhQaXbvgtbKlmyy6T2BrrY/857XfyNNk9FytnRd06nGqZq0Mar5
WNafnNVfXd0pHwrHcLSd7OrPPLASZi6ivwujVNOnSByXGu7RRM19ocUe0CNBcpyeqiHkRQFm5NnI
Il91+xYVrdWYCVaUecYSOagqLIDNztggJ7ie/BIfM+jgKS9LOng6VXqwVS1AtNZaWHCZEjRgflqD
b1XftfHGKDklOPaduJFEKYYhLqmXQkHDnTiBUynQMb4Su/Vz+Dk7o++YOLot7LJv/afIHz+bnOVT
5hf8JVwTqdjaWNGAcQZ0jMX2hFWaOn9R+pMwBtfjjMwTQ8XRVFnKsVhQZJr9CeAGTumGbn20LuZk
N+cYy/OF1wtgUKgxuxY55nMaORaolZFTt409HP8EvQqTGujG400JxFh6urZGp1xJsloMcLnou16S
UicK5SWQLN5eGyOOm2hBAR9AkwG4SwPsjEtphsWKMdS8B1ylVdtiKdzo/c/rB8x41n2QQtmQmWVj
mncKoifa+0qj+5b0cl0Cwx9MgFLila8S6GB6zGrt8mE0hiE6jJ16b0ahOxfhvqoTxZaNdl9jAY13
NzF0MjTk31hnlCCUPrk+GstoHJUVE+1/ZYnaHjBFh8kNbR3trmnPQ8dgfKoPAqlDFAF7m5VoS4Gl
yNekzJ6VsxHxJuJYARoo4LAHBTjdOjArP8YxDSPzmN4pRLz001syp19/nW6rk+7nd+ZFebz+1Zgq
bYRRKkm6UFpaJmLtuqxtqwHtTm3X092/FwJ8deBviqi+W/RQbyMr67y0OTRSvuXqKRcfleLhughW
DcHQZUkjMO4WRropRQBq0IF5NRIDFcjB9W0GfoRvRaB5ZC+fcGlzs3fG8/6DQCqZRv1OTOpyJdvX
1cVCxaK3B7e+qHveHUpSLOpR8kEQlVFrmVzLSjwBCqZK9nNseXIE00swtShLn+tevESyteOcJsss
dE0zgUivGNiDpZJLoLwqsyoiSViQRvuiozoS5hbx9vvcYY0ivayoBfH0ZOV6xlYolWu2sSpM+oAi
rP6KEfNStmekJMjjwUFxbrM9aD6Ng+Yse26+x8gcPgimksymCiVTE2QtmGrH3KlektnqbeLUPwkR
u2yLR14zmXO89DhgVKh1p1jDEDTZRU1Og+DoCcfnWMERAzUqpuhBNW/QXRs1NbVVN0RQwWI2bxyQ
VA73142EJQGsBYauW7qiAsD9Y5zCqwCpHTm1qgG8f3jo+v11AaxTMpH3I2QoBoYmKZeusrGJYOfx
oQ0zdwEKfWe6AvfxyJSCQIt0WAKqMr0XJQiKOE6WAm7ts2DZ4EQgfB278bjeK+hxZbfja/bAm4dj
Hp1locNl4P5CFv7x6FJDGIUuAxGPHJLp4wGTeG2++NePj+lPCIa/pFAfSKsKq44TkVwkhDyguIsq
gBKrdvVIyFXyc30OHYFT7udpRgWOeooVBb3vIajr2lbEL9bKC03kV9PhcKsVFSUaoFJ3Y4uze+m8
4n5AsogrEqSxd53fe6atPZFkv3rmnCUr2m+lUiECoxHtEluqEPRx5xiS5Azaxer8GEWqcXktk3M+
nIuic66LZdrm+xekd5hB6TKEEgg7Ag2tYxNbPQDbbbj7MOS3XzlRepFZyEZdTcNOeLvJ0hf5iVCy
4314q9s4T4Afhje636t2ev4HXEqs2Ls5WHqZWZSsrhYqGOl8Ix7IrgE6b56Cts3s5WAe5jVgif3R
umIXQNZUpPfAxKWsx5jURGiBTBtM6nqJJbuqJy+sZZDk3g68gVSmLJUULlQJHDJ02oMHYocmg4zJ
fwkdS6My7rEM4OCNei+Eva/rvHjJ8gxLR2tcJz0UsMl8jCp9r2Zy3oxgyE5SZ0p021Jad9QXN8w5
MwfMHHUrigpgoE6cwTgEUUvsEBoZwfkGjIASPNzoY3N5IVlusJVGBTJh0RLLWJP4UEiPEToazfKS
d7xxQFY51hQBm4JSk4VWJe1si4AZFAMB7CDsS0C4d7sW4HNBctJ2IGn29dRROU9rVs6K8I+eqGKS
fwzKGONCTQvs8gNlDODdIjZTSnc9kmzHBF7beC53vH0NVtfZBI0euHcI0ZBFNzP0WEJtFuy8gdY7
i4PguZ4KUrLcCU+zgVIeoXoB3OmPnge6xPiEHwRTqhbdsA5j28tBDlaZ6IJFtLr/9q+D5QcRVIgW
YnzVti8BT1je1tEJ3HYLL+ln3G7vIki38qOHDQayhRkTFcAvASxjdRJWzvXJPiZD1gxDUQxFowRI
kZrg/hzAvoO1kPCzVbauFfJ2LFneS2BuJdnSsWcAHL2PaowY6pV6URKAB64j3cULc092Agn6OL9O
xlRpI4xEyU1ZbjHqOpwGCdCHSXeepvbSa+MeC/e761+fVYn/oBRlYQsGUTqty0x0U2TQU0p+4UlH
gkUo3TffCDQ3we6p/Nizvl+XzAi729IKPYAV1lo1DZUaHdK2cePIDVdsfdffwpAboUjCS11eW0l0
Tm9q4lAAov4vLGYZpA+kw6Ha1i73yjPP1lnp44eCDuVPvaguiF4ZZhhb742apsGsrXgj+j3hgrq0
IPqMXO62IyMf2EqlF9gWDIhWw4y97/oluvSBdDRvh8/jYT2QbSLts8UprjI/3nvVSqGKLWJVdVYz
axjJroIaDV0sAHfuOHAeY0wf2EihXzJJVoZYcIwPU+TLMmhOBtkeeG7NE0JOduNofTdnvZTl2HcF
TKCk2FpuJ/rrdVtnBsCNIlSKoYZCr0ctGqSG8NqLj5JqX//7TB1MCc12TLTqqOp91CHMwaWjG+ge
Ssp3o781G7T23esi2LeuiRtewiWvam/RcXNOWlmpaUrgPgCeGD92nV26qR99CvejZ+R2DsPGWM2f
xPWNTOrbxGY0Ibuoo0Nrfhl1wGl/1ngldKYlb0RQRzdLeq/PTRIdculpbQ95eES/xW4S//rxsb8Q
nuXoeWCXlu6NrUOp6maeAR7Kym1tPgEeqs84sZytyrsMyikxJj4ChCoCjnSBrYL0uJYpJtK9gjcB
ytOFcsuwHIyyTBo5ENOHYgA26WI48sydkyEnT4dtjDWhjEFq1QrdI15XURxSKzLxviJpJfZasnO9
b1zTjvfpIbw0X3mrhMxcdiuSunRXqUryRqqxlgFOsxcyUVXs1nuQYhADLw+YwPt83Sy4Eqnrd4zN
UAp7SCRK5m7zqQXqye3kD4G6T9wVvBzPHIm8Y6XuJ7BSTYqalkqg3w26HR3JVjwh4UjvwxcZ87T8
VIYjkb5/S/TBVKskMNXl5zG9Azs9RyWW4SMqIbPErJEo0ustrVRUaBD1ZIiRAPFrPpbi172OpdPw
ZjiFGGvYJw+RW+05clmOsJVLfTxAyumiIrR6UOlWHDthrKi+hIhi2lOv1aM39pL+pUuFuPMlY41U
f2iGFCs/46o5VrlKwdCtcWBgdHAXdhZgw4u5AFLs9V/JPv33w6G+95wbaTXNNdqg8X2XPOk8pDBm
wrM5BXoDpo7FVIsTlSAkYUvkLnstdqqLmr69fgFUkTthW5/3ICMH+1toUPEi09GzMH9bSpAVTHEo
6qIEgGe0p+TbAA60EPOCZumXLepMHJ9hfueNOGJ/m6tvyKIWle4CMyPKY98+SMJzHX+//pXYGimG
QcayUYCmbjodg7jGqmIhLIMdZd/bOQXIZCAqgSLvyvXlujC2Pu/CiMls9Gm0YcqrflaDMX1NhtdE
Q7GeV9EkZvX7JzJk0cS8BAYAqTPTisJIx6zFZSTetSlYQUxwCCbHsnT7/kvRuXVteNe1YmYokvou
koreaopZ2AlF4kB6GDwyyxy6cjBWrnSH/SUf24rfV14ZnOlcG5FUBLAyTUy6tRcCSxvdcVKDKJ6d
62qRX33tIGn/XbCCKRgQkSr3kXApex3zQodOASXGyjFCjjb0M7rpFrM3ImAioarktdmh12ROqGZG
alQQ0VvB29aik8h4rvLQCLEtvUZusx7qASi/lqPD2q8fGtPCN3Iod7LMBIjc4oqWszHaodU4rXhu
MsW9LoVZF5I2YsiBbhxpMpqiahRJDhbNFh3xKQc92N7E1NPyrf8SH+sLcAt34YUHI8bOGjZyifob
uWWpNkkOEuL/x8LLgDST7Qxvdt5mIH/wwi0LG8jc6kk5c6VJeiJUmhYUmMkGTFvsY8/op+xrqFry
Ss3s+2SjHOXGQqd0mm5Z6Bm8CA/yYQZABsHt0bz1LnwIvzX+dPwDGOEP+lFuPERtvpq1MQSzntrT
eLTy/XVLYTrxRifKiXVtajVAOUhBsr62w1HQgMuS2Ev9GUTt/8306SZpWUWx2K3QZZx9ST3Jxq4Z
OdOqHO96AxTemF+/AFEa+5VCoFWPcR9M2Bw2wGV4/cg4oYJuY8ZaqWgVQUCsQq/RH6bktij8MeNW
TthyMKOOoh4KM3T6MuIiNNekleFL5k6wY0eQPGMfHQpHxFBRIJy1J3HfjmcehTILxQFG9y6Yeq6p
fTl1Qr5GhwU1ZTK/iBK91DkxkM5v4+fJX5CMYzZeifbaZPMAH9mf8F24/DGCZFNUlZK0ykGkRu4S
71erdgaD1+8gYfa3u4sQvALBRzJROfgoJVSXpohSQQAG1wgMfNTpQ1e9HZ3iEVXF2QEhJadgwPyY
G4FUQA6rpVyXfo4OsWV3cRCrN5p8EDVOOYeZ22ykUOE3VsS5S3rUZpHM77OD5bUAJvgHNPa846PC
LqiLlyguZAkDteaBPA7Dx+rFwMSpuJcv3bHiHB6zwA3kHsUELBoJsZRFpij+CFUCvf4HsQpsJ1wq
pFA67XkQp0wL3AijLNCchX6ByUhBnftTWDpG/rMNuYsR5K/8boHvKlEWqC1pPCSYkEF5W48dFH93
7bG3o4LwpQGXjVtO52lFGWAz90Pdk9AIBLgWwWTYrXvs9bjGgYzUghN9L7jcdID80WtKUvao6XVY
xi1ybUR83zhmh9jtAULTYaIvcooH4Vb6fD02vz3Zr0mkLNPIhHFdoyY+GDdktTk5KBcD5Iaxx5uj
Zac6hophGcwLk0G1jyEECWmcSiEK25jx9slYEyENxU4umLwKn08aSm763xTbiKNcwAizvlsFVO9X
QLdky12cf5qyV7m8nwQMmww318+RaS0baZQPqFVctiKQz4Jm/GrNN9p8llf7ugj2p9rIoDwgW8Nc
S9NMDrJ+cKTskzUHTXmMoych35X6Tpd6p6t4KzPsJG4jlfIDeW2aqY8TJegbF/P5Jxl8c7E/o8Ge
Y/IDAxIENas7cnm1mP6+kUu5QiJrcZwvMrnNx7elgOQV6xcukiD/HxCwMa+bjTTKDaIZvZ6khLQc
TGWyU+w7J0JfWHezYDiRAUohiHxeNs4zGio/rrNp6aQJu15Ks6/C3K3bCJdpwDEbZkzZqEalxHqi
L7KFB2AgvsoHDdC1n6W9AsKmqbK772Trfnj+r4pRSXKrFQBkaBQ5UJEbi8NNOn3pRPe6Xhy16DUO
aZC7SluW6BBat+34PeNWw5iZ/vu56VQAaSTgI6lDj2Wxl1q2V1eypa8F5sdW7MSH/0faly3HrSvL
fhEjOA+vHJpNami1BkvyC8OyZc7zzK+/Ca17ligYp3G297MiVA2wUChUZWUOzhIShgSoaGDEinPS
Oc6oU8Gk3rJOKKHwBpGZ6NCN27lpdTtS5B9J+9/uIhVTFrMrN8NCmlVtxqlT9est4ak08QL/H7Ac
TdenXEa/R3lIb6tfvQMC0KvooNv9tVDgWc2Fs/Jcgwody6j0kthuSTgd0h/KofeXt9yH0suAHj96
t1BgCba7y97Izrh23kIFEFMoWl1RNtC8uyMksdFSc6djdayDFvriOg84w8wnDVMCyAnyuZjQ+HqX
KkLedhqmNYP+d/9D/1ZgWCQ6Cufhtg8wIMNXwOLZow70gF/RJiWaG70n4e7u/RJzsM2xdzdv8KP7
vxjtw6jbv8ujU4VIEGapyU1URZpvglB6aXNTbtXh8idjRl8T1StRM2XtD/KgxlzAfibjfFugxAEr
v3BOlafLJtiFTDyYCLpaR3WbynnKuaxStTYMsJ1soC2QjmCaeFMsqN8CbYLZSGVwua9R5rfa2aTi
FqbbJlDwaP8IOOkOWrs3+nVhz64MsbLIid8ur5F52HbmqGC19F2e9lGFMYDqVzs+qpNz+f8zcS0o
MP67h2S9uxrFKCftMBroCUU3w3V7m18VPzH+dUKL3Be+54/dbf9QfLdeM5/XFWI6yM4wWfnOsJUa
jSEVlRlU5knIanfanHnqObGeNdyGfv/n8qhg1a6W1c9jrAVaDvDCrb5KIIEuCs38Kc1ichizRU/s
pSu6zQMx0FLYpRCb7Z1UaWUoFnF71Ge1eSxB5SOP9hjrrV8M8lx/2xppFQ5mN8nhbE31YtepAd2L
yx+HdVORHjjAe5ALA3Lj6xYJzSQveVpjUHSMgwWax6p+1FpnNh8v22FmoXtDVHjNFnVpWmRLGI3I
f0igyawOGRhqtBsTeJzqHvgfX+IlTuSg0C8I2ZI0CYBIHGCL8uwI6iuVXpRxmFe/LEyZ1IZXVZ4+
Hkblemz8ZsbWP2czZ6ksr9tbpdxdWJM16nVTCIw+VFEHVq+WmLMyngnKsdOu3tRymOJQwbDTUJxj
KbGBieP4BtOzZUu1NID5wBtBCybopagtQ7JCPN3Pgo9ro3bGp+mKzGsSDuHcnb7JLkQh7sYjj7iT
vcRP25S/9G2JxvhaI68R4zelyUOIKZ6EmLtGVrBVRJAYYYngSjYpO4Pepos8tmSYmEjJpl7+XoFB
KwJsvLux3PX+8jkgX4Z2SUXUMKyhg0dQpGn1uqSMK+AJ5SBZbwsRWIa/guTuLVAnuhhAtSuVOepu
gekrgOMOR/N683G0MURMst34+fKSmHfk3iK1hcKobVJnorS4hrOngS9uM2zhNr4ZkK9JEDI3BpfL
WsD+bJ/7SL28ymJbt8JqpGA+A8Bt+mR8rZ5tSHqe0zvQ/B94fLvMALZfJZWxLbFQNHpdJmHvrZ78
jbQ0DQ+UNINHxIfWZ8vtDrwaFusQoGclKRpIvFF0obIPjCUNtSEtZiBOoyOrxXWxKEHe5D85X5C1
m/srjPqCLegftWZBYWI9m+f6lnR5zMflvnfTu5bs5V81RnZXJvX12kQ25sZEVtVjXE05mO3L1Dz9
l2uivpfZq8LQ5yXJeFdPAeODXDnVVQ/BBBmPvjHjK8+zd9EEFTRmOEWUbb/epcmo5lYlzihYnSBR
AsSSeae7P3voRJkA7fK0Usl/oyOJZH1ao/ZQ74U0GfJ2ClrjJenBXqGNNrhAo9zwOTvJ8sK9JWon
m9nStsEkVY6HLPb7H70NRdEDmElC7Qzm0/iOJMJ/A2vF3BxhUDQw0vYRdHa5W5skMSjXtymYxUdt
fRiX84YzsPC64MxjDZgHuLtx02GkgAqXc1lukxS1QJKjSkV6ThgSjRwyLA/BTanALQcuXoyFpJxd
ZX2+vV3KWbSmUAqlL6XAUH+iPVIOp3Wy7BXqopyvx/JKrE5TVfA8yLjkvnplqqnaotQ6tBa/k6Ya
uloPoFwQvtXXiideAbnHSX+YC/u0Rzc9c6U2ar2tk1BVzsAme62UufoQCn3MuUp5hqhnUi/p4xiV
GkhHst4R2/u0A1NO9S4Jlnt5C2XOFtL9z6ETki5asSTyeAba9qC4YBB9xyM6LG+UWzPooM6Tv0ie
/lz4UgM2B+uOW8aVGeddVjDvhYEyUcIgz9fvmOjGPE2xnIQDiLgJOZCauYTfUfA7v1BthVcPYSbP
O3vUqZ+NvCmqBouenQUFVYjRouRDOguVzwXqMzcYqFsNV50BZmzy991hz2ZhM/LRjDDn2QXGc+aa
bv1TCrtbTM3ayQ2Pr5f9QXf2qPxZS4APktfqo5vny15BeCvBsgReCZdMYhKlXflYOAioEJkgo6Z/
2SkCa+S/a6YCzxRpSzVO6KZEN82jcpyeLU//ZeV2942cy+i+0BweRIod7HY26aCzadPQtGkKR47O
mLK7I0xIhACOjM4YvvjIx5CwEt79Mim3LeDJZi0Abb1JvzUZ0tq8txCzOrm3QDlqr426OGuQ5hgO
24GwTQBrNriEy4BMvbWiXb5djgfcbaRCam1EeiQQZT/hOKS2hvrk0PprYxOdCWTZ9vKUQrcw4pFl
8+zSxShpmZUu3YjLPK1O5AMSfWMqtgW400m4gfPiaI5KwHuJ8TaYpvMooDXbqEJHIs/kxkeicJEA
zteDfJy0jniSZNxlkki4iwbqImlmD84lXMn/SA7UmQ+BlxlsGB86n27ynsyOlnLCPPMdA4IPVCmg
0g42K+p0QJ8ERNSTNAb1b12zwYlPSHzK2IE+8rUKFcrfIlQiQ14exwSf7M1SJySfk3xILYw9ZME/
OnPLtWSP71oMXiTCkKhf5ac5aHxuhGcezd16qYMjbfq0oc87omVm+qIHwC7w/OAsSoMZxESg54hP
C+9WYUZ6jZAhACupgvvm67ddJ1GYu0QGJOoAeoykdxVwI3bHNJhKtw/GO36ezK5i7ExSeYJZmptY
R7jINHty86MyHcqnRrT7V0D7H5HcuYpgm55wFUOnRbvTPU6w4K2Y8maxk7tigmJuiLdOE+CCee+u
UsktUeevPPEYObzbjZkX7dZLXaZmU1hlumJCdkmK61EWfaU2wzrVjuqcc47MR3mQfoRg0unfz0lc
bHdUlaneJtAakUYNeWQVD9ZpIYwnhwlEwvm1/ihCFoEc2viUndEj9bKb9CFyRufyJpMjculnUHfp
uGliAoYZM2iqE2jMBuEwb4+ZELtTkx8um2Ifms8V00EC8F8oLffojA6KnRqrPcgc7A/PAh0Pmnkr
crIYVTxt62j3M2dikFmQx3A9SAREEWgOOt3S62WsFq3DnfyT0HaiEutGv8Q7gOxqyy4DAlVJvORp
AnNZaXNDADOR3VmnfCaKhXocpoi0N5I7knB1R+NpPQDmjBDHA1KRL/+HZ0CNFEKsIOIHi8xXB9UM
ucLAeASZJAntyu4JzxBPEf/mi+2MUEe8j5JhLSaUM7b8e11dt9wXOPNI7wxQR1rbFlAmyIUJTcQJ
t9Lop1ftDZH/0O3mh/RBMzEfuVk5b++oDxVLqdQYHWCfBMs0nCDFI9rDVfGBhyzd+kF4Td61x8vH
i51s7JZKHeUYdJ0xcHYRRKFJskEaleaj/LA4ZHq2cPK3y/Z4a6SOsyZEoA7DpEJQdwAGTIc6Rb44
v182wjzRuyYLtZErWvSKFmMmft4qW507W5k48M4/l4E5ABnjeQbhM1LoTkcXt1lszhCALDoF80w/
++5s8TjQ/gyyX21QTtjpUSuntVkEYwblETn5tQir1ze6IxSW32c5D0TBCFNfDVLbpq+xkoI0Mg2n
0RZG251/l7dIU/BkqZ7lU2E6Wge6DtEGAibj7CcDZk9sgxVKQdzQ0Mn+Gjekqhtz1YyzMN7U6b7e
uud6WreXeM0xX73kXWLrqfhcJRhjEee+cAqjV8NIBY/Uf+o6X38HFVr0puvMQtBKjKphAFE1HUXh
7jPbeT7XSn3YRjPWvCsbUr/fDtZL4mx2QkQcwAsefMxNOP0bD27xUQb6Gpi/Loz6uJuq5EW2Rf+U
00+9nR3a+Fg+SVeJGz2qaC8RzNZ4BVXMYz7YvB47b8nk77u8xZyhhRVNSRJG5V2luGZW2+J/Ppv7
dYVUaKnjzZqiFQT9A44kxmrm4tBFvy+7ByNcfjVCJQvpMI3bMqoZpKLTW9J7Sdztdj1BFxjXafLU
HTj2yJvgj8+mEzYgDS8kUIl83ThjLHS9k9ocyXT6w/q5XJNKFKnXDKH60nR2Cib5zhmfI6d4uWz6
zyCKleqIbgB6ENvUdsa44MGyhBpRLd0U5e9V40xSMCaIvhqgtrLU1lytNCsKyt8kK5pVOzHt6VkH
eHdZQWeT2fVDeoAUQMUTHOctjX6IlTmGTdUIApVGaUOUXpUHThhhoJuwOHDoSYDtWiDmpEoWejP3
5mwqWbgC/k/QTcglrv8ZUrICHp6ceVOgjmcqqga5aoM6XWlsjpbZCBFkIsqHRlOduDdCJYvtsRXD
Pq7+4244WdunOcozhBLds8zQcDGpbWFCf7urnkV1Wc2DUWbi6l32Q/aRA7RJslSwVIGf8OsRaNXI
aPNSj46kPJEXmMFagCsf3einFTbgQPobdkcscGeR+niyhlNeNTh0/9DEVg/5U3U1ukTZR4fes89j
2GZFRxllZuj4IpcA1vvrCkt1npYeCw8MVGPn206zher58i6yXH5vgoojM5qpVRPrQwDKYCl5zQpO
oYG3BOp66dR265PYKiAUcE4xkmf6bccLGDwb5O+7S0QF7dxSExtk0n1THR1sNuCgks4DxMq7zV78
xokctXMubx2jPgZV1N3nofx9y5RhK8YWk6edXXu6bxzk1iYykhqmaxVPfUEN0udxm/IWS0XHVcsi
pe8s3GbQZJmD0jrpE+9yIR+dvlzIlLJoyOhV6SJlQ1qWzOyVAjR+34cXMty4HLXNNnK09cnCKr/i
ERKRrbpkkTrLGPdPqjwqQcy/lPYMzQP1lNemnfOYbdju/rky6gRnuZWka7dlYSN9q7M3fXMv+wT7
6/z7/2leh2lAg0rKEjCrNwMS0sdMFW114IFWyW5c2K2PpHnn8MKaL6oBmbFQuJpeCG8l7n6iKV6+
5GF1FQfri4hiT4GqlrhyFsiYnSBO/7lCOibNkZa3mCgICrlrclczxynIe6Gq7HRo0vfJHNPCb7Vq
S8NimvXBrba+q2x5Fdb57fJmMz8musUyiFDQTKEJ5QdgoRH/1zYwWtOxuqs64ioBML/nzgR1xKNp
KIVuxHW9oJRFSjQPsSe+RsfEcOsAo0uQrvkbJm1s8c4odfzkrejresYkUa68rL1mq43bjr8u7x3T
hXY2qANnblqZAPFSBEY8uuAG6bqXuNVuCijudod2szixkvmpFNnUwJgJEmidOndKvcZ6lzV4xumT
bcmnTeKMDTETK/nTAg3R6SwlXwsB+DQx7B4V8DAJDvrQi2PaBK07Zd7l/eMsiK5nbXqfLs0qtkGS
PXXZQ8fT/GI6nqRBHx6bpSgfb/LdEZ8qo60rMr82R4tli90ovm+R8mAArs6JJszQC1JR5FCYLbRo
XAJE9aoJrRhQNxrQCKnR6dWy2U6GKYPAmFjzEmD2xv1rjoYl6BHExtsCOanqL9fjuQXh53KWzkQY
Hqycb/+Hhj3zNvtc4B+j2dEarVMxF4F4zh6hI3Q1XUn39YsJKlrCmbTyQFXMxBQIgf/ZURqmYFjb
Iib9nKOwGvmQ2Ahr9LJTdLMFf/Bjl8cayHSVnTmy/p2rGPW8CfIYQXy0u8+q4UpoFE+JZ04iR4LO
H3fOzgr5rjsriLNWWUyA3dXDWy6e5dEF8MOO+mCaOEeLuR4VaQfIuhUTL82vltR6syppjZBWSemp
btT3sm9dKUoeLp9g5oJ2ZqjQvoGvPp0TAI7QixdAMJ3kxz6OgH9Os9FTky51hbnu3ctGmYdtZ5QK
7f2aj82yoAIpTyB4vBahbjfFkOji1ZJ4dqjwDrx7sqjmkAVdXjrZeh8lIF06xBInrLNT4N16qLgO
MWxjrvoqRc+fqJ02h/49ORHZvgnI3fFUHtKTen95C5kB5NMk3blsK3ORpmbIAxNC8XLhJLnBi1Ec
D6SLjuD7K+uyggcS2AmZV0NrdLCrt+iQXosQH1uPYKsCvujywjjfjCZ5HjodGieCBkE1uXahsStO
flb/SqPHy2Y+4t0fJ3m3gVS8GLPYUrttzcLqZfS6w+oQUYb6nLjxTXTIr83HziNKR/UBMoCQBOQ2
YpkHD7P0EjrPaFmqlM908aJHTWKYR+WBzIiS/W2dCOA06LuA6f070T0F2rWyJ9WNuQUYjnUauzFM
6zo3+gr5muPoAVD1bXlokNRhCMuDoBwQP8AadmeovPKOCjPj+lw2jd5oJGtTpXJB+/thPas+kV7V
DkQAGyjALay+ETB/+zj55j2vt8K+kIj8hoxCoQh05deIKq6Jsm4NOCMzIiV+B+ghgFabXxV2/qhB
bk3kXYHMA7QzSMVWRV/XUd1QKNlQ0B1zF7UmO+bN+LMdGRyeGPkxdMyfUUGu06HoNklw5N6brkGk
ceyu8EbtrsjEsR5sPuZZwGY7+VBaU2zpYXC5kBGZdSnufgHlymvfyb26JnlYXJOhhdYXM1u5mUB9
Aa3Se5GTqf0v3/HfBdO+W2xDquRllQG0MYIipQuUY37THaXOXt0Sx5VXP2R2X/BIMAiIGhVfup0F
aJ4yJhvWVw+mO/Z4mjfRddpijtdIvVTN3W7E1GIC0FVv/FoVmVPZYYb6nXkqUnVFVEedXOdhLL20
FmhfeESATD/dGSA/YJfUxAmUtIS2RMUyzl217A55qgWFrvmXQy4r5mC2Be0rTdIwIUmtYzSNKk4X
FSg19Vez/uzyQBZnW+kre0440Z1nilpRVNX9JhtiBgugelHsdnKapj+ADNyJYh7ZF+v77NdFxZWp
a8VSb2ocwPl7Obxyh4JYN+L+/1NhJNYSazESIQutLvG0qPYK8ywkk2vovOccb9vI33eOMGl1p6hp
lQeRCjRE1V9ni/JbkmKURedDLyqcHIaZN+1XRoWuOh1KU9En61huEJ+sYWOCpnnmLi8DZg913H0n
QSwV29TReE9LCDzPCHLb+FClvy77Ju8bUiFs2iqQxGsTVi6etf6HOh4u/38GrA6iPuC2wywGoP2Q
y/i6tRVYKaW1mjtoUs6gIEwAvhr9Eimijqgl2/MB45h24/DQi8x1SZpCJDNEHYfvq1nwfnc9Yco8
CuDumzAepD1zFsb0zp0Fyju7Jh3SVccll39Dy/mGCOOgDKfa42Hxqm9tIGN+PLrnsVQxLwFlZ5Zy
1X7s4yYnnT/9ybyJQJSFTnx2yJ168K2zCU5HLj7xTwQ6vuDOIuWsyVL0A8QycvSlCbNNHpKvV18n
xyTkzePzvhrljcAIFrOQ4N0i5pHdj6WTpm//3WejCxBKORWQTAKVY3QT34te7lm3MTiQInc9oej8
CyqY7jjY89+kRCjjQPUPSAYVudhXfxSVdDC0XMkDKSlca3k32uJQA0J8eXVsn/y0Qu2fKEz5qA+4
MRvomA8VFJr0xBWl9krSE++yKSZyYLci+iG2DI2lVUNPKjlmONxpxxYiIAAdEnKP5hjfFFeE3wnK
uo5uHdIH3kze/3IQ/l0r/UoT0mVFmpnlQYtpEDIxmhxmwSZxRT2AuQEaRxx4GfOS+PyE9AOtHmqz
MjFlfmy0xY3HNyEfnFbUMaRtRzyVTfKh6EcaYhfpbYJUwVAo3EtVmqtQRuhq1pU75sIV/FXLv5n5
y1AcwZ1vT9Px8udknrydQZLq7m7AZkrHXs+LIphkyOJM53oo3csWmK0D6CXhNlCgsymp5CfsTBRJ
nhijuWZBdQ1A2U3uWzfJUbQrJ+Gghthr+TREx/6in2Q516IAVTi7VXqb38cn/+LP7/Npggr+SxGn
QqGjkURawaW3HUsnOnaQ0CA0ToCzgMaP1w1m4rD2+0dF/q5o02xOwFYA/H9tR7//wfrGXumMiFqB
Fs6n/oU8YiFsuNmXPx5vS6nwZZVNt3SqCiInLLn+kYmcVJ+J+tgvjopc05oZalX1BNBSBGaoYszJ
BMUpADQYCALPmJ27sbu8Xl4VO4Z8uiT9ohr7rBPlKkpRC1mhGaZA5EUNpFvjBle4lx54jsnxGroG
UCtivXZaIgQpRmKk1jaap0LwL6+JfIkLnqlRB3lJVr0zLLzZ9OpnFb2JeDQl+YMMtL0M5T6JW1Dh
eAb9uMGjdAGPOwIHgfWnRO8N1JwukXVfUSpDcSFyeKIEzG2Es4gySDQNk1Z2acsuEipzzgLFCpMY
+kaoZWy8chzbNxTNAh0HWB5lGmIl5V2fbjNcXvU/eDqvSqc/QD8GnYrGx/Pt1+XvxrYHtWNJBKgA
tW/qBDSN1GWZWWbQnYXWAlEPzdzcl27ja8Ofr/8PXJrMZOHToErNgAirPAlaZaXhHH4wFBx1K7Z/
5gHx/fkojwfdk8EFwxXLYNuFYpQsQWL3jwJ/MaTIm8cBGCjrdpE9Yc5tefplNu7lDeWZoUJ01gPe
XpmQ2Jp1d11rWxagbo6WhaBzDDFPgAZiIiKABUA9ZUgUqmRe4ykLpby2mya3i4UTfZlLwYg5wFWg
/wRh2debswfuNVXFDCgaUACMk2kXyiGfw3HjwVyZwQMi5URHDrIRNAtHrisxZKmR4ljCoctfjWE8
CJppb/FDI/+KLd4nYu4cUhwV07Qo4NGEZihmbfEYi2mwQlp2hWIBd+d4FqhUwEgw2z10CuZ7xs2u
TNVVUd+97GeMeTW8jyx8GxR4ZN1UqYjbwZdLIPSzUD4XQXxP5hAjV3d7V3wZrzUnP3DrjqRg9EeM
31mkCkq5VeRFHxfQs3VXL3sdbxbbcuoXzSdQNOO1fru8Qma83Zkjm7xL3KS26yapBsV+Uzji5qeg
cCweL5tgR7+dDepDdXJeg2cA/fvk2jqReQMzWH8N4QTmEnw8j/sMZG2hijhL9AshxkDzDfSpqg5a
WqMr7BOyFDIpZbrkyUL44osbHm0Jyw9VVECIHJ+oQA/76xYOmToqcpTm4Wo8SH1sy7y6AOsbEREB
CByLkBFQqCAkTLEwRpOVBbp4FszvEhSOuyR1Ln8lVhzaG6Ez0Kg30y5rzSMGDnxhXe2ig2zTw2Uj
7K36XAm9VWomt2qKnCxLhDQ0YgP0f4p2f9kI6y2HgTgNwoUEPU1ftutUFVOE5C9Iq/ggQYcju1q0
0imk7zm3Scpc0Kct+p5dIGMP5nZA9ogajAE9crd+TwZMlc4uOl0P/al54jVJmVW33fpU6v3YSlsK
fqNkAVeIcmq/NSoKNxmIglNHOSuQbC5sGTwJ4lG/B87j8tYy4+HeNhUPgQUrC7GZylCo7N4jiQwo
C67Rww/JqLLs/s1wO/C/ux2m4qEVQQFF7LI8nHToexWvNXcGi/xmOuLuLZBvvAuBnVyWyKRy4RhD
D1LHZEZ81oP+IJwVT7jjibozwUx7a1QwVNUxt0zSgBYhW1bnt9YAitn4UGhhNwLWl/4qy/patJzK
ujXLF87n4xwNWqam62cLEIxWPBoVgEc2yLGsKzRoX5FFnTSg0SRbuNnQIO6c4l0WORGGZ5yKMGOD
o9+VwPKqhT9uMTin/TpGU28endLg1eSYl85+n6lQo0hzu5SCaQbtbzD6ftzbhtN5Smj5oDfl6niw
A4EK8R/cOCYmBb86UZN1+ZrHRR6ieltOj8vKeUQzwzPaoQr4cyxko9QxmCal6MYEx0CybqL0Zska
kC3d5FHsclyEeRp2hqjToOFRmckxRmoMYCPQyE7cye5/klJ+Cd1XXqWPebWhYqSiGycR7u+v27ZN
Q6Z1Q6QGW5Z46RxWzVtfc6M0q8qt7qxQmzcO/ZAkKypu5B0repi+umqOYDpANYWn4cgsduxtUfsn
a3FhTHEnHntv9oZAd8gAbu2vmV2+WD5eX1d9Yhtc7hqmf+yWSIWVGc+hsqoB+lRHAVpa360VIQSJ
gphb9mUPYXr6zhKVjYAxMIogZxAFAmZ3avP3ph8uG2Af3Z0FKlDE85ZZUpRJR0JVI76nnuUZTwqI
P8itpoCBjoN/4+0dHSraahaRMxQkv0KF05vl2wUQIAMXOWdl7L1DigiqRzSoaLRGsURxDYlvAmtY
veWwuetTFKSO+CIfajd9qBwepRHPIPWximZYpRX0UGGh3ZvJrWjxvhUpJPxxeSpgSwKtM6ZY6MJv
GZWx3HRAKJqoDSWJn+BmMQrH3EBdOTimNdhl76sKl0iEHNlLdil/VxZwu+pWXQZimIIyGNWG2BYx
wjy7RMFZaWwu7o55fakyBrtA86XpMrWVptyscy/jpVQMN6AncEbNr5KXCKdZTTi7yiBPQtKzs0Wd
gKlGMl5WmANuE0d4yO7UEMO5IFiH1PExOVjedqs/5I96bXe3ZdBDJCV2Mg/kGpwbm9nL3v8O6mSA
QS3Dq4cwg0Z3lfojWZ7r5C7vcjvJWpuMQfdXixSO1tky3EgvwW3gx9yIyvTh3WZQxTNE7xFcQHoa
dKOjHGa/fgKcbEM42AobdEqoHa/gveCcVOaV8WmUrkNGepWm6QAs2QwMHWmN1k+xr4QVroyW03ti
p4QgajEtVSLVBrIBuwQ0jeQprUYUMogvzyMmPTVvfvnodN2kJ41X/WTuJ8bOiLSxKhp0+7yIJ31Z
DKDVRH22+yEc+ChLZhKBCVIApRUCc6cuXDPTBVNb4DcoZAE8lXuRi+Gf8QDmdT+74fKxMoPBzhy1
geIKaMecz9kH/cyHCAEYWVXQhhJayPlocMg9iMP9EXt25qjYky7SWmrTXIYq0KLZ/ZhA20zJbEt9
HYTS3pRzpXEOIjNN2lmkYk80TWqaZzEqGo3TNveqedqEd47Hs93i85tRMSdVBsVIMzxMOtf0Jbdw
a6iaXtXXMqB2OR522itXDphnkgovU7dJzdrEoPgDv+xZBQFe7SeiPTZ28RvNLke044di5uwl+7jt
NpOKJ+1WivEwy9n/x/DXvrK6KlDNBPwrVQ6PIZ3ZG1U/7dHjK7GeibIyAokmtsNPpUrF6zw2K6ft
5tRZNuVHXlmgU0tRMe8LXXH7bWl/X/62zKtr9wuoikHRttFQ6KhSdCmAXLW+3a1J5OmmdQDj7ls8
5JzHCm+L6elWa8uMFFwWGFlDO1g7RndqgPq5eOhs2S5uuCOGHD8yqHCTxAK691EFUHc52SWUM+q/
e07utpAKMdnW17Fe4/2VpXhDkCKm4Kmp2wFZTEi6o3udR3rPOfN0rpihZ2SikZiFY3M9rW8pGt3J
4F52DO6HogIL5j6EcVGmImzxWhG94qC/EsWKPpCvCp9XKGVXj3abSIWY3rDaThAw/i+GQ9AiyBD4
PQRRT5IDpc3vEEnlXOPk51+I1DQyR+2baJCapQwt0/RkdcIEyE+hPQyzd3kfmYCZ/RmnYkrfqn3S
a9AwVs8Ecl+4kmijj+NBwDFt7ew0HAl0TPF0XISLPb9BiIGTRXCWSkN2MvCWtvpUoN1tPHWKYmea
q+cHIeMBldluia4IJteQ9NMlpDiqt62d8Pwzczu6yYANmo7bWbtdwv7140kNcMRY8h5OzBseGn2q
JANgAiGSrymSkGq5saSAfcwgZSR6HVAc0Lz1QEpVoMaXPPn+8hdlp747i9TJWIY+LquWVHOQZTrL
NfSB3zqUDSRfP6loxUBA8mrizUozN5fkTChqGpB3py5Es7cKo4j6IkATwMlAVLyAJ1E3/mo3d2Yo
b+2UQWyEVhEDa7RXr/RAqaXaIENsPFKhMCWneechXDgro91z6QBFzXQxCRPju5Q9m9GVziMUYt4C
n6uiQWORpZZ4fcIza/UlLn8MXO1UZt63M0Cy3l2e3kvxPJq6mQXLz3y1FQhvWyfjQHSFquf5Vfs+
gKblB5EAmN9Aa/vKcUjmAd9Zpy65oQXOXILSc6ANzto4qr+hfgAZ1RA1VE10jKfZFQzXvEpdnkYx
79vRd18PzVilAeykXE5y6shTY3capwbDLvrslked8HkRGxWI6QxMmU0w3RH+U+0GlHVOcSzdGHgF
znaSj/XH1bCzR53vqQJBHyZxCeEHVE29+Cw42g2RHCLAlpF75HjmqKuvTbcyEiO8iNQb3c+P6RmP
hbAE0BZz0+5fDemou8VRcUTQF0uRqsE6dsaTaLoVGAs04Z6zg+zzBh1hIEXRmxSprDJPxHpuGvAi
LYfFNd+7B5SKwVBQAfs9nhIAP654EFi2I35apA6gUkmQ7ZFBjpCtt4N2auXrKeGkrrxFUadMtMTE
Gswcs7DCbA/6eWk4js48xkR5GaI5AH3QM9lmJUGz10QQAdWw04h+I52UCaKNlnv58zD36tMOjYXO
1U2OM/DPQnLqSll+Ap2cSZyUg7lXOxOUA8AlTKHr9TjsmlcIb+e87I23BOpzV3mqKpW2WMdClm3F
emyS2c63v8qzd6ugvngqx/EmrCgviWVqj8XbIL22GY/CgJm/7IyQrdxdHXI/QhEdFYoA0zsoJinP
27PpGgjcH/LGFhjuuCkTx9E+eGV3JototKa4GFDVvpFD0slJwwSdB8NunjsURjQHoyfd6I7Hv7ou
dmulImuRb5A56jYxQBHYRdfPa9faNTCBddnBed5HRVQtF5W5FjBrqqNtqkm2lrxfNsBOAXcLoaJo
0hd13qKtFyin4i57KbAIILQABZ4Polu62TlLjlbAT3aZd8XOLpWebagWZH0Tg2UlKO4qoFfS6w0P
JMJIUkCc7vIqOW5CFzo7VSiEsgURlak1GDRxjQxqmk/j8HjZDOdr0aD3WJnXeTaMFARi4B2UHtTu
fNkA+ymLySoM4skmGAaoaDHWhVIag9qCpm/0zBB0/8f1rvstujIwRryWETs0gXhNAqQTFXLSFtkf
rhrVhkzA4cpGZ55Lx5JutIp3hJllG/Dp/o8RKr4qxlbLM8DoQSIcxDqxi8lrp+u2SP08MjhuwMxt
d7ao3WuyyejqQi/DKU96e0Un0R7XytZq9bWo31bR+mZq+gmKFbxDxo6Mn4skf9/tZCybUdSr6FDl
hW2colC6yv00SJ4HzwhrdJyFXxw/Ibv2R+K3Wynx1J3BXEYTJ9JGgkYnoObxSQCBRxnIbnniYcLZ
UJ2dLeJGO1u1Fk2FNWAsgkhb6mcyEZ9e9SCQBPXngFFixRfd+QTQTMBZJDuEfO4qFYOTZZCGVIKS
ST1XxwqcP8K0Ov2Ix11mght3Az69zq4isQo1FFxVabEnU5dtzq9gbfUH1BS80IQ8kArRkKiZBLUU
SV0eM9Qo78ahGHyMbvu8XIF5/Pe2qGDd1Ho8WmCNQlWXKBqU4YKZcbxqw8lfn3kodWYla2+NCtGY
DjShpgKVj/SbCkbOI95Gzvra/0TJ/LZ2cwh6GZwAyoo4O4sWFXEEXWwaHSqtQVElx6lqvCRdvLjO
jpxvxroP9naooDP3U5y08cfk/QpWrPRj9p3QfqwHMv0ifwxrcBuNrCiAKVLI9VkGJJToWwh0Ehj5
H4AbF47N9XgrQSRBvkuDzRHdwktCnvrx/yPtynbkxpHtFwnQvrxKypRyqcW1eXkRXGVbK7XvX38P
q+50qVhEctqDxnQPYMCRpILBYMSJc3jRzpCB1zRB1KkbDuMs9rKqk2ZA/FgPaCGyD42AYgtEZrhg
EANKFxbEKh0VS/t4/tOaWMkwaC3SvjSsfswncowmb4XqW3eoj+BjOhHFm76Kii1899zYZaK5pPRq
G8s9Ng6Czr59hFlf1VxrdaUcZXgKXFYzrxWJ33B9VNFNAL7xvtQcJrTiYZPJ4wicjR1fgZzUBaCn
7UU0ddxvtzHCxFSrV7K5zvIMWh703Dm7CY4plnPmXb7GxgwTQdUC1z4mwdJjO91PIC+JtGurgxK3
BVUUkbYCN9PcGmMCZT5jcGJtMddvDN/KMttFAAU67XWU/NDUXdU0fgEd2ylxI/NmAHvRKP9Z8ZMw
YnT58HPP/mbNzLHIFMXpMoL6fISkdpozT2n25noii6CBKvITJnoa3Zq304xRYKm9j4bvdj65479X
rgYW75+16DITL0Fl3KtLg4JLG/uJvE+Xb4787fJ2caf2tjaY460a2ehUZovByn19kK/yOzQw8aZ3
yzA6S4/ZNShKveQY32ePnShtF7iMLjNHXMvKNU/aIkVoGQ/1jXKSrtGPMr70T9Ap9KTaNXdIOESN
aG4zc7tkJl3rW6cmzojEVw/o9dA9ghI1yEK8hQLB5l52RgDsP8bOogXeplQgiTS/LH/Q1D9XX6rf
YJS7y56GFFzRvVf+iBOh8tRl34Tu+UezWWtksSxL4PGQiGeR7ltpjAEGJAS1Ey7/ynYjmfhiStK6
TiMkc2pUjEGbgBmFxK0ql2owRJ6o9cZflS3rOrCpjsV6iymRNI90AtYe7Skzrzry3ZhkUbrHvcTp
4BcoIWRbYSsOgIZ38mImCJmKbx7rffwl/l0gFUtdqtmluul9I0wcqBew2Tygo//YZLax6gZjdKIq
RQMT7t76GPTEw08+SItX/6Fwk8Krvgo8U7ROJlqnWinnC0D/OPZvzai4cdOrdmcckUSc7DuRejz/
Ot8skonLkdPqdrVgHB7lwsPqWyflFN1q11QLrXWbm2R2RWQNfPfcmGRCdGUvndzbQLtl53UfHdNj
faqfaG8j3Qu/IfdGf7fFJn/DqkwtFGsKyPQlt3Go+flxzjHSQDzIDbc7Ckjvg+lGD8mN811YKxd4
EFuZqM0Uqh7qnB0TB0Mv+uhmou6w6PtpTKxOpTWLekciBydxu6fVJ7vqkXjgXSYVjkaEyk59NQhv
CIGbakyonklszZ2ODscMNy39/IuFE6miPl9cN3tVdhvRueAGmc13ZCO2nemGZNd06JSOw1AN2xT4
/q85OisTyMIOAJXfzqKk87VifiEEaEzEVm0gbIyijw7WzXA0vik3xXkGynsKpOvyawRlbunKhoQu
fLf0RNUEevI+20YtH00JzDiyMk8yho2A66Ma2Sm6/s6LRr5JCVgqxqO63pLuXhB5+Dv8bo7Z4bmU
9aIvOwBd9uXZPGLaCAqFlBq/38W3667C9LIIfsk/nBgZVfGAR5hlAmxfUWG35ZXUtT90QR5ogQ7l
TuGThZ6BTzupQe/CtvD+AznGx3tX7YumnfOuPaiB/kfz5xBXvbekOBut918gW0XmGKdptEyt0elB
P+5Hj0uj3kPx5pQ80bp4HfxNRdzYrI3Zw2pNpmpMAJIem4dJCsY6kHTR4eOGsY0N5lLSW5lYeoPE
7E1LNsHLne4h2Hww54CpsCvRoviP241F5lZq+ji3kmXCIEDYLa4ygE4zB1GL5UmzCy2pu+wnqOv8
1CeipfK/HRIZipFwQDb50VXkYUmLySrz4wAxHWOvYJkRXvAL1GyQAfuXzxz3yKHAi/Fv0Ptgdv+j
MbVKqswssvQ4TNUObItu37yk419lgxsrjPfLVta3JJ+jAwrw7ngo7q2ddEUvBpQoRAge7r2wscW4
Pu6EeCyQTuC7zfs0bAJt2IPaCvK0FLlQPSuHyzvIbe0blA7AplxTUFX4uIVxD2mRuNQlVObxTALI
LPGV2C1OEP/eqaFzmwschP/J/rHHFufHyaicQakBUbI8VfojW4/rIEp2eccNq8Gkj4yZX/QcPq4J
uixRlo6yEa4Deczj8jlfx7/wvK0JJmuop0Wtew0AwIkmJQADET1zVeE8D/f+NA0V5KEY00cJkfk8
uaYn5jgrxVG5oerlOpitIbk7Q8Imw6hB94KZUvt+9ey9fEoqTzQQSWMfG/c31k3mMOMqAAaR1hu1
ttytXbiQ5JwQN61ERAvcLAwTKmD7oJU4zPN//GSyFQ3j4NTowGIsnLKDZb4+eekVnW3rg+W5eBRl
0TwnAcweMQp1TdAuMGsrMbKX5ZRmxLYHa6+s8rjXo6T0Lp8v3g4CMAalBNpx/0QuokmFpRYE5D2z
/biC8lwHI6uq9V7S2u5lS/QOYb/VxhI77Rw3kmnPENo4kGZ9JqX8x1Tbszm0O9KAXlcWSZ9yHyGU
dwHPOwNqthpzw0BPsjeghwfJPW1ALUWPz1mq/TYqSN2b98uU35SrvK9ldXXbNvJqRxWcQO7RAAoP
s/0ghlZkjX7gTf9mBoFqnzhadBjUdtw53a7KvskoxHmTgeld6F5g6royrhpNM31TJVOQVyXEqwCK
Cay4NT3b6H9LE8g552KKPYnIlTdXc7tzQJcVXv42TNCzUbPXINGN+TSI6dngdf34Ux1JV9KpyqWD
lWtfiDQHi6WGg14JnI1rxtTAZKOZBiwyl0e9AgmNtlEUOj0I/JCepVDuu7u8FMbN3payscGkS7HZ
55QBAwEp7kBrlPmDdUjVnaUEsojCUrQc+lM2H3gBfkXLMVB/LOyfsrkfxvuxFt3tNK5sTs2n5TBe
rLVgj22tLD60lRvf0Wk1ykiNBxHowFGIFzUd+EtCoANE1wYckUlYGm01UVxdIbc5/8DMqwc9kwzz
FZc/kcgIczCsVrFaKRpA06S3YW/Xe2PS9uBiEAQcJoC+bR0oim1cA6C2NRhPsBOlbiCUZ4epbh7g
Dd+mXH+6vBI2O/lkg3GBPpOQeHXoJ6iWZ/+glAZVUI07UuD9UYG0Gwrd018tC9PpYO02Df31ptp4
XSsvLfQ/pPhoLz8s8ks3BCR5bGr+tiZwUargtoJ4Dvv0zwhp6mE24wOlf3Iql+ya31SpQr8pf85P
sUdHuZuvjqCsz96wn8wyXrFUZDYmEz0TOep/GWBNSuvn3FTcuqpdeQU7yjoXrlk+9051LUegcRyc
+IejgfwtFYVu5lL89FOYOBXVFfhBIhOobTVZ/L4jtSfrteGXiVTt6iXSRKeceSd/Msi4ql7a61L0
gxXqAa22ZPvxQQvJ1QAFu+vR3UGF3eu9HiSCkYdBSSEFPfdAOuAWsxUDisssFe+koN/hKCjwDqAQ
1PYo96DlZ1yPR4jmvb6hl5MQIs8NbKDYBsuvCq1KFnEDQIhVpxmwkm9iKK+DVG8I2iVMrjohhpZG
rk+BFAu0ZHoV418fg/W4dJMVp0V2tJ0d1I324KPzUyiYAo6MIqGyqwNbKATHjUAbm0ye3xlK0ytO
BfzcGZjv9kB20nX6Jfd0tzBd66iHgLgJogO9Dy4tk277JjqoRI/JMhoYnorvdOu0GLanogWoW6pX
4wmq/Uts4pvnbpbIXBhGHqko8MzFMbVQti/30vVKXBWy8pQuqWzc6FpY8eV9SQCGTbA303ySnQ/t
8yUz5MGUAvOqPveHYh/5jmdAKYgeEskXlkKpZ7BburXHBKYmcVrNmiUpyA5RQHstSoD/DyiDsIzF
Xxnyr1f8HsoTHz+eNZYkizqSHOwr/UiV121/DXq4p4rqhCOsTvDCHGXgfjOnsF3OpU8JPh2ggkn9
sNTElaZzb11boolX3inAuA+446jAO8i+P66qaImWdnMSH2r7uZhLyLO+CG5h7hcCETVFCqnGJ2aE
KSfDKNm4hWf1l64YrtYfJ5K5uqHubOeQN4HVvCil6KixXdRX36f81/8xy0Ttqh6molza9LVG7uQe
9cTpdrqlRc42mMIK/AWo2Qtydd5dsbXKpBxTVBHFzNX4AE45pIMpHITKSohaqPyv9r44JvGsBpIY
SmtJhyn5omfXcy6kg6LR79O52mwf4+16lenFMqbFMWqhIDnfIVYBIRGo2uyTdC/bN6p+Q8q9RkTQ
SPZlxn44m7kLKmOpWruHR64v6rHvQZRe5S4oNfH8dYFT9AHQvVehEIqIku0kXzidyU0bN9+QnTbq
VkmLUDIH8GuhuMWA7EhQhwmw3UHzoANyaj4Kjojgc7L1i3aY5TJ3SAaLnn6cgsyXPPke/MCxhOrd
AqAU6GxEaBtuTrddJ3M7oG9cdqqOYffJWzzKP+HcKcTtMkzzyyAtWcIR+cavy0vlJTNbm3Qntjeg
RJKOkruFhQWyKMsth9yFxM1lIyyU4f9dyAa3o4PWjfr6hTdWktmIiCKhXR3FVGvKtEnYL7W0X6zh
JZftHmp5puHXo97sZqk9yUkkugf563z/Bcw6C3ksl8GSMBQXP2nyY9k/Zqmg2isyQf98s8iq0td4
Mis7xPhy7s5m3vprbCU7i8i6f3lD6a/9HAzeV8PE0jlPO9RAOkgRNV/08rzG+7/4+1UwmFLlOJS6
mKgpNU0BAtOJHIzO8eOy9K2iFaRe3CUAtwY6G5Bx4IH2cbeICtwcSh/gO8GYJxR/V6EsDf88bUww
V2lr5WoDqtfyOCtuBDreA9UWcnbNvC9biEXRe8A6iErw3HWBxA6DpaamWizDiGxJhBhpoxxQL3Ct
yFtH0UudhTq/nSZkBpaGf8AAz8SJxoY8bKUCVq1fNX9oOIxu1dvxCLWAQxxMmOOj9Apo3ovYPrkO
rgPSgpqujMESxsGJvs7V0ptOqKZfq/xlNb/J+uGy44lMMI7tlEQaR7ktjlV91p1jrHrLfHfZhMq9
STfLYJyb9L0a985EOVL1YDiq15S7FJILYMWgmtfAi4Pqbb2mkyBS0AbmnahsxHfMzS9gs4UoqzIn
AgS3/UYJDsp9frXKQBgDoaAAf1EEhQTKH8GBo8v6FDM2RpkEIlLSYm2kKQrVtu08NZO7O8lQ7Z1u
j7/7IvoVtUr0eHmr+WfhH4dhGw4xmgPVpCH5slbFM/Qfpjg3EHxMkwkjcWYaUurkUdgDF0jrSf0R
SdF/1cimvndhA9nMXCPomVca2BT7WRvuTGtZzrrWKL/RE4gfBmla/iV70P+f8/ftY875KDt6akOD
8og3o6tAAzv+dvn7CE4bSxydgGMUenpoe4FO1zF+yI3tpqYIcct1AovWryHZhRcH4+zoURYGadFv
nYDX1xsX+BGBZ3NrcDQWmmCitXBpME4QNd0im2kF1t4rWlTsHttwPpqSW34dPdpNy280CVR22vfL
28c/xxu77AVjkKlSe2T9IC7QIbYA9byTLe/jMzm0cEHp1jC8+KvAKP3qn9xwY5Txij7NZKtIgRLJ
zvoxByw7vUqe18C+QV8olH6l/6s9+n03aQ0ImKK2rKSC5sJmYO2bK+geWrtR9gawLFb7IogrUb5I
N+7TGgGA0TTILOqfuMBnZ7XVcYDnK7i5ccH1srt8X4P4gcLPG2HbnHuyN+aYLSW1OqxDZsSHXPne
rqfYPpPpVOnPgi/HPQkbM8xOzuZg6JiAhZysP/rddXeXgc9g9MZdd1B25kkSlrf4L6eNxU83dmfp
k55m0JwqH/SnAtTFllc8kYfKV0+OWJ2TW1rY2GOub7lZNHvUeht0ktkt1ScbjxOKosVRBJXibiXa
hQo8BJ04FiqyaIWSz+oQHxSl340gQuwK0YuBe19uTDBfq2uqeIwJZPM6ORirQyndSKnpOVnqRYbI
30XLYb5TUWljZZgkAi9yek1pQsr79bk/TbcAuGkeFGxBACPSoqH3/acztlkf8600PVsM9FbJMVcQ
/09y9qzO3zFf464NdPsGX60EuR0/8dpYpDu+iSQZ9Bun2kDiRemsTQ9omOsRcq2qsl8tD0rY6NGl
fvV1iF2waduPve/4IvEp0aKZy6iP9XJVyIoJ9AHK1EXlG4p5T6A7b3fzTyXqUMaoglwRFfXYkbm3
q3yzdPq7Nkvv8wK9XGWgQfQ1oBGs3Txj7fuCAqluL0ca3r1OWfl1jAbBtM6406jM+qzEYFQ0q1+m
8xTNe6d9/N9MMN6zdnO3xEpfHA3b3I821N4Wc1cuhX/ZDHfjtkthfCaxkWGlyhCFyj2E0VrAIu3b
6Cy/KJ58RndiJzAn2jnGP0iXlBYCSxfmT8UDZckjVzmak86RirDFmPZIhcyffJOgdEWXDIxL7ICc
HuNZhQEd7CSIDYt+3dcKBhTMWlCd4Hn+66iAopoAgVnMB0MRInEmc30jYaHg0mn/SnsZXN5BXtTc
mmG+11CmGinNGdMPY5Cnt1riV9FvUINLsagGwn0Gb00x3yojStmuoyyF9pXqqQiaxT4+jiEuAgds
Nuuudcneuk1ld/11eY30L2YjJzrJjgPiZI3OwH88zFKvrV0TmdJhibrQ6E6OWbuV/lVCnqL/sEpR
2sBLhrbmmOxEcsZWUgYAn6lMyXS3dp6EnpgTtHeAfN6oonov1x83q2PuPYkA0qflU3IseyTr1cFK
MYgqkqxh8UavAVFHpxTTmkAh2yyGpjXXOmr1QTo4aLXh4Taf7IdkwaqApgmFCsxcr4T+lKwoGvBF
LLI674gpldnghNlZPjrfnH0TzCd9cq27NagO8uiCogN9+iKohRSY3O1UbVqpkR0gGJntHIq8WXWr
kQ7R4wyO7SFQR/RS12vIsd1MhwIa6cahEfVvRUbpn2+um9LqHVpdw6t4PqnFs5GFCWSSL58CbkDZ
LIwJKJ0dacUQ4wtSYS8l/G8DCjeHRT3tnw1kIgoKauVA1rI4UqE+ykdnENfarcGbLhp44YR8Vbws
dmuRCSyFIUd5OpsJVgaSBDfbpwiWeHlcibpG/LVpBrSgALhBt49prQwq2s9gKSdHe+wSdBeMerid
DUyc6+UYY3QsVv2yQuvHW4qs/66pqxy2BoZWDSfHvI6pKubdFBtDJ7h1ue4DLgU6wQZkCwumrC25
aopRs8KsiLxWiZ90Hds+Vg+XPYh6yKc4ipUD9Ae4N2SNP3qppHV6VsZJScnO6vxc2tp+bV4GiKJf
tsMPNu+G2PV0QzVFKy7FsJuNndmof0jeeKsahas9hpmCxLOLfhXziCGo6CRbi6Dtz93OjXmmPNHl
dTtWWiSFozV5haXt5vVGd2LBKmkgubCb7ORTkZBJLU0jPaJI8rtJjQdp+LcaXW9Re7MS5ipSO3Uu
p0VLj9Jp2BUPVKpZ2uGVUriTT6f6I28W7J1oVfTPN5HMGGx57VYzPapy880ega/So68C9+DbwFyv
bCqYPmCpA1aJ2HjWtTp0JPozQPM+SUIwMtv0bY6VYf41APQk/3LZLN8r3q0yWUQZzeo8QQsvlJRz
Ep+lNIxNwebxTGBi06BDotB4ZFE8xdwVep0AKGU3ELqTvcW+KbXMv7wOboqOkRsb3OMqaCVeq2Sb
T9SUoB2prTgBS4Cy1ykcKn4k5/YnRgm/DKUrVNdjZ8HfvHATNZnzpGsRsTsJKkJXUe469+R6CKA9
nfm3cRA1vg2KW0qdYd/N32thG556+KdTtrHNfDVjHTtIj4LRPTlQfZN8V3kYFTD9N8Wz5VlEf8L7
hBAv/ueGYE5cZEhym1s0T2oOBL39aPDy5e7yFxTZYM7YQmzTgfpAftQg5p2GUHbMRO9uLvpjuw76
G7ZOAtGZMqMES1CzIn/Wb+DT9KjmrjL6SpD8fBvFFj27+Qtz8ACW0cOU2aeV7EwrUKx4WmXpY+JA
bSp9VExFkAdxowdkOf5jhLnFUsnsFqCF4PzJdCcXs9cPmQDtyb0o/zHxCXokpYrZgnAHj+DO2SvG
lSN9ldfMN9dIsBbuWdY3lpijNY5VpSE1TzHaVhxmnwZ4KJ/fUs6m/EaY/lzeOtB7fXSKcpESrVZa
TJS52ssCsaAG59nCaTJasA5kbkvVikUNWm7VniptoFGAj4bq4UerAwJW0zQTsgEQcSt+ussD6a49
9Zike0MizZJgW7l+uLHIpLBxGoH1EKnOMZ1BKlK603JdTg+XDzE/l9wYYbJWtWqWScp1kDjsx3N1
THeLtStO5GDu8aA6Y5xIqCnAjYUbi4znT1qWVnjgAZfzh25k42WJq93Z9+QBrDf4cqjiXV4j11/e
DbKPxoVoq6Po6JtOxikvQTssQhbzP5SBGWPU6vC0pz9gE6WidLCzGUhbihgYX9Jra19d9RmgP7Ph
5ofJ1yB4Y/lCvRvu+QY30n/MMsFRTQscOolgCkN/WUD8ZLau0e1byAv+zf6922E8v246xZ51eH6p
nFVw6OW2oJDN/0DvBhhHrya1s+NpxoyHU7hKbbqKiAiVH6E2e8W4eS3HToGAmxy1+0R16d2f7E1f
ll4nyxxhtHhFVn+68Df2GCePGnVSJA171voDUALWfriyb8kuu0lfhQmql9V45dzovWz2GtmFtDBE
kQ6XP5xo1WwnHZdnXLV4M2DaH4hzOkFd+fKv+UjFrKbQVkX2BAeBbasXdesk1YiDoAYLho1psR7E
xsttnXj5YfHBouBlV5q8v7xM7jl4nX53VExHsqts5zHXqyVBnEwP6kK8tK7dsvXMXkiXR7/ap6+K
AS4MyqLDiFfux4NulWPvtOoihaDsAkFe67fguTFcxS99EpRhIu1saAGPHpSA/3JuCG/ef6wz570G
K1MDmDSkPWPfGUd/zF+M6vHyXnIxd7jcDE2lCuHI/z8usQFJZ2JGmXQohmAywO4xX0MbLMox4Q9+
QuV+bAfXNFr/slmu42ysMsdzaUctXs2lODrKeZzAc68EU/Rw2cbrVPGnr4dZCMzRmo5ssTLAhlPL
eUxsDMNjgNYIcRLdzosOZSjtGl8Kit01ar9gMm9ClN12l43zy86Ad6GOTl/CrOBKKsvrMGrQ1B27
oxlQlklQ6O3v5jtw/UJfc3hx8ANS2BbY5R6OjV3mJTBGhlZ3jhWDty9+Gv3pJ9IlD9Qmd3FQvfS7
JGzuy0ehYBbvjodWJHpJkGMD0RDzPeNlkFpMweQH8qdM0X8p91RGpI+RLE3++vO/UOWmSR/7cbcW
mYBrTo5W2DmEi0fllS2CBOoh1TwDMHE5LDwRvSz3ZQJiQkQbVYEUnMOkvNIyQIIuSeNj9Chhfgpj
J9EBLGkVyAO/UNULMywf1bsuFtzFvM+5NUu3YZNqzOa69nJi2+HchM5wJFDqkaTrPBecFd55NAxA
OIGwRMeCHf+o07KA5pkGCJbU+1msefGgX1l6IsicaLz89NGASAT5m42BfFY3O9XwbKirrjiusrmz
umo31j8F/s/1i40JJp61OfjCqhrKShTpVYOKpaiO0y0a87spLCHKLKprcHduY4/xfAnKhEbbYtYb
L0dvNY9zW0P2/lGwKu75Mh1aeKJTvmw0WQdVlZDUSmGzW/cKHsXg1rkb9g7Iymsv3qt3l+3RH/35
O72bY4KInZaqDPoEDCDhaSdDIKd1i/Vcoxyay7NroO1/2R7XyzfLo36z8fIE856SEw+Y+CyOg35t
jKtbzS+lFFw2w338GPA76upoebPT4/moQ5YKaqmH9sUOMAuEwBhf5RCZsILudglFCkBc33BAfG3Z
loOEhanby1XcJO0AwBBZQwmsL8tVbXy9vCS+CQ1T5lgO1AOZL6X29gLS2wjMm4sLZUFX6fb5nPxF
EDJlTK0aNh30s5hYWygKIeAosUPH6a9mSdupdpG4pTWdpvxv0IwbW+wYSdwp65DQjl+aXK3lkyqq
p3KzAlMGxBDdbR3NFCZApHlbEKhsOagmjH70x/Qwl3lbKl4EMO1p2NOstW3c+CWBfOd6C+YGSRBr
uX0GjNlB6ZH+ACRdH73dTCxUNFJs56DPnesYyTHPlgAz2yAl6Fy1m4PZILtFT7708nIakeH+e5/Z
2meustUu20zrJfsAJuj5PsJ82ej2CXQnnbnpOoHvcBPMrTUasDdnm3SWLDlT9UY5be3XsA6tgAo9
ixpyvKOwNcQehWiWMkBvYci4mif11A2Yte6f/re9YyKVWrVrWi+dHSbWQTODdnpJ59+XTfAeHdt1
0HVuN2ySZEJKBYM2oEJ+g2AkoSqkQuZul4Kav2apmE5mla3UEdh2MGzEaK2nbtndj2vp2vb+8lp4
gR39RQX4KB3MneyElANqfLWvkyisyFc1Q5uyfVqUZ0dpRF5GvYi9sUyaewLdi0kRk9k0R64ba8oS
cjSvKFY+x/Hx46Dz9T3ZJ6Ynotrir+vdHP3zzTeqZ7WYQa4JHpQu28n1tYkWrGIangbO/Ms7SMPR
pYUx4Uqp0zFZ28YOmwJaJYUdTHJ0X8faoddkL1FHQWzgLgwsSgbGx5HsOszCtKmfdZAGgmWyUYM6
CapF3kkN3vRtcHld9KB8WhcYeDBVpqAhxI6qy3Ec95qBON9V10X9VZUEqSbXvTGMirl0dEXABvjx
C0m9FKWqgxK1pZQPLfohwEJ/tRLTv7wMfjDf2GHuxrhrI8mpKN+gN/rDNaqbfhvmKKeSe1EhnPtt
sCJgnUG/brOTzCRStSZGD/LorPs0Xb/Zkt9qxlmCVNzlRXH37h9DoEr6uHdrJ7XyOGXZIQYf33U9
os5ezmVzzMas3182xXMDy4JktYwiBO5Cxr3X1TDqcijnUOtNt1C+r1Il+EKvBDisp21NMJ5gDV2u
q13UHswvy05ym+P4YISL7k7X61nfZXsbXTnbtStX22W79qr9AbmAX+q5DJLHy2vlpp+WBXjPazA0
Xt+Ym6ihSMsyyji/wD3ndznKxlBf+NX5k1/5TeJKQswgf3Pf7TGHubb6qZJBlhBGmAKOKcSNPAuW
xHMVSgiFdz8mzMB19dFVbKecF4xnFsf5xrjPnzDegB2Nfxudq9+bN4BMgK0lFxlVObFja5Sue7OP
QOcaU28SJ0zO6bWzT8GhmlzbQGdRVWQRwFu0QvrnG2N5KS/V2BZWGDXpzoge8g7K6uSLYB/pkfrk
pJt9ZD5V0gD4UTpKdAAtSrE+p9reIWEJOgTnzpiu7KxxSX1/2SZ3YWAPUFWMIRrWa/98szA1b1Lg
4yFJV8k/7OSlXXeRLFRo5F1fNp3qsVUDGS9bNik7pSt7NU0gAmIeCagNs+/9PTjrPPXFCtafzQMm
YMCQihLgv18cJgygJkGJisBW9vGrqe2sghQaqM+2+l7iVU7uZZFjcEt8WxvMN0t7s7DKsrdCPMuf
irey1/hsP1gQr2kOhlfhf7ILALmgz8vf0/e1MTEzkyowpS6YMBuks4SakFK7fXpo4295J6Lo40WQ
7RKZ2Dm10MQbtRV0T1p2SNbl1FmagBqJ54ZbE8wFOna5OVYYwj2m9r3cPhbVr3wUgJoFJlillknJ
U/CKoRYbrYdK+dYSvxE96kQmmDeV3ihdr5Ua3pIqCjL9U1fWbmOJHlPUo9goQQfXNICQANdhi/Wr
szrmmlgQuQH1qVykv6W48vIKeWclLDnxgqxtg7kI6i+O7rAlXYqSlarVNsI+kYOyfCr0fHVtubib
Otm31X4nd9F3xdGu+zj25sjYQ/Jtf/kQc9+O29/A+MYag1OtVqYYg0mOm3gKBISMwESBNwkElriO
7qC4i4Fl2vCnu7EJhlZCiDNUAJAVYFenzy4SZKtfh5TGgfi5hD6WSIae6zIbk8zVKfWGtphyCk4u
+1pddwnEvUDRcXldKv1LPnnMxghzVXa4npu6BtVdt3jkj44R5vJ29nX0BMav6Y8Eb6R6N5yzn905
OTl/dmLVFn6U3PwCug2bnU1lw8K9kpHjcqTquGuo39aQym29/Ezp9spgeB1C/6O3Hga0Li+f70Ab
40yI7iyVLKQZyDH5VSeuOXbegvmQuom9KYUCa5OdVDXbaYMqCNG8NzwKfw5gbg64Edh6ejPnEgFT
bXpcvhTT79Ihbp3sR1BkQmcyfyGKiASSm1puDTLfmcixVcsjaIfWm/gnJcUigdS5/VELLAgp5fu/
IQLUAcUBLB9EVfgPc2CGvk96p8O8Z9tqk4+8NvVTOWn+/eXwwQpzRiqMv881wZRBXd44cI80Cqzh
cNlJONfpBxvM1hl5g9KzAh9ptTvEXTdBW2e1r82186tV9y4b41TWPxhjTkPZV00UgXz5mEy3tnnq
I7/XiGd3vtTbrtYKgBa8w/fBHOP/+G6zNbRRjsMne7oHNnDUM3fqd8pPn/9qMakEWrhjJyaP58TT
D4aZHGVKqx7kE0AGtL58jALdq29WSIgh2PgoN0F5xLcFlzzvCHwwyeQqiwVGrLSD/jDeraFseqvs
ts/DnnKmVbVfP9p3f0NW9cEkcz+RBJS7uTG3rxTvUMTBEADwD+WzelC+UOH26QS+1HISRTV6tpig
vjXL5jPSmo5TY3cUw0WJBYsbyF16/R8F4bvwRHQegi/JZvCqlXRT2xd2OGVfixiyW6I+veBIOEwk
ATPLmK2xlB/NeVf32Qlh0xu7vYp6eDn8jGoReQjvUviwfUxQSVPNSPQMWB2o//bNUc2+OPOTGWEW
bd4tzUOdQyIjEY4yca77D1aZMJPLVV2ASFEKlyC6otA7imuVHtNXiXMQgN7ENyIwgOjTMcEmJnWK
Ub7KCeW6c6PypmzuLkczkQEmvESL3kprgYGpQoshlfSsDaKLTbRrTBxRKjnG5OpCjrWFNAwXatOU
ngYGissL4dzX+DhgzNSQ/yG1ZnZKQ5GoUVf4IJ3lAdEKJtK7gxqK6Mf5q3k3w+xXR6pMMnroJIw2
uNxB0ptgw1RFBKPmf5Z3M8ym5ZAVJbYG8Fs0Ps7qjXBEm8f19mG7mFA7KnIG9h0Hw6ggh7yRdx20
LeIcc3LmQ+/aAOWqrhpqr7OwoJH/q/v6fXVM0B20BCVDEmEiHV7dTA+xVLj5iDvUU/W/mHLcLvQ1
lGyS17xecIuVEXBK00mKTjZA/H0iLJJwkvQPVpjHY9EoC/C+MhWlhNKEX/2O8KK7MwIq0QUpKdJ5
zsNlfxd4yCuQ8MO6Et1Zwdx1tKunfnzJa1HiwV0SHS03kJVaqHh+zPrRDdfMakbdx3Cl+/wOfb/T
8l26mvz+GgytexFam3uwlNeuvmXCNZgdREsVRWpjlg6Dc6tOV2333Kz+5S3jgSuBjnm3wdxTagcs
IIFgNnV6GwwnlO1P/UW+NWfazRRRN9MN+nTHb6wxlxTI0CQJbSYnjJvWh+yXa0ygR9Vj13JEyhk8
qPuHlVFv2XhDs3RgunJsJKXoBB6UMxViANIdpIbgbaQsYYjsAgcULY8JuElk5HMvIeASFDK62uu0
89ohAxaJTvJwWx/WxjhiN8oFuCR0DHec3zJgElQ/xpN5nj3jDwWolleDqDIo8kYm/trqoo0R9RRT
G13NuNJJ7Nnr82V/FO0gE4ONKR4Vyeqs0FzCYez3ulLt56Q7gjpDcDnyM2tUiaH3gE6dxg5GKnoe
rUMKTtYKgEk8n4GrQgl31xMXgPfiugTcXfl+eXXcLdyYZA50XThNGueAAzlz5XeyHA5Ncl5mUQLD
d/2NHeZQj0pq5mVZ94cKVyYSdnMsBlda2ujn+n+kXcdy3EoS/CJEwJsr/ICcoRGdeEE8iRK89/j6
zaZinzA9iOmV9qKLIqZYjarq6jKZfT+MJrbFNc1SR0MpsLQmFpmTD0O7OEovxG9La0ipJUp9sToy
SFuedEP8i8IiwLx/nz0VBzo+bWZOxHJek7xGypecfy5EhiUxD4HyfwXUTUKOSVl/FczoH+1teY7e
O84M/fqnEGT3+jftK4sRiPzkRXgTARmK1p+A4Vzq3Lmx6ZUlSQwfDFmmkd7VCwu4ZvdZsZFAHdwq
V83UDHkUVCp/H02ZWWarLZe1FWoNZpfQPK9YGGb7z+2NTOogxbGXu6TAcxsTm27cvjVJaxn6ZCl8
7KUoOokaAAwM3ZxQi64n1ctngBun4n2qKc9x+0/BCbYxdIzPS6LNtaOmQm2jJ5rW4fY4hPmrgq3i
4hZcv+YSnYz447rT7jXDCfL8v1+VCrZxnUtKnUE5PQeOJq5IVwVYlv2L35o5Yr0fI35Lo8LsME9Z
A3gIxVe+EGHFe+Wp9+qt9JDd/yJFB6y/cH9dxb3xMfBbAHpb0GR0tD59aXNXimrDxTOfk4aW7pHN
TtwlT9MxdgkATPqYmjFe/Zq9mCCcP7CAZ3Y1xgCoTJwGw3iUxpUoADZL1UA9LVZmzZ+y6smofl7X
cD8abIRQF0tadQSdJQeJwE/tbT40x9bHUOFthXItf0swsVm5wG4s2AikEvolKSR9SsHe2sqJKdeT
KadP13VinBudxsvqXOvL3JWB1FtC3VsjdysvhnVdyP41+VuPT+/YmEZaxeHEcdg3SF60O9JDIPnh
Lx633MnuWPa/mwAQ+HcJwGYyNlKprE0yxgV4PYqP8qW58r2Z8fd6eSwSxuHtp1AbQVSsRjJT9BoP
8GdCdlvxTvM+fzMcxUtCsz51990dSm4/WC+UXe0MgBAg3cAGDD0722jhiEUfgE4q7YFTjnp15HR7
Yeq2JwZrC4DRx/gCWMEoY5+M1pg1dSo+h+1koIu9RyCwL33lYQQCvHqTEb6FWDYrRlDes8itXMrm
K+ymg6xJwAKTZhH0o+JFyVjYyQwZtNWXrd4ApxPVmUG9EbInmT81o8uw+b3LZaMHbfNhLigjN6hF
gP4SAdWMnN6Pw5vaXx9AFmqT1FCz69JKf7Bm1Blfjn7CgttFXicUVAK1uJm7V2yI68vNXDEUZOlH
ZRG5MMSSmC4YoWnyYy7lt2PZeUqmBTAl4LLVKuPhzPpmJFZuYsiiDjmKrbJ+SBfZTQvpbhRrN5ka
hvntHh5wpxW0pzT4FxU74qbCdPIiI6OP3Fk6DPHjUvpz6F+3jr3ALm6kUIFDA5AJsGtAM9k1ljF+
hNPH9d/fzbcImAQ61JiIE2kLr6VMWjA5g3ra91872vM3CQBsARo5d4TBQfTzH4tgGQcWdB5TMnWA
hTittdCBsnN2+1s9MNzOm1+NUw/c/8/RD7d/XvzJZ70sd4sQW42pIzV6YVk6LkoD+QEDbdbQoJ1T
+vkLgaA22CBHu+a4OWDK/GuhF7Us79C8LWu3Q4PFTDPZKowwMa9/yl1T2Qii7L5YokhY0Sk+TCoy
dDUEkDFDwr4qQGPDMBAYIEXiEhvPCnsBQxqotQbotylh4yeY5gLBwHU19jCGZSCuo+mrahIKyVRc
rxd5WDm5C331WB6GU/7R39d34dclNaUHEPBG5vrc/4hB4cNIPnbP77dc2hNWYNg3Ao8xVGmYzEy8
lRJGJ3bf8rCxIGLYTwUnNDUUqtVIPUsD5MJ8kPjLM+GMTazFlRwQjZTWX+kDFghexOg4FlcoaZh0
wRqKCEzwQuIP2pi8JTOrYbh3ZASHRgM0rET+OTeIMhlHTsj0xRer3EKEMXsmzfxemAWbnAFrkxAI
6bIk4rfM53UHwP3cNO5Irw7QFfGXwspvuGfuoT211vgjP86MRwpLLBUkciB2C+MQxkEUuX1aWjUa
zcl9WzHHK4j700/LrX5UeMhTCcQJRjoc6u9T+1kXao69z7cgV5Pd3uPujQ+Gf5Hvfk0iFSc6qVGz
LG+KoFfyMTb5dJFu5b6oALeblLKda4CunLmQSyxFyAAi03SzZPNTJv5Fx4jw+MBsZF0iRMrn1tPh
Xk2TVW/hDgqCf+9LXndIg79o4WHtStRReFNAKUVvoIeGHE6R0WUB+JoBxHDbd3/TfTgTQQLnJjAm
QxQOVQ/i9S7o38joSPSQHdsIdDKG13vxu8Swzr1IciaQOrpFXEQ1q6UYvHiTA2hyJ7ZRJsDzsnDz
41+03CDMQKaD/RMZxfFz7bQYfj4DT9VvhnI4rsK63jSgEHeXNf+HYZsXbocZaAkLXRh008CHQr/O
k2zJlnKYQCzwsLqiI92s/uiHtdnhICvXOKRO/AAUhj+N/JRU6gWjYvQ9GYFT4yXyDdZSzIZnzaxc
tvsoEdSlBmIsXky0AUuSzpqYWWeqAONEZcACbfgJU5uu4qHkYree7PPf/njr4Vw4fRN0s5bxSY9e
Y8WXpjZ64YL9V9428sf/7/PRTxl5FNucW0MVz9zkFKK2UwP/k9DgCZ7xILrLIQPyJ8u/LxMGSj0q
Vgur0YYpOIe83hbc+quA7WFH8gk1KCYsbSWywm+fuwF/fMFScqnQLXJSVWdhThAYMI2Tjqb+ev08
L65XSgAVqZVeBTGkgdw8Dwl7iPKiK83TdRGXkYSSQYUuUZbjdVTRJQBa4uqi3ngnfm0LtGiRmIg2
gAZZRWWmRCp26eIsV60iAareWRzJxnfirepNw6xP6SWvNQsS6vKdQWlIV/wWDbFNXfMA1YHeQHcO
+xWgA1BO6StwcJV3sj0i2sCZOwIP/frpXiTMRDSwK0j7DC+szz9tcy80KZ+DORYslLUSmrHyPtff
1Y4RvFgy6OCVCVnLjWC618bmAKQRLdVdqWFMhrGEUOFLSYUq6yVYiVzJ37Fg/H0qJUduRef6eV2U
Cs7P67NyvDmvvKiaMWmAaZI3D01zHwu5uaL60d3NHEOhXdf6/WXotHJqmyXVe0HxVeNLnbpz9/26
JpcVP0oVKijlfJ/0eYLpPf15sQT3SNCT9FvgW4HqCCODpmGz2t2f0fUssaNEUvEoQutSidDH98FC
4ZD5ZADXHQDSiJk2VkpwWeGmZFGhaR2HVMzRGA6M2BRji1CsEv2kY3IQfi42T2CLvOtHum+D2DoH
IIyMVI78/8Y4BhGZgdoKqs/VD8AUMyflcV0rhsfuRyfjtxQqOoGNLebHuNI8UqklNEfh7UACBHAu
I+Zi1H5asJFGxSauljWU/wrM0VnlYcUt4pPxajPEXIR8R1iOFWt+KZ084BCK/3gJ5vMb/laVihxr
pICSfpGwnpDxSAtic2rvS5kHIEtjdkx2IubJUjFkBW2nFIeYQ+N4mzDErf6MnhPoKCSrGcz/Ad9m
38f/1Y/GQShrdNKWmNN88tzO7fmbdpJtEu1Vt/aMJyTKjPC16/SyBFQErIOpKiASzk200ap+jVJI
FL32dj50R9JOi7ziVgrIQFfmTq9MqL69mLmVSXlihsisFQleqk0MYj91Ao5uoXzN88Gu2/i0xqz3
486pAr5HEABWDVSdiyJQg+dgpSVjESR9gq2SpoqtqJ1SRhF3zzMgBmhBGH7Cgj1dBZq7JlpyUDsG
wt1si0DHRDD7WoB4PHbz18aenQqLigJoOr8qH9k31vOf2CIVSrfS6Yy575TY6GMFU5kD/zLP4yGZ
gVwW9Tfrkj2r0oRBW8PsxvFwPcTtn+2/StP5MziaxBq83PEhK4q3rIxSc+YThow9Iz3TjbqZWuQL
ql5iTyd5+QSaIos6YFRr3gb3k1nWLJ/VE2tTZ8/7IVUzDIUHmotKjyhHqz6rYEEHd70LElJQ26LE
fMICY4nBL4WlIlHh8vP9Fkb5IVIuCQB3EeG/GV5qt/AiUAwSnFOy3frHQAYY6NlqRjkg2FWlOI3x
DKiUG7Atqz0uv/Ij7VkMLfs2+Vsp6v7rY7lr5QyolWndNP5UdpPTRMM3rLp1X7pGAjvHiCpcOMXf
6jHkGZfv3iPrTEvqXiz4IUx4Fd8vfyvA2MKZxCM5a3DbG/Fptog/5u/a//shqfsxanQjL/sWQGzG
yEcOaJm1IGyU+TQOzfgxx1X6PlYZxvl6FHZFO2oaUbWklps1jLXyUoIR+A7jn9e9dCcROTsK6t5s
Sk1Kc40zfJAl+BOGFBbeHpM/bj0SRAeeEANgdZDs4J7fJeiMRLFYTGBjEAdPUbEROzcWVz5e12X3
u27FUNardm0e6z0hRjjmQNucfYLTG9r5a+dGT+ifBdxT/M7KPHbKPGe6UaZcRHFYTGHIIc7ZS1rb
vX6SZWxJahZDu72AutWOslpwq649Ni4KLLQkvvRaeOuj8J7+nIBR1JPNnWcldBki92LPViRlsvMy
ALl8kkMwoIjIOzqPVywBk8gEVK/jTdYU2G5g3cqjrHGa1XwCE9AvtndUx4/Rkb9bXEISMGPk1Wao
t3+iOtZnwaEEJAaqa6cXlVZFImiiAKVy337keEmTTajutkD5KnVyjzkRRgydDuYi/1siOfBN3q+1
lZEa/RyBrDsEmVnqyl/L1+yoOYs7nlCg0BhfcM+9t/Iox4s7TprlPkFttSy9WpQtIalv9Onl+kHu
pG1wgd9aUX7XxnKmKBxovVrh1pBuMalp5sNzqtrJ8HFd0t69sZVEORs6Wm2dpp9zwok5osZh6Kcp
PjbSqYtulurQMUf+P9Oja5+Mcrt+bisxThcCbj45yU3ntb7icQFhgb6u2947FD0hQZN0HUUcQaaO
sVKqcu36JQpat/upBoOXgBNhLswRoJmS1c/m9OeQdCQwb0RS59lEbbToDSDpxPUodJ6o33UDA3ln
PypvZFAHaPRRn1ZaHR/EBzWYvBxl28jEZkjQOytmQuKb1iqtfrJ6FvD3rvGL+idXlKpjrOHc2YRB
yUJNyJDdJwdZekiiwe5BhsD4arsu/VsKnV6vfCVGsSbFhymoD03QWOBp8oD9iCSC/xsQF/LFNuKo
mNVlsdJk8VoEivatkh/ljHHNMA7tM0RvIhSHzSfB6LAklrbolymToJn1KlohLzJeRSxBVGgCfkA2
SlMdBwrnGkZplvW9+jdFy7PTolxq7IZo1SJEJjn7Euovan3MU0bw23fbzRehfGjuWqyKdXiDpLfV
qXtYv2Ezg7A0Gg8h6HyTO2kizJQMq9sNuRuhlFMNWsSFkoRCMO91P8P3/nbyxhvdHtz5IX/5L7HI
9MpKdsh5XQRDYNwbmF/XsexN3V/xaDRql7ewPgn4TOFgG+Lrdc1YEiiz4BS1l0F7iQmyDD1H3CT9
+/8ngDIJbU5QB1Aw61R0t0N6yliFkz0F0AlG4QQkfxhDon6/5+o+MRLQh0itXQxPExOJYy/gAMJa
+sTMJXWL87A2tWMHRLAcr5fEBC6QixT3XjgpHtZlXjBtzLwjiCnR33wrjzK1RtfmvlZFFGV4P0JR
Pm5yq8sb0xiern+ZvYiwFURlmxFW+ZZVaUE8JH9JhUAxXvTS/v9EUAlm1vWJIK5SFAzhZMYjoOaQ
8oWsGLp75W01oW6eWk4yIEQjj62/o49XmclJsElfm7PyBXPhHIrMoKQG18XX6+oxPpVCdbcjIEtk
kQ65fR9UqepLIfZwRysRWsYtsdeIEjcaKtQ1tOqxLKwR2Cxre3VXu79PTj12FVdf/ygXM8Frizfz
zASDOmvLnqUjFYLqsTCUVoCOKvmKvRVPz1MzWM38eP0sGdaoUIGoFXMd0J4FeKlKD5PAsnE05r+4
AreHSIUKaZijcqygSiE8VYCKjBZ09VByua4Isekr/qtQ8SLD5VRW6L36IXCUbRFEoF0QFeERsK9f
h9G7LmzvXtqqRAWLRFQbve1RwOmQc5Wq2Vet1Ws3Mvi8iow1g0bO55pmVMCo2r7K63gCqhdYNuJ7
sMx7GUhOwy+T/YtLhlUe273rt+pR8WPq1kLLYuydx7cDEMzIqI/hFJFDIAPJ2qd8ClljJCwlqVii
c+mI12uIkoKrgzgA2+iZiTkSd3Kbg+zXx8lnTuRcTFUhx9xoecGosbZx03cctuzlpQvNBgNUNnZA
OI/POhms6bOyHBUhjV76ZWkOcRpqHqCKZee6KV0etgL2LQXlSOAgaKB8pT5vCi4RASyelSfcEcoE
yV9fOQvk7YEAyiXCvKo9XZd4EVoogfTXnbtY7KsKRIXRY5rUDsipdf550Rhuf/mkpORQn3TiOvCo
jzlArZXCmoRDVt13zX2qHPpetzX9tsMcbzr715W7sKNzoXQ/egiHMDVaKCfH2PeS88iKF4U5kHwR
NYkUDb0OFPoABaRQ0Rkc4rIqFl1EtqKl74SvrYxBs0HKq7UfCnjHDve1x2qnXprKp8UaGNvENC8g
wqgv14+plkpxlQflW3YSrcJpnpXIxOyHdkxPklN7VY9WEiOwXpwoJZT6jHlVTnCSDieKoi1WNm+U
PGMMx10c57kI2hPrdBg5I8W8n4GRYT6yNc6v/ngbipJBXeUtasBrn0AGN32JG9QvX/mEkZfs3wr/
fh6Vsop8zjKJ69IyAG+5VVYHIXIU9a7FkgF4YhmpyaUTg4YLonQZywzYPqTUGdVqLYxUiYIsQXNm
NTMANEhraYsYwLjuUeT7nl0/sHUB090YPdZV0j7E/2+eyl0D2PtGQHwCpFFAkLklFEbBWMBw3Muq
KORoIOLA4CKZJ6Q1amdO5ktUKjETxltGZQpmY/U34J09tI8YlTlc1+rC5ChplFa4sEcsyyKzG9Pw
qe2jWyWagkb/82EtSg6VX0WpISkNEIxxeooLiAF3NjMrPpE3M++zGGkuXJUSRv5/86nqhF/LWu8j
TwFFWj6coshg3FZ7xrD9SORYNxJCuVjbScVHIsTWnacfJvd/gWnfVQQNFA3rBMDJpl+XNd9i32ME
V1o3PGfzW60yvOfCU8lBEc4e7Olol5CSTakXsj6jBhmVoiUp2GflnQo0NvL8InQs5oHdMwOHBHQR
8I6lL/glSRNBjofSw64nzmzE0DTniVgpvW7R+w60kUPdDnwWzzOvlcSBfu0FpfZoZrdkDDdymd3h
3U+0kUa03ljCutRtz60dRiV+KmAsHR6HySme01cdaWn3ND50jWOwaDIugx7ZuPz3JOnLHQVW7M/P
fRTUulpYdd+95nGXvejjupohhsn/lCIYVmIQbmBDB4XpBXGPUacZWIEGsEZLg8ctt/zSOuLISJP2
znErhEr/hlBX54J4VJ0/G8qbIDPG5i4XdCktKLNQe6NIygwCxIfyUPiCH9uKgxkzC0ssVmSztrV3
9ZEEsM3gtsDUAKWPqkTIwEIUPJvsVRQ+eu6RYeYXaTvRB3MVKHhLgIWli3PofCpV1UglImriK6+F
lVlrkPo9k99rL0hsBVGhu+7VZmyMLA5kdIrn+cNIv8wdAI85cykZRrDru1tZ5FQ33iSLeIoskVR5
hJ9FtDqMAgI3EJwhJejSWMMW+4oBAlvTBQzs0KW1vE2LbBmrOBhD9BujZnCiaLYLjn8sK/VdCAfW
C3bPbw3AqPxXIPn/jXZLXGcoR+YVRunVoL3voNvoJ5gjE90ZzxwyqTf4ysd1Q9kLu1uhlCGmhaKk
MieSvCWB1SeeAkxQssl/XcxeIrEVQ7mX1vIYs13WOFj1g9i+z62rYajruox9H8a2O1a2AE6MROz8
AJt0abALWkdo+RMcmvBgWJizRfclQksc/OssebtOjEcGENIlCRkZZY6qoIfNwjcgmwSbnh4Uwdyb
gmYKp95ZbN3VeRMoEyyq7V2z3DyqKH8DR9WYplmM+ds+ccbJNSIwO2mFJYlux1yB39VQV4FpAfvH
3B+VyNRASa/iosZl6RYvQgJ2S9CLoaPxBF5Wq3QwxwU2EIap7Cq4kUm5gQCo7ClVkXWMss5bQ3Qn
SeEpA5D0JIzPxpIwkpz9oLKRR/6ejduBCKEOjawBpoUjudhcATTDVJtCIALQIrRG1u28b6UbeZSV
inmYhKKOgNk5sw0QmM9VmUcwR78ZL7WnP7ImG8jv0S8TrLaC7UQyJAlw++f6JcDojmZ14Q6VJr6I
WngT9Yvbt5EzltmPIZQfIk1leMZuJNuIpD6hVALkGAQCcVBOrxpWj8MZSfZJwLEyPJ683yjdREPD
+iQAk6EbXeOeUhmcS82UIGkMPYCAm5HT+tUtKajHrPAsMmRRb8mp0xQh4QQZkUu+6bn0UJf8U1UY
b1rUeE0uA9Fris11qo9KK1u80R05bmodhsY797qIFyavgpIV6NF0cYMvl6gaxoIg2RJydQJ7vrgq
xplYGcqeX0hADsFAjI45VVDUndvNgmJcPS55eOhi6xdqdOiOQXaYnd5iDxteVm0QRMEERQYe8OIA
5Ma5uCkGI08jteGB0BgS8Jz5W3KMvNYJzchqj+kP1jNwzxEx0qzLwMonr2l67r7li6FXyHUhPgyO
4gp+YX0HccInqjtns5aq9s8Ty9EGpgmBInqhILYywBsPW50sMvjbmWQcTXM0T3c5JhrQ/nFupFFe
v6x6KqbSmnhL1t00iowG13IAXQiwbOOiMVf1xuBiMzMeG+M9F9ys/pqPLI/ZieQSsIhUVVSR1AAK
5PyTKnyZd9nUQrsjwddD5e9O8aOH5Wt+k76sVovJcfGGs+vZu+4kO7fWmVzqilyB6pVXC5qUKQBI
y+ds/X7993c/pQjyEMDLCgRehxYQz+lQNiJAYMAohq6Wlz0TdIfpNsV6SMeYmdnTBoPFeCig4ANM
OSruGMoYZyOH55y8HsOMM3vQrjP0IcZAhVFcDPhIhiqiTCtTIuJFDROjlkFg+yMrgM4lOo2XePpo
hX78z4z0KbMnJizB7ilupVLmkaqVIhZDjDcQRCpu7nLWSlaLCV6F8vXPaRxIlrZRkvpo+rgoSy7h
3m1AqnQCROwx0pzibXF5jPcBxoe7Dy1WsrYbY7ZCqaimD1W1oAJAKJezl+qEMUZLP4BxITEXu7Vi
h9WU2jOWrTzK7afBSCtjhpIY9WvMQSw7B7WCmWGSlz1t6izpC75JihH1ALBTtmb0kj6Nh86qvPom
DPFUUQIEbAt524GFBrZnpyohJOKxQa2AFew8oGQKJ2G4FuDFEwjusshdDMNSWSvNe0J0AY6NtzPS
epp2LJHEntMaRA9dr26KLHRDsTxImHVgOB2xN9rpwJ8GzlSRbJvIVB7YJ7U89DJqq8IXBfgIg4eb
djiMAalE5V5b/g+p5066BDArRGJsmqEkTgMTSE3aqKtucAesi4YeJNryBz+YJIFYfDSCrmt4aYv4
VAgmhvE5wShStj+MzdCLMp5HStibFa+AoeHrdQmXKx9g7N2KoMy9wX5oI4AEO5DusB+kBxzaS8Vx
+Jrcjs50y99iMcnnHxlCSVw6/3DnQikrnIoUCXwC6CLU1ID123gF+szwaGL1HPOVeWmORBpGfEgX
zQBb8LnN95psxH03yG6YYslcw4Jl4evh6jKU2v9Yv8XQ1rj0utoX4A3gH3hLtIDi+iN6nu7nYMV4
Sn3UI5M1n/JJInZxjvAycMOB3Q/EnOea5YWQh42kpl55C7ZvuzhNJyzeJkfhJIGbpH3R7xZ79kAG
i4rzYjP0JT9+TTh1rHnBh9qkpylK9M2pvR/esRuY3mmPsNTb8jS/zz/4V+Mrq5u++zE3KlOnXKQq
16sZ4C1mMF3ImJqLBUwtMwhmdj/lZ/zSUZRAcDk/12VRI0WOlMSbu7d6/LmuT4yzYwigG5GTGIZ8
VyJCVj+XX2+DytLtxDCTChPzMh5fw6vI8ro9oSrmd0UVkOFYm6O0ytZhVEvOSLzGkb5XJ/BpfG7p
FKjcS3C8hJ2w75nIb4lgfjo/Ry1dl1AHnJWnCKbYmoaZf0ynxOFOq1/epP+AFI8LCjv6wnopsORS
2Vih5CALw5w56vehWcn3KHtbAFJKYkbh/rL0h2XOf08UhD3n+onN0kSrMiZejh2S/E4DbCNZIGU9
nK9/OHCEn4tJJrHkxE5LvQUhGvBgppAw0pE9r8LiHbDdsVIkABjqXEK98JWUoDgcyApvtSC6a8bY
kWXWc+by9iRwmr/FXHyXRZqA9I5r2gm9yWs83a6QPpIz61l35yWWLG42EJCjyYvXKejbKXPvhbnj
VGAVea092i0+0PqW3me+ihd/bBM82Xy14n+i+9xPCajsB8PF9+64jfgLHvKpLqtUg3iyLa65FWap
BlfzPhM7Jhfp5U4sURaAaEAQkw0JIz7nHzCuJ/R2YkSsGAxruFGPWAoQIhNte8xJ8vcZKBPnk/5t
MVMvv41l+7qyewa6lU4F5X4opXkZQRAgl5VVCs9l9ReV6XMFqa85T2lViUsFCLtA9yRMRmonsJyB
+vpQIUPJJ0tj3AF7MWSjE90DBD6D3HZGiQRdfVOWlzDGPMqrVP1z/eR2qgxELxkMFXgOYxeH8jyA
MkRZJMHzspcIiG8vnTU8j6/9jeDxLrc6uRM7rKnznSfVuUzKDaVqnqMWREC4uSNsoUnfMu97ggUg
h6C68Ci/HxhK7p/lbyWpOJm1mVqUxpp7MRZv7HY0p8fcDe+LyZyt6H51lOfP5ozLAvHdTZAAgq7L
wCQECbJEGWY0FZpUjLiA5If4Y3wqTjzWiwmatHgX3hWDBTQpqFz0ZnLHekfuf1kVzwQ8FjBc/vkC
3FTFw3nOl4ivw0P0E3CSt2RRHbN3J+6HeMd5uRO5rNRoPwhsJFJBYJrnJQbVJKnl5oh07ZcM+gJK
0A3BtKi64k35Mt2W6E1FNrP7u3eDYMvqX22pk5aUcRljecJTBY1FQifZgVQXC4ephm88fULVgiO2
Yt30O2JRuJbRYNTRrxfoYm4WD2ucYgfSjauYd/RK6uxoDTu3WjXOYljxTpTDnoZgqAAnN4CbTF3D
uShwTT6jGJeZk4ML5RFFHqwnddgdPyz29AVMHq/XRe7kF2cSyV+0MSE9NjpVIBKBg3oQ/Mwj1OcZ
s0+7r5hC4DBQkkOz+1wMyrsqCgMyigLlh9G/FIJ5XY3dj4RE+r+/T7m/AKKAAf1h9Gv4r0b2Ds4x
VAQZX4elA/Vx4iXBRMCScIewfwZ0vS0qrBofSwL1MfJ8SUeA+nKHNL+t1Yc4+379lPae4qRLgBQM
gNyYOKCOqVU5KKEjP08PxUm1crf18xszOny+Hz3u6YZzGRKJU1JPOBloJMABQIlZAOD++YcfprCO
mhoNmcUaQVuq+aBwB6YGKaRoSJAAQS66WN4PwhMrOu7cCIAM1DByJQJZGNAP55JjTLzMTYQ61JK+
GsI3sEmY4Rgkf8FRqqBMsxFE/pCNC00IHEMZj6kX915P8HOAbjctjasXr6SRVxdWw92KS8gw+UvE
JcjV0I3RsVWGtha9x9j3aZi3CQrcIu5YxdcPrcO7JPlbTBbK3c5ZahIgxEieK0AqdZZ80QqVakRx
0HKF2UWNianrg6Rm7hx23nWL2fGBM1HUaVZZIWttMoJIfX6P+X+Sxrn++7uqQA+MOhsorunULbJk
QwU4FTEKuqn0494ZJOwZVn42udfl7EQktMl+y6GyyUFeEn2uEJHaTPyySr25ZMpT2bFqJJ+wx5SD
beXQ+JiC1Kx1oqNjRTrV/D/8UflePSIPsORD+iXDpEj0QWYrMtuwdVjG6ohvvA1YUIc1pLKnMEil
MRYoqzhcOraEtSoDWw8MtimKlE3zrIeGla0stNOd+wrvLeAzY9gBD2MaxbjF/siStAXGdoHaDdjW
GwLbyp5A/IRgo46V+JWOzpiOxUCaMqmuKqMWuRqvRkwgroUVYwSABLBYsTArapMN7ySxC7f8gVXv
Bk6HNgErp91xBZ3MrGC0A8sdyC/PA4uOxZymXjFFoqqYI478wcPeSmU3EUhYY7+5S2xkWaxFsR3/
2Aq9eJRMcoTKNBo+q3JI9UOuJFafd6YULQwH2dcOiDKYQSAsy1QqGapqGFUVD3D5Sv4yglE5ryfG
wCD5CfojkmHv/4qgfL1RjEQ1chwgYKLBCdpyuZOWUmPHIVwkynmzbFmvrR0v0LFpK5H7AEOyEpUk
GPhcHNdhnaIX7AbobQJYq1NW4WGnK6efSaFu1QJpMEq2GOfkHzpsofkARQcy+UOTmFwg+oa93l8P
ZrvfaqMV0XpzxWX50GLEmceaovxYjovZLm/XBTA1Ima5kbCg7w5QigphGWGMoMCMvnz41WZMjywG
yr2r8+z8KNsTwjKVqhb3meyJaHqvPmchQAO2pPZYE4p7j7QzWZQRTlGozuW4kgb753hWTHZrHOk4
B/FJdps7bEXZ1w+T/OKF2W++FhU3pGnFOBzqhoHRTk9xWN4MSwc4FvVBijHxqeTLR6b8xXbAmUle
FKO4Npbqoq8wOZEf+gP3Cnh5jzuiJfKKcXFGKr5XX9geKt0MH+YyQSoLgEv+QXjj/8mcCgsWIXYY
zfZUuYnL6u/vRsXfRypTifNQZ2XBJWp4AHqsLYWaWUSDNQO/Z1UNRl63E7SQzmkgsyXI+QZNzC5L
3KzOS4smj4FcMj1oxtdSGcymrs0RHOPXTWUnXJ0Jo8JVG9Va3pEFOvCkOrPiFFln1wOjzrXn3GdS
qHDVgpEqLyKypuer4OdNwNBjHAesfJJeHNM2yLegzP9MGhWsxN6ICrUIMYCMhwaQSL3qaFgTnHs+
/g/SdpwNnVNeNkR0x8jc83ngSuex1apCIXZfAzCl0ezQK5w0NnV7ctF9WM3iICnmLyh2gXUT7Njl
mXQquHSS3GtTC/xF3hiPY5WcFr04CDmGkIGoed1UWKKoqFKC/DhvFSDALflPMfcEJehS4IUOP66L
2YvNUAlvACR4OFg6w6u5oUzzCHmkNGO5GoyVAnKDovXF9SEvb0ShNTEtaa7cTxlbLtdl71xzKCCg
QoqRITJMS3lDxZUzXj8ZLKd9q4VvesoqxZIfuDDNjQDKEYDFGvGahv3xIeDu+nvBBMKAo9+KkV0d
CE9rmTrXNdp3vY1EyhkEDtk4r3GlB4Q+r/BnP7M6Oz0RMEKQOjHCsrjrehtp1C1e1nKn8YWC/Xs8
SeWAbJNGAehtgLnYmYJvONqxuQXa41d0Ak+FndjZt+v6EnXODhizUXgSY1yDxyQW2JHOvRErS2tc
JAAa4HrJbkTF7LnJrFljlxc+fy6FnmiVYrXMmjBFJRImChopPg00xRHK1hy0YGH2mT5bK1e0orEb
tKZWFz0BoVTnJCrSPUxQeJUHStFj8kxw5gFPIWHSu52tlRVgLtOXT12xqgT2WA00GZTJanMlxNit
iAJMNWC7wv8FmKRZ2a34fbFJkZl1updVKkokZbPxXMzdMkqfQ60Diae1O/qo5C+Cyb23/4hmHkS2
evpj1nUiluyRKCC9RrGQGPcmBa27fIjViXzVqvT6qridDaY7XgQAyNBhm4QpCQxDdDG5WgyO56MB
8KN35DVZuqvf38wBsAis5ovBvAsvAhoh1lJkPGRFnTQpqMtJVttczEAQEgza4CzJcJKWkLHvc5Gu
UCKoG6jvBCXvRwDktWtscfPNIrr9mlta3JpS9Xzdu/fUwX4wmo8oemEsmLJFYTHWscUAdwAIDrOU
DmvNeOfshA+U3QWQf8iEK1mnLgCclR4JEx6MSZX4sXDf6LLVqwojTJIgdO7OWAVVMSOHZWeMxNNG
EJfDWs75WKAKS5pjvT+5hOqM6UcXNzYghzCIAeoiAzPbFwXCZDIMgeek1BtdsjSh3IRBbmNfyVzu
4hfBUqz/kHZdzW0jzfYXoQo5vCISJCVRWdYLyrJs5Jzx6+8Zeb8VNMRydn2fVaVmD7p7ejqc09Wm
rrFnRs/DI5FLxt+xTQTOFsokhKbnyqBfMExwO2Ad5ahBydCJUe6dbckBOmprD050SG5DO+4YV/j5
F5QwUIMviH1b0C7TK3WNVGkjV2N4Z9BSs1YtrPn/5xIUbpa1CMpIohI7Upw8wOKD/LRg6GQJlisF
hV/AjLzLXHZSYnnXT6xu8bnxfxVLGb8YJAAXEMGHzPWGWUk3scG4O889GV8LO8rY7sWw1xnTjtLM
EbqJuuwKfG0phuFFxr0ejY46x6YRsj7UljqgpVBRzMO4EKa0v0Zb4IaOXAEgw33IjadRnHaFyDP8
7Dz5UUEJiuooBkVlrL/So5RZmgWjkEzoOlm8JRyrG7JhSda8p8eQGWs3bmkZHTvS5gBqLlyLurbC
ZEnUsJkCP/J7B8NPdoEZghwz2rXd24D0t+ubygsclpufW/xXsVTO1UshYJ34Dg/t6jrivgXqXRw8
XI67H1OgXyMWZMiYa5fQmcQ3o2SEuRjrQ4/xoBEkocWpsNPbwO4F8KGFjv6ACUSLdzGn7QNR54A9
zBGl0li56rx2d/mHbOq6+h3UfZal+hCXOXo6aTJeV2Fpllp9Ww6MsuH2l1yJoQIYtlcXtZvixNOv
5H31bSrMPvVUX7xJHySrPfU3+nN+D6Qu7vifsehUctC4fRQ8/4kbfvWKahDbBvR90b6XSrNvFDNJ
7MtHuJHQfRVBKVfmVTBUAkSA067/NRx7rPGDKV63HMHqAOx5zyK4Oi/WQClCKk5q6eif0/eB0gP4
YwnRqCJ2ke4SO5dNwzJehf1slzbnczFLx/ObT8YNJGBXScfq2VnvTynreYomxMrO5ff5tWxhRslV
35uPZXGyo4sWq8fa4ds82bVUykuarJyw5B2ioo3ZM0JJsiRWD2+oMJ8wg8QD826Y0GWRtJLvRfmm
ABZELGOBBRkYj1Qg7WqsXYpqE3ta+KjEo70Ut9Iw2EON8awxsKe+YoVV0qy/JJFq5qetXiXtJORe
hPU2zqzudd+44rwEcFosh98I4ZhbWmlHJeUoY8SVEXEkhI+glSG477EneGga/wskiI3w8kUYdbNj
oQAckIBDd0NRQUcnabPHXCwqZ8DziJFpnueAX/Ui1+PqsSFXbQBcPENxsdhqh+lkAqjzuRFvWnDL
6MabmEXONDJS9W31MKnOAwgUi1GU54uplArziNYqAEksUb4Wl8ksMudyfCE//Mw4AJmA6RWEMHRA
vio2i6OWiz3KN20fnSQ9+CmLxvNlEeeJCs5uJYI6u16rQyXLlQisYYMzSYBZFlRsyYGZk/+WG+5l
YecjT+pXaeRUV18qqTQtBMMVSqQYCyy+8U+qFTvpY7ojs6XLbYflQM5TLF4DTQ5r/2Tzi600pSJK
wqOUXwaw/lK/jhWzUStTF3eXFdw4TfTfCBcmVsfxRKSunJFfAOpbJYBwrznVAc+CaIOSBxMhKYgO
8qV3Kn1mXLAb4fmLSMoQFazjtxilC/dTEDSaqc+5sqvaVO68qVYnDwMdA2vbecMsv4ikCkMlpuQ6
GXu5+yAG33M8/VywMH/5ILfi/1oGPWgJPPUurWqcZNbssI2E7A/kkcUuPxYY4sLmCUicmFnn9lHi
TlUUDYuBdJ86AN+Pskw6yjN4ttqJIhXXJR5mOxRtWvQ5h4wxj36+VQYoFBB1E7gBMKSfoeVmTTGX
USXg290Ej4P7P0I7+aHJ7MZBMxy3QGAxS7Nbemp4yGICTyKDeJQXGl0PmKsZO3py+ZQ2J13D9nZ3
KDuGZW6ZyVoM5XBRNIltJsJMloR/RK/nWGB57rKZbPg0IMg+NaH8LeXCvl4wDoRJ5u6Ed6QN2p3Q
Ggrt+bKc8xEGfKm1IMrL6gLzGMaII5u9FNgXPGgp46vIKi3jWmrN4VeWYfYqc8Zdb6Ea1ZuNx2pE
nn00mCVG8jAXq/MG2lnUL5iGtB2MMcKol3TXjG4e7HTpOHD/9UAhRQZXCbTFxqNII2y1UYAQHQ+G
L2neIP+s+AfjPzMQakD4J1UhDesL/NnUybzUclSMgu4XrWA2+u3Ef+uZ3B0bp4VBLgxHYosMjNNn
k8R6FRR1UGofBN2JOzwvd4tmxniwal5nibvsqj6kmsli7iP29uXCJrppuqgoKNWAjJKKjHh2y9nE
VYCeKH+Wy62gvCQC2px7bbIvG+SZ4RNBqM7jZYwwiQXRrxepFCzgisSerZ/OTqS/V7JuKth/vSzk
PGGkpNA2J3NpFVQBpviRMC5AXyArSLyPhU2wL7HgCaiz02Sk+7ioUFvAex/TcXSyk+SoEOap6msp
7s9csOdgdLJSd+JmOLV4CTOUI7n86lv9JU8FnzTciRcMSh6gh/llXgLFB8UbllFzTzZVOHHnsSAM
6dWWM0lUjjWlVaoFAyTxt+NslnfDkQA5Gc7iVbsG6LmGN/0Cpqsb2hFgsVl5D5Udn0mnon1QcaiP
jpCexbnFD0462Up0k/VHRTKXEG1BFq7Tx5e6dLJU4E961A2jBhIn7JHdyp7yAxUju7khEODjy+L9
DEClV9uClewmBzjdVsPGRCVf7/w3GCjWom4KWFTqXTXz1SilWqH6+RP4p7HeuRxyK7YWS/s14JBZ
3brtQ/4UJ371x4SfuT5qIK4UbnNQ3Hdvg/R9MU5V9UuXX+PeuWy8VHj765t+iqNsty/yqJf5UvXb
Qm5Nbh77XavqjlaUp57D4P5laXQcOBNHGTCui1DjeWgn3JDVOSAGOa1LtlWxhsim0tx0TJVHvRmw
LxIKqF/PkucHVQ6QtfhpezemngiweiFXrRrY4B06ZBiD7BbL6BnJGBVRf+u4kkrrGGJ8o25FwBCH
o83xb4pxX4yscjfd1D2TQjnjEs7qzCOo+/orcMifeGsBxXXkYr7Uzr3g3bhaPM3Tbls/2QfWdAOe
nf92cZz9AMo322kC+E2Iw10ap8POUmF3mc8wl03rXB0ldTktVY5nJYZyPq4NEeOeMUhlEzu9irHB
k+1A2fkvpkzpytiZZtRl1VbY9ijBR++TBUJyWQGcLIXLD858JJUxFtQF+X9nEWalJXXXd4nAtx0H
eYNkTVJmzSK4n2xV3HEBCCVZEyMs9eiZMBQcykRcIC7yVfCxk0VBg0y+gYU4A1kXK5OhR0fo46Sn
wrTeqI2ig7wweVa661x1scxolYZfio6eO2F/nXOnTPpvm61nUqk42nJJooKlApeVnLm10tq83N+K
I4uek6kdFWO6dBKHUIW3Z370LtnTbvESAL8QoCfjgeEO5H9dMJQzZis5AMlgBZ1Gq3fyO8JiieVS
W38RAZ7Dvu9JoLokjgox5cBpXU4+nFFjRKucTF36xdCIJYIKIj2Go6Kp+bDF6BSAFrsB+uCwW655
wea83OVsgVHiY0mkQko/GPA3FWPU1dKYqXbUpG8MnYhlXTo2Onw0bdULIb5S52Y+CR8Epi56I1Cb
0S2rz8RSh4odfDATVCKos9QvY/kotO5lbTZz6c/YRDcE6wm9xgH9A38JUhCA/QCyv2OE8UnBdFQ3
PFwWRtdqaKelR2oqJa2VkcT7zhVcEWDWzbN0XTmdo4IpUbxLPFZnh6UeFSWSWavacYLAaniOVbtX
ZkucDqGym2SG3bHCLj3GJoxDU8nkSwnyaM3JFVLaXv6W8KkrydexvkuMk1juhcle0JvXbcbJbocO
CW9+TOiKPC19CBJJLwoN2wM+SRUKrKJgYUgG83WDwR10zVgLmtuG+SmQ/H1VoG1qqdQyTlF8Lnmd
y1tRZCSu26kk8Er/pxEVnVKMa3T5b40WWzCV58COLdUEpe8hctS7y+dH/tm5T38Ko+JUDSqvWAQw
sN9guV4pXlR0+w0m8SrVwvnL/D+lULEpkKOwSAZZ8XNglOD7KMOrKgkVOgN6mjpiHI61WcyCmLlx
ofePnBLzCYYx4+ZRBy+FyHD9jx7VmdIAMBTxoNZAlkf9HEnn4s7g8PoShsJKjcgFYNCtVqXexC8P
Sim5YbvsUFo1VWAPXj5vpmwqiFZTjv3EHrL7xZ8nKxdRkE59EQSVGK0bUL4F2gHHokrZTMRWClPB
dKznQh5UCM3rNz7f1YEzK/YoiObEv7YR43iJyZyd7sp+KQ2FvhHkoYZHNvqbET0saC0X8mnm/79+
QilVdPUEEG0VScOekM8SrDjFCdEyT5zC+rNHwd8WTOOJKADYVVNs5Pp6cyyjXTrdT6zCIsvx6Qf5
IEtZq2U4uM6tAB21K1zOwTZFiWk9DK+6rAbydhECJSWgfqFiinnyr5Gs7odFSwZkeACEw1pK7kg3
+i3hWlBPwl31NoFtQb0RMSoW2oodOAXWVfLny+6wHX7+/gn0OqFcTom8kCelCrTkzo2l9yhh3E/b
N+GnCKrMUYtZzdcFyWPBQDSJ1hjzpiQjujwH/3HZ868w9ymKunQBK1oKAjnQMo/tfuSdvOgsmRes
sGciULDUotLzrA3GKcshawY4F4F9jR0wWh86U/I6AHQFZuFwp3bHKnQQmzh37k8VqdsPzAEB5kmR
NgXzvq9/hPMtUkKMXh7S6aRivsJgvHb+IXP6FEjdhsBH5YRwgp7ggHggnN3Vs/iuvZLV4w5AYMp7
wZxB3s5zP0VSd6IuTTrfi9Cx6rxFfOw+YnOc3XLjIQh9CUOGHLgngfWkJ4p52R9ofI8zE6KuJiz4
DgrGclAYRKKogFWb5NmLiZGH78bjgpesesC2xaHeScxq73Ym9ak2FbdTJVSAzArRrSO4EYaFyU4c
IS7DSV+FLnNXn+X7VPiJkowLQxB/4NFHqhGtuRy6Q+5lmGKxaz9DY2/UzOIH44Ava6nQCF5KpRiR
Mv+lJcEk4CzRr20CSZC6mm/sGPK2U5//nSqq6F+DLJZf62QZoKVa/OL06tBnADGKyoOWvSXC7OUG
/JavzLQDX0t7yxC+nat+CqcCUiAUoaH8dh7JjQ/CIb1qR7MDAD6Bahd3smayONIuf1UMeFL6pkbc
55GE23965gFNu+j2FLwz9GJ9RCoKpQkXy5GAj9i86J4BgMf4Vrfl+9klO17FFSvl/4cnzuc5UkGI
H7kef8RHHNzoBDx4vHtjADzqLx1YBNiLLdtJ4t83M+ZWvx6iERl6lpM7q8bkuS49TMCEbjECaGuq
ZRh22CdOxdpl2U7bPnWkIk+lRujAAJcUOfpLUFvt/NLkv/KUZZKXg6vCU1Em0aNOHYl9tA5pmAEj
Fogzol/6tVuwt2FZhkLFmErpO04J8FjLjoTZJ0NMy8CMNXwgEob2xMg1PoCX//l6BL/v1w83qAB9
b0sc4rwHoDeCN5neQRy1lV1zlJ3QSdFFE67TqxoP1NYfvOJnsY/dwMpeHg0P1a7/2hSnLhTgdnz9
RdKicB2HdqwPsONDJSSyWSi1OQihuwjTHxbv/zaijxR39TgexsJQcxHS+FsUHKzulN1POAOyeSYD
43jB4tC0r4/9C5ncQA/4ORmty7GBYcYfrrz6BaERJWoe4RdEUmwusY3JTXNZnL5hJSYMQ/5IXFaC
+GCpq4aoGjU7VXOCHFS6xV2n2VEIhore6gpwwtoGGDFSZteZmNGZmWng4UIHyMDaGRVkG2MayySB
E0U+OqWecZ2hMZvsGsx7Xz7N7Xxk9XKkzGdO4lyawMIJSeJVB4z6BRO8gV0d+Hv1ffF6EDbWKGFJ
3yRWjN+8u1aSqbsrkeYo7RO8WRewe2quBIxDgOra5ZFsL6V4DzF1ZUmkTlVO6qouOry/xv3o2AQL
azHDK9EPdrNLOCKDxWSc7uZludKRusd6PpxnXcLpTj96pzil++aAWWWHfE2gm7miOTOZ7lgiqavM
4FRlMVIca1B+T8prfXgvCoYLbj9kV2pR11eai6WWk3KD6AXYG5x29Qt5kZCR5Mz6s5fQpzT6DTl2
nbJ0MwcTDa7K5inlvFB64IJv3JiYLdDw0itddMgwUHwzgaHD2OfjfVn4Nc/YOyc315lTrn4H5Sqy
lM9CRQy2qzQv1Wab49LDJKnWIom/JA513iX3GAZE/uclmZST9OEwTRwxIJJDi1a6i/fiSfMQCh5Z
BfntJGilH+UekxQrvRjjnFtndlQrcQHLfEfuMdGuPPU6fmboRv7fJd0o5+jmMK24mJynK4MCMnNl
zlTfJS8wO6v5KedM2KnttyZGUrFLhqsbw0n4RauQ3mU1sH5CBIDihSCWVZipDz3uUXwgWB0IrhZT
R/Ifz3TELI8BQgywwNKEYknDGWqLBV9fvZo9/TW9lp3E1kmj+5iZyXfxpgYaKDgIGZfXZqRbiaUc
dJ7UMAUztupH83MuPsX/FVnwd9axEkCdpDyA60Qr8e1a56B7nFnuA3+w9JuF9A8xv8Myzk3fW8mj
skqlVEGyg/qcP9V+02BrRr1dtDdjcQMFWLwYhrhsm5tJxkoclVbm2AEz8iTEIBZ699rNNO/6AdgE
jOlQhlJ0i4pPpbCIJUjpA0dVbK1+SNTXoe6AZQwuIZGh03bU/lSK7lGlYIeYexn+TdbXSGY+HXT7
h+b9q8SccYIKFbiitAFtQ4YP9oFl/NDclI+cFR+51sT4EwgW5136FmIFnIV5uO3jKy2pKFbA9Oe0
huDObWfnNyccRjy4p2nf+ggsXvuWv122lu3n3EomFcmkvO57TYc3DGhrACrHGnPentLe1LrSAbiZ
k/fYVKpas8BQNUP2ZhRdyabu+z7tsJIbQ9/KlkkXWtoBU685pD1qSWhD++kNi1WF9Wmp4KKpBToc
IcxWHGU7yhVTCQ0zbwsPYBgs7YiZXIif9JDnUEgJSLgQyMj9BxojtKRzS7gm8BY5yEYYZ8kIm/RG
S1YCKC4n0Vq+4u4llyTCgZt+TEXOdnL4FwxYrK9HBZopzRRBAcKEz2HEfzgtO4V32o8rd97NYC8/
sdhpyT+8cKB0n2OuUQNQZaLiB5Jy6pFl8dxlLVptZqGfVkm3Ooy8WpAhwUaCyVRD9N+OBWtajd6k
oe8gmlR8mEod80BQpQdEFIHmAbkWqPzSK1ClG9+lO2AVWomp7MlMujwyksHth9NKQyrOVJ2UjgWP
aNph1qrDNnzipjsC1azb3FXvR47haxANCNndZStlHS0VbLpxkAwCSuIXyg9B8gfxQa6c/58IKqYM
ccjNKTGSYpb2egzooVK6HZPby1K2J5AMGYACCvD6wOX3NR3r+0EI5pIk9mDyI9ydiwfHxjrlHw6n
GjpWVRSUuM7Q5mtJTBchRoOasHNjHsT7zVnB4rHc9q5PMVSaQlBAhrRCzaDv7qbA7QDQJHScpfJu
O84WWDvDgVGR2raGT4lUAFHkqZarCoqF3ElSX+vwO8A7TcaH2o5SfwuhQRzFvCjTsYWQwVVeSAxG
lwbMEZIlYvyV/bG2L5hPcdRDCzuVRpaUEAd2YUnZqctLodnLxDPU2hKD/wVCN0CMokxEHR2oftNh
LlD07eTM4rjM7PJlB170Yzrd/cEBYrKfLGKLPJAcqXQZ92WEmTSUKXngujd+4QZ2s+P91tb2hMaY
FeQ3O7/YpwLCDpGJbZmvnjUFWpj22HlEmXKwydMqlM0AI7Zxan4Eqg/zVw8frR+PPygn41jyJs/I
b7e8YfUr6GJpFQucEab4FQmo3ki7SfIIMAnL6Ta/I9YlBDLuAaor6nAVrQMduWiglwXIGJm/qYO7
fJTsMPp2+StuveWElRzKuVUpwM50GgALPAgtqftVidYQXoEvY2LtB20msZCkAglaUIAeRMV4PVS5
XK4TeLUQDLy5JJm+WOLSBD+1VpMUK07l5EEZ4xbUgHGjXhdDwQcmUKyC+0EvlXfFqKfrTo7QlWpn
5tW3FQ4k4L8QOFs4Dw3f0EiAn5yzEuOV2KtUAv2qVNu7kEN0S3Jf7ufvIApyU7m6mktAg2vNvi4G
02CCDW49n4ADTsjUgSENhPuvRl5lmLSZQObmD/VO7WO7VeywBYaD+NR07lQyi3lbagvg0+V5EULR
ffoqr+H5Kl7KAm3j0hyfwG3pcXftt+g6upu8aA+MoofL9rYV2tfyqDw7jrDDnVeQtySFaYg3lX4I
BOeyjE3fWelE+U4Vqo0hJ5AhReAel4Hm1ifP2I5zpbl4uixqMxqQFUKslYqAaKBaJ5hk1ockhElO
vVlGfiNdG7jrRzSIZEfnHtKEcXyb7goaDQyA8YDJogcHkQNMkRrDSisxssbsNEVOGezCTjGl6Ndl
1bZFYeFZF8DpgH3Wr5ZhaGXbZgDk9st+qV9VvQVwaBfWySHABqhgxkIc3uhJl2X2ZblbFgKYBh5d
Z9xLWLn+KldLIknPgwHphlKZaurLCeATJhYH0tYbbCWFLlOApSQV827CMopJSGyx8ol3UWdqYI5C
+ZqR3W5m9Wtp1FnKGNtrsCuMy/+pf+Lczs5OBPuiMyMXw/637XHZLw7B+hPZ6BCbHg6oARJ1UVSl
B6Y6fN00anGTdD+yI8HdLD3+JN4o3uSQdT/WQ3rTbBQg7sNmAJBEP5LSsAlKkpz4RlR814v5ShgU
yyh1uxdLWyo6979bi7ASR77zqvqpt1HXBw3EaTrOT+bsXAcbcMQCnCV3E/3CxEGBtNaQZaDOUCFl
Bq1s05Y14JYFsKvH0/XMy94faLISQd/EUyWmyQwRjfaIBtb13HzjmPv3W6FRhGPhatEBIEqXHuRF
NrgU0dFH4N9X6WiGIeZ1jNeyZqVrW268lkSp00XVjPRFk/0qzjFq5WT1T55Z29gytrUQKlaUSaeF
GSDB/H7fAxNbdtLb8BEAEPNpdknFvdhjKcnOn1n8rVvmsJJLFxxCDYP4M6gnfKl/qdL9wFqXYXym
MydSijmvsDb7kf0N3fPAZ5Zc3bTFy3+3OVEF0iJQ9gBsQb8WFHHIlZrcxhqKl0JoybkrZwwZm2f1
KYPGqi2Uok/nJceDeAA3UDGrrVuFmmFd1mSzELxSRaNCbF+XSquS/G20BLe+LrCNM8HwkJx3nsSZ
rJHCTfNeaUXFnWHU+iojF/EU2tn4MyqdtvAvq7RpBCsRJLCvQluytNqopPg4uVSY2fxrFu8TRTaH
0WDkS5tNsvXZkU+4kgRSwyzFAAIS69fZCjwJiGyDyd/M7kQuJSZ46VbStBZHznYtjlvmPGuhWAIQ
9PqKEHBEO/7Aaq+wPhE535UYvLbVOg4hJgTZVofuQOzHIWsemSWEuhjwdMO10BFdYieRcpNvPJ3F
P7W5Xbo+MCqWSvyo6ZxGXMjXPQLwRGg9lMQKH4H4Smqd/G7cpc850JE1W/Q6719geG8lTEgiABeJ
pwIudsoam7gvQBqJdJBsu5FGCyla8z7Zoyo8VhJBw9t+lEHX0iiLLIeqTFsirfuhegC1+k7SlurA
PSZPQFpMYC39Lny+7G80pN2ZUMouM23IEoNkvEJvFuBukzDemdhk0Eu6SjLCjByYvBndSieRkY5u
WdFaXcpUxb4ZNaOAZL3VTDlCidLmAlbI2nyAg3QDXVtsGABOkvqEVVe1jV7EGEC0CU99jgXlbldh
soysHZU3xdWfdGzXAqmvCFDyIcsCvI6CStmrXXLNYUbv8kfbiiXrZzul01wmKl/3cI1M/BkH12n8
PifYPUAtY3iOlNIMK/uywG0rWRUKKKWKRk4jTULkLx3MOYY7ANnbYmLyfj+aikOa7vwus0AiUV2x
hn02zWQlmjJQGc2BJCsQbEbVrni3MA7CyLBEEkroRHd9nlQ8WwpJauUK2uEFberyQ60GZq+bemxn
ocuzcLW2rri1NCqwFXKUhqmCr5cAiVaujkp7MrrMDOTXyx+NJYfKEzO1zSdJghwueh3btylUzMAw
rCqfGObIsg46M+ybeWx6DZ+IcLS04NfMr1ovv1LuprvOqe7EXfQo+MXP+u2ygptX+Ook6YzRSMqU
H2poqD4SZEVMgWDwTD1Oe7L8DN4lhhcwDpRuU81jMAiAGcUjPXBqfr9kkZlo1p8N3kq/kddEgODR
g+iFKqHTIiMwTj8GO9wJO+xtyGZ9JK9lzmYxPP/D1/sAevsQR2V1mZyO/dThFAu8lBd/2aUO0EW8
1u72qsl5jTce8Lcr1mlu+/WnWCqIye0SDjH2Mvw5TO77cPKNuDuNxcgYoNn27U8xVOSa9AJMTz0O
U8M+t9i5UmgHvc2p34KsNPmsMi/b5HZo/hRHRauhQFxeGhym7BHaTMMhXB/sAsfm4QHoHG9aQi1C
VzClhI8SMIyofq0KN3yVntRsuBXqdHdZGxrU7Xd2gMIFyqQ6waen1Jn5JatHowI2CybJCPtS8MAP
O81pHPmFrPWgWnolAFuR4Wnko5wF5JVYOjUotTDplwZN5z51dBHTz+jnv1/WbfMIVzKooB/Mc8sp
FWBnauVgdLsuBNSm4F6WsdkYBfaqjt4oAMKAe0ml46PQVdIEsBklLo/pnIJ6YnhJR+FbChAYqQY5
DK+bY9a9DLNiRRWrw7z5QASvpwTcdfCmgJ37q/wpqZu41XCQyj3haBB2gV3s1JuPNUWb1b5hSqNu
tlrW6jrTIS05/obWCR4qUNIJoJLGxgDDRja/H8ANQZcA0E8UEr+qlgwoT6vENDMh9YwCiPXFtNfi
mHG5bQb9lRjqiZ127dCCfBdjFlr9Use5E2fLS6UGbs91jA4wSxQViOu4jkSUQDCrVkZHCW0gfebu
SwNrx4rG0GozTKkGmZ0EGitaLl8PbwZlcQNASowVKndwaH3aoalvcvqzAOwQzP4yn9vE0M48WgNA
PmhXJVgklYy0A18rXNiqfijnVqCgi76rU8zd67sIO1WXvW7TMj5l0dCXc6cI2aDADCN12fHg+xba
W1BzMeyPHNEFjT4WTFYv7UJK/3KtKZ2PjaHcLnXBELH5lVaKUAZhlNEwpQsOTeHBXP4kGlj2Uc1a
UMxFGKxevsnFhiGSdXbUrVwkczHHeYcxLd0Wx8pEjUcXWaN9LCHkaFdH1+QTlEqg19i/YXbYbLRr
rWPk9JvOBDJX8DKJGmCNqVgk90muBURGlMz3k9K3ThvrlalEGjrXk1gxOuQ0Ev7HTbnqdsjk96x0
KqYhHlSuJ/NtmWgKLmdKH9BNhJtTtY3XGoROmiV52InAgoL+jF20f1Ox2Ep31j+DCviYii45acYo
BCEwjCzthlzbtcXdifcqtjFEgHkSxHH8Auey022d91owdd7xmOlGQ2BMguLELT96CS1BQGKIz5fF
bOf8OogUgKYGmt6z97xYGwaXJ4jHt4ZJVItvm0MO7igCoxvfM++0TVtdyaNstW6RHAUG5Bkg7HRq
R3nhTMHEiJjHv3OPvAu6kj0rtGwGy5VM8ptWtjTLY50CIwiTr6HdTo9y8Cse70f9SiseL58mSxBl
tI0OVvk2gCBB+qUnT6OOhwaI+LrQHDvGjbOdHKyUoiyzM+KyWyTIUoJul5agQJUFR49yU+A7yxBf
1HQBUR02UWQgDHL15HNKwYgJNPLt73R29RsoI9WrrEzCBdeeYkYPqJiHJhZE3caPrPZKP4nvg7Ng
e2Dyynuw6UYoZrC8ZLvGt/oF1D1YceMsyhxOIUEZ5a68gykhMAivYCAwl6fcrixMG/5JTP+UST/P
R8TzcgzIaCoYwcrUXPLvE3MVn1wMZ9fhSgidJ2nzUI4ChGTH4kFxtUP5qF0vt6MdmMIjx5kspbaf
JiuB1OXYlwuWpoH1gcIeqvd26RmWBlI5zlpuB2f0o/1UmZnFQmtihAOVuh/1DFvhlQ41l/gY81YK
Ia3wdtkrt2uWePeDoQkhDkw1X/2f7/QqkhvM3CqmCi4F3hp8jKhY053kVddYZPb+BK5WWgmk/CLP
KyB7YITE76fxyHWhpxedx3ccSOO59q2bQlYwINZwZi0rgZQbTFMsGOMIgQTBQHwUDsVB83Q3ew1d
FmTsdn3jf7JQyKceCqpWRaIgfJwm2C/Qe5HsfA/6HSA1KXtciL8pOPY8izRy20JXgmmXSMeglGMM
30rmgOIzgMkfE4AYyGZ+bByyZle61ZX2/kfGA7ohwkmhSGcXZJDxSTXjyZlmEItM28stzcGcrKmb
QKk9gB2BEV+2cg5MHv0tkboiNbHsuL6CRHB2mmVcOXqKBcK8/5bJs9cnshU0qntZy63MGNxNhJVP
xdgazSkvaUsujCTFJ8PvBS7j/oMpjXX7b3n7Wgzl7X3Bl1JYQkwzF36eS97cTF6QCYwD3ARVXsuh
ThBw/G2hz3j5LTfxU/5dtppvtfWQ2Kh4gzrSxl60U/3qsb7H76KfLDhClpLk76tsQ+uWAROmeOGO
wu2oH/OgM6vi++XvxZJBJRocihAt2MNUf65+NASsVTYF7tdlGeR/0DFlfYhU1NQzjPH3pPpglFfg
xAir16xwpoK1LrCVM63FULGykdo0FAaokhzLJ0LTF9maVT1rj/Ex9wlUB0HBXO5lxgNjM5qs5VIh
M6pjwOeJkEuqwtE71jrt1IveMM4yw/ZTtz+ozvzGmuJifDi6ytIDZyIKOmIcAEoSp9aeqtpJWhZ1
EONQaeyDqJ4koWzgAGV/14qjqWFpZvAibTc0BaM6sPmCWB3kR6K6svd0WqYWsHFokT9hkn+X7nPL
sOQbEpBJ45/VgWSEqo+fsxInGOEQ1fJHqCIV4Rh7OhFgg1mlvs0PtZogpNIhbgzaQEnx/hr4px69
/+xu4P3LDrapyUoEFQ05zNi3XUewVdC4ag1XTH9lCjb/DMXu5JeoiUxeY30sEvnOnHolk4qMiQI8
QrQnyMJC8oBJGizcVjvjerCwbmtXj+OB9bk2o8hKIBUNp3nhu2ZE3WBJebOKnSaLzXK+rxXGW4Rx
mPRaZR8baReVqOCX1TXoKFvF7LWTUDc2Bt6V4kYI7i5/vG2zx7gucMjBU4Ha39cwz2OvPYwTVHYy
tMH7x+kg3cWg6p2AFjfusJ+xfGMIJBZ3/uk+BVIxX86njhNm+BmBowi83ot/Go8E4hnkAC4L4nnb
/D+FUcFfbGOjKgOYf9q60vTEAcqQ4/5ofUZenSEV+9sZqC2VSFSqLHW2wAHoTru5sMTenF/kF92N
73nWd9vKrtYyiSGt4sekyHkboT3gSzcE7Ct2sBVKnjuakx5zA/gTYMtA6aMGVp5khm+Mj0h8+p8/
IrLnr9KjAvTuavPhf7OFjUZLeQZWt1U5JfyvqU1WxsUwUzTlvgrk1bJVwgLqyt781Jp1aoaOck3I
TsDU4eaVrfiXVbxsORqdSsZxVSRhAsvRG4wm66jbZYex9i4L2fyIaNRhh4dHtd6gfGFWsr4TKlyj
Yd6aXTfZY2uYyvxodNhAiK6khIXvsz19vZJIOUTFi7ERNDBV414ADLiIgSKgHALXSD0VO3STfel2
cn7Ds7DeA5tdL3klm3ITFKgruc1GTIsI+7F2k/5USO98fQiMyeyyex6FjvmgDIN5+ZA3S0xruZSr
aFxfaNyMT6lejQ55+aSefkz9D5xRZv9682b6W0md9ox2mrH132FkfwLjSn4nc4zG9Wap6FMbjJZ/
9YSi6jVRy+AJRet0frmvPVlz6kcN4zbLk5CSGu51es/6eJvuIIOpFmTnwIyn3UFq+CAJQtxLDfcq
Aa6Ne03+pHMny+g9gacG7kDToamRzGdjlWh+ERZmKt+mxWBpLF438q3PAtdKCHV6zdwbeT7AFjRj
3CmN2JlqIRwHVFY9zUhTe/k/0q5sOW5cWX4RI0hwf+XaTam1S5b1wvAy5r7v/Pqb0JyxKDRP447P
i18c0SWAhUKhKiszQ6pZjV1om9NScB4Ju76xMU6vxk3MTppxITU0jo+YG8UNL0q5W8dT7l329/1P
hXkYSDLLJlGYYwYinSEjQkmOSXIkpSuJTw2PHmR/IR8mmBNVVH09mQV4VuQuSd0eJQdHF8yCVw7a
vWWU32bYwZRoxKldMyRd8m1NrDCQDoZT435b7fRBdjOPd8vs7pwqUQlo6IGDRObz92kEXSkEnfJH
JUBH+TO57UeOBMsufhUjddCXNjD5fyaftZKE5H2EJ016baILo14nQeysx9wzju2h87Lj5KjPI8ZR
aiBJC6f0V047effbffwB7DFL58FIBbBoHHXtWZudGinRZf87r1NCwY2gfSyZ0CWCcD1zxsqyb8HC
I2ZBDSryx+qmuRce6i/oHlSYmnoheE6ZX1ce++nZwWaMMmermrVlXoUCgn/+3yGeYoFBBnK4vDjq
Ap/iB2OGeezkYdFkihJlgUhGqwszO5oeB8FpMs474MwVGTv0K25CRS2QdNYb0zj2GfGUMHmZYggS
TcPL5eXwdo3+GRszodqJHaBQxlGdv1Tld624EvPjQG4ayarN0DZ6HrvfeSLHLIw5Y1PcGUVFyjQQ
79fXebR0SC21h+iYr/YEDRuRy5fG+2JMxpONgqZFaZwHqdFbgum1cMRlfgx5uRzvizFhd2ibKjUS
kgZG/svIgwydzo4HYeCthYm7LZnkUjExZQOiu8SuehUDysXr3OanOpE5x/gsTnz+UOysylJ1EkZ/
uyQI694yR2+ceAO3nB1jx1QWoTPiUo3SoIqLq1lcHEmvg1ziqgXw7DChYVhCYyJ5kiI0ZA+rk7m0
5Y77HjTFYPa2i1vzKHBu+vM8m9k9Jk5M6Vi1ookYKPqzt7xn2NhG4QFyTfRp1lrRk2RXYExtAZd+
uHyoqaddiFEsikdcUiVUxMI4ZnVlY6TJImvjakmQxv1dspRWqHKC4jk/ErNaJoyAL3Vo9B6rlcLZ
batDPwREA+q2sOuysFbTxn1gLbws5Lz2yZhlYok5L308lQuOgxs9qB4kFb+Ukm08jdDAo4MgsWZP
30OXl6jyYhhLSCCL6RLLfUE1I8P7BMBYzGOI4F/oHKqtaIIAzr38RXlnkYktkaiTOZwleqPeisCb
8abEeb/PxBW9ScSelPj9LOssSXlb63+bdNAvpUGoFFq8ELx7Py6beyYiK0aQiJkGyVwg2zbBnzJz
4tV5Q++zDZbERC2kvNUaJYX0e3stvvSJpQV57JcOUBk2OJcw6XETvq6z03OzgvNHGWObSXlMOY6y
QuwEZHXvxWMolx1Ha7kFIJaKXno8zkx6aZ0d8Y/9fM8yN/sZg6rAnHusVRG/hv1bKt5J6mlsFiup
7i+73m7w3FhiApm4QH44b+U0yCYhGBOIl6eZLUkLJ985f6QzO8gkPGndVWo6NmlAB3KUbzmIlgDZ
RxM2ef1/DKHv7x+qOtACNoEWYJICNZ+KQhrrKIBkxU1/LV1XQfW2XhnHyZvBE/MtPqRughr2gQcU
2I3N2odh5iSL4BiNZ4XmxsoqIf+JgKhppnY8kD4HFg08ByfBXPNnsatSXjdl91PixaFK4KqkOsuf
k71kaAD0V6ckyNLMMbWfOaaDoZJtX3aY3Rzlwwr7vsADWmw7RQqPhSF6jZDZFYaQVuWrxiN13wta
GBSDii4onxABmUtHBy1/FRMI6bbKz0Uqcc0tA7detrearRHmiqmXbozQPUwCDWDz2/qouPS9Fo3u
/KD8oPQ6lZeAzirhLW43mm0NMx5qljGmEHKkX8qJQrQx41hY1Um7A0DKGxwAP+30HmDZ7zxGU96u
Mg6aJ6oZSkOFbKE5Sc0XlVeR382MZBGE5eC9Vk1wGH32wqqB5nyt4gQs9+3rYmt+hJyMNnDawwqc
WePoqEBSkjDB0W7mr5edc+8IbI0zUaaN1LKNZFx0BYgpM9VRm+/5v4axIpJh/AitFFpKUFj2nCGU
9LjI4zQQuqBRbzISWcP6/fI6di+crRHGPbpZ1QoMC6RBej2+xqOl/IJ6LIj4E1tsDxVqmxTMyev6
7jvlZmmMc4xh2erSFE34Uu7wCzQ5em7Hvat79Ps1TpjbyDpF451Ogz9otVtYkCVVwhQUcCUGixYP
a2DuobwcBWBNh+AIyPhiK3xqHDWooMfYHcoTr+235y+Y8sVgFXQ+dBBqfXbWbGyipYgr4xiJJ6V4
XKuf9b9m7aAXHypOJtjrdFVhSfKKYZjQ8yvSYJZm6O7dKdlzxNM12nWXrRHG71HZIn2pjWnQAyUw
xw6d2UkUS75RnMEZv4VUphONfA44YX/3PpbG7B7pOkFAqhIFQxoUqz8bj5PqXz4Ie/F5uzAmPuP0
ZZhT7sD4p15J2MAIw+1VIVrE+PeAMeZDMUcO7BolqloTKC684tsCp08hVag5xlF3hRPE/RCyTKd6
5Emr73r9donMoUukCpfb0mKJL4avvSAzcsor45E+cQwPQxk+V9iHt6lMoiATCNsMRYNa2mn2NL94
QMMNsaW3kqfsmuLFe1tweDcex1lY8d+JtLGQpHgi6K27tC8CuV11jj/SL3SWNesgolQBEEN5nMnS
y3Rd9JasSL5qzEponbWEpa2G1+qQW/HAmbPdz2g31piygw58pKYqnQHqV0gCeushTK5qd3SBnrSH
7xmv/kTd4NLimHsVkyzmasjJdAAPlhnlqdUsxEra2Wm7hxlp2CDzqIn3v9jHdjJBhTrJMBZ4hAzi
vZx8E8wvy/J4+XjzTDARZMp0AGtByxZMXea2qq8sklNx6wj0S1zaOiaIgEyw65MpDN/HGSkx/iBY
VFSbjq/LX3kaM7trQqwHQZmqEhDAfb5TSmhWDn06oFqxzlaiPYIdyEoSTlzkGGFPU1MvU54ATn9s
u9jBaLknKo2VRbF7+fvsl0JAnwTKS5FgFpQ5UphdNOuILEh2DkDEUOZLKo8zB3S+lVJq8Soh+zWf
jUHmVGEcX197lSbkJ+EWTNyFi67QT/Exu45vBH84alfRY3PFVQHbDR0bs8zpCsv352IXHhc/PXaU
HNAev0+TJXcgh2ldyQZrhJfc6kd14G3xnndush52bm1qS8y9Lri7KWWZfjU847F4VO/Th/pev0u+
X/6ge6F/a4z5nvrSS40EVclAjsB0UF3F3WM81U6YeJft7D4zPlI5mfmMxaD0RM8y89gIN7V5ZRSv
l39/z/9lyUAXCpyhGEBiLuu4ioqRKFEcpCHm/SAg8qDwytfnDNHvif6HDeZijlVUWadGzpCDK8BR
UHUq4ab8Pn1VZ5dWLhpvuopeDBsPgIKXmO4evO0CmSiyzEBzheraHaagraz+2J36g3yC+K/u00my
wRq4wHX67dkwuTHJFtjILLealCCXGyN3TR9y48nor5fwRRPQnG1uE1OwWtWbps66/C33feX3PrPs
i2mK0p5AMwOw0lvlmlvSyDlje6d7uzLGG7V6RUFjxqM3E67l/sqsHzVyNS2Zje4zxxTHMd+ZfbeV
OzkthlDA87chGO1uiwNoYu8kmXO8dpPG7YqYu9kokpCUWZoG8XWMx/S3TLOIm7nxY+S/v8+SGiN/
vP75/tue4BFjgmARChZMlDSVWYyyEs293ltfpdvoRgtkKGCPaGxDGOlpBrsOwIXe6APYxG25UMzZ
mXtujDNLbsJoLla5RttDFN6m/q82WS1x/NJOglcSCJmJtbeUqy+3CweSs+ufyCkVpEIaUAOM9wwL
6mpDLqEwVD9p8l3Bm5Hb9c7N7zO7mi0DyphTgyuvsVFlhiTZTSq9yqUXaTwU9K53bkwxeziUmmTU
BZZihNcJuZViyQLjCOc8797hNAn/Z8PoX7E5A0s5oARUKLS2JQah31nfo9rTjgnaNpLd3UJYzkHx
leedu1fbxir9/63VWG/qapnToISKHyj96y8leYoEHvyBt4XMzUN0pW6nakmCJBztegE1tzl4pBo4
HUaeGebyKeUKFEgkSoK6fENHO5mvVJFzh/I2jLlitLatMlDbosmQPlbZsTEjywA7isobN+XYYTvN
GMdOJTNRI5BwVtYinfThrkVObPKmg/6L36EHRXkhEKQY1GomVqueoHMehM9LsHoEmtn5LVaVV47i
ZNfNtYHJqzF1eJjn3W8FonZTImh9nbEc1HHV9sWEnDVvVWuadI8o36Ti4fItyTHCpomxoQlCmqC6
L/SmteRuuoC4n3BC3e6n+liJzKSHEKONRaWUk0DCSpLcl5InRegtaXq6vJj9+2tjiImpeTXEa55g
y9Ljihsk9/QbYQXzo40ROfCGTAdNdBte5XY3kG+MMoE21jHBMA2meVS0wZWU+W7puHNCPBtMhA2H
SARyKgdMJLMwimfe0qdE5RtPBHXMe8EnIEzj+R89qGc342Zd1HU2kS8RpnKOwjgJhrr+JkZ54Q6V
Foh6IR/GUSjsRTZAgSCvkj2macTp7PH8kgm7EMGKDbHGC9FI0QclLkARXs/r0+wawcGCnKYIHDWb
eIRrbKwKQRFV6qC3oI1WUU/uOA/2ZbfcvYk3ZpiPtzbTOE25mgTNmC0AbMuikw9AL8fDdAfE32ql
mnz430wy366I83CZgBoMiPJahqGlLf4cP6GCYGlGcNkUbxOZLwW+y0FQTLRgF81RFVszTlF1vGyC
t4HM5dgM4wpWpA5vWak5RlXhtKpk91HmzxKVXzUlzu7txqvNB2NuSaCZkzBZ8WRRJzTi1RnEp82z
VOvPyko4yE7e7jG3ZT5NmgpFviRQu8aaInsElGLVOA64Hxc/FsRGeWxVoq8Z7uQJwh9hQIVGwuu/
GdkAGbUj70+qVZSY5z8ni434yiKWA2428wj+cgvvMLfLrlUAzy77xf5zdmOGifdJBTKiZU6QQ1/r
jz2VqD0Wr0JmjS7k/yDcON1fNsj5WmzXJZxKOs+DOkeMkYPur9m4zgX/son9dGOzJiZaLGh0Yk4Y
Wzd60SG2y0dK+RJ7nSfcU0Ju8UCL6LzRHOrRZ7F+Y5SJF21lAKg/ikmwZLHVtk991dhGdVLXQFVH
pIk/OIvc30jQiIF2zgSugLE3yuksjLEeBcazivUFYFJ1IogjWGjA5N9EJ0VniZfJ796h6odNJlAB
x6YUOMQADta11w3D6xwKHMDSbvUes+u/18VEqjrLsiY3UT0aQDHsQ9XTI3fKk+QXRyrTzCtr7sep
D2tMnILQy1gNoK0Imva7EtlhCKEbqJwvr5e/1v7GoZZhgvFWARXA50SggKjLrMgGKjhh0OmzJfa/
LhvY94YPA4zLZyVa4zNB2mYsBzE+xmisKLF32ca+h3/YYDxu6jW880eEQAiDAND7nFbHCJRUvXCn
9l7Vfrls7b9Epg9zjLPN2EjVhJsH42v3gtnBHF0/TOveTZXV3gCw/OVfD97TsiKdDPjPR2I8T1XK
pooyJPJmVNit7FZRaM/VnwXcDyuMx1WkTXNp6JETQi4gAQibanNT4KSM9lTi8OaHdj0PpPqYSSFE
A9nbZ89rsibTCgGVoTiHDpWZW5XEqSrwLDCulxdKqeYZshelvIN+UxZ+u+wIvN9n3K7PtB65XwKo
fJkNFipdB0B0ODZ2j89ml1hfy0gnD7UAmKTox/1p7XVL5XWGdtdhiBh1N01Ik+iMDYyOZeU0qebR
lO0q/KsYf13ep901bH6fcd9hlJU8zOL2AClKa1TfqmS0hPFw2QhvEaz3xqkCGb48C/p8uetCDWoN
Mmcdu5gJebMQJqFT5EHoFknCm+K2vpahb5beZicQW88BSvt35JBg5nT8enld+9fOh1EWPWd0KdFL
9MEBcWkT62+alt5SVYsivv6s6b5ZI9u+K41ZJCG0bY+x1AIzcZVUtTWQhXM0qUud5SSbRTHJnRjX
0zIrSO7qUXYU1YFahLVirBbsKZzto2HkkiUmzOirohd6HoVH4zk9VhAA//uLqSDDoF0RdGJEDqZg
F/u+3UIm7sx5NA9KhzMbk8SaV68ubg3MPRkn9Gak5DYm42HJnjjrpL53aZ1MMJLmUIFShUnbrtlL
6Gu0guDIV7Gz3El+dpzdkBIYARDF5RGi3+qSZSZ8KFMRN52IGtoU0LRoPZiYwV48CmrgKy3wlsnE
kjAER7MYYZlUHUMGSYYMdQz+UBcnZBlMNJnicYpMcMAFKoTYei21G+WgFZyQtQ+e25wCuthNFSbC
nd7pRDDBTEZrj5q9ipb2lRK1mJboUcYp/S76Ur/Gz1zMJeejsYXPnsxlvo7YR9BcU8VsFMDtCCPm
Huw6scvj5t9/pRqygR4QQHMSq7MFtUIhTYcZrzmIdBBXPqwH/aGGPORwrVzBKY88dYXz2XKaNH1Y
ZFeYm/FEsskwIYgpeZR+4W+p2RpOyQWC0SLn+RH4vToWRqTQ506bIZfRlfVAcim1ciG1EtGwGw2o
Um0AldcEYJaoWnoReq3Om2jf99ePP4CJp1oXgiROhL/W6PeuQ3So09IbYtm5HGXo6TpbpwlkNYHo
Js1GPzusPmlSX8VDHFRLM9vKlOhutGaCUzX55LbZ9Fb23c/LJncP/MYkE13UPtWrMkVniB74v1lx
NJAY/dEDkvYoUWySDOBWPq8MZS7dFHrcskX6ZUmuNNO/vIz9p//GAHPWtUhUczKj15S/RjdCbkff
qNocpazAsStit7t+51hweLAA+oeff7LfC2OPQSum0TgMoXmUxkcoJ3rqnDqSWJ8mcP9oZWH3+sh5
KO/e7aaumpR1FfyrzBeLIzCfgOQW85y54c3kW1XVd71W3Uy17nE2ddftN6aY20AKpWmKxag9THb0
QDXOEEIPywSoFiVpWk/iFeZvOO+k/TPwsTzGU1IQ5ypqBwDaUKVWC9m+EjhIFSiH3h0WTkuPt5WM
0yhLMgqKBhSCWUto7pataZdFheoypqdOnaE/X97Py9t5xuESiqXZ5FmRBdo0WNp0MiFckfAg4zwj
NJZuLj2S1WpszihszNr3VHZTpbaLiRM09pPm344BINpnI+ZYTytYMdKA0kbKznrAW/bn+1sW8uwS
bzCWa45JMkHnP4pCPAhHFUyKVP5pvtIcxTIh/xR5PF2/y04BKPrnteURxqKWIcG4xPy2ZC9lFazR
qY65HEa7KcJmD+mH3HwoqBPqGKaR0YRtjy1ShPG7ca3mDgGVkAcB6a86x9n/S4j852SBeuqzwXgc
lLTJUDgEeTLmBnJM62mQ8zIf2oNum29Z7NJUL7ez7//e7RUR2gAYPYG88XvusllouUZlR0TUwKLu
WteCwTxlNaeRshc0FIiMahpgxjImrT4vLRWEtdFlDDZLdW2l5LsOXii1y9Dbzi2iPV1eD88YE6Hg
iomoLTWSV91XhgepvxHI4uh/ARNnXba0+yLerosJUNEwD4IwSBGwlx2UiQLKkQdhwfg7iN/kAJPU
jvAVrPAr53zvXWofZkGV9Hk7Z6OIRTla0iAUrvv2dkaSVfRBP3+r1Nsy5bzn6Hlib1BFpGUqqIIi
7WGMFbFh1FOZApuiqW4rND5pV//yPu4d6a0JJiZmZYGJxARNsEy96tWfQ/hLH4ldhn9dNsNbCRMV
mz4bO7RCARuS7uv6UVSO/9vvM2GwU/7BAtSYt5BXK9R5nB57l8d2o+gKN0dVAJPILE7wt6WMoM4a
tH1vKTLna/CMMIGvnJOyx7A+HrRGdYcJwodEJ/czF+Syf0w//IoJd6EGNlwCTjGMJJPEmQdZdZJq
vgaN5lMujZ1VCwYHq7F7XHVEIWIQ4E4w6Pp5++RUlnuzJDiuCKs5aNpKT/ta9Y6E+azejn6qduqC
pI6LE6Ufnj1CG7sssbiGRHMMJQHvhl90GJpSof5IrrVb0SmcyDM4Gdrudbw1xxwnudGTAZQiUUD8
xSW0USNbqz+6tOAT2iEPjbrbENjaY85VVc1ruFJ7GAlNBxvTyrBZgiQOktlv5LW/Se+Vh39/1LYm
maPWlpKR6Q2K9XEfhNqLwWOb4bmKxpw0pZyMWhJM4Vi/ltfp3eQ3Nsa82+/RteqvbgxefFe/4+WG
uxWR7fmmZ2ZzvtGqXMAfixSgfh1Eewk0iFPIDqAOd8b1WtvT64xhmcyZrD+ZNdoaZu7MaNXFte0Q
gdXezibRLsznqcw4jrkbWKi6NGCOILFiExy8Mce87YHcUCoShOBTsZdw9dZ+ljiGdkPLxhCzjao6
t50UAj83lT+LOrbixhWBlK7C52Ty/r0jonPwe03MxqW6lMmYrUqCPvmag86fd2ftXvWb32dCliFG
AqmqKQb+tLqqhgVKegW6e4M7RINd6Okb5vZ/XV4SZ/fe67sbJ0wNsTMXggS7yh8hOm6lWWdlUwQa
xvtx4mRQ9M9nI6OCgoMEynNIp7HHLDIXuegalKfTI2UYFtw5gOzMgcdduRuitnaYO02pDQzQzsgJ
R48+iFIvOcXfFQvNPcTE9MTDHOx7+seymLstK5I5imnVgYAKRX9Rx/uVB6Y4501DgQ/sgJqJPx20
Yu9L3nwmFDCnolyFDG88aODag0+hBsl9fZVQJcSHxpF+SW6Gdiyqt+74XD7ziprvzfGzj7f5C5gY
uZp5VjdAzwXrj/wOtW9bOVEdRnq91YfMH+3qOB40Z50c+nDRncpN33j0Y7s7vfkbmA+7aBGZQYuX
Bbn2XW7cEqqrCi+c7KL4t1vNfM5ujSWyTqhDyLeQC/oFqIDd+fNV4q9+I9uil1ogkkatRT/yaE12
zwdgsrKCmEkkg7Gs9H1YKAqWV0e4D4gnQItdwyDSKsyWnDwv3V3fcK7W3XeosrHJRM8OygRyOBa0
5Aidyye0wqH9Eh4m0xqXd0B6BQ71JYJIKids08Wc+9PHYplY2kLvtQSNdXicdb/SnNIorU6860GY
dDnA7b4DNgtkYmq7GAPYO8FWZCSi4KxxDbnjdI448Lf9yxyaC6Km4PmMGu7ny3xOszhuVRU11V90
3LV8FCCjI6BbSrzlqFmLEwFWEDnNoeUVZHYXuLHMbKSaA/tczYlwNKU8tvPF9JM1yTm7uNvTwIse
3AMyeJexzM/ra+V6bSo9TILoxsRAL1VrL2xMCN2rvuiMfuLxIBO782UKIBMqWijA6rA8XiQf6r6V
4SDrrfZWHxHu3Oi5FS198H7QSYneJocitpaDitnzL5edZtc5QWNhQCBbFDFB93m1fZco8UowprQO
djYqVpa8raiz1ovzJ3aggglUiAx8PPPcTto2JFFfRoFZWkZ81OQvS+wm4Z/MtShU7fs/Zpg3QhH1
Gca7wPtRmTdmhdGM06Bxij67XrgxwexYNy2lBCxwd+jW5aAZubV0Midi7JowZCC5oUwD7VXGBWtN
F+q6IVkQt6/TDDmOv/7gY2x+nznCfShCB6oD08CQhFZETqtuOOsCAfjkj47sxhJzZKMuhnygCEsp
uH57IBVnzlJ2XzTKxgIT9YpF6/siVrMAW+VCyMvvr6QrEwq1zbUEchTxkD7zQHycz8POsXRQqBiz
HJ/HlCQbdcW1+nX5++jUh86uDEg/ySKe88Bjs4vCvL1YFOjjdlHU6FZZjit0n9Z28YZM7O9Cpc9+
IfdcD2k11A9JuMhBrredH7VFeTWWsflz6ORisuV2SPw5HareWmsg9qy4HQa3KNrcasrRpNIGXRfk
OXELCRKtYF+yE7N469tICdRFDZ0C/3+IiB4/SMka/xCMtYttTRuNxCoFpfJzI+2v81pQcifrxe5x
iZfST4yxvU7CYUxsgLIVl0RmfLcoUuGVVRKq9jKT4ZDJnQiUZaU2AwJCvE52Gc/1bOVUYDWCyfsY
4quCNcgYSy7quv8hp+HkZ7JRhFajNKJXVXH2VoXTarrjMJuzU0RykVw1XUW+zIUG6crZNNLWAs10
/FdRxsNBUYbZSYahU711SMqXmrS9NxZh4aSZvn6pkB08VPHc/UHE2L7qmWSuUgyMuCSacAzXr1D0
tELeM3cXm7K1wASMIY3EOUKSiIDhjO2jMjyHQmz1rWOguI9B2ir7qsRcesS9c7C1yoQRQtIpxygX
JuBepl/hCTzoPuQ53OlH+m1xUoic8G5KulHssdgaZKKJEs3lpIQxmFi62ZOyk4DRp4U3hUl/5MyI
oaKMZmKylbDIe5RoVbHu5DgQO91ezaOY3sjlS6YeNIIHY/t4+ajv3r8fJ/3MmqxUutrEwrGajys+
0TB+ScQS1YOvl+3sp78bQ8zNmEeZ1okp6pJwCn/4FoNFSrtLQI26OBXoLEEh4uQ2t2Yn72ymAnpy
kEOrJjkX6tJmtZ5jgDVHb3K7G/kg2CK49+IbSrmR2+rT5VXuOcjWHP1zNo9HdVWkbtGQZSSLJek/
h3ywwpr3btpz+60R+v8bI5NSkEFMwdiWEcUa5hFazfXh8jp4JpiIoVZZhQsGaQwhT2sLJu225aS5
u363+TBMxIhyaLPoOQivqhi1vz5zC/1xTcfj2vHY3fe/CZBzoECRgRNi1iI3IRbSITbl/XxKOuVq
mCsnmnij/TwzzILQHZPwbq/iAPqiVghRm+RNFzg9o/16C6oS/6yFiXhho+llI+DmB03yOzEZBCcx
60F7wpU3feHFu303+DDHxLtRiYZIoLA40O/QzLzh8UxzF8QkGoNUNqk0Iz9TINLzd42jPSR4xkEI
1QarCyex3c/WwIOGwg40iGSZWREZxjqfR2xg+GzkUAWqvdhbUqD77XZyRI9qEfVf41PBaZHsb+SH
WWaZEYSV2hVM/cdeecj1J5WXEe473+/fZ1l4Zi3uGkVosiBq8HYrfyhL+yVVZs4qdsFvysfuKUwM
F6VYB25cAgHetREM/ng1eBL4R8oAE8C8L7Wbgm5sMc+cKsmHThrXNCChS+l+Yme0xtrGZJ0bXv3Z
1a5Cz1EFpYSJ0Wnm+NbhLEi12OPJUz8Z461CfhoJ5wrcC3ngYSJg4MMjG/9+jtvNkmFcqqhAXp08
q50jFrfScN1VzuXQvfuRPszgUf3ZDCB0AskXwMlj1JkoQjE6mn4L0jgqDHjZ1p5bq0QBJaph6hph
2W0TI/oPcj2CuIMc2iOEF/43C8x5VZFXL0sKWBTuhmvZnG1c8+6fmICQJ1TaJRAwMvuFnkaWyAsq
EKF0L4p/5eXD5d/f7RtCCFVEtJFQhWNf04sYxWo51yg2OoO74I24XrVX6OGBPwdETpzPT52IzR5V
RTIxnUxRIWx1jFST2c8hqOeI5nSrb5KXBiyu1dWMSTlpRCa+cPuUu16wMcl8oziNJVOLkSy0wCCS
F9puAPnLDyhSPhFnOXQHLkPQvkWqnYIvphis8oyQdYpQdiBjREPsWU26t35VOG+m3SeNirGVf2ww
p7VsGqPuFoxjLYEMoO94wBMWqn/kwMOI0jv77IupBNmJZhjQzGUiT1/1WtGr1D2yNzM79caRzIHR
QdjZ8DieSOPzJVNM+jDOSHu0CHyLvaNbMtTcpEN7tXialwf6kWOLxudLthiv6IYk7zqNOqIPiWV0
roXWpt1yCVA5vbZ4Ff29GxAsd793kflcM5HCUQtHiNvoh1B+JPOVEfKuP86S2Egh1yo2oAH8j/jV
N4KRBNVVfQwFYiShtLlv6j0nhwwWCt0GoTS0dMWbND/JzFzO6hjo78fVIa7h617ljxZ0iY7NcXmC
/Bbnyt3bwq1BxhGrqQP/tAQ0GcYCvXbyDfKXuegcI7vdLU2nl4YOpn50Jz8vq5mUXO4rpOPGycAj
0DXsxZ5A8iuCNSq8k29UX7K1a9GTfTXIrgWfVrzVu8vOubu1qDhDZkwDTbnK+OYagm1XBl3EEWgE
zKY2FqQULlugv8B6P6CGOM/QGcPdyK4yzAe1kfBG65YesLzUHcLozYCy7CqlrrIumtvIJWdrdy8a
XYZulEbA+HjGeI2WtYH5diHB6wBIx7+z6d7KscN4YgvcUcu9q2Zrju7yxkErIw6TGGyqiJAUQ98e
8On+H2JZdKvOttLUJE03ZFGX2V52Dqw5qQBERQn3ey4/1+hERMOhSng9893ECaPlvw0xBy5V+rUP
axRewJ3jUrhtFJSguKYKWTyw7Xu74dKiGP8A0ltplkEv/d5JbqC1YWcHyeqeBRuQVJc20LtjcZTd
1h8wW8ULLbvOuVkocw0MYyTrUwZ2kVQKQ3A5mEZhOEB2FYUllaoUW+XSDC/hHPcPfa1ylZl2/WZj
njl9lRQLFUq2pY/Df68FsS0fRBdwHFewxyB+qF36mC1PeZBwXxV7IW77iZlbAnpkI+DoGPsYythS
q0Awb9bJ/YOj/7E8tjpPgEgrEEdj1EIXu5trRwgd4P7sDkQ88+pLvJGkvfNB4b9oO5kYnmHVFjRB
jQq9oEM68uRP2vNcX6fZ9wScJ5fXtftW3xhiR0bjlBTlpMGQUFpNDg5W4oKt+a77Wsh28kTpM1qB
k/7vZmEGQbkDI8SAcLOgGWBi0w6ssnRGPTlKbfm8mtndQh5Wc7T7eT2pUfcjrdFEyhuO6b07ApIP
mopoKimElQ8IhxhNFg343ET6Kmn3beRxtpO+K9gQsDXAhM9yWnNBV0uMkhwpFgCTa258I6MsyUuN
doseBtjlMVlFX7Yq82w3wrpZDLqU2dNfmxfBoqHNtAE7zi2KfJtPOZfC/8wrDdRXDB2YdEMBQogd
JzB7sdTzlmiHlaRWKt9OqVcN4KuZeeiGsyPNGGKitqSXSTKHDTJYDXlsnnuieSvzxsDPQhZjhAnX
iaZkONdmGcjVqZ5+zoU3K75iQsozclrdXpKV5x0y6x2MRSZGr7o6tPmUVNASoyPhhZ+XhxStL+Ab
Ki/349QRRU7gOr8AGZtMYAaRRwOodZgHdQ5lI4o2hdqUnjuC3/qRU325fADODhhjjYnFyTyFYywU
+gE8IZYu+7L2eNnAud9/tsAGDyPvpCFd0iKYIUZAR9wFjOvEv8bI6py/dcdnsMZw07Cz65Uxyxy3
JiznqsBVA0k2stiL21nFfeGbrjS7ZmZNr6bf+5HXQM8aYHNuTYZzHt6TxE1WFrX6FMbVGgfvomzD
ddsBOkyOl7eWZ4R678YI5vOSvFlxusXyJgYXtvEXmeN/G4CZbWTioxTH4J2UO91fozuj/CYOMS9f
5q2C/v9mFaIojrkQxdU7epHSsUfjUc3dzlldKoiaKg5ZLeVN4VXxeXaZaFLoLViVQ0QT9VG0Ketg
Y+sPRepKlQsGT4+e73w4ac+Xv9l5B47ZUCakZNAJqBOz0f0JDy7V0wLFndEPm3EVKNbktNb6PB14
i+WtlYkpEhGyRDXG6QD5z/WQNbNyzNOlh0RrSDjf8zyppgukSj8otEGv+h05tvmemtlBxjcl6JSe
8mNzk0Dlx5WvxgP0tjCLsPwfaVe2HLmtLL+IEdyXV+7dau3SSDMvjFk83MB959ffhHyOxUbTjWPf
F/tBEVMNoqoAVGVl+mplS2grqG/Q9MWAAPecpV5/dqIz9pm1lktVTFaEBzQA+/27eqzxYNfuxOfh
3cDIXurzQJqXDz7GIJNCVQjGRNmkJ3BgUjia39AMB5adg3VsgxF4Qk5IUg+5skAWRAWqdnMoyJwf
xeg5q1wrcQVNdErTa7J3jrPung7AH1EmH2BQ2Cr2OncdIBToaPSDnf9WQe+c+X2YRA6Q038KJkSO
8uu60cvaxMf3/DTKZO7eIuWqaSXSWqC8k0P7k5woHC4+knvBKW8SNHUDE7IklLioBD8oKj9chq6/
2dTPHyGfZyXBgh55Mio6po8/uN7d9NZA20MIqL7fP9cbYJbMZPK6XeQ81lMhzE51asu36lFFZx7I
mzlUXZE4yrF6IaF8k/3Be7fsH8+bLWYSvNkPeiL2hR7WLp4sDypeE/kr7c4Xh9UrvSU0DjxVvN1s
tDFJ/77JEFW+4nQeZetQVbE9l+8C/kd40ts812XSe9yOaw6WbpQJ59iVMugN8yY+9nwEc9SSpEq4
YaPZw5gwmoL0Az0bO9QFG7vG/XCFZ4qQnCwdXituZz1nxphzA++vASMsHTlO1psA+FDDI+vc2ZUz
A0zerCIilKTU9BDUXY5U3lZLa3fly/Xg3jeCYwFldiiGq8wqyARZ5pRIxZGMY/wyqa3xmmfgU7Un
oR44tnaeC1jQpy1mQcVoRPFC8MXytvC0vLG7prcncpDBfAuGtbTEtBFvYmbv9DOoS6gWwC6iwibn
kfbnCtOieQODRk/Tty7oBmg4WV6Napld3y1o1oL9JYifU9EWMJTHOX8vCwQQm8GcswkFBQwigSH3
PLpQ1wFYzpTJ0XrG6ATEagUnPvSeaWsYrordJLi+o3sXmjN7TLruylJcpbyyDvEXOqqBV9Jtdp+4
xivmybVgQTDEvnqn8OhK9t5JZ3aZDB31QzaNCp6cBG1wTCyEuUNwgcowjcFrDu3G3uaTMuk5mRJS
kXUhRzGGsIKoo5rrXf+K1BeZM/1sMfQXbFJiXsljkayJGkLoTzTsTFXW+8S06uOUl+adNk/ZHxEp
SNji5M85tndjcrM6+veN7UoAn00uiOQ4gqhPHVxhfVUIx0t4NthUCcJZ0IbU4JXNQcrV/RSixpaE
5+sf8bJO9eH6KPdLaGmg8M+4YhTXqIZkBfapUXXPqJJXhGIVlEMO6VNNKL9bizAFXT1nX8aJPOVZ
b3LuZnQdl/v4+QsYp0ylOtLHpVbCGuTNSvK1NArIfryCBP76Unl2GI9sJ6XR8YggR8G4R9m4WCsf
NCVzFrvX7ex6PrgDNAMCjBqg6Oe+Iea5JpmjjrqO8K3B+5JH4cb79xnfUxQyZGUHGu1iLWwRdHRJ
/Pv6Cvbz4WYJ9FNu3DsRiBwXvYpBrvv1XfEHDHDJD5gv/JMjTjjxUEaXoyPUCzcG2TNOAAAyFyOq
pyf97AtoVqVefyMeSmKvv9u7DHoXwgtnkdSvLvxuY5M569JUEcSVLnK2bhXzl1G9mAvgj5nbTo91
fpjaGznFy/aubF45lnk7yLx+Gqu2RsPK0Zl3R1d1JBtDJG/oIThWIJ9EjKsUP65b3E0lfy314k2S
xYjxfMVSc0NzmtLyrXJ2SpHXZqYR9PdfFMwh525TrnJRA/40hkDKPsaYOsSj7qX1Jl/yKGk/D7N6
/TNqLKkNUcCcH0UdxRujHjzk8UMlN7w1XRS7zzwTWJjzNWUA4xMyVyN6870ZSJEVJ47VA5jpzwOg
k4ClmBlIdk1BfVdzgO/9vB2nwh7nouaNhPB2kX6PTVS2YJITpnW0DkWHCdxJKl+NOn5rDN4o0P71
ZOMuTIbJVbM31WI1D+mX9tQ8ia8ZHlW6K4LU9ZcWKGAxKWpXf+KJMPD2k8k6fQ4Mcip2ejCDPtbq
7AzDF9fj4HJwk9lNJs9QgGraSZN5GFrbDLJfzfcScvRpmD8KTo/neRKakp3cpb/GO/6ViLd/TMJZ
aq2NzMokx858jmtHHJ8F3p1o/4a32TomtaBB35pVYwGWut7WB8WtAjzBu9PsaQ4fesg5JwAYOPdI
9EWqwhJVCkrtFrv+GGOIfPK7+h8N7l75AEygoBIdSETmqpCRtGryAXmsF/xE6t1puYsTwzbbd6m/
lzResXj/WMKDBL00URVxQTpfnyIXMul6eGTrSr70kmKa2bNQ0pg9c7Sbe/EmeeTB4PZfyBubzA6i
K1pqk1gp4fw+uiPgCZgweywOsiuGfFgx9feLjP1pjN1ATZ57hWRQOTGMyM7ngykUdj89lo1iz4Qr
B7gb4BtrzPmgQKRDsRY4Z1KBF0x2QD6b2yDDP4mggw16wKaz2/XhesjvuszGJuMyQzaudYNtPLbS
CYNMkRhQLmRBd2Ittsc0da6b4y2ROS6iGnQ1uQxMXCb36FJKTs6jEuBZoH/fnAKlMlVRpmJsr5O+
jqVt/eMRR5oiNx+MSf7FrNdjNOhA6queIT/F6gPmvx3BSNzrX2o/F28MMem+NZS2NDPcFqBTimmT
bxTzG3tq6QDW3rm0rE8V7mdQ8cRQguDFGf3Xr3k+cxIoiVp14kQnBJIpiCcUNiyDBPNM0NFTeA0b
3p4xeUTsgVeRLRw7UfdDAKJp/Xb9W+6eLJtPyeSMISFJkxpCfFyTwV0jt+pUTxJ+XTfCWQRbJMGx
mQ6tAtZ9qXEN0jjzKPKOZ54JJkGIXaoJIFVVQh3cNp6Mm3HxzfCywus9xRnRzI2cmkehxXGED1qN
TTxZUgyhUIIUuIyvFjwteu7HXzXvrsrZoY8C/taKJqxdjJm/YztqsVu2TeeYiu7Ngur9/3aJfuKN
oVZLl1bPeuvQScVpaoc7KeJFLm8t9O8bE2Vq1mKHNHeUwNvaGZlXpZ6pckSx9u8Wnz7NoovjMYpL
tVvKDxwBWFMCxXLlF92mpcDc7d4S4199OZz0lF0HrLeM86Um6EV7ejpJqRYUKOOaRsExse9rnyaY
w2gyi84sMhTFErAPTYArRKpdx77OEwD5m4/3aYg5huRqHZt5meBuP4vfNfi34iMsipK9vKt+G2gP
vJ7IfuR+GmTcTswlvUaKQ4OtRg4fJbfmCZj9zWXs0wTjdl3bFWpb4bygHKZpWLqgIi8CQNTwbB6D
Cnzd3LYh9zsyZ1Q1L3pdgQoEnDoY5cFtWuhsrbOjkFKZTqH2K+PqPFE3uziYVMzZgESDQriYg8nq
Sa2h5ZwcozSUj7JHfPNgdmgCJ2HBbcTSb3bNGHMwLRSDFNHnQjHWbpz/WMQZGMrgekraN6KZoqWA
mAgzSuf5ghRWQWIBJUYindbUy9v3Nnevm9h/sqqfNpiNmpdkjIdhUsMOpPvjS3Uk0JFqw8gfXOW3
7iee8GB63Dnu3euzakHTCduF0TwmzCDcF4+iBS58NWhPgxcFpQu793kg3o+4tUBpHf0DweW2z3ej
bWOXiTatNlQAwWfw/XfFAVolTi4vL2oFuce2HfwSAp31lN6a8eTluX5XJKVrTWLQT4AP9BHngr3/
YNn8GGZ7DZJ26SqjDCOTCD2pzO3nX60Cyvf2WWhxhgMXqByiPlziJzX1OPvO+xLMvoMbpU/KtSdH
4P0Hz3pfR5ty5PYhIKzzgmHM4de/vDtuVsyEKAiC1r5VVz3U4u/FCsMWRmxGw655+rL7z/mNJSY+
rXnuGmVAyUC5p5RBaxidhEfaxucrSexGKUCWAMqqhmiwjQBlkTS9BN/rIUvaYyk3vtFOJ8g5cyKV
Z4Y5AgkS3tgNyDh9K9mVfJtbeAn+uO4Vu2G5WQoTlmY+zGQUGz005rtcfSPmocnu+vhxMR+vG6L3
6ov0uTHExKEJfSh1UEhxXPFuzufvRf0ySe8ZqCCNl8nQ7YhwDO66+8YgE2tzJRrVRDne5m6y5Rxy
dTzw2h64wRA3JpiIMqpGLvoBa4p/D55YuJIrhQBVFLbw2v4mT92p8aew5c0w8BbGhJRU6UaUtXh1
Ntbyo12f5zzhXSDoD7+2WUwsVR14U0QCz0vkL4UJbTKARBJBsgVuHXz3CAdiWVNktOtVdrp01c1B
S2d0mhrcVIA1D9oMfdbV+Z+Q5vtf7tMYsyywemTJqtL3uh7fz1p/6tPKue7mu/Fk6Hj4SqCgwiwL
c4A3k4a7cWsCxdTbeXHTYRzT7G8xgAj+mH/MkkbrDxtjzHpGeVQ7AvgBRv1oc4S45AGUZffVHwUa
JNPPyR0Ow7OSuTwJmN3EhOuJpGDeVcIszfki23SSC6WoimNmHGZAeeKnduGNZtLkduGCGxvM2oxC
w5NmLVUgHWSosEzQ8Ix87Si76CBA6fL6ru1fXjfW2KqAmVsCKAMwyvVB+p/5BWT5NG9wJS/zYq6G
N8/exfxIMS44FBcK6lN8qFz602SDVMmZADlbwrV0Ku/6Cncj+nOBBo3DzUNUANXTLBfgm5Sy0yR6
c5q7Weys8c/rZuTdENvYYc4sC48ODAVMmPY5UqrHsrTTYPCbI51qVF3rVvQp7hbTfofcRRXTjbzh
2Nzwbpv7vwLPAkzG6xbmss9XK1UxGACEojgasFi+DlXIWSY9Fi+989MAk/lHyPYlSYFlNp4erNAO
yXCDzl9rv/+1AlMHBD9wdi6mAE8AER6pw45+8Xb9R+xH4edvYKKwnzUhtdQRnzrWW0eSSwweGiI0
mWaScbyH9z2ZYOzAF5FHaGAcjVb8IiuJv2q8l8/fhMTncpgQhOTiBDV4FGvjxdbuqRxY7OFifkor
dJnwLDlKvNv4XkxI4CMECSwSKeayz71EVPskT3qILFdefTKMEM1J2sA3D9Jd39rCt/wF9SA8TP4N
fN/YGqafexOMdTKsSqFa5Ki3441AMDWTdbWdSxZnhXseIomgdhMtjZIeMEGvxsokGGWvhFN3GupT
I59WXp7e84ytCSbexwp64pKCQKjImzq/J9mv605OnZgNtO2/z+xR22t9r2FG+thZKyakR4LnUdE5
aZI4gyr/Iaw1pz68+0bbWmQ2JxPMWpVAYX4oT2h50Alwk9ZNbnGa/qL56vr6dl/jW3N0Dze+kMnm
ZOX0Azbe4kg+RlLtDqQrqtt7q9NSZecb/tz5vud/OgabvhahTKchM8Jl/q7Urd0YT7h/r1PAWdze
Ib5dHJOi2mJV8rkBawQI/ShzW+Ki9JRCKo4OK5f/fLgdYbw1x6QpQNfjvpZB/FOAVa2wnD61nKx1
ri+KF1RMnmrnVrAkHRPRXXQ3KbJXit8aNXKvG7kkwD1fCtttrKN6FU30W0JDm/ovIjh3JbfJ0m46
TImqLjbepstJmy3lvWqG8dnSGu1ttdJWdMYmG0DvlkoDrTAo4LopfKXvKkz8ZpEh2M2QNiYn0exm
ARkMmZi0N3Rguc6dOJ5SMlUD5pGEDMf8HzU4yzjfY9eTNhaYPCDVICBZk9hA+WghdoFxD8uRHgmx
taPilUHJG0rd3eWNPSYLLEM/gPKTQLoxOmVKbsvKz4LwXnI8I0zs92qdFdGYG6El/yrjkyn/HmeO
t+6+UaXNQphQr4V+EBsTuIPWT7LT8hvaMNCcLpxBsfE1V/Cci2Dlk5+u7xeNtIu0vbHKBL6Aem2h
znp5zIiTTf4qHC3lW7YeheZGVnmc1LzPyIS9oZK1S8H1HXZVcdCm5hSrs11Eind9TbyTge16KJUy
imKBs0i+NQ2Hjv5geDI0e0e4lX1YDzn29komm3T28Xs2R4PeyFIsKijUzn590G/zp/nQBZlPuQNM
ezhpXnUyIaiFsumheePYpvF0sYF4W4IjXzZV/aPDsLHdgRPWKgQTTYr2iWB2OfUi1ypdgXhpagsB
8Ugg+BybuzEuqRokFFFTw8zDeRbR6qov0iEjR/nbTP4jhdKGcg5hUQrJ4QGAqA9eLHFjjokMPU87
QnpEhgj14Hw5rujT6oOtzLeCztMn2/2cG1tMPIhTRBYSZ/lxeqTqjZSRDuT+Aa6Zsk8g9PYvZmAM
jAn89SmZkKCq3GpD8VO6OtptItnT4k8a56q0m/U3RpiTMO6tSGyMuDg2y3JTEPBdGTwd9t088peJ
C7UulFi6vqBozLhrQq35obcPYL7yy/hQiQ9CzIOk0C3/e5eAsNu5Bxp5o6U6wINgIZhss3pqe9wj
UlfJflx3dZ4dGgmb6ALplC4sAlxvEN5U80sHwsDRJeaX61Z28+Lm4zFnpj7EDaU7Lo5amoQCAXpI
kcOWRP51M9fdANpq54tBRiRSV2Ix6zK99QJ4n+qapym0bwOsHiACsyzjg91++8H0cumTalFC2VAO
Y1J7atwF15exf+UCDQTlYgK4kVXiLTQF/X8iQ778ABQbGsHFsUanD9SbSkDLFrINhp8G1SDeTM3u
Pm0MM96QLwhXjANihF3pcEmr3N66U3UepGzfyl93NJZCRBO6Xl+tDoPQXTiVTqH+NBVOQtg/ITfH
vnjuCuuoCnFbVZj18GfX8IG7d3R3+fmfPrrH2bDdpLqxxkSrBpolRQPkGCM60MCm3V83DuRnynW2
hJGzPHHs7Ubtxh6T7yJFKntDN4HqebZm0IzblD+hCiTDjnyciq3prL//t4bTbkN/c4uzmA8rJH2f
W8qK6+hte+oP1eMaJu5QosxbvOhh68SJDST1/2+9bEDo1dr1qlGTY/kefYM4TKHb3V3uUZLO+JR8
MU2wd9FnHE/KazfYP7+zxcRDmTctRr4wFbKia4ORJHD685a2e7XamGBSY0e6odI0YQzlWxQtUnv9
Wb6MB0BnXo07SIs/KrfFSazs/FcGJjud50gcx2XHXtpBjms1KVDqAkU+tC8DCPR6yhOoPxYo64Gg
Nr4veWAJ3kel6WGTQQFJq9o6U/BRoSZBVEdMeMNJvOhn1ZsLSu4l6GlxlOiFlZI9mS40VLLff07G
8+YNeCti7lRTNEkqmeAmIxkdVY3sgjcKv1uT3IYdc43SdKifJgIifr3/k7k4cg2vA1Bigfogn2yN
k2BY8thpXWcAf2HOiI4F7tyZO5g/VB5c7LoVUA+eewIYlZaklYBJI5g7dqqqux1riBVYdXTbCOTt
ehK5vkk6e6MCXgbjjSZySIz8lFVfEl45hpMaL9jfzV5MFY1amO/NW/1xdgVbuymC6UGPQWpDx0N5
7a+/uSn89yjV2UGXhJhNAprh9Aj9AxSNE9mu7vAYBJSivLHV5wL5BGcBJbd2eVQb1Kkvbqh/JS6d
vWylA4lTCfiaUNEEv0tNryP171qxDqjDvk6j6lzfvt1+DtiMZcrkiCFOhcnFnVqvklmhRDE42aEG
2XDhNbcCUpbqZLgblWGL0d/YIcev5AangY8mO/818zdFjM9fwaTrRZB62SwHdK+Io7dgJRsAZlPu
kFzyyu5//9k1g1gwf75n338/LdO/b9JmrmO+AKL0apgcCGT2Sj991A91CI5ixwz7V8vlEXTuGlQk
SPoZgEpB3O/c4JKITZrkBphiCyEchfKrlvAAiLs3wY0J5t4kVZjqoQx5ABsJzpqciBlBkYXTwOWt
g3EcoZ61dkjiKUyKF7M5RDJPQ4tngPEJVamEOhE0DKJLv83WgmLwy3Xf30UUSZvvRH/BZu81PJ2i
KkZmkYlLKULQSHc0zAh5MhqYPJD9/qZoGO0HcQH0mNjlFJWVTeKCYg/5ZloYuepeUpF38aAf/SJ7
KJ9GmBXVA0EfbCyh7R0Ud4Ld3kcHykMpfSmPfEqJ3akFaWONuXIUSdrOk4klxV9oWRgQs1N5n96K
D0owuA1IA9rY7r3IBkj5fhHtf4Mj35qn5+Bm+4pkhGQRQQ0yWR+i4StCSpM4I4+75YnNCpkriLkq
Zb5K6KqvujHdDGZmfIGgkvWjq6feVgS0IIikDT4xZE5BiectzMVESCBhWVurEna1k06pm2STDXEK
Tvbfv9Ep0KlBF10GGpX5hAqIA8pkhVTwnwCTDjlf8EaI8IEX6MCjethf06cx5mNq46KvBugJDnkL
CTrzlMzfo5qTlfY37NMG891IqwnylA3FEYP8drwGCS4Mih/nr1XtqvXz9QSye1Zvvh7zXmyqLhum
CR3tqNB7GxyXd2VLniZ5sdMah2cz/yun+GtxrFR23IEnY11xLcnV0lXERyKVtvaPJVBoY+pzUSz2
sVizRM+1HDBL4FZja7YxcqJknLj6m9TxuRTm9EACTK2oh6Zy+1O7L4idNw4YEnHhyJ3csu3Bnyob
7PMBSEd8QNOC6xu3f6eE8iTljtZNINPOU8dQTFViLrj1UL8HqSCIO4tbpDBb9Ocgvx9C7ktj91Ku
aqjY6piehLbgucVRIQ1Gz8Hb1rrVdwzZegU0YDGHkB5QbD9a7vDBR8V7ae+GHLhcTBMVfgxsM/Et
oqferAQVd1i2O+GpLv4YeIxtuyGnyQqQ34BYgCb0fGW6NrbETFsjENX4GK/jIa7HwwidNVvPVT8W
+0MhW5zI2/2aG5tM5OUYj1ZKBVBnfQA7W+OtI7pfaD0N/nVHoX5wcZ5+2mHnvFJVLcuyl/QwQRHG
vE2RVK4b2E0hGwPMVa0fpwk6wdigab7PgS6ygiFfcdW5JTMnM+6/dTemGA9cFHPVygb7BE1kDUMj
XWC6M4j07rFzrhoKk8PDPuzvkgXaX03By1Bl7gdTWSSLMED9rMcUkdUfcojz6sC+WUl4/Svub9On
IcbNk94o1UQQtLDs3iXhpmi+Xv/3d10c1Esggoe+j8biISMhMrrcABWUOqhuDrhGSZwC/ExZMEZj
MEccbsnd5WzMMRHVGFWdLyq8W9J/yub9ovPSH93qC7feGGDChzTdICsTmMfwoD5aUJfJHQkaCBqY
8PhgKJnz9VgsZKIIvTgQOF7vLr+rp/UlOtaHyaNTrpBivCXufEM1/zQPskBfigOVqi3uy6MZrqsH
4YTD9b3cj4PPxbNIyaiupE6IEdNW2J5Ebwhirw+zN9VuDsQT33gPes5mfqh0bm6po5hBrVGg3xqc
95NyV8Ucb9lHGG0WxLws5s4g9dTSXuCrDB52UKh8p8T3VdCGcex1Ca7idPaG/wDYje+NYbr0zdKm
SVgsSQBJeh55idL5uXqTm/FNOsqcLMndMyaTFHWfGnU5ApB8smIv+l0cI1f+pT7rtrDY/Z0c6pyP
eqkgT69Bm7UxKaVKtazrF2yb8ty7iq96+fc4VG76NwOtctAqHlqPpE4KQK94Uk99sPzoeWfDpaQz
8xvo4bH5vnq/gBI+MUCp1/oa4D1oWTVAdlg4IGpbPUwPi0+eyi+qj75VKP3ixAlvd5ksNMOpaqgt
G0H9DstODrbZ9Ki7+n32G+C8/3BYv86Dd90uzT1XchPbxuoKU9WKYcKTq86edM2yM02240lzhDLS
7BKmIYT6lsi8GVtOTmSJ8QWQoGeGGlfHvouBYNG1GQkpLqvVztC2PCpC23lFIzXP87yo3lQYINso
i1XMb8Zkar9ohVhwrvt/4/UW+DZUEGjhgnW+/3Gh5TXoOLRQ/iYHUaCAeQZUMOkJJHJ+H1jc2uN+
qvq0x0SZnq+1iaEkPSyszunjr4lRcQKZZ4GJqmlNhDaWcbIV5vy0dhiqUl+uu89+7RaY8P9+NCZo
slhb5rEZQTmW2Mrz/LM8GGi+CJ70NEKJFaAMVPYIEGWmR3r3uu3d1RkgY8EVH8QsJv37Jl4bID2b
nL4HRaGxhejdWDmxQTfgIjY2BpgNIpkYydUIyaxe+T7mvwXQkmQp52nGs8Fs0dJkQpGPKAmQdP6R
FWsXyNNcOGYc8zRE9iJdx+UQtVBAl4FfPv9cWktSoW/q6DD61V3hjWF6whF8TDiRvbegrRlmVyAs
IKxDPGWgAfoqd7aafBN46MVdE3jYmVDQM0BbzficYmDWSKVS69F8n8qNvZiHdXi57lzsLQpFPcvC
+wovOREgCJXZlwFEAxmmFfNDpaX3UdkEUmuCmCa7SRcSrrEVRAVPxJjdoD9NojIEyW5dw1Tv+QaJ
WaIJVdLHhzH6RmLNmWQt6FYfSA07zU9m7cmEAzBgzxzWIuMSemEl0rBikfrwfVy+KP0vef5pcXM9
G6isGcYlcl1NhUwF6ign9vKhsRS5wEuOxwETVRQuqTyInAvFRYuDtcnGbmHJa0mi/GAk2UtBltsc
k2OduT50SRwWQhVa4m8Z9zcL1Vu8mpyslOxoau20tUyblCnvcGF9lv09jD/VI9KkIQ8CALeKr7wr
7gpas9aTHBESqlQNjT9Wy/0GbJwkERQcc6s9aOA8Gk+6M7yCRsDr7eLQHXpn/IM4vArIxXnArpO5
xqDFm5gG0I6HHpLV6VN3NwXLHxAuA+Z/crsX+TQH4yufD2zXky3FsFRRVuWL5LY2jaUUhWKFmfZH
biDDLX68zu5av15PCzw7jCt3YzVMS6XmhxTqvnGag8owCQRMgNdTHFw3tRs1myUxHryAY3npiAZT
xvtq3UwD5+T5aH1tj7ePrdoYYFxSXbNeqidIWnVWn4VqpQdQ4XDXRvVKLQG9RVsZt2rUqYdO67/l
wsib991NsRv7jHtqeqKMkFHPjkWL9BOXhov2UCgDKlitxglgXdtMeQQyFw1YdtGMf6qJBprx2YgQ
h/1JxjUb75ujFMpee6LjsmlQhtKxvpNtcge2QT+lbCLklocnvbhrahKoMKmurWTioFFYhH+7rGkG
1bD0SAnrV1A3ZH7k9iCfEiFlIbi899VOKtBETTNkfG6qesUCnppBXGM0pMHo+2018BAnD3S+FUTX
TiTZJZ4aD1TQcgivu/BONoBZXZWAezYlCYi/8yMN4g6gjF2Q+UHB2j5NS5L5DRRw3zL84QAdhNQ1
V7V6NqKlDGq1fZRFsJoI6TQ6Zp5m3tpVw6OKLO5khW4BkjWfRrGaObfky9SsYeiWXiZw7qqKysS0
Iqdyb4iREZJFeMQRH1ZzP9pZP79c/xqXAX1uhwlocZEXA82f7JgXf0RSY2sxr9ZyeYM4t8BE9DCN
o9T1GLtdHpXn+jRjiLnEK6YPxa/FZINEM8djRnI+FLtRiv96fX17Tn32IZmAjuYZjM4iKiOdt/oS
nDpy1YOKJwCF80eewTlTL3PxuXMx96XCsNoJDxPMukfzl6WPn6cBAnWm9IQYeLy+tH1TBqqqOmiV
TbaBkWRinnQZXslyHQG0P4I+4nnNY38aOUn/MidiTZQHA+9MDIOz1TKRFIuUywBh6eBwTeXHWnzK
pO+d9X2K71bVvb6qHYc8M8Z8wBk5qmxbYoVNWz9IRXbAoN4/LYPTRKdLUOi1FOBd8N/zDBDpZtst
HTaJ0ojInoTa5xpM/p/89gL6MNeXdFHEYe3RNW8ehTVZSYUxIHzAWz0Q3hMnxdSr4XQCHvIQdQbO
LAYpTntrPPDc8aIwyJpm4rvPK72SE804LEf9KMguJmB9wdFfjFcpmNzYAYNBnbuEO6Z30V5jDTNh
r6/ESoSytULpfvCM9z/bytIjaswnOm9vuf8U8fKnQY2SdWC2RGQfR20TAYWWznqYpodsPObAWUcp
h41hJyuLuixrULxVdIgTMcnEGNcygh4ykslc2nN3m2RIZvG/cpeNFeY6IObmWicjSQ6AH6+Kk4D/
HQAKj7hFIHw3vpVfgFrtv2sEoAoRwmM8ooS9CNwukib0jbcalTZEYm2i0No0tijOb3Kq8eTgd8/+
jRG2qzaWpo7ZBQFERY8jFKwoOBYK1l+VbzQMW6wsvq8Mzpl6Afb5cJHPDyszJ788SzHo5qBPMjng
rnaJn2HK2FkB48ugDsnZRs5nZIkUF2VUInHGCo3xreq/5ryXOccXWQrFBJJqoAaJQW1cJnbe3Wf5
W55zjpgLcAj7xZjMVekY9mwyTLHPA/iMoYPlCI54EO//NwLl/SXhQKOYOCgwMMkKlnpJzrA/mf7U
GJZbro8AYXK8YH9fPo0wiQl8CnNjZQA3LDVoqibLaXg0SLs3TNRI/1oHkybqvl0hm55nuEindxLt
w7zqPeUMQk7qXDA2AlvW3YiVO0/2EHPWt3fjQZL6tM6kj7VSS0Hv6GljlCjQxKs8/FbqWvmeKEpz
a4EvwJeGdnFbWV4eJHlsvSJq1s4RxLi5qaIa4IsSVRhOOOzs7dk9jPlVZKwA5iOzEMrVFznJbEm6
LSz/+kHLs8Fkrg7TvALIcuKDPqFJkYRj9UUx/mmhDyGxXYjGgDeToSxzlRC8kuoWDxV/ziO74nLO
02vO+Tv43AqTqmajWQ35Qy+XPgoxE2p58gvoAjwqHtZyvtveYX22JvprNimfxCSLkhibQyWHLPv+
B70mpwE6X54N/WPOfXInAs+sKefWTCMjGElVs2OFwUVRvGms13/sB4gACwpKkokyPJsalSEiplIt
GOIxO+rdafWg6IAOK4rFK4jsuNyZKSZBlkVbJAblturUyVWrIDFjp1Q4j5idDybiEQied9EA7w47
NBvXaxpnw0qxB4W9QG105nwwngEmJ1ojhOPIDC4dqa7tSU7sgefQuxZwZRJNlJKBumL2PMnbnGR5
gjF4zVOmn/1a/6u0t7HA7ESft02mGLib0TmOKKBEFND6Cyd/9qr/Acu7fzSCz0wBRyB6TSyIG5X4
GGrCWnEctI+jEVT4nvicHuhsT+r/i5jB3n9Qhmoqbp7M6mSgCuU0mwrQyaReU5pOlbrXg2Zvh1D0
wWIAhlPgbudRWfYdQbkkL44deY6H+yV+uP7v736wrQFmCcARivUqUyYzn766mmCQblIHsmJ+fZuv
LmZKrxvcC01IBOKdZ1ICd5Fx6nhNU10YMd4OKI0toWFhonfecY61/VXRl7EJfjcRxd7zzzZpBbpL
E2iTlkAP0pD42h0dHsKVEiI9vBLd7h59GmMb1Ea6jnlR4xPq1p05vo08eey9l6oE1iLJgEa7hYcx
s5piKVStNtGh6DyqaFvSatxTFaSvmhc/DKB0iZ3aMR5iIJ9fru8W3Y2LA+/Tssocq2u+jLGmi6CA
UkfP6sKsqJwV80RW5l43dAHr+DjAUcygVUeAnj9wqZvDzkqiwoiaBqyNruiQr7FLjqlruLOfvcQh
wDOheTBeF1+Ahm//Hdn8kUv6QNdysdbPX8A+fkTQQg1Ew1iD0pKfuD8cVW2sHF0FEVDT3MrJfKcr
0VstWH7X5z+uL3/vEYSqpwTqUrT0ANhkwjAZIoMYqpBifpe2Xyjpg/xLCRKI3o08hpUdf4UtQHwx
7QDaVnYyrDJqJRVyKT5ki+BXdXmjjt3z9fVQj7z4lhsTzNVlTiBbUCooTgkpOOQlLSiVwVvA8dDO
ktsD4gimaIlzX9rJLGfLYlJlusz9kFJfzabGEdM+wDpPghXxmiG7MaHLIiReZNBlKMydWTb0jJgt
7HTgjaKsUXgmH/WHOIgPeWobAaQTDtovcMJd/6R7Lwhc0D7tMlkgs9ZSEEXktOr3/5H2XcuR40yz
T8QIehK3dN1sI9caSTM3jLH03vPp/4TmnBUFcRvfzlwrQtUAC4VCVVam+CsESlQAJht6vbRFhyk/
aB1dN0jX8eEbvtljz35B9Njokkra9+1ADMcI1RJ5tVKN0IBs8xZcQIFRoic7SOUFepwB+csFq0y2
ncxEDQYNXZ/Rnhw9A2dyeg+Ntx/5YOXfY1qd4w1eb56M1ZIZt62mpVfTYEkgUaFarfQrKThhbuti
Wn9E9j7XjSZbkiAIXhutVJw8QTAPkdPT9ETzr39B3nLo31cxNRhB6hJ2tJyT/YqNwi6Wl+sG/uWJ
8o9PskBitURWOfdg0+ygPQQGVKcubdMPUbalCgjyt+wnTyVuO1KuvhGTQATGlMsSAdRG2Mc3mift
i2fxRQTjY+j8V56a34/Kt9UxFYMMaxPmKUAUa9zIzK0++BKld1Lg4rbnODv9V9cOGxNU0jKZy76F
rxvC5DblczGEVosh/AmPlz7npUf05FyzxoSSLq9qcV6wMISwX5SxO7XNCIFEdiKX8DK+DyMlzDay
b3NQYGW4hyoTVzuEGhunipzRtIdTfsjt1K5bV9BAbNSepMZSvfgl5U748U6dxkQSZVLGJFcjsCr3
Ni1rUhouVH1UwPXMfbXjkaBu3kRvLqqxYUTLAlEIFjTXxM919ISJmYJX73itil75hBpz2y2TrmhN
TaAreG/ea15za95HJTAzDaoSpU1s+VH41Bkoa9VefSqdef9nKctqlWx06SowuiRK56u7yge5mTcc
FeggKTZuXk4g276KwKSJNFgGZzX7/fKpkeTREPZFFed2V/adlc2KdB9LxnCcBDN5IKU6+WNCeGo/
25/yzTLzKXWAYvQ8AbOCiU+JoXM1fDCKr9ejKM8G+ynzqR6XCW+8sP+kl6dGOM2ye93EvwTqt3Uw
H0uVwcWep7AhdDadqK2hHo1Cqw3wJZRJai/1eNrK/5KvvJmky17dPjUuB3kowdEuf9F3st3ayjfY
PMylpdg0WnMBRZsJPLqu/99LmJsBDRIhE/UGJC3yTCwpJhhr0KTSH6Y58MxBkU9kyWRLl6ZvCll0
b8DL3eHs83Zy+A9CgM3j565qxVht0oOuO1RvYwEpQn4YjssDhjdvpUN/Mr38lrfX9Ot9CAbofimK
CIVRnR2DqbIMlbsC/HhZcI5VYpkQRecsjDrhNRPMBSVXEeTVwxp1ghdol9y159QmxI79BbA0VFxz
6BtybqnNrTTwPqG8UwQzbO/9J0qTHgpewAgoebETo85S8fGi2rjBPCdndfS++7i4N1PMfUhAEVUl
gzHuKdMAlrgvT6on7lve02Ezjr0tiZ0TzTKixaKMhKzzfre6MLY23lEVmM7qHUrWRJwRh2Pcoy76
Rx/wnzWy46NBWeVaQKnjtf+n0kHZDHuHCtf9IaQQtfLVWpnI2ZGxLWtNDXE9zO7ii267g+BJDi7y
xaYrlRN7PPJm+Tk+wyKX6z5QBp10wn4qBjszMAcSf2qHF4UHYNk+cG+byYTTjrSaQDL0kgTot+i5
DdgC73vR/bnik2zbTUmXcOpJQl8/ozv4rR348t1kU2mL0DN+/KV3MLFTRsisQuHVmhmBe7nejcN9
eo7twRUOWGbwwONe420hk1yjRyqGnUhVQqrZjqr60GQ8ClaeNzARJFdMIWlGFOYW6SQsjmhMSOGt
LuDBE7dv15WvM/FDKoukwlxSfsjQpSutENAp9BcXC23ZH7LkiC+T+z+wlHKWx47vARM0yXONLL56
6WILQ1BgJiN29NQlNk3EwNYCGpyotsSH686y+VYxdUDgEJUpXej7wNy0OkD1Vd35YyscRmN5qaf4
vopyp8qXS6tV3nVz29n7mz22EKGXSVmYLS4CeaceFCc8pHbjlj5V2BstHs5iO20xkWPKGFvFaDYT
t6q2E8K2fcVbinZ9A4EBdCzCU+krbuyMRx7rzFZbWpLA8UBnFBQZht/vZhz3pMyHJPD7V66Hzo++
a8e+toaj5uan5usIHHTzSRttXqzcQnu8s8yc+YGEciUL7QSWW+1FtUf0ZnJb+Kpb9WnBrUCvIe7o
3OYNuFotc+qLpdZI0/eRLwdTciS1gfHwpQotuW+7+yKYPwvq0N+JmLb47yChd4tlYsHSVqWpSh1i
AWQNjPkZE/j2RDhp9mZMW62OORlqYiRqUxjhoTTqlzkbf2hNxzkNr2XoD/fCPzYgs/HeX/S2xD/u
u9gnF8kDUP+sugQrgk4LLRoj63Rotwvk0qndShafvHe7G0FQ9wRIz5BA2Pn+BxT1UmGyBWFn8oKd
CPmgHgOIqEbaoIUCTQOUxhzKThjd88pZmw4ra8Ak6yDQh8QIs72CNtWh0OEZOEJGrfONl/i47PvE
GnBLhT9kJ7tXPnPP51aUfTMKLPb75YpVXqqLCt5bAnCZl91JJ4g6ohFPXONT7+mg2ATX9k/e7UhP
PfuVZdC5g1AMc1gmi/qe0kZXErEk/jjfqlDzbh76gTP4sulJaxvMu7Ma6yWZE6T04q46Cd4M1n5L
xTsN6h+7aY/vec6e9QvognataCUHHgkBb4lMDlU2zbRMWR/6lf4NFAhWVaLk1XMWuRnO14tkwutc
tCDH0IQIJHWDZx5yoPh1J9jH/uy8UltzHi2bl9XaHhNU86HsxopgU4NPhYKnNshsz4arp2h4y061
43WgNzdRR58baHS0iT908Gdx7NSgAJ9xsUOuTYLRihMeOGvzCKyMMF+qrbRl1CI12AeZG0DOOyVf
jXKXK5w6yBYsVkLfXlNFcH/pRGf2rtHNHI8jMGVSwAutGCSenljxWfbBCvo6Kp/9lO7+Mz8vrU/i
4oV0oISkBm+W9yc8EDRhjMogxJ0kn0wt8+qy8OeOJ/+5+anezLBtYqJV0jhMgAYWwSEY3UZ6hBY2
J1XatEFAxWhKogmZMMbbtSIP0LCsiF+6mT9/hWADqrtH3dHc1AfFh+yIVmHz6EC37nR5ZZT5bGKV
jWpnxoC2dbHXd99ipbb06ZLKbh5V9qzt/2CRiijj6sPEiIiBkfffiwxBOpdjQfYZ7r3v+UO6p54i
2LWTN06XWaNPNbh5pGabSf7aLJO6xHqg1VOLZaqpNbyMrugCeYkhoO6IB0ULrgFxz2tAbN54a5vM
XStIoSaHuhketEshW81gpftlrz0ArbMzMxTuFtc8jkceM8aWFymiDt1M7DIRDea8Y/JEhIREm/hm
cgmnx2C8ZDz1Ip4JxlEnMemLPMRwVVj8KobDDDV7k4f13WwVrdfBOMrUKe0gRnm4J5fZjezaLlHv
nD3Fbc68CtzmPbO2xXiHluZqkkP8BUrgwa65hRbgGa+/uxyFpPK2f0a14/opoL+dTRDW9hjP0NJi
loZFR3VVr6wm9hSyUwBCSvnI1a2kdm2JCY91VKZxlGP2Q7MWr77J97R7EnipX9wUbgQJBZ4g2db7
cmWQDZTZFEvLks9kH3W1pcazpUiak0fijhiD1Te81hvPTUymuyAqZdguWi/saKVFdCUrPBRH0cv2
856ntMFxezatU6eg1CepCA9dsNhGKp6LuLGQ63nXneNf4sY/J5jltAQp0tSBnjc9GJfWxXCXm3/p
jhjsCjHZotiilV6SnwOXFmWrAL/+cEzc0JJMTqYiAAEK7u/l1O7S3XJQMS3I6wfxtpGJHmlKsrnL
Oiyvi1zMS7sg3HPKwORt41YNThFBHQCgGoBJLB86ZK1w7VGWNvEQ76tL5MS2cU872wlUWHijMq/Y
xI9H+s0ak4/HwDOqSRwC+ASNyFGfvXRM9tm4HJMk+SaE0+08gZ1OnG1lDh45DrN9yN9sM59uCsEE
ZqRQT50PArEIJoNqm9yMkiVftJ3q5V5QYvb+utHNrwiiPxWCMxImP5n1LnqkmWOaIjUPDrrwQ41P
ucYre2+ua2WDWZcQBUsVTDUmSdKLOr8Mk3t9DTT4ffhmq//PeGJdDHqkymA4HZuHaNjJHZgKyW2S
7ETpqU28ROG9ZzZdcmWQudMkJVS6YcaghH4fP1ARhORb8iScJVuBfGmnWNeXt530rMwx15ppFDnC
40D2y/f0RnyiZU3hQXhKvoIM7CG7Dz3F51ikX/3ajjIXW7WEZqHk+GL0Is3dwI9QSb03dpQpK7gh
P8LnvzTI3G/SkIs9eLjRrT8E9xQMEe9EX9kNrmZHbvKJV1DgeD1bta2UJKpGCR+wLH6EoZfIJZBG
nM/Gs8HeaIMsoESkRX6TiNYw/ep7nOn06e82jiVQi43YmDIIQwJFAlby2pL2kZfaw2F0Gqu6bz4J
P64b3DzLiMQGIbImY4zgfd7ft42KWime1omBLMc0BMUKzIX3hKIH6IP/razQA7hqW4MBPsmSEtmA
cendeF/vEJPQfBRcOpMW7ZODeRM7PaRfOd9sO/yDgpRokDKRDZHxQz1KKiEy0C+f+sQ1e8Mm4/cq
lL2cZngjwJRWJpp2ZpZeoHX317d2O319M87i5kcoGLaGIiT0EBzAvPelel5uxAudNSnOQPnVvLG/
zcC5Msh8zA6KFUGUN6GvzNBVqWO7jZYDKFF9MQp3Qo+pegKyapFHq7/5dVdmma+r6aAZSIoQfV6R
5HfxGKAIFIp6aqVxiowMrEp/FM9UA9yUhqQRVWHqh4KsSH1QDoI/32PGylbd5Fb+XOyjr/RWDS9c
/ga6cR/8VzNMWMQYlaYwN56eBrJUS7iRGqcHXwTom56LIwG+cHzmdRA2wwwaQEA0SmiXsK2SEAKm
s5xjYnuSfqGQaeUAMo6P1z1z89DrEKg3ACdGmYbZPkUHcEsp5tCfqwVYMXAhxD+vW9gs2WG04h8T
jCtO2pD0Yogsr3PiG0rQmF2oBHkNqIaQWLyX4tamIdkBdBhdH6h2MgvqhSguajDLHhRyOymZRcxn
PZo5r8NNI/AsjQCDpYDk9X0Qm0vFyKMI8q+B9gJOUTeNRVsgPHHqzexAXZlhsgOlVcUgAnL90BFA
zyZgoatbMDk4rVM81WAt/R+gfFsHeG2SSQ9aQYEyhICRm4RYHS1a0ywoPsh+OlrkS/29PHVfEyty
eU+OzfCsyuA1BKxBlTD0835LWwGKe2q3BHsBsMxQvoSJrbZQpUkXTwlye1AvWetJIg8yspUOrcyy
gVkLdHTEIJeIkWzjYkK/sDxDaus2RY+nw/5yK048e8xhGPJm6Zopyg+RP4Bek7LeYILqroWiS+6N
e/Xh+uHbbEKs18cE5KyTjFgSuggwEejkUYabcYdePajUd+RTfopuVA8MO4cotfrbZvfflYtp8RdB
GRVn0TRRN2Xsqym4jdp2CMGFfZCML+hiC/XX62vc7JitbdA9X6UU0H1I6zSLKNOVaKtPYKDHfXOI
D33iNPv8NDvANQFkkd4G5eFP6kRr28x1YKZdOuYd+h+GjBaythOUh0x4UQPexbo5wLM2REPSapFk
qOZi0Ts89m8hrgVW1A5wVJf2ytA+981Tuus/a+fgVvze+hRwRPahx8utNzsI6x/BxD01VsJOHxoF
k1LRXQAgyxOUxWzQadvJw/hSYXAodZoz79Bs3VEq4qyCkjRBsGWs4nbqm7oD/CNebpvyKYi86w60
Gc1VA+P3yA3pEP77rZ2KrpiCXhf21XAJ5q81IGKEhwnfjKs6las3NRlldcZPUq2ZdFlCV9dsTuHs
iDU4p9FVWv5k4lxd2WHcZEoxoTknZuoPYW7J0ELRKhsdUOv6jm1+kZUV5osseJvEgbLkhwLKzsVk
cdndNj/JygBz80XqOClJDzSdPKYu5s7vtBnDaUv1cn0d2zfsyg5z3dXJBGlKcD0epu+jOz3WNtUA
RIujhBAxvpA98gURNm+AlUnmotNjhXRdMtFoRQEG0JLzDbdxeweYgn3G7avQnWLz1ZVDfLjgWqUB
7SOmA5RQtRCoH6QKoSJDJapX7mONC1vfdg3DRKMRvGoI++8Pkw6pE7FLccEJ+1mzlBfNy15luaNf
qYzpLdn5Hy5VekA/rNE0VVx0KqjqDeYC0LNarNIpAm3SbnzKwVLdQX4nf5StysbUin3dZzZdc2WM
OcmVIc2KEmFsvJCcMoOkQOSKFU+MZHP+AJClf5bEnOMSPbi5SeLED85ILaEJgiGAyB7PFYWzOtGz
ctZva79wy1sVUm0H4v/Rxbb6AcwRF4WxFqQREzN1cl6GcrQA4QVJXDBbwVRxmGo36+nr1TLHPU6l
Goe9AL2E7pDL4kBb0SM3+g/py/zd2EEAEbPs+fP177j1Ql7bZI5+ROZ50kLAs9QdxfZ1GJqP9uKe
9x7Z4DlEBrTaSOa8V4qZg8lAMPbaZSGWepgAQV56O/oRHzNvsnQnekofTdlCe7UEMY9ujU71kH8u
uSj2zSLE6pewbz3ZGANgC3vBb3O3gYwl5VYSR8xVGrsEhRftf+Bl4RwWtvdjNOkStSb49brqrAL/
nYfWfxf4eM0x33aYzTGrQF0Wmc4DaRf9lTZEgEKFM99BUsEFweldwyNw3nzSrneSCThBXHdKF8Jf
Oy/EkFwLtkrjvNjgqXRwRv4u4Hxg19bKSMjB0IhsoetsKVAbB1xuj/lSfb9+IjYnySh9iAGuZRTI
ZObMp2XZF2mrB3v93KPm+Du5jJHhEaj2qM7s0VkE8Vg6457bndmM4SvbTAhAtaqIAjnKkFqOLqUs
HJ6D0+9nEUYDeSNk25nsyhxz+qdBxniXIkT+Ejrzg7kzoHKZ7/DIHfEC/YQDAXRvdpYKe+LN69H/
/OGyWllm4oE8lZogmgisc3kXKcRqu28RaqC5EOwjOgGl7q9/1c0L+c0eWyDTMNecF3mO8y3bcV1Y
Y80JpNtxZWWBedO2QhKmelPFwCqKB6pmVe5MXwSYfnILt/jJw2TxFsSk61XeNYnSosZYBYcMaCUt
/Hl9x7avo9WCmOMNdtAmzgwsiHasoVgLBW6U3nfoTkY2VfWL3NECoo5jlXr4FcdgK4vD0ndRYkbC
Ppis7KQeMPNA08Pf4E/VkZBNgRX7h4I0kUfOsPk6wdMKUkWovIAi8n3SJlVaryUTSv9RaLhxkjo6
mU+Z2HigJOcwnW/HzjdbbIOmiWNTicG7gtgpgREldgVb/qHtJLfZ1UfJv76pr6xHHzf1n5WxNJ5D
qouDmWUC5MckL/Ob0+zWD+UNZWYMCls/afeTK56yGzCDAc0v/OjwdP6jmjHISo1XllRDZzs5kV4J
kxk0v/Xcwcey0yBsfsqRvhVnWeRcF/9yHN+sMd5b5CmwCWUavc7AN1Aw6X8GTorEQrKHG/mZl+Bs
XvGrxTH58JD2qpbMWFxFvso9pjOUUzA+Xf+M20f+bUlsNqzmLeQNq2Bvgjo3T3/Uhs7bNfou+ego
byaYu0+sZnnqEhQZhmL8JirVvgwSCHaJ38Q88qNevtUkDA30AIDLGa+AtX3y32wzd18Wg59IKOYM
CUyjQCHSpg9D+hbtDMyvqRf5+/BEHzN8Znp6sK+tmrkGZzKnbRpXYLjoh9YeIghexBHOv1xNsZcm
LfESMSZ7vLwlt62T+fH6d92OO28LZ+IOBGeaMa0h8gyodmeFZdVaXQ/h1npJrWVCd+C6ue1K4Zuv
shlws8iSEVUpTXC078mdgW1OHDmx9EfhKfalQ7Q3nyu7fSaPOafQzDklbCJcgZtGlZMh2GsYmSsg
GRtCMGquB+/6CjkHhU2F86ZRU0FOTDCOgWhR6zwjEjkhdcsEDWSgFIWCvMJin1rDmNJFCYWdDl0v
WShcodM4h3Frs9Ym6E9Y1TrrpE/MZogAI4feJxnxZjA0e4p+Xd+rLd9fW2GCimAIBSihcMtnPoQg
Xh+AkitzH4Bb+d7aDBNYwNQzB9oI6sR82S/kMZobS9F3Ue4bUKduU15pbvN+XdtjgkmE2RjSNAK4
uQ4mpJPoOFfr/MZ3QMCP86W41pgAQnoxb5u6DwFSkDwF5PmRB/z/5fesLZfYedsxCLiyMRwD6XZm
LyVVqDE3gyJ49yJ5i4MxcGDuzhDoSX51UPCgdOrVtKt5KCf6b9koSZ0d5IpgGBXZwZhmjjtNkNCI
1RfRLyhTlZQchrBBP07TPl33ys2S5Jsx8JK9d/5EB0n3UDUQl4sw31B5Q2dRgdYRu/qbiYyvZ7d5
pNHMVDDmoGBSjsmog67plQKrPLTgoxPyHyXPKTe/28oAk5IkAF6UVS2RfZ5oRxHSzkEznSeQ3V7f
O54ZJm6UwzBUQwF4fp6Odtt3Tjnc54vJCYCbB3q1GPorVtEpMpsljRZM1ooaIBTEVoGmKCXJngXH
mPcCefq7RTE+HxaNkokV4PiCUHh6FjvJCH7xRfSum9l8/EO8C+0VVYSYEzs8r1adCEOARyZ+508A
4OtfUxdFuNPwi3ydbKrEUdmLgKlQNJc4AgLbDvhmm3lBJmlQVbKOfroqqHd61ru6OnHWt+0bbyYY
H88q8C/XaodGHcah5pNRJZYsuZw93Erk1nvI+Lkhm1kXprmwi2LrDHVn81PjqAeKSTGdBNN7t+33
+iQcco/bPqde8DFEvS2PcX3JqEg051OMuahBsYN7qmQC3mo3+gYKM/CmFV8pgLE+8ib1N9/K6yUz
p6HsMhKXeRZgaDC412drBv0AXjjgrjgFl/COYL+tBqJz13ea5zDMoQDKKNKx1cDyjl96cR/GJi9V
3PQXyqKJCUzASV5TydUpN9tuSCSCcZTSDSo76wG5xgzvp8gLz62GAfDsQQ6wMN5rajO4rMwyGXGu
5DEOKEkP5rigXePERgOxrG+zus/TS8srpWymQG/WXtEDq0XWYFiVSQ5oDmoClj6ea/JTHOxCuxsD
uMzgBMbjH3y3lUHmoOdBN3Z6PoFvtfkWGZ/lyrn+/zlfjeWf16WqEfUpE3zZaAHEX0J1B/57fV8M
BieebFQQwX1qQu9QRZNGBaTw/TUwV9lUTyX0Ao0GGqlAntnL0Xg2bvCOecwfIxMsHACgObwd3Mi4
3ttlYsxoRIMY51IIKnc7nSGOSjG18l0LsI5Hu2s8j+QaZEJLmAmzgHmR6HXsQLYjaMZTcqMcE/vz
nueRG+kPXR4g6yJFcRGWxnrBQ1DuUQc+yIJUuomEiuU8Bo8YNTqnUf/clKFN6tBL49yb8UoELU5K
/Lg/BLxk4uPZeP9DmGUn6UwGdRwocmY6gX1r33vkwOfe+pftfVswE0D7LM0nMBeEGBMOwDTWoiVj
LTvzQgtixh2v67XxBH6/LCZyCnLcC1JA9/fc4ITcUBxS9ZgeIQZ9FEE3FN5ls5vdoNLPDdrcb8s8
TUjVFaOciovfAIkEOJstHWll6pUoy9YxD8QdaaeH4f21+H61zPMEXNWtmohgXS9e4hvzQNlQ3AIj
QafRUVy0pHIraHk3x8ck4L1NJoTPZiY1oUEHGb+QS+X3u+kY/IBoc28J9/IJujO2aWu38g33oHIW
y1b6JTDwlQGBLDUUHR3ZRm3Da6B0c1TuRwejqXt55kTbDXKNd0tVmHAe5mmdl90E/BgY6gSrtduf
dA4wwkfNY0vDcRGc7Gf5fD3I83xYYUJv30390AUBanVe74b7/oGCKOQ71SoA28B3BZSuOmd2ZnPs
0v97xZsUJvTKJKmVSI7BFuSaOyrbNn2rjr97VEnNp0qhEeaaOSYCqWajqYiH4JtozEuU9eclxShA
pbilmJ3DyUCBrvdaUXBnkj9Vsvy5VnRPV9KdCBlNztI5Tq0wUcqs1HQwdVX3O0+4OOmN7Cr7aQ9K
QPStF3t2ag984wU8m2P3Y1n2vYcx4SofVcM0I+S1cgPV0OXLWHkjyaymOkZzbDVJABrPwh5SzhwQ
b+uZSBXWdQaJXi08qOZN1WEaQuNAHj4mKu/XxQQmcIzo7dgpGIWMHkh3M1dnZby/vnc8E0wc6gp0
kwopRqIga2dRB1WJgmg0pbx4x/lELH8QxhoCU26Qi8sVBipuSshF5rJTShjvKaxs2RNh91cLY4mL
NQFvjqowDD8YHEm/beXWkmXeYefsnsrEGMjGKIJUSJOfNP5oaj7VPo9T//pKqPdeOeEsXXGf9dKk
hnCzZAZv5OJFQwC6s8Ge05frhjaaQtTfDHBYAEWJpy5TVYplAiRw12RAnY0uFbXXVQTpV10eqzkX
GAR+4FjcjhhvFpm7Qceo5dxMo+5Hp9GFvufXcI/xyjNmmyML7Lu90/ry3riL7nnj9dtn980w8+VA
mByPoH1JoWZqScuzUHF1vD4+0t5vJnMPhHIbTSEmVw/pr9k+A9RjF7fTsXqGot69sMuQFvf7yL38
d0aX92aZ+wC89mKiJ2l6WKaLVvhJeTfyVJy2k963vWPCfCPUYdslJtr3zfegPJnTpy5P7an1liyz
ws5fUNjg+Mn2QXszyUT4ZJTlSS0CE5dq9igNiOdWYVr9mZKtdeAdmm7Cdhd6PFYNnpcwEd4knSrM
Eb7hGDZWhutbzTnxl+clTIjPUzMbR3yvA2nNn2k33ya9mrlVbNgNaK8tQem/QmGSc2HylsUE/SBZ
DKJNreGLZmuL0y4YubzxnIPNpplGu8SznqBbSbMg4nV+bL1KpIW+5o5O/Kh78z5/LvccP+GsjM01
jbJUwqIFV4d4H35tfNogDZxqj2foPdkheu5441f/8jL7xzPZNBNza0aRJeMADGZ5k2MW2EDdpz3B
lk2gnfGX62OCijhglKATpAxJ7eKBSwmoRInOyt7OXoPaK0ZueBY5J48FnMRG1C/mDDygfJ8hf1fp
jn4mot2EFsVjpE6LhP4o/bi+0O07721XmRAjtiUIyHST+KSKd02FvFlXbV0pHWkYeLGF7tnH+/XN
FhNbhkJrtUDGF2y84Ew1HSJ4TA0g2wz50Zg7H8E7GUxMKWJFwKQCEna1MX5FQW+PofEtI9C0xxUf
gkXq+k7yLnWWKk7ApHNHBPDh0RJF7iZecWw9Oqwug5A8sbvPHHuc24FlpuxqKWqWAjFTs6hQTg64
l+SpwFsTWzrg5WVPeAmENtQyuFv7L2++fz4lm2UOxjBNJdIlP4cOwim/Uenk1I2KdshFsIHby30R
xa/ik25Y0t10x1k556iwKScJ8tDM0iGmkpD5k/HS3GWIeamtGFjz9GTsNBsT9ZwUimeUSWTEBZI5
i4aIJ8g/avVxKG4CDHVcXxnPBhN1uiKbFHGCCwGDeK/0squPwcHUkr9cCg3uq0JzVhtG1IxUPCYA
d76hOQ2YluTL362FiSwAs4SBKrXQWYjbI3idPqGXutOlxb1uhnMKWM3doc+VCoot4cEcAHhMqmOV
AGtRjF5do5JVZTcCKBXSgPfOolv0IZZBtBvUjMjhgZl5v4UVxOoMcSThIRALKx+IZcS76wvb9IWV
BSZaBlmg1jIp44MiPtWNLUdf9Jqzd9tV85UNJkSmVdGoY4mKEVVIpkpUlJ1bu1GtgfL3PVGFjMDl
0QJtB4+VVTYV0xc9CYYRucJFI5YGLCB0cONdCTph6JuEJ8rBIu+r0paPmc0tadNzeu3LMTlZIYUk
GwecYxl3unGkcrLpSfYogTAgiJzKxeb1+rZUFuKUGbU51sY8+LphWnJVe0r1BCZaRwu8696yweuE
58jKEvPAM9VRn4ZQBTrOr3y8kzGXEoPHdzpDTJwTpTaP3MoU3eFV+EC7PQFJ8Sj4RlDum1mx0b6+
7fuL2WenNM7coak8wJVerq+Qcx5YpJOsTUWoLniZ4KDvzaF7zOLqSZVyTmzcvsZXq2OC45QIYqKB
6+NQN5Z2mz3SQmrkKTfG4CCz3VWfeG8f3sLo31fbKenLmEsqDjpRIssALSmpbvSWd2dy3N5kwknR
1nU/xcBXxU8FeP+lPchS8pfcpwjq+BLypEQ48dFkIosgFlAlxMPkMCi6pTYY/ue857bfA6vvxESR
FCjUWcyQBCDdclTbONJhQXIGttgGrMC/7nxca0zU6ItISjpFSzCaKNrtDci4wFcdPSDLgTQX74Dx
fJClTagiRdKrDq009Rz5lBgoPMQ7+dK4tJ7BpyHiHGiWa0YIx8qE2GF8EEQnKogli0+RvBv7c9y9
aCZ0U3giMLyLh+UaU4Ns6nsF+aOGMX/Dyy7NN9LYGiYvf8/tYE7hp/rw32Gf72IkYdIrWcjFWJOB
OulE6QSQtKNlKZAgDsdXNt85b55J2AiyzHWZ1wWt7g3OAj66AmRq31snu5Hc/KJwTvbGSNv7VTHx
Iy70uO0JTUwpR6i5q28gNmGbQM4+RaCVjTzoGkR2g9ucuOlJ9ckXylid3vIkaTh3HWEijKSX0iCG
hul3saNkL4P4udV3AmQIONvLCS2ECS0E8wO5kpQLSm6WcLucQCPg5baJ8SSgeXbDw5/WHlZflIk1
IzHFQR4WWg0I7hWHSojJt79RnKHDzVB4/sPEmiSZSDTqQwR5b2AOAeMEUz20ROqXzv2N5BT+Mxx6
7UEfWNbLYqoHPcD5jzPQAsmKNWW/hvgH57vR7/LviRfq3u/vuSqCrOtSjnSOp/+Vzu70Ej+ASovW
OXxwLINaPLNqf7zweVSu37AfqXtyqdcECMz52nich8cgcnsueyLPBhNbxE5J0S9AprfUTgEi7OWY
fur24o8Q3CXCztzHXrbjxbPrJ4GwNAYQBO5NoUM8y3XpKBDjZiy4kxg8G0x0wfS4IQQq0N/JSfL6
mwQ4NsNtHdNCw8ASLf4QBG8jmTASZZlSF+gz+sN41NVnMTmVGSd34K2JiSBdOxMoeODxpjY6AZ9s
rFqhyAFRbkDx3h8qJmbMrdJHg4QKIsV0iG7hBY50JA/y596jWCQ9QJGUBwDnLYyJHJPcCZinCItD
Ozmkaqw842GHt0EG/4RCwjIKZH0nN8JEn6WgR2zADa1ATYPS6OtOWFrEsLMn/TstV/Int17bYlci
yOsbaJUpL5h1l+pWRpfgQPF/hUceir2BMqIKCsPAOpXevtgtt/quP3JHVK/nz+Q1QVzZ7pRllFEy
CfaU/48OVU4JBtYo7EoAvZq1cG51nvu8pogre2AFHpq8wDNE3qGyf5Cs1zBpoxvpAS0DVlbB4bXq
Xr/dtf2l7rWyOYHdjEQLUmrxEO4LjwJHRo82BnkTjhw/fV38ypAm5H0Tpo3hF3nWPbSdvo+yar5c
v3A4geQ1B10ZCdMkxADOSPyh3ffpTVLcKMof6BS/O+Wvx2VlRE87RSxkuIW8M3eUXQONMne56R3Z
66BvxgWMXc8NMBX7/hOJEDUjYo+W4HxvalbjFx4Vr5C+NL+qm9IpdgInjF1P6iAS9N5eA75glJln
sKLImIZuv081lIim2iLlp7/6WmxLPIHgnlC2engYyWWUn4XcqQv/70wwCQhSKkzrz1hLuhyiEmR3
qTPrn6/b4Hj2B8irVsdmEcNGKD22+UMeO3/3/5k0ow2hUl8OSGWa8a4ej0BEctJrzql5fW2sHLpP
G4zVpKinJkpwpy7krg7k73ke/7q+Dl58k+nvWNkhRq2MojYLvniv77K7FtrQ+S7wlHtK3fCbfCd+
5tjkfRwmtSiG0oz+j7Tr6pEb55a/SACVqVdJHdTTPT05+EVwVM5Zv/4Wx9/dlmm5ufA+LLCAgT5D
6rB4eELVFCqhZ5xYygBsWbt+D9lhKOqoTuCQvSj997GKK4iqcJGGHGWdGUrw6gq3hoyHwxs0AR+q
zc+OwOBefxjuGFaYm3n3MxdDvuh3wi5l0UflUIM9J7pExhOxw3hd6QUvzH7oFAmYXgOvQMqJOmKU
F90nCgceDUGrGBjZCEq2NTovfY8JPw7Hf9G2S+AtV/aZr4JXY4/qQojIID3Wnn7DOIc6F0MyaP0Q
+JAAgPnCN01MNe0HnI9qU7xEyKPhKfg0bK0dQU9n6oieZqJzwpe9W73KZV1FfV/5hHCLvSwYx1z1
lsfoF6L2z/qeiP9jhfDol2uN762U/EIeLQUOM55HsF1u5GPqjW50k0B1i9E5BXds9NubD+UL64wu
Xo3N9X0W3Dt8NZzI41waaRMcMnKvNbWTQeevD0KMd32/bkiQa7P4Xsqpn5qxa3FEWRu0f/jJAVnu
NbxFm3OwVQQVAeEH5UCoGQnuIAkBdP81umVVcN8NYpdA2OvQf8gYhveKaXei0qJoQzkkKqemyvIe
xXepxuAkxsc/jcW3NPh2fTcFQMPXwKmh99YYE9MbDOmAVoKXeiIORPAE0fEfXgIatKcg/AgtSm4T
tWIux8nw4Z/b4MF/7jYgkjiwV4jk5HsVMs+z0/Q2BjDc9BSJhzDWQYBJQjI6YJUHNiXKmjLOOoxo
Ys6WsWaErvGt24Im3qmfLVcEAuu7+o85Ht2QekLdWcNwixaeYv8u1W2lEJy3PyS4Lza44Cgr+pwO
tQHaJtau/pI/tvvRoXZxl6F7QRT/M2f7Ha4vxthja3H553RKwYMKUGtJjXEx8AwUCsr3c3dDJXQM
VLMoqvnDqbtY5OKmOm58SHQj+aSei5ceBRDcfiBSCryq+GhWiPGME8XOQqMsHlkuU+mnvCpAqMDa
PMkLYvUe89j0Udp152ybn/R3/U7EFCfaWuZLC5ttNEooOiJVWeXfm+YmgmZC/dpXqeOngqZpoctw
hzCCwFgdWXKGUaTR7Y+hg75w8Az5NgV/mchl1mI3SmQZAlHQTDMMzmWGQtNUvcxArUeNbdrMu0DR
RGdgLYqgBDKvhoLxa5kv6o+ZPFdmovQYMoq/IWHjMUHAEroPokb6tY+0NMTtXJpbiZTWY+41RV/a
GrhM2iK8kfJRsmW53er1IFja+u5dVsahf5pn1G9qcFcr1beZYDTh+Trur7r6ckVchKkUsUy1UUah
+1N2a+xAaLePnoNdu7Fqezhmbo75D9F4oWgXufAyUmS1pjpm84MqsWMdPMrqG23OIZEOQkYagS2+
kA/S/CBBqwRIYlOCqUz0yzTKbPuBtS1NjNtkT9f3k51SHiAX28kTlEj1NMgkJLnXl6U9m509FqAj
HEQ8xiIz3KEKui5Qm1wfPEMKNyN18iRyyCBIIQh8jy/cE7XS9MBHt1HSp5XTll11Y8zxX02ALreM
/RkL4OtCbaqyD+DbZJ8DaKWCZCm06bHbQi8V5LHBo45qo2jMS7SD7N8XVoORdlYzatGhUA+o+dnt
9GSJ3hyiDeTQohyykZIZUzdNlzyrmXUG9DnX/U1kgsOHaJijpEuN3PNjz8ifx+Hp+u+zP/GaP3Pw
oNZ9FWYURzVUvhnWsTcaO60KOIPoomdn/pohDhM6k9SqMdeSl1fRa17lm6xLnsADfa8a4dcq0b20
xrEd/6pmt/A+vmKvp7pZZD5qviwixEjarn+lrmab90xEBRQYX67vpwCO+Iq9Ps6Z6ctTeMir+9H3
3bAL7VnPnGCw00j0Glyt1i8Xx8EEqSbFgi4qeuxOpQfhWhkpx3nXvdG78oZV7Fm6xs/3opy74Gzx
5Xo5oH6Uyri0iOX4/T3RN6P6en0fRSY40IgkKkcTuqYOxnS24vuo32kiPvPVOdvl7nEQQbs8x+TB
7HsQi3OyULXBgXeoo3JXyKk7ULyPgua9lmU3qMZkq6vWxujBGt/Foe0jd2RfX/Fq1Lb8czg0saSU
QnAb3OctOttlF2EOuDc81lqSbdPvjaC0LFw9hyx9U8RdyzrgGt3OjxjUhMhVGTtpjSyCj/RFck6d
SSgvxF4rV2DA4vAmw7wYC0cwFQF+p22HEtEc2MPXeQNtt1uhipfIGgc61VBFhqobrFaj/GAEANoT
4/cjT9FWdCZWc2qXzwfppl8vnLwalGLWGTsQEiPjPqXbOn0y0109eFq0DXBGBlGcv/baXZrknoZd
QjFoNGkp3k4goYCUQ97a/tECLysbLpGRuRBSw12HcYUXASh7XKlhoWceqs4Yck1Su/sgopVtRv5J
3uWdviN47cNn/Vsh3jE8+917GGO6ooKFk9fqq2M9nP0U46DghobsOzgWbuobUF8z0XXRu4Z54jVb
HAKFGFOgYZSlbD5Or9oNBWdEfhjCszy6KX0RHP51T72sjMOiXJFis2kzVPM9fTucWNN8+tJ4CeJz
WZCj+QPQXGxxQDPrzf+qiaE3OSiAu74n3/aOsk03kivqgloPMC7GOJixIr+TCiUE+YQFRTYT5Lrt
5OaGucmtQHAeRKZ4bDHjyijJlKOM9KlOzkkVbqzq2EyFICYT2eFQpZvQele1cuMZjdS7gVSPdp6M
rjpGN1YkkiheDwD/2T+eBzZIes1ISJsfJFBPkGcQP133PNHvcxhCK+gYSQPBNTB+0uTXUoiLgt3i
WV0jDWTqo4SMIFSxj2Q3b6N9fNeAsTeHtludufE+28bfRXNw6/HDZdu4tFI5xNQ3PiZRkmIrG+Dj
bnVXTgz3+u6JzPAgoZmTlGSB5RG0uRYv7bRrRAQrouPKJz96KzUaUKyk2MCRdeSD8jvYjTiu7S53
rG/XFyRyB/Y1F8+mGPR+YZciAaj7B9XIMT3x9bqBFaphTFhDvEqlClQGoWP1qwX0E/hpk6AipNv0
nu7iY3RrRjY5VbveNh39xAakCOb4fNv81KGhQj6hn13w2db3dPFHcIGzD1zHoNJHhozNeUPb80bf
sNAgBy2GqP/yo/3lt6tkYY1zxjaUrKyrSAa4ZX2nOcqNCtQEMMlxEt1aq/fzwhTnkPWo+BM4MHJv
isc73zfdgmSG3UCEqBvNxm2T2I2nyA37fnf9u66Wa5bflbvBZkhTYAwAvVvTQX6LIBBvMa1KyHAG
TrFFql8AwuuJrcVKOU9F7iXX/bQLD6ibmGfFaWyW7Q9fw9ipLBvDhRhVSR0ht+ZqCLIwy91nVZq2
vl5gmf02+cyEOdlrsolspr4h7rkTOip3pyWZipw7Qbw8gO2Ycalk3zXoSLHD372KHsurIc9ibdzF
pk21khRGNntaGtqEZk6eneZghNjhOTUL2ywECaj19+vFIE+mOFFLahSJBAf1UdtNP8on9LfjZqj3
5qfhbfzRfmYTmvL7dU9lX+jKaTQ4ALL60Jy1CWOmea+6aBHaxdY3CB24ST3ue0zKXLcm+oK/5cch
6akFcuzva7c+Qk1kWxbwGPY2r3fSk1DAdRXAF1vKYQ2G0zJilqDdTP3qtggxZFongqO+eqMvTHAY
EwRs/q2das8vb5TqudF/FMZh+K8H3OAApdd1jQQ+FJGjH/WRYXTyKdgw7ojM+1B1dNNn0b0gcg0O
U0haNoMs4/YzMTgYIilQHPNphGblbZiKhAwESG1wQBJkMRg4StSDFCTlwdG0rzfDUcyrvP7OX3wt
DkFSQqIk1MYZrzW66z2I6ezLL/52dEDNCKrSbh+1gkyGaBc5GBnMPPI1qY4Os/mF0BujPRPJDbTA
bpO/SmJcFsdHx8M4whFj1niKSlf63qGzm1H4Q67YM7bhofkiCmdXC9yLa45XSijBRaPKPaKxGLVK
EKXdBPboojqENqloZzwaRzC2PG3aXeSa76QWXHqCw83H0n1lSLWmg7ZiLp/y/pvUna+DleBk/6YQ
FrQEwR+KKVYDRpG538SqfGem3TeIiQneHSJcNDkUqTDpjIohzlrnTNAPkezhO/VGZ3D723onCotE
G8dhiabMkaJNvulhEMZO0wqTVKL2EdHecdih19mMPka0q6hN9lzXZAPGp2OGBIk+0GPZxDfjNLtt
rD9CaGOjze1mDgObKNn70EooI5n1Ox179/r3FEWeJgcyej/ESlbifBin6Lb15H29n5F4Q9VFHJGJ
9pgDmgBTf91UYwPkJL5L0uLsi5vcRTY4aAmmkVoNo6Np0FgyPtLBNjfQIXR1PBkktwePnrCxVxDw
8QVGfzLLVgnhp9VHSwkCPq/Z1hvkZiBEKxJiEayPLy/22iyNMSPb74l+W8TjnsaSwCdWn6wXyOQJ
Weu01wpLQwArq90uLyy3StS3Mh8FUCW6d/jqoiS3DYbB8OjJj/5uQllpKzmaHd4WBRq4mP+FlS16
9Yu2j/374vU6DGkvV+xt2aT7urlVlOf/dp4ohyMjQKtWYywq9qJ9hNZ/w9N3n2tbLIgn+kwcnGh6
JsvDQEZPKk4UinvV3o+311cj2i0OHFDZaOdRViWPGqhl1+gfNwT3ieiRRjlM6CRJghAlLpTxTCYH
jfGMDqVwMBUI4ehD4IFB9Sl6FJ3Z9b3TqKnJFEwQGocSTaD3XdCCUipI9jlxZRBOSOPb9c1bJUug
kCz8nxGdy/d3+uwP4BJPMEYUp1v/mQ0EBp/8o9HZ+ik7Vm/zYTrGm9LRPfXpum3B+vgUSqIovlFl
qL8ZCE7zFvph8ln3f1w38ocL+rJALkfSzGgDb0a8k8LjvNW3yQEUqTvoK/yrh+66L16Mcc+WuGpH
gN8cHqK8cIpAtdGmeH09f4jcLiY4cNCnDDyFhY7I7dht2rcCUxpHEAlD2gZDG9+m2JZ30xt7WCvu
h3S7e92+aIUcdPiyPwdyjnjfKG6K8qked9d//w8JmMv6OMTQm6KSE4TZB/o8vik/Qke2MfJbOsOb
tNP2wVkEtiIv5OADqT21MyXAR6HuWv8m1G6EuU/RnnHwAY2KVKrqDAgV916W6Z5YROcPIdJl2ziw
mItIU8MUHT0xGqnNbbwdTeiI6CihlTsIG17/SIIF8QmPpi1LYAoWVCnlwcjVRzWdRG8itim/5zf+
WRCf3yhbEy0IaY1Zw019LB4aJz1TL9zOD8pjcSTnwlNcyatjd7yznq6vjm3VNcscYki6XMdKqw5e
Ef/QsocKtHOaZWfZSY++6OlNLHnX7TGPvmaPAw0SZD1BeQnjonr/SBvZjvrE7tPsk9L5gjetaGns
wy4ii7wLfQghAXJV5RirgKjwrjYdyfc0xc6ip4G415cmchQOLSrDUocKKepDEJ7i+LHrRM8vtjfX
9o5Di9Yfkm6SAslTz0nm0oO+993IgQQGCIQtQKBYf1qAF3zCA+OhcmhO8I6pd43gLZSOvSbAeNGd
ZXCAIetooLBaXCPTgQ22JKfWtPWNuWNpfSWwoy/Xv9If4pvLWePAg8jlbLWRJnms1V1xyu0MJvHG
UW/HB+vUHCdvulFbtzIF3rg67LsIPvi8R1KMg08b9IoMENygUMDczeCJn20THfb9xkeudsdUdiUc
8usrFvgln/5II3UIgxKhVd/Emz6vHdrur1tg18YVx+RzHLOSWlDGQB/FqD+EEGFWdul0RDekrcff
rltaP9MU4usyGpd1nusEUxC+hZ4NNEeP+qZtvIFA7bJypua9RUI/SE+TLljb+hG4WOQAyxoouocK
FuXEez0BH99hUDbXF7XehyJfbLAvuECqMtGVvBpV9kTRt+bNaCcOK4ZkZ1H34x9eeBdLHEYRszGh
g4zWYvYyVt1qJ23SL8Fu2n5QF539DSTpri9OtH8caEXa0E59jOd/kLllZNlF7zRw9utGhOviApt0
lDsp1fTJM571zo7BprBpnHEvP0jfs8JmfC3igcT1q+yylxxwxSi7BEWRq146BjYazJLe7pQ7WX68
vjbRBnJ4NUzow+3TOjkkxVeS3PpKA3J4AUSwP/X3A/z/SzH4RqiQzKWGdzj4UivfNa32R1PTcyV1
90iubyI12yta411f1sdczzWbXE1nTqE8N0vo8qw2COROFXqSps/pNnu2wEUb2P7OQIWXusN23ihv
pgPKZtbh5kZn6gwHKAYJzvkf7oXLHii/HsJeJhXq9hS9fKjZk58i4Y/JztyoO8ajRG8kD6Ia1zfh
D5fCxSiHLrGZ9F04IEbpUGYeXTwA9sl3ctd1toHJFrCJueq7dmtBjlKU+7yOpAbPd2I2cQQ6bFxH
bFSvfmPPxQZbDtHiDThHx3vrNLkjWsKsu3inClB8/Ua6rJpDoUEOlbhMEQRaSWF34X40hPy4IhMc
7FRQQcu1SA0P82O/Lb0MVK5T7ijDrnHRywQ1xQHhtWBZ10+qQTgQAs1xnkCFGrpJXfYixeoD+Cw3
4ygiJvlDGuOyfRzw6EmtS0lMKEavG0hHfNY2qRufUwJBFFZmRnR7bp3hyPpBhWNY7BRcO7UcGmFS
cDKUcsbo477bsFq6/808da62hVSZMHL5Q+PJPyv9uDgXF+M0qHnVNLg8tBPrwsg24dncRxsZovKn
ZIe+V81LPOkQH0xI3RdfkKA8SXe6ABzXLxfo52qGrECek4/c6rAblLygMZDBSh0mPyPvqSvvKIhE
jgrkhOKdkLJkNdZXqIFsmGlg+Ivz34JCWbXuGEP3c6mg7fYng4h+kk7JE1MwEs1erF5mqq6BsAqy
cKrG+S70YhNZtsAiQixk6TNngGhyFICer95dhzz2Q7850MIQ57yZnkr5kAfAHUUC06CVnDMS3NUG
UR2jlzAkOdVCMFh1WhWt2LplmQbVObzpB1I3WNAMPk96aFCSzpDWBjsX1FbAUypqeV2FgYU17tMN
IMsd4yyChkKb2nP6ZgYnVAWu7+J6yLgwwn2vVpqmtm5AadMGbktcEGXpRmbX40MUuIZ2MjNX7QW9
muvnYGGT/3SVYXbg7ok8/xOawN5JZUeFM5cQ1vLt5K09RS69NUQ19/V7eWGVQ5wBc2GkMtG+DA5R
HMC38ak5BQwCundJt7NvrCKen/4u7XMxy6d9NKMJM0VHn0s+31rND3l+u/4F13ObCwNc/OMr3ay1
4wAevLfkAWK4N8omu0cm8K6OnW47blqH3KQ7Y18/B4/xSVjLXQWYhXku3AmshNSDDrE94x7tdGDv
oG7v6LsSQVYMWkxRa8jqfbwwxwU6ZRtCXXuOwJqhQ/ja7D9HNfl6fUfXs6kLG+xvWNwWZTZgvnzo
0kOJcGZ2y221i3bd185l4te5mP1YtIUcrAx6McdRD/qKKLWlR5a86PfNV6hogoSkB7nt36ik0MX6
OGAJfVKkmNNHWXNyGum2nL4M43fBHgqgks/4ZHURkS6AZl96ZBLNjPq424YPEJb7N9ysIq/gEEUu
QAMfZhgOCOotvWc0KoyfMXyFkM7wMSMw7UX6quvJ48UucnjSlrI2JRMcX5GU90yB8KkDl6liNxjV
c6rqdteZNzojO690YRJI4DJ8KDFE0qAFnZlBJ3B0pwgdUuiVOmn2uOlvSWiLK/wi0OazPy1qeTFV
0H8y3adH5cAIcPtX9XZOoRWBfrZTIxbOFS2Sg5ZZaoYyHK0Oo98IXNz8XO9RSd7Iu/AW4+b3s+5c
d1rBhcu3wPRZbXT+iLGoEGPSaI9CVrmIRGXR9QDpnxiC732JaaLSeDQ7Tz4zhQgmmxme9QcCtjyW
uAM5xrN+J6oaCr8eBzFGaxhyNeSMaToybB1hYOymr9UbmAFADFjv/nZg53I+TA5l5rluh3TA+cD0
6iHDhNnXYcseFcQG74HgywnXx4UxVREQ0quAtAKFj7BzfAxFsqm28SGDAs+u2IqnWwSYY3KYo+t6
EBIC9mm/72/KkG6hRvhfl8VhzDTMvumPOObZC/nRZk78VmCAP4aaxvhSfFOfyV70MBOsim95mbsQ
nIpZj+Rr+2IokhfWIv4twQHg+1xiH5QKUP+knqzHQXPQA7l4bIs2BM96E9J2I2nlp7841xqEclVw
5SlQzf31PveVXIWEbILeZlM+q3J5grjOMQtEVBWrW7cww8NV66NtI8KTtmoiJ5hDJ1cE9b31WG9h
giHmIjJpqFmh0ouBmu4wf02fmJJovydnkEKy/vfWhs7yU3hb24WLqe6TQkT+uHqrL+yzLVjYryMy
JCRBElvBMA/4dPfBaXxgbLrIhNy0qv3fvhsHWvhSbVWMeLWH1alAN12FtuNeqK4mWhOHU6YeF1If
fPSREjzKP9RZtxpuNSaTKsoOrjr/YgM5nKIaGYu6aSxPMgviGVkMztS+eVWq9MHMi9y9voHrkezC
HIdR0ZSkI1hAEJyfmAxss5Mcywk8NlvDKkSiHmrR6ni4kmpZRScH5iaLF0vf4+k/jk4Q5wK/+CC4
/O3tf1kW338zkCqxygKfTD1HDw20bX33g+l2/oLBEy9/YU2BpRN/n+/C7yLCQsEp5xtwogz0gf6A
U54x5WDjXg0Fz+PVKGSxOOavizOG0amkCRkPkxJ807PvUFK0Z7K97hiiRXA4AsEvOcpTvBn9IP4G
pZ5sP9STJjAiupT5dsOpr9A9SfEGYPRVko2k9GtvfyVvpc3E2gabPPzFqi4RB992OEPVM48lUG+n
4XPR9rZfCGrMq59mYYCDvyxMhyAIBmArFFxpQxxTL+0xCQTHdtXMxQN4ftcxDcKwyyviydOdWnhd
9MkUFWrWq+UXGx83zcLLZqQiZ20EZ6l2L2+jG8w0gXIz/8xIWcSjTKu5uoUx7gKW29QgOcUkE9ER
Vic3qpo5au422jZNN9d9YP1ZtrDFHR/4cozWhtwCARbrLM/2YE+7ZQN32qtQgESAdx9p58UmRnpr
mLGGdQU/uo2qsnAe79xkN92BlLdGLwWIAJxhL/Lz9VTWYo2cH45T/r/9bMG0J7v6ja9hAgHz9wcd
D4gcLV/Su6jBR3SX8OSwAUq+alAB3ItNcDthWIt1wEqf4xcNfXNSaf8VH9dikWzzF5vbjo3SNiEw
CvGoQ4ytpEcgRy3sogEX473AawSAyHPC5q0xxnWO+XH/OXxi8iDNSbvz99aJDZPUp/j5r+Rk6GJ5
3NU8mEOapDGGr8MjY2IFiafXvYc/+g3jb0i+iLgE2dV75crk2RENMEZj4GIC0+wwzq+5UmePsdW0
9tgMoWNM3XRqZ7myddVI3ny0bn/5bxvM0yXO4PgkqImwyHWCgAarySpettNsA8eEteiIpAFFQMCT
ws5R0VaS+jE+SRx1ixnRw8/JWyKkThTggMphjkypDh48VsyyLGdOnofwa1eojvl3rB8Xp+EpYCGv
bRhBCb2t2LIHpz0me8avibTIZNMz6rx7UTlHcBXxlK9GpOXlqCKAtLQHA0QBkHeZksoWOIfgfuDp
Xmkahno8grpT0e0qtUdIHGPclcWqaLrQUZ3rIH6nOjF0uMGwK+osEZx9lQOamkw10RmN3AgF+EAz
bqjeiR5OIhtc3G/mUtVFWQa1k7NR28YP4wAJmS11Gzcne9Th/sWlKzLJAUyu1uncTO3g9fEn3bjX
RBPDIqfngv0kijFmauJ1hj54Oh2U7DgquyQRILNgFbyoaZ5NZRj0NDlMSEikWoqQW8Q39Ts0UmoY
lizruiorBq9WqYV9Fs90AHs0TDlFpfYbXTe+01GP33M9Vu2+N/oH1bRUu5RU9UHg/KvmTUtTVE1X
TJN/zPQxROn7uvY9eiJOsB8+pcgg28Z7jqnQ4ElCM3Lt1KfhS3OTCRmdVy51SmHTUIkJQh+is+1f
XLJyozZDbck5BNsAkU7+6LvU9cEyy8BEM21R+WblTcAMWsTAjmsETBC/GgzTPhhmBfXh6KWqHOmr
gUx9slPO6LpLb/Nb4pbCkvQfFnmxyXnqVClzYaBnzEPk8pm9gkPX3NAQAS+TbhJPcokM8k4rF10d
5qDKxmU3fvTD+K7m1pvcZqLKkivKfv4O0thTCnZUamiyKevcnhay1ukWclzohS6PjS7bXaI85mbo
XvfU3w88M2OprH8B2U2e39lP1LRT6iL3sJmg68vssGtstY+cWlRbWVsQJaBxprpM0EnAPU+he5cR
2Rgmz4o/KWZtB+HDBL7N68tZ/UpLK5zvk1nXswJlKmCy9Sa78h5CQJ52lg+MPoI+iOhV1u3JBjUU
jeA/nsxlKqRQV3MEJPXWuGcs9aEb7OoNa3ppgf+iZMzKK4FSurDH3WuqJE1jo8LtB1S/7mc0hX0I
kO6MIzH2PWTLQBD4N9z4sAossVBhJITyzjgNYaI2OrOK99dPFSJlsDF7ulN346YAqUP2SkXF/TXX
XBrlTniplnKEYff0MNLPmryXwQOF/tBY2MHDArlfo+hfFscX87u4xFFTcNKKH9VLC0ZJ3/0agcdu
w471X52Cy07ywxwRBcd6GweFZ/UVEp+6k8nVLfEDwYv59xv21zWxNS+uAEPCDiSk0Ly4esromfbb
6+dsRbeAGVBNFWTQKvLvnB+WAaRLVDUawLjNEqzapj3KbrQpXzWb2jS2o5O/7zBbhn6zbXL2M1sW
FfZWbx2qErQ/qWj4tvjKHu1agtPXGd58TnADQLvzPnhuYWk3IVWoYEbQEwo3MZD6zVcWNjl4Kf0R
mi1twV48Lboyve7ZuAu/9AdS2OFeuTHvZEF/2eqHXBhkqLr4kHlBuihUpfBQm5ONgTM7LEWEJkSw
Ju5TzrQrB6uHrxAUgC2QcXfb6I41zohSK6K1cPGyMgekJKUBfuJOhWYPFO7iZH/dL9fxWEUQokBO
XVP5FBhJwjrPK0a0nNgTGKmgeYoJ/lsopjVvLGEkzv7//s7BSVhY5PJg6lhZYzbGvhepUCfLw3dF
A/km1V21UWc7jkVsHH/w+8sSubMt6+k4lINvgACEyTHkrt7ctPvKDRREWxj63RaNY+aCA7/+7UzI
AWL8VjEs5kQLP4SO94wYIqZerktvMuntIBkFXcerAQJ+5P9NcBs5RiPqvdAa9jqiDbUj1+Ad2RrT
FDxNoDsR5U7WFmSpKmv4kxG28tqx4WxoQx9Npieh+pQYu5AI6norXXiUgvAY4KQCnZSPXMZiy6p0
VBOrqpj+ub9DD9deRtGanStR/Wl1KQtDnENE6UBk0GhSr6z37RDZkvZ4/VQxBOBRb7kSLnTTMIIP
wgSsZJpOOcA9rx4tVbMnEYetyA5b6GLHdKNJ5JzE2aGijxW67Olo+9YpjUWdNut2TBPXl6rqOl/l
n0sl8aN+GD2aejJGCws0DUo3NPl+fdvWHNrSL2a4ACYMIrkjVWl6Pjqx5dlNsx8gLbxuY4Vyi3nZ
P0b42j6JB7OGsGaIKejkdj72j8mn7GR4/l4+jBv5lN/XoBoWWhUsja/305b0edBlxCNo/pod642N
XUc7FVxOwbfyhbiYTtgKg9+1V/VyrZyjVwkxaS711EuPxmneErS2MzUMJr1M3e5dxfmansheQz+f
6I27esYMWYbHEBMBD3OphWtaqQ7OPd9E+2D4Wa4f5sC7/h1XNxRpCgKxJ1kBF+6vv4+kjh7kNVIi
gTa5MoRnkD2773Ph/bi2DhSkLRkXJAbl+PizzCipNBm5Aenxo1dd2cwY8UIiblNATgQj0tZ7Jzpu
qzfkwib32eo2a9V2GgzPwBXlVy91cwj7epfQ0yDsxFrbx+X6OKgqxjkJTeLnaFGc74afqs5bOXam
u8ALnhh/erMfRSzKIqPcx6vDiARRnIDuSBldTSb7XJ8OqMSJbpTV6JONNoKwimo6r0lpWM0khVpl
eqln/ChB/NXabEYGhf8W/CvdjXAOaHVhOiXI6rAhTV5pHO2yUzgMHcQ4DtOP2tMcRotF75jcSHNs
vPLwLxI7qx66sMlFiXhllqHf5WDZ3iGt42B2ZWsMdmsXxwmo0mt2uuvfrx++tfsAj9p/lsnlWvRR
JaCHRwNH7Qff+8GwCZkzW60aG6P9znVbq1uKXItKkC6TFb5VEMcADOClmh9otU3L3KHQelOt/2iE
/RELtJK1mSZFrEeH2oKI3HCHQXc3sAS7JloJB4kquKFCieKoIc7Oiodx3vvTw/XNWvWFxWZxvlAp
Y2xFYQbmueI+DVxf+X7991cq5gjeFwa4Lx/lVZnIajp4lewF7bkZjiOeClH51AavJVUcv9s1/Tet
3udt6l63vb42zTIwvWJZBi9gmsx+pMwS8okUVfMpzJx+FNwp6xaAhgpCUBP8Hb96QTYksxKNNUG/
X2l3zSGnAkBa94CLAd4DqkBHlTEDX0NJEleelOEUB0PmRo0hC16p7EPwISgCHSIjJ2ogK8R9qDwJ
LUOVm8Kj2k2VlF5s3pt9sZFGz0QL4Cz4Nqs31sKa9evONSAdmFurBu+UgT5ss9aKQwo2VdCCV591
a46dctK6v9nMi01+nM2aTN2qDATZUTSf4hRjlmPyGlfCtAm7bfmdtIiCwTFTV2SD7zK3opn6amOC
6WI3bTA0t50td94VXuEOe+kpEQVOK31d+G5o00RFAuTQ+P9f95KgShznZql4/TZ6QJ75NnTUfTXt
MofpW4Z7/zW8CQ+qB+Kov0uXLozzz1aQs9BBDTDpOX5FpNrMe4qXWLhNHHQQx5WTojcmw+yCKMu3
dqEsH5dcxJOY1qToSqV6gbb1EU8R/wEk/U4jC3BeZIcFDAucH6JcS0mPdNRoYVxumjfpJNlJvlVi
EdHN2vmzFvEphyVg+Z6bONUML6onW5fecyWzKf0CkiB1fis7QYFwZYoVjrIwxyGLP2thnmdIqoQe
q5+FvV1suk11m91Lm7i2s85JMPjIxKZyW78TsfatpliW5rl7x1LqtiEUgNxstIPhgA7MMzHG/0Xd
hftyp98Zpi2qvK5h6dIkB3B+X9NKphCvyeTCji3Tibq3RPTAXv2KJkXKVjYNPBq5bdXqMUkzJS29
ENl0f5J3pBmfrLL0OoXaRBpdPRBptqyua2GS28oyM40xGmTodMdeku5yPIWr9O36Vbqa9bMWRrjN
y8uiG40R6xpqe3KUF3lvxEj/OUzm2j/LG6QcRVu5drniStXxHtR00+AbDJKIlCWCxuDQ+HdT/ypM
b6/u2+L3uX3rSak1PnqlDqmxH6evgfpdNV+ub9sqeixMcLsGAtU4GAmWQNXgHtRL525O7cQcHKX7
cd2SaDHcHdBVeVFhK+ODot2k2nOnfB9mQai4dmUvvgdfnp2hgI2aRJF6A6V27D8N8RfDDO1KPjSj
YDWrp+iybxqXqATZOOuywgiTBHfr4+dAfw380zg4qU5BRGtf3zvBV9K4uyRIGi0sIik5QFc4cvs4
moDwaYogK/BAwCSqO6/7NcAXsZZlED4RYQJ649SyIq/1/U2RUpBtlIFgXmrdHS422L8vri2jnCr1
/0j7kua4daXZX8QIziS2HJrNbs2SLdkbhkfOBOfp17+EfL8jCuJtvOO78sIRXSJQKBSqsjLXbljD
rnXqvnWyPNRikUDdbquUkDcrbGE3VkiNqRTdwrhL52sH+1t+op+kh94pr9B8Ng/QofUUyxelO6JP
447tIOXGoNnRgJz7qINwIf2eJ18uO8R+tNt8GHduB2rZRYzQEEKYClzjDPqQBjE0whePKf78VTKz
Mccd3hjzN0OZAoHdzF5t3Q+kcDQpiOZc4Ojsdz4kpm92+NYN6EvVBf3nJVzt+nEo6HnMUcczDlnX
H2mc+EW6BOqqHASrKdix107nxk0wtB5HS9NJr+2U0TMOTHQvOigoisle5h8nR3QlijaQf/ql1Ugw
8mynJ/kezJVgcS7d9WE4rO6Kqb3YE9pjIYJbWUbdgJYRQV3+A3+DAXyJvg7sOYN+kQKMWlS5crgc
gEo9Z5/EonA7AfKdPc5ByzLPTaoBVZyX0J2Ify4N9L2qypnTYnTybvIkkzhRDmDGQlyztN2onp2i
bz2gpkK7Uf0q6p2CGGCVFdF670RTPH6gbSzbmqmj5vM+KNCyK7tehozoCsrn9qZ4zJHiKYJO1g5z
Dx5yGyvcDVFNTb2akQ1I5+AmTwsgEwwSZd4tP1tfPSxXZcgIrlNPVLDbCd7v7HJ3xZSrc93aFPBq
KTqManmSOxFL6M49+84E9+SIaA0e2RiMyZ1yq2qTk8d3un6da+40fRaczJ3G9DtT7Gs3JzOzZEuK
y2oNZyKDb3qCP+SkdAw1AlJpPGgaVJxNMOiAbCcwS9HQwWu8+XBqNpvI3VKUzs0MeCdYNA6gX0Kf
Yci98lh4kafd9L+bJwZ7ac7NM7jYIPwjbHbsHtqNee76mtuVZHoPWEpxpRzqAw1qv/cVl83axp4I
N7V/LHAgTFsBzOcDgs/G5MhgS8jSG9Q7yvS+rPtQU21PqnVBnWMnzGNX30xx1wlV2pZ0Wp6e8hgc
gHPs2pHkt9IYtLPmKHXjmdovMxfh3Payga1ZPj8s5laBqBtmY7IwecJ4/WfQIgGkiHdWSILpyj7X
gXAL94/jP5/KJ4oyeI/t2gI1u/k1Np02LJ4YRkbygRfR3BnXqNsGQhY/wVby+eJSG7UerRCYA18g
VB2XhREEecktqlbt83yfP9EnDEFep52gFrH7seinqrZlWKhqcvs6ZnpM9BgEV/pwFSXnOv+rcPBm
gC9cLWmu5VCUfyULTI272b4twDClfFntQ5pUzhDdG5NgNmw32G1McnGc2JGVxNDXOkmWfjUv2Y3d
646qgkUnn78tdPjXU4K4NjbmuPC9WoVkqr0OUFVb+Yr03VLkOwznepfj6u5G6RqerCYQykA4vw+r
w9xU6ZzhJBjSqSQPgzBu70aujQH2B2zitgFG0WLsASJniXeC6gnj7VBvmR7ldBRNnu9u0cYYF6Wn
LiJpBi7ak0HvB4B/Abyxx9jplEAaj//bwnEReZzKumhNC0SI8mlUCkdeBEXuvcSQAD/9z9Zwrwcz
Ggy76SZwpd6aQXXXXUvudFc4NJSBMZ7OoseKyBO4PA2RSQKXY1mEw1g4pfJZih8vr5hoc7iYgA4E
XRYJDBVK91Kpd6b9uVZPdlw66vDrsqX9+P7P0iExfO90bdFaZdMALToe9JPqKlcpiLxyV7uvMArl
KNCsq4KiFxyl/Q0zdRRzDRWET6/ojI2rY1AwbQZCCd6Y5Q0L7iv0iqpzGkoBkjCA+wVfubtjG3uc
g2iNMg5D3lRgm2OFSTYkrdzMoAg2D5CzDRpfNLAnMsi5SEqHfpYNpPJV/hUjik4ten/tXlebL+Jc
JJ0bQy7jPg2Ltflidc96bRz7UTnS7Ony2gm+hH9e5qRDS73JcH20XXljLq1ySqKkfLhsZa90jKGE
fzyCf04a9kLaYcTYmP51cdtQOzLp39aPjiZ4fAo/PYh2SOSD/GvSzFUzowOpMHQon+IjdMYBQR8O
PV4aaMUJ7Qk2jJ+PXZKhH8cCLZVx7V+0Wv6JZv3tkqGYU4vGaERbxv5/c7oQPaaSThq4LMvYIdXP
Ukg6IPoY7vaYeyDBljaNjuiOhqpbeU8UtGArRK+/+Aa4zgpX+Bhn1+uHZ8XGQbhbBE9xs51MxHi0
zSlIBsPqQF3JbX5EmPG4okCoikzuRmEL5RNdt9BA5ScvMsvMop4aUjgZ50F5WezfVP2d1VdFLEL6
7G4YJoHQyECjVte5aFHSTofONyZuB7W3f9KiHitHw5PUExyy3QxjY4cLGvKcpDEZQXCYgIZIO5bB
j877g60UP42YC3zYrzdb/CiX3km2saoz7jD1Vzfd9/P3dRKSUO4uHEZlTVQlAEi1OU/HXN8U0RWs
rfJ9771OMx3McKrc+cRAywsas1HnXF7EXdffmORcvyVL1CsyznFj3xjK7CRokc7EkSbBu2B3/TZ2
OH+PUrOUCbtBDAhsjV9o9UVeRKXDPRtgIAVECX8xEB2cP5RGuU5W1sGGBbbJ0RsUxY1E2ZLACN9L
7vRBlqMWpMgGubXpVdJfFX+DxcfM4j8fQrgHRzJVRUqlbA4n5VRMN6menCfpEPdnUgZVYrkTvYlo
LtihvfiwNcpO2ybMRnVjlTrgyqE9fpJHEFLZsb8sN0sX9GskeFHtIW7efSELjxtjS1sPyUKjMTTB
UZG4ObiXe8e8JUEPdhdTcBuzfefP7vbLuGOlNI2CChLj6bwaw/RUH5cDxIBOogq5yAx3lJR5lmaj
VauTIfd+HS9u3B01ZXUXqHsnrasCOScawBE5I3eqjNaSM7MCXjRJr8rhoUqfbRGsfDelxuysIoPx
DMOBvMMPRQ8abhtkDW3sZ09QZHZpEP+qj3ULOYr1MyNcjz1h730vLoHTWAdm3iZAw3KLidxJRkk+
KfF6VA7GsbpD992rj9KvHtPigM+DSY/cmf7lYLgXf7dGueVcoiJatGzGcpLFyegCiLsg3O5u2Oaz
uMy97VdMq/QEzHLKNZkfBjukf4NDJduv4K5fPbZHq1OgsEtweWinKLnrRYos7Cc+nCgTdDms522Z
/A0f1RDwBR1UFUI0xJmjp6SZnWrBKP90Hgw8IkWA3v1le7PHRfY4keQxoTharZU5jfpcrb4kCaLE
fkx6+yj+ilfUac0M+h/1FcYWpjxLLihG7UNyLyJf2HdvwMgBJbcwu8ZFeKKncZSbFYoj9IbMykHS
DyZGJyMwQl126R2uDBve8GZJfR9pAbrIx8ZC4sIirY44OzrqrRUYbuKL4uz+8XkzxQX12kr0YYBc
w2klJzVKHbUVFI1FBrhAPnUlxk/gk+HYq48Z2knmooaX10tkgos7Yz7kxZSComvJMcdbLH422c+X
TYj2nosyTZLLcmIoKH2vRyk+FJq/VLfS8nLZyv6RedsMLtIog9miNAnmYc08YoqmRUNVhCzdbXBt
fYuLNFlpQ0iwgg3l0bhdX1qwAee/1J/0hVwzUo/ezQ8V5geF/C+iTeLCgdGuTb8o0KRVAzOITkOQ
HNozeB9f9T/66+Laerq8mIIt44vOGFyI9MVOQKVVqAd0993Khi5Tc54MQe1XZIiLCyadW1u1cISG
LMJbd/xuWxngx9EJBA+i54bIFhcZaN3oTVwgMmjjfIBws19Hj+vyqYxrUQxiB//DdQGcmUagx4QX
KHeoIL2DLSuR7bHLfA7XY/9cPEufZPAwVsHae6J7fG8ciigbg9wRoxmx62RalnA6aS8Kus1+7BMQ
+mtfQat8qm5QRhVSd+0euI1N7sDlbTr166igIjLovi5/1eTsVMR/k6RvjHAnbgErgFFKVXaSSRvO
4+QQ2W2pfRr77+Nf3VF4SjEOEZUYMrdrkWEao1k0eBrmavcFPNzGwTS1mzoGQrCfh+Fw+Yy91sQ+
eMnGHrdpyTJhxyS7AkR4vlpc07dvNEcPxivGpzOmh/64PrT+DKEd0jhgxHgWpbq7O7j5A7gdpJBp
nrqBJqeKOLEcNPU1NQSYp93ItTHB7V+NphxeCGiK0PmrnXwVPrN3z/Tm97nIGJlJb1fjiFbV0rix
6dHkc1U81s23y3u1v1KYPWKyI4BjcFu1gOtl0AobsERjuFKHq7o2nTxNjpet7GdkbMTpP2a4DTHk
dVWkVUZdDspP6RljQIjzjJPcfhbP9rGl+eh+b8a4rdHrKFNtu8ShDWOQkduQgGYcMiIn239PbT6K
26IunaKGrJSCJsc8qT6K93c2OE5TIHFmH6+pQ3EtJPhjC3Xh23i8S5W38oREkITw7Io6M30VP0tu
0+uphoxUdjNdWeBLQKHYU+4ub6LAVT7MiOpm33WDNYWacjUYXqt8qXXvfzPBXWRWnkpRD5Xwk9EP
jO30tNjlpyGlAjO7JXYF1Bzgd7FB88I/EKz2/66x8WDdQigcxJr10XycPBm6msQr/ybb3ZjjcgEj
n0erWNIopN33yPpWieoVu02K7fdw6zZPUHos5DU6yoGOx/zL8JDfWzfatYI0xxnC/rr+ZIswUbup
wOajuDcCMTpFozKC/OQydUGGo4meLHd95WvqnoV1hP2A+7Zn7P83haYMDOtSz8p1E9TT0Eu9B9zD
HV3G16T43WPsFYIbet/f3wyy/98YVK14lEcVIOcxveqLJ0yYO3UlCTKq/fP8ZoSLv725jIxjSQqz
PDcgqk0OZJBOgwquwDG7XhYR78O+qxDdVoih2ioQwe+/qsaWKe0qMRTt5LOOoz2B3IW4gzddMTKD
4rr/q2/cmOTcX1YytaD6iJ5jE+rNzdwUh7E8t/MRtSr/cgDZj8kbW9xJWBoMeOlzpoOLxwOGm0LQ
HsCgA3Eb6sSps/yQD6CdFkKD9lMeYqvg3JJVBZiP98varEkzyuAwC6Nr4qivGm19AmLbzq1vY9+4
6R3tlP88LYmTfa1+2aWYtI192YebYfMXcOejrppmBHQpRQ9l8mWftQ0tX4ewYA8IqgiYyK7QS8a4
s1HVy0hNA59L1+u8WZweqpj0F+qjwwjCrOlveg7K5tu4U1LlplIblQyWpT4Ypqd+PVbTk8Bz9tYP
g5XgGMStQEybS1EWmk6SEfWMD67CZLQBubtBcugPI2Ac8xU9COztnXy89djIsE6gFcztV5f1ZM0J
+igQfCzAK8gUeKKw05zYt73ZnX9PB9tBReE4iij79/KjrWVu8wAcVk0MnqOlHQAUeCQQvWRsasL8
aM9Jtna4XYvxjiKzLkEa5qvGkGvu4kO/Hdih6rx8SXFTGD4NNV+6E96H7At499xa5vaSJk01xYzj
fjmlD+Z17/Vhfoo86dtwsO7VA/XaXyKbbLsumeSSzjIfy2SW0Qa2u9xXGh9sQYLYJrLApZsVSTuV
gEMtHJqfVRo2iQitJPALPiuSoGWnkwlU8OvgrHf1CzrowL8Q3w6JvwbVWTuZt5MXo68jCQGrexOC
ZLNlBndJGHGeS6VhD+H8I73RDtTX76OA1YOq83zqT9q9caJ3srMI2XP3eH3eWeauDGWGlnBdw3Ki
9H5jQzN0MV305/r8RtOcJnNMFDdSkaTFa6nkgsMY3I0hJzr4iA1oDEnnDno4FGQv00N3wxpoeubE
QeMhdPvlzz4oPqVAEfx5xIhKA7svs+26c2FoSeRIoXZenKTjerCgorZ8yZ4LZ/IYxXUtSgUEPsyL
My5tM9BOQ/ltsm8sya2k58tR9ZW35dKqcjEHyitFO+uY5Wr89VDe6H5zPV2bgewyMFfimT+jA7Dt
piMFbDJjvbNv6gBYYXf4LmovC+K7wcWgoRvjMh5xmjJzDUaj9GzTrSPAopvCJUl4+bsFAY8ndIRU
HDhigQ8Ny/S5U5+LG/37ZQPCU8JFn3QwcxO6msXJLPJvjUKfh8V8nG9kh0BZ08hzz65u11rEGSkK
C3y6Gi+LbNtsbJL0bnUF3mkG6on9/qj/XIMJ8r7di4qMDoT6Qhqu3VciaL4IhmyIBWIHLlXuJxI3
E1jFcE+OEImu8MKJry0XA69heZiOQpXG3cOxsceFwNhorM4eUVIix+53fESxzJP8YXDmkwGC4fww
HI0nwa7u+s3GJBf7aBatXZOjylS/DMkrF2iFECA9SC59se7Nl+woH4UvR7ZuH87oxigX+Uy7qwYw
zUNpggE7neI2DcqwOC5H0Qz2K1TukiU+uCEY6KqdjWH/A6xwr+omxxk3GnGVe8sdz1BGMtD7jjG8
I5+HM+ZPlnsiulZZyLn0R7A92LwjFyXpSx0kgqCwBbEm4NP9uTpo58gDrDm9YlDP9ppkfi4IhfuR
fbPMXCgcyhk8wJgOP8mBHeRHph4yHGj4R91R9Fjejw8ba1y40wurpXIPhffIxIQ/2DqL8msx/Yza
z8r4OVu/9skjOAcET3ThEeWyLr2tUt1OABxbb+UTsobTfIye5MfpwPQu4ltR+U10QrkgSPM4yqQF
oOSm1TDg1jnCJE/0RXyDig6Dqq0qXHY4Qa7kMAWNm3jTl+bKPEB891YkM7qb871tm8XFnG4tiz9N
ZR2khtoxBwEw5p8OwrfA7utqY4cLNGSZZjJakKyDKnPwR4EW9f8Tc8bUE129oo/iAsyaZyYCTIln
HKOcCvKA+YP4o0Thhed+qmeogYFInaknzi/0W3Gn/l49xSnvoS+DHhW5r7+BhuEHwQsyv2XyhqIP
3cUEbK4onq4a7+I4qno0uRlt7+oB0XMdHVg3jqmjX74rBL7PdwqSup/poOCAy5hyXV+GPrz8+7uV
qe23cBEkyeJmlheQQ8nQrYsQsSpQvU4ZiF6jH0wqLL7FQNllm6Jv4sJH05YToUAJnJI+HNuHuhWI
Gr6Cpy/EfosLGMA2RsBcgU48/Y32Xqh9MT8NPr3RkIzmAcQDzijPeiXaBtOdAeZt1mcXTa0Jrni+
YzCp1AD9CG7bxYCGt+6nQKfEgrtGcMXxrYFJKmZziuscFb58cJRc8+Y+rR3aq360rH8DOdw4Ci9Z
Vtql1RYxBp7YIKfs5770oN61vhQgKzsLIQqCyMULlunmWKkqu2KYnCKjqCSxo4ez24QVJkJEjNSi
3eIylllHzbarcvBGKpWTztBs+hxbogVk8e+CV/KQvKIfq5T0E2CMiI/Sc+yzaFWqDptGZRhAoXqL
KBexuVxEr4i5RBUWsX7pMXvL3vWmtyAy/v8UY0VryAUSqR20qovXFMHjMZ981fi+zsHlwCG4YWwu
cGS0HCTCcqssTBGn8mB+FSQwRDFRkCrzQGi9WijKzcgGUMg6Ws+J1ztGMIT0UXhBs4v+gk/w4FBa
Vsa4UliaXNlFSwyTSJb/h2Fb9FWCaMGDos0hUzJJhkr1NA/fhp74QzncjJYBqs3scHmfRGkp4fKO
qFvGspcQ/VQwa5Sn/shGuVoXnFeCrRI4HT+FSSe7GTtbXhgvEo2fY+13FX0WfAzzqkt7xAWHkS5V
vw64TbRbw1vcP/Ux5SaMfTbjQq+umEp08ssSvWD2r0kwUhuapWgqf4spcduDvWiQ4IV9CPjul9w1
Oiiz/KlPSz+Hk0jh+L/s2z8m+VtLyku5SCtoWoEC4xqQb1wq5Kqpv2fZ6KBw5jYWKpLQce+SdRYk
Bf8lWL3Z5nJiOmo26n16jE5Kf4W+/qk65qHisioDqOUET5j9w/BmjHPQXKGtXkgoWGnRNfgWG3Jt
j0H3N7BbVXmzwmXEag20xDBhBydaHaey/xb3+lVjNE+XPZRF1o8O+maGc1AU3tbejlFOmK1gILU7
9o9y+WDZk1cuo3fZ1v6Be7PF/n/zrM6MblBHVjBukhpqAFF01oe0dzJNFiB99mP9myG2gxtDnaZU
2dgroKWMQOKoAU1cqUcyEVdrfysy5HOT+64WXNGiheSuMBVMZGtTAvm9LFPp07ownaYmkROvuXRQ
cnpn5frL5fUUHHL+SitVK11WSLydlBFwadoDERQLbk3hyWJLvVlKmmipOi5ZfprumcDgH7gnKlwG
hqIgdCMaifovz6N/to6/1NRO6Q0QBaO0HzJI63ys/dFnIiYo+B7/p+XjL7VWLpRIqqMcwxV5TU+k
zfLWW7ISqIHLhnaxupuzzF9pqpS1Y0xXRggxetld9mW6BhfPeFTDPAThG/mtOiDDCrXMoQIcy38p
TrytJxdGFjVpJ72U85P1CCVV9raW/NqvFke6Buz9LHmNyKLAK3lZhyom0VS3FLlcd6WeZm+46QKW
r66WqyvokGi/El9UExG5KU+0K9m1Wres1t35UVB5TUAe6jMrNzO+8VXE4Co46x9IuYnSxWNsZqfF
nHxUzzx5GAMyqy7JJ3eOfwncR7SiXGgB8gkkaj3ov/TcAT7Tow45oHnvtsc6cWdMyaIh4gts7j84
3vyGS5dVtaRFVTSsTMFAJ8AKTW58neJSxYPjVrrLRSR7gsuBcIGmT+VutSQrPYEbA5yBGL+76sj3
y191eSHB//0+mKEWKOVDieCiDafU+D6soilIgR9CeOS9BaVu83VOBwZJ+MMrxugjjIDRmMVeIwhg
l5cMjFrvjRXqopfLBG4HInup8ZQ315jav7xil3MdjR9crkqMgunEykNKp6zycs0AiY1EpkI+9rES
eySRlH+tnKVh1u0PtFXWMebEhaySWInZjowUE3JI1bcsFXzTxzuGM8DcZHOn5UCmFAUBuI8JqKOB
CvGKNGAPJ/ks6md8LJFxttgebmxJqSbVbQdStc5H8HVB6xSYXhwyxQA2SUe86f7yjn3wcc4gl/vU
zZDNkVxE4Tyfc+khIoLf/+B03O9zwYgu+UCbKFNCHe2Y/nrSfzaS4Ar5kL5xJrjYo0A0diqKHCZe
i8H90QjYM0kY4z6Ecc4OF3JUSYm6aE1VxuLYOrJLH6xzPjvpJz2cDv3n5qdyzbpM9o2I6+vjW+m9
Zb5PqWaaSeKxNsN8rL/Run/So4wc8njpc0fNKCirm6H21sX6kiXafVcuIhUSwS7yM3DDvMa5NjUm
0EvUieiBNrVjTYK8R2SEi0+ROS9UM3vImYE8Yta+RcWXuFQERpgzvHvAsKUEY5qqQUXIUvlnJ159
FRAKpRKuCibs9K9Gf7vK17l1ZdajI4sj/O752tjjIrzUNxlt0KsI5WA5gUq5RU78SnNjAgLGehbk
Tvi03l3IjU1uIa3SRkRsc2DNfNn9ah1ArBPURwNsdAwlH/nJtUheaPdoKGBCAMmuamDM4H3Ymqa0
RYrTWyGdBhfijO6c3o7Kva2M3mQJIsqHO+Z1B99s8cdwjdOujGxgrclzvDxZ+tfZfumNu8tx8WMm
/N4M7yhWRDPZnObkZCFPU5w6LI/zd7V26sJboYWNhYwfc5FU3P7O/fNtfJkdE5O00lugZ0yaO+Xc
B038cxjlf/v25D6N8w+9UKpebpoo1KTCSWJPiomTAI1VPw/JQbCM7Lc+nre3L+JuZ43gWHclDjVL
DFlvnNzUxw55fRuQUARaFW4ad1XPLZRockiz/581j7o2qpxMSLk8xAfhc2n/dL99HdvPzXVtj0kl
yS2uHgC8VIfprAJO51rXE8RIGcvkBG1XwYJ+yLS5zeMu7GHtI3CAD1E4xugIUkCRMy92VsuhxCFB
4S9n0azwzv0KBlooT+iYCkSKz22hrfdWFNWQDpOyT1I6OQo5N9Gtbl5nEEqLXV0tBDF65xS8M8jt
IokSChKSGXgKDTiu+mjrnZMO4eWFFBnhti4bZLqC9XYFjRUG4rtgsXS3z0QZvsgKt1tr37aFWbao
ckaNo7QBTW/G+dP/9iVcilXEVRnrRSGHdaI7rXmK8U81/tvmMErDWyfgIvwyTkYEyUJAfUfpVCjT
XTfogh3ZS37f2eAie5LSrkwWDXW4IH4wDh2kq/qz5QKzCepW0Em7omvr4zDB+6/iOUaNsVhLzV4h
xPhiBrOnXQ3X87k+G1/ZsISNGE9CEcLk45vv1SZoI6EK9nqq3seM0YoKOYkk0G+B2xmQrGvMZ+ie
DsyZfoxtR1Rg2ffAN3O8n6dmtFQU8aJTv1Qg/JplGrRWK7guP45HcF/FObrcUzoUXSKH0/34EgXp
eT22R7BzHOyfhp+HUALDE4Ye2DMmxSBP+68V3Tj73CGo1JaYcxbLoVXd9tqncjor9bfL50y4c9wZ
iCPVnu04RyA8Dnie/aEdBxM+FGlA4v4XgR6n4W3juNNgtB0GXQiq0u2LfsJpcJMEoOHWh6xwD0aI
LBCOYrNf5O7qrUUemVRm4GTWSqxhhgETHUw/4zE7sBog9BvPrc/0KXsA6ZbnpHHUh8uLu3OTamh9
I8QY4K8BN+P7U7GUdCntthxCIs8OjY6zKEru5QbvLHDXWD+ZfaNjHgPAYajY/xF47WM2MzS8lv0Q
Xn5e/qa9ysE7k9xFJiVF2kN0bQXUi+WP9HoN+s8ZOvDikVh2vj7s3Wb9uGM+lE1RxqaxhslyjqKH
uuycSbtNS0GMFm0Td8zzdqZ2W5nQogK1pFb+lEUEfzvvMywZqIts3De2zfvgbFd5nEQ9pCer1MvH
b4rqT7iZM+KW4+M4CT5n3ynAfmeokP0F3z4XNuhoVW0M5hc0xRn2A7TLj+259m2nC8cgPsxfBB6x
kw5raGj+Y48LIY0RURBPLaDDuK/C9IxanB8dTLDxQM+zDuq/eFK/M8dO/CY/NfW5AckaorI9Do4a
xU5ObrXcF3zU7hXz9lGv5YuNlSabSWEBC49hnCgo/exRBhAXbPlXMgQL1HPlolMB6iQRJkm0ea/H
b2O3S6FJIhMIo9mYFw11v3iU3O5HRzHbwKiu/vKQbT6UD1K2tpYDwVCcpQEhrqtOX5zBcOtEIn2k
nff0dt9ev3zzZaS0EpqvUwRljdwpqslRG89If0/xN6SSl3dvN3BsvomLUTOtzXStFxDiVue4DhCE
nS7xNSoC+ovscAFKlWOUDjIEqML+VrWnbnhi01si5JNo4bj4pHZ1BtCmTEJI72SzWxbJeNfUujNh
bvRro8zdNXSHRHNVIv/ngogxTumas9hLWrDc1Iea2MEqohMRrR8XOaiZTFo/5vGJoDtmNk6kdg6x
vTVWRYmHIEa96gNunG+Jas0cFHg5m8N+fdOeU8xhk4B6VfCvmxIsb3tzP57kN7ItvR8NiLkomCtd
4sM4Ro5JTOeyk+/tEHoELMqDGFQm3OL1VZopmCyPT2XirtqnTnNtW1CW2o1GWxtcrLUXuWtilUhh
QUGFwlhiy2C9yRaHybYA9RmqgifZ5Y8C6d/74N7JVqeuE55LUQY6hXOVnxSRyPVuyvv2UQrfoKqk
atXXIgKsBEwNQI11QfFdCbLVlT32OBI9VvacfGuOC7DZigGjNYnsUE1eBv056VMvSXpHl/3L/rCX
ZRgKuFtVlRBd5a99KVHruMpVLRzyGVKxVhYiO1if0ySvnpfavlHXUfNVSRYlhHvp09Yu54dSVydG
FOG9iaNFHZq65NmcnOR5dtMnE4noY+pJX1bB2+wjngBnbGuV88zYiMZ+MPr8ZNxCECo0DiVD/4XR
FYM9GSeUcI7ZaToqomRn10HfVpnPC6Z8NPJqVuTXSQemmlR/L75Ln1k9znbYDZ01jpR6l7d2902/
+Vo+K2hqK55mayYYCSpC61CeGI1E6rZn3QFW3+vvxTr3u267+VDObRW5SYdU6YfQAPTRhbThw1xI
raPa5X2v/U2RWDNUzZIxU2RBGJ5zIiXKLPAErojP9Q8q/Srqz2Iln90DosngjFTAoWLygw/6XM8p
ZOzkELPVVyBFPVCQ5TMGkDjIU9QZm0MTMiy7EYq4r3ePyMYyc6rN7QN1r7mIJlguAcdevmPIUnAX
fGQcY8dhY4HLEfJESgwyAP0XXWuDC0KukCnL9MfukEL/AiAQhpAwMk8ENBetKZcm4PYebQoet1NK
IQaQn+f1uUi/rAmQEiZ10/iz4CDs5ULb7+T8pI1Tkg52hpKI4iR3jPBAGx3Iivvm1fCiQObjZgi7
29olXi96d7CIwr9GDaLq8FJVQ5TlTHcmhMYTiq6XHtin/JQHK9DTIGgSdH53fWVjhgtsUU6HToGK
TWibkZtNoBIXwfR2Q9ibBY27Y9daU9KibpGItyBwG1NHr27n6W8u8o0RrkeoLUavp1EB+hT7ts4O
1vBJF2n97EfFjQ0uRBk0h4hdbRph83v0tNRhRG3Vc/J7eskemCxvHSTXys/LHihaPK7i0uT2UNmx
ZoVyDVr+xm9U1WlEpAkiI8xHNvFiTaGlEHUpCrX0npaPcnJnWC+Xv2O3ML1xZ42LSctSFjK1ZCk0
Ytyf9SH2tdhZ7sYTU8hhXFzLUcQotZ95bTaMi1LyMhszZEQJLs/qSjsMQX+0PjFGZaYYKcSdiFaR
i02EKmqkLasUth4mbj4rB2BSA+lbGpZhfveqm3aUHwSrylzuQpDgJcyMIc2GpYiNsH+x75kMhuT3
JxvMFH55KAJRrX/3jiYAg0Io1TJNg1tPi2qZHCuKEXZDei4rdOuU6Elp+8+5+q8p99gFszHFLWY/
yrncdRD57juqHMa8MfwEOEdXreVnwRqKvooLtMuaxvG6IHTIwXxYUL/KvOiOIq3CvM/qRk5/X6NP
LZoU3PcWAqZJ0wL2in8hlrpSk3YdrRC0ncZwV1XnMROE9v3nFOjE/2ODfxhmaYJdhHJqWP5+hU0w
uqPeWQ1HgWoq9PuEDE97H2XKqqWh0Yk36euB3ASSpEy1bomxlI1xk0Y/i/i3WYoo1fbuxa0NLiKq
vSpDjFghIaaoT9Lt4iMMP2Ja/VoHcUXrD6Cno8BJLwxEZAnynr3LcmubC5SkWaYciuUkXHNkxeAh
cPIoVgVG9vxxa4SLlFCMbii1ABSyYnrAXFPQaEZQ1NG3WVP9y76/l95sTXEHmmIKrEdZJzmpbQGm
xNshu5vyK7t5yUUVEdHKcee5UFBQWAGzCot8PMhr/NgRKvgYkfNx55jSAvQeSUbCEUhZI3f7+Wur
CSp9uzbwjkVGr5lQrePTDODVE6O1cYs1izvrbjm/QK1H4AAf+TwQ/MyNFRb1N8cIVKOSNI4WZGGv
05sSg7BsvL0HMcF6ro8Mm4+z6zaH+lp4h+36no7ekQVsl6HzzdwRowAY2YPlBMdrAQqZoN/uEr84
z67iFgQk1yhsgnLjX09PsU/eGOYWFpOP9lBKmoRPTp6kl+nT+Dw6011WgHkictZPneyIuB9E38qt
8ogeibTSFm2SwbyeF2AeMwhld43TSSJGn93sxzQgv4uVJbKhcVm2VRqY609WVHsgww0ObxQfmVRb
DE53B2MrUFQPkpMiAs2LzPLbKZNKy+O0ZylJEdZPww1zpNSd3Sp1M6d1xcJBuxHF0FULtNeqTXih
LKkaGxn9WBLOE8b7oE94SprPHQlyRVRi3d2+jSUuFkNttarUBJWR1otv+kMdSniYZeio3TRe76++
4pvH9Pb/kXZdy5HjyvKLGEGC/pWm2exWq2VGbl4YGkfvPb/+JDT3rCiI25g752k3YiJUDbBQKFRl
ZXJPCPUKNuPSVmZphFidzbaBVnwwI6dM/PyaTstQzezZoR3J0eIilXjbyQToZRaWYs4Q04KH6Etw
UPf9z+EHjp8d+nVsRXeBNfuQjcY6Oe+pzdx5vU4mYLdDT5RughAw8eI7xUXNHPVrqinYn/+AomEz
rqo6xI0JgXoDW3AqGqMRaq2msJUCH1Kzm8L6rWRYXtH5B+2b6cRPly+/zSKGtjLKBIBUTYdI00XR
X84jFMIzZ/oWgQRzsqPrN2piIBLaY7O7bHX7i76vlElfUJeve8WYdB/IL3lugc16Av2BRcIrnatM
xrPFHBGlIUmEOp7uTxCNVcqvidBaIMD04rB1M117ubyyzcRstZ3MyVimtCkqBR5DGRNbjzImUgw5
l4yN5yvMmUiKImm7WhAh/afNdnodvaAOA53x6bYsLeNsPM/+fOTxTm3mL6vFMcchNUqpT2lyUQZP
RnRdVJxwxlsUk7z0qSbIk1yjSaDXX7tQ3gtQ/rXkjJeHbRYxNE2SILwDhaNPMONEFoJokCsdfNx4
wOWFOzmKS3kfobT9y+gOqO56gsN7OW5u38oqc/8lIiRkk9aEHdNNxeeOR+3G+fss0niaWjlLWnye
JRx2ZSS6JXeAYDPwvy+BxRXPtSwKWQ0T4q383YAAn+BqjnIuXoHH4vItbl5uK2NMaApCZQ4NSD74
YqZbkV5Y2fQqx4+mEHH8bjtFWFli4pGiRpERzyVl/8r8yYls2nOTr+OrMrbo8cXj8W+epSsXZHX/
YgF95aaVKbYeLT6n9JQXxW93FL8RHdonLsaB9+XYwEQ6EXocyv8VZtzWDnziQ9J6VwLPzKu9bx7k
1X4y0Qn8f9CarktUO4G5nJ4jtH8JZ9Z629kVCI5LoMVFovMxBSmDuh0a0ex8AUXnPNzrFVdGiX71
T1kO3vD/NcGEuzEXqioD3AfAOQi7vdWVgisFbAazU+/4zZ9/iUrv9pjwp8qLHI8T7KWP0RW9P3pQ
egmu4vQZko4FGrLjE28YaftLvdtkYlIDHFEsirDZp5IbB7WtS/ui/Xb5Unyr43zaSeibQtWBoEnK
0kK0mPaZh2gK0K6kgEA6BUHQRoDOjXijh5bk0fQmd8hxbG1N5zJe0427YJ4NjIVQSWLTAwUjJn4S
n2cQ1cbSUdP3ci/vlbTghZPNwPW+XDZKYkwt6PVMxTvua+DRziHoAATbfB1yOA+tpgHwg9JaYWu8
OfbNU7GyzITMRUamvFSa4UfRK7gHFG7mv3kmVgaYSKmmS9VpI0528713+0fNRp3QqUerfxY8BWPd
wpfLrrPpnyt7dMGrl8YsVKY8N/CcYvQy6YuQXKcz73NthsaVDSY01rNiLFk8I+wCEIM5CIDp7B4i
cMTJbv8gzd/ewjdMoglpJPY92jaYAW1KTfDTzJoAi4WKrY26xrPqLW4DwmTe+2nbJ97tMVWFZgIf
S9ApxF+CrwKo5oPAuvyNtp9J+rsFxutAk17qQ9tEBww0ArAC9dCj4kxoaoAIZceLWNthcmWNccGu
SpIw0hD5VWt0qxvzmRL2CnZ1FM+iieua7EnJnXnezOtXRhk/rItoGE2UqyBURBc47Cn74R/k9byP
xfhiqnVjvuQClZVfduH16Jq75Ky74/MAnRjj+Bei3rTmtFoYc49Kea4HsYL3H9qeVjYsViHfh8tJ
GjlFw+0cS0cPVxbROFHZkW5IawZVrxmdT8Afqdnt1/AAKMV9owHBIVqhk3gTV4RsezffbTJfbRYr
IhERSc+cS72lB1Nupb0JLdNBgbxC0Z5NGRBuSRofzFaQHKXEc0MoOsEWKuM2n5KvpI6JwzktvB/F
fOJBVkd1kBs6t0E5I6Rj8EP5QrssoY3plAOYaXiDzf9yQN/3gfnIc0CmukwUE6/F9pe8g3yAbNG5
UbJLX8AD5V1eIW+BTN4EoaPIXGZY6zOv1RIr628vG/jMiP7mtO/rYTKlNByWRu9xwZr31XN+NL9Q
fr/FEb6FB9Gnoz65R+XfBmuwaaVYelh+QZoQafzl37Ht03iCAGYOyitDY/ZVC6WojmoRqbQH9jjo
Ogl3Heg/egf8O3Z0O1r6D45FunefUpmVRWZvpWEQhLxawgOUaoV7mpRGO3Ij/lC/TnZLp2MwFWPc
LRyzPKvMfpN80adcxPB9L1UHSJbPO6PLrgYJcuhdMz9qY/RweZ1vXblL62TyUjVKkgysHBKCfIQG
E0BDzZmOWgSOmFgQsFLuTU/ZFziolvSa7wpP5LXYNpO4951mBwjgYQLdbR3ckb2b3lW79qfgZomt
3ee+CqBDchJulDuZs9PbVlVo7oh41xBW64OMcSLrQ01QI9ctMzjH83OSo/bfO5c3ePM+M97tMEGo
K+aOGA3uM8WbrqQ9dPbeaAl5OMzty3plhzkhaSprUlGrBiot3VVwKG8xkuwHe/NUX2EEcA95iKeW
c9NsO+v70pgjMoHRcS5DA1WqpLUChNV28ApFt+rpnky8d7yyeR7fjTEno9KqQgxSVQYNQGjl0tHs
7i5/KO4OMidBBivsUkOjGG+nUjyV15pNiUMEO8vdeLDMA9iOnOrEK/X9S2j7Z2GsxAfU0EzkBki8
B6So4/V4ar38FHxRaY8ZjNl9uefRz25tJTommgEyBQMACmYrQ7GR+7whKAqjFJzIX5PM/Yut1GnP
EgVvAgVrxul1oOtFWc9RcwlQdDGPpS3Y4BTLD7mn3NOZtAED3nzqZfpn2Vi2NsucgUSrS7EvG1p6
6d0FSPhslyt4EDZuh56XS3DpK7nFnWTc/IRru8xBEOQgkzIdCMj0FxWmx1g55epUQANTg1wBUPLC
5kETN9EWa5vMR1TyoVLM2qCYf0hPoyQ97XEfvzFG5LseNzXnk27FSx3oVYWoCv2ijD1xasO+STBT
TjMbyolh3qnXeI/qX2n/grb3gmvpBoMvl+1uf9J3s8yhBB5ZbEeIh/qmcSLaLo8KS+NRdnNssGQt
yKBEOZ0wZwhhAuBVfjbS7KjR/eWFbIaX1QayjCwgaVP0ap7f5Mie02N6EO7C02CPeM/TD9bUlunw
Tvpmb39tlHkwBs2YggCvSQ7yvXgAyzv4DoAilGzxJTu23yGK+UjphevOCl77nPPpto8Fus8Q0jIV
SXv791VJITPqaI4mTKcqJ9JgfrP3AidHO/GRThc3dvRVGq2/GonVV0aZ0DMNUzTECzC0I8Dz5Dry
0+s3hSvwqaQeBiGuo8c3TUkn3HEHgOkD/1P8Wdlm4k+ba0GjahgUT3yaQuVeeFX7lNkw5LY4Nit9
63UyMQecU3JejjiP7Wx3sk2n6fDO21eNRSRgysxr6ZqOsUQHzPF1u5hb7Ng8NKu1MvGglXWDVBWG
24pisMsG7FfQ1FHGiQPV2Aw7KzPM+Z+6QkhHXP1+LM9eE9VOUDdXXY4qrR5wOgWcFX3Cr7V6ZUQG
5u4X8Hma+w665zKnz81ZzdtM/upE5LlczFUKCt3YuO+C3ZR0rgDJbm6fZfOGf981dja7wlB41oNx
z5cExRYW9aYqB07avrlbOnB3wCXpEj42zsJqKa1WdrIYwYSBmmskgk22swlvqnL7ljMUQ4aMo6EZ
LIWnHLYU+wEvF+feQkfUanIM03duqN6E0s2UPLfqnTkfpMKwQ8HJQ971szkQrq9+ALPMeRIKOUno
Mk+4ZgGxLY6lj1GqP0hfNp3DgAI9QPiAs7C1+0mJ07rUMAlZJUCUCY5C4UjL3tA5Trh9KbwbYqv0
pjICGGEiLkOQ6xmVcSjjfa+vc3f61u3ns+TNu+gxvEl/kD2PkZuzRLZeT8o0D9TFUOGXulUZd0Wo
WkSJrSB+4dy2mydgtUbmuwlpM7axEC0oGBgecZv75J42Gltnco3d9DM8kzuOxa1qs76yyFRL67bV
1LQHqUsZ2doBPLqOIPvaFYAzdLgZ/OadRUyHY5S3oXQbVqcwLZoijfC2hpZj/Co1zm9JNR1gwZ16
m0Kcj/Jja3d/Q9sk66YqKZpkiGjtM7fPlIx6o6jgi1dO6XV7DYlFdPSFEz0aiWvyb7vNm3Vlj7lt
qkxtDZJg5jnz6+se8jFUqxLq2tDI5PkovVE+XeIrU8yNoxWD0lYGptEyHxNwR0pOmOyjAxdYsrUk
A+gj6JvK6NSxEzcBmsRmvEi9HydRdZ6WIt1XxZA65thOuywGuV0sj40790RAxGtKe5lEdOwgJ+ty
nGjLc9e/hFmxmZp5C0gu1nhlotLVUgym3TS0hQZgv+CUe47BrcO5MsjO6BhzEBagGI0O3XeKgcdD
O7WmfQrBYxm9Sfgsnzho0yQAX7KuiXBakR6k1UEBBcBgiHKHXkZvywSNeJ1HnLZ1IYL94h8L7JEQ
l7IeJgwe6b1pqfkpRgmrS73LW7flnGsjzDmIir5ajCHW/BpsHm1z5cykrG6XXmueNVEXrHHYXTbI
WxXjG4EwDUYQ41IKpX2Wn3ptP6e8S5Zjg5067eW4SCDgLPhF8iBFL110qjXOnbf9+fHtKd0hMWTm
42ShXENzvowOEFqxyeiVpWpd3qjN9x2Upf4xwXwacKjHk6DMAngjxcYKC3eJgSykE5i6rUEOYqEq
13+AgeUtjflCKlJkQ5goql4APkO7KhtOE2D78/yzMLaNqpslIcuyiH6GKSqMdwdPpfE3XgYxaYKc
FRmlwpzOvM2VBEoj8LJUsfXKjVPIZqU25wvRL8BGdmNlhXGCXh7FehnRgQMLPBCYtZeeJJSmUOf+
rqG+R6dj5yMury9/Q00pmwj0Ghg3aSOa8Y0W0T1SdeAiiufgRBlXSuQiVEG39ikqSPI5K93yibU9
xifEXpwRX8GqmEBf3a5fKXpAuDZt6D9E1xRnZTrc4bCtW2Rlkz3FajZBo4Oo6G9eGcBiLHuKqNcw
wS0BZwVcjctZ47Y9FXQxskKg1s1meHqejaWJwnr42Dn01spPqVdhUn1xafuWV0qhzsE6D7D0/5ij
P2d1gQilQhrDxCeUGreR7mJpsFX9pdGe+oB3IW9/vXdT9N9XptpxThO1HKKDAMIaydxpBa/itfmu
Wq+GnvmViTofMMhXYTWUtdp8wrjxLnuSvPEKDZ/9uO/+aiRhbZA54UPVSwFolJBj+P1iKxCxTu2w
tCjEO/8BvNW+dHnd0U0WhbVN5ryHRM86M1pAfXVreNIVbVSmtnzKH6Q7aDLc0ldc8XMZLd5R4H0/
5rSLUqxUfYvNVfqrfL4GlOZ/dH3meAd6T8CzDAJ15URp7SgMRPrauIstgZIqcHm0JfTPXXB9tjAy
gHdDyWK0yooJdfSxBnxdmjwxEPZzYD5miWwlAsY9Ul5vkvrEJ7uaZioKaBcxxcGMco+LPo8BpQkP
oum2Dg03FZZz33ybq/IvqkwQ3JPRD1HA8cgWt6WhHqKuSAz4Zu0qwQ9N0qxEPAijd/nLbd1AJnJ9
+rqHkjg7hhnkYlyOJDb8QOhAuSwGsqOVobQrJsz19VM7WIWgm27cTwHnht30yXfL7DdEYz1vqhkQ
38rMrNb8JWn/owH63FlFlGlsM6EbZNQDzdQVs8KueMCWTXdYLYEJ+IOUZ4Y8glNd1JwmOqblrgvu
dYlTBdwOjSszTKCPpGVqyxL8xxQ10t7Grqpb0rXqzU7mFiUSOC7F3FaCtfIKwsT7XEiSRU9FPKZB
h98ZlvZCOeZ6lCqIU+6SQwYOJ2CGLrvi23386XQZogbKPrxC8Rz7+MFGNKWDparMN6vqMXIGSztH
+8bjdjg317eyxMRDgSTQ3xkNyqHzpoiKYbQUUqxu7cioxxcgQBaB1+Rx6GxYVURNllQ8HcCIIjK7
KkTNUEX1IPvlL/JLjdzyLsetAySUT4tA8iMUXdBd3XN2deOcfbDKXKxlNTV6pSCStIc8Q89DXKzm
no4zoWKdO9Jrc+DPQW81Wj4YpSdndfbGZe5GKYQGhQja0cwpf+YnHSJA0qH1ccXZ0NDmaWJunRJw
L4qUgdGgiE4mNkfqIutyGRl47WQ++FiAFyE3IMt0o32+M655OHeuPSa8aCCiq4UupPv6+8oDYyGG
2CHDPjqFW3gpD8y56T6rBTLRBoJOUqNEAfHDqrOm6qVIMCaWc5yUZ4SJNTFlQ5mTWfbD5lug3ovx
NzmOOQd9I2x++FLMOZiFQTfSaZT9ZLlvRM9Ir+vmVGH49G88X0eNHpPKioG3zkcnVIGlScV+oWqV
UIW6Km8XzKwoGKht/dLJzyG3A7WRkcP5UNDR8aZTTMIEsEDpxjLKwXQGjk67MPaBXOMO7ewgvNHq
+8ur2/xQK1tMCItTYigVYHK+Uj3O822guXL17bKJrbL8h/UwWV3TVKPapKhxdjs67Sm+Bh58fDcc
x5femR35MbsDme+Rr3e4VbpYW2brcYs8QTZJbmSQ8It2e92diWlLe8OpHREq3dO1KDh/9aD6YJQ5
0UNspnNmgFi1XfaTox4HAFT1CV+QRzT99hJkbroPlpij3MhhnwU1VKEC9HDw7geqpzjqt71P0bDc
0vhGtgxrbwmrqsmEzVpLvSPxnHWyn12JtmIHJfAZ6MiCKwXNfjBViZYwo3Cd4FUcuLzJt20/fTfO
bOosdr0sLyNSCc3p5WM8HRpeusIzweymrs6DPIO6+DDmkaXPdxq5CnhVx3/5ZO/rYAKjGBgl+r61
jCRM2r0xHy0gMusdCgXXSocrC7EZJFcfjQmS0hS1U0Jg77fUbrZLwOjwpPgymuiUvCRKnf5YH3kv
xa0QBhpIpCdA7mmGwuzlUukAjAP16uf1D0H7mkAXqHsO6gP5iyEuZW2I2U9hruux6wnxx+xJBBpb
eLwcvLacYv33mf1L2ypr6wYk0IBxRgQ1NfKIU2dfNrKFefiwCvorVnlOFE9Eyym6WsYI9eLoewUa
2UDmThBaXLzUr/3+y+QpT+IxeeABoHgrZK63Jgqa1gS60dekgxy9FDjOGicb2Mod15vIXGimMuVS
UoWCH7R3egcBwPz28gbyDDC3WCQrVUx0xPlWPEfymXC7rtSN2Ei7XgFzhVXmpJCiQTuSHltQG+00
f7xRUOMBchKj2drD5fVshomVPTYLxTuNzvKrOiq69GVBWQGhDOGKO5oS8iC2nN1TmdiaKmhR9KlJ
/EG8z4PUUirvf1wOEw6KRRqJGuZIclUr8QHXcqd9cCVVtrgrcQPzBMY5Ls3q8I2z0SlKhpqABNB3
VLhBbqsKDxTFM8JEhgJ1I3RUBeJPxrLPjRrbNnhKWu8u7x3v49CfsQoNZtlOYdnEsj80pjMAfVwl
hnPZBNfbmBDQAjEuQgxE8cPZoh8n2QGKLN5TQDe0ihxyd9keb+eYcKDNjdjryHv9Rv41k10evIom
Z9d4JpiAkMqYwek0Tfd1zVeB3Dbjfd/xqJy3mC/WYVtlokJjFrUYB8iIKOUZvc6lI7BVRwo0qSzV
zneU0ZL7YuR4BIvqjFSlCGJgGABYjUeHfq/4tpHs4EuwV56X2Bb3uKo4J5h6wIX4x2I8hyjr06BH
Tpu3V4PZWyJ6s4s3x18ue8ZWZXu9oxobKKJGiguyYMzInzCQI7pY3GHa05IKHsTgigTehMYLHgj/
DaD2aYGaRmRJVjHLLNNNXx0zUVfjQdPRR9VO+av53IIERwWi2jUPmWUg3oPYAQN7dLxy/ibcJCfe
D9hyWMokYYLBi4AHmnGlAg/ZpDQjiF/OEfgqHDn7bg6cNGPLcVY22NdQ0oJ3TR0wNhpFd2L20hc+
5+vRU8Vu4toAc5GAgHUeUn2BFtdDcZW/1pg0KJwQnKsYW5Y9+QDmLVyYxrfqxEWNU8e4ZJpxnLHJ
sqRLW8it4SDSOaqCqj70jrarvP7IeypsRkyMoUOGTESBCsSDH92lKZOpID1gQnPgUhpOgCOuY0Ce
31z078bEFEKAT8ezy9RN9u0lz4Jgzi3oRqT7/HVxzB0VmJjugnvDmq+yg+Bwa5tbGQ8ABSKQXwZY
1FhEW6arQ0xqA2PajvRMJ5qbY7trHemtFQOaW45vbuERscJ3e8wHnAvgriq9xesLA/6SI1npw3Aw
Ucn8A628TT8F1z9lEpNkzG8yX0+ViTTFJDrMb9PGgPyjzoJiWGhV6DVRYajwnBzApWopoBb4cfmU
bJ7ClXHmkAj5FEqjPqB0ap5r+Q5cfpf/Pm9xzEbWXSlHxaApfgmiddkFxDNWDhKIcQYr6CpwiS1K
dFcHQwC6pnmaONY3S7ZktTzqV6tASmY5T1Ud+ga0yzCeoLrll7q7eOKuwSjF/IS2JGimLy95+zgq
EnAWug4gBBvZCqWCRIm+EL+c4mOvB9DXKB6nEnJfanefG9Mx1ImnYoqrysqDYJpOQ3i97a0bkiiQ
HEWXjRiERULo5ixnitoQ30CRuPBJeKfkR0FwOSvlmWHuiWFeFpK0EpR/D8mPL9M9JTEb7OBMdqJz
aOzmgS81s3k1va+MxT8U0xzMFNfrT8U5lD2ygHtPty6va9uGgZYoxqqgRscciiAfdbnFpLWvCRi1
2S2Bq9ecVijPBHMuYuAAO72iO1f8qsqTie6FyuPt4NlgnD/QJZRSwbwPZl9owB+yGV1Q9/JObSad
RHnfKiZTUWsj73N9BAeiC5Vxr72TDcyfxS4lCsO8UukWbgroDU8dZbOWSjCmDKIcWgVnR9+aJGmU
olMk39xDowJc0MtO30lH4GNVUGrOuz8Ruqbe/OlWX9mkp2EVTLLREMPZhOsVseoXA7lvmwbakrlT
NqOTafFxahVXSHgN2e09XtllXigxkdQECBzQJu9AR3GVHuWn+EGenQVVM0obKu6LUxxzSY82D/fK
LPNqmWIzG82spQ/xq1mQbE07QcsBYXvH8SH6+z/tq2bKkLcDU55uMj60kL6q9AL0koBRVVfSLjxK
ULjU8U5yG1f7PoH1sbiNDqYj8CzTE3DJMj1BH75oShIDLzI8mST4T7IrE28+i1SNcR/fG9cpFxG0
6UOrtTI+NJB4FACXQYfD64DcepUcSKs5Um4p5+yVin+I++gUYqLoT0Yftk/NyjrjSYFppCoqEbQF
Lu/0fQG4fgMVmbdWLeWNs+bWpm1wzgemwezSNjOelOZq3kZpoAKzRg5U78TwwUhD30/5n8yHbcY9
HQMeoLqEvgtb7k2TUk7LbgaCAaTY36MvyY8IM8bDXuls/Vb4PZYGNrwvnFVuujF0QTBDI4Fpl83j
0jovVDVEB5DmGpHd3Kd72gMJoLKS+8MrVYiM74M7Xgd185VKVnaZ2yrpkTNnUQ060cnSz9oh+wE8
LOSkMc1zFjM7exVuCYj4hauWC27YDBEr08wt1pWknDMRlTTi9W+irYVgYzT+jRMK1XxIPXc2JACe
ODtNV/TJnwxNoSwVhqGxSA5tKvK4axXDT6rTPNk9FibjrROa59nATefFxFUMbwo5g/jbid3KLhMu
yjEgfU278b9fBZmT/tRAS0swPx7c8Sorm168MsZECjnsem2ZAGKap8JaAqfFuFLLc57PRqD1JAG6
oYKnWQPE4GMAVHp9Wbp0Jn7VHibjINTfWy6n7+cnwEcbrJNEOR4+pKKYxHhP+VgnwEP01gqt7hwe
1OvUB1YqcsdjW3s1b4EbiIaP1pkkaB7yqGlGUKs0DrReNODqrMBR3aS2l8cGMxBxZE08pP3Gjf3R
KHOjZTlSyDiHnJVqDU55Vx5M0cpP6p34YzpcI+rtgvZYck4F71MyztnVZFCrBSo6YfOtWBa771yD
Nyj4+bx/XBfjk7UwCno64bVYksNsYvuEXdt6Qf+Tc8A/Xxgf7TD3VIYpbjPQMMDZOZRfD+j+G81p
HUru2B95k0gbx/qjNeZ6EmuVRHkBWYrsqgGTHe4nsG+5BBMsuJ9AP8N7H/J2kXk1kSauoDqD8ERu
ze/Zj3zfn/D/0AH1ZK+4jvb9j+ZkJhavD8Exy84jRmh5DWYFfGkj7Irh2YiOuenrPM0e6tofY/OH
zWTfTnk0KSoeBMRXIfeXKOexfrnsHLxlMOGEFPUkJiXunCE2rEq/m5p4N2tnvePMsvDcwmAiR1+k
bW6YIeC/XjCCT3fZizeyl/vaTvzCR5d9Tgw/7hsTMtTKjBoSTjQxpBR6qTfuBI8ytV7ePU6U+PRu
6hcI7c5o5SkVtGdHjIG036SIR0j8ORX6uBgmTohVrjdGBg9X8xc8m+xBAhq2RmVA+NJxJ/y2jamq
TrkPkHYxxzcI56AOIjyPlrNxS0C90HqYAzopN8LD0+BSJk7xqL5InC7yv1ws72aZU9xnQNJESiJj
ZJlQGXLPcKS7+aZD0gNBr28mp2Cwfa7+McfWPdAVG+VeTxQITE+22JlWymOX23aNdwtsLlDNqjLG
FSor+reyzK1iOmPaihf86Kn5HB/erTDHtzYJETIBVXlKCFvbRWGVQPw99TuaReH5YeLl51z2+X85
ye82mZNcJ4MaCyXlc0SaKu8woaDZMRTjKSVIUtpce5/zU+r+7/aYs2zmA16V6Wz4qZzl9kR0AiW7
+EckSLfIZjErPKv5tdaPdx2o1a0h0ydv7HTF4yybczDeXoOr160cz+NQSLit5bP+PL/Op2Wv3gVX
+lfTy1yMKP0MjlCL4I7wbOd776tnDn+hLn3b6UV4kKSfWnajZZmVEs1Sw12c/UxmTpjevg7erdFN
WC1y6SFtrLVQw4jG+7Lb1e1Zyu9N2eLs5abboueBB6UGoRi2I1bqfdiXxhu4DZ9U34F6H1iY1smu
zUNxiHf//xYnXOjdHltDDlXDiFUFt1xVT4DuPRNwYymRave89Hzz1K8MMad+7Ci7YQs21XgGoWS2
z4XXMOQ1wDcamh+Xw5z6pY4ytcqxffkvyDTPqNYJlno1Vc50VDElREf3y11cWVFshz/+TMSEt1Am
CCyDEHZqlMq+MB0XzD52z2Cw4njJ5sFfbSZz8NXYgJQlAZrZ+IrqDnElgEpLAjkP4MNP3FBKN+1T
KF1ZoyteuX4rzA26tCAYU8+DA0T6rvomnn+D9zKP3HHWxts/5lj3c6uPVWJCrvkrZf1qqdbNQ3wy
v44O7aXQxiZvhdsm0cPAtCrgzm+Vj9UCBU0CJlkZIWug3VdogI/LdRDLnNvhX3zz3QqTPzRq1AR1
mtA8L/ohOTJGOel/W1sIrWDfXkHd+9TZ5TNlXUid4oF7XWx/x/cfwGQSkqykJFKRaGoYYT4UUFGc
E/T+pl8UEhk7vHcAZ1fZOlVU56KEvrvgt1XjyOmdofceWDM47rJ5+dD+0+9v97brq2/XaeZi1imy
MtEz75dd/big0jntM8k1HxY72heH7NbWb/Qvl+3Svfp8Jt7N0r1emQ37UQvNHqgC8RDvpX3sqR5t
unOTzs1LbrU8JpqIpRzIPTR40SAWbWJHdpXa0zflJsIY7hOqDJCrq7xi2IuJHeRcAvgNEDuNp+/L
ZAJNH2phmijY3RoNfwKpjySyhuNvccMQKlDiHpIfuNvbI7dmznMf+u+rHY5iiC4EFXJ7WgQzMhRx
FnD/xbbsRZTUvwNlj/zCK4ZtNHI/LpiJPq0UTOY8zRLSxuyGDnaXtgbgPPFnQOcbD7SpXLAyz5WY
zEIUyGIYqoj+xw7FcpDcPyxX9W2Ecu640yEOLj2Izz0iuyZa+g1XmYR2/S85MhOV0HIbw0UD3wAt
IaVw5WavQ3rnDxhStj8o2i8qZqHRyWM+aJEqqmKOuBib5+jL4sjOeCq91FZPSNyia9mNz8mJB/Lc
TsnJu1Hme6okELsJJG6YhaBMx609HbMjlRIowX3LZULZjrDv1phPmTexousjjsvvwi1uLrw2jpTy
PN+hWMwrUPN2lPl2gbgIWiEheVuaWyV6bLJD179cjnPb4fV9RcydMYx525VVCLkpAdFUeMkKFIxA
KTPvupQzB315NZjV+njgFQlvp8VEZWKOfSNOLSHZj+rXy8vZGJOk5/u/69FFJg1tQHQkjVOLJxri
Nm2baA7l1UM3zONY4i2HuSH6vC3EhCYV0n3nTM7otbXVtLaSQGQue5yRibbAvAlW/3el6NUamTtD
GXOlaoxC85f72a7A7VnaA4p+0u2EqBm5XGGBy17/aTSz1iajUMUMI2lXtDteew1Ag4PboGXMZ4Wl
N87nePX+AZkogpm0VContFKl7CXQrAIgO86H275y3y0wIQOITykMKZ7vN+F+DGZPsL++iDfSIbDu
H1DKP+svqs+dcOVtIxM8QMCn1HGPuWGKtpcc3LVAuYAQ8gokPUdeWYnnnUzo0GfdqIOyI1CS22vp
Y9/flgNPi3YzdshER2sUs3biW2VrdYO3eR6bZoM51nIRrGBAl73KLaG90atjpPxdL2RljUlV5sKI
ZLlF7FVOiT+66d6EtOGDOIK2RL2lkhoY0brVR2vgWt58s68sMy4pKdCaNjtYhgLEtXHIAf1Eowv8
afqh3I17Xma0+elW5lj/nCm9VxjKvlLLYD/egSSoK39dPgTbNtBjBiUkaEl11sYYjDFmZIjfQvpB
rL/2pqeH95dtvNFWfjrK4DH/rxHG4ZspjTV1kiW0zHqIGAJtGXzJPVBL72RPd8sr2aVqcoFLX0qz
G534Q4vbxdXVT2COQWgYiUFovWB6DjWrusG0tU1VZfLYgvB6Zf2BDMvmMZdNgK4VwDCB+P94zZXg
BzCloTTf7oXGLwAVFO81a3JLREvem2/7O/5jjEXsVkk4LVI2aP6QFzezMH2pBc0SdIOTJfDMMLdq
PKSqWQCl6BuojNV+gFSn2F/2Fp4Juq2rYJKMkxAOIR3gNo5pfGzB6BpwTGwn/4Ab4ykJoV2QDHy0
kddDSyYKW1nuI187VLv0NkgsSbe6w+jINrRSo9TSOGnPtg+qMtRkZMiXEpbLbhTUXGqWhA4j28K9
dsjdyMnt5NcwwykoixXPKbbbxiBHAWUJFUtgM60YSgmZ0RsABVb2YlqijsyY0umY9nyGwPuouMEZ
uh+24POqOzRufDryK8uMo1S9CGbCuJd8MiqO0vdOYtpqBvEc7fmyu2xAkJDorSwx/pJLsVRpDeZa
i2fVomD1/CGT7PFGOAVWZ1OmyQA6sfZlq5tOujLKZF5TVgwJGtdIYQ3DwqzUdQwa3V5Kf1w2s+0y
KzvMXReJRgmNAUFDxqUduvvkHJ6kr/oJToqHm1lZPHUN7m7Sha9OXyTXUkLyt66hvIMYhavcVLo1
HQC93KPAs59u5Bud04nibSZzB2lFTDKzQrnKXDTQx30rjMpKUg4/zGY6udpJ5g6CZHlWD3QyWZbv
hmqCYAhHb5G7dcwVk+b6jGcNCt/CEe8AsLLY+hOdA4RgqqX/6mw0/nOL96ynl8ilc8ZcMnoRS0GS
o9YIsOyBlqdGWr44Be5lR+R8IrZZqIVEHeIBWWSjP8zjF632le6vPhAIfHSoT4hAYX30vFlpQKm0
IImsjNcAwqyJyTGwtQbo2VJSGdBOQLL5owEZv79cKPP1Et4tspMVx0jiXSxbdz5Y81VkU6DOV9l9
Mut+iaYMtJsaGL5oDxd8HbSFG+1B8HXN06bf8mnK5E1xrihcs4WWJlTHvG9S1HmVA0ZZKjDXXP7s
m2XBtQXmo4jAxsdlClb+FsiZ4BQptrpDq3OyiidLdVvKkUyu+qvOhlwjF0az+cHwnKCoPFCVv/24
VSyq1RxSTnFA0XGG10KCmNbQpyP0dC31F6Vm5j86N00asomUDdVQiAx99BEhiyLgu6giSHeniw+C
uJd57YHNmI530j82mD1FkCvC/5B2ZbuR48ryiwRQu/SqrUrlKu/7i9D2dGvfd339DXrutGW2pjjw
eZoBGnAWqWQyMxkZUWSQrRjt6qi/i1AXAm/UnfH+N0aX2yXYChFgYkNhBmE5isv7uiaxBQeKJlBl
BZu+6mgHQBp2eIowwDRhCZMl3pi7Akx++v3UW9lp4Y2vbO4p4h7mn1QocrBCtFrSdUrWEiDcUy9P
/4rA5529c/yU7hkbBiFW8dsGE917oQXTELgm/RKCFafF6W+BInPCxDUiq8PkACUbim6k3Op4mcBm
43Ftmgn7JAAVBLLMBU90sw08olc9td6EOTI8ie+4Gd3mkV8tlIn3UdMv3dj2kIwwrek5vaRYtsir
9iCcNq36CG5E7tPEx/vNn5sLvh46gAQNN2ZzpTAJ5bbAoah/YfLHFe6IW11BlTZ7kkRLOE2uatd3
ptMlFtXM4E/o/MsWf/4AZosXacLjiAziexDA2lR9ut4FAAVHl5o377md5C1/VYmC5jUYPFRE8a/n
RetAttBE0JNQThoo6PvTcJG9DRfirboLrMQqUit56LnNKLqJ7CavrTJRYRqSbGoSeQFHRnhbXOeX
GC11y9HuDo0bDhYCLRrn3k1e7zhHZ8ujVILrA2AnqDmyX3cym3Jsi4r4AiDsGWScNVu8ENzFdAps
9DG6wLe9/s5DLObINAR3E1RkhHFjFRoJstYG6QFCU0M024F6O8o67/aiWfgfe/pphb2N+6aYJTMQ
RN9IrfAS4kenaW8chYfcF3Z4hOUyTWymgKtlfUyBrm4s6JANw4hBvg+YLn3Eyw9laSsCcgA8fEC9
Mk9tQElC3uPoVvhb22VqIJJUpamGWKg43hlhbCX9wzA4nfDXeV/hmWGqHtAzgPkpmEAV3OvOUDnC
9GZUsj0vb+ftbJ7A1XdjbqxAAgJvyYPAVyNUV+2FWcd2K/04b4QGjXPOwRxzddK1AbLpvV+W80Ml
D8u7unSKlQzT6A4V8M5qliu2nC4tL2ffWh5mDCAQh4EzTB8ziWhQi1lSUcG60rzr69e4P0QJJ9fd
+lJrE0z5PYKVO9AWqAoaysUonab21yD6GY9+dbOPsjbD+F0BSlRDqMFXbe7jRyoUFTlASb4eocMF
HoMb3sZtfbK1Ocb/5gWPVOFQYF6uuGqBgC+L68wo7Ux5BoM/RI335z1kMySv3JAJyRgnLkp9molf
dP0+itU9CsiXEvLaGRjb5YDXit3cTbzAo3+OCTG0DRm/ALhOEPNZpNLGQ2y1v0SPjhlFqY0OSmYX
MeIHtNlDXpSkf/aPgwA2bgmqIKYoy0ws1skyReKEaTl1vk6b6y7v7Cxz8/HQQaVaR+QsbCPkceZs
nQH10yhLTj+1Rhfndbf4C6ShELFKAzrzN+e/3+YhIIqITBsDneAbwsJX0XiRMARelSGYUiHmMkt3
pHvOgarliUNtLQXiFL/NMGctMBAstAAleISHv3oK7KU9yiWvFNu6ptdWmKNmgMnQGCVB8QXjx9zf
l6FzfrM+LkPWDdYGmMMVtIWUheCf94l+N5SD1aqXRLlt9JtadUdIrydPmVLzfI+3d0ykL9thHiAu
FB16W7+KL5XHGoz3ptt6xa/Bld3sFTkJb6FbWcF6ofQ3rdzCWBZTTUF4BRhG7xKXCgTnwH7EoCED
a++J9z7M+3BMFNEKENSRIhv8AJPfUtpeq6Xmn/92m7soQhwFqDaQbpuMiXZIgoq0WXYYQjfLIqdU
jpUmcr7V5jpWRpgqIFTNWlIi9MyzzgeM2+oyHiaWZ4FJ8/FHQYI4gMHZIC9N/VZ/B5mqrVbABLpK
bMOukrD7enJM43cSXpQqZ6JvM+T8NoFp8q++tUxVpzUmuK6N/kHOUR0FzxE5iJhsOv/Fz28V5Bu+
2gEpYN6Fegc+H2hARpofBa193sLm28HnbpmECThpJ4XZ3GkS7vbIHxzJrrwstQW3g9SmVR4DQDST
V9UfXs7b5a2MCUNFVPWK0uESNLWHIO+tQON8os1rdr0w+gtW51/SiiwOKyU9oN1B3wtKO32QrsNj
/04VUUsv23GpibaD68ovmJhTD2Ihz5MufBQG6T490EYt3iYueFhM7uqYWACh0kpLzBHina/0o0V2
4XVveO2BvEZnN6fQ4SVl54OPyUqKCdkQpmJVL8ijL+PsupSOWXZ93ie4i2Iig9LmJhlSOfAhGYj+
Y3WlvYQP6odmCJ2UTa/yt//RIhMrynFuMVqPaNc50oEiTZM7Y7SQilmLDU3i1+InD6jBcXy2WI36
cuq1Cm0HI/blHlrZ5nfSoU8fZIvTMiqVYEDPw+9nf26uU/FCSV8bjfetNq/XlRkmblRBJc/5BO4o
aRfd09mYfNcmVuyLtgxVMr6ADSfkfrRbV8c5M9q4ETKE3EC8SfIbyTh1haM2HDwZx8s/PHRlpe1z
XQuTVPD7LPRMqBy1iZsRXsyle/NHDgYMOjjYMUONV4SvoanphGpMU2jxUDoFqF2dDEwWa71V+rRB
OzYce9su92mOiUpKENbxTAvROIJ6myBZk+SdP0c8C0w0ygc90ZW5wNvEggewPLTj5/MGNrvpFLb/
z5YxaUmmSm2uFjMFUyX3sytYrR055GUEYYv4wH8g4C2IiUQViF6nVpvAXDoPsV2rkIoJlbLkJHTb
Pv25KCb69AsBE5KMadrC6Fy9ewyqwSbKXpN5zb9NQ5+tCJZKVM9VKJAJKd6XfeOQuvUJ7JjAJITH
2cvQsILAz5N2+R1c06qMVxkvz6Sgm/tGB3NWcTlEuRWWx6LPOL692TReW2Gcu43iWp9NaJMFD9Ux
BNvwsG8VRz7F981lcyI8Sc/NALHaScbThbmctDJAcpm1BwkPcVDyTArOrcSzwfh60isCpHRgY8Yz
TgqqwcWbZJmzcTwjjIcDU1tLJBcwyT2LmKnqAjBqV8JtjsFCztHlWWK8XGoNtRKhuub3dvBqvis2
WHoikMeE/oLnvcStvdjjVn+bIfbzO7GvYV2o6QOEJEVQcJaPVIMp3XVWX35Qx/DDBWeJGv331bVR
hfMsFxrIIsLlJLWplQL2P/OIL7fTo9WaGN9rItJ3adUP/nJVzpjfgKQ4ID7mw6Ray+FvDmLuvApv
ZYwvLgUJyEil/zCLmlHOYxsyLVBdxbTvbfJYA9OXXwn3HI+Rt+5H0M9hKhswKo2lcjaMVChlLc4O
o2pRRF3kKX4D7tLIRrcAdDjRzTBxQuRmwF+ZpP60+oJmJ4t9AZ5MP59fddlXw+9kZSAVou/bGMzS
meM2zvHQiiFaqKV5GUynNieYSvPD3j2/dZuBfmWGOWulOepR1xFc9drzUGdePVxERmPNsXPezqZb
fNphOSEUgtaRHKHbIfe7ASrRZrkLuDRBm99kZYSpfo020/S+BWV9Eck3iyA5gd7sz6+DZ4L57NU8
j0mWY7/U/CqVaktTOWPG24d2tQjq6yvHEuJElAsZHz4ZL6TGWvCsSa9evMmr4MedbTq+HjpcJlm6
N3+kmCuzdOErs63RxGMkwOxoy88y6GvL0coeJ9DqjXtp+VaIX1lj498yGhXm5A0ktOE+uxed6o7O
O5k/hoOImb3S0wL7W7gRAB3+OVIskqjqQUKq4AkJnUybHCZMllZecmdeahiKeMx90VUu8M5JOGvl
nDCDCYilLNfDog+DLy7jGyB7DrJE9H9ACCDyoGa8Q8bEDCGf6zytDQBjQFfd7UsMqvN052g8OOcm
TLxYJikX5UnRUMXR3CnfiTsBbLW8dgXHDEv822VTBskVWmbPT2Lhq8HbNPwcltMyA40uvxFB4Xyl
7bbWp3OYTOzo8mGE0VhEJ2Z5VlGeBpVFrn+6rUPZUdD9hrYMb4aUE0xMJpgY4RjWQZjSdD6walAX
5BInvG9nu6tlMdEklpYqyhQsq4g/xvvqXfgw2Xg9vU2AbefBAbnmmChSC1M1yT0yDuiQ3mKExQVg
4DI/xtfSHpTw9+dj8eb8wOpAs6gsrTCFVDVCSPsdVCv/lUOjxDV2plfuiqfgSHmwW594ySN4TN6p
Oig/j9uO1njjMUwRHNWSxuyvTOQimIRmgSap/K7DbRLo7mFG9UbfmaBSjj3esBUNF38cwJVBZofz
qOqKOW5Ag6+otSUludt3lRsEuWs26tUYTbz7iDrhOYNMqJ6yRRiCJgQs7WDchGhRCnbgkecPeDh3
XGH7GK6Wx6SsZSeEixICNRV9jPCUOyonn0B0O3qiFNXFoXCFF1602W4WrKwyMbqSYlx+I6y2buNP
d5S+pMmt6hd0BXH91U9V55x3XRqJz20qE6n7OVFCSWlAF51MFgaHeu0tU6917VnAWrm8p5tX0Gp5
TNCuBcAZygoyBtopeG2O09H02gc9t4yjcidDVHD0MYmIeRROy4+64plFssBaqajaxJAVdIC7t2J6
TRtOCr553X0ui+UUrMcpbYse0KjEeGhTRxqflIDznTY4LzVQI/4+3zoTovuwUKDkOVGs6eSll8Fh
uusEp9w1F71HvPHexAj+HdmbPm8qnLd5TGAJpyhJZN3AQ7h4ucxX+vid+mK1MGp/le9FQ9OZQVig
fhkMJ21+5ctk5QC1VjrnCtq8yleGmPghGdkw68GAr+R/8o1Je17hyXMGJnCMRpBkAqoZX8kA7cQn
qk5VzxlI+OD7POfRTJwwNTXRzVBbfLH/GElT7wX0Jna1q1uzWx8Sz3D0k95araefjAJaiYElngiy
Si61HyeAsOWhIElxkyrgPupt6GfeSofID3aVN73lN/mO8qIaIaBsuOEvee86vCtPZ6KJUjTCYgwZ
0F6lNZWWcUBFdzG/CA8Ao4h2aOdX5RNPJ4RzGtjysSHqKI8LZU6s7w31WGqcUMJxUpZMUATyuhzB
JIJ6pPOhv71PffTpDrw3f46TGkw00Zu5MUiECV9dfa+rwurbU8t7auZ9H5ZOEJBYo4u6YPGFfebL
Xu7mCjLZxs0uKYkESA+eeOTsvK/DxJIhqc0qhgKKrw23SzZbfV7b5+9LXhxm6QSHUe0DccJd0mQ2
oIW0l4XB111Ij5l2RCx+Li5Vu4KcM7SHz9vmHDW2bFw0PO0ULfZzgWzzqNtKdSHnz2H8KuWlB51s
3lJ5u8kEGUkYOg1SPYtPburH4SjvA6dAxfggHqAyeYidxG54kpqcBMFg0hFzqFUt6eH+AjgG21th
eEza255XO3I9k4kcIVFilP0Eg8uach0O3bU49F5vmHuhRGaSak9q31td2OzSsrbl7gHFkROks9t0
5f35b/ovGZ+qYJiDSBiCYG6lIWgTc8gXtDnAKYWOYejSiZwr4PNt1c5AAc9l7d5ssIDh5B+LzAU1
j6JWmaj4DnLohHVrackxl+6ypLf08Ug0yANmp6o4pM3d+aVuh7ZPu4w7iYIpJkIPwTYiDfs47nZd
L99MQXpSlcrKFX1nTO9hL9+et/ovifynWcalgjQKYz1vBV+IrOCniC4sEvkSw92pbMuvwd2C6YD/
UpHR5fx5RX/aZXwsLctKDTrwJXWtqzWplQX3Ibkc6/sp2p9f4vah+W3pD6iiucRaI+LQNKFTZjtN
uJENp+GJMmxHn08rTF+iVIOhbMSc+LL6Vzr3/hiZJ1OIvLhMrkdwlMkzT/GWs4Msq32eLukgQXbP
l9vnfjl06WnKrEE+mCPnEG7X759HQmFy3GwSkjnEfYjSsvHzQ3SlvVLiixjzz8Y98VXQEEHT4yq6
BKgIEyShJ3MqFN7mMhdXIpRKWDUojMBTWwn3aZtZ4XQimPM2w5sw4KTcnJOoMDFHiqN0xCzUOhOG
oDt3Lme7CbPaVibSFJj7FtpsFvAcaM2R3R2pUNd8jfYx8err1Pte6v3pokyEmaoSz7aQKYZY7FUI
3Sr5timc82dtc9ZIW62JCSdmLLeCHGPvVEs6SL/mx/4StDYnkOmUO82Rd8a7fkBA2Rl70LMYFrc9
zjvsTFgBZLgxghrzVdqrMduL1/i0RyiAg025M2/S+/oer0wub+ZoO1/8vbMq+VqkyUYdzX2CVJtA
ahGKR+WjwOU84NlgAgyglVkpl/h6lH3sI0QTSkgIkuFLfSfjuTUI7B71De+CoLnumUCt0n9fFaBB
mg46qbA2Sr0uQuuVzgiIOwmD+eMFr5renMBZ+Q8LaIj1Jq7NCamHUFita1rF9d9SHdFslaVFMcUV
xn5MzhXB21smvsx9GgdTl2JMFroviad2P4aExx7B8UyViSp4VJPlGXRFGC0eP2AuiaNdl4JfviO3
csB1sNP9aTwoqXX+SG5I19HWyKdzMmEmXCJw1ESYHx1wGgBK2oWjrVkUzgUay2+NU66tMUGmTqJZ
7QimRemLUXVXnpbQUm8okRsoQR8K3nAqb1eZeBND7VqnuHdfIbtEPyR66LaQ021N9/wu8jyEiSsG
AGSmOhuznxetZTYX5rRYIuFM/XCMsINFYjJ3f6uhk6jwMHW3iwcIx0QqZy2cxIFVS5WaQgclM1Iv
lUxWSkoLrHth+JDFka0Y3vl9oyfnTPRgFVMhfa6hZBGTQxI0v6S+uWqCknPncFyAbe03E1lGrap6
39B0kPTM5f3STZGllyQEhKc2OOeJ95GYWFErQT+aMlDuwBVclHP0XuuRPVcaJwnhRUIWehLMdVF1
KRqLam+N4CIA0FmxxgLMKJOtvctueRU7QWPz8Nu8gkBjwkVWSkZYxMviz+hY6c/xRXxI7ayx9FPu
0+ir3xf/RTaYc82wY6xdtrShEjbJQblZoJAq7qn4hb77b9x0vLJSY8PGGKcmCUoVvZfC171ln9p0
6JvqbVEGdN64LO8UMNFjruugnnrMlSrDw1DfpQ0HE885AmwHX5RbDQEJrQ8y3xvBX71wZYAiRew4
LQ/OMthGfiiTuNBFqLBUuglFlEQs/UhaJM5ieFaYhAPJ9xRIgRr4AySIIH3Co6vhbRZTzfSCWDez
iYSmMfyQEDuW5R9ahpcDdAT+t1jB4oFbMoRNtMzIuCcvzHaTemhUTtuAtxoarlbp2ZxKqRzJDfHN
CsPRBQD2hmILeJ7qhZiTwnAin85EhiYVQyWjWW5Qe+1wFSq3svJ0/rrYJCxZpQ86kz5IxpilCSTE
fOMh/1W9L8+ND/GyOzyC5c/ibBOPHtCB9iS49RhveUxMiISgqUFnnhz0abKgfSXXsiXxGti8sM52
5aNhWtK+wQLVu8IXHfNpuuhACj9hVH92MLZ5V+xknpCHRH/6mVuYbcubYRbUwoKuLGViocTwiwMN
m10CXD9q+Mo1QbYBhLJXOi8imMaQrE07stdcRbVupp88yRmRU2CzXXzFaA3RaPA8g56TsQPbx664
W+4rNPe6vXwy7mg9Ux3m++wQonHLOZPbszwKCIpEomtIjZlgnAZLMUcGgiUlUo73kI7eU2bZiguO
+Zdv/dsSG5Y1tITEmMjhwUDKT9wUut8REpPL9kXDf3ayO1/EYMRROWH6Xw7Rp12mVOwMSJ3nJZiS
zH3rLh5x2930BmjnX9JdPtqNO7mhnTo6CILBaKB+a39VSTJ1ohIQ9DFHuBxLUy8IWrZxOsy2kIPa
JAnf2yVxgbC+6IfOapVlBxHxK0hNc+6OzTO8ss2eYWWJoPAMnXqSXgj55aBczrnPCVGb3ruywfjP
UGZFJcTC4memZV5RfSHQuu1mwPAaS7mOMWJkWIYXX2U75TJ64N1e2071af6PsyzKplgE+LjTc7Br
rjHVB9RFd0gyTDaBLdshb/o1D8yy3QFcGWU8qlZKoueDuEC/ngrmQNX2TkRGGsOngeG9z4/QVXKX
w+xEF9mr6ZQu70Vuu1m2+gVMVqCATVjqZfQgMfWnHChCWrDblxi4IUqsr7nnP/JmibSyxuQI2Rh3
Zl0vaON2mVVIxVXQ65k9TpI7RumxSAtepsD9rExZ0akaCZUUhezg5T8AQtw3TyEUiUZn2S1gQUw9
KJPzSPQ5p4V9rMuyXIiLAk8Og/bQo55VFitLOa3b7WC/2koma5CKpqyJCNchN5lP7OJaAX1V8KK6
TQNqJ6rGBf0jaOrRYM/lzuKtkIlFydJOqtLAuHIydmCNxbBouFMsDeMCM1KJ/6I2u3nXrtbLhKA5
CWI1byII3Gt9AlxwCkeytUbrr/vYlLylr/X7SDSjzCqDKI+88467XdmszDPRadLnKYxHsBl0zvL/
PXoIBdiTTantQ4/3CLHd8P20xyJAQ9DVCCEll8qO+WU2WtINqBOIS8HQ6U6+NY5oZyvv/Ts0lF1o
Mu20B86COUeVBYTWRkiqqUZfLW6s8LGgD840IIIqbJ/hQwcW9Npd9J74OOXN1Hu1dCYkleWQl5GO
pVfP9JKl+Le4tjBab/4oZiu8LpFTQHeH2GrEuWM3S6SVZSY8paliBkpYhwddnKzsjTS8jJG3NCYa
6QQkBamBV8H4slYMO1pcQTUt5XsDk6uF0PO7ql7EMNfLpEPUC2swV4HWziYvQQRKZyrXHrhcjABv
49hglEtitYR4pUvF+2kEtJYLXudZYCJOVWFmkhiIOJWTZpb5HNmxO1lQSd8Lp/CaPpTxnnV4V6PJ
RpxeVycIluL14UAeNRs6a5fN/NHiLdxiFxCXc+J4S2RCTN9CsjxoZMMPThIUQV6QAzgGJvNAj+FV
t9UNON32502et4jO51c3IYOUNaKKFbYBtBnAdwwO8PMWtjEPvz1RIUyGE7fdYEzoZqBvbb5j3gCc
Iu/yjWH1PmV+zWxehsFbEhM8SC9NnbZIht8Vr3Xxo9W4A5Tn81QwN37dtKVJ6Oswmg+jnT+Kz/He
fCtx5e30y8kenWyvI05baMnDJf8D4Pr8zasQuv7VyR5Ms5BrQ6Nc+/ljfosBfC+4l+7V1wSvxJA+
vzAuw6fz35BnkgkmAQnFrqOHe4hvl6qDyKAbpxyYNe+zMQFE1camkkcc7zS6Icp1h3ru/CI4F7jC
8jEomjyUmFiDPMKrcdPcyxfxw3zdv+d+tB9O4wUX70Id7Y/eAOQSZZlAzZB8HIzVh1ICLRpzDdJ3
yREIxb24N/4a0AIACzE4/b+Zxn9aY76RpkpmOIVIOQV5+tHP8l7KloPREzvPIK42aPs8UH3UlG4P
DgwL1Pwv0mjy6uPt2+3zRzAfUYmmQu+lFAwiHpogz31qLVZaW9VFhxdGJAxX4IhMMeXEXf62h34a
Zi4HUYWEU5W2yaFWvaI6pPV9yXPQf/GfTxvMbZCrrWBEIo5942g70fuoT53wgValzW3u8TD5vCUx
l0GmFjA2op8lV2YMfHr3o8H/uGYUac75k7Gd6P1e2EcmunLUUotzc1IIInTqaN3Pqr3BTIm95HuR
S/HLWRSrVTfqcR0NClpELYpdfV9cGdfFBcWcUdQssgYHyFAOZvlfLqDP5TEXQovjKUgy2ibVs3CF
GSO0FRz5sn3Oj8JNss8OwjVPQXi7E/Z59CXmhqgiZcBDFqRSp0JMraCQj0O6DI0lzdlfRNQS0NbN
pzoqmqt4Tn40WcOrHjgH8QPHvfqkS13mS9bXyWERI3vKbjK58oQitDAk7513Hp4lJu4UcTUGlakF
/lJEnhk5zdNcAUHc8apdnpMyoSVN2rBKZbzaYQ7BmX9gzgiDi2AQB+eMS5zqAEJqHzXBK6+U376X
Pr2HiSzARHf9VAvJIRfcvkWZTbhT6pyL4qPJvPpYataBdkkAtCc41ZfqBdVfAU2CXdxi2MfmvZjx
whirrzvmcRzGeYmO07P4TEuDyOkstcIT3QIaGsD43PMO8i8NmN87yLI3ys08akqIvtpom1f1pWbX
D+Ck9Acb5IMy7VJcCdfcy5fz2WQm62y6GTQyBaQTUhSMl8TW7OKqexus4TA/6wf0wPffLFA+18nE
mb6FHG2sIWBPpnQddMQiXegujWY1fXjM2taRp3Sw6iq3c3U51NpNkUlukoBXOFk4h/JfKpfP38IE
oLSaMkUbUGYGD7r5ge8NnBgjEehQNxBA47Fvc8K6TL/GyoMnIZ76kkBDQskw3P4WQTxo+NZ73GdM
ZQHLU0dSNGenxdeLypKEy1i9lou/kuWe4670Gj+TtslMoBFJpWUlxfJTBUMVUOU9OiAoxN5HD4Qc
GIatIF1H+by5rzf0o5yzzIaasStVfcFIS+cQOwyt8RWtHnS9BzcJrf4u/uaw4WpPmZRGlhItUNIa
s5RilD8kIwE0oUQLUUvSIxGBn5Tn2VJJkPtdnNb7pJEHK20K0zIwtWslZd67IyHyq1kIjd+a0sB5
GN2GWK1+IJMEtabZaemAqI8K3Abp8L7bIxfCFMf3xHq1T1MsmnmWZfAaq4BnxMD7kQk8Rm9JaFrn
vYsTlhQmLAlGJk9hhoeroX5uOsxpabwUnONELHg56VQgNXUcxX/kcovCEi4RfN+1Z9q1MHizL5wE
gMUw60WQ6RgkUCkKPC11axAfSnKphzwCje3Zs9UHYoJMaUIDpTBmGb5Q3Hellbxg9AwCgcJjuTPt
1ql+1E7vSA7Zi27ihhgTMa+yAy8t592fLIi5lNNhwbwsHusflBuqLZmf9MaWriD44SgXgpO+nXcZ
3hlQmIAkSF2okgo5Mw1IVNYgP8VHc5e5QBpzcHK8b8lEoKjoSCVPKFnH5kiUg4zhPs301PyWsyTe
MWDizky6SolECXPrrmBa82MB7CvEESNbBPuF7KZ3ocNDunPyR1Z0LmqbRJVHxfD7VrfGxHCy4IJo
rdXUt5JZcI75Ntbr01dZ3DLU7cRWLvEQ37rjL4oLENz5qjyZrnqaPXJENvnUcjG+nF1lSYCKUiNT
kGNGcGw6Sxl3tflw/rtx3INFLINUpjTTBRlOs3ghaZ2luFia10Lkvdnx7DDZSxgIZYyOiuwH2c+h
OYhEsWTpUIYv55fDyVpYurW0qCaD5LPqpyXedBR9P2IEuG87TmeLlwCzAGWhFUkdEcyT0JBsov7M
HFBmtqOlWOZOciCM7NRvA++lgbc6JmxEZIklfcQLgAYxifCnaD6lKe864+WZKhMwlmEAXc+CQrd1
gx1k+zyzwtsqno4xtSJeAwN2/otxt5IJHIpsBFmaYisBgm6t8pa+hk2dNY6gnCBe4eaRFUpIDnhV
E28zmTwkEDI8IcvogHb6biKpNZu7LuRALDjHlwUpa1NllgLYPvx61BN7EHJj3wo18c5vIScOshhl
JM9aUQ9w+nwq3SrYGSY0qoqfo7pP66fzpnjewWKUY6OuFTLVABxisqIAaUAZP/6Nhoq9QtibvPYS
J278AVgeTT3XW8h+LeRRVwp7kBRLMt/y9o6zMJ4hJhWZ5gxgzQTVZeLrz/WtfIF5kShwmv1kU8HK
pbbIU1xY6jWPIXIj+zA1U4cuFRjNwSXLVkGLFOdNm4Avmap3Z17w0u0HGyKSUI+vAIvh1tHSHzXJ
V3tMFKlCaUiGxcAkuB9dUzyvbpun0qcwp9Drecf7zyPw1RoTTuRcbpvQaIS93AMBNAxW4dQ2RdDJ
AQQ56UM7aHI5NQY9ul+rrq822ZBS95KgBSnkTqbCMrPBUtUG2ir37XhTavmpab0YoHeOA21uqwnJ
MfD1YfyWvXrGqRIXvEwBlL0bMJ2W74o9pU+m4uSFzQNrbO4qYF+Q+YIag8R2I2MtMopOlZNDWl5M
U2qVw8/zy/nzOACSRoDihRidbqosVGGapYoISR8dYmk4yVl/JHJ2iFFMhiqvm7uxFsi1aYYORQ5N
lliQlhhNYyyFrbBX5qtRuc6m/fmlbGTbWMvKAFOhVUWU5rkK0cDxQKXcl31xIR7oFNh/eMqjf4tx
vS+2qJes2ia1Ni5G1wYJOCyovnNrAZx0QXUqMdWxO7+uPy8wLAtqgRSeiWdetqvRG3rcLD3amFL2
K21sIsVWxBvl2QpOX4wwx1dJcgFic1OGBsZHpeJNH7i93qFvXnz2sE23W62JObmVjtwjbrB9ZE52
XUVO0zy/qwFet5SRl01x18ZmALO8xH2ZJ4fwsXMoRUZum3YMeN7sgOXqO62ZLx+MbUcMYk0AsIpV
ZFaUASp2q9YOXvRbOhUcWBmtkVpbHC0eInHj0v5qmDkASZiXxiTW6WHwAAt3WxuUYoBBltAAiT3R
P++WvG1l2xVLDOJeoqJ7NNqiN0LCrrL0fQCm2/R+gST4YhEuUc5GEokVGqKqQNldk7CNX4+dYWZy
UueNsR8xx7pAOlPeJ1e0C947k7u40y6+4r3HbK4TaqSqqUHfEmqTDNAiJsmI1K5IDq1b+dkL1bDT
XiaM7xHHeOuJ9Y2Yr4vEhKok6GAht8GcjXEkZRCXYXooxYOgvhKDk6xuusnaAHMehqknYiqKmd8B
wgHF7tBF9nMzwU8KyPHxcCpb4WtljdUAmCFKXmg6wleY7GPdrvWHjveQtXWziKKkQDQb2ADoqn71
irYpK7zt1IYfmT/M9mcx8lydRj822q8NMNFeSZtaM5oxPyQy/A60wAfJzbzpKZBRCOo7xdPeitvO
Tg68I729Mog9IdMwFPwEZmVDrMdp2yW+pjmVDHBK8Xz+FNNv/efKPg0w9bqoNZMpp132MZpKyYM+
tJa5sP+teC9SNan/XwdzbuW2hEx1Fkj+iMyi9iYgCRIwaOi8UdvN/YKiJ4KDJlH26K/7VUe6kSZm
Fh4mwLGn2RIbXn9o0xVWFhhfaxI8Z8a9ZuwXdAGipLIacj+FN7VxILyH082TszLFfPw4zkY576P4
ULZvY/hXmh5V3gT2tglNoqmlRmPO1/1KyiQVlXY2MSUV/Cil4qFK5BcyGvfnvYyGrD+8DF/kHzPM
5zfKMmtMcY4Ow1J2tqgG1xnOsjV15WQFUvq2CCoebOq45BQI2+7waZcuf5WlSYbcJHgFTv3UuMvL
MrCKDvKu/9vamDKrEaCap+UGKn7gE8wR/YXZ7mRi98HLIO2lnOfim3eguNpMJlXTwLneiS1BquYh
VUMDVtxPF2B8rZ3Sz1xhlztR/72kZm2VuZWauIgwSE4oFj/9YVqio+4hbg/EONXhqSzVlvb6C+8q
3L57V2tlrqpJyaNwlHoBMxbB6z9ijGgZtQ7U2i/CiCvQzTkQ7G0VmgYRi6EKD7PiBZA86NCWqjuJ
4zPbQeS3X35UMiu/FMZFTOJuTvxAy5wk0y8mrXo0whIPdpOfBQWPI2ujqW3qq6/H3iOFOUjlEE4J
crXeze6z69yta2vYp7GlHwDg8YqHbsfvvW0AeL7aZeILZOlkbYCc+0G9GpzohbLtNfvwWB4l9Bnj
q+CSC6bjHPmPX7Ta2rRJYvCSCokfHalW1HgS37Rkh/lfD+2d224n60ceoSHPZ5goUxh61zUzqMDE
4f84+7LduHWm2ycSoFniraZutdtzHCe5EeIkW/M86+nPovNjW6Z5mt82kLsAriZVVaxh1aqs9Apl
BHtTvGK5u6V9griCXigxdVuV6ZphxtvIqpYgv16zU/RjxUBB6k/H7YHOETRPImQAX0nfRDF+RrHq
RQedO+LQbXTS8piqj8biri2evObpsg/lhge7UzHOJQF6tMuzITtpWe8Z5NC2GBBQV2/E9M1lSfxv
9XYoxqFo+ZhldRynJ+z+cNM2kGpwD4tgxoLjsC2k1V7UdJuMNiyy3pXBvLoCJbcEUyXCx1Hz+fiu
/nsatm1UShbY5/oZvAu3squ642E5Sn7rAYB0U3qNK4nk8Y3rTR4TkUS9rMZIMrMTZma7gBDndT7B
b/wGE2Gta/8CvEKY9An08AP9TSFNa9/ZWajOkmOWj6QHAYKUOsX2YzFEiC7uCTWC+p6iKTqAA+8j
BisqZ0VadEQMJVjtcNISXFSXVZDvFHcyGBsmuZRPVdQoiLmHELt+Nwz4dohVT8kDGKJDdDYjd/l+
WShX73cyGWNOm80u2hkq2XYWFrqGfVy6Sy7oQXMrcJi1/Pf2GDs208aWpBrOdwqqL7oPZOHBOKze
gJKzKQjtOENW8IQ7WYwl21aJO1x62oie/e5b/DD8Luh+sVdAgXUfn+UAGZm/3OhXiS/Ky7gWjnwT
VUyLoInJfMKqt1tlxcTraczAjNHgBZVBDdg0gVG7n/hwBtjZdRk4cJ3FZ1Ukl9V2M5BxzqNTaT9b
BQt5yafc4k4Ko/bTkOh12RnRkaR9eyxJI82uPq5RQKw0Fu6w5xmZpqMJosPMaCH9vZGlfdKUsoms
dgomb/M0b/1DN2joTnSr+G3izEdRE5CXgOwlMnEIisKjkuUt0tzth17DP+qpt5WWY6rg7YwPdnm8
/NW42rkXSK9gF4aAeiqS8rkpwqD3qy/WVXr/K3seaLNpOG43fVCGBoxi7F2kwNpd1AueOc6EKRZR
766Y+aCgq5GTrUWcYF+b/uyWN5LTusBu3hk/cgw+VscybIP5aHnjSRHhfXm18b1sxjjyZNxa1Z7K
EBWmcDumB1TnkiPm/lwhnzPPre1FMW5tbDQlT9s8R1xbhdXv+Ul7Se9Nb/ApMbx9XJ6qJxGvnUh5
GR/XTKqCxQ0DOab1/EO32t/aaokqdLxjKTtzZG5wUMyljW0YyOwO3vpV8/JT6eYHNUy+9ijm5kH/
IgK+c1/ZnUjmJmfVkot86vNTMz239ei02kFSFT9SvCrpBecTyWKusDDkAt0GlWD744tp+/naHLM5
c+3ET8gfgSFyQyQwLsjocplocTG+BnVOsHppPWSdyhuzwNoc6WHUHWqIz/oX8xZbNgAIjVzld/G0
6M56fB3KFefPVM6HUG33OxgPlBSm0rVNWqI2P3loGKE2H3nFFUU+/A+AZu77tJPGuJ90Ilm/dT3A
Ftgf6k5n2gzIMJDY+Ztb3DRf8ztwxhxEryI/XTfwLJu4bqS3TPltMcvYNie9w5wNOEx+Sbe02wKe
mqlzigf5rF+JgLc8v46dov8KZKpx2Cyq102rkyPJulNXEmcyF09ZUgztr+ZNqf6pclPg2vm2+SaS
UShwFg79EiMt0syHWr9L0AIU7V3kuZj9qRhdGSJSYQQlRde32twYOUS1iN4Hno/ei2AUJAcas4u0
LTmtKvJI4mg9Ghmd05vrTSe96ENaOmlRhXFm3yhy9fWyUfJLWLvPRu949zqOm4rwae6w6vspvqHo
I4zVZM7aOIvljpiYjTGa3r+UY3BZruheGbe6jauOygB13R1i+8VtbCGqim94b9rBuFHkJWhzS0t+
KmpH/ifBpmqgrZvnKLAVRwOAUANV0/yM5l88CD6pSC8ZpxpJYzyO1qgfy/V2Tf7U0VMl2nzL7xzt
vhsTc8flpi+ZpGMuEvswcr/+M7z8pTrGiqTvqSw4Ef+Z+Pcu2eE2rWurbrWwtdNujZPUJaFsy06+
Ki/dMvp9sj1d1g764z966DdxjC8ppGppTQkbmWS59rWknxyrBR9HQmKPWAWwHXXsy4PhjJXkXpbM
L8+93esr1czOHqqhIJjrATYuC8eflZf/KJ5RKjt2sVP8VIAOMhCNPxAhJImrrKYMwcRCR5UFXTUF
FqFWckWOEfGlCeXr8T5e/2TVw+Xjcc1uJ4bxNam1FdNWaErYp99m7WsiolPhav7u7zPepFALEBwT
VEGi9Bjlvj09F9JnnP5OBOM51DGSSd4n+SlO0O2u26e0zNw8nQQ3xS8N7OQw7kOPKoz72RnyylNz
Lu7oo018rB892Y50qAAbF0WzfJPeSWTcxpQU/VYZZf4KVlge0/vuWH0FaAYwuOhGlIaJvhTjP0g9
S0kxD8nJAiLz1NlJ5252rIIWppoEMaZAFMsztmAwtlSQAIVLFxITNY8Gr0svohXj+oy322M7z1KW
gtWLFsQos29+AkgczWD5KAqsRIdR37+XwzLplRYjYCbTlYzFvg2I2qTfl62U7wwAMLIIisvAGr2X
kajEkFMtz0JZu+8Sw9Gx0LL/oU+/LovhqzhQkKqGyokGZMB7OcaaLf2UVgQKl9xpIMwfAOGw/AkE
roovH/XYESI4uA7oTSQbls6l0sWlNtOyJQU3gfWI0updrbfNT2zQcIunTZQC0w/y4S3ZSWTeksTe
er1vkJeSrs0dvQbKSdYsya9lqX60I+P7bGwVyts5ptGy4YutTE91nI3HdCgz7/KFUwP++FNs2SAW
lgvr7BawLm6WqC61PKyzFpvkR/O4YZLb0fXqn6lK4cywry6WRR0ufipgv4llYtgeQOjO3iaCPT7t
TRFMLyliPNCxUbBr/WyXQlJ27jmJTjRAGbHbWGMcmdXEqWKAHThEJc1B8cWt6jQ04yZzs3Q+TqaN
RRDpJqiIcw1zJ5RR5ijph6KZEFHKFrBIhubUNnRsENRVuab5JoUFlPWltZpKo2ShonzNrEOy/NaM
YOl+XlYUfhSyE8MobSXV47bKJgrt11HhLV506m6HZ3CVzwoarg1SEZcCyYy7XrSmiK8tO9GMg2vU
qehbEEZjNWt0mO5SH/l59MU+Dz7FHxq1kKJBeFhGP2PN7PoG4+/HLpBPZuekkHwC2ZJv+PotuS8N
XynQ1ZaPokEtgcroTDRUpUqXThIqg1oPgrcoDdIhTJLSF3xMbvC8u1H6M3YhZWbra241C2W7XF9H
zzC3kqXBbLjST8p0H2O1OPrnUnVWNEeEdec63J1w9i2ZjDKp5wZtX93XsStsnUQwbJ4E4P9UDag8
2qZhrL1eSJmg04vmZP2LbL8IEaJGeUa3l8CYtlV0g03ArnhKsGMBFRvdN7EtDvqBiXRMf4KFMHar
+2XyhUVNXlCxk8xOk8wbUbNGstGjTNyvlEUNZFK3lHzJ8otb2yPXcqB6q+2kYAgUaA3v3dqLZlyA
ZWadpNggUaMv5XiDXQUHy43Q/v1Se8kJMe9leTxb2ItjzL7ckrKxBiM9zduxHm/7+la8Y4IaMvv+
7WUwhq6BWsdYrdw6yqf4OF7nPxQsX7gePbCpuZU7Yq21c/lQHKpZYu0lMhauzFO1aNuQv+41pPDK
KaTbFUEFFkJ2662B4Q4H8r0Etc73y7JFF8pYfZdtxFSWMT9Fw7mtzkUc5O3hsojXaOnShbLGPUzz
anYzEBZLh2RYU92kmJ5mXcqcmUzhihU2RmG5cT56iDKr42XxvBPuK/6MWWZpsXW6vlG2OiTKWGEz
Kx42a39CMXdSWBNc1DmzJmkF5Xb3ki/Xs/20FKJ7FNkak+t1cRI1wypLePPsg+K1hx5ZPsagTSQQ
WuaIxi8E/oyl99eSlhT2nKanyH6etmdQoztFirXdnbC2KDoY84mUqJcGLPhMTzowVIi1kyC+NhVH
/bZ6/wstCv9gWGQBOlhbAWL6/UunDOukmmAQPxnaOSmuF3KD0RUwTF7WO27AoMpvYhjXCGyrCv42
Iw+T6Ger3STdyW5/AULgzGbuKNIxba+39A77MfM5iLC4ptocK34YW//y7+A/fG8/g3GZ67zO27wo
2DlmSYd8wljVPAlMjBuN7Y/KuMzZatdo6GVwgaEwHIwHTF5/137kIVavo1khnUXL0EVfkHGYalpY
WgkAULhg8q6PK7dITB/dY0/NG4HV8dwHYKiKohhAUMnstsi0Ubc1slHB1KvalecjGIYdeRXE69xv
tBPCGECklSrp85aEle4X24tlCNJL7n29/X1W41fkVXCsURSa0s1YHpIBq3yNICnz4LKu0d/5wdPv
5DAqP66xqub9Er0CVfLTcBx8AramT/Ay4MHcyWF0OlOLkUyj3IXrieIB5GuMgT6MgWZgyLrAEvNC
VLYRaAFhFLyO5KJF8FiGzVJ7a5I7U7060n/fHv3+WIxaZy2munrTSjFqSnFSOcar9WAQ7mjgVlT2
10dPuwv1lUku9GrAo6//aM4daC0STymd+lfy0wZLU+eSu0a4MIDe0CXVoCq6k2liGKFoG7iI1k/U
VxgYncJRDsM/FO6TCrfF8N3vTkeY13JExyqOVemVFYruaaCTl13mSn+Ma0pCh894TJ/RrAovmwC3
Prq/XCbRAKur1qopGjp0M0IGBOtwVO5fSe+85F5oCXzPYRi6ZRiGrbOAviJL0zwfS+m43EbXf/HO
neKPwYxLze4pWbVoOzXfFN4kMrZn6GlLB8vLU76drDxxFOPONu4Fl8jXljchjL1hK7CuDXldvk6Z
lCda9WuO5ohyEN0xoWmOMJGhj/5H/XyTyNhel46ZNtZVBonmSQMqUjm0oXqMPWG2JvpkjPXVk2T3
xBojup1vChavC2nEk7vYK1E7agBEvifiK+P7/7fDMcanys3UZRZQ1WZ8r029I7fXy/KtnAUQO26b
Flxr/2ojY3MkWlpQkaI3kIX9jXqS/crbFHecARxvPTXIrjbTJZlTPl9WF5FKMibXtJtUdzrlJZQK
t9RPJrB1Rf/nspD/j2G/HY55pGW17Jdcm/ITiAd/Lef5On0CmV7kJ0f5WLiiivArPeYFhWQzikqV
s3hEYn8i2O9yTzkVivPf3ZHmjAZx9pKGlPfffI4c7aRifQNSgMsn5l+rTWwNQEITVf73LjsbbQ1T
yxgnSrXvKG44GehP/zujFH3y3mQwxiDZRptk5ZKGlXyzzrrTIMslL50h4tsWnYWxgAX0Z/ZkopGk
qL0zpB6mRJzREMTBIiGM+q96I69xXCfhMFW+0R5WNT9Iw/fLX4WLmVUxq6agv6KhQM844EpZrHi2
8MBILYaTtSvze+PX5/g3BeiIRsm5vko1bKr12BvOFpK7qDCy2ET0W5aHpUO6iRG5y8cRSWBCRhWk
PLoRIT2xjJeRstZ3/mUBXN+3OwJzXYpWyFtkJ0YYgcqleQD9rVN1blkr7mU53I+/k8M8WaW+DFZt
ZXmoxQ/a9nuNfw6mwM/xXdBOBmORo6EVhgSWegSIlBEkeeyOumehvEejmc8sFoBx7sTRI+9itnWS
h0HVQdGxHky0K/sDuSmuyDXlDo0DkcPjJ5HGK+ROV2xbZaxHldbV6DaLNpb/rsWJMCM2OwSbyugi
g3IKFJEpcXVjJ5J5ODR11EkxqAVgk5OnuxXCjCyAp8NwnH2ef9E4EYXT46rdXtYV/oc0ZbyV+Ac0
BVOCMNR5UBMDpDLSUT0ZQX/Q0bKnA+Kf2xKPz0gwAK8TWLDNdraJvPbJNE/ZadK/KuoADPNNuzwn
2+hN6eETB9NkME+oNiJSoETeq8yQEbXWtzQHjLh41dH0oGHynXK/SkKMJM93aJh6t2TTNFXyWlfd
6eeSxI1pNisoBPLInwf9W9eSn4ID8cxa0zA4pWLAg5gsgUAx2ZKt4FSh+sNwpFvs3XHBX3dj9Q4Y
thRscK49KWxFG2iorrOP/66cyA4EqRGmnycF3JFWOzfuRKE25nwVxZIDhbrVS1NQgKCKfkke44W1
cdDzNAGTy9hpDoEy9vBhD7NZuUNzM6giXBhnFdY7tDnLTDXbUV6kJdDm2+PoR+4Q2AcroASPqTv4
3UsMLJN5put2ihNdhJXeCpmKeRnG7oZZviotj2YttQzQdo9Og303IIGZMbzpTCBHpthzA4CWB4Eu
cfXVNC0YCCZADHbHSL+aaU1a8CjIhyqk61n17+bvAUkNDeSa6+gmf7kskeffNFvWLV0DvlZmd1Np
3YR2c1sB7W4/LvHXEe7UWH8mw4/LYrgFhb0cJrqSddLJqoUFxUvh9n4XVkhoRskZsZGRJjTVoXsS
jfMIZTLPBSYGzLUB18apT1wUN33s5Ngc8sN0zIBSxlKlEs2K0gj/g5XsrpN5LurK6KN+irBVAnNY
RZAf/nIffCboAi0FAV8Jka0PyyQGSTWLRU+jsDIzZ1tu9UEQEnGHTXRFp+wXmq1ZrHsZ67rKCxP5
YOMtgX6SrgZPC0psV8RSMc9y54AYjnxrOpSFyxKiCHlmoKsKNhsS24RuMNoSzwDVpqWdhmv/YoIS
u/nMs74XwKjGiA7h1PTo9aITG9+8qiNcy3LUHnqwvtSveGEZoyyXrYD3UuylMtoRT3GuGCOePj0l
boQF6lp9V2fBZSHcKEkH/RYN/wkleHr/wGpZbrbbPBbhurpLYJ6qAJ6rcaQ/2yk55gFwMvXxsshX
zjBW7fcimTBQS4ZlyzTkTtOvJtS8Mkf5rvRrN3exmOza9Apn9igsqoE90EIXAFIHfRXcLs+V7X8E
ozQY6ZyqSoXSJPnTRppgGM5Fmbr58M/l03JDM11XNWSlKpFNQp3ALqhI8eh1kapjg+3jX1Iw7Ua9
tQ7YOwBaq88U096EYebkvbB8tjq8g0UWDrrqVCbGVbNAXgXvDs9tYWYOERIs3bDYZyexVysFiD05
qa36lJHv0VL/Xgsn+l6k42E1FMkZ6ljwubjlV2D2iGaZ6G2T12veXaM5Kl235dhKYedO8gU4MmcG
f4DTHOtv+Tm7kc800rXC7fHy56Pq/0FXd2KZLExJWkVdIwTWFgpPHZncQjizytXEnQjGAuOtLZtp
wzxHdp7OPaq8QYMKHjieQvm39FSe+7MZZD9EjwLf8OmuXQUJC8hPGbFzPhGz7gvU8K6XgKYMkmvA
0mj0gOyofhEtw+AWoPSdQMbs4zRS+9VCjFYpXoqhC9W3T9G96mqeciX5ulfXtPCUOvZje9YD/ZgG
oqIs92PufgFj8yn6wkSNwK0xxt+U7dquw8vKwvuSBvYXY8GupoAZkvn7VZrPSpvG1UlKzgh+3bhv
nTg+65OoyMG1hr0k5kWS42qdlSUHoBQNK2l0rSD51SKRQMfydrBd69QGsuwUGL28fEJulLQXzDxK
SStJUp834M37gYLEefPIVX9th2XhWveaW/5C2UBQBOZ5GzxPqBepCGF0No03ylafkwJTTuqBvrzT
sfHbEO1twbfjZUh7MczBrGg1Z1Mu9RAEqedC2m5Hkv6WJRRFRwOj8aMmmnjmClQVTSdgWAJmlPEs
hR5j66GMsltOvAmzeIZnAH+xrLK7iXh7eZEE8rh/RTGmbpSDtW5NAZQT6CjT75H+K51i5zOasRPC
mHdGJA0EPTUw6Ikz+mR0YeVYfREfttWtnPzOcMtHkRPjGfT+YIzBSf2IrQiyXZ70rZq+6SumOr3O
BlBddDheNwflB6gh0YihyoygVpZIvkwqpqqi0wCErRw/ds29an2LgReTAGdU/ijNn8s3yv1qtgmm
UiR4KOuwb3lULybpBtRKldM8DA4YkQOAj0VH4yWuBtEMZJCWZX+A3YM3RpWwowiMDCiTTbdgivSI
a/3Aa+eox/korJFx9R7OUZeBBrdUtgCyyP085ssKYnFfRlcReU/kaQ+//iatyz+0ZEVXO4r4gan9
sg85ZTME/ExWVWKr7yMjIyV6Zqrg4Cx0n8Q3Y3pFku9a93Xsn0tVEOFyvaRpgx5CQZkMTwHz6TD6
apY58K84Y3QwXeUK/bGjHnY+1r051b0lOZ9JFkx8fR0zDQQdM8Z9JfjCgE6m8amtfmtt58zyXfmp
qXC8aoat2QRYI5WxAsCzi2UdTSm0fygocSrfaImzxlQ4lqxXP2UvAyJU2JHm6ScKcjbKcaBrkFn2
yzFp59rWQbMxBV2IBVCH5iUGLJsGKSSUzsIXjitPsxAWIbRFQ4RRFPS/U70GVRsat0ZgHBNvAsXi
DP6A7iCafeK5L7BF/iuKeQKGYo2yxpqLsO4fZuMmH79d9iDc3AO0vYoK85aND938pM5KM0r15GQ/
DV50qILluFAAKK0yprciHeSGlJapABsGJ0lV5L2NxZLZY3astULK4at4BVY+62H6ureSsm+Lxmp4
nmQnjtWMtNX7rAf3wmmoymOvfZvt9VTWGjDlxeZImegR4PnjvTimpjk1TWRq7YihaA0qoQaIJhzw
Kl3+ZPwzGZqsaeBqV9khqBnzkHU+YlIoVw6KlDuS7Jfx6NSjr0QCL0WtlfWIoCOAw1BQNQGX+Puv
VXTS2Org9z6S9SYbHzfDcpYSK/H05/9+JBtsijY6PygRsQFcYUlGRNY+PS2jOy4P8uJZheImtrcl
vy9L4iog3BJaywrmyAyb3u4uSTSmtTaySsPGolMTbmHmlW7ja6fIoZzz4n14PPvdi2OcrpmCTDJV
6zGctUz3lSYnRzVeVYFK8KzYBnmEhq6pqVOO2fen2qaqKZQWFOktiIZk8L6Ct+FZw5xfGdg3ouqM
wtHAd9LooXd3WJiDIWfdip3tAK4grX9F/3uVHdhf5oBuLwOf/484d607w/vvnw/shireMd1Gr4dF
xSUjiaqtH4HRBYpM9avXCr75qH9DZuFJXipQTF4W9U4ec9RknvKyH4wV8JL8wf6RPpS+9kJip0fZ
STmtHpAtBabFRKkGD5//Ti4TKpt5aVM68JjO6GP85dE8vc4DHpdjMTjxofhnDbKjGrRBdZhEwwEc
L2ZDl2SUgWU08NhItqyUtLNrLQotcl3I51VenO4TpK7vZDBmaOdWVbR1Q8J6KLDgynjU5fIryL9e
LusLx/zeiWHMD3O7Spn12BaPbr+U3Q+NYLaOF8a9E8C8Z4VJ6oyswBgmmqsfQDDudrf9IT0AVjDZ
Lm1bo5kk6JxxvPJeJjsqKueNRJIITIQ9uSP9t0xyk1R1rFTgVLhiNKyXJhqqkvIr8mpn5X2bJNZY
YuDf7LPaQbgaLlrzvBbEi9JFkMHzunM2HrR/hTFxY6RXiqRI/RKOI6bNlq/l1B2UWQlxEY7UScEw
dk60Tm45WkGDkQCz+LLYXzulcarsZS5/1KnmDctDaVto4D8O0tGIv15WJR4I5t1PZFS2kCXTlPC5
T4aEkQEgWAPDX0qf7lhKhX0f3jv1ThqjuRlWomMh3VxhyonSJmKr0635Xf+i3lI2Huy3EQGBRV+b
UeTWyNNOybL8hEgAi3xjOQB+9ojJmc3pt0/UoPeHY1kzpEWq5KJHF90YsV4+j70ZPgasy5e/GPeZ
0rHIBimkbMgsmKybbT02txIzYaubqJtnrOdo/qZaD/kmUF/+1zLQs6f5Knwn8/72tWrEholhwvxr
eRVdN2gO0tYy+vXpF6SrwveBfn0mMMPY8ps85lnKlLjsVnPQQg3vw4iNGw3mbclBB5HLWCW+AVj6
5bsUCWTeI3XNO2vWLWwO6RUn1Q6rjKaLWjvlcqUsJyn657I47hO0Ox/jDupUVdtqLopTbs/eNrha
WbvT+v2yEH7UtJPCWPQ2jmvXjGMJKij045GoguXyBvw3fnlLhCDc19T30jdjLDoadT1u06YAoVAW
rn58hbEVf/HSo+IUj1htBm5BOq+5BtLX8nUD0uxFjnJNws+AAt5pD2PrU4s0qCN9ciJH67G80V26
Bcn+XRkYGaXUEBhFF4HxuQ/x21WzqD4FCTpZ0wkw3YHckA7h6STs/3DtHUuJX0kbbSzfYMLSuLfs
kSoNpS/7G5PaHgU6aw8akNX6kXjddRwIr5OvrG9yGTVa5zLKFKutQvme3ILaC0ulyj/NVRxWXxcf
C6hpP1sQd4hEMrpU1WWd11FuhwSUAYVxq1qLkzWikffX1eAfVNYELoCWqVCPYxRFnposGdsoRuFP
PxVnBPuude7O2BIaWODAwKu0XWXP8Zf8MGDFRHtHG2wqsCyqkwbRw2dg7Lb89nPYcqeitWU+TkkS
tv4SUGIOmudUzxPIIgH5vpWvPnXNO4FMPk+yslTVGA2wHJCdTQ9N4yVvwsteiPspcb94obA9C+CI
91rbxvE8jgllc69uQJrtGNNPbbq/LIPr6VDUpJst0I7V2B2Razra9RItSjj9mrBymg760AqZCvpZ
qKd3WRrP1vfCGDsc6hqw5Ngew3i5tYujDFabywJ4V4YcEFRaWKBhfCgybhYpwTi3peCutgKjWu9I
lz3aaieIH/i3huDXUA0LzIwmY9iqIc06wiG6DpKC4dtrlKFvtENyHK6za1GpinuonTBGD+Ss1VBW
nOUw6w+N/djYfiYLEgfuh8Hbb2JNC5absajMMdEzAK7r9NSZL30dWOTx8nfh/X38XYR2smWjEcdE
QfKSVeWIDWphND2kBNvu7i7/fd4V7f8+lb/PSCzQr1cbWizr8NBtv4y6Og2bLgLKUvVknR4gnqBt
AHcDknDG6NO4nuwqRzdRvy7ObeEsqWMEOZgwAf1QnQ3dd6y5L/6HLUTcZHIvmakrm3avNl3Ugs4B
69O+yH53q7wYwAeeaHlDP8uOfAXqoU/cKVAuOmqJuqawJb6qHduBKAlAwdpUe8ooxefUkLEqedEi
gShuMQUjyP/KYm5Wb82sAOlGdhp+mffWrxh48vJJBS3us3GQVqe9U4/VtX0jYvqglvPhg+7EMtda
DEnaoPORn9LZcuWxdCPN8IdIC7CO2klQoh1KWaCpvFBkf1LGEtQYxBwdQSFYKuLKGUf7O/DLspvr
jT9rozsbosozX3d2h2Rso9qKUZMiBOjWY24CLaUc0+vtEH+pv63BGIIA9Eo4FcI1R5OCSl8LxGwh
uojMrmgT0JdRzNuD4o2H/imhWc/ZLtz0jqbFkS+aw+YfFC4G6Ggb7UGWI2CRdWxXw6Z2UBJghTgF
hjyYoQayDFp4bP78D+EyrXJ/0J+dRCYKqhtlLmvVxuaH6UrrNXfGK61PP4f8PrLuyPaUGeshMwQp
JdcLvQllfXWZqCUmOhF6FJ3lSbqbbonbJj+3zwTmgAZr6EKi/oKuzHufqphJZaWKCRwt+alPj3Iu
ekR5jwLqiDYQyMBnKK/F5J3TTolpFhVBuyI52wcVSZZyzN343IGcxgD3feGKWma8kUB7L5F5SYeB
lJuBlU0ohpNHAn5fr8e4sR4CY/NdOtCAXMR9x1XKvUjmFltQ31naUrfhRIarJCs8Lf+nnORz3+in
KNdk9JvsQynH38lsBZUKYqO29jar+6LOieDCeYqD3gYCFh3LxdBTef9BZwV7pMsOq/n6KbfOmqKs
QZJWQEpl0ewa+lJ4//0BwfCMAlQvHIH66vR337dvks3EqdGOyh7LZnTkXKZ8pIK3g6tFOylMKNYl
PZrObSKF63Yt109Wfrh8Cubv22h+gu+eglvR0iVEZ/6+uipktSOShsbQOrYSdO1/HG38IIH5LgBY
Y5m50cNB40UYWn9NKqcR7d5hPv5fIUjUgBhHAf8DIETSSdS1vRKfqkL2owW14ZshetYjwTdnI+O/
cih8zQacx8KWn/dKFm9mV2G8J8VganGmWMT6oHvZ6gDq7CX+f0woGGkKC1kdDX1rzI5ER2ybJEPi
rKKYj/f1QQcOP6hghggY0vfHmTdVKocU07yYVXJl46XIrv+7egFVAtY/umbSMOl32xlJkdhGgbAK
O8JiX9VXFwj5/2Ygr3dkqpQhF+egDv29hBXL3e04w1bBAqvWyVNPBLkD89h/+Pv0CncnkNNIT9LF
TE41yKjS/ken12AwFPgu1nX/laIBAkpLm1jBzHyIfDDVYY6WKmz/WV6n43AeIBJyNw/HsDjZx/9h
FS6NOnfP+weZzM3pc6bZ1dQBslIOXlU/N/XkTGXntSaMtJ29dlDDNtqu5zbzh2kSOB62rfBBPHOx
qqHl5rDOMdAysgsWLi8JLJ8WIdcrERaOpcX6IIt+5N1HtIsmQccP1wuGaB+FRwCOjAMYTa9EDyJ1
l5fulNV3awUcs16jo71iZ715kNObrTiqoM7pdIEvYqL7/zuTrRBiE6DN2TZVZPb5QvSpCqV09aMB
jIHkyc6/JNuKTeSHNLIEOso1BO1NHnO0WtZKAlbG9LSlUxDPISB/eNEF1samSn9PZQAbBgZatC5Y
mEIcDerWWnkcbreUbrLByEV3hQLUWesd9TYN6W46K6xFsDTe+4Gg+l+xzCNVkHaxzNrGbtJ6PKHT
cU760TE3zV0KTaD4PFEUeGQoqOIg0WbuEatJ+3RrERfqpZUFY24ZLhkk/QrEk9PZRDYjcJC870bV
A2UPzdQ+TFUarWqs0oJJqkUKivmfYv1RL6I3no0DXz+bBZIvzbYNlBAMJsONrTGTy0whx/VUhTny
W/2uukI+5KznHGu8MSH2/fLDwj3VTiDjMEmhRGueF1gdkv1pya2O/burKPYSnorxkFW7jGUyTMvR
Qlf7W3JnHcs/8dNUQhM3tw/HW+m7iF+D7ah9uEnGLaaaUWggrk5O1bfVpe1W6QbTkhb2jiW01Ez3
Ao3Hy3fJ1UgA+qCV2CQDxo733hF7VyO1lVqMus9XrfoN62wT+Us6ChI7/hd7k8IcTF0WM58NZT1G
i5MujVsooUxEG4DpH2H9rwWADAXs6pbGbuQipdr0oNKLwkyNnTw5Zk0qMCfuB0J+ijosCn1AXjLn
wAIlTVIarHhVD1tAV02XrtoAB/l3OAR7R0QukXdxe4H0/3ePF5q8ttVvWx42nnmwVwf5sJsA7G96
24Fm/3LlYOmDwNuzS6pe9XAvlXFTI4DI4xCnY7ig6Q+ue1CdYgzzycY6WZ+2HfLvGXbzxJ7mrJn7
Hwcb/k+4aWBTtAK3wmYlDaq1y9xslJ2LmkB5UA7SYTiIFJ+nLTaCeAKNUVBPZ2B+XTLLWj4D5hdj
cN44WPr9ZcPivmbIELEZzoDjBXLx/aerUgC6xgHYN/2+O0eHqMU0Csb5DvqX8VuyuQZmUbCTsXY1
QRmOe7CdXEZHW+inlPWWday1+6H+motsmRtQ7Q/G6CS4Hq1WU1/Hc7dzfl+6g4OVYhiKTAQJhPAK
GT0spIFI1aZU4Xq/BNIv1Qf/NKQN/ubHZ6r+pVcdRNNQ3HgcfJV4M2nv1mSH5nG6Kd7mTfo/gozY
p922/8fZlS3HbWvbL0IV5+GVZLPJllqt2bJfWJFsc55nfv1dUG5iNpqnETtOnYfjirZAABt7WmtJ
Pu1Uf2pCOdI+f79+WDav+cok86LlBHWUuGxDkKcEljF8XUB71+e8z8mzwpzIOBVzIxCa8P9bO9mT
QSxMje+7HR0kTA0ryK36hleJ5lllzmOji30pUOmMqH5oujsRO8aTo956xMAaKVPoBJQLPt/ylZeU
SV8MJcAoPsmwkgVqMIbVZ4NlmO71fdp+AACx16EhIMA7MV5DXkIjkRucDeiA+OMeVFi6JfnqUT0A
x+PMN0bhcCxuXmesDBibTx4FJjoVzEbLK1OPfO0ISabR0V35i+EIJwNsxXuNSs55vFnXzR0DZh3N
WcEAtIcJ6IChQzMzMiJ/yBByd+NOq4M9MijOx9zctZUZ5tAXLYkGuZSJV5s9WOxvwjawozazo+WN
8w3pwWYjA1RHgShDHxBa94wl2QjGqVKWyQtqt/25YGCR8j6b2S55VTHJ1ux5DAab0aOB2i+SCuhH
YOr/3Plj2D8cSBHkh/mh3yVf0Uw/InScPzSrfs5pj8DmKihvpZ+GjpgEK8RFYMOfCQQ4nYaSq6dl
0Vsn1Qe1i+/IgAaMgbk9UeYEjpvnEqPXdEoS5Re2Yyh0cxdVlPcxykN7CMpdxdu2zwn4i20zTAFV
EcpcxpLcaCTWjHxS0fLu87Sx5AZcDaJOmsIWtbIUrKXrQjBpSqnitkLXvASJ3GISY1H6UxpLRXyb
amkSfoniLNVdceklEEZPivwwVRX+66HPpMWe2lABE2eeVPem2Iimm3dQiXYavYL6dKoDsSri/vW3
SlL0za5sE+hWBMuY8hqw9Agya1XBaqAJIqa8VbAOnB+YeMq6bAIxF7jJ0THYhQdguDGinwDvTxxe
gLexd2tjbOwjp9MkK3leHEDvavd65MRcgqINHwITuALICiW6rvP1ZAjFZb2vkaOhwpM+YnrGCXfp
XnOo06r2Ghgfeavacs5nNhm/NUdCOQEFMXnzQ4eBD7CjoAESeBNGkin1Ke+Sb/gvxHW4aGAsxgEV
GHMNwYmSAhXJQP/YDKMddiZeUNGRpS/X/RfPEOO+5njEVDwKqV42gP+h1k6TWdkKqJgnueUUKDa3
bbUmJkTo9KaM5wLKYy04l1rFEiQnaXiJGs8IPZ7r51ruyARiPdML891UvoXabT7zhHZZ7hWaRqig
fAD/Cf5BMkHd5cqICJkLfWqjAlhD0dXg8PtpD0ZHqGuDe6h3MFvgQdUYfP/Z3njxxty/vmeba1yZ
Zx6AKNPbpjdLkHMp7ty/yx0GKXigqA0bCuBkcPgQ2wBZAbNEA6DwbixLw0v7Rx2N2eUuTTh+iWeC
WYYq9MIckTI7hOpNXv2soSEgR5yXZOveYh1AxgHagmoVW83EMMZcz5JJ/MK0DMwRK5BmMO3xfqJj
J3Twm3dzN0N8iFwhgsM4lWayo2GJBrpFvdbB/5xZSuIpAJp8QgAXHY186cPcq3Zz7LmB1YbfRTT1
yyy96KszKSf5sGDsCm1h4b4RnnWRVy7YNkCjYCwMbAvM9RU0ggjI1OIDqO9BtDBFYO1OQdmEmrRo
zbJNHhCmutwS+1Z8hcbFv2aZC50VhJikw7DAdIr8f+bABX95oK0xdGF31+/W5oFZ26OndvUdBX2Y
QBaX54detShIKEFX8Qtk2CmTGXi8X/r3P8kw1haZnRvDUhShxAg6IBAt3QEGq7XO0ibaXhoJdNi7
vlQff3+RcGCmgGuBUjE6zcwix0zL4hpCQUAUo9aU4lIQu7qBUjColaLa4j6fmyHIyiCzi63WtmVc
1wQowWA/7st9bOvH0u/sCAMLjXt9eTSeuYh3VsaYLYwJEIlZUyMrHJ+E8KEBfnkBeA66z6IrdJBh
5fbZNlzZ2fdkttAcMrEIReAtzfi21O7j4KipvAyb9wkZj5ylajCPHXpN84HO6SweHXAP7xuLFsK5
G7Zx7QBexuFQQZ8kYBabOSFKm7WZCWvaC5glrEilxUEHTXyqI9XAlXFvHktW8/erujLJLDBS56Im
zUibaeNucXLUBacbYDw9Oim4gIVOBgtdDC661BlveC1x+sMvzszKOPMYxeFMeqUHbFsnGE4194vx
3GJQKMKKOx5Wb8OTYjQCeQ0wlxDo05nzmalzDikycNZkZeLEaXifRj1nnv1/vEIYvEALD5AdthuE
aSepGSu4McrLqNn9Mfbi3eSJd2ZkC7cY7LJNR+Pxq2xcPJB1oCkP3jvMRLNkBW1cDolRgO/6UyoY
ypj/jVxv47ZRGlRg20DkAjA/Exzn0AUoBJEyTyIIX3ak+jALzvejx5s5DmcmmLC4CCVh7AoVOWFv
WkXxILSqI1V+CX24675qey1oKmBKQlOR1J/fswF4I8wQq8mhlsg+yATHUCqg0Lk43w3vgQX9a8dg
ciYpVM1IJQ1crjMAUUEZUJub3jX3lAeYN+a//fV+GWM2CAFEEC3JgvmS/KfYPufJTdi9ZS2nGP05
6Xa5Sb/MMJs0QebLSAd8O/Fp3IWe/ES5XQG98UE9Hn3pdlSVoitx0PXn65vGook/+wjrr8m8n10c
VGIbZuUn6TCxiJVhyqC9K5zENXe9098aqBXgT+jyiOA454XtEqWxFtYkBenIrAV2Uz9lOhonpX19
fTwj9O9XMVDUAiYQCEoOwHJnpc1tjqZXFz1cN7Idaa2OJPPETFGfKgsoynztm7YnaD8lT8WXuEQ3
kmbxus/Fnm+8aWd3gHlgJCGrJHNuoNrgFbcAIEBNhLRQuaSKKeUpdLk6IjyDzKPSpFEIyIthIOop
/OYeoyhOarcOeRB3FFzP7S7Qe3VxIYDWAmsLHb0SmAsB8kqFZCU0lZQ9Oenu4gUuCJURIBAu+o7+
6hemdPCPguRGNDGGen5EBEHLk5oWzYJBskP5SdO9TvFKYx9Ld3nGi302H5aVNWZhiFCWoihw07Wj
cgAVLd40msgZTuuMYMMpvmhPs0uVhAObd+G27jpFu2IyGixz9H+YlYaSVipakfkpNByUb73utK+0
5FTa8VF40qFXFNnDK/3KfLaLragEJKsoMqBWrqhsSwDKCrMg9Vng9WkXId6TSPk1SFLTsEddaCSk
XSOEjOZO4jUjNjyAitE9ZK+6iOkOk/EAQpeDV6+HChSmMixZjvZLUbkSUXlJ5cazdGaH+bhNUETa
ggqUT0uTdOrRxP0o/eQ/fc2tuEsEDRUKGhBdQAfifCfjsOqU0ACJul4/RPlRkngP0sYxxazPLwPM
VyuMrgNjGDStgpfIp7whE3pFL+mP4dPJzP6yix57vwC/hXzPI1Ha3LGVbeZLqoOkg1IWlJZi7etg
tSPAvoqdxfHZW1YwhoNKCqARBigszz9h3yuxnjcEPvuoQRumPsTA8ShO9koeKMFRiPy/5Yi6bz3z
KgpRqEIBoQCIAvPYBoKU1iXCF386xXeSvTjyzWRJsjU0wClCdxI8M9kRvK7vvyms+ZmQrA0z5yWU
5g7MrnHmg/8Usg2WFu3m8ZXzRTfeCJpkIQsAZ9kljzNBoVujurbgi/r7DiRO895+NY/AEoKt1vzO
sUfPAeO4UbyR0HtG24+2Gs93EOBIU5uKSqQEWFF3JHrk1qS1uyWyyhZa9uYpSG+kcJ/0PwL5tpRf
CCZ35mrXF4V9/VfZOkvrNIj5TRDdG0OpgFoiqo+G+JYXg1XysuatK6+ACclAuqArCvtMFfNgqFqy
5Ies/9GndtZzgpitr4lKA5iG8bMlhKLnX1OYtHBQF3RQzVCxgnSnNKds+aaX7vVPtdXzU2lqBayp
gSomW46dFjBuV9FIQDtf3U4OuHhtAPgxbkrng/pnyeNRx25FZ2cWmZsexamaA1wRIVhCJWpX7wHz
cqk1waHxBC922ToMIDlVwUWEWXsMXp9/SIAEjUYY4+QQzIg6X0irW9EfhLV4Qn/ZoL/DKqytS4EI
Odrvnjo3t6Uk3WlJYKMGzXFYW4/22gxzrsHDMwVQl4OeIbgk0vhBqL7Ly1cVA5ia8Zus/Z8uCgOf
OBlAAYIfkAlpp75fFqEXY6T5SWxpjUUp4Azf6Gy0c0boHUMt6XfJ3y+MMkcj7cRoCAX0WLTqXlUP
o84L97Zu1XpVTFKchmY2lTL4sMBXabtxiPQqtPDnSIerwQ9j5W7siJzXe9Mo9gWUfQi3IPp6fjqq
EVl32hfIDvQTKUUratwweC9DTmVh8yrT98zANQamlyXjnOMi13Kdkn0Jz3nqNKAGxNx4Bw3bU1BD
aKH+Kyj2onbfTfeS/jB2/nVXsnnRQEuLpiJA8heslbFudBUp4+IgqSALFEc7UhO777jY1C3Pi16z
AZQGVQJiES1SV49gHBsSTLMMb/EjaL0csstu5AeK9v0vlfvrBmUW1GJ2SlYN1dj7TaNW9piK0V4S
2n5//fNtXm7QIqP7bIAv8HOsbOVDIrzUgk7S6JDqCqAnApo8ySgWbtvMf4EIdfroeon3UG6ubGWT
ueRNvQS5akAbflyEAXxCYXIq07TkxHYbGR2i/V8rY271EHQxkQntqhfK/AyoUuupcQtWR0G5FwO9
2xGS1LZYY5br+ifdqlXiHGp0Zl3HZJzOWk76fAacp6A888pDsMectwO1wQ/lyXiiPqzaB/bEue2b
USXagriBMIziPXPdw0HpwJwJ1c0GBTHhtTyED0uCUTw9tdLbET1cYAzvo5da3JE/SXpADgu6RMyh
gqORcW95obVm0pomELe0+xIf9LvlbthB9GQfHU2Ov9m877+MsXh0s4tBoinIGO/WvArQ+xK89sPA
28KtKHa1JJkpB/TtWEmG2cSHIbOTZ/oIRSfyVxxbJmodzR5U5d85h0aCO2bj2LVF+veri4hgYVEa
DTNCIzq5ULzFxBzm6W2of06YyOBj5rZyOwTpBpJhE1Ezi0QQg7Iv47AJUDr6G+gzu39PyHHWtbVf
YNOEw0RvDpBD5nAgzgNeq52KQ+MY+8g+Ja5+V9y0zgxqkbsZOswjJ4T9DK3YL7myyE7sDB0wHoGE
4S6os72BhB2Dmrv5IB2628FHeewYT1bnDYfoDvOj1avw0d5SgWE+cGxz5XgvoKUG8BHmKs53VCCo
qMoxqI7HKrIUldyPveoQNf+4/oW3PDjoLoHog7vB3WeOahmNbTLlQuGHs7cEIQTbv+my37WYNC5q
zr3Y7GmtjTGnNJ3VsS8lgFShpRY5QWupJ3KiQ4I1mI7THaBpNqgGe/B+lVZdWuqhhEYJb+p908Gu
fwt6e1d3pQ06MNEN+C3aXXVbY7D5GcVWPMetA8sKXJ3zX6TdNlOItVn6rq3MasEYjWUkAly1T+8U
jKdDB9BW93+n7KHD63FsPZNrc/R8rcxFUC0vVGD8fUwNqoNTJYr2LMUDWr/XD9Cny7y4MKsTxBzU
IieVmBBEcKMdPKgnSicYgbhJ21PKBkpTJ/iQrD7E+9mtUcySbcNrUgsMaBjjVdwUVRJe8Wfr7V4v
nYkQQqDXp7jFBlezCp0+kP+Blt0dwtdEz91eSCIH2l68s73l89dGmWd7LIa512UwKhYf2rcBXvH5
ffkC7u7KTn9ovgk0B9lrN9nRm73oSB1G7V3fiM1QGoEICNhBwINokjlged1EXUaHzjt3eqMFfURk
nfPRuxTUEU1WsOOdsc2wAR1xwDqAtEMZhbnQzZSEmJSDs1zAMne7uLKre+Ghu5HvisaKXuvb5q7C
VGXr9TzU2NbxpsVYsPQC4XchatQZWaItCgBcWqWe8lFERplzTvamu/pl40LLKOhLPdYDdKYbsImH
TmpBXOyDlrtFKzwI0LfsYyv9Ue3IAxgXgA7iUb9trlHCdBEGfqBsJjNX2CjqrJoHLfAG+Ucrf8dE
2B+cGMAs/zXAXF1EQvUsFlDTQ6iJibDBkez5SDmrE9QbQKCxl9FEWHj8WtvLgvQkcNjQpBKYmzLM
AlHmBepNYmW+oJT/1pc8p0R/cdYnIV741wQTNvRL2A9tHqFTACX5b7EQZG9Tpw3PgkGS2RmNPPxN
OebPKgAlIYFMKNo/Fx0gqYzjbCyFzEMoizmJ7KCaLUAYH9d3bCsoWFth7ls1YY5i6Jfk0IyhVY3O
YO5M8em6jS3IOIrZUCkCbApIDzYXSMOuLfUwDDBaM91WgMC1aIxLDk44EKbXbW2uB5M1wFtgdl9n
NTFkBJgxkJ+hr2dfhRl0W5kl8tjfN22gnowOxycKTTh/CI2lbyohJBgFbEWLqF6OXDEOObDLrSeH
llXx4TBEL7LNlG7WTGhLkc43yFBYEzGcLAj34STsZIJRnV636nn2r3+8TYe/Nsr4B00PeiOtQs0H
oVfwQLWJjPtw2CkI+O9Eu9iZ91PnaLx5362I0YSaHMoZqLxeqHWHUyQUs4HrO4LvSlZ6W4HCjnJM
6vs+jJzrS9xyFQB2oOZP5wugIXG+d/ncG8XctZkvRpVdim5RcYWsNk2gQAkgAMaYLwpdgF3U4ThA
C3C047viWdktN4ZDfpBvo4MU9KW3DN4H3DqQqCxAqVIDDBgB/vmiwHtNgjLBZFdUl64hVLspQ2OR
8+U2w03I9oA2hwrkQe783IpZBAgHTMwYThByw+EoDxMUaOuP2B8d8pMvrL7pclf2mMM4dJM0lwHi
nymf9s0A1vAq3hO5uw/UP2nHrpfGPFtNIaE4GSNngZttwRRsyjfq/Hb95PGWw8SQU1WTiPSIaqOy
PQVBCbkIyRqX+liMvFLTFvgSnYxfW8U8iGrSQQeyz2O/3NGCT+GicODNXykC2Nwju0T7t37/TULI
zwdLB80ZRK1VKH18hnar/ECVAxRkJyzQJA9z86JMri5xKtdbV2ttgllXNRh6qi0SaFVqgLBCe+Ly
Rv+PU/5rFcxDr8QIQCsTvDRQl1EtWoogaMwkr1SgG0DLE28Am7Mktjow15OgjqRLfL1Oe6uFVtpQ
9ly2PRl38yJ8kXVakcb+4N/zu0tCtGWyFlLOVMaGhpuTZ3xPASF9nZ1sZ/oDDyD4P77jL4vMlZrJ
jCmqEQRYy0k5jPvlJnBaN36mMs6pm9kVxzttusDP9wMtLswfMCdDC+U+qzPF9PJgB1Gxvn7r/uTZ
p415eD4JZKRsj5AEEoZK+xyoOdkeCLEKFPXLXtlfdxObC1lZYRYCWiewfNdV4BsBwGRaf8xlfY9S
Fuep33pzUW2jQmzASkPD5vxAaDhzBbRJTAgMYwReeVeNp7B7MMWD8Ee+dWWJeTZA757Jg1QZqHvf
xfldP93JES/ApFHqxfE2aMooAkGJy3u+mrSb57ZtCgGCWjIAQ+UeSL/JxuiSM3vmM88L0S24Zo3Z
orBWhSGMtclXsthK1NZCm8msUyvrRrvVvofG8x8cCaDZgRAFogCZ8fnqtHqOZyB+MVcjgoKjuJ26
x0rj1es3/RCCIoBCwXlgsvEmUZe663TNACm4MlvCK521JJiAh2gMqmf3IaSLeTPhm0d9ZZJxSgvp
B1PvKTCjfY/JxzhgMJdzm7ZTD0yVUXk3GvAx7pwkghjNJiTQhQPovy2M7DmU+ltCGZAn67b1BcE9
8I8pljJebsVcjeUo8AUwAAyADKc8YcOtDwasvAjCFzRWLuYPy6aczGDKkNz0ystcCz/HeXjJ9YxT
sabfhD3flFEGPVQFel0Kc97CqEjy0gB1mgJ50hYsHjJYPBoui8f2an6ZYbYGpL2DrqHi78+qBTmI
vkP/7f36zeGshI32xwmY9LGHwnKi93jA0+HWkFE4UuMIZM9UHbux5SJ2zJ4nT7oV7KFWgMFNOj4N
WhvmygpVlBmNnvn9lKODIlpqhLFlE5X+qOPs1pYnX5tifF9lpuCFGkTDK5SPqN+NJhgNs5veuJtm
zmXaOuBrS8y5iIxyKKchzA85oi+CnLCrONn7ZgK6NsGciagJwqgkUFxtHNFtH1HBd4p3wacyD4BK
OslL+OX6CdlihgSq7t+dYo9I2YSzXpjA9UkPdOi1PnZQ4y1QNUBbrb0xvevmNj4hUjT0XhClqGCv
YT5hqkpjKjTAHc/VfSBjBoFzGDYOPLgtwDgJCjZKd8mcOwBHptBMNQETyh2y9xRXV0Hbk0fAs8Uy
BDp7g9ba0BkHEPP8fPdSs5REKvMDxRIhSL5BE0u+0231MfvU5PibbqX1TM/E/PzzH3xEIPpAuoL4
RWQxHbmyEDVqA7RbIIunxPHtoHEHwjYCZhDl/2vjAs+RzkWUNF0A1MMAICaIlJzwB1USr+7o2CAX
D7Z5MMCcRxncNSRQzC0mQp0X5lQjSrIpkSTsNXs6fi3aoZ09VJrNr7XTH8m4eSzxl0nmLEpLG8lm
1RteG1WCFzdzcqqaotnVRYX5kX5+mszc5CRwWxf8zChzwfux1YxSiyK0ymICUAllOtbtOty1pSW4
kkN89DJ4NHcbL83aKEtoMCtLOkUEWlHm9CUZo7252GXORbZuWcEwDkDdgIRRPd7zO5FK6IhBFyrD
dDK04A/9i5FguMOe70O/dwSndvMnUFc04x/4TDoE9K9d5pNixDtq5wY0cKAaHgwrnk9R5kjkXgqf
ogzSLrqXma8TKKyGYxs6RuJev43Xl30xF5TLSPMWoUn8QY5RBnV1835uOG5tqy20WiPa9uff1mhk
0kwB5tjTV+EBo11Ute4HpeVOftLE3HzIvGov5RYPYsJbHFMe140xV7oBeqyR6GjyYW4P2exc/370
WLDXEGIqKN0h1sLdZ5YWKEsg5ETI/ImOxsygpCu+I2FzhLixsqD1AujDXbe4vahfFplFmWY5hXmA
QLVbfvTay1y+qRVvcHLTBgYN6KypjLycuQxqOXVjNWNcfnJRZMVIeeSKoaU9iw/Fq+SiBuC0N2PF
CVC2HnPkf5BKpRNHVIT+/JgMJbAk4VKnB/mpfDUOBeR2Kk/rLcnNHUBPOTu3bU5G8o1VglSQncqZ
ZSGqUgG6Lo0zOctthpQJpIJP5r50MfjAeyM2P+nKGrNtYB8oUnjO9DAMTyqxl1q2xpTjn7eeIfQ1
oLsjA50CCOj5B8ygVkrQA8h81Pdu0ChFu+sPmC+AaAIJHdR9aBuSWYYZGXmRz9APGs2nTj1O7bsY
c5LZrS+F/OWzSAPeqM+kcFWJbEZkMEo1d37fyGiVwA+jkW6p6szp0dAoh726yI9AKgnwBIrizFLa
pjWXUimhjmbc5eiRS8AwLF+Mwr9+X7fmS7S1HRqsrNbTSkWrNR2ULUf77+pddt/vBy/2BVdwMq+x
C25uvlW/g00dhJy4vgoGWc9txvGUx2UObZx2N6NimLlJZGl+69DDXRz7L7zG3ZYbXNtjIsq2lchS
CMA2N7PolKHm5PLHAq6X4L4G4Vc1WZxvuhUpQyYU/UgZNVFUrM/Xl9RmDD7fLkWXZrbnHeZnTxFQ
ZxQL/+X2U5oD/a5o96TyNpP+4ItDszJMr+BqM4WgF6V5VOOD8PCPtJXi1MDZUUpE4nCd1NaVXi+U
2Uiw7CzVqKIdFfyg/GnSrv2R28az0FvhAGAmxA8O/Z+4qrVNZjPntE7HqsLHDQ17SEerKXY64Q1s
bN6+1YdknH2uDqoYkyz1RfIN9NYBGU8ZlCW15U9q2dp6OcxjNkp9Pg4EzX/wsnSoiKQvAzRyLP0h
sCRL+AI5UN7aeJvGxHRzpqlZXyIP1rNbxThqw8/rx3/TQ/76dmxE3JOlNioCJKtce2Z/1wlHRdz9
vgkZzyK0KTA2cYE4Edvc1FAlxWhecN/2R5HsBJ7PuOxz6QbY5UQ8RpgzxDgL85nSPM11JSp1P3wd
d6jI4wE2vqbDLn+jipThW+xke/V7ktnXl3axO+dm2a+XEmiK9QXkF+ZIs/roPudhJS7TJOiRIaRX
IFCCKXgoe507CTmUYzGVZB39Gt1C+mmNkkvuNKd3l4Pigs0gduXfzpKgioRRL+ixIwDAoDjzMYNo
wl/VJfHV2m81N5E8g0fedHFlqQmMmwCChJflgm68TBoxCgeMoLZCe6gSfS8mdjLvqmRyru8QzxDz
MleCWkzCgC5eruT2UBwwpDgUGM7+7bEgLEiVwdek0X9BOHK+T0sjy2oY16YfD6DHiysLtCOW1FTW
LLxfXxGrOA19UJjSoMeBrcFD+Untu343wrpIMlUaXAnUwFaJOSo68TgDrzk8a68Z1P70x/ZNVdzw
eUaymXzjK4denntURHA8wECC8Boh9vlqi1CvzIl2EfMEGCH9pey864u8LNdjkUiBwJeKfBbEb4yn
rZZWleslhmxO1oaWHC/3pH8d9NFOx8yvazCcZ+UuLAxPlot9Js8c6MCFW4R5qMNg7AbtPTDiMwuU
pWYQwAoYHuLEk813QXuveDICF1UXmEBgjSsGMRoUApm4A2oMTQQGZnQJdNWNdTtLj1OD2c3yWDZP
17/m1iVYm2JWk9ehEIm0BSuoqQc6bbBKF0dk0vtU4T2R1DecBTV0VZQxUgJfNuauGFNpXcdKpw+B
X2nvZnjXz6klgLFvFF2FpI5K7kT1y/XFXSZfiLcxNARKWDSZ4U+YuKZu9CRPI+pLoPVKObY6j7xo
luLmVGiCczA3du3MGP3Uq8s3h1KfAm0VHqpFtAX52RChiYNuHDBmjeFwVnYRIWJl0OsAK6CEFAsT
ROfGIilSyy5TAXD8UD9Ut92DO8zTv/UYbgY504lXuNpa29oc4/eHeorTtsiiQ60Dl9P6i/TXmBa4
3++YquYsjZ4D5pysl8Y6saQotUyQYcusHeEQP1Jml8DRnK6xtFNwWnZ08zg2aQHlwibNAjGDLYAP
itm7rojKpdWhUpn4sZcf0r0CakLIRluxwwvuNz+lCt9BC/CUPP5857RgKgNIZkWHOHsKulPVv4yK
rSg3qcA5I5vfcWWI/iKr8xgPXdKOCQzhmbUCM4PC0Z7z2egTefHZViaYU4gi7QQ6hCJCK6aSoWgB
vk8PMpQRJogkaGbx5mDEz/mxC4Oo0wpoi8iUY+V8TcOcGCZ4jQK/CGYdmXQHLzVWQ0AsycDk2bES
WkR18WiesqCAlGpexPMriJODxEmlUW5t1Vxiby469TWCHMtrVWRdsZcyogr2tKj5aC1hLuNproXu
OYhEA+IgxDATZ2mmyc3LeXgUSYwcPsxMtbDKucwfJrNr3HJR4wxy7oP2M65k2VfKpQeCZtBLBZkN
JsbBsyMc0iCLn6NiCApHx+MJttc0AHpRWoRwsRa9gAyVmMQB2GzDbBqdpujjuxFxykkyu8rvijaK
7DRvuvdkqaJTRDAFb6NMk4520oW1j8E7c9eIzbivJkF4k5qsOQ5BNOPiDJGQ3AhdHL8Uw5Q+mZOm
PyyYrfe6qgo/AE0hHnKxYqe2PcQLaiEBbnputdgLh6i7gZSCfiMIbX2K27pXLGkuAI7tNfFU6ya0
InK9ckhMZvCvKkv+tsTYPxvhaVzZbWKqx9zIUXTWMEpiSC2GSZRRxO8o960nDwV6ulEj3AZ5l+2l
MEkw9w65w8GaDDMHWEcUS3NHTKV3o3BqvS4Uxnyv6WNyrFoYt4c6XEpwRRNx+qsxs3yXR7nqy4ug
xbvRGIXKpVJEL3OaFD+AaNJMr+tnycGQ++IQAnEluzFCpfBAfFe2vhlkJf7/JQhuknCuVQtM3y2x
BKWVs53Sy+FdNM/6NzHIxEMtipl4lJRYAncR5pqPOGLTvgBrsGLlZjMTB9ijabbSBNSEllQXimi1
QZvslCgvD2k8DTsjwemxxFad0GEGfb8ry6V+qoe+FaxairNpVxhDfxtXcSjaWl6PTxKRcNobqTJb
Xy8G4RBInRlbfVBUjwD/LX6im7VL6kHNLUFsO7c0BTQsJ0V507uyPQhdZX7VIh7Jw2W3jz5IKHBi
ohXC0iJbsuuUIMl1ER5UgpDwbXhHE5IYjJYa2uh2elQs+RD9RTtV/4Wjh/oZxi1QZUBAuhFmXzKJ
Q0ii1QoNtP3SAo6QLugju0xJtIOiYGeNyfISQyHMmYyJ58wvS2DgtAVil5aHUAUDCdK5QwrSGbMR
RDb96FY6GAfZ05GBKRYlIM4AuuFVajZ8OswBqYvwUwS/H+NwFb0ZhZnqEzRg6iiyn3rIiQc3XieK
qMYECWKmSzKNLJG7cTFl4lfSa5TfVt3PQHvPBDvLeUSFl3E8dKgpLyIK/4hyL7QWiImkSZ8wKzeB
t0PXrEppLRMHZvEb8haCXbOVbGHYY2CK82pdxLzUMLQ/RBASowCsMY9IFuTDrOdliP5i/pfqZugA
dAc1tGpHs2hVL3mob7ChvMeSZ5YJRpPCSDOtKMJDOFuUP1T7Jvz8RPXswh8zgD6SZe6FZ3517+LM
MMtlAo58oKKWFZZbBEdRfxInzsIuEiL8fCQpGvqZlD+RjZ1qDAIp4qgQHxVZK6hx/Uar4+rWXwS8
BiAOiM001AUAv2L9S61P6KjOYF8ZD7S8RlBM/2x91274RG6X029jtj/tgWAAQDMAviTmpg2ZMQnT
0oN9C7TvhfmwGK09xi7nKF4EUIwVJq4Gek6L5LyDEN7b+JNS2tPRs8gAoz2t8/Lip4vLfW6N7dwI
KrBXYKjG5VYiq64eDUBPE0xlkHEX9b+P86LWMP+BXI/OXLKNthlMMjK4mwKwT6DfjQFzFYvzQD+x
Hx3JKSY7PnFRtpvfc2WT2bUQLrPL9Cz4ZPtLvcWTMBdEmQQSQOl4pcWNC00ZKIAQQSIGD8b4kUhr
jKIxUs3v1cJRzXE/91WL5r3mtURpeGnRxtLwJYHdQLqH+WKJcR+Z3I5hUlQaqHkHB2zAdkyhyzt9
b4CpkQfr3LjTZ8YYn5FkcaRo40z8OAvdcXzO5cdS03hL2vBMZ1boeV1lKBj/VoiSqpGbil8N1QJ6
1CmPjRc0O6K4oPSjug58FoHLqgAtLa6+JHNIsG/TmFW5hlYZag82tPFOFBUtuMUuP2mPnCu+9SmB
zlNBlYs/EMs4X2Q3JGDPbTO6b1JkR/ex19og27pvvyKC9Pv74QWKSTuO0Q1vSUGBgIWBWwvOmVki
ds+Iw5Yu8TDc6l78DQQzxU2OphXoWGsLMya8q7e1l2uLjCfTO3RzSAN/KYzjrboQJ1LMD86qNvzX
elWsfnyWGC1pafan7LP7fJe4zc1wE0G9K7mTwVCCoR1P2xVHXtC1sYOUexJgLRRXgU+hH3t1TBc1
WeRSBSuRHD125nNNToXEewg2NuzMBuNLknRC83ZqG5fqqZR3rVWHoAdO7dzv7hbF4tNabuzXmUG6
6NWihkLU2kSCmqKcy3ZaB3apcuICuuNnQTli8fVnY3wIcoQqk2YTL2iARkRug8GyikfL6GZbyh5m
8EYHv1uahUUJkvUI7ABwQ1R+vqauG4zeCBBhzVoFJrgbndRWq3GWddlp/7RC293oKQkX2D0SLgBV
9Yvq5+jHorROGQfanpIPQ5FhR9BHgKhPcVQ4jmTj8P9NkoOIGV0RNtMI1XERUQUID4kC1aD8W1Xv
YgXkLgX4lSOeZ6ZOid07WoRDmZ0S67FF7jEwpwki0jAGDk1KJTN48pGSCeSu6fBCrc2VoZJuAGcC
oMmnv14dxTZNhK5uRswaqdADGfdq4Q8x5huNd3XwrruQrasMl/ivKeYqAxnWBOmCGnRdfg9nOyvv
zZRXS6S+9fLb/bLBXOWh081sTmFD2Yce5gkf80cNjzWmfnww8eQ0GLFilDBJYXF7gpduBC0z0KqA
uwWgiQulvCyYQriRQgNHYQ/u08KZvjSeejQsTIgexhuefunlFcfsB3JRvG6UsY2NgKahDoa2qQuX
jhLLXueNLri//o+1K9txG1myX0SA+/LKTaKkUi0ul8t+Icplm/u+8+vnpGruNZUklLZnutFAA91w
KJORkZERJ85hTk2soX1oG4BvATRNZAQYdE3XBzsrObHhY9gZrPokWyCpvUuc/ojpE6e3AgyeZDbg
r8OehVFYN49xfYIIAdbxyBFFnrjuwjV5OZLicUYXF7yg34oX+VE9ZA4c9QBEwSMQ4IRGjT30spGh
wCykrEgbDzO7NAdDMpdTzM8Infmr/o1AzmM3+CkQuZwYOpysZ8H6UFxbowJ1LRNRYhlEw3UNVpoy
ftZ8JcQ4+cg4Gesr59oOtZlJMU/i6E++F0Bp1shQtGK+OdZx69oElfdgPCmDyjg2jt/Jhw/27cEl
VSdSyWfxZV46EdcnHdYkQNRkwOgxOUTdoZKaqn2jyD7IdYicOZGyJcyIpfVPX2hhiPpCpV6i9Knx
vpdpRwEgVtGGTvvtyLgOwliLgpsLMFNU8GQqMiaoEPaTD7WFsLWE6LMgeWMKWfb+pclYlwv5tfS2
YRYNQFYoGWJGibqmUT/VArWFH/Ru3ZvzKxpzB856R+HeA1ezV3i8zYNk6/b6tpx8aZQKISUXhijk
C76XglSif0wiuygYpKPrYiCihYw6iABBERVVLcqGVjRQxasuYYq7r736PrT1SzFwfMNAgMuMTlsH
CiyS8DzA78jI6XV0CiugCGY4oRd76XPYALdFFGmknXDIz9Vz+/RvoQL1ENQgSUxEDfLaInosQxfH
2MXSuBO6c9g+Zay0ccsRlyaoRdVdKpW5LMrekD/Myqmr0Gas92HhpPJg3vaJjf1DqRpwWXBxAs5C
799czS2UDYEkSMvyUxl3z38/D4yPAw4d0JGjZIUuLRUhklkdIF/TqF6RfSr52UrEpzh+v72Ky/g3
dZ6ujFDRQeQHfxIznKfGmd3Wzd+5vfSce+1DZaGc+szf58dxsrg7knjwe+75tvmtTVwukYrqXTg1
Ri+jLoEJXqhwBm7dJgysLssEFdWHuZAMAGzwVokE3wqqcvYwA8YC2a+TGYQ9JE1oB6H0DWTJtW9X
WSTLiVFyl7xN2CfQTSZzUaxYvsZtwScwPUuqiuB5MmhEeAMVU1APApRQ/PIf1V8ApNnqg3g/uFNk
8sB3RvesB+xaP4EySS2Nawo5nSUUT2t7dmc7t9OHHET/mdW5lSffp2ffJKq1iscz0M901AWnOpEH
QpUfTJtEa/h6T0mogIpB1u7A+2zmumqnYJTmWfPwK/pEygw9oFdmkp5rBcz0LoDIL7n7oa6jZab/
oHvJNyC7LL4AEFPcAwb9UB8gYVWZild9uX0WVkeR/iFUfOTSFtO9agqROi97aqzA6U8Y07InRwU6
WgeEd3IbLwPHi5ib7ELF6gK6mDdwzaEUD/4aekIMnPJjrqGRulNMcEScoqPxXh2Cg/G58FTMwzB1
kDc/78IedTBVrQ3l3K/aXR4H+ddMG4JXX+NL+8LJe3tr6RhAlgZaKIzAAPwl4Xq99qR8ylot8Ot2
52OKnhd7ay5Yygpbq1maoE5JmDfT6LcGVjOJ+74fM4vzIT049AkrUSA/dhmxNRGQV4ybQ3yMTFCo
1LEIAd2LoEs8HT8mzpvPmdWaE0bbsk/McEM6kDds0UUzWQmEmI9hS95V526ne9kJk9oY1WdlWKvC
yGVVCugBMKUECm+NuglaodQSvkjm4weBSGWNnmBCZnA3WoJVfK2tABHmtlesgimxeYGiou6jywiq
127h62o8qEk0Hxunc0Qrt2EVNCJkNwFPPUB05y/zSGIQs/WoLqHURO6La4NzhPpVbkTZPjFSe+Z/
DNLPHCnz7WXRVxFthLrRx4jveuC7ZnwzMv6Y7P5MxG3FNXixg+8FYRv8K0RFrhejjXWCcgx2L3rh
rflURqZ8uY+Cz5o1/5psBXNz/l55JKxUE4R95k+310mfONo+tc6il/DwD0dow8tqpkzm4KtZ8g0z
fHP/Bcx5KeM2WsXHiz1MFuFFLxJwJeWhfRQaIqfV2b751WMQcV/tfDv+kqZmeCZXvYoeMMNdNr/k
wiJ10rmo0KNSwZeEUvAePL67zCOlahaAjWGGPuR9okbjxJfzkaj+NTjkxGHE/T8FE8Te/2wgzSKW
5jJfxhMcZjrUXgfHrCC0VrgBU9tqVQKhPpVGBeNxFlJUWWGptXkr/5E5/b7FaLX/Wt3/P1ijwkgc
ikqZlNV8JM01KNdZ855zPkhA2HROK+QDvTZy1y2qSnmeZaNa/K+13oOqpxuAqFZyEjdkDOttOwbK
c+ClxN80z7mCqkEkpTlxjNYTjiSSdF7CBlDS1/PHkv5rh24tB0qtiN3Ez8fOAu3vs1RABQN87gfM
bRdmmjuETGWWzNvhY1WAoa1SSUFdGoU4gYUcqxMt2YoO5Z7Qh5JW0G1L60iJdzZwyxjaAOgc/1AO
0oaZLNTo1KNmMSKlqzCS3prpc7JXvocYB1PvpQOhreohBwvNIO6BVWta7S9ln3KZLPV1OQmj1gsl
QBJLRy6+3l7hOjYSC+iZIMGCcB1eINdOOahjh6iJFcZo1g9PhEO5t/R70PiiBwvgHuOK27QnERA/
6IQImS61opHLsxFDmK3HHwB+JALdiqPcGdCwaqFsG39mjWmvTgLWt7RH3XWqMhlcGcctnnfFOQfB
KIp1B3HPyg/WgQt2CKuoKkOlG8eOWlfk5wN2GOuCnTcNy0qs2onP4AoBJzELgrA+AbCG0jRG6gUB
E6Y0DlwFN9woKLCGMS2X0KYK4OGR96nVMc4aXbRDqrM0RDP3aXUf1xmSn11utJKDeav0Aep0pTUH
Wm3iSS4wAtc6s7sYJIkWwKI8npDX/jhGSg/py6L1xvfyVPZm+UxeUtpTb6WNS9B1/1B3/1jkb5vU
t2tSzDXPNWxOwPKRU06A4LqJET77DwoB5HV0lZlfr5AenwUgVJqGDFtK8uXRA5UqstfMUiDn1kLj
2djp+5i8VJnwgK2jAFaW/2wtDUFvs8IPK8iJ7EjbJnls9yQpqe/+GoVw2U5AwnS0LKFVRwfNvpfm
tE1L4LWcGsecLJIUKLW7pAd3TuhwP27HMIkkBasdXRik3qO5ZEScHuIFhyiNa7zZjXblaLbwSTwE
L9mZtOEKqz62X3gP94SVOrNFaIbfo11v1W/S5xAoIZZ4JX1wdDKMhYerjPIHiT+UT/VKNYypURre
DHUH4S0XdyIqPJF9e+kMK/RpmQwAWhpBQCZf/IiyYwfQmu5/ZTEh0R57WQu6HWgVYGgTxLXXZ7KO
eMkYw9jw5CQ9w8HuQIDjGGV2UjBcmwiQpoEe7+2FkZR8+Ulpk9QVH0OSTh+EyPD8MXHbHJj7EcwJ
/nmoJisLRMY9v4retDkq7fT7YgqnLjdQKQPbhk08RrenB22XOxFzqmbzoy22kwpx4DnmdGXGzL4A
oLnQvg7iC9fFZlMy9pBlh3LBZkL7QBrhgmmQ2katWmHTHtSwN7WiZpja9hCdR6OWsENc9neR2qJV
KiW1jiXxmGhpv4fRMQJHyQzh1HEClehfUxJ+fK/f9qgt9BttrmUBw5V8mD4A2/geD9FDr38XAsPk
VNWp45k3G0wbKDPibKbzpjbHu3GW7ytfebvtqtvb/Pu3UNvMFaBsklAN92T0NsPhxeceyxJ1R0b1
6PIqXx+J33aoTEYJBlUq+QK8nNWPyAfCsVQFsw36Z4SfyoyUAoih1Kri9CBF0Tc4NHQ4KifWi8cu
0zx5MuxKKaFOF4xvKKm5Cl/sigmTcYVsdVktm2ELmXqxf9KCIWJkEasaEf29yB4u/GPMQtWQM7ji
+O7foeaAE1Z9hiBzYI9Wfo73IBoAKwrjVJONX20Yrh/UiDAhAMe8NspVXDZNEYyW8SmPX3ONoe+0
+eEXfz65b68WFStVGCNopFFyzHvNq8UJgPLKnDPW+aIrJpf9+21qFYF1P/O5Cd++V0Iv4zPoLkV2
p4n7f3BlNLUxYguSfNzd1ysCo0s7DSqibqe0LtDdgTlP2b0fdl+DhvUS2IzwC1uUSwx+J2aDgSPs
t7OpNY5W7HkfB6h7kll4683dW5giP2X5oTrDyGcOyxqExmmyH0obvPhFwNi8VRfg8pHArU2aH8DG
03lPp3MzP03wN/mOEMNJ++SnKJnxl+Jdfh6tD+IQ/6zYRm/h/3livXRW7R7kdpeuC25jjNrC6a+X
ySHe8VGe6oc0Qw8CHy/LH/ym3fM8cBclhI+CzMqgKtqEpqg+zM1Ja2dLGw9G6FtRq5oSGKaLqmG9
+FbHEGrWhPWMAOewMxewzWL3U1UT4nqIQKTiBE/51wrpPP/1Yz/SA1EOZ1XFVkNJIB+8skh9b27s
SpDmwWLszW7zlvZmD0Gt7AByejvxoh/l23RqTkRNNbeYTzM6GaWNU1Gn7EakUR2Mt1C3687Nrj0O
SDYDKz6kUGO7fWBFctFdxTgoPAIbRWAohPDwEngXm6vxKUoUUT05/I5w1eQ2UYUe7sDIk9tEzC/b
8V5xEpzxp35uLdKECh9Bhnb7V6we9VgzfgWAzhLwWmAgo7K1OYlSfGMNgn37Fl2v3M6+1V+iQwBc
DIBSIOdkRPa1qxODWDcapjqPlhfl6jWfYQ5ZEkQn9KDjZ3W7+dQlZuAkVmUTcNZ0Kg/otkFF5K/V
eS9rXZimUg9pjue47kmOUZgXOWAztgHNFHaFF4Jvid+rf1u+pi1SCUba+R2QSCGC/zvmCzQ3OxSW
4XTvk2QRKlL9zKIi3f6eizVS9wBXc5o2joXqVCHGe0Eo1Zr1vgfMtbB5N7DEPavQtk7ALx8UdKtw
ZcQKWoRYr/oMaLRqcpR7AQWNYte40wXBVVp/UPddXQiUNWp9mZSKYVgok1PbkEfbpc/RmXQFOCc6
NZ3FHfQjkJo245BsBAZMjQBXC6QVXsU0qBDKC4MBYSDVwZii5HYoJUa7/NiBx7M9ozTLMkfO3Coy
LMzRcagM0oGvB9Hp3ejJcMdj55ZvBKX2BxSlq7uc7OfCFpUJlVrHV7xI5rMLU99NZzJfkcKk5ojv
gEjvk2eM1znBPfMwbu8p6QsTPiFAJ6+vvBgBcQ4TfEgMG53IIFVoK+fmVQQbAscc4d8OtkAr/8ca
taUdFwb8jAFNR97FDzPg0aKj78jEa+xGnxu3d4gOxACGFcxwAwyOGZYHFvhrxfVyCQbAFEHjBw8t
rPp6xaE4qdHQyqqTYZzwUfgq7i70Rm7o1l4GoT9w2gQmsD9vwynH5wYk3WL9hsuNvXItXLEAHEAz
EjiP69+QapVkxHgE4kZPzjoYBjLM/Pr2+2jNme0Mp8zmj6HJQhxtXevQlgHEAU08EGfzVOSdUgWz
2mBtdwareJE6UzDMEmu+KM+BeRrFHDDFYvuf52/qF/bNTpyYXvXSPLXqmeNjVQ3gazIEJD8IlBHw
mT2HdWzCPYqiK4SqtAvC73pz8znNxqhSQKiHplTkjt2PUGdOlZHferUWJKgKT74eckV4E1XRmXgj
NbK6lBztU4t6gIuO6Kk/5JBGOMxWvEdOpljB99sBkGWTShK6AHPsNQ+8mqEkIBkw6545W7zKhqhl
UWnBMA6ZMGnG5GQvl2sLKPjidTyQScDa6r4UmvkvSwLBk0QSH4hmXH+rRknVtPLVyUlVkAJhPj/6
cdvA+riTFaExI0iQmscILGUhE9NKkKtAcipHf5yhY4pZ82ynnLV9fyyd3iEAf6DHHkjsKdCCCuyK
MV2zvpqpn0AF927sJ2nOhhnZtPxLsqGvCQENmcCqyj8ILqtTdm1NpTxTqEbwp2UNAMk+b7z1Y3nU
W1AVG7UUezrfJ44cFK+cIqt2UGUPt3d7XaagjFMuqmoB9EIqLFVCPzh7au8hxWT3loAmXwDOR+iH
2qxq+eq4UyYpl41SKeDmWtS9ahqt2HAFkIFITErLbSsgB0PMxnuLJnDr8zng5CGandEtPcUeXXSF
9xGgjtLTAKJQec8fWQtbJ5GXlf3XJs2TrnYKJ1d1JDlgV9NegZx5nI/1l/k8uZMtfW4wBsOiqdv8
fsAnSxLQ0Zhfol/ASgditx4vYA9KKLiWm8/ck/pDP9VO4SmYBQa7huL5PxlOsyoDYZ2ABQEAhRID
yIQojwVNesFNckqe/YSCtXRVHagF8YG/Twmf8V7NTIzg6MzRS3L06RgOdDH4ZTEXBtwVdR2WsaR0
fgh4bFVGYE1o7HqYdnHGm3EuuaEAyBzPMypeLJPUFQj6l0ZN5F7FCJobSz/84FddlG4aQle4PLMy
2C2fRQ8F7zvUDkSA5q6DazxMU1LHePb4+qeCe6rEX2X0wvh2WxcGKVcTVggDvMPU6ZtysfQFI9e8
+R2SXh+T+JFVRGYTmbMjYmCLVfba9tGFSeqztYUR8YUv+lC/8iHABtzOZUrMsKrX+K3xUidwJVZc
27p6l8uktjIdeiENy5GkLtVbd0ZZwBLOqgl4nk367hP78K9eH+RQLFZJPu6iLoGWvDJ2Q0ssFmeQ
8+w6pMeEE7W0mOUe8pFWB2Fhi0qJYyNSQU3dT3jpYN4Uoop7sGG+EyWf4p7de9+6oIDexG2PUw8s
GXXcg0woi2y+rKz1gO5FS5GAyP4aVnlR8wGDKf6C2g46idc7CBIoMTMipJsiZprIxRvb4x79G6+y
gYcyk/f8898/py5f7bdNyk9iyNsl7Yx3vwbV4T3e/cfEwhjhPWGXC1zOZZy+rQ9HWErQ8RJ5QiJ0
vcQuaSqhADG7k2R4SBGZcuXsYwTtMDoh+vzMqtHWaV/ao5wyS/RIGqCU6Wj3ydPskTcLNC28HgP5
mCTcZV/+j+ujHFMHn53Uqb2I4lz0Bhwg2Pri7xLwJ3+E9t9yzOXqqLdwGGZjI3eaiufR4JDXqaaZ
wV31Kj1ND4ThZiT0sCba7ycRnFbM3HtVA4DvLM1TmarfjBwgHVgsKfMmDaA9CDNAPlbgBTceJWSp
7c742u3/WheckBbJZDhaBoUfqb5fexEHcjUOnG2qg04qIHzTZ+OcJyiQcSNomFFcserPzZf0p/o0
s8LqRpC7skwtWSqMoUwTXsSO81a0zz8RPLfxqLr8XmDY2ojgGE3BUKisEylr+h0gVnxpYNQBLQxk
3vN8Fwr7v3dWguDGwxqD36BXpdJ8LUw4Wevj+bIYUtToPhMsJMEnpt+YR5G4PhWzMa1AXrg8JpeN
NV9szxng2vG9UZdMXE5uOg9mkyR22rdOI4uexM+YHDGcXBrMPErPXduYOTjguWI2dYhtQFaE9dDZ
+JxXv4kKD/2kJFGvNzzurA9xswSQeeQANmBV1u3dZi2figyCDuJ+cYLAmawNDh+IVlv79jxaavC3
w244HQSNRlDywONsXCOKUpWZoXtN/dJC9TVnAbbIfbf6kgsDVBAvm3HgxhoPNjRbTgS0Luy0Q73L
d6yy09ae6VDUEFH2kgEdpM552yNvknwYiuIvQXIMdK8zdiVn3v4yK8gn2bClGepQD53fAFYNWoK6
QxzFRNFudoEpQtdKt4Vd7yCa3ZGCgrivkc4gQXRu/4CtdxM6vajOAGyDTiz9nlDEtNXHTCKBVN9l
T9o+OBB13tGpz7yZuTqrvUDcmv6AhE4cGY1MVDeofQV5y9yGqjDDnvhLTU1M9Dz2+/fklGTW/DLf
iV/Y3A9bRQVEmt9GqV0WMII5TjXOWpPtyNUfOFCXN6zIkw6gEP3mszZ1I35i4pgwU2FHwddHZW2K
0dfKKOAxGnqdQ4hzQ9d/nneqWXnAndoAVTzd/owbu3plkColjCHE0hsfdBCS/D6NGKs/qcbutomN
C//KBEmvFjm2FE1aI0SI2IS9tsHADWbe0Q9ixWrW1lGJKJQQp9rAkLjHgchI4r/yHQPZsnGwr9ZB
RZBgyEK9LfGAzlTfyqTZzCbpvlCh+RUzVQSJM1PODlsYwIQrbEgPBLmsluWk655wD3FRR3SkPTQI
HkO8iLJTfoZ870//yH40rEvmSHCXdom7LL6VCtyGH3So40G0AXKj2b4EnhvZ9Wglz9oh3ovHyG72
tXvbQ7Z39vdqyX9fWM0JYpnLAsNrjUMgPVYYOhi/VCLjMtuKWCqyeNLV0jD/Tg9tyFUsA+kIfKCf
mOMr4coIXXTaU8ykV14OAhIW1GHzKy4MUi4pj7w8gVpf8nTFt4bxceTUHZKiqvQmX7Vv7+GF8m/l
MgtjlHv2Zc1j9Hjmnc53gjNqy076FV5j83hA6HaRWgmYCyr3TCQAfTOGfhXpsPXkLAL6zaqKbN1P
2GyCrTVQ9OFpKBBn1GkSGfCk5pd6wLTFY7YLv9fH+NNwV1lk1lRFE+Q5s/3MnB/4vX/Wnm9vyGqO
BTfk1S+gQptRpLk2ow3u5KfmjRSEpweIH5rRa+iwqiWbDrxYLBXitEzsmk7FcRWFZ2U+5ZFoitl+
YHFmbwZrNEOATwH50aqzZIiV1HRiAvinNlRvZRTxphDqcmdC3CX+zNi+TeddGKP8aZB1v5UKbJ+8
a14Ii1Rs92Z8Lz8Eu9TMngs3suXMFI/MEYWN/BZmQRhBGLR1oJOvowGKpiFGacvZmXynxBhXARnJ
sgY2Rd0bHutxv3k54RWBDB+m0PO+NsanfAyWbrRiUoymgQ7JkXYh+kr/UibBon7boXYzTYfCUDHC
dXm29Kf6ediNexmwwi6ChFFrZfeGzXxykh+/CgkLo1Q0L4VEgwaPL3l+far4V7kXT5FS2VqteWqi
OQ20KXSHz/tn5FsnBfJGRsaiLdi+URa/gYrtcaEN8iSi91Q59alFWb9089AM7QGHEYU9FNnJ4lnJ
wBrkhv4rRBVQsMFkP2RQiXcvrhQVN3WtSegcJmBDt6GQVZvSa/REJu+xTlCBt2ZymnWrfZHJRM+n
1GJ51kbueP0TqNxRKdQywrOSrHzADQ6WsiMP+TFSpDJs1sN7RTKgUwum38WymACBg1MjPvp4BwqS
pR5Cq9lVn0EqY89H46kFQRM6qYf6cXol3JURMFassL8+TldrvnyWxbanQjQMZK7cq/RhKA6i2geq
1apK7LSgVeotaY7qHxoGaycTRATi91oZWJ/+8mmvvR6/AU8v3PFkkF2n9n1W4zkoB07yZuFHjjKT
KLqdaLdBvDfQMuvC0i4iaLfmOzCkmrP4nHWf5oJ3i2L8JiWZqebz7nYo3dyUxQ+iPk0+6xE/J3jb
8gfJVfYgq8PTU2TiCcm6bqybpuALJ05WMHOoe7UhW70ymklzX2af9HzfdJrdGy+3V7Xt32Q2GxPn
Klq+1KWnxrIvqQMgHukpfCDkPpk1PhLVqtjhmICS1SjZxb8VAUxugGALkkQF6gbsNRIfSyCZqnx7
Er/KCWQEnvzkQRq/gSE4w3iHVpr/ssSFUSpqD8JYpHIuTHiOlV51GPc+hpF80NWRURxmuCYbtvqA
C2tUuC7ANx7OM/Aq/IFMAwl77kwyb8Hqn6A2vL+9tk2nXBij4jK4rENVDNAfuIzegk9mcAlMhHUa
1ykLDiMq53hCA28M5Od1HI64dlBQzgblcXBn1MeueuxYip9rlCUJfQsblCMWGVAJQ3uByQmQGxtP
pdtgTsBWnNpRPUzkRWiLlyDgC74zQY/b3+z3+ii3bKsYUIAUVZABk8XV0wCujN4kotfTM9S9Gd9s
NXX4cQh+W6P8EbOqYL9H/xQ1kMmZEddVzoysDp2WwBo/c8iOGla1kfUBaaf0p7CpDBkJ0ml2p3MC
psjESk6y3TrTiQA5wh3r2bSRuV9/UMo3Z20sKoBwgBY+qIfZhgjjZwVPNBAp3jNhI+TPWh06PAnJ
4AVhiqeC8zwb3axF6HOqd+K5tbOzAl5uMsep7fBgu3CKdkdWB2tzU38bpdEjUykBLSLiVITgv5xd
KT8HgX37fG/7ysIGdfJGyRfyrpOIr4xggU1tSG5AbgKnHA0Om9/9AeCOuN+NvaThzoERiaHqz5Pj
f+tt0ZLsxAnRbIis1uF2CNPsAePN47dYJHX8xEkpZ4mA3YAqt/RfZE4735P3bfH1n0qe8MuFNer4
+YEQVJWE9TUOYVSsdpBlMNB8IGJM4r5qzb9lML2cdwMz7yi0ypihpiJbq0pcHI5YHpmfJoK5Euan
W3YTd/1QIAv7bYfaRr5uxrzwceBGtz/xDrjbbZBXHwCUdEAW9VN1GL657f+/7VEb2RejJBZQkYU9
pMZWY0nfSTc8AB1+eQb7D8C/wBfdNrp14YHUET0jEY9LiMZe30QBngRirCGQERKSDzbYPyEh2ToD
SzPUJ4uqechjDiOGlRbmz00+pj9jDmDQ24vZTL6WZqgvllRNXWcawASNAxQztON6aBeQcCXug3uW
dtwaUYwbdmmN+l7aoKTTgEQatQDSs+0A6ZXek3NBshTwGVV2eO5fyKsCYjreDPg9u6C0ld3iIYem
IpJ60iG6/nycmGYBP3KgZ/W/SADyaNaQ20a077MDm+98+yP+Nkb8d/GMmSFdGobIbyG/bQLVYFWW
H5vvHbD+3Sl3eBOc+NbtD7rtnb8tUlceBJD8tsgv6RihyOnBVYyHKTMd27xal9tIvYulPGqHXoTf
5CcSwgitBQG85Ac2EHkzZV/aIp90sYuZn/Ty3F7gPC1oZGIMEky4fnjmWAbrc1F3eMH5mQBlSIjo
5hOq8qOZV4zgsfmoXKyF7nYNraHluUQi8cl/RE0h9UD6IGF+IHFAM/TKezzkep7nu3LHIhFb0QaQ
SwDEtwjQZG5ZvxzOxTb2mlRg3DGdkGIO6Alljmb6Vo2pLREgvjCHWo+/w9TcDshys8XXHDx+P9gD
pqlqC3A+jBfxJoRWWTuyuemLn0UdyBw4Q1krUd5QH4178lOqOzw58V4ZUXGx5D0EYhhnZD1aTO0E
dSxjkYv5Qgw05IUGJoQxvNi6vU0GuQJoeWXf5Af5k/iM1O3Rd8O34JkAx6Y9bpKC9VM2ylrXH4U6
r3g88VMU4qMUjrprweeANPX4oQQJ5mBrsH3RZF/UW/fm0hWo0wsch9FzDTZgTlyp9Pr61PjPtwPR
RpfkemXUqeV7tRy6BCsjg4HDOYHcZANiyHBfuDnuZWYusG7MX9ujDq+RxSrUUPKPhyiZV6jBe0H6
1qzXE8NhaRKojA97roRIopMbO8XPTaXLGWeCZYFOMRp5kgu10TCX/NorpakrjBbkdkhVwY0CKTmU
XGjqdUVt6mwykNTLu/KZlJIEvIvmO7Z60LaDLyxRDg4KFiPtNAQ84R7A6PRZRfxO7oSn4n0+EJFT
QMwt+cj6RpsLBMG3Qkq3QNrRwa5IJqPQJ2RpoVecSY28dNRX0qz6BzgmhAgWlqj4pUzpVNc+3mDy
owjRLozVWdJZOJD8mj1Vt3Vwl8aoyDVrPRjSBYgxydqD0DwJg5cwfYN4F/36WtqgvlgySaMPLB9m
E83ZJXMlWJqpmskD+ygxPxMViEAPWvlG1BA/BOEY0pUZG8cDtcd0CJIv31oVFY46PczEecZQ/Aci
gmh96KfOBR54N+xZie4lBqysQcFVxj84ZTRYHbF3HKMABZb8FJ8aJ3/mneQoZFb9I4eECpggbOOQ
v0Q/4mPodHsRY1zSWbMmtzQVwkNmQ87WZsTjzQ1Y/CTKTw1wMfd4GYoO9PFw+c/7eUeGMUWcCfYT
ftNPAXMlr02iGkb13vRclYY0DqCPntmdH5htZPnll9sr2kh1wQEM7ScBNXqwtVMBv9Uao+iFWIPv
BPuPcnjnsdkgGWboBvTcJKPUdwhgxAxIDlDgbP5A/eMiFEe5DGBrIFUg+AUwZlNHoQ0x5giCRhQ9
7pLZgkSSE5ZmeQ/a7K8GCh/TqcOwu45iJOF8JS/b5IHkZPAfYCmYqKwNb7n6NdRxiWsxyfoElxx5
FxJN8QAFO+UO7Q1QpCoPt7/k1iv0yhr1KUsfSN48RA7Yo24g2LErPc2PrYN17prjyLC2+UH/u9Gr
YcB8UOQ5IIkJ4QUjCD5pp0Iq/V8iDiC6EAXEjAw+p049rcUUkCgt1wxPudcf9YOwz78Tbs/5BUeO
qW6ylW5dWaOOt6y2kExOL1sYPxOKgOyucQO4yAdCg4Xo3LrXr+xRN5GgtF2Z93DX5pfwKlvDLnXJ
mD74JoAyEywM7v9kX3/bjrLYU+puauJKiBNQL4BrTXAxI+CC7uNBgNQiiNYOI4t5c9NTFtaoIwkt
a3C79cnH0U9BO/hnBMVbJdarvaQO29B0TTKRJ1DsqYforLjRwcAVUZzIYAAZrGZVCTbCMyClOoaq
ASGHaCUVnqNoKsuGwMIaTOTXljh8ypldKPJn0PFsaYNKYpNOT6JMBDEIfxhtvG8PRDcJAz8HVgZG
vsItQySULd61XSthZlMBHIvj5t2ECz3xzRYK4bFXqd7tQMXaN+pId6Hf1Unm654EoFf6GbUWMAbt
btvYKhFcfRzqJPPSYOSKgI27VIe/8nfNHXc2LBUUjc1zd0ILehfZYA5lhMVNL1x+MOpEa3E5QpkK
8Uq4J1jg1ASpAbIk8ZOIKdvCBL/IkR2MN+PW0ip1oru6BN9eBCwSpNjJDUuIIlS7n9CNInNG8S5j
dKI2v6EgCqKO7IxMnl+7izRUvF4r4C9L9f2sfo3k/aC5jE+4dXsil/qvDeo+gwIyH0LsnKTQvR1+
JclJb/VOB14IgntkWCNetzoAv63RDfuBUzk9rUDERNoliivAmmaVDtnA1Jn2zNyAsYMGdbJVdWzz
ovENTwtN7VPom2T6JnRLHmWbXNgJeHXXd5wtfL29TpZZ6pwnOScJ44APxxWGOyflXqzEN4Wl8Lnt
kIvdpM54YDRNpnXYzQQ1wBf1kOwTx3jyXa20lF9gCT6wmjNbtVSIbv7XWwzqwNdz2YdqgP2UquxF
SPOzEef27I82mGjvtALE2YP/NI+RxWW6Vfrt0+193XqEgRgfWBcRZwJAF2pjoySGNprgj7h+yEgD
5FQB5pT37FfB5t4uLVF7W4Nzr+U6ZUQJEt2GtwSKb6HbmvonAaI9asOcldyq9F0tjdpaPzWSqJxg
sHFU1N+LA28BwuK2qHnKlrKv7kJC40E8lgRY7RCCam6XsIcctnx3uXDy3xd3VDklPmcQpjnxUXBD
XIb9l+TOP2UCkHuTTVK07rsysG6SrTC0tErF1rIYk2gsBgSGO+Qwznwsj+UvPDVBHd6ZLNbU7Y+L
yRgwsWGGc6WQDgWoDPLNueHMgg2WX3DTGJbwOLzPhEjJ/YN5SvLx6LgHehoZBDX6xsS0ZvSp1pfY
VP/ncOmvwJ2iXRSdA2+AqANvdl9SgRHat172MjTwQD4GECakOKjDUqZlXLd9OzrTY+dEox0c5YOE
qq2215C2aY50aIATdLWd/44RQCt+VM9kXK6D30Gbh7drazJZ4ANyZa02YvGbqGPl63E0NGAE9qY8
Ey1Rj57lpKwBgefvYz4tTVn1U+AUk25kDNMQB7plmDpeQN41KMrCwWqMLiQIkDEkpkcvFBh39mbe
T3QiCcswQFs0uULScEIXCiIJHAAhnKS94ch4S/GnGhgEVktiK+1fGqPut7mXxwIyhPjEB/Lir4/K
7k8GTegDA7QbRM6hHU8wbwqKlNTzwsBcXysFvAKF7g7d0BCV0cxS0QUlPLz57i/BIitzVOITxwGf
SKmmekEHnp30NVRRReAYMYcKdB9GQM+HmhdeFvhc14FObaIuGeYQLbRAOUxSbCtddl/orCY87RD/
awdvM5x/APnoGYxcrHkFfzxISG3ouZDJdN9G0pNi8DdD15hFc0g5+socdcLaqdNbAYNyXqcKB95P
j5Ix7HglM8xokK3b9/H2Fv5eGnWoIJs0CbIWAXFWQ3z1de5OScfI9VkmqOuo4/IyAMkGhuuLwtKa
T0HsKBpTppQKS6tNo66fWGzlSgQRMwog/k5EH4j4eGVFn0kZhHwn/x79GVAkMNF01AleWaZOFs+L
Jbj7IRA8uoKb2wIgpa0JjYKdggJFAI2mCIMqBX4RgG7721+Pfr592MYEABmqhP9faL0WVz3I1Dop
yVuU6PGa8S3FDt7Sh+4uuYu/NO+qWXigMbyb9qzp+81P+tss/aTnCr6rJxl63WMcPwTQn0ui+GGQ
Wvv28jYPAuGDECBUDDVOqnKghEZVK7OkePGYW5lmpeKbJPcmP/y6bWdzOTp0ZzH4g2F3+o0Rz/rQ
RCke8H7fmb5qmHx8ilPGtbLpJgsj1F3uK0bAYeQGOtIk0B/hqAj0bED15lowfQcxdZDpgVf+OiZq
oHZqGk2G7mD9fe4fCn0n6IyVsExQRy3ofFmP1EH1Ij222tLm+syUmayVJMotrvsP114shDpWfhcl
lRoLClxbcutPgRPtjDfhQPJJ3+HP6tM/+MD/kHZdzW0jzfYXoQo5vCIQBCmSSpZkv6AckXPGr79n
6L0mPIIxu/5qH72lZmN6uns6nLMQR8USGS4+4HooNRpe1D/k8qGavG0R9NvnnUrERBa3ta+CFhwc
heoZjWCWidOoxzkr7Nh3BhjD+AkfMdL+Y/eVFkp3R4IwCYe+w3dMQgAnyh8U+SSGTmvc6+kpHOw8
tbvu+7aiDAOhKa3EOOlbIAKpnoD93LAyufmh8VVzW8h6RnM7MToqh0rdiHOtKGiyCTsBA7cher1k
WBTAuDstxrzJtkBicBsGSbfZolEJJC5QFU+YSyeX3ww9cVW/9Qal3mc9qzTA+oZUYJ7UZuy6GdrJ
qd2kTsUf2+BpWyHyJ7YUIj9hYY5xHhjKPEyA7SrxtXKLV75tC1iNyYsTohxFjREJMeN61ZuVr6H6
XWwvSixbvuzq1WVmruBRNeB3hk45jLQuAl8tfcUrK58HvKMIoJQUux6Xdm4MM+iMh6oZvqQGj4eS
ls4uFw7jp/+uMKYAJB0ZtmjoBuVECrE2En1GIFH1zuM0zgvU5l7BuroZh8i10Q+N45SRA6wFSbR9
dFCm8ypye+oUVXBoyWGFuBJFr3N7xHRhnngdC2l8zRyXUqij1Os6TsYIUrgwOY5VsQ+a/HGUmIgX
JArSNrmUQx3iyE9BHeRwHTEm98l+DmfNIPgLgDHJsdnmqemDq8kspVHnJWXSkHFhqnl51r5VYHqY
yieu8y8cn9vKwJtBFrlyg/mwQXbkTmI4FLoW9048FQ+AhpgbynXAAs3B+onwnzVYixDvQCnNQJej
odHe3Q5KVVnxyx4uRfXqwM49bUeef3wJYgpTfFZcMn4Xu8aeiY62mvUsXAClYtaL3YhGs4IVl1Q0
uxceQO2iO6P8jiHE/pgfgeN3aTprfFGs7Ol/9Qn0Uz7njQ6tUbw9MuWNix+HEqsf+tPc3w3FXhTt
QX+OS3fbB6zeRyxwom6DypSmUh8ayZCWSQoei4rwvZ93Kf8B/JtMxhKWFOq7pn4hNZqO48Tq2aFu
BWtW5Yd0mOwhYg27rV79m0J0AjFMuQaU9EH0pkYy5fYSxLqZx3/xSFR4LMphz1KRsAb5eyzqopiv
xVYRvF6ykj5wZ+FNTHLGhVuL4EshVAoe5vkUAoNI8aYMQw/NeS7qg6INp2wYvqpDt9s2BLrH9fN6
L3SSfteJE/iyKkskDOJDeN88VlZhAQkY+12kYFhdoh1rwFNct4rbV6SSBkGXQqmKr49gAGMCMBN1
AxDCSHu0uTyyHuHvwZ+NJeLJDoCmH2PoPXsy7h+iL9uqr5vM7XdQMcmfDJTeDXzovgmwNy0MlYXx
DoDrydzkbItinSn5JIskJg3DqMgCHVFffgwNyWyKD/q0G/neVFgkJPQYwrsDpYLTrE7FgDKw4hlP
ZNexeBgRntS7CBVg0Z7sYofa5E5/3FaQ9S0pf1JzcV2pGopcwgTO9VxzjakAyYgmsiqRLOOhXAoq
TonYYTnJQ2/20KL8qQAIxAx0Ydd28uV/Uor2yyhu5XlS4GrUWmLOJZh9ajOb7W0hq3W7ZTpG3Xch
HpoK8I+KFwCeC6CLaDfdK44BKloH677MXdhr2eN98nJL/6gLr0wVP9bhTKoxzWcVk286wLgPBD0g
cOpXzWkn00+vMOC8De4Ol1mKWkuBlwpT93/m6kgfglSFg0NxMmoBUzjbeS09pgP3LRlCMxZGq+d7
2QQQM8O5EjvcUp668z1vTKOR4mNX0Ws2PCs6khnsHLTlS17d6wbjbJnfmrr3eQRMvdrH2wIThk/F
S+0l5xAjBKEduMlg1o64q7BMkMDTAveOiZOweikXiT7lCfoybgUuLFHTzEJXKucdkHaPTc9aKl29
kgQAWSObTOoVPmfh3JBcSMEsoWCQcweDAzgh8GBqux5ZNQJimO/P7iaHuvp60gVBGePseLf4QVZs
Mld95j3JJUzUnC0yXBoxww1x9FB7AQA6vy3Jyz0Sn+qyfJ2Db4yrv57Z/9JIovKJaIxU4BfhgEg/
TLTQ7ngq95orOdORtevyBzdzk0W5GcDiRwDygjMbv/YAkRf22ln49BO5NvzOivGrRSQCj/uPTdCY
AnEbidzQT+Aw6KvY4lL0k+sixdj+/MOv82Obx06s1HYcFtikCWcW3RzDJGlc2akKw15UctFLhINa
3fvapdeOeuUyzm/VIoGFhFFbRVaA0f97WC+0rlJ8Pla9dke4lwAKguxJORPqWO7wL6BuWPKoMyy5
WDcQLBQvegFkniWY3ONwr6PBQ5bw0xOLW2r1BizUIz9ncbFHP/DTSc/wzM3AdKQ+t6xq83Xn4N0d
W0ggv2AhoVebPE9j5EWtTYYAGle6kC3IxGlfAaxsZ28KYKPTx3Sf2fGJkA0IXvG6fYjEa2z9BDoi
iGIugB8NlQlUHpXCG9uzHmMtZ4rNVrLy2i1qztoWSc9g/EzRFmpTYSExyqEtemTAIaYbOXP6MB9B
TA3k2HPwIHsjdpxEM7NzVAhTl8yiFw2mR//NUDqJAFvKUxGiKzi51NJU9PLhWBlvsQoivuQF9TC7
DUV7W+t1D7TQmsoRBSmN5KHAa7ByuAsGBPbqHZmLJRQ1AfOVsRr7FsKoYKHw1RjUOYdjzd2esyMR
nDjVE0MjxgWhWz8SVp70iUPVGps8d9ln3yVvGCDmBs7PiXiAATDGCxhqKZTHyQDrNUplIXpqHphp
dxzz+zEKzW29GFdCodxMK2ZiO2MB0YuaLxOOSbvnZjQLO9sHkV47eEX6ti1wte6j3E6LxgoLlFrN
AMWPWvwTuslk7Zo7D/fcaX4IRGAAECK3/z4gTl9DhfI+0zDViuyPCoD456/6ITtgAOm5PSR3YJJ1
gVn4cVvL1dxzoSTlaYpsrIOyQ7TAZ+XHB7lJ7Vo4Dcqlbg7y8G1bGMtQKBcjGKIPrjEYCoAfs/hH
0YMgNmCU69bNH3RXYFgFyAcdZX0RtTqxQFt+qL/IwYc+YPjJ9dIjZiawsaapBG3s9/DQcnpeKDPS
5+nAXbTdvBc98Y3kypj2ZchatfmFKOpiTWHYymLb4FUU7xPtzBf3nXTUs8dorkw9v/Tpl+3zWfeG
C4HUJdNKFPalGlXdGiTwIoAh/NKssA0qAzs8PrGYalfNQcKoECYaJRTgKfXKxqj6nEf7v44+F5HL
gd+pd7Y1WrWGhQhKIazsclMuwOPG4ksV3vOsqLleqVoIkH63hkRXprDVMUbQOF1qNoTGAk/WxBJc
/i0/Gy/xgQWxtF5LWYikPITe1iqXks/W766IDHuAJJykU+YRLA28k63sOOyZ4+5EkXdRGUhcWJUx
MMNGT79Oul8LbYiHzs9VdDAlI61MLLIN13nhodpvH9z6K3Uhj3ZMSm7MkoHALLscdoON0ATTlC2A
0i066c/qneL6e+2hxO45QTZlFf1XTXMhnfJUc6aqRlHjWJP0yc8/S/lRNBied/0cFzKoPEeMwODl
l6SvsMNslATytn4P9FYZ49kAm/fKB9RZ7tlr9avPkIVYKuNpKjnsc2zsYSXVt4LukxEOZpXIZlYx
3sard28hiHi3RR491XiJ8BPuXqnGZkpYyEOGkWyrItHw2XIZzfpcIHj5Clgd/HNf1eaE6kneftu2
xnXH+EsXLP79rotQibKWzajwyQ/zjhDTaU52h8HGf0XWu218wIT+XVgTCl0+DjihWKuOnSiYXYlK
eMVcEFiteS2UonyXphe6X2oIL4OFDeJD8gB0KuzY9SfWsBVLIcpjKe3Q1UOFRXmt8hogqk/7dHQY
J8SyBfIbFtY2+3jZR+Q2YVXeKwgNbusljgau8EfhIO5ytA54m+2NWapRjiKe/bw2ApwVx98V2b7m
n+PQ21aNJYLyE1ErzVUhQzM98qo4NiOs4Iw+k4yNWNWfHbzEU36BB41lKhExYW1X1Y+QS81KOXOh
YOboXnWdU+rgvPqoKc/RxMjZ1qPowhIpVwF4DeDGcpiKq4A75wN4P91pZ0LSQng+8geDiVe9nsXd
JF5rRQtzKWppkkQJr10RQP8EGGcGUzKBTvnvPLQ/U/qFLMp5yHITGVOGYBJ8VrFU8CiYlQUSE3Ba
+mbkcVhsvU7DeqyxG0aEAfH073eiTsVEmHtccIIfGL8lh+p7u4+A7Q7QTnM61hgHCz8xN9i3MwXp
On20+LTDZPh+G0Bqv6uBLgYIwRNn+XAtoGDddUeDYTyM63G1rYU4ISlTXp5JOtR6HTou/quSZeb2
FWQ4l+tTcSEjBOJjy3E4wXJ+bevUDKNDAIh33toWQ8x84wpez3MpRvQH9NyhCplJ/bnyfM283W0x
6y/bhUFSHmWIGpBZRnjCwPgBpAeCORtUqx7vcSAqJ9j4wROr1Eu8x5ZqlHcBzFfV9yXmewKwIgv7
MDZMTbPr5pOPTbSEMWa5OtxLCN/BGSYrQDaggkFkhGBFNjCSqJ56e7TL+8ZMsFfj2zKgywRrwE1P
HwJ0Nxgfdj3lucmlokHEDZLux5PocfvpAF4K9ZBj3ZqzWt5NvPRM1gWYbK9/OM2bUOo0S1HMeKPB
izdKzeSzaJG1HhXsfTIm0000zsrPZPKzZtJarqcPN7nUkaZ91lQZhxljLcjNKtrr8n0o3s3V0wT0
bTl9mDIvlRimu35DbjKpQCGBbgfAdDhYXuQACNybdQGkolo6xoNmZ0NhJzw4RAPm64dxsPQkxzR1
2pTVmA2W3fCutX03xysPv+IbweDrsUXJ2hViCaRiBgAzeKVIUeaWkDxLCepqA4siaT3g//qW9BSo
EvulpJBOXOyRxz5qaoo1AxKHJLWgaWByGP0hHN0EUvlmmZSJ0qY4vPnSOYDfd6oTpwGcHc9IstyH
yY7cLCuz+MLMdMnXeu99bpKpBBRLBiIoNeFYCzQdB4FzxoQ3+S639EzyuHjmTI7nzbSfRVMCzWZS
V9+3PcN6kLr9AMoh8RxvSMUsw2KM11Q51f691u+3RbAshvI9STJxcZpyeKA3olOp4N0RmHM5q6Fd
0WUd86fgmKQrNrGqzYkCaO5fvcEUi6GAQLZ45GnJhTXJvvrVFuKo/CWVK2GaB4gbdber7mL/XuDf
tr/auvdcyKCMMmgmMP1gcRHZyvBDAzsgcK8s2TSAH6ODqiH5F1tK6+FJVbAzwQsEiZWSOQeTFmJ6
Ct7kE6EEL3f6fenMgQnA18ZULwN4WziPj63wjpUsrd/BhWjqJshy2OW+1uMEDyTvnY/YOJTOhlPZ
vZPusTXdmp3VOCHL2axa50IudQFyUMiVggCV+U+KSeY6gEJyJryhI2ynsIdXZhrKkkjdB78KuCHr
IJG08TIgKaY2KVg1X3XUjKpLsGMx0LAEUnE4iquY4xoIHP2DnD7KEuOCr96GxSek4m1SGn4+TugM
JEVlmG3TzG6uw0uPqs6a/1nNdxeiqDALPNQ+yxKoEsz7Vv5UY59++jSgULR9+WgWi58vo19ydLqA
U2hCpHEq5AxWeQfwVR7r3txlvJAI27mBUx6nDphmo8M/NTbnpofWERx+z0pO19+fi99BRdsoBWEL
4HVxIU/+iWRPs2k8psfOjs9YUN7/izfh9hfW6RpP12j+LKfQHINO89vwItmVlX2XS1N4iEJHwlY0
/+pb0jMzFK668IWqlO+J45zrsIeMo53MGMPEB0zW2xwe24kAFzB48QOrYC2uJm0LkZTP6eJcCOYe
IuFiHW2HRvoXHZ3W6T6A7o/zIUchF6gGe4KWVdqpJ+F/5I6GLZnlyQcyxviRYXarmSvgzgwVuCIi
dmB/fxf3koolZfF63BMWlVVr+BDtK/eKjNHtQLJd2TqAVJId2cC5y11Wcre6gKMsfgB1lYs6Hwpd
bRUvjcwRWCDXEY3ATEDvDWh/AiUErqVtpdcD3UImdaeFvAfBUwml9VP+nDnVd6R7amd2NoHv0rzp
2BymIws0Y/3of31pulk25Yo/z1KHwg7vdaGXCh90GSoHdp2cFW4nsxD91n3kTR51kbMccNJNA3nZ
AJqs+nMhqFavWoxPuZpO3j4ljcSR5RM2R0MYdDU5UW9HyQPIf8w42dW+bI7Nl1I5NP155BnPWmIV
77LYhVjq6mppJY9cjBPswR4cvWTZwRi/6uNrVDtJ6WzruO6fbh+SurPCXBd5N0FWbFyEIcIi2qnr
X7BCui1mvbC+0InKC4QgD8U0xoF1h+RMCuv8vV6a7QHPdDj6jKUWudlbn5BKChQBtFzyALVCITBl
TOuBHyupn+T5nMv3DNVYVkJ5mTmROh2DtIjXLwTGJDpEp97UL4SHmYnMxzINyqGADoWPFA2fEXwo
BMUX4GQk3an3BMWyuEvuNZe308RU7lmNOpYvoxmajSIRpoHkCuPbjGVCYS97woNmZZ5og+fPYsEC
iiTp3zhCGkZpriR1TDgcYfWjOfIumXGT7PIODIj7+Jrhcaf20P4Qd+kL52Y7hBFv+2AZV4PeeY4S
Pg6ajJhsejSyY6zaKVh4DZaTYQQpGsEk0+coihvoWVaDOc1W2oXmkH/zc6f3FTNS3DlFT7Rm9QFW
LQl0xtjCA+CcQg9Jdr0xRJmAUnyS7NsGyBN3vf+cdzvd8M2ENay0Gh4Wwigv04NPR0dlBddR7B+x
tmzGabifuPBj3Je2Ore2qvcfMD7AcG6rUWIhlnY6KJm1eQQds+IbNn/MebDH/PO2lazH24UQytUk
aZO1lYp0vSazrW7qzXaGoi5owbxxwohZ8RFh1/4fhVI+J840I5FTaDZhYImMsxnnrAdHCnmfT3sh
Nqt996rPDC/OshnK+xhFG2tgcFQ8RQrMQMbV471hjoHNv1dBViEzdkWZn5ZKZaqMF7IkhtnUb5op
WsCqBluK7xG8iugbGcX5F+wGxBTfuZ3bcdL4srmYTVyWQcfKQUS0h9Nsclb6inhP8O95c9j3zAor
SyaVzQyBEXSDDpmtLQPgjHSNMP6Apc4GBWws859ZA0fr4XihJXG+iw7E3POFJsv4st1BPpCcWHns
D72DzikY0JhFgVUXt5BGJTQy1o4NgTRPDelrLKNwtU+mxBRqD5TYNqc9RWC1y/rd9h1hfVTy7wsV
4wmvzqqA0JHrHS2r9ph2YYhYj4kLxSgHI0qYH66JgyE4SITwJnr4iYR0pd5wmTF4XSdgeelgDgKN
OHUhlBljgxmPWNEZr7n+HOT21DsJv0+zyhz7yNSrj1W/m6JXST0Ks5v0fzWdqf36AXQ7NYyFKVB0
OLsoCIHzU2a1STqARqhwx1oYa0szRtUpEu7J4LiQFSqJnby/mzfp1D2RCrBplDIiciiaZOI9cpKT
+g17PDvB8o/wex+3TWi9XrBQl7omzZxUXEeCJJmcaJzaI6BQ2qMPLirJap7YQzt/uJg3Famrkslx
kE4VPrBwrZ0LYHoeH4cdgeZH82G/rd96fLwJo65IVvqxpLVQL5QdtXicpvNQP22LWC9ELj4hdUWU
VpYGnvjw8C7HwPl8h0+IXLU9TFAK6yZWZg9IH7elrucbN8WomFwXkT/IGe7J/5NCJR555rMqHiwx
VBQ25gENhxHfj4cPbVwDk9cACGaz+5Cfu2X3VNyd2kE0+AzfkEBkp7sMiE0g2rb7g0GQyU4c+u/D
kbXUzDRFytmIAqeo6Dag7yepByzwOKLMu62qe/P4XdKTuy6TnqYsOqhwPhoPqqhAt7ePkXX/rsOD
Cx8+yaMS8wF+AgmMxcsI46ksIwA5ovYQP46fAptFjLj6cLyZK935ANydHtY6MVesncgJeBh7wxzh
XZvKTFvGjifrclzfQAv9cg4QHLEMOyUVMx7TMPJwBfkljATkUcPFZvOFDZ/GuPfXzZiF2BaAXD/z
Yin4nElnESVYVur9h9D46wpeS8ILGfOsSJjagyOryheBs4TgUffDXa0cp9kU4zu0bwNAFrX7jn/0
RY9hN4xAcd2BWQgXx0CKJGI3MWKiSwJzeDEc8dI7gaWCwojlb1h35bp2vhAYg8O9VXJ4gsYZHBVn
KA4E4swK9/IRJT5Ww4yRB1zJCxbiCqXm+BDYNx5ffp307+XA+ICsW0A7nDyop4bH4U2iy5Wu1Llz
/RhnptQVjCfF+oDW4sJRXkZQYqFXE6giu8U5x1plf6iQ9UZ2sGOtb//hPfHLJumtSmXudJEj5f/y
bTrIaEOAvTvcyXZw0u9Gq/Cyj//CeZMcYcN503uWKCAowJ+BLfaom6Bji5dh15mpKQGoazqWrF4L
yxSvvGML2+D1IOenAh+U8IpxZoNw64OmgoBYRjvWPjXDk9BVhFEDklBEXoSxum9Dt9TPXMSI5SxP
Qm96xFkfxYDI/6mQtFOt8YihQctwQ2zm5e7MquexDozKWJBl/lPPUz9MmOzp3Oi7jjH00al2wYX5
ElutHt7sX6JSFb+LRwVcA/iCd9fjcsdjYoEPFEzirHSFaf9UvqKm6uxPI2QpZg7ULFPbCSYWTTzN
Ui8oVNzXn4InZqmCpSDlS+o5Apt7BaFGDl9MRjDFewJYhNVzZkLGSJTecdCEcShqI2qUAsq+QNrF
JoOZIldnDp4Rr7RxqekqgcF3XSYOsPsrHwviC7pKrQnkBBhm+kIwnScQpfhW//FfkMEwohu9+TsU
/T9tCf0Tma8hJDj+DgN92ObP4DZZ1BGMYCNTj6CRrG6PCbwmJgltrmnPoENjxBuGG5GJxgufFTfK
pEYdRDTDZ21+9JVv7NljlgzqsTO0+QCIPTweJxdf7RHA/PDGMeAQYiDi3ctfq49YfGdRlqzvot+u
t0w5Ey3x5bkDMJ4nB3iviuIPOUG7syqtSYwtVeYMs2x4u2kGs5B6VvrMCOMy5VtqKTBk34DK6kN7
ndCdGzgXzGD9qA+JbdjZawEHqt2x9gBYQZ2GUh4TuZynngT1MTfT+LFVT5zugc/TbIb9OH7JMnE3
tN99YBAyMj/WKVPeBiC6rapEUBnURfaJM0OrcI2zbEsHhD/7G6ZBGB953eUYAi+Dx1MT6ctY5Qr4
aw0d0QlFiTj+GFWfuvlp6Bm7t394KtzkULewLLumyg1g97V28DiCmZIzBTO8VDGyzAHI5piacFKX
NevC0o66mGOQJYEUG1hLAWh8bUnRJUvuGtaj6w+B6aYcdTdzKUkLo4ByJDBVTvGS30sACS6P6oV7
AB+99S84AMjffO/CbzKpm9l1Kej7CqiWtq7QPoTpg9K7PPepRKO3eB7mu7Y6TdMxBYON/mEydtuG
um6nN+nU1dQDkPEEDTSeqq45lEbWYBbND0DhMXd10Trb0laTQkAdy4C7BcWkQUMg+glfdI2Aa0EK
lTLiVduCNX60RDBtdV9YzxOmOEq7LOGTIlXgz6cDBj9B5Eqox8eHnzkosym6FoyXylFpDfh5OFJB
JyuLZMyFVAWT7+L9eMRs5I7QOYTOsCfphvJRZrVE1s5xKZvyN1URiGPfQtO0eQoFd+xPgsTwMKve
dCmDeiIBR2f2+el6eM2L7BQuSUfJHC2GFp8ZhrJ24ReyVFLKX0Rio53SQMohi+znlDv/vood8MVb
7SPosS20eS++xe1ZTnTVASzFUpXdCAN1PKdDLKlwacfiOxaSszfUdVH3BARFC5gGww6+bCtLzob2
AEuhlEvtdR/A3CRW6MC6G+FqVPkOKBEfM746Slx6UCSfMdmxejEUXQEhuA50GkOl/Gk6xEqUkMeg
8tRhVLEBO6l+J6EKWuyiHasqsaafgu6uDoYMTPK+69inHNLUK7gXXz4baWiHY2+V+VvXdZFpNL2p
daO1/UlXD3Ihk+7aS31bygWBSGsOZMIOtCOXBLMe3IfwrIKqMHXRVmPY7JrJLkVStgO6Nk3PeTR6
ssERsJ7N/wgGtHtZmQXja9J9+ibOFDX1kdMAJuaHevUzORjv+gCTvNfLuItNcQcs+x1zbJElmrIa
NffTSSQ72Vxb32X6SRA0V+Ww+9Hqz/KAwd408fRQ3mvjj6Z8apTKjP0oNzOl3YMC5CFAg70IhEMl
slZ/1+35ZmL0tvjAN+kYkIU+FDAx2zjuZRsA5JhtS3BtWW/lNT+/PGgqYmez0Wh6LBInEe0FcI78
JAJhRa/VxGChExW8mqhA74AUUPjZ4sYvE+Yx/uKSqLwkKKomqu/pnrNUkSOFzJU12NcjJW0BU6E9
IGlIKleb+SfDY9GsrZ7UUiallaA18tgosKEEHGizjbKQTdakNJfA7LEaS2sntRRGReRwIhh7BaJi
7C1PijXkuhp8F9+R3JtFsALHJnoQNcRo6pc2exYKJ8VQ5/ZhrXmXpSpU8FVnLeyEBislvO+Uyl0v
1GasPhhodW7LWY/yN2XokgLnJ8ANq2EUM0gcZN/fxVWI9SfZ1IzOHJPCBBWZJZZzZqXV2+APDPmM
I6PfMWLTtNNAAEljj9CwtnsJ9TUCebyt5trlWnxOuphQx7VRdDK01BLkGFJ07oqOFWTXj0xVwI7I
AxeNJr0x+qELp6lA9pnaZE5OtrKHcBecMiBLEvIrNBzF/b8oL69/wptcylRmMS1G/Ick+2BIFim9
hrmpncMfAFwE8MNhAoR0ZxYO921yOY/lHde/7C/p9AhuW0xcFAmQXvD7EcUoEbWvvzi7xSOCCkPT
KHGd0SNfmrML74emqjCMYzV7WGRkNChS1qRZz1W40MaTVJiciWmfj2TtSL/U58L7ySXEmhInvmgr
C6S0SvI5kioDMgPpwIcHQf8Yo29jPKXRfyXpva5BLNRTyREu/JUGCGc5rPEBSdUQ4Rt8DAYqh+1r
BMOU8RRDossfWeM3LAWpsBlrQ1mLCqT6mELn5nMyd/bAFZag3fMS042xpFFxZm5VQWhljLyTcQmg
x2AnvERZlPBkk0nfFCh6oZNafzMQjjlG8NMohgJWF+ruGUaSjaUSobXD7aZwHwxPBYulaS0LW4ig
AdciYeLbno/R0ay+FoodlYHZAbuZNx5bKTcbpWB45NXGx1IgldiCa2/iAh0CeVd7Iosy3Fk7Fxz4
OwgVK5hlWFtjqy7k9hHfYa/JTdWUKRxzl0ieHigu1/oftn3Iqm8WJQ3onKoBWC3KGMd4EqZagE5C
+Hk2ntPiuzGiDspaQ1u1QiA8Y0cRTG6STn26GPDlQTKlqHye5jfMZpwyF22+B9/2dwZY04c7dRej
XJayoui6eje54u83XEGlvMtLyC2T+qCXjVOGpZtKqguwl7/xxgsVKb+lihWvgsgSZfnZkfXA5OCR
t89KWLV4iVdlLNdrQEGjLpU66kZfyRAB2oOvZKwVs4knjF9IZ0JnS8jC+L1xaC2AADJXZ1Zt8Sab
3sRW0gb79SNkT4cxMoW71I4exi+ypzjKQ3LfPQW6iTHXbYUZ+tIQ+4XM+xhdg3FmUm7nSu3yI2cW
ib8L1dqbNN9J/PZhW+Tqapy60JOymCDpklEuoCdp1xLKB0A0xcDRwAjvIQYM6ezOFkG/El+Ng3zM
P1S8ye26ffDEWuFZdzeLX0IZlDKHQpoM+CW1TRrVuV240SnCJIqB0jIcHWvAiPW1qWiYJlGSlyJx
b1V6qsrO7Hn9uSy1cza8VA3gfeS/ywwXKlLehw98sSwDiJwvgP+eOzy8Gsv3FBCCfuW/klc8/0pa
aExrXvULC8FUVAS7e9IWEr6tIJiKYJM+aGFllvEBfcpyPz9wJyAmXaZXlkdfnaBSwQKroz8hEJSM
3x1SjM04WfOBaEKempypHMFlD65O9atviijocR5rb4MpkVI1H+Nk4MgE48/5g9zWPwbfiRmFZ0CO
oBKrRfb2HVr/uDcdSTBYpFU9anhxyUFiIhj7vPWdvMSGSD7dlV222xa1/oxefE9i1AtZsWaIwUgm
Y+I7/QHIUwfd1rGvgdwmdkAYxkoBVuPYQhzlgfsU2Bt+jucS1iTwSk/vAL3shE+ZFb42KKiTrFHG
2iofMDwhMYt3SfFNLp3rzNxYGWVK6pTqqaq8IX0QOofxKRm60XCynIaV+YzsOXcH9cB/ADQTdkQT
w0xOshd4AHw1sY7sZF/qgQFYt4o5uLgUdJ4DgO5oVntox2Melfg5kMQ4yA2eq6+1I1gtxvybL7ql
uhFaw3uOYUPkzLa+LeVn+Uju9L7CmcYegUInYGwkM2a9tFlHSLnXTk6yzhdnxcvRZZ3111DY6+J+
+wzXZYDGh/SVQFVO/n1xG+RUrWu1wtOC5w91d5j4Hzorsf9DWLrJoPxJGjR81ieQQXDq/79wZQC6
gQfYG3tndz3vuImjnEliFDl6cXi/KNOZw8Rg4v7FJ5PRghORlmqGQd1oIccOunBF0xEbcwg1c2i8
zmd4xNVz+X8hWLenujg13/ExOA2RyPSfQXZjqr5btaw5qVW3uxBC5dhDrpZcMeP+Cuped8GXtdMe
xWf5HvwZTl1jR0feiXvf0b5tf8B1F7yQS2VMUqt1uVRDbo3qDqmfxpf2iIlgV7STJ9YoA0tJ6rIm
5dzy4Qh+ibQKLKWXvVA1nMDIbLXRX7YVYx0adWErEJMkM2mdDOEpbkBC3YzmGDHMj6UPdWOjQS0l
AKED1ViSzT7nPouzhiYBcPxVVlheHVlQFwdFfsvCO/h8qFRdDaRBoGSh7RztxQ+F1R4rO36Z7PBI
+rLKPasmvBpVFkKp+8sX0z9YyrE8mgWQB+q5NkONO2O1YqcO8/P2ob0v2+q8BvJdEAvKOsCN6XdK
NvHRmMylgaYEoF0RSwLZrh2QlXucF7Lofq+Dvb/Fjqs0A3QPsqKBBYwyx4hvKzC6KOoepZzoPNud
C3wVpzhkLgjl74q7NjW5c7wznPqHcuguwzH6oQMaTfqogs2HVXF8F8ioH0MZbMJldachzByiOnOQ
YhrlKeQURy4+1sY3rp/NnskzTv7klv6U+fJp549gOlf3Csi7CH91Wdq6LYPGOd1jN+81PDBnU8gn
3RJJWXGQz3PU+zOQAAGxZmA+RdsFhwIuTjHFr3BxZggENEb6xVKTMmJs+46plIqGV46vnHTqDWfb
at95AerkqCwWwOaqxmWFuk+4ylRHzQyl2tam0gYnqPW/iaLincprYiMJMBKuVMBLXZZmbxRe28+n
Ks+9bVmMz0avi2igrhN7IYoPcjR99EMgYHL887aId0769y9H74fErayFc6gDSxet5rQcTYzWmI3K
qF8xbha9F1INbd3KDa452V8ieNEYCHbZA8EMM6D3QLpq0gpBF9OD3uivQ9F8NKTBDjupNrXQePuL
D6cZuoDin8FL9Eig30xCPEZSesiKMgc7IlebQ4+ZarX5m7uzEETZdi/wcwMIv/QQtZEV1IMZKgwJ
70IMsQEdCCO6pIjYCKKcUNS09SiJkbbPseRtiDsRELpi86R33xKVtSG06n0Wsijvw+V9IY1AT9rj
vekmeL23pkxaSVfWHTYTwap564RLXhIB/KZTHw+Ii1C8KNMDn9+3gqlml65lOIT3acH1891kUB5B
rrpp5jSikjeh4pXao1dZwYGk9FjB+IYil8XuD7zHYvtdKj2YEpdzX01zLu9bGxCS+iG0skPwgMoP
+GRT0790nojFoDE2c/c/z+EQ0QZ4JHhAlyuySp0hEMWBXNp22WHCeHj9oWxBq0l2dZ1av2gB43H7
Pj2mpFGxowF4vxSlbXGod/+kx0/Kub1GyL94LVHCKHsJtK7U8dJOD30OsDWUIRTub0LV4uNR1pKA
rSvlfV7e/x9pV7Jct64kv4gRnIct58Oj2ZYse4PwyHme+fWd0O1n80Dsg75+G3uhCJUAFgqFqqzM
tPqh5aM7SM9KMbhZxdm3w5D7xw6bx5mLQaxsqdVQtqaApPNNXVvOWGJUvdVuZmH2RyF2ko5bYz+M
wSCosmTEE1kymc9VNyKEbdS6iDCJDylS0dtOaTTZFYqCWiD6sptEI5dL+T0sHd8NhFg66oIWIjJ7
GgxlLpK22Yoo18ws7CZF8pdkferrDhCUEfSYxppgRF+ppdkXlroNQLCk+ddvhOM/QgZyGrLcmmho
jPNUs1rpddkZweLrUelNYevOtOoDlqrrlo6imiwblqRTMReVfXNbWyxYSZOVUVPdK+NdBW1bs/95
3cZR7vHHhsY+uUnZ5oulJVmUyD9XMPJAMP66gePt0kxTsQy0z6B2ePmc0nvEa70zi2ge3SZ5sGrd
M9ObtLpVs4dK/WxVi1P+exFJ6iiGpWoa7UQCbnJpFI3AqTDl1kL9mASlF3vFtxFCrnTm5E0qzF1R
H5vAfSBiZK/8xlny4YfbWac/370g10ap9EEqimi7NzWbtkAptaPyKDZ2/YYOTSLzSflx3erhl9wZ
ZfbZ2gCz3xYpj8Tm+5TdJ8vX67//6MRDw1kyNAwMQAqV2dKqspRSWMYiSsjiWfXktJNrAb031bxU
6Gj79paY7cvKpJGERs+jemnBJuRWWQylN06KwjPCbFdm9FsWm8SEUO0ziSNhvh80zvDDUcIFqWQg
B0T4uMHmjlpMsnJZW3ISmnupkNwk/wAUYJL8ECrejOjhanammJjUQmU0L+gTQoi/jiggLB9ii3OQ
D1ejS5ZkIujj8zMbVpdKPeTLkEdKv5UfhNr6VpXz9qRrjeRuOPhOsc7P113uaFW6qiDnQrcH093y
5TmyyAJdDkkqop7Mtry+TqS11fjzdSPvK7WIFbpqIKCbaLwrFv0rdqe1bY3MVOO2iLIbOZo+UuEg
UOfYNdrEoJqOueIOx6v6Y4/ZSIwYSFLarEhWRSWooJYhx7LbbJ3PWddRQKClHQz4qEjgLOaKtnpB
7foYA0y1Z9ybgeXHX4ZzRRwNSALKX2FltsoLvDybjB9KpdklOskhpTJoLgCIoRLzwLt0e9jCxn5Z
TGZVlMY8Z01uneTsJI2yXZMvkhwg23Kv7x/9U/9vO8B8XLpFnLZz0fR4+ZnVi7HdDWntajHIXtPY
leOndOHoRBwlcgo4eWTdkhQTpbJLc7lYdHPZ4lELWQrgz6dw9IVgCHiF4cM8W6GTfbJpouTEygbm
qlAXw9zmUXJSI8kFQ7bbhOv3zesCCzOG1/fw8GztrTGXxiwRMO8ICXy9cbR7Sqy8hEvmLCtuw8nD
uGk4abyHGt2pdx9ut0LmPJddThYiJXq4zapvFos7ys3HuCiQ5c/Dsy4XXipDolsb7iuL98Y+rKvu
F8wc7rTbMiuV8BlbQKLpHIE72cVqDy+AnYQ8yDf3YzJHPIZAV12MsRlSoh/56xjQksv2C3xYSGtq
TlpzePB2+8qc7ZQqjmm1jqymfzRGFaOgN7oJhtb+F8dpaAfm2gdkTrgwLHHeCzDUenRgocW0ifBi
PFKZiK3h3Gq8LWQnh9BQRZkCWgbRjHFytIO2sDuLP/Ib2pfBbIt3fW1HpxzKJiodprEsxWDcY6xl
RZtWxTzFmr/I38v4SUJxNl+otLPpjBvwxZx+19Fts7fIuEhSyFM3ySRHXclwFKXy1b7y5JRXw+SZ
YZzDwCx0IiYWzLQY0QMzfDc6zfz5+u5Jh9unogMJQUZVhUj6ZZBUKqLMSakrYeeTL0itm8mmMwjD
N/FkfiAhuce/3/9X9pc7VHp0t6k740wsI5uQNlaKosE8fBXI68p7Ux9uoWpAhUFRTEVkEyyz1Lo4
g1RcNAJTO58sJDvxzHuO0c/Nni0VLRhRl2QkcuwLupzMeBkNKYnS8qdcCEE35a5CBHdFt11sePqT
h0uCgqaK5zLkTnXGK7q1Ak1KN6Ih0HxOJb+LHweehObhAcau/bbBRAuFpKQczJqgLqdHmo8xysB6
/geXHLu8oa33MCEkiztrbL0lbudZTOsEiOAbwy7vFIyIDuf1AfMbFJmUeGO4cQ7woduZmi5B9FDU
kKVe+vw0FHkiNHkRFfX91j9AS5hzqGgW/c4ldgboR9zlv8pWCMIcT1m0gFugxJxm801+6N34QcYr
Ocvc6+Z4y2EiYBGr6xYnJbLtFmRg271GCl7ScbggRFeNvoYxsMh0+JNk6dVYTSEm7y2uhC8kxHZ1
HjwKP64Ckdf1OrzzUZ35bY/+PbsNnAbLGKYVX+gNl+NPZ/1jnNp0angNkTX++/3TRNQ2FCid6vj3
0pixxluHngcJi7YBiDsaGt4cytH1u7PATvQkaoEXeBkTIFeKjwqFU2rA+Zt268/nnNeMfT87gQOl
iRC4sSg5pCIy99OmJL1hCCt6RkDepzhS6Wbn58LNg8YTVH9b7elFus24Cq5HoWlvlwlNqgj5otqs
lVATX7ZxOwtotTfc4HTUB0G9RMe4nI7+LhsuGnkbE2kV8qj3enRb3nIZlAv9+iS6ncNn9DpclWRZ
ANmbNL9nggXkikVLUGfjpFaBBfJlqU0wZvl03QXfCKfYiKEp6CBhbAEFvbcguXP4rdaVblQRcim/
nXlLAcBzbosvlJZqfkjA8UeFOnNkT7k/3qBL4lneBHgNhtnd+B4C6WfeJPbhuoGZV9DaApuFxpyK
qSQVysJSGgELXHvzsv7Y+ix3OkPl9vKP0mDtjyk2YYyHVmsnA70mqLlOYNoFPHV9nr7pN4NmA7Mx
u1TNU3Adi5uqUpd8t+24t9GMQTUY/10efd2U2lLrTagZ40GvvSafDSgzxJ7y1H9eIiWK8aZfvzVg
F+Qd0qOYjQvot2EmZgszEKpyPeApXMa2lfFrS4fX6t4CEwUmE7pNbdYQiNlXJ0p8Vz+nzyiXThEV
gBBD827+bxfFBICE9GamEJR91BkMcdVdUXPuoUOfpAhDSVVNQ2P7BFolLKIgLGlU0SlI2SPSJyHl
tH8O7x4N3qDiMSHKeNVf+kTdJoY1lTXYpV9BAAJGZEEOqd4VZbevTf/6wT/sgaIEqEsoAEMbSmdv
1h5wba1I9bB8GSPNpvqBsad+Vk/ggAeY2NFehiC5XXief+R/e7PMInMrRxxCOSaa5do2+rut4eRY
h/6nYx9pn0VW3rVaSmCWZrB9xRH5gksIpI8RJXLBWNsQCLdJ2ATj+V8P8NGy42+T7zovydJt8daj
VJYIua0nGPIUHwFetjPxdePB52j4YyOHbkiY3Nbx5rRM5gBLtaBmSj8ZUNT8DzCDzu3xsLvH27iz
wxzjTp5HC6JoyIRAKG+9JohOdI5u/k5Rlbk/2wrvwx1F4/3KmFM8JYskZRWe7+rtgILLRwyiBET0
pQ26TKtb+0Wwfc65QnOHDrlbJ3PdSBJRBj3pERC/lJofhyV4Yibbym3hSyrb/UkNrRNv7uQonOxW
yr7cSLLhYI5oVRSt6QiNB1SnSxROV+R4YdB7MpE4I6IwH3CzFLPBCFwRCZgBnjPR1lVOVORZYD7Y
qJNVFTCiFYIzyDBHZ+ILOR7ulAliK6oPgTYtUyUw9Urt9NwoIivEHd2djDD2ulAK1I/gm4BoXgH8
NU914zg07ozSde9yInVaOikfRuM0fW9GByydm1uBpc10u9ieY1e/X1M8EHO3eN5+XI/Kx8tF0QDd
aHRKWGxXo0JkFE+4OEpJJ9rJsgkO9Gz1M56psv3fmWICMYifarFUV8SRwhvim7WPcoNzox36B7rF
/1kN8/EkQYwrYqHsnrcvQtpDWiTnLOKwKK0DyS6aqoYOMTtHsWXAEKkW/AOKtAaClBTmP7enXnLL
E82h5k8WjwvpcFE7i8yimq1FpXYdTSgGrXahnQuB02rkGaA/33lfm6Rxu8loNY6WhKdM/JDKHefg
Hm4b+phYBr0gcf1f2hBMcV1NozDCzk3vulPvbOfpTJ8yxG4e+TDdI7fGE8OUVdkygBqmP98tSdHH
upeztIg6cyoDYqDqXInJk9IqeXjdq49ux70l5nac9cIYJasQUEFabmgNfcSkLcpwHDNvB5G9hdHh
wQAxXigyBtsuV9RBGEcf0jmPCHC5htPmVnfGQ1zp7W6qdR9TFU1il7OO6YpkSJf5VzGsFSa1V0X5
uhB0CJ1GTQo8MUje+kVKMJGWFtPkYzLDgLaRWiqhvgwY0hfS9mtbNTmkGLtt5SWB9JBfWwYTBJre
yC29bpKoEvx/YMXZp/hGa96yToF77x0W+AxdAS2GBY14i72TpnGZ6ppWCAa/uUlDCAGfhogOH1F+
tL+5ZffGmOtJXcR8RWgwAhBG2Lma+tsce/00Oddd7ui8GrQiAAyThqRTvHQFA0i6KrEawPr0p6Y8
DbwBysPDQ1NZXOPA3Lzt6e7wdOpaW0O7KqHSPWr9uVRvupnjzkeZFwoMv00wMa2T1ESbMGcdknw7
b2MV5SqoSVPLS+KBE3ropr/zOMsEaFXH4cHldblbZjfOkjkPZdTGs3qnxuSphUoCRiQUtH+lRfGU
ssgfhLWKOekQzzCzxllQpaFrUJKvzH50BJXc1kTUHmLwboRkap4EOc58yUi5fGSHZ2y3YibWqvJc
kV5FGzFPnORB9iR7gSClif/AA7NyiewO3XFnjom1+lS0dYJR32gdn+NYgULK81/4+84AE2KVoSmy
XEcFoVZfdeVRr3gH6jD/Anz6t48wmSsxAYFJOlkPa2911NktHmhthDInZC/t96qwQQt0FhSbN+h3
eHns7DIBoywzo+i0CoRU+VB4ox47w0Ze67kQIeCXgH1QmZ6zuMucdO2+Xt/Uw0O+M828QrI8XuPS
1PJoqxq76D5tWu+MBg9adHjO/1hhy8HrDA6ugZR5JK/TB1UqbRJLn9pccxLCo2w+DvU7W8wNqYp9
n/aYNYzmaPNpLzb5ROF6oIwEyyBvoJV6xJWownI6ZSlZmzlBIW8SZXsqJ3sjAaK1P7f3C6/rcfSp
TAkgarTeAGZibcVjWU71tORRpQyevgbrqjuVykmdj6LV3ggTrcphVmkuo4UxMYO6/yIA1BF/Lk2n
nzyQN7r/3vv21pgQhYStmM2SIE8Sp2idUCQBYbHEuScP61t7K0xkqrQ2qeNRT6LZoXDN3pZCMGJB
vDH3uSNTvI/EBKmpLVMNpNc5vI+2wpZXJLnBAh21EXgc7a2hg4cjCa/v4/FXA9EloIJ4eLDws3lO
Z1mUJzy5SXUzF9+K2vhRr9ut0GadbZWgSdx4qvLHC/1jkllo31klwHbYVFKei/icVand5Bz3OJxc
MGXNMOD1WBurENCYaTKnmaqH06v5jNoMRHAke/umPmACTf0AINUL7ZeaT9KP6/t5FK/2dpmLoBHB
BCsiFkcyxNNi3DVEcmZjtfP8+S8M4SGNYjzw6AAZX2YlRWEtCgjgk0gen7PUz8HDJfpd/3LdymFM
xCTNbzPMqbZysdWSqjfCMWpO033mlk7vg17apWojPNKtw83bGWMO9VrOnaRYAGsbgN1OGMDXfL0H
hwpvku/QA3d26M93+amsVU1ZJWQLm2Fc7tNs/SSnAoRhZ6J6nP2jdwYb5vf7xzi7OnRlJQs92tuj
TQFoMSQKK4io+DXwPVxEFt2ga9YY76vaVtiA69TD6gYyqFT1VbJjb8P1T8WzFUdqbdAO8QqvvO1k
kpCUkHZKdGEKTQU3ZUncppsWO9fnV85mHuWl+81kUg51ndppxFhEmJxAb0QFkS3rTEnS3qB8S5B/
4xg8uqQBHAEuF2xYmMlhHkqtiRtaXVoAtLGjw435C+S1rv65C0lo3qcP0C2Lciqi+/G63eNzYGkS
etJg/LKYDZ1XoqGfiLGrpXhG7upX4pdsLty259SvD5en4hUoKSCBAwz58hxYdb/2MZnKCIwplbck
6mhnWjFEUkKsgBBd/CZY3BNxeOPsjDKHLx0aDMyAzyGSH03Qgp62D4Mr+ZQ12/Kqko5s2vAikDf9
DX09uh7Ajv9eMHMaM9KKXadiim52VmcC1aW9fKQs671ffJX9rbdTrtTB4eHYmWSOZFuP9TxtwG2N
JjqX7px+yZbwursc1sb2y2L8RTAXMKOgexMpH8zH6UYJBW95Mr5QbRMRrzWDAxY+jDK7JTHHEIG1
7qscvUsrK0DI1JIRzFuPnDVx9o2tUSRjjvHq1qgi/QseFdNNHcWeqdgddMG+UtmG8ZShAMOrZh8u
DUAJzB7SBbLF2TEjJsYpUJwdlcmuy9E2Zo+zMHpjvovROxPMjVoIkyiBILeIiOF0JzrBlX0aG7t3
JVDDDbexq/24bvHwwO0MMqd8nLfOqBdcCitUfdLRhZJsnZpuGn8l4OGe1ZyXNR9+OoO2PtC0l5W3
mazd9ZrKqTwJm6GjTu/mLxVuvdo5CY76QbtV7+sbCoTiXUHvWffoyTYoOQydNwAL0mUoGxRrXSnJ
A1BXIDR3C9ca/aJ2zQp6DZScKPGIk3+jNGUZrmDRvr7Fh4F0Z53ZYqlbwQYCEZXQTG4TuYB2kou+
iJ1YN3nPFag5dKCdMbr9u+21ylRJy34Ca9fr6tD5sszNnSqU72l1BkTq7vW1HUeXnT0maA6KNqAr
12rh5NcvUAAKJ0hJ6ve0l/W3IKL9l2QCZjIP2riIWJ5gDTaGmLxakhxV7jjLOrxjd6tiYuac5sIM
GTEUFpYYgsA35hxJqFbP7Yfr28ezwwTLZcHke6VKmG4orEdU59Hfn5MQ97tiq5nqXzd2fPJ+nwJ2
jKNT1rhuR9BurIvolmu0Fl9NhYcU5qyIpSCbljYxlT7T0N7EIiqpi52iEl9BpemAp5pzso4fIH++
ExuRmzIrgWAB60Z10yBaLiFl0aT6JJ0Tu7xqEy+MsPMp4pxaYqFuqPX+yp/QRi0+Gn4Z1U4aKFBf
K1JHe9wcKwK1oy9wbtVDLOLO8Vke5xRYGrCc9XkUv0xuDGncpHfmz7gaBtCryVhv9tP4yIdAHibV
uw1mwskgWURpCPpCGGjyFYgzAPUt3v9DcS/c8FJbGgnf3X47a9S5dsErG0ph0ksxw2v1sTV/FTEn
Fzr6/ZYsoYqHCVzkekzGnlZ9IjYTII+T+qRtnyWJc8KOnH//+5kaYUN0qWyKDZTXxsnSSnsAd0/X
+iPRg+tH+bD2tLdEv9tup4q4KHUjhqXZMYMEjA/WnXFLcTOxzxuUOt40E7S/qBCCI4lZVFLEZteZ
JdADw/Jabg9iUnzjrOYoMlkY+vqPCWY17RAXytL1oBrymhiDLu0joFs/dBuEtF71aACw4P0dVYul
yhqUxNA6xtTw5RZmgzDGlh6X0ayUjrwG6FraJqo+FcfpDqtNaA0BAoHYCxgc3eDdt1qXbOvINJih
EJLbpbYVf71rc3RN8Dj9PhW25ChYnh6m9zzmrsN93VlmTm86x8skmJUSxs1dtcg2QMvCatrXvx69
o9hDu18ec2jHSpsxJktI2NcmVLASYKSHxmn6NFikyh9H0vtrv6FZOb5eN3x42tBzRT1QBJ0yizoS
qrXSBRlzPQLUhvJNsAeI8DTIyUeN02s76uCA8w+4ZVkEfBklQ+YTSgLmKkA1H9ad3dSQgfER/klQ
ubFXOqkjPabak/UI3PRf5a4XppntXeca1C4j3lNQOQi1DwUmSaAdHILlHoN0jvEcnxQoV9F5iJqH
5z9IXNGfRW0DwziajOLa5arFAejwtEGnrzKDTPaKKg024nZCekO4DEAHXrS3xYbmxSrEQsnxDpk0
SNhroZ6edTLYzdC5Jkwvn9rOu+4+R+cSXB0gTtIo9RtA8JfLy3LSJmKOXJLkUAJx2hdKhZmghgna
7+Wp16AZK0F3R/40fts+c2wfBNUL20zw6cQ5S7UYUKLBLfHuwH2OQUKIxz5aKEVDugrFfKSAPPaC
oywCZilPiWJh3WztaJOIiaDXG0HvKX4ellEGBVmQvW0OsbsI5EdB8fg3ry+8i1GIhklJUtjUpdC6
zIrFDHx+ozqmtxJZshqdeEVo3SqXt8UhdWacBU0AhQ/SefNZMuM5EKYcevGkqgaMp+Lw31lto5mh
blWG7mZpXIGvfOk9oxOqs0j6WOWEtUP32P/ZzJlvyALBTfCDhIBitS8UdTuF5CMgc8qXhAr9UV0h
aKg9LJKffuK4x8Er7mLLmEO/oQIRV8ts4VWVPdBJ6DLIfDyS7e4XfSDnvF4WXQsTwy/sMUdhrIze
ymSARokYxaKXg+NLSDk4sCME7oURxuerGl/bTDIjVKxe/xDXpD7PYtKHQtLnT8CEpD/FqtokDzPR
4I/SyFZ2vi5X9S1ItTBMn80m8c22NM4YB8i/XN/xg7sEcm46aGCALsVkFpOBzCMUThNhs06k/t5J
ix1nD/NcOerAefAdeZWl6KD2gaSGpr7jjZDrucKYvkZAlDxHo5f8gIYtgMgGyFaVYAbMj9IfCFxi
h6N3OrDxIESSTEyImCzMukvxymy3WoBYlR50mJ1aQvpOh5Cs00AIsP6L4ApSHRDryLqswSizoduq
F23eq2DsPDU38uPsGb72TXvCg8X8YN5ToQMB2j3aiQddf/8hJRFYLEABTbgFUv3LoL5KRDY6rYmj
udfdrbs15NGrrZPEm7V5f2IodQpeEUgIsK/sfmopgF+p2gqn2rwTdUhFo2Oo8Eb231+KIJjHcCVI
gmTEbLaN15M8t9Q1Gf1RXH1rnR08p8NOXXEHg+QeEimitdkiRKz+7WGgViWglGW6MvYNbwlN2eKt
KZzaTIvqqggIBNsQqd15/n7d0vsM49IS4yVarg5ilYkCSPzHG3FNnXU1IkG3okaLR3tdKt4zmr7w
LgMdNYiujQzmKuAdmEDX5kUidxaGefL+KUkCTV/tWC3teQHP6nleB4dYkyvxHjgHTnlhlXFKUVmM
ISnhLGvXhiNJ7V6bnVL0i4xz7N6nFVgelEVACgmNFgwvXnp/shGt65IEXokJ7aFd7Gx6uv7FDjiz
YMLUJWRMcH+V7XpZQtISvdHwydKbNpdtrQl14sdTYICbtxWftvVOzD9yjFI/YD8beLrACmxKYEZn
TxuIBptZtBC9Jj99moM40m5NTDVDHjKkEqrXrR1tImajsEBK7wMY4eUmbimKqCh84y7QzqQo7Wl7
vW7g4CYEjwpERHGmNZBeysz1noukHVMTn0lARXrzh5OEiZ7JBtUJ2rA0/PMGyg4Sv0uLjN+PbUeU
TobFybcKCKlBIvGZ5hPqd+WRvrJzP7vlgZgO9vFilYzXl0qOXmW/kdM2Sd9kWvLOizG4vpXvxV7g
FKJkSHiVwR+BpLv8WJbRVK26ybQQEj8ZP0DLEVQf9WBxdQc8Mq72pDxSziQSgkO9AGsSMNt/BQhH
Ro2bDk0NsFC940fIUyHRNKkpgxmKicIGysu2drKMy//9/hwAlovWCRQuRYyQs45DAKojhmHFkfpI
BWXaoAu3iDoNRFL/JmfAAZB1SaR7rIIm4XJv29xYpSQdMrBPDUjFAyUkrnKbnpQICt5UldW9/jEP
yrkwiDKTjCsP8YtlG85m0AypSgyDJ/WX4m5hjulu5IJo97p88dP3UfnSGlPYEqRWgkJ6lURqW9jD
5sfJj3Hu7BVM+5x1Ke/CFyxpCnTU0LaXRJ0570tdEiE38xTreptxOyulbd4s0ezSOfz6k7nxLFK3
vwyYlxaZ894qUtsNeLCjQVrddKcxME+QWAswNdW745vWNSjE7OI5s2wuzoS3WuZILquhy3FBUkza
zbhe6dvWw8D8l8mjcoP/Dz99H2guF8vUKbR5UtNCKFNMSJqPlMKchlPpqX+dXQh5hcUtTz6YY5Bt
PyvGZAhdJgkgQhnsSg3m4fW6xxwbQKEJw8sYoGXnWfSmyXA82iQyQJ8LSADhyicdWsCp1qFjjWF8
VnsZbSa9lMeYumQPmeEtJP7gWYGG10DqugXnSj10x5016jK7EqhhxFKf6hgxltvUteYbbQDWqHqq
NBNz6mep+nV9+94n53AIdOhpwRXxixXu1GR9jnNLikEP/FAphaOuD7Jq8M4YzwoTPzJcaW0pLnGk
34qO7NRR9SFxOzWIT3jLgRAKU/ZmaeMp/d8tTr7cy2bVSgEsOWCHNJ/TJZS7V7HkkKXzVsZ8rlXQ
xbHVdQO6Gb/EpbNlNXVGHh/fwZP08itRF905xdh3S5GvCnKS1h0h30ln61PPcojiiT7FVfPK4VyL
dN07i3Gz4OGkW0kkanZ8Z0ZllN8agDY5yRNoDp3Y545eHh+zP57IRP5M0OvZ6HHMxij5SII+MB/i
5ypc3ujGUVk88zTnjj+doQAJifF+zMNdLlEneovxqhmkuZiSnTZ3qtGw45WLjlf1xwjz5QDYRlhJ
EeG7pHTGwbLNb9d9/KDgrugo7aMYI0qYM2NZ08dJm4x4zdHuLD1ttLXvKpwjwyAz6m+kdZen7AVC
ESFx5Kfrlo/2b2+YuUvwsRZoERCwlXavC/R3+juZq+d2lHjsbLCNC3EpBnGMszwqAdHI7fgXcFkn
qkyYZM56n7ys91JESQ+5lVgakdisAH02FS1WbOz7Z5Qyxuq8GF1AEev1U495wsEG9fFTxyWIPjpr
KFiACE2SZJCCsIvMx2QU0UFATy/C8qA3CdgNFWRXVsd4a5HzvtyBU4K4lL4D4PUQQ2WcEsO0Urqo
4FkRimm1V3X8MujGy7/2DgOwJfDXYOaPJvqXp4uMIC7rJwycDHr6uOrap0LoHavk0UQdOMiFGSZO
QStL6ElR5JEK1E4dDOTctXcT7yI5eBSCKGe3GiY4kXFVphyaDtH0WoMujDJCAg0c3wzeQp9KMXKB
ObS4jxgaghgvpJ/HBLCU/s+SyamrlJZ61qaRca//6u3WyW+loLgjtgIOHsHlKv4dHGnQsgPlj1Yh
6EvZVMeawBll1iPy/C9z6TUn1VvOw9nwlIBILpg+/38v7iN33FtlAvHYdaMCrQwkWDfxXRpKof4Z
I1ckHAHlGxz5nD3HAyczOCguA6e7WynjnnLZJBvaBlDBru3Rkx0KDMiD9rZ0MBMFlHd9M4N3Ir5f
Yzv59wVRahsQO+QFlLyVKT2NxKxKUUTOlRpnJfnYi67Bm1I+cljwP6D+hJkNTN68/Xx3fxu1NNV4
/YLnWUKz11mQA51yrwxSR+nseDkXgOx69GXK43A6qNhgRm9nmTkqNfQNF2OOKUKBQC8SAUC08yAO
/kHfZI9973BT9INzApuo5eGs0FlzxiZZZA3cUQg2kw+CrjRMoYyZZY4UGGCwAnQXHGu8Fs2hSUVC
YQrNQf0de1ab9pYozJV1ErX5UfpugDZHQLu7q53EDIv61Ori4PRj4i7abK+F8ZhOBXdckq3RgkgQ
hGuIDECdg+vgrUqw+8q61o+YMK3iU7qa554MgdrnD4gwp0lSwzyFEKlaujJRInMYefBUNvKytplT
K4hlIS7Kgnl76SWPX2XjZYUUTa1xylZscGDNMAc1lXK5VMZOQCtssLXhpR+86xfVO4dlLTBXSJo1
adJXYDdeWle4V+l801lvbKUM05v6VIMvT4fmwMfrVtlIyxplPLbqMFuqGFCF0KtzkrV21fuN9fO6
Dd4XYiobk9Y3sZABzi5oCGSF5rcr5DbanyjsO9ctvStHscthChlAYaI8nEFoC1oJgfnSBqar9bbw
TNmhwdLMexDxdo9JPRetHqxVASBplO5zube3xUV44NwRHCNsiU3La6GS+7qMJrA6lbeKGMgbJ4V+
R4XL7BvL+qJl6SCXPby799Kn9qnyZbBM3wDofVudwT5ZvSCspE6GDqDmyiFPmuTdLcialy+TNN0Y
oErd4QxPvuhYr7qjfcrQQFfd0c++0tm0JlBQVYl46TVva5nYAU02JV4rwzoZ4kOufqIu2nHa1DwT
TNwYzQ04uUGZw0H6mWXovpAKcteS3j//d64v0z9kF4OXotOliQyIgzcg6IemLn0pgEKQVvCqgJei
cc40W9YuRkUAjVplhoaU+YtWuHWB915r+UIqcCIvDQ/75PMf54DiAMAoSFZYmmYjM+R0TDOgpuZP
/Xq7ZopN5O9a72vq5HM2kX1usbaYr0W0ZVR7AHdPK8Yjx2AJMUl0B/dz+LXs/yNW/VkX88GaXO5G
SUE9SIxKnLgFRDEEbXbQLtoYGnGvr+xN3eLaLjKBnlR6ZxRLXEXFDSQ6XwdcMQoYUMAr5QtP6kl6
lCK8XG5kv/CokLcctuH1v4DtjLNby9wCJmlSbRBmCIDNmnFqxP4DBpjPCGyVDRTxTwL2j8extOqz
Xlu8buTxIfyz1cy1UBhlY1UJxMeS5YMx/DLG57zhtQx4Npi7gMjLrJd9Wkaa7JgYx5kec+vx+hYe
H7rfy2Af6Hi7J0JqCfEpS2I5c+NknA3bzOPeCuZpUO6qXBhb3pE4WhfaVqjMIolXoNVyGVdkq7aM
XMGVaiW2eUtnXsvbDAJ8PxJcEUCyUwYRKbO5DZGjY2/ROUagfCAuqzBHsSTSnI1Gk0Z5GYjKawli
UsCo1O/zTDgX7LvCB3XNvSnmJKqjnA6g6kkwFqqD0rDwwUUVkhv9XggysLsBbXD9O3INMoexizdL
bDq0P7Ib0XToDI7lLVmk2//AQnvibA8ckzzfYUrfY2W1ZWFBqYNK9I54YZKHdbZBjOrQ8YvBGX5W
t/iMXD5rnl3mak8xxqWobYLspfxoDLGd6t+1DXUKHvHBkbsAQvSfW8Jir/Ja0ZdSwy1hAFdorkHZ
e5r0rSZfpYzHev/uUcuEMotxzQoiRWOnWEW0AuI7emkIyWNH8KS7KcpPui+fLbfk8WhzwidL7NDn
k5blAKBC8BvvAIhLQDbyGVxzgeYlL0pQvIAiGfJCYHrgdpWPIsB+axlvLTDGnyQEWa5YAyD+bG2n
ruZN6ryjM2P3lLkexj4lg6XgfpIf9ccxKl9y3aa6mImffStvib84iwfoSoQR2NqGECIXcEE/2pUL
koWh1UuqEzORcSYxDp4DpLV8/y+PIHND4H5Qmw7DflGG2urrSuHoVExusmMB4NTFA9HzIxV24WW5
7wBAF3sLaDpT6CFTbq7xqM6gpCufxoDqZG9O+7H0eYn81cMOQ0yQEQYMojaqnJ46Vfo29ViKqgCK
u5Kgnf+1Kiy7KiayYE6Z1J0MdontfgAem9ZCyccUUiubR4dqeg4fzlX/wNqYAKMtSwXoOS7fWQBX
8fA5z545/kF/w3sPRO8YCCNZV946LLsMHjpeaOFZJMHYN6CmLwD8OENoOJAVeqPnAGkRxyDdoWsG
2TNnUTp2yVzemNdVJ/cM0zccLaCAZa3ml+R49phUYq2IrC6kjkEcDF5ubwyM0s4d45bOf8+Dzcs4
j+PWn/1kzlueZHEmSCUyMowJtSrSzJtC0HmbyPlq7PPcSIxiaI3/Ie26luNGku0XIQLevMI0TDfZ
9BT1gpA4Irz3+Pp7irMrgkVM19VszOhJEcrOQmZWVppzIEUQyE4CKVZXbngq9DO5zkl2pJSHyx+O
oRj9Wgf+0zrpMSpFYnvKVhQVQ7ed/le9KPea4qSaliIhOUrpN9eklLnedraONkPqDEzM/f37+/fH
orugqSp1WcEtqNyo3CnClmaCuimfm/lQ28n81+UD3PflD2Hk7zeepiUlUC4xghKMmfLQq+JDWd1d
lrAfCT8kkE+4kTBORsNrWR/5qEP39/yczUENLBdnbkvNz7SVmcPu2cQ2h6V8OcWYvIAZnjjIgAl7
+vb31QLv4u9VweRcEhH/dFqQBOCtSMqdeUx+ZQVfJUEjjmaKgeO+Zw3/7r3HtyIoF47qURTzUW/9
mOcSW+3DO2CUrvbcKP1hiYzCKsP1dhiq1SlzowP3Iba91o75Qtg7XLSh/huZ6WpHP6I0OssAZ+pz
yVKMH2EmOrzi/G8mQ33BZooKQ6gRHVtFBDHlPWYTjbE3Qxbe+H4m+aEM9dkiravyrI7h0KDnRYy0
ZvlUqJm5CI016o1dl26WMCLWPxS3P4RSH7JU+IgbZdK4PEigBYoPwPmvTe4HQXMoAfwBQoaS1d/6
MpLwd4bwWyg9+BwXxsJLIAzEpCkwhr8l1/VDTEYScKmWgPDyOXe4qV1W52nP9TGHrwOAzcBoJE1t
G/NDUqLgUATtfGylyRXau6Kz1Vb2/9xetnKoEKNxxTI14qB5vGrri2I1xTk0fio9kwJxL1puBRGF
N7FMByPF3GjIS8AUEoGipPcVT/e5R+lWuzXcCuTcrCPcrUdvRVK+sOhtGslCi01fjD2QJb9usEO/
PkYncBrMKOaXbnVc75Ub8uYRGAe7+xbZSqc8JC07sC4ShRFNMAM9OSqaMQT1HZtkmLszrPINEKB4
j+By7zHoOoD++fK33a8QbIyI8pciUpQx0nEddgtW2fKbLABWJiZpgPhd/ygx/M3ZCIiXhTK+M11e
SrIwTIYa7sLFd/Pw1M6M8tVuDXJzrjRkNeYa2noBAFawvvJueYp0q/hB3nhg9LFQdAyiU+YrKD9G
p+JkICdMf7GembtF1+1PoLIaoclzjUfKhkfDAEPu3N6TrgYMnfaYJWOZMSMS0DUJrZ0zXSw4AjoO
IkhxLE+dPtw1VfkjAhssw2RYwqicphSlVpNLBVghqacUh1b0eu04sBaMd2Pq9gCpqJN1Zdk1HWof
yn2V2wSxu7EwY35H4CWvpe+ZP51Ej3tgQVCzIoJB1N8EoQEza6UWpo0XzqZaW0VrysEKFEgsljjj
cURh6aRjbPQc3SgYrS+ZUX33BtsqToUkYZAzTphyEpJ4K/MwaHbNraYEjLET2cXt3dzNWlbVZy/x
2AqlIpHW5gDPnxCJUr+6Bkae6KyA6xmh5/JNCUQ7drQbVuzZlwlGXywL8eKX4ZsJJKZVNWIAssDe
nwqyIY23EtZ48b61fgghr6rN5yzaRpyFOsVEUSc7odSYd90hHBpGRGOpQvkEMp0VxUdscWnAjRJv
tAw4YM7loPkPDoGtSawFYeyb7rvxqjytZQjkWtE1Tr1NCuSVhfr/KXPzo/T+ljZsnvG8+Ic49iGV
cgd+0vpZylGTU+4xkQjmpPEoYHGGc4Ggfs2aid2/GD6EUaYfaWBe5mfEsUlWLFWYziNAzC8f4/6X
+hBBGfpUCKsuLyVe0dJkaWpgqECfXhnm8AWD5f3FQrbp//OtqFs1W5d5qEo59JZAOGjeDBqXFQmo
6v05yxklis49EyxOaxwowbxMeln4Q8y7lw9stwgNcLT/6iJRtbawMlY+zbChQgg0xldCDx36rQeE
NGzDSAGB0MQmAnPeiHwIuma0FUtdoKpu5IoBbHyMR9eJybvNsX6/BVZPSi39r/yovV+n2lN8K7OM
nmGHEhU00DcYuFTAmNFkcWdkhWYCtL31CIwLEEq2QcGGQv2HqP9xylQE4eLKMNS1lXwsCcz2PKJB
YhOgUgLBwEsWLwGTUTyicXL56+6Hxw+xxF024ZFfy0HpOtAzdfO5T0DqgDXX1ucilhyG29GwykaS
5IJaYn1LwMrK0JLXsxF9TwVM219WiCWICiHxJAnZwrdoXbZacuiFUnOqrkC45AqBIYoVG+mOpZTK
KTo0EnC+MD6VC5gzVO0wiexCSlAHdNXOkbGh1gJXUECz9nBZUZZ/UCFGKQw8OjkI75dnQPnbTWvp
xi85UXweQ4ETo0DCOFYag4UvuAhwxJzmYYImqKr82JfC9zUZGdGZ/OgvTi9IggIAK80Ao8lnc1TF
KZFyTpu8hM8cff5Wit+zqTab6DECEZZsxy0Ty0NkiKQcry36aswEpFs5cEIBMJWC/qqYTLm3loN6
qFHwZJgNS0fK5UaUcEVUIMH9hhawhMbadCB1cNZE7K5nb46SurhRMhixQA+9Qn26beI6Io2mkAPP
W1uyMJDIZ7n02SinS+MqrSIQ7KDevhpY68Oox7Vy1wcrdll6q4pNlnL7l9JGO+oa7/p8qOZeBinR
LxVFFhT5E8AtNb2NnRaUC9zl1LqGPUSMb8c6VMrpFnGNMH7aYIpRv27xFlAE3SxAPKLFjAxi9wb6
0I9eI0QZZOxGbIIHcYOpHWm8yZLFuhxAGHZIg7f17Zooeo98Uqo9CRQjYIp3JtEeB7/H7l1c/Rg6
xgzxbhABvgkBqMbmHf0sl4d2lPRkAHRm6ieRjyUyQ2aI2M+8NjKIu28uNFEomynE8l3ASy/ghLGX
KDK1JLvijb+qyDAXbsVDQ33W6uLcapikvHymu58NRGNgPJQMYElQ0tOoa6q1AuVP0v/Ikqcl+lfJ
2EYAFSAzTk3yaclhF/4cBtqrYBOOndLLZEeP7NkBpGaQPrL2dr+s0r8nmRuxVJCcsqZr1Ri2El4R
aLPVi47YWvC176tHujWjQ2jkEzu0ZpdM2Edvf/0528/fv+FjPohqLhdx0qZ9OER+md/p0303sfBJ
d81zM4BEJbpiMwuREqW6xwOFJzYbLeLeZNnIZTNHNYnF50di4peYuZFGmwpYdhKuTdIgC2+m8Llf
7ib0DKf1WDG5cFiKUUZTaonQr4YGqzSeU9VJUIPP/hh2kv48lImAlWYEqxfGt/QrUJ44GQh21Yf2
nb1eY6HQ7If/zeFRd6iWcEuHqb4QF87kpDfG+62tn8BRbsde6hFsfRZj0n6GvpFJXaidWKpFoZNV
8scJCzRkO0lNzfqI5XnUSw6EtFVhVUqZQqmbVUUnSilHNH0zUodCBeNFLy1gjA14cflAhMLjC32b
ntXR2I1jHzNxdLo3SmobKQUwAgZReh50460XOvtyqNydxd603GTK3Qx5jJPawDolgfHHOtIhwTi2
Zqp+dDJuF9FEq96T/C4y29TEA/Oy9N2LfKMg5X0FdmdWITNAT7KYoGlz6kkH5rdhciwS6F3f2wii
fC8EDQpAShC18vAsLoHB3cwsFFaWCMrz4q6YhaY3Wn9Nyx+5KNhYcDwtbcm4WncfHBtNKJ+bjAT/
yTDFUgfS1FpZnfjCj8svo43cfC7Nbp0Yu+b7D6yNSMrllk7G6pWMYk2PbhAK+AdQhIC7U8R6r2Gz
Kr8sk6BcLS+1sdAHvH6H8rhWsZ2NgtOq7aEdIobps7yLSl6jpGy6KccHEyMlKBuuNUVJerxs4LvX
y+boqExVreVJKXkOb1PhVp9tbvCSYURt8jZLWdn/rjqATJYBnUxGaKmLuYlErV8rFQgOV5gJKH3J
bqzCLZ/j5+GVxMUFZfrLyu1aPJiewbWgEmRgKnTMRqZzKYcLbR2CcnyqppuMNbPEEkEFCJSMQ40X
MBXcRPpg9nn+xOXxg4TZ5Muq7B7eRhUqPohzPa4gWSuCWXgr4swsOveygP27ciOB/IJNRhz3I7af
I8HwhPNYmVFijaFJFuZ1e7TawtZf9W9GwB7R21UMz3gdu4KqiELoZ7EYyCOLACLQDLu7SbjvWYgN
u+66+fepg0sAjlLEAgjIjPF+mrxZXoFFAXa/t39zfBs51PFFaacVerWiFhiIgRrELwQIVsfCUOZ3
p/yOrAyxMGR2bW8jkvz95ospY64gxW+B0IPWZOv0A7hLhheGXuR8vuSfGyFUbNWwA6NwGs4v/za/
EoT8yhWul8FMfCA4ocf0r26pjTw6vCparYUd7AEM6q3iGemVvrwydNoNehsZVGAtxSatRmEgFEGo
F5UPZJ1brE3ZBtXfQXqLsUgOPHw3wkPlsmTWF6Oibda2QowFJdzyI587usI3VqvLnCX0FWdfFrV/
KX4oSedmqR7qnTZPeaBjhcjkJsMdVcPMeNXRJzQs1wEvsFg5FI3oSGtyK0aTHS7NA+NXMMyHzt50
Pcs7bIGFBPa6t/VAOnJ3kYtDfyIzYAkTLoXh7jTyXpIB35LjpshvctRYgxx43tz6Pe+YvBH7ghSE
LMXgeYW+W8pFFbQR45xen+ZYThwRWd9UlFXReR2rnrOXutYlC7mC4lVyLqbOuPZTZSoYjPPDUANW
3ljWJ8DSKomThyXydqCY8KkDXB6J1Xbcfx4YHz+WCrJRKHUKdhEwyXsu/dkntcv6qJ4MAGqRp4Hk
s2gK96P6h0BiFpvQJNUxOmgArAy44mWsntfh31k3CEt1haA00RVguQAfFTRK/N4ebTKzMaLtMlsk
j+CYKd9uCQyk8P8VRrTdaIPsNaxysZwxrx4GnZu5iQ/omCNrLn7/0D7EUPF8asCIHsvF7Omz+tCV
qRUnxf1lf9yPfB8iqGheiU3WzAu+i15fN9UpbnqziyezGKyU8y6L2k8oNqdGRXIuXI1WDMnD7bBU
N38PgLbH4UUdTPV1bYDf+6/XGIE2//tjUcG9jVdwuOe17nfO8iY76SGz+iDxR4fgQVU/Lyu5HwU+
hNEBPVUKUUlRRiz4W9DWF/0I/vqDrDD6HQzLoMu86lioTRXx6K3Wt534XDXOZTX+IUD81oMu8hp8
zHGCgv7eeq4WUwc+BWbGH7hfkpu+X4aLJzAWwFgqUSEpjZelkHrUgRbxwRieppHxDGV8GY2KQHMF
hL1Q46AR2Lj4pjBlDHDzo8unD4yz27/UP86OaLqJDso4RA03dUiI3PXAO/V7kSl+VkE5omBFfcFo
Omt7lqUcFSnKqooS5BKGB5gfSxevxqY143a1OuXHZeVYX4mKF7wG6ohuagyvABSdMTx2zHEV8p2/
5pcfp0dFiXHG8DtQPNBX+8Zjxxmo4sf6KA5gMM0d4IP6l/VhfSsqOFSVUsVGDH+dyusZbR9RPzfD
22UZ+7OSHxFIo4LCUk5auRZV4ivmO6uzldyGaM9rLlrzJhkUvSyP/OYLJ0hDFVYAewVx6RQFo/ir
1q+wGec06Ql7zNbMOWr8clka+fGXpFFv6q6XNC5Oa8ww826IDbHOLuaroX/N59Wcat6smMDD+ynk
bwuhceDzvsrqecSmoXwVP8jW5DYukJduJ6yJNsggWTk6w7fo9X4V9BBJJYaGPwy5KQ8vMsrgVXG7
JIy4wTDFL2PZyjiWeooXfYVLuJW+128Nq6j4D2+Aj6Oj4gSQcItuEdE8AEir7hrYIy4srjOHbxiT
xtExB2JYpkiFixqlpEaOYBwpuBlN5TCeYwlDMfEZzXnVnGz51DwoFv9TBysKk1yN9eGoSKJOZZiN
IqqAVfyXoILLpz4ka29qAiOHYn04OoaExUKoUUIvXPwkxihfMDB3CRlxV6dCyBjOY4sFGgNEssZZ
xmL7w+BGTniSTSAnNTeE3YW1ncbK1+hx6yaTurjmyixI3kSXROLU5pxGc9QTdwU8TQ9IpPEVa4uR
KZWKJ3Ercm2V42mSngD1m98ABcsqLDJZn53AWBDIXumqjNyAKZRKPsROzAaDpMEEi6s+rF7vyQ8k
RyQT9JrdOIPHGuLfuRUEbLoSLF5FAroZvbOzTlKYzf0aBdU4/IgBHxMnRpDJuZsOoZd3mFcWSuHI
8ZgL0qaDVqZ3dSRdKeFfl+P3V+v9/DMoL1nXOZ558CT4laqbnPCjlB441rLZTtz5LIRykUhsUzED
cEmwWJOzArYxu5L92SJP/uHImgbd6eV/lkY5C5aypFENQT1TSpi/7ksz45xcbC0he26LwtR4V9Ve
jfhYsxoPjLOkZyoBQV6nnQDuZV3FR7O0+Zyxlmp2TPWTcvRYpREqmNFvpQy7/QL4lpbMbPAAXa+z
E495IKynH0NMLvzx3fRZKOUfqGQaelSAMYzP78XUbcKrdmE8aVhnR+XnWVdogCyI8qApexucEy/h
GFthNzMG0r6mK0QTBQ1EwKYrmkLZhjxx3SqvPICUBOE6FBSYfI521GRr2vg9GQp7bCQMUZYra8Tj
Hz7cb8kq1e6Q5lUKWwmp5ghY4sos7eEx+s5dq8gEiR+kmf3WMTLBnaWET9rSRamiy8pk7ubIr+3w
anlbnO42Cabr3OasDLga2Y08AOm/svPvuctaZdn/oB/6UjYzgp9rTpUl9tUwuccufDB29fMg1y+X
49fXW/6zipTdVHmqq0OItEnjnySAwjZd5Cidcl4Ewbks6esd/FkS+fvNu04tR27ItNbwDH42s9nH
tod1WcI/xMmPMyNnuhHRyWNdAXorx5gOeXOv4HMEcipeCf+vygjDF2gOgaUKC6Od69nL3urTjKpZ
Y83ADrzj/RTJmqO5WL28ql3sOd8bTFJ3pj9QFw+hBwO6Z5cE9bfxEN7q4CCsrJIHcM+ExhkGQMDl
NDqsx9E/XLsfR0xdRZq29JU2kQYdwQdHOahF4ROILCYZ2gyd6ZbxSVlWQwWczgAug2KsBHIzfiD8
GniD2a2THxegWPFed2Qi6ZBA8vlF9slO6eJQ3WB5XJT4ENXJ3gekFCCus/f6JGuaknyhS4KoVK0A
uREanKnh5XlXAxm8eWwjsP+Vcg5SLs3NstW7fJgsgXRIaeaiiWfUiJppRqPEmzXOLBPQj42NZaT2
ZWGMwEIXjMRuWFXSLvaUVHmSpdqeqvmKSw23zytW/smSRYUW7KfP1ayUZE5OAswEYeCVHaCtt15n
9zloiQhwMnsHZGfh8bOpUPFGCCMdQADrO6Tn4CiHLMh/Vo1ZWWRrLnIybD1ybvIgALCk+9kcCAU2
K+Yx/EMjR7MJeUsSCmudLJGvT0CkjX8YA2vOgFjFJTOlAk031zkYp2NA9Ls5iEs617iuvfgJK5Vo
VzKTT0ZQ1aj4MqZCri+kX9k55I1N9nF1PzwkV0NjxofmFQ1FQOjFEci6zLD9Hy+QL6UmIzIMLP+H
fnyaDwS3S/W7w2DzNsjxmN1LVginK01RW+TKFCLS5CeM041WEmFCID5Id9kJk8CGlXvjI+pbjHt4
P4SDRg6PJwz8f9loE/u2b2WJS99fa6UtHQvAUQvX1Uk+pEF4rTDLJsQNvljQRiBlo2vI60sqCbkv
gelwBhtMY6WxWVivIBo1c6+4/5dusRFJGW24hrVe9Wizqyp8z3gCgDHjGHcdbyOBMlQtiQd5luF4
S4m1kwnPTYGVfpLc69K5UXcfJofiYTbQclbuSXTp3PpZuM7Nwk893gsdjZHb714PHxrRz68VCOJ6
oWfIncrYXHXNLIGjOE9mCq6H4uHy7cA4PfoZlq9rXYogggnE3F4FYEgZL5cF7LRgEJs32lCXnaRk
q1qmYJYXssP6jWAMVODmkhsbY3OoHafHxWPNa+9eQ5i6kXQAZfNf1mhkTATOTYSl/iUNqvWlDmVT
0I+SyFq22s9zN4LI6W6CfgHgnD7CvEoQAjXOEnTdqZTIkrj5Ue5Xm2uBXpDXgp8t4a2x1JKp5I/N
KDH9el9fQ9VkmVcNTIV9/hkivzS9JldpMB/wcpgxfpzbxa+Zt/jceu8P2slBv26OIs+I0/uW+iGY
8u401/WiDkfdW6PCiprrXlux+fU66qiHJH/K4Ej4wXjhQxjl6IXALY1WJVnQlU/ZmFrtv7thNxIo
Py/kRW+ksONckCe/aocoEO4Ibopot1YchIy4tR+Mf6tDswJkmQxuPB6wIr3sdNyvqHcK8ZHhe7uB
SwSgKNgdeE0RKYX4JBuLErOWmI8orpVDeTbArvag3mc3DVAMjReBZYq7Sn0IpENXD1iLBaU4DNuJ
v4SstPLCyzLWU2T3YbARQuXrfT2LeSjqMIQ4BNATPlDU38Qdd5BmfrAl7NDn2eTL+s9aEf3LJ7rr
aRvRVDDL5GRU4lY3wDCFRavK6zCCFKUvhWFflsM6R/JhN4EFFD9xmyyowidrLNtyxd+WxXCuk043
Lwvaz302GlEhrE+XucoUlDS1c5YAIhVNqOvSW90iwXJza6ZmduYeWCTv72BtX27UjVSi/0a/SOoX
JY5V8pokAxQgcgH6jHbEQr8v/iW5OnrMvYtJ/0fyfM5+MnTevfQ20ql42Xd5Ap5s2cB+8+Q0d10G
ZnvV5gDNdIAxmThklLH/nAEA4UsEs7UKnncwtlKmUxj5pDQLaiJLcVTSh0E/ywLL34nlfz3WDxmU
2XQruP7SFEVVohhhNogC3jfcEjA+f45e8Vkdym7kQuZyVWh0b+CeV/1Bb7CzwFBn3wk+tKGMRETi
ELWlkgVc/WB0N7ritKzHMbkzLh0YbQk9iEsAGp8FdfjYC71ZiQA4Sc86ig2zG7EWAHd2PnBokiQL
ICkF9OT7i2Bj9koeRXPPI1/oULRpAlK/rJ3QRvvyKgGfJ2bsLPmnhO3bO4bF714EG8HU14qxLF1X
WCCDv/XghQlvksfE7QMw7qB2A2NfmNDLuz62kUh9vEhZhqjiNJRpFbOu3kkOAANx3eAxOQAVlcjV
HRZqwn5c2UilvmfdgOaHb4E/IrvLk3DDB6KVgGUTbLeObpeKmQ2ETR6jgd0x/MUew9hPdsF9oWAZ
QAVqH3U1JXI1dVMLcFvlrNiLJRwkWziGKQog2tVyKJ0R4xKMK2k/Cd3IpALLVNWRHHZohs+IpaUN
IG+re0HGa0kO5zPXt/e/64eGVIiJsp4XuRR1wA4zvuNbN70xTJX83C8uuVGHMlVspQ5ilb/3F4ip
xufCkh9IYZNQMYesDHY3xmykUWaqV1ppSNjKDeT6VM2HKjzoTLYilkaUUU5K3Ktj9F46jbzYAhdm
ZhmW5IqH4rCENmvccr+uAI5zsC6D7g0t2c+Xq5xXa5hwQKjKQT/wXoE7hH/lmjkcJhtkju7IQq4j
Cnz5ZBuBlE3wda42QoF6Zhr/DIu7BkOQOsiR1oFh6iw5lGnwzVCFY4ryIt/9MHprUq5brjGVyvo3
JrjRhzIKWegbbpbQRie9ScmugEKixoCO1k0gQQUqs6W2e21v5FEGYhh5LcthCmD6q//UFwRLeyS9
gxZ8LM7/qB31aOsEYPXWWUaopLHIic7BxAHpqjm1WA6or3SWdqyPRj3bxrYap4YHmAwfr840V2an
js6cXGXj22XFdiOTDAoDUQB0BhjtPpu9WKtNG1U4xaQ8lnljDRgevCxhN1goMgi4QQImgr7xswQ1
b8C7maN9vOYP+XIe5edBY9keSwbtvEaZzUpHuCcqM69M3lrt6QpctjcEtE9agApMSqCscu/uQ17R
ZOx0AZsA2COfNYvWjqs6fsWebenI3ZkHvH77LeyPGSsF2rWGD0F0qVVLwhUQCPhIg/TShsex+kut
gqL8N4EC9y+PP6IBjs3P6khNrq8gv8KItu6NqmhFdWtWiS3Gh8sGIezmjxtBlHEvac/P6qRzqBxr
Z3yu9UDYWLtf81G7nl6k2/iOkEVW56U3WWF+9yRVWZJFsKZrBk1UAKb4OFLBnx6IfeoCdAG78+s5
5o1g4Fl2v59ibGSR37LJWzlQaOT9wAP+5j6+STxMali9ia2PBZWR5MBqpexfYBtx1Odb1bUR8w5+
ZsjZqay/G+XLlDpqDuBhGStMqx3Ws6uFVjciOPM9iLJZm7dfYwkoFHF/Srqk4LVGt5SHOh0lLsFg
unoF2De8UGP0V/Mj+O58bFBZhs/s5+5LJOUgSYTNytTdxhVhr8+kNl9/0zEw4g5uaKt2I5nlW3hW
D3if+z1rC/yr1xMtP2RS91w0zvrUi+BjCTPDSlbtMKrdlWiE9hT+yOXwz8von8VRVoQRWyy9KFCR
UKNIpxVVQ3O56ewKe/y1K7ywWT93D1V6r3+BVgdvrs92C9B9ceJEgWAGxjeCjWwSZ9oHGqYRYpTu
5chk8XXtuAqUlMijFS8AAItRZ6pra433fyijtkAWeNBHOqt2bnanCuxgrJ3tr5fFZ2HUic7yzFUD
B7yVFrHAB5FPeIixuOs0scKCpmKJonwSO/aL2I4LRvOr2lTk2YwEwY4X73JA/RrUPitExdOhM+qQ
K5DhTYuXSk4h3a+CG2dPl6XsBJjPYqjrziiKRipUPIfLb5OlBooX2+VP7RHTIsHoRgdWuYuhFV0V
lQxA0cboUHtJ6q0CsN/A2x1GP9PZvazXrj9/2B7dzOmluo6UikNNpp8SO090d1FjpyvXm6zBI7Qo
cueyQJa1008NteeiqMvRPpKRuUZ4aYc2ioeAvUJr2GH6Fks/6p1hzIC9ChvQCWCbpz3ot9h3xiJ3
aOfPIDx6p0+cTryd2YnN2uphKkqFZ7Wc62XtsZPcEpg0rF9hB1r4PryS0Vo8SxnnyjIY4oyb+5ZX
Yq4X5xw9zc5YrSFL6iOvC+jXlmrl8aWwMrLO/Tj5O2jR8ITT0PDjXKBPkE9HHjgJQ/GNYSj7n84w
dOyV8oRg/bNGEy/H8TCAtX48rGjoDyjJlL1JaHkMpwPvc2T1bnY2JoxiMySTGP/5cUp8/UMy5etZ
rE15ueDLTQQoDQB3h97j/1JQjgG+BZtIfv8of4uj2zpTiiHkhbQE0Y2O7kSLUFaBfqU3Dewmv+MX
T8/Jz8s67spEJijgdGUVPcDPhzsneVFx48j5oXZvZN8k3b787+9+PAUYxbwAGFT8+fzv68mcS0uc
h56kzNwhy4xvSgz0tzCSK0uS28VJ4l5gyNwppSmCKiiKJqnoXIki+VEbH5AUrV2AvUqaccC3s0CH
h/WYv3FkAYXv5BYL4WjvFLcCKRPtQgDj1lWKV5b+sy/8mEkttneMWwGUJZa11DbhmOte40xO0Zkt
0OYB6Q2w+dRST3NQmqTbMY9X6RULbWtnlvzTadJX0LKmXKUpS+Yn3WnoDz2KsDWIPAz9oRomlEWP
YHATZQkAcSzPZxwrfSkNInqTdYtqFJbt3soTwW1ODwnqG1X1Du3//6Ak33P5zUHTt1KHzbEoSRTO
nYK/J5eEaxUFRAJYHtksII69xGgrjLqUqjBqhGkC/Iuh/cgmT9V+6Kzn7O7ts5VBznjjC3UyCEZY
xxEIpMRgBeZdAxCO5Qas49h2YkXM3ctn4+2UQlKs1PUQyZEfyjxqeADsF+wBgHBFzAQbIP/Ul9i8
EUXpBZXKukQ7DiDH8UOvONjNORjOaOUo8YH9KLJZkyE77U7cBhuJ1M2aJzUvcQMSzDgxq6fWVy3p
mSR/fYHtMVIyV38a6Hk+/28BlArQq7YAgUZRJB97B3FRms2E0ZTSnPSrOXEvi9rPbTcaUnEzU1aj
qmosb/T2DLq2zKms9hkzbGbj586AvTH7ssA9+9+eKBU2+T7UuXFJIC++jrqA166kP+fhIh+NFLQx
2yIAae+z+XfN0DerAAKkJY9NDaW9Rj4NrOfpXnQGFpkCMjZD0kWFuuTCMcz0OUIjvGqAX9yMpY1F
n9cxE61GVw95bXiXz23XzTbyKDcL86RATSXTEDFKOxImc24Auti1Zt0zvtC+SaCyoPE8KpdfmQbm
aK5qscSAM6aDEhMTjhK4QHRbFEwF3CA3oHk8MJFId317I5TSb16xojIpevo+oE7wCpTr8ECm8cku
mnQjsvK8XTvcyKNiiZZA8XmcwV7zTTsrr8PT+x6AJ93FbwAo1F9zL75l+fW75X0JYCD8Atwpmkiy
Sl3paiv1RiSBanLsq++VxHkFX1pJk7sgubTiAotiwxuGmqwiam4um8/uja58iKbL3V2oKpyUotVZ
YhhY8UJ/tDgw/JHqMPNb7p7tRhZV+JaKYa21qEmCCLQ471hJ+U8ZD8pvgjs6ZEgkuZdumMNE5Itd
OFw67cxVBVS6YF8IlPo2A+hjND9dPsNdF9R1Xsc4Bgr6dK6O8Shu7rSJ89feEWNoUT+o+q1Uf78s
Zt//NnKo48NqviGrCXgEu6B6I+eXHjBu8pQ+kXXl6MBKZHdTZ6j0Wy8qlM0F32AiXkr88iQcEm/1
h8cYEpUrBcQVvRvVNgt/gKki5e1NVjdqi9VeL3mSg8wDYa4l20Ig/eceZwFF7Bvkh4aUs09cPvVd
OaNO1KS+XjU2xh/NhEVTz5JC/n6TdqHqHnMxgPr9Divz6njWpsKMWBO4zK9FJQeYVjCksMfRtYMl
x5b2in7FsTwnV9pVL+L8wiPYZxhXwu5lt7EQKklYeLXvNBVzL+D3iQynzzMrrLxW86YpMRnWz5JF
JQjhyCsAL64iT31UzrOtHM4YQLHHAjxGiSWbzUNqPib31fNlsaxvR0XmilcrPiwwQQdU005D11G5
a1PWncNQjd6FjKRKHAttyf4L0GlztZM9Npxp/Ojs6IbMXYE2tHjuGpeVyTJiF70SmcVSAhZleIBR
PmgtIDvTxkrm0sk5xlIPS0cqmKwjN4YrJuYCVeTNaDo14r1YmvWCpvHoX/5mOxw/SPQM9CQEhGQJ
/392uHzV+ik1UDwXr4D2awmeTBbNLOAaGxgVJ+h15ZV6zbEaE7tnuRFLRZNey7NixYEiOkvf9KAV
gO3AOZoTnfKn6KZ7GK/7K/2av2NoS07uy/22EUuFF2FoDKxmRai6Rc4au6sa8BiMml8z4cbAWu1w
HeX3Rv1UMWH899OWjWQq5Ewj33dcP2ueAAC1m2aeQDRoiN/RyHwRw+5HrGe/5CEGJomU3Y/TxOol
7Ozzfq5GUJobKl/WnTxpHkGSqe46d8YSkV//VCdLfOidwS+DxK5+Ylr+GesPBSM07OUV29c0pT1n
dJOgZkDRm4WnOmuAIciIC3uxZyuAuNTm3qikKq+qVIyD8jXOYns1rDBh7R6wZFBRVS2kvC/bGWt9
aJNw10J3F8rWZQPdc4utGlQIjRpVKXXA7gQhlhsMw20lr19na8kYchjfg0Z0NPR6aBe5gzWiERPX
5jyxprzIYdCettFEphIwLax6IeaxLKtXTylKXyLfmIvx2ImFVSH1q93LB7efm2/8izaAdkC6JyLh
08exMTMtjk0FcABptj6ujf4UksMUZTOOK8vIup8dxvIZv2DvTLeRlDIPpcUIk0Soq41741W2tGMS
JJZ0W3oLqhyKVbsLC19ov7RiyIaigfgBIzjUIU9JnNV1CMQT4UyGjzt3xH1xlT53B6AxWtOZP4aW
MTJsZz/x3EilrqdhDKt0Wgwy8pxci2gIoTR2H54IJ7jqtY+sqQumltQVxc9Ch0192fBif0Quk/8f
Z1faG7eObH+RAO3LVy3dUm/eHSdfhDiJte+7fv079MWNZYa3OS8DzACDAK4mVVUsFuucsyt+Rb8M
pwNrk2zLfnoH6ljOQcH+lh8bS/59k06WUUvqFox8B3meHd3wzLjg7CIr0rXNJlL5uDf0dqxLyMB2
1u04+LmU2T1UvjQeCS73a1GpN5zLXjFqzFV03uiSB3k0p3zdJQSX/T686B4nDNhH7MfWUYFYlLrW
N6GExx9n3VX3a4DJRMwCN4HxnV9UM9u0222kgq5RhRWiWFb0uxyMPPV2APQYCN0z75bHOgC2xujs
vMr9UmAu52DmbgLBMkvetQIvkZH9oRPnxgg9rtWka5T0FuaZG6+HtLKtn1XwCuvvvKRioOZOazpk
SjHnsr+xr0WWicaKiTEu6GN+9voibbpa6eEqcUCGIvPd+GU9Co7h1M/qLtvphs0rqf/DO/81qYhU
n1Gppx7Ds+iTNQsmufpHUG7BPYcfGhYOk5MvcJCerLiD/IEpW4ZhmTotXJuMbbosEBc8pLWfJMcU
1HrJrWA8X48C1kfcWqHyh1Vp8zqQeqc3OhvktQoG8tczZO88zI3b48SdK2IlrK1BKp0MpViVyaRF
hzm1Llj4ndQMnMjmmaASiRGNhVrqMcqfEVcDMM0Jg3t913gWqNQxjmI9rxiw8VP0oFxg7003HyLl
LzLvdquolFFIdSkVYp5hguepaBY3Be5KGm5GLtCL7QSYaQNZkGKIdJEF4jVVDHM8fJR9Y0e9eqil
rxpIhpODEPGQ7azUhM72b1tUJdDEsVRLFVqTrTY5+ZrZcSbbleJf/0AM1gfcIqC4QF6lDU2lZwqM
SR5BkQUlrfREZgq6vXZfHmc7+VaAGbeHJhOBbea4SZieuh8cIeAljPc3aDo9bn8BlaPGpO7aqoYI
oaFkKgbDJzwUpHl2nsc+B6WHuYaFrTf5GDr1OKROPVk9+DeaFRvfV0r8PRGMZbKTKVYBFDbXVnPk
cYEmZCT1WbIXACdpXCluarzB1SqonGI5qS+lCaW5OuqUfTFpbezGoZb0tmwU1psua+a9bKQmh3uC
HQu/d5pulBaq2avjskD7p6/2et2dYpUXbsTRr2ylRvlMOgpVko4AdVZl5fTqSTAfi+GYh91x6YK8
1HbXnYd5Vm8+Hf3ck2Hm0xRKuH/auoRMo9hHQZbYRKK8IHBpTr5iZ/qPHaTKxsSYsj4RJ7yGtK8G
ePBW42EsvWGReOvifSry75tisRrkOu/ROAcCiUjVjq8LpO18ZT+5JeGdfaxeZU6DiIFq+xSHGpXu
l1RN6jHFVjagTr0jkt1mAHhseay9Ipj3+gNhYMrc0uFdOXibSv59s1ZT18SyTTHao4p3aekMy0ss
3+XT43VXYWfOj09HHQRqspQQGJXAkp6emvK1ngE6BrC/HwKwCPPubezU+WGMOg+0LMvG0YQxEegx
CZpXULk+J/v4WbyJv0MZ6p8Hg79pgOnkFctAMlXM977cZiMVTLL2XY+HEPVOA+bgPD2VN+MX5T46
TeBcaZ+0p+ZheeVNrzLbUFuz1M6aKuS1oDKXHJTYtCvzlDWvmRwhB35pFG9QfiTtnRQnnBOXGSCb
tVI7DO72KkmE0fDlNRhVNPSl1+v+wrz9b5dFnQo9mD8HgEphYd8GBNRcAOwF2KEj+7xZjf/opP3+
cu+AyM2XKyUQalYYDTyQTlr/OH2rH+Kb2a59+aYIhAWgudYBDN8pX1JAD93rK2VGxsdWylTOntQB
mlg5yldh1HwofZ3L9E20ykvdFRgpajjXYLJtf5wQG2vkrrdZatoqay5DyzIQDxCp2o9+65WXfv8X
eErSnPzYUipV12KoNZo1ggka8wb2GGCyx0kC08L8ULaL3JaTsXmbSCXs2GiSEdxqOVAw+6zpd2J5
rw33cfaqFlxddnKBubaFVKaW6kgWxVEEsE0s3TLX76JscjDwdyw1AOmkdt1Jsfk0xcZot4vx5bq3
MFPbZl+pbA0GpAaNvkTwJ010BOW5kXY9uhnXjTAQOeTrfYwNUtu5zBBfTZsVRzpu4W2g+GHpRAgI
4FUwkY8RTNBW7cic6R1qM/OeKx3IfMPY/gBqjxel1/LKBKtbfJK/GQ8SKlPjGN8oZ/2h9fSb2cuh
z9hxamH23n6smtpbdJtFJV7mNKiydi+EreVE+iA5KDXF4PoGk7/0pwv9tkQL0QyJ0FV5jGvRqqrn
Tq19XG4PjdV7nTpwAp69KKjQWOiniWgrfg74XAnNtlvAkKKBaDS/rVp/GnlTFOzT4MMGlasbMdeX
ucfdWPAJ0Vi3b9K9/DMHp3dEpgVjjO1iGtq+vofskP9tlO6qtFBKUqxJhzbA+pbJrRuJi9/L020t
qm6eRZwszS51pQ9zVJrue1NNawtl0rgjjVkoiwf5cXBVwI8tlzvlStLwnw7yYY1K010Wty3ArHGw
HMI9gZcaF+NpgC6p6BsB7w2NAfgn4f5hjUrWglbi3iMWkQ95j3XXHPU72dGd5FDcQZy0S0HAuXqq
L5xNUA9WD9END6vG8R+a7b4FdmyyugVJTSztYQyK9Pt1X2FX15sVUvmkBMWSrpR4JQR7wfPkAX13
AIH5pRNQ1hOqOECEBbt+Aj0Yp1DihJ9J5ZS1WKZWgW7PoUWTr1zdVhJdndfbZqeTj+9HQmVzqJc9
8Ly12YDrrPCs2oMiaVr8DFOe6DzPDJVKyj5PYqmClkSSP1To1veTu0IJW4mfr38tnh0qnVhr2Naa
saaHvJ33eGGF2nx2Y4ADfVh5LHHkJ1+JM5rWvuiHvFBqFM9yaX5R5bsCnEeF5g3jnTGqbsiDunJW
RjNb6EaCpqGFC6yIo7TGc0f5fdAQYgXn7ZQTUBadPqyor6UoTg9gB7Ljl0nh4dF5AUU3XfWhGYY1
JhYgG/cGcv5wrwNGlIGVTjnH0MO17OhdW7jc1zw/ZHa1QcugIi/IsmnRnRRT0JRBytIIiERpZ+yG
c3SInkK/995pxp6Mr7xLFjOKNwap5C9mURvVswV64hCvn6XdZ37OG3Dj2aC+WVJ0oVK0E1hPzLMF
ioTqGcnwemCxL1WbdVCJHtS8lpE1pBgopmCpBztblp0h9YdGy11Lze/CtLbFVfhq9NVPNcpmTjZ8
v8z8EW+bH0Acd5Op5KpdlanqwiA8ry4awqfFg9vsMm/2EydJ3jlt5F0DmbbQk/3IrTnHODMwNvap
cyAtJ3XuJ9KvxeRl2eynmVOf8wyQDLBZYC2JphyuY3oAsfzOVNfA1FrOGpgvLFv3p9K9vPzrjeWP
znvX4thZF82zvok7MhbMa9DylkSl/SHFuH8i4ggTxOdcetJl3nqYWXHzUah8b0ZJF0aDLuzDzK5P
Akb3Cj/fCUDHN6ck6NDLd+TT//DSyFkYPXgGTk0xbEBzcKixj20wnYULYDziTX7UQG9U7xXN4RF+
8VIXPXFWzK0+tpaEm5XXn6TEhroopjxnJ3vsAtJmSFxef4Gdqj+2V6cSiyRETT5BjvIA+Il0I0MA
PjrYU+m0kW1ldufOXulZQfKKf+akG/KXr0Q7rcNYdYQkXwFJCpHe1lEzR2dCQEzKrdDhHeW8sNDJ
596EHmS3C0mbkUCF4+ApQEeGrhyU/nszGjU6TxKHk691KpUsEoa8zGVFwzb/pZg4Et7mjBcZJB9f
20AqmwzhUsllA/6vJXf7lzrApwPiIIfQPXoq76BZnrewV4W5Z4wQ6sCKUCdEPJViuNZReliExcvF
zDbmyJUy3o2R7RkfZqhvNQnJsLQTzBCOPfIuHbrSfeth8t4PHd6oGm9N1JeK216JkwyKvmk82JUV
PleS5Yq5wSm6eGaoj2UuS5l1tRUHeTtcBsW6yVcQtQkZV4+R7RUfm0fl/zRcGzFuSgE5hAg15ADH
tkfL0d+lQ/IzN2eR6uZPL/ywRx0ATdyV/aBg/gOaJfGrBWkyG8NLqz1UxQgFrfIxz/T4grbY4zIa
pjOanWQb3cgj2mCma8XC85tqyaJB1+p9qnZVVpQg8ZAgVfKY4LmPk6+YC91YoMo8TS8AEsx0wR93
BGFZ7Ne9tQeQzZ1s3qsLu+e8sUUiZJOtoAMs5E2fhj5hMRRs8Bji6huB9UbwoK7ujd/7eyCKXOMr
8IM5P1kSH/njm27MU3E+xPLS50WYHSBGL/1ogPMhKrkLGDsvnTu5qZ8EsU+em6Sv1zeZHOZ/GJYt
9EM1A8rIJrXHRR62MrSRBF/d94HkJ/tppwOwy3sqZDrLxgy1vWsR4UWtEQRfkW6l8Ms6cxSKmPu3
+fvU/hVrbo5Tq8e4DryNhWSbImhQxNeq80vD4vgl85K6sUUly3hOulGdwQfcSs9TdtEqsGOLbt8P
uxrT/wav3mPnsY8vRKXLdcCNS9WRm8VFAXu6eFiUU25FnEX9RyX0YYZKl30ZxQ1MYSR+MI8apqAa
s79ZhgW34eomAgX31CadbS7qzsrTSy59XZQu0I0nveH5Cm9/qXy6WnonSWFo+kskXJJk3a/TBClE
rXztNPG0aovbQJb4ehj8R1X2sXwqqcZTKluZsuBK+UN46E+Crx/KXbxTg7619+2bcpBQgfIQRjL7
6PiwSpXaQlybdVRFUTDUzvyD8KJ19+TyJeOunvvdDh1owAtHHySuUG0gHJ/SLU/VjxM6dB7XJmEo
hE4xfKEJivZ7nD2aydOS45v/ur7H7HvF78XS3ZYi7ErQfo3FQUlObdk86/pil1bn1m3LefvlZBu6
36LOshyVsgmuc8ygLUVzrlKLk3B48UJ3XEapB+MNCqdD9FxCyyc7GPdyoOluietR5QoB3rp4hAe8
ZVGJp5CaUNRJlVZ096r5ZvGgKpxMQ7OvjWqkzDI5bzMxkPRzuMzAx/Nm/HleQOUZTTCbpU9iZM+k
cLSmsseo2I/hqeB1YdkXEAVTVOCmUkGWQm2XYCb9UlYYAKhfJMseTzXiefmKGjB5XD3oTPu8s5Sd
RDYWqVQtAwCSAv1cvHNwE56sTHeiJ7W2IQXqKhbU5KAXhkGcqfba4W/K3Y1tal+FZhampp2Lg6R6
RSq74QCF6cS9HsLMXLExQqVmSP7JcTHhGMfjnK3Pp8QQ3RIPj+AId2KDcythuvvGGJWS8zVp1VbN
0XcuSsiZGnP5hmOh5wBZmf74UXnR71aKpTVh1SKOrWV1e+g6SUoQSXg0jnZ/s3e/6+U/Ki0hVkOo
WUOEFnkvHxqnnJ+nUbLLKXck4f66MXZ62ixL/lzPCl0bC91Y4vYD9TgACPb9K3rc7XHYtc+E8HVM
+fJtzPyxsUkVYYNYzOGoYyuLN3OPQfgDkUXRAVsIbWREoLjrPe9+/B9B/rGrVJBnMsR3QdYADquX
xYn8EjdX8VbzdFuGJnl55tUmXHtUiOvQkOqBb4sC5WFxyDCaGaz3mpehPP9fZHPY75ybPaXCGgQA
YySBqjLIMAuzngboic6HLuihOWa5Cq8KYtYjG2tUfGuWUbWanMfBdJi88IAOkdf6YtC5xgGg7hte
H5/rpVSIR/oqCpOFolOBrGDuZK1dQssYzz9BYtli44Kx6Njy1ZOZl57NMqmyqzNrU4wVjOG3P4jo
+7AvnvKd5CZo5mCaXHgmLMWpZ0yOeNRu/64x9mGdPpdEo9eUVi9DSDuuOxGyn9ld5ci30Ki+UU+V
ySVVZa4WRBGEQh740/ePsLnaZlU8m2lqQGPtEAHETq54aG1yWcKY0a8pCib+TUMFVupzxlHGVUrW
DHS7anmb5M9SgnmNQnc4eY1nhfKYrktEzBnAY9R95LcnxQUK2W2h7TG8kG5VdNMdeZ1F9nv8ZmWU
u7RtiVZmJ4O162160w/mobuATSX9SkRAo336HQGJ2SJ7PRehPQX9mTu9xQzL3z8A40yft3YdIwPv
axb4N8H9JHvKMTubj+NhdWJfPlq3yZfrm8w8EnVQlBmKCIgs/UiudKKqmOVs+qX1CqSsv1qXqHxq
tJpzIrLDXzckSZFNMIvSgr9yJgtyGtUgWMhtEPxOz0hvZ5RL8XP/Rojkw3v5yMvgTAcyFMvUoLMJ
bSlqL8W2T5pkgRBZUV4S5byk+25uOHmUuYEbG1RTRa0WI06Eujjo1kWtn1MwOWbRxdT2178Tiag/
ejcbM/QZb6SxYaipEEThbZhfukF0JNRIsV9pvAFT9lgr/posySJ0IDQq7oQWOpBVCPiD1DVnDYOD
Xd/bMXmSrDTT69bUy1Xpsa/LfWzyhn2YhSDhxTAkAwTlNNK1UJQKyIw6CWaI+w7jYx+/XN9I9qm+
sUDtZC5PxZCoWh+I+/Yke5JveTI00MnAVAq+A15Lh32qb+xRlRKEbiNByWBP3ZuHAmlEDYaXfwRE
oG729frqeNtHlUhGOGtRIuPaWAGHo6uv66/rf58ZUaZKOmKYQ1Tp8yyT1aWY6higtnxXJzfhdBR4
4/jMIwx8MqIkGgqEJSnvM4RChPJyp/lW29g6JLPVbzXk2KbOCdeLFEd4JOddttnfCMRZBFiEREgP
AkPtRqmzDlM87c64+YcG1vCEbyt5Fdz9DfeLvjFGOeBcx5MExHR8ENJTmN1G4urKYeFd/1DcJVFu
Nw1xoZkDXl6GPjyBkxjNSzG7wZ1qtaEAoL0qjfHTmFvrtky0m7WFsrwthWnmA8Uyc3IXM0VuFkw5
ZbQ2o7h0eItM+t3U481kOirz4NY8tCfT+Td2iPNuip+qKQxRh+6BH8u3WeSHy/P1PeWtg/z75u9b
gwqy8WYCWkr41senUccglvWUcacMeHbIWbCxU2WpCJFFvGZlwqnHbVvq78a8DiKd813YqXCzYVSo
CQ1kItqx+OeROMYjMZERM/59zdrzGON434eqrbRpGkqpBAv/EEV2vHhhM3MOY96KaJpQtRgHJa66
JGhdw24u05PgZM6KS1QBlmPB5YUy81T+2ECaG3RMi3LQjCQ5DFrtxOOtOZzK4U2WIns0Ove69zFT
78YWlTZyLUznOE8A3Fcxu5Cc1fGYD9xMyCo/gaH5JwtKCv2Sr+QCJpYrdH3Kk3AjQoezcqJfREaS
3ApzsB3511fF5CPYGqSC1qwia+20AUrJgeiQ4d4sswVw85aOcpl2hIi71FyzsIH05VhmuePWMhXO
UA20FBlA38M8NLtUqu9GRXKsMPwlxeNeipe7UpRcsRfe1iJxTDDJlJryPUsURyl6HoiCdehtfwsV
8gkkU5p+7aP3qw6YJwB40zGqwWN/YGWWrRkq4PU4NUShzCGYUD430W4BiegIrMTUcjILy1e3dqhI
l6bKioxON/26O+Tzm6W7pvp0/fOxQm9jgqYPHMsIMSeDdUwHEUMzuNl0N4CKODUiZ+CpyzAxESgN
LFyRUPQYIvV5xK5qmy4yiyB7Ex5IJ6jYF6mnnDHEQ4g6ZLxTm/cJOIB+XV/kf0THh2Hqg+XRZAxL
gwSzQnRuZ8g2Bi5B7ZQfrbO4i5x5P1+yHa/Rxvx6ENEBkagqQ8aEMppVamYWo1AcErQRNfNrC2ob
YRD/xkcIVRYUf3XVlKnwM9U6aXstgqjAYhe6BmxwEHUP1/eP6e8bG9R3q7RyKqMJsBJzfFLRd5rK
+6G9a/PcuW6HvWMfa6F2TIq1aU2zuDxMUeaO/ehiHMVWLN7xxsxYm+VQYbXURdKLC4TYytZdoCCc
9TonKXIs0OcnhCWMpRoMyzeH+7k4yhoHiM2OJAnIVgwPQ9KExhsIolEmfQnG5DRooY4X3cnzoX4F
rc9OdFWAEOz0qegc45HHNsL2hA+75AtuaqoySvIuzhfgDOfjWNz0YuYuzYtZcWnfWYMsxmaBlFv3
/dJ0ci4WQbfY+kEBIZSdAbdlgpzT7vc83BTze8myaJrg7CGosc/L6sLE6DDOBR7J7EFIX8CBeN2x
eX+fcmyMESaVYoETSdaPRnqXZRx/YAbO5vdTHj2sMyachBoDkrKzLPuyux8VDrybbAHdOTE+TNCj
pk2p6UmfmnEQQlR80ZzU+mpJlV0QUU8h5CQ19n6ZIIBD8wLIMerW1fVynytkBllPvoT1U2bcX/8e
zDaagdj51wD5ARs/HhqzWvVMhVjmzQIYabmLPN3tvnY7MoLW7i135bzMsbfvwyAVOFWTaJk8omSw
0lPa7ZfhXKM+sR5ijUclwts7KnJSdbbCqUpwolv146TMbjKVf/N5FEvWTUPBf+i+db7OCWh5uvRg
hhN0uDR7jXizAkyP3pigIkarmrQuiwiXUAxPv+S3xs6CJnXrx88zNNyC5VQeogdemDKz28YoFUbQ
yEomCSSQh7IR3NI417nk9GYNGei/uyD8NvVHT9VU22kOBVUIwL0CBqzcRT7FBOTsCPvcC+81jvsx
V4YmJPoyIlqCNN6kULRuNCQZ3bq19FMBGpaYVMjU58l8vB5ZzO8G+gBdBbZFU+mTb1YhEZC3TXow
enUnKPWOsFjy5OWZXRnUVRohMifEUNSHitW0zTWhQiskCeSD7OWQCyhrAGvl3QiOLS69HHNVH/be
W72bdFE3qiqvrdz7SnEj1k9ic05C9/rGMSchNmt6R75sbKgtNNjzRAaEEIphmGpy1mN7XL8Q+Tft
PHqSRyhsrJ+D8Te1CiG70vFflJFUvkg6I2otoCf9WmwcoPDsMefMFjFntkySxyF1LWEKlzKR1WkY
rQpeoPrd4pC3ddDlnXH1dtNnsBEeY9fytLPwLbkd99CrcuRL+aKKHmd/WRXF9keQDL3ZX8VsOmWN
IPHbeUQfOd0NqV17k0tGxLhqp8wOytYalb9icxizGbQIB/FOx7Nbt++Pluhpma3eyDu0APZ5wtll
JjRqa5IKimEQrbGOK3A9dvt6/VIXL6np5+lDbnlVvy+zSybuzGHH2VaZURdsrNKzcFMnCKIip/9q
zaO9fGtiaoeozUc7XhpjzhxvrVHPRHqXWUOeg+eCDI4rINRIbGsH7a9AWG3M/e1lqC05qg/KVXBJ
i8e/ufhvzZPN2PhQKo31KkQTxH+rW2t6zlo/aW6mmFPNsU7wrRWq+lGUUTOErsgOi/EwKF+WnhMK
rMNg+/eJ/c0qRkFScqMVMijk/sq/go7BMc1dq3AujaycacoSdKclETroCmVFEfsxNmKxDSrjKMuT
PcivJg+NytypjQ3yGzYrGcZSWLQYc8VlLNxWTf/QiFzRA2be2Nigktc4YEKsbXQwRAU9BuJmzJjG
9xjMAZ8KD2rNWw6VoiJhSNUyRdIAc5c1Wk5d8/CTvI9CpaXUjEpohIHFe5TctXgBT1LUfLmeEdgm
TB3ccpoiWjQNlNmMhaYrINYx5sWpJuNB63BFTWrvuhl2usNL+792qO+S6FVYYFLd9OfoHszHmepn
g2JH8s1Y3TYZJIXfMHHnptHbdbtkh+h7ELAhsIoJPUtRqeA0ujKK0nZugyR8kOevKTQcVSW2k262
hfBc8CaAma2rrT0qjOJeKeQS9NG4qWg3hAdqfm2PBVD/u/VAUA7xIT7rrXN9kcxvuFkk+fdNXJX9
KIaA8xq+OLrFVOy6cmcM4u66EYa3AwKjwE0MC3SEIpXLLVBRLMOsgOyyP4TxD1H5fv3vs5oknwxQ
2bpuKgF9GOTR9FSfigvhBBbA8myvF4LgU7wYoMHmyOtBs77YJ7OUh6DRiCctM1bxMl4Hkls+SK9G
6gjgBibaYwZeAm7iM7e3yttNyk/6Ms9C4CzSQ/uSt65wQ+AwoZs5Evg9wBfW7wX3L2hLPy2U9pI5
7kVBxf7mYFXMJDtUblUUOykPPcIi8/lkiAr1BkOtQg+eR7/ylJvkMgav2bE4ENhpdmpO2ltrf68P
/8PMAfm7VKzDLgR9JNxoMNZK5WPTMi0hqYbsIN+JqFunPXSnwE5/Mh9WxzqAH9A1L6HH5YVhFY+f
7FJZWiWgST3uM8hO6/sEA2ijDUQVhpdADOoJXHwtI9o/maMKxzQy22WUBUw7TKudaK4MZHk6B5xo
JG5/ZTPpBlKdN3LVrD2hn4Hss1sRfp0jGRipgPiujutPjj3GuW1YkigbGMFB+UHbsyJhEWphSQNr
yqs9BuCMwwK9Q9dcuzuzLeWnqYp/tVlYv2Cka/LipF5ew8mSeGU504k2v4NKc/IIhiRprkO8pUq7
FVzXiEroPfa+tCc3gRLMZQAEutdXzyJF/bR6Kve1CbS8tUy0fOWG0CZ3+7hzzNvuQhQDO5B97cm4
Zuno9+YNIYLPdmZkG3/BzvvpR1CZUK0hV1jpQhoAh+GVyrc447XySQT+4VSbzaWyXjhPTSyqJELz
xAEqxhmN51yzi9K3eCTizCjZmKKyHUTZC2sdoeYwVD+l4Vcv3Nbl/fWvxnMVKs+NMhrFcqOCW0J3
V/OQCYqdaUEp/LhuhtU++fRdqLwGNfQ2SjsDt6Z0SBy9WO1ibjxjGJ6EtQ/yKd6jg+St0rIbFus5
VgVMGo8+50fwFksluTpv29VUJNDxnnpX2anedK6c8SgHxl2IS5x+rPd4vOZkIZk4xDWHoXLdmA51
Hxur5Yfn2e3sHMPoRMVZcOag2UfnOHbkH0MgH0snfpLPgtvuoT55njntOM6voF9dzUrGXKCuZkFv
3GT9jTryHqDYm6sYoPKUwJtuUpurGfowZ0OJJy7l2dLxfdU3Uz/oDSe5sdfxYYbaTVmdzcqqp9Cf
e8kumm+r8HDdS9jx/dsA3V1IO3AOlyrWUQzfDQvuCQ2V5dYKHzpzcK6bYm+ZAWFEvKTi4KDy9AAo
0LSUESYotB8VmH+gGBjtpJTzjMJq8yH2PsxQiTnpwX6oGykuky+Td0b/AtrluwLD7NPt9GPZxX5x
Y7lWoP28vjquXSoXj3m+ALasgCQElUz6FW+GQGsWZxxDl9HpgvAIqPRerVyeWjs7bX6sl7jQ5ioB
uEKsjRW0sRKIjk640EozWEHhktfXxzNDZedsnmodFCyWr6neMqWOKbhKyEX8kk36M3t8LIZK0Lk+
KTKmlVK0nwgdSOIVZ8v7h7cA2g57nngZzyWpPJ2pq4I6MAKdY2E5hvF1CHtbx8I6TsNJ5u0elS6y
YTWjaSxRYOuADStQw41HeynDXaeYjpyMttAPztBkj9pS7KvorQl/rlBuQ3lsp61gg13K73T5OEg/
6vobnm7sWEg9a34MgQ1R18guw4YTrexb1iaOqNTTzmOYxGMr+NKD8CDcGDuwpmBerLBLf3VEd/5F
eK51TvSycA3b6KUfAgpJ0o01KS1MIVe6LXrRMfOmSwXYj+l2u9mpL/V39CALN55t1bdcHuia86Ho
R4I1E7JFisE0T1hi5NlY8Q2i57TgeR4vXbyXEJuwXYSyxiwr2NFaN7vAH3zBUwEcwf/a8WX1oKH9
ZHpx0HEOFPbVB/zTOoR+QZJB4xvSUhLUeCrm93cxMscGJej7DLLF5AoLqlYuiwUzpD8M0teEol1a
sVlRoxIel+5C1GLjnXmaHRBGnqACzFkgiaQ/MogKRICkQbIAHFif0+EQyumYazj5jUo6dyuku+N4
36XJMeqsU1rrL0LWc6pK9p6qqq4YmA/SLBqkLMnzWkFCIAfbCiEra0Byr11Ud3nHNAGt9fgXqXhj
jkqS0EFXBFFujQCyNHaaPeaQEJpTzj4yU6MumegvaxixUqh8T+50pWSuemA157UCDLV5xtClPan+
9cUwC5CNHWoxzThaaRyXWYBMbK/isOuH74MK9e7jgP9z3RazmtJNHQAizMcBuvHZN4wsMea5ltJg
iFs7T8Vz1ZYcpRl22tzYoPwvV/tYr+M2DORv0b1ga/4CGZBfJvhwJFDXFbetI7iVCIQtL18zF2cA
C6PJeBIA/8bnxYnjlDYygSZbfl/Z1kuHQFtTZwERDgwTQi1Bc3jRxnb9jVXKTdqsEHJZwajXv0RD
sWtccIi+Ew1NPg+dyUzPG3OUt4RlOEe5jrGSUfnRKIda6xxlurvuJTwbVFEgNhU0GUsMKWTFPrFO
Cg7t/uG6CabTb5ZBlQNxJ4x5nyNJSSgKUmcsxPGukwC+cWKxAP46gpSdX0/S3P6Fe+KZ3RRlCLxb
sqRSXtK1xti19ZyD3J0QQxn+mDnNr+g8ok+0ehPUhHvbuuUeAiSyqKz8ySzlJlXYCEZahYiKO8DY
3dJdURYrB/WU7Li2GJnrky3KR6ra6rRxXaKD9iAYgVLZ5MgB76hDOEdfhsGZAaXNCU2ye/2rMhwH
V0EVM0hE1ATaEp8jcMDMhFItMxjmF0ecnVy86xJOIclKL+S6qSiguBINmZ55HRXQAqgZeQ0+YM52
t/olJmgKO7e7k+hmroXrRfk08kDYDH81yViLbmqAWug0JWE8yLFg5GGK2647Ni86qGHy9E4ByKlY
OYcp8+ttTNH5M5VCSMSKpt+18ngHbgfFFuQivUh10ThRD/3W6x+N1av5tDZSv2wKMbVeJswQl6Cz
2xN1o3zXvqqPndsFRG2Nd0tkushmdVT41X02peUYZ4ehBpOphlNBvO0UHu85OytjGARddQuFEF1F
V2mPQF8sUO8G+qH7Vp3JQ0UCXhNMuWS7pnN4bOTMryYCvIr3JsNEcqE2UauBhAMM+tB3vppHLhAJ
o3LEtIrN+VpsQwgyTcRVADnss6E5nTPwHWAcTjjmJ8KHNH7p1T3o3J+X3epFoCBIz2PpNLwtZdu1
wCoHlK5qmbRb1sI0d6sZBnl37s3L0OxzaEBrnEOc6R6Somi6BVCHQk+RoVRWagXjhEBuyb8gn3uW
5GW3yKv3N7uImxTqIAU0azJ1/ixNE2WWnIVBb07i91lKNK+Np9qflsGU7Xao1od66esfq1rFXyvJ
EMGz2tZGfNRzACL9aLT02BmERdI9va3WL0szaD+6dVJ5A4Ps6Nz8Uup752O7dGWDaxLYr/BSQ1Sq
+4O2J7ku4cKkmB/5wxg9Wzc2kZxEbZYFizK5neHMMfQrhNEpx/8/MY6JB25TVdHnxXg5lQbKLM4j
Y0U+7dOnsQMSe73kAlcQnrmcjRXibZvMZi56Uy7pAGJ5jED2jzh0v4CVAG9c+XHB62yN/NYduVQS
JBL+OOo3Vsmv2litV0lC73ABb+ehuBBVpW7XnAj2hAx08JDzrEz3aSepYm3WrL7vVjXEUF99ym8J
ce16T7Au4El8AEU0J0CZB+FmcVTgjLJYTHmWCEFaQyxdeFCMQ2Y0zjJLtpVyygm27+NpDccTDnqd
ZuWVu3xV894QAqI5BOomOwX/oupiyGwnBLzGPXG5Pz+bARmA/yPtypbj1pHlFzGCO8hXsrl1q7VZ
smS/MCQv3PedX38TOvdaFMTTuOOJmDMvjlA1QFShUJWVqUMkE6H842dbSzMJZ8EwfUGOrES6mnlc
Q3sVD+RlEuZCQK+A7IXZO6i1aAO09wQ/+a16i1NZ2ql4NBRL/yl+WY+xjw56amm34V9ULj/YZUII
xhD1PqvQfR0He62PdXW98Hi96J/4tHmba53xtBFDSkpD5QLz0Txgtv2sz4nTRP2NCIU9qIHagxi5
Y8GV+d318I1dxtdCKV8WaQBMt2kt8mUCZI9Kxoa3y7fhB7mjWhyjh6PCaa7sO93GLON0yzx2QGyD
c1i7MbzCr86oX77oX6aDfABN53X4cvm62nW6jTnm4KSRmJmSiuko6Ljq4NCcB6OwFz2E1AN+R/uj
yIYFOgn9yqOC38PVfsgNmaMT6XJfaxkmqTsHssanxpFuFfiibGtXlRd5yWPzDIrs0Y7vIxsi3K56
Hbk8zBrvR7DPCjFHzzDLcwEyZ6ur2ppfoqOGxP8ppvVxu3/TUoT6mEdaC7M7NlA3t9LPy5+A98nZ
0km6dDWpcgWf9zweRAfzHMe2w1UMfMFV+DS8Rq+XDXJONmHyLUGY0rxWEI7kSm4CPQ+BOxVi4bGu
IFS3Firv7bZ/xjCcJKqoGaJc+TH8aUVj1OskAeyWpHZYFE4l5245VpYAcl0zV7zLy+OZY470IJSC
aeQmCQQw+fyIkrALLbFelBfJ0NLrXgErpdVKbcqbXeHZZQ50rAnlrAih6a+toym9M2LWfEKbyoSI
a8wDue3BiuA+fzaV5bGbFbVREKJEFBsmRzpQnqfIkp0ECA1ii1+6Q2jJlvqkEst8uLy/e/NHH0yz
pb4EiUG5xhpAIbSVtF7lipW6o59ddVcloMxfSo+Xi+wf2ffVMkdW6+caSsZzdJxAOBUrwSoe1naw
R6JanMXRv/T5unm3xDxZTQWzWzlmGUCNLrlUHEMwDwkKOLpbe6Zi8cSfdl8lhmGqhmKgxM3mIRoJ
13lVxCwo59My+SBGyGr/8pJ2925jgllRj95wH0pgqcyEGuNHhh5Dx1g/iWaz2PwJLt6CaC60SVEb
tWsXqQDKPFxv5uFnV30r1p73kXZdbbMkJicIhbiDFHmVgzCgDaTS6s7FmVyjCe1Oh/a6xUsVcKhr
7Zb3FN9dnKkZsoinnYqhkI+LA1OGMncRINt42kGF3AnX3k4Mxbn8wfbSRUmEfCMaHpRlh8k8BnkN
zd4ANFEgj6L0RZQ5f39vFdu/T3d384lIWtR6S9ToqIglZqoseUl9efqbRGZrhQnDYDgvskTq4LLH
OshOgHF4GhqdQf8192sbqgaTd3nbduPS1iITgDOpI3M9GuAxey6vqmvNH33j5yra5e/uqgexE1oD
uIA4RjmbyYqX1pDg6hodIA/agqOzcGNnQ+TPRekQbcYS89m8w78XoTbLZImKdC0rxVWeoe1pq8c+
6FB/FWzyKLulM73yEBC7ycnWGnPkzWYolnyekeG7EjKk3I0PSM5sSplIpfd4TYi9YCUBeK+rMp4y
OttpkXuDdGmJdp+oumTEqMqLUp5aUANc/my7ZmAAhHCoBoEs8aMLlE0qynIHMQOxdkWpsRITfaub
avh62czuM1P6Ywf1iI92JLVX45XoOrqX0Jyxu/P6FD1SoY3ew5uWl2jtjRUYkiICNSXipYlW3Edz
2aw3qQDBu+NgE2txOkvyW6jp6C5frXPf2za2mGsFChHpuBYj7U6Bh/UQHY1vCrFWb3wTrS8fSX+Q
gr/Zzo1N5nLph6xU1nmgE1TK2+Ws/6yd0dHd5ZTb0RPH2m4c3lijrr+Jk3rUteI0YzepRgSBSlbk
jFYNSl18PjxJuiceEc5uLNkYZAI/QLzqqvXgwVFEsCPOnb1EL01ZHTjrol+GTXG2p4SJ/2afx4qK
RkeQfK2+0vE+AbTzSdBcUaad/4fQE29ZzE0gl30MKR0U5tGDS74uYL2fwGBiHFCYiG3hkXiSI/r9
X+iVwBcgcgG4AvnMITeURVNKqYExfCBDyd3YcOA09Fd/2kXwjMugdtVQV2ZCSJabZa6ZHdJ9tX3q
pvGIxtILXjhXQ1Pe9UPtRH30n+MGQOf6x6TKRJNJ0iY1KzBlK0DUz0zv5R7YO1Gwa9SYL5+R3U+m
wYc1E2mIyL6Lk7Y2TJRdQP8o/lKGU9xk1lxyzuFuDKbDdRKGaqGOyxyLrC/mNY5QAFChcRFex9Jj
o/+IFP/ySuhn+PSZNlaYzwS+lixCHhIC9BT5ip95K6QdWi4Jx2UznwJ9BXYgzCX2gl+Ec3WaTbUe
fVVqhdZStaXHOFnWn3JRlxvXrOYZAxlyOfCksXc/mi5JIp4SqgK6i4/xKgxLURVMDPuJSQC+XrtY
rqMk5ny13aC4McI8/oBnUbpeQj7Q9g3UnGJguNzLX4y3DOYS6+YpmxIlI36iulJ5jpbbKfx22cT+
5aWrGnhhwdKh6UwIXLuo7qRZFYO2sqj+z+AlzmxRMGSpo7JHlXd4mdT+st5NMsddTyJTFTukbYYE
9sAFHLHG+rueDE4Xm2eGOe9GsuTVGs8kWKTFR9sQLBrG1dDrd5d38I2a6ZNfve8gGyHEoooRNiAl
ORzPxBKswplPMmpX+p3iUm4sYD7PPaZ+5q/FofagpXSTOpN1x2Pf2z+Of3aVrZ2JStuIs1nnAZHi
q0GZfXU1OVF3N9BvVsqcRzmq2lroRxLM9VmJrhcIDJHUr8hxEM4EsM3LG7v7/QDSRVlbw0PzE/hd
k9p+KMT0mJq9FVVeOM9WzOUT2I29GyvMKZHCllRN3dFXi2jLUK5o7AwyZr0lATFDAHlYbcNFGpk/
c+XMaBT6dHDeTbOoeLOWS0k2kTcuR9nGIO+JEj/RjtlfoQ8Ar5NRWBHR730bp9jkb1MDfXK1AaCp
P5SYZQStoKecKUkJ5cjhPVx20SNba/TDbqzV2tARUuAh2IM/VlwsDQljcYaCd+J1bnq9oAoIItni
9fJx2X+fbRbJ5IxKro2ZHA0Q48U47QMVIaFwHNCOLbndfpWc+MgdKt/NHwFelCBRCHpelQme3djE
eSq3GJ28Qv3AyRxgTgPxC91ZcHhf6/ecJVIH+3RiNvaYyEnkaomXTscQmrZCZ75prHQcD02KfsCs
WQirhkWiHASR6l2idC95Qa5zcXi+/Cvooi79CMZjMrNq55BAhnVcdFsVfjWp7otCfdDq25Bwrqfd
oPYnZwEa4+NRWtEETYS0RBtAlux6mkDrZXDi9/4NuLFBN31zXNtCbtdyMFvkRXjXo7Wb9hZxJE90
W3pQb8wH5eHyDu4f1Y1J5sWoTL0spy2Cjuz1tM9xmF9DoIEoODq5GU680gxvF+m/b1ZYNv0AXmVw
LOcGigitFU8+Z0G7Z2KzIMbli7laV7MxAfUA02x6Kx26xjLvE2Ab7O55cUOLKruK19JgCTwWod0A
vjHNuL1qzl01pqXpo4hhTZli9caz2Npo6nDWuOvsG0OssxeLQiKxzYMGpX7ZLqGaEbsZKkAiHUL/
Hjoce9SPPvnZxh7j7KGcAHjegYOJMgnJtm5Dlu0LBVhUsCn/EO7qa0x8Ij8jQCLxFrsbaTbGGSeP
iFFVqyQg0rhUw5ZKs63gvTU9qKG4vGrG7k3/bowFkpGuLeNOwc72IajiegvvBqV84Wwn3a7P24kK
E1pFIhD0TCipuqIUdFIvgfEdHJtUwrayjaB+QqmGOECtJYFyrG7pfoqF1fHomd6QDZfMM1EmTcvM
bLQ+DWgHXTroHiVQKo7pTeHFr2EQhBB/cE0M99aQ8KEVxelVCUKwRcV32m18rB//ggQH+f77fjAx
KFlMMSxrfOEktkmNSZcbZbXDlINB+pfo+m6GiT1JnZfQ5xpzDGaYN5Buc+mYnH4wz+EPBcrq04n3
utgNdu/PsrcftAl2QtUMowH2PB/V2hzyr/lkZVxB5N0TuzHCxLtGG/pSLfo8KJrEzaADlhilh2ay
xzm0vMUwwS2JRMxGqROgFw6EKClDmvqtEcCRtNqKjfH+7wnmwW2O0d1At1kcE+gE0owAp6Pk0R4G
ZwWMurL1b6NF2aAA9DjwmGZ249zGHBPnyhLCe7qE2Yy4uFpVycqje2WabPAlAS3kqNNsTePXy0vc
va42JpnoFotLHkpzVAQLsbMURFeL6BhGMCX6CbDIy7b2K9/vSRsLt1yAwCTRIKVHSULYoa/D1g/9
4kpEm6L0eM/AfYfbmGPiHLQW9NFY3qrRurciyKT4fgTTofBuSz+V3ILPri9sDDKRrUCPeCnA+x6Y
xBMaR5Ylq+953ehdR9gYYaJV1AuYaxSH9KhoKYZcnsTU5Xwmui+fAvTGAhOotDqKW0j8hW98Lwqq
+KGrHFNkgAJ3/G//hbSxxYQPtYsFkHuOoI18lo+Lo4BKoj0lNuYGoEpPa8DKNx5uYD/n3NhkQklU
xXFfRUkGKrvoun1TlRZaNOg6CNSp/iJavKly+gcvbSgTRtoor6W2m9JAC79r0MMK5cc2dGLewnjH
jwkfQpUL41BiL4k2eGqmX5ep5o4zJ33gWWEiBuSaetKAwOk4qfJBDYH8rAp7HHiZOscMO8YoTquU
EdFAC0JVPLkUD22EDDr/xjnru9kdpiw0DQV7it/Hp9vckVkD0Z+u0MVA9tQjEiEvs1uHeJHdoh3N
Q7Pur+ndGBOQxNYYASPo8mAW8pca2UZSJQ8Vrzb1L+f73QwThtCAy7Mh0rI3MXrpAXrGONoE5CxU
MXDy5fvLe8hbFROQVhKPsrHmaRCm/pSDAB/TdkNlXTay60KYBoDslGlgGIFxoUYdwiKWFEjGds+a
6adouLWpZZa8G3/3PtzYYXyoAlOhqWZSH0S5JR/j28gHueehsKNzl1rr/XqkyQbEwpZT8XR5hbvb
uLHM+JUklo1EOswIZNkXMXvNc4jo+ZdN7F/A7zbY54UBhXtlFRqg/KA5lR/wTIxUK7yaXDquaEgO
L/C9/cFPkW9jkDnxBtHichrAYkCU9FluI4zWp9KZyOnvDgqoQ5I7aBc4mCu2SEmcy6vdOzIYH5FF
QKgoZp2x3dd1rEIZFKTOWWStRWlhRG0pb+KFOySzlyZuLbEOl041FLBwaLTmoIeO4al4JEaeMV+b
Z+U4BaJf8MLj7sW5tcl4XR6lulEnOlZ3Tq4rJw0ivwILEx5wQf5VuEO85KqE7PHPIT697yiTGChq
Fie6toaBfqYahN25Uq3pFv9BI60955QfFdRX3KXytpd6ziZG19MY1+a60nIDbRQDgAciOP0w2lVQ
geODp8hOHY09s9tVMunBXM9pjROJBCtU7sNQOLZ6tlpzl+UY1jQfIrBHVKF8KJLKvXxgeYaZGBf1
bapBDF4I5MWRUtA+PuRLYinD13Y9Vut1P3N3di+X3C6ViXaKJFaG0cHiZCfX9H0TOaBKw1CqBaV5
W3qcfO64Cs8rmTBXa6Y4VxoYR+jHRKURjAiST9/Bg1tdAdFuYW76wIutu4Fvs1A28BXgaxXCDJxl
omd4xK086Tq36NBKdhD+hiFm6yYsp0UqLQ2migmULEJX0O6q9ini4TX2LovtepiIUy0TKeq2EYLW
FGx9xVTTkDyTBOoVl48k52u9pRob19PSvhoWAuI+af2lxaZVNleVdBSkiHPvco4+W6pQ4zEhZgIC
fjxFbbF8zeS7Xv+Ni8ONzLsZBDujwEkoeDvIBJVSrDAfUmdzEFaFlWQV+gepPfMI43hWmFhCOojM
lCYYEKrFDqdzrB0T6fXyJ9pFfYOGAII84N0zPmn7FrOO6pVUK8GY24YGcRE8MDzKDVqgydSApM9O
f/cOOfaecf1X84Jb48w2iq0a6mGKeUH9/I+0cO/rX3SLooYSLpZtdzc3K2V2s04wEbpQnZvByL1W
MA5aXzhK9TcDTNs1MXE4HwUjEXMRYMp1OUXQs4gk6aoWeLnmrm9tVsMEX0kXWqObgIruisjKFUci
paWsgYg+4eUTshvlN4aYkIuLKjZSEwQLRf+iQmY35UWJXYzhZsdYlAnEibNMCkfTxxsNgUgVbkvp
XsF6oGlpd+uTIBzU1S2Lv4ELbe2yKZ4w6WYKHM0R7oVJ9VHOrSLCWBsXX7sbn963kGW5yVNhSOBl
2ZF8oTQOuSuAtJVel6adBerzCJ2LEFy4oiUcOl6s30/1NsaZVK/WmsxsJSQk4hJIz7JNCdaMg/mY
YEYncjRA5WovtHkK0PT4fUqDNlaZZK9cV8EYTIR+OcGgd6EeirSTrb6C+lOuXs1Nd5B1Hlx7j44K
/Yg/seyN12tz36grXkCkUdJgdvtAwgDmGmDqwqP9CeW+O4AP36WiakPQ2tNp5r0Y9h5/W+tMfEH7
bBl1rQWJ8hwd2tR0DCG+Hbvm5yzV91Gl8zSid1/qW4NMpFnqSWuWHNfeYlz/M2WmBsvsxl/DmwU5
NZ+tiRNz2EH0bh4EmSzg/Eza3BK6YJAbS6huy5VX6t3N2Tcfkok5QFdVvQLh2LeWHSVpAi/goTxR
XCdmZvh1RE6MY8dp0TbTlahqtICqH6FBiHkWlHpXT0cmG9nyKUFsvb0cVveTyvc1Kkz0SWY1NjqF
zEEalA+i09iVHT5Mru7SSWgeURrnyylMxieseQ00YQshiNGr1sLWFj8RfzXjb86iOB9OYYKN1EEc
r6C9Vsqz+w8BQOQNUKKQHDDgHbjQH96HY8LMIBcC6CUEqB77cZAWdn2r+KCSue+PrbPaTYIJV94D
763BeSG0sVxb3ZRrWtwWITqQfe6OV53V2MlZDJS76GGE/saKx7viJbeVm9xUsZWeeZVa7tFhIo3R
4/YHBrY4CrHVH0KvcPqnMbLme4zuA56z8nINXpKoMJEGoDxliOM1DnrQ+38nN/QWaTxyba5WBd2H
37Mt2RTkYd6SnzzQPCdtYzl0VknXkqzG40uowZczAaIjVmetqJzLR3ffjA6AMhTvINjEeIiYg0ZK
G/EmaqJnjANWytUw8Fx+3ztM1FYxCwtGP/obNveTLIeCQka0lOrWN7zapQPBzWSVi9X+bgLZjw7k
5+VV7fvHu0XmpHTQbIijxMiOqwKAcG6nFe8lxLPAHI26W0xwqeIS0sPGmhSUOR8vL2E/k3hfApPo
NstaKYZQYn8683WWcMU16ddRFE7yWniRWFzLknK4bPJfEol3m8z9MxZhpmSGQMWRsuv8avmtuTSV
UL8ZV+HNEKDe6IAu8Gt9l3vTkceq+S/58B/rLCg/6qqkjaQeXdUj9e3ZT66qAIWVQ8QtNvxLDvFu
i7mF5oyYRYb5VACOJoeKJMQ3BKSWIqjYoT3FRVDue9m7OcbL5lqoIrFPo+NovBjJrVreGDwlFM6B
ZBVJ8nk1AJBH7qBWOBqxJekcVjaeAfrvGy9e9T7qk6oUfBLelfXvmZfG7hdKpfdNYsLEqNc1GVZQ
nUNhFgon0TF5hNuKE6gLoM+FZ4LoD6caRbfO5px7+rU/X23vlplwMcjqGJtNWhzDzDIHK32QQV0g
2PKXkGKwIRKW2VGwordxMzvCcT0Lt9yBM3oCLv0EJp6YiVmnqI9pfg41zRz1CCpG2fqgqJodGbhv
nkG6pEv2mPAiqalWSArEnZt5bCzSVMd2iu86WQZyeSbu5Q3mflomsERRHUMTPBWC0rT0s/IMCMrb
sKXa2+WTBsejgFdkmzxtEo7fsdgJWZ4bUR5BpU9S9b4zc2Ao9GBOf15eHsczNCaYaKnWQecN99uU
ZJahOWb37bKBf8l8/hxQjYkfuVysqZhpUI69Gxz0ELz2NEOzgY7Sh7bImcfahYDI746oMdksBAeg
BKiDP4gGR+mhyqziETf3F9TwMd9sJbGlBT0v2eJtIhNealOew2FI02NUp1ZTfDMrjpdzTjyrSIVS
9jBWNWKw1vgCGnfFy0xOBo/2dudm0Q1MYpkq5tqhJmIwjiwXYSKnqzYH+VV0j5bWKfLQ30LZvLdl
XzhwuxGfk6uP9hhHHkjcyIMM/qXhmACXkWCCND3Up3gCsy9luml5HK6f95EaRMlUE03MFb8lzZt7
QDcLgLuEIgo0ATiJyY6W53J6LKr1Pw8aMITpZTADUq51thWZ6MYkd3jCBYNmpfJhPpTfKAF1c5CO
8X3+Vf7RBIYLidHDf+xsH+0yzmbmYg2NGkEI0PRVAlHBpUBC8ySUaega6KphmKSYDiTtYi8W1pd2
1YtDLy2LlSkaL3X+HMA+/hbGFafaWHswCwEY/aaZqaPxA43iYMR8VW2JqBfXHg+7yzPJOCJRhGyI
pbw4aspjutw04y+1szhbvHuGwNEJ+lFMHIEl9GMuUS4QqBzQ3cZ49XDsfsu2apc3o49Juysvf1md
Ag2mv/yuGMPEYLAp6ey0RQ69trnXCJ1ieStHHgqEUTqD/DZ+/8BZ4v42vltj/JLk1SILpiYE3VG/
q77mt6abHzJvPGp3A+QqPXqp8wZ1eDaZa1aYylKM8ln3a+WX2TyR9bvceJfXRf/Ex7yBHsg/y2Jv
1G6R1bjUMQxsxKsDcWZbIMtXoUdtLK2AvSifh2oES8/6fNnsTjn3o13mjhVMQSm0BUrJo2n1YCU9
FE4aW+VTGFuA6a6YmNEQX4cnrgzX/lF9XzAbDcZIKwkQd0fSPNTq5GaglynOUTVzws7ut9PAyw7l
EVDnEsbT9XUa1l4Pib+Mg7VkB13ULXN0Lm/j7tfbGGH8Th47bQ7FMsesCvguPDrDK3joKvv/nRm6
1s0VIVdtvzRQawv63rSG4X6WYns1HqLyRonu5NSJkpyzezuPR5yPzcroZ9yYNLV0bvJWLdGUX6Es
NkBpt0cV0zzKPg/5vpMfwZYO0UlIxKgaWPw/2qqXIRaHBNMqwokMlvJMGQ2SX8YDtNmO0U/5ajnx
JsXod/nkdRuLzOk3SJroelOlAS6jQ9xUXo2B9cvfbD9x2dhgDnoTCijlh2A+XI5lQEmbRzy8UMFE
jwZfjJu47PrVxhxz3s2xbceuhxCcug64OUtLTQ+SKnjh+PO/XBhz6KNBF1thSeKj9EW7qRLcNYkj
ONL3BnqFXnFYXrmFShrbL30u9vyT1lRiozR8QbJEgG86G4jjXxMwFKDHdHt/PobPw4PUWeMvgbPa
3ZMC1hIVcyoKlEmZK6CK+7no4zX30wZK4dPoA//37W829N0GW6hZkk6Vlkgzg9FVjxEIr/0Sg0zR
VQuVGDdHq4I3UrAXGxUwsejwOtByqszRHIxFXTCqXwRVLBzHaba1GAFMjXjDJvt2CDRHNKIqBmHu
bJRpsqiHRAEoeoTcpnp50aN4o/7sFFs5LgdKhxWfSeJc3s+904LHgirqGqgGdBbGERviIkKBEJWb
LLbg5tYYi36yzF9QwrTz5oemJsFli3vXgCKr2ElVxfTAG5njJljWsT7mQwws9+gaxwGsJYNL/h+B
kmeGcbxaSQ2trQF6louf5twEcwksrYQmofLUZOlhEA9jwklPdkqYuDxl+jiBXKf6Sb+rWyY5BSkj
pRNebAHiWgRD9LGbIPGavs2gFcabGUOZlIM797iDmfQgso6/tc4c1LZFsisKqArnCmBapRveAqSF
XsjvInhjHeWSF/IMMlFUjqIhmSMlR81seOm8GVUr4Ttt3tHJUx4wdfegbvaW+Z54962CPGBCOo8P
sez01VMxOwZoU2bUUIWK8yl3nRGs3+BgIkSGACv2enNIx9UgUm6MsNauwaRE50jorMmMON7HM8O8
1/NKl7MmC40AqkpOCvHmuZDcocrdyy63A+qlWd37cpjYsraNJiYAJPiaRQ9lftP6tK8b3/HSE96C
qFdu9s1sRF3R5z70o9BZZds0T2bMaVTvHoT3tbDAQE0BlfRUIU7mUucuoLE3mt7KVfHKMFtHjyar
l75d3r7dULKxyCRATTGak7QgYgEwj9IoxmaDDp2jzr9sZveZsflKb4W4zeapkl4US0Sps6+EL/Ao
ipr9OdSWdCfcwaVt4ZvOZQ7mfLC3xGxjs6rVsinbWAigPyu19w3oznki23vJloJxXxBaY2BDZit6
RbsqTaQsyPuH5R457e2ihE6kxHacyQ+Xt5BnigkSUSg1OrqmbSATO5VNKN/4nVBYuhEeLhvaTcO3
i6L7utm3phTKUqpxuOW7urKgPk2n41KMHSjnpvVp2Tw+8pxrN0veGmWikjAliQ6hYDqHqzxrruRT
ltj8N9WsUE+Ry+v07+6mAakW0AzJVLrr4xpXsxrQasTcWqt0br+AZCSHHk5YVZZREV76Q//Yp9tr
Y4zZ0LSMyQAqlfQIuFuTW/QCK7wxsvDGVu5WW3fTu9yeeKIV+99xY5bZUlPv61TtILtDbprrGEUt
rz4p3zso/RQH8ZTO9nDiKa++QaIuLZWJ+lLY60JWjxigTiwd6Obm9wxZFQmQhjGQToIt3ecn+k2L
G8OVjuSsHUU0InNuZsv7vsytUEayGlWYPDrquSdhoqS7kbX7jsf8vsNqj8tns8XMnQAltkYw1B6C
geCeJP4KMsP+pFxbzYEuEvOCgTJZXNmt3cD2bpVlVu7DisxGiPMUo8wHwtyXxM+B/itsFdeSjrnB
9tjaobP858w/WK0JeTMos6v0hf7RabpFMYsong0/M596nKf0VV45zdDd+2hjgkn0GqOoozWVozcy
tM7rwVNKp4G49xH9qew5VSG+ATUsCKF8gimHkboUeojq02rquRXr2C9cu6jjQKd7Uq9FUjyOqBdJ
/XQ0m+48N+P3y1F2b6Eq5HIAksb/PhH1tomaFh0ZeiSYlOAwA6pJdfk1Fepvn9cJ+nxCScR0woae
IUyrmQiiPwvHPn9uu9xS0muSXs3C/eUF7QU5iFL9scREGyFTydzOUEHA2FEP5cw0y6zLFvaO/dYC
E1vyelXTKUSjycgPeS9bGHuZhl+XbfD2i4kbeQhZd8z9YbpHrqwBHMqqer+aX0PimZJ72dRuTrRd
DxM8AKNJolyGNAVIGHAx6NAWSBBCjEMLKn90IF7AGkpFTnkXA2cf2fABsNcwiwQxOq/PTeGDAt5K
o5jzsXZvn83qDCZYpJO8oOEBdQrjO0bQgARZn4BOOpS/42saGUN74oWn3afA1iQTPJZ0mtKsnNNj
1vS4UEsttFs1bk9tVEbWINU/a0ltDqQtZiCH1cjqlPzl8jflOIHBPBsXqTKmtgYxdjHfREWBQjMv
kaZ/4YJDG0ziMtVgy2sFHNDKGRzK4AX+d7s8Kd4/1Fa8PGm3/rvdUyaAqBCcMyQJh1QEc5iV6M1r
psnfhFG475T1kEWprVV4E9etJQypNaga50m0e1hRcTA0Ap1ywvIgx7XRGb0JfpZZw0DJ+qQYXzMe
CcwODEBHFP4/I6jAfbzYViMdpWpB4bl1/1GBWytkn92hupX93B649mgU+fQRN/YY36jTvB8HAk7A
zgk989TdN9eQfXSgOAlRjfr3uqAFCUz5E15/ichzzN0QtzHOeEkaruUUixAzqzDzRg7y9zKgBCam
E7rkjHqOvbh0XpNbvN2/cv9cEAZzQSwV4OWKWhpYNAaDwiNl9RW/TKgIWpnLtcbzE+ayaLUsHHIB
F598ppN9Ct4TLUFeRsVQqUwNb5SQ5/nMxTGrYYpMQ8RtXv0cI8lSedwou7nm1hOZ6wLt47Ae8jL0
1e9lheR6yS0KSojd+klbreVHk1jtS2tnLvnGnVjkrI6lRESiMhl6ThBZv84HzYX+HcYVg/SFFt8Q
ye8W/P/lSLr7INws12R8JBLmPNcKAfhM27grrumYZGbXjtZisuVtTtK5bHDvxbC1x7gF6QCV6PsY
1eLFzzVf7M99fO5VDvBgt466NcPcEOCXq1ShxjkB78JVCxyQjInTvLcqT3PCB8kLv4BC6CtlN1EC
aHHVPHztbjx9T9NM5v4YhlbLQc0bH2f1hwHdZcWwxim4vJU8G/TfNwWEacnGWWnXJiDCd3W2qzC3
IoF3PnbD2GYhbDhJ9a6rNRBYdY6I1pNkId8kvVXfREcTwLeJPoO+jxiCAI/Y4b9bHxNbJgwj9ZmK
O5G0fib8ytR7XeaN8e+/D/5ES5Z7uiwwzhFGUXaMjbNe/SggmQOhb2F+XROqaA52bR5KmecATHwp
0QqSFylJj500npvQOHbRej0syvcBEj2XN5Dj3IS9cOcw70hborw+ulRQ6h/QooGpa+I1ILLjQqDp
Bf75wkUPCPqkAAKozKnXAasy+xXCuR2q7FWb+UgHbgRAHyyiq9Yyhs6gTnZptsd6euWsdfdLUoGK
/7XNeIPQxfVSD3WBDjqFRHe2aYWQ0ZJBSyo4ZnmgMlr0jVtgF+46DjXwfhq+sc64Sb7GPSEr6OTW
mzIYrruzRsD3ap7Nu+KWDq91p5l3dPcfNhubjH9gHKJI1GoBKvRmdmmfVrLAkOhPt+C4JF7pLD54
/HiZ6m7Q2RhlLmAzUqS1WJHDKfXdAKRvovxORN633M0qNkYYH8nKol5rA09Q8Y6KMip++wp6KAw1
a6hhL1bMqxzu24MsGRCBUH1mL0FTG5rFqEZgShxKRxU5JcqhEPJ9YwS6mSdL5lnczdKkd4vMNdiR
DMWQkoRvp5WqxQAid6TwfSHgfTFO2k0Is5u1ES7z0kKilKbBmNU9R3c0dJseiGtfeZ6wfz7+L8cn
7Ku3AYdGOLcShPTipyF/jc1rw3Avu/rltB4Vl4/3ntFAFnEVoBcQ9/FB1Ly1AQfwT2EQrKx/Tifn
srX9uPK+IOZLFZI0pjOkVjHWQTFHetA6VLaaBJfN7Oedf94LQD98XFXZifKqG6AdVL/rmiXd6I/1
FdUjBS/2KYKuG5Ry/+FVjixe3OZtKBO2+yJV5WwFY3WWhNYqHPPmOCmmlZLaWrPbUOYtlXdG6L9v
Epcsklc5IloId4tvqW6u5hbHzMNMlXT3T5AekKk9cTaYfqjPl9P7h2RCtKzMxFRmDXQTA4gIa3TV
TWe5aZ3Z0Wz+gMLOzMD2sfsJSB2Fsz7JA2Y3w8f4Yb5a3cWhZIQxROSUuxbSxwHlyP7PuWQ/WmXC
szgpPTrPVEJbe61MZygf88LnbCTv8zHxBLypSSIYuOXVzCrB/P0a29GRmIfpVrcogKY8l4+8SvJu
1vTuHezLSG+TvtbDAaIJGogTQhmgK6gO/Q7z+aVKScfx+Z3JyQ/byF4InTETcR1z01du5N8QjcaA
FTAYYHZ5zA1bfF4OlTv5wHXrDrnloYWot104p6x2U6EKYpKnlEx61L6FWXseG542OecLmkysqafc
HHVxEHxNiay2ivxpddNc48RpnhUmrJiNKpt9E6GTb1yPcmrFKTx94AST3ffJ5mDQH7GNJVkqd1UO
kE5RSP4ko9Yx4AQmt5n2I045r8p/ybj+hBCTCSH1IkZyE0HKTvb0Fny0wiuIHdVv4RsfrfZr/AUN
d+S41mWH4x0IJs+DLo/adhoajLUAhuSusyeDU/3bfyhsdpEJG2055obegDYtBMkXHQAvPOPqf0j7
riW7cWXZL2IECVq80iySy7Q3ar0wZOm959ffpCb2NBvNs3C39oMUmumILgIoFICqrEztVrJEu4OC
Oa9F5/qIDJHxP6VLFzQc4KwTireqeZC5ms37F7r/LBSI4D56BRFkMSh7hAtykSV7jfb5cz8iL67I
1uIMbmrj0X99lfbnkKyANMQOFPAYT0TOKC7piH07gMYis5NHwyZPK+HUyn6ADluB9+bYHeTGIOON
EqRXcn2Bdl36Qm9jVLegpHWfvIy2Apk3avNSb/s3FIL7o6yt5TyNWbW6C1M6rOnU+nf8oN0HblhZ
9TPilAmot26DKOQP26Tbn0Tu5O7Gko1tZkG7mZKqocjnVDb+QMRjEqz8V+N1zuLU6G4/xTa1eTjw
/SWVJUKohi4PsD58dKM5n2fohsCNhuKtFG/D5EfQzE4i+QF9G4nfjEeCOrD3Mxbs6860u0FkA/g/
1YCKH6vMrKLBty2rjnoTicxoPtfZ39RFNwaYtZwLQ1bDBXRHK5I+Pcau6q4JW96xvf8u3thh1k3L
hr4SJwCfFoCX/wgsQaFV8ZGEe0yfZAdNSpwYvTtz4AKQoZqjQOplTVFszgPF6MEOlGa6py0+VDog
ZP7z+tKsa/7peN4YYF4fyzQt1CjwHgjLu055bhbgEfqHXid/FZM3hpiHh7o0lNBVcFPweigrruoq
ih+f/2k27U88Vq/dR4CCF7CsEt0A4erHiZOWWssKsiD3jKyB2lqxCJnWe9TPzSZ7Fcu/G52xym6K
koaekY/mQoB1iJzIkGMD2+/LqjwEgdg3QHWgmUHdzAOlpHt94fZ3Mxr+FFWBc3wS6gukPlPUAEzd
5F47rhyEaJq3lNvuBT2hiJe8Cd31xHdzrCeSMlD1dG2rDdsOZednWT5wBrS7ZKoKUCbWbS3bfZzD
siunWImyzi9/K6vOEBiqHPUiiJYom7q16m8CsPxcP8aH6MKv5u3evDbWGYcR2ritenEMPOkRHeco
/lS3wK6hAvymmOGTZKFocQJKGY7EO2l3kycby8wDZBjFSslCGkM5apWsmbzuqEOJM7XHv8tBv5ti
e2W6tobE4oxXXJWeBehXAyYcVq/X13H3bFMBB9ahgUhEg7k4jEnYUQHZfCh9mVr1ICiHaPivxeBw
J9mYYHZbny+STrok8NQwBCduIM+mVouuktXW9bHsO/37WBiXlKq4LqWhoV6vnBLta6ll/6MBxut6
feqTeOiA5uhU04D2TPn7+gh2V0MjOEHQJi4qbBNF0iVCmgmy5peZLXdeFZySgIO+2o9EGxuMA0tt
t4xdnQvemm9EUcWbTor/o0NiaS2EL/+9AipW/90cm5NTq6VNpGHEMQ+0Ta6fjfbL9TnbTzFuLDCH
YqMM/WwIanwsjOf1tl26ubXcz/R2FaOO/7LsvLHHnI1xOcRTYejxsXTKF/mQ42wkhaWgUf1PO+yI
Dn/OCHej3cYic2EifVEEmdqnfppBUBnUZtB0ayITwm527MdP7RMxi/v2e2ZNnK27u6M2htefby40
JZSwaZugJyPNoi952t/kQM9eHxzH5dkAVGqKUlcoyh4VZfDkund7Y3BSobGvm+GNhAlCdVn0cZpo
SPVVqVl1EYpCnIH8HxsLIF8ch6JhsOxsRjwkKKvhErNuLAkSVYNHncr5J6lo3Mgcr9h3indzjBvi
btviHbgyZ+Tir4X8UJbhvooNR8HLaAgm9/r87S/TuzXGBYM+H1pRwzLNyhdaHYUJVJu8FAfPBuNt
UpflkypAEhqknkXjKOJLyxO82c+iaO/jWL9h49F5TgdFX7JVE2mt7khmX5u51ZnNy9qiEIFRXLd5
ujCrb326tW9sMr5XlGXQa/qCGkhfgu66sXOZHjtA8tB0y3HCNXh/NkVFtClAElFioVS61BtFAcUP
VMhGM1hCO5QPevpFomjamvwmJkis/92B8h+bhC30toUBGZpWTkGwvRxQTjoM3piYChrLJYdAEp0L
Atzfy+8GmYA/pdXYBi1IWGewLgqFVxicI2UfwaG9W2D2Vryk0dBlqJOrj0DTQgddO8oH6DLgjht9
nw/ZjfEoWTJkO/BuBQPr3739N/aZ3QYeS0KzHPz+43FFj9SucocXP0TmZSc9JC4P0v9/7Ir38TI7
rx61ukfSGSrYbna3jrMHA2pkqw8rrVfhGEACcXnEdldRJwqK5pKB9zIzxwHVelEOp8Cn40kAJruj
L9dD1q4Bg+gaxUscDaLMtkuzuJoWfUz9RPiao+hRG7zk6P7VY2OCuXHihVmoA0hHUUyScBGoXSit
KiCPiTxyMh646q7rsn/a3RtzzP1zzhNNkGSMqHYmsEjqB9x5Tqmvu7ID9Rj+TWd/BjVQZ4EQDyQy
jFs0VVUo/SCtHV2rVlJh16DFnd8qZyXrV7zwkXfT2TVIZTQtShooFdk0ZqMl/SDnHZ5zieDMIqQX
eBb2S2MbE4xXzNIw01rWDA/iSAc8/J3+Aq3aS/sWnwcn8dJHCnIYgLLs6864v8U2dhlXick8p3oE
Quf6N0IKeKOR5XCoM2k2ue1B0ZZ5aWFSO/x+3S5vRhmXEYWxU4sY2e6lpWCfSs2k4lFe7R7bm5Ex
D4qqWiCnrOfUk26D+yAHu8jaI0Of+y/Zt+amRGYve+Zl2tbP/rQT/rX5Gc2rt4WUJyhLyFX1GI3z
iUwLeq0EJ5W/dl1nRqrEOVl5FplDp49GUtV9rPqt6AboGS5xAKRmmD9I2muuxNb1ZduPLJsBMtEx
BkstmDGF3lfRMpB6FXEiu+z9CXR+463gZ+Uzx+B1R/lUFpGquVHLsM6QoBrsVYt+QSsXKuHn4oaY
kRNYvFvR7lVlM8L1gzY3MSL1s9iVFM3XxUnLYiCzzFZ5LES/ze+X2O8IT/Jh94KOm58M+he8KpDw
+GgxybW0ACJNRM7UlL6s/MnRQX0gj81v1A7c8MCL13tTCpUv5FU0CW/6P9+zGWGK3o+Kpi3eHM13
vQvMMXniLNoarNhtsLXAzCFF5reVRwpapoOKl+H66DAg9vkQnCUXCnpedB/9khKTl13cn8nNyJhb
9FIG4lQLAG00XwY79CQvvnShSS/rBWUGffJ4f32geyFmO04maBtDlw91hSiWtmclfAojCMCFMWeH
8yaTidDguO7RJ9OkfibHZj9Z8vADLdoijwWKO3lMSA6IJNTxgsJOdO5KU4zQe9uj5ilfFOEwOSXg
1jyk/Prl19yEidCKCD2JekEhpCC2htNH6H5XaWvmqp8NHJfkmGJzlkh+K7FQtEhVhP0BGuhj/lCN
gK6jy5jIGWfFdo0B7QkqPWhuUTa3hC6uSQpkdPiNWmmCS8vAZM7V7YCiXKpxXHC3mqRujDEHQBAX
NZ7X8PnsvOptlW7yurKupSDaLZzRmx+Wt+tOv3tV2Vpk4tWoxAFRkzk5JufGx638VvcQsmytggZW
56x4Uv2t+lVytSfW3/vJXTYjZV4f0VSHeS9NGShO5INmla6YmPrzSsMxe+Vr8I0zTN4qMkFMr4qg
RgIZQPVbwxXMxQcCAL3oBtpzpuOIVubyAGbVwuK2H+xu+M04mSiG6ufUlUtj+EZqqrea20FodyXV
v8xv/SH5Npdm8GVVlSEP10e8G802dplo1oOOJ8sNMLoq4jHPbvLmi8QLmH/KL5/WEGxzEkHvFhD+
zNjyJCN1u2peLz9mZ32aWDQEf9Jg/ghuZStxkqNVXHj4y32P3VhlRhYnctTMPRBgI4Jad0hvFCe/
X1Fn+oXikQJtbTtGguX6dO7vzI3V1cE256wxZREAEGXmi0PpADF5ktBvJJP6oVjCx1jFY6wob4dw
ces29eJ29ON+cQcdIn2R3nI+Zu+aqG6+hQnug0YgLWBoeBGqXWVPs2SWnVhbRUXRupNNVq5olpRr
HmcK9l6GW7NMhA/RmKtUpWSgFWpVmJVPkZ187wtIi6LVBK2YGY8Nb/8Uex8oZWrdolQOpdToHXat
iEqYfG6RdkfzP+4dOvgPuL1lu5tmY48JvwrRh3IiaIgv++e5sHsJ4DHelXSNNFc2DYt+A0lpiydo
3fiSSEer7wIR7SaUc7XnDYSJrmEsVlnTkdQnI7H6UX5sVMMsR+OZ4xK7UXwzYUxYzZN0KAvQ80AQ
BUf+iqsaoG9/Tm7+YC1EU61MjkXeyNafb/YhckgUQD4oeWiXtcVydQjtqZKclYN8RbNTyEff1DwW
X96iMTGnAgVGpgklmLKKlxTqMgsP0MUzwIQXKnRCLU0jKOHCy5JAsYDyDnrexDFBA/1iQNx0Q+Ir
2L3acUGeZQG1t3GrmKW/ztx84gXNfZMU8D0AIUVRZbyjaUQdjVUoZZIsMluIgizlT1HmlI+0Nex8
2lAUqRzQr4CZgA0SQWu0pSFFoKMvyh6sJCFJnV5etBQsna2jJYl2A0Jkw5nCFBw0cq/gsSK1g6Fb
clE3N9QYgtiK9FJ51jNJ7M2xo+FtQJP4FEeL+m0sIJJpidISuID1yb+XoZbOWR/P/VEPtfRLRsLI
rcSS1JY2youlAp/80utSeNuO1fSW1eP8eyzTecBBoMenYBKFR11rpZ9DJRd3zdC3uWOUOXEbMnf3
RMf5YhVBOC22OBD5Rqx0iGqj+ngvi82A9n7wysi2LNRKbs2RUFuEQg/WlCNVfG170Eyo0L2ANlDR
D7k5LuGEWVdJ5UVBpzd2E4X9aLaGJj8pi5oXx6El5RsqzfpBDLJLmvT9maQ5uRe0AXKSXdt4tJ/n
e5SdDGqiDT+0tVKvI0642vN+TRERSERA7zQ2u6/NKJYUGnoqyvE5C06ayju69jxxa4AJ7DWdSUZS
dNplZywjkDHLSUO2W3Jzf2Wxie7pU85BL/LGtIbOTaAatVBrRCXCSw/kqvOIvnZe/oY3KCbIx3k7
AI+pIbkt/urlR128z3i9IbxBMDs4FoRG7PIcOkbKDyp/mXiPxt1rlaaCaRqgS4kiB/xxlowxCOgi
z6nf2L2T5If2Jj5S8DUhjY63QGQD6uwKA8fddu8VW6vMzI1yoHdLOeFNh1a69mHlK1NMqBu4kddY
hcXNB+8dkxqII2VqIN9s/EnEbXyhnvqsFxKAEdcUfmGD19HTnbXfpfVR/uH2za2fz0bEd28HZfHH
SY0RjsshJCJuyJO9oPdK0E0KRvLRbszuEt7y2G/3Hlfb4THTqUTtWAizgPuoUs22LsWFlZFmsGk+
ttBjWwyzVtXAuX4T4BllXJPOXWI0fZ/5Ve2P9QwTxMlHag7DSUVYvG5s96mzHeK6FzcrODVJWTVd
Rf6UdCXbcGU7/tq81rbq1n7maV6B6pVy4Z2guxn9rV3m4pHk0xLWNSiF5Fswni725EseFFfmuxk0
P5Mz+sorGMx54ZLnr8xtRB7lopTCPvDRBgClF+gZnY0/6qcVHshcd90NMpoC2XQDFWXoZn2cW71S
x1mukYIgbul1dnIHbRkntlSn/7LirfmPud3AuTHITGo1kbRX5xY47/KnqtzmNAI9D29YPCPMHKb9
YmRxCJHcTrHmpQJA0peCB45b7t19kGf+d+qYSx1Y9Btj7tZ76T35ra0EOU4O6Anmz4CSuHio79oM
G3+tI5Pvf5fEWcnQJfBO6QQ4TWblxkzQYiWDWOh9epN79WW+i3GgQvUBono8r9zf8O/GmKg2ifLQ
BC1QFbH8VoWFT+uTQqNDJ6FQIvEYePdX719jrPKiLqLfTVFBbzAPz2XkRcJrTBzO4u3uslUzCAy/
BFGaed2CUT6ax1YCJY67EnrXbnCerOlPTy5fh2R3kxkqlAGARQaXMbNUbStkNVo9QVQIAaOwPOv6
l+vD2V2ejQFmeTqpVZJWAfFibmjegqO7Dce7UFieQz13lyT+ft3cukc/nXHv5liK04BEtQEWstQX
m4euvVe7m1H+FcUcFPeuG2ysMPfGbs6qIRFQnNaDg2icVmqiDD3h14ey24ynbaysjrI5XOSFFmJj
dIEf+dJB+6ohQbmq4a4KU5rfHpbIKn3JaVz6xhOk2C0Bbk0zR/cUKkIY6Fi1/1wVkMFLLTwz0LyZ
XXh96BwnZGv9Y2HUExEg9zQEnbkYryWPe4I7nnVBN1PZ5WBniCMAPgRvPbkCXwMZROmv2GkEQs4O
5nkHc47MNK/09Q3oR8X9Ut7hAaXxtKB3ebO2C8QcI5HaRZNAFABMQKyrf4/szlSR5ZyeQ5uLNNm9
N278kIkRRhwviY72QuhKGe7asVC7qwciswqyBah/8a5w6+/7vIcNCviMLhKdBTPK4zgkxahExwY3
qhSl58qe895pytkk6m0avl3fZ/vL9W6O2WZJKKq63mWBJ7RHnBpmJvq9xCk07KK6AAaSweEM4XqR
vXtPetkWFCkEEMSb4jG9Gd3IFpystMPUbF6lm/W+mOCVETnIVAmVqfvL4/Vh7rvMv58gsa9pMCvK
SbH0ihdc4DKeAeIF4bI4mSPYvPLR7oamsAVlD0kHFOnjdps7WR6LrKAe+scopjQy7q4PhmeACcBK
omRQUqiguFwihbRAzLU8XLewf8XejIFxC4iFJI3cp3hIgJF+doS1F9oeL4FNoa4B2WPA//hbbe/4
gporlLNUmULNgAkdERJWeoI+dk+59CCtKA5Z7aSllddm/OvHKltb2mnlGYFFeKyNu+PdmmYiSm+E
WS4g3+jXjTmVZnkTWc1teI+jjTxqt4CwPUnP84mbud3bfVuzTHABIZBYGxVQLWP6GoaPJDlnzTNn
KdelYgOKjoYrRQYQAomv1Zs20Z9WihBl4tCA9VUGpWF5IT59XkXsiS34OY99aH9E79bWn2+sob9k
UKIcJI3y/Eh1YLoOReJcH9FehNwOiHGTviFZ3qf1jE4/3OGryrDFnDiFkh/KGW2/aTKbgtxw4uTu
IQpwHFrzFG3VkGN2tZgmhrQkw8rsgPuIVaUW9DVd6agdtLVGykuu790ct+aYPT7ocS3JRix4eRNC
cLJZ2h5IoKifYKpYMVe0Lsv0EDZSPJnX53d/M2yGymx+fSFkgWQWRAzO0d14g/L3w/Ig3s6HAPRw
2qtxQ594qf7dXMJ2vMydq8yoIGiagGPvS3cmTu+SEr2Bmp+ZyY16HP0aFcz5RN+4yYS9831rmNke
TSzUao/yKUDU0d2KLhjMwOvtCkOtrNHj8TxwJ5fZIDgvaC63QDMsP1aZ1v45ulWQcxUP6xOxc2O7
93hA8d0Ns1lPZsMA2jlrfTVQT59SUKE/zuhmyXUcxaovtjcdub/uPzzXZWJpHmlQDRYBs2kzO5+f
xUy0S91Pez9BIuy6qb2TcLt4TPwEV83UDk2IJFtdLG6TyuMpqEpegwlvQMwrzijTIKd9Fx7rHPJt
Sit7lOLBk+ZwElE3lUVZeFtw9yh8XzKdiTYRhFObGvzSAAWWN4svvTan/KyHJrmTbqBm7QyX2EBN
D1J21yd0Hcqnw2Jjlwk7LQ2HuZZGtPdT0KNW1qyc8vQl6R4y1Y6y36HMieW7z7zNCrI975KhDa2h
o1ianDt7bbGSRZNCbN2ww/N8kB3swdcAHaV/iULZmmZCTpGGRj72OKqi2FR/9C+rxNZkar560b9W
L6v2aedSm5cX5q0sE2+6rpkQAsLUb8lbGTwUGdpFsBfbgitFynFblp68qYtRCtIElpBgj6wcQHLN
gkS0A5IPMzDLA2CKR8zu/7qkTLgBQ0XW9S0YIyK/Oa8QBVAZe7InnfAAfVEeS7+801+gounxINdk
96qz8V4m8sihINdiDmcSj7EXO9lj7vaO6Cir/KidnycHndEQwyrM/InYK8/p8D/eEtg+UmkqBi0e
aurPwSseQmYjQbezOa+qUfJrWPk6ejHr7Cnvf5OIM+/rwfF561JDRUlFAfkJ486D1IndVPaAKC83
OmmsPvpW0JQTH/a9990I471qn615YqxtRy/tnLktRNshVGdJQsMJgbvDAYIXKUXRQOGG8SKySD10
YURQxi6XKKzMdHBJ9xcPKSiUgHNARpkVR+/Hy6ohF0vZ6Av1ErSPFDUxl+jn9Xi6P4p3C+vPN9fh
1ughAGks1E+Vtq7Q6C1HrTlTJUCRLQyoe93a/i0KFTVxJS6B0iNzbMhtUs41XVsTj5MN4KJdorAL
GmM82zSzjU20EyHpU1wmnt/vjnNjmDk3hD6kStvXSOzb6MfxRLSsUOjn/OGtGH3UD8EPQzlzu38l
3xhl7qkQqwUVLsFVSrtf1akWL7XIY32GhA4y7TyOtd1oujHGbC90nnbFsoQCcGytaMbL9KNPpIs2
jKcqCK1VZpmzlp+3GnQlFKQRZCpRJMQZ5+yaUszlaRl88T64RE/ZU2StIFTqAPDd/GFSqcEbydOs
2ikDfzTLeCwgxEW39FJ2hApqA20i9FjfNa/i7QLXWUkleAx9ny+nH+0x+zzIQOs296jWaAaIBxW/
Us5Jp5tzcxK0L/Ff0Cd9NMccEUKYi22CFPaResuPwAX++9J40k1rgxAEKFv6dH0V10X6GJQ/mmMu
qNE0E22phfjYgm5eHTCJ3MZa3gQyt1NFmHKijWL2h+gz8xfs+/QrwMq4x6wthKiaQLZ55bzmwXh3
0nofBsc+iQWjFikIXSi61IrY7M4UyLPQkc/L6UflKHercOH8pCKniFtcaPOm9vOGhHWVIMqh7xvi
2MxKghIwAN22qPtFK4HJ3xKG2BTjsyDepjFvL+7O8cYWs4xNr9Ns7jDH5Gtw+YdGcgrNDJ1kbv8W
gzAekbUAKqNKzEl3eAWJz5fydaTIi4GAC2lvFlLcptUMdnpEgn9om6iz6vYAnO5e99WdHOlHO8xW
lOcqU8CBkR3X1idigeDxa+hSd3Jnj9to+/nA+GiLWb1YIK2xVCl6KB8rHxe0I9KLd2ek080JPG2j
ec+bxN1wuplEZgnJ2OoyIVPhT8Y3oQZEUhysKKjOJVdLgGeJ2ZBiN4gN6PyzY48a1TcJmEKIg3lo
V/gh3a/swokZP/Zmw+P7kDhuwh7+QhuI1TgEGfSy5EOLRHfo9e7aKbHSjg5IUp06Z/ommsArOJA/
vO48u4HufXpZ7kySS3UyGEV2DELwUAcAayr+dQucaWUxwuMQl2nWxMWRAskdS6eBvM3qZdQ50Mn9
rY4EJiijRBQtGD8pWzQvK7U0+Am95PmxRLeTSu8y5aYKHuuO08K5vwvejTGuMpKwbcJ2wWFrPKvp
pa4vMHx92nbQZOtO+9cGW7U3pkiXF3WMcUsCzM9JHqEw8xKfQaKDjjHjYc7/gi0cFoHAWEnZ0fTH
snwZ0FmOjE6mfqM4Y/m9r27F8L/nPvhog4kfypyNgaEX1BfdAXmDwk5setN4GXC75SG+5aHVdhdq
MyTGKyIixmUtzYNvVMNpUnqrnRsvrnnCC7tmUPgjEhLcK4Dl43NhTgM1Kke59QEXe+0F4xLOvWfI
PAXeXTOgGFxJK8EgxrJOC+MIarE0zI/hcsn7s6Aes/YHx+12t+vGBnN91UMaYhcpKfLl2Tl8WNnO
czeRnPaguiv5co5mWuhSc/xiNwxtrK4j37y3gjifESh0cMjX6bdOKEEs9xd6yXC9jY115FsbqTzE
abZkfzqEV510tLG7ik3dEj02PPli3jQyfj6NeTsvPbQ0gy7sbJRWT1BeVG+EpFNtYH/S/xrb8XFs
jAOSOBQEpYghNLd0IOpZ5jk7F0WIOmCoND+vu8juebWZRyb4KXk0GlmgoQiVzxAYiU99UXtqM91A
2OwruFw9PWidrh44MXcn5fhhjOw5WQeT+g+3EvDcxa9YiFQ0s7fTs6z1aXSQm2LpbGiO1OXBaMr4
55BIixMMhuxNUja8qEVePCeNqh16rey9gIrh5NRlPkACqaClU5TTyJkojlOzZ6uKrs4so0vhp1oE
9dsIOWejfb2+GPvvvvfV+HS8JvCyOMLOSRSnQUsAalyBL92kwRFQDi89BA7hLAQnCrF81H0/x10g
4fBDf2xS22N1yZMDZ1Srv356f21GtU7tZq9GKsIQmUUA43qzrdAbhwMQTyPlKSigCrR2OuKU99un
5Ci9hZwpXbfmZ9uyujLnovuWVQMaEkSjTMQWzWLFTBMX/2Hm0ikq3Y4njbd/yFNRWRsFVALowcdx
anSQh1nV87XI++XPE/Bo+DqSPsYXAnjz/0f2/HOuFbtoY5GJgjEygUpaYmbXsjIISp6hqP4gAxsA
V3ngAdv2nyZ0pUIBOYkIseKP41PDrOxrBXnVNZct47CHugykMP/owHKpJncdc2OMCUxhUy/CsCAw
6c2xgJRb+Vzof+P77yY+IfUArsgDCC94RXucYjsQT1rHufjtuT4ajABswcNVl/+0CG1cPx9VOZsa
OT5mht9PrlzdJvJzqfzMxxsp/X59nwExuePsG2tswarpFKEtI13zU1w1mzf0R8T1T6nCgWIGVTTc
gFejId/lJdCppUtp7DX4atTQm0T/bSSdodqkSkfIJqehmloliTpqTzqUG8y8yGpvqaIoO2aRWL0i
WTYkblvN8UNTCQWYcTSIAB2nqqx/6pNgeHm91JI5CGLxpVQCvTarqs4g+UlJOFrSMIzhURpIPNmj
0OmDhehaH4cBWTx7bENt8do4R2NgP0XpmxxJCvjWIjX42QypfhjajGpWKyYLBI2mpC5uAs1oTkpG
4rNujO1Zb1Ojtmkha/ehUetfqDFilEoXguMWl6EGh4ZOekupJ/HFSNv4OFZ99nNoCkN0hkRWnkAF
Yox2uoAB3Ckioz+nrWD4QWoElalA7Jp6IMEbxuepqKLlqSzVEFWMxZgTUyx78ZRBpee0rPluiOSF
y7OCX4cNqYRDdhloOCcHdC6LmpOLIiTtwjQenhcjFjsLLe/JL3HRtNDGIBVk9OlUymYgiMON3jVD
7NQE+YFD0w9dbZLZQCUULFJA4pQgb1AtdeiNcz9myoMcpNUPoynSO1EZhNhGw89cm22CvLTVjmqW
WcmsprhBV8FKHtD39HspiyS2AkENL2Nex/NPiTaoA2rSHN3SUY4ie1YXHU3ielt/yXMNd0eQ46Py
amjLC13y5DaKyuJS5or6EyRlE9LPequ1njaWeWLOYXqqGlH71eWhIdid0aYrW9Qo3Q5NPFSWFGZQ
aG0Jpa0ZFhjMSw1Cd8WculQoLYKmDXDGdeJ4UGWp9GQqZ4I59IK6vM56XX/LB7HDI5+OinYQRzGV
30RDCj1oAxv33dSNjlTmY+DEMoWuHygaVMVuoREL7GWRT5ewjpIQPWlqNJl9MsyQJCuT5yXp6V0J
7q7IbcJByl3St8lsLTFdIp8WldzZcavkpdmFYf8DfqMiWdtGtRcBYr8cuiZMHVL3leAqU74qtTZt
2rtSXangTkNP2ezkvSw1FkaoPomtnqBHVBrob22Rh1tgypVf2EQBcLZEadPDDFyWdszSsFjMoolU
K870p1Jrm8kc0NUtmyWBJ7goxReZVfc5ok3djBACi3qRPOlFX54DAxwf5kygojA0c+12uFqhY7yl
xalWSEjvSRfm1EpGHJqYDdEITdVoh2Maik1lhs0SgGW4GdvEIt04Tq5U4Gw9SDTGX1M71a6cqYVi
CRmNlftxmqHJPGXBYsVNVH2Rq0DMTL0uBi9LIVfmzIMYfBPwhHWnaTTelKSLqN0B9KNYlbEEkl0m
/SI6ap1J1E70pe4caHM0L7VKwx8kHaLBT0utmG1hTATtqYxC8XnO08wSkaqE7nxPl7sMt9qXBjnS
1wjcuJBF0mn8tahHsQf7gAzifjzKh0sx9fENxHyNs6GQbrLqCaBqLatWaE9cBAcUqNvbWJm0B7Um
y30E8uUnJVaL7ySQ9NeoIGCIkGYNy9+hWOBKTTzpLgiFyHhplpF4XS+Ud/I8934Fy+dpyvE3dHxl
V1z6+FtD4xT5jThUIpOqCwJ0n5c9NmXQ5F4j60Hu5ilCrpY0+L+Djh4iOdZTR+pUsBoSIw576HvX
hezPVT2MTr7kg3YM8TyqDn1Hlu8a/nWaQ3G6qyqlfqUd4H9veBh2orPIuEWDjytFf6gMjLziGvO8
1A6+M72rc6qg1bKS2nuDdNF4ilMVjaqVmGaaB/yvUlopak6l2aQNqgUK6CTeVDBFJS7NlTS2Ba0C
74/cxGLjqqO2ULedlvxhqMVg9uY5SB+KvtByk3Q0aE3kYITTUkzT7RxT44CeWM0w47wIJzspMgnK
QQJ4p+FovQdzM1i28xLHBS5IXW5rqdZ2575u48yZw4LOqCJOVeZqedpGh7TKK09M4+mghpPxREF0
8z0KaFbbORDAkUnQue3kCGaXMTGi5zCJ9HME8jczoujm78IGMiO9KvtBOPYHQU0rEbrptPjRGE2X
4Ggd08Hq8RK51HKquLMsLwCIJVP1XWjawhfKSLnr2iF+i4kwo9ltrsP7KJ5kzTMKuU7NDnK5l0CY
iJsF2ViZWaSWkpMNxoJtOIdt5uqAKL4YEmBoZtBMxKuLLH2RjRL9DJkyVA96P0/Q2B3y/GZpRIKz
JshKq5uggm02gdq+QHwJPr1orQEdXEETiDmSnmhWVMbVYo2B2qSOmncolmuDGD0t2TL0h2YB4NkF
Lgue2xIiWGRMMrcBwlHyuqCUVX8KxfJJ7uRuvkiFEnh0aANQn9dLM5hdO+uSCZLO5XenBKJPEMzM
EFLt7es0pMZBicf8RmyF/0fadzXJjSvN/iJGkKB/pesmu3ucxkh6YcjSe89ffxOje3Y4GH6Nc7Sx
TxsToeoCCwWgKitTAZNMGOX3Ya9NhVVoiSo6zTRkiq1pudE+j3OZXrSw0rSjULXxL5SP5RtZH8Tv
shG1nTWWWuiFpRlXljml6ddVnHXUd7sOYyvFpD2RvoifEiVRoKuqp+mXZcgknDGLSH6ttR6vWGJR
QP1gUgfhtq1Lzeux3K0FVflGtUw0q3JbiEHXiId4iul+edR/5kVlEEvS56mzhzztOxscjOhEqGaC
XGC05LnUUvKFNFMlWSWuWstR0If+E4QuINHRCnrl5etSf0lLo1xdtV6Wc6y05mUGA2xir1OxJo4x
a3n/ra9CzVVDoyd4K0lhqbtdWuAaIizm7AJmUdzKUwOqC3GK5AP4d/PMjoumFOwqq5JTVUvtpz5c
Z5DDl2VT4dmVKfntKJHuCdVDacRwogHA7TIPJPoCRc78kIbTBIrycCWuaTb6ozhl5rmJa/HGSNv8
Vw4cPM6CUqw/ETL1N0kUDodUNWLAoqayfDZMaQi9bOyUO6HR1jPyiDE4U9MPT0NK1OZQt5IpWFIX
gWaK1KrAwb3tPRu2V2D2rVlMjaiUI3r92bHLvmPaRx45JnZf6VsbzDtPKcO2BgFXBN6x8B6cKsFo
5ZYBgPJrX5+LQuXaY155lVBIYZt1K0ZhqL4m4MOgGsEFxvlD3MZrsu9Vu0xQXuKY1EyUP9mOfimG
SqkC2V7XcWEBmvEo9pPVxNVvvY8O198sO/ABqNq8PZB0BrMQDboAmds+wVrOnylrRnb4USUY6YTk
usfD8+56tjHGeBavCe5eI4xVWebEyvcKebvRf3bZZHHc4r3EGKACpoqLODbXLDCn2WvBbyApsR1m
wqGUKtc0FntIRbsAsZMozdY0hDz79N9nyx7bb8jYl+JqwcVVouIvtFdaAHxlOGoGXmI6uAotN/e6
w7vbbhMzzLZTx1Hpui7FOD4aGjPgGW7HxWLwfGK23aqpclW0hokJKhLoHujwLvWpPNLKGDS6b3iS
4HuVo+0SMruuy0Y1inUB7WbVEZY7AVej8nZKvYqH1t8rwW4N0R+yqRE0gg5ei6nOg1j6ldS/cKf0
etGu1OcxpYSlKbbel+tfa3cfbL4WU8ghRWxAzZ2UQYfmU5Lbffip7h0ycZBdO0gobO6NHaaGU0jC
EGZQcgIZlogawk3tjZId/ix1q3MmJz41PkEjNPIk1a44JBc7EO93ttkCc9nErVkuZvmaNPFsTQJM
5KIPm97kx+FM94D5WHF2wV6N2ATbGB2zggozyxlhTrWAYtyaBI1504OLJJK57HQUPPZhY29MMBt7
wVOirbo5CWQCcNlwI9eXOfWa4gGYM9RtPmcdnvk1pyHB84vZ3YWhjE3VLBi7AJeSqfh9wgMa8iww
ezuXpmrUpyoPBNwn5+/CeLwe8bv5abNszGZu20VFWQl7TK3vW8WPh5+ZWXKSLs8HZh8XMiptKjoP
fjmoj1WiYHDagKLMv3OE2boybpthskaVPwL0OfRA0caQgte+Xreyf+XYrBezc2M5g8YHWZKgdUpI
vtHBs9Eqj7NNIJScgw2BY4+evFfCmkUxlY0uKagxFgGVmKO6QrWLujJQGmD25mKmdjP7m3Mac+eA
gqqIJlGTB6B9x/V9vBHy31lPMPT4uVkXTlTQD3LNM+r5JrujmjlGuonIy+PkIMXdpceT0kSPSskw
J4WHh5xKPBzIbn7fOMgkCXMUV3Sw0RzFqWythfm7lYZnNalfqnrmRQrvyzG5oS3bTi5kcfpH6B7c
HCBqhpAYoFg81Y/9rL7xjMkTXZ7mgjl0IyCuf2TXwfaHOdIccgv5QwkeeIgvOv8yNpncUYltF6oV
snrnzo6EtgdGQBJ0dejtu3vhjW7vu6hASAK085BdVBn48EwkKVcIeOQWjD+2Dh3BHCFEXQNRCKau
b1TdaznqzvqT4+ZuigTjA9oKqI0Sdua5RjUw7acYKgiX9izf9v5wyZ6Ux95dnMZ7pbA78IgzduN0
Y5LZG7O8NLKcYvijWi+TJFi9gFtC8k3MP3N82706YhDYUOGa+YHGa5nCtFYMdK7iM+rBfndJLpgq
le4Xb/KXk3GTvFw3uL+Wb/aYDLOgAjCXBebZpjj9Oc+/p1UoLaXq7etmdhPZxi1m/fq0rmRlzuIA
9edc/0KITdQfCoST48frhnb90Qi0kCgnCCQ53yexMW8bKVnQxgL9GypEqT3XJ4V36OxGw8YIk0mW
aoHwaRbFQaWLVr/+iIovaytAaYyzavtvTvxbmmKqEgT8mCQyTis8NSVc09zBXR0KW4LewqtgFj9l
7d7uN8aY7IEKU9TrsoI3J+hZhewRI+mVKlnqeo/xHCtqLgJvfGz3Y20sMveQMSbJUgl4iymL6Y9j
ZI8leZDrb9dDYvdc21ihf9+ca3rWrkuZISSiAeW4tfHM7puIMVjSiF7V1JEFpbin6yZpAHw4Sg0Z
FAaGaRhEZHbVEHWNnEg6FAG7xc5S4Iry43ULux9rY4HZUAD7z1luYAB2IcUENbjwU9yO9iqAq2gh
plVkye92zn92+eRcN7x/4dpYZnYYyq0m5TNcQDen/5Cd9Wg4nQfkgIWxhoBPurO/Bzb2mM1mDgDa
5CN6nyHYH1AfyGhCrFJLBi6MgqijiuMh7+Mxm06TZbVDET0JSKGeWrW+QzmQ8/W4TjF7TVfKFABB
BAgwezfJkQoWaef4hmBsuTzwsMzcT8bsszlrSt1cJCg73kKUWXtVqu8tXH2kA0bcDjiiOe/p3Y29
+WbMlkvMEZyceo+5tuW2jb4LoMbUiXU9EHdsGASahQS0WfQ/5jO1JBQxzIDhJVJXSByfRXG2wvJy
3chOpn9nhPlOxpR3YGWKgepo7ibjWTEPKzlB9PG6lT08zjszzAeSwe3Yy52yYk/NjvHcHUJw1FAK
i8GJj/Uhf+LVF/dC4p1F5gtFdRTVaQO0kXGpzwmUIQQ79OLnwZGgXKX7gnfdQ/rPMQkR9GaGLouU
aQ1DCe9zsFl1IU6XyPDreYqeiZ53viKZ6+okdR3dCAu6SEkvjOdkymcekfPOfn5nm3kh1maul2sM
trOCADBSdo6QPF/3jmOBfRNKRqPIbR3OfhzjmbtQ4MLv6xb2ClRbJ9iXIBEENOeAXwGKNPsWPUTH
6fd8hoA8Bry6zw0Yve8HlKhi9y/Kpe/sMudMLOg1Cvp4XqfaEZVhSwVWf2hdjne7e/ktPNhb22yY
M9QrYcX4OisuVEMwA4zeQWabGXpZliIBLptDI5Q3V8L7cPTvm6uBUBR9MqvgBmkXyDTU022i9rwn
Lif0P1Az6kXaC2YR+s1aWuL0XVTuJvE8a18M6YFwJbN5HjEJC1TiqqiiQOXLn9Aco2J40guAhAC6
n1sNJBUY57TJw/XPt/f1FKIpeAIS8EcrzOZu2lhYEmJA9WhBClZHL2x7vxkX/7qZ3Zy1tcNs5EUf
4sJ8RdVfmmfagRFsVEmfF090Ugyu8Y7NnTcLThfTlGQInuMlxixl25r5MIWt7s9FeBLSxEaHJBjN
9QXAlgaa8QNnGfc+nSJryI646KObz2w19LBWoHTG0cc8pRUq34eBV2nmWWCvbiLOS6lWS0zgQYGF
BGGAbjKIe2uXgligG1Jz5QB4JunfNztMm9RWHDpMNM71rTA8SRLPp93g26wa/fvGgCKTts2j0MDR
SamnkClOePmh75wJFtpzk2N4y7EUjoA/cMKRfg/2TNt+LyY+mmIpSpO0JYgL/gjNEL9zltfWam5z
azu7C6lgzkPGiAyd73vvZ5MlpYAnaRQMQQwl9c6G7pcbeohIFyBakBMInNmInRcGSOffDDJ3klDX
dQIQXw5qTS3AZNhp8NSgP+h/tas3dpjsIQptOLWdQR3TbyOUqzCHLriiP+tQ26M6JFxOnd2lRBok
poyZLfJa19qETDwmWrzq0M1p3PyRCqEWoGYCLBNExKtLjvEvbotnN5WApQyNP7ziNZFZS3UwWrUD
4idQBwuVuTMQjtFX4y70Bkf0iDfezIfYTRyI2v68HqQ0Kj7E6MYws7gNGZepoKILhng/m4+GCMPa
rVA+XTezVwo0lI0dJjXP4EUCrA7gfAWSEnQWVDrqN8MXyLe4rz1PWz/zRl32j4M3mywoOqrWpRhD
BCi59E7rl17stEfRp+XO17BxOT5y1vIVdL4Jm0yfl6pYYoipTSf9B9UkjlzTFmbL+KT9MC9/tDP4
PQCun8y5IMhm0WsYJglAO/WcS5kF3CokElo3RV1eicKTGEMFcE0aywSYGIOVl1gRfSHlsTHvvlLA
s6eIEkFRA8H8PgWZWTtVLf0hQBtBfxBfuS6t5EIewSlIVa6G03LkPlR2s+zGKJP3Cr0fF71HG7H3
QKjp5h6mMJ4mcBq1h9Dlzvvvf+M3F5mNamJWT5KgO42kR/A0kj2a+NSbFuQUj5lPx2FjV/XjiVfo
o0v3YZ9iTkEGvwja0K9DSJvYEkYFRcUIlXvUilJiiTbgpKcKsjP2eiifNQzYvA7FD7zL6e67QtGg
yoNilWqC3+j9N020GuKEHUbVpdv18/yj+kbjWogs6aZ1Z3cO6mfF6z793UCIsTXMrHQj5YAUV3Lh
L601ubOf3po2tKh/v2pP8Vsj+wv85ieTCKd5NIy2KMNj507gNcq9/gUEEr014JBp7fQrVeXlyTXv
nqCbtWWSolAIq1GIJZ6F6jR2wKcX0m0+AgWJeeQoA8dC0qySK60Jmu9RucSnTpK444e7Ef32I1ih
vyoByVEZKYUf5ZYCyRr5OPySXrLDaNfP9Tdso6+YJ3FFzsDKHtnD9vMSpgKaNVpZi4maB9Hv3ikf
qYjufIwO2VP5kp/mwhrQqJEgeNW95L/0n+LD9Vy9e95unGZSZhJNqTY2iuCbyve68+f4Ea8Skzw2
o3fd0P+xf3RckwhGcD/QrkTRqJWCKoIGN0huVPBNp4/zGbJ4nu6Wz9NomYcBfDb/xSVmN6B1NAVU
DORSV99v3GauBG0IkYzBZhOEB5y4VvxJcHsr84ufkZ3gncfLxbvxvDHJ7KF00AYyyb3uQxkoKNTI
qfvuK7SBvmahfiMPoje34wkFfc4a73uqQPMD01zKB3EigxhzSDKkqEa8EPM5JoFCnjifcfeUMaHZ
Q0xdoTfs96vZaavWFviYflTe6bXp1RnAKesdZq364Td4fBx9cEr9uRfO6eBwbO8FK7p9JoirIGyC
m/B72yBdM80MKujBEozOfB4OsSd+Wf31ZNrRObsrvowHSNe/8HP/ntMq5p8Uw5Aw9qXTe/Lm0CFp
Jmc1vUBNNpUSpntUcFX3Dw3M/85bjkcLoQVb3ZQkkxX1bQpdzxqRVNiSDwL52o6cSu1eSZ3yu0hE
pDKjMnurr+ZEXNsIYdI6q6cgw2NqZz2gyP36aOHl9r2g3FpjAibXQyk2mhCkyvWPOrtfWj8MOYFB
/wn2ToDrLdjMNE0ENwKzw5dMxthULpU+6s2rco6rQKm+rCXnmbfryMYKs6mNde2BYO/LoCrv1imy
quqxwB2TE+M03X/wBSzT2FkisiRLk6EXYSFDLWvEQOZrrjqORxFtzB6RrTxct7W7bBtTzKkr49Bp
81XW/S7yUGaxiHCZyacwuf9XZlieDCGuMRfWyouv5ItVojIazRdTGBzCO0r3hlkNVRUltDgMCTO0
zFHa6IUBytkZkIAOxBhNRb4K9WA6VY5bfjdmkbNUJLTMdgm9EVU6txIkXMrB4c+5pO5GyuZ30HSy
SRemVHbVINVZUAteNjwYmqs3z9cXdfeJsfWVqVBlQiNUQyl1IDKtfRCZHkMns1dgdKZzatHaJe9M
41pkkmASohNiygDPQurxAD1du0X5GZPzDuTsQLrXfOrkyJt7FFAj8YKBUYhXrBi00awRQ4nXvd+N
XBWy5/jc0DNhKdyaWcqEBGRjvo5RBK8c+u9JlUL2ZqqnKbQUUv7vTLXIyVSHBXVOgGnYkfp6ASed
GWem35TLczqD0FAoLKWe7RpZCZxqJQeCtXeB2Npj1nrVIFSmxSQ8zh4tKWUH6aAgB3BLSvTf+ZBt
Nn7RSN5EqlRF4zgXVRyI9+ZteKg93IxWHAaTQ2nMMye6bb7/xafbWKSfdmMRBfAB4lmp4msF9OnX
77IKQeQhsSOVcIJkdxduLDGnwmqYVStQ7EmelZYKGJKUOfXw5bo7PCPMoaAVoC7HXSULmubHkPzA
iJANnj+OJ/sn9sYVJlOHSd/l9YxHr3wreRKYUSJXfQDXtG8G4lHjHAv7afQfa0CtMZ9oiGYJ46mh
j5m91V500Zt67Ss0fl3wqD0VierqK+oZVQfGW/Dtimb5eH1R9/1F/NPyvqnizv7+F6CsUMRhTh/5
PsZ80eHSQM9MBcILz/R5TZndshHSyD/WmFSKga9aNCpwsyTPo0NlZWm3RMYeoA/ehP/C3t10G3vM
5k67pptTFYMktI4L5BroJynAMn6uzrRYMxz/ghAEifLNQWaXd0D1YFIP2NEKSutp/tiZF5n81a1y
Y4TZ2I2CCV1jbUaMcigQw6ku62FAkf+/O4x2t50mgo4XF1jM4TEega+gI0mchH7WytaShJ4KJFYS
8dAnuw+OjRnGp0ROqrkoYSZXBpC8NslDmoXuGP7qI/PQhrFzPe55XjEZK1wION3jRPeNxDxoEwZm
29kToGJx3cz+9tq4xSStAdP0E4ZoKfpVCVApdGKvPukXDLUfhyOPl/sVXvLhjMGFViV4gePJwSyi
kYqRGrW4N1DVp9npbkqq8RcovmLlXuqMlgpcuHCYgz/DduFN4oGCYDjyegv7H/PtdzCrK4BB2ugw
vO7jjdzcLOkkulpINRwnCaVEQUA1bxZ4wES6lNecZ5baQO3OGAUJh9DYeGPbOZp+G6+KI6g2ib7l
EYdkbz+C3nxkDoq0WTIApgD4NercrhbUn4EAKz1O/HCssO/wlFTgmKgAbFNvMYEbHiAAf6q/16c+
oPznxRfyPedCs3g2mbv9nE9G2bUAPphaaGmgs8cFc+QpdPCMMOdOpZmpnulqHMxy4RjKTYl6Rq1x
TnMa71dCQmeOm2k1lB4kC2UgoxugTs8xFLhjcihT3gWIZ4g5Z5pprLUCpCsBuJQHCKT2mM5N3Jan
C7m7aP9cFyT29V3MUSQQMID4Y9Yh24vjWYvLuwUDkpyw293AG0PMXtKKKa+0wcSMrgMaVXc8l07i
9iflLoH4ZOnWl8qrbZDm/s332phl9lRl5J2g6vSKl6WyL5BqdvAwyewwbg2naSLRuu4n/Swf4uPN
HjvlNk7zWmtjDHKa5AhBNivreEgAGmHXLDB7KZu6diCYgg+okABxkyCzGyjXTY4Ihm/U9zkLuH/e
bDxitpVkxCNkwzGjS8tnCrphyPpHBQ1dGUglXvls5/oK1TVQdYnQeDMgtcV+r1HuEgH0Eq/WaP8/
CuqjDhk7PirqY+i/M8WWNiDhnpFhHpNgXe7KxJlIbKUKJxx2OsbvjTBfq2vycmx6kgdAeHmzV/sx
LT/eoP9/a9wuTm8vR14vhHxMHe9tMl9sjcoC1fpRAAto9XuigPrbqrLDZ7SO0VaMv/UWZWbGxOUR
LRonfgpvSsyURK8Q2eu7gbfETLYENVm9QPYmD2rzIo63a/VLEDgrzDPB5Ek1nys9DgtgSrtgSDJb
JY27To/X/eB+RvorNg/ffAK9zpihYTp7VC9EOsaORe8+GPU799BD4anlvcb5+13+/hvSb7wxOGkk
BM0LbUKj/exrGLobLCDD/7BCl9+hiWmDjesOqpX+DDRA9qS6MyiNSwA7KLR1OHLHkT7mHfwiGZVn
XAVFxTSZBE5EyKiOpVT49Fj1qXBwdOlfyqN8UIM2EE//O7ks7AGYhsEnjYj47/0KVP1gNpI6l0GZ
PhFyiusbIeLdpXd92thg4lMbx8QU6tr0pVsSlHfdYXxZ7tb78FbxRFCKWbxZso8Xyvc+McEKniNT
TdV09cHI4i+Tm8m/e5yCxWkyJnsJeVHLc4+JWtCBjQmp8ckatz4Da3pK3NCJX2ZbtqdPy4kHM905
Kt67xwRtu84FCm24L0+2aFPgBEXd/em0JB4PuLW78TffjnkRqBUkwiMMqfky+q0gfNGnx1Z85ux7
GmQftuHGCBP0YGtqopwCJSjTB+0d0ckkCPxSCQGft370618zxpx9WpwKTb+C63oV75T8QTPur3vD
iT4WSYRra5gYWpQFqtTYSfOtTR5J/K0oL4V+L5uchstOy/hdMLA4IpAX4inTRRS3ZNynP3s/c/Pa
6U+dQ8Xo2xvl3ADQFzk8KPd+rn77Zq9RukmduSgUKQFFbzCC8R2DNMF4MnzKzqJ4xpFabLg1mp0q
1HtnmURilFSVpES6pkycVDILsvQHOi+keOSYH3iMMPvXpI2PTCIBRW+ULxK6gHSnJafGnk+6S69J
4gt3PWnF8EpYsh3HuhpjfY2zJADhRgCS+aB86X9TUMPIY2nhbGkWpSM2bQ9eMey2Rflc14Fk3Mi8
99sOz/H7L8WkDfCUtVFUwIZwpBA+5Vk+RvchIHXzA3CfmDIYn3t6K/rVLM717cc1zSSTpQGZ3kyx
DGCfgfxXZ4N8I0MbPDngGoHru3C/+FQTJPzW/tuVZVJLNqRpTwR4XazHNr9Xqx8maf7mJvYWkywE
Z1WbKW5MtFhDEsjdKS/dNePgbTgBwsJt6labJ60HClqXXSWBCqhf/YX23rsAeZVT26QPPBh1Ldfw
UJ2CFrxHz5KVOuJkCU+ZL9zg4ShZ7bfcnY6CiAYL77W1m6I1URJltPY/wgfGUOmKvFHSYAQ3UAnF
mnV00hxcfPmd1n8uueIm+/Zk9N9RhoU+FtMtSLMKTGA0JKm4iXRuvr0yt3v6Ddj8XBDH2TXeBoXH
nzrYaUhimbU3y8zDqFIr/DkUDD9ZNYLnuLDYUOr4ZMSiix8LLXbw9wEYKD0moxJaEGrHpllXw5Pr
ssLkdveQTVxSkv00vvlRzJ2zNLvIrCe81qisuWDVXmOPgHNRycXqln9UfayJYA0MEVoD0HMDQJtZ
fUIqZdJTmFsbp2xeVDApTbCCMSeTJ3e/b4rq9Bq07q4yB1TTKYaaJACDCySyetnJmq/y/NUID43C
6X7uL6LxZoo5m9pBaLPVIHToM39UPemIRjOoBILFI454lCaL1yHhWmTuuZUCytliRRSvt7OD564H
pkEnObToObX3icOrKXHtMffcymyyXF7w3aB3ilE1MF9R+rcWB3Dn02c0TzyS/nsfTuDNijJnViFX
S1y0EHWah8bXq/VuGqNPa75AP48ngrGbEDam2DNqWkF7qxW538WFL8oB6JOtIfo2y7q1tr2VVzxR
192UvjHInExTVmvCmKNAlxm50+q5nYhagOg5cA5fzhqyw4umXkwTSDn/Q1RCUWCGE95pUN/MXmVf
ILwxujxQ336aA4EHyMZNgB1Mxr2iX/NUzMnol+fsJT0bB92rDvVL/TuCuDEUyDCVzHF098nyj0WZ
bQBrDaR+DVprJ1/F4A/TXGYDjPtnjJz3ZtnfCxtzTB5PhzARi6UrAevTDqujv+DNZ/dgX4yPrZ19
4p5Yu2/ajT0mRYPzWwF1egnuRYg5ClYDUbfCboHmK+4gQOjId5zl5NljEmcWLioB7TadogEDxpGO
XyS2fsn8xSlQcOVdAGhy/LDVN+4xybMHSYnU0qJkVSSWmf1SuIRlPIeYZCmGMQErKdrzyXN2Q1ya
ntHRutDxQiCPDlw9vN2TZ+MRkyyjta6MToSmmXLpfj9PJ/FgHCRn/iF9Ft0JyngZVhMz2d9IDe0C
+rCG9sQdwacMbd7i7uaAzU9h8ug0h0PTLypKBspkN/kY1OV3Jc5OWcwrTuyXQjammDyaCWXV5jnE
hDCgCopQpJsgfAQhrDv/F7ITe36hXA6NW2A4MFDOGBuzCsIMKJwHTf1zXNDrhnTM1AaKyAueXUNE
MjFVpokEQkmI3s3dWDWENUZywQBz8zPSn+X5aSFHNeGksL0jQd5YYT6TGS9dp3ftiOPOLpbakuNj
k/EQD3vbYGuEWTOtIFmtanDFPEK315dO5oPxKN+vNi395YeRO0e5axAUByZwMVg9FoWGjxQaYyEk
4D8cBzs6Qmzv0FujLX4ezth6Hi9T7u07cHj8Y4/JJKirNuswA6ii1YltVHdL2DhReJRFsAMAAHs9
Te4GxsYYk1T6CACjKu2yoKgeoN3QO4WKF0VUpW4sqRxbuwWerWdMFAoDAZS3idIg+tae25/yCeJj
kSXe5s/ZXUnnCz9p+F/O05PnIROUEwiWqzxFUJbyb2HuLDyhc/0lHJ+vL+Re/t/6xoTlkkHgFooE
eABGEJGovVKoOcvHc4S5kcgJikfADaZBEsX2BP7qNkfjq8EYcc0jkXwt2LCn2Zs3EnsXAe9+RqII
iAZyAG2aI3833cT/j1JnbtfI8eWBdz3fTR//xKLEAol7oo5yFK1AbTQxyOH9bLgowuhe/07XVxH3
u/eZUE4jMMCPYEwZGyfEN0rSg1hBnIPH0nN9F6Mu8N5OrutF3TQ6RnzU5yG8y7qvGngmKQ1XZXjX
Xdq9q26/FpMxYhQfqslAiCuH7puOh5vglt+bz5OXHsmpeBm+/9WXAkoesyhUaJxVGh/bogJJ8Tj5
Q/apTWqLiL8bgwc33r2hIhxkfCTgeQnLaJ0KY9yXgjIBlE/xiNJxftH8yBcO/QFUcw8q5/TaURwF
UffGHhMaWtrLc1SFo59AqgAquIFgZS64Z06mW5zNg4pLwICJaNmug9jlXf9pfviw4zbGmXgx67Ut
+yqJMbh0Giq87p1VPwLGHhkLKOqfrkfM7k7bGGMCZjEjvRAgG+DXBSgBwEInocE7Ha8b2d1pGyP0
R2zuHNOK18UygRwuFFA6mO6F5EVeXTnimNndaBsz9GdszPRLJTYaJMt8PXIxCWWN64Mu3ue5D+0P
XoTs28IIFqKRKNprBG1sxX1hlkU4V7DlaK2V31FQRfsi31Sf6wVPJ+JFNgb0XfNO+nl9MXfvpZhO
0SSDgK9NZktOaqvIpdkTUOR74UE6U3IR8qih3wno6gtPd3I3PnRUFnEnlUEuwgRjpReZNg8ZCt76
Aq4K8zOUX2wRwj0cp3bXc2OHicMBk4P6rAGkKL9KNGMqyhFuust41Jw+oDjW1q5/6V/0x+t2dyNz
Y5aJzKKFTFdaQYHaqHWrBrwD2PEkBEKQ4x/PPSY0l3Iu5HVpwyOIrLCJf9SzcDDTGxkqGjmPq3A/
e22coj9mG5tCHvcLGAvxnn8Vu/42OtmxuegP0WuXQrVTt3ImLz7GAZdMln6nD8lrY5u5/LRagwpK
Do6M9VY7pF/kY3KZ7sRb4TL4kIcGUoVHC7p/5G0sMpehqM1koVNFFEsOgxsdM3c99qCwh3qEJdso
lmIg8XrM7Hbu5DeLLPyyl5Sq6hUJHVBnckXAd/sXckvPIn6XkLP92INvzfRMXdYcU/51b0nQ7hkH
p8Axy/Fo92Gz8Yg578icI6GAkRHnaws8fHE/Y877PNvlzSt8/JJ09nWL+36BrkiUQBHz4YK3pHWv
GzWQIWL8kszHcsmsRnr4dzYYp6q1UsOZ8tDk5CzUQStetMT7dybY7JiZjRLPiPZFEO+gpucMClSq
0ti9boaG8MdN9bZaTHIMY3PpCxEP3dQHERKmkWTMaheQQr9uZgcpjmuPIcogdqBdBplZsW5tIP9D
UPFoXDqNFN6jEA9+oN5TQKxTuAWAICZQ6jMarUsOxj9aPxNfTIc3y/DaBPzg8OaHMOsqYP64LFeo
UneYWATeDgMaX0agZ23ZmXEiKI1j3FL4m2iZX5YzOZrO+OX6WuyfspufwKx5FucrGMWh45P70ZH8
Sj+hxmZBywmaXm59mFPOJ35Fbnx0WSeU6AcjwRqTOFeJlFm2gq1fIpolajflcFii1DKl+1pEozSD
yuKpB8ntdTd30zVY5/9jlUme2UzMEAWN0J+W2V6WyG5aDiL+/1jIf0yw2VIKl34VtQYyY7Jgq8Zj
KB7qJjDyb5gakebvUnOjj7UV9+eoCf7COTQakdigumMqTF27T7o0TwZILCyRLt/M8khus0p5vG5k
92TfGGH2TD50iSIKiu5LFVL0FBNPVVdXi9I7opJbULNxMuduLtjYY7bGRGotNWTUftXcdDNNuS3k
2hZNWjgk7pSnR6iBOk3EGxvcDZSNWWY7gFVcy+fFhB5eNUHHDwKXpl79vr6Uu4cCPhNkcEGXTlhd
4WruomoJR0yqr7eioFlz9SAXPEzTviOQLUaNFePqrBw0JC1bxUzKNEjPLd5vvnqkAMzOCwcreaRw
2pKvm0Jj4MPehuzTf2wy36zTS9LRYnIwf84BOQUfoAHW1Lr4QxvGHXDbX8c3c8y3whxa10GjNQvi
ZgTzUJpgYjEeIQ6zljEnf/BM0b9vrppLkSSKGWI1DbBttkVmL2A0aA7X42L3kr5ZPubyXMtNV4j0
wRMVv/TQb9uHyXySI0622N/Ib6tG/75xpZslM006vEDSJHeavjt3neIufWlLauE0HVeeg370a0HB
JHwxImu7pqAUX28Hd3h+nUJ0wLP22TxU4JLj1ZL3FlHBADVgv5Ci1E3GvYEoBdQTTd3XdNvIfs7g
ylOeC+Pxf/9UWyuMU00EUVmymqNfQ1hBqc656kqNl0No77qdvY+1tcOcW2sWNp20RIovi0VrFX3k
SFk4WnPRgC+yP5cq5zpwffUMtgoqJTE0fKUBrQZBt8IO2O3ht9mFjkbc647tVsbfPIPC+/swTKC3
WESYcgRXY3gYPzWH7EJ8OspJlVvye2h3+zyc515K3JpkjrAYw1ajIWazL3bnypytNfp13alXwBUb
61sLTAIMwbg3iSVYo+VblCVxtSw96EUcqQSOGoFhSQo0r316Ghcw4lXecjIdHs/SXqJSJNDBqQa+
nqQxOREDl0oq92oUaACTDjezYasZb6xndx03NphkaICXQNFy2JgCMNrWPsSKIDbmqW5CrNkVciu1
6gOvTclzjEmOoK+C6G4I3bFYFi5SI0AODFrla8fZcHvXju36MeljyRZ9VXQZiydUQMxkMWQvMSxr
AbQjQ2k8X+w2l2ann8bPpQopgesBxHOSSSuysVJdbgHTX3Np5916JNrqqZpw/HdmmKwCf+YI/Gdx
oC+NPygvZKocjJ9xnOEsJXshVkehaZaagI8FYFzpSF9zAFpwhWB21wyINPqiw8AH+6AwxWlMobug
+VMSWnMi38VidQHDrXN9zfYT1sYOs2hFY7bCVNI2ikcnFPq74dL9UlJHdekAfyUCIJOA/8G/bpbj
HbuIgy42EZR1Qn9N5gAyzJZeLUdSvVy3spv233xjyy9JKq9FLNLaUg0ZpPHXJD3L6UnoOZdSnhkm
AU96nnRtm0DTD3mJhJDEfu6EeyPnwXt3+ygUpfj/Y4IdfS3zLkUHNM9eMe7ZcTo0T/X3BENH+Eqz
ldz+BfMp2MI2Bpm0W6g5FCw7kHxTxjAK66tsw5FvpANlVAofeOXH/ajAvR4UYWCJYbtRgGePqjij
byg1eMrm/4+zK1ty3FaWX8QI7iBfuUiipN6XmfYLwz12c993fv1NtCPcbAhHuJ7zcF7G0SWAhUKh
KivzXQa+3TQFiSL/a30ZoT9ikyhCMzwH/1oICRH5lwxRcaX5W61nB9p0153vf3ytL0P0h2wMZUtu
gIZMgqSkH9+TQ7pboN0WgXWE8mLkL9UPYdGDl5PqKMpZcBGMcLKtSvDvJmkDdm9oOlFmDGABXBOg
SDrmCKJa4UOFhu2LtGBjjvGOqNTVGC+jMkCvF4UAaLB30mOImk+SKq3Tz+CBHKdUELC4PrIxynw+
Ux26TDVBYhcboTPptwXE2nWR/ii3Br/dSebbhWMSFnJcWkjjCkcGm6XiETCbxHeB/CY/aQ/qz/SQ
+iUmxlzhV+Ruq6EaCjFAYgaSqu9+QyTDAmgRDWf9BvRFe2OneWrlVugTja76KzWd+DECX3W0y95F
ZHPcao9O4wtkoDRQtTLpaxkuZjqWeEU1PiU5L73GhUbCLX3TLAfRLB73JG6MMXEzMytw/EcQLNCV
mxz1wb74UIePKBaVsLgus7HDpK99UlWlZIVQ4u3d8jyeY3Sn4p16j3mTz0FDAyPAigC1SH3/4mxs
bDJnw26VJF/LFrm/fcwgWmtFgkuHf3FvLDAHYc4WQ+4rQoLoI3ttUdlMHDoeF/mmp9TuWACQ2buQ
WBGcP+7TbWOWORl2FTeK1TbRMZVqcJPF0Z06j28EWCBkmI46ioafuOnWxh6TuTZTGOnNrK7BbP4C
nfjQvK7y2UxAngkxHg3t4VdB2BZ9OSZZTeVe1nDyrQAkxa/ls0mr1160N27Mu/q2Pmbg771ukXsM
QCVp4thBY01n3VNeprkwjSooFcCBMGUhqz+6utpN+st1Q/wbaWOJcco2jMpICzGCMB21n8sr1Hh9
wOadHEVxBJT/h6QWDVUXpwAPNtkAHAN3OmNQk+y1ioosDVq9eYjzxQ/X0anC8rzUWeEWfexjQ/ZR
XO7nasoFbx7uh7Q0XVc0TTYswniOjjafMUdLdlTGWd8PWopkYpQmwdejx+xyiV9WGHeZI3PNrXWC
tFz2w9YOY/NKRMAIbo8U/Zx/V8Lk6HLSk6WblBLzHFA4duUInAzEV47DOY6gFo0PtxfRDgmWZTGX
UDsAoDY0gBOO6us0Q1D5SMyn6+6ocR3fMvFlNJCHqQb9DZsEqYYcYdUBnn+coxEQj0kz+9SVZCnS
vGRQptIZRjs/Da0xPwzDmr0Po2J4VmNKtbuuk/VnWBem5obLKO1I3E07vQrVwiGzLZ3lVY4VD2pJ
kXzGf5QcuniS70BlPPyddcooOdGSaJhQsVf1Gfx20l082BYgwqvSA7hoy2nhkTFZT0ajmY+JTMAk
iKh3Y6Y2+WOIKtlXWnt5itZeVGvh7/vXnjCfek6R3iv9aAZKHH4kWfdirMthncf99b0XbD07i9GO
tRYuWg3F72hwuvm5XCQka+7aiCp93PXYGKXToMoF6gLmePQgg8iNFi+IyJAd3Y4ckxLdCFYjMsJs
mj6TEHo90hRMQ+ZUxVvfnKLs4fqO8VOjr5Wwg3qSnUhRrGHEKT9PPtmth8zVbooASke7yBOWlwVL
YhOxQYvzQl3qJZBiR8vdbnUp0dh4sl90MFN1/vJz8ajstD26gnVyw+ZmnUxWNkdtp8daHOHZooFB
DbOXhUuAl1s/6LsFihRvomIA1xltDfcDemoytAG+x4FqBXmlSfMzvekdG4W2BLOd5V9WKBKe5i/t
yxCztHAo9RQahSDeUj/6HqSrg+DK4X01Q8ZCoL5C8H5grnLAImKwu9r5seqT3WpZXpXNh2UQTaPx
cqKtGeZaha/3XbLI82cJCt2oQNunBzGgQLQa+u+b+Gwsdl0mOrrLi+nZ5YMFhqhJkCZzT9V2KdQ3
NjbUfG6aFHSAQf8zuaWQfMlN3H5x/nmxilIt0YqYlKAuw1ka56kOSlzSTZG4eQ9yTCKqtnITre2q
mKhXymOiRwkQk62X3WZYlQxykXvKwNnujfssFg9gilbGhMBBybO4CXMKsQ33/dN02+DFWMoO8Ttv
AskRAvuCyeKDIFhQh2azn6+FQn7g++erIyXriI0Z4nZn3IUPza0GImUQEn5kz4gWe1EXTLCx4Ij+
bk8dlLmYYgnzQ3fSnfVRepE/OsSdfkLsHBLkwtcOLzRt18dEDGKthjap6xyUU+oXyIecJq7dISx/
GoNInJM637W9ZIKHVqemXpeQg9WXl04znL4/K/HTbNwXRSD4bHSbrpliAsjY1GGzyDoIOpbe7dLx
wwzbt97K7wdz+aOsxoOUDLYTx6G3WNl5MFPR45XuG/sD9E3qxxz7gZDQ6MEaFUSh2rtpr7e+Paqa
3xUYji6HMAvKOiJ7qBgA3B+vrRsDV7CMmeK2hS0JtuPz6r72a5iwkHaT1oZFNqEGHu4nt0epk6rW
9UF5l3rRy/TW+4o77pPUSY/xUXSIeEd3uxdMsMi7vAHBZ6sH+SzrPpqhD+3YD4c4tgTBlutgCkE/
QYZctMHSAjdFPJAwLQD2r3wL3a3oSTI1n9iNl9sfAg/jXbUGIG8WxqwsRWenM7q4C+08tUig3hQf
lDOr2muP5Wk8hndUYQiwTkEoEhlkTk9Uh/GgQm32CImUspxBr/zfdYCxaZslMYcmnKpYBhQJeKQ1
KIr3CRTmc0xcwcZxI+rGCnPpgnPLqAucj8B4GnzrSONp/J4Dt9YFOUSoRSV+boDbmGMOYo08wk6r
ag6k/G2pfLlcPEIFwEQjY9zPY6gKVWVAXVFljlg1VBEqVg3kl3RlF+f5blyV1+tbJzLBnCNT6+2p
zqcS1CR4ZoB8IBY8Abh7RVQCDl5Km8zSFY5db1Q6KMuDcB3wgHxuQYpur6mr1/vfWAmxIXBq4AAp
FvNRdCgDgLFinIOuXp1YDpb+vxPyw5c3FpjPEYV5b+drVwVS2EOJY3WW4i7KH5b1yRBBI3nhbWuK
+SzGFEEFbUFJucg/eus5DX+0wgIJ99BslsNkP6OJSk8KPw7SAEmOM/wtYQC+dBRX9igYRzSSzvW0
L3MsxaitR3YqL2lx1I3TXP9oiKBFxfv7Jvq+ANIZmMtidW61tgL79JSrQa9EzhT9WrLfiTJbC8yG
SZ20dJWcFWCvooz4+S7SndpHa+GQIzqTe9HsJjfP3xhkmxqlUs6qFqPW888IWOPGO9NLztK+AFOi
8PXMO6lba0yaCBbiMMnQX4S6x1w5bbCeKW8c5ZjSbrJzBe6z/kFc8+fdr1urTLIY2sYyxTrCZ6yB
47Z47eM3iMo79fCuG6KeBs/jER80E+FUJ1D7/J4ID1Ex6QqYHyBpsO4aZPsYXzpkZ+mBShRHnohF
g3eIt+aYpc0GhjSIpqOTnuTEx4/qnFnTRmdIRKNZXEuQGpNBcQm0D1syVqS1SEpgHpANob1mqf6S
71Sz+q0DYFAiTVkFxyXLutwN46DnU7sE0WKCZTIqdmUxutFoe3O5/DQR1WdQ81gWxgfzcL6bp8o1
MJE+l8KWG/dLbn4JEx+b1VC7aZ2gr5Y5i2v8hPALXjWp7EgEk/D6IfJk0aw4f4+/Fs+e/nXMu4ZS
EYXJj7g5rlLjpJPgsuROHptf62KDZDpLhZpjDPiYFJj6vNEhVae+ZWBxvK9+ogfuLwfidSd85Ot3
Jz/SbOwyJwNk+UNh97UVLAPGuHdWXbaPSd2g/GjUsxE7baOs4W5doixyMsOaIDHaVtLfqmZJka9a
eOy5oZXWor41N6ZvfhZzgsaiCSmJEGZNOvNmGsy3OV8Fr6oLE5qGCppsIrlXbZBDMCvv7FWX1xGH
NDILt0ksR3m5vrfUFb+9kxgDzBoSCCZVMpmiIMz9cXqCCsIupfozhuXqxupEu+vmLtz00xwA5Wj3
q5gbpuvd1IZSWyd92wxKYIzZKdbTUzJHribjGXbdDn9ZX3bo79jYGYmZLXWVKUET/kggXVn8TKTE
iUvUktVDanrXrV1iC5hlMdldqtrVaA55BBoKkCfkrnkEpc1T9IJ68kMEHitoKhAfhGdoyYV4YvQi
+zw3QUPMBAsGthai89+XSyBlok0N8NgYR6kmMAnr4Mq03SXbFefuDG12vM5EhbdLLlIsGpqHpg3l
Q6TQLBcpepwNorA+BNNDUfjI0XfKKd61J9TeoC1uYORWw2QOpHbd/868SE3raKlgzNcE8wfzecMc
L6oB/Y5Aa30pum/Lv81BQE3B89StCeaTSnIxTLOCGJ6lT6V9MNXbsRE83i/HFuky8O5QVIVgjl6j
98jGS4tEizstw2erQuwfvtkxflcWkARCaErYk75sOTLWGCeZwTS9GlVewkmV3Qjm2AJ8tZCxnd0m
cDEq2Tiilyh3DzfrYz5ThGitaC1oyOrlVseLRF5vJ+VdcPZohGIj2HYTmQ+lDCN4vYE9PCpPOH1B
4YdgH5vBzEWfCUKnv7ja6SbSvjegWAhWBnO1dwWGewYTATk+mw+0uA36iL3u9eB6bx+Xg4hhjf74
i8VRgVi8GTX4CbO4qVeGcigWsLIUH5o9uAA0A5/9VGMu7Po20vzgwpCNGUPNwry+xkYQEEPai93Z
EHsvJTVxcrtoHMlS9X2o4sHSkDoFk6Qtn/QEUm/TLJpSuBy2w76CMBOXHDQKMG3H7GvetEWPOQEq
wKC6wGYd2pMBgTf5IKo383zSAALSxEyfisEbZkf7RZImKcN0lhRqTh7fGi0IHSCRd307ed8Novb4
cKiTQbSU8fxunC1wTgPWaUQvy+iFqz/JppNIgsAvMsMspm7qwpqVwTpoduZoYeKnGs7a8yDEqfIu
GFzXiPMI9Bj8YZoC0G5H0k3UPBi1BIZ+omJ+fcMuczw4wKeELXUD/UIMeWm0sZ3MNgMTPtodlAnf
DOL3NsZQa3zAAJqIJoW3IpsK5wJJQo80s3VhS+Sa9Ip9wIDRflXq98mqBfnypQk8RTDHifOLN+QF
E2kR21pSD2lynPt53+fZHs0qgQNwtg02dB0Srxao2S90H9M0Sqa2VEFthDp3gVs/upFrh1IfWzto
GIrEm7hLgpQo3AC1DAjOf7+xyrLpe0zDgIa0vK37wyyLwAWXHo0DA6VRy0Ch2byMr5MSKfZakMPQ
TLdjMpyTSnGsmDi5FApKMpdwO3wbJNcGUJEKyFvZmAcYQ60XSh+CyX+AoEfsViagkSPuX9A6PuL6
oExKv677+WX4gU1UTCHjB8KCyzqQqQxqR4wCok2BOT+0RdAbT9dNcC767zaYt2Axdb2S94ryedHj
SUQgrFG4NdCDkZv79hG6DyLiN8Gy2PigEm2ZJDRzjl3r6HsZERywRUAkvfRD/kXV2sHJKa5AaReX
Fl0oIQpKpzr+n1mo0S+KJVUNBc9TEiIqE2/7umc6lPohfhGSEAnssQgqSe81EGUuaWA4/zgMClAB
aidORR+/p0IwvsQ7Czo91DaWaF9cVVXeaFHXLdaBNK1Tme8VKA/fRyKsHF4UuXAOwF9Mi04mjNns
ZZVFadPJOjp3IK+8m5EZRn79I0l9cjP6kWtSVpIJkq7udT/lxZKtWSaWpI2yLJC6TAPJeK9al4AJ
97oBbnAENTNE7qGMq2ssVY5iSI3VSWhJxgEwfCAwrk/rA9lTYsByL5p0uByp+9zGL2t0vZtsnnQk
wltagZpeY4KDcFp2VqbsEO0olM1Rq2Yn2eYOPOhOa0inJMzvck0/EPw3E/i5VA2SU3K7j+zVW5Py
Nl7Xmyzr0PZIS0yR/SHYGp4rYyADWHS6QTJbkyvbUZZzhaTQH6BZ7HjqyLl7I3sV9KtQbAUpevRD
YJIXI4AXhVUdzQOobH/fn6GDGLWlzBJIZq39gPpm7OGqkv6UXsieKn/UqYNOsQiRftkJpp/FJrYK
QjR0StkWT9IqKBvXMnRT3QEKaclBAxzX/IRVtweat+f+6iutk9yvf6an5fAbTwakM0jfTfwQHDAW
L0eSUR0JmCOOFqHvk2N8B83R5leVOBThk3jmo0isirfTW4tMXEzxbm2LFrg2iUDdSHHCInLn+uX6
9xQY+dz3jbvXchItdqWDemQ6WXnQJOfQFJTEeRFisw4WMYeEVAOQEzTB5eDqpo33owg+xilifPs4
rDBBsep5CdEbKRhc4siu7ho/+tPwpoXn1ld3FEGNUm2bOnHlGIN/fQcvoS/UI2Sd2EDK2ZRm9vuJ
yNKRDGtP7MO4a/6kz//MBdPIjhzBd/4pTiWwx9/PL3vMCaysVJvrZKUVgDIAbLvwc8q8vKd4oiWQ
z9XdcBCYvHydf18i866LlbACRl2yAy35c5qbvT4csuKwkl2WvJP41myO5vBRNM+jLeTJ5IW47e4y
p0AdtRVt0DIPlgca5OikG9gQFAfIj8+qlIiYjf85FaroCoJwGyQn3z9nqKfDoKd9SjmbzotPTvOB
VlfG1wj8XmIoPv3935/s2Fpk/BglRb+DEOa+6aJQQ4JeVIAMggjxkIAE0dzVQplRXnaAkoCKS4LW
w1TmCw5rCFqoRF0O+kqAOau9QQJ9wEkBsXsovwvchW7RxZpAh2CDAQd5OYsbVfOk0rMJDX8ZymGA
3kMIrXnGpbgTwTp5uZWxMUT9dhO9lFaazcSwi2OvvFYNRgZD0yvXG2sSUd5wvxIoVLB3UF5UNMYL
ZXVJ5JKu6J+Lls4WK9CTE90y/PX8a0ZnfG+u1tlcbROZWqG5SvuggbE6HwCjs39d/0Q8d6BsMOhJ
wBss1smbQdXKIS+iY1ne5fJOWULfjk2nMe5Qbveu27psOCFAAmAOuIQBmAlhxbXUZawB0q/iY/jy
T8Kde/M7eawkJznHt5Zj7aZTj/5TIcocebEDuTBmTHQT4GK2OtB2ILBTuikMoH/og8gafO4a5FsG
jOXm6MWKCqXcTHVrj4nMcqZro1nU4I+fvOJ2AqFXfaIi0ARiwo4uLIJxGhbY2M36mEOtQwB9gmDo
dFj26Tkmh/Js7qfX8r70Ug/c8SAU7idPKvbh3fr/cFbuC3VrnjkUA0jzwklKKgwhz+c1xhSB2+2T
h/4zH1NyX9IdKRA933gJy8Yo67mZ3tdxSKhRvd3pxn2jR46diIDCPCt42MtodKM5gTLx98CSzHGh
hhVIZCT9VyF9hPOtNSci9+Rd5FsjTFsQWB/JBGoVmNmn5UjFSOtd8qA9ajfpa3RP2dAG4fisaF1M
wKzKQar0DnXTDnLv3gJpeUdDXUF+0xWqfNq40rGFxNd/ZkJBBACruo2XgQUmIJMxG61mLxsSsvcx
8tYVRc70VRBjeAHaNhFhcNYhGMQWhJepS+JYqmkRAYrQnnorjx4d0c29yjWf69wz9lSdYtmtUGcT
wf55OQO4FjVNRQsDaQP7OpGrfCV6GaZBiinWAcoN48E657E7u4pb4ZVqVYKkk+M6aBFinbRlhwE0
ZkPHuViyDqC6oBwhXBtCn7PTHgVbSqMHc4srIHRB3xozgqgVMjYU1bASpVjTY16BO7a67c/5WW4d
Cn2EdOVNkjhzu5tUJwJd4HQYRFgIXjRVcGvgo6rIIhDovp/BtZuNaDbT9DgcQUoCzm09oFrOmpuh
picqJHNuXhiz4D4KiFTBT/jdWJ7bWhXaEIAc48fwPpXOFdqdvSSKK/9jUV92mHRPiwotI8OQAd/1
j/gFZeLVHcxx76LdfwYHaaCWAZ5YkxVVNjHq+X1RJtGsEP+LgyW8r9dz3D8ai6D8ygkoMGFZGIin
RQEWTlwuYOccTCggLqrshHmg9feQaHGvuyLPiCob+LkySC9QA/q+jmICHWhlF+nRrtqXVc0eshVj
1dN/p2vFfm3tMB8nrptosMicBtFtHVDwXeEuGqRXKPyu3huT89/FKqlFiNlZYIEmhsKmRtaixIVM
pAxvOQIaTihgH6mmGpWQFDUheYVynGIq4QY/h4I4PQKbZHnsqnhN9D771FjUkCJoxCkq91PDDVFK
/SEFK4BUb9e/HS9L+GaWSYqSOIpVzIsWRwzMpc+0QJ8ddQkCPs5UOasPWqp3QC1erlvlXAffjDKZ
UVVBv9gcUcWTj6DDuiN+EaSH32ns4vNttpTJgJY6zU1FbrPj0D2uqhul6O0ab3315/XV8KL9lxno
EX7/cnOSQipoVLPjTFZnnm7CTgCT4F5gWwtMKhKnBMoyOkY5tLvmNQGhBsXpdj9Hn4JdppNI+Ygb
Brf2mNieGoW5ziqGl5Un+Rjuhz191csDaMrAEy4cFuJANLbfCTOU3zfQLtQmK6JGQqYKDVo0GJa7
KqBappEnyk9F34qJIfKstUtnhMUxtG8T5Qw00XVf4L2mNj5ny0xQr+pFH1XSp1RhT7pTRqf01sOi
OyPKFKsLNnnpqIEzEuJ+IoYJXkKw/WhMAIlHosWS0kmBXP3qBz+f97X0YtmYg9UMF2LagqjP30mb
WDbQ9rL6GVg28WrWhigquzQ6VhMco0USMjuCveSaQNqGVEajFHZMbGrK1ortDGTEvfdPtwvUFado
T1lV6hvR85B7i22MMTEpbQzgQPIyDMr5R9bdddahEmF0+ecYAV4H/TeWwzaB1hxFmbbRM1DUt/Fn
N7R5sW9Hd2i9yG0fsjsREIOXNyE7+9cg4xNVlMV6rU/IZ/K/E9s3yHOuHu3pIPhQnIoSOAYxq46O
A0io2CZvki2FmWqIT12p5Q9Rq5IfjZrJTm0mrR9m1erPTTffmAYIAkOgAgpHUlshQJDnLrSRh0lo
NLfR+/0eRhqgVDWDVNlxfYIk62ej3gKRt0/zt/jUutGdCJ7PqdNg0V8WmWiil0Wc1HgnBmH7V5rf
jKPhq6FjdJZT5sJyCe9bAr9B0EkClA18pt+XF5XESKSmjJEgRI80GSmfKhcXwZGqZ6s7AOZd21vv
r39a3p7S4rKK/fwsrn03qkWNBbqJJDuSqtzbCQDIhUhHk9cewKTblw3muyV5nJcpMXAqwOPyqnkd
3oIY/DWDxltdOtBc36yvlScFouSHt6Nbw8zni/oZ2qtrBrnQDByVpDpIkKFLOhIsqYiDjhddUERG
fNHxvpbZLkROorLs1Rh9OflZtn5mWepqmXf9W3FzObRGiWnpKgArBrOe2IRK95wDyNb+Mu7Sv1Cv
8K3AOk/gQUgcUI3eSGchDJ+mAuwzFNMYqqwD4AMhJCZVyOw2icbM/gffIYP5akaRfDw2mLqbDqL2
L3cXN8YYTylqK8kUqUSmpfxVyIEB5iRDpLPOO9PbBTGb2K+zoYx2mh3hCG4PvTQt/VkuR0M/DZMg
rxMth/775gptpCKPZlmOjn1aOj1R7qPofQ4XgRX6g699IeYOyMMVJfqlKoKoeTXL2Y1TEbUnfx1A
RoNwnqIomHUsZp2VOe3vrebiKDjCQBlYiv873o2JHVw0qCIpOvNhOgvPlKgHL9GEGePyzaigcj0f
IA04OjbGjncVNEB7SZCDcEPExiizNAkvMrlNizlQbAyT6oe5u5X6RyJi4ebu4MYM840GeRn0HrCX
gKz3RHFnMOg2oQDpwrWB/riGIj9qpgZzeDJZrtN6BhJrbAJbOnVg/1n217+RyATziaD8WpOlsNKj
Og4OCb0V9Oi9KC3kfpLNOphPEkmT3kBoHSjWymkipISVX2Atqmj0lvsKQmfi3w1jPgqG27XJzJX4
mCzWfblOQNqb8X6trGM6WI0TxtrkpFVyLst2cAzb2FlAUtqtJajhcJ8UyKvQraMwOlNmfoekTR1K
Yqj0hS/WQ/w23ZZesY9uwoP0R/qnhcAuHyTAOh6vf0vecwINT5ppEANlTCbdyGS9NOK+xZvTAGeP
sexa4DcHzPfk9l/2PDhgHBDM4fA3HDgsQFSh8mWzII7RGnOzNLDhE2hTURzeSX5+Ks60O2J7tihp
5fkRgA8qACu0Z8hu66KQKFcqOz3Od8lth03FGBPSgJNN3PxWOtJxDi1QnhbBvvLul61Z+u+boG8i
xyBzIVuBqZ/S1m/WYLUe8pE4keRe/4LcfGBrinnSzIUEFsAc0D35YfQoAgl604e+QF+PgoGWQ3cA
HEhgkxcCtjaZmoua1muqJtArmI5D7mSvFBPQn+S/1gftqLiqZx6mU/UbkW1jk3XVfhlN0pgJMHSg
XF7ih7ID8YXweUHjI3uPAjYNCDYADwCyMisL7R7zxQqyK/2hDsIPShlZn5Iz7tW/KJnV/Htb+WWQ
xXtGeTKVbQyDGIMAVAVFzwJ0EOE5OYNSMQe3+riPPFHPnpctbFbJDsM1cwd6uAjBxiAvEJHqiyeB
g4gMqN/9v0jUeep1OT1mrZP9SXXEUk+/127R3j6nj/2+dEXNA65FAAMMPAtpKZypnuX92uXRhMRh
tRdHK5wMQLTri+I6/cYCsyZQByeWFc54JTU/C9kd1L9U0WEWmWBub2hYLDrUpVH8Xvx+vl/k+8UU
3N6f8fXCw/F6UAFEQT/CYpaBAB9JdW+ZB/mP9VcZI2QoTpB6owOdmNGtP7IEkHcFnc9o10+CLeRF
Y0znayiyy1BNYkHvRjxmw6qbeEqvOTkO9VCdSqNqHWOKb6NeFmHSuOZQtALpM8hyFRZ7oM8L5A9T
C6Ulw5gdI2liJ4zqQ2RipE8WJZHcGxyVfehN0Qv1okNiL42txspYYoBg8Jvb6UYBPdyIsbDWT29R
xFUP9YsIrMJtKJhoyGCEAC0M1IC+H7SYjuqC1j8DMHeYvDKYActUnMTH8OANCNe1D7Ahg0Tgv5+E
rVEmOcOIWLnICka3mvqUjo2/zkhkVe+6EW6isLXCZER5naUFUaEsVCuFZ9ReVBQQZuqdXt7lVqAQ
kPhaL7Z6Cpub+XdSdZOWX1Q4K34Ec39b47iGcSuDZhqqrlmMIfi5cfNBFLS4VZGtHebyBgo+X4yu
iYPqo3zWPI2K//7VvQ2g7Fo81Yl9KUhfpGfj+fre8tITgmEd0BxhPgSjNd+9ZpKsuKz6WgvM9W3q
B2cp0dOob7vFcORJkPDxYho9DzaYjuCfLNS/JH1omN2QBZJu/rIL+VCF0nu0iPQteEAcTC982WEu
gLVNe7QoUTZIFW9qneWDTk6kO9sfj1TVePxRAgJXjA7yExTRiKAlwLt+ttaZqBqmFVlrDfIaPYDC
Me4fSdTl5cYXtF8x1Id5Hkz0ML6iG41a62OLg+6OXvKonA3Q5see6Y3wFahRvKkOJbu97inc9BKk
PsAs4upD0GZOob5KS15mcheQJ/uuewWC62QFhp/njvwzPvQ3w0nUMecW0AkGosHCg2vKYKGLOONy
N9YDDt++uC389ZS52YRJLMVF/dy132ZR05nrohuDzMdT8rnSqhr0A73+94phyehRmt4E+0jdj712
wYqDFyoOHQWAfj9ynVrpURpNmPfSqtkpZhAu62X+okddcrCXusZcQzPf1pEFvcBVTSM3BBYQs+iL
IKxy1ooxShOk4RiFhX4O8zuURdKtdkryo9HZThH/Zap/Cxl0OIcBfxs1SjoogJydsWGZldbWTWoE
OYis1foPa/hxfTf5BlBKobBvDRXJ75u5NPVadmDPRgmicJZ5L4d/XjfAc3ss4csC8w4wwJEcgSSK
8hDU59nTQXReuf3J/oQTpad2L6Jo4+QqcHjg8ImCUGmyYyRgthuHhNYhcBkA6u20GHSdfw2iaMy9
VS1MawKoBUjRBeoUQG57HHG3HqUD0kw8F7N9dP7ntkl2wh4z7zllQ8cbFH4UYM1CwqQkTnW11dCu
HD1yB9ZEt9mb91EICWM6VwkotGgWiuPfFG6DoUr4BZCDzFmWspp0WTVDWXWY92UqeeMcBUsjYlXm
ptHYQzRMVDrIzp4jMzaiUskRM0pKKkp+KV4GxNn62EjgbDDRRJefO7S3cX/vhQxO3F21MP2DLNqk
l/h396+rVI8gy4Kp1H3vabvCB6zuhvjTTt3lePH/zsub1hJRlQK07mIEu+8VrTTqEtRN+q8Q5HcJ
hB6BZHeuHznOAaAoz3+tMBdN0kq90SxTFqh5M0KnTbpJ7bZ22944DGb+ct0Y7xigmwFolmGi73xB
VzcbfZM2Qx2j6zzidBd+90LJdbVj6UNgQFC64IUrVQFQ0EJlD/B15nt1il5UEKDNcL/QTsONnAly
LK4BfBjgswgUSth0VSrGpIq1rgEZzEQCYEtrPKlC8iDYNI7foZBmYcgGuwZaKKZaaK2ZjfkFE/NX
NyDwCmipqXeyCqjV1adzGSLyTxrGmTsTU/86ZeyB9Bymv7/7OXytWadyTYJZguCnNb1DIeGhCqOj
Xs77YS4OUgXSWcEiOX5Im+lIPiy8Gy9S/1SuCpBUw9vNP6An8JaeB191O6e7MYPyY/7QcoAtQVQs
yB85YeubVeZGS+WYlNIAGewlj+H80CqEQJApGC7muQmmwUG4gblzYNCYFNlC0Wc2VcBhqvkPa3zI
dIEbchex+fuMn9t62obhYixB3e+bfF8rRyKKuzyXAFGUiRY5zTBs5l6eGmXsMMgWHZvM7B6T0c7c
si8ixyqqt6XFFVPbxi9itIIOOdcp/jV7gf6KLKtKVyr03BReqfiF5akQjjIEs6Tc74MegqIQXF5A
N3z394gYi2okVhHoielYIBk2RERb3C+0scAE2UhVK2vowKaxVKkDqZFcfZ6ETAoiI8zjecqqTDMG
Ownan8bd8tHcZiftx3jQnwvUUddXcwRTsEiSg5uwGZuVMQfIAk54kBXMhiqD03tR52SHfJe8jKiD
a4ub3fcUOyrMb7hLNYGIIYRexTZjtWtkO7fkpMSgmrabn5Njfyh+Wk8WBlLrG+JND/leVDPgOgkS
RJQ6gddAkPruJKa8hEmt5dGxLnZ1dx/br9cDIPeEff19FoFSAbyU6JMaBkqO2hG5NUfLqRrDUfW7
2To1vxWTNuaYmJRPSrIgz66CUO/8GRDRWqQqzr3rqUgSge4ARnFYChl5HRbbHiykgQ+Dbx6Hfejl
PwBjP/duvRdW5GiQYy+trTXmiK1jYRlN2tp4OVA8m+JEDxl0hGgzRsxQzPM/FFTR3EIOSkUVvjuD
CnBBGxqVjYIqiLFdbXmvyt11f/h84bML2thgOxTJmvVL3UAYAhDByPY0KRzNWyKPaniuq0WXHxJM
64e7rlVCCM7UKFDkoDbRXKsieui3ypz9IdcmBpHWPk8eSlsFA83alqHt2H2HTmcjV3dW0zXdTiPJ
kp7lWgUW1bQXzBJag/JWFa2Z+gO4jvy5NVbbX1SzaQX3Lzd+bFfJ+GFZRXJdZGEf5GcVA1u/dEz0
gurjEL/Kg4sRQA2lOPJ8fWt5R3lrk7kv1cwwcHelkNGLf8b6Tu2frv99gXewYAAqtVzFCwi9MtNw
q3rX1Jbbyj+vG+Eer+0q6Co3vc54SG25sRGQynN2S3bIzjzpZvIMOnktflHS43PNG+maN9aQzC8R
tPGgcY/yxUcLyNORloiiPeTgy0N7+GeOI7sTXTDcb4UOMrJrxPsLeqAiqfJqbuwhoHUTyPM60uBd
30ju18IjAXEdCBuTZXUw2hTCZhNa1QtqQjgbf1sReVeh/XTdDK+OiCV82WHurMTIwizqIaWg3SV/
Jrf/R9p1LceNJNsvQgS8eYVtgN1sepF6QcjCe4+vv6c4e0WwCHXtcGMeZkKaYLIKmVlpzxF/y1bi
cE7n8j/Sa9KIH73YYc0t7362jVDKUWWDMgmEN9KXhtheloCXUlNX75bP5Mbb09E5A59NYRpqXOSP
z3KQ35AeDGc1dvpNC6CRHutc+2rx5zLpWmVm8PEgcehH1PpiqthXAn/J5e/FUAuNchLLwi31KmFw
UpdBEtXzpli8rMz5TJYUkvptzGpCuIFdAJCyDJ0EIF9/wcKZzIwM9xLIjerRi/ZF2ZZ6HDV45Usu
8RAocrNdyEssn7IFzLNeb2hJbgHBTL4epjZ6XrssvjLSQs/NPDGk2jY4YXkpx0RiXPK+E3vTT41y
K6UyS1k8LqCOu49vyPIFInzozhPvkmdbZI7Dsm6CihKaogv7aMXMtnSPZkXrx5Zgxm7+BfimZP8i
O7P2I4mBffCb6GWhT6gD5YxG8JnTccBw0zBiNvUg9khiboZItFPhJW+fkASbShhblxWXJZGYzkal
Et0o5bFC5i63qwAEVaM0O35ZvcKY7ucKwNJr1ilmJyqzHRq8wGhc7EnXgMiDFh5Wuz7UKrpRGFd5
wVpBjSZJ7tYgjRMkc+JbJ2vsrBydOGFUefZMCIsSGnbJQOyB6vH78y7pIKThHA1+kSpXYtIgSzSC
nPtx+VZJ8kR/x239nnYHQgYE8BUM60ulPYGQz8JgZm1hOcmK2thNOun3ZXl7jnsrjyjy5iuqpapV
IKPBBoj8nBT3TaRZ4npjTCPLAvcsAjOqCsF6FFCgoARpxrpqINbh/AaUKLVbPOr2XAPFBfybqGkC
z4g1179r81uJlIIaXT0p8tTEaIVkM/KPusHqTlGaeVkeUY66Hbj2NlYbQGbkIqCx9ai2NbURrCYD
/tDlW94NP7e/C+V/orksol7G3L8gmIoJuk8glHnjYSitebGM29dN9EPD2kXfM5KtVEplQQYJVJdp
BV8tWgEY4ToABNgDrDPDFvcsA98UaQp6zmjYkF9jo0NZw9dtDsxzP+Jf9BTYTShvTKnA0KDdw2BV
GXvKGB82XnvtGylKD4S3asDUruwhinfHA0gvXfZh9gzC2IihwicNk8tV266jj302U5+/zYu/hqmV
y4zj7KvnRhB1a1JcS0raSoRrMLojI1SA83yQbjkPuBlnFmvH7icSgSSOTS80KQ0q/cEoLzcrICby
saYFuJNfk/KjYWHS7LkuFB//yKBcV1mipZYA39PnEz+q7vge642KLaK2MKrSpwxqI4xyJxyoEsFz
IWBK+TZ9EC0VW72qL31F33oGKHTtcUcWVtj+B9uIpPwJdtv7UpBTPLGBGIiOcNDt9VYICEiewSSd
2As8t5dJOQwwTax9aIiJ36SHWIsBMVx87goBfYRmIToLNMS8KnHAtI/kGH14yU2wqPw1tLFo8mzc
LsjuUOIdXdYy9v6p3kRSp9KiQZvUVAEI63gVS46uP172s3vFLYBg/DkS5fAGreHUwRiTQI9nYBZ/
nctDUVRmOHoGpmSjlkUltG9Wb/KISWx9EkwKjKElIN1BBK6bXTUMZ5hA9MXQ24yFgsYSRnkmnlNr
hZvTPGihcPw1r37va/fy/f1Fx98ORDklIZbBEFmqi9+ib0bMKrVjuw+wpIxHmrkuv+tr3z4Xjekx
D3leYgEV19dbi0Xa8MIhJmQ1N/Wh1OzyugLqX3dgTo0Tb0cHWRs1oRslcrVgoSbOYMlAiFiu10Pk
zRbvElAw7oFxo8QRXZJFeUUhybRUQOnM566iJzL9ux6SU4nHK7ohjaZPvcWbK6X8otBU46KitBvw
an3MS7k+gPYT4w2TrBwYJ2PdIuUPVSCEyysP8MTYb/0qGA+dy3mYorbZ0797M0OoyvzRSxpmYxQm
seg4sLYgNMuuSTZVeCPg1pFNviI5VN8/M6b0TiTlS4pYWZKm5oFHhkFa/feAhcbeTFEFMKOf/82X
2xs5eCeQciYFh4c7nfQoMO5Db7wJgxysTaGLJ01AjKwFZG0/tBqgarF6Diw7pDzLms2L3EzS5Cci
ygLjS42Z3aWEHeqyfVlpPkrCOAPaetjtxSA3/v3eYepNoS/9nGAtNBEER+/q2FyA7Ps9mQT5OlxW
Fm3dDizBe4GUPUiFoRXhvKgYuTZllBKB+92Ysh3+IBSt/35w9r0wyiLyKU/SqTQwvdocjP6q4X9L
CauBvXeDEkF4UxGJ6joNGSRPS15rCH/8uXkOE0tRgYjbafa4cM7lTyV+fG8AawPgWyxSKggP6L5K
2zdA5o9AYlS0LqABUAAjQzDAerrpfhheG0iWF3krsDEjR/ZJXXY4E0DOzzTP3/8ilCVOWVdwTYw6
d8UdayyldC9LyHDTrLNStlf1Os/ltQLmyYR3Jl2z1aEEIevKUP+POcz7k9CGNqeAW8Iikz/n3G0t
gGSL68EwPZiA3/dbEG9hMtBe+5Ihdif9fC+Xeta7tgN/LydoIHmVXMlu75vM0YGJNNmA8/2RISf+
xWqUEV1//+69E0nDuzUKpyRrswh+IdwuyYh6+qc+GRkUEEUDzDbUXWo5+IIbI9T8UFT9LOO8dmjd
SNLuLpvBTkhEDoKNfcx1YhSMrqwlKRhVZ74VESyMIMfFylBgAPu+8smu6r8fE3wvjNzqJqDMlnLQ
2ljjfHGx+Oqu10pTAWKcsrCC/49hyXtBxCA2gto8S5IMEAVgjQQb+G16n4+uBhzF0OytqjS1yVpZ
2yGvCcVHlXi7ScqOQZcVpR2Hm+S92W1/RN9aFw1Et/Qlu/GSU3Rq8aLb3K3gzXcEaZdANGEp81N6
8/ZbUKaeTg0nVRyKIrW2ehinsaTRsFaOtxl6s2/rb3Io/Yz6KDfUXhZgc3JQWrqjntojYYLLLPGe
d3U/OpI5wt5Dz9VnyCZq8uGmQdYqkrE0AOJTk1VlWk05COwlXznzFuiKzByYvuKLet/4qRMoL6xg
idzZJXlUeSGRgMbDcTFSf+Gcy5qpr3cZYsIpApo741naCQWhuZuzUSFEG7dxs2qF5KPgHH1TDHMB
YAGWrnmre85Vc/DlA5O1YddasNakoPKLXSMa2jdKYl7uG4Azd076sDhY4QNoh+yPAbyAu3xhDcbt
vvEbcZS7NhaOF9c+0QFJ4lbzqYL5r2lqSiCyZygK42B0BsbxSpLF6Sr5CTbj3cVRre7EWYixRRP0
sS7HBDja1cy3o9Gp19DW2O3jI2j/cq6bL0PoMk7EEkCpRzeWGha1IGAJAKN4tX43CrM9KA53Iumd
AYDyxhQY42MsmeSWN850wLKsHEfYtzGE2CyTBznyGKdifSfyG2wkCKHQqOq0YKPnlL+OdWO/DdXC
k3GbHvgDUHrGF4ZEck8fTHrzoagHIllqTFGOnQFnrXuauwJDsXU0L0J+x05AdhalYNQbadTTAOCE
UIj5VwOTA6h6fgOcPgdTzxaZehYAYVd74y27b72zYPdeMPUazFHd8q0AynH1VD0ld5Id62bY2zoO
W2EM2m0tbIjlj9V3xvWyPij1OgwiENAlZZIwj1L6wM8DCyK09FQd44N8VX1n9s3Jz7v0OSmX0kXR
1KFBr/1nIDpz+s5SImRCtaMARNWRD8PVgJGBzDR8tLkvn3Y3un77uvRzlCxhNegdngcFm+PpT3G8
L5jLoPsx7kYI9QZh+KhJ2prTfO5Q+qID4rk6kK47d3Re6zol4in7ExWsd+pDj+pPmITkihLppTaY
ta8dktvCS4B+jX0te7BDk+yilRYLq4V5VsrhgB57WFQFF8odCIlQdmhOBmAWJmC38uAlAeQew8Mx
JVIOqNa7uQx5MMt2zj/LEKGtPsy35IwYs3uExIfLOsOUSDmgWs2iKg7hyDtHcEsAShWP2QyipBGA
v5KVCGbpKaw5AYYjp/dZooQ30qEjOQUY9bTWjLnfjFMx7F6m/M1SpHMWz/A3jaN7+G4YVgwfamBn
EqqF6jsrn9iPljZWQfmZQlxztBkMuPGg9wtsFKr+dCN55Svc6sqZusU4IOsKKUeDBqGaCNUs+fzt
YpElghFYUvVB8F4J1oPuitVT2E/Q3o5IDzCWGCOPjH5QfdEjS7Z4qY4EFFq0Wwuw0Kzwk+HLFMrN
NKGutC2PiCk/Cm5yiFoTZK42ZlsC+cdwM56Ke8P/BGHGOzejUEENiBEA7TaGxqv3Jt+xsgpPcwhT
WekgfWdVkZl3SjmYfIBjkzr4NdR2kbSsB81aA52sRgBRhQVXwbpSyreQ8deE6znFj3Xxpi2m6hvS
8czsUQ9k8OTs5ikbVaF8ShwWai1zKD9mE4Zjose8Ec1BsjPO7dV7hiEwgniFCmlyvuj7aoSPxorJ
k/hEJtWSR9kPXf2eu22vM5dUc2sWTAHD/BTKv+CJn8ZuRiBV5F8SjFnwXy4fi3WDlD9R1DYeZfDG
+9Uad/YiaWswrqC61Hq1NAFxHltRo+UMo3tFfbwQvSiUU0mMpEzVBdFSF4ClBllKCNz52MrdMjVT
IAwR7ayfGr8Ak21z394V9nJgFclZoaJKJdXSxBvKTJJc0jUCdLVdRD4ByhvcV8M4RYDX7SzWchnD
OGjgkxZV4FLmyJMk3Grr90Y8ViPrUWLE+vQCGwqRhsKhb/Ra4uLIFucvAmyheY2bnVmrUKwniS6o
Zbq68o2IQI0ARydO8djJdvMDEDyYKM5PWfOZhcp37lOlHIyeyv00hTAK2RuPBBx7hcsG4xCQA5C+
Y0zhcNlImKpC+ZmZS7EENCB2kb3serXVXwSoQDkJVmiC+8Gd7jkwZl6WyXA3NBiKIgzDWrUasCIT
X1ODakntaD3WHGvsj6WPlIORQYhXytOE4ocBtKvZnAprGFlDsQwvplJepo/7ogEkq4JRki9yN5ox
a9yb4cZUyqFgVX+UEDXovlFxdryEZlZ/nZsrcbySJYYyMC6MnliuEFIaSgy3ATi9MPuh1id1YvGc
MO6LHlPm0E3j6wgFo3rydB4glywPQS78ggOmp5TXaYgQRvaGrz7mx/5Yo5yo3+ShVU3mfDcHpJCJ
ipGp3XSxy1rWZ10gFYuUfJhrhVAr/rA4SwriiJuKhefGMB56cFnHErkIaCYMkfaeXNrYxTG12R9z
Vta//52wwguuY0xa0XB1GfAepBbb7X47WOFtd5ef8XY5/Fn80RxlVz5wLyxF/0sa9SaSstdWlUYp
Q4XDr5+1M+GLzk6zYSsgLlpcMnYIVigWFc1f3N+bTMp8l37pQU+so5sGVhOyXYt569QEfZ6b+TNG
STi/+sJizWRdLWXRksSVXK2jg1csVgQaZA1wQpc97M5mBXlG/hxLoAKAPgmVZEhDxW9zMGRKbua0
N4ROzvja/CCdk/zQWmFhMgOP/ef5TS6VcsydvkKwquF5FlzOzO34Hu7X4rzCVVKTFY3/5X1+E0d+
nU2tMcrjQZlj3OQS1L5sZYAfMJzk2GN2FC1zJh7Mvit+E0eZ9zqqmTwBe8dXmud49GZx8mqjNtXs
QR1ZiGH7ruRNFlGizdG6LpTLdcFNJoq7gm1K7l6ilQnhvP+9gFAB/GbMOdDRaod56jJtBxGvf+2r
lnDFOdzThPEitMZvWLXnvxj4H2l0WDrwg9CKihAFyr0cgze1dEPbKPzlLHm8G1+BONWtZ49hCuSj
fHwP3oRSKlmrcm4oJfYpOmdx4uf5S2J1boMiRuqUVnjN/evNc2J5b+JolQzDJFWWUPTDykvjc2Mc
mo5R4dp/At5EUGrYhHAe3QwRmYGIAHmFlt0sfWhy0dPlu9vXwTdBlA7KYSHqUy/Cmru7bHmQw94s
5S+fkIGONSiDMLCq0ZRBDVgQhHBC/Gn0sT2LuZXXTwVztI185A9KsJFCXdkcZbWgisjKtLPk8qd/
0PCwqPAiHliTNfsFiY0s6tbqLkxVhdSvR7f1p8fI6Q+yDVi8a/KGNSyXu/uYbKSRb7jxE5pQt2MR
tfCy0q9hucFKyf/2fYgybn5+M2AICvSQuh/Lx6pY7KxoTCX/dlkI6xDUyx/maT4mBXpGGhfk6q3C
JITbdQKbW6Ke+VqImnEocYoFtcXhFN8XlvygnEhc0T5KL+vPy+fZneXClsEfraaeeH7iCx2DjOQd
nBzO7Mz0PvIIcQJQcBnLPvuP4Jss+q2f+bQe48ZApGYT2kAk+79I6bkB5k9hGz4Lg2fX+2zEUf50
0BVQes26Tsa9U/mxiZymPyTMLtCu79mIofxoiOESZSLFhLQyOcGUfpB5lgps78LX+MkACACi+MQ1
HhgfbveJ34ilHEWVKsk05TgdmTSfff5U3Ia+cmc8rsFi90DOBORv/qje/XuiIDwbG7nEQjZmli6K
VCnaAFK75kYyrsKZ4cpZXuk1EN4I6CZjKgqgD7wGus1dia0UGRC4MviwE5s1hcCw59fwdCOsrYc2
CjOYW9EfueRBZUE1MHWechgJrzb5XKN0T0CTujvhwDmts7jGK19lyNwZJuZ64fmgkcKHXFrjKZZR
II0KqxI9CZhTmXJXZ1dy8tStbssso7NukHIgoBxdWjnFg0XyEsLzgsI2ulhB+a26qQOCxslsEDJ8
JD0Gl2R1KfMYQn3tYsVWfSb7yn1A+nRkfozZV2ZYOM0ELzZ1b8wlUq8efku2cluSDtFJuCuOE+iJ
UkcDw55kCorFMHHG1dJjqUVIIEcLyCXdOmzjOKv+Ok9G4DjjWz0yuZ+f6229mTfNFQQiwVwSe1gf
WVbQEnPAEFlirVYOsEUzsUNnYJ2S9TUphxIKVT53WqH70rl6RchKfgG6Uo9RKuXBcTP05sICvGNY
yeuU7sbqcz1ZQGmF7hYwLK8rdXGjKnrOQdcllKONJ/FBjkcr4obvjA+6m8RsLpcKUTidHxuJDOr0
ruASQxlrdJgXl/S0uZtecy7Le1XMC96AxjiTMRnULwlKMIQnrLvuwA9SXOsNyvshSrX8j8YvCfa8
GWPmSgVVJCvFYLzA9IjXxGUglx3R4Ob6+wIpgCgdh1CzRuPX5YPuj7psLpZyQnmVSygNwyOQWVxg
+7mr8Cj+/EFalr2F3v3Zbr4XM3N9jaFH9KRXp9d5zGVoIfKB4g6AhZS8+MBen2Q9IvSAlwLkl0wV
4GP7H/+AF85X0SPB1RyOlS1esYB5Gf5OoiKaQWmbuFxRXU2Xn1PydYoVkxsZZs+SQbzCxgTLsQBT
04Qjgal6DF2tvZNjRoLLiJBouMmVU2UuytChaONvBuf1vSNGKQg8gzBntEBZhyF/vzlMJKxFqRoV
qqk8GCtkS0l9gUnzulsuftNxiXIea9tomhJWGCsE0KrDp9r4qOY1tjNL3taTsLY7QfoiasW/R/p9
F/BJdAQTA28wVgHXsYAgV6pVU4v9JH5hWDDjrZOovAcKrqHogyiaO6B4ap4Eu7FWU8X3sgq/vas9
1vYu06gon1HHdYYNHbx0U6B7TdCdKstweF/wyIpcDA54l3FERmpPT2zJZTI1KKOhY0aGOHJMjcS/
Z0t2y6D8BOLZu48mU7nPrGQj4BFJfX/4nsh3Qsao7DA0np7RqqZiVaYBZduxfZ7HX/J8FceHy/e1
qxHALcQgjQCUOo36Pm1b5lKuR6BlAq5jAt86sYrP+xIIaCBB9/2A7xFLa7Oqk7j6k3GfF49x1DOc
HEsA+fuNX+jLtU2KfFR8YNH4ILk7ZP2ncmpg9v7/GSjXk+V6nHR9xvvrD+GZYBOHr32ISDTJIn9o
iQzStP3S6EYg5YY6rTMUI4PA+BXjOXNCAPhgGEk1M6D3ghXpZb2/rAi7UQSQKyVJ1QlMASWxmKUl
1BdN8qUwANuTBQo6OT9XBssFkSfnQ7RkqEC4VXkBaJnUVYriIq5DFiI6s8Pb1pfBKTMCQt0A1wa6
6OwRnV3t2MijzpU3aYI2JuSJyZe6/rKIDO3btVHgK+JZ0ND/opd5AOk0zU0BQgZAAXUaJvv0o6IZ
9uWPs/cqQfcIeAQ26FCef6/iU5UtWhotvD9Xt8Wam0UrmFV+RhHLNtYzX7LKLXvKsJVHObYMzAgt
KnBxMPPXa4KV+g4JoD5ahsgAft27PVkV0FIUCGPka5liY7tA/snLYk04X8oUrx9nu81XS41E5/L9
scQQpdyImTn4vjpPQfGcO6FyHCY3Uxg8aXt6tj0J5YXKOY4Tfo4wvrSWpoQqfKWblw+xW7PZiiCn
3JyiGDoxnqsi/E9lL3O4ayzZmhgecpGPs3zeXhq1lUYZjgBSNsNQ89DvFjP3e788o65nge5wdUB1
xaypvNYTaMewlUdHQO1UAwEeOlfbqa/DHSRmt6JlmLpYuzoXvhKIdvkV6712d+TtNGAm5XuRrKwq
ArY4CB62Ql1vB3BRiU/AiKYDX1lxy3sAwaSYp8/8/BrcQ7UpYYMg/irDNzJ8yG6UtBVN33XEA4om
Eg1M3K0/SCMMs9iguntqjiLmwaQb1o7Evj0AFlPjFbJpRb36RgNE8wJCg8kA4IM5tnclk7Bs1yBA
GihJvAiUjg9FP6MX+3XNJL/MLT6YwbcA4Mr+oKJqeo6vudZs3OkgsOLoXc+1kUppkVoXQ5zqFedz
ChYC1Nztutril8oOI4aB7N7hRhIVS+dT1sxaHyv+mrk1IBHm+zL3PmPxGxnUd2pLqY1lTPv44am4
Jnyjsj258Z1oZm5u1YxHZndKAEC0///F6Ipfv/DGqgNFlXADzmQ7TYDxIdL5qj0Oz81kig+kQVKc
WUNnjJt8LbBs/FqsrN0UCtnoR3r12FXtaYxaL5ELxm0yFJIu9K0xkJ7wD6atefTr1bm0mnR8uPzF
9mUosgqkAEOHgb130aLe8XPSi4o/y4k5Jrbes3hB9y/rjwS6aT7HgpAuZR4HRufPE4g3wwddYtzU
/ksDyDheNjRAV9AlJWHRgUFmCKuvapaOyZvUNqyhscFAg20mzWcNwu/eGnjfZB541YpKl0JCgN4X
S02I6YWAG54yjfE274bT8kYA9f7zBZCxwjIl0MfhrfZDcdEhAPRxdcQ8G+AUrORT24JbieTIG51e
Q3DcRSKHoiDfWFn5YjSMFOG1rPjhvdyciSjKRkItSSkn84mBQffcX+3Y0uzOAQHGKJqYC79NdbM4
dVhBW0oT/OLIU0wOg5yEUAVrL9Z/sQm3GzBsfiHqERuBYFQ2nQicPASLAMqLnMRbb9eABzdy7DDX
GVhKQ3n6RowSTmwWso8yOdFBO8R4XYD2jPXryAI3pSswUheWQMrh6/JqjOG0ogUp/YzlZ7B/X/Yd
u5a9uT/Kd1SrbDQlNmz8pvjda4U5tAc9YgD5/8USwMZBwBqkD7jwUsODV7cgdGCucRYt4SG1gdxK
yO6lQAK1ozWxwZL2FeNNJnWwtM2jsF5IZ8dd3dUuHEC43/0Dh2zcsPpW+7f4H2HgoaFSpbUHjUDc
Qi2KSDXbaTHDxWUzCRDl+mh8b1KoBCkfpGmoGlXHrpDwOs6vv3SZXZy069XL/OE4e6B0jL82vTlE
DDXZDxYxD/j6CXFCct0bwyeETJIctjHQi0aQ7GTOymNCcQyUYPTqX6nH6kVf1hkIpLynLAFLCN33
0A9/aWc1qN3wRUQnzlueCfGZeGXYxffLprDbagAB4J8zUu6zbZsJNSsFaBLe4FSHIVADyZ4Poj+4
q2VYAgbEgEXrMp0KS3sop1rVfVXXQxn6GagZnsio5Ctu+M/EMDmAKqJG0YP1Fpifl8+7m99vjku5
Tr4shwrA8r0fzrPVANRB+tIYz5qYWHrf2Lr0eFncX64XHgAVBYB609x50Sr1CQrOPHqeJMpLHLxT
JlYnDvWhd8g+HyqzNTKPT21QgIdFBfCtCtI+ek1xAleyACxVwxdvp99oFR1A8pWYMyiv/yHqYSV1
xLV8sNONPOqRSHH+aYyKwS+x+wn6dLl8iJtfyfCU51/qODNFsOZcvtvdV2IjkXoleA4xDqBp8Sxr
h4z7yeu3l3/+vjVuBNDedIhVkFRK/GufPLnCTC2hyLU1Z7AxveEOV8xB7F1n9yaRXlNcRfA4DAYe
vjAzMagpuIpL6KeL03IDJ+A2D9GDjHXz0vqfJVNuVp9mKY+XmKBXjEfVw7b5OR+gqKAVs/RzfNXd
gz89M5crliNg6A29tigArBr7rpgSVWI418WTtO89UNu6rjGLxs4V8ocsfKzdKbGNcdCsCOXURcoY
hwigFm3yJTBHf8t77Yw2+WBh92+0h2aKbX5QHpcoxcRJG4JQGvBnDkPDiD//aDQqOKbAMgWqKUrD
hrrsE0nE9+4QWRHvgOvGBDzRr9YLnYKRSO8O3RMkz//I+0DsIhiprBQTQA1bE5yGRxXDH9kv9YW/
1zxCNquolmGr/+MpaWBZwcjrpEYpCPyhKnbyCGcYRoGfVYTKqWMwF+7Jy3HhUmn8OHGJV+A0wfNJ
AAoafgEbKesZKcF+2kbod3gdGvqBOy4XkrGKGpRcGsL8h5VpBeGI5OkmwSPSWVDxe25BAYi5Am/G
g96C8nRCLiMXRVfWjw2UWurZzsEQlmYZ2thfyurbJ5RyK41Sygp7T0VbKmSAhTuvR7DXOJzV2eDN
Dc3USZjIgrvVkI1AupGIfLHuogK8K9h+Gp+RWJGJw8QxrBaN+gwks7OTYicO0QDjM+5pylYw5fSG
iUs1eUEM0ueWxtnVeD+2jDRg75HaiqBCyFbgOPRh1NVvquEhqcKXFbB8lz8YSwQVNGrtIhggDYG+
R3fZWoOH+zMP4fYQVIzY61VelA1eWvWWL4BvhgVex3CMO+4RS12xQzZqQ5bOs74N+ftN7B3iNRLk
CbF3kn2Zmm/TWlpMnqvdAH97MCoaVDo9r5YaCiCdSyzoHwaPA4NMNljVkfPkg+Gz1p72vxWacSLY
4WUQUb0/VVWOOZ+GGEXpihkrtFwZH4UwXr9c1ojdyEXh38RQWiekDdeX2hJi6jo6VMH8XdDMAaUJ
e8QKUmvxCEF7s/pUcX0rltLETKjTLjaQV5fHtTIJ/LXqq3Zn80Dn0a8yl8W8shfMb+VRelnxY1ZJ
ETqOtdK5s1yYgHVyMQFr88UQtEbn9ECaZ1ztXtl7K5PSS1UZ0rkUERROQXs07N4lBZjxqgdJATA9
Pe5Wwqwyq27L/KCUosrVNPNSzoe+fopvDDe5hUcGe9+BoMiAjvAXVixTRni9b4BvOkQF9IkkgHpl
GEdfaU8RAni9O03qw+XbZJkD9bCFsjr2oIGJgnWw6v73HP28/PN38HIJmcTbIai3TMXEfFeKEKCf
xCC+GYE1gv++0R9IuYzk1Crm28qT9MLq6+4mfhvJ9KM2h30zaTxYKqdgPLY3uV1ZSmHGJQoIiiN4
UwWgDFCa9aYAzEjWt/uLY/tzbnpeplUTnc9SAKHO5/BRRkafgsksdIWvBEQmc5lYIAyr+DA/A/S7
NgaXhN8bZhfojmQCsNutTtlJuja+CV79pLrF/acwDLeXTDkcVYwxShg3oR+jY/gNfBnWfJhxy7Er
3PIucKZdgTMLjWEZzNul/E6zFMa6hNgMz4+jXdwRNkH0B1YAhL/mhbzJKrX9xf4NzCVokg6WWEqi
HPd9iD0F3R+C6Im7/2e7GnvBj6FgVr4EfqJPFRDQS4SOgk8D7xXl6IShScNKxySEfJpdAtKD3RZM
3doENWc5aA8cKznZ1aGNQMrHxWMX8lzY9QRnkLf4p9xGDsg/hgDOma3sIcMIs1UGnI3ZdIaXIM8h
nTGAMkSWMYmBbjudg4Jod43HeOX98BG8oa9DR7Kt3pP6feJ+7pXcSKOUtgNJM7rfSLVBgQYG9EA6
9IA+Mm7n3yJUls1PtuvIN/Io3dEMfRQW4Df7zaSisDD7q7BeN3XLGBolP+bDJcoAvsQtYqeVp94L
aQ0VtcnmEEyGB2l9KYC+dfkz7erHRgD1WKTlKlayFoc+jzXSHkxS6ddMPyU9q0S4b2wbQdSjARrt
qJYRq2MFRAzy0CwOSZBZrZM/Sb/FI7ANXSbbwK4GvomkV8nETMf4ZpwZGPhWngk+VedWxwXtFYKU
z8LfYnyp1+rIJrTmoqQZpgIwIE1ZeDGfnkNm3ZPxrV7z540IXk3FEoDMWJYRSr8UElsaH+vxduTu
L+vE7rfCAquK9gNoyWUaOaMoCm7uVORXfIBIpTdje1IswOHzrmg3LgHWI4R8rBdgz6RUWdKB+Sxo
Oiqs78P4qEiw0lrJUcCN90LscfNgDvwn1F3FkAB4IEFkBCD89zLytZsVDBBGgZo7fHKQMYCdj2dN
ZUyV79bCNnLoG0yqlKsnMeKB8iy4ZPIh8g3vH0xCluvbv7Y/R6IhSOpMb5O1wFqzEbopki7lWRdY
8flerWR7HGJpG83rR0GfY9DBwZLSBz43uWeyXV+fG4QGMogZDA9YMXwC+h9WBXz3dMjqSGOdN1B8
fi9ZL8LI4Dqy1QCVG6QXhedtUN5eVvg92wWBn64DW01GVZ/ysnylin2aQ9/z5hxJP1X95fLP361s
bQVQXtaQB23UBmX1hxq9ZQk1ScMy0CcJSLPiv5i/3fN8qPFKgqHwOmpbVBcxmcahLTTISzu/qoNV
uovVu6mIbGHxx8zL68ycpftatwdW9Lh7lRq+loLxAVl8dS0bTZnAq10oWErzsfBqVuET/r/PfKyN
BKIxGwl6lJZRhsKd34+G2y6VMyQO43PtOVpwdWkgYQBtFk97olpqDUMegRVJOr4ZYVoAPY4bnbCq
60lWHiT3OYDFWYa8Z2Qa6U+CKkwhn+79wYQk5Nu5x9JsGznDBCzv7muin1P5pddYr/7eV9qKolzt
KmM9ROElzp/q3Mrm1uxklsvYU0GYkiHwhoS6sE4VZYyJB9vPokYBgWskOPPtVfHc2YQkbDnUE0Mp
9tzEVhr5bTZK0Za4OE1Hj7dWDzroMLpf2shkUtxVi82R6BgzyaRW7TDOlv0WQ+cfUpPCaiQzOhpf
SY2isvE2eqzxItbZKBc4hGPRyQXEquM39HLa+mfGTKz3FeLta1G6p/LhUgkzxrLAYAqEQYfgThuA
gA7PoOhur4F1yWxWs45F6WA2C5VeKsXqr3Jutv1NmvdgiGQ8xHvFrK1eUJ69XtZi0QFR5E/CS1o8
ZNydiEWRsXFV/lESGckW60SUl2+HKR8rJVH9fL7nk+sRxOssGh+WCCp+WeB103hKFZQ6HR7NpuKq
URnFdYH8DDrn2NwZ3c/CWJYEIHdMTi9B6JGeQXuOXfUFlDfeaqEV44JX18o9bNqw8zjG+eiuVpkZ
VSiHGMJaxd9d/6Ln7qdg4bbHo1xFyM99K60YE53i3m7C32mSobTpX35Cds+hEtZVVBcwGEi5ij4Z
pGzBLp5viE7RfJ3552hwL4vYNdmNCMot9EMmFkUj8H6ue6LxO2F16nefIxV5u4oxFh7DVu9d6jDy
VdmUuuEP5U1X/xYHX8NwR3nk4080jLQ3QXRRLxkR2lVtNfpcWhbmnAHJS68r06gW+/KN7YZhiPLQ
qFQFA+8s5Q0Aqp+URtihNWWrsUXGKAsLIJQDQfRCAsqKXXfLlVt5lEMgAMkpive6v6qzuU7oA0eh
V6TlfTImGNHR7yOxfcnWwkRifBQm3pWN1eLV6acwLg9lriNKi0akKkwSml0T31wE9W3TGFCSPe4H
HANkpM1wBcLWMH1dfsWuBm5gtK1jU/4e2UlvcT6rd72ruW/SaQcjims1jGsNSN7xG0Fhilk77bvW
txFAxR5qptVTHfcoaqiKBeia/yPtS5bj1plmn4gRJMFxy6G72ZPmyRuGLVuc55lP/yfke44omKfh
q2/jjSNUDbBQKFRlZdpDcfKjL5RmFh/3j4445i0w6QTqx0QX8OCfz1rUc0ysPiOXNpgwUtWl3EVl
JL3zw6ISa80H2dO3uRttuKVJ+ib4I+wvNo2JJ75Z+qUZwZa8HdGMlHaQRdi+g6m2nGPI+/708y2S
NaFNVSKLseQR6G/dgeb6XaMd6jyS1bp0OoavzrhaXV7uJJNtFJGpjyZ0xMGEE+wwj3iNUeXrEZwV
xA0xjijefmWNmEnVaZkX9WXmBZYJQxCoOkJNrri9Q+n8mgQ4VeE0lVhk4lNMw4ELxFt1/IVVxvEJ
srhUNEGzl5LAGivw6Pt3PoA//+PimCsUQbQ29IgOJaqWeRW+JHvBlc7Ns3pD9uVZRouXN/GzCmfQ
FytjTkIg4+FvGqhTKt8iEPuGUPEOEouWsbtNiYIEzgQwImf9/vJSV1P+hVnmUKSFmgyjlOIA+sBp
54bdTr2dC8kuCerdV0ypoqSoKBWIBnNZxBkeUQ0BO3OoPszNW9Oc0rawkKNcNrPuIh9mmNBvivlY
aGMR7mfJkjDTNM2uOPByk/XjhuLD/1sMG+JV4s+TOXc+mjnaPt8E35p+V7QO8Nkov7bbadcaj5fX
tQrDwugv6oaqRKuIzMIaeVbruUa3TL7pMf8m7WbdGsYthGzQzq3tcN89SbH7FbTLwiqbvMyqPENe
J0GyTBHTKlos02SZPCKMtYi5tMKc616HSE8aCYanCZUVym5vfGXwbGmBOdJmFQbCkFFqhaK0+r53
6gEsIgXkmwvv8ofirYU9yUYsztMcyV4ArauJQHJI4LnC2qldLoY5tcOMiZmuRrBvnzUwgeYQbsrR
Km4PoterVgd9u/oGRDO8uLi+MtxdMvDB9J/P95qhFk1UaggWaGVed357EOrR/srmfZhgnFzE8NRc
t6rvFfFTZ94SHlie/kQ2CTDEf/8+i5U1xKEhUYXMKW2ey3zemEWIcAf2qnxTCy4BYuHyetai0dIe
49iSHkW9ThOcUJKtCtCWANDc5isJx9IK49x1nvtDJCLdRWfrO8VKJqcS4JIOXGCZQ1Db4GFoeMti
fHwaQ9CPTfhMo/pDr9xGfOtDzlAYx9lUxsdRvZymFmSjYNQ96A04wLPny59mNYYvd40ucpGmJTNA
VGaZSNB+oEkTZY3QAbKgr4OMTkRxXJtrj57qhT3Jr2Oj1wzNm7ZpAVGnDJKN8nW+k25oMz7aaJx3
52p2vVwg8xwUsrrIjRh5KNXRRkPDyiAuiHQCGQwXy0Fd7NLBYmKDDGyDOCLF9vCoE4R3fFMBwaoo
Po6uaot8g/TkXDLIRIoa5bzej+DzlHJvdiRrxnSEvpX/okez+q5ebCQ71FmRXBx0H4uTrmag66Wd
6cpXSK2/PJqImjyoKhQNMzQ64yaR0jXjVDeg8RIhmig2t83AQyLTD//n3n2YYBzDmM1Wyoocqdgw
eGbpVF3sTupOkl/KmHNX8UwxfmEWWdWVPtjXCKrwEYbZxfyHMSV2L0KAteSR2fzHGftYGeMVRFRR
lBp88OW8a05GbrKVrxUopr1rNP78yksf4A/JVKCpZ5iEiYNDOkrxEJn0FWQHigQZBpNzgaynfQsT
TBzMIC0kBhEyzSC0KU377FCSYgNk2JqbHGd78JIr4efMS6NXe+TLpTHRMWuqGugX3JTGaXQA+d8A
yfME1oP48feBrn6EsXs5Iq+mNYulMp4vkajupg6E4238oOY7uVItxbCqhpfHrN5eMrQWAMFXRV1n
fDLsRdJFfY0BitGZg8luZgyDh9eXF8MzwngiJjRisAQlwT6WfwrJMUlll9S8XuFqLdv4WIrBPMPN
VqikJmwFcI7IeywH1dh9oUDMDqqrdv+98owrkHGA+y+7G3a8KZx1H1lYZ7Kb3ugGRWtzyZuv3hWs
LfTLnwSbbNPbvxxi5uyqwWQ6kSS0gSDoGtY7OgXtXGbbxG5Mq5ysxJugLDvsqh33UbmajBCglDRZ
BdRLZA5hE+nQLIUG696czgGKuKL/ctlbVl1/YYCue5EbDEBtDE2HV6swbhoIopHKKnMXWtqcJGR1
/xZ2mCMmS+IQCFIJBYEU41Jp4CjDtZ/vLi9mPWZB0RyPBFkDTRZzvwySgpZunof7wR6d3tP2mRu4
Cpjv4RrjG9V6S39FPOjL+tI+jDKnOtKbyc+CKtgn2VYIKkdEUzbk8auv1mkMyLZLBqgZgcVnDtyo
FLMshWGwpxdMc6s/hZv6EBwjj+zBemkljn8ufsxfiSUgoAEDk67IqskuTesmI5ZxB0j1c41xinSj
cuP96kWtgBYDNQ2IUbMwm0obA9UYa98TDvWzUtrjs7IXXTpIqN9CPn14VhSXJsbRhpsYr6ZyC9PM
oR6iGTHGBHFS6M1ghK22nWAFHoimwGbR8VAIq0cZMBi0SOi9/R5RFydNmIoiT+gLsMoOpKitLuVw
Zq3nIB8WWJ4WOQGdhZEQ3RtBcDuGVvcwQ6ijR9uB2EpoyU/chznXJBOIY1LqVZshQaUE9nQ+L3CT
k+5SaHG71V94ac9qtFqskPlgmhal2TigmJIBXhHLynYAcN0KoPfbGXP4lZC1MMbkWCRFVqD0WFsI
fQaAeqYrlVdbWw0dCxNseO862TSo9mClHcr+LCYb37+/HBN5Juj/L9wunuKx68o02Et5iQm87pEo
N5HI69BzHYGJ72UvjvoENRpP6iz9mWoJhqFVCBY+DeU4psDQgScQx1saE+3lXGxAvgfka6h8l7Kd
KrwJPIfjrouJgEWd64OgokCIGee8sH7TDeh2lwJjNjjy3xCY8JycSeBiGZQYggHE9WDrV7VsjUco
Gtg5Zi/OHUQFKV11+m34od3+T47CXjCx2HXhAGAR2t6eSLag9SE1rzBAd+uP99+Hv7MDZaXY9t0k
4YlJrjoXt/NOfYICsmCL3jFH9UO8H0/1Kd9WHPzI+jt6YZeJG+0Y53U5ALBM8wL6Zh+fEvu18HJ3
OvCMcbzyj6cZJqTTVhAET5fewsGKokPS3Fz+VOvZ92I9TNxA6p2ppEIZLH2nAdUPAr0v6QCLfN1t
JFu11coSd8JgG+fY/smxTgPfpa/IhJQwFY1o0PTfb93QzvbCOYdSN0I+JUy6/hLjIIB7/9ycLPdy
S1DjSUlPLxlpQxUAfKc8dBsBUpfQcOAAm9ZPPEDaJsTs6PA5k2gNlT5PgoLilXSVfKeTJMk28iCR
upmcGFOBXytgLewxV+gcjFEUl6gn/SPCmvxScYHKuEDB2cA55OsnYWGNOQmk8ZspyJGsVm4HFZjc
GZ/yQwqccb6fdrwvtxrJNKIDpwPVEuUPXVRzThslwA3aND+KfHKkLLTmQIdIGSewUH//wyMXhpjz
MCmtqZcBLrnR2CLJsvrgF8fnV0/1wgLj89E0yn1WAQdJ33+Sk7iR4eL9B9hlC+hWuwVl4Qsv+15/
ziyMMpfqWIKn0chrsKDK9txZyj45lKGlCXjPBFDxceKGkuOC0oqnmMdbLXOzTqHUxLOI93WrP4gg
t+y+p7yGCM8Ec7FGRqqC1hxlinJQnUgVdj3YLEoj33I+3GqwAmQbk2GYSzDea9WL/EftwnSIJ0HG
lRN9j69DO3ZQNdvpqjUcMYv6JVw9Hp7/2mMOWKVUBVraSIQw2JuaexHakCnH21fnRA3AjPGI0BTK
s4DjsFgTAZd5bday4onfws7OgXufd/4x2NeH2sWgrfmdsiFRbgeB8Cdt1wPkwjrz5XwhVgZJbgD9
RM5Pw3EpuxhqdiW7tsgvFdSo7uVvuBpGFgaZhKgsGzMsFZTNpuAt0I76vFXDa33geArdtD9iyIcV
drKkHJNkTiNAPPwywqz7XTqEFqC0Fpmv5IxzgXNWxL55iRy2mjLMqCaBstGdlOZV1PJrQ6oyV/Er
7nwtzxzjk35dJXgHgNxNusqPwlV7P2zng34uXrWr5D7eVVfRptvxLtLVmIwHPQCOkqzJbLEzbs1J
U2oMM/vmWVR/xDHnFKwuChURBXyaGkZLmEMgUQ5UMjay1xvbdnqrx29D9ZJMP77gewsrjLNXJE7N
bo7h32hmTk8RBqf84CzxNmuV5dhY2GF8XFdKLRhrA531jX9TWajC3TWaPR7anQhuMwmnOd4HoTXt
6i2Q8MXT5VWuV5c+zLNJTyGIvmkmMP9b3xZREsDkZrDKH72N0eRH+n6bX9TIuWyXt2x2mMGoQGBu
KiB3ziZr3lRnGp6Tk3afH4QHBOlb01auRrfG+zGtLDmzUp7M07qXohSPaiFQhTKbOaRCbhSdH+xl
cAsJqRuThrPG1YsONPD/WKD/vwjWuAsmkL8Cq1o3rq7sMsnRS07OyjNBj8rCRJJ3SZr1pQSaOCuv
9+l4jNPXy19qPerjJMsSYNc408xx69VElKI0wH39LO5/U1G3++D0e8L6ayo4KGz/a445d8U41iHE
G2TPlB6L0p6E14Sn9imvRpCFDebMxWIsSqGOl1r0NkAYmEqAZ/Z8httTqG5/FdxIgdXbhmVEUAKH
kJEI8rvWyTaBEz7wKg2XfwymlT5/Q6moRkUtE93TIq8bHhRtsvRfhFttXTeDkq5uiLqpa8xrwzCL
GeLtyJQHW7QhZG37wV3/I9hSelTijqcmt+ppa/yF5jNdwB/3q/lhmb2EqkoaA23uMLk5g+BPcBV0
ijqPDwmgn401BGShrBNNhXwJ++qYBhNEGpCs8FQFOJsu2E1C6yjz7JaKdG2oyk4vY6RFyYZzQugC
LtllQknb9Yqgp1UIBWH6RKhsMwZz2LBpsMb0pP+8bG7tQ5o4HgrUWQxNMxnnnQwNUCkjhC6HALld
dcbYsDfihhCi7WVDq2D7D0vIoz97phbXAuk7HdPRhdW8jYXVHkUX/PsOmum15f/Uv8mb7r7aiHwi
mdVFoturmdCHQd+D/v8isBWBL6ZpKVOYNrz1PG5kG7Cpu3ZHbiibzOxm7223ywteN4pBRIx5Ag7x
R3at96mm5RgFkspdIwCuD4IlLbPmfHPZzjt/+R8OA8mhfwwxMU4zmnjsO0XCm3JCXUqx67u5BfSW
ipfSJzk5KxblrwBHjwU9UfoI5KETV+sBkIz59zcwbhTqk9aWai1jh7UtZTKbn+pda7WPBnaWB/pd
7dsurLE5dkeMLDETrLjfDI/kdcA4XHw1YeT92AOsQwKoxX0FMbY0yQS8qZMNv0l1CezTmtVFv4h/
Taq3y19y7f5d2mBC2yCVqWKUBiYIlJ9+HFuD4g4YtvmCEY0QHa9YRYdKzuezMKoIn3I5hvtc/wFl
SoeAFMsXiHvZyvppX5hh9quOikwdq4ZgWsG/GY+phqMeOrgIpXOLPtxwZ2pW4YiHlPtyXoWNIVz/
u0JmGxM9pdIJQ7gPjN+q7y8RuFTic/BT4YYWGoz/OHsLW0xzR1eCKg2DAFXa+lTGlQXuLc73Wg0j
CwvMdeCnc6tPAxgRpHo/ZN91sinbq46nALSaly03jUkvc3UKxbTGM2jcZGfNrrZ6baun3qXN7uAK
PFtcWk6a6V3aOrrwRVBO2zA3uwKOONnROcvcGpkTxgZswQXsLti2lrqVIRf8F9TuvC1lc9AgCmqt
QPgIPYx7ZUB9+I6C+UmJqr8A87yjILzUbnkP6NXzvfiUTKCO0rCMEhl2xQKaJUJl9zMmuMqa4zE8
n2RicYduVtlPCCNRjiGT9ntT865yjgU2/upiro9Kig4xuCvNzhpcA6zdxQNIqFTdblOQfBWQDEpa
zsLWPUYzJCKrhgrEymePEcdBSaUWb4dIBd1JcQOpJcT6XDgmwVeeKab2YYrdw8xMi6QZJWSZ0bk5
09iVQKpzBvgDk4gOrwX5H8fvX3vsmEIuaGXaijHBjVZHVgQwr2DrEJkeHKBdIcfCu864Bpn4XKhi
l/QKwkrpGDc4BcAhGff+BoqJaIfEv3gYiXXX/1gfE5NDDFlKZTIAtzN/K9S7SXslwwvnyqF/48+A
8mGDicXEFDK5SfEOm+jsaLPtnzCFoYCkhs4TbLXY5hXWeYtiQnPZGyBeqXSUjoTC1she6hSn/UqB
e+GJChOYKwXwyTqDsnJLbnvUEuGZFsGQ2uXN4y2FCcZGk8ShieaEl2EMTi/3en2MM86h4hxfhQm7
Q+7LeZeifJibJ0Hdtbmn+uexdzPVvbwYrnMzgaKUCVHDJgOL0Im+x+cn81Y6R0gOZYwumtAWuOYY
XA+IH67HhAtJ7SvIYbSSZ95hlGUzthbm+8wTisxbOowffwNkZuR9M45RdhakHoZU18UeRgFeMQBw
ijecZa1elHj/GqB81oCFYxw8jWetDCdQF9F+N33lp3c+3msPsjfvezfeiTsVsk2+zWv4rT8nFoYZ
pye1EYNJazTfxVfUTeQaKsJh62qUIRxvqC99v4U9xv0rDC6CVAFv08Z9F/VO3F+39c6/o8yGJpeB
eSU5xpiEqupUu0xRMOT8+SIrCkno03QSPOlO3MuUxQFCdFJrjQcML6bWgLmXapPfBPyw/2eM/GyZ
WWhppmInkVJAx5+yvsy7+dy7hgWxC8d0eIpffwaVz8aYA580wRwmOmibZGlfKg9Gs4WCISdwrZSc
PxthzroxRvHYZD64oTBFBs3C22jbPoHqdEsFZ6ZdeDKPxu3IuWv+DGWfjTLnXVQLzDcO6Drm4W1p
vuogyzP3UbeNuRJt9NL6fKl9ssSmWnkcyLqc1sQrXFG16qNgNXZ2gs6dBDcprsUdLzOQeRaZzMCv
8jiEateMckJ4Twsl/pY4zUl01UO/m4C2tQCCxTM7BIt9/qCBzR4nkkcZzdlgnfrx4nFgxiERYgA9
PSiDSuR7OqmWoT30dWgl0mxzwtyfgfTzHtMdWRgbq1Lp1BKdyAa89rNHeQ+FX5E3OFjkXnfUey7x
hMHbZCay6kncC6pfCV4vE2MAgexQboFywMxvLrdQFoojJXiUE+A5XEXuEvQzSsEEma5aSEctTDTQ
4mlpD9IKHz05KyNaH3iJmhuuMkvBeQaN8TFs5CazynpGyz+fKmAmJkWONAueawSWOJuBsWnNKs0h
hZn3R3QwckhPRnGYO1GkG5M1ykH9NhWG/10IZh2JfV/X93U6mYqlZJHybCT+kG+MRosf9DExX0g0
irGVi6b6Vk6kHFFsCrV+o0Ey8RQrZQ5cbCL2UHqTq8SL5jDfR6QKN13Zq6NVZlWNvq8oja/hnGbF
RpWH/hx1kTI5kAeYbPwE/yhNahJaRhxl6qbsdOJDCrXMZDuvQ+1KkrqysIdM1I6lMMg/KyNJ0CVR
u/kUNgZ0ylrIX7XePIipYtVhlV0ZU1RFlmJK/XWgaIDgQzymk0FjJ/UGMsdS6e0k1cZbs6vEN7FX
TOAQi45YcjwUhqs2ZndXdeZ0VXWVAPbFXoqOMmhOxY1Zo3TsgH0gAkm8YiSvHQY1AUJOgvJOqcr5
VwXtSk/uw2Iz93J4U825VjqEzESwqixO7yFpDQSxmIluljWghvOF9BoCMyjM1o0f6o5UjMZrqvft
vmrreVdHU3qS4qzA0xkY7J9B0ye3oiYpiSXlffhsDFlYWlDdBX9JPoshCoGhVL91Q1v5dqK3bWQl
g68dx2jSn4nSD99K1Zd0qxdGElmtPCh3nanLw2Y26xuw6YBBSYXERDDL+VOXJo2bjENTWFNhQjAh
rTSU/6EcAs5ayW+T22kWpROA70VtUxpVtD9isTr0EAasnLJVp8AKB52oN1mTibKdBQN4hQHk0p87
QTXfzNAIBcsAe9O8maqSvE69UkDAvtDqyTWmsc1srZ6LXVuDKtMhoNZ7SSHK/NOY27qFOyTt0Z+N
trHFcJy3FZymtGaS93jmJL12LRfYhL1cYTbcEpA1unIc9cdG7XoIP0iReF+qPZ5k86zP+5JMzbck
xhixPZKuR5W8DuXRNuSmFF05JDrI2lpFdsNUx+cqK33X4IHwIMT95EKfOJ55lx8vjDCJRFhVJMzF
yvR0DLBU59wBC95D+Djbs0vTB/OeEylp7L90GzHpgzF2vqybo4FnMaUNwHArJrhqIEkjJ+TA0Hk3
AJM8dKUZC4kyo3wuZFam3usiwp9xp2b7EkynnHX9meh+vgGYJCI2c3OIEmH2yF1yBtM8lJuocEDz
om4pTja6Ch/M63jLa9atPFQ+22XyiLkWhboaQUNab7q3+JoqMUwv7b51lU1/mg5cRm3OOtn+vK61
I6BAkoH+vLgfUgtRvoWSHbLPAkQMBdze1VNr3P4FPpFnmkkrIMRt1KDjwTzZMQXnKpgtHCCNfiRg
LRMd/4q+zHKbl6fxskN23qpFrFSGuDbfAQnJrrxvbiIXDLbQZrXMb4Yl7BuaUtg8MceVFsWnL/ue
ACxyChkz801Z4ssWymjDl48plMKghUiyTasWVo+mTLhB4Mz0X21T3dbDj74NX9Mq9S67NicHN5hE
o0tJWLRTJnrSdD1jq8tTmTiXTdA/cSEoGEwQGv2s1fx4DvadfN/oj/nwv0UClu1zxt2QJbka72f/
NIyn2XgJh5MkRXaS8A4kPW+XlsIEnSjMZk2QsFsJmq6VfoPcxi7T0InzyeqV/YhxkQ4TMZf3jwaX
S0aZ4DMpYtqXaiF6pN02quCOVKkkOIbzVZafCvC/XDb3rq57yR4TdHwiJ9pAJ6WKyZ6faYafbgQ7
2VUUNGOjHJ0fkOG58w5n8yRvaDmw3UCRzDH3hSM4PKA7x31MpiGV6pqvJ36HSmT4XdEfRR5Ijvf3
mcAT+9BbRPYT7CmfSSL/yqvN5Q3lHDGWaAwiPbUWiCm+X3mSfXS4kKKqjch7pdAnz4XPZjKvFD+Y
2qbRAgWvFLLRgKxKjQ1wAZgMhzABSKsEjlvylkX3dRHBkNIbSBehbVjKj3UHQOFrH/+8vHMrdZ5P
UZKl1G2h0Vl09N79jQEFjMTDgwc96xTiDjzq45XG4Gdr9IparCgV1ELXYyTe4lbbd9v+4O/oTFsN
veL/MXthYU65FmSlLtad14ZyvCnUuriPE/JktCQ9NoNYWmU1BDvObq5ng6ZE1cHpeCfjIRKmmKB2
AFZp9WpwMfu4Na7JLTl1DiY7d75LviAhQTf0wyDjIvCQtOl6lAqoSxqPFXhbGoK+nQIQB14+vNHH
/7hUP+wxN42vmJlUA3azj9G4Mw+TG4L91HeiY+Vph3rP7/qvx44Pg4zHNCSYqlzG0TZQk4OQsQnc
5uWPtn7jfFhgbpweI/5RpZqUyj/YZftki5GpvwAzrWdfH2aYOwbDDKQQ8Sr3wijDm9aV/FORoHFh
jpz1rKftH4aYy0XW4IBijRMtSahi5JuMyG6cHPJuxjs741xlHGOsgASJ57iRMLGxHyYvaF7N0hv6
Q6V42sijsVgPhv8u6z20LEJHppmz4htUccG40437Nr8euRR6PBv0AljYiFtNj6QYrlA75Dm7VXfB
jWmTb60rb1I3uqNCyB3nUln1Pg1CEgpe7yLRGP8eqkZU0xAai8qWYjH7Hdk2Hp/dcTXDWZhhnDzx
NQCwNByjtj+YBONCyKFIdN/UqhWT3o4IB8i66hcLe4y3N1MdFpEGhdFI1Y5iAwXgurwdSLBpSL2L
BZ78wmqUWJhjfd6MMVgwQ6coEB6N9nkknPbEqmN8/H22BqzVKSEZ6lqe0j0M4U9VuBZz73IY4plg
kqQ2AJ/ITLBjar0XVBf1N7G+uWyCs0tsSVeRwbcs1yjUj/HDWIb2rKic2MOzwNx/ytj0RV7AApme
fP0h4THjrSYQAC4CVatBulbRmQ8dVaWgBAYuWMq8TTAA1GBAxrd6aHbzRqfWTubCFPtST0kpGV1A
v/k7tVeypYOR/JO5di8szTDfvUiJ0rTR2Hl1ZPRuKo3T96Hrg0c168NdHxf13WUnWG19LQ0yQS5T
zVKrg1z0ppvQ07bFWQZHQ2UL5/QpIKDXoANH9Sn8pfK6pStTcJqxtMx4h1ZUJlgNJtWLHikzBDBO
tvHib7rNbxXgZDM88XopXJvUYxchXc6zoh6iAW8bYF7Rt9+A5nBbtpb40zy1j+AVg7b08MQt09FN
ZJ8Ky6XS074wO3Zza1QKai0qCqwY6xoPamNFx+mZAiEgFPn/PULzeWeZW6SP5FhpJQL1GWFTB+fO
f5PDWxRiOcd7tZizXBZzjeDZ2vUVfZFoN8Gtvsn26Ee9VM+dM6FT00KnRTn7mFO+7LErsyWfV8dc
JkVqjkM8xEAdvU37wZXd7vR7fDjYmzZa0hHVojtNUPukoDFeI2wtpi3XzIQcELeFaE+Ngjeae63I
rEnk3JVrkX9hgH1+qzLp6kGGgaYNXIX0YOttrKlLN5e3kbMOVjigEYRW1rNU9kTka0dQL/onjGrz
6IF4LsK+xbM8THGXIbOdtkmKhoclvNLRQore0mSA6Ltjfmugqc/TKuXtIhNcaJ9baWRg7oZ4X/VX
mXQk4/3lHeSZYGJJ3UMPOxExrJ9ru1g+msopHh4um1itRy+dgf6GReCoMcfS6wouuMZtHk3IYlHQ
W+/OgIFCAY57yfGcggkcZa8X81jHoqert3Hy3CePl9fD2zImYJTVOKLhBLIjKGWKwRW6lRpv+of+
xAuhlqU2Ir1A5hhsS54hHOPxGkVuR4prx+RR5q8M634KQ38MagidXgyaTD+N+CajOie4/m4+KBjr
Q4JLUUYT7q8axAI8fRuOV6BB99krGjT+ikalj59t6kW7FKqq5DY9tC69TowzF/2z/tlAEa2BfEuE
lNRne10wVhCaRz4t7MS98aa4zYP2AmjaUbipPNWOb9C/Fjhh8D8W+WGUCfNyn9Z9khizlzwGt5Qj
E6XQXQQWJ9Ep939BGrV+R+tAb2jQkpLYBA/iwl1hJiBMFw6dS9lbW5SjgDCFsPhfcLeub+mHNSbP
G7NgFgVMm3sqWLDRu8Oe2uFGAcGHS/FGmIx85WvDrdZrdPHDKpPsETLJIRAFIgpS1XcqWQRBM2TM
gAd7v0UeeTja9YDyYZAJw0E6DUZaRdA07Wcr9gdo3nHusdWS5XJNTBhuazlKqgYpHWQYMEdEtREC
N30CWN0prnjXytpDdmmMicciiZo5TnES9CKwy2GTTokVxbeybisdh9yG5yFMLE5nIa5HhUCVWn4L
gC8ddadUny7HY95ymINdd6IRp+B98XpUACC30E+RS8owTNHv6PLNXKnSaRCUl8tWuW7IHO0+a8FD
UaDKMV8Jd/U9eIsdwTVzh44LUY42/5ZbGuXtJpu2+W0kQQMPpVi0WGvZDqKHTuKk3f8Rsv71djZ1
a0Fj7YMTnl4JdOwrxQHL7HrXOMJWw2AND+XKOVxsCtelUZCC+GX29P6sZS8a2lSXPxRn09jkTRQH
iJwpLToOwrd0ODeC6oyR71w2skJ6RC/Sj11jYkQolVD1SREjQGJNZ1fhd0+j17w3v/p9XEHzFiy/
zggCKemF3HOsc8I+q5fZqTWAXwbqo8q29dJNcqowVIoIbGwEr/ih8BAiq1sqieB30UDFrKqM6+vp
JKZQD0ZJRNSsudub6WSlEqdBu56bLKww3t7XcdAas0LhE6mH6T+rdSY8sOkxk7bFMTlG9yAeAF7w
a6nJh2V2mq0xTaltCSwHqTXZlGYJjCkHxZk28sY4RHwALb0o/8j3FgaZi3RoNDWKVXMCAsbflpts
22zUffxOTMd7ea5Gy4Up5vbEm0yJ5h6uMprTfOxnFTJ8TRZvEVaAR0qSzOpmndeM5jgMO/U8jEmV
E8AtPUFNAB58aZPA0vsfl08B9YdLm8jcoaVhFMiIQEiUhqZo97r2SxGn10Yrn4ec9FYRxq2tdlKx
yQI+onb1BC62le7A4o3T5kVX6ClcRtxHu+nh/Wl4JdmxFbsCMD6XV8o7GmyFXTS70JBLtMiKt/Cn
Zs+GBQw9KCIs5W5AX46WDqXBAp/DVfzAqyHSw31pm5nrtq10RSolBf0k05+cThyVQyFLpZUQ8xcZ
s8lWmmKwkPXy0jDe92WiTj1ppSZWQDTkOpBUoZYAUolgoE+vCYgjx9LJDO2qCgkntPN8lwlDtZmN
UqclEHUGaDHJ9qIC8BZ5uPxFqW9e2FS2GF/o45iloATw8OqzWwhFpbwy9uqT8sNBWVafIoWgqABB
Aq+tHAGE2NNVBBaHsLi9vJD37tillTDxhbRRPpc1nnWU5sBGbcE2MrDaQ/jTyYLGSfNuC1aeXSoK
D4Ao8d5bHOfUmWsYZClmptBcUL0rj9kZ+lt2DGhvbovX5CZ/pDP52VV+qp7Idc3J4df9BAIFIoYI
Ucdn/CTP5yAZlQCVFEE8lblgxxCtroYvdG3wovrHCjuek4fm3FcCBJyFFuIOjd13sp3wMA3r3vhh
hLmOxAZdG+hMo8AMEHZ8V/M4s/4jfn0YYJxEikdBD6QQCMVXsIhC3UvvIP0xbEcwhQkV7r58nxzl
zd+0QNafWosdZFwk6g25n4ueeGD16QDNpyzciZ10NnjSHVBEcsLHej69sEc3e3EzjEns+2AWEJFP
+1t9F7kUjUmAZqi34Sk98fZ2/X7/2FrmIjIjWZD9FlsraA9EsXvpoQWuXy+BbL/hHPX1kPJhinnc
tRNRJl9GGqidlC02ctfg3jNd9D7cGRSR/W3oplteHWf1mEGvHd1l0KiLrAJOOTW13ozgW/O7zApK
wRqBO5dJanMWt3qhEwMkdqBshxI946KTGYtaa+CzUV5P2YWKBYj5qOZ9uxUcXj1+3UkW1hinzFEJ
i4wMJVLptQACfiftwLThtm/5d2EL4lKuDPPqCV/YY5yyQYRWxwH2Zj+1iugglLxn5KpzLCwwfliS
uUyStA725A6UZJtyExtW9Eu5D7zpGb0AysYansaX+efl7ybzvhvjlFob+GqqojoELsxX5aR2lhja
k0uc+CraindxauU7ylQ8HIndnnKbO3W9egBVkKiDpVXSTcJs7TCY4ZCVTe9h+Gcbz8cxb+3cwLB1
sakHjhzUakq0sMVsMgYJcsHPUDbqIILob0f0iohLhMIam1ctUJHPO5e3d/WrLgwyu5s2vqSGGUjp
SQsmL9ysmjuSbTRyvuJ6i3Nhh0ky1UpJiCy8D0+NDsgUpEO9Sx/z7//QdY9Xw473MlqNLAubTH45
VXOd9XOS7mvpNRW3SX7fDJz8hGeCyRFUWRHCfgR7T2WcR/FWq5+zjnPwOCbYmf+wlAqpylGTbXps
W40JmdIqAk5Zj/rwH0nex1YpTIKQa5CjkyJF8LJ5F6ElRpSny37GWwUTfY0xVEAdAjRxh2HL+ZD/
H2nX2SM3rmx/kQAlKnxVbHVPTw62vwjjsVc5Z/36dzh+16Ohtc37/LBYLLADdIlksapY4Zz0ReeN
wO/bXALuW1lWTPUPstak6ytpJKKAUMoekbV5T15ntvkUGzbtFU286nB5VVyRzL6FlWAolQSR/4FT
pvjixNWAjwDgNm/x/5/ymG0UWwKqYnlFXwTSysRD45xfvkT+eqTRR/fCS5zsRt+bHWW8WJHoaZkv
Ixi0WtUtjUOX0Mmxya7SqzrHIbqXl8cTx1haZSaDvOgpHvyDiZE9YsU1oNvKJbUkNbcXpZOQyxg4
Jne/GLxZJFXdTTzXorulbdZKC+BaVo9yTDZ2cpZbFx9B2c9yGvS4sh9VHNu7f+k+9JWxvQ0RklmK
UtDsipUzNZaZjBwJ+3H5Zm2M2a0mpR3MttUC8a4GN17jG885mFwa00JLCxoiQHTiDCf5lJ+T75fP
ct+xfCyOMb75qkdtO+FmVPNro78q2SFd/KLnvJ54W8jY30HVDa3QKFiEDt6d9Fj1weVl7Ddzfewg
a36JNpM4rURAsr9DGKIh7VQflKPsiAeeNeEshjXCKYlXKR8B6YfHqGUYvTXWHmc19ML+aed/nwob
BGt6oc9GJIrANJI8ERw08wGx/fXgqJ58UCMgTnIEUgW7JJCxIBi/jJFnl00gzdZgB7PesTzPQFyR
WjStolR1TaFyEs8MOi57MUcFVbrfm4sdVrUg5OOCFH6Q39ZoUxBvi6v5IAfIcdvxKT6KGCm94vJR
7gasG41h7EkZZqpQTWYGZMbJlRzaeh4+KkCposCMXHysfcf6caKMERl0I5EKhCF4s0XXipOBhKoC
/2X1NuLFRlvHQt3iPYF5G8tYlRLpEgKCCwRWZLG0+imPVy8tIImrPjx9ZaxIXZZi1KkyJWP4BS2S
fdOC8d2bg0Qs4L219/sON2fH2BPwT61KOkNlwm8iiraAonDBMh+gWuZlQX4tOgj7g9rn6gxnR9ks
UJQVDSJ/+HXZl9F1ON3TqVmU+r0V43LW6spWbZuOxp0W2jU5wDyWQcUJpmPCXM+4rHUFvRUAO/fL
K1oX6SW7FjHahaYR2mTg5Zn7VyND+kYocy+RjCpzIQWTzig54hSkKBXy4Lr3k0IbGcwlbAzkABrM
XR9Fv76iPQXkWvEpTh1YAv8CMh42bCOMuYPlCOClqQUATtjrmP7oQ80h4HROSqG+1YFHxjOqe3fe
RCM+/gGFmfkONbwxbHVjgvvIAMhzmD6Qm+7kVK7hTseZgGhgtQwkZMVTWN2UPB7G3SZHU0a6EjwA
uopFf7aoUls1qWSiyXGwwQLv6LDputf4GJWfXwykU5LKomVRBSY9rJxC4mJp7brj7RcwBkEoRKUV
S8obtDbt4xD3P4zCNN11kSYfze+RVRoxbqluVqdZ0RJfLePUnxUj4pzB3sXZfgdjKFCsifVhorWp
5i6rHlXJvew494/4906zRfuwHbpq6DM0Nylv6LbMppd5ti+L2A0ON2tgK/WJIEhtnYODQD4nuZU9
Vzi1X9lTP3+RfDDZgk8rulVcQB5w06icDWSr+GstGH1dAhq6V2z0k1sCF6xsf32oWEuiqQBdl537
kZaiqVsJrOTUEdP+zupcf8+eiBvezMfZpcOD6rUBABI+199eDGBuRLPvwsaAx07yX0x1FBIr9Qxn
9U0fgT6YOy8f5J7z2ApjHoVZlwGmRAcJSPSPnnhzlHr1CLqWgVe/33PGWzmMswC0vNg2Y2IG68P4
hQI7RG57ArnxaDdBfqCbeXlduyqy2UT6942Zm5t5aBoBzqlPnszqKLe8Be1eso0A+veNAKRnoyhc
c6og2bXwhU445zX4nnoL+DdWejI1uz5za73UNLAh8XYbWW8RmjOpKjz7tG/mQ/UPhZ6LHUANANUB
6Arhgx7b+lEGAnxuc1MkPFVhDPiiLJU4JyCDB1cXOkvkn/GNCWiFJsDMsxN5v9rteOHibpZku2LG
aI9TF09aBGMmHvugvYkfusmqviwIT1t7+G7WVsR5fPIOlrHOfdTMqYFMSZCrbylmGeTYMsfgsnbu
hhibVb07y432rImIKdMGdKXaeXBpv6tgh16FLHRrC9wkNFcaY1EGaV5DfQGh51Dbwo2K5rTCT0Nb
QKffowJLJrcc98DZw/e8/GZ5Sz2gQ35FkCEqX+Pii1De9gZvXnI397LdQ8akJJ3YN0QB/Rmx5KNw
aK/yrxlgNzqvfq7d0RWd8o4/rstzDCxgodSM8oAeaQCLONJgx4kVXfdXtQfwzOOQWp2DpiBPBBcP
xae1eVlp7kkyVmce51HSqWuP1PEf8P7YSTxfaav5XIfhqcuzE/TKWvXCkgHAPmAQN00XjsfgnS1j
guJGFnUjlaBM63KSpvUkaUgocgFz9uNFEJCDG0A3MGzOyMnNSOg6ekUEvCzQ7FX6xMkD3Xsn1XNN
f/0uAvyptgegzi8B/6T3PciHfMbc5UtumGKHrS7M8HGqFXuW62+XzQBPBGPbAD1VTzg0I5C60i71
xh/b+uayiH+xnx/LYMwZ4Jva2Yxw92kvUuIWTytgQ1/XIyUCL5/Mq7Lk3H3Oolh2zlk0c4JIPz6u
+kGaftTSl8sr2te/3wtimTnbQqsqNQKot1hdj9pg9UDVzv7KB3zIYKIiPTKEcRpRcViWgwReFeVN
5bVV7HvTDxGM9ZIrZc3nKMIAXY9ypOAV6kPSh3aha9bl/eJpAFuDXIdW7tQalKK/UD06f5Zsw6G8
jYqbOVNnE453450QY6TkflrTyYDKtZLTtrM1rgd57HjL4ukZYx8EuRvImiAT8EEE1X9HcCA/zjZF
mI4eCm5WkCeTsQlGmMga0i1h8EW9W73klBzrk984oWSJXkmfBLzmWp6WMBZCzqQSNAfYSin+lhZP
xYKaZ+dHXDp6Ol/zR1ypIg8BFlFRNdjHOdhuzTCJFKCtTavVkm/AOdD1O3nxUuEQS75kfjGUv7JM
G5nM2oawUAGAjs0Mz+Xtco1eGLu3Fq+20oN05vfe7J4dQX0PBGyqgpGYzwG7Ae6ExJDwaDTlH0P4
rTL+SiE3AugHbIOeXMnWqgbeee+NTqdZHXBUk8wZX8i98NRdqYfRuOI9CHiLYq4aEachaWIZ/ext
bU2Cldc89Ft6Cn9oxmZVzDVbCzkvu0qOj4b5QAB/K5dWY7RW3nlC8jwvPIXftR0bccwNi/SQaC0B
3gbyYKUh25gRWU2ei5JpwHtpUYzqhQDhJJoMKb0zvqNOJ0dUJnNPKa3E7Q+qo93ofnzogUCbZHaU
2RW4IhyOXaZO5M+PUDUwDqqGpBEmKo87IhWTQcdi3f6Koi0V9oBeMKTA3PjYpn+nnh/i6Ods1FPO
5bYdZkxsj5GB5IxfpZUV5ae6+6doHAlYqoPmdvNNZeCV4KwS9LfnNArsn+3HFzA30DTaJhazEZ2E
zV00FjaJzm3PyzPyhDC3MOpMIQU/C0AAVVcX7GL+Ulavl0+O6uClg2MuXV+VdS6pMboq+nrwCSIF
Kx/uNFUndmXk56Xkpdp5a2Lu4KAYHcLkBNULNDur8nkCIfLIg1raNyUfp8PcPGWO4GpmxG1t9TUD
a5zKiQp2Z6RM8iGAuXRtXfd9rCFwMw8YpTB81a18lOfnO9QpHApxYQbcChfvqJjoV66WepoL9MRm
rdW4eTC52T3Ft45c0xbN4+JRxiohtUJbe7qsJLu9Z5vlsnMjapboNVCGpUBrPPmoODke3fVDip7I
xo4d9OMUQeNoVm3Fh/ks0UjsxAvE9lcPZlNUSQHWJTJ3Iatg57QOdGuSJKPzDeDH/eyUUYurPVtZ
/fXyive19EMacy1SYZ2nWMbDsBN9Jf4aV9ep+fz/E8FchIaklZymYIUBm5Q8n9UmKDROWMJbBXMN
pqWvx7Eq1ADtAcIZyM+rP45GacXJ2+W1/Mt9+Ngv5j4QsevzYkLzqnpH6cWQYrbJ/XwfYmrjHVbe
5/qA/Sv+IZG5DQ0A40gzpCDVycCLl/ZOz2sa4Uhg0+ZRPsyZEKPmOko/K8xQDzwgpN0qq6lJKBNr
JgHBJ3M+khwtWm6CJTt8IjdlQIdj05vSidzRQuNDBDobYmdeCkz+y8e1u7KNXOa0VKNJZX2hRMjR
a1Y9TZ1/+ff3n2kgydZFcCSClpsZgW+qNkY7IAGtpkI8Bd3G7hzPXor6WNtor3UK4A+5OJayYmtV
djKS4kkidwgteN+xu1AdQNayJumKqjJ3LBZWDc0P+A7pRnnrg8yVBas+RAGaZUWP0lbpisWDd9kv
zelgwjSA9ScZMqOZqrBIbQvXjVhosbvrEu25lHQzPQGv9HB5o3cv+IcoNj9h9K0qtpoImvXqsdJf
4uylFDltYXSL/ggQNiKYyC4xw1LQyRwdl/6V6GdDPGEq2VK52UCq65fkMCFdr8+CCZIIUM8esG+w
IejJAbDrucBDSrMke6LtBqf4jgvyTCO1PwQbskREUGQZRGd0pMS4oN5Wph4oEmYiR9miFbLMbyMr
acF12WPkzPxx+dh2Z4mQBvwtk7n4oIvIymVeomNBcNWNW6l8VtuDmN6E34dHLXbABMuRuKspG4nM
lc/zrJKVDKsMdZuY1uzEdpWhR7NxMFGBCZHCWSwuOca+HdhIZa4CEeJCCefJBAIYhjBlN3ETPwma
N9pn1frDiQtgzVkmCxOBsrwSYohIwoUfEB4t5xRgNssNsJbsKbFCwH6UP1dOrLDv/D5WydJpryRM
hLGX5KB30Ez22hxpGUuD62stDJbf/RX/GUBLkbIFxxAQRUHzAJ3evH8GqUj7TCjhOM7RfX1LgzDN
WY/JLRh//ouiy/6ufohj7mYJBoSlyAX4C/Q5KYBdFxBqcqEiqAr+eRE/pDBPqrExs2RRQeqWX1XP
Cchp1K8rZgZ7y3icsbRfpDvCo7o65JaXwfwXTf0QTj3JZkelxBi0PoOZk/3kmjY7xZ58a1xRcAAo
6guv0WnHqkIWGLAwh2OgtYi5GH2nZ0mFKxmU1c04XKfocZwcoXn6v9/6rRi2e6KbKoBGdDNu/bcF
lf/sGA2OBWHhoQh6Nz6J3/XS1nh5jx2v+0kqo51JZYwVGMWQ98BMtJxZkfKdsy7O9rFNE2SUpy7F
K+8YPYN0B6y9Hq061gAhd+Lr6ary1FN2ozs8vPM9Lfm0MkZFY8VI4gGteCiYLS7xwGDkjAea6jOB
Z1KU1l+kxD7JY7QSpB6jnowEfKkE77osMM3O5mwlPQzm1n0SQe/+RvHbIUYoRkLhfyH/qSlJfOJr
wCTmQZfvmJFPohhPm63rrMkRBqzz5Vqb7aQ7qqJzeTk7UcQnEYxjLRHVqq0EAvusae2R3EjmzTIH
MRhICKKJy7L2CpifhDE+dWpNs2kIKM+RBLimhe8YJNL5M3WmQsANkKiRvXRQjMlIknruSgDeo4Vd
Q8tC52Pq66YH2BimsPz/OwGltlkaEDw/a0Utq6OUC5i/It1xRfWZfKlqTmC5NwqFkreEB4IkEg3c
8Z9ldOsaw2kWBBy6CuoPzbdMterT4I3P7TU19pGD6Dx74RzannHaSmWUsFmbUFCFENDOnbti/lF5
iVwF1D2ipQEGAxBdoxMfue5l7/C2Uhm9lMNpmpYUTQStV/3TBgV6aStaYZ9xeuKJZzZ27dRWHKOZ
pTaVomCgQ+kXUDy82Y16O1q0mCQfpgMvnt0jQft0lIxugsy8E4UiRSn/uXmmCQBC20DudZuGfCFi
E+LTrFAJvMfpMblF9HDgrXnPuGyWzHahpDGRgTOFymBsvBrL0SR3a87J+XJU5z0TvzGVQkEEs10i
M0g7F0UlVX3m6CZvDVSLNgIAbK6KcVIpAZEsDP4uuRUDb6ftLek+fiYT5lRACfU9cri2hSeY8Wtl
IcSpSBoSqOcSbQnpjZy66mPnlAiZ0RH1oEVW8V3wLi+X3jTWoG1PjHFumaZm1VRiO0fJUpPYSsmx
MQ+SwKv67NrprSDG0AiLUg2tkITvwx40U0vc2ZaAq0Y1kruXey5oK40xMH2chXG0oq1N9RWvf2h8
RAsIEGwNsEXDO5AbsLxypAJ4Q2p7r8rtLZQZI1PJQ51osaAEaIEGwFXna7dJADKDEy/twDs5xrwA
hjJT0HYMmqD0qldfk/JqkG97blKRJ4axKmnfa5mQwGgKh+SVduQ2Pr0LtNGSJrspMGntm7dcPGDO
bWCzKoAaFOAi3k+QeGrmpJ7g6gBbNoGnOGOeMfFyf+XV8XhCmaBZ1le5Bfwf9jTzhtkNBX/iYdfS
/bpw4RTGvAiK2tf9CCutpKVVx9ddn9r9cC+icKECbjmtfg4Cx2TyVsUYFnGudHPpYswURvfdBPK8
+Fqdni/bEV4gwTaFSGUkLe3aq/B2y2J1r5KTe/PLMFnGg2HNz+s5dacX8f6y1L266/a2KYxVaYVZ
EIQZ5qt2yqC6716za8WDjtrRbPVgpgVSxJXpd1f9K8g2nkqf1+281zP46QNYQ7OuGWZZ8AFAqTh2
FoAcbg2nmGjpvHZFNJVmjpJa2r3IK+HxDKrCGpqsD+U+hK4q1uj8Gikbj+TYY9xB4DsnjkFleexB
qliPnZDS4x1h1opDcV2OAAcHy6fXvyjf0mvzGGuQzMNl4tgfhbE/xlpWrUQQUvTLTxP+ODFTaxq8
CaX8y7q0H1gQSUG7oYlZeWY/lzBp5CyhF1N5jpSXJv16+ff3Cg1QlQ8BjMGusxBTFA1UJXyS/ck1
jtMZ2DDnubDyk+Kn9+mhtadD9SJzLsn+9f+Qy+xgLpp1mmqIQwUzyOXD0PmN6XDWRr/9T6v2WwY7
MpaP6CFV1/dYd3BlW7OHc/HUncOr5UcNZi7DopiV62SbXyMeG80eOOJ2X9m2h3ZawlUGCUmATIcI
p9vZyvfirF+jexacl2CbWq6UI40zBCf2e57L2NfPj5Uz9rzRa03vigEhL/jSm9k2a92KEmeN3zhb
TH/o0hYzVlw3pzw3BGwxre6NYPw17fCg+xRF/r+47/TXLklj4sJWUaKw0IA31bkSmLsw2//t1yiC
ZJNX8SRxRqf/xZp9bCNjyFdpUJKpwCHOIDNvjo2vBcB5oyUbBRj15ehe3k3OZSeM2c6qaEnXEeKi
whXl0Y4Nybos4V+efx8rYuzJHIILftEEI5jfwjuKuSO4yrm4WsCJQdEYeCUU3ooY6yKmQmRmxkAC
UfragInH5OwYT88ZK5LOWVUUFWbdatM3uxPyEhZa+cThmbNt+47m97axXQ5dL2RilcNK0gKUamuN
PYATTA1qVzi3h8nDdMhBwKzGT+5gCGcHNSb4W+dGHwYJKq+AmFbAqy9x15Ngq9boCn5zI3Ch5Hke
QWNsR1TkYQ9SSCOgnSTpba++T/lW58jPT2ZtJ7ezn99lN/mTwrtunOvN9i6mitSXmQr9p9d7ulYO
sRdedd57buKkCxbvQcbxDxpjThJRCZPJiPCKSCpvECcrIsQCEoMOom+hRSA887hTeHrEGBRd7lUB
vYyIGyJnkW6Q+XGj0p7Gh4WoB47O0t+6YCxZwMx4idY8lKGzqg++Z3fw8xt0EV/3R+1mcSKM4CRO
U3Pu465MiahIC4qSqLBsfUpHlnRaZS2Qm+/FFLRFYk08hqXdG7GRwdiUSW0No5ARe2EDpfS4hLyQ
aFcNNwIYo5LX6rIWZRoCmdYAOVHjS9X7vBsqTvb4M/ez75dP6vKm/ZFRJaIUqakOtTfq50590POX
pOGcy67e/V6SylYFV60Fkxu6HQMZ7O0NuTUQeww3UR/ZwsxL3l7ePkCCQS83qapwaKTYHCMd9kP1
s/vhrvupOUruzP8o7nJovhu8otLuNd4sjn7QRuAQZwoGPEsSlMpbot4ZGJMtZztb0Ou5nCqVVzDn
HRdjNfSmKTBkBp82Gt8X2Wu0w9K/XNaIvfErDOT+5x6pIv2GzZL0XqhQE9GRr7EBSnO3Xr2/aE7S
IXKFn+HNO9XmOf8pn7jwDlS5/7AaG8lMDFIohVa0VBlTEFTI9dUczFcU0ruwEz8KRldx1VOhWNVD
21j6Vy7b865D34inirxZOFK1/ZCgYScwzpMrWAvC9fRGhenvrfkeHEHoDdDHgylY3DczVctLC2fM
SpVIRi7QmVOKAU8xSfL+PdKj1Bzklgdks5+Z2CyUNTLRmuliOGrgkURvCQqVMVq85pOEZjIF2f/w
TXoqbeXrwk15ctSXbcCKp3aYejRH44DHoM5s8eeMOqWON8niZbfCEVAzSI0Q+7JGXzba6ntn1OZc
FaUJ+26EM2qNo6bea9mXy7+/H6p/7Of73zcCMEKnNHUKz9q5NUVORzu7lWFopQoqRxS55VeOnr7H
2RtxelUVY9TgXR4Lr80coFFv0X+UwoGzKo4tfe8v2YiJ+0IMS5rI6R2KsN/Z3Zl2kPRgyjIO0QOv
UrL/PNjsImN3RlWc5CLsjCBbAE5La1GJaU0TugJMvOkyR/9qjhzN4OkjY3DkeJL6oYA7F7/pc2gJ
1WntK4uzjzz1Y8xKQumezIge15VBnz3AL4ud6Cz5yxfR6f3S5z18uDvJmBP03gGylT5VeyBGaLZy
oudWuxROv/f1r3/Vf7DxGO/5iI2m5Fk+p1WNxs04oEXE4hyd5/scL1UKwwV8AN6gBefY2KJaL4mL
JPeaAg6LEyi6p/ipMj3Oqe01IGzWxFbVolqN1zjES4TWKqn2J3eRj/y+G9+FLkcWR0PYWW5Nbclg
zDCLABy4BoX73XpKzsJrNoGFWXLBwoxW6XuOTI4Rea+dbs4MI01tq9Qolsxv7RWdo4rulMFbULqn
kHq1P53CaxJwXcD+0WH6jZgYydHZYDAkwzCui6AHpXgrkNpTBcGK9MfLi9vfzw8hTBRYKZo6tyVu
nLycG6CazVFwWcC/3LAPCUzYVxe51s4iToy+FlUkg4Ck7YSeZsle5eVPvCmD/aS69CGPrnhzWsQk
UWKEkBfXZzpO1X5NHcPJnzs0Ct8YjaO/64l2zesa5u0kPc6NXOAnZPFcIt4k9VcptcP1gbOR+5HP
x8IYCzw0FWUVfr9miERsmmKI3MjX0biENmjOsfGUj7HE0rgMrZYhzJpHDGhAw4XBGnnpT65uMNa3
IARw/GtLYH3bK9AkO8WZXA8exV3CS/+Fa+15W8hEc3U01msjhToQmGliEp0NP3SM7MeH1g9dXn1p
32z8Pi82ghPMQq77mCqEdhgT3UmW67ilPA28KQTOWbFBWxnlZVR0cM3DYivmo54F3JQnTwRjJqZF
jEHMibAtDV/L1LSGLhCa0uJoOOcKvavL5goJUWkKUUdTIZhnBnbcNxh3P0EdDlP1yIN4AxdYmaeB
bORG+dMIuLkQ8EIjaK9G/hA7atC6tAeR8HNZPKVgrISpCHVM1h6RYn1XlneEHGPhmhic8ZC9hmY8
TD90j7EVTVLkxVrAd6w34xcaaAj3qKaaTxReVzxgtuuW1wvCs7vv+crN4TWDOCLrj52kdp4yF9Sd
rV+XlOLPJqgrFsDFrk4qd/L+z+hDRxc1fCTgj3RdZ7OReV8bfZJjcDu/QvnGKp3UaU/rkXZNcH0L
tXqfH5+6bOC5T0tGsomx7c82XsyqWiuivjjGFVDGaOSdetFPPAan2mreaKkKk2CH0o4bi1sr+vNy
fJbNWOQ5b3IwRwrRUWy0+zbsrrqcl/bcee1+lsHYY73Ikgkg6slRrO3iOQFJSYOcAsX7yipLfqMo
HQm3PPynbfkslDHKpaHGqpKb+VEbNKftImuBkhj63WXj8ufF+ySFbQkpqqwp1ljCaHX+Tw/8B/BU
XyUJUOjBvskjtPlzRaahojEc5Jp02PE9bbS5ClVRFWlrrulxTL8N6IKXEysxOOvZsVwQggEUwAfo
MsF/PutimVedVNdjelxvQGBjgJur8sPHZLDFNwEQ4REfIvxPDaQSkecUMe6mADfxs0Q56VO50lWg
+gKCubsnpwQVaHKd/jM4GM2gpbai8S+f2u5ObkQyCtmRXlWreASiQOTUwvdQuTeb18sidlISn5fF
6J+emKQc+yxBSzhFuaWIPvLt8KvS5sj3/z9pbIlqLM2yjumwf3lFqSfmA31shhbYLu3/oi1w/8gM
zM2hM0HGI+3zkcVxbapgvEdZKvOie9MrzuWhby0Mbo/R+1CWjEZncXEuL3L/1D6kMmYyQ60mjMbc
DJq1tMppdKsoP0ZVyxmO3fFyODnq5mQZfZXg/Pu8unVQBBLPUnacjuljd01nVvvDjMIJ7Z1p/RL8
6JcXtq8rG4mMrhhZE6JlR4yPvfQzTOyFtFYxXC3la9MDWszpw9t+fuw0FAB5tAO7J/khmY0mQ9In
q5aAtKQ35dt4ncEIrMa8JwZtCv/s3z5tKBtJSmmliEY3gGOZLC9hk5/ETHSS/B7ZyMnRltIlGCS3
ih5pJ2MuOFqz430+S2eCzHwUpmIRhhivgclVRmu8jVzksxGgq1/a68rJj9OB59J528q8Thc17PPK
qDpwDvoReekIx7rwfp/+feMKiniqRCATp8c4E626TC1j5EXNf3o2um0EugEwGRPzup9FmGWTZ4rR
hAeVWKRCaG5RPEtyLfykPbLFD+lVO9BefPJ4+TLs3vKNXMYdlFJYZUmDURoJDIY6OvTk17TnrY63
OOaKZ2RdMCI+pMeiqexk+LoCDgRQL43JaXP8F1vysYvMze5BjFPGw5ICu29AABvTVKCHuV9HOaaH
DB2jvBbcf7ElvyXqzITGIGjxmplRdpSBdx76GMoDfr16Q+FcE4+L77K7kYgXMBQiIVowmMtlgHlr
HlIpOlLSKA0DstNkE4Tn6oN2g3IR6CBrOz7H4eGykuw0WJkGoZzmoGUzKL7SZ+2sm7xbDA12S/Yx
9AIsIqD2HHVwbIouuPeqgM47xm58Tu1ksZoXXr2I6gdr0Tbi2XHSSF3rsMki4yDm4Ws7F40VdXEN
E9bDM0mdm0fGo6HxYjNpTyrAekVTM+F1DeZqmNGCnCH4P47DrD+uWuRKVeyOxXirkjGz9CK/Bp3A
ISGZP2jzszZ2DmfXeR/AXJsp6bRCNNPsiBYJ+kypgIM8fJndysGkkcsRRm3kH3u8WS17xGGRJlWj
gSD2LP8jv1J+cM1JAuXYBeIjUlOcxVGTeUEcOxLZR3KYqiruzYIBnFUuLJXX88yTQHd3Y7SlaFZ6
UDXOQZsRaxlOo8JztHu3kXxsGTv+mIXFqI8CkNQqd0AdMzrFj3Revj2kL8ZD/UzR+afeinkwwRy1
MBlvBxhBs2zb+BehA4wAoPmzK/GdzFDgpCB4e0j/vtnDfk2IMQjwDtH0VILF3VBeL6sdTwAT2upk
qEvd1OZAWm+j6a7hWY6d4j4s1+aMGL+6RMsa9VNCN2txwd2KW3TGVPjV8GVAX04B+Ov8vvIEp/vO
IxLcdUZE0nUAcSkmnpDM9Z3zRAhNpSqD0Vu9GK2obuH37y8FxU1uupuI3062e4kJPIOuEHgJloQV
QDNZNRZgLBIXG83Z9B00HtCOKvl64c9u6U4HrXQuH+HuGxYyfwtlnFKlFFKJcDMHgHT8OF4ph/7Q
fEkC3Rd8sBt43Oobtbt/mI6NPEb/8YaoB2EFmkiC+qjRlF6XRwct6gJFbP1EjO/rUv4iK4KTS2JQ
EdOfi8mvGwUogGZ9qDrTGdb8MIvpE2cjdt3U5sOY2zLKRdnNdRVjEiC5rh9NCtbnGk6sep0nAsz6
mIFZJgVbRznxwsfde7QRzdwj0i1ZSCR0aK3JFYXBosiHy229WPqT9iCiiscffKA/eekYmJuVJoVu
ZuqMWEt6nhVHC72lu+PsKG9ZjAtWhlwQCmHJgH844P5iouJh/K6h+iOD6R5A2tw0FleZmUur9RMi
gXTNjvOb8mZ+6ZA7MxwwSYxW9kifo9wAkrdExu82mPkGUk1jvM+pxW+phwvrqsAKxHSmI566Ew+M
fF+gKUoKUp/gkKR/39j0cpaLLokR1gjpt3541mNeT9quW9Q1CblrTFFILFExaObxkMjCNiAPCWZx
QB3jEJS4MAVn5+9EdKDc+8njU93Vxg+h7PjB1I6xOA6DfjBL2UuX+k0f0Im/yByHuBvvA5zmP4tj
Rw2AZ7oo6ZSm0MjVA+y5Z/zQz7RTq/YHK3r5G/2H/wPTJwbBgTPw+ayKNK3ipMwK4KioRwowkjqD
YBVfBo92xadHGWRKjxyZuz5kI5O5AaMey6nR99lRu2sD5YBZ6djLiE0ni2gbq5rahspTGeoi/rAl
G5nMJRC7TsC/eCDGVwMAHTo/81dg8XsjXNZyEHlY8vTnLohjSdTqoTY0sLFkx3SMrxbzXpGR9ReC
LBkcE23IC3jvecH8vn7+PkmWTA30u03SZ40aCKEXpbZanbktHLvu52MTWTK1AkgBC+Lq9JgNqhO3
5yIKuvBbPMqgUMJEnsPRk107shHHuOGo68wKoLjAxz8k1+PV4Melpd8vtwr8PoianpaeS/TF20TG
dIUzyc00LtNg6l+L5W4GatOwcta1a70MlKGIBBoq9G18vnLNpDXKiluHjtNgVp4KIMXm/VW3Sh5n
/3aPayOI8Z8d+hEVMdOy43AE6H4ZSE7ppQ/ieT3otpk77bOMkCF107vpwM2A7t5xwzQVHc9boomM
7EWR5GqSwfJOk3T0CQHoBYocuTipJX8P7eX+8mJ3dcXUABMoKoaM2PTzpk650cZYrhZMaFJPMV1Q
cCspuyZkI4JRx1xMY3XMcgFLog0j1HHHXo3xKDRCcyeveethFFFPFaQjTOh+PPgj6JB74eflDdv1
M5ooyioqNRhHlBk1LI1QJBnm1+FnumdKGGYCVKd/pkNs/8W7YW89W2mMPpSDJIDWqw4PvZNdl187
X7g2W1u6o3yjjad2dvGiPF5e4Z4N3opkXFuuRkZTr0Ua6MtDWWm2Lr4t5jnsa4xEA3Oh/NG1/mWJ
O6PCpqGJugRfSruxWN+tkb5vFa0HKMxVdD165XvrKqCDXkhkpS8gCwMf0i1Nt1bedKjf1q/c8vqe
km6/gLkHZUMAZjmUv16jlP807WwxKALZWQ5Fz0dZ2ZUHWBda51aI8f5E3cR6Ta2B9Skx4mP9pXpu
MOQTOuWp/ke4o/HK3yQLNAnFUiCi6aicMovrhyUq4raOg7m9K4a7hQsIsL8aHXSjlF+SsDGengHu
QNTx4oiDWnaSw/+SWN3FHSpvrc9t0N1zN5osQmcMCDPZCnDYhFXUiysGsxJL+kJhQdeX8Dbxhzf5
sXdpr3oVOty0wV75RpNVGbZMNkz857OtHGYlwVCAiWGbqHeS8bXpnCQc7QjsK4skWTIoASrjQBrr
8u3YTVds5TIXco4ykk9lFiEGMx+AeUKTB4ILMC9BR7c67WwFISuPlnf3vbWVykSbpBFzIHnhNSI9
CK0rvdHJYZRVT/g/9JWXeLzm011TJyNBAo5JWdcIY7olPZpC1DWjY0c8vez/h7TrWq7bWLZfhCqE
QXpF2NgAMxVI6QVFSRZyzvj6u4a+NsHhnD3HPmXZD1YVmz3o7unpsJa7VMKBOK6dYr5EQStHsQn7
wmrKClP/9ZBiAFqOekBEST4atfoDBVssAyEgNVccCk0WwbPEwO363mBmVRoLAMkur3Wm+hcoqt38
x4AeUtgHy3n75ys5iKI6/uAfMOWyQJ1DOs+JNjVTWGFg1rxp4sY1yt6/bI1c1zsIYYyxGxpCtobE
55X8nMF9Vv0moq1xriEcRDCWl62jodethgr0rj9XMijWlE5UqqW+yj40DAPhFzVICsPLqKEOWbtj
w818Harevfa0/ZF6tjt4llN9RkcK5UeMMZ4unx0HgAZf6CCV0WzPwC+5WgsgrSfiW4Xmm2Pq23L5
VbE00Kagd2Q14brpp9YGgPdl4dwPZwJF2SD4Y7HN52RWqp0kaCP06xMp7uf6vs3+uCzi9Wd8ONWD
DOoQh1sNYxLKqgxrBay8xafrJ+tVfWUHtS95hmBWgK8OWClVgoEZEI2+FxUXRbJKIzaHukYanCoG
pGE3Pg99Fl7WiWuMlorpBw1DRzrbSjC1DbzUwCyKVunUAglyTDLBh+FH2oMIJkHGKt2Sm2Y/IUxo
mFkBBe3mKa8ctBUFuh3O+6/LOnHP7iCQOTt5yod2S4YqXKaXtFKcMj+XaA9eFsI3hoMU+lscjMG0
ZjkuUsTztbe9XOncYfmVFKi01pOTDbmvA3OwOhvG6m2mqGxB3feDIR5kM1d1sWqtPUmNFBJZ2iN4
GJiRC/N2bqzFkXQwp9vLtGCxT/pjmtQxyNbhk2ZuLf5PCf6PUlOCqd62sGiVwttI27n1YBiu4IB4
n8Girkhs2wS6MtMHm3N9K/fZSsJa8RbdqUO6ZUvu2/P+kABZ+RV0WAzawjPoo1TGRzGhnVhTD/Rt
pPnBYK1BowtKcXy9LMyVoc+hETa3XQ17buyuzEMwXWHFFrbtYkxKdHpcPUzFsAwbDwaQG783ryKJ
Y5WMagLwKwskw5QvHnQ/t51XhLQRm0bCrFMkkfFTLTfLwSDDhOWiLWq+qgDvA1vduStd6cvi0fWY
WFQP44lEtvl39GGuqdpocQJSDWBho8pc227wKrOURDSdQc/qkrsw95JUlus+GxmWpjCmrWHr08KM
ngSiCjq4vwoADkS+yZQU9bYoZ4JqUTTIwG+wgyz7SSQA3lPmKeGeJ/3N/7NmeNa+t5JKjddxxdRr
lGxO85WiR2inJaCMIJPtGPf7Q35b3eeU09QzBW5wWU+DXTAa02zeVhUt2rqc3dzMvAb3vuVv1pdy
/iYIJdT0LqnJOEOddJKNQUvzHN/Ms0OrEgVWWdNbOXN0zH+gsSZyP77JgJVB1tB3US3GGQC0Cwqs
VU6xQNvcLgE2/LCvO1zHDjZnPdEDloPGgcTJepNG/eRwl0xlVs8ZJnqipnToQ6QLavDaaU75o3ou
X6wTNuqfbMxO32SfhFstvK6+gZF0NItRkTNYjoRmWbV07VWM2Mj27hh6S5x8+J22sj9qmbvoE3DT
S+Nkj8XgSN33kbSCVjw3V0WfGoOYuqZpbKST8WBCKUupo6w0rKusb6bI2vBAMuv859pvhejTct+5
B3nsp03KYt1LVGPUbnMQyJ026+/l3jyraXMvGfrdugMFZZmvZnC9XjZk3tVhHEQz31nZjd3Ic7Cl
tx2miFYz2sjokjg7/3MxJgwXj3lKUm8xqYlVpRZqXHUeZcncoZBW6k3tFMoKtu+kIZ8uC+NWDK3D
TcUolW1aWqdNhUm0h/Y6jpRzFkhf6FAYHW8Qje/wThCOAsh0ExUSlJbee0reNADXHHIMslovqnyX
Ja1r5KLJYGoBbLhB40sDwZOMxIV9acqDoeWTZdKMdb6mWxpAjVEee3+4pvWyGXND/3zRFnD+B4nM
RViAO0yXagzHV+QEtpTdqB0LRD2XvxTP0Y5C2LMzAca+S6sS1utTbabODhDkFJSWhqikw7saaN0P
jCu0aMa+xUpZscfF7jE/VsmOAkJv+bZKNn+QX8xMlArzvtXR1plUuGt1xVALdOrn9ZTc0sVGSvmA
6tEAFA1sMoibGDwTPEpkvpUCNt21Mkr0T0Dj20SKEvSKIGMRiWC+VNtiJL9XOoym92iBbm5cnsxB
RPIoEsIkKishXTHXqNGqs1fEtatawaqKlll4pnA4LHbcjqSdpezqIoWKXT1tmPyWK2x7yFn2m1jJ
qZ4nwcnxMsqjPObRARptklrYNwzb0XZKVXb6wrvsRdxB86MIJhlZ5l0H3+cmIZvMP8eR6oO1yZPR
MPuqPu9+7xR3hSJsZHGrpKBTMjE5gRUa8Aq9D3w6pA5YQJVfWdY1dKot0Cw/LScwO97Y3hZsV6JQ
yy3ngLsJtT3UHyzCFoSVLi/saZfQ13UmP44oQex2Mk7FSTRGz1fuIIlxqdiyULrBVhpQcKaXGvCt
Eh469k0TpucSffjhqhV8RK7tHwQyp1kpSNBzUvchif1Uvm6VSF8/X7YTXrTF+xCrMwpIWvAkff/B
6sLMirVL17BLntORBHb3uGeFs80/L8v5D4f3JojqekgeiQwk/cmwQFF8Mj/VoerihfNd/mZ+n/30
bFyJAyD9zdnr8agZE3KTRep6a1zSMFYK09H0bnCKJD0J1OJ+IhX3L8EctKazkUM166q3hr6CwWvP
qjuHnQtocOM6C3e3+5wg7TcqZxJckVzVVEybGzLgzT6saJpYQZWTvcuifFWN02r0g2daWxUIdOPl
3Bhqt9HaATQD7sn3nyy2V33UUz2L0vTRmq5Tik16zmxflyavmIOB3PW7b8VChBTuZanDHLFbSEyV
nTFA/2xO6gqpb1wG63N1q2LRtgi2e2k7006LeNqa6wTo4AI3ARx3eEmxikpWq675Hhrb2TQGZ5Ov
7Kx31j8EB8pTDBuT0AhcOja2It7L6TFwNisWzUFviq/G75Q24QHnFoO7KwCXxEk0tc671rCppWAx
AbaCdst7ebFmjc1g6Uuop2o4j5+yuXXj3vRsA6u9olllekisv1locGI9R9VAqEeVPzi4Oqr1uBit
DbKgb5guc1Lg15ufx+Z3VX/OE9FR8mzzKI2xzcQYJDVrhyLC8LqLIrezX9FpBpr5it6e3FM8KMZE
rk6xbHMz4ywyzFvDmJ2qxPNXkdxldLfCFrg295F9VIwJW6ScM922szqcovG6OO+p0wXxfQuOA4+A
+mMI8SZrI/WHHYoYwnheYFN/Q3cCj3x2IHuLwb1W1kUZaV1YWM8q0CmyyiXW53/hBbQmicc87hui
M+cpL5mhpgM6qRJ4kO4xRIdSlwFwd6+wA8pkF/tCzgFewKQOB2fAg1NmF6PLYW2UfcNY4oSVVK0B
wBklzyuvipD83P0KL0DRZD1VgvUG+oRGTdSErjYTUgpzsacRazjhWk6evvToIPS7Z+T6J8Fp0jyO
EWTLKIkgoKDxrxDGEaqCjFo15dgbxM4TyLN8+3Y8A/77GtBOoSro99Bk+5Iw5tMlw96Vi7RnqDdR
wIX5rAQUbnY6C5TiBMp3SjFOMFoLSTfLBlH9Hxa4Poi/nmXNSRpww5CTei5dke1zDAQjv3As2iZG
RYIJXk0yV3FMTzGVvuvzz7VxBRpxgsg7AcxnauYhN5IC0dG6yUFx45l3AOMPYi9zJR/ccZ8WzU3P
5Kq+MR4vS+ZrhtI+NX7FYF+5w6aZo1kqUmiVqaOUN/XyclkAx9Kh2ZsAaqCHuJ/bmUS2qpbCBVfm
tITSiDgFLvnLUniNLMr1hOqfaSBCseObrYIScrsmWjgDRrxporjd3cb41OXXBOv50K3RM4w7/laG
7wLJnLiIuTx0N+HIGHRh4+KuJVVCCBSUH0iweiBjusJAFgX0q8LpusRXw1r7ncjVuMeKexS5uWVr
H6axJpAXNHlGiijrS7eZP+3jdSwa5uQa5UEG8+m0US6NKcVuubrkUax9UrvKNcybHkOVs6gCwo1T
yK5U2ODrwNB7M2njOi9JgbmV/Lr7OoZdAAgaZwZRI7aMalf4KuRGEExuos8v0xIck/qQeEuUCojz
ET5aVPkDmAQA2+nGP1XsgNauiISBgwxjYy35TR4T79XGarGpL08haV25d8YQ+CknEqICiIo8rKR0
hrB+aIXgfhzS8/eCmfoImqqJQoZKCeVIOi1uDJTg/QwPvNV+xJ4zOliqciavdUzDQWsMmF2uwDO5
hvqmOTstHvc5enJNloSacbMWhasupyUXtWn5QpA3Yy6RFlWZ+DzrtaG2qoVa8fxFyztXBVRi/UXg
6FwTNd6EMDF6qadyQ95fRHbqAAosvV+C9FRfdUBhRS+zFS6VvgITfrhOMWMM0meMXCnse2Ay5lnN
G0VCw2jEDIwZ6qDANJ3mluKcpNilv5I/VWF5u/s7dnpPhfNvFD7IZ/zfHhSAEahK/ToUTAHdlacZ
JqNF6Nw+iC517ic08V4FjAWNo8zpFoY9tX3VzGFpvyT5Vy1+mnNBesL3woMM+jsc7iJ76VVUWmcF
DG/7SfG2G+V6COjd4Jq++nMIq09b6lR3wqY0N9oc5DL5Sm+iDm/rPSAznhdg8mfIV8Yz2lKoQzV3
/wV7F9dSkVzqGp2DtFkuX1LVIyC94jwagIb2k8745N54LmMfI7pg8bAeBYbCvSgO8hhDQXOc5Lib
ca63gAc2Af5cXOUAEQWEmLcGbSCfmnvjKjmJwir36j3IZdw+AxVUQuIcFYj9vhtLbzeeyQIwfPV0
WUFuXnuQw9gmOEqamnIyY8sMAfQ8n7WAklD8c8BB1FLQKESPEsOBqN68N89dQqVmy/QptM3YmWLg
K/cPcRNe1oUbVY5SmCrDkts1IAFiClW6n7rdLR6V6waEIY1bYLRu9qdr6bt86p0arQEHE6TuZfn0
rNigdhTP2Io+zHkSq1CSzI2varajSoKMkysBVWbFMGD8Jvu2soc1n2ddA5xyBSItcxVXz3mxChAS
KjBHsOSis7Paq9KjNlW0WSTF34viqku/bKLPxBWBB4cOamVwK7OIJjW2QNR+AXpBK5nD5IJJAO/S
UZmbwpv1Qiqdy1+FU53BmB69Y0AejySMMQopM3u9TjKMYOjWJ5BKYB7CjrRROanJdKO2rdslrfB+
4bnVUShjCm2VVqaEUmVEguQsu51vY4OCzggByzlQ76Zv9o0KN1vOxZ0QBoD+bNYMoSwKzjrRMPfL
yCZJVVV1K5XREPXPdUhvVGDY2S/yqfazTyLP5o0PAitPx3gxBpuxqsPkf30RK0q7geWIBMoJEDiN
W7nTt/Hr+Kg6NVCvxm+Xv6dQID37w1WXaXLWdR0E5iE29932bncodPoE/hfjCkPwj5fl8XwOrxAM
6moARkN16L24ERhbVax2edSZ6Q1RoaGp5r8vy+C5xFEGc4YyUdSiyg2MPLSTFcy4yZ2l3SwXGDIC
bUSSmMNDt6jdtT0uIgxwpPjXIudOIs5ldXiX10EdtjXQYmTW7BOgiI7Y9iOxIw+evGPrTxPI4X8a
W0UUkdH/Ysv0srWO+RSXSD7y61i7z4TsLTw3RjgyVXp1oXzGfHt9knogOJQ5SkzYHSudKRifTDe+
Ax38U3/eg25y6SBF6YMWUvPQbLl8jtyPdRDPmIU+SFKiDUAqaWEU45VsBnsjsAdu4qjpBh0txn8/
7JNJup7FakVAgvpMGRfizhmC6qa9Wl3L0TssE1POwNgXPfJ5XTH7KJfa0MGLTWXZurVZs0irW2dt
wq0c8CjOHR3n2nry0ni75eXt97T0SS47SXKl2wLdebnd8Vdgvi6WEywyr8Dc3NRo2aJZvTbqa2sK
BhGTCNdOD2fMfMfenpQtsYBOWebXqvqUjYKmOm/E591hMl5NNkntlgIxKm5dulcyn2sUKOO7HWhT
gAYLL5ul4NzYmrLV5qmZlFsWrWUfSVrl7EQNhry4zY3K79ckuCyO74R/Wyj7VpzxVrPkHZZC71K6
Ad5jcAQMJAKt+M72JkZ9b5B90za6PNdwtu22605y8tKJutoCO9CYpL6WF2WWqrmMavtlq78kmn/5
pLhx983O2Hho9vFsG7itwrob62CItz1Yk8pwlGW2vH5T/zkvJjaFD/LokR58GPsIAO+1cGRr9mXv
H8d/U/s4/nwmRpCtz9dYQRs2Xr8r+/WsfJ5LwcQfr+tkI1XCDgdqZRZhN561uknyPrFMABtv/k12
9SfMpN678qf8Ftza9FF5+2sT0mJyzc0GzirmNiyKnvb+7HKk8ZJsdHOYECxZ3xHUOherd1rdk6WH
Zvbi+tvcXhPi6cqdbH7D98yX82Vz4f8KpgYgMwwiYo+R+RUWox8VGZAmC6AAyHJTWLOvT98uC3lV
5EM6ikLPX1IYv7IGcylQmDBfcUxqlOim3x1AsXQAYpmPwEkjgIlTPTq224pGoLmlc1B5AToRqalM
2J2+URtmq7WbFWUeUG9e7diAG51X7grheD7Pt4lMVAPPJrxrWHJvAqYFa4u1NJoSojh2P3ttPKXO
5cPkOfhRCGM0ir7m00KQJ9ra7HfDj6Iw/T4j7o4q62VJPNsAzIGGDjqGmgjLLDK0fbMRgioyyZ60
EXWkLlBT77IM7rV1FMIY4LxMqrnaswTf+5PtqXK1R1qAoHP/woyD/jTWEI/SGEOssc2gK1JKsQr/
H0/5DMt7LYqLOA15o1nwqbfjYyK9qU5JihIWlbViQnU+q3doFzri0XTRd6JmeQjBJO9neyrMLVQ1
4ijTr2r7ZI2C4iLX6jQdPWtsxSJS0Av6IKMBMPRg2FYStVP1R99Pp6mIXaNq3EXuBJkML7UA2ulf
otjUwu6KoV22tYywuOoUxb2ehRZKfMMPIkIM5ya+R1GM8cUlSVU5t7HWHE6+dqIAnS0WakBlG9Fe
K62BZXeaIMngQQ2gYfimIGOEJNUqYNu9lqisoA/lmxoLXy/LC52IscI4dRZPRjAkoyOfstYZ7oBy
8yhwO8H3ZNMQZcWyyLDJJWYCwGuHmm12hnfjXQusag3v6D+XiSwhMAzV7YMDHnRnbNWO23EwxqIA
FDfdg8HePEAQvdmtwvw8/jEITInrGQdp9O8PVmvFSx+D+hbr8hOw/aTbavTIJGRHEunEpChW3up9
1sI3KDuSBGC33CtuiEdrLfWNKPHmB8yDTsyLJe2BRyqVShltEUYeUGuvz7vbOqoDPL1/BRr4zlaZ
22Zc1mxec5KCQ3I97VjlOSlnvNBmQDaPt+1D6ot6lyLDZALN3kuTvBUG3qLyfort9jvSp+/WgvXN
flwdgRcIQg3bvRukpdQXKysjZF4GECxv9pPq2k/5yXb3zdW/py+rT3HbsdYjqBML1GQhn4zYsFuj
wIMmN1EoLhoj9eRU3Rx9MUCGYgshY+hlc8HvPgwQYMajRXaSRNZ3yrs2BKtju+ROf9i80a0DURlc
pB5z9+mGPXSdtJhhIY/rjT6v6oYPOM3eZHbrk6agACV4IQpcnZ0EwoJDMmt45ISLpVyNreFihOCm
rwVxUySFCSjJpMtbtduI0lmp+nuubHTo/yFOC9G7h/soOdwS7M5XN+ttZVcVSpzAnrkzojkcMMPe
ywjRvb892w/tLcp3fvy4C55DIqdgAkxdtXZsLW0WYtTvc91rLmZjg5HM0ayUj7uQyEZ0pEyE2eaq
HMu1L8Pqa/85dauou7EbL7tBJ/ZBPXWnRnK7XbijRMPIR3+wUBlHso6dNhrTDzfDUknxNhT0dEPq
DX/2vNSzsDfKd4Q3OYwjqFNeKRmwjEINQEbO8hv0aB4wgUHkWDsVgHmxgeW1rn0vAtXi1taI9iaY
uWirpS27XarQ3T6V4VI69H5f0d4urievfwF+5Fk0b8ttvR1Fss6R7sBOrXEzDf5N8ai+DDc9IHEk
f7nXHv6ED+v/sE6pr3/Tf4mQcUTnTP/+8D1NeVg2TR3BXNIB0qKwsaVpZE7ZJg5ur1F0b3Cl6Vg8
VQHcQcir7x6kFViwJFX6qmkc1F4WWff5qQr6q+WU/FIxapJ4mewIwVy4QfwglnGVbMcT2yI5ReIC
fQIGR9PsRMkTKAsxQIN/6EK6IJFE5ja2E1mudg2Kdn6dOcm5Pkk+wcry7u5+c0o+iW5/fnbzpiL7
5pxylETaSoNfAqqWLhGr4Yg2O4U2E88tcUPPQRiT/tuFVY/xBjDSBTXL6Sofrtf46+UUQ2ApbCPO
nOrBzmsjC7sx9nb55w6omka5n0XEHiJVmDgDOZk9SoMZKljn2427EirFwAr537Rhgoqmjb3STEsG
FMlSxozObDqF2RtR1avfq1UWUUNQe/4QpA/fhwkodbUDqAMgUFEi39iDR6SfXaO5a+GnHSY/RA1b
+stfksaEEH1IjTKXpiyq5HCRfrbNy+XD48fHgzrMxTqQal7HEc5EAAGt+rjpXKz0ja8lqc5TIurK
soeq4+jkXxR0UQWvIe7FfpDPhI+9zPdVm8c66pSbudS8ZrmaMn+UOpeI0E9EZs/EjXYeJDOrW+An
obs/jk/G1DgWYJSSYfQvn6ooYrDlgli3+1EqtQWAGBQ4ogs6yRmj7VSeX5fSRFvA3MTh7RA/dCJS
2dbaRKaJA0XAHTFFD4ILMb4c3/bxlgOlhgIsMmZapmyKfE42GAuqR89AeUQjHTuzPUql22kEYBj2
PoAB3Qey6cSPwjDMrZOhHfiXdCYyVuagTInxKp2SS6xApXGkL6tvnSQQbQuiCj92vQljcrEkqypM
Hu5lZG/3JHFHk3i5nHuX7YRvkW9CmABZ2mOGcLKVkVR9G+2zXaI38pJ0AmsUqcIESJNsK/reShPO
dlTjfsb8rSoQwS9aHb4N/R0OyYcadzW47qAJnZscbmpQfsn3IG2aAYqXuLKzXGmhfCuEduMX0g9y
mfi495o0r3WGd4hf3Cbn0kt89b4K5etCOFIoMn4mUpa23A3zjt3qzcp+tukczNXaOWu93mfAFtFb
3SfmKMBKEZ4rEx5JPhXVrr7qZ0QAGjwr5/ZpfRzAXB87owsCUTyTlV+XzZI7yUIOp8pESj3TVtXc
1BLDkzNgK3H7AMtVCf4sAWae5Qrk8W+5v/2A5STq0Iau0garGOQhvQdG+R1QRoeflKBOdcab2u2e
FiECDnXgDzcr3cAjWHhSFJZe25xtZbE7OHjxdfWk10BG7ulaNKYmxSUrbuw6SGN8cM2Sae21PYvs
9dRi9Ck9GaCA9LtQx5Kh6IHHdfiDMMYZ59bKZilX5tA0Qql61prbqRUsD3C/2EEE43dy2u/xuO8p
htZOFarDnS7Y8VBFEhh3yytNQj0KSvQ/Z2/1xrsm0MAgpYAfy7qeK5SEs9gpQROh3sjR4oNWyvtd
CrtnXKc/6Mn4X92MU74sYxbKaRqs7V1rYG1gsP14lq9I9WxgyEDgC9zXzUEi43udhKYkCIDobssI
1iqU/13yC7CSKP1TME718bI8bv71Jo7NVPRdK83RKspQTc95+aNrv9rSlbyObjWp/6NqbJpSTVtd
A/sJAxM61jGU8+rE12nq9ilGehR3DEBPXJ8uq8cvORz0o2HgcDFN87w2tgpDJasPsZSEDK9iV9JO
GfZcrinFTB1IsyCi8T0Qq12YkLOwwcm4x6gDxE5LsbcwE+VWn+qTqW9BowiS9/+g3JsYxkfWNN3n
Xq3j8+BjECss/Hr3ug5F1NXdVMTOwltnFARF35FvM29iGafIN8XeE1OvwgJgb6kLTrMqwO3nfPtG
rhX3T8RvT0R0LxLK+EWZGPoO9Iwsqq0v8Sa7A8mcfYtscH3maSb4fvxCJ1a9/v8DsgRu3dinkpyW
ZViWrhyokXlSnqov8S/rWsM1CN46v3zssbWkCeqc/Av/IJhJcuceBU5dxRDyJjX7tbTP6LVVifyF
pNPPvFgqd09UEKG3453RGeXjuuhhZTbmVWkD+icxDdSW2uKmV/XnRelFWKl8gwMsLNALKRAAeywj
eLxqXVqycHsw77LHwaGY9enoqHft1wG5SBmI6B75T6mDSOZAsqyfW6wC/tnI2gHxTN1Xu5ECcv4v
yIa50fcgjQkXmOwpt7rBfLQcrOCC188NtkHVcI3UE0pLnvbtcniicYBNQnQZIyhYKlQo3uX76BTn
2pZZnWSFUkYcO7vDJIATxw+WIZDDtec3QTqL9yd1c9H0lV7TD/dpzJzudrndvjSBfjtHORhlJ3cF
Prh8tj3t12UVuSMHlJpCIWAvNwy2qzuOdluoxjaHakAznyrYAz1SHTA9hQJJ9ON8OM2DJCbJUpIt
TnYdKR12cFosse9nQ3N0H0O+pwmMgKKBdu7HO4hj0iy5M9d5ouJA8e0O4JNEqXOVa2ecP19WjE1C
CGCrAS2CkTWZAvuyMPL6bCx2uudGaOppWMlnJf+RxJ/6tPEMffYtWejmrBe8CsSMviwDREVDNfm9
Wc6kkdOmLMwwBu6MS8F3Yy/+TDxcK94Wor/jX1aQvS5f5WEJFcAm2MP5gPpv6EWtTXOjh7v0Hcil
g1U4yyAI6VwZYLYDBhzMUGaLnrFegEV4z+zQAAFoZ16jAw/SBkFazJoEVcTCPjQx0U3EC4q5GdNY
VkpD0o2wtLBOhLsKY8vyFOiyqAjO0wbWgCiMXQpgmjNREQsBmZrHwOnO995fB09pnzRZ9S5/lg8s
qn+q8yaFiYZWJSlqYkGKnqC4v/lTsH2loFWSn4TV4Es3qAwGi5Pi3/+iTUV1OLrzq3R0G+nGDxaL
WBzg1DZnbe8NI0xz/bow0aoaCoDEV5qTylUUKz+t/EcMWnEK0Fpp5qNAeWrkl8QzystDtUzagifU
fJI0d2+cOcxB9W2E0ym+i3+2g0POQnI17nfFTjYWgkCOhyX+9563lkTKY2D6heVzqjrVLS1zobd6
1T1rkQ4sjsrD4KegyEB/5kdF/5bJtjcAgDNi7QpGuw7PJdBCSXW9pWFZ/c7N3CPpZ60RCPxQtXn9
stg3xT4X5flgkTsrrFONWCw2MHpZ3tcgkCud5YTZabSORSfKPdCDKBrqDvm/osZSmaVQrtOvUvtH
XyWObJ0vmwrX6w8ymHA5brtZFallAKOljcpp9vMFj9Wlcckqes9w1cFCtA0QaQunxxjlOheV1kux
FjZd4ei6PxaAkOgE34d33wCYE6PH4PHRMHn+/sxKO413QwGG/GJcld1To9XOPt5rpersIATIFedf
HN9BHD3ewyeyG3s3UmUywmzztfZc7c/l6tWpCE+ee3QHMcxjyVLSTS+BfROanfoSL+mLuiNZLkUP
ePad8mrbBzHMFbDobVZ2BaCpZ/1HPYTFElbKV7u9BQ3d5WP7kBmzkthYIVequmutAdI0v+o3RMXC
aYfbHstTyVdF8pVcc+TEH+LPg/R8WbbgLNmQsXXV1nQyRKt96cjjryyO/XKx/ctSuBEYlg4YZfDK
4Ap4bxiproxbgRnqEBmy4SBgOLYBPS8L4QYjW1V1Ok+MZeDX/PVofom0T2mem6DoqUN9Byb1nHvD
oMC9DL/th9tRab0lRmKOFeFhFVVFeNEXpDmYXzWAQgacqfdK6nWjxAXugnDWfJIgDzdap9Y9df82
7iEZXG0QGQ7v4x0lMjFkadFflgAfEZLyj8R0hqR2etEUm0gGE3bNeRnUXV+N0LajCdMesVvlj5c/
nEgEE3XLeplsuYWjtd23CpDBaqQUggFjrggsYSiEJo2g4Hr/bfapyrbKTFFFna/K+tQrn5vl9C+0
OIhgwoUOJKDOrjfcHZhlQIqvGtfgYRDZOC8o0W2SvxRhQkVBbFVqYgWe9JvCkYAGznK6L1bYgddF
ccvE6d38Ifs0nbfgsnofHp40SL1J/gA0r85DN6ZxhnD4Uzobwe7Br57WswWYJetO/jT7dlSdAMgo
gojjxQ4MiWJg+zXHYMv7SCunPa8TGCDa8ru1PpQAKhLoJpLBWOA+apJmmrgnB185WX9kfvGFjirn
595tgznYziKJXIF4WWi0rKgCv+K9PU47EKXKDVYyk3hy2ymrH/bJ7gXXPzciHaQwYVepMIG6SxIe
MWF3i05ekIXFvQowVcHx0Z/D5J0acNJQTJKxco+F8PfamNoQ76Cthen/Bl9Z9qgANCPxs0C5VTED
mtxTXMnp6p8idcIg30llIlNfa31W9LIWFmvl28s1nqSCi1mkF2MWFZEnoy5zrN7q483U2IqT2qnf
TM9dvQuiB8cg3inDGES9qfmgS7sZpsZwIqV+G3eiqopIG/r3h+tRakZz1ftND8fEa4Aygj5BH9+a
qSSIFFw5SGiBzAcshA8QEmNBit7Y8CaoAXaYAVEsqTAHImNeD0z0ly2PY+B4DL+JYqJhGcedodkz
3fwaw/JUBFpAKT1EbThOGn0QY7E1NxOllRLbHIjp5HlfThuYRMvqFJPNVcCNkpiirezLJ2ixxBpW
WcTGgoAYVpK/7S/TcNf2mdNsPy+fHl+MbhAgz+vyh2pUqrW50lR4UUnFFzAIOUYS6N2X8Z+CE736
KVa//xLD5EWKXsoz+G3wKrBbbNxcSdOXxBI0GT/Us1khTAjaeksprQVHpt0Vt+UvuiVhecNp/p0+
yl6K3QXRW5vrsAetmOgDdgyAmIwTGE+amz3zJ/Lr8sfhZCywubdTY2JPXjZblTdQqJCemsLvtidJ
5D28d8c7GUzQMRYLGNjABIT7kGj3qjOFVFtdNUNBRIysJNKIiT9bMtebbKIKJE8/2vWnqtwaxcP/
dmhMmifHS5a29J2RLlfm4I36syzC9RNpwaR5krxLWd7KJni6VWxFbr7VpddAC/k3V8/h8zORzbRn
kgBWBpVizLXtxAUbKFBOH2xdIOfDhAjjOOwk2DCUfZws+CrK3X5q72lR8BWnrHdkWqESDlAIzu/D
K0mrJJxWYYeaASqdLXHt6cW0f/9PdsAmJCqA5jZUI5HPIUFOrnv5Jk0FBWJRxGFh8+x0mPVtQCZO
WZ9l3zzpPygKlP5g947iU74laxBcd6KzY2ICkgS5mhIbamEVU8KcXq9GtSlqXNJQ+SGbezM9g/4W
hzxhzTtzAl28jjZPH/6JRTadKB3zigEe0SrPh+Vt1v6YqDCsMPMlhsv2XvOiutV5VJ01BOm0P0bj
5kyTO13ryMLxeO6FKIFC62cChp4OigL0NUTAh+6l/0zT1sI1MDMRUgL0pBCCZ/JTib/DOotltCZ9
LaN9Z4S4sb5Vc+Xm1nC/6ouTmd39ngEmUJ1EhSxeYeQY5w0mmJB8aW1lhN3I0X5dAPE9C0YwA/w3
8HkCE2UHwIBLPY5DDs8jyvemf9bbR9ReLjs3/6NRQCjFQq0FrDnvDbSRWiz0xLgaAShzeoW8wl3f
oomhnujOknBclZsnHeQxuUWtzeCdlaETsCvxvikpebczo0nvm7d64WSg4yt+xVeYTBFULT4Qjbw6
x/+RdmXLcePK8osYwR3kK9dma2mtluwXhi2Pue87v/4mNOdYbIjTOOM786gIVwMsFApVWZmY8qZa
typeVsxR1GIiKIkJlZ7oS/ZlgnSKW7hQkEhuarcEUbpi/92q5zE27y54Y5Y5k2sUKWvZIt/VGidF
f358MuP7hfcG3nUVHQpBGnTJUbZjMigdfC6mVMpKMFf3aeiPpLTEibeDu8FsY4QJmW0nLFmT4dvR
6dnhtjjiK96sgLZAMyXgegr9yZ9C58Ya873KPmknbURSGF+r97MTXYHO6aA+6m+K3dt8Kax9/9jY
Yz5UZoTgHKB3EKUjrCA36kHr1Im+Cbbimz6g94UDVZjgT87fxioTNGdVKaISokuwqqOPSOnfMrt3
tV//2zAr/USXNpXJuKK+SYcyxrTnRGrLiB6RrPzJvbpZEBMfq2bRCOlwC6TaW1/cC/Ng6fLz5V3j
eDubZzVE6xRIPeuBDtbgOiDVXR1xPgxno9jUqiKJWkUSyhUdUlM05++bMuaYoJ/2wrdgE6u0AYNL
hnMbSGjgKgA0CpVTSHe6ctBV3pOOc5jYBKuZ8sJIEBiD/hV0wd87GwgeO7fw+F5t6Ttf0WP/Xvlw
A1avJwT//gT5JfqGHBobIvReeEdczQdW6+8JMV79fnc3gcGSiAZJlk/scnI8dJHZhXjj4Xlv6sd1
HCzRDC0lOigLT092N6ijkIqiIxQBNbY70sVNO5u9Kged6IsrRU7ETiQ9kpJTdNxbFMB24GBFuViG
Lvz57RxHsZzVBhYlh3dtGaSjvaqntMFwv/z474/UxhLbu4qqhZRQukGZRMPYq2g+mIPuJHr+/U/M
QE8cqwGhM9s7aLM5Nlp0hYOovIv70a2N/FWaBp67791UYG//bYYJc1ovhTWo8gnUjqRXDfJeIYgr
1hYk7vTq4Obd+5/pwxzzmZRGryUUzwhSC0UAL0Fsdzezo0K8gwoCgYFlBTV2CvE8zbm8nXuNhHeI
HLre4P6BfM65g0hKn2s5Am5QQxP3NDtUMKS7EW6H1DJiS7sXvQj3VvE4XHHHIfaCMEXn/dc0kw1M
7ZBESgjT+k17bb52YCYpRQtOk1jLK514ikEWaJucE8GzSv++eVC1kWqCqBUEYCZ5FkdXnB6bkLOp
e6F/uzAmEUgUrcriUiWBkkEnXjUOQ5i4l78bdQg29EtIuTUIfcpI2pi9iyAQF096hGbC0kKOHvWB
EP3p6cWEbhVoqAo6wZvxdDh3DwXga8DMKTDLwiqlccqVeMTWqT55HTBIT/DApm9RyuZFni6vcPcC
QNX6P9ZQjz//UKSDqk4hjmpQvwKjNF5rB+gou6Jk6SftOPoCt4i4W0RAK88UKdeyApGDc4tyAgHG
ZZVJkFMaBkLVcxJXe1hO87EEIvcgHozbP3LHjU3m+TQYFNUw4xCkyXVfn0j7IGWcNGHvlbtdFv2s
G4/XNCmZNSkE5d1iPNZp7VeYDmimMkik3FaW4lRwGS12D9lmVUxUMcH1aUotVqWk34b5Vm4PE0+Q
bu8G3a6KOQF6ZupJS6OHLCWnxFhkR5KKY58vtT3lPFzg7onerIcJGmUkQyq4wnWdCNdqmltmyuna
8TaMCRlrp+j92tALoPo5hr4eq5Yh2ZwTtbsK8MtSvCtwaSy6MWxLoUA3Hl9FtlvokWPonuqypT+q
N5Eqs5Vu5PHkoXY/08Ym43yzOcjqTG1CF90aZmJJ5aEdFHfi0Yzvn15NB6AFAFuIzzF3aI4WGABj
iE7KqU6s4qEDxVYBOYTsGhnqL8qCwQPBfZoqoBUB6cMkyymUKhDWbVJKJnnUTsvkdN8FvPhiB4VH
gmERZbHaW6r2zjO8+yEB3YQOlgyuYpU5XlPRxx1mk+H7BOTb0pdJ4rzUd91xY4A5XFMZDq28mFrQ
gbCkceXipCa824T+yE9XGNS3UW+AoimAMedhKVznxjRH1O7JIzkhxz4UNvodR/JOU8R/nu/emMhv
TDwaTOSNjHskIRiqhxU3ZtJh+F75ShofbAPp8FPVOquOjl36J5nqh0F2qKPti3CAjCsJ1mhqvLoI
D7ISVo408LoGu95AwCoqE1CygL/6fCPlRQiztdFJMBSdhTESkE7wIsfuKd6YYByuqMpxVLuZYPC+
H3zZRmkWjAapQ2idD7VoDDlUXnzPo5nZLamgGfl7aYwflkthQCETS6PTiouruiv8JPZoX6z9Ll6n
Fr/AuJuKg6EVjyZTAkiO8ZNVkvMGGAolaLreKrvJLmXomio9Or4P0uRfDsm7V/OHMZY5XcScSk1A
ZoV7ZUEt8aeEiR8D0kWVk3a3yvR02dp+iNyYY5INMVclvZgFAm02wKBnFE7LU+aPrb36gyNBHpCA
ieLlT4yaVM0M3X/p0xQCEhyMA0f0Gzrrm7HY+rH0jED5pj8ur8K9Aj1hHvnFnrfKIvDtVMpVQ5X7
/ECUwhT1WjcYQU6i9cZs8vUuFtbCtOak7X9NolbxkGB78XJrkT2ClLJ6MQF2TM0M9Mt3pp7aycjD
NO4d9K0V5hTGmTzW0VQbwTIVmIzPrIxHOMCzwJw30hTZ2meNHhjDs9l/SXj//u4+SZJEFRxBQcxS
ccWrWCRzjAkYTXQUzIHlx8rkZFK7S9iYYDYp79OC6DNgmIr8lxafVDO47M+8JTBbNECgS5DG0QiS
urfaiBZBH8TEu2xkb0SEClWDsIwW5PEKOndhYBXFgpCSStskt9rd6I0Ypp/8MIiAqhmt1Vfw8KKT
ZaEtcDZw9/RAE+Z9SInqqJybBqhKE9sG32gJe8+UwMGgGaDqPxJe62j3S20MMYem6VBgUaZZCYzl
1M7X0czbRPqp2QwDOiV4H+OtKn4aG9JHGXJxBUCgoh+BxQJCB7Zp1251Tas4kcdtONCd+WQPE3n0
SY7MkM1AVd2IeqOQ0CC6xRVpSZDGAtuC7tU3PAzUrhN+WGITz9YolTLJYCkWb+uyseLkxph+cXxw
d/uA3KfzEAjfIvN9srmbzBKlALSeDZ8KryRu6ERQ2QOVnZvOFm9Ru51RBAYqJgvgtsjKYcemLixq
jfjW6hjIAZaWKJrTrYIvJO2hiCB4n/4swe4qk7/SuH/iLHfPHYkBtxdBW2EiMzv3+2gIVb2fC8Qm
Sz6u3uLOAUbqHQkAAlv3Utd0eAdg7ysayNneZ7FownFucSDpkk0E83k1UlBZvBKq23lyLy9rb1WY
eTLA8QtWb1QYz22siy63JIkQSPLuRisyfxY6HviCOsInv9/YYB1FnfVqTRAxWkdc3tkH24N2PziC
T7ECvKRwb9cAGocenAQVE0Aaz1dkqjjS5YxyRpt1JxDzufUYxU5iSLzRxn1//LDEZvBoNUd6s9D7
FnIwgqXb89XqEzyTS5/3TKY/+tMWGlTvFUPLmFpmbq2i1LMkUycj6BXpVjRWcNSO8W1lgM0xiif0
7XM985KyvDPRDrYvu8heEipvbDOOP1ZCqpb4TYHYPYRDbev6VZYBldqhwZMch5lTgN1N6rf26Afe
1KMmJYciXIq7rXNHSNBkiCrh09/anZHd3phOzafC2XWazRqZo9aWjdipA/ZX9Ne3FKO2/uAXvhxE
12BTSm/DykrB1s5tzu49JihOH4dDQwufjSlJGo+jVDcGJXYVod5eBvqX7J4ik8xn02+PKwQFKbOX
8PPyJ91d7sYus8WkhoxvX8FuZN4mvZcu3woe4JtngtnRDDz+dTvChBKObok8qI8kD0kwxzl5ZugO
b5xlEUYpHtRWCxQztyrZk2WIEwgcI+/zfZ+O32a/mHZP1k7T2tZwSemkOboPvsMbxfqbHydxSWGV
P/Kr8arGFAJUuS3gvaYDr/3IWygT1jLgyRqtqnDbajPmNqMmt3ADY0RQSXiI5t074WO1bHKpz0I8
jWh9BXH4HVJClqrxQE57i4HGiomWFYEKH9stHoo0b8cczkHyEZ/rYdJTqxv+oEi1NcLErSpsKrLM
K8Kz+dIsT0ZcWuO/piymiZyKYiL6VAq6LazGDnDUiVhleKEbz5MLqJGvT7awWuKpQ4hGZlBB1C8F
AXzLccnd9gdyIYg6K2i1GBrd4o3j54sxt2WBd4bxPL/WAQ1X9SGU7cWjaX9uJ5x3uryXvW4NMgea
TMq8jinScQ3kBCPGs8lPEdQSINP3c3AJP5sQQV3tIaAdwfobAJW8Fe+lEdsfwBz1tiY9enN4RBct
yLwUMJKYNp7TBUInoGQZP19Xdi7drUHm1IPJWyVC3RtIcPMA7VYwpI0Qs8Us5IqMr/ZXnoDd3rHY
GmTOeDLIYl7pGAGa5K8kRdouuH1bWpdj/y6QfGOFbWMt7TBrcWRoQSk56lHF92sPcnPQLcMqUW0p
eJGLOgYbPDHpBgEUBXKQUPk899RBSjOiFGjJ481qokyWqjfmNLzqtXgc6tnwOcvb+2ro/KuioUOx
FBrZ5+YEpV9VMreoq56UUwv/pKRvKK6eqHZ14vHSzb3MbGuOWZ0Qg7FST/GI7OXeFZIrqNVb8hTI
SuMos+xEZZBpB84Sd23iFQmaVBx+iRWLMky0g7RCUEDo3V6jjKSBKkS6MmqrdWUPVwJy68WZb3M3
vC1+8CABe7cDkcB9gTwUNQCDiQMV7ReuaikjdtsjGax85XXT9hyGyNDWRFQDMIXVTgJt+IDRY6CM
q5HYI+gWkX4NamcJKe+m41liPp5e6H00jUBIabEGyatmsnJS37VF/9SiOMA5eLsbt3lAUsfdROy6
KIxlxKxVQFI1tZrCeJBA8HHZNXZsvAtCQQlbE4lImAUtTZKv0CEi4JjOrQUpkTn9QRiGCfC5iOBC
UD7Va7MmUTtlgIDXbFqKR9syGZW/fl1dMI97fxA88NJHK1/Dww2jW8xp7kMlqcUUbZnBvM2IJ0pA
9c5uLXGKWntB8cwOs3FKGSZFU6EKPZ86ZP9gzA7kpxmdix6L4lWC3sFOTEg8s8YE+iEsG22qsao0
EN5UHxy0T9Gt5BUH49iBa7G/Cr0eTOdP2jEEhJlLr7iXPGzts/UhOZvMuaU19+gLeYvAblr4ykPj
NNfJXeOVNzzw8L49A15DVQhMSWZiBlJWJVmbgQasFcTMoJFx9J+DR1nrxufuyuQFyJ1UQRWBNgR9
E6r8JkthgIeyiOoeKg6q332vvfnQW7oVvrXotZpcdNbOrQ3XRKSCeDWAmuzbPCfzoIcz6mBG6M79
YyFYVcTDm/Fs0HO/iR1m21aJLuB9uvigUzTfKPTLvF3uFL9DL/ta8GVwiP1rvTwkt2crY3LMDIP+
i0ArfOp9G8SAdOp3b6u9XPNZh3jrYxwE2Pk1UVd8sGQsLDV/aVbJEXgFxL0UFuvBoCsKx1C+ZK+u
XomlgowEE2eJZdwbx8GPHUCkHkNHemhdNehwbaaHzJmuer+01cjiJQt7HTb00NDoglsaBgj0zr/j
CMmpalkxI0Ae46cSGidgdbLzqyTorld39Pntyt2jt7VIj8rGczRjaEOjXgFlvgEP3NfcKewE2IMJ
WQPGL3Kbl6bvfkmDXg4YL0dVg/FUKTYhqD7RInd9p9UvanMTpU+XL7n9XdzYYPyyL4Quz3LkXOq3
7Ev6UwFdINZ0HN6ygMqoL1w9k508AaP/H4ti3DONMjWXBSxqWOxSeI6bwomKZ9IXnMt1b/NklCzf
qbdAuM7aicO5X+lg+QjYniK5dCB75MoJ7WTIyMXxbcDSgDyZBQeqFQHyvAUspfVGL7mlCsGhs5Q2
XlL57f/0BKC3J3PfgVrLIO/dKgnFvXMnLLB78RIOmGav5oOaZ1Y4tm6SfK+IP0imnSm8C2AnD8Iu
ajr+RxL0iXaum6t+BMUSOtnfqu/drXQQXONav06uoyfhiBriT56c5M6XI6aK3aTUfYgxjNsXUid1
OQ5EUIXEnaXVblP5Kjd4mcOuGQ0ZHCon0FhkHzdpKRMQKOiojSbloyzVB/C3XWu88uCOu4Pl4sMK
kwxNS6u1YoHdG7TFESQML6XP5vy9/YP37pkdJg0iqdZKCTw1ENfneQn65bvUcmBEu573sRS2liW2
SpLXRQz+wdksr/MmOslkII4uxcSZuhqA0TlTfEPlUTVxtpAde+u0CcKOvQqMgYxeVfIrQ8rfNoul
/FsxA9zR2z1kSd3kogdRrYyMX+rASngtQuoIsi9t41yOubuOhwD43ruUPjX7sGlipfTodSSyL5Wz
pc0Wdo7zQtq7rAiEi9T3liJF6Z3HCVUJF1nJNNQFC/kW5/dpBicZ+vUO2qb3ckncHFDfvgMzmqwC
6gN+DyLmT3MoB5dXS18Vn+LV5ncwl2aN+U5DnPE7GrHyiX5K9ENnQHxIeM5kTqjadZSNKeZVWOWC
EaoRNlavDVQLJL80J6tW11vJ+PIHizIAqkAGAsyUyDylGhRdRUVr0T5t7oul93MttFMJo/EalHvu
L9vagz6CTARBCn1FCYQRTDysOqRhWdoZqBaOzgROdVBWdP8BP4LA/RS+YkqHS8G/lxnALMoTtPmH
ahOzxq5ry1WsYDb5QllvMzw03jB9fU8lDVrkdLzn6d5L7swgEyrlKU7jboLBAeN18j0aVuAvptVC
OpGkf119DCdDr+X76qoQOCheONu8Uwk6M89E0KoLe3kZ8U21k+RBFeYJSoSYxl5vFxPFIDRe3Pio
ObPXXKF7xQkJu6H1Y6/Z0Kolap1lBWwnnWekblU9a4A1rZi7nX9KJk85YjcAbawxoUGvKTvTjI3O
elSbq2u1/tpmnBVRp/x07Dc2mGOPymTdCxNW1IWFJ6XdtwrQE84Xo8icSzaY8172vSxlmCd/PxhU
5KM+EJ9yLvGouPZKGlvfYFMSiSytUGfYMZTpr+kjX3BXXzpSWSm+M3Ct0e+3eWfEUjQNQgxrHRhr
8TwFXXj4JEG8uwCBN/nJ2cXdqLn5UvTvG2t62nQS+JGMwDxkt6odv4EFzF9vdbQCZCfzuoPopFxS
U57DM8FlDXWhIrVhBOqUOIvZXUtifogaMbHk0bTUSrdLMbq5vFKeSzLxJQch2Tjq2NZyrL5pcfbF
5E2Y8LaSCSGTCjbtPOvBbZo/FtEvTcOsvAnFeh4MmRObkUucf7MElXFjWenpcodfrSM8Ug3BEGD4
ArHzFcKFXCoojlOijHhusquyQa7Dd5PKq+pCvt4xTv/RSuCWKi9HqE8p0kqatOxEGBvmb8LqGPFz
I3ACFPWwfw4eqLycr6cYRsnoVZhYTWCc1VNS2qIxW3PlJwonUPFMUcfcnLBkntMqjdGiFTNiTU1Q
z86EvNJwU4FHEXv5EiMiEzr6MQQlnY5VJZNs5zJoGu5Nktpm/0MRgtCwCo1zqHhrY6KHpApZM9C7
RFxv9PFaBtVzDmi8dtuUh8vHdz+j/R2oUJE/38YqFVdweWMbky/qkaq6zy8UJhBaUIr7/4dhIjLx
okD9f5F6LK11BgRiOjTZv6jQraqc5QcvA9iD6myuGLTBzlcHd0/SwYA19aaHWhCGQz3Ti47zQxZI
tgJeneWFZ5NzytjJ6CIF4QXwHkowAulRrj8XiHX3esN5ifCsMIFjJvoSigM+WzQRaxB+gZTNjaSc
5x2XYy/E/c73b5AiNVIMeH54M99NthyD9R9saB5leaOz85orepWTnXibyHPL979vTrcZVdMIcXV0
LT3QiaHW5FE+cGG2YsOmYvXTIeOlyv/wJPhvbk7e74eNzaGSwLm6wlnA2JAGMAq4BCBzJqQuZU+P
IUds+hVIrHjTUDwvff/7xrASqlJUCNhl8J7bg636w/fiKLjlIbvOv6xu7v4Ps6KcmPa+GRubctSP
s0DfPyA79EzTooDf5H4toGStOsm1dHyfiHENdz2haeZfjjq78Q1AQVpkNoGVZW7aRk/72aSvIC0F
JRRp/azvfkprdr9kqqvoqsg5LbtuvLHHnJZQHXopCVEv6pIVZb2byIwDKbFFlRO3d5OhjR3muGiy
UuhNTMsDQ+xIc2k1LcfC7rnfWGAuWGlqBs0MReSVchZManwQuuYkKIt9+QPtjdVT1Y3fX4i5XTs8
GhNR1pUgvx4TTNrQsXrgkwynPCRBFURfgYwFBD2+4QlH8z4Vc9cqkKiPI3oW0KTDCPgdnlSuOb/O
4EG7vMTdA7BZIXPHtkk9VbTHH2izcIpCUB6Lq5VNuRMO2VWhFxbUqz0z5FHx7X9AAlkAcDyhvs2Y
BTwcgGoN5RRU7K9McXUVeXHGzOAkYvvb+GGGudZVqI2IUoekuZm+gf9dnmuryq5L3tjvfpw2P+ww
1/mIrti4VIaCnHmGJGTmUmxoeaDY6cIbrngw4z17YExVFUgdoFYPXuPzC2kNtWro21R958lDCcMZ
XzIg+nOLHFs/bizupUAPFJPRwiAB8BwKNLRcdG5wzNtciBL4Y9FaLXBsgHU5xQ1ZLbVxiE+nv8aS
c/h2osiZSSZaRcpgTpCAAu/T4kVjb/Xy/P+0wOxiFVZruU4gjJ6k+2i8J7V3+WztODl4ZiVZpZ0i
2s083zRjScwYLRXoV+WaX86TnZqKX4gh5whT5/r0bTZmmCCVK/MiJniBBglujDk85UtsxdlBmQ9R
WtgiF0/PWxYTm7oBAJ+oBkqg+tV90TyIsPxYvirERiI0u1RWL70ZUjv6cXkz99KDs91kQgYAa4Ke
NJMSTMcZYx06UmYRcx0P8ml5nRzkQlel6iwPl63urxUjPxTQD2AE44Q6tB/TuUWCuQzEnjpLX3Rb
+wOoFlb2YYTxw3SOBnWhGOwG45xDdGgGXp6898JGew3UfuiyAQbLInlbqeuqMYWJIoQYIiCSYPeb
H0YNhRgRRS2eZNVOZnNmjnHJWI/MpYQYVKC3P5YMUOvyptUHdx1OC4/ke/cLYToMs+CqCQgSY2rK
xyXrdaQCGiQPxeFNbxpPFhT3D/xgY4Xx+VoYuzZTgQQyekxUnKbK0lBAvWxj57JC2f9jJYyDl2Vu
9EWBcyyNL7ryNKuTo4P5IH67bGZ3w7BVYK2CuK/E0kesg1KLHWo8UAVf6EuiHUY/1QtFtYdQ49ja
jeEbW4xnxxmGpowcrHY5eTCUh2j+8gdrAYAUQA1N1+V3mdxN+q6Xi6aNDZgIleVWBeFQNr1EgExc
NrJXETMoTPW/VpiP38ZLbyhlChoFKBlQhdRWtNSvyq3i6554UCEScsVji9xJy85MMr6ghkKnaCU2
Tvb1YweOnsFrgt7nvbn2vg80XfD6kNDbImxvoMNN36gqXiAyBHzx99s65pZW9q4nSFlJsgxwoCaz
BBGLIJApofXtyUYC/bXzoY/m0mq69K0ISrf2Nad1Qrd2mhfOd9up4QNfif8ohEfBAMP5/VtpEICF
ZhhIscTenjXdqsPIjvUHpXohamW1lSOnD8b0Bz6/scqOm2GYQS8miKMFq/Kzhq5RGf71J+sigEWg
qawD2slktQmpiQl4J17o8XKr5KWjZ3TILPqqy+vNMEKLEI36IY28MeFNNO8FdjA5/DbNJLrx1EhN
WxLUuavaqo0HOc8tNcwtQ/sylg+X17nrnBtbzOczoezemQnurKr8mTWvLQesx/nnWaY7NcPbIJ4w
NhDPynHW5i9ET/zLK9gLtZvdege6bcIToN9pVaAWHGQjscYMhSPRNkIOJnbv2tgaYWJsOjQ5iVsK
YYjctPyWSwRvNtsA5fPlxeye44/PwWrGJKBEJWmIJxtpG6sDbjkWr3rTn/vQ6pfGncd//8aHa/92
NTa215WRJXqPHMIo44cJjxqM5n0tpOlweVl7b3xDRuKAlxTAqBJbHI1azG5UIeKTCmpuKqGe3CSu
gAFzgiEd3Zv/IhAbL23e4N0eynFrl62QdmHernUL/1vRcAYK3KV9dwwzusrBCEZg/8pbTP3ZaWNT
YcPwVrzi1Z/23HOzcnaouA21UGj094mP2s9q9dAUJUhSMt5LbvcC3RpiXDQ05U4bUNJA/bT7vtw2
duiIQW5pxy7oUUCJ73mF070zQbVS0HrBdMKnqStiVFORCKCAU0bJItqPNYudKgZZcc3xHp4h5p6u
l4gsSoEYFUWd5MqT0DznSjm6ilJGVrO26x9ElO3CmNCvF1Gq9SWG5cBi7ZWTpySZs/LgCnuRcWuE
CfJrSUok1LjBZLGeva6NogMkyyr78sH7ZAVAPAAbJYCeJGCyWejJUIUmuA+S7NiaN+36oI+crfrM
gk8N6JiaNykFEKA059c/BlslMx+Ezm9c8wTWGq8vgL1IPcPRMAch2aJTPK3u8FQ98g4W/QpnL3LG
MnNz6Z1Zp+E6pMdW/qvtXbkXbZTBrKyTrUR0Lm/jJw88t8WSw2d5rY3SnCZHTbZlfbRI/66nyLv4
P78gGTvMS9iMCjFdxyg7DkfxSHm+1LvaLYLFAWskd/KCtygmYGAwIEmULs6OZNEcQe2dLl9u8LS1
inbmpAE8U8q5l9TlXFYQS0iP+hpINYAx64M2rVYTJpwP9ZmHgNlBeiA22YAs51WNImF6jAMqMzcf
KME3eikeH+/EtcU8WaIiGnLQJmXHUl6dub8q8hczvSeyK4j3UnIQ2h99/FJK3mVf5Jqlm71ZYpKO
ZpsaWe+DQgJz8qCXvolAtaC4iccTSPt0eTG7yUTCOczr2iya9EiSZ1N+NgHHWyJeA4DnHEwIgaZl
ZwqDjMNlFrdD6UzS6mGOxJp4RLD/cLw0yBGArw+TyszOmf1cpkZpdv4Ekoo+qE+x00P2V3KpQAi3
nPvpZfS+eR/WmM2r4zwqSk1Ij/g1d1M0vgwk9PMY5GXEAFPachSF/Dlf8puhGO4u+8j+d/swzWzp
YoytsOhCcowxTF6Xlt5O1hgdLhvZD8AfRpgAPFXDUEcGDnVd3yxTYEQ3enJHpKPWfL9s6DOw8Hwn
2R5emZRGKKek89eTZsV3tLKGSZFH4cF0C7+DxIt51Oz1JkarNvVXzl7uu+fvZapMTJYG8OcImpke
K8jKJDXc8htmHqyIS+JL/6HPF9qHISYeSymEs8oSV6mKcoSGMbQO5Qja+xIcnm/S73/JFBOPQ3kc
qi7tomO1LH6V+pVyn06CpYGM03iUwKlw+QN+puhiPiATlYUkVMZCbqPjZDeGHcfO31OF0fV8pTsD
UgT1cT3KaO8vV/x5qs+NHMY6E6eFlhTVXMphMC126NceBp3uhNyfbVASOEKgPuBzchbMOYDs8IoY
12mvLrhbO1c/ClbpdM/zS+K373AXqs6ZN1bxg2OU7uKnr4qCLwoWkgLJYibgAMTTN2UIT13uiy9L
bo0YZlG/kufZrr8kPytwhMsPl03uhoCNRSbOZBJa66nYJMc0ya7UFLxhulhYedxZS9naxhzeX7a3
exaNd9kBRdUxVHV+9elSIgidTs/icoJMmmk6TfrcchVjeWZkxkw0Zxi2RWQTDrKvvIVH5SprLF2x
prvllcKVqkd8v+aKR8b4+ZlMPXWzPuZcCq2S13KvYt7WX70c3CrqcfKpeoTkzwh1lAIHbzmfx6m/
660bs8zx7PtEhLgTEplcSaxSdnXhm8SbZ9h1zo0N5hCaWRnNkQwbSvm1nK5TXhbB+/eZu32Q53bO
kzw7mk3slcJoN+K/5VBhPg5zvECmMEfGQuLj1GbuKEZeCHhj83jZw/dzlM0+MUeqAQ/SoA9YBwFh
Q2evh/EwHxcnhD5yfOSVpnkfnrnCo3kVkA7hebikLwqtMYmH0fh1eUWcD/Opq93Uw0SEDAvKRsuE
GOAgcaLtbhT62DKdiQrrupBOqOvkWGSZM4iRHfaNNRtXguQtvBEVzo6xOjI5uFHXVoAbh/33VoKW
3WrVAieqfi7lnHsa20hUlKbEjCDCXA1yfYSf0qtu1K/xL3TE2u/qob6Jb/qvl7/S/iW52UQmBsSt
EpZRgyu6x9jG+i4oh4GwxxUveOOqfOZlO5wQ+0mrr+tlQZuL7NiAI2TKnDlEQNXchjtuz3M/Ji7M
S2ZEZQ4XT6/XN/JKwUXkIfJlyRoc1Py8+JvyJwnjZieZOKH3udGsZgk6uKG4Von40HahbQAVb4aZ
zflqvG1kokXbRVEP5GR2VClLcX5Hp7jbA8msqbYGTzmCJM5O/8LEywvH8O7jZrNIJnKIc9doXYFt
XQu0e1bIkFTPfY8uXWePhR8TO1JfZ57cFedbsmWYMS7nvF3S7IjCoxUWtaWl7uV18SwwoUQMu1xd
Y7ilpIDwuTo0Ai8X5gQrwuQWYas1mhwhZZL1q6p5WNMOIwbHpDqIMQe1zglVhEkmZrFH+8qAH9bm
Tdi+zTK4cAnH13lhgy0wtl1eIlnCI3c69tdjsF5l9uDRigsdafsfiK/oj/6U4374Hct7OoaN0RId
t4nok8d3CcU73VlvKQhMvUq4kgy7D6WNOSZ6qFOcmGbU4+GiELceRkcWV9FaVIgmJg32UxCtoR+D
P3FCUApRTnXMfzKheG1VNQZ/ZXJcOsXtSu0rbk9O32c/bnyYoL6zqSE1arEKUUeSY9nX5a2aoYKv
x/HwLAOTbI+JyQkX+8fqwxyzjVARC41WxjZCj8qK59PCo4HiGWBirtivpayWOFWCmf8sjOlKnGr/
8lf5B1f/WAQTawG2FXFLITMD8SFEGHAp23oAZitfwxwZf36TtyQmwmpTOBtaimDX1F/KPLJUnirM
fnz4vR6FhviNDyTQncmUroqOg9z/EJfRyrRmsGZl5JCY7p+hDztMTC0JaTKxwB2lT7Oddl9HhDwd
4A5AHCNPi3gMu/sR4sMcE2DHsUkgoVGkx/ENYKjr4lj40gNE/wyLCseGrvZ02S9428iEWU0fWh36
mRnKYLWbY/4zU+Eaee9eNsPbReoum6/VyqU2iOgNHEuzAARvUX4sVdfaQ2M+GY0g2ESrC2vUhpGT
XPPcXmFCxZBNQM1HiLhxoL3zIwn2WxKY96KDRovHo0z5PBnxnvt+fD4mVCC4q5g2Qe6bX08uxoc9
kAX0p8qXnyYPNFB2dcp1uzv8a35pxiwTQOJlrlcFlGHHsY1dYBbcvG0fB4FbguZ5JxNElK5Oo05F
aSG8MV/703yV2EixvfigQXSHr1LNifMszTqVdFX6Cs6Zk8WKVn/WoBBaeKn2R2/j31+NrdAqaEH2
CS3MjGhLdP4yP5Y8qhZOPGTrsJk2a5k5wA/buLBrsIEpPGwg5ySrTOQwpHgUVAlPoLxY75cmd/K0
vhLyjnOS/+F597FZTMSYNEEqGgHFQeVElVpKL3LbK/FutoE+Q75uBjxCFo4XqEzsqLO2XKIK168o
3OVCkPbBHE6WuXJCL2//mEjRdG3f6RF8W5K+tML3VXwmMpexk+cGbHzQyDxHtGQBaGh4Y6CcO18Z
Tgxsx13vkiPl/vrX+OTz2KAysQEaeGWjGzApLtDIAFjkh6x8vxzdeV+ICQtRMYCJiBbkO2lMbtap
GA5xVkiHUQK3h9qibPL/s8ckF2LUQMAVlAVHVcjBqpeF12oDYcREvBrnhefv9Nx8ztl/+7vGJBpy
YralHmqQGfejQ/tY+UrjvRffwQdchHb0cnlt++0iyKf+J39mq8Ry3LUawnh2rFxyUjtrOo6Yqj6+
j1PYw1fxlC8WSBPeZjeyRev/SLuuJbl1ZPlFjKAB3StNN5vT4400emFoRhJBB3r79Tepe+8ZCsNt
7GrfzglFdA3AQqFQlZUp7q6sm3dpvVwcUbTeXAYLcaQ3ureuBltuA62gih5i+T2SOz+rZce2J8En
Xb3wklUuqhBl6aNpwg3WApQIbsg7VW89i7VBNc3PbSEaLhKcQ544i1pmmyHlQIdjkhwLpbBONDki
CCc8q3NUZ0WXKVjQNN5EYKuqTot0vOwqIhNcMJlYUidm3iShGT8Umdexu0nYTBAkbjoXPWSljwat
YVkYU1c9Qm5v8TQvDgvX+qE+te+YPHtSXNWhIX0WJTUiR+SiCoZlJBSssbw5UUMjg0rnvNhhvaR+
lKh3HeC5Sj4jGbC9y9v6eYzkz4ipc+HFHA3MC08ILzV14xv2VD6Qdfg6UAwPWdwAbmUkWEdR+0Tw
NflK8ziZ6gzaFdyrSPcViTg2yrTZ18trE0RqvthcpvoYxyWCiyGHVeNnUmB1zK/NSrCHArfhC812
3qlyksFOX/xYVN8EwZQ03ClJ7cTqA/SO3MvLEu0dFz20TtWbaUQCZ5R3CZ6BKvWb9Md/Z2MNKZsn
TK+PUzercxra8TEhisM0lKZEYVC0kPXfN0biJJY1ypCEmErsGOkb6Y9GKfg2/6JP988Nw3OqplIE
vqfqdwbXvijn/md5BPHvL/l1hOiBESRgzTRuQLjnX95AoV0uluCFIvfMxLlaeXnb2FlJ50Hl4Zux
k5zTL4NLvhqHxLPvROocol3lIkmrL2YHecro1NaJl8Y34C7xi+p0eXmCG8zgokbeWZFVtBINK0BW
LSDtYvS/0AU1mTMy+t85PF9LLpUJQH6CT4j5D5k9oi7rlPrfXC9QWCXmKuH2iYELnNNNTTVUjDro
JHeuUT7pIjTYemY+3fobE9yHkTWQXg0RPIKRH3n/bGYCl9sNd5vf576JVWWzTEvcXvpYu7US6APE
ffT3qRcUJPdRbR+G+CmZCtDmUU+QT0x9mFUPNO0RwnWH0aBdee6m0LK/9PZzNgqC0v5dtTHMladm
wyZ5MiG7h5ROBcoVZyVLG67kU3HObyJlHbf8N8CX+4/AjVkuSayAyrebHv5nXfe+FTJPCSKPvXXO
KppUXZMr0RHeh+raGrHAKQi6eouLjMOCeNap8EbjWaJOd14l8qbYSTtHu5FMtzxh6S606++Gd7Fo
024A2RjnMi3aTpZWD/DTrNUcVgUDtFfzv3qAboxw4XHWhv/DAMyN4c3mOe6g2CxKSz/PFKzJzcYK
d+QgPsPKNsNS9Nv8aYEmU3qbH9b5cApU2nhnfltA5T09t2/TdXLIXRFrgWgnuROZV8uoZUpqn9iq
FB7o0Z0+/VXc+sdT+LOYLm1fR1ApC6cmKOkpiSPXWESNsH2kw8c+8mO/StmoU6mtl9nsJg+Sg6MW
qCe9AtH8v3Pi9iPZx6K4AzcpVdtMVZKEHXoE/qJHw0Nu6/0R4DDJqTH78nD5NhOuj0upxrapwAst
26f4V++PL81t5NEvza/JtwIQuwgGlESnm2e402nOlHZE/OzeR3DOZX58nx+aL+pTfMpOxqN6qPHa
ppJj3pWBYKECj7S5wII+40QaeU1Vw+ErHprsifiJT29xsZ7sa+NrOaC22QusioxyAWWUJ6Ux14BC
7C+kOhvKFzt7/4uFmeDMBxkRpgA/6WBXeT0NTS1LpxZ67KOXPq2S5VMgvaSzbx7Bo3mmfuwJIQt7
vfWNWX64cWGdNlg0a48pMOyrmFEPiGvsdmJOuL2MC7LsqmkrgJ2BeuLPZFlpzZrUwLqBgHH5mp9K
jEEl0O5LvS6ofqU30j1uYLAWemBf+YsQA0J9HUTiELEEc9+flie7tqKqriMIms7HEaqZNiQQzC+X
P+Cej4ARGNQdGJSXVcI55kTyucwHCPN1CkRMMzDmLq7WCR4DIiO8I2qROVeZgsZMXTlmdGVRIHbT
t8sr2f1Qm5Ws/7551dBxoeACNlJkks+N+Uuy72rjup2+KCINTNFqOI/Iy7papqTAlsXDsVelQ9P3
DpFzQfa9m3WB9ce2LYPoMiFccOxHxUrnaKaA5dA7PaC35s0QO/Zz50eO5qa+dJe8ValzeReFVtds
eruNUs6ytm7B8f4NTQQGlFPtFq5+YzzSm+a77ta3sRBrvbejUMIwiaqDh8fmqxIauK80S0ZVop+D
RrpO81+a6F24m5JsbXA5rGp1qcLqqD12CFLdqXCgoZifMBvitM+SO7gUzJJN7iSv6Xf1sCrBG4L+
z97luv0DuOMsq3XLBjPD2M141QyFJ8u/amioFMpfHLatHc5tEkaKKVexmVCzow4h+bGO5NhpTN0X
uMr6S/zDamuJcxVFmus5N7Xo1LxHkMdgQI1nrol+Dbg8GnCn6T8EBtctumRw9aONb8ZGKvVjA5Q6
JA9+tzWC9E27RmOjeWluaCgJuvKiL8aFLdVOrQZDAChSmyBGJDeD/Eq1J30U9IR2of/bfeQj1wzS
REmr4zA9ZYlbnRfwey2B/DoENdySQe4DrTxnOrLMy5//Bti8Nc5Fs6Q29CWLJlS1iFMAEkdp0OWC
1o3ofHP5uCIzIvclMNtxrTlaewItu9sL59oE7siXK/KKyVDBwwln5/pFBpdl6pFX4gw+Wm1QZRJl
V7vPcUyGK6alKwSsEvzOKYYsVxSrAsuvQ4cwobcW/ssowq55tKzbNjpaZeox8nr5GKy79fkUfNjl
dnNuwMiGqTo0ksfakcGcveo7mIcOAJipdWz1iy0qku9drZYK6Q+ISiu2/NuBN+dOYjSRdFKg9UYs
R5qA8y+vWfWjo+gwv/zF4j5M8WwIaiWNIPMfklC2CjNyMFA7PNm5MpyNuHgbKuOpZwPG0+t68aU6
1wW3366jEowCQyseE/h8W6wwu5ZkMwZmtRgTYWrtMAVlcpq4lxe5G1g2ZriroDL7IbZlJOYG7bzF
PlCC9jYI24TMI6L1cHcBHTU7wzTICj1cJ6ZUHwnzIbuOzpNrORUI9jzmiobBdss2mKyBXAyo88xP
pHDgiitMZifdsWwcBhDqUfFqtzyyq+VGvdXD6aY6iubs9293TbZBvYPP9okXrsmGaZjJahOXwUm9
jh+WsxlgBs6PT/XR8KaweTEOq0yTdbuS5YiuivWq+3QmN/a57EI2iyGfLJBfZMy3WoAvepHWz25i
hgfIP0vknEY2yKzPGILHgFhys1CPuAXKKtGZXWE8041Hh4XUF02Q739MDR/S0lAUU/gkdJrTgQEh
sw4LD2fzsATq6JCTBsockO1d9cGSOiLc+67TbkxyaQV4MPMKY+rrZGZ+mJXKa7vytlTfLp9BkZX1
3zcxLU00IkkrJi1uH6rupLKDPQquvV1cGHbtn83jEghUoCorWQDr67wB83zVoTiyAO8r9DJX5K+I
ymM/kdjY4xKJdJqkkSgoX0LjrvOTesk9PSdXYGt/Y+0KgCM4Hl1NbD+jVnFSl4x4GYH+daPr93bX
oedvtouTZKrmRfgJDwCLQJorzB0M7C+g19u94W5PnBdtjmOMCuFlCLI506lwf/WNiC1m/2DihbvG
IvWThlvF9CjRZuRwhv04ZOgBLQ+X/WjXwEcs54FDg2yUekUQy5n1rEVnTVRL/c2/8im0bAxwjmqX
iT4peYWWbY1RUIOobt1HpasS7bak4FaMOr9RysRJVOYvc/zfXVX8lKaiguPWYOiP5xlA3ZYfl0+9
dm6Hw+Vd3D8qm1VyrhuNtoIKwfoEDEnY/J6tkV+Nc/5rPqysnqBUvGxQ9Nk49xuSuTJNCUelGL73
wxVpBb+/G1426+GStHYae1uN0BTC/XuXm0pQJ5Hb57ZzeRki7+CBQ8XQymD4R760ZKoPpbuTxKTY
YXLmSlH9NPQsw5zp5BhQ/iYoAwqsC1bJI1ySIasLICikU/feNV4Mwll6MH1MnuAJeGvcLj4Kctd/
VUy1PvaWR72QLKVDaSJ0k8knmcNOqo98cXTUH3gK/jZODqkfHxqBkwp8hicLZpAE08sS9eOi/y7X
30aRDqloN7kzkNmjIeVNn4R19kiGYEDZXzQNtf7EhWCic25fyVMzlwYAQ3Jjusn8PZLOhemmzZWm
y6fLziHaLe4ENM1iRBVD7kkW84n1oGMdC4GJXST0xhP4wtGctFIfd4gak2oxKK2/6AYEINop99Qp
93s1dg2dfrf6wc064udT8RTR3OvrL/msemVu+5ol2uHdLsP2b+JSwSTSx7kCHxIyJuXQnbqT4tTu
SbqJfxpPUVCeIyhpFtRJIk9ExyzwHx4PU0xr4QcZ5KnPfxly5KIt7WkiMuF9D7IUiCSaFnJ5Dqko
Kx2aQQOKFcCYvmqoguoNcyeZBGCr6dAk+o9lsHF1Q3sSrKqABxAkN3/maQzeak7robOnA4nf++7u
spvuvsU2v7+68SYPJCpadzE4aUNTzkDfmTp2hSZvubidKJfe/TwbS+u/bywpaTKMY45MwYbQtiUF
WhE7HRFcCLunbmOESznrdihHsk7g6Pat3X6nRFDF3G3ZgShdtVQFRJzIqvhVaMCUNjNqObPT/1rL
LOUxPtpgJfZUj/oiBt9dPM/WHregRE9ksxrROcvP1j29607JVe7FAMrJJyAP6E0aVDfdMT4Yi2An
dz+XqSooSYMMR+FFSCOtSoBoRvJOITaxlEHbj05XPf+F922McCG/Hkwr6gkKDrVROVYCQzR5Itrk
EKMXJKr7T7mNLS72S2oOaOM6gGBcG8f4wTxk3wyvfger+Z2OScT2TcQnrarwhU+3zcYidwWMIByQ
mxYcO8kv6zp9mkGuugrVgqp7uLJ90Ki4xqEK8rf5rv9qhuRqDCCifHmDRavm45WU9mCwrUFoBN30
r9ZLfoh7DwMlIb3RQ81dfubuZPqXba7L+rxs8L3JMpAxusaFFHDQxnbfg2YwPSUgKAOmM0RCEor6
g7tHHVy5KgjBNRXU7n+eRBSmI1yp4PwzFMkB8aaT4TF+eSWrS3xeyYcJLvi2skmNTCPILuvTHEVu
16ZeNpGDVj7q43OlCjr0ohVxG5fkEVX6IknDOHpMioc0FwSv3btrs2N87FIXrajaCQ0LfWkcMmTO
MkGieUhNl+lfwZIpaCDsl4g3Brng1YF1/39nfthZOazC8tFBBw/Tv8NXtB+uPj4VF0kGsKoPTYmz
ZlSgNc5slN6UI5443mWPEH0iLoio8YjCQI/wPyrEMRXLMerjZQv7T0GwZQJMYKNQoXNOVzXMSpsM
dfx1FoL4+pf4t/rOWjdZnuUv2qvA3u7ObexxXkdZxljaVGkIEJ30SO9W2S0IYoGT/hQ/AcHgqQEm
MN4uW91NOzZGOVdsBoC9DJKiiC/f2YbqKt33Ij3QoRd8L5EdzgOJqvSqFatpOLX31oppo8S1Ma9l
JcHlBe3vog2Ca9sgEMzgDFWDMtvJiiwHBBb0iNQxOtsjpgADued+UEDQFVQjNRuNlz9jntKMQ2yY
mFxVC/MlKSA1JxWCqp3IBBdWqwg4AnkBxLaLJr/UwBaeCxp++xZs6H9DVRd5FHctxmyAZsqao9Hl
cdK//ueMxcjLcHL+//f5HkqXN9SMVKRMA3vNdK9Xfqq9IGvefXnZAIzopomrR+NZmFEwRPrazCjS
Jg6EHACmqlAczkBXrN0PAKfRMPcTzxJUo3azz63ZdWs3OXSitrjoDIkdrevR/12OPvXe5DfoZAB0
LbC2d4/bKpBNNkSz4dGcsb5Q8jYy5QR92Tjoj9kxOUlHNRAxDP2LRX3Y4WKByWSpSdhCw+GgACWZ
+BGYYbPzqoWaH0VFhl3n2yyKO6eghsgbNqHumvbQWi6gXSuIbLvxG60zxYKuvYYmEPdCTGOCqflS
R40BkKnDyr65fLG8KGi90Wt/iElad1e0scfFBHVaaMSMxj6lIyKOGjtS/eNybNv/QhsTXExQ7Dkb
aKXGvwv5ClaUXZu+4YCO7xAfhOC29YLjsy5bR6v1N7E+8D9/OrnZakZUNA3muxOnA5/RSQPuWUcn
y7ynDyu0QuSBuztoQGIbEk72qpDwp8FOL2lSEIbLyAahRukYIi4NkQHuSs9BhKkMZYYpq/KmlV8G
U5Bo7d1yuHb+WcBqfxMWhnlUzUXHFS6V12ASLdhtOxxn8/A3brAxwx3Uqk8kMpIGGtlOisn+oIaG
RHsw782wA8BA1NTcffraAB2CqtCAXDUPaCjtJrMLKIaHLHfV3GMn85B6QPIEDf5ndo3bVW5oRnKC
MZfLK91LlCEjpuI2V2Q84LgjFdN6LCsZLbiiGCpH05XFLXtA0ChCuh6h1SALTthe9rA1yHlg3c6N
FmcgW4kw/TdVkRfRY5SKanO7bmhi7NWGBJH+SYjDyqW+AwwrDuPypqSNqxedYOP21/GPBR6XSmLw
U9sGRewr3+scOruVdW2PsiBF3rWCxEHWVfRlIWbyp7tnrMoiIimI4WUM2G3+1naD5shU2F3YjUQb
Q9y5ZTGd5tkw2LH1zXPjded1kgp8ufKtdK/46f3flMjsjT3uHIOnqwJVUgzOneWuxnAC6kmRd9m1
d/fOhgPowPTqSL/+3DsyJG0ytiMNM7z4ysMCSV+Rm+3kDZDzw+MFsGgZZLX8BVjWZpe3OQ2LNFAX
P6saL+9/SuxqwITAygDW2SKTO6vS5fW4ouAApChf1491iYGixsb5aRN/ibwCzxdFFrRs9yAIsIJk
SLUBRwYq+s+9a0fbVNMUAUnL3RTUTh5Dz0dxUs/2xwOVA7AjgolXFAd3ihB/WOW+WM4MaqprGsY0
f5kOaXu7WCHtbjJt8f5qOFKXNWChrfUqlPkhAZD85HWmgClxHmtfVRYHFYKnwhKxnOx+MHwugnQV
ckS/Y//mxoLUZ1UrM7ZyUs6LQV1UVfym/IsLC4v5sMJlEnoaJZ3KLGgXntfbY4F6LooCR0itQUxa
lC7vXBp/GOOeNUVZlLGUlPhOSjKcpqJCZQWIBIdU5X1ep7VnL2wSvDoFNvmnzqhNS7SUSMzY/Fi2
39oeB+5KrY+5KDLtOuHHTv4GIG2+l11Ic5vUWFzcnvvii8xeIxoo5S+pPuWGIETtPa62O8nnY/oo
KZWmSObJrjW3qzB2OSMNrNe+xG1XnmzQkBaGo9HXilFHKh6a6mct/5gmyC6Wz5fDpWjd3A0QW8vI
KgttHqlL70Zjeu3l5qpVWeoktqo5Kunfm0jyLxvdK9r+sQHcPdCMCYmJYtOweU9yTBsC6eQRDOb4
8m19VnzlpxiDLlroemA3H3jUScZ0u8ezP9dPHZOux9p+Z1l00mh1RM+jcgrbFKErBFFA5R5jBXSs
4trAOuMJiLwW8/5p61JJVIgXmVlP0WZtel5Ac4iUNFSm2h1y8mTN9QFDH4IsfP0q3Lvlj6+2bvHG
DKNL3LMOT8vEdjPpm648CtxiJx0BBBWc1gYQy5DZ45xRjxYZeBvUOL82XnUC7fMR8F5MZYJI0RN7
xO6ubaxxTij39YQcOEaIlo0wfadmeUWse8GSrPXO/LRpGyuc39Xp0E0aHbBpLJ6vq2LplAOCZfHY
ZEZzX3dmTn21W9L+YNVGFzA07x9Y1euSm1TMUj0bzdGgUS37FxKelT0wab5U+iw3TrEsw+Iqfd8A
WBXnKthONNIcctuMfCWm9Ks0qyN1+skEvQal6i1UiluvqjUZuFRlQWm3UgrLiWdlDmqZ6Md4rhcI
DNkxJIXKorsajK68sVndXPWFjDcJiWId0A+FxY9FWRu3UDRXQrlCN+SwdN30lc5a/SIt0/zaNHll
+UnU0J/dsMgHhJF2cNqyHM6xzmjqGtGie1argoNpnlrwSBfZLLmFshBoXk+JoQdxU0MqkmZgHvKJ
ajet35dIgxyaZia6/6magq5xaIlD8zJ/lbNEh0Iww39jptasQqsv9G8VqcG0zPpRfu1kiRzLKa4y
38BfA8LW1Cqeo7FPvsm10oRNk2Qd4MigIHJrvVSedMDNe6hv2tp3tUzq1wEHLEgVo/tiMxVkA5jc
yu9HI5aZG5dgK3JA2GYF0VCrrtn39CHS1MXw8iFSS7+ciFn6lZmqlpOMrK9dkIYqd0sMDb2lrvsA
SgQU/fxoncNMDM1IfdqacRBbDf1aq7VpHzuiLaprJBJdoFBMk8HLNZ2gIa8lIMKg1FRmD7KDxCuI
rJwMiBsEy1Tlvib32cnOxxp0CUTVzgqqIOdYmkDBgyzzB1mU5OfC2Fh7uZ1Ohaclmpa4dRG3N7pk
LiezSvXITZo4+pVRSbqdC7v19YJJwBdbtQUdmyxC1lt3sTQ7KKcZ1mGINS1MppEcszZqqdO0+EBx
HQGw0UPnCTJPtde2ce+j/FbLhzYqpOW6TFVpPExdK31Fcmq0TqMVzMssZt5MRYpLgqisMg4MExuD
X0Xg+3VpEzd+lU7m29z2ycmooN3DmIWi2qwPN81UmJ5Rz8B+lXbk5QRqMQmejZ5a58qXSEvkzuvb
gtxAHKo5F4aVer05TqdMauzEi0xV900Nf64RZ4rsdoDhHeVCnr8VjTHHTtHGhJ4ux4qdIscf0Y+7
LBQlBx0VxnPDJf1WFmFTgucQTWNh/2U3jG8iEndbpMXU2qpUo4J7isLWbX9CdVhzomDwdde6kgPM
OBBRs11kk7s6NNY0Y9wgvUrTb6z3C0XEebL/diHrYxmwFUz3c7vXmVrCygVPy/SkQTx1/EmZ0wW6
33qzB6Xet+o6vRaBJfZXBQi8BbkJlMm5jDgp48nIZwzH2qAWNNTWqWv/sk/sFVvhFP+Y4IuthZKm
c21GFLhJG4yr7RFEb6UHYQsfYke32t0iKPzvXorg3IWYOMo+kJn48443mVqRNm9BVMZu1Pw0yj/N
+NffrGljg3OGqYqZoVZo8swjpa6psNYlKuaygWfWPFtu09t0lJcfRVTIjqLXv2ogucAzvID5InmO
CutZ8PfwjwwdNTC06gh0JwwEPYNb8zzXMm7pUQrkMMFzt7werzsgVNOD7fdefrO0Bx3jmJFvD67A
Mp8c8Ja5nZCplo4xSI5Cq7jrcogxQul+GR7R2nV64hL2PGUvMQYZoWD3HxayeMuc63Y5aPyHtiuA
3mvAL/qWZYULyvLL6+PPB2eEL3BKZgZxTdoXIauuO3IeCxEzK++tvAGuYFFh6HGy1LQI56kB4eyE
sqJ231Qi7btP/YHfdoARwhQ1pljR+vjzVMgksgfNHvOQfe1+A/0pdM0jCmIUNPuF0y67q9pY475N
pas1mopoS9KoDGKDenKL3Mq7/G3WH9nmpdyS+Je1Pcim0eptBacHhDFIjiNESIGSE5j5BJHg7XCf
yJJp21V5W/xWowOrTIDTFK40K7En8uldd/vYN/5ZDS2/fsyLuggl8mApLWZjv13es0/RmF8M90BJ
orLpU3u1cDUdoIkTSC676sLeQ7HUZ+5/er/w5tYFbx5cShwvVjHj/Nj2UeruJPnr5fWINmx1xM3v
W2OUgHOzKjCX7S/0S6EJCorrsbjkY9ydrNWk6xatyUHgBuzopNqlY5ZSaNXZw5JYyK4X9RwnSy8I
OyKzXDyfSnnMRxPbJjOLOXOW/iiL1i/iQfY6SDW0KbuLmk7Q9P9U1OE/FhcjltkYK3XGZiJety9J
ACaqG7zqKh9Xtatc03B5lQLpYAkwT4JgoXLBwsBlPaLPQU95lD0uTXRvsOk7CgL3l11F5Po8VfrA
NEOeRw2jqOBdW+VN6aNxB+f3yaE5mqOTvV02uPrGBd/ha9GRPLGqS5oiVNEllfrjhOYoeJOySvDd
BGeAR9lpTSEnfa3mIeTOnS6jTjweLq9E8IU0LmjYGF1USYWqBl43zFlachM15vfFLgUrEX4iPlx0
VpYva/yr/eWg+hij/aneJZBOtYA06IPh9fK6RDvHRQ9dSqAQpip5aEC/ph8eLepfNiDaOC58mGVf
ZyCjhk5Ic46SH1aE4XJI3F428gnPz51bjYsWhprZuVkg+wNSMAOH8m89UUBd/PwRanXU1e/Je+TE
bn7fX4mgAJ8QtL+Nm7qBpouGdhXhTu/QV1kx6nMeWnoSBWObmB6ZFHo0IvIjstlNnlg5PNIGjW0n
PS9yWro6hMSdGKfDgTZC9FT33Y1mlSD3b/PqYIE53gEVjIzqcXxr1inz2z6f8F5tGkEGuZ8Uffzt
/GiSXFKajVkHVMEhOqIEFMiVk18RZwWKz4EqSliE9rhMwqBZPlEKvpTpMJ3BHwvx9PEuO4+4fOeg
kgTL2/XuzerUP+/G1MRQIdpEKzlixhzgIn2QAST/pREuNKRUtc0OBb6wNEHsXz6jRCOwsPu22SyD
iwmZDR4zq42sQEuJg70rcDul+qs6nVX5b47rxhQXD9IKCFVQd0NtosHkQyoVX+N6clpZxIK/m7lu
7HBhoWfTYtfrFKwGLFV21NhtMXtGyryhO5vjKTL+6hmzMchFCK2eM9bMiKsTwRymXUJNttJqwYfa
DXYbI1z6kOu11GQou4bdYrgRubMocTJROWH3Ut0Y4cJN18dV2id49akm0GFFNrpUzu+LfgatBU0D
QWRdj8inK/zDGj+9VeVS3RsobYKbYPYLIAvk1FnuzeMaHix/qQQ7+AlP87/BFPBRdIvRdOUjOQSD
am2iEWaBTXdRnKR2oSzgrd1rbfDQx3pRIB4ZA50t7o1+Kj/xtrnPV+Z6L1nGkIep7aStT0C1Hofa
TW579KU8r+zW1TG/FrVkhWa5D2rX3SAhiYdEImIwBpvMQxJmbuvFRx1q2P1ZddJQ1Cr9F5fWP/vM
16TiiiRlVqDUNrorz94KEOhkB5MX91XnGKchXG5WLe7quGiOjswQwuMoZNqCbtS/uA8+/gzuPrBj
Wi5orwHp0SUosWcPY2KAxz87LdWCpi3NvEHV7kDTi+ke4Pky251q++Gyj+8fqI+/YT0CmxeUOvZT
gwogPRHpnLfA47+m8f24vF22IvJsfkjOlGRzJuVS4KrtTW/x9HMSNld540zu+rpo3OpZ8YFRE2Iz
hN+auz/Srm8NIx/WnDK+QVfunLxI7yuCHoPArnRtnZUjmHDee88OgWd05yMR7PB+XPzYYe5WMWYw
4ZRVDG54UHDapgMomTuIgu+nMWvu+H4ag4+ZOiVzbAfkuFKGAQYAGMWaV4iGekTL4e4SJZZbYKCm
Imyl4QiRziO1yxujKDyBx6zO/zn2fmwbF49am2ZpEQEwNBzW2JseUFk0HMxYrLnS6AisiY4BF4Zy
RSqaUkW1yrrOT7NvuElo39j+crzTQ+Nqvgryoyj0CUzy2adNpjRl1oJ3b5n1rqKxKxqNh26RIk8b
23fBAtfturCd/FwC5pbAPKX1ADn7+ZMBAc3mbrlaqYrRgHVzvIEBFwXjuXwlCrb7jzqMGP3fpcZj
AYdeiyo6pygGnklI3P4IkLITIw056i712ysRF9TvW/nTUlH/By2hJRO8Ff4MaVROdUA1NRZm2qHX
Tl17v0TMMc33dvANHbViIHwlp5KPeXVrKbrTF60DpNaovxc9xLiWp9EOq/5tYp2b562j48Uyn6bB
teSDYTmdEbm0DFDdjtVDC/2iaXrSlF+YYzK1R0qv8zJ27eS6SQp/TFp3sl/NqXCI/Ewqr9IxvRs5
ynSMgItZ2ttBu5/sa2Dj3MV8NsZDpgZGFQ7S3ZCf7EpQ/Nt1gc2+cNdNC61AM4pQA7agVHOAEtmP
ErLgIOhqr1CpeKZtfNTQD/0bx9tY5S6Yusw6NbIRL5DT5Ion/6YJpu4UKDcLAuGXKLBuWQ6kur4i
lH9ctr77eNgY554nWY/iYzTioi/Gb1H+SCXXKnxGb7MoEkSQ3bC4scRdM8SCWixayEVoTodiPrbz
nVE/Xl7Mfr6wscHdJH1H1ErTewu50tohXK4ir7qqPR1xXg5GU7Ci9S++dIzW+LXJDHTJLvROxofT
UXJsht5JhPnubozfLIi7S6wkqqaKKJC78ZUD8+oje1OBGVe96miJGri74XZji7tPtMnMoyJGdbMb
wTBG0mMyIrmOIW419MrL5S8lcgbuNmEpyahRJJCkMd7V8p5px0okcrvflvhYD4/h1eWMLZ3cQd3e
bIdATm2GUQ9Fk46ZLhe3ZdFk94lut7FXjVb/Uo66+SVaqsl0ULiupcPlBe8FeUtWDKCKDZAK6jxo
WZbqQs1qMAtWXn5e56fpAXwnpms40EM72ncirtKdHbZW3Cjis2qDSYiLKp2exwaGi1k4GP6i3drx
I0geLq9JZIKLHUVXtCQeBhamysswn2l7rlPBtu37JN55uBwtTJKu/745YsukxU2UMvQwpfJZTY/j
FL0ykESLkvzdMAhEuYyPo2DkiQtOatTJiSVZGeqQ3QvRY89ukrtxVDwzUa+GYhS04HeXtTHHxSkj
iSvgbdQlAAsDeH6WcRmu9aSqb1V7rn+mQEBYglglWiC3kXUuy3XaWxRJadyjPFRdyVGUut3cPxK5
8eUyEQ2giNbIhS5Qy86Z1lVVoIAFp5QOVRHIy0ML0Nh/7IUmcN7/fDoubMlDOpZjgqqKEvuRNUFn
GgLQL5dt7F8sGyNcvOqiGtXCwTCD0bUw0pyjOZIBubi46VUjJixfz+ani+XDGh+5eiZ1S1nCWvd1
dkHJFBp38WlxV5TLvzGjJLLGZT1lUSmACmJWTT6uPYUaVOw5RHYmlwbNMflPNfl+P8M2a+PiklLp
/TwXLT1N0jA6i4WCkYmKfzpbjwWbRAUEgRPaXIhqjELv6YyMLj0vB/NQQ8AoOiypKz+i1I68ngT2
HfnGRGzp+3fPZpVcPDEmSc56GmE+uMYQepq4kO06/w9p39Ubua50+4sESKLiq1JL3e08HocXYTxB
OWf9+rvowTmWaZ3m3ft7G2AAV5MqFotVq9ZqzflWaZujCbWmOcfidfVVXwoXg6uHy/66m5lg5hxs
3BiQ0dkymbJAcGKN0ZGvywJ0xKlmghSYd8B5RpiDJy1KE/cqvDSugNwXTYgrGpyEfOeGwdn+WAdz
7BSMhk+QoKp9ECKMzeqEjVM2pXN5s/Z95L9G2FpXkiiLUoJzzZfFb1Fzj6zEFtDuSqKcE6m+YOL/
+v6HJeakQa5xAiBSNnwZldkfmV/eVLbuLt6KeWtiJ8+xy8NmvGM8voaSD5PMcTO6tjObEtEx+q4d
Jrt1pj+0+qG+9X5CFY71g3Y2bqAZ/ZDc8Aoh+zWtj8/H1rSkBnWlMGprfzgO30vZan/RQqLhtIuT
nc07WtUSgiq2ysd/SubK7jRz/pZ1GPKmwQFAc8QnPQojOe/dtu+bmCun1FaaqNP/36QmzRRWUlGj
HFzoMoo74M7qdEuoMAXQzz1vPXstzE/pHLMg0BziF+RIzmmxR5AtSo0t2OtB/Kle9S44eA6gdvGw
nw6I4i+fD3rIGBcyRBpFCMFAsygyMXRcFbkQQ1n1K0UMqrI8m2pja5kIErbonJDhLM36tdKNHGTJ
fsbysb/02G72NynkXAasOwGy5CCFEOyYnXjtnZ4Udssdr9hZIwowmAFRMDGrgPDns7FMGcG7KcT5
cerlFbTKoKNryP2aludYLm5GM3bMPg0mIfx5eW93q/tbw8x3bcouHaYRQJb+OTzILjD/zbXkx9DQ
SYL6u7DY9OUq8TJ3+leZT/ppuYzvDkKUNKGMdleU+y3U1IqCJ+S+F1RR0VKBbMVEIeZBP29onALd
AW712p8XbzFMK1LOrXAvJx5n//aSl60dJr6lYWnKmol2lzHj9a30KSi4ptIWwZtXy81LPydW1Ut+
lst2r6vxfbrKXs6tHe7Fgu2vYNwHxbRiUjKczuqPhqlu6CiALPtphuLTYXgublGzujaDfyqRRWPc
1ijjOnGkNrOeNFBLSVCiI7YmP6YJB3q07yjv+iW6JIHN4PNnTE0BjGaGDF4LKHfPrxhs4Xy/XQMS
ATMgxpdMla19xmsZaouIRCn5rhzNZxrWen+RLE2yMFOCLqJ2z6WF272HzY1R5nP1kSSXy19gpOrJ
FRQaNEd+AMTPrhxM6x1MR+NhUHY9ZGOS2Ug9ipRUQrUNw6KWXBzzLrFH8zdnM3cPHRhdwOkHrwdK
/vPXEolag++rAl86SkRH4zgcwluATDzlRjqubu4KjvIGzmr7stndpclEB+M+uIs19o2uZ3E6E20B
xFAZrbp81rrG0Qbe2nhWmOek2Y8GGQcTRFLgJTqIP5TvlLZQrq3p5+S0q9XaIDN84+VPu+65WRuz
o70glVqVF/lRUn6MULbhkj3ylsVmuK1cYWQRm5et9ZFyaKey6lVjzLnDd6GLmOb8z0dicdqmnMrA
DaEcZLzOqI0CvaGeZp9cm5mFKS+3crSn+orKIl72jd0U0CSihsl2SZGIyXy2oiuXNiox3CCcwlfh
RrExHOmJL3NkgaBcsSS7xZcTXnDDSb8um97d2Y1l5tNJKogxetQ1jqS46TvgqerXcao5vr9X1oNg
1cf6mO8X9moUK9raBnkgJVbhzphHmY/ozNu0Vxve8+iTdo/4f+0pItO66dI0E5UF+6miSKtGtdt3
f8r1lUipc3n7dp+w0C0Uqa4YVOE0ur+b/EsaCyMydTClUDQo1WeDMNBjEUC289AUHPfc/1Yftuiq
N7YajfSRrCNb6OPlLMnxWZeEa5MIHPjk/uZ9mGGcEewa1RBqWRqIC3DCq6eVk2vE9zIvWPGWw7je
3E8r5hbQyxemh1E7ZJhQFDReaWM38wGxKWh8iQo6NSbDyhtN6LWYRHgRxLeim3tqgXKycEU5p9BF
45XZdiPhxhyTaJl9CxWEKS6ORPMrIBZFmZPv79/KGwvMrVyMPUkMeo9MeB1fDwcKPzBbe70bMN9V
QMjA0p3lnuPluy6xMUqXvfG8vBELJa+Q+IOInPykTFepM1tJimcxZSvsbQzO3mZcYiDqAV8S8I1Z
5nAZxizLNWZnj0s2edEaObLeWkYNocXKR93UNv4pZ8p7srgxyJywTtKqmcwopGto2IrpbZWWkE/j
RMOdJxt6HIhOKsas5C+seOmqiy1EhgDkUNyiGX2zdAY1tgVywvOSE592ztjWFjvc0ugZGaocJDBh
+lCr4FCIMkeIfnPcY9fK5u3LuEdZtvg4M6aP+ijGW3DRU0tdNNHL9fIYLjP5nZHwpGjh4Gp1+pg3
pNHgPE1mQ/hPuppaiCUuYyzaQxE/cX4aPd+MC6HmLUkQ6QVRDXmfSt947tgMg6iCJtCvXPMmAZFV
dFV+J3YBFj3epbO7CxtTzNkXIiGSSnqVQmLTbQfDnsh4C3LpA2dJO4fx05KYCBD2qVgpOdoF5Kb8
tp5LsK2iOXLdPYseAQQDmj9O5/+LZ9Qno8wnjkmh10aoQIqAvDTCqySjoPPt8sJ2TjtMAGohAQSO
fWTunRyD3b0sj5MfRobgtq2iYRo/R1+1HRarzXU1qNVusYwi5pFT793in0wzV5GSmWToRDWjQbUF
CUdxkH+ZrzJ0lCKHN8u0//k+lsnkQkqfD5EZm/lRTQFOnw9V/9abg1OMPD+hn+Sr6//XEHv2hxrT
+noGCYSxcVoTzwHKqhZ75ZvwO12s5ZlSNaucTHb3DOggTIcEjYSnKpN4DdPU4ytKYC0QIyeOjfM8
qifCFR3Z3cONGeZWl2Io0A817li1Dv/o8fRDh0T1Y9Tr5hsPXblT8wJ56ceKmFNdlCQ0YqHSIcDb
Bx24McmBdny48Cbq3V++1sYOc6rLqWswAStpAFZJHnGqe+IXV4ajX63Xf0eLJt+4np4aDhP1Xun7
0/qYgw1qCqWautjw14e/E50YKnCAW3P1UwoZpyq1CqB219Uu3cwjL7wx672eISWHJQqYtkyo7DCf
MhIrwBpbQfNbZ3Ap0RZIq/3Wnd3SnXyecMRuiNkYYz5mPETFrLcEc3iKV6uHULwa62PUPgvVSax5
cyG75w+6iSBg02RotTE7uzZ5XzXrMPlaHB8GHSBsk0dbvv/1aEEI6uHQTGPheJlQRxggFxc/PY/O
7Oie+YQWdeFWr8XBdOPv8Q+wYRyRxr82pTWd1pfLIXv/623sMxsaAQQApkFdBZRocqnuvRGE3mwL
h9wFx4/PsbZ7mZtodYF9BxenzOxoVa1LmoqxccjBMq64VGqvCsATino+7zLfy7MBpfiwRSPdJnFo
SCp0RrWi1h26MzTogAE8UJxUf1yPWWiBAe7AE9rcDZ4bk0z2mSUL7gU4kw86YyG7qc3UTgzv8h7u
hTPQKYJrE6zjQL0wywrNbAW/SdwGDdCpuez01aFTb4fpduz/dLKTzAXvGtqL1aCXk8GlpxKQnDN3
a56WgtZ3It4OV8qx9mJPOku+6RZn89G8+gvS0kubl6/sfr+tWeaanVEw1fQFZifbvFG+x3ixJFfk
YB4Bi3eBEz9wI9need9YZDukozYlZp5HBjgkw0PhrifhugcP/t/o3Z2mk/nt8rfc85etQSZ09gZd
3xhGwTIuhzj7tsTghiof/m9GmBNeaoUGvbywABnL49JiFAcA1oYXKndXAppK6L9TPU2T8fxIz5VS
o4P+ZvssD+C60ub7OOOBvfbKUIa0McNkmKGsVcYog7dreZ/XoCJehR0FmiUcWpSzeanDbnTc2mNc
H34PkRry7vqDSzlLer8/9q6Id/q/e37gnfOedUmQyWAcviijkHRDnx3DEORGrjAhcx7/ISs93sfY
wP/YIGxdLcxVUmUKpjS7HES5ACPWyc/L7rZ/bjcmGKduh8xUcwg2okm0eqqHjEuxKjAd+bS+Ubp5
ZimVo3JO0u7R3RhlnLzLKrPLwxKsotBxnZKTLHI6RHsdzE87x6R3VZsXa6Z2UE/8mZ/TWxS9Cit/
IqtF7sIb4GLt6EEsrOiJs5u7wXezMLrwzS1W1RKeNVqDt+IDuZkrizph9lhDobb+k19L7nhA+dWW
OK+A/3HQPvyEuWWEmYBbyggpEGx2ZBvsqXdhkNkKwPrjoXzkHez98PFhjgkfISh0OrUHYZRQoobY
DDZoDrzBdC5vJs9JmOhR1bFWphKewD3RLA3iDxoPKv1F15Q9X0zAUIxMz5ay1nGFSF5+Ri/fJqcO
euVXmlMEPykRe2rlr+Vr+sjTVN3fQ1M1RIidSVDX/OwpuryCsW0VsmPb5+4kYR+rXypPMGh/Cz+M
MKeg6LQa3IZqfiRiO1vtNFlhK/AgJ/8jhHxYYZw+S0HjJnd4YQ+hqyx2+07mDMg+OHtHp6ks+n7L
bfXXZff4H07/YZZxemD0jKkSYHZ+fs9Or0YrCsIbyaYTCbnNxUrvZcOS9GGP8fpEF4Q1Vgc9EPPw
ap4NF8P7J0MHIr0cgiKFbMSY2t24PPTrYBlGykkM9kbFDKogDpJKPPQhG/HZY9RsWEZwl0JYeDZq
21BeRK0sLamTbwDCsdfWBHeyTOH+8mOYYXKGs927DrsxzxzHeczmRFJnelZofl56TWOBsdX5qzsE
/evr6RTaHKO7DrwxyhzQomvSQphV5AxX4vIeTWNHd6PzHGP+kOKLmhP36qCHgq0MbPeZudjjMavr
QhF0HxhJm+ps4V1u91AeJS54mA68lw/dt6/mNEB8DBksTxpzRsdZ13pRwQU8RMriknKM3BSx3IPY
Y2wvXf6WdTyKk/2jA9XD/9hkTmw5DXISirgd2+fwSkNHfjyRe/EhgwxJ4ZVXvFHKfXvgfwRuCuod
eDh/dl1Fg9Ze0siav9x1bhuUXkxhYteds7qyBeI/57Lb7HqNgq0EyAbAA5b4pBG6pUs7vCW1UXFS
tbMT/XDZwu49v7HAbGDfTIM05yQ9DuV1q7mg8rXAL0RiXoecZ4eJcVliLFRIENw+/aErwKx5louX
vuZdRnsNcaiqfOwYE1vKohrXrNTzo5g7wmBl16pneokbO+p96Mk3yWjFiZ36SJu4WTs9wl/8f2Oa
iSskQ68rWuD/pR7ddKCBh0x4H9mRud6soLZfw94bjYWTH+4Gs41RJq4MoF/thUhF4ykN2uGU17fE
4LVCeV7IxBFSgA20ToFgD98lhapDCrWv0a0wsxxalYc61XQOf1z2S8662DdxPeSquILI8Djj+SsA
YYAJvZGTbe6uSwV8W1MNHaM8zGFuhi4z8hT0K/P0tKQHVb77F2vY/H3mRRJqJfyh1OCL7Zs2ufNQ
WJnKa+vuet3GCJN+JaKcxBqFqZEbCA7o3nQFdaQX8Va86Z4lm/I+Q//klDn5Yf31L5aHfA/is9A+
hk7a51hY523VLBDo8fuosOb0Jl9uRJnHSLeHrDFoVvkfK8z6JGUFisLQQKd56L6LbobpSauwZWL9
jAp78ugSIRb4og7u5dXtOsfGLnOb9ZLUygKIeY8iJkOg6EIg83LZwv4rf2OC/oTNG2tKakFpS7zy
gd92Ez/3qFYOgfaAbPE1IvavLvTHoOsC5QadrSpXXaOXwypA2+C4gHMiHqzINe3eLb5FdlVaJXe+
fHcHQSSr4noGUpUwIX8dM1JLAmozSV8706TZ5PHyBu4mHBsDTKwX85b0UHrJjyEMtHJimyB8zgBG
Hw7LyKuY73+tjTUmvC9NF855CYQGmEaLKTDA1FHjZSorVoJhWCW0cige9dGxAwPROP2ba3pjnAnz
MhmiOVzwRIAy8lverF4yy76a9y9JlnCi4v6J29hiwr0hrXo2hEJ+lA/ZnzRyZ9NaUKJv0BfI9EAb
rNBbgB2tD7yBht2Y/2GYjfmlUgl9q8VhgLeBU0adn5rrdQH9+stus++XkM7E2CbgV+zQUtqGRiUs
M6COy22Uvi1lcPnv7580/cMAc67DWKCHAnxo7aiGjrxGT60q202o3K19BgLF0VsV4DZUZfEMoXGX
tP2ZZ4kvZqJ/+Zfsb+jHD2FOYJaX66SN8Joi7R0jvI61zuais995BL/kPZvlMscwMfU0NWOjQs1m
cmXNUs+6h7eGA2SW30SW+bZc5Z7haDcL0gXFV56S5/IucVY0eypHPBc/y2Npc9/y9F748quQCoKQ
HHcTBAo/B1fEHiEO89rEr8LIMe3DnEY/C1Jf8YHR5bgU/WOXjDGxoV2qNDbrNIceHUoTaFhCoKCr
rUxYrW7OOV+VZ4yJBXo7xyBSqw2/JIWjTJVVJa9pvUD6hJODQZacsy4mFISZNnXDaJq+AHRr60+5
EmqHsWhIdj8OWa68jGVLSm8UmjE8F4Y+oXhmGIZXmWp8I9fA3CJiQnOZVKPa2lXWZgfE60XxZTkV
W7AbTaJ0qlFcT79lSp0FTVjJM2qp2iTddhKIBhKtIrULqcTSdMDhXevnpCWDaVdx84DLBQTCGHUf
jg1SkZu4GwSAlmNlWi2lk4zRndS8+5aHpLXTqHsL47ku7DIr5rMioWcWhHEDVqU8TUnuZtESHrJ8
0R6iPhTf8LPrDoMwSa7a+Vqlv3uxrGpXMlAcX/VJaoMuIy0+dSQVoM+Tm2gJmtzqsu41GhUSmFKt
BmHvz79JBYqT0sRQcHjVrZkQDHIHt4fA9ikzm9sqWR9TWbR6TMW9TNVVXa/Ad7zmgJPohR2mklWn
kq+aU7vepcaw3BTjvNzrpaECm7qMZHIgPRfek36BCI48zcUK/u8phMSj1utvZTJF95WqJz/SXAxV
C4qoxWtfQjbBHoB7Cu2xlZJbZYqnxwFTjLqbzEoL1pFBFoklYHofP1MagMio13i4Ess1ic41Zgpi
S8rEFbbFYf6dznN+s9aiIAZStco3azcXi9WrxhI506pM7Sv6htP9NIDH2q4zsvCIBnfzgP8e9S/N
BVQmoWW2iGBPygB/nn+FYn8359VDlBgBUUfvclDdvx835pi8FyX/SI0H3I+x4PWIchCVAFS+9bXz
MljDMxUBqO3S5pWQdlv2VDL0b0SDANfniJYPRpLVJvhcoUrqjGfZ7WzJr363bxMmcx4mjFYgb7zN
3ozr+mryeSCrPR4rVDw+zDMJsahokB0J0UNv3L94i9Qh0LW40n4NtTU4INP0tFNp68HkS4BrkwcJ
+iIuZ+9pwPnfgRaSj5/3IJ4xdRtNiOqovshW8V25oizSVLBgeU3cwoamxQ8ttw1iTyFo0/4F2AbK
zaD1gUNBlwxlrs/20zXXF7NK8yDDN5gaOzwKlviYOrSuNtuQ4gjaozha7eGf44NhmBI1YOALzEKs
UAImr7Jl1QbBn8rf3TxbOnm6vLVfQ/0nA2zylVflbCwC5i0htwbJPgsJrcaFA39NvagRHdJEGGQh
xGDuyUFX6yVNwKn1rsVwym/aJxJZ08t6R47EFYJ2dAvOuugX+ewxn00yX8wk1SRjYBvrCl8h3FIB
H9Q+6GDhGcwDBGqcy7u4M0j62RxzY0JfPi8qSYYK8mH2kvvolP7KwNuY2ePReDZQ06eJMx0V4iU8
X7OCT4ZZAF2c5E0MDhRMLshvkXRW14NBgnXiQPx3gt9nM0zwmyRxTqoWc0L6w/qTaj4rqaX86pHm
PVJyNBX1hg6aE8SSOFn1vn/+13VMJvpJTUZA4VeiiRY5EFvLJZfknFraTuL+eXFMiCNtHUdaAfrL
8WfznXY8TVfPrPWoHyhFt+kIPAwd76Mx4SzNhLQzK/TOBF87NNcUa3IFilwdgOPuMTvUp/T7DHx+
fE87BLqD02/F1yg1+9zAxjmZJt3+TS1CyfvEiGU81ml0l5zM7X7HN9GVdMAlb49Qk4OSyOWjwls7
/f+Nxamr+p5A5MqvhtxqyytjSm0IIVpVNnEscb8rE3aaUYjCpsgpb1V4kBKnfqAnkhbtRdlu8Rbh
HUZO0GH1qZGM1VID2uOjjiLV3Ah2SlBbF81DaAx21qX33SpzfIn3AZnAI6ddNkRqhslq/a0DT0s2
8QbVL1v4Mhs1oaquCRFgwR3SwmJ+LmpOLZNngIktUimJ8ZCuWdDL35fuxeg4W7TznNmeb4XNoDpQ
bXezpggHmkFVnTUdUiezxZvVblHHpqNy7RXv4t6pG302ygQVPRwhCKug2/mXY2z1ge2CUhSqfNCl
5vb8eHtI/39zqujEQimOuGGN4lQGspuA41s37Xix9CsaxkTf5E/57MVmMBeowG6jN6axd4+Opkuh
lwTyP3cUzKk+Vb9NV7iqLaRooNTJj/wX9042rBhbm4yz6AkIWPIUNqej+UDbPJkbBqBws4tHhC0w
foDm8GoK8iOGGk68FjoNGGxSsTXOXEZYap3LE/jVyAS8w+i1SYDUyapMNDudy2GSt7eM+4RymNSx
gHVCbAigR8P8mfU4GYtULJw+z57rbBfFuA66mrUxj03kp4KJfm38TZVUXu1tNxRLUKgUDcD84TLM
cgylbuY40bOjijriYhe48yC4eVrv5M6lE+mJF7qXN3D31G9NsusSlC7u5szwlQNoUkCj7DV2/1Y+
ib/MK/2YH3vQaL7xAON7t9vWKHOfhmoJVRZIY9AZxQhtTkP6JUwgpuGxCnI3lLlGJVRN9dg0oiBN
LOMgAfhTPcZv5XcJXc7UNR35/vJ27i9Mpxraho7aGmMvCgsU25opOdbSbTm8NNENaD2dxuTBNHa9
UdJ1EIbg3aOynXYi6IMsFFV6FAg4SxPJmUHZenkpPBNMCNF6bTVGYRECEOCrc2N1cuVctrC7WZtF
MHGi1aZ+zEFxQwmWYmBczDWzonwEBXPuXbbEWwtzrqJ0NJdySZJAFEsrnwpr6ezLFr4+vRFwN2uh
v2Bzs4iNohuZCQtK1llL9At6kFiHZBXGW49et6xiFk/g2NzdP1n5y68k4h+fbeqSDrHVUBD8rtec
pYaqKi5sYT3EPBzx/jEiQK1QQkcolDH7p83QOx91iMz2zujQeYQKtQTd1QA8xCyXx51IoH/vyw2y
scfsppEnajLXEx0vTIM6UNz8BkMCbv+Hor5it+K8gncvrI05Jhwt1aArBaqDxzU0bSXO7GaFPGnV
25WO7HsE//NlZ9mB0sFbNgaZLyeU+hgKOiQmEnAtdnlulahShVCobtookBPdahM0BovMEpL2wUw0
JzHMa7WtbHEknIj1Lnp8aa+Z9F9RYjCGE1U4DPYCQQPNrs+UDGj4ARw3qEl6KK6MburLz6qtnGaw
wGMo2efsx+41vtkPpgzRpGE1lvGIFOlAcltDqdgG3X9jkfv6j6lazTcq6KZE1vLPZ//xIdAg18Gh
BZlNjQlBxVjUYRK3ybGHooDqJuqbPnOKAu+d/i8bvLHBHJ4sGxWxr7DBvUevIDR/HnBcveoqduRA
eYhu8/vUypz4qvWWox7UvN7sbpjY2GcOkzwLs14YoBGZYrvunuIFkSk6owzMuTB2P+LGDnOKMMhe
RNVCTxHSCL2zwf5n6T8uewrPBnNwNHQBy1QrDN+s7kzT0wnA3eLPyzZ4+8UcCHFujWkm0MJOpweU
+00lcbL4NhSeL5vZDwKb/WKcXpwJWkVaDtQ/Bls0Kgd6H79lAbFFS3wyXIh88Co4u9fgxiLzCs7n
OQrDAtQQ2uNyBNs7CEPkFwH0DahN0cePQCwugdtuTWxzxFjyF6WKWnGRK7BgBqsnAWGGMo52q0L6
dDnPeIeg3XMKXZ5k/W5IVzH3KEPdVgec9/PdmEqDEGrRkB4bSK61Smz1S+mt4ss6O2k9c+L5rldu
jDFeGUVhu4gyRG11dIfURy1+FCpepNr1SlVV8VwGFFBVGW+ZjBXyxmmn+00ydYcS4vYe0dbndMJE
fBotxP833gnol6qC0EmEfNjnDRSMKRll1RR8DJfaeudI7amtHEG3Qym2Os1WklMVHovoRyv8MZdr
Va68y79g11k3P4ANW2Wlz1pnRMdWvR9FvCXdy39/96NhIF4jBiA4us58tLEMQ0PodMFXtcwyhz+r
VMH7eTCm3VVsrLDBpB+JFhXovrWifsggKWMZAvl+eSX76dnGCOMbUNjUpTBXkuNypII58BHMVK73
olc5yQ0O3uGyvd2dA7oXWsaSLKtsoQjEytABbEMgOJTUa7vyecmMsybIzmUzux5vmKaIZ847HOWz
B8LvpgRvLDQuVdM2J+n3qg5BYiR2iR4y5+7a/UwmOCZBUgXE43sQ26TvkO7UNHkBiDPG+6Mzfkch
x5v339kbC4wjhKrSQOgNSMTJFiEBCPkotxeBJkZjDFzAbuFA4zK3C97sy+4mbswyrtHrRikbQmSC
IMoItJJYjbYGJVKdUZV5S6Qh4UuiA+w3CJswimCyGLrYTMmgLQPw2HfaYjV/3nsE9wSUL2iYecYp
exB+/XMXkUUaEPEyUYjCburUx22drdFRat1GfM3q9jQR0HQC5nbZ0O7n21pi9lET4rGPlTA9Fn/K
QEB+Gr2q9wI0gK3mDP5cNz46Cm8yau/byZgqliF9Clo99n03RgmIYxsZUxGQhctCcPQkb3N7jbcR
5/7awYWjXSvpULcHZyYUjpk0eDbMBZMQJQYDfPNGfRbdDnJb8xvEWL0iSG41kIthtDI9VJya8+4K
QXxKsDoV8+dMQrJgwF/JlRRvPOA96sSq5d5KdB8JJCeW7L5yZALSHthCf1VkqhkiCaVmAItUMERZ
KLlKsoylPUmLPlulmsqnZVLXxotBIyI7kKprwGhpKvWvoTAL3Z6hV9NbECNdZbvWZcFfxkI64vXd
Wl2SGk/LnI+CXUWzkFiAjJgYyANbbmPLmSRkVrG2auuuZm2OwWWv3ItaBO1iIDgksOTKjPunUq+m
iqFD+XV6KJu3eeYEet7fZ5xeR+mJFAKSKJMklowzndWcS3i3/r9dAuMBiSrpa1lAvDY9G3fo6x2M
IDpoN+qxAjJb5ewX/b1sgNoYY6tmsZHI0jKji1/O4P5bnuT8hzRc90nvdrFbl7yxvD3v3ppjfK5U
pTrXG6SF83LSlcECIE1c7s2Yk9bTLbq0KubwSuI666i2o3AgpalTJpEAmE9KTkphRm4iEMkb9KJ1
e8iLOFHY826Y3QR/e7QY+2JrNGtW67oPNhwDlQMI3/wqHqffISgWgac+T7GFFim3SLS37K1ZJkFd
FKXN52IOA+VAGWR6nwrM/38wyOw5zTvrDoYgdEVnE++xXLR6BHgukB5Qla8DkMgc2jfgmoPoCk1S
QBZoE5jqzXMH3fcuVBknAEQkhgG9LOZ8j+BkQlVkNv3eoXld7qx+8dhbrUuJQKLS4tVh9hK7rT3m
vAupjgxlwcgHALljdCrMHwC9XQ5Z8q4NTRYxtYUOwBdRFbWds6yOjRQ637MXv+SPhj16zffFRmd/
Bb14dVcdEhsXHp4aqw2Y0kG/kj3lDI5xzk/Z/bAa+NOBOFXAL86EnlqtMcYmR4BHVd9W9Ven38rh
r6W5G8unJPt2edk7I8i4YT+MsQAiBbq1WZWLAGg49LFP4eKdt9odqC1H+6/EsIENoZwrEgeyvhfF
ZQ1IbnSkwJsjMl4Ui81aL4K0+Hl0m873ROGqG9JAxkagrQXGb8owrWutxD2BChNN+kIH3aNHIDMw
EQywC2cr6eDRF2s6ytC4y5GSsYNJSQyC/VZGWiRDDIU2qQWbHNpr/tHfdZCNISZ+TwskkyByFAZV
FY52G5q5NQFJXKyrEy2LNWWVBdgrp1xIv8al1THRtDMKVW0kEgXGEqRF7kTmOTR/dzkepwZvpGC3
BAVKC0MFQYiM/WSOwKSU4azqBjq1NyMFgfv9W/it9Odj+73xhED/xi1G7jrjh8X3xvXmoTXMXWVU
Zpsd8/CYgVXT0O8uu8fepbtZ0pe5q1ZTpCEB0mvqC5BaXhtG7OX9vYFK3v/NEPOhYlPKAH2egdYT
v8l44+jf8/JaMV4uW9lNkLbrYa45DQME07pQENTpL9kJqKDO5LA4gMkFvIla3ubRr7f5OmUkgC6t
xsCwRNxEu4XQpSVBeSBeOHu3ewlsvID+/8bOCEKJvhqzKDBxi8VDdtZIdshVgwOZ4fm3TNe7saPH
a6HPE/B4FTL1yBqfFze2V1+9ByRPlPB0I2Bf45H17aIct5+MCbihItYaWQckRI7kxZDUJG9JBJ53
EBMmUDaSQOwqn/pD7EIDS1L/j1vLxGJNrmKzgGrZO7iq7DvQafgxr7rK3VgmcMjtlIG1I6S1a7rE
3ItvqqvxpLsmKIBTjNvahHcQqKN/CYwfPsMm7xMmVhYxUv6WyyG77Y1+4yTvj+8a03k8jhdOoHqf
69m4ziTgcUUqiSraBxF5KjNO1r7D84CMYLMeJn4ARG1OujyngVAZwRIuorWGOSYKajE+tSATu8om
U7AKEuqnqOtCO68KTgK0WzcELS9FCgGxbbD86BA4UvEQbsNg/EmlvroDbfhF5+pM+fojj4cL2i0z
bO0xvjkAQUO6VEqCIrfIsyIBbWhREFboUKmKNrdS0c/v7corQfhwOY7uRZytacZh1RXEJaMCFtkk
eYqGm6F8Ubmaj3su82ED3B2fo02mSfMYalJ6LJ97LMyO7exVnqyf5mwNlUVAIRs3Vs/Fb15emsmW
NhRUMWYlHDI8oWtgvOj4KsD+B8UBufOvysmcwechOHkrZXwXPYdazyfAT8bqRs8TawzvL3+uPQPb
w8HcepDDGQejBV5TNq618jGvvct/n3etEvoDNsc7KZp6qhMEMPEYHqAx77cn9Q74c0u0SptwMvDd
RHJz1JnrLkqgzzJmaGWAbtIvl9CXh9pdZsNW0L/schARGRnvbNNPcClcMldf05nRXIeAUOQB+Jnt
WcRceG+NfyhWmrzw5l+4+8nceUqSDVkbY8av95TjHEC/HXiN9judsOfDG7nWmEBSYNAO2nYL5sxw
/aDdYRtBf+wcyj4PLPYbx1d4Nw8TO1YkK000hqhRBZTUZDypyB5e1mv9IDsQp9FdHv6F4/3sYzGT
lqUrR9w9uh7bIMcJQE/PeWbsuSQ6OKivUi5OwmKws7DQlWqsIl9OIAKbYQhResTkjFeq10vbW0V3
uLyJdI9Yd9zaY/bQINA01dsBexgX2p0aYfYzTMbZqkgeO6icLj4mGoECLzXo0IXzr8vW90Lkh/Uv
4OxaNVtZjZToaCTgglfRNvDSOr+DVFrESb/2nm9bS8ybsSK90dQVAAp5XDRWtYyHMFy9oe5vIkz5
DWXPoQ7crb6992dBMCYStLo/B7IsGpNFX4FLjQwwcoaHMIKOt0VF3Gd7LJzi2/8j7cuW48aZZp+I
EdxJ3HLrZnertS/2DcOSbe77zqf/E5o5IwriNL7juZiYC0W4GmChUKjKylSeprMJ5R3exN3mIVxb
Zi6BdAGpKkisUNJAKd1QkTNIzW04ha6qBU/LQvweWJ6qNTEr2Ydus5jWoA08Ye8NjnEVrUj0p/9e
P3NTVFEyVGImURonCIjaaFzcV/v3k3nLKxhxV8xcGlkSxa086wK0DEdXsHQ7TC1Kv5c+1EhZeCzA
W1FgvTLm1hjNsRJJia5ukAjfC/G0hNWvy8diM41XJKoKbaqgKGFJZJuoz+bCTCI//DGc0iPVfjPs
3K/uZodCkv6HyL15ElcWmTgQBiVU02bEAfm2PZhXtOowXqFMvYMWEEGhrzpELm/IYHMjP2yy4TTJ
9WloxDQ5xODJEYAHUZ8v7+PmoV8ZYM4ghAmgKwte4H1bFqmlSdNBDs1XtID8isx7lDk4WPSNaVM4
/coge/QEQe+1dICC+TW9kdIr4OVOjV95qIZbGgYZoNHolH5g0a8YnOl01OUVbxUKVq0N9mHdqr0C
DACmXUrobgv3+thYQ9tZ+LzWZUObb5SVJZbkaxHjLq8WsfFp33z8QbBEjIzbxu/ufY74TzLbtTnm
iMdS05XFbGT+MJ+LcbYULhPr5gmgqCQVzEpgb6bOtMo8x3GRwgygED87wR0VvJ6lV9y4JvIlysU6
P+ROcgusI2cfeWaZlEkZ41EGxjLYx0/ECg7DvfRq3tSJNb8FlgxptuSXDgDx/rLVzSxjtVbmtA+K
CLqPEmP9WnXVho0zVc+ljGeRGtvqdOzxv/9i78us+6SJUgukT3og8uKhb9JEkmWEDSDfkIS5VXjN
jM0HLWrQf39LcDZ+/paaPCmTIIy6P9VOme/+GikKHOKC0OxWn6B9R3b0CI4Wz08386mVZSYCjNCp
0sO6oKi6ENyFw17ZgZ3Sazkf8LLXILH5vEADCISqq1EglheyT9IXU2q9kDfoyTPCnDmwwYcDsG0g
fyiOIdpAhbzr/4AJDCFztWH0R6yOnVTUKggQCPw/s6Q3YL1UGzNRTrFfdp1LDqOTA41IYcb/A9sK
dYMvye/KNvMWi3pFxX8oPhiBp+80D+MhR0KgvSw7qfdHt93KGBNfwHU/5zGJIBEUSq0faRJYGBaJ
d7I3G1rr/WTiSTZ1yTClI6KxY+7EW30XhhbVthBsTHqdTDAuyI5ykB1xP3LLD9tJ72qNTFxZognd
GE1BkR+XAi20ZNfDc3eswDIBHDcAtCiNF3wqWnqoLnzH95LeyocCOSxqEnbxQVU7r8iaWwz2OVBY
2iXSaOeCfrtQGea8F10SGFdCGXr5mHJu3ncShUs/gok5A0TXdTXH1EfnkesZc/QCrTZNsqXuwE0L
3xqgAmiCe3061ABgg8MMU7aVhZf4NZR3wJnLywXo8fz6gxRowb0DiFiobV+rwRg0BYipgAwFmbPF
LTdvB4gPC8z5KaI2nkMqOjA3ligYTjWecomnqLCZ0mBKHm1aE00/hTEiGmgYLVMY+qEEKiYQlsf5
uRTBFTC4ly+p7WfEyhJzQvM2ySqlA9vn4Eke7QUHP6nf6h4EZ8/iHcfa5uatrDEHdYb6ZtEZYuhr
1yq47XQU682b+KoDNkN2yvvS47MtbL8rVIgoQJvSNCCt+znYVovcTUZIEaJOeP6rIAnpqSOtPyV7
CpXgrnIzxK4sMl+vr0gnV1Wm/a3zk3iRtms9DZta7cA4dHlPN7d0ZYz5gFVNGlUwZ9yKGpoQymgv
4LZR691lK5vnamWF+XCJhMpBosJNuvlmAJ9LJvBcg7dpTBjtorQvBQEYb7Gyg13l0XdYNkP7WLP5
bL2XN01jq+OCNkS6mkLssJ38THspkrNcupd3jO77l0j0z44h2fvsdlFXpGXSFZE/ZbIX9a5SR7a4
3LQCpgz0Pyq8rIwxGdgQJ13YCaDehP5fcZJtwSocDJYnlnReGrv3Ric64vIrHZnXObrsGBDt+bzM
vBC6sJJRu24c/SABjgSj4aPxCOpqKB50tQVmX16+ybNJ/766+tp2XOS8gFQ2JKQXsAeRmDc+tB0W
VxvKBA2xyCdtJmioi7fSy1/dKLz0QNWPqjwGnzlPBZ6vMAFDmMPBFCeEqEEjj+Hc6FYpxzuKYgcl
sdtPPAYK7vKYoNEZY1FGC6oQRWn91cmncr1KY1F90djh3crbD+fVdjLhY5ikYjG6OvL/4k+lt8yo
WMut6BVuQWE5PFLif7EItnFMbcga6h2Mj5TdEOsm6uTjQT7Ee8gRgddnuqPTRYo77xfebMXmja0a
RJcpiyogZZ/tQeob8pZZDoZi1MlwwoNzUCmmj6bKuTHMP6HYAcL8H2vM90sTlMrmISwOSgLVdrUR
qe6B8ZSoISeybB+1D0PMNoppK/d9WySHpL4tgWRvh1+Xw+T2s3W1FCbuT2We9yRFCjl55Y/5t+xK
e91fdotNDsqV/PJOwmQLR97LZPsG+GdhbPqsQoxPzXtD8GVxN4ALWRJvJ12yLi9uE+m9+k7vBeNV
pDISvegqNSZ78VD5pMfzIN8rR/0mvs2cBDJ4dPIsvBnOqUNuym/dd3D9C5z6HN2/r/fQx0KZqwGk
2UVkqiMIDo1XXQ3dbiCW2OfeqKc7vb8q1d+hxnGaf0m5Pmwyl0KlFm02TB0kaR/VW3qZB06zF34N
h79G+9o9D7u/yTGy3mjmStB1yIYOnZH7NI2NoBSx7IPEpYVxqmMc/ARMtbE03Eilac3HZDd0zuVP
vR1wNCD6wbEtIggwfqykS1tpOQKALu4q6Isu+wI1SMNt8YEblF0w5c+bONk8nB8mdabHn4VyLxUh
CiJhOP42I+nQY3j48rJ4JtgsplIjSZqRKI2yZk0QGOx4EMpN/1wtgvFPAEXFHFce2vcSns7hKa/9
rDsq5jnu/dnwRIH3oTZP/sog45ziZJhlmU+CD6wAeQPD6COlNZHOyZP+sjwFx+gAAlPOIeTZpNu8
igMVNHGbQo2AbYwfReUct74quZe/1OY+6iYQkgq4QUGW/NlEC4pSpZ4GstcL7cecLC+UXqIzQHjd
68em6Q/xKB7VOPIvm910kA+zLKFQ10elLrRgMSKzZ+C93QFd8t8sMC4YF61RBQYAC71yyOrU6nl4
gc2Ps1oC44GIVFmqJiJqioaf6hDQCu4MgZcfbA5tKYYsYjTMUGSDne4f4iasBxFF0s4RbcMzoYCS
77oDuJaRKdOkC7T/3y7v3HZpamWTcfVKMxMorqD2TNnUzKf2ltIoSGd8qUMI2J/4TMWPeQzL71fn
lxtnZZVxdiEuBQgDgaCDcnctJ2VPBXWrs3zkFYS5e0q/7OpYjWE/5MkCpkH5dgG5aOHF302/OCLR
w1QCFbPtn//IWVaLY/K8fiyjpq1G0LtHltlfQwE9mN8uf7ZNfzRAvoyxBJGAq+XzqhaxjGSzDkFw
QnaG8r0cvUDmnNrtB4ApKzIogGCBHedDj7qIlAj9XAoLNbzM6/bK1V8g+RaksJcXRH/wF4cgBMO5
GHDGPCa7Z2YagIQLZI2BrqjHpsZ7pjKWCNcVgRI3QL7OEsm/2wysWZcNb+7kyjCTJmdB1oAgP8e4
TKmFk92XCSqDXa4Mk60ZQl89XTa37Y8re8yXS7MYYMkSOYARWYtkFT7K66C6xWDtYAV4q+L52Nh/
+rxa2SWfPWZs0FcSxJDO89LZHAyEugSKEZQSJ3OJz6u3c7aVzZ2NdpSBLzQjv5ERkrXOWZbxNBpk
d3k7qVuwbvMBYTTZwl1e53oeg+p634C7qItz0LdhB+sIPNscTNzWgtaWGAdNwJbX1XGJ1hVYNobf
nXhVm7eXF7MZiz9sELZQEmIcRhlB1AWWe6i/KJR7ooss2kDWMI8MseFhp40W5D0QkW2ObRrn/30n
CcvFHJBBDacYUyqNY95qOO3qN+XOwNuDkqWCaONPHlfrtdL9XsXlvuviRUmi6KBIkxWIx2r+Hk0P
nEVtZR5rI8xHG8U8Dk2gxnzjPhqs8Ul9Sg8R1AtahyS+7ICOzOHNqPBMMvGkisVRFqoRKCM5vhWJ
9tQboXd5WZddkYhMCKlAbFUEeQ2u1bG+NsrwGGp4MGYpJyTTX3rJI5iI0XaTkE0i4MFL/DhFDp4q
GM60ZKB1q+f/tCA2WISDjMYUlH/33fi8yOBW+xnzyp+cPWNf2bGSg6uwSXu/1QtAz0A8Fle2pGac
eMQzw+SJQaUL+dTDq4PMNYBuVkQrGgZOtrv5jly59fvf12cnhdi8XifA+v+mOPgCb+fghLF7q/Yp
3RXPpemHvuAI70/5lTk9CsvCKEBsoUCtNpJ/ZMa+L+6U9HdvPlBudl5/fTPzWK+PiQ1DQMpCUigb
6PtdlboQB9WdyUY/cIcBHJ1XoN68RTCcp+rgQleQgHyORaYplEYXaDHokul+qmhxgczLuKsg8XUa
ITc87wvN7l95Nc/NWLGyS/++3tiqDEcyQq5PS0x/TPAYk43hx+WztfnxKGAOIg9YGptYNYbUiWKG
x9dfY8fxDipbLn/2cNPxV2aYsCc3DTHnEV18OQtOZEByM+azjSk+9/JyNvv46soQE/zqxjDkPJ1Q
2EcVp/JKDKZKu+HVOKcYralvIDVkaw/L9Yim3R/NZKxMMwExF7tIHPMO7SfQamTnMPhd4TrmrG/z
Hv4wwsbCWUulbNKUwMd0xIl2FQRbdRpgL6hc/f+QF9IC0JfDvbLHPJ3DcqG4ryHwo3jwxrS9zUTF
GkQJOrnLC86FZeBl0euCPQv9HWetHKd5jwMr/58mLZZHec7pbLXTDLZ4RbUXVOhPtIOlQ4BChAQF
r5Gyfdj/ORBs8KzVcBQqkModKsHrU5e0vSco9wBc8jIqGusv7SxzujMBqYfZ4UsOnuJpJ0xTNHb9
kiPvQPlIsSZe+WA7mnwsjIma0P7smippIVukKFbfPHf9/vL34n0uJpsCLrTrpjiBuqh00LKXWANP
KAYVLxvZLNOuDvh7M2DlFOGAge+GCm+qGJdOMRiE2TknxTEI9sGDak2u5FY7SvGrfbvlTXzxfIMJ
LlGWxMvYgkpPUWNMyN6oGIea2tkqBC6+kfe1mGACCpYepX+g1NLMyh6UU3Y/HdWfxe/wQfXaa8xa
3rU8SrbNPspqa9lhZoXkCqbe5whA5vCuPyvH5jm5x2TIDoye9OGZOyHoPZ/LZ17tneM57JAzoEfQ
hl7m2G+72ZoRXLT60Yj+5IX2EcneQcgrx+nSuMyXugNv+HxTTrk1QtFl5kqCbMZLlOhAYCPqoGJg
TnXfgV3DjGbQnSZ7Uj8rc7RTjcc4ucbsCoj7zk1lDcPD5TOx/eFWRpmjHeZmHWR5C7T0d7xjhlOE
93sCuRXxXnhcDvEDOWRu7AgPXJWAzTfAyjBz5EuMYk4zKDAOuUncIG3dKJXsvKjtGPRKksdZ5mbE
XFljkgjF7BpJrvXk7ynd2B32qi+9y3VEj7yZYN7SmLNeLaMc1mJO9vJsy/JxkgH6PcvkXvijyoGs
QDOTQG1INuiqV35pNE3adKOMRrpsJ/1TnHhdyascbB6wlQ0mg1WXJQlEjBujlV2cIL9214KInQoo
qdcBBB/RsRe4AzU8m8xJSCWzWWSpI3ui3oUCuNhvyMjpEm6agC4UiBuhk4WJxM9bl5FxyEhQQ+6n
JdaSvVBKi4zHhkn/kS/3NJIcKB4QCKqyJPbhopmxuoAlyxQf4iS05HGAbInflY3dppmLNsllN99c
1Moes2/BWJPFDAGsADesQ2IMWqlWRzjZB88I/fvK6ZIiVyJBrNH9DwfPnCtL7zRH5s2p8baOCQ95
MGtTKNZ4VTeKS6AOMd6W8ksbfxfjH3IoclKDzTWh16eCtxy83u/ls9WayNI3EsmRfwBOa6nddare
CQtn37ZrcCsjTAxqKm3JVdBd+5OXn4knHQnUkM7xFYHCzA9Ae454gCaqxe1T0Dz7sxdqkANTcK3o
aDzKOpOHkyWBzMysYxBv1pwgbVypS67ENHVL9LNi0nzLI9DTKObOzMjJ1Ann8vwaDT+bZ4IUaUSo
/RkYygZLnDNMugeNaCvPCVTPSytTNc6npD5+abVMvALXbabPIPf1+/JGDx8nYX/5jG1kkZ/Xwxyy
OlfkdBZhQDzIturKB+BInfA2B9CtPy3PAhSDeoeqKuT3kW5LnN386qmfrTOnb0obrTejLvNV3C1h
ZNXkUCW84ZGNVsJnK8zpC8J6jhujjg71rGZWrhWDNUmVejS1gthmEGo26eLbtsn7/ZRCvw9U/4td
9GCmUgBZSzABuYzVY9ZI5ffLu08Nf/26OmhJAXWSNJXx5QVCtWKklLKvgEJEB6oii66bRLfMoeX4
0UYpjO7BhynGb/umG/JMERLaqR+c+pwfQhc8Z9+Ce4i27RFZecWwjQHOzxYZ19UXeamKYBHfH62q
nUOoRsTYDKW34eF2N0Ayn20xXmx2aJfXqpzCi8N95rS1NaFTalxRWQH5Ob6HgLN7+dNtei7VjcGV
Cy5bFiLQhK1YR0OdotanQHXCtKLluuFRzHOMsICAaBkAt61RRgxlZVcM5Njkix2VPHjtRh0R2/ex
GML4YatqIHg3K2hcuQZUr2lONO0Dz6BKxfxOM/3wX7x+ZY1xxXKYB1khQwrHmF3FCd3qVf/ZeqJn
euOxfF1+Xv5S3NUxjggpIQgBBJ3kS9eL1/kSnsegC3Ukt9sJDs8vtl1xtTrGFVV57sVgjFPQF+q/
2xatqfQ2ciZwA/8OILWlSnaAWpHDWSPPU+jfV1f+BLw3hIG19B2zBS2qIyaYTcFKrxpX9vR9INnQ
RvUXTvjejiqrxTKRdZIWpKRZiNkUlG6EZ+khPUAv2ZudWrLAvcodENoMmCt7TNIxql0PaW8xOsxR
cQ8kEEpg7XSVlzI48IpvnD39mrR9PhX076s9lauoFNUoAbVBbwv3ld/vQnexgCU+qYWnvU95gR44
6h39zKuv8D4nU/ToICQqQQML7OKGL5a7UMYIp7bjrI/+I/92DkFqwwL3hzQN61zEx5Ovqt5eSlD2
ZE7kyYmVP1KdQAhEPUho9FsLWKwFJ37l2Kfn/JJ9Juo0rZAKyiJQWh0Bgs/A+SVefFUSq3iiBINc
+q7N1O1v56HrZeJOVgyYXBEX8I6XFuru5k51E8d0ytE2fxZHyjIy7SQ3cvt98/8v1fHhStQ0E4KU
qpVABDWh3SWc5nKn9KEVh8e0fb68pTS2XNpRJvbIVUnUJekTPwjORM7QcZLtyxY2ULifV8IEmgS8
ydWQTehxXbeH3u0PKMtR6SAdqhPoMYAGbfZ0v0wsECouv+nAOh0L4vkO71MycYdgYGEG4Dg6iGBr
zZ/V7CzXL6FwvUAXnrPgr3WszwumP2UVBdp+TkNwryU+SKH7yKZEuOlTeCe6yp6KJenXCzBg7SnJ
MZcf7fmTurxTykShuG2mGK3xBPcJaHF2A8Irzdh43P//cm/pkFnWoFKsK8yHFfp5MTIo3fvBldED
VFfvDFe7Glx0/8+Sm4A2jFdY2s7LIZz4/0wyX7HSR3OGIlP2niFqHjn2Jl5xlv6t9ehEY1+7cmeR
b/od55PSwPLlmKC+RBuZlGCbia7I/+VeNBEIIiiXND4BXJ42h4d9PlqpYhu73ptcaGL4lQPN7/ti
x1v5Znj/+AFs70o2Z73GWGJ6WPRXIbUl0a2mx8uL3L6aVzaY6FpnEwBiUQz2MAxeP1C2Qv2bdLfs
wNmfnIedcJPxGAq3M/6VSSbAlkXeVqYEbNpoS14eWrRJNV8bQA+qrxGn4rUZAVa2mIjaKYuaCa2Y
+GXgEgKtvESzsjBy8vJ6NhWOsfcPcsFj2GI28PB6j2SH7MMKenxqHNuaEt4HmHeY8/YkzYJVRtrT
EA6RpY8pD8fAcxfmaGZDKykBuLH8mFRWt2AyebIkXlGZZ4Q5jKZUyrmQC+Eh7h9j7SzpD63C8cnN
62n1zZhQ2ixxNJUYEPGJUV4XMWTAep0DDt8oSyFcr2ww4bLI9VqJEqH2zUfxkD2ANggpjeYCzOTT
U23u6eAoj0BoM0avjDIBRZI7MxajgOxndX6uoYya9gnEpeLiBtL2DripfjWasasNXvmEcwjYPpU+
10M8hCrS4fQeDN+uIflDdp8OZ5mHPOLtK9uZUgQIz5YpeK4TX/IIRkJQ7msfI0f1hwMtEMnggkeB
iHfRc7yS7VXFIimSrCmA4JEf2jZzxvkt5gkk82wwoSRu9KVUakXwO+UuT49ZqDiF0vJeaLxvxeRm
5qILcVD1qT8eJkew+l39KwfB3XLUH95Sv/bFB8y1iFbAUzjZXB3opt6ZoESZxcrX/aJlPcVJtK1s
p3LqVnlwMueBs77NI7Ayw2xiOedJKExomZZtTCw5BnZwSq1mUSoLU3yNtTQtWEAHr8BIz+WbbjOq
rCwzG6uNWVBFkkD2bXYfxc+yzhnb4W0g/fs6AWyqTodmSHzQ9L2J15CaeeX4dHkN2zWK1SKY6DuO
Gsj85gqVwHsRI5bpIXA0V36bHUrsYHKSeN6KmDhMqqIPe8xV+GYGfuu0s4T5e1m+cJa06fCrJTGR
WG9MKPoJceJHvS1leEFL3uK0duArdzWAOrglq98RUss/wVjhDlhZZsJxbGKOQW0108dcQd7eBIob
zJwPxtlCVvxuIkKk1GlJCYmeEHhn7ZVkr5wNpOnSl6TjYxksAyAA/cCJRcgSO686gesTCK701DsU
9y5wx4p5C2JytzkUw2FWIsR3+TSH/lw7Mo8qkmeCCREkiojSVyEYz5Ma/YVpehNI/bIoGScU8Q4T
q1cVB7I6SWEDhTmo2mLQdtxBSOo2RxUO9MfFbuKN3XEN0pWvQoQIktTMUEBDSXGYzQ1VaaMvYUgD
+/xJHU68Y/XtgnFRYmHpA18Onnu0wPS3y37H+0xMdKgw6YGmK30IgrhZAsdlv48g4XTZCHfL2Oig
pupI8oy+/eiQaXUdun+9+0ovTG1egrb9ul2dJSYkVFKmJWVfy373ZliTo9vzr+kI9bmrMrAQYp12
z3vjbb8ZPkyychYAIYShnOmgz0GxqVLyK6WuH0dB2YMn7oeRVr8y1BXDrnup+ZKtvO01mddfps1z
rkvA+NSujooFYgdKz8AuUTVQ/Y5bB6Zf60KoYnXGisIsJiHSafkZTDTAVx9it7wywN6+My3JHnbo
HzrTr+i2eDQ5oGSOu5pMVImMWEvnGA3ZClSCyTHJ7hWRwzFOL99Lq2MyDMw4tWSMZcEP1ZcSgB6p
OWVTbCtJxjkVvLUwcSQNxbHNhwly5vIV0W/j5UmLOcGRZ4JJNKiaTNmUuFSK5JSr5wSfjMuDxLPB
RJB4KfWoMJByAgEcgYCm30UeWSzpO5hrn1AZtLMrw+cNxvGMMgFF6ZsZEdgI/CWJHzWgv5DYvAiq
4XECF8/VmUjSDVCcng1clOJu8TSUyfAgN0LL/ElpHundDDrS+8A1fo7PXIKYzVrkR0hh+4FCiXZ5
WWqBP9Z9bzVKanf9T0N9AwEzdJ0CdwzLI+qzfkG4k96cW+dLizBScimrqd6pV4CRlEoKxDvlTLWO
FjTSiM9bLOd7EiYhkdtkyJIOswaT4UPjxTDOZcc515xPSZjQMYpp2EmNhpFGTcdAZRBjYLmOwGNJ
cvhPkIqPPckwBgCW7v/oRYQJKaCW1LJKxfWH8SrQ3MXfgxtdA3IXxKE7CQjT1Ik9cnM74KHIQ9Ru
5+UgkFFV6EZBF/JzspI1uOGJ0Kv7meS2KD9r6U0YHJbsmPB4HHiWmEsokPEqjPoh80GPIzlCJaLB
FBLJnoAlt6Af/TPMe95cwLaffqyOcZtEHSH9OOCbjpMT440hBZz0aPsy+DDAOE2Ppjy6yabuk/zb
UF5l+qGPVUvmDS7/yw3+YYfxkFaHAqpCcK913oKHU4EClnRuHWGXe/2eB6Dg7Ro9jKsEtguqPKqC
NNgnzUuW/YLU6uWouX2YPxbD3DqAvlD2VuiBJrEJiikvNQdnqjlomo2RF/ru+7DC3Dt1HUP3OUE5
jI7wNI6CbITW9VOMKJ2V81SBMlEEwhP9vV+gxHi+vMTtgvvKOnMBqfmsNkse5YekTdwqu8p1p2iO
JLWN6rmIJ8s0H2qyW4afaX8AmbzNMc/7hMy9NHRjNU4qdIjVW/rQ1m10F/am87bYSWs1OyhVcr7p
Btj603azlCmCGYlJCx/do3n8Vh8pOZThlVd6ZdWFPf8UX0yroGCfm5JHWsY5gywGUK6hnWUEFZ4o
4/VSXavCXSkqtllIvCVuX7j/eBRbPAMVaiFGaBn7I6BL00sVnUow8CsPQ3+OpNtG9ss++qMc8MMk
E18kYe4kCH/qft39KCc3mgsrGDjXz/bF92GD+tLquJvdpGUxREX9TnUzDNcH5Z2UpnaW36fL4LTL
62Xf5LimzkSXpexNE4OR8r7vgTHUJattE86X4nkEE2DadBCysJUaPwp3JK4sVboPw1eUoHjHbLN3
qBiaKoIWRgetxOet62r0gyGOQGNMsKsPVKSQvqvEE78lu72mD1PMVwLRAyRkmjnwU/G6RAUovIuI
k3JJw7a/zocZ5utUUO7r466HXzuGhQqdVe/iR9zL2ZEOEVG53qDaXXaIf4mVHzaZzyVWSS9MDSG+
eZXegdTkKgbBwuiIDoUL8HlLt6+fD3PMxaBlZNCqRMDsHlTge+Fubl/axLu8Jp4NJvxnZm4EWgke
drUCIFDxlFC1g4zXiKTu9eUpipFfQ1fQooe042f3K7KyLuYJUZ5yjUA5FllB4FHefMo+EF01nEVt
t31W9ph0KogiYFEn7NzwslyrO9EW3Ry8N6ZTAy7kT/YEifQ/USHAzbKyyhwykL5CQzAtyL6u38rI
1/t9ptzmIa9XyNtM5oBNg9CoYgUAkrjTd/GeXpfg8bZMS4S4VujwmBy28Q6rZTEnzQAjJelnbKZw
jH9Q1AGFIIWu6aiSNb6JYA3nkzhzvyBz1IQhG6syBidYj8xAhfDBGyWtiLwphN7w/JKc0QNoILnA
a9BvnofVYpkzBy5k6KlWhrkfVY9Id5Oa21pkcC5L+uMvHQfm0PWKMpqE4se74nqeH4TSXQzRCrub
y2d7M0Su1sLkVqnQDg1UnIEcS75XynXJxUpzNoutFWq1KceznGi+epWd8h8xMMyJCYnk6FnajU6W
W/l1dsWFqm6mAR/LYouEpilmJea0G1+7BzzVyWQbA52hNV9XlOpdOVD0NGQ0v0EdW7CUh8t7un0H
rKwzoUVdJiQoQk4fOKMbU3Vhv0+sN0qkgkzhKPLeve9E3xecha0USihLIbVa0IHFS1SztKBNUqtc
uln3enDSH0yxHs5BHMzXjayL8hH6okXlBNowQwWorbXUrrM6AZFyk4xOkmm56VZz3hh3g5qHV0oQ
jvdSnQ+3fTV1sUPMTtungRR2u1Ks49HSJW1IbwDPm72QlMp9I2mZtFdn3E0etI+TyK3LtHpbpHQ6
1uhf5VYYJ+lvDA/Ig0UytXbDXqjvhjqReNya9Cx+2RkdnFIUDaWYbILWiSrknEiGmpb0jUSjFfQn
FRKDxmuI2W/OZ6ef9ZItJh4NZTVJWToi93xPNyJKKYleJ8Waz1xm0u26/2plTBRaptLUyKBkh+U6
wCxvRKf9rkDkfLschF23G/cqpxzN20omIo0AeQatHuZ+ND21BT59dhL1fdGGdyVxOFu5GZZWi2PC
EgHxjC42QeJjcTS003yAKl+o1/UpO+so9XP7KJuB6sMk2/dMlkwK86UiUO0ZcxcUIIAMC270rJ0N
NLygEgSG8ec/ukpWRpmkp5aMMI4WKKpKKUSzohaKUnqCcSRVtS/vKG91TEhS+rJrFb2F9l8tunqf
7dQGwOAx54S+zVtrtR4mvQkbUW7TEkcAE5WnkEROHaHOFxe73OCNq/FMURdavfTiJRVwCeOCXIpr
nUbxfnBI7sp9xEFJcHzRoFu7MpQFolRkEvB4s+7kwmRp8c/L30bnnCy272moAyRrMNZ4CEt5Dnda
1U0vCtRlKqup0jh3lbbVJb9Ou1j30yRufoxZoZt+WHfVcLsg7Fw3YGa4grpWPoINNVIGVEaEJbgW
U0lbnEnL0+tUhA7I1WAq82QlJDEB0x4E051jKE47udg010E1Rd9SpVX9ZAR3Wi9WkwlwSwLwuDyV
XpToWmJrIbCrQpzhLRrGJkCQYiZ4YmUojjiKqtvnS+SXckr8qqrzyGoN2fylTal5q8xxnlhxv2T7
rGtUMPpVQfagxWLmzcYg/aiMMUydRi6rl64zU78fGwRSiDKodtjqwp2kaUXupkIlvymI3c9zrOWT
pQ9B7yRC2kKKOC+LJ1SG2z1EjJN9B03I1zZahDeSxGgn9COuHEesxOnu8tfbPFkmEQ1CCBjgVCZU
NYNcaEuFj1cpdqvf6PW+5VVMN139wwRb145LrRXLVmn8WDuqw3WASWiIGqVc4g2eHSYaZYLStdBE
TUGtSxwIYe21Wvcmfd4pccvJO7dLbCoK9dAtMRTNZI5vZEp9ugSYvS9/h3fLqXDGx8BRHfV+/tk7
SAzdElWbK8Phvvs2b+mVYeY4NyYmmCQpzxDn6Tuz30lH1YcEj9s98llON0/2yhjd8VXsEIIoaMYQ
Yberb/P5QSXTHi3WRX4piOlf9sN/eQ6BpRM6e5JE2E51qZFCihaTwuk7P3OmZ/0mOGWiRcl0FMDc
Y0c1LOEhfL1sd9P/KTno32aZkE96NdPDEmR6dZZahnCSwt9Z6l22sb2NHzYYZ5n1AUN+YZ35uhHY
4vBNFH8XiF3CYeBpHtDT+iWHW62G8Y7SqND7Niqg1PCWVH4k3S20bGXATk3VNtJzqvLGTv7lIHys
jXERPdVVBPmR7IPHiVjam4ghxcjrVSd6nezoXPrJPniubLBNP1ze1H95pnxYpru+ck6jjVqjXmSw
BZ1GV7YhpnI7j5byHVTDEP4uQTnJuei2Oz+r3WVSSJCzJLka5iGG6qisT+zi7okxhU2Ry8tocx+f
22WQjxUysbkY6rAnI6FsIuaOeHTGpIJ6mm5F++Rg3vFI9Ldfnf+YY5vYdWIkCdJyc493jG2Wo9tn
t5UhYHa/R8++tRaeZPZmwNYkOJ9sQlSFRUkv8axqU1kT30jutL4+QA3KzYdfXGjFtqusDDE3Q250
qlDoHUXBwFXc2AUbUnME5sjVvdTD7cvDf/NWxuSrQgMAfVTMoj8jnglPU4aptsVT+z+bHgerqqZj
aMYQNWZlkSm2vbgM4XvVu0D1qHgdb2h5mEqOBHbNq+tshsuVPWZhPboeYmoMiY9s3FJ04PjKnRgq
nHSfBsQvYQzPbrDrgUxCfe8nro62HoCFpggx2hXrL0L0LPImLDn/Put4YiCmC3RH/4+0K1muW1eS
X8QIgjO2JM9AapYsS/aG4ZHzPPPrO6Hb16JhvINuv5UXjlAdgEBVoSorE3Pv6t2g3aVEElTEB+79
IcG3p7pl6Y1iIgqanfEjQ3lZIC+4J7c65LG60zIdZMhh4YHbGeTC2AJwCZrfYxX2PUQ/R8PT6Stw
J9v6370mLLazuy+jVgaNtQYvviWr3N56LmX4XWGsfF+IzXn1vh10dV5gwCl7tzfsq5Eq3mCCAmgq
PSWJjn8TRXb2OJ+OGWmUgMoEELLCjW7UB1b5rU/duVuZLPOtvHkkvEHA/FsAeUABmn+o07WltOxK
kPV0j0vcnS1642T56fKyZEY4t9DEXatvxZSHhA6gYb4tlNZtrbvLRsS36H0lnC8op9oclRyDbBhc
uKpiMwQZg3vZxH+4SO82uHNdVsNU6DjZmCHwcQicsPLrZ3pYHuKCsSAcq2dp91y2d9wRNxd9GmcC
GC8aAQWSbPrKainDV+e7iX8O7Yf6mFeuVMZAaNYmGEJGQFRNgzuIOdR6o9JiIOzEhVjq9o3pTNee
+YiRXWJCXXJ+SqEsLSOTFH7EnVkux4gLxR7RdM7CNV7cxTglUslz4Y1+t8A//5xt2YzV0QhK6NZp
PYyP441yAPcbBHStY3u3ntsAyhBHGRRBsjA+MpIarCqQdULMj/01+dFWD5ePpuR7mdzpz1NaTfU0
o32DQkHUHNe5gjzVh//OCHf8DXMlE7KnKFiHayu5jSK3yA7/nQnuuFsNgm3Wakm4aD8q7dCBrEnK
aCD+FiYkPiGh7lCeuzpJQSjgFMB+mVriKuX3yZD4CfEZezfAfQwKfmAIxmxR0I3aqZy/OGvsTVt7
SOK7fPMvb5jMFvdNYvQm08G0IQZDA3g/d3IOYPP1jNzbklhiS1wmt98Xxn0drV9AypKBMWwOnQeG
mRpetPvqbdS8PK5fi5OUcob9/D9yr51Fdu53Eb5YDZUAsZuHKai5o1MFjUrzllU1GMCN+vTD5d0U
X6P3BbLEZmeuU9OmdBrNDBTI6sSfq/ihlTGnCx/FtgNaZdWG/rvFubjEstd6MTV6rjA/b9VILezk
sNa112/Wp7War6ZFD8a0f728sv/w7X7Z5SN94+RxU1uoA45Q+PTKx+xb68Wfae+C/A2UUuSgnVGy
cSQZjXhD361yoT+zwKJtpwB/ZRi1bY7m8tWmHy+vjB26P4/IuwnutkUkGsuyY7KDw3XSPPWjrLom
PIMOkn9HhZQtFGJ+PxTDmrQokENWlNyVH7sgh8IyeUwDEBMFHVpDMqkPdsb+WM/OHHejAepytDye
0cJYRlcHIrY3LdfQUA6W0Y2ISwg7U9x9NlJn0bMO4FH0Of+5XMVXctsdEAOPSubKVibOn8Clbxiq
puPmMhzd7nqNGB6jAKHnoeli3ATCg9vZPhQQjUY/iEEpZDULYQ1hZ487fZZt6zGYXosgWjBmlTme
qYBWpVStJ7DEYxi/T/05WRaJ+xee+Z1V7rwQAO6HLkas7/Ij7R+29Wu8/vyLM78zwZ0RI0uVqHfY
h9PVYLOMB6f8/6uMAVyzM8GdDauOulZDXTmM88Hv2hFKujJgjfDmvpfiDW4VsWnQYlOBOXFu+gJt
SdBDnnMv9YqPetjdgp79+HcH4r2/wC8KJd1yTfoZLTXrYGXf9fjWMlfQkzZutXQekTGzib3ubolc
/DKgHZeiikXRxo4ekgmEKXEIgMDrDB6z6dZ5kSN5xKfvfYnMvezuWKlnjVKqKSj1QU+k0RttvZJO
Mopd1LsNlpTsbMRKlGcKiWiQLa1XbxP0dEoviR9SS8qxza7on97w3RT3ECktXXcW2szYwH9UJp1g
e2DBPz7KymTiUbz3j8Un0ZFW5L1Z2mWYFI47RRgMOCNrW+YnCHageVd7af2gyAZYxHCvnVXuFoDx
dyiGCq/jLGhKbwmYlFR+M35KQT5nes3n6Go+SyfxJFfP5C7CRPt4KLrJOA8MXfalOC5u7inPbBw1
OU83sW///+n0mT/59SFN7iYMOnAtNM8x1z09WdqRrDJYP9unCyfF5A6+uplkVqchCZUrwGHAM5Uc
1dnNfs5o2GhX8ifdf4hm7yviboG5jpVjT9hD4/Ny7EH/rhzI43gsAzvEdOpRBhn5D9H63R53FZaq
nZo4BrcG42BNPEacw5ptwN6mRxl/rsSL8NKqpdFF6DMC+k2cO9X0S/JkjRIIjMQEPxdA0oWQNjXK
YC1+EvqBgAmoms9/EScpI02lNlFtnUsAwJSQTXq0QaUKvF/TJzpIQphwDbu/z4V6A4vYnA3pbd+h
wzNFrgrBciPrDpeXIXzkUZOahKInjpGs3/1tlcS6k+sOJKHN1K3XMKJPYJJxjflHGZ0umxKmTDtT
bMU7194PZEjSHk88p++eatM+aor50m4f+wIC0SukduVNO1E0IQCVaYDKa2hecx9pamg/R4bTYsYb
/ZDNayLX+Ih2lo9i4YO9ev117bfZUc64LnT4e8vc5xuNstFiDDWhhVbfsoaW4U6QsQTjl2RXZUvk
fDyY8MYmScGh2LU3/XyzpR8G4Gm1pvQvfz2RWycqWIKpY6GkyxO8l10ymW0cA7uovg7L5xKy9pcN
CMm7ADMwICqpm5hh5ZxQt44laXpNPU/kJ4S2XWQ3ACBeF/WpRXE3n29zLfVWNBg0mdqusLm7N829
nEvD0sHmB+SGeqJ3Dhx862UYq7h3PuRAoZo/Yy87jC9d5svkNoQhemeZx90qVaEki2myRFW5W66Z
vjX0U66rc/eTgR2ak3OYZZmP8Mi8bzSPulWnFWQvFCjwdtTJyzapUWg7W37Vkj6pvdZszPEo+bai
CLpfJncdurG3O6vBc6mp38gP0oNz351b34LiwXKjXsluhfj+7dbIXYtVm0A3vULq3u7CoVg9M38t
m1Bv7oHr0NMzcX4MmmyR7I3Jpwn7RXK+dGihSKo3hoaRWlAYu2nYXNknJnkvC6HCeL23xLnSweox
G9xCRIKemfYOJgxPxocBRLt4XPsywKzw5u+2kh2nnd/GXFYGxWkCiDtIYM2t8yYoh0vOh6h0RTTL
Qd0KIrloF/1uo9FTtc506KsltZsFk69BNsUEjt4F2CgorszV+0duFaUD816WsooX+G6cO5yK2eWl
DfuhPd9OTY7CrSJZn/jGvVvgTmNvtI0RZQ6Ibpvk0dnWGzqQ89zbnp3YkrxBthjuEBrQK6BTtzrn
wT5r2osmq1kJ+VeJoeLPWKphU16EQ52UNatyxgwMbhuMBfvRp2ZASRPxzTjqHdJ83WOEJvVL/qKB
aSzzOh/6U9JpV/ZV/rhtu9/BLRTCzem2WlsM0Ai7bfMNGdzpDGmyIyABOfhUJEdUlJDt183dudw2
J3UA0SNEuzzzG4YV/CgoMA5HXfWO8c+xNSvfDVmd+u3oX1ond/1aJdqmvrWVczXSrbnOm65O3Wao
6t6z1tUqvVKPnK95XPROASUstSJ3MySr6oMKDrkP+kIqej/PDbjQWtOxXlsyFGDbH4Hu75zFca4s
O1nTm6IDsPW+ttXttmxsOnqYubJkzXux39p9M/5d00AficaQOATxTHQyz8rB+KDe9X51Wx/ncy/p
4QuhdvtPxmUUdlQTqy8wXlV+LG+J23rOvfJxsvzRX4FcnM/0mtyZ39VHyUkRXsHdKrlsotNoW1PM
tYTGzXhowHyKmH6wrvNrC3NdTRgfa9nZlNwF/sHT0FIbwK6nvslwWl/e4oHL2vrt0yilQJd9RX74
OUqnDIBJWDNO+pE4eCxGvn5LTm1gnEvHNWRzM8Ln8O478iiTbbYavctpAiwoQsNHRpSbetOhuR1Q
26XwMJIPKNtOzl3jOZEnE+kSuJYI3EXpgd6qd2zCUbuivvoXj9X94jg/ptPcgoA7cOtR+lKVD0qr
u1QeYNlPvuBF+AGbfELCkJTgrVfDIahQc7oCTf59Hmx446sg5ndkoorCkPd+CSzObWl5txmqiTDh
JICGg1KQEFdFHKBSkV12iy8tjXcqeEwsE1R5ghwQ/LJ1h4V6OfS3e5S8OpCHybBokuttcV5FbZW6
VTqcDsAI7wt9C52ukHgu9pP/XJKNB7lpMopozoOAvx0PV0BcgxIdWK+fO3+Me8214u57OjTnppD1
X4X5l/HLIA+JnMGLB5LYrAic2fo8KXS5KtOy94usKI50KWJ3puDv0iMLDOe5bR8uXzjBjlLCWjcO
qhAWeCaxHbsMs1QLa0v1ATz8eXOOV+M5JTLAsMwEd8taWsdrBdrigDa635bm50jNZN0ZkZ/COgAs
hXSjQAStr0sjb0A5iXHGFuXPJtCZIOaz8jGGVKSGW3Z520SOmBJgIjEnaemOwTde11Tp8sIqmSrr
XLj5ub5R7+fXNqj95IDRIYmjEj3QYQ5DeqAeEMivKXYP1EEFNCFzi8m3+MEJWp9ibK4Ct4gsiAoc
1m/GuA8WOV28AIePeY1v+ugqd8ZhOeuP2pP6rQxMrztJ4VCCO/ebQS6/K+bIHBRnw/g8XlTdEyiu
Pql3EPfy0L9mEgIA7rSH9BYE2JKvKEgsfzPMecqoTzrMcAIQBWTeVLtWWIaLG6NMb95YT//oB2XP
skedwGlSArOox0FHz+Q9jFIa1WqDAyFQ1qe1jv26fZiT0zj+sEt/pZ8uL1HgXfbGeO+ib4NFi2KO
QydbP6pZA3DCUvl6g8Ei8gR3nbot45lSM0nhXhCDfrPLvSrnTTOjYR2BYJktN8XAYHIyk9TtZXOQ
wi/4vpk8U9hsVHaaJ30aGHiz5vSQOU+Z+XB5D0UOTFMBFdCpCtYPh4s61F7WrYyrNNCjwa2MV1XG
Dy06/3sD7CPunDCdt2TaUkxDF+38ndAGDO8YIq4QasDh75Oq/hvvtTPIn4oB9PlWvpQLsMPOiRHz
xgcgYEP2fkuPMkVwUYmPagT1euJoju7w2it4FyW1FhmgHQSBsunG5zpEKXGL3SGcDsvhm+ESDyTR
P8YXGS+gMCzsTXPhbdwQWisbptVTd41R67C7qk+pV+G5hhEOKNbPMpciOvh7i5zzNPR8yxYd9aEO
WjbB5s8nAPO7rxRMMbOPgf5r/bk7oc0p+6Sii7C3y/nQ2lqiLstSNpyretn38VSeiqsCDaXskHy0
Q1QBjigLJBJ8rnSDOQ9KsthsSiU3gGQlr/TYQjzIcA0QT5lecoh9GbGq8Cqi74MJGVzIP5DNRkwU
1WnzLVjUa9Idm/jp8lUXtfZxVt8NcH7LtIEW6w0UL9cTBF+aoMG8gw3q5QpQ0un/xHciWxJ7Ee0u
/2h227pkKIGlelg3pptIiTKEycp+UfwtqDTkeHQBxum4euuBvYprD9WGgF0BGZ2c+CC+7yB3AezI
cgq93pSA6ngzLt8SdCz+gk0aX4nqjg7qOACZOYdpRvWQzv0Sh6qVeWN6E6WYvlVkeZD4Kv+ywqOK
18lonarBWZgflqMRfv3cetA8+JTihHcfdS9UzzJXKT4L7xa50wfRr4KiWReHCtou6XqCILjEP7Gd
4Z43+53j0RCYUFq6pIcFDakWyJdO+ptytFRRiJ3aS3a4I+dYdbmCl5+94xnjcnFUyVUKDj6CuTm1
Cqik9Cr7VNyhw4BFWxdOtQW1MXmkv8bUbK4VrqKcLvsH8eF+/0Ccl+1Jr6YLGC3DIrGvCgcw+qn+
jsG142UzYreqgZKD4mHo/DGpqrSGQmjfIoq8/lvHinwFKgrIUw/ZGdOysjq52EnsTHJfTFHGrarV
lSFW0scSKT/0rdzyQ+cyDN8oOYbCg74zxn2vcu3nfDPxvbLIwpSqhsSwOEv2UJRnazsb3LcC4jdN
rU6DqM3qtgfW2LC8DQ0bpkz0zbhbTLe8roMKLnCQksILz8nONhcWq35s2lozkoDR95fwGGiqRPfq
vX2T3GaPDga0AKt+ubxgmU2WZe4CiTm0sTrmKLnWW+BMnzQlpDLkm8wElwkXNs1APq/HoQ2GngkV
VRAUxjJCGuFjd//hOO+eqno+qR20v1F1fBulNKE3/o2JRUQHWaFasqI/MuF+iMx5rquw0i1309C8
6EzfThpJVUmcV7wfCJ5CeXaKprDnpgyq6yqwwJUJzeqb7XE+0tN4X6ICL4XlCh8VO4vMQ++OQ+lU
/aYquM/qyXiYV3f8CIoYfzqjXdR+00/dlzEYQP1VeLL2kORu88zKlqbNFHpZCGLW1y17sP6mwYyp
zV/OkedPVnMzsu0ZA6lqsbqDtvma2bmp7VpjkNU/Mh1FupdFdvRl/pGyk7TbTyWvLTVPkKfpT/mX
mFFW+fZBsT0GW4QMmSSgEYn3opwHmWhU5ktK2sC6aT82Qf8T7Jmefl7c6IN+Gr6A3XgFYSL6tPIa
vMw050jUTkO/i/VuGupGD6DV9PSXyG+QLLTo35T3yo32Jk0TS/vdIkzGb5+WczApVVJwHyK+ZtcL
VGXzM0MMxTfVuU/dyGXFIEz5f7/sN6VGOX/jRJq5tFDtCtaHwVc981ge0of0RE4Yu3/95x0jo1+7
6HYwj8dh5tHWB2ckmGzCaX6BBiIFbsgefcm6hDnYv/eEDf39fmJbZ2lWNPyR6z2MBybqWLykwQz4
aXYoPJm/Ea+IWqjCUhuj4py7GeeoTIsOBVg0jNy68foUw6657FYIl6RbmNewDFPTeaCS0lixPkwY
3R1DpttIzvZtfP3G7HyMwfl8eQOFHnRnjDsX60bWtiC1Ejg6aHySM4isPcjXeLXhDfZfPWnejfFo
pMaKhmmCCl+QVuOHmG4/C7DKOHYjmXthv/mPvHxnhjsTVUYbR88mKLdh+/5VFO3kMBnh3hlAlJmY
sMc0Hrd3fU2tDkgyJZga59FxMl+r9KdGqa6ycvuEArPXV9ZtXj/kRXIkyux3YHWqY/owpdEhTiBi
DcTXrMrAUMJD+v6r+KH8GiihCYVZsF1goFKfPsYOFJYlp0Zmg9thh7QqaqyqEwzJsxp7jv4tbmQ3
Wxhid+vgLttGFnB7zUv7VuxJPjXH5ik+lB5U22/oqThokS990LH0/4+DszPJPQ+60cqrJscHHXwj
ZI3ZHPWl7rChRq+eC8/8cPnuicPtzh7bgn24jdus3uwMDJGvk89uOitQknAFh/v/ATMq9CvgB8H0
HlqjjsE+6s5aMyoQpNZQgSV348HExEo2uPZnFOywuNEl3y8vThhgd9a42B5FapPnuuEEejvF7ta3
XprS17ZRDmo5XutGdV6c5HDZpvBY7mxyQT0x4aGNHqrJSVy6iX4uMssdqURUQ/zVdla4+D30U1Uq
vYbuFFC/m58jeltBxMavjzT4q5Bj6jacDEEc44W1h2o21sxGn7ucwfHfzueU5id1XiUXWvwY39nh
juJaFltUOUuJavkb77IfZa59aAE86tzpRgk2iY8WJyQWcF5QY9ZUqnMG8zVpijYZ9KD+2Vqu7hfH
/HlwMS/4qr6aIbL2E7IgSWgVBgYLh59gO6nOb6bDiKULYwbkL4hCcu7O5mkMUOE6/8UxBNAQnGaO
/ifS2FnsRh0peimV87xkR8f5ov9Nvxk8Nb9McKFHayp9tSIwLAKK520AWJlN+um/WgUfrPVymUDZ
xmq28EjFbU1ztzD8yzaEEfR9GTxUuCuKsp0SCDW2mAbEZwO4R/HKYrlLDHBezbJRYnam/vDvO3Nc
SOkA5ejmDR5Q6x8j7SVbJB9e9ve5+EE0so160iTBMp4c5bu2fbu8XcxnXvr93J3R4jLa+pQkQbwu
XptC97otr0FJpg4yHlShJ93tFBcrnAmMi6uqYSXq4qbauTFUVyGvl5cjQlHT3Sl2uBhRmdoG2BBS
FQ3S76wc1x9nHzMUZym6UhjZmROF/JfN8BO/xz6lb+s1YnWyeHXNu39oyRVvbFzzpkaHAGNIkigh
PgrvBrlQtNn2mIw2KhODBYaVbPM0GbBL7LJ3a+LiUNssdts7vRJEuTv4bxN4bxlL4uX2maVI81lJ
JRFWbNQBOJzouI/E5NdlVENV2W0OoqwYJN7tMyjA1vvhkGEoBO036ldS1XXht9uZ5Na5Ts3cNBRY
gunVObH+JvXMz/pp896Urj1F8uXeEuQ/btnOHudbO2VdjCZKGAK50lz9NWIQeL+/gS7AEWyULsR+
B9DM/2ToQOtRvfobfCBF5effPebhlnrWr7oK0rrQWg5GqPtgJfs+eQMC8UHzcxRiJNeQbeCfCwYy
ytZsaH4Y3EO9HrRsrLvCQKZNjjPYodzmugnGUwxgIonBHAlPk947xwq8xP7oSayLP++7de4tMU8Y
bc41bLfpTn7yiTV1J6Av+2umNZf6lgxmJLPHBQG7busqnnCcoFqZBA38Tn2qvhLV00/JWb2KHssX
yQqFvgDcS//uL/tFu8R7Jm2mxciCw3w9ZPes22r5+gMJu7PzpB2HU3WSwW/EcISdSS5SKPHW5JYC
fjlI93qLrx2Iq7/0rUubQ3Q9HmHVM7WjAxpNyfYKI/rOMBc4psWM56IuQelS6vPnAT4wUMHV4OdZ
svp1XRt+VZrjw+UdZn+UP8C6RnXdQNfKgWP6fYOTJEubtQFyrNI9fbvO6G3pSEwIi9t7G1wEKRar
SBoHc4Rt57Yfia89t6f8NH+y4kP1JblKQj3QZNLmooOjg9MF0gumCUwOt66aqoqSWQawu8pLFP3A
Mt2/2LidAW5R6AWYUFoEj0FiP9fkXJAPhnO+bEK8cTsbXMSYW4cqTo0wtYbOKYX0Qw+dZ/KZPat1
j9ysZ9nhF56GnUEuXmhtFJf6ogB71gQbgClG76nr18urEtkA3+avK81tHEHSYkO6CE4keq4dzD7g
nSSDrcpscBu3RV2nli0YgosEatKafYziwo/z5nB5KcIPtF8Lt1/rNidjNpQGqh70Tk/d8TS9YOLm
UAfGsTizkS8ZGFJ0rvcWuQhr5KQqrRZ5rKEpVwNZ7lUl/i9XxQMb+iY3wPiF6jOBCgwWErDisHav
Pq0UnDTeFhrwvLIKksT78WRpa1HUGWsrBIVW+hO8Hv3Yb7PbWK9r0UrurmQTeZRDMmmJUm8AvFh2
4+pq7aamBPgkWw0Xt4iVKauxwIIxfNG7xlWXwdOrH3Hsp/M3ySFkUZ534bsjwdM6AEkZzzNlOJSQ
AZIg1hXSE0gkIJYl68uL5naQX/26vDyhg27ZpUKMPgOeS78zEs98NTzAXo7xzXxfXkd3Cctl0SWV
JJay7eR8hj10GehaAEuhjfbFMCrXqpMDNTTXHprMnddVckBkSQCfq5djqnZTxGB6R2B/2+oKmJRj
dpyuILeyniF+7jyhKO2yYqMshxWNlf22x5xT0bu5b5MJOQ8eJ13lZdfWw+JDBzasVBf1QPtzf724
9cnySWgdk0PkDdL6vMR/8kwQMdoAs7HkVdgCYJq390aeYc5BUseSfFQ+V1+2soKmtQpykMpB7vFt
AHoF9Nb31WR7ek0kLXbJkiwuV6ZmbWdtmWZhZD/Npm8Y36AOcfkmStwKPwy1ZItSZKRTggXcqlvm
3C6qtO+rXb7svMZg7rTaWkMjMYQFSEyTc/Uy37f+gudNc1pkQBXZitj/79JvEOHGxpYASGdqP9bl
Nqv8yzvG7u0F18XPPjkRXVfNmtJA6x61NHEr82qrQQkySNyx8ONjZEdH99iydL7VOa0jZFV6ywja
+nvihDmUrOr5eHktwr3a2WBfbr9X9mCRom5Qkalue5AyFoXkfSCu++4scEGlavtFJyg0h9bn9Fbz
9Gvs1tV0pa/+27DHcVuBHP4rSO3OKHcE7HUZoKmCI6CpH6bta6FKsg3ZtrFPt9s2Y5hLkpBKCYzp
uVILz5E7c+Gd2S2Bix5JN0LoqYCJCZiB8jCdITgfoSpwwLPqWJyqSJa3ywwyz7dbU1qsudFWQEgk
19tbG1rx4hOb6GOTyLKMUHa2uXBBa1pZ4wgW2EQl3pa2btTeNDJ9QpkRLu0keMPVmQrgRTl8WZvb
Nfo8Kn+hX8l6wf9e0reS527XJqeqxyJhiKTGMwvPrt3muJyN7/3oObEf3+uHBAQ17uVby374Hx5o
Z5QLC6Tt1U4hON7Gablm46vjUTlVoWwgTLJ/b42x3doSvdULZUJKTZ3tnMLFjeUYEiJxc+LFGABY
aKoKsVzuK1kNqSAWuBU46B2KUBNA6UzJTFoSFt/ZX3b4PjlRx6ztVHACL28qFFGYh/RQXG1hGTAY
nlG6MqyFyCLcNibpiOEQdIZ+v1HlDFpfOoDv05m+VP3XSJZ0CYuzewPcOUiB2FBKjCCF5pPyxDav
a8LowxSap+a2CiPnSGREnKLYt7fIxQsNaoNKrlvRmWqoLK30MAz1qW5VN1EiSfosTNv3FRjOiVsK
bRo1hkPqDyDADuNbBu7IQOTRgZZQe2VsNtPgFzeydp4QpoavBYYnqK+De5nb1rUjYNdQ0INVT8ux
CpwQ44KoCfcn5dAc4sltZp9VZpuTGayPl2+26MoBDGZhbtUG9zffhBv7eWnqqM7DLn3GLfdodaKL
LOUT5bB7I9z61CadDRKpaThtmw9xd7/alMLTnSpzR2c+2ICuXF6V2KCNFoJlEhXvrd8vgroVWkYt
pLHxDGHEzAkq87tNi1NG1qt8PFw2Jr4V1rs1LrYsU9tm6VBGwfBq303XZWjH4NQYDrO/Xg9eEkpJ
l1gKw7tjLOrX8jgP5tTdONoFSJcG6i7fhmuKim93zn6ur3oIBWipaKGwY7EzyA/qQiHBQgqCoOM0
3pC65nG+KX8kAyr3m8cQhfmxve4/MeHf2FPd6lnrPMkeC/3A+5J52eaohoIhUQg6q5/j27eJIp/e
9jOophavB2+D6jPSa2ngE14P21BxN6kDnjwumUyGsVGVNkXh99XUn2P63NTPl1cmXNjOAud0lhz6
0HaP6dl5q9xxukbJr28yfyn/5qLv7LCV7mKrNSSG05cE7+Mh8Qs1d9Xo82BLkm/ZdnE5JNmm0rHi
GPNzQ+E108fIee4rWV1KZoS73MOa9c0wz3lo288mIk92Tpfj5Y8iDKSO6tgGwCOYTOc2i8arE5cl
TttAb1L9aOcvl/++8KPv/j63T2lRjJhQjZJws8vaxcRI7K1xXboR0XW3wwyCJH8TbtnOHrdlSY3p
L6PGMHq/ntfmR9rNrt1IsC/ChxcGU39tGucGQaNOdDIDfIl59972tcarUGjLjmrmNofeOND1EL9x
WcvSEtnqOHeYpqRuiw2qBfZE3alya8x9ZevD5U8mWx5f77WVoiuLNAYDyckK0zNGUsF0N7jrKwl1
75/WtNTRs+zmD0f/vqV8ubeYa7W0a/SEmB4WAWUToJbgvtVAxkB92fQrOwR/GrNtKN5QQJj4qmW6
0NFZWmh0mwnoftCUJSjRD/dxdFPFMncu/mTvtrgL0JRDVLYtGmprSND/7u4BCPao1x/NUx2MwXJq
pAQJwjsHEK0DQhJ0oXndlsy0artOzBTF5mcFQ9RTtbpL9qDKYE1C+J6+M8QdR7OMzXatLDuYQ0iJ
gcjduZ4BO/kHAy+j1xLWYHfW+GM5dqAzaYGEhDq96faJ112vB8XtIdLc2O438lDXrvaqQRm6kg67
Cb3k+0L500lBpLbGJngY0RV1TswopGlKfMT49L+89etX6dyK8ErsjLL/38WxWJmnrDEAgdJOzkk9
wMH49KA90RM0oqWZuWyFXPivtsE08mnLQpJ9nuqXIZHUQITXYLcYLvjHXWXp5aytAd6qbhmnrk5f
lFlGZSScBdOR25sAJqHPy/c+RgtPUaQZEIO7W3zDI2C80h831MW7k0xpmh1u3okYEIPQ8KbQQbTC
PUFRt4jBuYeLDW3cKDvlxQ+1q9x0qN2R0fGcbBnGS/SJ9ga5t0VBEgNIQkwtpe397HxpqsfLfl/2
97nz1lZznUVZgvys/lFE96mMwFgYVwxCbAphU5USg3OF2dK1SrouFsoR5EiATEnweRgBgHocNnf6
uF7n6J8Mny4vS3gm9ma5lGBGj9Q0nT4OMV8OZxiQM/XU1i8DzU/Cv/MVe3NccjC3kDzXmjkN7BxT
4BA5PeooyjZXNV4wXnofXbVPpqRzIuw7721yjpisE1k0RoNm3MS3IOhw25vSq67K1xwFGBURVCY8
KrrOO4O8L851PY6yCRLrTfXJGuqrycwPNC1eL386USAzcLcILrMOTAq3rN5y8gZQQzswIc1FSzee
HqboaY5kkrESOzxqq63iskmc3obG9qc5+mi0QbV9iIzT5dUIix+AMYKXiWi2bfPEJk2Rg6wpBblO
mXjOzQJ6G4wZv6nTYsR4Uj0EsOS2eiwgLDy70nAiSnrA2Kw5TPEKlRfOX9ElHpe5xrmcvrWOp3na
obnDmN7V9kgetMJTX/+hdqTX3d90jfaWOcc1xxNefAW6tZ25rZ6+bN6qUGmMFoXLvRXOfamjbuTz
mMTAXsxvecFypofJY6xXs5y1WGaNi5f2uNZKjVsetmphXyObhBpVrNlu2iTbGWDYiFj+6kQv9ah9
NhS99zQrSl2y2s+SQyUMQ7vPygVW2hkzyWtqQKbeqz9urDGcu+lNfxz9yoXS/AMpXfRRgfBcz/Y9
kRW8xK5nZ595il2WMiatms6L0gf/AADjh/zECFB6SI4zuhDl+m/qePvvzEWRsSGzaU/o3Y0mRE2e
1eSLVkmSFbE/eL8qXMQYjHmI0RveAhDIOnrjrsYTaxGuiYyOShwSd7vHBYu0nUxQFIJm1XzajpXh
lYfMd/wpbD4ir0yAGJKPCgtdt6HZIKjC9JKhcyYjWtDMqZCJWcPo5e0xThpvWYLLx1JoBKUyC5oL
qg21gt9PRd5MlQoirDxch69J/iGqb0o02S7bEAd2aL/oMAAMCp9PmHlbWK1JIZTaRf6mXLUmwBmF
m+H5XaBaZq2uZZ5ajE3NktUJ6+cM9GIztQIU7blLN7Sp1W6kzAJl8FYgfTcfE3UPeP7H16D9WvHl
WKUwllfpxJYROlRG7k90hzua6Vz0uUVNNpD5D6ez8TM/g2DhjaMqUDDPp14nYZH5l/da+D13ZrlD
Q4oC0FOjxI1QwfDhqJubjZ1nx6UUUSQMUwiODugSdSC3OUsV7TKar+kSRDf1mTFi9Sco8JyRzqB7
1R+TW+tYfQYbxvnyAoVXfmeWSzXAyZynaoO6bxTdmkhMIzsYyw/mIGlqivfx1+p07l6MOoj8jC7F
vcheivW6iZ4SS1JxEJrAC4jYEBiEjDDnH2cylHQ1SxTjy6tRe2ii2u1NyW69dQ7/ePzsjHDHUNeH
MV7MjAbLtwnvrB5opPlEIWHOxODvmOI9hBhc9es0uySQMZcIQ97OOHdEEE1blc6OBfb+Adm8FZgn
cgB97eHykRA7550d7kx0i9VGlW3ZZ/Ppf0i7ruW4kST4RYiAR+MVdjBDb0RJLwiJWsF7j6+/bO7e
Emxh0XfaZ0awphtV1WUzZ6cPluvmDwpyr9yb99WTesqc+Hng1S93qxwqoY4F3BqKLDM3O4xAn9ew
pf82bk7Bt4rMIpMluJE/vHYOsehDnoWOxgVF2j8vpuR0YKLKpskiccSmOQ1dArgW7OJPP9O7GKN8
oZO/LLWVJZb41hasADT1nXPP9Hv9okwbuYw3NRKhrwapRuJp6+f5M81fAK1JQRXcyE1sgGZI9jJa
vY2VAm7FgAZqR8KpOW3iF7OtMQg0gzs1+xnez1cgO3aXu+HVvJ4cuiEi8YLh/YBpc1rGPo1M7QhI
X0pgNZm3FC0jd9YTOkzTK9Lgm9YfLvLD8QXveoSNREalYhUrP4uCXewZeJpK8rRgMESZ/WMh9CMd
3SNjlCNGFEUpRfiNCeGsBFcIWqzHEnjHYMyx6dt4EcWxCPIKc54vo/SFTzV3JEMBzgbjn5GfCXIb
qxHaFYgsX+vSr8fg+Bi7CoAUEA0OTJ7p6Ed/1LgiTYsx6fMCFl5f0X2o+aRhPWi0iaXY6iW55XXd
9942TVTBFAMeCE00aC6zUXFBKsymo6uh2EAVu0/qWNtqe1+qvFr33uVt5TA5kdAbUyuPeNwk7bs6
OHH+x7z8xtTmVgRzd1Gpa1qZAi0wCyOs3QD11LR7XiFst66tgekVrQGDUFCKjxdWyWW7KnKTnIfW
UrzBj53wx3yvg/G88GIMVHEUe890sAD4VrKUJSIyio1d1KEiCYaB6gqUzZH6WBbr73SONjLYgLxp
xBA4mCiMCvop0hurbH+kKWesZPf7v5+DHe5INaWvIqInQa0ol6EsnaJq7zJz/p3rApgnejcGHedg
1HkCza+RAR/rHAtFYc119E1XJOd3jHQjhNHlJtayfIjT/Nws1uSqNgLDkrI9AY/2CWOCznKaeyfi
vYS7mrCRyqh3ZjQTyrxmGOjP9ZXwuX+cv2NfRbG6zxjotWZgwr7wHodd57ARyeh6WQpCPZUGgGSM
1NaJI8m3Cfm+CLwLpV+FfR+0jRzm2VsKRR1mQ8Sw6vXoAKoJK8ryD9WiUA+Ugeb48+1q4kYY8+IB
anqdUZKJgmh2zfRRJ17Og3bcC1q252HeO11YFb2nPEjKlHoVcIpFE0C6keqqYGdZ5yRIEm6JixbK
ju6QcRRjG0tSHMLA9Ap7ypV+N9R95RTZclMYsT/lcmDU+qd4SnwyrZ5pRpV1fK+7JczNqdm6b5Tl
WhyNAuabELwA36jsnTIAvMtZVSzsfSYV2PqUs4GGi2zxl512M34NyNAEhQs0igxGWbM4SZRCXgGJ
hxUIHeFpcS0Hi0e89J431LivQu+iGH1VV21NcJtCUEtGb1cjngKBtKpjCErpHd/qrihFFjVDMTGp
yUI3dKEg53WX5ee6uE3zW8G0JeHxWARV+F80ZyOC8ZlFOJF1FGrMSyatVefXGH4DS6qldABk5E0X
Ui08ksW4znWdinYteuB3X41B47eXxdO9zOON0PKOxPjK2BiXZZXXAi2cysbbaqXpaAmKedfJur30
DSfy2A/bNlfI6J42ywIQNlC9n+7R41N/Rpfcix108l91S66s4o6PtcA7IqODURIR5PJLcZ7yYDZv
x162BuMUGzd1znt56Ec5+miMx6yjfurWCsQe2MCkVRdcZ2wRZ73Pv1Fa9unCy655Ss/6T8Xs1DHF
rrpaAHwjcjLDnevfWcpFEv23ZTEOExAl7dJIbXLW8yBtv6/jdcHt6uw+bO8yWEjQTIyGAVNmIvoO
ov12cU7hI6AHn+B04i2+cWyLxQXVKBZU10xY9wTMB8VjTgLBl09acOwu9h3t5lCMv9DKLhSnQYvO
QDUHC5GnppbwDfO5kk2bpiMvKd6NezbiGJeB9ciqoXAyZ62+r5KbrrePz7P7WG/+P+MrajRqljUu
0yCOVUtQn9FFtwszt+bwsxD+iH9nvWijdiz2J4a326EU1CXojecwTa3WCG2hJ9bxoTgWxEJ+ll0a
rsMQS4FJrsfiaz48jzFvFGxfuVHkBqqUTDkf4TY2qWMohbM20XHYtT1Fp8It/OVOfkW78C/2dZ7e
7SvCuzzGK0i60K1FMiKeuMc2KeXLjD31R4LRV9VL3fTCH5barahrtI7/1xEZH4HducJIRgyDmZI1
qR5FRqGssoJNHDEQcqdQXYrk/z8QXex/wL8l60yxwdDCSTfaOULrbHI9GfNTcmphv8UzfMBMX0K3
uUy8+uKuTFUGpKMC/iPMVX/8oKMozBHJJTFINJQbuvG7sXTXdWdwXkueGKblG6ZSSDntjSBvSr/s
VyfKK7xf6udjE9jP1DfHYfxUPjdKKtCsQr7XAWjT+fTJWjEanrqC8zsorNpGGOOlAPncCIVChKCY
MclRWLXW2YPocI606+I3UhhfJYTJmmrtJIG7SfzZPIC/CfwLsVddo9IBFEXVMnziIW5TT/H97+yO
aapGMKBgovjBEqYNSSkr3YDQTQBW1Wrc9+FNF3Ki3d0y81YIY3BtFWbjlJtJAHIJu3+qvZFgfTl0
5EAFhgsakrI9nWYe08ruE/B+NHawv8wmEhZri+lB6Us/+kt8baT38nhuq5uKe8Rdt7kRxqh/1zSx
WihSgm8oeYqTuOKXFXwgf2Jfjl+ONWbf1v7+aGx5bxXaqizEMj+LaPjkfqT8wLt9LIL3zQxG9WuY
WFGUXXmmmMemBTJZKCRxEOZ8FT0Au/vYz3viyORdImMIzVh1IOSBuQ2FT8kZLApH3pV26ybRG+F2
yO0o866S/n3z3EXFnLbKhPnq7BMIANzcC++iygtBQj847U3xVHnDRZr844PuRvkbZWGi/AkV27Tp
x+ysNYEUXQg2hrWXJATXUXJ3LGk/rNuIYp5zwMASo6F4yNHk5P19ihx+utbFPyTxVAJ9TJdvDNmX
uGKpdvySXGzEMq96NK+DPEmoMXXu8lN2sYL1Mt8TMKbFF7rCA8iG43PyPiPjYbRe7WRRTVGbMa+7
+lsvgcLJ5FW06Gc5OBS7TzbOMnDAQxSAsOc9vGhJI7qplsau0ILiQDLilRPD7ieg77f4S5lglmdl
Ah3LOcZay2iRs3LpT+sDwM4B9Cc7+WqheXQ6vsndja+NsybMA4vkKVsFXYmDDrz3dA+ysjN7vp+8
5Q3TnVcK59gCYfyMOHe5FhkrAqKxtVd0V2VJsPXwmyKAXoRLHcHRE8J4mLk1pDGreylYjbPSeMZ0
GnnGzb1AxqWITTjqyoKvJvplkGCSgTih12A66g1X3efFKP8QEf39GrBAkKtC5Mgc4TX/3MVNPe1G
DChlmu4lHuF5zN0b1GTdUGT8Y5md0NSmwuhi+K+zWjpD/kC064wHwr37cL+LYIczu3DpVj2JskCt
X5tFtpuwseficVqdRPsJmm2Owu++OhtxzNOdtb1aIM0G5FXjVDfKCZ321sa8+oqUp/VB5c3rzOx/
sY1ExsSEIk7bxcD7De8I3H1AVz8QJDw0r0e2yhO367Y20hgLy+c8naM2zoHfgMVswQrzL03j6Dkv
5eZohsrYVl/XCBhSIPea5m04uSZ5nHnfav8odNMbTHbiLxwCYbxUNcaC87Mw3yTJqW0vc30pVudY
I/YP8i6FubAqN0bwySMFTiQ/Gm5j83GSno9F7Ho97V0Ec1fYxa4kMUatWRnn6xnCrBhoXmIzW2Vd
2ZWY8Mx2P57bSKSH3gQ6mSEgtpJk4QRWIytHvY9yHYVYuaIkb5knBDw4r/00eyORiXLivgOpsRbG
gYZ+WugPN9qV8JK4xFGxS5s+xCe0PsUTr8rIUxEm4ImlyJAGDQB2WAdUqmA2HluMzf2ek98cjglw
qkSeiyGV4QbvRxCQUPh5d/BQ2IzuREc/JR7vndwdwEKC9rfuMyGOUZqyUNbI1BCpXmFfzqtspbBM
LJ8A9LPzdCvT3Okp8wiGyVtv4XkRjlGwZYQFhVVSp/BZhXmVmzf55GZFcGwUuyJ02SSAxsUsFEuj
GpfmpMxSkWBqJXfTKbYFQTktJa/TyxPDXGQSRRFZQWgbEDTgwXxow9rPWmpworddE38/DVslNmpB
KKoYrbuxSJ20bS2tDsyptJr1opjm78S/G2HMGyaao9lGExxjmTznCNWUzip5QxKce2OZdIdOH0hF
y2ZF96CEqO18S0xO8LlrvJtjMJ63lsx0JgOIvbBO44XC6yS2ri7dpRhPO1a1/SBtI4lxwMBQiOQ1
KuiKECW4zcF3WdgJMk2K/fw/YMruBhkbefRyN+4XIHV6QdJECtKrcrTUT9Ils4vPml/cxZflhVfV
2Y2gNtIY1yuLDR1mz9GSlp7WOrVX+bYwXtJ6sdSlsSK551wnva1fMqONPMbptqB4bSLwnZ+rTD3J
CxktTUK57Pib8fSPcbmqNJYSKpxCIPYPySBaJMZoW/YvhTDOIV9MqTekJD+nyZXeeZX5U105Aecu
4gQIkP7yc7/sEXYppp2rUc4Q/o1X6IChtuI015ndOMJDZsuP0s/WalER630z0ILfQXjdSmdcxTwL
5VzWaxaYsaA7ABKtLFMGP6+UYC3g+Isdm7PKrj/JswSWw7keAML6IMiumnyfWpeonAnr3QFaTddV
CdVtsBCwbZEumzFgCQJulKpmj5zLJ0ySutpDdlXYvdU5EXhvcJ+1X/PGM/bV/l0wo/Zib4RS3nbx
ue3OMpZ9soQD57SfKWyOxug80duCyD0kxMHb8L9X+PrTiEwhd4077sLY/nko6bwkAk6D3aUFOzQZ
wrzVAsAlR6mjD+bnOpq9lESurrnq0NhrgdAC23hjDZ6dcf2Uh8952DjHarNr6JiyljVUpEXCLuvL
xlhH6N8AE3Aa7DHTnHFQXHMsvGMxuw/0RgzjJBO1rcY4AShcKwJLVJ6xGNqZyepmi9Ge4nrCZk6q
qhyT4J2NUZm0qKNVkpBbgBELkOaNny6mP8rEPz7bruVtzsboTWfOrSqPqxhUMkjVG0uUfxa4w5DX
XNqvL24EMf4SPTbA3GUd+G6T8ibKm9wC6kfvCnEcxFGc23GiKAGWPVNX0aIvUdU+K/nYc74k57Rs
W22V27JSKem3gQ5K8akWAdhKXoUo+Xcfj0UQXeQ2LDUB5dq1uZfnz1nvNjyL3zXB9/tkEUSLKFR7
c2riQKzjh5IMdl7WnJowRwVZAFHSkKWtBQlowTnCA9gAPLNQq59LKS3+7wszRLhlcHECqgp03PS0
m6injPolysulQzLmSgJSFYI69P9f+/0ohJ53I6RbMkUqYyUD0ECVXlaioAlTDPGDUisT5+n+9eo+
imJcBhD80H6PsbcgEQAmfTIbkDpgB+bYdnfKvh+lMD6iK8RFQ8hLAAOhn0sgIOq1hbqNas0AmQEh
67N+A1TgfymU8RhKE1WYg8cjWshPk3RpJacAuAHIUMLyYcDblgIeqxk/oYcsj7M9jH4f/uD8BCri
YxT58dyML8km1LrbdsmxGllf9Rh2GS86GjGja1z3p8Q2v2KzF0S4kmTxGD4535WtOBZTrY+lTolZ
6twGc5NVrDdy98g5H42sDs6nMpGXnhjNoCZN/hf9S3IvuNLN5KmAqkgkzvf81Y98uEt2ZDrOhrVa
exB1hJoZX3VzvFhrPQm8LqHCORL9+9b2VKFcUyPXQT87XgGy/Z7cNRM0NQuw1f7VwHrky/ElUt0/
ukPGowxD0gwIQrLzqOaeFN0Abhcls8dZH08TOR3L2tUKlBlB90dUuC/GJOpmEFAaQMK7CI21LOd+
Wi3CYxDY/VAAEzFVFasHGG//eIO1pIVp0lZmYFZPuvQoCxxFeJvz/+XGNgIYb7IKg5zEEigkRq8P
inN/mjzqR/jMbbyTMNeVDbo6p3EJ0gDyrVS/1rrzO5/j/aYY96A15poCLxzmg+HLVQarw+xMU8jx
vr/GEjCc9+tiXYFhlItGEgIFG18EM7O69NJ2D2vN8/L7yvX3aVhnIKuLvk56YwZR+iKtXoN5u4o3
1Mf5IqwT0HJNq8gwlWe5/xato91mr//qk6iM+UuyGq1xAd2qetAPjvdr/qLy9nR5h6B/37iYPu/F
Pqrw2cfOzcXemrk5P1WcAwthEfG6suhX5MGIuYB9hkE0zJfTkjjva+wkcx9VizF1bLYIUQhQqUDq
AWWFvs9L/X20AJLXXElu9sgtwMucczGWP7VmI+RkSs8DaVI7Sxq3aTNrlJfbPMwC0Ae/Vqlkxf3k
deoQZLoU20Mufz1WkZ02wMdTM24BzcI47o0CO7ugqML245fpJndCZ7QNX45c7Vw4iaffDAbHjnlq
w3iLuMlS0nRFERhYHmwnwdJ4Qw4ctWE3I5a1LEy51ZNzvirGU16IACjrBZDBLmlojW2u260ZobQY
YoEMyDozJ4zfKWF+uFgWoiwytHVuVjk5C5fwGv0VLK2B8/1W8WXvf6HA5ThGljIlSirkygWe+jxV
rT715qGzlgkj4wVHYzieUWOcipYPjS4vJrgz+1e8v2hxeKHJexU5tsGWOspcDEetVyhIXx0oWMg0
XAnwfIC0dSOHB2TH0UW2oFFJ8pi1mIA7h+lLXb8ulXNsYzsVxY+qwHiWJjMSWR4ROedXFAQNOJGx
Q0Pm0b1Tf4iPGCz61PvR4/pDva4uPAe9syL0UTrrZ5QoglNRgT9P9/MTK1xsykhZ+OVpiZz6J9gJ
AKleOUhduJRpb7TxB85bY9xLmRZl3EXRAO7dxa2dwU1OkgcOHDfxsdf2rDvgHPRHnzLhLMDoSBwe
Khz38hlPM0qTinoLEKDD6/aKXJNz5/en+ZJ+r10KVKC48uvilG7uNxflVuTFERzdYmsfUdmbxtji
/Hp7NcrPWuX/O91iix65OkumJlS0UyKfNS930sdcsudL4qu34WN0twQUvAoJaf0ZFJYBDx6Edz5q
yJvnn+6ExS2NKsG05YRDAFo3zkvB8TdsPWQW+jwxlRb4I7ViJcoX4Ba6IZBdju9xpwH/wUp0etDN
QRKhzLslAUoH4vArDLU8FKAApe+g5oev4WeKAcYdqNzNON+DWZZdpYjAuSe0ffFGTqnaYKU8gwIe
s+bZ4//fd/94PMYFlaO4jr0oYpA4gvfprsXqIURAMYL+knOR1P8fWLzOuJtFF6M+1tvyLKoXbQbm
SN/aYQeEgNwjqS8st2r/JU1+GKBfA4kEIoBj+Zx3kJ2Ylios9GkABD6bqeiC1RAqY1xUM7TKMOeU
m3gRo864lroSxLgVzSj4k+sHoFE3OrATI5B78mmnOHbAzktH2IqXVGzZo2FNAkKKE2aUbMC2cR6r
3bBJEU10NVDeVwzm8+Vlm0RY9M7OVdrfgfTZWoXlQRBC25gXV8VzZQ4+VsDd3/hqG6nMM6GHg9TJ
Mw5XDueR/FzqwTLKxIp5FD280zFfLFKR1alGT9lEohMlxaD1HfHEje13P9b7edhZ1Gos9ClGMwGA
BZ5sv22rO7oTBYa/3nTO4mCA4v5fC2UKWOJM4rmU8enK1/E1f1JB/ioHqQcoQ8Dz4jJPNdhtspfj
L7fT3oNn2RyVeQGESRb7FCXeoASxbvxFtzGiF+h3YjB5+c0QAFzWW74bgRQcy91hYfsol4lDy1pR
Z7XVy6D6KWMz6WF1FEBTxY7hrljCC2+JZK33ukXnOkXL/FJdeGCYO82Vj7+AeTJKbSrnOOkK7P6h
dHMfO6/lJyzWOqXNYxXbfWU3d0zVbfM4GbWp94aCeZipWCyhaIFmyIm4eRKY92FYEykyqxW90nW2
zOFTJfHyIY7pEcaxNGkJnoO1jc5NbM+vxJdeaRS6nqJn6QQ2Zle9Hd2BIAas7YjLi8izR8a/TGaq
5oY2xefe+KYndgQoOvG3SoWbj8T4FoVUkyFL2Nhdiy9R/Cn6rVDr/f+zE0vjOLbFOndJ0ISDG1bD
CSyZp2Oj4lwTu8060RXTLgKLlGmodqzeirinOeO8MPuZ8eYgjMfIRiUXowbcjWU4YCKvz8/moFw0
AoQy2XxqjNgrOnIZJa2z6oVcFvEZQMU/64S7rEZV7pdQRVEx+QDEQkVnvXSWVJO+dtoQlKY1/Oyw
b+Eb3noCL3h/JrfDl8ErP8UnTBs7PHj9/Yt+l8y4aqMjlTR3jRD04A2YMD+lYStP5sC/7Nv0uxDm
ntdlzMQO8/pBn8anUGi8xODyq+/LACgPoeBo6CF+9ExNmpEORZboLN6juZw80N248E66Ua32k2T3
N+mZ98ztf7R3ifQXbXzhkkoDFjrwhGf6Za7w6fC1Sske28RdZMk9Noj9EE95l0Y/5EaaBEIMMTY6
0IqgJgggNDtyjYfQ666wEHqSvnCk7fvId2mMF571SUMhosqByVIGojv5zR8KwMjWwurQFQANk22m
YG9dXVqV4+nkbuS8OSrjoIHtI+j5NGPPsb/qhJOiuRq+ZPjp+Iw8KYwnHkhUr6uM9nZBSVqTyFLJ
T6L9zAknON+3sPerZLyxoOVrlQJ99Cznj1I9O5n8feQimVML+tWB/FcION0+agdwV4xiSYFo2pvW
nyW+xBdv1zMFJEIG4B9f3fGRZJYkM+17IGwArzIAva8432vAnOkKXqf52KBldigMddJobgGue1aS
1Cb1ZI08Rj/eMRiXEVeLZCxgcwtCmKwSxn4YyneAOXSOb2u/sv23PmO/7OPHSQWzbTDjjn0wz3yM
R2vILQTiYJeU79Yb837BfCISNYwWcZiI9ksJG8GMz6hHcZBFYYnPyi1FqsodqbP7SxxigHVywHxw
js/CU8QLP479IvqiH4+bZFKFKiYMS5IqFNUaHVP8yO7zMAw0U78q9TU4vuBjZwXw4o8ChbFoF3XK
YwT+lLUzDKKgCdQLD/fnH8KFdyNjPMbc9sO6EASO8ZXuFw+UQkIAR0GdA52Pkt/wRun/IaN5F8i4
jnFKw76a5PIcL5OlCbo1d1PvK438bAK/O3ocJAsTF8C+fNBWO58dhbhKUUl2lH9bBoNTbufYI4sT
h4TOXBVz0QHjqFo6ijdGxgkTeBf8luds3ri0XyhcCt44SvUT+oWLMpQT+bQFVHn1c8oZCOXY/9uT
uxHXKmSRuzACDbrg5fq1Il43xDtWzX9Izf7+hG9H3spohTAv5mlGV6sGK02HZZr8paIEE/y0m2MH
b/NCG1lzM/WG2cMOOje+oyFCda3eTX7qCRgZXm0F9N/kreXTgBuKk7ZxjP7NFW1kh1NImsyEqnZk
9Msyd7pmcMUeGWimW10WcpK4f0i63++VcTIopcdGOb6FQzJwpx9odBIGwx9hoAIsYAUubPFa+kog
nyoncdBd4Dl1+jgcvLhvtrs5sF7MY9zINeKxc3EDqgZ/icAeMtvTVe9rky2+8AqnPG1lvI+UG/XY
13itlhIgbiAlRnrc8pBjeEbOeJx2xCcrymEOdO3ziDyEqJxJZc4p3pokm2uT8ybrBw2hgxn2Vq0q
Vrl+HaTvx1bHUcY35dkI0dQyqs1lEgJdHa2cIjN2NbJIwYr1O2W8/3fCmORmMIYuXlWCto6AF4GA
jhGV0SS0qrZzFF5QxHORMhOzTJIy5sLUj4F5GlyNgiWGDta7DGgeJQWIagecuscH3NUJoOqB+VEU
CWE3efPFyA21BGlYsugPWZZdWp2HD7uztIYK1rsMdpoGQ4WoiqfIpfRn8rUOiAvmPPUsg/MARCSn
BQQ5KMzQefI3Clieae06zo10JglOBw1c4mXzZzEW44QYfUKf0OeFzbsZx0YMoylj1iiy1qCXXIq9
rYWOpMWWOaX+OnNUctfINoIYJUnCsOgyCRMHitHcF8VrD9ZqvR85Lp/70ajibMysTUYCcmqoe5pY
dezUT80num9o3gCzuvw5OGNrScB6T93QNf5Ibnl88/u2sDkmvYaN/LJsSBpXyoDevGgLlvk9BmdU
6y5/za0JP47tYD+c3shj3hzQEqTTXPQC5m3REuiDzqeLI0UO9B1KZm0E8sOxRI7lqUxgG2ZxWKSD
IgTgIbLGJQP3ACeo2y8rbM7EvCp9rYddq4DdrTVOafdCiqss+UPFm6b/mNOTkNidXNiifp1U5+Oz
8XSUeWn6OM7yUQb3lpy8jO1TU9VWqfjHMjgG98vkTaurQ5Sg+bHO2L0lmjMsL51c2aXGMQXOh2JH
bFKgyJlgPIzOYwIUplCzjPT1+Cic62KnahYgtoZpPiZBht3hTuhsZfixZqNzLOUfVJyAgU02VENm
QT2UVQLHxjqUaOIDs/XUfasxVl6eZrsKuidaETfufquaDKr2/4pknNWShVM+iOCA0vPYqrPq1JDC
PT7WbjywEUE/38ZREK2XZqK22KLX3ERobALguMmTxXPLLcTsq9z7aRifpChyXzUK6qkpthgADPuo
n40TxWpOv2eVNVUWJizt1I284uX4jPsK8i6YcU6FkCo9CtUY342BsP+yquC8XL7/OxmMP4rXCoOA
C6pMCzDWF0N027Fwl573HO9b0/tRGJ+kLsNYaB1inLELzCK1Yv46Ek8E630iZS6EJqPV4vBa8rwS
g0DRtXYdP6TWTc19+Tkfh+2YiIII0AsFo2pjeZvpi12R0yLxlmv360zvas42TSqswZG6GMygV2wD
dIarh4jXpumf+S2+aeDHHRHYy9wyEw2PfkmFNnKZuCaNmjqPhjU6E4proN5Eqi8IQKu6MiNU7RRM
XkynuAA8UJH9loP/W1N+KfonE1GrYszPhmyGblfqj0QfnvVGVC1tmRTvWP3/IeB4F8f4ESOMhkKU
DAXL2WCr80rknP1FdQYP5abTdOGxM+wPzG0ulnEm3dqOAgnRC5Vu51fhlhKCxE57SXrHaj6PGM5P
reS2u+iu8oNzUp7CMt5kqoZaJjXsQzgtdnynYO9Yv8OCkYM+WWjBJN3oUedEOzyZjHcRehFzsCNK
CMr40zDdJnvSf2sva3OhjGchgtlJYqEVAVHnbrFJJK6AOekas7DNviw5lf9/CK7e9YXxMqlcGGZj
4Gnr3NmRnNRTv4SnwaFgf6GrPR1/s+PrQ6r28ZFbCBjVc0CMoex6JQHawXyoa84Xol/gnw0d7GYf
RZDOxJjdbGCGEARxyvipbV2h01xSS7bGX2+jH+NIGuNWYqRH7WyKqBo/yuf2SXqSLvGt6RpueNL8
2W3uKq/306+hyx1U5V0lE5IIFXBfgVUAR+qBEDM6KSAZe1V8CTMzk4eel1c+8948jq4obJMg7LH/
roVlfEYPFjizQLCPvmJFCoVzw2+88rqcODEr57lQRHoL26goSvOmVqGdGHwnGlAU31qmwBhIncQH
46gWuqJH+SyW/5+vh2b7/7ULUN18lKwmGCFoZCCRyULuzyNYwo3a74TE/XcWwTqUuWjVVEeNcAZa
FmnAPNTctX1pHUvZr9JvTsM4la5c0lxSwAzUuasn/wRGE0aLT/UluXrbQ/wM4CREfOU1D7yD8zxg
juHjNeptFveRiM5ifBV9o+PEld2eQMkFWDL5SUfuHQGfPXzQb/rJ4hGScFwB2w0Qu6acMwLwukGp
bW0KG8sM2yBU5otSGa6hCTwg8P3HF3v+IK+ncHLsuH8kTpmJ0djyjJ4jKGpzJ/tDvatPvUvn5obv
K3cQl1r5L/5nI5B57RPshSiRgmXPDJSG/niFxQmvt6TaJo+rO91mHg9XgX6vI4GMQaZ9J1SoacMs
lmCMLi1Yh837cb6VpmACyagxcuyDJ48xww5sY7raDeCGxgxi6WU+3DmQ7LhIkbuOfHORjB1K4jrJ
IJrC7j+iQCC+fGuX9SvRsUUUpV8i0rlFpZ/mbHHb3rBbUjkiqBDtZm5P1dRZqVo/oViAOsvgDBIP
x2V/iXrz4xjrNesZqCB4OZHxSt5wQ2lWzYf2pALWD13Zr4mn/tYk/kYiY7Zikg5LPyhioETfyvZF
F545Dok+jAd6xI76D3MmGQkI27EfHT1Q6Gs8mtfJE20yY3bcOZbG+bjs2L/eDnIFcNwy6OZbmVY+
yAlDgr6cIEhUNTsaePOW++/W+/2x0AcRMU1pFvDF8qvxyiAA/w0D6Qaph+hhuJpi1DngIix9LrIa
tb+je2XCgtyMlHbMRwyUa2DCUN3pj9hLfHR/F0tyMUiLxRHe7e662c1ZGR+EcTO10lbE4VpdXuol
uqkz7VOv1XeLLk8gseWUA+m/Ozoh44EmULdmqZHpwdqd2+FHnnImEng3yHicMVM0M8P279nUvif6
aDXGN7C1cB5knhDG3WgAmBqSHjWsMD2hOGHpQNCSvx1rPf2hRxfFeA1FFRdzpcsuaX2tl64+nJT8
sedtnOxLIaqmSiZALFka4zJfS2LEIYaIq9d8/iEs1wLGepXT8Vn2X1ZdIiZyV1E02L5x2AmDMQ0G
UA0wPhyLDoYNcpCZKXbpttdAHMj5prTrojYiGUWbK6MpMHdIl80XV3GUS3Ft2BPy6NHPn5WAc0Ce
NEbtsJ8v5oW05uc/iVg6Owww5ot9rxKFuIYzxbCrfpujMepXK0KpGypUo1qvNeEiqGdD53S/dx/u
jQhG+wq57dqkpI2XgC4PZD5dHpB/c3lgI4d5qQa1aRZl7NegdnQ/RFJS31bYWQPZnLNcyQ7dkuPd
3v7AxLtMtkEcxqWCmVR8qz8B8lMPoCaht3hTQJHIOa5i199thDEJbQQkyUokAkhM4sIa++/r5B6r
Hk8A1cxNjmUgzckSFZi6i3Qm+o2s8YIJ7n0xj9JiNmTu6N5bh620dPR15droT0T+Ea1+jOLGAC+L
paMmuz8+2e67v7k65mVKqyVU8gbrTZIWaBC0lgDxQJAxO7nSWCOvFrbrCjfiGIcRN0VVESMZgqn/
Zow+cJ9teQDdQM9r5ewn4htJjLMIkWKoeYs6Suv8SWAdPxougKLgmkouufh+DreRxngL2hKO5FiE
a/JUXxlscpZACjFeBHs+U8qL5ZWyDbd+xJ0u46km40SmWlgNeUQ3WkPPilT39cgpf/E0hPEevSEn
QyLp2DVqgl6wJzAEScOlFK40A5vaacOxZd6HY5FnSa6tpioS8AyfkxsQ9WCtOAvAZ4wkOHHIb1VP
3j+cwriOCnvumjZgqNOILRAbT+7qTM/VdfqiPk6f08KZXQ1Qgrm9+Md2xz0m41LMtJGVngIWUBRD
ykE7nwaEnreLR+uKEw8fYT86wL6ICfpZSTPYiZOhyqIqbUDsqA1W9o0OF5sP4o8SSNQ3uideyAMX
sGBXMw1TRDCimIh6GMVZZoytTomAPXFj0SwzzfzQGFx9/g9p39UkN640+4sYQQuAr3Td7PFe0gtD
ZkXvSdD8+pvUuWenB+I2vqPdV21MNcBCoVCVlQn1HkU7WWx2oU16TNYxcbI680yzfFPzqHOLGG03
mnmSDd+tA7z/HHHesYZAWG10uJGycJNswSwbxn9feo9iZHs5rpMzf75sUbJ+KrgWaAWVkmFY/USy
p4q7WpnIjspujnK2JMGHCJ34OJB4g/cTyMX1eEPFD+hR/lzdDTGeesWL7CWz77cMXI1EhbgUE0lm
qqIF8CvGkFqB8bwJXgvplABISDSVFe/P3mpn1oRrMZv6KSuGGcMLD9GXrXXSu/wq+aZrzjbetX04
4/6POKfObG7f9eyy14dkHHi/ZKc2BeZsadgpmbK7aTG9WQWKIu5kL5394sWZReFWXHqTzPXYjVAY
/M9dFQMA7Cw/DNTHNwq0qHeM58vOues6ZyaF65GmkE3Me9Spq+quS71GfZim4A9M4MFj2jb8xDCE
fRzoXK2E9yOItyskMHdlf4onCfxk94yd2RB2DsTHG5a7n0ND/2uec6ezJE/dfSjFmQVho6BjxaMy
XioARFc8cqxjd9e/lDdooWHsFtq8mqPK1Rm3dOG3d+mZUSGdaJqsIKuGrEypnGh2Fnf2tkEyq3TM
Cqj/ARX9ZHVKTIZGvuxKlG2pkFBAICnSjBHEBUmyfTaPDjI27l3fO1udcDEMa0d4YiA1y9LKscDs
zO6mSHK/SmyISMRysRF62xg6mv13nfh1fEs1iX9LNuo3Sq+sgb58i0anavc/lCIOcb/8y1UIAb6z
TLIM23x+Pt+1lWdqT6asu7L57++uZhNmMVTkqQiAzsto0K0UdCa1+rwa11M/BBW+CV0W/3I42M0j
7XdDgl9RLWOgVgb0qehbTy9St0wbt9JLZzUhLnOvZpPkepStTHCzViND1CkY6NZAgcFPRPkOUeTW
fr68rP2+0fu6xJfutBQDSWIQ/0N4GdDh+tZ0rWN7A6TaTRcDQKl+Qqf9aF7FntVIVrhfQz2zLaQY
tTEbKUPOFxag3gVS6ESDzONXYDMh95R4yitIt6DdplJHfby8bMnm/uLpObskJ33EqGvSKCGN8OrO
jkyhzjReEb2R1GH2E9ezNQopgBIrbc0bJcbE5Bo0UBOsD9RdghY4NtWRT3bvn+q/3VTf/v18Yc1M
hynqyjDHTOb0I2WSG2s/ML3//e3fz/5+UvNOW8CwGs7R6pYLd6oJOXgty/dlZrbvd2bG1uvOKDsQ
NTP1RPltV2CqVaZL+A934/tahGtqYEXOUpsr+DSkc/hzBUbQyJtLR3+avNiNrrov1QFdy8uuJ/tC
QiDJ+LKREMf5aeHNIxLVxyTpJM/CLTSIQREZrgWKTt22DZEKVJvAtGYoeLpkYC9g+c1UZ45BvjcU
DCnATBTjt+aPYNAWmuigSjEJxUC88MWSxqQR6aBpd9dcp8f2oLjabfKKGRiAkgG9ljzrdytOlqWB
q9lk0CYQMaI4Vp09FtDQy8IuBGoYQ3DzSTm0d/Iz9SsG/rafkCzDqgxq2r/KJ2feqBO8UzQMvYEa
fPGW1fJpeWNN3zl3ofjBcgMiVYrTTLdt0gUk6d0mfTWizkkbxY0X1AAUDEaMxy4/xoXMm/YCGTEo
uCsxcU4NW/DhciloHqkc7EHFClBBk6rK28TmurixGyuDwDcZFOnD7RfERtyQc6uCD8e8SvBtrOxE
uF1/16esi92V9M23dh6U6zyeh7u8pdOXoZxWvymHLmiKsj2p1MIojGUMZusXDDOvbsLWTPetnNmH
GUzS1xCZ4i5PMCEzlV0zHJQxK74DXq/ctrbR/yyaTnvjbclNv7HsxTwp6aA/LEXfeZMez7PD41Vp
nKIr1DDK8u6QYCdAbziZMUTZ0oRcZQwF0ELtOijkWlke1mZc5D6lbR/7s6bGbyqJDLS7h/J1JXo6
O70RLbGbdL1xv3Cl8owaysTeDAY7t0fD5MQiTb0Zet56nZ2tD0uz2KnL+NpBNb4jmbdQawysJtJ0
L2PzkKJ7rK1vcR/Zo1ePbdU6qGrg4TQU83ybtNr8SVmW5ke7mvwqzbr+pbKL6lhwnAS3TrPVS2DV
X+xChVCfmjQ9JAgTqMZGfAHgosmTmzxVjZs8U9Yw69Toy9TE2v2a11HkDnk//KUVqFaaeTpdVcUy
BdyowADHk/4IfkgrWJRsuotAEJf4Zck03V3UqCvuAE7Tg4IRqB4ynmf6VWpYS3K91BX0KsY6JcVp
zKL5CLWQ4rGfe03Gzb573s9dTkiHVCWya7sG43fvj6828OBRMEJX0ryGaqAkfO5dPu+mflM8aaPB
jkluVGGr3E9AshQDCoXPl2+BXRtQFDN0iJbjjSmkPhAaydrMTrNwjcGUzpF4JYrPC0kCvlvuIGdm
9I9RmS9TGfPBto8myNm32iBH36QMu1toLx1k+7Z3s1EV/NOmgXj0mxh72dqVrc6ICu1UOkx5GGXJ
vsyAEHas0u7SlVszxBq+6tn93L1e/ih7wfR8AYKPIW4SPBd1JWy0ayu/JmPpWMCA1qVk5Hc38zgz
JGIjepxJpFEkC5fOmWsH0BLwhJQHpB7IuYvX+jm5Mo/xHZfClza3EgM3LguqER0FMJMKOzgpkdHn
DTQhWgCUs1s7feHTPRjNJnIoqitzuNLnt8ySNAp3Sb1hUrMAmUI2Ig6m2FxbedPHUViXV1Hx1M09
ZhBqNwH9rM0bb8lfuPGpJZJUdS8LOrcq+H5WsCXvU2qHSZ4eWg5dHRodGHp4xUOmv1UQ8/uTrJWC
XxJPURWpl6gpmZlW19YUn7W33WxcnSw+TkQSOHarbedGhAzcKpKC9UMHlr2r+Ov0uql3R151NZ/i
Z+tU+InfS54wu6fubFVCLg5O+dbCUGYUcu0vPfrO1D9IiM8XJKQw6pjqZoY4hexqdHqzOxVklB24
fb9//zKi36/dWLEJfZJtogh3qAu2pSPm+YErleHntj/1+xF7NyUEEbpqraF0ELdr8Y0w3uEynfmV
/Rw1qtuXrl5TyeK2/blgUJwvq5ORKlTHW9amdyUSjJR7xK49s+VOzIPLEXLvTDHk95oN8CPm3gV4
dznTNi9RUz4WbQ9t7kl3y6nIHSVfn3VTCSLD9lK987UokQEh91bJqImDBV8zqfi+IE0ZafZMslNe
AWDKiK/Yk7NdNEDjXVuNrHS1e8wYpQRcfuDzQ8vp481Zj3lSDhgbAXxtHuEyvdO/sFD7UgBpdSJB
5iufNUmc3F/iu0nBSZduaYq5XoowHb8uC+wYR63IvV67zVJZXXgLfqLTnC9P8NJ4XaO1m8zkpD9w
DyN2eK5FgfWLjDvxpV2XrchxwZp4342sS9t1bdG6ejIB4fiPSjd96Xwklb7iyWDse0fQZqZmMTBw
6ZbYKyvN3lpXSKse5+QQV1dKNGIgKEM1+JTrucNGSdogMyfkckU0GqQz0fbrZqiAZ7kfJUT3F27+
rGwaO3kyemrSy6YkZVaF682gHaAPRFOOzPiUtEeN/1jLgGlPxgI068PlY797Gs53VKhidbxuktIG
mBMDhclzezveRJ+Lb8WCsQD0tn1+M73JyjN7GfK5ye1aOnt010bVxXo2IUO27+rpqNp3k2zEYseE
htONYKIaGDUV2biTpumHrYJyzO3kVo9MiCc313pMvl/evV0zhBBds4hlQIf840rUpUsbM7VxI2TH
yQAvx5ecS0LHXilVUxn64lgLKgG2kBUshoIx2soqT3MAxU4jgA6413zbMFLt/ep2zuBW4DOXZfw7
EeuDVSE1aPuhTUZLy0KOIZHO+jq1XwiBfKHtD6yTpAnb3xJiCNSEVUi5YweBRBRckDbZMPKc56gi
ZC5dPQvwWm32Ypnw0U6688GO4HcrXYnWN0V+gmIgeAi/J5X3B+6AGSUTDIE2I7ZgQGsXZi4VKlcq
vcqrzykPWlkiurdX8GzUxQzVoJAeFzxutZbM1gv7WNBQmWd/mq665G2OpcOee64N9UWGpVgaWCOF
KyvqMpb3UTOFNVwMehkEw4E1eNIc6reAETkkSE79MX27vIN7RXUN/+nMRv1P15jgd5meKBYoXOzj
/F/gJkgQ1oNyYwbZqX+T8c3ubueZOSEXKLtZZVCMS5B7+G2mhkqECWr0tqkqu5b3DtT5woT9nGzL
LiYdeuDTSXnSAtMfv6Cy+WiG1NVObag+85vUs0MZrk2XrVBIBwgb1ynPBggiBKMfx44WTG76Wr6m
R0T6H9THmMDD6qKWd7otr1colBo+MqBwPMrqyLsO9b7V4owyGSE0P5MUXzEOCH1FRYQmkk3eO+Bw
HSB6NhkrVZz7imZFtVCwhHRO831ojrMt7WvtLsLcYAM24rFuCbtJ01TRy8W0j2h+x7fbg6Py+to1
B4+loNhOjuqRK8dKim7Zyc417d2umGYNYw8K9iXCqNlMD0sx+7NJnSFX3aXAlDA6sGpTHitDVpbZ
yw4+2BUSoDGjqGfBf07Rl/brCq2gbUKYeEuQIT5j3iP2ZERfkh0WA1zd2ba+THoWmlZ26CvI762q
w5X58CeB5mxHhUunZ4tpYSI4C/Wbwdu44IAEvtefo7tN8zgN1s+X7cmWJVwN80LnMtHLaGtL6iMG
ItkhXWQvKZmR7d/PEquZ2nw25qQ8dTrooSyXzD+o8Sf5yLkrihEaHB4LwfUA/GoRfW2u42PpJwHS
Y0+96ywwGocQdQMNgMwxpL4oxOq2AFONSVSQHHxagwqjOKiPbPyISgHyueG29OJA9m7bq7J+8H8h
aqfQyipWeMmJ3dSYmN1eU37ROdMnMzCPy1FaT9u9JSzcfMBCajoxhOt9HLluTaVqha0/+VAuH643
Jk8MPUJFWnnQQRuFa+LODk1J5NzNMlHF+9uwcByQmyVz2+Hebf3mOrnH/COaAs4MyjltY1kCBZ5X
3ZiQsT5ePhe719OZXeFcLNFiFUVW0WMTfcuyZ9O6VmLflEmebZ9JzDDPVyccjGzuSMJrKw+ZHQPv
CCh5wRQ8w7Xxru7ae4oZ04nI9nT3NJ4tTTgoIwoNfbotLVsCO3vOdAA7w8u7t++fZzaEMxEXc6aZ
HZhPVWIoAV8X1LXjFumF1piPVt9dZ0oZO008lI6yFo+s01CTrpTe4dR8kvyW3dv37LcIZ2Uoc8YA
ezOPmPV+Yqc1nG6gfnRT/VQeVuQUeeXU3yQmN6+89F2F6zhKm1zX+yoP+xM5bJp56KJl37ib3ELI
zosTJ5dKXElMivgtYtkaIe2Ke+PQtu4meRE/gsD6BmOdKPB/6zAuDNWze/sGo65ud6OcVJBZyMog
su8uQryaZcgVzGBCUg/gv60nX7oNWAtWf+P5lRV5JEFJRNYO6VxyrvDktPaYw1C8ldMjkLZOgv4z
qSS1/f0XgAVsgw7kl22ILfmpUbtezfDe3eDQdlAE5UvxBoruQ+QAWPMWywQhdo8psbfJNAbWAJH5
ijeqPq6zgQqgErS2b1kPSv31sp/ubuCZCSG4LnmJXqyNXu6i3mUTAoJ6x6cjOureZEtK+nuoL007
syUE1KbsdVZWahG2C58nN1c63iGmqvlPAxMT3anr61x5HCvSvaZFrQfp0EWKb9VdGQVql/dXOh3U
t2aatAMZ1f6ASUeNuYSA/MZhYMymweW92b3WDRuvWQDybRQ4hM2JyFSTbsKcCL1LH4fIaQIouRyg
r+lOYCILzQrMxzKPlhoVdikaTbszpmzTSvsl8Pytgouh0jEGalD505FrgZS6a7u7xWBl2Bge1lRU
pOBtH7MzI191s0hy5djjbm/u+wO5L960w0arSTFrK7nR93wOxS/DhGODHUKc7QS5SdaZCzKX3gAo
wJicbL4bID6h3hhSpo+9I2RSMHGjIc1UJr67iB2rLQGqOkxC/VTcA54Q4HNC6GS8tk+1l/gYX5Xc
fHuXDbMIsy1rsynC/DB+3kzwXAykjF+VASMysQyGtPe5GMEOInHQCLzz4+fSDX1QlFSBQOl1+dgE
HLCE7XkMWnM8D2Tltt2AzgBNwOimjRWJBUs1b6bRiFDXaf3/vCo3JcjWsw+ooofEv3zm9pIuRvDB
DDyVDU2cLdKaEVM+hIEotNccMt7N8zeNv8Tqn1zP53a2LT57j2hQ0KyTOM9PxtMcYAwEHq//WA+r
awbFQ+T+AUMRule6hsETHC/1V2/+zFwb550yNVN5WpfbYbmuIXBrvV3euT23A1gGDW9VR5VPLPiO
IOi0JgW0JO2gQgCq3ubObK2SfJ8tbREjBS5AA/cfxqKYWGVI9K5Jm3UB1zSGZyq43qalOoAA9PJi
dpA3tkmIhoXYqo7Du53rsw1LjWwyVa4TwCS5Vz9qR+hFnrZkv3iQ2vo9b/poS8iGbbPuil5PEjDi
sYPuG1e1C/yFDYV2w1evqKf9uLy43338o70tPp6trVsrVe3UdAn1Nij1sO2+RDRcLelUoGxdQlRn
MbGUqk+jMNEd6/vqUXDzMA8oWrYRJiP2ye6u398yHxcm5Lwqyoh9reqgTjO6r31ihO3YeH0eh91o
hH2th2shozXbyck+2BQb0aCJMGhvmdC+DrSAuPUhvlHD2QWFid8cRkd6VUo2VYSVRJWtTHWPwDEt
bhNuTUX6qGEA7yf3tywweUBx47K7/H7kPq5QCFW2mjWLUoCEulVbP7aDXHvuQSDRTN1hba5AjQMY
n8TkTsz/aHPbhTMXNeKhMbgCrvJtEniDLmQeQL3Xm+r3ciUDL0jOgyg0nKSpmhupYocGgfw1eG7S
sfIN5uW5BLTwezLwcVVCUOmzbmEaKZdwar6PGkh3iBHUUSPrW/5+PX80I8SToWmrsW+UCGIE/5ma
TG/05xXSyRCkCRNZiiM5dCJmgNRV2a7QaQ6jHoi+kVYvXOVfaR19ifrJqfTV8MxYcy77pGwnhdCC
6ek6b0iFh7R2aqLGi+wHJXm9bEO2MCGalLTgs9lmRriqxWe1Hny7ihl45WsvSgbj2Fqa15HWu2z0
91v0w7cTq9k6lJEifQQzXFp5Rf6JjT8v/31ZvBJJg/pUA/8qtzF+EkaLU0IfMnf1u21ae3Br4Mhl
9SWpQTF8TKwe57SB04PlaZuw775ZPpgYXTxZr+QYeYlniB3TFdDwvqdaEzZ5UKHYYV61leSAyUxs
3/AsOOl0Wmq9Q8eBGj/A7e6M46GXsdzI/EAIFc2aLg3o3IBv0n721QtY6yV+IFuEECT6hZYVj9nG
fkAO/dcJDGsJ8hvwTW+JdXUDgFNxkDW6ZKsSMo+lGqKWKnEbTsvqVMNtN32TLGs/9pkM4xHAFOEZ
9PHbJIU1TLSZcVn53DN0x/BwlNz8GqoQm3C8tMwmsyesiMVWnU0qI+H86/ovPFK530fPDEBK/9l8
vLy67cd/TH634PC+OCHqFfZiWMmC/Ia3YdI/lNGXoj5MlSz33S7XS2aEwNc2Rk75ClLhjZQIwJ77
4cryoayB2e2NnzlancvL+ocQ8fe6xKC3RBHaMxA5AiWRUoD7vD2A5/puYz5XPXJMTrI8UbKPYgxc
SzXjLV0ZCkEzYHXj7ajpf5FpQ/LzZ8na9rOn97VtDnQWLIZ8iBM2oAzdeVrwH/FAck8mZwCjL3mi
kAWqbsD2GTsYWznJMpsdzPUHjxGjIYiyItCWoby20S9heMOtX9jksB/Kq5I7ddgGxU1dn5Z/56dE
CJBLRmaFs4GEVMeAEv+Zz2iUJLNTAzBxeXv3A8r77gphEsOMGABSYiPMCYr5WTIB6o/lHi9b2Y+V
71aEoAJZua7rICYYZtEpio8tGDbZKoWV7HslA6iEAVoM/kfBU/RpXWu7yE4p9TjaoCcCJloDsB9/
DLTSx0i37qnH5CU5SIlNtij1+4l/Ny1so85ZMhamPodj4c3BRmwVX/WHyGsxMa969ff6WjnwG/mD
backu/nnu2FhZzNga9em/P+pKki2g+h5rT3tdj4VV+Ru9jkoMbvCrTWpQp9st4XAbXKFjARy2eHI
X2bM4abJ10z7MmSyovN2vi9trRCzpy62aElSJbQY92ilBHGGvmVcuGafl1BZntxa5/eqPgdTq7i8
7bxUkwWh/VPyvstCQF+XqSBVMsWn2PpUz5+00bt8Pv7hufa3ARF7Cq7feEgqsr04okMTtMgp+8/W
YWPFoaGMBkOyGpGjJd5G0pMiQ+5fvE1VYBWyT7Z//72vRgjZvVFFXT+yHE/64pn9NP35iB6+015X
t8tzGsgIUySeSIW3LjJI025bBlqPqXUX89nUbwm4r0tFlvLJ1iUEmHWuEjw/Ecbqn8pde5ufmjfG
MUA6eep1/qRhAP1F4hf7T6j3nRTiShIl9agsUHkurmdvU8EsY5djM8376gjSJJDom9+gZkseR0eG
7tqP2e+mhciiVit4StG9ChM7VKEzaj2aMhFDmSMKISSrinSIChzt3uCOEpFDu0h1siXhQ+yMUDbj
Kb9qcwji061MrNx2V40/u33YPMi5e2SbJgSKHEyNQFhjTFvtHkny11D9bM1Q4hMSLxQFt8dlVHgL
pXk8PIpw8YkbAy115KiYAUP7kD7JHqCSNTEBp4UGCYGiQqaEDOLifEkdBaLD3JQEDckhFqvflVIk
cTUgAjbTmz3oTmWiJ1hat+b4B1MMuDMpOiIGpRqmUYR4YY96MaZlwcL1bkOf9ni5GbcExNjbVIGs
mbSfm59ZE4KGEiddmhoVGgZ3o7+xq6cH4mmHjfs7D+JACSTusbuRZ/aEkLFipKBbN10R/WCe4qN1
TB/KQ/O2HuhBBR3fcEifkhuZ7PWuj5wZFYIF4iKlE1OXsGe3PVh0Sr9TfcnCdqPFmQ0hWihmyS1L
Z/OvjsL2EFi/DQ53jZPhQiERQm3SrdyNvmcWhdTDVDEdj0lzFm5KIgAlXm0cJxnIxqkPfcTFpQ/p
fYGObnI92t7l1f6ipvst7cFEINrtpkUIFXZUHXOe0RijNigvAJ4/fEqedRe04yCrf2yOfTD45bN1
aD3mxJ/rIAEpCPVkRPn7r5+zHyFsOQR86ZjGRnLqPjXX0SFxNSdGddfFOMLBPlhudVKkpNz7B+bM
qLDrzWKSfCyx8vFknnBgroajCl3UEarP6tF8lHFy77rumTkhZKO3XHYowLMwHgyni64iPXHG7H+W
DkXIeTcixuyGrGAXiLCRkXJN5nBevG56vOwxknWIYTrTap0RK41PzdIAjL0EYwYKpXw9XjazeyYY
aL2tbfpSZdvPOHuOo86fm2luLeh3HRstiMujFblqf9KzFzuWgU53sBTbvr1bE04BLXSA+EyFQjrO
p08NiMsh8PEXB8UQ+9WxMfzkxGXzzvs7+W5U8HpmN1HOipiFvWY6XHtR6tdBlpfsBrOzhQlOvsAh
NBrpPbpqipN2N5llO5c/1P6b4syE4Nj5ZI7RtExLuBElxlvrMNQeRg8aMJ7i/Vmh5N2aCGmIxqVe
9SlhYWk5EfE64LkBofWLt6pzAIHUTgbY7eVMsP8Qov7+WCIlgjUbKs0NrFJFrCg8/gaa4g3TxX3Q
jYMrjkB9cnJkV4PERWzhhdO0Jcti3YYCZPXaJJgTb92++HT5A8psCGlKvNARYGi4ISZ/vo7pEtRx
8WShrHzZjMxPxMmiYVVZ1IOfHxwZE7LJbTC8uNpYucHA40oZeLad+f1ee/9eQvzocjvPWhODUuOJ
HYxrqKQHEHzyrF9Mt3+A6/4QP2whfoD6QytZg+58xg4w54WgXMVz6Tq/jp9P7XMd/BkW4ewcCMGj
WUA4l+s2dIEeBq/9auLKrCIvWZwZ2kgBsMBHLhNW3hZxaUuFWJLMvKrVFpCUtb5RWGjR0dEg8rqm
MleRGRIiCuhtbLVLEY3NX3zdtjNOzwgzgWoeL/vkvusz2wTa0DCsX1Wvs0uGcj1ph+2zKdEXe7zi
cecQmQr6fgR+tyHsGk/G1FpWSHFozbNiHsxO0qv+hzzm3YCwWz2HIk6lRPnJfsof9a9gUfk2fY51
J7+fb5bBoZ/1x3+1a78Iqc52re2qyDZ5G4Vt8VcztY4F3ULdkmDXJJ/mN33yqrTyeoCztZrisHQ5
xZHiQj72cHktst0TQXgZp6s9K0hnTOqyh+Xr/FQE8U1cY/jEG77WQXqXf7tscjuZvx+jv7+XSBZN
aFIlJji5gHeH3GT9YqanBFwuYCFxplSSD0qcTyTciy0jX2qOXeT6awMKVz49X16M7DMJYTbVugWj
VdBytchx7Z4KqD7JWB1k+yXE1qmJEk5H5OnaOvhT+2Oev8eR7a7TVz0NLq9mP/C8fxohqFotZ6oV
LyxUh/bY253DkKRbMdgHOkkZQvZhhKhQa+ZkWHOG1zNIInqQy0P16fJaZBaEsEC6dcm6dUBaNr40
JXGjXMbutkPMv916f2+XyLdRRYYSL2UDrU/A3IlrvY3QcNyIshMPLJlqaH9ZMGHXM+hTOVTieDvT
Ph+NC+WihTV6kaQxauWv5EE/6VA372+Gt+Y4fm+vm1ty3HScZLO2El8UZ5u0OAJ/7wyjmflDXTGo
Yh63d1wBYDnI1S9/QJktIS8DU2aaDH0OZRGz9DTzTk9fUvZqY6nt22VLkkMskkmvfaGMWlvEp7L6
0c1/9aCqy5tcshyJPxpCpOhSPW4TCzJNE39h2bekkIDFZYsQwkRqaeWSor9xMuPEtTADrZV/8TSV
rEJ2XxhCiDCBKCl4Ag9gX+LbX0U9r7lS0QNXoJQDhcZ/l6EYQpxgS5KWiq1jwllt3SHTHJUdklK2
KtneCbGimtDcyypzDnn6WNqvWn60ZYQZktAqzhx1s7YsRm7M4aDFzmoUTjTcMPvFSL9f9mWZHSEs
6HGdLDzDkKrZVqa7rqbusbKJPAzIW5mjd0b1vw+TfghE4mjRlJOV5WpXnNRDdZ38qO6nw3rchBCp
Sw/JFaud5VnekZWtU4gOa7KuSWthThagtwGUSl0VJHMHTbdqzdxskjbwJS5ibsf7LOlTYlsBa4TW
h1G7fJ4ycuxKTKfRQTI6tbss0DeB2wg8TuzXM/zMTLpWqTrVEHdcEfRYDCVlC1qh1XGaPl32k/0H
/Zml7ZecWbJ6ax6obRUnYw7mT40Homz0D9XPTedUFOVOw93qF9KX4vZdfsv+zswK8QO0vsUybPVW
kIL6Qwigx4GEfbDhS5Yr25MBufbj1Zk9IYA03RjFk413Yvw6eLB3sG9zd0Y1e/H+L8huqT0hlDSj
SoFJsgB9wrQEDaBadsgPjV9e5/fDIUFVWRIg90t37wsUXyN8rIqEFuBkMAzfgAryhkqyb7PI1Z8W
G5JE21eUpfC7h+HMphBkijzB41fJUTJBZDHJFWnaQIklV43kKIgvkynrdRqtqOXO5Z1aF86SPUaV
29LDvzsI4ntkwH9GTWhxshzu8RCveeWRl46qOcoX69Sh6UEe1+mgSB54suUJAQUwnX7MjRLPoOo+
NR/S6iWGjkD2b1e3fcqzYz5leT2ZeY2OkQ8Vvevc11Yvum/87YD3dyPcI35Ke8mnk/mHEFsoRr5M
VJSLUw15xcpL7KdFxku4xYkLcUQX4kg5lFxps3rjID8YUPqymMv5Z8u+j9SXyw6y/6HAVmYArwFa
TuGmSVUrzRqdgKmSmhgXusNIpVOBGLNfJB7xD7Hj3ZLgEgWmAPWJ9JDcgVLLyYAYfPfNDJUX/jM5
NtBl/d+n23FzgwvxvysTfKOb6lRPMtyhOQlG676J3iZVhhbb/07vNgRXmBljfNIXLVSG9kbTDAci
9HfrUt+UZXWb2rF/+WPtA7XO1iT6BTHVfpgtBhgje8ieQauS+4kHJIcT3fVhcmX8hFTa/0HjVvrx
hIsGqT1mAudxgeEV8PEiSJAYm8ClbQVe21sladf+vkL6ysbwF0hbhX2taA2BYBvttI6BulJLTRCa
NumRKj+QQ4Qklz1f9o/0uz1hXxdT10qSJHhu4sEeWZ4139FW8oTZf1CDHOa/ixL2cCa1rSvtgmcF
BkKyz/QI3oxj85R4A2iR0VV3qtmZb1VoSsqwTf/w+d5NC/e2xcG80i7oNKyaY91tbZXYZ57+3CTA
mdcexD0kFRCZRfHijhpi9XQYMSDlskN2vzV9azdCs9kM1hd55rUt4PeA+fcCxYIiB96c5w3kVDew
dI+kxIAhgL/Dywdw95n7/gnFW5tG0Bw1E/Qt9fXG5vdd+fa//30KKAxK/yCDZ+IMVBkVETNaCobY
6OuiHKghScD3/BycbNpGBwgqFXFKCB5emXnM1jCFqkWqvFYDdXoZae/elXJuRPBzQtOemw0K/EWj
Tn7NiPLcIviHjaFd1X371+Ut2+08nZsTfHucOe9jFfiKqNGM+7m2nlizPDVLP3pxTX7EZpR5Y5q8
KEp+m6c50AZT+7ONiyS4/EMkeyvC58coV9YKsKowSt9Gy8vq15gc/p0JITPtOaNxbNLkZPNTWr/o
0/1M/uSaPttOkd5K05uBUStCYopRiuWm8OgjZq6AC9MhsFurziipZO7O+J4bFDKQJa26ssrBO7eF
ReJmgd5s1Aqehq58J8UCSJxThHcn0YyeOQPrAPTpAMWvvNaN0IKAVOXVRuCROd0LnZz+DTw1f/Lt
wAZALYOAJVOY1jcKCDNWPa40DFQGKY8PtUGupolLItT+cYAKykYxBxZacfSmaxKikRXbOX8qIHgR
gCDjsHxff27MK3K6290HGjgB/jYn3JydkvCmjbRNWfo/AnzZHd6EbuH8ElKEEr3y4w/28cygEF1A
GJCj/QuIQLaYo2Nwbrndorzg+rYkX+xXNBcvFYD7TAzrE6T0mhBZ0kFVQWOTowLet2qPIcqYRC+2
3pcYCKAlaE1jbrDrKU/xBh2U9Yi/MD2RMS9IYNkR/q+pTLUHwov4UCh6Ozq1odq637dG1ztmGYGD
fupbjOKlhRI7BkSM/b7US35IhpY3/uV927u6bEotYoC/YXPAj08l0PCphE0T+rvW5NKsR1NCEgB3
iy5nJsQIWGL89P+R9mW9bStLt7+IAOfhlYMkSrLkObFfiMSJOc8zf/232vucmGr3Ve+T+xAggAAX
u7u6qrqGtap0KYABuJkiV3L7m+kg+nin5/7ikbkv41E88N6AnHV9mSIKdbgZFV1KVVrucy0/pVnD
2TrmnSLsrxZ5UQCvhFLyQlXrsRuaAJBK0kYGEF+ZbGOYqMAuMQuSlZyNZHmStThKxeV4tILOBOBM
l2YPSix+KwfZT/SIF6OxbOFaDqUSZizUi2GIMLNvxBYKduqlr9EG2LZb0bLlDQkM1XtuTodYOvpa
rcR+UDasH+1FJs2tqQrYzcbPEQOHvrUlLKh/E62tBVHu0iq7elIDYfJrEMjW8evAa2XgHNSH3qxW
AqhbEGHVLcAnwW5VAif6JlY5NV62e/w0QnQgLeR1nk+FRRpWJ1ew0aiNZpd/mHd5zfrM5yWBtTUN
S1JlVSEKs1rP3OtBjVE10vW7vDVHCa/L8nf4FML/Y+xpQ17qH9QVvDoI04usBVMXDLRMVhY14eL3
4jY+DX72kIl2Z+sPGMSRHA2mI3R5GDPsW71aLXXNyhb5AVBFgZp+O30nyPDpNgZT3jY4l2D+U3kV
PwYViaWuF0ldNzkRK3UZu2wfLUAs7kpbnb0B4BFFbo/zKUks20Loofcca0KW8eW6fS6Trs0QMmm9
BlnXXomAUyodrWXTDzcK2LAWsbTz5uG6n2EalZU46tKlRt8mgo5LJxg/ank7W+9hdTYD97oU5vty
tZl0XaaNhDoCgyO6iEAioG1SdAlKJ2n7T0Ii2+YcW8m86QpAnzUAgCGCo6I3TLJHMvBYMe2ku9MI
SrHfHS+wIcf/5ZxWIqiNa7MEfWaLBMwjsV1ixxgkE/1eUhsn9rgAG8torOKYZ5G1EeMlijxlXEKd
k9pk5ijWJpMKxhGPyqlmILqSHtr3YDv44T3mAVHyH+xmBntuYEve9AxSsj0vY8zc4U8f+2EiVrYn
HQxhEVSMRSnorcua/RADmUD2OGojszZ5JYV8xUpKWRaCVU7Qzgz9/sBtybeiH/pkxrEDaBZvwpm7
nZRBbZZWzvQyifb6KzEx4QnNx4BLDfxwq+wlz7gTnibP3PAls3cTbFga/oG0hNJXNG7UoxCrgb8Y
b7l0iEP0oYQvnM1kXnVCufUfIZTGglAvmlRrJtWuzq0AwF48gEH11nr6BwQnfegPzeZv0rrgZvgj
lJzw6gQrIBmhcqJF+7x+WwDAp0nbrLrnrIy9fYYJvyvhH+0IhwZtj2aKPMz0BjI9cSuCwCxyCsB1
AsNFBSbUrXQj7niTbDyplBcckjgbQiAq+E11I5XfVRldx9Pj9aXxZFBOT5GnsGwq0nmPSr2pnnr1
vufRl7ONs/m5fZSnA96plkk12iiUc/KIFu69eisDxd3Y9r54UG7/ZvgC2/Lf06KVvZCmRdcFETV6
AAkoWuOmqmzrU8B5D7LfNys5lL6HsI6SOCMUI9VPGSytPnLgto5ak+xmXv4w7gR+iZf5vrFApgCG
TbAqiJS+R2KR6FoeTP9Jj8QeUFyN+3CbgkmvAbOGfs9FgmDqyEok5QTMIBgrjRRAB+ndmlN7blHf
4Dhwpu1YySDLXl3jJUHS36yV2Tes/CnKtYfUQuZHNd1S5UXpvB0ky12JGmOl7gQxRdI22fXhe7Tc
Xb9SzGY1kP38CQ6oI1LHKppn1Zz9eQ9widyBd3HzG/m2fyHmvXMAfiMg92L84sglf/daxECdkwp4
vBmtpjF67oMtwMb3XeuobouaTL4ZRdviyPt4alyTR52ZFKpiPWWhilkQUrHObDJLHCA00M+drY52
vA026kNHZiY2mmJHqc0rK7BjJAsJJxCAqTL92B+nLgRkdTh/4A6SNP+4EbbyjodezLwAIBn7rxjq
QFttbgC3ZjR+Z53Bt2vNu3jkVYPYh/cpgzq8rEGavJUsAshU+OmuQD3U9GVfBLZa9qrdXlcV5m1b
LYg6ubqrS6UUzMaXUvEActVbSevOeRLeGBlc6HVZ7HcO2EVB/wJ+UZ1uS7ZyEcPSA9IXhXwcAWS0
oD21vJ+zH1ms27L2Kmr3k8SJz9kuZyWUuuTtrI9zXwbhPn3W96TvBlM8wIqs448mkXDTh5xlMrd0
JZD8vrIqYSIOtRIAvcaqboz2QZdiu0E2GU1817eT+XwDOgdOTwE5ED3SDB44aVZUlHz1ZCfM73p5
zLTKzoXDuGxA9OFcl8beR41kuXQNPJ00vY1gTpkQZIBBCJ+rY/+DQP4JDgqUkQsv9y+AjpnbCKRX
DYlxVZLotHjTTaMJOrh4P6lvadi4anTqlLtiyty/WRhEANmYALCqVHDVlGOnJZ0kAC03vjc2aMzC
/HR5HDwMDW0slwfmQm7UF1u5EkfFWY3adiD/QrpfMlK7iL/FvPnCj+zzNQlUkDXOgdhVJlrcKoDF
/IPrsByse0l0tJvOq0CTM+8mxf6FKJIHBsw8tM/F0WibVWkAS38Uwn0TJw6QHZTK64DxOfyVHV7J
oQKuIezmRGt0BKtuv9XB8FJ+42gF+5g+s+KUBCMaoiZV1RnD2ZbkAgvyNt0buT2/pKAaqh+HVzRM
767LZG/ep0jiGFaGY5wx95q18NoaesurJbX19sXQvg28Sh7Tia0S/pSD6VMjlpMSkX6WOUpxkycn
I+LSsZOP/aqEn4uhHEtgNHXR9Qh9Ckx2V5vpEOhHkp4EpvY+V3YKj9+ItyjKzPehKQrVNAl+0m2V
9kYrnkeLF84xLe5q4yjLPmUwIJ2BioLWoxfExvCzuVXxZgcpRXqUAJobPCyZmzwL22477iSOqyZ2
6NqOUnbKDIBJVc5xvseEFBjgRyR/Noa0CWawBHKMPU8TKRs1xmXSztmS7Q3YqMlEGVS5N63HPuHt
KFNLVsE+taP9IJaTleQmKL4W1E+yDZAk7ueNvqlu+CDb7GTyShq1g0McqmPTj42fgahlP24Jb1K4
DX3An42YWEn/ReMvUy1XIqmdLMrU6jKglO4BKavWT631yygXTiDAPK2VDMre6yEK5XqLHHlsfdM6
UJiAikDSv+c8/WfLIcTtaAlE9xx1pY0ADOuaiMBmVg9Dspmywom7b3LBMYNMywuWQAOzmYAUoN+1
SZuiCpRruFaRajeK6CjB+3VDy3gsaJJkqoqpyrL1FQp9KEVBEyLR763pHIbjbVM0N5JpHrXeuClD
sbHzeTrFJi/9wdhADR02YAxWLLwgdMpGhVamThoKvX7bP9XSjYmS4bK41sDtNmds4YUg8iErTwI+
ehQIGyxQvDPOEXqsaiffqn7aOyQNjsKkw5vLYuj5hUTqaulpEc/ThIJXkW0UgPikWWkXvcnRdObB
rTaQuk1GX2lDCzhPP6vFg9oUtjqAwSvETH5qNV7czDtdko5JFGyuKwwr+AWVJCTLYHWRMft2uaFR
i/GVRJc/YsQTaTVvDt2esA8SCLXAmzimnpVQWsujg9+5U9UqLJAEIc3ZhKlvAfhA4jY71S7s2e0f
5oPMeXcy3MuFSCrgqVEsr0kTjC/iMQbga2V2FcvTwx8hD0OZt5tf4A2aRDT6UV7wWA+xrvopQf0J
jUTAt3WSV+VWvuccH/l2ynVerI2KeMasnsy4BxdgElZOGe+QILFrA2hTuyR/S0xHDtwYLEgpZ0uZ
6vqpNTT0gVCatWRWEEt6D4tzDFgbyUv2vGo2V1sou9JoU983qgQnczdt1H2wh6wb2cc087QnqLAi
2N6UX9f3lGnLVmujTIycxWM6C226j8FIK6rftMiy9flXwuviYBoWBbQV4DyWJZlueFeSos7GBlwB
Sv1dH856kNmAub++FvY5fcqgzEqWS+KQpCr0MalR2DJG0UcGKN3NZXTKOlnzlahdPClPLVs0Zh5G
qswQD7IWS8bbE8x5It2iKlRt3QdaiGE/hJWIleH5niNU1tAPbMceOGQPwa0Fik7JqTfVKXiwtgpi
lX437mF7HPU15g0ZsBTq4otI2LbyH+UUTUFXSQv6dQhmx+Ni59viAwPuR2CLO8vlccwyTvlCIHVB
2y7PF1UNAz+vn63uOVDOKS+BwVDYCxFU9JKKYhYmfSn66JVUvEAfDHuOpttZCkpXDkVeTYC5Ig3E
JCADExVwAl9uoSEGkznm7eKnkbzX1G1hzfui5PVkMhy9Lq6kUPsWxJbeTUGgftQA+lO7HVoAOMaO
fjZtzSkjGyGUzrGmvJVRG6mXuRkZSNr4U3JfC7ukvx+qp+sXkhWpX6yLfMNKAY3KAIFzbSkfqMyq
JwGOLd/qv3okdXNgM7Q/ec2mvEVR5iyUizDt6ln06wLzjeawafX60BU8mm2W67tYGBUnSc2QSEab
AkTDa9/NfWsnbu6kjgZ2uo82TN5LjpVzvRBI2bZoGA1h0Cy8WZPBzuN9ov3u5s7tI8QRnSNhhUHx
0gze9QPk6SUVL8mLOKTdmKCcPQXfEVI9yNqP6xKuH5glUnVsMJDEkhAvlh/LogsYbbfJBtdqXv9C
CoHHA+OUhDIOJSUE9I02GbOB9iO5cZUwelgCZdebGreTkNxUKkTRRST9UcoDhDyS45caPwtRMBh5
KoL3AQljxQXvw1Y69ZlDHPi8SxEhvVxfG8sg4hWkoLuTcE7TUGuFkAiiYGH8P1KeK9OwBcsR9be0
qp3rclgntZZDXa1EkIdC1LAyfb7pFLB07NuBM73AWwp1qzIMnirDmIHYR8VUyZQ7ZlvbVbnVisy+
vhhWbxjeEJ+7Rt2nupGSKBbxtBqd0RM9dMBsckd/ICRX4YbbEcncO2SlVRllLdCDU/ZdWUDaHWLQ
3AfIzwlPxUNd2/KLeczs9tidZLu7QWPYwnl9sC4vnql/hFIGHpiRsbn0AbDW+tBrJNE1/2JQEqMm
AF7CwIABUZRKKJGCeYsMbkvuY6eTTkLW2mX6FxZiLYRSim42RnWK0wjAGYC8jn83erEreSth79Xn
Sih1MARNKXoD9AGKIt/Gk/goylyyJZZpwOPzgxlORZBImQYpmYWl7EPLb75rrUdo1QLXcMa3XnGM
fQGSPR78HFvJVRksbrqsKyIN9qhZhdYPkb4gLZc+N76yS7fC7z/YfjwkK/L9tOlDV+kfadT6pq5O
JTNGE/W4b47xDu3yL9FzsfunlbXkJUeYtmIljbpSZVKCBBczUH4XYOS5+lYnG6k7DrxuJFZ7LkYU
P1dF3aI8FIFLQsIkQu0gerWD9gzVrX11l91w+3OZKrISRuzIKl5Kp1SaomC0/OQ4uPEu2XQH81h5
C3LS6aY9/EXT48XaqPubx0FSz6Ue7ufEt6zYW+YbTCZs/8bUrhZFXWCU9Meqbzq0Bm2r4+CD9GAr
nwGG7iZeyKWxZF7klTDqIqu1DjhOETjKptVt5rg/Gaqwu74gFugu6BdBV4ihEQMgF1Q0AQrGUM3L
wfB1w0lP1rndZR6Z6UztKrYJ/C66Q37LiZ18y97HN2W2gbztVDe8JzUzCIULw6gRMraYi6EuXFrN
xaKiXvKBGU0GgSI3dkiL7D+VXG4Mytxbk4wvAiOWCL7UzqBEL7w4SRrAKIw3kvMhEg0P5FzzpvUb
OE5eOpInkVLQHhZTSsxs8JPkqRVyW5Werp8l04pYIvYOtXARVJeXS5qnVpIyQZP9rtsWlb+MRwGT
LFx2Cua9Rn0fLS0iYkMafkUKptJqkynwtTNpZi4Qaxgn9UEHu3CyBybz4/VVsQ3/Sh51UsDVlJs4
jDH078cn2asxIpaj3qlAD+MNzxKzCtW6tJJGnVJmRKG11CgTRyBG9PXX6thF3oLZgmGH3Pyb8FrK
NqBPG/tfoXeydEQGdTboVnEXFbrOkKNJGkQSCubhJsm2wOhZch4PzLeXrGDSjrCBG8qX+x5WWhVb
meGXYuEO6pNYnDoAbOltiQbmyB77U4PJkw5wN9ePkZwS7VDRNwFkb0OXwcNK25kinGchTUQ/1mcX
rVnbRQx9NU0218UQHafEIFWC8AANbmCW/ehxXjmd0gRbhT4jbxUWhyHY6lVhpybwR495BDKHu+vC
GKf1ESyCFVrS0e5Cfl8Ja+rQrBtVAS2BmdqJcFCNt+sCGJtm6QpIjFXoA1ZFeRuhKLM0JFO6ieGb
0Xtu/ojbiXMwrLyGpaNrWNLwyhPB2X65ilg2ZkFfEFoj1dePyPDlQJwGwd/DAPihzJ482S1ueM3m
5Mupc7KApg0LgkZRFaIvhcr9pCrVAOTJSv+t1HfDeKw6xa60h6nneDiOJHrOLwiUtk0jE3OR88mK
Kttqc2fWb6UFY1ztsr1+YAyNWC+LbvnrrKaKZVns8a4EjqfQxsNenTLVuy7li1ooeBmbODRgeeBC
fVjMld6VozW2c5NLfjDeNfN5rLdKzsviEX97cUBEhqXjFYGaIJ5DpHyxkqGAajouayndJ77sSK4G
gmHwcjmm3fvDDa/L5KuNp6TR3j8x2ygHMQqaQ8N7BZWlWHXDI+nMqLZyDuYsjtJ/UQrII48INE6A
tduiL1a3YH/DFG/YOPDk4LlIKi8pD4YQeYXCKbh88cqUKMorj0pQIO+KOzwIG/O9Tu0eFJYdr6OQ
tyDqPi2zmIZigsnmGLUInBcqWL+1Q+BaTuqLx+CB8KyDqPOl5Nwu9upUsJ6jQUyRabOeCaUSoBGa
9O20TjGlbl3dFPF7JfCad9gL/BRE6eMY12WSZQAPW/TENqddMTxXw5Mkf281TuLmq0H8OLFPUZQy
AhFlmXpgXqHNqjqOXvPYoq/Q8oKd2Dsk0Ldc3i5+MRuUROr9l+G5DmT8BQjDxaGr943w8L8bDIxS
/zklysSnUlAvGAoHk2/xsgwnpVVsdfobi6EDLU+1YJIk/O/SYlR5twRdFJEBG9LgJyGNPIC1oz0W
4AvhTVF8jWM+tuxTGnWtMBe+iGpdA/7UD3f5HjCh0HR1g3Lq9m/27lMQdbOMCHU4QITEe0OKUJ1B
L9e7pf/V+fyRQc+ElFJTanE6gXw835rK3uifSh4ah8y8qSjmAacFHTGiTn5fGfQyLkNkVnBT6/d2
R3h1ZS+2YxttkYfiAOfvKsCzWA7hdt6oIDzaJ4fqZknsAoj41zeUfb9WX0IpSj+LVYX0LxqsgMIg
uZKd3gHF3SPVdgV8wkJiBxyH+fV1SbRlJZLSlmIOYrnvkM4ZNkRk60QbME066PDeZF545iWrWA56
LY7SGTWeUjGzxmKvoYvAAueW7qk5ryL6dcLhclE0g57atMFsJCoa/932Wd7PXupZhr34CDx+WDcj
Xs7FXQpQC/007+QDt8LPihBWi6Q59VoR05d6jOZr82b0hBwXPvSCx9adXUG38zPvHrJv/OcZGpRZ
LitjaeJZz/aToDqwQa7RpE9a/EtUdqG8N9Pd0L8k8vfryso5yS9Ee0XUofNGb/xkND1d2AjTbq4W
97oQpm9brYwyz/qQA4FbB9CRgk65Lhvt2vqla9u03ekLr+TMWxD5fWUGukTMWnXpcBOMnRW9zMKd
wUUm5pgamsjJrPW4zYsZ2YDgNmm/1ehlzEovs96vbxtvKZQdCWfAbs8GwGOCYrZbAPUFkVtYvMCD
ZztoOr3EFPCGwdAUpoynTX3qwXGKafS7lMCEbP+CT4+61ZTtiPtJrOQ4TPZm8FwbT6Vk50nNCX95
d4kmZ1LSqBrFcULFaP/hqw/qrbYdfT5o9NeU88dykJOSFMs0FYPSbQAA6lIaAQVKsc5msWuzh7p9
RjOinYl3gBV3dCxOkO5iXl/j/2OJn4IpRc+UJQ2MCoiKHTg1FpBPHTI5tbUU0DigkpzPXXYoJk7o
yNbIT5mUj62MLu5iMv6IK20bRmFn8rZKebE+0/BqkopeVBVvs49OmdUVruKuWaQC0AziNnoMd0jA
obEqymxh20AfeYN0zDWtpNFrqnvMtwTwZSlwSRR1t0yvyeT9xU1eyaBucq2Neh8kMZTE/FF25yXd
KzywAKJn9HsWm/Vn06gIADzo6GYqwF0v129opE10jg1nKzoyyQAGRfH6S/a1VJQMibURAB0OaY9s
CfTJTtzI7rzjllaYZ2LISDmRBgAkzC+NeJ4HrRFhnBLhjL7/SNegvNIcpK3wmpxkvJlnw+ZF3DyZ
1BslaKVJN3s92quVI4azrQVeyk1G8YRQ1sIs47w3AwtQsupGVw5deZJ1TmmPKcKUyai8JAFrgNLn
qOqTIe/JiFq27ePSw/BW0E4cbWBpm6GSLCQKKzI6NS4PqLLUOCnHYfYH7T5FwqntdJ4JZ1mBtQjq
PLQ6RZ44axRUoswtSYuboN7O/cYmyGm8mJ04Hfr2IAsJgnGAtmLbqNe32ou1FtZgZ1fHV8W6A359
5OTtA6rodqYJXhvOTiUFj9etAjmJa0KpTaylRdW7Rhf9RnHl5lVL/F75YVqc5whLH9ZLo/axk+Mu
k4Vi8YtmN+WPbbwdyp/XF8JMb61lUGpdClOcT8kS70lGQf6Re/WN/FJ/r35IN+NP3qQ1b0Hk95V7
UHpdyQe5BT1ce1+H73PypCWcbgyeCOoOCXUeSBaQ6PwJ3OT5TrVuZp7/Zt+gT42jXMKozUCVi3vN
N6ezgBSgyOMj4mkX5RAkbWzRDinG+1qz62axy061rXi2K/F/HgNDCLQ+fSqiC3KURMYgBxyx+VRN
z1b5K005V+WjO+XKXfmIhlaHbspzjCzSGABuGFCRBHsrc9vajlzd7d+iH6NbePG55hbdOadEZ4nL
eimmqLVA4o5uGRC16kBxvH53OMdEuzoNTbijNgIQqs3cND8V4OfDjIPhXZfCDPJXZ/Tx+2r/AnVZ
AkGHR02OhHIzvCOpU12y/+l0C2DhOOviXKGPJMlK4FBLMmb3YNyCaMJ01PAzXKptjSoQRw57/1BQ
BJCugjtJmTdzyEuU9yUMcCY5IB5lN0C3Ou6W3Wu8pPrXFu0PRf+URZm5Lhy6QGk6DH0lYdYegtla
DomSiJu0KYNTUVmg5ZzC/HUZLTHCi60HM2yrJvdl1FX31RKP3wHnWhzaTMF2a0EzcuwwU1sRMCso
fgKTQaW8WJfOljXmaCGKp9LrBdCUCLxqGk+EfGl8WzFXBckAbZc0H0T1XudlWXl/nzrOFuV9U+iT
FOgZrglQnLJ64NwEVjIC7Cl/Nok6RFNd8ljW4A8n4MYADdsnxiRyonPwuGwnpz8Ke8S433jT08xs
1lou5baqXGwWWVgC4JIstygFEuLbc7crbwj5s3Q3eMDOsNEHvUl/pnzsK2aAs1o15dHGKsnaVhYh
/U7dFy/xXeSa7nyudt0O/D23cm/PG3NT3Mgno3NN0bm+6cTXfLHeK+mUsxM05Jf1uGp9GZTe+eyY
5nPcDHbV34jI1WacCJhpElbSKM+nS8ISBcWw+POch3aV6Idq6XZKUt2FFq+YwlsZ5ft0GCU9DQTZ
lzprE+W1Gy9h7iEaOqhjIjlJ0p47MIVe386v0JDEEH2ukG5yCMplyJe8Wnxk1gDnjdxkLhR2CFqW
pR3cpmzdsEALqVE5mFveaY21E5IIIEkCpobCmzGaDqlZ3aHIwdl5ptFffRdlgKRKFvJOmS1/nryi
2mXTWSruOWvnnK5GWSBJqay0Q/s92mUavzrPp/ZUOwQSr9vXpV1HLnmRFoNXctISvLVRlqkckrqP
gP23zyMnqI/i/JCUnGvC9tKr/aNsUxe1hValOYAN99N30rIVgI5g2EcnwiDEbwbiKK9GmaQBfX6S
npWLbyadu+gAQJCeVHVnlKmdZQexerl+dLwdpGxQVtVi1Ktw1RFmYtPnOfTE5tt1EcwVoU1SVclM
L+7IpXuqY1PQlQAbmCjvgQgoT7T8Ccdialyt9kNe4Mus9BgrcdSKVDVXurxH7UzdKpsePTJuug23
jZf7k1e63ZPlcpFumJtooJKlKvDwBh0IaxhMyqxiTPdFt23CQ9XdltZfZPkMwmwvKpqMJgJK0yup
zFNDnjGVOoZ+NcqvhaLfG1HjXz8rdky/kkNpu4gxzbhLa/UDdEl4E773Jw2jqRHe+dp2KLxspx4A
1OVeF8vcQNQ0FIyhW0DwoSy2EcQlWhURJGnjoRifM2Wv8qbpOSJofFLS1NJ1rWH5QTnbRbW3EAJb
PMw2pqp/rkOhbG1d11IrNpgX1C2A39XPUX/qw9ypY4CevZfJ4/VdI2fxxYOvpFFWN1KUcKimEImr
yYvD7DDlPU8dyJ/4IsKSFd2UDcVE79Tl3Z2XaIqjHhPK454kGIFT5Uv3mW2B7JHU+K6vh+lFVsIo
HZ8aoACE4BL0CxT10tOo3QuVbfJQhnlSKA0HUY+odBnSSiB1sgXzpU4Sdw7QX6nxPAfrfADEiWtr
AiYKZHqXmydVvSlVDUpSAbgy9Q+AzPCu+BbsmswOX8oNXPL99R1kJn3WIinjNxrtULSFjvG2Y/KI
EQJEPHtglX9khNUcRLTudYGMW4WRMw1lFuS50UBKHVkQJ+nQJZgYlpDR6IOHtImA3u9dF8IKrS6k
UEemDppWttmCueS76LF5JEVf/bapHOl+umuPjS3a0av1K/2Zfb8umLc6+gAnM4kDpQfotvSijp4Z
H+dg+/8ngjowqZgNpRGBNtDDwUfKe9LITlhsrgthKKKFqRn0Xyio3Bj0LS70ohzmUUIbRjS5TZjf
6ln0dF0ES/MuZFCakAD8f5ZimTylrDdjs+yInZAcdO5t4w0vNcxy8hfSKI3opWL6h3cbIxF+5Bjf
IhddD8FmcgLM+3a1nd3EnDCG5RohE93Lsox+li9TC7kxYrSyqzCy2tjt++ihl8UzStc4zbe9a+3r
owKEU1A88l6prAgU3YIYTwQpEeaoaTtSgsHcUsouAeGMssm9cB//HhO7dgcAIze/y5/LL85ZMvV+
JZBSylQFiGQ/VhOmjonVB8SdCaxKRwTm17wRj+CaFGytcCLOXWB4T6yT9CRIZMTPJL+v0lOTYSSR
mg8YDUoxQtjcidLGQjvCJLlV3Ngq72HEvBUrcVTQYQpVX9VCO/lT2z1UUXS/VDxKG7JRlPtcr4ju
VIxKxVzGQjL8YVDcWpudwvgu1U7JY2fjLMWi4o50yFqxKhcQSomTveR+znsm8BZCxQGCnpDpxRKQ
R1lgB2HsxUV5kIx6G7YFj1edJ4uyJJFZa8pUA0QYkNxmB+xUxYlKZ8l4h0PO99rhUDZEiTKjiK2y
8iXtZ20ljl4cFbSgDb2dhOfY2KExnHOvGNEU1AGYACCSBIIH3aktVZqUDjGeJulz/IGeQ8pnCAbI
WAk/qGalRi/E0YdmCmWllzqp2JLOO+kAuGmQmv1Gev6DlTBf3Io/gkeGKr5u6+ciqeMLI0XOUuDU
gyLjP8Ad235j7Dsu1RzbSn0Kos9vihYjMIt833Y/LeW7nB5NhZM7Ydv81YlREUCQJGOS57XkL+fe
K08q5pyXb0ngKqdlT3Dp63PzpIy29sjRFPaF/lwbZYHLsuraeYTJL75H2abwq03igvvwXoUL2BLs
B8v/n+kFPnrSP0Ual9ZXjiwtziMY/RgEhM12EPcCD6aDbeA/RVAGfgzKEb054BMRzZOivIo1oUL3
yxbNZ+i2T5ef13eRfPEXTSRUBhhuYozKhCKqrGONFQVFYusx7NWuyG5kQPlp5Y/roli6iNkpCYOs
GGs0adrDPoMyLi2aqQvA4sghiFnkY8+rHrIMFno9dEVRJEMBQ/jlCamJEZrgQqlwn8OdshO8fygc
eU2PLPsL6kPDNAH3AEIW6l6VIQBnZ0Df+aLhiNKuFXaB+dyBVv1/3zL5Y/zHIFyL9INcCrJh6JVA
9zO9QAtu0OiuJURoB44DzvwZ63AAAIzCFupRGngRLvdtGZC2GUVgjZjlryiWbCPxh5QHiMBStrUQ
6nA0fdYrQbUKXwmL23qa3RGn5cjpeJaQCx7lRLCv7x8zLFSQzDYwv6qCsIy6TTWY9DSzNya04o4e
ARonve+qq6InC/3FG4Fjk5i7aADwEDiBugiM4MtdzEzCzaZFAOBuj5Z6bJTSHkZOvoEng/Idc2NU
jZiNuLHyY66BRyy7tTLuxrHuEa7Pn5VQCm4Bdk2M5IZMpHdHwl7hgQLw9yzYhtduhJvpObEjL3NA
cNge5AMvnGdLtzCOaCDXhb4Wah8xn5VqQ2H4iY/85AcRK2mi491i5laSrAMSW4ZmqpQ+ZoVmTlJd
oxXRPIfxTZT9LiaedyRhJW1gca+QHJeR+kRy8nIpJlhF1SLAUsj0hey0TnBboP2s8P4FXS7LKgH0
AXqO0T0CmHEpC4QLFSbGq9lXzu17fi8BEWyEZdq037MfmJ0Gz4MBIx/aEy8cZbnitWDqmnWaNsut
itaWvjws4g9d41gn1sI0PO80JHUBiUnnDJd+WMDBDSZzI7zX9Fc1PweaZyjf/sJa4O0I1wQsEKCl
U/vXa1pl6AWCwXkPpc8d+TnblI6F8bpw2cwP/PCTtW9rgdS+tdMoy5OI3sRwejXCF8Hg1H6Y9g9u
HcQfGD8HYhClfXGrlLOxoHzabRTF6Y791rwNHvUOSyIXKqxcjWOemEkOjB8gC2AikSLSbdl1agrh
ZBbQBfRbzh4oCQrbBGYAoYiWv0W8+0XMHX2/CEQCKCPx+of/utT5cDbauMO0G1aoV2BjqkBKrbuh
4rQumSHB6NbuupawzmwtkHpHVi0mfyWjRBhjnXNEMQGXEYl4iWtLorzIYvRCnYwx0OfeyCB/u+12
7VvsE0KM0OW1jzKXY+kisG1ReMKk8eX+jUucNVPQm35BiF7B5TbNnLIM6/LqhPQSlLU6gSe4lFCY
EYg1WxR9p/C+znd9q4JF6j42Y/f6wTATXhj4xvgtkFSITb8UNHWGDnQn1fSNh947q06MupblES4R
yUvdbKvxBLLiGYB9AfNGBhwX5rcuBcLoxcUsd+k+84N9fpedo4egAGsEsRiooe+afepG4b8h1yFL
oVUEOUoUHTAaroCN4FJyoKdGkgaY6evRKZCJjyaP44zlGtcCKLVQu37oVDGL91VzNgEs2e9T6+Vv
zgveCvQeiiph1P1yEfMstTCOYA6NfLwI8BDexk/mEeVctNDY+kb9ljncMiQzT05c5H+FUkpiGn3a
NkmApj/k7apH1Ys28m0BCLVwO4CMVd2Um+5p3PGaP1ljD+BdAnieiGAAyAGUrkhiLKSTPuK1Wt1k
7eMcPsxJZutlCPyxk6mfB+smLTm2mKWfKEgZMsrKJJtCwqxVsrCa0qyGCgW+JQlOgRa9pvLEpfbj
Dtl67/ppsjRyJYt+qlQzEqKRjEbHHF66C+1gub8ugGVG1gIou9vXkTh1ZYNHfWM6A6AxhDiwVSt2
lvDXdUnMpNBaFHVWE0ihlaZHnr7fV8f8hL4YT09sYGIfTTuwowNGts8qZ3lMV41XA157pFJk0Ykv
MHfGlVDFi9+8jaYDs+/Eqb0YdvtWPZe/clf8ialPzkJZzhP4FaoOHiTgWdA8LVKUGFYdJYsv/x9n
17UcuY4sv4gR9OaVptmkuuVHZl4YY0Hv/dffhPbuiIK4jXPmeWK6BKJQKFRlZZ7VUIWOObkjPvL7
u94Bb5LLuzp3IzTy7bdmn2ogeH10SH2Vu6qTFGD8z+Ji/1cYxnCSzqOCT8WNcWvxxp/3IhlgvgBa
IlDStPijTXnNZzQrCiHQZGd8wVOGzoBQPZruNToWg1MEktf6vBcMzyqT2Uljnim6CIX4bPiyzEe5
OMk8IsPdE7dZGHO6oxk5gg48dtCrkb9GL3Gb89JH6ujsNbP5dm/YwE0AiRQDdaMZrC2dJ6GrAvaz
xaVRsgTL5DjZPGbfvRXhzQdiFR13m/nJHaEZN6/Am4YTZnUwpbXwql17u2KBWQqU+oplgY/poy90
YjIU+VJhGB18bl2m3k2T7JHC4ny3vVCFITDMsQDPCpV0ZvOBuU7VocWo4LRonqk9FOZTqyx+wgXy
6HSP2Q0C0yiIe1DdwPAMc4VmOkFTRiEAlWl59B180RCPW5vKBMYcsrlJHrWNMzeSft0voBqwBU0V
T2Urq48RnjpgpZ8xAd3Pdf1Lz8aRnFthbp96FJw8a2zNkAyYWD+mS5qhM9NFBtoaaYfoGyNmoJy8
jpWflpqsXqVTt55qTLCaEBoRq2tN7yOPdEkNnuosFvylnCuQCwvNHDmFPpu/ilybiJ1qSZNcDaSN
QgiyUKIKZcm/pl0JS4PWj5jSab8Vs1G+DHkOetNFHMrU6aeuEZ3SKmLpUK5S+wM8qWbtxlPcvsxl
ZTyvrVSOpw7N3NmfhwY5hNl26/dCzozaVSrD/DbUZYnCRrkSyUbf0Py6jJ1wHTVGb6L/P8ma21RG
Cc2AGs6a2RkdgzumaaybGJjtYuImGW0kqasRHzghee/IbXeUnpHNkcuWeDQIAVpA9vuTcZiP0rWO
HjFxasjl8iSYqCNech96XjbG5iyeOkFQMJq+RocFxMIKZglVqCIkZ2DASfT98uJ2z8XGW5nwvygF
mELyRQuW4XtSnRLt3mzCSOZkPbuHfGOFCfhCpI5K0iD0Fsuxjb60HVKEkWNjt+mx3SbmiEt9Va8S
BJhQZwYx0zHx6ERHdjZP3RsxXowB/9yZeRc27wMyIT+FEMloUO7aKkqdLPmRRg8JRDskjhNy3IKF
6Ra1mtRpOypQ317weC8y3VdJ7lhlnUJ6T8ZVoIM10uCR23M2TmMyPHMWYFOc8RS1vg/kOA1+p99c
9sDdDGSzb2yF1pCJLNUFRGUbD4QTYNZovkrfiYd5Z0hlQCS7/8VDbO1eappiyBieFnWNzXmgJSdH
VSysQaUN3kpUULr5f7UoPH0VFTRhFkvaZSAe6zjKVCl38jTgSkxXulbOOZSKKB905ETfOBb3o9Qf
i2zVZZXEtC2zQgxMw6HEZPMxmxzVXl7UgwzFGPEvpnKA6Xi3x7hGreoGNI2R/K/No5ZMNtE9hfy6
vKi919LWBpMcRKuB5LQCE96k2SQJI/IlWa4ouUzSO5ct7eb6W1PMtZ1OqCX0I4ihR6BVqhDaUkEP
6oIROTAd9cfVyDG4Hzjevx9zq0SxUEqtjkSOEsyqtAr9CoH0ZbL1k3hTBdWB3Bg/4y9J5XIM74YS
oNotkBpSpjzmo2biFIMdH94/hdaN6E1n6TiLtnANaXpfc0qIwIPOMTTvyzPvQbV77nDmUHTHSwN9
hI93W67UtQWcOEDi1S1JfirdF87S9pr41h8DJssqb8l5tA7gvsY3nV3lRML8qgrqsPQV3mWz65kb
S6z3m0k1grNORDukf43BtoluDJ4wmVMCz2qLN+LLG+nmTfZ8eYmXP+En1ehKMAZJKDISSn3uITM/
GxLhxK5dx9wsjTkJEtFq0lq40RrkVpNyiFMIhWlPA+RTLq9l91G/3S7mCEi5Oox5jCPQutG5PamO
dkxvqHwn1P9c2VaP5G/AurR9hXIkyJ0p9P2jCyqTISqlgCQhTb4kQ2mn6bHp73Ie8cTuNm3M0Ht1
k8WlQiJbs4JvuLYvBE3bwuAV2XkW6C5uLDR40OdDDNRxfxAOMzrrNSbAkgDEq+7qpWhl6d7l3dp1
C8tUcFW/4QkZg0SXljyxVhIO0ejEki0n6KSWv1YuePuzIWA+wTcoKuCHoD2Sjysbin4p5RmiDWli
58Hi4aFD+5yvAzg3c6cKNKf2q95ugV/hEdjQbfmYfH8wzdJEVSuEwlRj1YKmy+3KmJ7SpLMlicsk
TaPDJTtM9NBztc5VDWI21kPkx3B7CHhGd4KNEHLABJ8vOXQPq0eIRjutb7wWnCjCWydzBaRTGZmq
WJBw7I5K8pqBkxVTYLzjTX/l0yrRYsUWUu5SVpm3jwWhJUsXBfFpQA6Ueb1oq4+tFx+Lw/DMlXz9
HPyxeRtzTP5faF0Sp2lCaTiTY4GpxN6WQhCo3/D6abtfb2OIcVBFKbDcWISDwgfBFejqAONxjwEN
sxe+HpvxG+ncyFKJECL7ZWAcGh/4Lfk2CwYwbk/PUmrzBEp36vD0A2omQgfaJ4BF4C/ahJTVMONq
pNoYlGyOZiTo1dxXmFQ/Gef2qbVTL/1SPctn6/FyZNnpT34wzGILVMx0G6MA+SjtRnZwCnxg/+zp
AF6Tq9zh6jHsxpf3ZbKD+HU7DGIvQqBS/Fo9TU86ICjj1fBqPqx3JKCjq3Go3/evnDXSj/d5O/98
3LdvsPm4aWLOqHAhlZXP44tsOGpoARxnBtGjdDcotvhavVAC99SuSrv6zksb9tdsoVNvggQcnZaP
WztH02jFCXI+S7nv+oOhoZJn3I3/nsuFbuS7GSZ1MAUBYP4cr1Q1FX+VZvKTz1X1OfH6aIK5wNNW
iES9wr2n3VA6rs5vnzvNKSa7bu0soMONgotHfuU1gD0cOJv4+dKFcdrbU3FGQL/PdLb7uk3TUqBv
rMw27+grKwG8Ee+E+/I36lD30fMk2jwE/65RFdk64igmclgcvdz2SpkQMwrmkjhqrdm65HDWtRs6
Nyao+2ydEzorazTCOZewuc5CwYOkFbQOVT4T4ufHB77gxhLd3o0lfbCqogeSKVglW7spA8umbRW0
dV5bbzkYzhqKh95xxCseSn/ngffRMnM9JEnerwKkn4Lkt/mVnj7ASK7Xe814azeIx5VHJ8HbNyac
JotRa0akQYXFuqnkB0zDXt613Wvoz6dE1f/jp1SGNla7ShmCOOv0QzlU2nHNxG+ZkPMIZva/HarZ
OL1vpPSMf7RJPk8L6tVveOIMlRkn8QRPeJoOQJ1dZQceCmyHIQybtTHIuEncxiZJRtmAgOp6KO7r
w3jUvCbobhM+n8Hud9zYYhxDlEmRZ9CxxkU7eAsgiX1pz0cL7th+a24pF7TxFyzGH9fH+EYxDCqp
UTsPMlEuDkbSdqEu59rtZQ/Z9cD3lbHharEGUCXMSCGW6l5PT5b8N2mkDnIwdDpQTGPvbbJaWS6g
e4RXjreiC2x5gshx8t0lAGWmiZg+kD5Bl0CX3ZZCjPeaoZCHdphdM1keLn+lfe8GpBFzZiA6QePm
40GKChAENqMovuWpyVE6Ck7tNQA80Cd87PEq/Du4A2z+xh5zGSNjtOp27UAP51fXoCT0UQ13qLJQ
x2l67ZTEqSUqYInWF4oFjKU+mbVMtxSo0p2Ul4TgfRGhRKFCqEA/GKC91ahoesAD4ewlGwC4UaVx
Km7JBiYQG6yiVVh9IGSHvg4mco5F1U50w+Zs3J5zbA0xGyePszItldGjCJMDGuhJR+VeeKLM+6Kb
udNRfeay7++93LYmmS8KVuhmkWMNxRFvceiMmfRcXhm+7GYPvCC4vzoKA5A1bJ/GBF1RxfxcnSDo
kvRYJtD4GWXeB6ShjU1KJQA4/2uCCbPiZGTLSNA3M78Mb8pkxdmsbe16dOgQJHGKA1pcGA10fl7e
uX0PebfLhFwhzYF8SEBgY7Rept8m6fd5tceZR6qwQ+Stidv1MWFWTaJs0TPsFvndLfaM7Zp+mQFe
oIfMUXyCAcjRsTziCU7jSm9i4M2xdNKzcOC9GXeP4uZP+VSeJ+WsJ1VqoV4jh2vrlo/rKccLIIMo
VvmkD46ZgI4wOfAqlRwvYjEsQrpCGrOABFFrUK2+MAbz7+XN3Ls/tytjjsRI5pyMpAKfmvSYmS8t
1IDM4u4vbFAsJFB9dJCErnKTNoq1lK1zO1qB2Z6a5a5Sfxgq5zLb/VDQEQL1l6RIqN0xJoQ+V0ES
DqjiCmHV9btMeCK1O/VOuOPGBHOiZ8toEyOGPFOx2PhK3RN9ZMeHFpP17hqqL/FV7ZQ+TxVq97AB
5QadDh0D/awH5JFs9lPVI84rsT2Au8c6G+QunbzLW7RbPoA6zR87jB8MXZks8YzqPhW9byO7dJXv
8Y12rZ+SQLgTE0w45571GuGkv142veuBG8vMs3PRVjBkSDMJ1/Fqte4ajAuOvAbsvnu8r47xwIi0
pDQssw8gaW7LxY3Kq+i+6YR/CsYUMq0ZwIZjOuGjA9bWmMYr7cvkkGlob5Kv5cGc8MAloQ46sdUp
rys3caEkGx/Fo/JqRtxJ5t3vuPkLmB2ErEwiSYT2Z9KgSZ5KclBbTkqy+xk3JtitqtI27xfUmIii
2nF8UzecnJdeWZe+IrNPWZlaXUlGLRA1glZybECsq48GZ6mSa4k0lddHBo+UfreABfWfP1vHxA5B
LNOuj7B1dKZphaJM5ZhBcpKBXLVchbPC/TCyscaEkUYkEIxM0eWSvxo3ejj5UMjrj0KBhqVuq4fi
QBpPNWze5Nvu1kG+FKMz0AtT3i7bTQzGk8xMUEUSAykV6VyiVf76i2OMiQjIueEEQC7v4wGYAB8a
5V4E181sd9oj4EeOOPxNiR9dBQ2MCFDUArfTRyOmJYx11aL0LS4A1GCSUz0QjQNp2EurtjaYkyw3
eV3jLKPIMT2XPd7/j3X+MBphhjH3TOSx9+zty9Yac2pJVmogcUN9aCl/1uahzznvo737Y/v7zJHN
lKUduxHkLFbrKYtu14Jmy8D5Col3ef95C2H2v4aCeypSXctqEJ0B3DZ97fyNBYRpOh+qoZj2cfMH
YEBXy4LcrzFY0AoQ7aF2L1vYfUzCsf6YYFLOaVSlheiqEcRghFQ9TB54q0/hYhqeksTlyafs5pUb
e+wbvBubLEtWqtl2etH9+UTFfsEq8tyHwlnyxKN1213xNJj2FylBJwb0aDLmsphF1phqGw0RRVj5
bnypg8GPD4mTnPKn2Svc2Pv3PFvAjr2bY89sM7SzACVoPGPX2y67WktQpR44+7br5RsbzJkVigHC
IiaqdbKvWfYCYkm/BtRvBlJxPswebTrKNtIzh0cKs3fpbhfHHN9KKFEMaNALFCRInrlWhuRF5ty6
e5eiLIGgDLwhkKlnmw9jnRZGPFkQtTISe1heY4E2T0HgnB8jlTNbtO+RG2NMvAANOapFC4wBGhFo
RwMEN7fy7XothZIz+9BPBmPQWbrh9TR3o8fGLBM9lJXUoJGia6xEO80fapGzsN2NAmYAY3QYwwW1
+8fgsapZi2lElK7rCnO2bRvqmfScLzytov3vt7HDOIRhtEvTCAZNJmiHo3Sl7+arWjrDK/TpUNcA
A1x+7iJn5eQVO7SyOGYKBvcMMAVhkJ4xnC1Kl1QtveAfim+LB+YBG7LXotO8qIEp2QrEypcjKG1S
b7pKnYZ7zHd3cGOfcZwk6isp04CpyeVflj7Y5b/H/X1cIOMimIExMjBwg9QYSTbEVOTxiRNFqA+w
2ef2E1If2uRIfYlMcF4gc0qVBqg4oxwoIZWBJi4vHdsNWJuvRf99Y0oZoqHOG4BnsvU8YKSzfWit
B2l65KyI5kOXVsSUiKyuJvoEsuFADDEqbYONxS8CqpvBK629FSMvWWIuZ81EMW+VsP3rzeKIDv16
k7+6pTs/E+zV7eiIhwqErN1z7qmH5mE68mol+0dv802Ze20sQKWPMjfUpfCEFY66LzsZqFMzf7mt
0Q9IbmH/mXeF78aVd6Ms29JoTY3cJ1i3nDwLqERJp7XyObtIj87nb2uisgHuCirm8dFZhnroqkXD
0aaibiLUz6Ig8TVvhsA8sBhHlUOJuP8hwSkCfKiGSTd27L0bpa4Y34CbjvAw5bb5lc4SVmfVte6k
O+suv0c6FHK162iE+rTMjVnGhYo0zwqDqATji5E/AUYgP6ygVgPhrZs7vH3bz4Iw3ox+t4y71WQO
O5RdMBcsYuPaQypjWFK5Ejxyalu7fpI8zIHa6wNnG3ddZWOROfMd0ZOmF0cU8/DObG8b+zGHlk1u
G7566H0ReDluzWo3om1MMue/TKK5LjDoh4J3cv1GkHddBLQyTLjKKbtZysYUs3uyIUbA7eGCFebF
WUDdqTvK8lU1w6IMOB9y31Het4456GavlYu1oDNG4dl0VfVR82nDJ3P5Gd7/OA1/rLEnXI8nRaon
wAbIU+QBlB3iXQCJYNUFwwrI6ag4GnG5qBrO52TbWqWMYZ9hRUY7HlQIjZ4NtNppb2u51W0KLKvc
GIQhf5Wrv28iS9qYZ5AuaAxs4kBe6uWkKieZ97ze/56QRtfBZYDhTHZlUdqmbTIrECs7zj/gKl59
WN0sLJzenn4UQfNInH/Qk971mY1VJj1aS5IqlYw+8QQWBQHlzRT7Fx0piULp84LL7u2ObjvaFyod
UGZSlSpVFcEyOisY68YVtNozzSkAttmpdB6h3K6fQJDYAIkxZhdZ7yxARjbkE5qEutqZTi2ICmbK
hMgVzXl0J4xeuWNBfl8+gLvLg/QXRiMwBw1uio/3Ua1O1ZKVQhTUihNNwVjmEMf5ChjY4bKd3coc
eGz/GGI2LbHEbrBAUIkYXUO4lR50SgQAB3H/QbDkLYvJYNtJ7TNQEAhIlpJ7EUJT4zG+yXz1wbqb
vQnAPWjOnbi8l7uX+2aNjK9oo6kB2pVijS+0dAytDpdOzte/V6+ApulfuebGHHvtFaQzlhbmFFFw
DO3GbEW7U04tj6Ri/z2yMUS/9ibD7SJwvlZrnoeajZnvb3rYXSOHcDLnxwzyQb8+Gv41QF+uBZVr
j+M3uzftxjZz7VValgmzlcVh5YnhYjrFdew0Tn8kkjuG5o0VykfyoPAgQzyrzA0YDZIGUPqEClj6
rK0HsdNQL7QvL416w6ccabMy5urr0fMdxJGq1YvXUf+4xK+Xf5/+jRd+ny3WlF1e5xJGhuEevVdP
BzkV3Vk7gbEikxQXyQtnPftp2PuC2Bm1te0yC115hMof5LoNqPtr9+RE9VdKL7vhuQZnj9hxNTmV
1zmNS2Cno9yRNE+DAI9VJpxV7QblzaKYSEIqUhSzvCBlqK4T7Xqpztp4XenfxXHmuToNgZc2jAkf
ihTFWqtA8Jnea7QjSWuWKnLK5jAdeVMEvK9H/31zpuVkRZXXxLrM/Hc0HoG8sfXFveyBXI9gA4ds
rHqHIg4QvlCgCTFAgHZM9zo78mEGrfNfpTybvWJihVY2cUIqtHWz7r5tz2CUsKee4w+cU8vOr4OJ
kAIdIOCrJF/G7pxE3GPE2xkmLuhVralRC3o5KpS5ygB/F774St8Wipc8xJ4IVZgD7zDx7mcWFpGZ
+tppIPGkwx6jS3VKIHsRlE+L+0+gV5z7mW2FQ1s3EldpwPuwPdbd47SMTtUf64rL1cc5Uzr9942b
IwlO5lJA7p2f2mD6ShEm2lnCU1Rq7L8sBb07oM4Ei6EFg44Rx2OQKHjNKzKxAfvIbNGqf+ZyXHJc
cT/93phjAoY2jMOY1QRgDOj/OMtv5dDfjicJ1E6Qt3Tz+hY9SIhPcX1lPyaiCv+m5Wqy44NZM+iT
EKUjWiv1CX3d+qdyxJTrWbyVH9LrLlBPzUN8p73y8Gwmdf3PERI6AboJQi6ZfdOkjaEvldzG4TrX
7fM09WuYkl4eHLHKzLBSc+k4aWLrL5Vq3en5DDyYFitHULwsR6i0Sd+Q6g4+us/CYMdaXSmeLk3J
7ACZ107uYCWqJ2PQ+mlCePTG1aqIW1TietPqUYOeW0PMwyjcRfFk56NPZL1NXX0uhNyV8kiXPL2Z
6/t2ntPvEB9OvoudYJq2lq/CaVBG8XWMK5A51IpReuuqNqIrpJaJDitZqu9SS6Tp3En4LzeNMogg
EBFXZTiUap1NLoho+x7ECnWR2mlUR429gkGicoeii79D+wxTvxVYLTIIQRJJduR0AOnDqK5ZMEnz
UD10lVzkjtbJoBSdK8DXeslaJRdF0uFRVzLULrqpOnV6rX+VdK247iQx9rtMGm5lIhYipuasbnBQ
sB6WcC7T4WZoyvklHgz93CrjdF2vWfm81N1yL0OLJQZXRRqjMN0I5k91ymOUzItJfBaiWTw1kAta
HauLqtYjU2K6KrhCfspS12r2NK6Nc/kK2gVzQEEQU1RvAwMs8Vk85SWZyhY6AofJqxMXsrl0uEvX
HBJQHHN3Iz9/kQA9F131SsSYC6+cujNWj2I3puj+67RMUNArRS7jvMhBvx/5nVPcoeDwU7VpPQyU
ASDyGv89FcJHi0xciHMrmqQsy8OqzkA6cicNEBDvE2cGz+Hlz7t/G76vjckirCaHPKOItcXq/QhR
gZY3v7kLQN9+PSaFyK1xleOogMy2PXgy5rMxfQ4VAf0gHrmTCbzVMPkDkTozjkFyGdQvws3qVoZT
HipfRcF7cgvVmR7Lryp3/Hz3hqIMvG+6y2BP/HhDFWokRkUGPOL8g5K658iaMQAOuhGn/weiyLtL
3FhjNiwCEjnu5R4l36nwBv2LCqqiyy6xn0lsTDA7lpUSKRV4RUAFtKZzfKivSJAFkkNF3HTecONe
tqSAnxtlE9oWZulPl6ES6qyC9JNupo4EqkuQ/hkap4y+l65sjTBZBCaRcjMqoj6Yuu+56MygCp2C
ZvirT7e1w4YKPWrBngLcl3CMb2k11DyldAIbXR5QjBz/YqO21hjPk9PanOfVMMA/QD1vPUan4UAD
IeU34x6uvf7V1hrjeWVh1Jk2A/1oDolTDt6sfc1bw4mE0MB9PvlN9DDVvPC/G3y3VhlnBNoyxxgU
nBHAY/B0mXfzCe9SzDclOcAEwPFxHyG7/r81yUQRY8yjem5UgXJlJN/GU43BgvW6AMcx7AkuLxvb
e+ZvzTGlCjkq1UatkXOqPUJkahK7bc3ZURPzh2TmrlUtvZsWSLA53kN9kc3FtnaZZ4pm9n3UljgT
6nlY0HQZ/MKvn0GHpgC/3frNM09ggLeXKtM7SxCbJ4Fo+LBOk9vi7/9U0Uenq2zAWt3c46sp7oXL
zSLZ8ujSxlEmLOUYGNLvOu0AjedgGXZz+K0FJrQkUdfmemMaweL8Pw175VRO8qu3QRnj6ugmWS6Y
xC9v3m7QRPNRR1pigRmYqfrOk5UkOP04+dKj3nzJwKYYq+SvPGRjhVmaalRNXTdvjIb/eVFGKIcK
X6h4iEiJcDhBerfagGTxz6qY6NmRsW2aBf6RBlJy3wcQHD6iLXBeHcW4Gv1/0E/aPQMYugI5ggkY
o8JEF6JY2So3mokI2gbpD8qcCHc85fdUj4VPib1/Ajb2mNCCCaNo6jTkCvRqLYGKKlI3OiSnKqCQ
KAyFpw631Ul36dM539hk4kuaqVNtGZCtGg8iBm06h3iWN4YWRAJKnwdo2z1vG2NMUJnaKJ3IYgrB
Oj5YoNtUO47n8z4hG0SaQVBaoQU6qcOll98qRyrGYn0DD7LT2vIR4Pyfl8/a/3DLP07CxhBrrfCk
iqAcSaf5Jej6Qn5OuxYtW3IUr3XqMzRNOSY5e8YS6pptEUVSlEiIlJM33Fd34zOS89REHktJr3BE
/sog1D7ekNfozX1MYoehXIs5jkm4hJGPm+CMsvl5eLthl+PCk57+H5v4xxw7T1mAG1nWFkMIksVO
nsDy9qjis1a+4RhgXsHc8j9Q294/6+82mZi5GoATjVNEWe3Wg3FIDyUgvvboUVRD2UDqgcvHvH8Y
3i3SXd7UrpJJmXIzxTxP198vye0Y83ZtD1IAKZj/7prCBEw50RbVSJc4LE9Uurzyy6MSyij4CVyQ
1F7JaGuKrnWzFiE3CRQ/DC0wi85OrCthze0eolnoedpy7XPckfflmFyzb7Io7bPIDPoXQ3JpbpKd
yyvpqwDWYNSec0/sbe40AM9BmMvAGIysL6xcR3DWBl+G1JPgJYDoAcTq1vfyMTKA2OaddJ5R5kZI
i6yoigg3gnQjh1EoXcVue6WcdTTG8hBvylvOl92PLO8uw9wGQibEQoS6FabnRlcBlQx93q1+E1DJ
GB56iec0TFQRK9IvKb3upiZVnFksKxDOEWX5NgiqcFsNvXxoF3M5cNa4901VEXPUGoQTwFPLnLss
0iDshimStwlBSviSYQyZDrNS/GDicseQ9zL4rT3mGKJ2lo1qsaqY16JCPKjfHlD/GwyvST3penBr
uwdkfRVspXQ0weflTXuHZWueOZqZtCxCAhnvUJF/jaivWFxp+10LkopBZEuGnC0re7Eui5rLeh2H
5Cn7Ru/c/qhLdr68SQFQtZdWsKe7y7u427RWIW4EvSFwhmMo/mPEKZoF+N0IBO8V2CxX2bZOtCeP
SSSg34z7qbaTwPCtEHdFaXcP/wCDsJdkb/8Axo0SKSdxNtRv9Fl0GCl2kjsBKdT98LI69X2NKLuC
toh3+e9/7Pd1M940RSYGP4dYCaJGP4Pf+0GoGl6P6u2CZZPC7doYnxHXrBbTpZToAKV0qA/NMT6L
PkVJG88FrhFKWRSdKHMQ5trd9E65LxApqIx6/U1xQM1ykLlD6LvHdrPhTNCf07yMNKGJ0Oqh4qqN
D4L45WY5gKcJ0wLmNdrDl11sJw0Be7KoirIIHLpisLlkpkiFaVYzrez2QkgJC8gZV6g//hbdMtQx
R8yVZdqpLny0ybi1WC+LJpIcYSBcPBSkzpUz2iC+cazfMp8l5nO4/2iN8eFCTqZVqTFyBBwNiHyF
+z4CawH4kbw07J7n0rn8RekV+dGtqDkMg4EYHF+VJTm3Zq3D8FFahNOQ+quY2YDTOID625bKucg+
H05YksB/SWcxTFNhFjZA2HJp8hHElCis1UElP7cdrz/3+fr6aIM5iU2k1DGQVNGxEvufZT24qSke
JL05RYb2WsWNe/nj7ZQSPtpjDmUBMqkxJRGY+3+roQx1IQm9wNg13Swgtxp8ktb1/n3PnRo1IIeG
EGtILCmSNs5DLLULgPbd/aJeN+t1yqtw7e4VZKfAaIVxQYjSfYzkM5m0Wm3WIkxyNFQ1xYbkuiNG
vFxq3wzVepDBsw9O1o9mjExo2ng1rSDvzmbb2GrsRSWPx3l/k+R3K8xipKaaxBHc9KFwtB7myu4D
6WjdmyfhS/oNujg2KiPIpCrO3NHOqCq2CdwV2Csd47FsH3ySMN0kF4tw1GxTs0G3hgtJhaQrelF2
FnszyGb5SM294wyFFZCeiBY0ElkEkiRPoyj06N00OTis9OtkIY5V/Wq0L5c9//OVZ6H0AeEaIFEV
DMUyhcF1msQCHcs8XNUf8fS1H3gna+8kY9QW8mdwC3QSmU0japHkMd4UwF5DSAtU1a7i1jfYuGvV
BTO8cEfzCDqNw9u33S+4McxkwFkGVhWlzM1jMa22lqo2Ksuemp8MHmn7nvNvVsjOJUz5UPcKgWBs
A1Zzaz6J5L4TOZ9xd5veF8PObVkk7TpLxTbp432cPgwA6F/2A87Xers7N49MZTQH8N7FA5gVsi+Z
oR+q4tnsIWMUC7zpZZ4pJrarEB2tBkmKjgbkgwz9h7m+VKZwGHlkDrxvRv99s6RhUtMyIoN2bDG3
Z77my+PlT8b7feoXm9+v07qH8pKZhmNV25PxlHMnXnieRb/kxsJcr1US1bDQustv2XAxoUGhsRFY
QRuMdjaO9IRR1bDgRbz9lVmocIMIQ8T4y0e7EGpVoZ8uRkAV2dk1BTQVziDY1vpGaKkea4eUUCD9
Kxd8t8quVjRXXSCpddTrX1X7JZcgJqjdqgWndLPvfu9mmLsKhRQrb6AbdxSXxVfN4mTkRjBkGPEB
fPCyh+xmnKBq/vMhmeCnRxTFp0vkDywRUB9ftSncHjOe/mVrvIUxAS9N0Mla4zgLMKtxJrVqo6Li
rLXuKzVPAWynMGtJAIWA4QCMLLgemRzQHJdJ6owshYIPUulbTBlfibeqTXWs+rvlmVcg2jkIH8yx
IWPNoa3W6wVk487dGFjTFy5l847PfzBB/31z1tJJ0Hui60JQdKdsGm1FeLq8PXtPng8WmFNl9YZo
1OsAZtZzf4Lq0YNGQEubBKNHOdpK0NIaHJEq3pqYE7Us6Pj1xSAElvFdlp4iHmfI/rZQ1Tm8AvD0
YFaUmXOEeUdShGlZ22N1jMTfksqJCjwbzBpMK1kXYoAZgl7jseaYVqhUvy9vDf0N5u2EnXlfBxMS
yKBiIgVq86EpIpgHCRrtmicOh8tW/ocDvJthooGW1WNvgok+FO/oc1+7kiDzGWje9EN+MUI6FhpV
3mWbvJUxMSGKZLWIRTk6zuNza9zX6wJA2ne9nzm7tEOcRAPCn7WxGNhkzgahj5UCfIAzOMGSr+SL
cF1fyY9goLxH0QKDdutN973/i5cHqOxEqBKD2FMz3wLV5tga6xwP6zoLwJj/yEpX675xCYF3PXBj
gokMoEGRq1aHiVlJbFVze6VwrOTH5Y3aj6gbK8xZMvIljbqRxOEUgnPD6b5GqAJFh+EAhWV/6NEk
4Rik3vbJ6TcGqetsvhyQTNOS1IQm5vWJdDa5oooh9fcSw0Vo+zrqVelhRMRerhqO6d0PCrE0GdOQ
EsCozJvDaqKIkDQyj5bsWGltC5A40nii8DwjTLGnAGpQ7oCnCovIE6XjKHmryqmT8kwwl2DUjNoa
z00OGp6gG29I8WoJvzi7tPN8gsQmxWfphmZA5/bjLhHDykxCGgmts/ix7Y4VZngoRnm+k2/qJx35
2a1M4Rsuzz/2F/dumPF6Ua+raGxmEhgAXzdjchoX4klt/1dBcbNA+nds3LAtVTEuRzOBclLzJDqT
P1+NwG/IL6YtYy6KHHjTwLuX4sYg4/ftXE6mnMlIm/PM1Se8RkeOrgXv0zHXSaPEwoIxuiiI8tXO
iJsPj9wGJ88Gc5coXd+LWVckgdINqyuvw88eMnO2uWDOi+OC1I0/BYrNB2PuEBN6wA2yvRQDB2/9
QPJLfiSV3ZxkVMUW2+S2qKlPfzKoqGDvh6Qiih+M67VgF5wg2wcFHAFTvwXmjCMIT1lfrHN6TfFR
PJLSvTRdonVoXUfbCokMs2EQJcyJWr7xQ8Q/C/AKLDc6zWSd/A67x/me9HN9Xt27MWbn5CpriZaJ
WUgl3kCPBypPwZePvEXtOgilG5bBX0AlIz+eq6EVLbwItDSUgb0qe6ftUG+BNDDHOXb3amOGOU3V
qpJV6zvh2P5H9szXymPtjeAaSj1NsLVbnggB/cFPnw90DIoJUgZQYNE/aBMv0CkecoNAJ93M/U46
tqBAEcuzkfichfHsME4I1UKIWKrgY6QkuYuHDpRX/Oqv1GAMjbvu/0i7suW4cWX5RYzgvrxya5JS
a7NkW3pheBlz33d+/U3IJywKwmmc8Z2YN0eoGkShUKjKysRU3hJkSN/+uWyWZ5XaNX0Zh8mo2jys
x85N4mgqw1y6jyFefdkOOxc9fEZq3+JEKfrdELSgQ0Z4tUDhvvKSKAHwpCxtwpvPL2kyHR99TDwU
JDQy6cGlarGgMVgh8MonAnSZgyQUTuOJy1LLjFcHO+TfDx6yiphvl8yeYB1Jmj2ACN10ySwgaZf+
hfYwEt+DNcofu0Kc5rYELGj2Nw8FVIjghAZk/3ZPTlGRrs+8g828vw4GKcdsu3QF7YMRh0JySiCv
Iz1ddg3iYh8OmAZtCIjeQAeD1g/KddEQd10yg7RPnKl8kNXPG5e7grmIgxEqO7OaadN6CV+td0lJ
GP2WoAHQBNoJyDy72/qJ99XYDn+wSHnFAs2GsrYKVEderMnOaoj51L4AXrvKCMpvhLl8CTZeEOEt
k3IObU+qbIXc/Wv9JwlUZ63RVRLQvMfI1N3+xMdVMgPIYZmUd4gYc1oLwUSlJPHS4V5arqE2uM3+
ZR9h35i6BmIcxcSJFqn9W/NBFbYcNdwJ87akP59Eptu5hER8C7hnjLmogzVq7+rdAmtEjTqGeTbv
Nw+RCjKNtuZh8hFKWq/AEgCY/z2pHU72wSq9eUbdVnjCAFBJnn2yD5pCpxBzDs8mY0rnvRlqx6Rl
MpZ6lYWA0G0ZGJqprwg5DaHb4q2I6Y6o2EH1BQf4AyHHtAGIV8t6Gg1SA1W8+6Ee3MuOwdwpCyEC
/KcydD2o5KaKxWzolzGLxvmLOpd2Vk32uL3k2c/LdliPV4kQQZkgVcSKqL2Zp7XStKa3AjFTHXm6
ltbrwXyKd6/XZlvqOSGR6e5Hc9QeNYk5A/ddkkK8iGQAABzQpoiASxJIKG+8nPUNj8aoHACw+WKf
QNQSydV8ZWRN1LWgG1ytzjEqHhqFZ4v8++GujHuxqqZYyqN9K05VowZ7vweQrs5toxt+XN4zZomD
KFSgQ2xp0POljI2VoaijKWSR/gIme0K5CYphVzmPPcQclrDgTtuyrrKjQSqvl2KjLAdVrqJR0u1e
8eotcdXW4yyLlW8crVA+Py65tCvFlEXq5pBeieBBvNbLv8EZ/2oKDdxnGJRHRxUfUjMpV1TjWR+S
EXO8I2Tfte2ky5yAxHSJgwHK/bLUlNqyqpE+Qexcf8qbf9CCWfbny1+N/Ew6yzgug/IFeHS/gicr
j+oOA7iiZleCc9kC2dwPFiBNq0MRF/RKtEpmbkrmFMuVEE7W3dL9U8+/BPF5S+7W/PNlQ8zUAviN
P5boLzZbmWiqGlCAkPN6lX7L7eIUB8V1eUPmz4RHiRP+mF/vYJH6empSW9Csx9qs9CHtPuUlZx6E
eXAOf586OJ2s9q3Rp0lodr1T5FcSOo8bjw6CHQ8OVqiDI0zN2Bc1BipJoi65YOccHP11YlRz1s6u
+SJ95Fq45BNUKWNExlnNI9roW7R4RQAIrjvbwhMajafKL08SBynFQqxIB8+gwfapmdd7XIJKE3SQ
qNvFNirICnJdqQK8rrm2os7PV5cMoBghxynZS9UkyA6hhavSanlbJ5pbl7cJ3iWLJ3qZh3l713AG
lyxVcHloC7ZHvpkjP+dwkXQVwGn7rGZRasyevLReZdqXV8SzQP79YCHrdozGTylSC1SFzN5W9ZfL
BpiBz0BZgaQuwL5SxzgHAY7VSADsIa85b8p9Yv7qkuTc854i7IW82aEOr1zksaQMgPRq1nnB+Nhm
cerSr7WdD25uSoBgg3cNE5rUwSoGcRbjEm7e+/qJTKcKcqA+JqF1v6FWvARjdgKhtnf583GtUodL
UtvNGBFzIcCX3oneGibRj9hPP0sRNAQQBiGacdki+YMXlkkDb5JRg8vFKjoYtTR/L/S4vmraqb8i
Sm9mZDTjcAfcT/y4dCJ4Vpsm6zlXpcT8BbhfZAiuoH5oUC5jFokpWGkZB0JQhtn3/efsthUmvQiP
CJpE3zA0gZKb+mP1VGjy/E06D9TgH+uUI21yYrVFvFfh0PvWgg4Oj5WNeQ0QpWmidK6DCeL9kesk
cx8bxTKCPb2p9CAevvQ8tjDmJ5RRpLQgiAOGOzop3MVSxEZtRbTcE1/9/ZpEvyZY73V3uRvcIZzP
lttdbVc8/CVr946mqVtOKKRUH6q9QIJdgJUE4Jrpc7mNN01sOW1d+JX5Xe91/7LTkm9GO+3RKPVN
B7WbRmHDeoveXwpPVU76IPpifF7ba7PkDXGzdhByQ6oOigTkjfQ02yAuhOY/FcAUFKnpPwIUvuLP
lxdEvOzDgiQIGgGtqBM88HsnyYdWGFcNwAm1xEtcWUVbSMZT3wCBbOUS58jzjFGXwDZKQ1fLmRWY
01M6lf4Oxhw8jKS94PRwmEmdrCgarm8RXQGJ2ifN2uPYIP1YvDEjMyqi+Gf9Rf40eqKLdvYn4fHf
z5KQJBWHjCiT6x8kw8WmqeW4yZHYo/S7jdq5mAvOxDTT995M0KW9qdj6EdWoMhr1QDPtZrvN1bMm
fpdy3W6kv+oNYGhF1oEMIHJUVJ83m0W5jdcMGFZvR3G08ECT4MbB4GoRKID8nZdtkaLTB0/E9a3I
lgpmJVrcJU6lpNXboYyM6naF6ME2i07Zvkz1d7V+bIcCcuuPXTLbvfDz8hFgnjKySphFE4lmik7M
fFm7YjDxejZDaSieAZxyzZlLqMesQ7x+zv8YopyyKFJjFxWQv6unMRzOQEJvwAJOLhHJUCRuBYyZ
oR/tUVd6o0N1QUlEIVgcMZIwutmdzOv+dd53PvFVJZn++fYdaYdJhzXfE0VEH0KZbavqbCPRbBG0
nM31JF9DHZYTTdiH/GCQKmM2gOZX/aRYARkKNwqwY6a+5SmnBewB80kFFW/Au7SZvmKaKtzTxLVK
z72b6da3cJUtUORfiviAJ4Kjm8+X/ZHB3IRYcjBC3WzmqBiFmk5W0H/dv2afiXK9+FR+EjzV3TdH
vyUS04AMBM4QjtDr47aMmRt5sE/5aQPqq1zKNIJ7XFEeHhxE61tMkr4s/6Q+ZAqj5C5xxntdO/Pu
dN7npTx2WM3KtNZSCObu3JFWVnOn8P2GVVs4fF96eklAwaJG15XUbJHxhWakwnWEmzqQ7hcftH8A
LrRnI+RVBjmLo8fhSxVvV0U1tsC0th+tXg1X4G4vQlDsbByIDuuNclyg/P5S7/W5HOWkKCIZqZEu
dnb7V70R2Xq96jCxpBjUTo1iXaZNiaCZfK7D4UGyG2e8wgBOuHp50Dsbl6OKmTu8GaRhR7W5t0op
CqBT0pCb9P2pHqyruG1PrcRT4uGZouLK1OeqCYhJHmW5Ll8lbVXbJXQ8PXFRKs/CG4nzEOHZo7ar
3pMs0demioZZdist9YSoPxU8XSieFSrTS8a4TgcLqesKdsbN8Lf8rhKbhzkpOA9YniEqy2vk2ep6
LU5BWpxAuzVQ89UZ18ludy7RCslBPuQMB6cgR+5YVYiTXF70uAg7HYOXeu/ImWFL5s1Wfk0SULvU
optK4Zp7lyM08yQfzJIvcDA7l4oqzNtURYJwD57Suf0BF/n3JhTIJSuARRJdayoGS6Y0qemgZBHk
RpdMdkT588r/fqxIeLRCnWJwMRoL5jiFwLhtvmGMEw/f+iq+g0yrN6bOHr0SNwHIA6kmzvqYL8eD
afr5vyq1lJmGoQXarXCbzrbxw4xMUPECHzdfqW76TW3svrSHFOlRf0qf/qbkdbRPHfJEl/Q+7WMt
wFSpHQ8dGI6cy1vIGMSG2snbHr7mgwc3kTG/Ny9TXAJVSwY/hBs51MOis/ur2rBL+1X82odUVCba
20N+Bs9kePkXMIs6x19AnflRKhRhHeFFOg7D5NSh7O1XoKY+qe5g2cL594Qwj72AdTyOVqkAMM2p
ZQ09ugNNFm6m4VYjGPZ5s/VMIzKRiVKBkcL82/sz2OrFqNbge4nk3k+1CldcbRut9ld7eDBD5WJr
15pSZRkl8F5WsPrGV0LCHrvynXir9RCHhN4l+P2QMeRP0p1Z2M13zhayoinUsUErSBaKef7366zn
0rTGTsnC/Ycaaf4aTucGTarMmb3iTrxeT4VP4Nkcq6wUUCG1KfT5VBEP6PdWd9RT4h5JaDR+LcnY
0nSK3TboanCHqmARscCS94sUvv8H9gBW8nI0TS0401tUvs0St6G3eJKbYXweoxZEWJR86Op2CriF
fnIM6GsEj3a0eQC1MyA+9n61i6yrRV2uAJX24NoEUwGo8hJ84jhxQbQBCgpensvc1INB6lyqmZ6h
HF4k4TgOmNZPfBHdR2ORvKHefc5Wkh9/aXHUaZyLGZo9g0KyeUKyMSDTBY2V04WVD9EQzswK8417
/JTk2B5iXqwaU2IBH/4KhEe0CYjWy2+1C1AReJfXxnSVw2ekYkC5N6kG8fg0SjHDN6zg6Z3t/58F
6viDGNgqSwUUIWLslSCTladflw0wD9phCdQ9Dy2lIZ6UsYgyY0OUVh3BTPxSzR3gt9xGgT77XrqX
TTLrAsc9om59KGQPtZllFWKa4hN6CvlZzSDXQfijwE+RO8rE2SieW9DZu4qWxpa0SRmuMNnfdk52
Gj0Zw1OEEY87VsLxC5OKXmu6rKO0i0C/qw9LodiJyE1fyJ+4cKo+jNBZcmVsDXRc4wwibYS91nSt
LNj8v8VeHjaMLtJ2QpGWUpYjXMgQX1xqr7QmJxN1VyzAPpIVV0ggP6318PmyoxA/uLRGKnLEhjoI
ZdcIqK+gXgVa/MVPgwJibZfNMG/ytyNAi5j1cTpXZH2R3l+r+dWy3ig5pyP+X/zPgOCyaEIairYB
QSi5GaqatI7jU+WtVz/gfj556f8PNxg74r4Zo8KSbsh7K+tJh76SHnURkPDQiulemQr/biAClfs/
K6MilGwkybyucxVJnZuhZCL2Xy5vD7PMpoAuE99Nswjo+H1Ih078ZNRChucw+M2hYETQU2iBZ4Dv
kXLJCH5JnrIke78ONinXSytVyxEvkN2dWsDsk3tIQnXuhMJeezLupJYT5rn2qGtLGVO57poVfSxc
khKWKNz0mKSSwUIKxeRHzhdl5huH1VEOoijmOFkavqhVI98YQyNA/cnbhNOPHXKI/blv/L+yCEFV
U8REOHpK7/fQaButG8QE7XdQMTaDjUGdAKpe9+srnWWBFJ3zRZmH2vhjkH7eDaZeoH3Qj2GbgsIv
GFV/STgdA2adVDnYoML8kkKArdInOSCLKoL4JLnmSxqSeulwUp/Lq9Wpb5D3uLMOBjMIKXFOBjM+
HuyTOHDIddK26+QZcRnvuzncA8hZQqikPfEmw5m32cEMdf4yIG2mJRcAtEmy2MYwzzWYVzkuydsu
+rzpXTxUYwusHTRkBMUdl+cOYg8cLyR+/eFCOayEOmUGdH5KcKUJQfZZ8okmjjKCErR4ZUMTwL9Y
RxniMU88g/n9TEnWFcjYAbpIpVhiVs16IlngbZJO0vRz6jhuwJyeVQ4GqMO1oqhWtP2ItuZLn9kx
wOGoXPuZB0LET/EP/cf4q3iEyML/oI3J3LY3y/Tc7lAJqzxhVCgyq6scOYHch6rJA2owcVDQkdDB
hQClC+Cd3/v5jE6IOmpmGcVPxeffWuuxcKpzUP5KoLxGQfsBwzTZ7frM8Rf28jAWDFZTU1dEyvOn
rk1SOVHSqHVXf5GItjxCc3GS7uXlaoeYN5kJGXlcXK/N4Q9uar6ZpQ5DLotL0vVDBQll9bTfLdH6
dQOpVHJfYmRocNVbqMv41rMJ47yHN9tX30xTJySdqt0aVpSMdPDLdWCVRUnh8kflWaDunqUtarW3
APVqW1cSn6Xy2+W/z9szKh8Z5jYr9w3sg4VwbVn+uj8L7dNlE8wlEFwLmtIglKJJvAdFSqstxQyN
MkJqRx/OlcpDXjBx/Yql4bY0wXAH9cb3Pg96GDWxFvh8Xd2KjWP1pVfEiZ3oV5h4tXXwt7aWawGb
x+v+sdMtAL8wm6Gh8W5RH3DRZ73JFZzpNByvjUD7UkMk9VZ5yK5Xb3qso+TTJnl/80HfTFIRcsjy
sloEMNUk4BlTNctWeJBU5lV5WBQVImMzRbe2VauoMwjXxPU2fldl35BFx1LtYfkiQyzq8prIZ/pw
iP9YBHXV+w1cVbVO9n3PolKe7iUMqSdz7fRrC6UWyTMkDuCEdbOpQH7AKcGqJ9F4E2ttrFjUeiNQ
gbFKjcyuy8c4e5Er3ngt05AEwi8F3q/IrxLmh5yjGWU1FRqhD1cQuIDmyZK9FcOAAYZxJ8cSM14f
glksUGVMg2jARmAkhIrBgtEZc7wWcTD6g1ehSVBi7mqOagDj/AoUl7xshxU/jvaog5dq+YS7FuU/
3EbOYpXeAL4drn4vKwM/WiG/4vAZcbwq/B8XGAmR/NQpoI7WIyHWsageugM8Tibmrh0+IhV0JUGY
1DqrjcAynhTp+yR19tJ7Jle9kxk8juuigodVCdMsiuPv0o7u7EHS2ZYzR7M3heQpUzoqLz1gHTRU
piFBTt7wik6trUYW3GzghIjm/HqNZRRNJ7dYfi1o/iWy8+8P9dEWtbzVmFJkp9BEzaTH0czsTsSO
gThY+dJKf1GVOJqiYqIaT2alZ0KBm/hUx36LTGC7v7watqu/fTkqKPbmBClA6E9GgIyVyrelfRTy
75dNsB3vjwkaM9YvWZ+nw55gFTdaBvW17+A9t2eRAzhgpoiHr0X3C2q9wDBeb5D38+piUwZHQR9R
vlsf9NvVU7zxqfwHhcW/qhMc7crvz7HV9rk0phjHb7+SSkELdnrtRmmd3WvIREB4+WsyXZ3IskmA
yoO1hnpwYlCk3Xvo+QRJVbi9kHht92OPZ7szop1HmsVKcpAD/LFFrQwEzrIyCVMZQamkisFzYfHy
XLYF6G4ZKqiiQQT2/ttlSr5r4J3FRLcRO1JSuB1vOpLp4EjQ/mOBRoQthVHsWaEXkaijZKSd0/mb
UfJcj/xM+qJXD0aoTVGksij1XcTT9Yf0ow/LkxCAggdDphnqlcCuQ63ZTMFIQipV3DkNzjekdRlH
Y1GmcgSoQoN2KKZgUBs7q+6MiZTxdP/L4nVXeB+UuoyNXkNrVQcHMuZRFs/w60+FA5ibG9v7aQa2
FekqF6fODCGH70tdyEme1bKcz2lkKKldYCK5be0uvTG5mrm8b0nfyeAUQZqIjVQz9D6WuU5ssZoA
SBbzx6SfCht62D+VKV/suNchuF1OtVsOVbJBwqfBs2yMn0tT6J4un3ner6Kut2qDgqWW4VeVdX2n
JdXXduQ1ZHi7St1qiawCUJLgmMRa6wxKZ8vli9H6/791UPdZbmLo1iizNFSFL6Nxr8acy4znJlQ0
ga7SNBUy4tU4BK35aG23k+krCwcDzXybowStSuDVxaQPfaGpXdqp1iJm0Z7MiV0B5JPvqt+pBdjR
yqDaVkcZhhdLeNm3JUogQQG5gxcVntsOmqOLK5Bc0u0glk638Jq6zCIyGLxNTSNPAV2lTieIkKzM
LFG07l39JDtg3HcqZ7sbQLUDwCjnLmKiS47WqHNZGV2ig7a3DzeingCN6XByyuv2enZFb3govBjz
Ys3kGL0/flacyufGPmYOrYNkQgL8Twa1MnV/rHva73OKXBPYLqiopJ+SM8RPicAnQTQPgcIr0zN9
7GCROihT00htJ81l1M2CLYmuld5aAJY1BSfNZOJm1IMh6rC0XWEViVSDjh1hFjOhdnfSn8UWnJz2
4G6vI3/Dl4mn3sIMNQer1BGKVchfT1NrBbUCzd3M34TZuxwEOB+QPj2gEt/NKq4QzJZPM3TcLRWw
uXy0i3Z1L1tiFkUPn5DOlTYp0fQ4TVLMkxEeFygFA+iEl8FJDIEHD9uo+QSQ7d0IJVjOW5z9ZH37
jjSco6iSPlMtqAaJAMxMT83ZdOMZReYd9cItQKsDQEHOajlngSZ6W0ELJWZlB+KOH2uBsT2Ctbc8
SA9jZt0AXyy/K8CONodVUud/kwRxNBMBe3kt+aSfQ7qM1omgcoC04CyQ45r0qNyujBsgKipGis1P
fQrgMneSjOeaVDQpBT3LR2A5A/O8fl08jOLfLKc9sLzWK4CvehzCOtq4NOPsh8vhK1IhZe/Q+Whw
2wTFZotO/WjuTv8p8QbBnvzZg5KF/BUcJacy4c/4ksT0Q+J6ME0FmW1VUiUuwNNcAoKuBIKnfzIi
QocSO7zpTvbHxYwXGAFRRqdpB6RkAoSgbyHIsL4Iwnnp4COjbyU/OceA7SZvdqgUTt5L0Zzn0grr
0mk+4x5ymhNYqZYTGJWcBPInwp3Kq4jxbFKOIxo5eJNFFIw0QQKtktbU9z2IsTnlRLajGOiAQxL9
tYX6/rYb9RFd8MQwAhn+OV/LhFMsmgNjsItrKYpBd1i+WHdc8hymkxzMUq8bTYznFey2hINIdGQH
6MOn7FSFilfc8vS6mQ8pkPxDz5GwAcuUP4JHZFb2pc2idZO+I3478tD9igXlQWmXm2b/Liqd26PK
yPEZZvZ7MEvdenszx10hgaotD8tHGewsOYQ7htxO4S0tOvCNuwTl6HJ7/hy79HR/vmbiVonIn8D/
2cwzqtI/Mpl3MfCMUNuXFZkMsoy4D2fT9DQI8cQCkX/zON+Q7SV/to4WdUlkrcmgNE9uPMzr2J2z
BsnJOHV+5vOYRZnH7W27FHITHiqnlTEUowRV9yiDYh5gxYb85fJieJ+M/ICDgRgTZBBywoD9mr20
bSBkX2IeuQhvDeQnHEys4zAvioWgLyNRnt1F/3F5Cf8lWLztBxWTdtBEakuM1DiHvqDskYuscjp3
j7QX0SekIvkJ7PUckBP7w4EsAoOoKOiotFEpFwVo1eSRZoQKkCXd2tutlLuX18a0gj463k2v/1Hb
g6qrLrSCZAT1mrqq8NBJ4NVa/MtG2MnNwQq1Q4LUNruUyYBOgbJpR1llv+qDV+p9oJ25eBxSS/tw
Ex+sUV9OkWaxz6yiiiq1htqI8JzO8mncMjtPxAdhqR6XOAeAXteuW037Z2iXn7lgcZbM9ElTBWOq
BAYujZ5C7Q1BNwtLTSJVuh9BONuMnzjflJzMj6t8s0DF90Q3UTuZixQa6zOR3yn9OcBEYaREu0d0
9njvYfLVPtoDnNqSyENUozpwTbMVqgaKqsiUn8uicKT2rtUxB/p4eV1Mh8TAJGqyYJtV6NYb3hnF
GJsYi07R/CqV2CuG8rrfhu+XzTBXQ0bxCURcAyXR+5gRK+m0JEqdRYbgSsKLuN6rCThgM/lvztfB
DlX3bfVyFTEJbQRo79Wl4lbWdyHmtreZvgA4DJHBllCtoC7dslGEVNJi4MF8E4qduY/nrQKQPdhf
XDHQaoc3bsP+fH8M0kiVRJGSZWglvKj1q2o5d9tqC+qNUj9d3iWWM6BrDkVqcP9hYIL6eoKiZM0w
AMcnyo/y9KwZblze/4UJdHgh7URYvWm1LIxiaO02YrplEk818Er1Ny4FDHMVBxPUSdWELO6UCcOV
chnb5XCSLQxGlZypQ54RygXSZhTXpZfSqOy2F3mbnHRN7qtaO13+XK9z+3QYIJSxKBQpKkq41Atr
SQ01y5t8xRT66o6P2z/x3RyOYe2CPi5sP1Un8F7fJpgbbeB5ZmLXp3m18yswKPoFJ7VgtkePv4X6
sAsCFQogABSVyoNmRnoeAId5WseTajnm/DiOurspvWus5xmDhIkq2wO39cw6CcffQH/3NWm0UcPs
x37bXu/XxpWZ24KHodbFlxzRbVxCmy60tuBf3ggmpOVgmO7GtLO+g1snXQHnnq8hVX3CT3B6PFyy
v4J0azJ4dV7VZXQ69FvbnHRLMSYhJNkcWXPF9WYaedVAZp3naIUKyXKZaVa/4tqWbldfy9B0TDzD
Uzt39kgBUr/hcVSw7uijQSq6kLKSXnfATqnLS6z3EFEKL+8R80wevhsJ24fENB9qY7OSWQjyfgIF
EqqA4niKt8W5bIaZnx4XQhZ6sFNXiJ5iVwAS6cWngZBjg2aKaBtBc/fGOJl+65TOxBNoZWZ1mqxp
aDiaMjqo1PFTxrxs+lpIQkKWqrio7gBCaJygwOfyMeTMc3YwRp2zfgWDySKXSZjVJ0hPLnpQ7Vd1
Elz+lGwrFkRMUPYnLFLvv2Q8pcZQySWIbLIvrX47J4utC8+yzDHzX3z9zQ4VRftxLisUdkrsmOQT
Ld/5Kjvp7uht1yMAKwtX4pWVIWgKWKR1IhRqKNTnG/PNzGdZg69j+KP04zsBDxjzdnFJM2Oy42+X
vyPT89/M0ZwMipHMLQahlmDJzlrxtRP9hYfTZZ5ecG4SEDwYdGXqE2rmltXT0IKyYBAHF6wvP2tZ
2jgbxV7HmxHKxadcEpd5wKBJDQLxRb0xxX8qHtUd+xo7rITamw1Kf42OV3iknmPN7kMlUJ9xgZS/
MP+xO7FNSiZC5l3eIfJHP9zjb0bpekkGSol9mzA1Vl+TaSBs0wmzCtyWOucDKlRQrw1BreMGZlrr
VtOjXJ7BRMXTHWIfp8NiqEhuFvo0NKRVl4ezS1p1iSd4/RXhmW984Zn3FGK7HiBSmGgnBPp0XM8a
bTYHUCLs0q9B/JXwChrEqz7uzdvfp+K5IW1Jna6AfVlb741tWDTfSCTa9J8GklSFC+TnrYds4uH+
MNVi34T1dSpauDLPr90/UO8ADQOkGTIYLhfwf9mwtxVScXaY01ExZ3NB8mKedGc6E+7POFggsFRG
5ZmH9GF74Zs5KlZkYm9o+WyBP2wzQLa4dbMDgORwv9Y6p2pD9xrBJQSOPlFGvQYEVLpB+0Yl6Tl0
I6CLG7/sv5/lgifd5L+AsDTtKUyj2Nki6+flw0xfxR+sUh4jddOSlkOL5u1X0j3CgBWSQSSdpAHh
/8sJjA/GKHfZRCvrpBLGKtKtRc++5VZAKY/8YILyjx7P9jkbQQcgWNHY2ITUfr0qrxQQ0WAmDlOZ
PbD6K2cCib13qoEDDbFNDQf7/TnYDROMNOCpxq08fe4qr4cOR3WSHmBTLp0YgwJQ/7riCQOyN+9g
lope7YhhWqsFT3t8fp1W89vZz5wK9aqgxAiNmvqXvYUKL68fV9ZR8yNEyBKqU++XucSoxGEAMQmT
8aEVvmfji7xDXqf+1Mh4tigcJlfWVh6tUVspdd3a6eDvC5Bv25Z46gzOy5cc3kO0/M9yVEXRwbIK
2jcqGg842FZiAjRo6ac8Tu0eArDQetKNkC+FTt/VH4xRB20xzTbdZq3F83d2t88Spp4aJztnDnjf
QKJV3PLuGt7qqM0y1GZSmlg0AL84z+O9Md1o65NpBj1PoZdGoHxYGr1R44SUWMXsumLX17+5s8H6
JiCnj8FWnH7+XUyS7hK/86w7LvaTitEfzNMxOjV7XYmzGMrehHdUsvvUrk6ZY97GduVCrfqqPfEY
B5gnHnQQf3yHyu9kcdrmOdkI6zW204sj7Wr9Lj3ovUdoDsg80irYIg8bx1sqlfANRZ3PptqZwZTM
rmHUdpE/ZSYHN8E8d6hpWTpeaB/hS5WqdIY4Y/bIMk9JAs1ClfsAZAaSgwnqMFhpPy77JIJN5cfi
6WigtpKzY5bGjwPrpQmJri7mQ8DYdNuhKsR59RJ3pI89aGmI7oRCyOupYA0mnCHtxMkIVgEzGv1j
Va8OyHHsTni+HC5Zu3U0RIVnLVl0dYGUS1QPUd0rTq6Idi9xoiTzElCxDkDuIcmASdv3QTlRxjmT
ZZRwpdvJA3dToDwYL7tDCBViR+ChbKnn4OthA9AaXFQACis4Ae+tNVVStWsJa/q5+paAex0ITD00
r9eovlnP+T/W4+VvSOOHPhikwtgI1Q6o7yAtIhAslUxo3Gp+6aaucWM4VQj1ugcNNHN8H2W5yXGl
VFQbV8irDAbQmJ1H5JFTZzhnjSM4+ym9maH8Q2AMy5emcS8vmOU0eGwD8q0q0M2jkcQ7NCowMD2j
ECrZS/1FAfp15JWXmJfR0Qh18+1xD11wccKsht9gapoo2CXetth1AAo1iCgl7prbl9dFZ+6/N/Kw
MMpzjG2HOonckIi5eLIH9qSw/0LofIhuXnniZbbkz9Gn/LhEym8qsUvEoQUSa56/pBh2SSXeUSAH
65IFykG6ZiGKig3pndSAPe5BfTU860BhE5gXd7yG5xfULdcPCaL1gsRW3cJyKdw4fUrWkeN83E2i
rrWhK/t9K7cyAtnHPSkozNC/aK9GLw0qFzRBPscpmLukKYDwKmAk+MBxP6zGWlttBzphrw0Nu/Uf
Eu+HaqcPv+FrvFyB+REP5qj7szV02RJnVGWS/UUcbzvr57wOnOuF/Q3fjNBj0nHRtUAi1T1U1V8v
NxDrCF4djOC46U/aHQ8AzLpLgf8ljw8ip0gDLIVtLAF7NtIQE9Jg1EmM4TaXtp9JY8bPnTAOZEIV
GnZWAgGsy7vHyjDxWkUxA7rhuHyoE03IkutUsKxw7QQX+S3O2Cc0zsNZ8gvk0peNMZcJol2weaOv
p7zeE4dSg2bFEipdO7hveg0ySqqfgCornabrLjXsQsyeOtP8ddkk01sOJqnDUJhzuVuYvI7AXVG2
0RDfCjxeOfbtfbBBeeSeLGqZ1VYZmWfCV1H6qTsaAHASXzGeed1X9ooIjAz3N9hiqNQHlDh7ZiaL
GXTLfjan1mnF6nqqeHcYiXwfIiNqxTBggR+ZhhlO7WJURg8zgh4aW2cnyWBreJZ2Gw/IzFzQwRL5
94NXxFVq9GByK6IBoihx4ZTDtajwxqLJHlxaDhXojXhulhJUsJGmh+OmuakJUA3eF6hNG4D7SZGQ
//j3ngdZPlz1Fl7bEP94v6xczCRTSIssUtZfo3C9VqVtKLxYz7q/jkaoJEDcsrzIdkzoE30RAlRu
r37nNUTwihd56VbT6/V/tEYFCwCRsFINzDPqWb1f3fKuAs1oc9ZuNG+YkE5JnnpVnqsvlz8k83wd
zVIOIo6W0Vgqso7BI/Dz2gc1uBMHhPVOcNUHjjVWRDxaozylkbRpHmYoBRFBTAmCmKmr32kP7ZWJ
/taLiZfheJqC9bmpwsuWWfcoGnmiouIMIzWn9tLKC5QON7zZ5sq6wQD6XSf9y1Lo7w08mKA2UCzA
caMJOZ6FkB0Q3Dq/H+LH/98qqM2Sp0wvzTEFy96y25L6NU/8ywZY4eL4maj9QS232GIBdbq4CLS9
cTTtatY697IR3l5QmVrRWCZGocc1KKR7FOCFlLPX5EfS4ei4COpaKs2sKaRFKCOt0+wdw27ZeTJO
xu5dXgZNq/SfDcfQJp6WuDHoDkwCoHi7EsrTIco+l6EmYbpHcSFb7wif9bC80m5iHzx3JyJFtXzZ
Ai6HJHHajwt9+wFUFFxNOUYaX5TRFKGv7+Nlm9jSg4GKmY7HrfWTdzsyMzcNnKPg+oCwoUjDFeJp
luYBWjavApEEZJ3jABeoY5GSRM0ldKKRGL+/8MEedR3rRj+P81In4ebIkeKDWv9Mpqb6G/6UFtNp
Dqaobwli43wscuQZe/IgJond7XjQGt+zYeW4DdP7D4aoSFRORa52A9QapWGx9/6hGoPLfsl8vB53
ifyCw52/9HKW4QWUvbbAb79n4GO3VbwjwUnofhquuKywBJ/4wQ0xMGGQ56QCIpj39kyoxSpqDYB4
Gv5+EfUeGWIYuQr2zOhkYchEhBW8iajAkUvpItYFKbwNgabXdqO//B9pX7YcN840+0SM4AqStySb
zW51a7UsyTcMr9z3nU9/EvI3FgXhNGb8X81EOKJLIKoKhUJW5mD/TXLa2GAW09iJgWlsTLQB0gq+
hAWsthOG6C5vEdcHNkaYojaKDCsmdEpIkltHa++VWdCiFHyp1470xgVKu6nUuZekAyTYHMtYdkmE
yQjJEnys16vah61/W8hritzYMQY9reIZV3wqoGBqX2dgtifQaRiWH0Vfq/VKGb4moxCWI/h+LHqx
hNaJNBjlHFS70aOyFOWDdWtDjlxxpWPvApgpesCi4f9xobj+EhWsNYRt65VmYs/zKoG3BhIqMwaf
JMxv2ne0NZM+impB/u69GaP/vvmqRdqSIgHX5xGju0d1yr15DO91U9td9sL/z+692WFO+3gyhrId
MUpWnqyjEVgHoCed4hZL2gss8eo+XIRBrgOgEfoYTOTaajQSY0VzxnDU1qG19JI60X55GV7sc3r/
isM4yXeR7AjPLJ6vbE0zAa1DxLvttRkPnle0kYeOzZX8oh76XQ2uwx6aa/8VPPl6auGNGqKE4EO3
NBY/uFRJHMf5RHUJF7TyCIrqGVNrFEIeOqnT/hQ9tvD8BWLUaDBAcg0SdswSk7XIYl1a7SBNv1bJ
KdXvMMF2eQdFJpiMpYEAfeoIHf9bI09e9hpeb9bev2yEdwZv1sFO3RaZ1RrWjEzVgwwF3CTroRqu
oeJ42QrXIRT6Eq2YQKl/KNvqyVD7BSoiEAbry9lZdMGLA9eADjA/0E0WJNXov2/CV16RE1c6JTEa
3xdFcUAs/hfnB9lYYBKEXuSDXTbo3a5QA1evi1CwEdxw3fw+kxgG0wCJwxpJ+ynGq6907tGtXae7
uNpXhYhdhetZBt6xFXD2gxGAKbxIIXVL2kwRFYRzNPWrGT+FmkikjW8E2o4mXoE0W2U+WKGUVSbJ
mRUoU4wZZ+D3m8mvWxHtCHfnQf/7jxnmu03hnKNDDBYh2tmUHPDf7DKMN+tOdIsRMy/dC0ExvHOJ
bCwyibUGnYRulktxHPrcyYYfxdBi2v86ms9JdzTjXVPfVfkjNET2hSFICawyye88t7HNpB29Hu3B
SmAbwmm1u7ROV+ClF/yPO+IpsasnHoCy8691B0pAPxJqL3D39LUBhAaaDCnB92FmSVIZGgXYJy3l
ZTF30JYc9b+JM0KJ6jAvg1k+xjcB9tTnMMTZYemLZzTfyubH5VxE/0a2rABb3B8DzGXALldTa/PS
DhbrejVOclM6qV24vf3rsh3+t3qzw6QkyUiAEelmEEKgeZqNQd/6pSQCaIkWwwTZNA1NGmtNfEg+
q8cI/HdGhWcyV9tTPYr+HB+t+2UPnI/ID7kxsPmIjCPYVRxOEj4j2E+pBrQCqlxy2/mgw0MLS0Q3
xb0DEzT00TWF6DSEd967XWwkyqpCofmoJpFfKiDVkevdqmP0vau9IskO0lgGRjG79Qqwk6o5RP8+
lqX3Fxu6+SuYNVvxvGZKrgA+2z0b9lVdXyeiJrVwpUxuWeJ26UdrBbOWC4BREjR7yYVU7TPtRcpB
7o4vl9fE7UVuPy2TUAq76doqhFLt76fszh2vzF0HaZF8F/nCwpB3bd1aY0qaZbWhClDE0j4801ZG
d9auF5/47VmkLsQNPpMQ+qCAuxI7eKcuaxFjICI6muVNYTzFzY9yFtH9cGMAYt4qGC8pxI5ZTJ+n
kmJl2m8UOjAA131Aab1Xl46pWaJpbW6LgbyZY6fUQn1KiSnFCLnn4Rd9He+fatDAz79AHoZnf3F7
nHuyUsgNUHWyjYFaJurC3pryrO4OcTzsGrRNwAAjQLvxtskEZYFs6DbueTbzCUmkhlrYo21I0FyV
W9vR+6tm8C/7OP0RNuG/GcH/vV9HqlpRo/U2nkrS0dFm3e2JvauiUz8/l9rnJvWV5Ptli9wwNmWo
ToMxnF7BmDCekikiS1NQCk/pRt7lXnpTuOqhONG4Kn+Knlt5p4Apm8iMgGiAfIpZYaOGo6WSEkyK
cuVUNrgtLReV5Cx62eI2B01oaetA9SgEQm/vP6VdthBF72fw/2ouJbKbAwVDca1THcqd5Bkvlz8j
1zs21hgHBLebJg8pbrDdCsXNKy18CkeBb4hMMMVAofdISQXaW9Vw3yuPanMjy7vLq+AG7vajMYVA
bRTFgIcmmtNHb/xUJC79cCR21qN5TK/WnyCq/YtelAmBZGDlcNlCp/z9PrUyWvE6CL8CAEmj9a6d
vw2V6BLBDauNDeY4LOCLa9VMoORoG2/Wg2ZI8HS7eJn1zTAgwtE5afjz8qfk3ZG2y2LCqgzltJhz
uTtEYHnIQE2qFl8J6VTXLPX6YCtxGPuRMWLq/7Jd7im5Ncyckqu56LMVD9ar6qwKnarUmwNjJ/vl
Lj7+zdm1NcYkxdHQ62oqTYDu9fGoqqNfJKZfxyKkhGhRLCYkTRa7A01bBG425XsEkF62N3YUa9W7
AKeKPiHvNNmsikU42knYzQU9kcmd5td+89g/Kff5L/AYQTYF7cr0LATy8A7orUkmf4Sz0sazTD0U
GuGvWlK3Q+3M7uKVuykwE0F9yF8hYNsaBAFsojNO0qWFVZchYIgWHv6X/FuR1qKPyI+5NxOMa6xR
JsXLHEIT8yG7rwKgM56pKGUIqe61wJCudsT/uNlteycdhMUbzYUfzlEwKasQmJaBjGICvoqrOR7m
HPJpdxA1OU0QXWoMV33QoLk+Qfiuf/mbqIOCL6bloTKomUzizM2oqyyCDwrCC5Aa5X6yz3/9gyIV
DS5wdw/sjciYBlHQSGRSpo3bTG2BBV6X90XcO1L5VbAckQVm8walVePZXFAvgjLkObnXqaIoCEr2
49GIzooLhLHwws4/sf8sC33g98uSh6bFwxSIdH+z76QPuOk6i6/t4jthx5nrIBtbTHUAIt0uxcth
CtSv9p2OcVOo/fRdOVKipMT/j2zsr70QDKz9b8cMtlOwoOenhAYmTRKrc5X0ptb9pfsbiBcdCQYV
hQqGeZYhgMhQ2ZtGgnaLsjpZ9nmWP9lT6BVZCT1fN2we/spJ3uwxbjg1ldaUZUcnrozn9gfFXoWn
9BeExifP8vUn7VY4KER/8kNcb5bI+GWekXBuSksKmp30UI8OdBid7Evy2BcO8O/Eg1AqWCXbnylm
QzJXVLtyz/Q362znvlKyPCcFOhglVMhArdXY+8i4rYeTUgtahfz4+/NpWZYUPDFCL05B/OWx5ZSd
V61EkJ9FFpgDR+vrNltnWCjKn3LpNYXsCNyDW+lvvhYNwU2fOymqZAVRLpXt/Q3/tg6xn+3LKwPo
vBTjePHefhERvXGLZMMGtwz01HT7Q/slaue8sMbkmEpl7KdKV7l6OWteV2d/0cY3N5aYI2a0jGnW
YzzjhPMO1wynE0H3ud62McBUkBWu60rWqjpwMOm+61ZojWpl6XSrdAjXDnNqbSeIaO6ObSwyAZ3U
zZLqBcZfSYHnN8iklIVTdIEi4hqnUfohijd2mCiuak3LFcn63Y3ACDQIxum4hSjJc5dDHw0wRAI8
MSu4h05/pdt9boFi60qSPlX9y9Id0kX0HMs/tzZ2aKhtHL1VIzPuI0gcUE6B2NUC+9o4U1RP5Gkv
gqDi1okbW8xtqehas0y6NENTPbvGFMBev228CYCe1hWrKHGntPD+++cLMj6+qmSYIb39yuq5uNVX
clQAYIr93qkqJ1EdelhKnohAkV/tb8wynq9okTGrZpYd1++zR9zcLx7VW7Ahu8tDDH5mwScVuQnj
9UU6Kos1TWYQH+qD4RtXILo9hL593e4k9IiXq+lbfhaN8gqdhokBs58no9EoOgzDMRjh2tW9Y+wo
40q710T3X8ES2X5cP0UrsFm4hhZ5kEZgCpmczNZ2ebq7/C25KYsYqD3oMLb5CmLdREJSaEsJzDcq
uOrztNxVaO8rxX4KD52eC84vfqtiY4txEnMpSCqrqOBkINpaJ7zLgtSPzqPsFifpLr8H8+VOVMZx
p6nwKvxngYyvWCHUpivQrxyyz+azZDvNdeOuTvjD2KHTH31adxiYPOtX/10M9XcFubHM+EsKmuIi
roi0J3eKbwThITmtoDlSscpJOOIn+rgsQCgz6qFWJoykjn6NWexqn8+nCpQsDm3gxrtVcoxkv9xf
9h5uSfK2RBYtJOvpvDRdBLxi+JRVkqNVf/POu9k+tk1M4lCRBwsaO7H0kug/reKQyPvLi+BWqCZu
1TLI5yAFxrilRLQcvc86O5oDWLJV0zdl7VnS0ps8NqAvTM6DXohoK7jhvbHJeKVK4mbAy3tyrOYb
WXoy5MxpBgALuqfLa+MWVxs7jA8WWZRClcjKD0OLS2fzkEKgsRad2lwveDPCgkitIcOo1oh+9LKe
u/A+FVIccI/QjQHm6qdbZQdVMBusw35/UJzhJ1jDdtnJgmaVHGiiCRX+N7PxFmfZdOifqYKHJura
nGR2sJIAWgrOqoObLBf0UPknJiTT/rHClCBLJWuDtXRoPxCPHJOrBkQstruGEGf+N5SU/MLAIpRq
Q1ehIcF4QhUnqolHTSOIT/JRb534NgY1PQTNCqd5jkAyDv4EYEkvu5/IKusa/dz8786ink3nmWqu
45r3ON8Rh84jRChERDqS/IT/tlCWmaJMgUTv6hLXlcxZ3PaAzOupt7rmja1bPVOSoH6f741PyeLY
pX95va9Z9kOdvDFOPXlznBZWjJArcUdb7oad6mpeeEhvqd5r7FXP5Oa38HZ4HbnFv5Hf5gbixjrj
udIUL8kwd0YQ/VJQh3XX3V33c8SQ4eKMEGZ1rScIOYoKXJFRxpHbAWiHfqyARi17jxT3SVmICgdu
ttysiymhK8VWQPhP0AwH30F/mM7RXXLOS8jWyT7lqI9u0kejdmpRJhAtjf5dm91sMYZl2SvpITTy
bPaPlegU4CeBzcKYo8es0qFZiBof0hMVNVoDC73W9Fpz/81AkugrMmdOLdWG0qnIADKoT6MfYXUz
DNeqJkpsoo/GJJowtao26Qus6ZAEkCXz/BCERcYe0ijl3b8os+g3uhBybKUMxmwANmPIXVqPpeaq
a0DLHzqzMd+VC7CAu6VCDUSnaydHeJHkLpYyqcgW3rEB1XzvIRKagyTq5uQ4SNa+Do3R1VX7WGdf
48E8YSrJk/v0Ps2AETWjYCmlQzm2e0uvvNX4j0Kcv8vNzZ/CbG9utElWxKUUxP1eWq6iQnKm5qYV
vj7zl6zpJjEtEFpYTM/XHNpOsuQEcJm76L45IsF8y7+td9aNBhKQdHZI4SSCKoZ/jAAN+49NpgCY
q9zs0qRJj9IDBCOeoi/mdbSHthltNWc3lFY8dG3RiwsXTU0xuP9YZZL5GNp5qQ1xdMDuHytQ2YcY
nSZUAG+wr9QCN/mwAjRixbXekh8unyTcYN3YZlK5MpZZveS4K4GrHwLQsWM3ztxqjhUKjmiRIbrd
mxxnZCpYEOMG44JLYKvesDwDVDkREZyFW2Rv1sOk8DFpM8jRAs5SDyDDlRzppv2hBG2Qfq5bbGPo
gH3r5vWqcieiBRKtkP77ZoXjWGCFUYwrhFEbTr4au0rqrlalcuysj53L+yaKDiYhFGmfLHkpSUEx
R7uiNY92QgSdZu5g6dYvmUivskWVSglDVLMf7tuH1KOvLkbhqAdjT4+OLHa01KnEd2nqdB9S7WYT
mdQeAwcSJhrIU8kdsAZA3jdQrDj9NprETvck31/+mtxS3AblOKbtAe9mZdBleUrjWDGtwCSdk3Rf
k9RyCBE1Jvh79maFCYFKNua6TibwnnSnBaNVyvByeRk8A3jSxKiqqVHebCZ9mXpva3NkQLBI/SzJ
uaPMd/83A0ymqhp1lsmSSgci34XqQ0V2l3+fW6iAOxS4XJMC7Vnig2FZRlMehvTQP+Oc89MHySWn
KnFexxI/iczxtt2iMgsyJOVU5fWv2USsYs9hmdgE0Jw68ezSPEdwNDILe0MiO0ySzbN+gSJBGoNA
34muVcgtFLv8QU2d5Ua9KT7lGK+LHsS8MPSEZMPIAm4LutIGJsBfT7vN8ky5XaIapHqQP7LpI+2+
DYoDRWD+zdPK1hCT+UJtXFNDqctj3MrqFSaZMYVeZ8RPdWsMBB7CS/BbW0ziq/W2w/soQlXdlyeo
LCy77q5+qWa32I/u4uuDu5y0x/iuu0l8UYbnxtfmgzIJcTArLcynODlKaOVVJ0kTnF70b7+0YUze
G8w8m5UEa+v6U2E8JDVgaSoQEfH1YCau4EPSWL1gjG3kUREpXOMUylBN+Y6T3Rgo9xR48dpnFqmP
cUPg7dOxHbwuKcocj+oIAQLuuOjQgHBfOFUoMsKkpwzv2bNq40repUHZPE31OYkEKZZ77d/4n8rE
8lAPbRJWBZi5zqvfXBeUbglEBPHTU3awf9GWSvxYiuhg+QvTgV8l6ONAwwR7uYnkQgn1bFjHMEiB
DO++WBCnDaN6d9kj+N79ZoQ5nsKlGpe2yNRgsNaHee5yT68SkcoX18VVGcAiw6IoeMZINJUg4cJd
/hhCCKA0nWp+tvOrIfPTUST6SqPlg4OrdG4HSlsqOOnef7SqG6RaV6HxUDQWpN/6UT03JpK9gjuT
W4+juS97IODLtZOdWo9F3UReOQgytz/mmaS44JgkdRdCxqeYvhvm6vZWfyot+9AXomla/kd9M8Xk
xEgKtSmOSvikpjtl5Flz7eDvcg0QFAvv3bSIuPRZmSTYTbgIWzmoJNJTcW0GxVk+LBiZoJ5PBGUZ
9z5moZEI6BQ0lyCt8H4LyaRN8pyqYaDcjF7+owig/rzvA+tEQJMun8Y9bociCkXuvsEUBjB1Q7ZY
gMVSorzKGyM6hBgrbYeDsRwW8lVLde8vws1UDQCsLSQUFjUuhSRLQ0tHsmqyc5TPR6mUS+eyDe5a
/tiAHsD775eQtjSsCO3/tvqkQm/OUI5t49uDoBfDzRwYwtOhPgOMG4upSxJVppMKVqDn+76dnUx/
vLwObihvDDAO3q1kWEEnmx9THbI2ykIcyxzCoNDN3pmB0W377Lw2kT+Ua3DZMvcLbiwzHpi3+qBO
GST7NOXUL5/L5V6OT0YquByL1kf/fZPfE2nMEzmfM4oRpDMRQbvrDq2QBoGL6LfeVsOCZWOSdklr
1WCXx5kPxhG/cKeX76tLfEiq3ot4bfjV/MYccx9ZigTqqQ1SxejPVLodbG11sB51v/BtTwR9FC6O
Of3J0g1EbevXZ1/txgLxElXcQD+VCgrTXvw87S87B/dY3qyPOZajuenjNurBsVdcxVBOTx+U8Ndl
E/zQAtcXJKRMqu/z3jNUM0yQo8Cy1EgnvZehbPj5sgHuGighLcZjML7CwqIw/zZbJoaAgjyrHDX8
HI0QuNdNQSLiZ/KNGRpnGw+PoF6k9T2eoXqM2k3E0Twgb1awi+AU3i2yU+6oqK6wb0r3nD2sQPoB
UT4bk8K6xpg1skwtcoJJtHVwyLH0i32s7JYbAwIsy5UK0psfl78m/b1L9phEBTbVeE7z3A7s5NRP
v7LivpL9NBZSfvJ2bbsuJi1p9UCyeTUB6MQ0huTELmhH/geKnXf01ac+V0+Xl8bzxK1JJkcpUxFm
Voql1QTUtJgZNkROIvh4rEJJOuvpMg+zdChaaGWBqcewvCHe2SJODsFKdCYtRXNtZWPXJAd1LR1I
52ayaKCVbvMFN2BH06u1qjs9aobD+FwfVg+DAl/SG8ub/OaAZobiok8PrpH8Ub2/vEdctwBlsaqB
aARlE7NHcoR5lqWGfHtlumP/a9UfFvVw2QT9iQ9LezPBPoMoZq6tmF5pD1IfdPLyNY1CR55iZ7Cf
Z2l2ZukYlpkgz3IhUTaqCyhA0DKQhde2KJmbMMnpWw+NYqrEPXgY8dj/i3ce7je0VOjzArQPqDRT
M3WjZBSDXVBwqnSDqXRQjoTe4APKuQPRNJ53ALIU3cW5nm+B9xnU2bqpakw4o6+Q6X0B2Suz3VlQ
HAj3gCyh3ZrsVwAGLQWjaVaAx4fd5b1klwogPbqFmo1XegOAFLYciMZcijvdLo5Nf8oUv5c/yYOo
Uf0BMMQaYaKtiOAsUoNpj/w0nqCufEeJv9rWAXmLH/n26V9kfTbAWZNMJaBHlTno7YK58S+Lm913
DgUgdL2n3Zl7OqjTPCW94IBjI541yZQCrVnY4WQbZmAtX5r5W6jf5+BVMLrPZvLt8qa9Xnq2Efjb
lIkBSczoULZwROjmKLXx+E+K0LADcpcCXFHcKVdYHaCeuKvcU3kizcXYc+yErvbpsmnWTV8t4xEK
xAMyQbuU/vvG8jhBK6izIZXdDo2XA/U1hDlumKU7xsFlS1zPxBgoVFtM6p50hzeWIC46tZ2lpcdC
OklWoLXfbBFFw4ek8roaqJZgMAJtf1Wjf8PGRpGHmiGFyu8zVDl1mAQywMtE9eGFbBt0+z/s2cYW
++XmypZWKmqQT/q5DzEmPGiPmIKa3EIfvL74Geq9l5F0N2GIPY6bXRnj4FAq//Jn/VCG/V6zDpor
S1bwH8ZNyUoZ12YtPNTPv3VNwtSDRu1B+dLvXuk2HhrZgTLBZbPc3TTerDK7OUYQU4bwnh0k2YMm
3dRj59ipiNrmA6sIuzZmP4FilVHvrVJAzuWJ6sRgQGIFce2N/tJDNElzMX97m3yXXqx787AIjihu
ytkskdlgvDiWJJ6LMFgg0SR5Uv9X3xAjXfBV8Oto7EVASVWSlHKYHhv7GkRpEO1OakH7me8dpmIi
uk3worCzf1OvlTPY0exACqx9+WM5r70TNY5x3/nAc/tjttOfhqvhb7xjY5UpWuquVqU1J/HBLF/s
GjyrnSNXgqVxPfDNBosPWxD90CWt7SCcX7TxRw5QFt7WL3s5//NBpBB9Izy42OwAe9kT5Pwhzg4W
EGFHSukZ7cKD/mPd218oiSKlvhC+8nAPno1R9ngdprApcJAHobEcZyM6FZF0sM3Yg8ql1/ciSRru
h9yYU98nzW4cS9BEDlAR0XCsZjZoUhunqBRBRcQNp40ZJk+lKwjJpwYrafXEkbqvo7CkFC2EyUl6
RBSMyqDNRy+kOTRK3OrcB4nbo/MC6uljGkCa7MdlD6FJ4MMpQEstdMpMjPoxNlOSzN2cxuWxyo/a
csrNxE+lz6MhAtt/aIW8psKNISYVVl2jRIMZ2VCgoNIeudevKLpmzEkYbnoXPVSCmoTrhBt7TPbD
6FtVQsIK7MyLfFzs7EtrRe6cgc827J7GRETj+AH+SNengK8e9QEYkGD4vRfC5xSI3NTJax8ruZ5P
+Scgm1MIHuuevSc3zSdtt/g1oIjxrnwUPQPythEZmGgwbSNRMjEgGSWuwaouHSLb7aefGsAd0Pxd
jUUQBB/6Z3SZqg4RRRvs/DoOyffLlFPFHMM0hqT3kWqIr0EMXiQwelOB0KVwbEHRxQs62o9GWaBA
CYDtSEOjdNHrLoqPlSV9ghDA3aQK/IS9PL4u6I8FdJzeL2gGo80CnGNxTDIQGtp+vVyt2o2sg7Zn
+KHkD0slWBJvq96WBKq49waTCbh6QNOlYF3hkaQDafQAOmBdnV1Ll+4vhzc37LbWGMfI5LUyUwJU
7nyDuZPiuvars36r7FucNieqXSKaZuclsa1BJk0mC94i1d5oD3qTIU32x2ko3UKN7y4v7LJjANr9
/ivO0tIZYQXuj6w/xeMPS328/PvcUlwFzYeGVzo8Y7Fv0Yqa5/ms5ZRLPtwXO5CkdpCepMQUS5CL
OHT5YbWxxjjF0tt2GLUWYB+wVqILDmvtbvKQMwLT+88EAK9OD3ZKYqvgHSAWE8VdVceGVUNtT7mx
b/pDdkz2HfDhFMYoHpXnRtjGGFNMgcF8te0lx8cDkVqHt7LJj6EhKxrFEJhhGzJpuKYoeQs7sDKo
aYAvxWqlY1qGbj+GHQjMputx1o9Gtj5f9hRuPBOwlUIMEXywhNm6ObEaUodLdFCt3NPWU1JFrro8
JPrhsh1+KG8MMaGcrrOZDf0rIaOCaYJohzi+1jG+rnrw0iB6Etijv8eWBmhQ/1kYE8nGMCsrhlIp
vc4MqT36zpkA0ELL7sgXDjbSX7tkjQnoQl7C2sxBxx796naUAin12yA8NV50i8Gx4L/SzP6OAJOA
wuyVa5Zxyt5KmnC2peio4OZSLHEQ1p+aMXQE35CbpsBi+z8zbP2dj1PSK11jB8aDvDjpD81LoDms
ncOH+D50pk+1MAy4+XdjkXHHLAaFdUaFqkLDb7vGyZPG0UPB1ZJXXFFy3n+WxbiiIjdyqMRIV2Td
RZKjR2fDfAgLX08FaZ57g8b10sD5Dy44DMq/z/Orlg9KoaN93OzyQ7in8oH28++53uRk7ykFhvVA
n/rL/SqageBG9sY28ymTWY5r4CWgs6GqjrL6U216cblLJpGbcPdsY4j5nDMIucc2BZamjtC89pr6
UzHsBJ7Ija+NDSaa01RJRy2p6XlGtVGyXRS59g4Kx5gaTh6Gb6IGMtfzN/aYeO6S0RgWo4VQp/G9
1M+JiCmTuzm2oWBSjaJjWVoZZRisxpCA2jEiaZctR2vE9Gd9m44iiS+RISZTkFbC9BhJILk1oA83
v6zS5IXyvSaU6OHu0J8V6Wwlmkw4qleqQfibBqgDhU3sh/70PGNQN/FEVwbuBm3MMd4dD1Fkg+ML
CIlxbNy8zepggEKuyO8uf74PtLNdP9habc6g/4EAFcSKbyk1T7HPn0CKbVJ5j9pBkXOFu8Mkgs1w
w2qzQsblSVbbkmIs0bEqr4vs2l7PkSpaHjcTbmwwbl5Z2tz3KTZtWJxwX3t07E4DAol80h31mXIP
UcLY9Cj8rtzTeWOYLn7TKtahOSeZU5wd5f3qJ6irsn36FD7oeEswD+utIHvwlwm5IfS9NUC5GWdR
ijwxwDRuBwNey6Wb4l7H8271qN3Th2vKoTrvq5vI00UdVP4WvtllMmPYFrgXzQYo6fQdURun0ryJ
CM4Yng2NPqthDhqiemzTXe9sawkXHDExjksdGnpq4S6l4NbHi7atERomm+0yNFBTNBboolr9vrGg
FCWEMXItoAOBlYAUHO+t7y1kYTM0WSthW+SDHT9VmeAzce8oOIX/GGBc3eyHspNi4I5GsL4Rt9qH
n8qAPvLgSPTJ6ghcjpcOt+YYBy/Usmv1ME0Po6/5/UPjksPghQHtWqK+P6wvAnv0zsMWoFt7zA6l
IMTqpAp1fLcDhrt/Tt3e0xeQNlH9WXsnD06Y+ep3ClZPnizB8zwvS26N0/jbuMecSxp6zhABScLb
PL5OLdUd5KdRb/6vX5W5+ZmkslaVCrMmnxUfcKQrvOeC0YZeIjLfPIjYCbltMRC/gbPSonSZJvNV
4zAZw76IYhA8Trvxu3kzubIbHktv0J3kvN4r+/RaB1Nx9Ezzh6iPz4+JN+vMZ1XtOcp7AwI45fhU
xN8X4UsyLy9qmMHFyAbmAT9goQDKDJvEaDEwf9PkDhgGvshfhz1GMHfr/fir/Np+BfSlwnzQ36QT
VQWDsImbNRSE3vuLjldPM6/A74ujxyna2q0MAYDyY1aEfgEkkalQH95ebCb8enuWwBE4AsQzXVU4
uuvvo+jGzjMBVCswoCBUlS0WeN3FViRZBBjNXnoBB4XSPEqdJ4jqj1nEMLY2mGVMSVePcRP+PiYV
b9hHx+Rcg2DUhrbOFKj3Anv0QHqfRd7bY/x9jUAlXCp9CoJiKhUPcIFbuco11a6u9yI2Wk6T6r01
xg2sgcjLnLTpAaxlnwu87Ay+iTm48SxGMHwMpfemmMSBkSRlJAMYxFJpulI0vIHUeif4elyHUCH4
Sh/6cIYxy4nKuq8SMqTHXv0hqc6Sv6iiydaPAYtlbEwwyygitHurNJ+CPEeBnYB7JD5Vyydl+QLk
kCDZvj6efHAGFcRuqo7FEJYtOKsyWx0TPITp59FTXQxmnOntC9fXF6hF+gmeP8rETRcqA+fMR3oV
C++nu0FUCHP3bvN3ME65QJZ1RFEXBtMyOLX10BL/stvTH7i0UGbjcD8ymqyZyqPanvoeGW96UNbV
AbHhZTt0dy7ZYXbPrqu4BwgkDMzIW4cHs/ycKDd6ZDqNdM6WRdBx47sjYK4oqCjTD1NRxaZlSLK6
1oERHpukd3Pb69RYkKH4S3ozQvduc/L3am5prY4HlV75hQ6mN9ZPZjlB0cIJVW8UtTT47v9mjUmH
qtV37Zgr2SFaMOvUepH0xVS/rDhELGG9yPe6N1uM18VrV614vwG74WnV3A7U+pQquHdqsK987k7l
vRqIjkVOj5SG95tNxhHDSLVJrEGuyIwdche2lHPTHQP5JrfQ6TBc1DiC/eM8sb83yfhkNUk6CVN8
0vQAfbhARuP+odlTdlEqpD5GrhU6YrNc3wQg0AL/PN4nZMZqJ7XLkEUQflrs24h4mXwFVO/lYOMG
9cYE0/hYDCWaDFvC0xGBBEm3/CxbjD3nsgNMuyCuBaZY1F9iNCDA75ryONr7rILqTvQtWz0FA8mX
l8RB/mGzDBUDISrOKMAi3kcbVOKiATGc4g6Dtwg3f8hc+YfuWM4r78ht7g6iGyzfPyBkQVAAA83O
8mQMipqg/tHQ1jnmhzFxwOIAdTptdZrvs0s19+yXWKiixvugFtCTlopXU6pl+X6d3VBn3ZKp8bFO
vjTm6MyDn/ehF4ooFHgfFE8EwL+aBvgwIMnw3hCG/qcqWnQDUErpIQo0YD5cI3KGFKTZ604P1B5U
Q65oOJ4X5zBrERBlYlYJBFjvzdq1HKtx16WH/LTkzngAiD8oA/KAlsuuxlyFLNpGTrxhPtDGeKAm
Q8HdYj5olmQyoWia41zF/gBiI73369QU+CcnZUL7CdQikPw1Qairvl/WAnkI0vWtFCSjfN0t0JFu
VcE9l+MZSBgACmDIi8A9mEMNBXel6FXRH1rpZm5w1lyXxbVMPgkCjf4Mc1LDjA1qGFDQ0HHv9yup
pmgmcWRDUSB35uf2UPvZY3giTjK+8nAuV6KbJucchUYdfcvU0MMBCuO9wbXNSjKGmMcqO6R6mdzk
eemuQ7ST1/VYS6PTo0y4vEjebhGoQILKDPGtsx2XWVuruBtBnkCmL7ZqOqElarnwvG5rgUlXi5oZ
+qDn3UG7qa6Wvf2dClwY13gUO2tn2e/vQf4tuPdxI3prkykRwiIrkrZW8YD0mB+iIDvqkqOCM3J4
7WTWj/aLsPUi+pCMsxRdnpJ6ljHEDgYj+TyDx+e2e/nN35j4bQodVkiyCc4cmiJYD92ukykVbBvj
qUomZccU70rDHqPmELfu0Vm67CSiLWQOapDdhW264HNqgzMvp6x4qUGCf9kGL6YBgFYMsJjSsGbc
BLOvi9Z0s4Rs+zXKD3HzREZfJ98vW+F/sDcrjGNUQ1K3co+JAAOz3kr8NSK3GEzYKZZLsucBk+ft
/rJBTscRiWOzLsYv1BWk1XWXzAFle1G8BtiB/IoO66VH7VaEy+E74dvyGH+QjHnISiUCBMPsXFMd
vkfL8Ph/XBDjDOMyWi0kVaEWDzY3KtSV3VGJCSrVld6JimHRftF/39wsmt5oYl2jNwv7qFiOVcQY
kDKc2Ji8Ss2dZnpaQdMtWCEvDW+2jH2vXbri/5H2HctxI9u2X4QIeDOFKQBVLHqKVE8Qogy89/j6
t5I6t4VK5qs83WeiCSO0K5Hb5TZrbeOQ4iuKD5o7O8Kd6nxw2IUdsLF89WnyyBRj+ToceA1HphGA
k0yzdFTkULi6PG4J9MdobRogOKEeMnaKZgtZ8lgk6EksacYZ3mUmIIQB7f+kUQ2RwVyXeRF0sjwo
OqoDmugAKT94QrDFF0QeD4GZ6UV24qjoJvUgeq1HjFpP8k8dq/SbdZvw1i6ZBmCin4q9S2QINB4y
PmolyugqBSiE28Xwy5w49sy8oZ0AysIQKvVybAlAlDJ6Zmw+mSIqpaCGwhBccF0Pmbq/E0UZ2iwp
przkMyovvnb4WKMAjH9+4JkY85Nh5UUEWZ1BxhQudW7ZytEQG0yRqM2PKslddebVkBgDEPCBOxGU
D2yghNJEhhCkuywUDsv37mYKewcEYY/g3NEeMMntF17qRoDi5hVoucKpGxtA+1gnLdCb5mP5Jf2l
3S3wWsL78C4/TYCgJHudgBgcQxMg0ryHNVNbdgenrjASml5X0ikGuOa9pmSHfMHrUPGrhGPKPDmU
mxTrLmoFg1DlFcbtUKM4UblYAPJAyXFdJ5k2/OdAtIOSqryrtgiuMYpmu47MQEPHIOF5CrZn2omh
PFNpzb1R9XAV65Hs00Dc1+YEKAdfPxUvfM/E2P26UFCNck2athWDGuNY8jnD69YR/6pCwikUucsj
uJOk2/lN+4ugFa4BilrXPyn77nS8MTRRAmAFpSOGOq4ThgsxBJL8VQ1vFl7Vkfp9nr5cF8M28z9i
aBUps7I0JVRCWv2UW78k3ggh01uhNPD7GJ8wMfq1Kc1MwTGm3nA186GWgsx6zStbln5kyZvavl4/
z//Hrv8IpHQEvaNRr0clCzsMLJAuReqZmV08YTVEcwxH8zHW5XQvqMHET33AGxFmtS3g0/6Ip1XG
nNRpk8z4WK4fw7W1bzjFDHcy/BcFOtblGYBTw4YSRv3QpLv00VbUCU00o/6iDP6aoNDJ+5rECdIP
iZ0AevB0yXCWREXNsTJVJzZMe143V01Uu0z8eeYk4cyceC+NurqqB9WVGK2Ev4MkHr1TvwxwxWQq
UwiTf5Ow7qVRNzUskb5NfQZqMkcHwNOvHlDdgpMBQ5uAcjU+CAmvqybLSe4FKpe3VeVCW3ezjNVc
/R1l8GTFOvzKQZFkeY29DKIxu8S4zuMRLzJwU5ZxdTCtHDBI4FrO74CbwfFPjPa3pu9FUQmCNEbS
3PdxBVDs4kZ5AkeAAtKVDYOt4JggIVS3c+c/iBO2FfJiKEf3LfIl9icV43QoGj0OS61EadO0h+Zw
/b5YrgvtLQxnyqQLrlAZglk0U9YAzwer6WTwKfcVJFoylx2H6bH2cihP34PAt5AjIwcvNnk5YfzE
no+jR4ich6AJhJf4Ob63jh16rPPD9SNyZVMexCgmKZIxTR7Et8mNpXrFTXE/osI/2VXkmTfdL8Gv
js0L4fAoHF5di/OBaQQKpbWsbSPK2q7lnay0vtFhUA5QUX46Jzc6EBWwAZHG6tfrh2baiI5NZ+zh
o05I4yd1+rZgjaMDTo55p5lBVpyB5GnLOXcghXiQT94TeJdYHQd1Dzz0pYoWNTbe9LQAHUTiNCgT
Jk9qCHjj6gvB/LNcXuX4gzXjijwaw1kd2nVtRaS0vacclJv8WN82Xwlm9va4+RsoLOO39KB8Jbi8
oOt0olvehbIaAsCP1iyy5I3FdbqUrJmzRZAjSowIzB6A6sk8JGAV+sPmjDftoXLiAxeIiBmjdjIp
M+3jzMryIkO7CCgH2ESuDoRyQQOARPWe3izY/JARrrCfzyXBY97vTjJluKnUjbGsY2qMDEQsLkk1
onsDq3CK173wHixMrd0Jo5Sp0o1shcFEwdL0biIBNxc0MN2zwNtmZEapP3LokK82pSRNAkK+oL8M
ArjCLcfkEczwZFCBXksXcxKiBCOXqYyH3rjYltYptsIFJeQJomI8LLMVMhmtRCnD3JshO6L6fUp4
aJscDbSowJ6IFSox2oznXNHGgIovEjcx9HOTKD8sBdiz3cCJTJ9gMTURsXd3SVSYF8xkrnONbHBp
dvkFKyw3hJ3LVGzDU/zmi2A4hl9jbXE07PKf712jHYbhdA2bYwq6LVTcH2OjmsxIxfap28DcyMxz
5KZ+dJCO2DK0h5fYbdzrHpsV64HXgik7GaTYn5CWLcDs58om4holGxNINsoSnGyGIQHc6woSGsgB
4xmxvl02ocnRAp1fMdK/ZkETKc9ZvoTXD8HQxQsRlJ+ah6pU1xQi1FZBtRKBXc8P6bJxskyGn7gQ
Qzmlap4lqyVoLEt8UqQXZXxRASI+pP710zA/GFCjAT+Izp1MT/R31iz0VZGMoTK/Dt0jlxaT9dYH
Pf0fAZSPkHNBgZ7hHdd76nFzARTulb7gtG4Z1m7x8I85bWBSkIc0T0bd00JmcKkBoO3JxHwDzOE0
G5PlRJYYJy46psppzGoVKItiG58HtRca2yiF3vLUJN+edL3DVgvGx1s7B9XTD11Ku+QAcObScND6
jzWO5ZPbo0L8xa+kHFqh1LU+Yw7kKDbWZq/l19JoUqcfU6/e1MTuGkPwRF6NgPWovZBKObi4N3vF
WtQ4FKrG1hvZjRYUxVr0wmvsjUyJD5SqozkWnpA3t4Iscx41rDrMhXyijDvrrGKzloVaLzFpKx6X
FHB28gsh31Hd9Hnw4tHJQ8mJ8cBOWjvhFWLYmv5HMSh/txllbk2CbAbbcMzBHc97Y7Oc+cXpKN/T
YwpgxjwspigwRwzcRjc+ogqZ2eXPpHfEr+Nh8rCZexLavyzeh2VkMAZYig2su2FdVqU75r2sJiK2
H2KIJqPLZKSzdKrT7wyGu9fB/JI7adQ1ogG1rHFqrgATT1MnDzZA4UwfKAnJIwh/HMHlIhISq6Xt
RZI0lMuRhGOSgxJZLgBQXU3rdy8DXsSJQqwQYBhRcHlrniQB+yQKHXOACCBAAgb2UkmjZeg3ue4B
7xXJaNDElVdiJHHUu+/T2jibvt1gotrLh+ruuidmOXxg0P0tl1KfXG7HVRIxzVxM2cE0DBeDuq4c
g6WWy27GusC9KCqEFRLmsqp0To+g5EGSM4CuO/a6wMjtrvTE7z1S/DnIeAbICpx7qVREM4RhzvSu
S0INfAF1azqS5em1d/0rMo9mAKcJ3E8iSQEub6/OIj3WzRJwUApYWeabVOXY2udTAEwPMNyY4gAe
FCAfLgVEY5LUc7FEwGJ/jbT71Pq2LZxy/+fgQLAkoO4AJFQAiEOdQVxzfREX8ICTAeApUys71pd3
c6qfpqz6UWerJy8qJ91gzFRAKIb1kAIASQ+PPupc21bkE24Iq33Lm/7LOm2n4n3ObOvF/C4c1ZNZ
2hMXkPOz3yJCyasakCBkeOlSaF61vbxpOmq6ZzLIUQHqtgqW44Yqa+LxKk2MVORCGg3C2EtWtuoL
LGy7yw27u5GxwG09ar09fhfx1ksPGidVZFRCIRFlJ7DHW/iXhn6ry043QQZDZvlq3TYOta88qnbX
OmQfvnC4b2jW99TQ6cOMkYXCyMe7fhdga2luuhV8CNAcRz/Wx9rXG9uyHPVuIbEnqP75K1OX9gIp
rWmqeYqBnwlyyQLTrNGPXv3emF+um/QnRh2CWIDtamxfkGEw8aP4tTtVVZYbeFlMM0y/GChJpvZ0
A+C5l9qPz+0bmnvZ4/i8PhOAAY5gkg9dhoILwR+l053gqGsqrJvqgK58WTCMCSDc8wSEjfLmo5Tt
8tTlc+Qh4rC5KKKmhfNS6dkCSHNdqjsxFEbV27RXYakc03Q7TbGreXFEdBgrHjLVZ38JmbJoqNjS
wZAYPQxRDcqWKL2Fpb8RHT/1h8BjzGD5y70AKh9PYB6JbKRYjxQOVedFbVBsnDcMTwTlLxsjKre8
husqqjvVctpcsMuN2+VmS0EShyY6NoLoUTpELkzhV4SK62M7XTstdTCcFN8EXlJ9l94ZX9PKbnmv
dKYKonj9f1KpxKcVu7XaCvis3vudVCJbDlPsJP+GA+dlkkwVxCCwZBoS2aSl7DnVxClZTQxoicc0
SIG5on1Af3Iti612f+RQGYjVjxJeI3D8wyH/UqPAmLkY/QXsSnujAIdZ4LbqP+LyJ1venYzKPszU
HJNGJKHGN4+9X/oLhrRkG7nqv9FGmK+O1Tf0ST+i0M5pTFUW5WMHn79Z59Hyeutu5s2iM1VxJ4JW
CqFux2XNulCCh2iXh0w9yxhi5Xg/5h3tpJBfsTtIX4viOMSkvj7aWI14q0IVxNWpb+W2ZTjiQSTE
ft7/KJRWwDjXjUraAPoH3FvVqY+pZ5DdGXs7rm7nVIuDt6H2zJHKjJu7o1LqiLmZtGnzDyvrwtxr
X0p0vKZfpH0Yuzw8WMYzGD53J41SxaxRhXQtxSzMv0wuaQ9FN9Z5dpGOB6otAeBoDeqguQHiLi+g
8a6Uyrd0FN3mdAR7xnjcDtpBCuraISvSmi85g5P9hY4wz6OQT/fJ7v4clo6h2ZhPIhj9gEmr2Vl3
By6N1XIAyKIlvE1XohrXJFGRZs6FIm8BQBQa00lqwiL+2ilHhQdXRi7nmhQ62AwAwJ5izK7Exa86
90G61m+bm0Z+X98PE2/Smen+d1+PSgmkTV5FvRRUVM8iXzxLp+nUnPqDcCa4mK1ol6/XLYHpWTSw
mxFWEtIsvbT50ZrbJpURrbXubZgPCkpBLQeogRli0E3DZoSBPRd6azde+lKQZ2QcWJsP+xc8O/05
TA+8dXWmqu/EUI5kqyZpK+a1CKv1NV8fUIXk+UemZu8kUE6jluO2M+tyRjVrwsKkBCRFs3Kk2AbE
s2qTwbP8MJ8AmlvaouhcvyfeR6RcyJboxaRHDVafQ3CuBzrIhAjbOi+WMU1qd0TKX7TdFGGpNs6P
U/Ogx4ehDKvRNSNO5YP5TAJPx39UQqGL0FO+Khg6a0mSY9ikRpwlduwb/uKn7njiEUoy34GAi8cW
iwycSJWuEQwF6HBaWUowGEsurnCtEiMO+geJG2jPDzyjYikKujzAxgG9JJJEShWBq5ElijgBi35+
yyqsfKgl1OR57U13Wrh03CzVwGKO8THuiTUy6s4Erd70ScKTTPRVX/2oBQq3zTNJsbTbKsh+CT/h
7j1wo+hHXoBhOcedbPo1UWTSsjQbLjKOPDHrPXnOHFP+JUmZCwDmpOceluUf9wIpn58YU1GkMULp
ByDbL2AHH3Mkx7Nsd3bugpOFY3cs/7iXR3l/WZrKzCxMbJxobQ8U3wXl1qwB9HKTbu51E2c5MLI5
CUYKBUPctCtuVrmeF7nBxNRk2Zl5UNuG48FYt4U9JMDn4W2NBw3lRKpysmKjx2hwo093QlRLYSQY
yY061atdLplk97OMRcdofLx+MsZHRIuOQEliFcQEsOllkBmS1RCUQRQCUfyaoeaDGsXEnTElN0HF
6Qsh5EfssldjHBPUJjC0odliZ2uH3COhMwIUm+CDJKXiKAarfnYhjzLysRl7cRORDmjYmyAVaukd
C1324BH0YLxoQl5ixdCPC4FU+Im23hi6ElMLjfJDVO8nHq0mq+xyIYBSD2FclgovDQugmMqhvN3c
CsiAycF0h1cLnKGKo7V209rcJwAj6FzIpRxYnqUZNofNCHFV99Hv1+5ABk0wbqLQepFHDJTLh/Ee
GFIcg2PFhb1gurRrNiIYxQzEBQDfIjtu/XXxNW/yoDAu3vbqY/x+3RC4Ein3ZShNEou1mRKiJcLc
iyr8O7qTx+UXIdwYA+7Tg6M0H5F4ZxVqK1dp3gGBlOyEkBvVBrs9o+9PQPbcDoy6Ls9l8izj4yPs
ZEaboiS5UsehYq+A6cRGkTe9y2H/XTivbu3OJ9PiGSPH+D9+0k5kBmQYQ5ojqBAgoLcQHs4Dhy8Q
LMgBefkE85saMjZSgK+KNWPK0+hl31mqkKM3Jf3cgGptLZzj8ARQrsUUzK1tBZQu+mI7Z2hfSgD8
v66JTJcM+A/sY4MsFSv7l95yg7cvatkSgrUowW7XT0mYpMvwsAqm+va/iaLMe6prQxxXOGbgtfn9
FGxmHmjp9+tC2J/s7/PQ009GLEtDLBFTXoVzGStPZj7b10WwjffPN6MpLzE+vmRtuVYhaV1gsiAD
BBeqtIfhVgEtW3PmrWky/eJOHlH6nVJrQmbJAxKN46b8BENHaXyR0nNUhtePxdEEegiqLZMpwxJ5
eszVtxGAfdXtUrnXRfAOQi5vdxCz2lpM3E0IlWltl4CsbAcgl0nKKY05zTrWywJzRpaKwjZKcRYN
MqBukpBLC2JJQnANDPj0EssDloaabYchRl5rnP3x/oijYnIWDT2AsDTkbPKNqKzONHu68tf1r8d4
TVwciTLVJlpSRZqNKEyzoJ4edeNb37v5FtRcAnb2Pf05DWWp2zSD+yPerKBI4bn7b9ahdYBN5Sfv
9dviGEfF0cF0gikZnmUx3fefW6PXkEy1mpJxwxEN6IVmk84L2UGNi8Pqlm535kV+1ieF5wOeKZqQ
8OTKpUK2aV/XdSMBOWEA01zjpsr3ZPHMavAakVPQZ33TvShK9+de7mO9AR/gkj6ai2ibWnLaCl+P
x4frasIMu3tJVFjqunkEaPwmhNKd3NmABzqXznf0Vh+24xgiAw55jz+Wz90LJEffmXUyZ9h1IoUd
M33t5/WbtElfrp+JJ4Eyr25JCmyytAiEYAnrkxeVtxvMux3KthS5BEF4vgphNStuY37dusFOE0/9
p6Th6GiqAFsBpYluEeR+6m5McZn0WZOr49i9K2Xu9Oq361+KpdF7AdRdGHj4yH0iGEGdHZvJchch
9pY6s9fGtHXePAnrWvbCqGuJy15WqiiKj+0WEI7Lafp6/TRMN76XQN2LZknpEqs6Hver3YVYbDjI
YfKLYNMUR8vljsay/I8BTBqFMDai+UZ9vTVtRLnQlOqj6gqmyyNAjm9G0FCWh+qnwqmHMg+3l0Z9
vlltgVy0lhjeOsroukkn/evyUN5InhwY99bz9U/JilB7YdSXHBpQX4wVjoZusy22p1FCPq4F14Ww
UiMNqo26BbYmMJFGSSlUNNuWGPNo02G4kciz0TW84jR46oEAo6r/GJoUqLiqahEQXhQ0FCpQAWBQ
X5MSy49C1bui8tBpviZGB/VffLy9HHrRpQFtcSZORhTk5U9Drp01/rYWvHUTxg1BCFyDBNwWoMlT
aR4oL0ShNaAOHUD4qrd8CLXJ49wPSwYALVF+R30Js0bU/awouWAnEKmkudjK+DF6jh0PXyntBqkR
oDMwhYn8yOUuljBcBQpamIWBXEJNSk1PtV1WYe0QMaIlBApYDUyexK/rj/a7gUd9eSj8kpfPsuLg
hUjqjZ31ZipHUQs8DpAZQybKWmcyhyPe4aDI1LGSPvPG0BmzoKRw9+ec1CXGmpplZq1gY/usH8Go
8IAcxsXAygvASPzFk10xsQtAaum8myWpClX2wpeVDcQUMD0B2ugyCEtjMhV6C0S79aFCB5XsgFne
5isP2rF2K5+bIzICzYU8cuG7oI8yzTJK2lKFg9w6nZK7OaqVJrpjlj+igdk+ZPVNXrzkk2Fb8WEt
Pd182TJvS1/1f2E5oMNGfd3CNDtm5z/Gn3e/RZa7UpRr3QjmyFwceYpaJ4vHNcwLIB9dt6DPBnQp
irrfsdR7kCYaZbjNqPc1r318r6Q//oUMU0ZhFgzmgEmj4kIpiG2tCpARDXG4qYHR36+berguhDEX
gZPspFCuIKm2LskTYOx3ymPTumai29iW9ATlGKt33XIXad7G66F+TrNwPRjqMjQsxFu4sUulMY0p
3vqlAwJtfwRwbz2FbQ+Mf97RyCVc2sKlGCoszEKZCarRD0DYEAu7+SBAzsP2OcbSHL8MxFKJ3aHo
6qEupEsWVaUZyA2Ka1V/L2bJKRl4hOKMbyeBPA14eUARBWIf+ftOyfW5A9JGVMShKFa2iOK2ca9p
k23OvLTks2UDqQnb6NijIGRx9OyiWuXpPGxJckxu8i/pI5kpRxoUpBgVBuVrjso2QTnHWGjOW0n+
HCQg2cT0kUEcKEhcLo+49cWQNyhDHPu8twHF67XKv7DfCxGUBkoS4AextaoFff0jAgF3UXVOHv8b
48ItiSawajBdh2zo8iS6OOV92qLDUt1gkxOYimn4myqXO1D12e9jYAtTaSD20wluJOWH86ax6oaQ
3lVvS3M2fQO1ZAGUGXYZgcWVIKfzah2sW9pLJPawU8RCTGMUk606kDBVigHl73nayBw3y1L2vQxK
2SuzsMS1AnCHMCgn2XJG68dQoAkdB9e9IO8slMblRWN0GB0Bv2Q7Y4/xV5py3mOMJP/yfiiFQ/d3
rNeyKY6yTwr9td9gvcjHHKk7BxvmO79fPxDLrV/oA+X7BvAqLsUMeVuZj/a2rvYiRrUjZJWnp9vq
GEURROMXwVwAocGrv7Ncx+7a6PqNUWeSMm4p8FZMJzGx35SBlr13teZFVSP3+kk/BogoL78/Kb3w
JZZj0aOcWB7zDjgMtuFaIOM6yl7rWx4QvcQnTCy48vOiwWORqt8ccDscvPPSZr5I2iSLWE/Nspv5
l+ghrT1goGC0MSonPeTh9CuyZRsU0S5vco2juBqV7mndEM/9ataYBarsBQzR4/bz+vflaZJGfsLO
ztcKW3JrNuvBPH8bhieMOYnpMbGQTMf+VOT2Nn+LRO5mAMefaZR3kROzyjEnVxyHt+hMCoAJqFin
Y/REmIb4uwG8G6QcTZ9EE4rQkx6kiSMsgGMbvkn5s1L4aJZxFJbxILlwBRrlbJJWGca2gKvuf62/
mmftgB67Z3hRDJ6S5nbxG19/5NwhT00o7zPJCtY7RqhJ445efgtSjWCysXUXEkJF0pzmmQTHcdOL
HbERZfkILt0QwMI2VvvDwpjezLw4Lyavm8D7nvRah4m5v8qKIj3IbsZf5rE5pF53qt+yX2R2OT+0
77x5Hp4zp/kUlbWe1ryPMP99SO4N5JWaNx8+Br7QXuTtvjHyyr1/o6eVlG3BmnSBkTx8Pi1YpnQD
O+9kTmHWdSLv3piKAqQqGZSKBiCfqcdyq8lxn3WA8hDjxY7QfJd4aQP74+1EUM5yNgYs/LQjGfaK
/MQpH2oH0ARP2ePgzwEXGIVl2OjM4gmFQivw8akD9Vq5aZli1MHs1KCTIXCWYFTo0fLOHWV2N0+2
5VPqiobN2yNkmQBWf7BFCMgZUDhSNtfpY6pLC/As+nGzp/RbVD3XwmDX0r/IkfZyqEgvbyYSzBlX
1mSav+gFEIXn41o1T7o08rIK8rXoWLuTRSOTdMmYRkkBxdfPhKGvAHW0dkumyfhwOixN3IuiLk7F
pu5UpMghavXNiN7U1+sukWVV+/+e0sIVQ7yqDFSgMNN/JfN9MT3O24/rIsiHv/axqNhcYuIRyy+T
ECSCfK8osy8b830jDg+SNHyvldQFaI7TCLJ/XSzvw5G/7+J1b82FsJX4cAoQxnX5IBm8/hzR3GsH
o2Kz3slyUSU6RrrNwXxEXXZz1xrvSL/qM+yrlmsxvAid0vgTIEh4RJQsgzawLqgCe1zSNRrhoejk
SQFgFDAD+8I2Jme2js3i5NG5/edgiAYqFH8kkV+y+5CDvGSDkcF1dNa5iA56eWfF4fW74h2G8hGC
qaVrpkOE0p71CvCzs+ZgU8Vuh4c67oLrwpiKsTsP5SjiRgPG+KTXgbx4rSbZS/LzugCeXlBJVAIo
trn+QGkRNscQ3GT1FPTBgSwyt+FQ8ihjeCZM3c8mFVURgxYvwBRmCAD+gzxUXifxZkyZd/THj9Oj
MVKaKNugQeHG8b0s3xcyElme0+4UKf7178dzGNQFyTFGMMVeBN0lVpSkYCBrGf8NZConMtHDMUKh
N7o+IBuU7pZDFRqoTBSH5T1+EZ+ipz4Em/Jg96+8EgVT/f58R3pcBjDmGrggByHQ2/t4ebK4y6+s
J8POpVuUS0dpOLbwxkUJRAFMF6l85x/ERbcEuzoHmHP6ev2+eN+RcvBjkke5ssB61+Gmyu/m9TAk
ziK+XZfC6CXAD+0+HOXQOy1NzKwE9CZJxwa/uxFsQCo600m+X+/wrO0Ke/siA9kN5HTOddm8E1Ke
vp1XY9QKQB0K3Yw30Sm10HcfwmLhaD6jYXh5Rsp1jFq3dFosE8hI6aCgU7LO9qzYv6kb1yAd7ImH
9sRxHxax+717T/Vl6HIpO2Z9e0qaEbO66uqnqsYppPL0nvLx+tAZ6azC2tTS1xQLw3Ut55aYKbWB
ZU1U0hEUP+EqVWZnbPGS6AH2J8C/ANrLg4a9VDgPJz3w3iMyMwncSaPsTJMaozdbHGh25CNGc1dP
9Urs6VmP5VkAX5gJtOX6GaUWvzmXd3yaN8ZgMpRl9wMouzPnQVfTuo7C+AtWGI79TwIfLD0MHhkn
rQ/5XfSY+RYnejKd804oZYVCjl5D0kloXvtD2J+HoAwz7GDxGmrMGLoTQ1lcIcxoy4pDcaw75UbY
CmeG4gON+VsimOcUqQFyr/9VfSjjq9uobMwcMjv1A+s2CrXeXh6XY4E3WXxYeMWdj/GWTwnk7pCU
6SVxEwOtHD2n83SIsImID+pP7z9lJD9hDg0S/PiN7HvKdoodDgFtYflWeuKt2/M+NWWYcV8mgMGF
+95MLPBNJcjTnrRZtYv11Wi/aHnOeagxHcHu1FR4z+DERVHI9KDS35Vktg2NMwbBUVH6dTZr+ZJV
bYkn05yeltarhGOngzbVtFPz29y4SfH0L8LDnxOZ1Btt0ARAcJqKHiiKp2PpJ87QD3pe6ti9Locd
AneCKJeTi6sGqk98OvE4hVi5OVdhCtghwZF8804CJqbo9nfJkTcXyA5LO7mUp+knLFmVOUi/hvRl
gOQ0MNe3tvo6S+c8Utxx8ATDAgjcSW09aeAtf5JhiCtmYlIuZ5qnvkbpvDjG+iaeZKH9LmvjdsIQ
+mtrKG3hDFahBAuAJO7x5tPduZq4o1CU0qIGpAEMBhMiGITSMENLGYkxqsO0DIYRig8LSI7BCfmk
3m9+h7UWxVFP4NkMOXdNvunu1L8lWqKIwRSMYn4qQdWLPGj5tjUHgmU1bIfS206GU4ZKhfK9SBb2
ef6PsptPEintGnNtMsW+F+Da9aPqaKf8tJzyY+lbjqG7IBVCEq7cr7FtIo3MRY5boPKQD+lo2Bky
SMIIvCzl8UUsLYsaQKXDGLG00P8SwK0p1ZxBaJ4QysUPcT3oWSxKobmJITiynXrB9PAg8D4llTD+
Pgwws/BwVqE69PjJkkZCPo1LfMT7Elzzh/ws3ucv22MNWAfs5PmRk7+mXIJDlpJCWf6WShlKYsm9
1GbAaVmtJ0n/KqucBVUSj2iVREUUjVWU8VQ0py9TxTzJJ9WaqvjYC7fLlAAMDKSs/WtSv0gCJxNm
HQUjh6i+EvgnABleitJKY+xiBaL08mcsH+bkG8e8WJoAlDGAPUoAqPhEuzdFG7x22sQg6ygxqnmj
BNM7qMNRDvgIuEjZEG55bzOWWmDhFkt/YIImwyaXp2rENAfYmtwcjPFVtX5oAF+URSw9PXAOx/Id
eznk77ucfhWKbtKTrT2kX2YPjZU7AIzEWMZOHsnqT/RYvnMEMjVjdzBK83LU+OSt6mK8zRpbKSzM
qCf20nxF56MF3PjwLKQPpnzqTUBxLygDS6eOwC0uN5N0FoSf138NU3d2P4byJF095H0e5/0hlr7m
eDJtBecpQ/cCP8x7/31pN9KVraRk+L4gJDsqpxy07OqhOvJZ0WkE6k+SqBRxRG+jnqO1PaAW0mEn
vDlkT6Uz2MJfmxPZndPk/00kYBrH7gtS1pfFdbKgilUfJgDUprZg2aJXuUsQT97yqD0gkfqRnarz
xsuI2cfFtLGCeU8J83uUYKU1x6he6/6AHTmo6iNB3BYcNSTo+wLoc2Kn5DID0c/G3994J5RKSDd1
buuyhfKSldXqvjqAYO5hdjv0qitH+3pdOZku4I8whfKhMsB3ekNctJCUEsY4tmUhccblKY5i77ok
Omv7z7mAaIWmDzo/n0aktrnYqgYuLrvJvxGUk/Q83xPs8iQo78bTP525/I88kMSbQJxFTZr6jrXR
W6ZcqIjg30hHq3Wsx/SGdFYHBzg23B10ps9R/xanU18SY2VLaZqCEI4zmvDiW6KdLDFMDbdeOcsq
TIeigaQVcHIiAMIodzqsggLE2AIHg++yopuq5bxYaN6C359uJ4Hyn2UpJfWQzFEo64VuL3J2W8Nx
meIaiOYWWNZttNz077oMgBUAe+mim0qt3afv4tJ5+giaUxRTIit3O6ACcbSIxKRPQd+wACSMRXVC
BXMZS+RlMfXSQswiq7KrJ9mExuG74eO33HF3nll3iqEtDOwC8xHAxZT9SxnQdpeVoEp6y0EWPN3p
7pbAcgb4nQUOr4nt5hF08wFvdJ7pefaSKeXtRaHD6MMggRta/b1qhZ2XwcZleIUHsB4XdUf/+qdl
qdVOpEEp8KgM+qgZCaYOlNwC2nkTHTZp5bVvmMFK0STJ/Fi0MWgiZS3KV7Mp1/iIAr6bJV865UWc
T4X1tZPvovZBFG/6lZNmk49F68xeJBWBo3hrF6lF+pthJVRBBf831QivlE6PPHyYzV4OpZvbIIy5
LsJsSLm09DK3e6/eNU9DnJDt+A6AgbxnGVNBdx+T/H2XWalFK2vNhpO16gEMH1Lnttr93NxVAyfX
pkGqP52NMoWmzboiGnFtoh/5RjAFUVCHYF3C3jZvHYGpiLtDUbovKXESGbMlhWAkc7dJdWs1vK7q
rIRid1GfNkYsPQNsID6bsdy2yc9avomL5+simGF8L4OqwjTxKoIDSZfwfI0DLYhA+lLYMwACOxTv
eEUsZnDdS6NS+W6alBlcDBH8BWmyxEclBltBGgJqC7sUptfzRnXZCmEAjEoFbQDpg1yqnimnSZ63
AxRCfh4z3VbAcdOeBdS36/scbHuWu6XyqeJl08yrA4oOtkJB3AY+gUuxcqnFalmJZqhWtygB2Y1+
EvO363fHVMCdDMqOxTaymqTHQmOcz3/Vgtjbwyp612WwEi8gbf19Dspyqy7t42GdsC+cqE6W2fEM
fJxIdcaON63L+2KU5UqN2cRJ3gphqfTeugRF1zkTj/WH+cnwhJSwzY1uB83606xbUSaZZIWx/qYr
j1LNK2Gw3pAqANBQerIs5VPYWPQGOxF5boTmIth5dsqb53HG9vjLUP6VjPernDhdl9pb9kUHlkzu
Xr8t8o3oCEJG+4H7rKKjYFBap8aGhu3gwghrA7WSXLbnCjy4VmRr1murJbbMQ35gfc+9QEoFk1xM
Ey1v0NcQq/y2bar7LlFqXp7HSqY0BVNY6gcTOQ1mVGIYRoisGjnrUX8ob8ujcSuG0tE4DqRD9S/y
i70wcuRdrBLq3kD86OWwzDGj1PmdwaOAoyEcP4KUBpoRVGjAZILx/ksRVtLJuVICnGk6LIf2G5Ck
MQqVetu7GsY4V3ufPZLJbq2xeQDnLCPbS6bMedSx0JJ1gxF2w1FczoP8bOicZz5PBGXHqRYvcm2g
IqkKs51HqR2BGOn/kXZdTXbqzPYXUYVABL0Sdpg8Hk+wXyhHgkACBCL8+rvwqft5G1PD/c6tOm8+
tXskulsd19rdQdxSPAcloYULBsSHa7euSrPqNOcZJuLTDyM6QCBm+yDfFvaZJW8qnsn3901rM2py
vGWlBV8M26Krh0SpSup8ghJ232xU7X+ttFRHFIiws1x+MY7WKY321nWWz7G2Z+Q3PuJdE/XJ9aYl
Zi28nlMoCjqmB8M7mJMdjcV1qqLU28Fw2RIFbHobW6MM+PTrbM3pZDlWtuefbemfU7sOHTm8sA5k
Pj0Bjjttd7LDrYcFQKZoEBBsseN1/tMGzDklZZOZxrnJfyqkZ71xxb1Hle9Ca2155EtBqwAnN/vS
MJKGned77x5x9XUS1af8Bst3cREb0W50vaX/l/JWelJSsoCkWqjBgnn0BRRdMf8BmthxArIcfwCs
Y2Q8JGG1N3u7mYph59cFxDlQwLEy9OeFMlqMyk6xLZTd9Khe2uhvObE69NGXL234lEZ7hYvNDwgA
ThOlbWAXmStX0soBKynYjT0ziSIlwqs7q3ls1M6DumXn7oWUlTcZbGV1tZenV/3YB40GIMoe8Ovm
96LAvCd4NFGeXElAX2OYeY3yf+93h9ECeF0z3VjAe3nff2w9zYBt+I+YVbZg5tK0Rwtpq98Eqbrh
zUNpvJn0R+tEu0HbZvKKpXbHsZG+sr/6ALROtE7EnKJInvbXYGZ4MJoWu7x1A+fogCKIj5V8THh3
Z6SVBEgf2Vvi2fpuCIEoKmjYKsN/f2pjVvAarJLCOLfOB25/2HVXW7kyYHmg5yBGAAnEyn2USW5N
RMgMJ6QHw/ngmHHjR2l3L6ofRu9HfI9wfUtNEH1gsRCQGyYoJ/48EOsGeGLZeufOxrRUfZqNG2N8
fl9HdmSsa3N9PlTSyNBK7HUq7m0mIAkdqbYGoNL7kv729i4iRDgJQijYYNZFTt/wJSVlh+szRxox
ZjTgqWlk5HbzNdUdi9wMe43vy9xM/i6ucL34MNi9RecOwYd1dN7+QQP3UKP6BXF4EP81It+vMOtS
3soT+0MpmaaVcXZv9Vt5To79UV+X2AT8VZ3Kd7Hbt0z8Ut7yEl1EjmUy1dacIkJwlffTMkC8NxUH
x3riGAANpGUGdNgb39+908UOL2S2fW8MvYEiq3U0nhYwX/B8HvlNH5nAOip3N/a3NBSptPdP8PpX
WovN+KYaWQUaA/lSYyiN3SZkx+PviVi9Y+NAMeXiF/D4yeton6zkymzi9zVxy3lcnmL1dFldqXzu
IqwCPziYQvVpWazdX0LY/DiXclZOsM8aPRUCQSo9JlfdU3rlfwRL0nDwA1Q7bm2xO1O6Wc3xwamC
zqwD8JQ12axb0MzRYKYDM4L/G/rKQyQSdWDW2h1x2fxYv+Wth4ZswEhb8wh5aF5WP8H2+mUZLwUx
Tsj7UPYh5of+D8vD6yHCX5a91GVB2wvkRG+9Ga3SobCltmBpzw74T4PigcZo1PwYT12A0LUuA9Dc
AkAbU7tfl4irDPt/48z8hSvHBIEwaDBXzkW4fCzLzteHhZlQn0usGDp3yYGfs1OBcaZgb7RvM//w
QXLkLh2Vv1f3mV/NvXQQp/g8sO+TY3VSoXHn3PJnfmMerBv6ugcZuPlxAbQCSkw0cBAX/OlbqqwX
0tJNuizRdFhGre2z6qcdc99QWddeuJEZkIqRD6/RfpRdd+VETdSGYzVYz717dtzq2S/ysBFoXACy
I5raLBy654pjOLT7+L4v+PuQf4pfveuz0efUHADalY/tIUEoNtpVKNP/FlEYKvuHnHW+U3vaNYTX
sbOJFW47mk9quALMCFjty6P0AlBK/b/ORVdpTyvNaqyaAQEYxk1IfdW2X6s9JpGtKOLi063NENtI
lVnVLVSyK0RQ5nXguzIP5MgOmB8JimoPy3TzYwGmYMmHUXZal++6YegSw5AoGzP9ranyGyvpbl2+
Mwjyd2aDT3UhZfU8SLA26bpxwFY/jUFrR9r7OPHP1XD4F1/oQszqdaiF68yFhEHbrD8woMSljRmm
c3d+X8zfkfifp1kpeDqMtd1woGn1U/2lyjAiMA47NrRzYesJJzpSAQwtl51pElfjaUrtoDKnINkr
Rm8fBcgviPt9ijLrnw7JHEtlgLmAnSv/qaV56Ls76JjbB2Ggs8UEMdgiV07dydykMgVBB664yQcv
wEhk4E9P494a66bhkN9yVpGikIYkUsJwBvb0tQOXMVdROXx6/8NvvBjLl/8tZXVdAK0d65zb7DyS
yHhaBurGa+IF7k0CTAdgdCVfs8c9GMe/Y2DIxOQEobBSILAsN3wRj8661LZYAoLaf3aNt2J6EliI
T8e3MSnAhbuj2+th/l9eFVVAitKwu3TaV0ek1uAnJYUNpS/G02gFC1qcEQ6fmmgOq4f2ZY6XmU9j
p1G79fkoHv4FMYUBPnB1SJDbV0ZXc5SUWFke52yuTqWa5NVAFTAANPcOnt/tFbK2lP9S6MorgQOC
OM4Itu+868MCJBDu6/v6snmqi5xwcb4Xn26cZdtqqfBCmY+auCFNT105h41/8rKd9HPLj1+mn6uz
kMTuPa7w6DKGZTHrkLZveq/UvVEE+TPHXflXgZnk2TYKXNic3SbKuU4HClB4pcix7/tDlaPGaWYi
qChQDFEa3Slw7p1x5XcdvwRG34wzjvJjBgzD9qu7N6SwqRK/v9i6CNKVlll45pKNeSrk2Ytpv7yv
EjtnWG/dDRyBEMKI8SBztPzyUyWdUFh7G8F7x1h5XZV3Zd50MOLCyoJcPNfzTiy0kYhBFRA8L4Em
iELXcYPU3OpmhWpR6WdndOg+mmq4awwUwtyq+1KaHJ3ALAA18VNddo8teIntzkZiMe51shbH/mdB
/88/ZKX4DOiFPEG4jZJEDUK07D6L3I/dVRe74N9h512O1M0PeHHwlQ10PSH/lMkycAlpUIQ/2vWO
M9x6My/vdq3nHrfmsqQMPUeNKTIrrU+s8eE3MnBYUG86vK+S622Of1z+7yOtgw07165bKwvBxhh3
BUAZnUN5SB7Mh+Q7KSPzCbP+GGPBlFU4P70veutto3jZUOymmEVcQ+rNxWAZI0PW6WgEhcOIoba3
oYtbZwgq96tR7ynL5s1eyFt9POJUtTlXsAvLCxWAV9ghO5gFOG77Qxf3N/Sgj1nMdlGBtq0FDa6l
tkrQ8FpFJwAacJLUA3Zb/nMI+xcSNeF4PT0orGwcrNM+Yu6m/V/IW/794uEx6DIUzCAPyHRB3wS2
LXccwJYZoCnPlrIIkme6MjtRSeWOKFefPXLj8pdCXLPx4/vKsXWISxGrj8WYzp3BhFqyjgRWK5EK
7Wz0bEtwQa8MNATMHa1K3oryMSUT1EHpPjSw7iH3grfNa0IG/qvEgLbOypQnmdSObPBisryPJMkC
A9zlpD+9f1M7UtYDfG0nzERgbuDKE2nYpzwo5/uZ7LiJLdsBR9D/HsVbpb+VV5Cmg4qfS3Uq2qMz
3Q48ZPl/3etGonAhZfVyJZmiTuny5DzSMxoCmXHqxM5BNr+6jxqXCTpvsDIvt3lhHKVfybpq4XQ0
dgSmXAeW2AmiN7/HhYTlKi8kJCp1SOKgEzsOoJYen/0eOEF+9P5H3/Kdy6TuUgXB0MN6RDW3jSmp
lupVYumrSg5H05nCzBnPHseESmE9gWwhfl/k9rl+i1xps2JJR2uBj0OmV+k/+NoNOd0ry23q2e9z
/aXMeYNQtsXllVP+qCcWNXLuA6l8rNfNO9q2me0g3UDigco7KOoXXbn8Ur5bk6LtFt5br4n4lwUr
bryuT9M9u4VmABn4F0zcbmt58SzrqMVZ8DRB7m4DfH7leQq7ne1hJAjQsGkf1KaOOzmAn8rIYpOD
EqN07lQ2B15e3vlyt220aQEX0lem3EmGeW2BK6ZHfjdGzglAhAB96iPxYantDsHeeRfFeO+4K6v2
kj7PmtFfitoFiFW74tVHWzDMeSXCbPb941TxOsaSwKs2m50YY+uwyCxx1xhZRGF7bYyNNo3GsJd9
vukaZEuhzIp/Ud66FLF6DO0577xMIHvtW9uPk1GIAMVsILqNCd6Vtt5r6GyZ/qW81cvYdcXUzxMK
vLL8mYH/A488L6M+vx4KI94dP9qTtrJ6s8z7iqBIeDZ0yg+sqHUo3Mz70M+Y+dQOJpGU6TWYLMz3
Kq4bo6YuBpL+8+3WSyqVxVneOmJp9+QnUJafjFts3MMkjWhvoHrLt12KWtmEIr0jpxZqYutrw74B
qG+g6h2XvVk/uhSysgNSlnKa9LJecSSHToc9hqzGKXLAU6TO1rWZROrV2Hnu9g62ij1HQ2ROLxLv
nC1h1Bgl/Ssx/n82ti4aGb6aO8+Q06G0i6BXUH/j37w9l1e3HPPCU9cSMxcJZpyuEvPYmje8eO73
BrZ21W3lKlpn5h4QUT0w3ZkhyHDxdcgRqMr/h5nIHaOyVy7DSzL9z4wMN17ZcHCTOGcgfzjkDSYX
vf8SmulXhnd5eSuHIQkremqCe8aZy7jNhlA4H6298tCmohHiusjk8H6vBwh92RgtUTP4ybm46zor
qH35kgzdnhFtBQgYB1u43IGLiI7ln5qQqZp3vjctzPEAqgix4CmbwIjN8zL4YMcKFY8DGFaKfzHq
CW90IXjlImincl8M2M9rKvum0dWhIe2pKL/990HWpZSVj2h60ftubmKgXwdD0gadmIKsK/ducfmZ
9ZOMKq/jA4YRadwvV3VpT0PTlYRh1J3eqrg929hTsO/sxxlbRulhL6bbbElij8pzUVvDuvG6z+Bl
uh1NCkeenf+BW+ZhG2N3C5uj+widmy++a4NG1cMcEyb4/lQQmZetm5WYF6zqOzF8TucP73+hLQXE
MXxw+XrADDRXD2KrGUfXRwFF3L8HKVaafCCgTJWcBe/L2TrHhZx1etoN6CT3s5gPs/19GrGizXbi
li2LvRSwUmhWzFiPLqHQNSucoJ7yJvB6jBx0zv/zJKsv0g8ehyTwBc30g9bf2j04hc0SFoormOdl
FmV/zb56PTYQapAenUFIBBhYbAhawI1Qt/rai71bkEH8LLBwvh/YbiYQl4JXVzijsDUXPq5QxXUW
jVjfB0ffT+cDGCJCElcHK6rD/nUPBmRbM34fd3WfpJlV0rugU/SrH0X3Re4FKpsajkyfIT0GiNU6
B8McpNLCrZOzrZyATzpIwbfaWw/U29HAzYhoWerE7BwQ+dFw+tNWdVYaKbdUgkWE4SdPfyGpsdC+
1TH2T0nMD2W4R9S7lYxcilwu98LzdT4bJ7PH4f5ZCvTPzvLGg3bmfetdXvC1g70UswpYlkFOR7Ie
qaXPx8DDyHdZ5R/GvD6nJZb1ExG/L2/bBi6uchW9iGFmw1wChss8mlfucQazaxP6xa/lUevg3y9F
3KW6uTe2vKmMF3JXoUwKNJpakim7EuyLUT14e+nqppe6+P1V8IKqU0dmB0OABfKckg2hPRVHV+y4
qG1LvhCz9uqDqXgz5CCtyvC1UGyMBPoJ8mg9uFZI+8B7TB9kZAICa2/tcc8I1hENXGPTFFWVnLHX
EVkhO5BAhu2JBn20TJkB1Wyn8Lll376HVquP2jtYFle6iRnwphGtxq5HyiPfSvMg75JPqRruwdCy
p5db3+9S2EovEwsVnbTGjMF0xe/sQwaE9WWosvWCGmTObR6KGJnzXsi7Mb3/q7rngmnUx3DXukOV
JqWZzKaP6f2z/JnfDXF+6j8XkXuWb34aAw4g7p6xUfa+EW4ZPcpJDrN9jDsQe+XO8qKcVbUs0cxz
1QZiAO1B698kvvtgp3loOd3O5W7Z3qW8lS9DP7SwDAuhiKHAo5UVoZ/sNF03lfNSxEpXLE1mqQqI
MB+blzkyb0FFG5bX41UFVMFlFnG3xbZpipciVxpjmp2qhtz6xUr2aIbOIXnMAYnKj01UelF2V5z4
obgdd4qBW0ax9IYwN4cRSLSl/nwXpkboslLYa01s89HRYyDd8skADh0Z93A8t9Xkt6jV+90MYwEQ
eYyu8VxhN9xpbrIuic1yfkgd7zbnJHpfLTfVxKZo1IIFGV2IlZqAMaIHaBgudC5VVE88oM1ey3nz
SOikYPkIbSGgU/x5e3kBNsCsTbIrQgnqQ+Bwq8PE/yqTT1W9U23YfOlgYf+RtXoR+tTNMKSC3MU8
AhVm+qnPw21x8M/l1/HROdpx9QSQBKDI/4vhXBcbGBhPXfYjAMS2Mu9R1mU/2diF95/xRMxvc/TP
aG7zzeBBhaFREf8fON22agWXUldfb3IqEG/0SHjHe425W2BCkqgEZQ3gdJOw+bYgm+jH5WFKwj2g
qC3fzRZaQqS9lvnXrjexW0AKgoDgjB7WseuLayr1sSLezpTYpn5ijgAgWHiSbGt1r07jYEU5B8ci
n9PHeeCPvb8TaG6q54WE1R2WRLN5iTWv6hYLZOOzIx6l8+r5+qTa1/eNbSvZhWljutcxgR30V1OB
9VhWaxOCCl9Er9ITARN5emuD/ELf7mcgG18Iwmzmm8z34bhWdiesMveBzwf3bGvAyz8pds92d7D3
hKwMzlMCyIsJYqOFxbD0z+5VFS+0Y91V/2ZXcfuytLH3AuhtoR5ms5HDY31y+feLOD0lyyiOI8Gv
7uv7plc3QlTnbBri9z/XnpjVYyPzyay9zgY1vfXddvIglR8noXfigo23Be1GEI+BOhBqzlYXyKmT
EexhQEgmfwJK/kWpGkyXQ++fNU3JbvCzKY+5BMKwuc7Y6lDYOx1zkKOi4He/5AEY4fuAovPD8FC8
jPHipDCKCSKo929yaz4MdT+XAjjHhbNYPzOYXa4HdCHTK1Ynx66TEVqJH700/1zl+EtsK/Kd4YC3
KGy5+LQje3kyV+kWGCYxnYl1TR990ZW2NHbTZYmanfOS/Ns3mC4Ovy1vgf6xj3i84a7+kLW6XVs7
aVVVHO6q/sabt3ov49n6fcCjWz6oM5Ear1vtquGFN5u4RwHwMSv7XLbh+7e1qR4XAlbxR5a7hfbE
nJzrpHq0Unn0C+BqzA1gnfba1JvmhQY1CrVLU3fdGsjJPNFywlk6Sq2gN7oxcCrGomKupuj9U/3y
CGsdMEHBSJf/4BvWERwTJLewao4NkvyDE40AM+6PzRAz0AF5aHG6ITj/QFzPjmZknpLYv74Bc8Cv
Zxu7a7d9COjj5zJ0ovp5bz5588Yv/rTVjefSKMs677A8QKyHstL3DmpWQd4bh4yJnUB2U33AJown
CKNGfxGVct5mk9MuUQp2IryX2t6JvzY/6cXvr5yZmc0dCLpcZI9mCXC1aTyOaVNGs9Kn9z/oVqBH
kZ3+5ySrnFwSi1ZmipM4AXhdzSt5l4HkJjknN+ZT4GN9+SwPNQis/8XYzqXcdd9RoV5dAuEfBm5l
d3nHAturQkF3YpKde7RX6lpVbsc8C6dzx3vqHnJxn5qHnRvck7HSO4MAUrucDfOAdTI4k/TDHOmH
MmJVUCah/XkM2y/Os/5R7aHobqXff1zhKqRrFSinZQ3wmeQXNREHwsggQuEFzudlnrCMgcaRBYO1
ozI7ur92N3OVTNTwRX5lZ/qxTXWQs2Evvlv+9L/czG+tXAcmnlWxrKgQMZhXxfcqRoUPG4jJPQG+
YH38V/W1P25y9drM0uv6KR+RLLbDW5uThzzdGyDbvjWfOa6zAF6u2f263ki4mxX5lbbSQLtXSff2
vh5uuj90mv5XwOoMWWdhPKJl5mHSUc+ekvYLwSJIwveigE119xeOe+Adg2Zs5ZqqlviucIxs4ebg
L20bzVEVL9MtzVs3BXTZU+7CfbrCzeNdiF35qaJJCkwRodakxAMDseb0lVnH3jm+f4nbNvVbzHpq
SGUZ+p4uYqkhHOIl98yiVIaiC6xzf3Ael/QTlG18p1i4Nb2KJsB/LnW9+ObQuRcY0kjO/meJbVQe
p4/0XN3oMlh4XMpje3j/nL6zK3LltsqCVNjTz9m5GUc1RAJgjCdf2M233J3YQQIFHdAwRlnFnkyr
+6Yi9V03a3xsjVga4JlmkDUFDyxJjKirpRvIgZBT2sLlUCp0G6Ah/mQJbEFmIxmOYzXzx9Yk4lqK
in3QCXaktYWujgSS2/XkagDGYePr0A/cwuLmiG1Dob37rutpAGh0E30zUXjffANvOtJCJzR0bQda
anVIGjhaFCnRCjKk+KRHJ73nZTminC2K7ixE42Ovax6MwG+T+aYz/PljkuXq5KCW+BFS8ifXsJ1v
3PEBR54M7H6q8+GpoU0bqczV94pWlQzarFTfXCy/3aqupWnQpS7H/D0l+DOSGiM7iNuxapCYjXwg
djMHBh7w01TT7NZh3RwB/nEuA9NIpnMzNyjNIoTHHbLqDcNT4jAZvMOK4JzHSZM+W0VHPqZWMce+
AUyMgElwmqk8fc0JJre9eWwjqqm+yUs5HjQjVRo4aYJd+kSg2tUPKKl5fhEN+LTnQmaYweYizwOz
B7BXaYn+0LBGf/JaWZ7Hymr7oBu99EHogccGxsi+l87QRqRPhys1Jdaj35H6DRye9v0wzlhDMXl6
QC0fczW86yJVpjoiGYilW+w3R7RyAR0/jqBnzbBiabKCtoHRM3XVjfzQJ4V3q+pBhhW1QeQz1dKJ
GzAZvTlpY5xmReefEOdeeU5vB7RrxCNhlggENdlbKjB1aRTo1HKC7hUA9WnUNTULZ6110CQDhknG
VIWp09ObomUAhphs76aeSlcFFhr/oG0DAKcrWRWagBKJqcGhNnN9VtL8zCo7vdeDlGHiFkaoGCbk
HbMBOL1bIcdzagIWcE8EBTBJDrRMsqA0qf6UOHkXKpGPwSyEJ6/cPO9PhtV9q1Q2RjOx1UvRNfLa
az33CWDk43m0NfZ45uy5MlV9zH36kXYYHaETLyIozJgHqnHFqeVDcqB5VTwmhI9hXuQw0UF5UVXp
T4Uw1BP61+rOGTm/TevSI0/zPIMUbk6Yfd1ag4qxTIfRg6rVUdkLN2iLJov7nLkfQHipRdDx0biu
FCnD1s8tnNOs7Qd81ukAcNYsQP9fP+MdLh+YJuhgmLwmL8QelD6QyWAIF2datHFqt7QNy5E6MmhG
g9JjbWF1c1ZOqZaCfJ0HDvhYzdCTUre3ZYkNVYPw7OD0rThUqi8/DfUkT4WVV/e5ObEYUXwZuUx9
LLP2U+llHtbybRDstPrj3CbVsVIqiQdR01sCc/jQt3NvRc1kV36gtEcBhD7L8XNDCH+ypnzQVxOn
ow4no7W+jgMrNZohxmReN9xN01jMhXvusFLtYaOqwqSLLQZYEaBULedcmcSbD7xqoG5irg08cSb4
qQLWdPUd15QGrS7qINNY5PMx4XZrz9q/LwifDnBnFORY823WlyKyxuZ+oEV+zio3o4G05UgezGJq
ntAtFcOtFBZNb0Z3ZOb3eWyYgAo1g30L0AAE74E2RtMqzqJ1DQ78Bywb18N3K3f9aChr8wXEBK/Y
tHduaruafyZZD8QeX9aahKyt3I+9LrM7xYHNUrJEH3nfaHB4UCOmBfFvdWq7BzUbzW0j3KI5m/iW
J5YZUZmCTr2Zx/KR1qV/UJmYQqGo9Z0W9vQi2lkAnc9LPhpKpmVQqap9Tlxj+uaDZAb5xEi7A8ri
nwY/6+5G10y/MWllaDAk41PVS6QZvuIR8loZK+A7n8dC6aBiY/fD9HoXI/aCHIXBSTDgF25m7Ll+
S4qJRP2kfiYmfO1gefw4dWkKyEIXeMFmj372oEDRTKsmDSWtanBgN4oeq0TwwC1N4JuTdtJnKzWq
zw7j6mqWOrmBe/DKoGh8/0OTms5bXw1VwBZ+DEA2BLM2vRcvVeYXGwjMxwT4RYFttg0YEfzsxHXe
BnWlpo+YSc+qcOBYXp/n9MtYF9Yt4X5+g4nEDnio3hTXVICpt1VlE2Q9NQCM39nqOPC5/SEG/2Rb
kxtN1M0io28KsCCZc2gJkt3hEdZDQKzeegO9Fr9yoOzfHU+Ueai9/kb06dGqE3Sfk+lLI7z0Nelr
BuxEfLeox0haAEIVFgjp1F8UGCq/KrBVeC1oF2sZW2n3mHT61Bk6srGhTMw+DynPP6VWe80y89Rn
1X0FWh2zKV8JeRocBHn+fBjQxi2YcSgSNyIuueE5j10rj/hQhJkoIlDYfEA8EBddcWv2n2Vq3CWG
degdO3Z4/pJ2800+u8fRQvnW6MOpsPCzWMnvQcvkz1dApg98H9wBTj7EYwHUa9t6RVfnpFCGAimJ
W4fKARFNk7ceWCk8mgSgyHpkcIGx01uVhO5Zw7WZivFa1No946HpY1cRFSWpJR56wtOPQ5+AoiN3
wESZjWCGR5xpH5sinV5bWFhUeW12X+UqnlODh2JuvneDhe16YGJ5JwzNp0PkqBbv8zC1AtPzvRtp
luWPKdXPhs54hN5kGeR4sK5E6srArsz2uub+dPJo0187mAB5Fo5GnKFTJ8aiDO2QTikjdoQsriw3
ya8Utb2oTfhIA88zxI8KUFhHa0iKJpgy34yt3HEfulwmoepy9ugiMzspCYyPRKk5Em5J7idYx9Po
uZ9ZkpGDcGQbEq059MtBSTVA6RDOnQsyv2ZeQc9gLcR4NRGpek4TeFsvg29jMy/rQzq09J4gIglw
Y+qYdUh4s9EoQ11b/HZoO+PebokR9CVWfVJC09hpALqayQzUPXVdR2U1OmEPdq/IMEj5Ee+398Kt
Aq9bqiXm4zXNQOXbZFaJR8CaFaIuo/6cGYWaw4Fq/uTUdfsGMN70G82HzAhyC5y56NKIVoEvR4vy
zrYa+wG+u8RKw4xV2Rqwqjcjn51n3+rT7OBxyinARaveD9jkSRFOftreSJJOkc7lYe5mnoR1nXjR
1Kj2uvfT+R5lT/lqV8UPamUMpMqgwwbXvZy1EbS9m+ioItMEDHEyz2FN+/rs0tHuREQkBUACmYEl
jSudR78LhHL8eODJeOtbCqQ/yuDJZw+8GfYPn4JzcDDSRz2AWMpVc1kEorSVD2ddSx2mDZgECNAw
PwzdML2pMi/aIG9qN9DtNMwhI6m6KjjzvrtTNpVnIvuChxPLxyKsPe7GLWL5sDQRPzXZnEUelfyJ
y+loW8b3OfMQz5nkRyoZbm1qYI6y7CLm9FMw2v2I0GTyI10CKGbk7rLU07OzMwnxYCECGh+GdjJt
tFg7K41hUc1X7lhyAPquO/WR5TTcC0U15o9uS51nhB+En/LaYdg6MYTzjfocy54JIFnNwKzaqQ+Z
J7OHpCReGlQIDzjx89jlGDrMRu59tmzf0NcTaPFAXNHxRITDVDgnIK7695MxdDzQqWpvfVZS7ySo
nOdAeoX9LSOOKD/TTM7PzFLNnWkJ+1Nrq8k+9UDae8awg41wg6VH2rVerAH9RcbJgBP0mgBP8Evr
O196bwISSulYXQz6Mfasc6NJIrOFWwxmYkyvtjtkd02VjYEaJwVTJSbD3ot0zCfDbbUKqK74z4mQ
goYm9vzuy8LIP2J+D3FqYY5YTGHM7D6nadJMoSmk+cW1dfdaLvQVQQmUUiCVpsQ6ZsgR+sAxJyQk
amzc2JxkeuPxyv/atGNnB6A3r9OwEFT8mECb/RFIoeS6wGx0fXRckaHLz2rVIJiXfReOUza8ZETl
CqU/Gfe8G/CHNKlWYVeaDXhIBsw0g7kJiFCisb0j0KLayPKwuYCop4SHQsF0iAnzivHIofUVxnpK
PA+Fwfsr33LMFqqT98c8H/GcjWrZxhGKIZvxjaoE7Cqthm/g/iyNEF7XjGQyvkhJ2Utmwj9Ovt2Z
J29k6RB2CvA7N6kxzdNRlKSvIm6XPlFBI/LZBJZBn+mT43buufCa/LHmOY0by+bH2s/rz2TgLR7M
wSoDWnsDMMESpBgKVfNb6itkaDVZhoItc7FAp4P6XWHvZLLiDnBokV3UYxYkXevXgYNIsj+KwulV
ZNkN+WHYCDeSxAb0dOPBSAeA812hyirlkdU9SiSm0MpCTGGLW6/tqx8OmmMOHmI2nu1G0zNqT9mX
VBKU8T0he1RFC5W9Ol5nMIzbJrm40qJW/EgVVsFzigdySEFdP82mc2pHy7q3cr8/g3hrkIe2yNhX
nnk0exypq9KAW3Jy8P8q9slRwN48k7YD5aJfeJ0b5bwcfgL3nnzPkEg7wf9wdG1LcuJK8IsUwU0C
XqHvc5/xjMd+UdheW4BAICEhia8/Oed1Y3enuxGlqsysTMf7QI9qUmgmSeEVOqyq3+tPQnuNSTbV
5vuQ1WZrax4pfqd5LGJDKIAgVEwhN9LmXbYdKUnFuZ5K/bJzKz9Sr+qnjTkLqfyEIcIJ5Bq3HLcM
GkW0Pg2HadR2LJe6uhOuLE2TdBt/VPmy59iuEA6DMM/8zeWwqsPWmlf3cP/7zyLsGWVSvdSbdccR
7xNcEjhxDwgCw4dF0kSTpqpqCp2Jl6+v91zJBUupoxc+QcyVyq6EB4085cLg6U6ZtfqmSlJnt83O
u2mnel1Ny7DKXTRSFHk8VVuCUW1Zi2LG6GfSeKzmju8HWQqyXlagKbwJw8TYOffeIF9i7Uu4WlJS
m7MCxc+/PpZLX2KFPcOW2g7HolrqV5gHzyvAFzlgP80piUFSDM1khqStZTn0eONU2krFHxe0uDdi
jPioY49bOvcVzK5QdouAK756rDi55bm5dzpBvw5z8Q8O14LHdOyTBuJn/jPSdR6bfGbPE3Q77bZl
GpDDjAG1WXYfeRtgH6y/l57P7swh2oAwKcu5BZKw73/TkdSsrYTIMqxH4QWt3XdYXE5fpYgm192q
8F8NFOG8AjKsW7XY8G1mcb7LzTJ/S0ZR0ePCEpu3kZPihc0V/c4tOjT4WyQz8oCkTMZLVRryQUrk
WfTJVouDFpZuMNpKZvgmJxPwEBq9e01pqc8F6TZANUTHrC0xXiwHjCoOPpsRvVqLCWJ6DtRKvKHU
ArgZdQ6DKVcWm75Jn/CLKX33g84dua9LVW9tUhU1hOelXmegXLIoD6kqeYprAQ4rTU3GGl2oZ+6v
reCad02UAP5V5mtaNuPgkuckj4s/Vnkt3xNXpa9Q6Y/IkiL4TTNP1dAgJhebXXFKHURRXulrqHCe
DuuSJF1LgqtuBfOKNHZbpg2SSTV/IpctX1rCdH91O0KUrnktMt3abuUvJrX0+2IyCJD2acCraeVW
qXamEXYRxma/drQ9v0UXJSBNJr4RwatXvlYIm5r24s7SFbevTuBwUgPbOFEM/nd6Boa3A3BpeMjl
1XQJOwRktt5V4etdyFAT4CqQ+tOGF8nj/m0FYiZe83FK7mdCMGriPuieSyyUAEVhJh5ymKyinQsa
A8ik83O+JpjBllgC+Jhn/Z7VHPjiDjzgQg3seRrBfYmI0iq90N36h4XUumu63cH005Jl/AGFeH7a
3CrufUm6C599dSpWxX8CbBrOGcPNB380xs9b4crHlHb+RXe8OEJQlV8T6ZL/voTTl1Tq/EXOHKNi
vuqnnjrMJHPO4evmdrMdYZUJj/wl+bIJG+QbUzDdOrGpMhc8jPxRBr2c82R35wHn4D6Pib1alMl2
ivjSBRMKcdb5EA9mzemDIdP6FyAnB87CrG8UNL4I01blOh1wBzPEQdu5f1sTVb3i5y5giLYUf0SJ
NFxdlOEowGvfgH1CezCb+rbgzF39yPKPIrWyTeouP5Q2czcrY7hVzCA/LFVS3m9Fvtwhb2h07SZZ
/eHncj6vzgGWxB7lIxUp/udBD3B0z1aSPIhS1uPJMkC0mE0i5uRNG74cPGzUPjqVxKnJdzq8EESd
x8dNhnI9JcJU6xHzUPYs6gm40KAJ2ir8zTwc+hymgI2omC+eMVaUfwkr05fKLZhIhLMLZoHCKuwc
ISzzjjEGXwIxT/n2mK+10gey193SFoC2WBOLgvTtWMnsHuTv+msa1iAOEwx0ECkW+uqxKGR2q3fg
+s3oa7TXvqa4u1zF5/tQDvXPDKsYGEZQAX7s3IFD23b3E4qZIT/uo4MoeV2c+Zkt3QjvgiToeOwQ
ivVEIvw8bhuukbktV55/z8jY/9mqavm7MoJhFYu3wAdloAAygNl52pZwz1qbJO+Ln8U6+H8B92J1
o6Sn2TkgBfEugHkSx2Hs7XJUaIzRkGCRDMu8tJt+ckKL4bDNGc/+ignGENjx7URs89SnwHKGfVXn
nITyj/QCjKon8Ai8CCDnEAN4YrsHSMx8m+Yjm6+D3SwmoBklEATzROtfc5qYT5F0612eLB2OdL6e
NF7H4yIN/N3w5x6yevL27Ka8+tP57M8SBoAX/ZjDjXlI8zs3h25uIA8ZWumX59DhJjkDBYOYfJ3K
TB3mpLdIMsE7i0LRM7ICkvDVb6kz98sy1JSLLVcY8OUhn9yFSUW/C4pFuFY5bMceE2LXeLW6m49L
EnaM04ZvzzuX/MPqYWXtjv5sPWyDX/QRg1qJPCkMxBqjslnUEWkqCAEZBQ8zsoIHAbpiIJNrQzfC
PrFWYTjlcmet7rHcBud+NA9ymMfqODkASejr12dfwCvjxMuwfUuLkFYN8+g1D9HL9d0qqXvgyL5/
hBt/i+HrVYzDbpFGvKflOdnWdW4dJjtUFtxmP/Vg4eQeKv/i9mG6h5GTOuyQPv5Gd4ykjaIf0FQV
NaKZuw5BAi0W3OmbyuFxcvA256+QcxnSuqmn/RF2UMVbtwI5+gK8hseQ2vqtNCmCgs1qAJwHVRxG
PmxHdIzxFcEEU9+MAlMqyIud/Z5JH/sG+6WYJbO5AiRvicjWCwSReWzK0U07XssceWDK5I/Z+jVa
dVom2xmGHwxmyPCsGBot5bS+hrT3z6mq6zObFIDojVQfe4Gk0jYMfS/fVgyzn2bj5X8+nSp7GAq+
3HNSZmcwl+9OY7IFdWLAfAUvvhUwulwOZXS5OAAJQvabJH22PyYG728T62p5dWlJcBduq7zrcvUn
SWcJWkAM/qXokr4/qS445Opyq567YsnI2XaJfGC7QYjxnMjO/uoJHvswR1cd3VgaAOl1jO3eTzW2
Y/jUfSumuE2gN8ANJD27B4awhl/o82b3CkdvgOrdntm7zEoVTx1NjT8XuOPgH5dkYzgrg0cNtMH9
2Mo9Le7XPkmxkWxK+TvhAS0XJTL8LBaNnmrscJEDVTA1vfo848vZJkX4IDZLimYFEza0zFVT2mxV
zMdT2ifnHqnCth0FjCOaggBjfkDllee5x1h86CLghxPbUMFuHVI0vhcrEXe6LAO9r6sdRqVs3Cya
rb4TwCO32eJpqgKHbABZ+Rf9WSpQtsbqBSJMl1zxysDlZiynYbqUC1bSz8VGlycmdJYcgO+iG69k
XR11MubdNfR1/9OLefiWJhEnIAc7hhiDIvq21IX8J9CqApgtlDqlZv8BMJN/6/Nq+TD5l7LZ+7QY
nme+r+LILHIiC7rUZzTnawQYvstzLXT1jg4PILRnGxzBd6xHv+hqpeEIMHA+kZ5dcyEepoION832
4lLmo0RqNWzbFB3c1Yg4hxZoCNIAsCzss1M/pru7GVGlv63SgKs0fA3OokDfiUm683+AeYsey3xq
adkiSjjoDj3JG2UcBjW465knpb35jUa3eM6+itih3FWVPrBZknPF0cK8WpIaftQlW+9KHOfbzjTe
uS4uTgEVkIO5hTKLT2FLYHIe/R9Aj9VxZrP4gc8Ieb6eC3qpMp3uT9k628e83GtyKfCbi2YvZUlu
gLX/skiTCVpiQn6ufk3cPXoOFANZILJiwqjcjnpb3zOloPqclwWt74wqBFqroLF/KF2dWVzaNAPQ
l2fnjKOuE4nE7bCH4t+eruEpAqr7Ee2AQ44qD0jDJ3A4xqsEJOHSR6n/dVPxNO1ZdmA4PNlo1XZY
JpIjTQid2ueyJTidouuX7rwQlZtHuOvlpKkD08vjWqzZXzYqvjcwpaPY/WOLgkEX36rsidIR8Fsn
q+JuRhgeveyUR3gLLwOw/B2/XgPxuhouukdleIyq/w9ihur3CPH+eMC38EW7JrgPz2MdnmWWAmf0
Ot9hGaXIgD3x4AFkFSBONJrkQrzgWpvnZnFgoSAWVFgsK3jG6Csy/fCzzDnCMVIBOAQJnDjX2ZKs
D0Ewiql27Ky8gleG7oha4EexKzG5oXXzfWNsiht50Wk4oDiqqo0zmqyGUrHhD9Tdg6UhiDMf0AKB
DNlx0DELMJxb4FYYYeEU2MAXwOqDWk168tbek7yO1cnFEpfdLtm8n9RUIMiD6DwVjUZYcGhYl3eQ
izLeHXvCARr0Aw/9FYvZsEGpRgeKRNaLucIhcsGK4PDAmV1+4eF170W+Q4JTk/4W+P5BSGUOUxUU
iIWhW0qwrkCHdgWsNzpbmpuFPgnsPchX3wx8AAiopcuP+byYb0aYKfzhLBVStWs/LPN79YVJI2pa
Z8T7xnZDzb/DGg8zVot2DKr/1aWHsicQuMweNmYVPDrecj0Bu1WJBFoJp8mp0ZnWDyqZYnZdR79i
pxcd0vOCGDWQKCWMQibD3vG0kyaDqb5YsyyBS+D4EpI5nGc+VqZhkIe2XM/yoZ9Ho++EyjAPT4Od
uvO4phIoI+rOiyS+/Fmu/Tc/EfEOS08sdo2aABIYQ/QnW3PzDFOt8RvWQdDYETLZpxwX9zEVYuj6
xkMA96ObC/k0TPbnMlv7iat0p80gdujI9hSpZc6JY7ELU4M1M7TCkGDml40HB3YNzHJTZaiId9bg
8FE6bHv7tSbG37HLjBWX+6yM2sEDm9FIc7CwAActvm1VApRAe2Q8PpVyCmhebhiXLVQHBY4hRIe/
S2+S/08rCUxWhmqL7Yam+m7tsJl9ZBMY/T4p3lwYOmhUXDn+TVUYvwNXUHfB+cdxydND1euYNEj/
xLtJFMgHQJ0p9GjRSn9LV131pwoI2IBYOxmW47JGlDwPWW5yQTNiImh4k9l7REwmy5FSkgMzxDgB
p6FmK1FQCcIJ6h0RcnoHuXKMphxxUjQoi27s41+JXvDbJjE2c03Hlz3s3RHjRjzitCS6VRJi6kvm
8y45sj3n6RUvP8oK6JERw7GhiUe7zgQKwrqh8T6gw9ljg58rQzccc/YG3Mo/ciMYKJ41n0QLVGAW
h5FlM5ZWMEBX/3XJCGQsqToDjMlhybIpWR+6dl1y+HdYlCms6Qecj0sGphRTN54RPZZAmvzdNCkK
Qm2FUQokoPOwnuYxBWkMC9stPbl6Hr5nEWQkEEKKrgDcIuglPJshfGzl12i8cywhHRd0CzPMV6Na
D9hHFt1vOk/rexcT8muEQ0FbexCm9TDqP2JJqTuPywj3MXzn/qnI3GqOZBhAto0+zUjbxbXwB8l4
HA4AR1XxMVW5oY9dquuzLcx5IhjZLrnWyRUwh/+nK2OWz1jCNXzYa3l0FRoe3eCGtOzcg+IuP0Ww
g2hHJNGM53zUYX3Y2dCxo7M9gXJomWeY0RAyTHfgh0qcgdCz+X1GhEt2SjUskQ8lYnI0LvtiEKcN
nN38mA3Jlr3insry85qvQ38SYQFd9jWFc4giDZgUbILx+tyxLfV/6LpkszvuzrVlXWuoOEpauHuM
k3Vyh6aYyFvCh/SQIT1W3vA3w1C2m7BLdVQ9cKDzBmkN4mp3zr5ZFmh2NQg2LPGJx+VP7EQVj4ED
6gV6xcfhwC3bmw5t//DL9YL/XYKd7TEfVUmvOuFRfW0uqF8FsG79UKPZfyOARQ3ygavNPvjayblJ
FvD0LSf7Oh5snigornPAmA2wcraeLLEEOal2n+vnYTbCHauYKLAklC0YZQuxdziGBHFWf+MMvg1a
IYopNYsa0RW72KE5cGkWEjypovpIYBFEzh1KQH9IkKJN70chu+FGIAYxt5GN5YJGBq/Vma2VLq4h
gcL3rugjtturYjHAtRZtyxOZcv19iF1m7tk8LdcBPF1+YuCm1jNBLAMu8T4z3c2X88T/g6FFj4wQ
iQaz0bQPv/tYDBJSiiL7F4yM8ZD1Zll+TGGlAIR8pjL1Po1psR1wL/LkkbLot4sryqy/JybP7APy
J8n2COcJgKl8o6U/cgTn7W8TnWjWAiRZfiMhqgIjsgV4tfu8ytmjzwdszw4YKXB+fY82iKxr8bht
a/wzOgmdTrNkwF6OKe17/ghpQlW0GcoZxYuOn/Jcs20dbxbve3aKkPCDZA/YrmsXzKCmga+2UlfC
wE6CcsgjcHMUwe7YrXtkt0UNNQPNROpPi3O3teNQYt5d4JP6DtVgmHBVBGBkm1zkHbJKw2fqtkgO
mx4WcUgX6LlOOUCd39D5YKe7FGOGexcZf0dPEpKffL7D5lpuA62fdLGE+bJw9aXnA08X7uOIs9wU
KbXhIFbp3HX3PIEcbtmdWQ5OokPGkLyp+9kvCuqifEP26wiu9oieaClPKdEjcNRpYOrA9g0jwFri
L2JWnY09KbB74GCkBeU0rDLB2yd5N9yNw1hkB6KQl/wQR1nV53RfAOJE0H4w/AL1+xOvJi/wD2DM
2BjA8t+LevRQfqhZv5QjlgwPJcYR0lDpSnFA/1J88n0vyx895hNYifscoBvUZhqpM8wCWUQQVmyz
mef6uIxT8QxauKoaHlPSPQQKchEKl8rEBo0oWa911af2QEa6PG6lrg3Y3WT54/t1/uZGOfnDGsEj
33I9V8uBpyh60NxZjac9UVxtvXIFGgUTuwmXOs1egPqS8iY75ukByaaE/xmBnpC/FK0igN7OmG8u
dCI/0a0zw9QUQWCHioAAy44F8AoPgCuX8gBMb9ovqCAAm8oRpe9Q5lzQh6rsq+38FVrBXmZ8Ngya
SwbKWvBy9qc514zj/gf4fLbY/se86aZiBIzVgxjravT6532b9nd8KPQCAPUB0I0S7fWpWreFt9yl
8F3wcYruQbK9eyVpvckWtiQph+iur0GXO4xMN5ra8j2g8O+HCkX9d19N/T+2l35sKEt18Thj8k2a
eVN0PNDQyfJCKyc/eyHcJxgpkrY9A6sC2Znl4Q6zD+5swPYFUG62J68rnaAX6Za67NpUYeoDqMHD
r17y5NO5tXYvIzKWVJt1SPRdOlInCHwslX10oC3nk5B7V516EDjf1nTvhvu+rgv+5Lzz2MJWkqJb
z/rN0rfUzDXBrBBhhT9nko7H2a96OBuqeIo8CRqSlzK1pL8GUgn1OKt6mC/QVnx55qCBFP9pKNSQ
j1h9eYoWaAnpG+mc6I8lxTP5Xa5QMrS5isARgARm9PsGiErcVwBs7JkHhOY8SS/VM/S0q4S9AGSu
x63aoOMdZlUiZBSDRPo+5Pte/eB+WUAh0dH8x3KAADWoN1xm3szq60WnSQNToZlhnzjUv1JEDyYN
BMKVQlOW6tvG1g0Jugj/6SQIaUQMJISeBtB8C/Y29HiHpSNxjxx7CTfofcCdwf325rnwb37WDqJG
s27fpg0G1nSWjre0BnIFRssUP1B2krslivS8WDRFIInm9X0WXri2Y9aBeqhSSEBTNCgXaE7Uftkr
a1UThcuexEj7zxWjVtHCgcv2TS5j170mArY7rQizkI990uvyFLooyFGlbHyHfoe/Cg1uG1I+IKmn
EaxqvKtytd7vcppiC7Y2Ow85prkGdJB4GhPH8B8nuOaOCkXfo+B1qjugbOEG7LVHlRh79X1lW27O
sa+320bSSB+oLrYelCPzIzJSkyFzl7Ge7NhirC0JtHgS7T0lGM1B5JdC/UN/ViDDDAaghdzRamKZ
HtqyLkmX67wT/uDSydrTbgr2o7RT/gAq1TwBjtmwm4w5GDRyScAb8awr3pgR+899jvCkk4ay/2Cr
5d7rlXIP2UskkCZmbnzYU4axuheD/FnB2tG3C5SZAPjEhO4h0crFIzfavFmRiFfvgexxjzesCYUh
HOBGX7+lsQe5x6ADunVLqvUB84b966BViY2cS/QoId0YBXBkt7vO0vw7h4vZbQLC8rnoDhITgK4B
w8ay6xwD8cSmB1mv1R0krq485iFdkiaWONcgJH24TwSgxLYiUVVXLmFz2VQd3bdTZI6Fpt+5iI2e
yx4MkZGsgkApZzdZ5WvAlM8Arw4QB6B7Bag7N8hNFQ+gtaY3nPFw4SOiRFuOx/Nhhoo8kNkwyL3W
wv2Tg/YpNKyluSZY2n4hWZeC3JaZf6e0r5+gDEh+F+gi/iHxJT7GyWXzBaVHPq2C76HdlxoVZOMW
crFNuRnyLjq/6l4E7H1Puczea8NwKvDNs7OFO9C5TMF2oSPIkp9pOg5/pQIzfRqw7wekMRbmNbeL
S5q0xHV4xCX+HIyfHupBZ88IEnBvU7r33/SokhTS6H7DPVHGTrdyNNWlx8zcH3rYX0EGhJ8G3xRK
kYMruSSIJNz3V6jJ4JiI5jJteb8yerbSLoAZAPzNJ9u77nc9e3EDOu9/0n3vf1pC4WMUdWndedow
2TQgvWElkebxXoNWekfTCV6mSzv/uC4GSgcW+/uSxfyk9mS/mFrRF7tk7HPoXb01M67/6YwEmAgt
vZkhzVQiqDPwDOCxZC6+/nEhpucM2w//LICl/3qMUF9gUFeXON2QXC/66xqcMiinH7dimN4En8ky
NctG6vLodrCW4Nr2+g2+pnZpsW3g7xXVdjsMKg3x1bp1eEIrCS0ZzkTyxClkYQ2mcjleu0KwNywa
pz0EqTZWAAh79QKThuGjX5IK+NRwIF8wCZthlC9GbdrBsQ0g02TAvu4im21j5FJiqEa70qC/ATTW
Bd79U9Yirhws6fahNOAraMWH9BlzFJocHgnUrOOenUYCoKCJebVlj3OmswiftB1Kf2vJafVB/Ldr
m/s2wh63boXb3Ps4jWQ/g2PA2wZAZNrPQkHEcmVc+eFPhU5nA59a2Om94xBCtyGw9aXsqfhj6BI/
YxALhmkKchWBId7dYl6Ax8EtxuI96lZpW2rQ3EIwwYz5D1cFx6bOMmj5sMLK1F+hN6eXVaFRLkWa
3TCPFDfQm/E9s70MB8xhITvPCJnpoKoTlp3Q6ULhD2jWIpTNjfbHOAy7bpCFs7xFhkqvbJx+Q7S6
J40YING6LPuGSEi3rdNnEQaQvR6xS7heRwScn+Q4s/4YEyx5oJuHrgnSqgnCHdCIeTgiB8qgxxMj
nmVRgHhp12oPAIaQrdRKrDZgCa2q+b8iNbCPzFYz/1LWLUtjSFAa8GeEtnFAD4bYgjgnf/mMDuXE
Mlt+p8IF856Fofj02QQHTyUwTFx9IvUDHRKzNzrJs+zC891/+BqtXRN0jixvSSm2OlDPqbnBHaB+
GPcBWpCsF+WrnUaMSFuocmx7TyCtsVE5f/hc4V1aCRSEj/1Chhn5Zwt9FyPw5HZFfgQu/IGSj1nZ
8v/yGf4rh3W+a6YpQO3Vz3n4VW+Rqc8RKP4n5VJhXxdg3NBCamHvuBgCVqNqCEoCxDHsxHQxdK3C
fltxC1vpnzsN9BeYiTTkOVfM7Q9FxAT6UKCJSm+Y+gby1fphavW7i8/FUrgU3KXJ4B0MLeltK9bc
Nbhsx3cxjf5UmGJaG0b5eo1OqlusmH7fizm5S2oqyqPMs50jvMlRbNEknsAGbOuEh7RJzqbJq8n+
wUJEEKddGrHcFys1UNlaAfFbRyPohCD58EidyD53GHqX+8CxZ4H28F/EysifCbVuwqqJHH4t+QCy
FZ0XFsIMm9MTKPB6wGWZi+MKVCU2/TKYd8oZeRC+JPRQ7Iv7KAOBULgXgFsb4gBLAAKgBBqD3AkM
KQmaDVvM+gDkN79Af5Zf4bZkxyMqnIM2unPhRY9S3oI281tCFlCUNANbc9SwtD5tmR/OUz18wWFm
yPZW1gmaaQ605i7b9uqzHMFkHybdT5+4H/L3foWc4IyPmz+uJVYnIFKlGiYvrhrvx3UQxSGuDmpX
sAKnQI37pVe+QGQ2lkc141WA/dKkTkXCIduy0Gt8uAr/Pwsm9zShsfhnhqBvSS+TR669fC4s+PuN
xd9ZP+4vqKXpBcrMz3GLf0JGChRxAEvQ6iJ0Mm9lBU0vZhooIRi43H9GQWGvJsYhpOR5mh7g/NzZ
S4i0+McgrQEtYxYcvzGne3mA/AuSzRK4b3IuoEGBJroE0vsgxskg6zHpsYSrK7FetxprVS3encGf
u8yad5RLJg4ZxTO7BNGnlzGOwM1z8MXXHCtFMBLmqL7TyNB/lZj1/R3ZsowdUFdqe9GdAijAdKp+
bVuX96ei2gp+ZulSvCZ7h0GDlPsXhDYCAG801vX/X/oThpGyD+cNAmfsxNG9/q4XFJdbnCDsfBj7
MRna3avMHETIIhpWnH1ydEOYsIMHnOi7ryQ6HzVDhXu0gKy/QUWmXpcROH1W+txciSgZYgSyZG3j
RsjLBE+Jby4bRQmxfUCxWUvxt5P51z5fJhALD9J8vZ8U4D294ZlcpZSjOqMpIfxLwMXJHRUV/u1h
GCd93Ha+/6qgS+4PsOIeypNJB5j2bDy/7iENEhx05R6LsMjnEcqERzJPY5vP3XLn0cUdE7GsLwqv
GmiPUPeIVUCshmwwVfdvmyzGD5lE8iaj9L8ZS+dbP4AbanSWYbMiED4/0KQmvybR1xdTJJafKzXi
gma2mn4OxAOb1mXlISgheBStYz3kd1jloVhtm7GT0689eFNQyPVzXdr8Hqwdu594EBhDAP8gi3MY
IkwtdzBVQMEXgx2zRSRpmwDXrdtqytLlQGcwuq+YJ3b5p/TSPWQJZKnfFj9m1QOBblUdxR6rv9U0
LBM4ElFM0MdnFWQ8AfoRYBU0K09RyJ7iJhnUd0Q7Vup7x/tc/zOrRlfvNzSpPUQk7KnLUVe/Fh1C
RDUcOICYZSx++K7usORYTun6ag2FCK3ae/Wv3Iq5f6wWQ+Ur1NrqAyBnVIiH+1qZTAabkCNgEDt/
ZztwOCB1UkJnlJj0kXQLDtoIgSTNAywAxlkuuHfL9a6vsLqVTsj+K2e9Y6yZ5xNYmfzBZfCL3qpk
OEiIy7EW6Atvv3FoaUDCZDuorWoBEXEEMZz86j3NkwNbs1Q1NZPkXhhTdXc+RvTLgwlw5V275Rfy
zb18q+YVWnoCScy/EW+k+jTWaQrwJiz/DHJ31Qn7HsCFRAaaq/UAPaqbcl82/7bGOWuqzXzJOuZB
PmC970tYUxYovWnXGw2xGoCxA4cm7Gkfg36rRmh/AMxTGB/vJmARTIo6gqIsItZy9P84OrPtRpUk
in4RazEm8CrQbEmefe0XVrnKZkxIxgS+vrf6tftWuSxBZkScfU7MdrozTMkT26ep40Vuv6RPAZ3l
J7qu/8w6Ze9syYrT2sDBtneTtaPqn+vq2Upb5yEoTTlsfNedvlXWroRiwKIiSsq8eh9X+uKdTB1j
76Z4/RI8wzfZk43AZjNu0wiJ2EyP+O1N/2hSljHylsoQB18rmPuKhrfZtS6bOZdyugocmK9mMeZU
G86M288IMmyinAeqfAZp4xJcRDEfmvB+5AfaZ5YzM468FUXdnaAZqNWT0rRFBJLChdwMrgElUHjF
L2q2RPNIzVGDxM+d3NDrSRtk9e6IkVY5jb+d7maOs9yXL/jOirPd+/I5Q4BzI1Ws1fIirFA3ZMba
QZk/8Tmn6aE3U2DIqg7zCcis908yMNuTYdbGPyurQINNM6hwpNKp7KwSymtjNr5O3zyqE5i8NDX8
h9q4P1LUcDRbYW8OzS1RusjvH/nS7U1pBM42r6vM+c6WgqWCk7zPDcJRjl7EpismTptmyVeJ6gFi
tLGGBV0df9Za33AzD+5hERh2th14p3Mi5jQsLo00fOPQu+HEpjEVdmzhsmyB/kVvSNdjjYxeaKbq
mdFt0b3MbpKeM1WbjwERN9vcVBgEALcpwfBxPeRJKB6Vr2JcDVOxdVYEByS2Qt+SMe1Wdrkvyt2I
tRnsjR94rnGTqa8FF7yWiElQZfhQJjQpA73yfe1zxEz+uul3VHmyg8fE8gP1tV5xFhLEJHCoRDCA
08Q8zyT7aZF++IJ1ID0Q0IaBoTICTVvQcVNFiBTss2WWiiXF6gy0xXCppkdDFdVzrizjOoo2DePQ
0NzJs5eZTVxV5mRG+TKlBwZz46Mvl4AhaFCV/aWvBxhbBVlYgiP38sZgrvvmZlleG+1a3w5k0BXE
nep6TbMhhabGNf3QmUyIGUo0SIelGbbrMxH8FssTm6U86arVJ1rz9a0w8gzjZIExNsL9SoXvp7Pv
0/IDOKFysm8HOVEM9tZexvzFlFVzY0TB2SkS38D94wxWGCHswXolYkGTbSsDNxUj7pNTDmk0t65s
zlPj1fuVBMcrHp3sqUTvPKgMbiyiExObzG3gHiZFxbdtpsawmDY0ox8ljZfXG6oEb3wYhLLWHZr8
ADZMVUhk90I7c1UavoI5raZfxBck39xgrAKepcr4nauw+2m4hjS2ErRep8csqpu096OxxepxGQtf
8SnRjW8yRlzqw1j8/o0kMxLaymDeWzrDnqmLCiu5XRop2E7nmwfsCrO9Y97bnivX0f/6VThcWE6V
3uUiD2+fked+HlsWJ8l96sTvQgE+jHERmulhbpPlwUm9/LsMDV5EzzZr9TCvE8jHpq9NfZ/QmAC1
y9z7D1zaI4vQdJe5B2Fp4DVz7K1d3+ZV8q683HJOa8fe0a0Gu1PH0Aq7D2nzSWwAE6eXpWJMzBA9
W99MygsVERlufah2kU+yGdJdHZboflQPPUrL3L1gGyifkZOYACR9436IpMPmbC3BwJeV1vWzWwHe
kxJQ1DGmR+DDKQttRcurGBuRGq+eg2Gl+TP90nA3KUOx6dSjWO0wGty9p7Zu/iWGMeGVbv3J2liY
2B6StYz8TPcpBqoaq+Q6ylc79M3/LCi8Py3oKVqBMN+HIKj/4nIyzszLu6c0zOyfpuAVcgWOgi0O
ZPeDwMzs3WucDMc+4Mh3li/G1U3D5NCOqVsf9CjM34yvidF7rtbDqES206Pj7orUwSWzud/DHyb9
nh3rRU3fCFD5Q94b7n40FyZTouFYjSmjBQtBtFH2Z13M1k+TT+Y/0bY5/G2elV99X7uvGccof0J1
FVaLDPP+WHimswME9CAKBIP9mOFdfTb6rD1hKbCGA2bu7h+UV72DGGH2bJZGPaPZsB9vQ/OIP2jo
kuFP5s4ImX0weS9ynrN5x/HES2cN+oMU3/m/NtVJDorjcDLxmc/jaSpKtBW+eXFua0v/Wd08Ixc6
mC++ZbWv4SSyFy9HeCSBwV4OVphXD7YBq3uU6N+v6KfZZ4i7+gG9jBqILU99HTHozA+BNTu/vQBm
3mXByDRTMh07VbUxe9ht5fyNY5lnm5mM/76Q33Ao7qqI1RdiRpgf3M9SGLOMCiNM6LdnsDns8Fxb
x4EJ/kPN1h6iCZQ3/7LAavTioG5F+eQpv3r2gjDjxiWZwaUEbCZet9RcvhXMzQM9gNltTaMScJ2p
wa3aSc/kq6QdeTMZR7GpqicEYx/iq1wOQPsp6v84fko94RVGpEPQLIOkpwee4dJRhwrB1b+YMwBD
OhxdOcouHumlPnN3Cj/sTIbkbfQdWRuhvb5WpMRPJ6Mw3GOnqky/Vx4P654YrumhTwbu7TwkljvO
er1iLkinXwvAdkf/Z584GtJ0A21fvijP8jFaKSdgGlkl3mWqhuZQFTp4rHTd7ysczTHGcusqVy81
I5SCQR4CjTK2GPakTkNYBEPUJS0iGE05Ps1dqWjZotUffBPrwaRElFpd+J+5JGW/8Vp7+G1kVryp
wc/lBjlT1o8ACMHhbgI7pF6SLVs/y/VbCEWE/zER/bMsYQfPTdAHT40w2OQs1/DIz/f2fRCqJ6V9
mW+dAPJ5ZE8RShYA2Z3liea0Ue1mxEx8VZO0Dvk6uE+D9hawGdM0Xs1yCo14tT1njToKEkIDM18j
1RRZw073Ft9ywRH46+XIYhusB/4XsYPha4N7QG2G2XGCO8kSPGIWWD5mESYnK0jAEyuw2z9OlwJO
9YZDVZaY40tn9Av5BmVjX2p2LNC48k8mmiS1uyEiXAjDUSsnFcSZI8UpnFfnr50uyzN2BvxTqlJs
/ZiTj3Ye8nQTcKIwX5kxOuHLYndwSnzp/GpinHmaArcy41wumNC7ap11hP07PVte6r3Vfd2gybP1
iD9M/kIxqOo7H0tjVyMuZZuJIm3f23V4VwT96kuEDh9WWqw/ZW83lzzJ/Esz64KNksTULTEDaJdg
A0xab0PDoD6dbO+3MKq+PgXm7IAkYOdMNjipGtzyJS4+t1Ls+U4xOl9Kr+gvLO9x1AZjAa8UBgHK
NRYddHXcYRNUV1HiO9gkjj8tR4yv4pikbjMc0h4v+HapPZ9q0HMZEacZbyn6bgdlV9vjtG6Zb9Qk
5emF9b2SU/eUya7eJphUk2vAPp/2XPJQdjcjc4odC8OKU4AhB6NSla4nK2Ucaa7Ml7pByd3Qrd5P
IeyQytBJxiSu6srfF8q8G52NCaEjXKnELYZtGkuJF2BEMhw+z9EhXpkbSQ7cGiuztYu2/Vl+iRGK
IbK4wGM8+ANvTJlne4vwKlRkTjeWZhLaMx3qkc160BaFuuF3qUjDUJLDcxraEA2vMSWwRW3nVDQk
E0QYTMHW+es8M86aEHa0twMSV8oQOmYulsci1Po6eHkF9mlh1D0UHLB+pOeEPAFyc5o0csxKIf8t
63z0RN5f7Skf3rKMt5fhPShS6WU41MkQbc6aIf6wV6vFegGsBUFULZnzRm5slI++W8ZjK8cHwa25
LXo8KYdF0iRtZS00KqRCu+RzscTV8H3P2lLOje8Lc3hFfWGROeHhVpv2hV+mDjCaYy1RG1jTVdO8
9td1Tubh2fNW66kSYaAPAzDZ3hy0yndDOpoARlhBnGfb63hPXI+NiJGTt2K8lX5J+PUYQNPtCXXO
dRy4+TTul8Rr9k4urU8iaepip3VrJQ+lb9mvRlc0X4odTS8ZyRB/s7T2vMNUtf4LS7XurCO+zfBg
KNt4NqfC/Lbo51Ax4JnsbScMH/1QT5+sACeFgGtAW5uRuhy4NswTuQt5Q+yonVg1TPyDMTdR1oVE
kHRhQ61iGtmDHsT4NlqNPq0UAOCsQndbao7gWtgTGjoCjnt0B2fmt5aBy1wJEJNR6YzXsYVey54S
V+brwTF9i7Gj2RDHUJNxnjf2Dh7Pr7lcs2K5odM6J5tzwNwaZVBS+Y3WcPEEeMEpWUP2E8B2iocA
XjaIA6YQxXbBmnwZOjVo3DRklGyNkWiYDb4eq/nuOwwuH1Mf9vgzSARqdyOb1gA/iFsm88Gakypa
0/q+gIAGdTjng4XckpTO91JI3W08azL/NmAHXax1h5PCc+r2OichFZlLXpAiXZY1f6YLHbQZnBIT
DIe5W278Tvn/4QMQw2ZAr3jGmfWXERAblMquvQnTcghhErjGDbiNMQ4qqy03DRdHtmsHc9hP4Bc1
WM6Q7kdL01QFpkUH5JLiXMYJb9IzvJ9N39SmeXXCfciN4pptt+cdTcad1aTsQp1ao/un8il9BRgr
b+aiCESp/NIhAd0Ut9nCSco6U/H//hhPxM700+6ZbASmown0pbnpEgM6QbIpiimGFsXWSIP6FvJ/
vjIcK38NbphjbS/9vA0HqExEfausImWr5uAIRQoiKKB6JSzJfa1VF7yU/jj3YKpW+UEmlTQ2DNVp
hNKBz29k4+YthYpLYydr7Qued/+5T0ku4cIPubt9ZQdfCRE4/02m7/1thzp8LbuBMUytoeWNNB4N
tziv+Et3bbHiSST2yu8PCTZO8zB0or8GU6NrfEizeGr1WmrmpCLZZRbG2M0MxYW2ncH7MTTp2YW2
ybHruv3GKRwTyx1eTbmvl96fIZ9cz0ESaZNDPc8W6Ttu0iNZ36e/zBGY/s40qHWcKkZzmxkwf+E6
GM0n7kQwLHi6cEup0ZTcCY4jIW3UnH0Ymde7EVp1f2vT4tsViZGjGYSaHArBab41WGLBeAqHpCg2
C2SYzT8O20m7cZNSz0c30dA/BgrkJSdGoYwGt8W5qeif/wWIet/JZI/bdhaVuI2tpeXOhTICGa/n
9lE4fvBJ51TJj9EwvNeEALL5UYx2SSXvcEJjKg3JxXD6BBSia5Vb/cfKXWebEWhGzEUasK04WIJb
A1Z9q9zOPLtJqx5yHGAnDApmhmRRmA9dYztPM/XqM08OkYXz3Nk+DamRnf3Cn79qn2kMyDuX2F6W
CSjcgGSPIFJN92UWhnk3KflhdmUSk2EubrBnpPXqT0+MlsVyMZtOSmgzJ6MQcSR3/1IN57XI23ZT
ast3T0FJPcGhFeIQzttuIkLEd4vb1LUNJWtdYZ7jLeE/yYy52q7aodjCXyt3K8PJn7apm791bWb/
OoDab8U5ePGHZfiP3ANcgWPXvLSJ3dw82WR5BCYuWBNT55hsrL4b3sD4vDOheM1zkGVETBBTzIZ3
gG6AMJZqWTHy7/BqMn5Izj4R+QgbIw6zKE39f5aiOd2E2sroA2zolWyo7Q/Ntrtf7S9295EVXUH4
3hjC5jSFxvoSEiuy10MfyHhKQrIBJmZCsXC79WFJLC4iEinYODGkL8ppmDcOyxZYb/pbUzmTpzGL
LVnM1kdlZ/649bjfCmzRcnaJSkqTbzKOk2d/5oBvcyu7OKQX1LdWTf4caSZR0yL3lZ0rXJJd1USN
qWr/xaRSeQXDQWBC4sfF35NYJ8j+Utwkaig8LzZ1a5QvYNLj1WyL2dit7l16py0MCIBi5TMBYd3S
/FFjhqqGd5vsrxo4tIqZ0PKDDKKssDKHQ7dspdYrxIQcrD+k9k7/OiOd3a1tZrgMatODeoJRWl57
hidTBJbIUD0Np+4Fz3gF8F3S9MVluthFDJwSIvSzHtSJPZ/aAoUo8/zNQNyA2JiDZCeekwT3AAKn
dJ5yMozEnkQydS8zyODaNplmGu7b5ajOqWSeb1eh/ZWOLkKePSCAb4fUn45Qy6EVKTmTNFXlLQSp
zdzy1HqzPAsvpIJJirJMI9vCaUvwySL2En0UWVPZdrItfFOAVi5pE3uV5aGKZjbnzjQsMaJ0Bd/I
TAWJuc66KzO29UWV8A8cTwR+MfJwiZMIlwm6Rjb1kwPJu5+tXr6pNC//IY5Mf4W7JqSfzcHn2GPY
3ISyrp+4fOwn4NRi57eG/aVkohjMr5NLHW4jgcaYj2BRC49PYquXsja32QiUdA8EQ1VDChTNtcyk
VhfsGuaGTmN6VdgZ5DGE87kkvp7+0xJabks+o4aNQ2A4l6NpMoYszWSIJlx4mHXU3bng2f0vkYpJ
EBk2Wx9rNhwdwm6YmRV6GNhtkogQTCavRA0T1Y+zSsOj7jaG55X8g5Pred0j+ipjCH1n3jdFpwNq
WVG/zHPg9xsSmrtrm6yefSNj3n9HCSYfyQ26lxzxDMfWWgVfpoAjibyq7vbCJ+yN8awa6q2le7HV
njZuNkzNGnllvb5bQ1EgYzv1esbEFgxbUqPs4sqnQgsg8Dib17R3S2QLkiEuivngLQ8dioGQOY3a
Uewuv/2KPxJhZx2eem80lqhvJmI8sSIz4tY1/ggv7UV+9SRD1nObktzNzFT+xRDROSDFZosBmNkn
k49BNyANQ7FH/oGtXnk33nDkeT9uYTvdKc2qwnxeapGrXeBYWC0XUEzyJzvhx3yURKNwNAoV22LV
7d1nUxxdrIg2vW7Z31Ix+h8inY1PDvNxm4+r/TCUqT1EY9fbF79ANtsvDabfKKM/uEcCzV32NbkG
+4zTUebDBuIfu89QGn64X3ERH3mwGMnkPUFoUW7w0kcTZoqKQZhL7BJiZsLmOme0MM52dThD+2hN
goodFF00yKR9dFqPu7XNZk1VRtC5iBNsj8EuqJnzAGR48li5MrUAE3VWH6WzBvfkl+mM0sqYruxE
eXZmH9tOalcLPbSfxZCYwRVWIAGGT4azVQ9sXRelIOvGtpdn1+1Cte2NCaNr5rbBj2Xl7D0ZU6th
wm4bwtknlkAz7pZeNzEpQroliAJgKNKG5T/0KFZ9XBV99qbg0rNTjsGy3LWZm98TWkYYEMLEja1t
18H4wtvQPQDDjwR5tTwSNK32g6LT9Tc9bEzy3fbVJM5o2YQHYHocS56XdAj+0szyssokfM27HlgU
RWMcMcSJ7M/o3cNZ54qq+C6foWuP2fw3z3srO6Csm59pspjdIZk4TLcjsivaxVSZv0Q/cVJUXkpg
u9d/+q4PBsqQCYDJQ1ggsiLM98xWq39VrcSzbEX4QwBt4R9MxmdbVLcab1nbGUQKgXdcx8AbLuti
Bi/4JXsyF/P6fTVH9acLBd79oCtCwFWXBSuLcuTNa9NuZ5lOQAW9jMQWh5llH0TFf/3a8cB98GsX
VPizAWHhrqQO0oU32wJ67Vr0IegIvP+1WewKAK+XTL5weTkhRnM1vkm+X3hY6GPg364GrpjNQn6H
Mk1wOgMT+iRaeca/YNL+qWL6snWcEN6KGKccqkbIbkfoBga9lhqcfjusfOfS+mmwM1c/XLcTtyoH
n5N9jJkwvkDuGOkViIl3veuRWxB3vxqeGqf8prsf/tE6Yy3y12CHlwj7etCsz1OQJa/aJcKN4nC5
8DWmxJlO/y3SneE/h7KLvd4abhmK94s19NXebgGpgmnud0tFRMRIXd3TTh90LhgjaG87hJ15y5Db
a5U7O3Qo5+x2jrNhJkmmcVng1O8ZuBDzpSpiL9jr8rH23C1pt61s4BmDDKmtyzFw7kLjOfeRjDDE
vDb44I9NWy3btLMPRAMy5Fy4RO9EsyjSryIxmghTe74b722lNzhvfl9s5wrUmynznic/Jm2eENXk
QzbJJfX0Z22zia3O+nDv10aLyTkgqnTga+XI/c4YzG5bN/1hYmjEXeoHRy8vSSzJ14a4NfmnK+9B
63X6Rp36MztZhY+NmxpthdidoA1Pge+k1yQo/yY+4gkPzXFw548G2nI7eMUfyVu6M9C+Nv3iXRmE
feFdTjbo8SXxTyWcbdJfRTLY6DOioJ1IiqPEPrXxHLXXRRDCp5Fimwg7DsvkCamCAK/yoMkF2wgX
fl0mSUo5or6AZFeUVuQVvkbrXkE2e5El+LyBy09mb49RoKof5D80567uP0MX9ZnTYcuABiZozjhu
ibTCVOQvu7rHBbdQRK/uAqxGvRnpaqoQlb35ojv5mPvupdHVg/SKi5ul3OF2+sazNIELuc2O2PCD
gCPap1UHNJ4ZiEZQn4em7LcGd80WU0RxmAZMdCBH784kEflR6WNI2YYXENhQFhMBXA3QnlWFYKh3
kq+c/xJ4pBlCjjqeg+Q/YWGPGof0QqyT+T6l7PnFJvVbJ27xsMLcPQXKLygimk/L5W/d4BHcjZwv
mkyJBxEAXIQe+Zb+wlPU6U84eid2cvHPbvzXyfecRyouAqAxx8X0TXIjcJpbwkSZM0T+SR+XnlB+
sgfOGG8bOqV+qCwGA8QFsEBo5tMwJnx/RE8sx2kJyohafQdIvIfBx1tBQRa1fSoB9+qK2SQtjhnO
P5a9/uF2AQiei7cQPemki4YJVWCCBfkfMoAQM3RFp9aV8xM2A7QUxZg2q7LmPNeKyohCdNOmwtwC
tu26MXwvlzzZK7AYkgFZ1NSE3ufAKtyUcho5nWHrBLXJWw1MT4YI3nOq+q7RUyQgoqwFRl3iZrBM
7lfDcP4WxfxfPY3tHs/LMUjJ3UuHZ4d4xC3f9YvF5GY3+FjY3RbmO1+fmdt2eAFImiYUeLNU1XuX
heCdk77NQv71tPqV4YK9Yk1J60qOehp2c8nMjsrhuwb1jFoLsdShE8Dm4/7oMP+1DQeTU+XdwoIU
vYTc0jP+wUfD1vXeTMOHtLbTvR+UA+hWYezw2ARHCRgdzWzMsXyFStR+0YbZe6asCV7DSZNwmnZU
ZhrOAV8S3IkFc1V71pEWGGbJKM+5KDD1JW27xcchD3LSZowVGMUEn92ZNiLfhsVMGgCiAwky4wUr
Hh9uXZL2HT5hVqI0sUk/qVVwy/2BAlt+4I08SeYSG2+pz1O7PPLZjZEs14sYvT+eFlunnn6XKjhx
dVsQ+fxgv8C/aTIWwgslY54BffSwHW488g6Z/ZaxZ3B8DuJ9Sbob8RbNUVqMCb38o8ETt6cUYDSG
LhjjTDx7tnMApkDYuO+vXMLkTlnV42aBAiPJ8/6/Nc1x8JzYQGz4yhLPvw62KyO/xkWxjuFjkJGz
2gzm3jKQvWpHYGqT7X89q4SjtevLo2xd4yW5RwsRBhbyYrcOUqIe0YmwGbnGegrQajb0t3i6xRgD
UjKzVM4zAxxiRp0qiYnfpCDpq/AViOSqGdtG+HP8g4XhYWPgpTx3JRlMauKVBUrfl1WJplc8muk4
XmDWphh7DtmHBIA4U/iKmPfNJPkew97fTEE0QLNk71TGAjsRv22V35ALHoKUJTMCfwlhYm4EDkb+
BoPKoAk+rMn5HfuJMoqCvzHX4LBMAzMoNOI4IFgKBNF4LIj23TWjdnaw/w9IfgPRV8mF1ItjSd+z
CQdS7O1qUmQD4GqTaffaZ+sTXwtye1kQOJ6QmogT7yLuQSGuM10G4Z6JJP0dCJ7YEzZPFagokKf+
Oxyzm3PPWuwDAfkwoZcutbFuCObcW1334mBk8jr9ail7I+65BXAK9j0OhU+Mx5lLsbfJkLMoZ2dG
JajCQ9S2pN+bY+HeFp0mL1qFepOLstrZaXW0y6Q6JznsqTRrUilgJ7KOl9obhzPTSeZRKeb70Kv9
HWDeO71xtoekvo4YqyKdUFvqyfnrEvzC+W+gHYPAFEynNrmTI6XAgEWdqe3Y9No/Sz5+tBUpPbAc
eyIInFh5nnjCkqQ2/MFTM45cSMSafBOQz1hP+pHdza+jmp2dxSu4c3ynpW2o7I0keOQ0r0z3uJxT
eDer5WKoB6JVA886gT5bzNyaAsNg9m6E6lZ2He4aE71Mr/8Vo70LjZocN3yEPbkYEcjMW95ZsP0V
H0O6+nXcJtZ888hQ2SykWGCUWs5TzvnaleNN2vZXAUrrpA2BW6SXb5Qe30zSHDbaU2f87DhHxvnV
SsQRROl56klGN0tcwVVnxQo2OXJt/e6F6QMZQAALpn0teXViYTQ+HZQbkrxC/wQTeZZ5+55k0kPj
8mIP7Gu3IqHuSoLUYoF7KFMpRXOVMXR3fjxYuqiqyk/mEsXRVuan56R/3CmILKwRT4xlv7p5BeZK
EwLroL2I/hml4JhFSUmW0N/5GtACHzBQlDkHB3ZAqg98yPqP6dqkRScZe0QgeM8rDNxWyt49rxMV
19jW97CuYnkiRHUmUqd2v9ZuMK9VOpBAxs22dcLi11Tqr8jHQzL7D8Es8qghnp5S1UzphUsOMwVB
VBisrWIGOIPxYG6u1LBEKhAXz3YnVkH0b+vqrtvG6caNKzoZj4H7vDIKjjxCOgUULylkbJeyHLzq
OIbleZjYXFqNXfE1F+Q3Mtr6nlV4IKQUyQjXwJUk5Gmbl+V7DWJABdsEce/d0yMXaT5bMxVLUvA1
NZa6+P70zEAzeeU8vBSVIKWE/So5KiS6BK+8KTP+tasKzhq+aBO6axOxdajbwhiCDNb9EvuzvuY5
/Po4HdBp9gFgcBhiAYZXa86pwvaeL8t4QEFrNsTwIQ+WxE0XpIXQFvOx1Ehp+8Zlb0EYnPQ98Not
nP88uKu4mNd/vHD84oUxn2ZJukWfhoS+UhDXWZbEuQrfwIKtrTP4V8aFLPKYZi64O2I12x+yZxmF
M7YsJaMd3A+Ybw+ZL+2jLstnp7TMR1ps4kVzme/mxdHk26j0Y1DLxQjLB1ONR4L+9wMbED6dPJiv
pTUQ8jCE2cHM1zpmAOEgtmXv5Ndi70ppKqaw3+ImfcGZc+F5XnawP+8NWf2RrQOozal4K6WadoEM
KYf61bpx0WwDP1Ns25WKYkQ8UHZ8ZuycD2fzYFALCo/3KS9/1mV9Y1xvbckx+5uZPLttb74ACCi6
A/EzDSSHohC3pOgZWaxJTjma/vwMVY/o5xv/X699wtzlbE1goaOlAsUEHTimTK+Q7S9KprsJG8mj
IfhhPJ47026oQOsk3BWF1UdlP3/zSH2Nd5e1br8LCYFUhD/ZVMwwm34IA1O8CW+so9Vx3hlCdkS6
QlkGKQx5ZZhQbWF+m2xiCe1Cts8kxZBmfzcyCvIwJ6+5BqnrUXhYAPPdeCiQaCBYzOSUquZnbiwN
DmqyliQLm6s0kmBbMXkCX+6vDjEHKCjOSxUW7wtBvqIq5h1xVFwBebjX7oD2P1xK04hnhuvQV7Aa
gWH+G/t8jAemBBFi6IMWqHmZQaBK9p4E9wMaRD0G0CbCCGAmwbeNwtdVxy5A1bZYSBXzGCEUjO6+
VglZ2ZqBltMRGhw+4s1wt7WAB9ZwbXSf/nfQ3KfJSX22ERw2OpfOZuw0A9Ta++TIPLmp859jhLQr
xkNryXhJsr0o51OjeNSMzIZCXZ5MjBz4EkbcjyjyG0szkpg8lPi+HoeHRMOIydqkRqduNY3uGWa0
OpBdVJLbYl0Dfui2nWQf1764iWB6K/hQr00i/iq//zfUYDkFlINM7/gfU89cEU87tIKkYaNRDDMI
vcEdTJWrPBkFcqz2aRH44PN5FeF9tzbdqhAVHN//U3v291CMb8G9L8gYxEaIEhjUJkUQ31iZeL+Z
1q+BGxdmFauwv9WWelWW9QrykMczqRNDxjaI1QQoWzGT3GgQfxz4oRHafVPnAScBtS1VIX4Xqrgs
QGOu5/WnYVC9cRZgwSmcod2X94BAONDV4F9vWnFNNUzW3MwUniSlw+gsx7LiYeFBSSBS3Z7dDsww
J5eQOTdDr2s6GGGyCm+yc/5rC0r/RDUfVsd+YKRC0iBHToSajGaGUpIjVg8vuvIAfbLlGdf5AYXn
pHv7a7y7Zn3fOg+29UcR9rRxjH5vpdjymTXYUZ1D/qUmeGSgKEjmWRw6i9Wia0gFStQKxzH9feqf
WaB6xYe5ZbMP8qcL2ZQYgpQZTz/nNjvFjPlsdKCqQ+L8CRMaBobOmjreupATcGUb0X6uCLqsgzZO
ivmj6/x9tip27nhv2MGHrQ7aNM5W+1gubFMKNOSpNdIwCFc94Xgf4rYNTl3WHgvt03LVghY/NP7H
0ZkttY5sQfSLFCGpNL56HsEGzPSigANIpXkslfT1vdxvN07coDG2S7tyZ648Ryr7p4vujL+XCztv
FEvNcj1E9nFUbbgk+B6vtbKoVqAHIgndArOe/ZV7zQu3icc+DxHYlTgR75JbNhH5SgGU3RiB8ct0
HKw0Lpc7tD9fEkhbKr/Oti61Ctu5uONFOvdgdRkkKQ9EOpkUWqTrx1njC8zc9p/wsxeWDdE9Bsdx
icYZeN9BQzrHVBNu5JGpG9iAseRPSiXDdIrD1N1ZSdyvWkfhLO7s1znUR7PEOe1m5lcYF8+qSfet
7/DqSmMXJ95rJCIiCjkc7pG5j5AJKvYd/9BPFap3sXIqTCsxt7pli/Rf6upatM5L1E7zQYp0Vcbp
hf35hqxAfxYyvZCr4I8VvFdl/wYaArIRdQ8EyauFrZqjgb4qQZdzZcNhDueigYLs7SvHYFDJyv3U
mu/2HCJER+JniIp61QZETovCbK8dFwkUlv7g1uVD6I6v/TC9CvL2K5cjne9N9edjmV86gf+S0fbS
G5TIsURjXTDLN9YsgBruaHHf1OqQQtpGF0ujnfT8V3to1741XPsQj0RCbGi4R+x6jxG1UeNtlOC0
/QLJWeTtv7rI2OIKwL+lNNVnlBWsgAiqUHlARs0L4l0dOvFhomqOPNhEqSkw6SCZKDu03uw0/hrl
RP4i6fcAptRKu3m2h1tK2+fcXYgXvpgtmU6mqyVQQebT6p5fLbt6yZrlPRkM1JuwCu9AJGuXRLlD
wn7qNyk0BlwEheaJr7/07PL2OraFEcXa1JXlcspYn7QqkGBKNBf9CZhBY5DhzImxhOyNvACAa/BG
nWzLuENg0PNm7s7oIOn9vgEcZ9N26cGFwnKpIQIfOMybrQ+YZ4PlH+9lMnmbCnPbqrPMh7EqtsZs
UNsTPbYmGqRvT2++IrWb+81DUWKkyc2c0d6xX/yA7x5pKx4Lff6opUmLk3TbTSLwvjZ5zh9rZl/v
co4u2hYLod03HyHvIlKwzy/0f/cUoAKezNU1sOcbfTR064XlDxsdukfa6Skh9vCcB8F7MTnPjfD+
PLv+6BMg3BB3nvIJRkpljkxUfi23QR33ZwctnjyjinZZnLXLqTdZAWf4QSU1Uw/pfQLHuq0WViH0
boLntptn9xhCuF5ZMjoWZgMfeAQfkbZ3rt3YnMKmx/Y6sKZpFG7H0ofzZArNuE2QbI3/YBMPHv1P
DU8/KZ/SAbaLZHH9oAiJQEtF0ZnSjjUwUIqFY9cTJW3h8Mn+42hEUF+YoXGo9v0+bhqxSevuNTaa
FOd1uhx76Sy5InMXJbDkkNU8mbNroutAAQbg2e+ruCe+1n1boRBPuEVXZiyAdxTmlXqgbBX03nPI
mud5tEd3YZXl9DakdHZgk5Bby08sCiwUz1SrKf7FeUAIxZ4S88l1KGU1U0wpbd9JMK6FZsfYwG0z
3HTHad1uAzw9/B7tjQtk9U0BF5waEK688TrqV7FFjaGu5F9B5fhapk74FLOS/szBKfxDV8GiY2HK
nI2MuwuOfm9HhvEOIW78gw5oegCc4j5BMcS64LFkJGDO/Mu1a08XSr23FZ8A04fYapG9IHIIprlK
XGdn177kFmn1e6zDzY6czwxhjudj7Iz5oS5Ku16qEsxG53vVq/Kqb+U6wUGnXOsIRnDyRxLWnyqG
+WSA0AsZMkJv01PJgYBHRMShKw0+C2FpEXbvA6yc81RE/XV2S/fHxj+R3UH45no0YVtUQvyNc4BZ
GFQNPTGCKmHTnddFH/9EJtGnNLEfapb8NEmEvPR7fxU/wE+Ijd9Npz9k1bhRsUDPdwg7WHQrVt9I
4DJfWUFxG0OhfpQSkpUA1DHTJ/9hN06/rQYJAwih/5LnVbocjMTZByD5l45IvRWWCSjmkeYP59KQ
BvKVRIZgOVqV9Qp48jrAN3YMchqXcHV+xl4wwpJXW0Dn70OYFOtRhU/D2MiXOK8uYVSqa2sD3Wyl
4rgqg/ewHAka+AamNLP9gHb9/82+A8Mm1KotQrh8IAO7QBgbsxLfCD4XVxOCz2fKiiidIPO8pOKp
XfAhqM/cOqjKGzQ9eMAVsEmlXJbUtIkLfZ5BVRNWD9Qpie+1U0XNdc0pfC9f2tIJ105YeCtTo4Jb
djc8Cw7+Ze7z7xIIzQJaEH7qDCe4mwdIvokGs2dLAozpFafI2ZIDfSSG1qBKxbA2OmtAFCoRzWCS
WoZ+LAO3WQ59oBa+tp5ryBUFW8KTb981eYvNZO7mJ8eBc2G4Hp17ikeLBVR1XVjxPu3ibeyHwxfb
TGMxTgL7C0VAMAQxaQl4IL7eWVwXlzPOQSpesocwyV7KAXkqQ/9yQnnBQNccuF6IgyL2w/ZFciJb
IpoeLQrXtkM7eLQv3d9zkTbeCT7CtAs7hz/R1GZ7z7iPIkYMqiuxyEUEyGZMlPEmNd1/ghk+qnB8
+B1+gC6B2OQJ62KDjF1mXjM9Dwr3j9XpYofHNBu+mELvkbUJdWLp+1zDt2XIeigbaE/bVWg0xtYN
AOVNBPT8BPWat/nZRfta4bYJSf9BbJOYZT9TN9LLLNPpWpWguKDgkMqxxaHUps9DAfccKWRE9XtT
D5yxRzCW9I5QGMyqUmPEMklyxzzzIZkSaSafSO4OQGx38TLal5wWOYtyzUha6tXIHf+VX5m7V2i3
B5xQ6tnw72Y9vJ7yA3xvES4Jh1bkPTNQiaNkPzjcF1G+pVky5juasbaRsg6499f0eVi4e+0v4NLv
uB9Jfd7HGjt/DQEfEOzLVhI4xhr3+NEfrIz0M98xQFbyHuWftB4o4cq7N5XC2QB4bIWbMgMqsjLJ
o8Dm0xLHPSqzvyBL0W19zTFgFEG4xp2ZrUFCTXu3r7urC+TmNXCsE+sfNIjuaoNNXtUd4eLZqyWO
miB/0TzowER432VQv87Q2Vi/JQB88CvBanIPQaTpjJuiN0NIYxPhxoJXUXen//0laRPUJ1SPfil8
547mAk3ZRhdtmr/0T9l4TrHHAkNidV44344RWoxaRLXIjf152LrSeriA2fvB6uDuHPYR6yyftnBH
zpYzTp9mVhHBKp1xn4Rgz2MqBKFg9s6yJ+PKV5rgg63EEot7sQttO98I7X6kGTqQRGRjLd2E46/j
GlQr5CLatHFSnMLWfsrJW+CW67d4B4CbTNE2svXWjytoRRUGX785Wo2Z4gPkXzqjW5Gm+SjbUK4A
7p4gBHeXrMNkOI1/o6g/yogBkAhUnRF8CtMxQXHjA+uCE14MRfbqjtOImbX58wPwhc1khWvWa7sx
afqLGYmXLmDnQmoe1dC4s1f94Y+N6ogEz2KzXKnEjRmjY3WRQohz2WhoDEFFKiO+///7jIQDMbUU
87eNNQunX1K9CHLQlzQVzbhoS+mQs0LT3xTW1BdLFfoBsCivc5/RbXFYNqJwzgYeUrmakyp6A06S
YEmJqLgFlVhJFHvHa9Qut+z8ltoQ87bEToJ9TEJLHrlQkuPyyL4tHM6xboclwF45rQw34TRYRKkb
MzuENZQGpECjZjVm9d5SNdafQG1/dkFVfBDxuIGHvISdfQvMYeV5CPmQ7ozlvfqMHibviZD8Ekfn
G7uLX9zk5ZKY7fiVhF66lAXrCVuVH5JA3MLLMoMZvqbLOO5e+SNgF27w6PqUJ6yob0iXPo1oj/3E
vSskH7mHg44dv4712qQIFu5Inv1jO2y1fA/dbusywN2zeLgqsgFK4UzaEbD6MKNYdlDE2EFDQeUa
Jwryx0adnAgs1W8BVbkHskbqyezL+FxAtSUwZvObRniML4WssKRHI4/DyuZ5Sbx0oexopGqATJ1n
ErLwqHF4inDUrOzZIC9meMYijklOFBkCdlH3wcprOoYGW6sdGZhoB6SAFEM+pYeEVMOhHhB1CBIC
nDImTqyx79e4t9SRvjbjwWsZdmkPTBlianfX341JgpvBzgQDtKlq/8VWDMxkvOatlY13Fnsz4JgR
iETtFB4s7XqUQLXenp5hOmn9udnCymGZng1IB/jivWALrWc84RvM/82D757awUI+FYPYc/qwTcIW
jMHF7oldRbifFzhT2puKCuOJViXGun4Kb1wJ5oc4rUIwfMkk7eWUqvHsaQBx7KXhBKi6/BdVzny0
/QzeQR8T3rGC9ClS7bwsnaIlnOeVj7IWM7sdFNmFsipFbU0NciW0munGDQoXbBtihcarRs8R9ji0
7qy+tFnrMGInd7JRYOjMXJcGlEjWDNjoOR8tUz2NrvJvPUDcI5lVExlr5omgMQWybm3iTYLF7WwD
E9pMSYpc7dKnyoeYTW/t4zdENFoL6eO4pFhgW/Jhwxmiel4lDmpvDgdSNePZInzPM9pJVtMMvJqg
zo0Pq7WGymOt3JKtaoPjH/kDUkUTFPvYZNqQZsu/00SAfjcysEpu+rXff+WM76RfWP+CuwruolEa
IgbHxSuEZMJgodHcosm2FrXCtbDULmXSjRzf5p6gOJmKyf1i/WERv8LCbYUNG6zKMJ9hLgmC7YKl
l+d8gqxUa2xK9cE0Ar0qsbatfN8jp23jzJWlh1NXW9+BT69uXQI6gj7SjWegyPTNGdPE6IblCd6g
9TcIIrncybA8r3yql0DYhxXmss4tj+1M1g6C/odltC0XFWo9Pio8HAunI1vVt4A+OG4e8MIYJ9p/
wgvQk+IrMLnC1bhYfyE9cR731PbuxNx9GfTQoWQFcjtoxq2EHxS1c7ulHCtiiVHSjua7/VolBuYx
zcUJdku7kSXMsskd5DtPyW97TNpdg9dyUzQYlHhFy0w4byQk6gdiI8WZt5G+DT8nAlNhLIG35a4A
HrDfHxM8hrVzZdhKLuRPjkkn6acS3cW1S6qKMM9CJwA/14NVYAlQvgVuAmAlzW8sn+XPTG/IkpRK
crij3xnl2FuDRaHDVJITmAMYPgS90geMV3TUsBrf6CB3N8T5OdMNSjcbpnusmmQ5s2Ymdaf1FdRO
uI/8jD1vkMQ3YyjOQ239gQMdjgEshE3aU1MLRAf1z9bA9Wyf8rsovqcIZcW5DFyzB+S+nIk1noIo
+AHi2O6w5fQ7Qer7yQnL7kLLbLspyXQf6HaYkYKxKSzmjPaohMngASUgYz2nC/NW5thsmXjvNTJ6
WKNw1fCZGnsrZgBuft78lkDtoslXD27SfqhuGm6e7Q2sKzvvagKrXIRlcunZlZ3Kxqy3IB37DQxK
6MWwNa4YG2l9IVnymVrhPVNGgzoAUB2+gJ2i4C4vTo4rpr8ZOBbWQWE8dL2P8YC9yjkJum6Fxu9s
uS9Uq8rjPn9Pf+5km7dXwxygGllgLMyGxqyBMW8r3c7DDGJ9+EP/5xXcP+acXVk9UJbD87W59bJW
l3Rkvzvo+t6thdwL3PWoxnLY1w26NY3NoHv6Onxgg55tO9eCQlsb3fvUGcVWIQLdTKO7TfjbjvZs
R69k6edtPtrfVmr2gFVp5MraWh/ccBzPOmHT4TiF2sd1UT9lvpFdDUnPNpVc6pi2sscLlHhqH/qj
s6VMzoAoSRUYqWC5Joo/rk3VFtspGHaYs/AfwuJkC8eVR8wANOssv2AroeJz9HpixU547AMUGpSL
HENznu4twFbbEQFyV9WTd66MbvgpLTIMnmtUHJqJ/IlGldNVjghm6yo62D0tsMBIzTW+I9bqpMU2
OJz6BX65n5ge1ZVPPfi6tdMr9ZjOgRqArzZuFJusrj76PVcF7oXTSoTRp+f034y/gFbvLHe2Iy6v
ttGPSBTdRuT0G8S1yhaDm2PbcNT0k3Ri/rxnIBcOieR1TZXqW5lUGKYLfAsjNvPOA7MWt6oZ7px4
oPQe7h1qRrN9k1jlFqMcl1DJxw6rePlNvK3c8sAXJ7ZnoNRTn/Usp5pxqXWecrYN1tLxymiTw/pb
2IMgEW4F2M1EysraMfddP0H58xTJNpYqHyNgtUuLnP0lnVIUa9lTxLAmy0nydKA2sy7veIB4qBB0
omeoMuQPvaOw9bU03LcwrLxsH7Uc2fgVSZPlzezTZipkVz4FdO1sENmOJP7+OhXcono4oBZqhFbq
dkZSBcyEatfFzt9oKK5ziX8tJ2iFRjNvWMhwmEqSWNDv4viCjPbKwmTblWxBUuWijJesa1yewAul
7GIZarr6Csws68mb9xkdgYE//RlV9pua8UViuy+L4KWaHKRh8s+2YzwZzfiqLbhC3rChS+BEBxnF
DdpatcL/nUJKu1zCn1XXfbFkwNakLm4tP0USfgopH32tfQhm5b7uuczapOiyaVhTeLKtOfLWPedz
DKaxipMX725GlHQqLKIKzLNWQ7qzIBAsQ0bSNYzrGv6ZDz2/oxsibW6hH35Rx82FP8teaqJme+zG
zlK6qEvlGJb/Ss1kybR48Mt7HiGGLexkI2y1yp+30Ijx2w5ObH1P9fgCXAwb72ROO9GJc1aZNzT9
r+ge7odJt7zfVNfo3LzwmCmz6DHg+vO94YgC2OQu4JlZvq16cTBpSV+ORYCRUh/Jb94JNcMtcYp1
ohhx4b3sTKRjk04H1GloY6I1r3S25jvZz/hg6D0ImvSjdIJdQs4GytJkXKwqulLQ8Wg5zdeQkicb
KiCKJg0XCSazRVqyc/KGlyku6MEqA+QNMkTJKKByYTRwkIdFEhiLKh9+pn4IloLXvZsTPr8JRF5q
owkPlgZbRneaoZuBQKzn4kH604Mj0Biy4qbZ126Mxt6p+R4IsE8dG3d8UrQmkGNlQU/SYl2lQFcw
5fmjDvcsGrx/kXCct9p3951uw40EILLo2MABOwt+YHSvqnpoD64HwJAmKViyhNt7+TGP2UdvRyyl
AWzMpL16M3nHY//UEOxbEnoz1nOLpYOHziJ3pgf2PJCyKx69DnexNo1fOPo31Ti/1C2w4gFMf57N
UJD0vTsnTE4xS2SaIUPMon32Ow0FALkZvkTbYJm1WfG1VHFBFIYY4LbFM2M6ck5FLQ08N66g7mKW
+nVIk0ffFv9yixDD0CGolQ1hPaYy7iIu1UQKBCuIJfuPYF4EUCB9oW/QWnpwNlZQLa6s2h+VQttD
V6aX0U1/Y77p9pT/a2uKkhzEOhBwEd5AbJ+65eZl2yybOYEnrdYhRbgby0H1GIASbVxAlAwxottW
XGgWgpTmekLqfELla/eycd8ZYPfzoDZWM5SrdKgeGQLOAJB3QLexJkTqEZzfOW+mb9NoPqxQF6vW
LDfdxLIXw7lgDd5FW579h/vPZqrd1HnOuNh1t0zRJpqkX3r8TmrnwS8UVgdIkLqgMH02UPV0T+60
U4gF/bhH9aLYZV4nLk6lqszexRQ/214H4GIYyUdJiOUVWvYy5YduUjvN18U9INWzgakyDkwSQuiQ
GSgzYJxvscd1vpRylfjpabT7VY1/ms7qvzlgtcKh5FD7sHHbcGdqaIgUxeywUecE43s8ek0JS7EI
tpQ0v8R9c+7uLAI2lxR6D1cdmAVEXu88evrPss1m4bNiQfLKHg3B5WJuTMDQXFwWtu8yw05XmFFP
sxKbe5vBImSp1yrnyXEhIxGN4fWp5ygN8CGTGmFn/K4dfUwy60pa97ELvaMRg5gO5BszgyAbzLqE
YY9ePOSx7GQVrFBbFhGRCC8IVNgc+69qrn/9gim+p2OwQfwmWdHRfwluUPBGO3WYYCCMzsCnLvQk
fVBOdqS6MqZ7icYCh5RgltkIxAE06phlQJuyb4n9HlmUB29VeHuzD59p/32VwnhFKOIzPUpOsoxL
cU4j9hrq/4tg74V0GFEEFvOoNkk5HNyGFa8q2Go5cbPxB2/cSfa22ESNezglTh7q1hD7gtpNFs93
UBvN5zCn4sdgoIYoZd5jbVU+4n45uZqZU40JsIAofqskLjyYR3i5HcVWOHsPk2TYjXRTLBEyUHzY
US9F67yBKdS0YYAEQHeowbAXfwBz9gSHnmJFXYLVvA2WougS97QRyJ3Tp99FXqxRTXcu5Gwaiy6d
RCANOgjaQ3rOSnJsyvdOo8R8b1vhiym7dwxD3zJGa8yt7NawXCpsdW4895JSJ8tvNBPZxvftB9GP
rKjPyCuov7QkbGcZv9mT+41n6bGzKMMpc26dMbZKgqZX2pDQQbnvsPUjveZbQPq4wLUJeScuAOuY
kc6P49cuRYcg2v9No1ByCaqp2WOtXVcGrc9z2EDy4zUnvUT15bKdOfCqVJm/GYDrV7YdfVjC/geG
Fzp6bJonMd4v6rgJwVMRlnbZlZvRjZvrli9fc8rDYEuwI2dNnkq2a2bw6nrVsQX3WqU941aCsFV6
7nrWrLN8vC6CbjZjrl64Z7wVSLCLkWtm2uMhySOycPM1K33qg4ZkD/olx/Ri4BRIs3XZuviiMspb
zfjbsAGEMhS91jEhDNd0tp0gRuSPcGPp7VnAQ/iMWoTSOa4vsegPcexdS4Bn9zBEVeq/YHbAxfqm
uyprFuqd2huRs+o7DKljND1NjOF7G4Ua/zEGDUx52EPSOd7TsYB7mHueldePphp/vCC/soB4wt0p
UeW9d/gNfBLHcJeMekcuJ3vUoZnuaNdj896OOxChwJ9rBBw925A3ZLNxCe4QEsakUEmTBiOH3C4m
iIM0QgXsRe6DItmTHzqZOIUjq9kEE5UzPDYdTHtc80LkdNcIPhjbn6Z8KpZJMl0CM9DLIbFfCnaD
foefhm3MzEYs3kVtviGFyDQSuo9TDJQxlASEsB/dI+A6s78wPy1dmUhYUMEDBzOatVIPUUEDVtnd
19Bs8jep9kx81cXLvUgvHcK1jjMBnqXgCROhPWmpSHGTTG44vXHwHqK+/Z7oxeJQz21MZMlv4uJf
mYPPzkfd7mNMRDIa2FeMFshuvyCJr17oH5iwbXmcEt45s5xdFqFsiVYxzJT1OVecWsBKd0ZhsXo0
wbq2X4zeC5X0yP91dmBD7UDe1pSas0AKPYhWva6/gJ+ve91QPOt2wZmvCcqtZV+oOQkXXRcLLPvA
zXVXnCgkhFxTW/9Q0tCVWPh5Sbt2i+aPZ9JHHXQfsNj2ZlMeuaXmax5RJlclg468YDqylURfTsiC
aT/+nHsoEzpXD6rNvhpenQrIcuowf8adym074per40EeeKvXGHY+dWdyo6E1xKe2eTOEgccv51p4
vcsXMU97s1XPpmscAOpwgCcPNGWH54yqdGDd5PILTAKdFT+MfPLMbP413WxPJvsjwgMJfop9Xw1I
bYml/R2HFR+9+rWc5KVmDQTLbmQGtZ7TMWIAdgTDHalpc2hOlgKmXJktYYH0geTZHZzJwnlu3mun
ees6vEemdtgTGPOHY1kbHNMnKxJndUfL5Kl3zaCWxRMaAkPQtz/JEDXZ2InEOTm1fQgGbGBF1BaP
c0YRUkZpAFs7Lswx+ZeWAIX95Y1eBLnLJd/Vzz/gN484VnHPxMPJsYInpH2EFYQSjt9r3A2HAFWc
gHt7M+aSbaL3xCnmrlmWw2k0h5+INfQiq5vNCNiQWOM/Mp8kCHJXHE2baPzkZFABVTdvCz9Il6mG
+ODw+fQj+icLl5qT/ESZxKJt8Iex2t6RaCFxn8ZnPIcnI5Gce7nhLywaNVk2UHOeBr+Gn9/scD4N
yuEH8LJhOIbKffIo3ZryCJXHk8Xq/ow5BX7MDUBpvC66XkAwCmBo0hHa17hMXfcHfyOe5yF+6ka5
MXPrQPAURnNsbAJDnrTrXotg+o7pnYFQj9dsMkGUltFXJ/RvxrYCahMMlrLggVTgkUT29Ur7eZDT
GexyDaWHp5oVHujDpX++bOG7FcdCGYfSnZ7pm9gmA+o+exmefd6z4xV7/mjXPIi2dnJf6QYMKphs
4UaRv1DA50pIOn1k83BDUlu3MvmmeHmXyu4JH+IpqB2UeJvlG0GERdZ6t8CgEkXk8pYF/oPROms3
9VHGSnJQjqzO7eQEvz0yFWGqYV3XhjjONZznicVIFnrGhr4K8iyl9+3WbPSDMWAmLWqxdbxh2gBt
OQqOcWNuX3Nc0kw94B96r8PtMLmbsbDfwyASS1BPf/bUtnt85a9YAa4VyRLe7ah6YrXU77xR/Pqd
qHHCMMmg3lLiKFYThZbQyM+gLGAHD3iVYexhxIpfS1c9lJUOcL6lO8eoJJne/s907gu8ad0O+d4f
xas7s9Og8RfhLHIvthDbJkjWXAO6rbZJ2IZd8csY8YyN+6Ts+VrWzctczCfLZN8qqumdDSmKu4mo
7JfWsY5AB7qOxUdMjzscttPSNMJnk8XkJrcQnPGLvVl5+2dR6sy2v/nher8Z6+ax0TPx5ZovNEy6
lNgM/R+7MiVtlsKhytp1VUhMkiXej4CJ0KzDfRqwTwC2SUk60JZxcH5nYuWruubaDB34O8vE+zzE
n3mBvavO4SW6asAecaeryoZLXxLN/YqUfrLJmmQf+/UTRUY3o0iypeJUXmRlxaRIKGsZ4PwaHXcC
qIVrZbLnrcGFAwNaaIMh4YGnc2sbYZJoBwzErJYOMALA64ZnQ5M7EvbEKjE4u0XAXFg+9BOuthKG
ycJINXP2/clnNrO5BaD9ZWn/XVMBvKqc/D2tx/exq6C9T87jUCfPpddfyzbb9LxVdHJtQLy3qyzU
D2nbUIXEQVOYXNSodyTDLhDAfLfZUqP9GBvkBgyk5lzOaPkQbyid3oo0I/YKDlTbPS5ixM+16dBl
YkuTaVIj6JoGVwzN5Q0zbdVsZdvuSqu6dTXJ9kjFH0MRHumSABg5viItHsMpeRpz8yW0p984nG9J
Wt1HzpnVvr9TyuE4E13O29VDNREnBUQlcINpOQFsWFMLM6xAlpxI6FXIfPplNkCNjzxjUrs6B8K8
+cxcYR1tHDqPtZbPaWmsUB7FEQrbCpDSOemrb4dxc5NkJexEHGpZfgPnlB5sI/x0W/vmNMGlqGYS
2TFWzKY+0KD53Lrtjva6bSi9T27YlIdNf0mvzpaIX0wbpilgX2Yw3/pW9NR3PVb5sH+oRX51Rpg6
hrXXnv9gqvBW1fGPi8AAG5bHiDvKPSz1x6IZb4qVyTSL4xCLA0E0D69l0e/CcVgNlucuVIujtu1f
VOVzY4YDnyXu8p6PcnkcxyBDcTO9mexXNpNjTZchAHNt9lcFIRkt7zmZvUOfJG+tUwBmboflfEfG
Zk3ABFrsnHvoO+tYi8/DsUSYXDRD+1xaLhAjE8TwlCPKN7N4nOi3GvP0loR1cykMEGgUI9Bug1DF
8h7Afp9vAw9d0zfnz+QO7HIg+FUZXYOxiIhBscNfelHB7iY4KMAbK4pdP2enwqdWVmR/A48WgqCy
FtymgITAWFd42fdjQREomBu6eWCOGYl1GSLhbok5PZh+9t03jPeNORFqbqBoS1Gxpre7JVfHaNMl
MNpscF2LNjCvVKzQ+mLPbLv9eZcWxhpDhsufo98aefoVBcm319A34Bc12+qiecUBENyKTOKpVl34
GpKwBGI+XAEHYkALzGlLAcDwgnx/NDvxbWhxnNyUdgOX20A5sU9I6jzaJk377VUhh3P849HG5Olu
DaWXkHG/H+gsjn33Wzf5X6cRceeEm0mIttROTJaIt1DoXsu5yb+Nqi8ohvcuvc0gGBrmx8D/4IVW
YmFp8l85NM9aTqesHn+rgKtzQmMcgYhbN+qbY5ucDhVeMIqPkHrKbs9h9sb1cyJ+Qrlkbj2RrvoL
ovnRaWi5Hst9YPPSKe9IloUxPg+T9WY4LlDCIcMUQePICvgJSdCm+zVHwmqsBhxkKLwwEwhZFUbz
Ox3Kr4Fu3tCvLDbMUJIyhcaK04b1Jx0aRCgxnVjV/N369gfsWv579AloWZLyIjsHtx1PGFt9XCKI
My4WRgjFyZMzgr9tDX4c4dEgl8AoRf2cdeJR2nxo8TNbixF/4lYL64bo9jmO8mm0588s9b8dq/wN
5hj4hS9W+A3rbSvHI+nwT3rOs9WsGDGNQm5DAIl3NRDct+9ttA3QgqpL1nCV3NlSIrvya2Z3h5GX
F3sw5IfZDH2u2F20xqaL2S/I8I8N9p7U/j/Shqfcpjli8idK0Rx/dZ+eVRmQ7avHg9/ZPCFE/sd5
9ScyDBFC8YQBz/eoqzx5jJpc8XfBBN1irEUfu8L9yJdsL1OCl/MqBAyymlscsmmNJNoW+gh66zcX
lrk0QTminKKuxFduOd8hBkAswOvRm35SSd5bNgSrfZ5YS7+N5uUwjt9Byugg6GJZOplIjipINyJD
gRJiRTv4XpBDnjBL/APFix02QDsxNTUHox8/R1ZLZQXBdTIY+adBfUwXhUcf1WIq+9eR6+HSozSK
zetjnOoHQ2LuKXv7wcW0Q3SNE7J1/Q3I9f3Uq40a5VVb+l+j64NgECbIjRqBRobbeXibJD2TsWJu
Fr3x6bXNIbXyu9nH3Va1scIYdgTEhPOvxk9r0OITl9mxLxwg5PM5NK2PMjef7dkZl21czVvbr1b/
39ob98hdtlvbCSNxYHh/tbaRcMm2tWNp8rWtMUpHN5u9xEbSDYbtQ3JxuBsU2aNy3zr2ORkA6Bp7
gBnbcWBJTi8dH3UaTyzSiv83s0x1tNdjsUtC/W668R4O24ZeghU2zcMQgWf/j7TzWnIby9L1q3T0
9UEceDNxZi5IgCSYybRSpqQbhCwc4T2e/nxQTbeYEIaYqrrrKHXk4t5Y2631G0TBRjTPY7cqDchV
cYdVbrELzgASFHY1TIzpozf11qzEyeuNkrrR4V7AatwoYvlO0keb9qFHE4+tK2mbj3EHFEruYjTU
QTWJOWbLcejXj77Bs7pGlnfoubiJWgbQjGusod1QYXVNvUafTfCOQmC8wsWle4lJHA2k9ihb9YSB
dhQjQlGlrpqtUljFHpdFHVZm/B2eONfrFjEA3cJdYcwORk0dPpFPAreocyl8ABu+1XP9Je5j2mxG
VR7CBlU/dNJfuhIRd5N6sBDoT6xwGamSc41QgIaibKvo76owe4nRJH1sOZWIrDwGysRblKHa1fG9
Vo77vJVex1iAdirl9O6QiRSVbC/XOW6RHfSWoNIeEPxyMfm0dbFjfRnld4iBD6BenltkF7j+eK+9
0ML8Kz/R0YaN3BduE0jPnkqqCSHwKTN+HSYRPjPQXlLDeBbxkbQbtfocDfURIP2wic/iTcemH+rD
A+cDTAKVo5gEOVpyTKVDh0Zvtd+VApXpro3hPSfn9jGFvFnAK641RF4jJYepJ8VfPMHCsb1k9gVE
XDbwb8F1Ddirm1IzuoUMRcmQw+4J+VqemqY6PgAjTNFGjAsIMnq0byST1pB1Dk5KBEiwxUdgdwbv
RHlaS26DrFUOiSR6X4sWIA0ofHoWhpre+hXGEoqKxFCsjZ8NE+SN5FndXTHGT0FQ6K+m1chAiihc
TFr0ILZkI+EBr32IC8j7epBNBJ8cjRdkkNuPStFQvkpBQO8VQ0LziJx60PvMoADHpNhJ1gfoX/cG
j+jWRHshClE7xMpN38ea/knSYCDHYis8B+bQPeNErbltGbUdZvZ+dCg5bZ6qWLlLZI0zBioTj8Wy
RmDLEPy7oPSfEU6hxHiuqGj1Axr8dom67KPANeNUnWtE3FXz7hya+X11xk0MKNj4uW6BW0tynlP+
ytPn1lOFI23e7JTkJtIHPfgKtKA6QPjiSxvQkxiU4LUYCgx7+9K7b3WgjkGPo3LCUpk6tlx34PBT
M4zRnvteCtW3WBuowiTn6bKipqbxOUTqh+cxfSKkTrTxB1qH6m2JxRDdPkg1jaXktmVoOfISdP6D
3KPij3j1RjP98kmdsGrsCenXskXkueS+Qf6minLECfDdaIE7Tsv3PSwhytlF4k/ypBNbsqYqgTYU
Ag4RxFg//poUvnhUEzm3k5D+9KTFVba1YtOZj3dNrkfvy1E17SyUbri2UWyMa2mfolnz5dxp5Z2e
aRzLZ/Vr0isT/y2PvrSSbB4RhKM6GXPhRgEdDZ/ST06t1FgU+2LvpAQxUBjkcEe0CRG3HPFQOfSW
MgJFHDmc0V+I9nlq1adMS6jnVJbVO1rXwSsDdrShn8/mDZr4OcvkO1qc5l2qhSOUzvDdEEYmLzmD
AjNylPiFnmvUNkur/IIsbvDegvGzFyTMD7m+wBctqvYp0LnfBKoYf23V2NoLPrA9eHrti4FdoCOp
NOG0eESuHgliBLAhbsXocB6mopsFtWEfipIB6Q9qpT3q/pcy6+X9mS2WWrfXj4egQS0tw3X9PX60
kd3QFON8t7D4yfl237oGS0uL8pTaIgO31UxPtMGvn2/iliKvnHdcsRXkG88aPg20kYtd4XNX1aTs
+ZwZMk+JAA/UjmIxHtrZvpA5Waj1WjfJKGGv1wO8BiojU6Y0evDZJSs3y1oEg4pAg/JON0PFTWuv
WKb5ESi1j+YpPFGM9RxrZOuHr4BeRDYmUEbFbjhyxgEhB/c6Ii8ScAwhYGnCUOnoJYMfpFqMXEMv
We2t1g5seRgWc9U3HmUQpHuQEqg0G3mH2yzCs2nTfwrSTtoiU9rZYCvYd0oVESkt8eDgdRGQb6Bc
WeGnWwl4dphnwkGwBLS2W0G983mWbKGDalvLxNEOHGlx1NvgA/U18mNUTHrXoijjItGGlYMzGN7j
RgCjpzc408dwkLZRSR++0QX/nl56foNMs8fzOsaVbDt6lKMQK1beDZmHYKGEcV+ZT3YDQv5FoVbH
TR7z1KRGlBSnR6TxESW3izj3yRuxe/YqNUNPN+m/cSrTLSki1Nf0ePyhoAFy38LOpveCfsghSgvU
JoMh+K74FTDU1gAswyUI32sIy62+F1XIa7lWFc75rIpfBt1XMRuMgXQ6Rimnd5LqwTQCAPSdXV7h
dIxNBEFUKGM4M+kbNYR1NkrJsGuLWj5VVpjelueOhnQsKsKz6hmSKzXyMO65ogSHCUb7mcouzRS+
zfmJm3W7y7HzESylO4lwAJ57vBxv6JpbsNhV7xV1HvkRRbnkyHsveW9GlochqdDc9BDOsWei7dRF
gBNiNnyTaucNZUSkJDGRhaOmd6ODgFtMGRQjEnp0dGiSyoB0WCPZQqvF/2p2iuCaQJFRQxFVGCbn
8lgXXoxkmC4+RwbCCIDOIdjz3bjFI4Xt1JnUvjMGmLCDOqhfTOTL+HAjhM5WHHANL6LkcyTCsWx4
B2yA+ACwaWDbnnmmUQcBdt8JIOx86jG3AEA66myJ/JAJ1hcyjUdVrtbPEUWlnZbStZRECqYYNGTH
ui37ky416Cz0huDkgf6ZS+T3hlXsQsn7oaDn5aBoN7jZJJ4GTsCDdjn2d5pJP0kpAP9YNIRQ/0Tx
WlNQ0adbVoB3imSDV5Je7jmqs0OpqX0BlruciBXcgARmlgZLsNMpQjte3+T7IkiCu6ItEIcbR4Td
rFz6gIa0gqJ99RKj1Gk3wYjAQQudNFTVU14aHBWqCn4c809ax7kJPS9Mgon4TIcgHLFmREINUT/k
QEPbUNBXLujt3ypiVd/hTk4XJlLRkt7A0xGmiUdLrTQa+aR2BjgoxPpV3khcCuqqap7y+gwOEFIY
2uro6zRxYNkm9tRVeeZmlYXxsZCzDqMwkrfWhAiea4diUlMNWORUXmpXdS9y0cS6ci9YqvahlkXj
2T9H94Wcoy+QiHV5V6XBQNleR0IqF9P3VTY9vwat3UTeOGwTCaMEVdaUfT/RhYe0045Zha6Fkg+u
lEjS1zrgxa3y4xsa9NvYa95psmS61PPAcNTxh2A0dTvC4otySfAtTdqISgjaf3Ia5FutB1WcC1Ot
X5DT2yAxkge1iEPMJgAGA5hThE2faO02EoumdcahwT6mHYxTXDTmTRwoo+tZI+4yzTl5QF4big29
XZReqjp6TeMUgatKzF/DzKQQN1iOWasnKQcNr9KdLzc4m4mUHnhWCGSQ21o1sGKgfo4YmRMjU9d3
9MeNj3kOfBAJEm3nsQHTThbkBzpS0LnqQd4IyrnHL6/uWOsxdsK1yFbW+fjL8LCHI+2jwVMaMW/A
LOVFmgUZgFvfwh4iwMmJNupEVfHVm7Mp17eiMEKp93HYoeoI4JTJ8s5OLxdnSHdhNNFMUYUDrRkG
fU2hhTMdRYfYgOcmIHRS1sKHWJMFWGlxd0fnNvssI5a+TwaExjU/Bv/AMzwEL2zXbT6hZFHIPVh5
jleKB9QKlca6Q5CUN21t+jic0t1U0N9LzsZ2QJLBZ2vx5GGHyDPOc0X1rdNT5H9Au96G0IqhWZV9
rh4T9Hmeu/j8WsPN2IxZ4T0jhcQOII3Ihe7FpOp3//zH//2v//e1/w//e/YA9cnP0n+kTfKQhWld
/ec/tX/+I//jv7rf/vOfuqEauipSFUWVWTJMS9L596+fn8LU5/8s/Z+mwtgIGKbPlVS1JZXSJ+0q
1f17QYy3QeRYhnoCrfuonsXbPkUWSvFtIB7O3wtjvg0TRDSdytD0j0r+WI5PMORDbWUk6sp0WW9D
1LqXxbVY4XWRfuy0h1a8vz6EabqvfA5ZfPv3BzWQDanlc2iqRwfqKcdqWRwzO1Wfrwea5uJaIOlt
oLFuKN5HEt89rzfgXuzO7PcYUEftxyIHNcUb8XpASVmJKL+NqCtV2QUtCHXvffy5uUu/QTt1IEVi
qAhDeEMR1b4ecTG1LV3i9a5YimVN/36R2h5dYyvL6fVwyN6IQf0kgyHlplm8Xo+z9M0kilgAmqeV
pM6yW8W/eqgUzT9aYIssegLgRRPg3OWnvxdnlt6jAESqoEd+PDea3YpPY/dJVH7E3cqOsDActmQF
SxBDFE1LnH2nzG9RrK788OjH47YONBc6MBp41SN6Vfs/PSJCUck0po2ILejtF0oa/Aca3BqPSXbX
9w8S+vcyt7OxuLseZyn33gSaxnyRCkmKskeXBuGx33WOvi32wT0cKrvbCXusVb4XN9fjLewSb8LN
MoImdwLsLA+O1lDCwwN5262spoXc1mSkvGWS29R0ZZYLCZZOvRCzmJAy23a4kgreD0F5vD4MafrU
s01CY7+RkWi0JNi5s2mrrAKVOtyEXdpU/iHdtQcc3jB0s6WtueMN3m3/ZsDZxEmGhulJSIXT/0zZ
61Dsoehs08+ijWmg7a1EW/xKF6ObzWHjDTUXjcyjVIlWrfzdCo7Xh7O4ki4CzA+LCowCzxTBFQQ7
q75HFYjsH1r8cD3KzyP6ylcyZ2dG7QEs4jYNr+zYOOaPbi/dBDavkW3roAV2iJ7qPdYhfyUBf43N
nJ0fmErIqqfXnqsVj2Z/HMInSGnXB7byfczZRtSOWIwKCsnQJc+j95CUK7vP8t9XdUNTdQ1Nldnn
CVvs3pS8JbvrYxJ/icWn679/edcx/h1gfpjnWNDp1dBiP/GS3EEFOsItnsSWtuGDbIPZ5zCqVj7L
csqZkiRx5sks2bcbHaLWHvq2PfiGTqWml4fxDhA5VcHOVEFVVrzurw9yeRJ/BZwtoo5Ko1DJOA0O
AMLaEAaGZ1+PIE+p9Ft+mxKtHBV5Hkub5bfYjWIYWFVwHB6VezBa7vB93ES2dUc9cDvsFOf5GTrV
rrw7O4JtrmwSixutqVLloaZjKfJ0q7k4OTrKs4Oedz5SrS+Z8DQMD9b4YWWA09/4fYC/YkxzfBED
URVRS/IuONYIhtnpO+G5evGO6TM6VEd5d3ZyzxE+4XxgR855L9xAIdwKdvSXBoosgKXoKIWoswXt
RYMgqPikHD2j2qZF9py0xakIqpXBLiao+SvMbFEHkm7hpolNq2Z8CWuQKRThUA6C3x+uZObyl/sV
afblempkcAvz8KgY+zjfgvkAMHL9y62FmH24RuZRF3KrPaLPRFNor0iQt6On60GktSjTv1+kB2iY
kI78ZC/J/t690H/ea3fBvW6rX+mObcCJWXa5ux507TNN/34Rs0MOoI6jJDj6JQKaQQIcS3Oygm5P
vXZ8LS/vX99ptmV5Q3s+n03gRN5J2tEcOHqHzPW3se3b55Uc/7ml/77SfsWa7VYD6EEq/VQv252y
q7bFtr33j9X78rWwtSOiaTuo/3vp4Yf+Wq1cCZfvUheJPzttKtnThFLicTo81ra3b/b1oX/EF9ZJ
7MBZ27WmcVwZ529bZou+rCfIKk1TB3MdSgoQGDARw+P7EAMcnGQRrifMSpJqs+0jkHgy6KBzjhWt
LB/2nIyBd/E3g8hvszKG901fg6cJnRbHBDWT4rMmrSTJlG+/zZ0lmZqmKKouarNFrfdKrhRTl11B
oAr5HuE7oNMN8uaQdq7P2fIFwdJki3PNVFV5lvoAbfs4bwZejlZx1yHTg53andrQ0Jd/hIb2qsA9
T1WEl9tkD8dw26ecAt7aCpwG9PuAf/2K2aLA6BvULm4xx0B+6ZMd0pF/4bMpsqVrQDl1ep6zz5a3
Ri0rqYmkruA9SAnMBSn42E/O7yvzuTQSRTMkxTR5v4r6LAkzIUCZwODdlTnDMbybnixoD2zjW9wA
/1hnzvWIS1l/GXA2Mn8wUqvBs+nYTTt/vxmGD0P4+XqMxf3/MsjsIAsgo0rgPoOjfkpe1B/BNrID
+2sYbuA/smW174XVp9HauGZrQIn6YQAcAOREDLYY1qEXKBxV9A2vD21pqU1vS0XVVMsQrVkYNNQ6
9Il4lqNqCicFGkiXO6nC6zJGfMPMta/X40lLAVVRMkWdeAoYz7cbSJGLWq4AWUGRbZO9RA/ZE17d
u/JGQYXpFL4TbdmGy7FrXtW1CsSUCfNFpmIvK6nA+k1LnQ11sqIXoooZVe7/eNkKW83x7pWtvAl3
a9u/tLQQLqNN3/fi+M7BMSkU8IMjWCjbPyROtg9P5aHbpXfyJt/CB313fWaXEuYy4Oy+IJldKYUB
w6ugDDOnKK4rK8myMCaMpXlOgV81JOoRb8eEPrPphVUiuPi5bWDIbIvy+U8P4k2E2SCiLKiNAgkT
V9O+Bh28suB28D9ej7G05+tkgK6qbFDib5thkURZI4cmXPZH9Rhsy+dsH2/7rQojfZtT5Vh7qC9d
PHRZtGSGhg+oIs/mbYS76oX1hPV6kXbWrj/Aa6WmAr71f/GKWI02m0NfP/cRjWnDrRyQLNTagM7e
AevaIHB6DPbXJ3PhmvNmaLPzszjT6kHN0XL1yfnLiVDFM28b8MiVBbc/WLkYLH66y5mcHZSRIMX5
0ONJb54w4j4oh2kNn18AmuzBlTiGfX10C2tKVzg3NcQbJsmHWTi8bHS/Q0nPVfTeblNQhlFDHzf9
S2EsUzYUtC7Rv327rhA/yjsBuyX3HN9qsoL03Y3RPl4fyuLUKZQK/xVkloSQBEQ/wgPB7Xf6Ud+C
qMdVaw817zAcNLc7DE/XAy5lxmW8WRqa1CQgE3e62/nBVihPk3ipB3Ogr15CCD7cra7HW9qcUBqn
Hividaios4uA1AST2EczSWKhw2gKT2korFQTF84uWnUQr1RuN3TqZulAv7C0xFb0kC2z7gJTcxu9
dxGJ353RpFOStbW1uJJVagFcgmV52j3e5sWIAXItCgMS/vdnNzxIh3gf3jZ279TkerSykhcHdxFs
loRmBX9TgbbnIttl++3taHw0QwTeQLxb5eb6t1pMRm72IpswTqOSMQtG9aMYG72bRmbuUfrbjgfD
gT1p/+8qK1OuzY5+Xf152+BBQalxditN+gS9KS8T3EJ8h1x6rXyCSlDk9vVRLZXJ3oSZpWA6YoVo
eoyqpcehbvsdRgiOdQB97OJHseuflFNjw57dh666k1l11+Mv7VaqYcj61AVTxJ9XkosrB/+tA8nK
8Wzg3rkRBZAmOEgcznW2sg0vBdIMHfEpLo2abs2mU9WqyZUZA/nMxzW4c00scs/yynN9LchsMqWw
x3rTkwV3rB6VENeiXWb8lTQ02dklNF+YtfmeoQKbgFghea5wMPf1g8RxIr8bvna25FB3+bL2gaRp
YuZ5aEmiZIFRl8jH2Zi4eBglWoKeG1ddiSIRsorh6AZ+vw0awwXcDNQZA7MwwIJMkL75aA1eT5Gp
xDH7ARDVufdYSKpPm9jbHWUY5aFTk7hz2l3ppjvT/e/+28pesrRzGaLJHWt6csrafKcEx+FrMQLQ
jn5K3eouPhqOdZpO6Xob7tZO6aVp/eMbKkhGYPozO9qaUAIMij86n1Hfy06xVx+Cu2kngR/151P/
TajZqQYjFUIb4EFXxiGz3gW+hpTIWiVncfokLAu5M0KAFNXZZxJ6WUxjPN5d5T65q98huGUjZ3ww
9ri15fu1+VvY+Y3LaLO6WJolObRJzXNDJb9V4voUYsQdB8KjrKu7xlyrwy0s7Mtw88pYArZphOXs
ufCX5fNH5KgKa2XvWDpfuK+xsulsi4o0BwQMwDnxCC08zpfUFZBmsJHNoB/XBT9PGOSrVvJiNeLs
k+VoLAKtDQQ3uIWreaj2iIPapTNuBzqn4e4v9AoMWWTvlQ0dlMD8Gd2PqYnR8kDnFBX84dbCHKuV
X69vFotjkkFTyKKkWRQJ5okRRzBuxbPu1vbUsz9D0NnUG32DXJtT7i1b+nY94FIi/oqnibPaAC9m
MVZlOpph8UUroHLBFg0xdhG0D+C5/nws1VRFkHCg6X/bCbVab7wcNKmb5S+ChOTnBvkJEdexaOXi
vTQoynfUFnk2K7I42zHAtMKHijhjWm08sF2EY7WLm4+d+KAba4P62c+c7+8qHqqSCiKBTzY7YJQU
cOgYWdiFNnut91xVy3ZKu2+hKCrtZEZ90hE+tAQVcY/8UxN6dmzccgUFycwvm3DGoeL6AVZBcebg
CfTh+qRP17r5z0NhhdsskInpf7w9fnRPiZShE3U3FPE6gewN62L3V0KYIiggjaqWPP2Ei0tQeG7x
42sIEQywJVr5XoK7vxJimsXfh/Erxuy8QfghCZqkTHewfO17eSttqn1kDw9Yy5ymfSZx2tt8FzzH
n4Q7FBzZd6pb6GV72Bk36mv7Gb0HgSrD+ejvtjhubiJXvHv218/Ftd85m26A25bWdhlPsK18FJ2z
7Tvpa7OTd9nOu1u93EyvkfmsTFd6kIRUspX5vm7Wnen5ARc2dW98yHfZXrWxK95i070B0L7aLV3K
JZA3uGrQFp7QA28/dA3qPxfN/Odtt3F6o5Ye8k4xVtJpmqLfBnURZRr0RTrBKkJzPSoFNxbVYymi
5Eoz3HTSWEtO2CydV8CHi1vu5ahm6Ut3Kq5a/AE4uKxnb8+zwVbzDZJ5iTvdSYV31u31ZF7cMi4j
zpK5zSif4yYoUC5Sdgh+T1dhdVttk+8Q4R3dNp/PqYP+tn3eJyvH9HQmXpvceX62mVzqA6GD5CNG
37JyAi8dlM85vPHQ+5tfctqnL74kzBn0u6eZRUEjDRH9had9izHw5vp8rqXl7B6gyFGumqkPpAX+
UPag+c/X//5SLwLA8K+8nx3KVov3r3XmtjYcU4oCZMh9+N67LWzUSWwoeuomOq19qKUr20XM+dIW
sdfTA4wn3BEBZr/CnyQ9acFKNixe43VdB8gpU2pTtNmKBqrfjgqWqYxM/dHs4xOGcdv2c7ZbL8ku
fqWLULNl3eDVCbWYm8ZoQWA0cGZda5QuNQCMy9HMV7KohUOQ8p3kvbSDqpI9Tspwm3APH91GCaJG
P2/7F4o4BphRrmzT4S/KsylEHLiwcmy2Xfh/pbdvB2urZN9GJEfSQl3J9MVXiqFwd6KkCBtz3lRM
x0rE9QwJ6MjtPiOVtB/uIec9TM+u5rAGJV7MDjAxxtTAFOE/zhaWjyn7ufPAZU+GzdakAertwvh0
Pn/MDKR9AvFgBEcT5m3nrqy4hVf7hMb5d+TZiouNBH3zMqsYJ0J/CAQ41lY66jyNONZWmwVLx+hF
tPlak8skq4SGaNI91tEbfRs+toevjV29o09lryXMYpoaPDK5LnFxlM3ZSkgCFFoN1Ok5tZHFfood
bNi/IO5wnHC5xStT6qxM59KRehlxtjDU0csQ9e3ynfxo3Q9OfCgefS5J5i0KOoVr7rLn+N7bZmu7
y5T688NmqvKQPNNFXJnt/0gLtTXi480ucM29ZCs30BmFLfXU23aPeu3axC6O8iLcLF0NQ6qlNAKV
l+CkEnv5UajP7/0iu8XieO3SsDa0WYLm3KQxQDG47u97u9okj579Fek4JzjQsV5poy6NyxQpX1Fo
B7U5bxjjNIPNhHKW3Q5uWvB5RCXI1S10SWEuFok7QnVcO/GmZ9/8y9EvhqIqmbxs9NkNBTtztOkK
1XCH/CvyFlmMONoZLe/iSwWqWxK0TTYAvE0S+3qmLh0Sl3Gnqbi4MaD+bGGcx5N+UmXJ6wCz1ZW3
4fJk/hrZLCeLLMsVEYUGVxE+RdXJFLHPtb5A774+kKXj+3Igs1wcMLgO0CejPiag3n+QMP1ud9dD
LO4jlzFmOaiM5aD13ehRKwBDdou2FC4Pr+I96NAt+oDVNjqdP1yPuTJ7xqxcQHknFYRmlFw0I1GN
tsfiq9W/i9EZuR5nbWzGdEBcJAIeHVHe4VjtNufgwUt8XIqhBgnxJ7N7rYQPZYe2XI4yVF12diaZ
t37bI/GVTeoua9M8ZcSVtWBMW8HFT+kRZTYFwrtJsNW+Di/ZZtzBpthOh6/V2tnt6DjF/fBlrUa4
+DAxgfXQMKe7IJnTx7gIrJumwErjnNBP8okL2tHaja+mbaGdsksd/3kt4GLOXsSbLY2sgFg4+qLp
RoqwVSerON06FhjMXf+2a2FmSwMv7oiPmwNBRJfWqlB7Qm5treq+FmS2NoLQxPwxqugLdTea+Q6p
5nO2khgrIazZWhB1pUeVh8+TmSJ3S8Sc4vcWItrXZ2t5JUC1pY5lAMmeX/naWDnretvmOxTUtojm
azu8kvHi3JSOtK3yjXjw79dKnYvLnDIn5fCfJ/fsE8lxMxoNJWoXq6SNjjUJ1lrbDnCjFr1cH97i
JOqSpSu8sLTfkOYD7oZJQPvYNYRmciLeluivnEttpY28RBcxzIs4sxtQcsbIBZ0ipLL3uTuBiQUQ
Oxts49ND7WAFuwvtDMNCJCpf//wALQ2fSTQcGeb8ecA5kNA4JEsS63nsb83w019C1/DbTbpbQIUo
Ts82CgEP3sIKODVLu9/1trqlbX3CPwYASn0nHqrD9SFJC7eDN/HmG8Uo+V1+1tBg3pdu4vSHcV+4
aMOt38wX0uNNpFki6lk5ppFPerS7Hut017if4I0w/h1pL35IP4+OfGjWhrcY1JJpkXPn0qx5p7wU
9BYvNaZT3A9buP1PnKS2aUc/1GYTu+YmdYZDsrbklp52Jt1dnT6hqanKvH9S0VyJsozbK4Ltf2A4
UVioj5Py7QNcpl0drewsC3etNwFncxumphLoSHW4XoCkjRI9ttJ5pdK1sI8QwkIU1dJom8y5QGIU
lb4uxpziyF1FQoI8SuMEXoXMxco+Mu3ns0P6TaTZfaFpyljn7i+RkhNGKd53O3WX7NaeGItfSRIp
tYK2ZT+e06cEY0ibEVYs934Unu3+YG2p5L8rNxNyf/VhOl0t5qO6iDafPxm+WdBkNDI6BBs39Tv1
vf9J8pH12mA4o32foABfVtb2UvJLkgwrniwEszf9pMtLR+WDGKKRTWN33FV30iHZW+PG29WcNuj0
2OdTdRP/+T0SLhUvNzqH+AvLs0xsepwHtLFtdgaloWTMtxXYr2bonZWxLbzz38SZXQry81AUKQJU
buGYe8UewWls9FtlP2FgppGtLurlyfz3wOYtwwapM9Ereiw/5JdsPMZosydGuL0+rMUgFJ90CwsT
JnC2G5cGnsBpUzaUydEQQ+G6h0R1Pl0PsrRZSBdBZp8oxR/Nij1gFAna2qb8tf9+/e8vDgKk0NRf
NeijTf9+kXYS6AUhKWktYNuKBMBBaj8j5n49xlLdnfv0ryCzczISOsXTkN/hNJG4wodO+D4VN8Id
5obQRpWteTNsrAdvWx39+/FhbTUvTiEXKk5objoQ9N8O0ZQbHLTSBAc54dg1n3I8tK6Pb/oGv+0W
FwFmidBJWlKnrWK6+oCBUDvcnxU3SG8q9MLjtLkZq3Ble/+J8rgWcZYV0DGbNitLwy38U47QZFkh
Sqt9j/J3yBbCiQA8cYyjzAkq3Htw/6hezUrZnLXP3JvtLBvxOtqfPUw80SFRXmoUSPOPZUMTH3fS
qchQgHJSYUahIabfNYqxGTxrn2fxITERxNVW5m8xB4GdyrAuEbmyZqPJQ2TI1TMHYiAJWxGzBB8l
Nav885UBUwKDJ1s0ZalwzjZYTUf4J+3YYDGl2qp4t9YGFr8rJaOllgV3To4oBRIFGjqz+65pnMVs
sPJuh72yiywUJh4cVhgiO7EbP2AAbgt2sLJHLNWL3wSdLWI8xiPNjMoOolntDqdsG29Demj9ab0V
uXgHvRzgbDX1fhuILcY0R8lIkJYEvRUfxRTDmyhDYu0mRpZZKW413bm+xpYe5W/GOFtk/jB0Fhqa
3a5yOidMNsXjNEx81NG22lTP6XYN/rR85bj4lLO0DHAsPFewcXfiMTxkx+rkO7iuEtC7qd8b7sr4
Firvb8Y3OyOt1M9kafSQk8mQx/fl8q4ZcNmSenz5UAyuUAcNxIfJDdLRKNBvQxUdK0mvQ/v6D1la
jIqoyaIK7BdBrNn3zVI/SbXa8o+CkZxiwz9NLppZJq7k7FqY2efE2tdPpZLnmaLehpK+QVUxTd//
vaHMPiB0+97C0JYaVoVJaXXMmu9Ifq1sXmsLYn5XHNEjG30DwO2UJsU22/ogzSUn368+/xavUb8S
8icm9+Ksjkzc6JAnm9rXvS3ZZxu1cd7R0DmmG/f71SU37Yi/nTIX8WY7pjEi5txic+2OEq6Am/Au
PIyv0p0P2YIBxrvVdsniSQ33nns+5zQvwLcn9TlVq6JQTHDZt+mDgq4E+9hW23ub6BDb6day12DM
P8GZvw3xIuIsRXBcsIIyZ4jInzVo4N55fwAC9uF+hO9WucMHlHB7B02kVSzi2mhnK75Gna4Lh9xw
z0ynhJTykK/k5tIik/49OgArb+dTrmPLDNXMAMHphALOGNlr140r3abrw6Bm+jaIVCWhkQqcqzFQ
AzOO9plXHv78Qr4cxywRa9lAUjUihCb/yBIO1TJHnP3xepDl/f5itqbld7G8oFEVHmbQfyCkZWc8
TP1rbY8m7db/S6Q5Ssv/ynUqfm+jhUZeBSKUG85s8YfoGDdIUtv+beIqW21b3Q83a1Xm1fFN2XIx
Pj/UtbNUk2/lh8YRnQbYZvpa/xjhqsJpcq7P5lrqzY4R32/URjDp08UxEpdOaJ2aYeUWvBZitlvg
VtmmccfaFdHYRSSt86wtEvbXxzH9zv95g9DF2QbhZ3GuVipbkqEf+vOtgoZvN+KFi7jr9UDLN0cK
zbxRRA1djNliLTy1a2sD+JV5ErcTTySyw5Mv7ZC91TcTczPf6v7mLOyvx10e4K+ws+Wra0lbnVMO
Yi8NN0ryYQwx1ZIKpIlXrsbL+8SvQLNF3DaKmbcyz+W8aGlo1hsl+nZ9KNO3+P1b/YowW8AlJO/A
gPrtqlLsxJ0LRBTzWYR1G1vz7z1x5f3/PyyoX/HmS7j1PAzlmbrpPBY2sWM+6La+sfbJTrCVlefL
8vQB3qVGRDNi/khqtDwt5IA39GDeBMkzTsPXJ295Nf36+7PTSO0B9SYqu18wqZUGKLFvFMGcTLiH
lZFcj6TMT6WoquTMkrFokFBjLe6T8D1S59cHs5zU/xoM/KC3W501mboEhsDWUD4V5ddJlT79hoXL
9ShLLSL28F9hZiktpfpgnOvUoGCduiAK4f8jsW1AsE3eTZUtFPZX21LT3/wtyeHjSYasyXDKpqFf
7OIDPkAjuvLs4uh6TNxGyYAu0TqSIx48xxs318e4OJOIRtAikuEazt+zWRwFjUmiu20vbePyW6aA
VZc+eMna+2cxKyws2ixZFKnyzubSE7q4UXX8Jf0fvCQtaYPn9gYLvoPsmvFOlTbGPrMhF6xsf0th
AY9NxB0DGUJ9tuvmliRgMgSRTB8wpbvvUPpGxv76HC6+XS+DzNLRDAU5skaClB9kPMBeQsd3TFt9
liBGnX9yldcgQEuf7TLibDZzZGfVoSNiW++DMxri4Ue9+FDUa/Ily3E0DSSjasqSMts1AjnvokGP
0BRh4rTovdkWW9nfp93KFC7tfnBA/hVHnX2mUMEBbExpK3vWQyYeZApEK99oLcLsG+Wal2a+0UIT
412FO7ULuWob2DiJ4HCNWc+EJLfste+0nH6/xjX7TmJ9xkYUecVjIeClhS0FVOKtJa6VQJdOxsvp
m52MMvL8iaIyuFBHGly664WbJnjQhn1ZvKjyyrdaHpNpWQj2UUaYwyeCuJGNAU8QV22xxxP85Al7
+H4rykn7tPLRpvSab4aXxYpZ+gkVjjJ+IlooOGISZeOUJ58wtXGbPaa4KAPdclXD4RKz5duzgzXA
t+vxl6YVHCFDVVE2FucUw3PIWRZzzritggVVl9XPCl4Jvol9m0H/fihOUlutjHlpdvGwsuAaouqg
zzfkvuuxrYau6noGTj940p2UakX6dWkp8PiWKZPq9EXnYCNcH5rYQ1HfnczJwvDO0D9cn7f/T9qX
LcetK8t+ESM4gcMrp+6mujXasuwXhi3bnOeZX38SWvdsUxBu4yzvhz1EOELVAAuFQlVWJi9q4Jdj
Tgjz3uYHco12rLuq7bQm6GdIyWoLlDczzygb19per1vi5mioK2M6E6AZU2WbNCWmF6ZGKVBnujNC
2nrKXWhC39OJSXHfkPdt9saov+zuZsg2mFaTIuoOpfxoq378Jl0qgEByjegoL0NvTtYVg27uzoja
rrVmr7p0Ik10WEAvMG0rmLcE9TnegLeFWx8jY7TbCn97b6aaR3QNIYVymibIni+ZUoVVZUPSopm+
ZmYFTb04kV3Fgq58m87IP0j1uEnQEdq65q4BqYqrVFYBNoS6uVc7QgBehB4CNkXLKreJL2WaisbP
+Pfs7jczW4Na7Tp20mKd1IfhvH4fnpYb/b59zZ4xjAtWPk/5et27eH683yPmBRpNEKmD5I8EgOhv
eYbk2tmOblv183Ur9K+wQW5vhfGqreytJe3nOcCcma+u2PTykOufNxR1+vRvSkZ7Y0xEbZRxmRWK
HOiqr2bjxxC6sQtBCOOWTP8Y+fACkJZsGC0V7avBW7z5druJAsqsOVxEnRHuBwKrmmZgSgClKeZS
r+wCItEyKqaxVZ96+VuinxrVcow2Ca5/I95FBNaK/xhi7nEM+tZmvODxrqsTOiL3ZPsR1Q8j8RPl
aE5fktW7bo8f18DOAVoJ0CCY7EhYaiQ5lPWA07RMtwEWCIJhJ/Tvfv9DmBH5181xYw5g8xbFJuB/
mOUlcqtus1bEoTJBGj67g7KwVw7OdSPcjwVZZEQ1G9yrGpOkVDHq21mM5zQkBZ0kOacSmmXJa7ec
/js79PrbBVC5nqG61OAlXTRgUFdcXflpSCHJ/+ZlsVsOE0BT6KyTYgVbW9k8Q7aFivI6HYZj/mYx
4IvFmAhQHIQ5rxogCCqE8CjdxwlCRHN7D8Ulx14FOD6uA1Ba2n/MsM+koVeVqhwx8Ggio2py165/
SiI8Be/746luGmDMJJhUZpxMm2WoodDMBlM9t0Y33S4QRJrz4QZ4Y/f6rvGWs88bmW9jxdlgb7Ni
n0gKcdpF9eVm+GZG0tN1M2+PcTZ07xMduuSdqzXNCl1bqQUN5+wVkKzLT8r83EemF8/nERNz+Scd
w1HLNwhpewvx9foiW1C3K4LRfASniSuvLwpkIPX+ZOa3C/z0V1FDFTc33GboPFU/aCUkvfoA+iwY
CopGgNVq6JLqblV4ZMYt4RIjKIxzjAJ2m7j6d6N9sucbkO0I3JC3ofhsSBiBmAbpB3NHkRrdvBEF
ONClBZt5V2vPpBGEWJ4JJHEYzQeAwVbYhKRYM2NayAIu33IM7U4NFAR1R5fS4/WPxi3E7g0xH80y
161fQB55GoLBW304iDf90E8QjneNgA4miZ+BnIzbVkwTYQ/D80CqMK6fVJOizyXQ9toCGowERDbb
KHB5zul6Z4KJrvGcjePSzFMQKV87SMwn83RSoVMYj4KKOec7vTPEhFfd2oa2J3USjpJKgqErZA/S
uOnTZrZCUhu6L8z5QikMXWoNzDxge2HcLl1SKOWpoGQDStqHVq8PZaAj8c1D5VefRe1J7g7ujDGh
VtVBHZJKs31Ktlu9PUeGnyHaEkGZnP7kK0tiI22yKmB+g1TsaSHTXU08lB898xdpDEg3PZuaIEJx
P9afNbEcplD500zoS6LqoU9Omr7E9eSmQmAv1713Vhj3Bs2hauVWawO8GR8LL30Yeje/aLfkoAfy
sfwxRp7oY729g6/tI+PvJgBfLWks0FO5E5DZoF+OXQrDmT3NLR5KlBKNx+uBQ7RKxvH7YtEgIoVu
qwFpekjBVxAO/+8s0K+5u04iFdJLy1QjpYCFImqdURFYEPg4+7g0jFlvIE8JwuoCmMC2bG2/XeOb
JFWCtki8/245zPNpMmIoz8lwi7VYn1Ubc8OxJOg1CN2AiRCG2gICok4ARmFWi0IPywskRB0azDNH
vRmPf8FNug9JBhMloq3ImtZesCgDRcoZ4oYnZWstf05bTRAqRItjCzXDVkEyVEHy170MXgKJI1CM
H3U4+RrkEH1oDqJ3AM/FwZBjA4eNVigaH+8d0JDspGpBLX4a9Pir0et3ZBgETsGLf3hJAZCKuUtc
9OwpquQWlOkwUdiXHPMN1U0FHvgSgT0O1OUvjizaGoCGYmoIbFpMWTlu8OTQQL52kiJVhrBfF0qx
iByS99oFBh8ETRqmRMAgykSivFksW6rR76rU+zkFVx456ck3XbkvzIdI+xyNh0wU/bjfaWeS2USg
wgYLuHzzNKOpSyVFzfh4/ey+SVGw8RXvTgWTUaj9gyP3vSssqO6NeYfax+BprxAD99vv0gsV2epu
kh8dwiwtsVWtE84vNjAUFL8jQujxLq/9T1Df/wS7agqU/BTzVA5BFP+W6iejEiyTlwzicgJxLkZE
KHE6Y6NWunKsZ1Ab0CkwyEmbQeHlhzrzX6FHCthVAb50MSyJ+/1sqpaHBzd4DpnvF8my/c8wAERU
ve3cu13imCCoPHQ+feBPNbRnHSGvF13Lh08K1lRKbEOnj5m14pfYfR0j7s8huG0BgKHYMuArXWC1
hZw2nKoWBE5QxKTTYVgP4z+WtKD1QWbrpCHl2KD8q+eLK/WPsupO9l9If70zxqxsIQOJGu1NIut2
mSGHmDs6VHhFBUieQwJfrEBjEk6D/3rvkFXbGHJMgczaoIAl8t62Cs+wg+snT2CETRBJbDQN9Mzj
MM1bBfqQEI7XtMpD5DldN8SrMQGIB4otNEd17QMl8LJ22zSnUgxe7+gAkqdgAuz2lQ6k1NDjIiIE
DM/pQf8KTmAAtIFwYJx+yTS5qMF5eEr03xhy10Q6abwxBCjzYZgTKHOMBrJ8WRtZewgyo3KextrX
bK4hZoJXpGrf2z1xxhhFtOZnvGl3s/FlXFtoJIOub9F9EOy5NdUjj4DuJNmLKoFfBP1OyK7+uL7j
3B3Y/UAmvwPdb2cPDSS8FPXcRDdZK3Ad7pnb/X2a/e3yxxwIj7KWUMab9BRVSj/tToPsRcNBWT9d
XwmvfWBj2AKMeqjmoSzAmBogvzjYw4bxOfDpgfyNVnopRIYOcEdecwSy2W2OJCQP0EoAXEZE0cU7
JQS8OrjTsW2EbUzrZbVKm4wZ/WW56c371PiZ1oK7gZ5mNlzuTLA96dxMIjDrwQTEnUGCOIDwXgfV
rQihwEP3Yyst0Dti1uijRGKkl8lqE4xFFqcSCgLlgVwsB7qpd7Hw1cRzQAwCofiGaVZd1ZgjqCe5
LtUN5t5QgZuGz1EtKCO+ffYPe7YzwHh4tPa42RaQ9klGrYzhVKipK2FypktiJONTUf7MwL/kTiAj
v63VNNEOaqeukJGWGshrN43WaQEwJNPia0tWndOhIc9J0yqHuII477cZqVb8sPZp9KLX8/gjKdrG
RKFInxcH7ds1MOtVmx27moYbrSwq5dMa51bn9PUqF56eZ9nT2G4NlQiONi+WTWg39pX6RdXrAYLC
2kygHr5Yc+6XdlX8bsZ4K7wB5Hy3IJrt9G96bKqLG/VxlTnpYs8FKL56CQLzQ9wlPvIVOYPaRN/k
r9MS67YPCSwpkLJsuB/itX3NO0Np3EjrI09RJqTxelGqpzTXutFNcmW4DAumtfwyXUtUiGJoMaWQ
WvtsaGkzOVWvqYqHG3fpvHlo5e53tlmrsjrXTzYvhiApoRK+GFVE4vw+hqASg0SaVmmTJglIGyr6
IcP8W9E8xZogHNIYwToLFQtGxwF/FP3u96akaZysTQUHOVE6P5FekDw7pu5sxL2+JO47CmkI2KQI
lFzQfXhvqMODve4KEGTK3/rfq6+d58/5xcRMy2t5ms/dQ/F5+XrdJO+gWeAL1vAfoGbepEN2kVgG
jF/vqxmwUskIWq29jy3h6D3vJbW3Qf99Z2PKQJSzyLkBpBgB+RCut8+z4Uq3NqZmiu8qboAg86Wv
ySX/YgtCI/fNs7fNZEJ2PtgaJM6jUzQB7AR9cAhY++WsOCM6pdtncxrRefnWyqIeEm9f9wGMcZkF
tfw8skGG29a/8u2+aQSuwr1WdvGLKVkkFbBObWcCuzi+zPHvFoiaJBbYEK2B+W5lPOtLUYHCRs6f
tPxBKwVBmOvugHVgwAdE8caHarO5ZmXRopwO2CKlEYgfzNgxTgRVA0iSHcYv7Q/RVcnbtr1F5glc
xfMEsZoJMHP9xYwQfzOnyL3rR4qbrmLUHagF1A1U5Hjv/V2RKstoZbAezu7oqy7lQZZ8Ku+GYvBB
tCJuMmlqOLwYSYdS7NsJ2J2ujqChEm34Svqhfzagg0rn/FJ/+wKmu98V4GKar/6In5ZDA+ETkVwC
L/UA5wSFHlkqyDsYF7HHJWnqDq/SVg8yxP6s8QHuIkPuNerFTn5F8vfrm8v7gFC5wnsUOwwmZuYD
qnMsE7QQpJPdAxAXH6f8SVpEQYMb73dG6MHYbSlkDYvY7mAEknUPxdk6kKC6s/3kC9Sniu9GIN9k
ly5oBWbf+oofr5n/3GgGs5ndnCvbMKB3RdnS7Kf22QqRzd3MmpM9F9+LL7oze22QhfPRckFfe4Aq
5l+0THZ3KlszVFbAO7YI2isGWT9pg9o914kmh5vctYLYwqln0P4ZmnQoK4C51mQCWLraSrYMcRam
v62LhVcdGP78wvYQmqk8YB2Mx9Z0iKhyLbTLbHJlmVI/G0sWVq+X5JPq6m5zJ/n3ueQUQOdkYT84
ImaPj+70fqnMHSQNo5IWRpGhpleBJ2IDLUtZWc4ctbdjUgkwc5zoQ60ZdHASGrxo4713XnBNa6Qp
rSw0luRWMuanZUbeambt4ox6m4dk6abjpgy/2jGSnRHT2e4Gij5n0noR2vNjdHj/U5gke1Ars67G
NQsjuesvqz7ar6rcyj+aRketJV8aY3bkJFm8JDeRE0hrXR+uhwvu1qOEC8CdgYSQnYlEk8K2Ywur
rszcKabYyYF8ljwjF6DUOFcZlrozxFSRxq6L2zgvM1A8NAFJpkO2xsdWi57jfIXuzuiaceY2pXka
IwX88fOTPr2kWhxISMSvL/ljhHz/S5gSk1komRYZRR7GS32YJ+NozuatVQsP8Mfs4L0dJhLbylZj
TjLPQvUBzDzDSQFtsuERaE6sQXMLAtlAVDfhu/ZukxnXLsyuqLKugUnkC6cKLdbGlw5h5leuyHXf
xovfB2O6PHDV416D+prBbGM+KPKq2El0GkPrYTjl/nTTfNF/RsHklicjSMLsIn0SZeP/HzfCoYUw
N4IjS7sIrhwlMpo2DTsv/o6p6/FW+6HcKg9V624+KKFDlGREnamPDym60j82mXRFiixSpHKXh6Os
AJ84LbXhFLW64kFZ5V0QScX6u+zWyZWWdIAnEQszGCX460nbgIUGnp+86BPpzrLUFf4kyyaqwpo5
fFHNETw5172bk9Dj1xL0fKBniGrgG/RydzePsVE1uVKloaoVqys3k3WIjHhy22GzvSrScp+Ae9HN
NlPyKnmJv2ZQDPeu/wjejiH1kNF8elOoZHyjGeJq6wYpD/NFciLLl8pjMviZojm6MAnnugRk7HRT
ATPUxzehZsx5GQ99GibI8DbUCk+U+H44Qr19cuZz6ck3IrQiB79qo7UGohQUW2noZAJ3XmOFjQwO
gLVzkq9NoAyOmjnbLTBX9mE9yb1r3keCzI57uvdGGT9M2s2wIhV6qZThf/PQwgktb3Ip1WEqjiU0
PLHne2+NyT9mezFnG3yS4XaHIe9PtGUZeVhmAfEQKpgjampwfWa3pUzeES9IXSMqhFyX0Duvt2Dd
vrTz7dTcGsPv6+7JvQF2GQCzkbpa5lY911nYxM+2dC7WYzIJjiFvNfskg9k9UnVlGmHsICRafFcp
pldN8XFNu1BuAHUeRIqp3LtmtyJm8ypFr8miKjj0Rum2unwnxSKfF5lgkjQ1T4HYLjSYINb9pm9P
6jwJwgb9lazLAcIOijfMG+AwMzkC6Ym2NukKtLFxSMbW2QzNb7aDVPhR9DVFavg3bvDHHBOl5G4A
eWOrAafWhSb8rb4sohVxPQ2FbbDZ0AuLhcIZQwTpWoLJ6iWJbsp4PM2p7I6TSNOe621gj5bBoAgi
ORZd1U69aucyzk6ct3cqhKJzDNgU9eCTKsb/MSMBkwB/WeiTGwg34K9mPtS2Zm0DkbIsNLXHqvXQ
R5NF8vYiE8zHsfIJJcAugwYweAVrqDRKLjANAg/g5t8oWP7vOpgUDe/odJG0uDtOQX2LMXto4M3n
QcgHwmnB407e2aFna3cnd0myabOJVLB6GV6o8h4eU9CxADI0P9JZ1NQ17ta75DZ7lA7Sw+Z3D/8H
pkjuAd79CLrjux9hJhL0rVQbz2PixLe0nlSDa3z8Gp/Nb/kn1VuPzSzYX9FHZALtoBT2uulaFrbV
QaoXx0wugyUCVnMv4/3uMrG2acxUtVeCcO7VzySgKlfQMThTvjIQHwn74aJFMbEWkqGjLVlVFnYT
VEu79mB3GB1orMP16ET35kMw/JPLszyKtT6VU9chrdFG65xt0d3W1z7EZIIiqQXwJG7c3aWMjHu2
EvjmQFaahgut20N/Ynouh9WN1XtJv49ErxSuH+6ssX4YFWD8SyS8BIfCUUBtLIvgJiILjNvlK0iL
mqlJQ13uMAQtb9CWVfFCuP6B+C8gEJEC/YQOC3Q13h8otZmUuCmS7tgSx7wrN0cNoVCK7NNGMTNV
UQmbJ6d5LAMRvxDXA4lJWctQWVTY5t8iV4PSj3V0iuVTnj2rmC7LfMHieOkfOi0YmlegRkZYOI2S
VaZBejy0ZjzvaNeUHqrxpQLBxYA6qeiTcZNb9ANx7UMKUkMx4v1m2qkeg8a5S8PsjOsR/ExgTELz
nsDe/+UQc11kZ45x+Z4sxVpiNidcJ0lG/zCb/G1ZRU0ITsUSgX9nhvH1DuQGalRHebgC22oG2l16
K/tUwsi8lcDtd5EDgtdyiilH2Zlvol+oCRwFH5LrLLufwHhpsbWamUDBKTQat1Gd7SU6jCCwMbwB
gC+1CGLIi//tbbMzywTluJhHLZVsmzIueypkvhqwEhxSd/RWD5jexLFu1cfrSxV9UyYw95kcNaaJ
LKhFYCnT2zn+m7QHMpEYUMOxM9i+hS63MYBCIP1eYm+Y720bDP9P19fAjfqmDgwU5CzwxmT8srHs
pS1XIHks/UbpPhXRjdQ8653gbuHu1M4K45byMkxrbeJumeubTL+0hqDaJ/r7jM91BqSMCkCfQqO6
TY37WcT1I/r7jHNNi5FWkALJQk2y3UW/yLi3rn8H7qnZ7RDjS+ZWrq1Foiy05Iet96xCc9dmERjh
Zy4gJpGB3bIN8Fe/D3pxs+lxKulp2IIq8R8tPP1k+ourBsPBPok4DIT2mO+SFaaUmzqNBZcOxG09
OPDywxhgNFkDBvRvozpQRbhHoFBrvdVudjnnYlaaXMtKHgJfR7V9Jb+4ab3kVg7eQM+iG5nrF3j/
YBIacsIfqJm1sRqLVl/6I2Kd9ZDf/oNhis5LWD2Xp+KxE6b2PD8ByY9OxZpVjLYwfpIqAyjVNOSe
Xbo9LKV+yicQ0jUi4AMvLACtSPHPQPtg7ui9o6Sm2jepTWdNpG8lIITjrxmDW5Pg2HJ7P3szzGrm
TZ4yKQWsTX2gTEmgyXeSJ9vtA1BenGM3821PJKHF3UBkUOg+oGT5gdZ40LNx23oVT1fg9Pr8plcN
p1n866eZbg+bS9s7I4zfE2spMwmIgLDP9GNjPwwaVMgXV+sGpykElR+eD+5rn8zbWO2gAAkqnjS0
lva4Wmi/Fp3ABG/P9gVpxhvUjIzNaIwAlmZHPT9pm+6si4j8/g3Zwm7a3grjDJMK3oBaRQGwOqur
s5wTzGTYmMqgYrs9JF4Ab06DIsSQouAY83Zwb5ipNFUZ+HCSfkJ0X+8p00oym/+dhQ/QqDhXirxH
JVVN3FX6Tcof1/2Nd1x3K2Ah94CejJNZpRH0FvPcaRpg+6fUguAQ5iHB2HbdmMAb2JHETa26qF6Q
Y2rGqTB8W/4+5wImC94X2deCmS+y6J0xR1YJwkWw7FTT90qEdxUYYD8I6LgjQMzXNDRB3p9CcaoX
6pFpvBjwp77MfpNFS+ZtJSRFlUAOV8Bb0TAAbWlxE99rfnX590iBdx0C9qvoOWnQv+9xeuqvRRPO
85MkPV7/8Dwvs0GYYFL8Lh5OzAE1lCUbq2UAbaPiRblHSgxuGHeyKuo78Hfujx3m66vKGjUoHMFO
0J16V/syHKXPo9c4qpPfFa6ox0f/HBt3dsti8TprVXfGFiHu0BnEPLT9GRy23UGI1uWdGxszvAoV
fbYgQfD+Tp1Jl8cVAT929xI9bJ5yNr9QIkftYj5AIDh2Sg/1zZ/XPxn/hoV2NTpzJuRoWLTzhitH
aee2P9I52EZ30xsMurnE1w5y6kQvtZcH/Y3ojuU6yh+jLP65NxMdRSsDpaT6koKETnqNtBM6LNfX
Rt3tw3cDQJIAKEmlMJn97BC1STXIKHIqgKek4KW3NDCgDH41bG6hl263Rp+vm/wQNiD6J2PiB6MI
2ErCCkzlsW7injCRfWGs/XlCf/Vz0m3/FvNDjVBOPegHgZmInZif57FKCXSkT0Z3Hm1/1XonEbLR
c1cCJSmQs6E0phjMlQ71bqVu7DkNyVP/O33U0W3LL9tj/7K+zOci7G9E6rkfUqK3VSFXRv8e6oUs
CgZMqbMmgxQnHOvbziidLr/oaF2aYa0IPpLIEj2HuzeAZZd1MeVjBvJ5JRjyFirvsiMP5Dins29g
qOO6T3zMW5iVMX6IcdgaclIbrSRZDwsq7OAFCKJTeomCLSShFOpHaMHeiB5XH8IJNatRNgzQvEB9
llnmspJakjSU1zc7VIZTMZ+t5nR9aVwn2ZlgVgakaRnXVo5z3EaQbd/Q6Cl7TYjs+BDv6UoAjQK8
wtZQWKc/Y/fBAOXWtdVE6W8ItBcSpOEEpkz7m0mHA4PIFSEWuP4BAns007FrhAWP13ZmNWONawxD
4G4vJf4wpJgzQ2o+f7d0wROHZ0wBdYkMNC3BoVbfr00t7KwgUxUBYtR70vwzMu8GEM82q1cgMl7/
XDyPQCgEFSeUe4DfZT6Xnss5siYUumurvlfjOyJlzz2O2nUrHyun+FxQ4aIPXhArmOyVMsazWi8W
3tj6IQrRjXhEjgbEP+S/QIQ4HyPRKC792e/i/Ht77G2S2sDCKLmKzGZ6iutfckKCGEpxctr5f7My
FYcJBQREKTYrXDELmPb2lIdFY3vdZh2nCXTL/atlT76lfJvmzVW19i5rhq+Dun7Pu3+dWtOlQkWa
QDkLeGWdnpTdSajXTavlAXJIcg1xKRComW2wZqLH/UcEC2OGOXCSDOxDuqBclj+bL8XX/hD78UV3
quficbuUAIqJZq64pwAXJuV/AbqcTbEaXWmXqUGKFU1HcHGbyud4vlGzT7kQ9kdfux+chZIumnSA
FP2K9zvYT53WmxMSe3mZ8PqOdTefx/oh0u1PqwRQZdGmt31cYKRIwWxKOhe1v9Xml+uO9CEzwf4C
qAYsEnJyFE+YRHk2Vpks0O4Mh2UaPEC1LvFI8HKebvU5e2nzyJ3T7fm6TV6sVnYLZ77p2vX9ksaJ
eYJ+/FeTmJAFHw/XTbyNQV7bXObKaaI0sQcZ6ALrYr5iGsbrD6bpxEfKnmD7Y6CEslcHGN1zu4N1
OzvILqHBJgLucOPBbqVMmOtLXEuLjmKyZAx+P/bhkPUAvTW3sRhTybuaaKkNmhNguSZsSM0Xc5FX
Lc1DKXGm2knuaaI03WyHuAhozVTyVEFvlBteEcM13SYQJbLZZluKKzLTNgKWHMxaq75yXL8CC72E
9oESlUqpIOjxLg0gk02gzG0ktW9Nx13IyTVtVgCESsIS5wEDaegzr4pgTTzfxLMH4h06AiuAKe8P
ZWnkkDacQOcRKw9G8qz8aw5gnLf932cuWQh1tPrYoHiONMXZ7NpRBQea53J7A0xU6aqEgO6/Bgp0
6ZyZ8qkZboX5xPnT9RPG//gqxK4oyx2GVJkTZhm1VjfrkqBAX5wMTBtkdyWGsjYXwvdCWU3up98Z
Yw5SZCsF5AxLQF5KKUw3oO1QcTGb4Xh9USIz9HLYedjQbCRfhzE6Zbi1t+Is9zP05ASxSWSECblV
KQ8rSGPwMgNGQp0dUvmaSEGc68bAl+JuxpgjyAneL2SupNweUwxJb8ov6csIAPv1jfpQiKBu/Ofv
s9h4pa1UTenlBIkVRW+nhwHi9fJRRAHC3SodqDmkiuDaJMycplxu9lwlG4oNSH3z3zO4AXvBm4i3
UxjxBhO9gSaFTpgDr6kQjphmACIWBZBpqXegQnd9r0QWmCMvt0TfLBS+0WXutEOcTeVhUZNJYIV3
kQPxoIM+UUeHh92qwl5WU9rMOCxUye3Tn6pdOJX9NYluy/4gRSJ4GDcxA3BPRTkDM3goArz3sD5W
tahRtxjQ4gpcBA7t3A9H/VN6mmDY79z5x/bz+kbyQhvuGhl6z6CkROb53qRkpFOfxpTAc4wdua7d
oWsuulwc6/73dUs8v6MhDVNpBgqILIgv6swJRJW4t9e59dsKctmKfbRm0SZyPWNnhtnDWJLQCElQ
aEgy69Qsrd8Xgoke7pbtLDC3gTxFw7pNchoC0dvZs4tJccyQx868Cr7NR8QPIsJ+y+had6FzwuyZ
JW9LGkaf7afmtHlU1iH9LN8rD/U5h5JE4843wk6MaAfph9xZhThaSyL6Hpdr4yCV8/fezEWTprzE
ar8y5u5BY06RCxOTI93LEvwjrjw47UvvqcEbA5t/3fe4F+veHnMJ5ZuhTmTCdJtxGf0oVI7gmT5b
zuplfuKLMtSPxAzMd2MOlaKUNY5cl4VTqkOETTYezU2/t5bVa6z8AUP+pDEzR4swXVs1TiMJG/28
ZxCYDynPvgZyHrb5kFhqsXUQO8FVkh7VX0mQu9adEVTfqoNosdxjvTPFnLchtaZJHSgUPPpSVC9j
FNb1y/Wvx3VIwJrQ2EfFC5it9w5pRynVCQBx5BrPeL1BMaoSIae4ZxoJsAqBTszsWsylSJJtlqYS
UyybVnpDOzm99KjW5KSZguru21uXfURpO0vM3ZhUaa8ZCVSpilJz0UYxQB4z2z6YtFywbhb6a6Zc
ZtFQMu8j6XiTmnjMcLRhjFXTompFyJqzo1x5y3bJZe/6R/rYaoDTQ+pAI/Sm1ABzf/+VZnPJgU5E
1Z+Oi8jfq8nR/RpFUHDEr5h6Jm77NB9FROu8he2NMq6BYUYz6wcUX4ceDvhrXoMxf7i+MK4JFfRA
OrSVkDcx4X4yhqK1gNgLO4wILPPrRF5k3JXXjfBcHAii/xih/76Lue1a4UU4gTRNUZ7l5H4RqfXQ
+MZ63f7vMx+HpFumJxDkC+XyYElPaEe7LTQM59hp0n+LWqN+sFsK80n6qB9UA8T0KL98AVrFsexD
+68HAhgbTDjflko2N1rm0ZdLi8EyspSuNoko70WbxoTxbDZXY5wwQ0oS3RkkL59AhdoWUDQI+qEV
XIkiN2NeFyRZlI7YMNakvqmBfteTZf+6k3Fjz+7TsAxh3aho5rTgiQ+qGaeKb+RydYYlcualgbrz
6xA9deYnpf5+3Szdpiu+xyZ+07LOsqWBNnmOAMtsJ3/ss3Ol1zeyvQV1tbq5SgQPEMGXY8vucmti
4lYHfeMwJd7WLb/NJFgUkD8QIDXXQlQTF5ljQkST9bHUzuimWUnzAA4eN1XjH1k/HZpRc+auFIVa
QbQwmGgRK9qC6cQUuKlv5G44z4flCBxDcVMiKZQ9Cu2VH69/Q65FSg5goHsH7k3GO2fZmHRCX3Tm
UvnqUJzUXgr+KxPsY4sAYq4pKZqrlKq8jafAaAT+z3tgUxry/7cI9lnaG+tG9IrYpzKLnMlsHuIi
AWl45a+V/tL25X1nDUG5lIK94+UWe7NMhlTVQ9RmNhaG2fsv+WQ9yNAvIGp7lxaiZzH3BQlKJFCC
QSgSHExMHpNBh6JaayUOm1elgNB4E2QBeTRtX8IbBdjrzsU8TClCUHH9f2eVyWmsFql3npM4rEZa
4leyM1EbsBj8qDXB24sbS3aWmL1sx8JINt1CktFcwLSjVbNjdHdT8aT2D0ouwm19BLDSe2ZnjjnY
i1oMRO9W9JKRNfWmW9aLmwMlZh/MwWsbP5XPhnnKf3afFdHlwz9xf74kc8bnbkjkNAZQMYkuZHqd
BgHGinvf7JZG/32XcSRSVWE0Am+URMkCTEG6G/QE0lGkHslPC3d2mHQAkz7gHauBOc5O6bG66w/R
qXS3R+NucxU/lG/I1040BsbdOh0sm7QVSjkd3y+tkND3SXIUA5dUOoIK9mZKRcp93N1DXYhCKAg6
8Ew8xMbpfaLgjdza90UZLAUQd6JCHdfX/9hg3yRpvi2FMcrmaZOVDd1GuT02I1ltpwJfxWMHMoBA
bfTiHuyNSLb/dTBW6EQAJXtFb95ivI/Iph2nRWSdKsBPMhBiAyb7FxZUgjlF8DmASJSxYGe93emT
hrKw8rxgks788Td/H8IJb3BwtN/fO0G6TkUPHgnrZIEWvYg3v5Xmp+sm+L6N0qCNNymEsNiK7SD3
6qKOcDRyB4VIUEshqwqgve4rm0MOste5TeuIgGRc19sZZYKtbUDZgCQaJl2QRS1nEPN63TD615cm
MsLEWXx5kiQyWiqFnjnG5srpj0U0RM63AekYHa96UAMywRUQaTmb7R7NDhKFZMDTbdFPttYfri+F
Gw3IHzOMo+lGlxXKOKAYjUBTdJDVFJVbRAuh/74LpU2y2dE4ZigutYE+njEo4mj6l+ur4NaUjN0y
2KBWD9NcxLiKymUNttzVpxu98sHyYW4eMQovI06bvzQiLWNu8kJn1invhPWBe1eblLbMaoy+jMWT
ub6a5a9iPbWm6CRRf2LfCIAxgWoRpQNUepgtLFpahFYAKq7O/XfUDQ6GJ13GM0UAxeLhP96i9taY
vexLa+6rBWymuB5SNLCrgA6oQcuTFsp6DzAPTz7WP/4GA7c3y4SkftIg1dy02EttPaT1k62Hpj17
unKv5c/X3YXnkntT7NO1buepW9FFnkEH42hq/bmPMkcv1dy9boibce4tMTehLil5DQVbCgrYXqZX
OuddHoqb6Jg9V7cUSCuSGuAmZX8sgiL8/XHDlOiYQuoyDuWH6EKnfKzT2DhTaIF3XT4mFxFgjBdA
KHQWdxRue9tiVriUkMTMRgnCmjm20oIEGfl0fRMFFlhc6VpH2dzbUIOSzO9dMjtDfLpugOvwf5bA
Ml3U47guZYXn27BBG3qofKmRnEGunKQQVZr4n2dni7k61qYYrG1FISM5NyAewKG6y934ZB+o8HUc
iN4e3KWBkxijyajbfiAgLEkB0ckB1DilfKj1T2uL4ZT+UBeCKiC3dkK5j//XDnON1Km95ZC5iMPh
PCTOavkGtIDzb3N/15AbYtTOKHrrcJsWpk2RYCBelkEi997R014e6yqOAcf100dKFzGFuIk9qjQV
e5pz3UX4321njflu7SyD4XHERLQR+cDdH6ZjCzLO382z9j+kXdmS27qS/CJGcF9eQVISpd7ci7vb
L4xjt8193/n1k+gzc01BCOHa8+aIjnAJRKFQqMrKdFUSf8ldkddzY9TGIHP/g+PKGFApdII8uUmB
IBpDksnCsSLuzbKxwuxbafR1oaa4/qXDurN2zb4+dd6/IhTim4V3kJFpAHtmYUjvQoMdCKI4nXIg
66Yy2tWAfaqr6EHFNQF6VuAEQdgOPM25U8wxOpygugJXvVW7oEo5DKWoEsON6cCFWwCHo46EUdFz
G1ZRRkqsgoHMwvDkg0QaN/XaUx+REKf5USUwHGjPAv/jucPWKHM72lJX15ECkhdIvFMKgNhtMDfe
7ewn43aANlPh1ULlLm5WtTXKfM1Ky3AvVphA7JT3Em3p9GDrXhc+yDXSuASChl7ZLKTWveuL5W4i
hd2rGnIezCGef+AqL5oxosjqGYiCOd4PiaihJbJA/77JSTF8RIecwDpZQdbU6u3nRlUFhX5uxLCp
8iekrjXbYKFqemMr0WSh7BlXxBiIfnR280ENuh/OLehD/osZGl6sB7SZOiWwneiNny8KEuhDZOg4
y6kERcP6YOnfnK7wx0gEIuD54tYQ8/VMU6nSckLJTkq/5biQl3i/doICDG+HkFhDmROEq1D4Y+Lt
EjdyFWcA+yblqcFQYC5A3XHWcPaEZz6WLK1rPScLUL5ZOJJ+GdbbZemrwwL2KIEnXJoCWkXD6wBP
OWRKBv37xtk6velCp0pR2Rk10lQ7ubpPiz9ezrkNJia1HVSjo9aJj2VSuLElkcr6MQ+CW/5yT2AE
WotYCUIrTuf5QgYlMrRpwL7LQEMqRUxMwTNOZIBxLD1OpliiefnQRIjgqR+2huAi524G8GnAEIIG
WmcLK2lUQ8F0xUCwPKKskoW7eNS9qo0FKSV3JSh5oHiDKpjN1lccY7biJaaKEOu3unuU/1jNBiFF
3vz/TGReNTAsWQqFqfX7Sj3J5vcle7sehblfik7vYxAE/LyfKd/GbSOkk3JYQojXsO+1zK31t6EW
dPU4EB66jN82mBxuMPsCDBtYRuOre5AufKWYrhA0ijgnJLxXMYCXu6ug/XUZJ8+NMqGlS1C1gcQw
eH6bnlTTl8a+74ujvHjXvx/nAji3wxwXcxljybES2vLXnE/KWTpbSK/rLqjwhBaxm/N97vfHZE4P
Kp6xKkUgbp6lY5p/0RbB8eck+VgQ5ltVClYG4TgTZKJcikaML+DsNPZ7rVbOYWzkd/D2xD6mAltU
wrIfSpN/ra3MxlxZox4EX5S6w3kdBD8AgRRE9UgOwPlyHoCcVInyIYGGU3mj7IZ9tQ8P/z6cxLxi
fNfc2GJcE1MZ1qjKALdrT83BOVD3nG90P/Jtz8AU+a/mhj7fRVVtrm9urDK+udST0qVDDxEDDVWW
4TC1mltl97qw2U2d79qnZJwzz4eoq0sHJcwcQui0poTWs3ZXG6QIVA/DGZavCWLiJf8SDVqbxTEO
muv5WJsyti8ORpVgPAqJc3hT+1QS7vVhPEV7+0nejfvyBfzeu2UvmvcVfVzmItanKDMGKgGmh1VN
pqZ6tdPstmmXO2jhPAl8lXsakSVBx8mk0gqM/yw9uPGbFLe+fZs+D1+jk3KyHvXn+Wjt00Ox63Ui
IiKjlZaLLd1YZHzH7gc5zswWFuv0vcudBzyTHoaivGsd0E6mmZdF9v2Qia46bpxDOgCSJBrLL2hl
APdpdEkH/v8zhPsQq0pJtMecuNtCKjTyRKgmerex6wT7CtgukRkCbs7cfUUJTXVJVdOj0vQS0XUJ
fBgj0p65aRLINIP3LTFbN7FLy7u+p7wbcWuYbsDmRsSVAR2wGs26srp3hjur2OvjX+RxGxOssqbd
WnacSCrQIL31tbBBVJa036JVJPrBXYmGIUXEUcglssoJE9T4mtEA2lhTe7efQt9cygCMr38834lE
8bcZdmSwC4HbS5wRWODmnzDs3aq9LaFhUjclyaXVv7473PCytcaeuEYKZzy4KDOCua/uNM/eg9Dz
PnpZH2d39uPvs1sF0hG1a5lEO/ku3wuHdQXfleWZKBwpTkMJtBb6F3vxowO0613tUQ6UY/UAkLri
Z6DAFIImeaEGiHEH+Sxmx9E0PPdLeYgjLZJL6Cc+pa2nvEmAxoMW7VFJAqgO+sg0fopschfqUE08
6K+DkZBJBUqjy2qkCcg/29gzmuc+rEguz+71LeUUIOBAGzNM1aObnCnUJVTdcBIol+g0ucXgUi7R
1nXebVF1VrQq5kMOdZHE44p2DpDDxJ6eJetO+ZuXGoblcPCA1UXjiLl4k1bL8MzBSEGrT+EetL2Y
s7YSS/djPR56wQfk3XhbY8yNO/b2kmQVXjtV+WDprp7ctdKDMe8F20RvFjYib83Q77oJjHqb9XUT
x8kR6hG05RB7tofU7JaKrtZCTDUv/m+tMb7X5nHoWDny6q52m+RW6RsCFqnFmFwlexj+JqtWgQxG
4w0dPo3tb8TzbEgStJ+O0qK4pf1eySLma26quTHBNjj6OTUrRw+pznsfNBlZT9mLHoQH6VYFKGnc
x0cncJ47ES6P5+1bs0y8LKuwy6sCDbekse7mvD8pADzGmogfi57RC+f4/QEdJi3p4qzHtDh80LRr
khQSsceTqn2tp0NeiAIwLxICauBgWAeXG/g0zh1xaCe9GMoUpVk05ifzZRThMrjJztYC43yjnc1h
XmI1yzHE9UInEOVAJ/oPKrIh3UiC2hGn2AzSBxBcmrRnBMYTZpMKY2rnVI2oiMjgr16GB0h/sINu
VxOb9Puw+HP9H2TpW4vMfsUaSm+ZpsZAdUlENgCCrrTxEUwurimlyV8EKEBcdPD1YbbPkZkAFU5h
lOkVfLDOISRZrDdJWYINLlv2SNQdcj1O8Rx+a4zxjqhfdXUpAfNWMaxIktAa3VmRXtBgFMHTOM0p
fMTNuhg3qSUMWa02sn/t3oQel3KQ3HCHOsonfa4oL+VFeXxCyjsFwo4LZoYV9D+DZYOZQV0C276x
8K4JSaS+/MXXAysmJCwhA4yrizlb/VAUUjzFR63+0rYqqXQ3t79et8GLFSBF/48N5r63DVBnqIWK
+6r6mtgnyI2OfULU+J9RyAciMsXc9SFaAPmc0QraqHnAb6EcTDQ5KGWdSLoIecqLSzi/lOABnakL
OFdkzbSZVEfHdNFrtwjDOEhyQwS74xZodKqDggkxG3qOTH2kUKsRXXj04pukRwEGE8WGNS2Qk/+Q
49K39e9hH35J5uhLPUGX9frW8Q7X1jYTqKAVO/aygsZ2192MxrdiAMPQ4boJ3pZtTTCRaTWN1BwU
PDRleb+u0F3r73TpGPZ3OZzkuinhp2TSNGSd9WxWmGEE76JrVCVZjN06nMzhfUi/VdK9NUAqcXwW
WOX5yXaFTDisrTCseoOy2f9AAz3HkBD0GEMPpJ8OMSOM/1U7613E9s3fOdM2geWF/iOrijhKc9zK
C/g40+l1idxy/lb/sTYn7hRATXGtQKlcveQ4sLs8UfE8PyqT5YEF7qeaJo/Xvx33021MMM6hWXXY
O+j2BnMhk7nC+2CoRE7B/VIbG4xTOHmml3kEiHz7I7lLDgUqWJLbeKBKvVGO9E3yX0xL8oL79tMx
LhHN8ayOKZ6U3TH6uuq+vBBKWl65dqAHyr6Ub7sbUCbuRVTl/LWif4F7DCJYLPf1MtSRM+oFpCvB
eSOVuxKSWsP8/fqmcTCi1DF+W6G/YvNymOVWDbUEu9Yd88GV7nWX0iD3J/1Z2fcL5JsqT3owfYFV
uk9sSrq1ylxloVTUjoN3xHFoMY1H5dIoRct8nH/RCzrxRBe06Fsy11o1950W0vk1O99n7dfCWkg+
CYIj71WEnJdquIIc8oK4K4E2cKEvgFlWw/Kc6cUR+QJmsT7U3Hiu48ENC0lgkXviNhaZVTUSVI4M
hQ6JNPM/1jjdLHLsXd8pkQm66I17jKneJnOMHtQgRW4IRqlYxHXKTbC3340p6inxooEgBSbwjaBX
pkDJq9irHyG0FfarPwVg4g5UQazi1jXQewR2HGTVhs1yICVGuGIatIiPyqp4sbOz8p/DkPiT7dut
szOsN7PypepOcX5e/5781UL/yNDB8QzQFLNnRVc6TZ4VoOw5xc94bH6TCqI/KHfSrU1kr7nPkDKI
kmFuBNvYZDZRMcpVlRTMQDfFaVLfO/UprT4WYS+Rd8iAFsEIL3IfyJEzF4Bed0D/R2CGbHzZhUin
i5d0Lrlp6C0PBraygGL8CaOKIqpBbq4PMBMmv1AKu6TaLOa4T5cS6hWNr+wUL/FNjZje4FF6ktCX
RcOw3HWCW45CnDTMazFbqOVAbEt09GUu763uFPXHcdkL3ERkg9kyM1WLfu2U7oBixK4u3PzZAnLf
9qbdMrj2Dwo8Tm9FxKj8D7lZGXMU1bjU7LUBl910VI8UjNYepp21pzE5+nPhIKQk6M7832dkc2VJ
sfGcydHfa9RTmR6S5cYSsUdxiwVbG0xOrETQmBsmNNkUhUhP0B399wHvuGEDxCfV1xYRHXMP+NYk
cwoGHYTxzgwK/BSpQguDpktblk4GEjAiv1FartIVoUw/YXXshYpnG7BamACn6gLncTofy8VchhT7
BSJd2STjQ3ufHeN780MOhh//pq355I8N+S+M85x1a5xZctisvd3UyF/t4lSilZl65nv+qj5hwf0v
CIoDWCt5yev1I0JPwLUVM6mgUudTkWd4H+jT7ELPiMhZRRrVNYqHQn7IK/e6OV4M3a6RyQKnLGvG
ZMTEybQi97NrV5uWU9m6bf3y/zNEP/bmxp2NXJMtG+vK2zd9PuR5BMDwwSlFRA+8FGy7ICYFy5rK
LnsdzGqtN0BsA/KZ/khUVNKQ8u3yvaj3zEskMPYJZQMwwoIOjfl++TisEJfD01Gpq2OvS8+llQvA
LFw3xNMeGk2YnEKF5PzLOdNaF1EBOiTIbGC6cyaGehxkcn17uEZopQxjxqYKdNy5kdYpa1MvkeXF
sU3aBF1s5zYp/sYHfhthYRaStZorhPgwHNYBzzoNvrSYj7PzE7fu37g1uAPRCgGlE6Al58uRLaR3
vZYAsqIQa9w3KLxE0rM5i7yNe3w2dhhvmwrAcHIHIUI6mbfKm3lsn2M39yS/9suvXedL+2LneEKt
Yu5uYSwC3CJok6FFfr68FCXqzFLQvlLuQQe7L/xmX7w4voGnRvRAGauiJ9EoOvfOgf/9xybj6Us7
d2qSgOEpV7LFL+TKrdf+62irvlHMmKxump+1XAZKCboOua7cvNWOcltZpFSbX9edlftbbCA4HcqI
C8o+5kgYAJnUXQ/ZqXGn7WJXOfTfba+Gok58aPfaRES9Gu5zcmuQuYc0yIrMWYN9Vr/lN4uvu/V9
to/jnXG7QigXgx1Bc6pLgRPzdnlrlLl/zNqRhjHKws8JmBBcmDN44xpRl4h34WytML5UTRBJCztM
WKSFYfhTpezAuvjutHdpan7DEPb3RRFR7vEWtnUl9nQ6hR1ZLfBe7QhWyrHPMNnR2AAMdObX657C
Dc8bp2XOJ7SxIy2J9QjQDVTaBl8bHv/GAKQZwDkLiQGW1rq3JrPUNBSgaucfs6hJpgvwyrztAasu
KDzRKbyksjZXtTOrGTNEudqfyiT5J22lH+XU7ioTJGhrnrjKagjSdPpVLnIQEzhWzab8T2zfXwIl
Yh86KXpRwOR2WvyRtsmhqdODZi5Pf/H9wJiAYW4bBHxsoF5rc+qdAh3eqgnf6na6SaVCcIy4h9fa
2GCcoLXMdjIM7FH/5iietrt97tzYg2hjSzCXmjxornz483FhXDsbm8xjypQbZZgTYCan9HWKAtna
O7mghcf17Y0J5i1ldwMay5HpBKlDmrEipilgfeDm/NtFMEnB6sytmjcjAtDL+gbQycmKiP2hfrQ+
FQcfdWI/ioh4ry8KOKLzm62Ps8pyYnw3UN4TVXkd/pwXFRuDrAA1aQNiKmxRum2NTO+6qjusShxE
INjXwBW3Fv3zdb/mOx3GC2RgnJVL8u0ia5DtgJzrMw8N9zVenZILBWCS3oUEk11+6A8CR+cdW1tW
KJIWwQgv0PNvl9VmhvYLInnXnNrmthpvFenVSD4EK6MXAhsdtmaYa2mwIOVl2igcjzswjgGWF3rt
wXJnlyY7+V5YBqFedmkPi8JdjwqkxRylMFPjuNCd4TAcy2C4a+8707Xuittut7ohMY6UXkV6T1/a
2+hJVGDlZxr0i/5rnJ2Wn5dibKwUyB35S+9R3FX1M3oJD+Z999zfOt4qqmnxwv0nFvp/7dHzsXkm
hfpcV7EB0S+9L3zVblytdu7WVXtRp+a0GhIxq+RvjvnWJnMd9xqIUUMHEjn1j+ifOtC84mf4vDzE
X5MHewdao4MhcCHe/Y9BDxxETBpg+Jw55Cv8R21jZFOx9T2Xc7JoXm75f+OmGyPMaYijPMydMacq
iItLmX3NYKmRAxAT/JO5Px0qxxOY5G7exiRzMjQ9wcEowcUX/SpvqABrfjP5ipcDNBftqx9JED/O
t0MgRneLPig9sluv6ZdpyFfw8SVNMt44kpkRdc3Xo612T4I1ikwxDqo5qxHiWgAM8Mfo1c8KSb04
JioqkzEBKNBNydyQ/OcsGpTlRgHo5qDRBxZ6VITOl7gM4YzZG5TTnX6fTQfoLxrqTDL11Wlb6Igc
IxEBIbdqCNVOVEPBV4KZHiZtGMwS/Jd0kosyK+pu7M4nx9fB54R03zMF+Fx+oFHRXEdjDNT3bNnQ
SUuzy6WpOyj3g59ALz70kv3sWvtPIV1h54hvDzcgdJxwG14Q3g9zM6oF5QWmlTWUD9F0tIP5mD1D
RsAt3er7db/hus3vF9sFtjoejSXOMVQ9TAXGLyEH3rePRfPH6lQ0Zd2YYTKWChz+fTugHFPEuGPj
5jYxDTec8nsp7QBesPaqsf5FGkZb3CZQMmhosgmFE3aYW9SAGrenb8PwHjmH61+O54d0KkbG+0JB
H4AtzSxorVhmjBfA/AMDMfax3IF1+7G2vP4rHahwBDUNThaxNccWaQyMMkCjLwZ+xY7/6bQOnGnr
3ZhMhySqBAGTa0oHABLNe5R32eRfL2pZDnU0cHT5fVgw9fmmOL7aCF4znMgB9/5thTnHWaeCfiad
UVGF0ly5Gw/aXt8VOyu4vk+c4A8zEOZxYAtPQSZATYsSSYMpUa3xgfQrZDpSy5eLkchop0MaXKRx
xMvOIaCno2aHZg1QfIzBzCmhcEQbs2lFnIHUYJ2jGL74l2aQZafv2r3jibhUOMcYBHdA16NJhHDL
6okZZio7TkoJpJMbXXuWo9qFyNz1D8lLnc+M0B+xuc2KKezLCHjRg/0tfVb/cXYNiriZm91YX5z9
/A8GXU9/ztSrnZlkfCSXh7HqWpAiDAUaa1ABsjx1+SFYF70amUQWRlDHBacPWolsI7GDvKbaVzjI
61NbEQsvNpQK7aAnceFVFWaV2v1wEO2YSvOca1aZ3KBZNbOWnNUK5jdlV77bkdu/Tb5ECvQzooZ0
6L61/uzr+McbHsTf/otGimjhTM4A/ujBxuQdCMFuWmAi1u8ZqGoslM4ottV+lG7a3fVPTZ8E19bM
eFC5aGs42eiPtXn00enJYTHVXT5ojSfJMkljW7C1InuM+4Ta1ORG2EYQZ83IAIKXNgI1zlySSHuc
K8HiONJ31Fl/+xHzIBpSWZJjqcEEYe/iDZu4QIwBtyO5ZepKLzPk3klIWtBFSN76fv3D8i+jjW0m
6FSjBhKnnh6UYx7QyQn9wXlZIN2Jgdq96Oqjn+3aNtLIvgkEdb3IU2fJUPXr0ZEoFIy4zvNAFl3x
5jAWLU3gpWyfxZLXQkVXFXACtDd3qqt52Zf2ewl6124kUAQ7wPKfVw+ppJKMDgKSMCCVzxdoZsq4
6D1Im2f1Q5sfq97/i+3aGmAc0xiLse0cZHlU2kL314McmERxDUgYJMLON9cxcR9B3AR3A5IIZr/y
ru5qCE6GgfKk71XXgntA5uRBntz2NB4HzwRR1JhiulU0ochzlI1hVqyutpXFcRYdj5Kh/NUqbez2
cvTNHmNI3neiVJ1uCuuVUDqDlCz0QpyLMD7XSxppJRgkCufkgOJV3acillDu3U6Fr5D2AcZm2kzQ
xtCL5AC1Hh0bBaOXBMPJ0UCMZZgNEqFPGJOyyZfbUaox6iM1xfjQO7Jx4xTd8K2p5Al7nNsTJFnL
ovGTXskyQU51eVZoZcswIDRjGoZ1IWSaVZHZ0px0VPHsy3/2or70p6zP+Vc+t8AEmgZS1HINQfej
8zT5+buREOkHrqyd4yYBhGe9JPYosy4GXhsiCdXOuOsDN6KMTcAk6OdI4Cby6FK4lGA9yY9JgTEF
4/s4eNdP5qUTAayKIA6VSjwvNRYFWegoojUq5hP04cXJn+v1vpgEe3R5KM5NMMGlGiLHXke1O9R9
s5Prn6X2TYHmZinsxvE+1nYtTJCR18lebL2GiPMhv/lXVWSRSH0Y3mgzstyHbi+qBnCer+eLY+7A
dFDkUFNB+dT5+lEDNkpyh3cUpDEK2e6lZ1FCIVoi441t3864k4F+SfqcaEVCQFJy3SG4u4WwAgpp
jFxCJ/X8KpAHScfrP5KCaDbe1HBETd9M3DqavbUSCSpzvh6eQ5vwQpe7cW9FbhK1qiVU2XPS3tBr
HMOWdz1CNHohz8tBCIylFb3z0wyDJuC+mgwyTVTfzw2WVrS2CgaojpG+AJeouP0C/FAxBGluH6tO
9uuucDHgQJpIE5w0bsqCO4mGa/ClQG3p3HZSpqMyGK0dOEanu32olu6azbm79PN6CpXR9kpw07vd
NOn7PEq+r1Ve30St3XirWmqCQ8k995ttZr58l7e1oYcyeNEkz5G8uLpTV9GCqaucf2ycDchzAwdK
m3fsx8YI41DigkLbBtqFgeqvp+VhhU4jKp8UpuV4ohI99f4Lg7ikcOMbkAZnmZ+Vto7UvrQxPZal
30crJ/hxPiDee6MudyDYO+WSCMDLfSRud5U5kVOnSf1AKz3aU/82/DKP1bG4TV/DnQQWrOJBPyV/
wXn4qRQCMnc6CHPBnGtKbZ4sGvrxlTOREOT/feiXHbFKSRALLp3k3BDjJGGflk6sD0jwG8dTu+xh
NHKvL/9cL+7cDHNBxGk/ptOKdG1UVVJkM4DQr9eDGjePgYLLfz4Ze+4NEylLDKCKvK+DOVgPqZel
d7o3+uau/naQ3k0Rlwv9Nue+SBcFkj5MnEDTjXX+qAPsP60MOwBEkoyR4S1J6l9fFX97HJwuDZ1E
BOvzgJLNo6OpQEUcnempUYK6BFWdLajC8f0bNUXIV1vg92LnM5u+Q6UFFIrH+S1+0LzmS+OCwP0L
bXm1JNt1DygFCtZFA+HFp9uYVM/XBXSbvEx6BJ4DYMDGcG9MA9H0QAXhtSFwDO4nROoIsWDQsF2w
ZcVFh9M0GuiLaJg2bZ5k6yUTzcZxblSU4cA4AQg15qvZWlXajnUXa3hcJdXqZjGUgG1iQPXp+596
A5D2GzN0qZu7FLUqre3GBKl6fWdbXx3JlzUBBoRzX5/bYI5ROptNlK8hfcbVNKAfwg+7RDhXQJm8
HJyPSLA9ok9HPWWzpllLbST+UYTxflCA7UwLxNfpbgEV5fVvd3lYz9fFBHEz78s2HDCE3KWHuvhi
NYKuyqVHn///zIM0NDun1EsIFk3DAGTrQz6BJKS1SCG9r50uWIzgo7H1g6bXIUkYQ6c5z0uizm+R
8VMrX8LQu/7NOFP9WBT6tTg6QL5ZJpMp2lYsL72WRkCzKztKsAQRGkxtecpR2c9+5Mokv53fVQHl
Ct8HN2aZqCfFNQYXDXSJl2PyCIF2F604NP2VXxGm00pXCNrnJBUKwjjQqJjuo4oF5z4or4uiy5UN
IO+b9lb9il6BRgNPVupBmtfx+pZ0mOfOSeSmPiAw7vWPzDNuIodCIoWMERBSxniOWf9Vw17O5egm
uRcNz1L1Uc7HpT0IaS54joMBEwO8sroBLgimUx0W4SAZKOlRykgCBR4Zrql2Bsm0w/VVXUZdTOds
DDEBPnL6NMGErhMY46uaea1SEaHSHu/IbW0w3lnq8pjKhRIf8a4ONGDGEqW5Gy3LS8G5rsTCUQj+
Tv3+eIxb1suoVahXIoT4i+/sZBeTfuhJ59+1W+NOJ6tLeZTrWzV1C0Hg554IIBjATKUAuXaBwkXP
b+w6CSDjdge2WhONOVqEjW7MpyqgYuwiMApv+7b2mKUqQzjVqO04wdIMbhf/Siaooo+Cu0ZkhLnO
KmBM4mFFXj1YrgWRUysJ8khED83btO1KmPvMMuusy3TE/aF17tM1JGg1ecXc+qYSkpoWKWQROIqT
ioJSCIg4sEvShMBknD9f0ZdLCgAaVSCmKa33ipfo986b/ZS0bni3FCQRhRHeyUYIAzUr2nOII8w6
qynJs7XEOke7+RprQNYkJmSwaM4zLf4fH24I2NPRBwV6nbrD3HU9uhuZ7IztYcGLXsm82RqJAtDw
dSuc472xcoHPA3MzaKhqPOSn4lRolT9HJrHxbh56Mkmim4469HlCihogWrcYKAQCC/wD51FYUtKw
HJDrB59itd762spkhXaiP3hUb215nVNhh4O7QOwU3neA0l1E/jVRFjOe0JNOVG0kEia4rFL51S/Q
Am6aw1SK1NE4R+Gsksqct7yVQ9mg5JpqsxtsmYzxux3+UKZDrAQjyjPXt09kjXHIYdbkSMYtcOyl
3VjdGv1TMX6Z6vcM96kjBdeN8bYPlNH/KQvQT73JIqFj3CcyuDCOyvwx1IEjKnDyAjDIOn8boKvd
GBhLaV51amA5toCtaafYo0Iis18/ymDrFzamRQtijpica/3Stig6jjt7j+HaU+OGQQ91AJp2oa/x
Yjxc/4LcKvhmhZ9sEpsVVpC7avMKcko9xMKIcp+l7nQc/Nmb9omf3SKdtTKCvau/Vs/m4W+GGWkG
BJQeVL0gR8XWwefVlAcl1kFpW5wg86AZX1pNkFhyLhzU1+kZR70KvQT2kDetaSTRBAhpc7CjJ8V+
ckSzZ9zPCDdUMUkLqVz0p84dxZZMlUp6Yzp5IGFLlBtnRz+ffTPsFg8SuYH81gQqAX3fE/IEAUCI
t0C84IEBAhJYllkcWTJ0cpys6JWgD75fC+eYVRgd7Ie9wFc4ZT+N6hPAEAWssU2wpssXWnntDh3m
vV0A9gE47okFgSIwytJRRRGTA+c4nBlk8lZl1DpF7008eMrIrYyQYMZCsKbLujGi/2ZNzKUtt3qh
26MlBbkBble59K268pZS++gzKCvqk2tlQ9BhEEKeZk9gm/89KZhMBUoVGK5zpxmr1Yo1faGtbkq1
VBzH12i/7qsbaa8ejHdREZWTK2Cpv80x52Bt8jHFJGGGFkO6b5q7VD8Y43JQckGe8CmPxtyqZ4aY
GwesAZCvS+zu0IPSERJ2GuACBdgJ0l3hQnBX2dsDUQfIBNbo3DiYjJBPokyWU92i+/p7scw9JDlN
O8YQ7zpqwFauwMpqwMg67rSTd1lAhwuSnRC6wLn7EALo++p/I+r5fnbzlA/qgl64emtANm71FG/4
1r1Yj+vjeFx2QOXfmAfMbN/+Oa8sFvvbMHsw2yQNa1vDzlo1VHezUxQ9hlGQLZVnZz+t1b3ut5xw
QyOdCrmGz9crc+tCsD1Ui2jEKwG1m1QjmR1I2p9rPdIl/TbC3LxhO1X5XET9AUVKPwWTiy5KnXmX
+5kJ5rKdx1YrGhmUXeWPzq+hb5V6kouhkOyGDvmJoW3caPZ7SReqglocLoaBJUlLE4B1eF/Ef17T
xVfT0HgDQEID4oPxek2C+GK5wIS+N37ox/KBziFJbutnQX5XPECpaSeS7eKuSpchKgnJAOBHmajS
jtBQryc4/ah9JBL6lutfLQrOZstIEaj+DnOsBrTwGi0fDnFg7iFv9WC9anTqOnEHb/GyN6Ch5FdR
KsYNlhujTAxDKdR2Krxyjon2PCFCAYcoh+40fFw/SxxEC3aMckFTQVBM1DA7loICVzdXp8PsiQV5
51+gpvNizwwggmJ6Cko0KtEAea9vtXf18bpt7jnemGbOsWQW0rIqYB0udR+FedLLz1EqaqOJjDDn
OB/Npp6NGZUaCGLY84AuU0wsSShXR3/sxZ2zWQxzmJvQBBljHUoBaIR3EKTFVWNROu8eRez6rt9P
p4/qJELkChbHnug4tDMrx2zrIQpHFz+AYILZ7SGv9TcbpWuUpgUNDVb5Iy4rc3BAjX5U7SdLubNS
lSjm3wR1dHJBpuYAYszWfMGBYScQKHCCNX7Jq5ZEpQtd9evr4GXJGvok/zHCnOQyN0ZdGzHrhHTK
XZERWPdWG1AgHCQRUNkKDxHAJP+sfvYj2YkgXLzNoiBtqBpZGNAzmWRyVeS5jm2k6HPyOGV+M+zt
+iBYIF0A64VbG0w2ac+TPs8lJjpAJagescJP3Vjds4q981IEFMQo8kGRSSaJ7GK0xttZBSxbfjVy
31qer69J9P/Tv28eiNGEVg2QYuAIsmTXbI9RKBrW5oValENMygyBOWT2CWg3k+x0Gvgs13pCdTp+
MNryxtH6l0RIk81djIXbitIaKJgIOF+MM3R11dgIebMKck7wZZqi8TruYjYWGA+wFruv2mLCe9Zc
PF1LdpNqQ0scfU5F+HbhxTwgPeBwmOaBfiUT86CLXuJlncr7NMgkv4y9N0yhnXbt9/R7npMGIPOv
03M/A70myp14me5vyxdSnXPbUUQGVjlJN2q2n82PefinXyEmuxtFjP/cPbMx4ArAJx2DYZ7WrREu
s73iJjbwqi3zmBStoEDAAfCAVwwcK9Afw7gzxmzO3WJsw9gqFrwzITpGpxwoC7iu4q0CTLcP7gDR
64S3JJT1wSwBFjXK5HRur60Ty1xl6IKqBgnrAQyuf86QjRVtLDBuWDWqXvdLDqZF4FS9XK0/JH0A
E32uCLhjqI+xEQ8tJVo+pRMHnyF/Ex7WPp9yTQMZVbVk1mEt9J+11H2J6v6uKrNfRp+gLQodhZd2
Tv50jahDy1DSMTBbpqH/LjNrbJclyzRlKI46mGkd1W9tebfOogN98UxgzTABNgcx25zbcwQSS/0I
KhAyv6qoirlVQmZfwxt2FHHLsO7BWqR/33xTI0uX1l5qECFWHcgXknvAggRJNRum/jUB4IyiYgIR
kffcxAhhVQVg6vw4OrdqWLr5fK+NHVJccv32ENlhPH2cktlKiyk/Op2Xry0xphtbzlzT+cMSGLse
xhdA/jCGbZFIBx20T5l518r7vvt6fS18T8B4uArpVtTbTGZf4OCSljc2JcVZd9Gh29eo19R4W9H3
ohWImAouBms+F7WxRzOajR9US6raUojI10eeue9vdlR1d5d6aupp3+LX6mYFzr54+uU8hHciPnrh
YunOboybZTebSdPnxzRIbzq/h3Jsdju8dyAHNAF9E4XEC9DB52IpNBVvSAB2WMC3nDq5ZneQOJpA
gYjSCVEz3w4sSGaMn5AkjBM4XvZ9fL++qVwH3Zhl3ieaGlYYbwB1B54+bo03V57jCbbKviHvrlvi
nuqNJea2jhfQZjdGqR/04qOSml0ctX+YwzOfkJ16r6NFyUPbKo7rMhM9lb1aOxUiKmvBB2MJ82Jr
lg0weTmoYihuDiG1uPK0GMR5YCG9/sHYJINdDnOmsw4CvxUG7JFM/w9p19VcN84sfxGrmEm8Mh2S
yraS/cJyEnPO/PW3Ie+uKIh7cNffw+6LqjwH4MwAmOnp/rkOJTR4oDSyWWO/WHFe2cLEscdzQZb0
qijWtRZNnGVoapaP2a0Mcl3hev0iTdD1M63Eb04kSH5tvPcdxzPYEoreSTHer5QoeXaE8WfdPp3f
SPblw24kk0egwDtnSjrik3VhjkEKA31HUXg4b+RD+5taoZ1bDNrJYPJVmVSfKynASREpwEeyeel1
ifbAj8nSQY8G2TBa6Z3vOBbZuwdrkXEQvIklWeoAMhdfn1rgCRBAm6XbqVt8FyHEBgWh7iQaVoQj
4XP0Sf3EsX+0r6jZoEOIkVzcRZibQbIZW1xKqeqTphx88CMkz3JaY/5RbuRtszA7s30aN6W87MZi
uDdJlc2WmpTSc1KlIohnBKN2dN0QbE2YAeiqFNE5/wvZB8LvDXr7gcyBVeTxVqakSYNmehKWpwjS
bTqwXHr2aas4m3Hkw/u9YHwsmQQQbGYC6i8AaXcQDSa8695R4tlboH/fHUhirKaxOeIq0efbgOl+
JXVqEdweSZtY88bNPh+YQV83T4I0HJ63OJJUJl8XepRr65ph/r01iysBBaZTrGZA4gxb/bVp4Ffx
EIOnLc/AmyYmEJFc1EdBqQV3FVBG66vtasPlx9ZIdrsM2q9lW03P2PAyO/+RP1AyMz+U7T3W49ZB
yQw/lIrwVB6eYyEVsKMNal5D7vBWgDvj35vCvlyWWhcUY0CZSEaBub+mlOfEjYN2ssCsC65bk5OT
D91qZ48J8UFslG5LtxJgCdVK+9aSFt72HUYxALYUYQW1Q4U1kRbSBNXbOExfoivKo0QrUZNhJ0/9
D3rzqB0wE/DU3g/PGsxQ/GOVyR1ystXQItXiYLaLoLrv7iUo5CROfBrcySVh82lArZ57yeKtlUkI
SpM2mRLPSSD4o1tfj5ieVB20Pdwp1E6yJ6M/bnF9hm7g/on42z/flsqkhhHMyM1amninnchzA26J
GBfXyMqs6YqPJzjMErt9ZbJErihb0hkVmjq6LyXfGgOJ1TyN0f35oDvMrDsz9O+7ZARqu8WMkiYL
tsX8FRcgDp7n7HONKSAXynMQP5y6xD1v8l9i720fmavqUm9raYxp5A+eHFKacOnJ/JLaZbBBrCzL
uaqcH3qovz8cfR3SHPgBigVIeAJRa+AKetCD01ImJQKNXWIrXynX7exnX3lF2uNbxOuL9LdN5hZB
qsWI26RLwgXEm5tpoWd8Ijaq61aOUT8BD+8v3KigsfbRQd/WyWQAc6zydB1aJJmXSbLoQFN7Iu4q
eguAG5ReVeWgxo/D8M0gE/xp3uR1m3ZlmInXiWxaQPdbqshJnYe3o91OMrE+RcKK8SbsJAhcQ7xv
TnSIvuFORvPWwkT3Fo1dCw3FMkykxznxpfkyik7nPZ9ngonpoZD1opkR03Oy9oOlNpC/qrutvVTT
gjeicuyAgAsRdEIw2sHSQCkFFMpTM4/QkNNPJuDfq91e5ac4MDqrBY70HtrunzROOuFaZS4bWTIl
fd9mZTiG6TUxAg1SmACFI9bS7XYrLNnB24Nn9NDv35bKtq+aUtzQD8kFJBQT+Ij2ZFxXF507Y4y+
OWUnHhfBcQLb2WNie+lVs2kb5BMx1LzCqR+wrSflpIV0dYYj8Up31MM/xPXOHhPXgzmVepRREuP+
Slq+GsrTeb88vnntDDBxXMITAQ4sy5Aep1QrDfDRobS0E93AjTcVxlsO/fvuzAEgl8jb0pdhNSdO
UTVQhfjOWRDPBBPMnS63AkhkilC5aQLzES8qx7A3u7uuAV5rwNrFayQchvZuB5nQJpXZCeUyFqFZ
/5hat0kGR2h5czNcx2NOa2mth3HJ0jLUv/YvFJtd27k9NTaaJIF6ITi8U+yockEhh3/lEJaLTAWl
YzJI+FKTOTkjtFIWYhf146R8MSevR3f1/GfjbSKTPHpJTkutwzCV0PuteSlsftU+/E8m2CZMs1US
1GzWIlxi0V5BkLQgX5TBeSOHBc/dvrHtuUJa162LljhQrOaybiHe0dwWznKhXLQPg6/f9xjrJOH4
ubuaTv3P3NM4P4CXhtm3AJjrwUFWw/+hD2wCkgchjyfta3Uh3S12fAvYGMq859d8/BB48xWFzSGi
vsqbBACidHNlWPqL5My/Eq98KG3pWv/R/yw/R4bFe1YdX+12VplcYnRJD0U9yfAnTyAWWl2udkGF
uVJ7cBtLAFU3RkC5Fy2acD8mZMzng/gZcoLstEIPmooNowxFuILrtENFOXGiewkEhIXPrygf57I3
Y0zQz7lJ5CxBiyOvkLtm87NuFJzGIQ2sc+thbuTionUEgjYmWOKpeHB5kk7CaeBesY7TydtK6M/Y
JX5015AmC3C1KEJ5mzebFadgiyyGa30bHRIJ9/XEk7P8l0j4xyZbVKhEI8ljgNRw96e3/sQbLgRb
6K0pFD3ZEYK0cXlnwb8cp282mftBmeTmLNbgUv8bHhKHlf9bbYbLF3F893mzxdwNsjwbUEsSgAS4
Ma9ewX9edG88QJEOaKvV58HJPrSYX99SmOT6y/VZ8WySCHPaqH3rgy7nscTLuxmATaJQ1OkaQtPu
+axCffuMY7KIIXBdqL2ER3doGKcpvtaapy56aqa7bDudN3QYZAqESVQ8ayG1xwRZVeTiMjRmTgkW
0/ph7Z3z//7x0b0zwIQYATsRpM0VdP8/b17u11cpENJ5YGIsE1zQNk+F6LB8oGDiHtxDuP+/5s1d
qPXpumxkFkFVqjtK9xRpl0sSlDqvcn0Y0TszzLWnbPo1lQeMDSuS1bsKhmwlr8SgLZhDGghNSCcD
DJKmH2Hm6SLmXfIOsxaINECqRIH8rITbmnXJuuUZoI2POh43rlxajYMXaHzRWykUl4bVhsiwcTcl
9l9sHv75j3roNGC4kOA3wHN8KCLmapctwwq2PuP7ll+JMacZfHy67QywwR31jTYn6F1OP7bn6XI8
TT7IgmInDfpLOr5MbtuL4vn8ouTDjILBPxWKBpgmZGGq66wXIGqFp04eEIiOUwDangTyCiVUilZt
LkAnHmpIn4vfexMIpnKPF/aHbrX7CfSiuPNegC0LvdRUgDHK3irqZxVa4kb7Oe99sQtbqbDPL/kw
WHbmGC+OxGiQBqOLfCJ8TYtA/CUbgdH+PG/k+FRQiQncIIYcDZMuereoCQMSUkZG4dQ4K1rD2M0r
9ZbSjxYh7zJ2eJHemWIOWkEu1KyUZoxfCCj79CAeg/C7MXOS8/HZimlDDH0AiiixZ+sgligxZEsZ
1i/JLfHoerbr8Tm7zl5197RA5NSbDj8UUJ3glQHdG4iE329htqgV5lJRXdCST1l5l1Sbk2WBkfB6
w8eX2Z0hGvm7b5Vn0yIMkSicKHN/VIACtPpM31rg+A3nQDjRoUq0bTgZ7Xh5BtUAxlylITN+KEZR
lisE+aRur0UBzG1ab0kjqCrjHxxfPLQErBNYRUxDx9jt+/VpbS+ioJALwZhPjgLUFnTlXyQzdvXB
dHL0qIXFsDGK4erRCnre7EFYZleO5xt10r6bvXadx+MfIHlAzyuDxgAocsyTvv9JiVQqvRaBEr5q
pnh22lUNSTVMiq3W9WK1xsQ78g/dd2+R+chGMcti3A+Rn750qRW1IC6PXTGzpDspsUENqntAP9Jp
5/ObfxScAAHizJIowder7+18qzXmZjP0RfAbkjt1oj4Z4MKwOpk35nyYyPeGmDtNOhe9TGJcDQW/
fhS/FWiQ0AAFE4U9NG7kT6+orwyUFKar3Y7h7HeecH9+sXQP2Qsc5Ah1rBMMHDhN3n/VNS30VskE
0x+Fp7a/GVqO1xzeR3EXJeitgQDow1PMrOOsr5cIL93Grl/Mk+ouPhFt5Ur0mt7qUP47v6DDrwdl
NpOCVQnUeN4vSDAnsvTm1gfldhWTRxM3Hp6Jw7siZi//scGcFPEE8bCVTjr37u/nmLF8+t1rKkFj
Lmn2LAfnV3V409ibZE6MXhYXnPlAjhLI1ocNwFmCLf9UFeADQa2PwmZ3lTxwC6ns0CJ9TOysstWY
Kk+2WezL2F9DGdFHi/vaSXJFnytLduiHb1vKVmTMtm7q1ZRwk/KaQLfrUwOQ4Bflimqb5g5m8svv
83/l7GFXx/i+kRfdogh4U4xpZtXDadMJJ5Uc3in2G8gkTX3N1CQXVNOXa5N8AoA+w4kBLqwL4I00
3e7bdftSKSsY7WKjam5aoZhxN+9JWPWpyfsx1Bgb66pBuaqIbICzk8FiZt2CTU6Qb8Zw8zQP9NVW
flVjdMVNMC2YnZYvHKflGWTe2XHe5usqAcdI6TR/R4oeRH7vtEEB5QleVe3IhzDdJGLOlRIesE/f
tC+MXh9xQpWqZgvanYEJIM6Kjs7lvQn6E3ZnwyLrfRdNMvFJ7OBMqgFMyDzBzTGAevdKYmUl4fB1
9gWPY/goEveGmQvBLGyJqk74dmr/SepPZP3eDKqzdcGgltaE0SrtKUlGXtahEfDBY3Y7ylx4hmTR
SlKCvu+fQokruJFHSyWxx3sSHx4VoAvVcOZTXm42B2Txphjp0sb/CIdU31WAqzaoQK4+t0Z47C1v
1ujad58yAWB9G0HlHogn8669lqzWFlz9fgqTawrnar9zeaCOnefNIpsMhE7pdAEiZNVl6uuwSQcA
CvwHfpo7vbZQPfzKH6E4OhD3u8q4LKQeQdmigO1KBAne2FwsdW2vss3xz6NQ3yc6xkqslWXSD5B2
xWQDbXzErnGdPK5Qi7dpQyd2uLjhI9/cW2QiolOiQhiljvhas5nPA+Z6HHGtoYYtFbKTKnPmjlL+
kKZr46qTLNlg1a4fhnVrAjGJFfeP1k9kiWCqDe1uJreuZNSMvk2KMLraoHCu+IlDbPmzbvWBfEEc
nrTJ66QIG5kYvMD8HObocCtnrjnw28WQBCMJFBMgm7y3zeZCjXJHjL3S/LaCY3uBgiroBM6v88iZ
9maZm0+u6GWBtFqEsu60swskvJU2T+dtHN/7NdTowfhKIfDMXsZ5bc5JC64hQ7Jo8T5yoLKTiGDL
ociCJJQ/ZQ/yp/NG6X593M83m8xRFVWoPLZDDhbrrXV7tfGTbLEU3Psh8GmVETde6H3tnD0m++io
0g7JJNO+iPzS414MjqP1GsgsT7rG3f+GnIxH7aX/CUE4R+Kk9aM8pGCKRgHflw7qc+YjbqnQN1nX
Rn436mJuqZiW7Nw0js3bbImMk1lVo+Sc315esmWCdd20Yo6SAsgXDMLJ8QC+O14E8kwwZ1UlKiV0
arI4eC2zg551sSZrsVdPOIFm1OG3lA+LECjCgQ7aVCHozsKp21wrh6gcwWXZoKO2uvNJuaAa3aqj
FE4/nMAnZVHWcCgHn9/NwygEaAQ2QYYPVtD3R9eoNm2qlnISoEnvN4LkZvPwOMo9x0+OdhQ1nH/M
MDkmlptpjWQJD+HhpBnAGec/zq+DZ4BxRIhXZtWmCygX1SN0tPSiteTGOW/jFVzyIdJ2q6CRuDvn
5ylK5rYXMAN3krzxGlRHdwMw9qDfl38034RTbDcn4WfsZRe5l51qjltylsieCz2oic1M0IVAWD2z
2iy95JHDHmYSKhYG/kxa6ae/YLe+qamqEnWkMuy7DoLnep5PKCU2i5Mvm3gJVsHZbqoU05NxAvUF
Wft8fn/pN/qwvTvzTGSnBhkHOdYEvy1nzGRWLoCKj33eW1tHntCevcGVueecQofJemeT8f8pI9PY
p5AcmEg4VFeRfJ2Yl2S5mSNegf/w2v32ZGIJLaUlU8q6GBIMJ6X+/EBZucqg8MsbXk3hKKR3bzN2
NrnRhLbrh574a6MA034pgxO0n57Pf6sPJBD0xbu3orz3lawX2kxXyiIcHNBLoj1YoUmA0SdAbyhO
NnfISXaqK97ijnxkb5ZxUZwqSzXOJvrKDWR2xtldy1+5kThr30GSQn3M1JKTWY6OuL1FxisVbcjn
KMLzaBwfZkBWpa54UAdEwihzClw8S4wvLtvcZVqWp6E5PKBFbkWT4Y3zdaNXp/Mfj2eIycZ9jVYa
iOiEwMTtHbwkK5p2RveNy/R4lLH2W8ck5UYfARIR8YrWIrQ9JcVqxdvzKzl+6O2iiknJRT/IlUBM
TFigHalijIa2zbbwt9CbwflAh5EFpkwRfEkYVNbYfRPGuTfNwvSB9rXEJIMW82JVHUd69vDr7Kww
uyaJc9M0ZDZ8fXLWJdCFn6vxMKhcPM3h19nZYbZOEIZ+LTAK/deLHENP2mnNrAxUcCFmNB34+pQ5
bfQHGRdVlb83kR3jlbJZEcu8KkLdfJraL0s12FXt5mqQJpyUe3ScYdAa2R2EydCJZyLXkKe8h9YZ
ZFCTZLNSSbRFqbzU2k6x+my6k7bJwxzlSVdNj+OVx1v7ZpmJ5GpqVlnP+ySMfi2A2YxXyY1+L4MS
x5W92oNMCmbyODF9HAm71TLOOczaMnapQGfZaMexAncY2Ia8xZ1OsceTBjy+sO6sMU5aiuJC0J2l
UjPRSbWBSREtzbBAH7vcQVAUBOz1hVLZuuQOX85v7vHeGrIBMgdwYLMiQeLWS0kVGSg9KusFMZYH
0CBzXPRf9vLNBuM5kNTFm2dA+YgO9mJkCM1440rCwSb7xRUvII6zypsxxlmMtUgHRYhMf6rQtZH8
of4RLbyr3XFSeTPCeEdSryUK/3ERxhXEJqi64ikpfqwL5+17ZAZDFwb01lVMm+vMWsRNjZUZ/Jzh
tOWB2Hgoo150TWZFMq+Rf1gP35tiVlTEOpRFV3wj9bS8wiVUTG2iXYsSUctJJIddmr0txtvFVdNN
0udJsP3QaccEsDkD0pv1ZRuAedHnDXgfli329pjUHGlxueQTJq0GYpGb1xGWUHAbf/4h/5Ah0wow
iH8+qnhLZAexjaE3W1UCJ1oWJJiMg/qRYP/owOBtiU6JcbI/8XoNrUI0v+nTk4WeJMlQC6Kxmb66
RcJV10SZm5UVxmDznnOBO8xVe1NMNK95rY2TnOG6c7W+QBR2CJqbyBF/boWjvWqHoKx4lV2tvLf1
YTBQwg9QwOCyoDF2xWQgakpnB+LINbo7aLy07d2o/UducnoRp//9bYUJOSLn4lyPGKWUMEE/zk0g
NbON+VoOacpRlgL1P1RJcJTiszEhUGZGMq06XvAEb1spt0hxMreVU4043rE3I4zfDznA5+aAtWDH
1v7HWn/Dy28ekz/J77vFsE/puKpADyWBdaCL3d99ZLmxisgtA8UFqvlWfzgfXZx1seixSq67rtDS
ImxAkSxGbidC1TbytFTkofR4lthiYCzVGehuI7QiKsXG0Yzhtwh8oobVOrI3YiRi9as7cHO451d4
nI7f/IPtmEVF0jW9bpQBlRxovmx+epVCqL311MEaOcnq6Aqw/3z077s6xbBJRbXKaAbqZn+Ly//1
CtwfZz10o9hiBKKE8hObACAZjCsWmpaATWWhxCnpJzonk9tYSI1sSFmDeS2IwxW9WTOZOnWnLZoM
1RdY074b0fPEeVIcZ/fdv8/UpIlex6M56Sg+XCa30632lLZW9WQ8rM/rZRZKtQdRg/MbyFsR44hw
eLEBuQ1CWb6f6/a0FQbH5XgWlPdeoCn1LJkmcAzadNuVvxLgUs8v4fAauPMBk/EzbU67Odv6NEgC
8O+dgDYBQqK+R5nv/9GFOl6OKYGSCorpGqv7bhT1KgsyxoqyPswhdpJGnIvzvzjBmwXmpJilIZMg
RJJBjN2ZPP1keGkYXWJsPA4wG+tUJ96l4nBJaGCh4UF1eViQ2wYAuTws6DRH9a+urJ5LQ3rmfKJD
E6DwAnYV4Fxwrb53gjbJpVWepQ4z6aKd/awawIEjUJ+0l8bLYC8PqcO7uBxv484kcxIKXY0WXb3g
jvs6XLz55NNgWKoFJRd0lDbByp/OL5Ku4UMqAgYBcHURZy/7Yo7IuOHFo4FTCRq+KLtajf5cZx7a
FHa/fD9v619W92aMyRRVLudm1pM8bEG9doMKhKs4dKZhBF4OUxQpl4z38MTarY5JFDNugaM5EFok
qm2tue+r0cqMyDZrzg3m2FXeVsbkC0Vb25xMGMmVOjQD27BNS96hwTNB/747mDYQ400YdwfKF1za
PeSg6tNgyejA2Z2VuIR76h52JLTd5tFb285gkS3mvGqd6Sdy0oiBGQvDVwwRKY1V18ImnEg26CjI
Nl3kzlFZpre92kOZRF/nk7qpM+IEqMLLpVCM0NDF9Fu66BjhqmMDjCtLT76MEllvof2Rl7YyLrw7
5SEUbf/zmYyUywKUYDIUCPPOa0abqnEvF8K34qW8FBp7dlBJBriHN7RDN+VjPEERWlXAVAYuufeb
ZhZkylahysNytVXFm3V/Szi+9i8re7PBXB+yctPXqQFRt1BZy7MJig7IqjoUkYmeCuoIoDr5fwAZ
qAufWdmru+zcodRTSSonxNJ6t4ZNQAV9xi/rTR6oEBmPXB5Gm7ORbEuDVF2hCKOMCXB5dcBdahud
V2QOJyPRBHBuUUyCECsA2ERlFvzoikq7LX5KT+Hg9ynMLSschjA0vOkkPVyTpdAR6mzb0NYWTq2b
Baur29LFAsggiDUXe7ycb6iyIGeBh/n9zST7Gim6AlilKAFXgD27glU5W28PT/It+ZamlujRvq8s
QqlLja0/wbmhkP33atmHiZjkxOxbOEw8rPfFFLma2nNC4Xh1AO2iVkdkItK/73wSj0Si9dNE/E6R
rTG6jLPvqdRZWX7qq4Czk4f+D7Xdv20xkT0XE0DelZiCP0KcHVrEIO6GafBwBgVg6VH8Ba80dOgv
ugY2LQCSKYbm/fKERUqNQSsxNXMqH0VbeK6c+jRZk920NiU5SVwe3Oww6tChhfQo0ALgw3xvsdJH
dU4rcMxJrS9vz7MR1NunP9lIlC2oNAuwMybz0YxhzvDYr/VgIVZ1X7rlnTpbUNesZWu47rAovbR4
hd1X5aoPgb4zymxlht76VqUD+r8kleenTa2m0yIQMljCEtWxt3S1/L0bmioOBMirb09FXRcBLkbt
NQh7FtAepbp403eGI/ZxRIJyyYbZUbcV8Eop0fTZL1VjVcJoAS2XJWoCVKbLtmxcJUqrn7G8dOAQ
z+BDFiFj/oShG0mzEoKKphWXhfa9rArzKU6BFfdMLdHDIoqjl3XoFS9e8o33+qCr/bAbRAebhyhJ
sMUc7XUqjcWUiHnYaLE19dfT6m05fCr5mZn2qv4JEaO2M8ccxamgJCIZJc1fVa8yw1K65AsfH4bn
zgbjVbO8QvSjUyEPVYo2COZOajKf5ni+0xPdzvXa17GLrSF7OSlvU224m2TNNUXz5bx3HwbQ7mcw
fmaQBEACQ4mDvrmO+smCyG40/I82mPNflmshM6iWi76uJ1XbIJJm1bzZJc5CCFM1aEo1Ks0NQlSS
8c00nV6iDKT35zfruHr6tlus5nJmVm2BCbMVdXbFM3zMBM1WDmXV3pmdziruxIGSFfKS3PE7ZGeW
yXIbeFyHssPaQG80FbgaKg6YLW1BOeWXBGWl1Gufzq/0KJNDroDKqkJ4C2Co93k1bkZFjidYBG+z
BQ1wWzY41TkaQ2xI7yywDzkVI44dyLWJv+g54EmXjSxabXJq1ufzKznsH+iQKINyAe4wEMZ9v5R6
KftKKRMwtYXZPWWuodV8cGBpwEDTcn7MBcwfLg3TXDrBmBlwycyzsckkMpAexZhW/iIWgrUqj3kT
qilnB488ng6N/W2G8Yp2A2W3OgymXyRG21jVlmrZJyUq0auWIY85cuAFB3NVYCSXtNfpOciEsVga
ZVSho7qhn9W7xPoqOYVDYqu6qJ7aHLgveivEdR7j924kubg8OfnLfMF7rrxeo9+7zfsfQdPq7gbV
L7nRygSl1aWwt97VbrTPr4zv3hRBfqK8NFGUVELxWbsz8VuWq9T5g2h8/xNo7Ox+gjaWmpKPSRxq
0qV5Asls2F2IqCgXtuhRlT8+i+LHL/3eIv37zuKsZWuSj3jZzuC86XAe/VJx/zgfJx+P2Pc2qFPv
bPStAUaKEhvbYmZWJvZGBCvuHSP5qahXU8IbEuKZY44/CJb3LThts7DqzE9gHg2FeLLX1lztQtcu
y77+2q05r/JLz4BzzsOkgk7V2zkTGmD2w9QHtzKq2KBNdKAy65/fzI/p8/1mMulzXjFmWhYYsZSr
F6FG2WPijsxwfIKdOmq0QhBxJGRhDuUfR35JIDy0XETeSqzfcaB7q2/2HC/hWWVSW1tLW6dVguCn
KfS1wRiK18vyB3xP77aPpfFRskZJGxkV+ugrJY0oPDFz5sYqIVOIsc3W0r6k//m8e2+RSStZIhTY
UTw76zVQ1Atczv7HjWOShhpVs0GKefCzQbK0xq/LyU5mDp/NQZGeLoPIKJrjDUZY4qpMrhUzyioB
D7AumG7oNCMd9emD9oYP1P54zL03xjh5upB1XQiw/aYa2X3ljKT15h7lxOK/8yC/s8T6etYMHfCV
7RAIZPk8yP3XwUg/GyRzJaN3Bc3gvGMPo1fGe083UNrG/96nwravFj0qQOk0aA9L4TQZzxl4Bph8
bohRM0OXJwsb4asIzbU48s7nn8Mw3a2ASeYxyQ1RgNZKaGrm7RglzlbGXlLrf+LUOzNMEl9AJF4a
JK4ApHENpXOq9mIAWPr8Wo6demeFydqlIOZAJQNpjhubI4OMo/81gXunDtZgveDCW+hv/nBGyJCa
BT5fM0U29wwF6PFbYELDVcNL12nACxUFUeoMbnmfX/ZfhpCq1hXu7Iuiy1npYUTtbDNZqIulBAoD
cDzjprpX3f4qXewJI1bXBsJ4dWJbvSi+qrVf/0n229llHF5tU9mc4qEK1z47dXLzWFbbibM2+Whf
IXJOlQ0NRWIvxdsKvSFx0im1hAQhDMOPAuVUB5SuKXV6TgQfPNSQMXbW6K/Z3WaMrI3KRgTcUU3V
wtLH5YtAtDCBBGAqyMGalXbWjta66m5vNo68mleb0DozYAKbuVyAf9gqk+6PPi9af7SsQ8sYzDbn
mTaX8kDiUALuxiE/DJBoJiAp8fGLPDW1+ufFpVSakNE6v/mH6UAT4c+YSvoo/JsWZSapAuiK6rmG
QK4R9MbNgErOeSvHgbozw1wOItKgnWAsBpCCkkc8yTK/xKfeEcA1jGojF+R5eJvbmWO+cVNM65KQ
tApnqPZtpZ2kN43+HZz8RC/dmZyatoI8O+cjHqYH0DroQMJihp8dC1n1qoq2sR8CY61Lt1OTLcC4
V2fL6vStSdcYhQ1t5tC/HHvzzij9vjtvbjSSjDUedq/zBRseXpkDHMv6JUUcXVXXMu2nKZbyWUg5
qz08qHaGmXMkT+IR2m64iNUrCFIr/Qpl2OfzXnNswqC6gjJGolmsXTOKf50h06J6dYEHVPvrvIWD
8gmSAUHbXQf1iCGyGleCtqyxKYCXrnU3j5JDl7Z5r7kjeHJzL3aUnxx71M8/HCFv9tjOE5omQidQ
yb01HB8VZ6PkVQTXMMVdfb6+FT3+Plp7XRxg3cB3v3eOQZCzuqhhbYJI3efxhXKLD7e5C1Dr9+0O
KlddiQOL+khk86DP1PHO2WaOZlKSba2iFRoL9Z2h+IJ4V0cOZzePbOgQCkOFGVQc0Cl7v745knNJ
bsY4iB+70e6CMiyvCgmM9+bN8igDgWSCxueSh+HSeWYZ15+kfssBXE8CsW0Er8um/jMoz9KbFEJH
bhwVkAlRhmrBFH05xuAqkjEyOBkXBmZJchtiQWVjdY3SfCN11t9pUjw+i/2WkVCaKvFW2Yr8Zzsv
KTBUYK8o7RI6X78GVcFMl1SN2echTYdvWVYkVxWBIEWp3plRb+TWmA/aBRBSTxoELWw8ZSFW2pSb
imJ9oUSdMxuzqTqV2Gz2IsstnNuMJK+OEtMHkkE3nKlYxUfYNVV7SbJkdboOx7UVkS7bLK3K9S2M
xLwCUC7vx+u2r9u7jphi5ahp3m2WXLfKTY/SEyjRyq4r3byTMlfXt/RyA/fqEhQqqT9lFcLNNnRV
hIRmuZj3JiBQq7NlpWY8lLEkof3axisH/HmUmt8cBZ2C946SyuWgp1ut+STy8uynSCpwBP8Y59t0
mHhOSc8W1vH3tpizZ5bpWPo8onrvTI50iZKiq1o4bkCrAvoanxMCRzlyb425F6oobaM11UbBGqqh
6m5+8V3b0IMFs7PV2dUVuLJ4kc0zSf++O3IKUDiBAhkP4qG6qaGnNOacr3VQl9VkqP9JCgC0aN+x
vHDQ65KLbVxLkK/GfuVkN8sF+WReDm703AFUBn0W3iP/OKTfLDIPVmGTmmSZMd9YlxfN6HaTYDXR
r/Pf6rBKulvWhz4EEebBmF4b2MoPCUjaS7Dz2tsFMDYgwgAlBV4xoRwMoBMcgenApB7mR+1N4VzG
jp4S+5/BBEM2xJCwMKEZ1dY/Vbmy1vqyJ99kk1uHor73MRL+2VTCREKSGspSQOA93BavwVpBJhZC
o6gllvgse/Ryzyuu8ZbGRgPBmP2oxyRIhetezZwSWKm4G1y15b1vj4PgbW1MEAhQ/BlB1p6GzXbR
SGESfz7vLLyVMEdbTapqyWMZfZ2itgTZ7dfbPr/Es/28GY7fE+Yoy3WjLuR503xxcrrsZpsvu+Tn
eRO8lTCXkFIC04NiAKyezpslgVy4aFKniB6lbnbOW+IthrlyREQd8YKp0ZlaA3H6gpm1JHo8b+IA
sPQuNbHCvPMkkYRk0GRGawq5j0Kxis+NaCmG1WS2cpf406mxVwyL8sYkznvcB46OdNE2U+9EIyCS
4ujySzV/56ztfLxC8O19YlfzodD0BOQAdFit8hJP6C0D8DywD9UeZR9qCeeLcTI9xOXemxzVIanE
ro588bR5y6Xmx+H6xbjSQsWWQVNenLgzQ8eLxLAbhQuIGgvlmbVmaEeUB3zNAn+jLVkKbAoo9xug
WJKfeOWGY598M8csUMkjqVk1DOsr8ksLyq/sieic7tuxY7yZYJLeOMZtFYF2xJeqyV7S2GtKweK4
xnEQv9mgv2F35ovCmklJkaWYl5jo3KQr/qKT+eQhDxZXsxUXg+yB9PO8Vd7CmBwoT/JQbOYc+dr6
OR9OastJfrx/n01+iyCpDaWRN+TH0fyWT9753/8vyeJt15jU1ysdJtUnjCwml4MDATcnU/3hQrVO
NKDKzzpUNm1e7YO3KCYJDqvYGN3cZ2GqTNY8iNb2B7wvNAe+LYu5LPXrrJb/R9qVLMeNK9svYgQJ
zltORZZKsyxZ3jBkuc15nvn170D92kXB7MIN90ZeOKKSABKZiRzOqSKQMwpXCJU+4IIkVF3RiCoj
OptexsniTQZxrhHbEpAUc4LXU1wexeW6V37U4zsReBWSvaTRZlkaY/7kNtN6WUVjwyx4uujOqMIk
sVORg4FsERAASH8gcc9JR3IulsbYByGv+iIUYY6M/NGMQCdP3BncWEb3ZwHLr0NjgYLVflm6uYJe
jHUDq14/lEv55bK+7x/S+TnOqLs+rUIXTgm6Dlpfj0/muKJ7jFeopRvye1B5FsLod1uvoVIMNdYB
FjHKWaa8AqtqhPKVbn0dK87lNe2fz1kco+toxqwbQqg4yaoiYG+1tU2mZ5DP2ZcF7aaiti85qp4b
ExtHaRGaGl7j7dfOxbMHtQUNFH6L1wSUMJAHKL4zifbpFrOU1+kcC1IS1rT55QN62wZjx4nyG6E0
5F5eGz2T385MUhUFsNgSOocYJZ9BKzlLUZYG7ahahFyNxWGpfdW86ddDy6NY333r482oIwmLll02
xabTbnbSKBgKRrEzVcPbVu+us1a0OrN0l7Ln9Z3sGtyNPMZsKCtYCatsCX0wv1l1j95ZHr30bvZc
24hg9q8OxSRcqxC43vKIJElmadVytY7TSZEMJy5KNAmmTrSONsmGa5iA66KQeaN33I9gwoypmute
GMwkSIPuTQGjgWmrh+ROtVvwd/NQN3ibSv9/cxmqrIgNABkbftUmjoKMVM3DhuRJoMZsI2GQBmUg
g5keU4L+iOZ7YvqXlX7XGm4OjYkupj5P06lC+2SYuyuyQOQ2FZ7/QAQt5qN2RgCbzYhopY6Ms6br
/qw8dMVd2DdWlT9dlrFvl2CYRBMItprIVufmsUmVxYh7v3P199nRPUxy2UkQ/aAwwaXNmxvb3baN
OEbXwVmXEhnDzccsCS0Zj99iJn7YPF5eFU8Ko8xVESKBJULKMsPLP6GFMe2dyyL2L8xmJYwOrxjX
kpNEA8AU5hVUr3SK6+iaQpuMh+mFC+VKzcxvNnYjjdHnumrQcgHoCgATtIFiSxgspkwK2hW/u2MH
ChOuYyOL0TttNUpFqPGkT4O/R03GI5zUgS9p95JqCLpUDWV31IE+X9JUEfqhXGhTbQ4CrcSNZ566
0U/9fdvOEthtK0phiUsZ8VdpouuGlhHy5Us1yj/DkTcEsb+av6sVaMBhH7tCGytF1qCvFfwtaIj0
wVplXda5Xd+nnSUwam0OYZYl44xnmoqZhAhqIJeuhuliXVu8YSWcRO3+5p3FMceji0k9ZYmeBEn0
lQi+ajz2+SHhDSTu39WzFOaIpnBOMoVWkvI2yOqTItxXmD24vHE8GYxGm6k0JFklqv6gOUseLOGD
mT9fFrEbBG3OhomOuwKo47oBQM5Rii0l/Kup/+pNzcmVx4L8JUWFe1kcDUx/V+zzrjFxsqQByGaq
wyLIcqcB5HituTqacKURLQaJp0l4vCect8y/WLyzTCZYBn+GKmKGMgXHJLV4zQGl6KFGI6UMZp74
G5cHl6N/H3Zq48OJ2kRdo1XAp9VCe5BrPy3AZFkbqHe2vLVx9vMjnN7I0pW4GcuPufPEmh1aaa8O
bW/JD6HTW6utHqX7yaPdPwvAO52V46/2o/Wz9nxs/UZ8GafioAN/2Jdno3H0FqhgQiv9nFKCcVm1
ql0zvVnUK5OSRYf9rTLI9mV94tyQjzBh8wFkTNS8UXHLE2P8GmZDUGrdvViQ+/8mhjEpuaHrbadm
YQB6M8DcVJAzc27GftJRR88/wDs1EJsxV0NT0DImdK0QhNejk/jdoexsWBSqpoUDHhs/Ea2Zk6Tb
3T4DMZqEOrwCrIzPnmyW465RAAoehGvhrqL6OJizU8Qxx8jsR2sbOczazLqq1WasBeCLSF4MwLHY
AfGjJQPyqT1EDnm4fFz7V94ADoOuYpzQZIcy6yFTZ20EHpJynzwQV/IFTJ0ChJzif/Djgd1dNClD
BlCAJVlm/JvRToM2SQjVEbNTCok5DQjhOVGeEEYFtfkDVlAKfaFFjjh5F8lfIfnC2bddT71ZCf2I
7XWa0Ps9N1p0FL/Fg33dPVPWd/2lOuiufJyMw+wanvMnQ5GI3DZiGT8nyHXVx40QBmbjG8jd9m8l
r6S0F+UACQYoKnh+yyD1+bwyuVIrkxBATQipaGXtZBWcqGO352krgTmgOtb7MmprKSh+drmlf6V4
lmoBaIkVmj7b4Xt7UziY7ggun9met9mKZY4sCY1iUCMgBy7tAzFdaezAEdU7M7eOxdtB5pDUcBQB
Ap3DPklPBDh0EY9vaddKoIcVOVyMx4Kzh9nBQQvNCJks0HUfltYKD6iB3At2iYZ9WzgoV8sVrwyy
a3O3EpnNGzWpL8cMFE/kviXATQOqgK3b3XtxGt0pAMzTFa9NgSuS2cZkQsVCXwEWnp8mdzyNT8B6
R81iPvauZJeRRYnJL2vI3qXWJbzFQX+ooe2KMfLSgjqnJIGVvGwX5GQwep+uDrBk7LbO7T7iBa0f
yJxsjLeVxxj7ugoJGbVQ8On8Wnwav5JjASOcPWh2Y4/+eFy88gaoNfegaDt1HurgHgWKqDix0e7F
QH+ZKYNtCnh8zI1H808uRegPRoX3W5wAGv1d6Y8qD+CAashvi91IYXS2r5eOdMoKnRUw5oE0Kf4Z
ev/yCe4ghagEPGSAs0KiEsaLkZKRLta1CZnDdbBEJEZ1kPZU4NZoffGuky31m3Er2RTMUHOVa3my
eA51d5UAhCQKrDQ6zZkQetAjyewSkPPq6nzTrSinLAS0aLwkKUcMOzZBZDxH4qrALWzAuCYIAcYj
b+Rce768nTwxTG4ULet5qHcjpnVU8AMt0WSBluCbrCUV5+bRY/lNOc7bxrbmI82SS70GMpSk8TQB
1Jhmxol/970OcsqaYYholTYYc5KP2QhCbzEOorf0rsfYvJt6GZ1sLACcsNqR3dtrYvPp1fbtGNB5
gSOuIwfHzpyoIzYOJNEquOjaE31VrcOdADBxuDtKmzMrN0pqZ3/wIAbb2i+h9GQ38YlRpKbQpnJ0
NACuQVrfmO4yHin8R3ftb6e2EcJsKenXQRln0I4s97VsN8/0VYU2aVt3zcw6aVYRmNcT+lNb4Ijx
Ej/7PnAjnDHWqShHXSoCaP7/mZYsyHYzm6LxyS4fkX23GLzdUcZYl7kU4okK7Lr6PR/sj+lQDGqD
x2q9z07JE53JU4Po5fIF3I3PdQP0mWA9lsHwwqwykXohBlsA6IgflQOtKo0+8I8eiYdOVY+XU99N
DG6lMWs0phYpdRGToqtkWkIOnhz9NKFekUeqq5t2mV+JlWRLvFTr3tt8K5YxmoukZdUaoc9Zr1vU
y5QptxQxy6x0EAoL5DqGjeJFEIfAvihzgVvm3zU+5z1WmMqdnLTdHDXANkFPUPFmghV4OlS2IVtG
5Ei2audu3Fg8/d1zuoaoGypAVYC9yPKVtlNuZOEqmr5ePmVLYkviF8GEHSg4D/JdDQIGlE4wI6+g
eZWx4VkhYpaiVoF4i5Fm05uvQLZyoMtCqsXmRVB7DmMrjHw2O+miJ3IRTsBwi9zBcFPzTpZ5V2Lv
uOjsvYKEMswpO2sDbqdZJsOaBoMtgpYPdJWgjhJAZBu+/21qeBXCXQu+lcgYU7EGLJ0KexMMx/6k
fKEADb21eBRtB0M9/4Nx4y2RNax1Li3o2kalTkfds/oyxpxN5AlgzIox43ExDGidyUGGFym3Orfm
udeNsd0zxpSQVV9rQQe2s3LoA/mq/2ArEH2wxnAc++5FgiZQ147ZK7YDI8+HdU6ECrMDU1l4Y1Hp
d4ISyk6+1JglHGVuLxXVYdbrwe/8EsiEy4I492NB5tBPAyCFXDXXa2St94uneeKV+trzJkr/RfvO
8uhZblx5pmv9GAqT6Se5JdqrMz10dgiYIkcBW1L0CpDiBDQ8l/3Ovn6cZTIaPxXjIA4VivAkuQ6L
V7N8u/z7u9HYdhMZDceUwaSBZSg/qo/lYE9HCuE7f9deUX9Pf5qH8VB+Gw98TLx9a2jAdqB8IwKo
i5Erg45Zj+OwoNBZ8DKUWteWD+Hj4qiAe+Jhnu2ZQ/hLBdhSgLVU2YpRqZZJRwlT/az30vSJiI4g
8ybIqLqx6ohqlCQB3ozSQDLeSwX+jlyVuf4BDZr4xHB1HTxe0BWvcjri6hPXd+0uayOScSkjiUW4
lBbUb/lfYaQ4bfaImY8/uNfbdTGuJK4xoCaj38svajSB63bZyFYrH8eR82TcCz62cpjrXJXKMjWk
MJD2L3XJV4QhvDHLSJA9s9XIPbKj2luG8v2V0jV1czXVSR27l2/Dzn5ibBbpf8CQ4d3ItvIUJom0
IgJSIxh/7ES9QQLYlYT3y0J27KQsKWiaxewAEr5sH4BRt3NeNKglzmv0aER6Y03CvQ5UjgXTwZdF
7cXmn2QxZ5dUqaTWyyQAUbh6w1heZhlB6LUuJiTokwdjXRnHoe1ZSVkCWjYdDRYJ5o8+W0lShzUx
lxZjO+/KsUeuKHW0O+0kfKmfNS+/N27Up8uL3D20jUDmEqxVpZPZgINLh0M13yvhseGBUu1YYazJ
AEIj6IeBRs8YK53UUVXJUhpUy4rp09e58S6vgSeACQOqui0K5DCQj5dujR6wtA+Xf/9fTuW8AiYK
qMJsKnPQfqBsct+uc2mVWuiEev+S97O1yvLdoNZf+1JRLXEUnLExvi9y5kzVPSBkauvyx+wf2Plb
mFdGuXYEBVw84DD+5CCbdzCmyIaXDy6L2Sv1bU+NbWDLSZwadQ2j/w8FMMVuET08Sv8AeRr3+Kwg
LDJpXRHwZwDWL+gl8ViPRWRJocHpq+VsG9v8NxG02QB4Pgwy9UqavEQPtJSjhjw1+Zi82oQ4KfVs
moR8tnGNfuT76lp9kFpkekVwDMb38fX62vGSrxzVZ4k5xDwOBa2R0SyZOxjVsULxD0KcT4dDN3az
qGmsSNosBjbuuXmr3kDS7CcHMVAe1YMCixRhQiLxeA+wvTTFJ6mMzZjWIUpWsiCu8UeUuSPVKu7H
K+WHGEweytx2fz2pB+4YIzXoTBAiozaqaxKIxHVdZu7W0JngRU2z6Dh+XdwSEHbt99L/mMj4ntsD
JzLY1cizsN9MvWC0ayOAv3EiXlu0jilols4r+ErU9v2+JODjot5rgiCLcShFkkbTEjbgofTjFohn
FKBEeKFspegT1W7zt+ED04F/hLvLA42KCDw2XSJsp0IjZqIZt50AtKLQisevtVpb48KrIfGkMC56
FDoZ09doV54Ub9UOJDkMJcdy7F4x3YDjAoWVCYSKzxcgLoRYX8KyCmJCgJMFNEWZZ2t39W4jgtF2
kpdpA+yRv4d1FQDIoDKKzOrfdOs8nP99M7WRxrjLdKmqiCSx6XfHOrFGpJATzOLXV+nPAX0H0pfI
UzjR/a4SGoQCeEMF8V75vIXdsICgy5hKNIO5xnS/TM6A9I1+JaWcGhB1xL9p+0YQEwWHagxIfgN9
8mbV6q4wlv6iSzczaWxFLJy1LTOrFv7ieMqd06NIVr+eLlSBNhZSaaJeoTPxRwE9lpKnYb60/t44
7XPpooBzd1najjZ+EsZoI/ButSRMjRkdOI+xeIrqyrosYOesPglgdFGoh3YRVryKpBQw1pnmS+BL
mMfKUVGLmufBuSyO/hxzYmCFA6E5gK0B48l2bqhLjm58eYbPDPOvA7L8VaeVlmbqVjH0vICeBrO/
CzOA7qOiexcoZJ9PSpZCda6nucQjE6QaAWBKvOSgHlK/5VKf7j7RoWu/ZDFakVWjKVY6VBEzhV8p
pidal73oSXTQqM7NHu1qBcYMROCq4QWtMsIiLeuTUsox2Lze5emjHHFelzun9Olpx2xcFi2xqMwK
SrwLyBC75A5+8iRn1aFpB++yQnwA+jOHJEubO8yshUxNH6FgB/Qlqz2N3ugUD4UbvgIo7kl7RIPv
A6VGjw+mI3Ak72ziJ8HM1RLj0kzGscZTXToqmKrNR07LyM7V+iSA7vLGUKyA3NAq4JEEg9zdG9ls
pXn1Iy8kZxwEazYUl7OTO4bpkzzG0LdV240V7Ypajumd7Mw+5UXvnykWP78paldFNsfGvJHUSgDQ
eYZSXRkr1jAalgmu3/C+4sHG01O4pB5MjFakeEqi5VIIZmH9sizym7AmXl/wAgv6M/8qBrA/TNzU
j4PRdGkORAsFwE190Ak/K/M2H+7i6kqLvukix3N9lNQvCWQe4qKJ7GgmdoKfn5af/Un3sJNX41Vi
a2/jSXQroDNkB+qiXdleHhV/QS/robf7w3jDbyHZs15n1cHyGY8dRkupZfOHpZzc6ab6Rr8ELXWO
GIOTjDs2sK88qoH0EZjxZPaxKbbAT5cqPT6WmLR4W1zTS9y+t+oXoPcCHe2r6Gg+QtTXlfea3s/x
AGTwH8nstmOgpQyHFaGJF9+1d42Nh31Ma9qol9XXoM3jXcp9xToLZHa2WIRIB9Sm7vcOQHFEN6Nw
T6ljCW+Kld4oXo9JpghdY2FnGfYf9P7jWE20dWj4o7E9p600D6CxM0ZfNr+L+YO4JJzoYT+4NDUE
/EheIVHHWO9e6M20btLkGJ/QY4XYsgCHnj3fj8e/4aVIwUVN2ZVJG/2AHyei++c375fEg26sQxqI
4mF2BKt9pCX0KJBuzOs5By5hf+B14e1ZISwRkBGKgScj2+mhD1kWVybURhWQH5FfdOVGIitnMz/i
EdYmbKUwbnccSrmvJLUPsp/hdWHR7Yzcg+YAlUl5Kr6Mfn/sTrJbOPGxQR2ncfNrXkaSt1DmPPVU
i8R+QhrIAHOq+KPIOpusvDaPXXNDCVxkWTLRD82+sUBh1GAOVDWRIrToMDdgH9AjVwwwOJSUg3cJ
9zz9VhzjiGtk0EIhbzU/Qnm+6164J7ebPdtKYFxvZ0pgTIhwDf6BBI0AqfO/Zc/2bOdWFON40XoX
q1Kq5SBIWq1cHoB0G9mhEsT15PxBQIHaO4wHOtaJaDD62BimAc4P4EOKB8mTneYQKVb+QhNBICyK
0AfNuQC7yreRxyifClomowAf+LED9SdBv92qWJLweHlVe2/G7aLoR2yjMmDkK92CMbJhvZY0pL+D
soeTA+624hLCSafxVsRonloTfS4VOLpFHtyiKiyKc5ZzifaoE/nNcGw2jlG/tqr1JR0lgJefJOBT
f8xwg9gsosVBh9fiylsTo4BxVgM5sRtCH72Xpv5NVa7a9MflM9rX8bPiMUEf6jvAZxMk4L/G7aHt
+sRaIv0qzMyjPHc8Ld95JcKJ/BLGAmSl5VwtaQstVw7FDXpYD8ZT93UBnZ7oGzwTz1E+lq/DKIBK
rMYJkoBDYc26dLd0AFrKiNODlsGQHGPkemjOcbHJmCppy6UdKyEALvtia8fCbw4yKnUPFeixY1Az
nOgDi2dyd591wEgG2A2Y3ESFLVkrAEI1B3MKgfzdn1ZnvF2vxMlOrOwhO2aH9UC5LsrcLW6FgJsl
3OsIA6HlWThzH4woHIkcysBJwpHWIARfD02g+fy54V1F3Qhi7kLaJQnyFsAjRdOpVcc3ZnOlq5jj
qb3LF4Javt8u+EYOcyEikiVqZhhm0Gg9aJekYxGn/mURe4HqZs/Y5tywyEkvS8B0DUn9BGDk2C4q
AtK49GDMSK5VSu/NYXfM9flwWfCuggK9FlVecGah25QxyGJcTK2ZFkHb5Zh9qZY8bJxVqXvVSulY
7GVpu4qpArtTpplqTKTSz9nY/zbBEDExpxyKOToy3Fp+a7zq30NMLE3OdBqeSjc9AqfyVQouS/5Q
efYQt5IZZ9D0SqpHS5Ydk5+9I9rLc3H84LADe/GIwSIr9AbAX2kOwDEoEB8ADvQPmFR08U8cT7tb
cNl+C3ND1IWgfV7Ct6RBdNWeMLz90VisuhGxiq80dm+vs9q9vAN7/TOGQhnK0TVAadGZ66J1iZkp
JBP89X31us5aUZZAiBtdD15uONnTivmjzAttgfPa3lGxT3IZFSvCXBuKddX9VdIw0b1epXPoYSyW
c8J7YeBWzodd2uhWhA01yaBnR61+r5J3KTpky6Eur0jtpS0o0gz0ZGL2ibe8vVftJ7nMq3aJi2Gm
sE/H6qdoR5gtNJzQm9DqJ6M/XOB3Me+YvU/yaDyyWWfeLV2Y5gCuLCjXR3ggNhboKKq9HmZbP4on
WiRMv/Ca5vbeDZ/kMgHpOGRSqUxIsgIe3dO91FNvOmcFlR8dMOEVJXcXCQxo+kABK6vKGAoA7taz
kEbZUciGzlritLHaqb5GNj50e23mmN9dFd1IY4xDkkqJWhttEyAx8txogEtal+GtlkdekE3vGGOF
DAVsSYaJeQ8UaJg9FFaxbRtgxxxNjXR+JZHhupTzW6D1fh9CSQdCeWfYQltyI4KdIPWTYCa6T2ui
9mD3zY6y5ES+7IO19mGu7cFZXWBtoAOfc+l3fOYnecz5qUWmV6ZSpsFUG55SZ35fCxzXxRPBHJqY
LFUTZcDLRGOZnQGNruUx/+0lOz6tgjHU0SxPaqwrMCn3+ZOAcQHhBsCPY2TltFeOlpyW0Oa2b+5r
41lJGEON8a6yFyvsXROh42W4UeCBFi6S9k7kjbVhugQjAkD2YIdbClPoCNoAs4/3JYV4MU4FqGMz
h3+Zd0+Kdq3rKl4nJjuRAH7ksi70CSid5V0jXUcK4XhUngBmxzq9W/RSKYpjlj+K802bOZd9J+/3
GReWiXovYUysC/JpsU1ZseL8T5T5vEVsg4KBB1ecyjFAx1qnzr4KyfPlFex7qY0AxkuF0aDJ6Qzg
Dvh/L/FXTG133ojUK+VoA+sdZ8d27fdGHOOkSkHvC6EZEG4JL6oaGELQJppVE14stXtXNnIYg1oq
WSLVLd7DitT1tSOMhrr40igb98ipKA1nVfS+/2a+NYw7wiEhiCWMPVBNVZv6psUcQXtKiD+WkhO2
lVXN4LhI9D9Rak0Gdy46tkyN9RV4aCx1LQNVHEoN4K+QuJdVYnfrNr9PlX4TRwxiJC7F2sdB2rqR
+j2OfSV+uixif7/OS6CfsBExd1PRjg3JjmUhgSH3LYsqO25TK1QTO+eNBO0HgBtdYBYkRp1Wawvs
JjloxzWYkbGtnohFC3A89d4PpjeymJV1pSqjUTvNjp3igRhoWMDDCfI/jHnEmMghp+ld9CgcO78f
na7iNx3cSGbcnjKbwlLO2FPZOHRRak3y2+VD4wlglHxWuy6VSmyj1vTWoNlGx7u0PAmMuZ5VPNrL
HktQUVFDjJXzBn52VXuzR4y9RuZvEYplHAJFrC2xOxrm0xRzCsx7rzjAevzyamw3RS0orR4bCFEr
V5CsMgbtHtKLTuzo9mIc0rcqUG3R5wXGnKWxYMZtnKy0MNwGRvWONI8FADBLLniA8fvB/mZxjP2e
2qmMRG2OPkYlKc1WMVuxM9rlmwGC2ZWnERx3oTJmvEa4GKU9KY4IGq1BFm1VN7x4SYM05bUC8jwh
W8HKxVlJ0cKfIeU4PCs2IAI8+UF7FA50FCz/Yp4uXyfuVjKmIjK6rNPaDhf21jg0D9116KQv/WIp
HuBZPJV7dHSvLhgIlTEQhYLsjZA2cWBcUzJUEFi5jTNgLJFmpCefawqpKlySx9iLNZvTNdJSpFVt
0R5uukN2EN8lMHnR2qrEacnayy5+unWM7RDSYo26BNl2Fa0P6/S8ticxP85d5oKQxOxMy2if9Jgj
lWOwWALkWBXB1zim5VGQHwqCEpZzWUc+UGwu7CELdqwXawWQiTQL1lCrf1aLDiYDo2kLzWrqvMJz
dEj6U7tWmQu09v4EzIBysuahFUrwyuTxYy4j3aGbc+ov8fiaINYqvLJd+8HOuip7XZZBODTIfhHL
GEViPPdj0t1qpAq1Q5hJTesOaVzefKDHWuMYqbflEubXfZbPfjZp1StphmQARLEwnsBvAwYJrVyU
hbMLu0ZgE5AwijvXcVTH0pAFvfZ9UkQnJyOYRvBSHXimmyeJUdlwzdTEiJIuSCtL71FfA2aHAxt3
SGy5cNVv4aPoqf8DAu+uHm1WyChvPdQUIdTUg2H5Fo6PI++dsuscNr/P+D3SaWEW10Bjq8KXaT7q
EhifvMuquu/2zjJYt9dGGGOJABYAppbqzThK6LeTkEQtAdiI10T5oKB5hJdN2H+Ib4QyrxdB0tPa
BNLhcb1NbsgbOhgddEtq1uRQYA69ttbX5eHyQjlnpTIe0EzjJlKUvAgmzUnnH8PI6dPlnBXr8jpS
jGHVy1qQD6pTZsAbj8OrHImFy8vgiaHL3ITgAFARpZQitfTFrbjiL1i6eX2lvK1iPFwOKttlVWlF
Un6fmm96xkvt8gQwlqFQlnSYG6Q8wy9VDkYRi/IbF3ZmS8DLfoRvw4TY9AcAI4ay0TnGSKxzLhkT
MIyOaQgmRr29nwTF/2+Hw9iDAmxYYa0BkRgM8R54ta6RxXAAEeZeFrO/fb+erSJzPrqoZCn4HMBc
Wr9HxZsw8c5n356eBTDnY5aqsUwlKnG9NKBCVnwJ5/WW5PM9nbVYiGAVyWCTZL2bJfRZGc3NHGGi
ZDKtQgdUZVZey3HtXF7z/gvt/FYXmeNDNUBMhpo+MmIrDcJ72uo/v4RPaWi3bhOg0OQCxPqm+M6R
u3/hznvBnGm4dKCO1pIMCJWO8Y2yxaBF3RcjRyG2Zkk2gcFSA5EDkk9X81sAsVktY/llScSkZgyi
2gLDSaseOmZ0P1ZeXN9UHcdwcbSJrbN0uIkDUkm4jM17a3p5HXFM1r9Y+19byI6zEFMcImMFVLPx
xQQ5amWVT6gjXwvP1VfyLuUW5qB8HlwZ59g+oviNnayFuuurClWpVf0uaDLCAt0ivKc1d2XMOwcV
VTA0zkjDF7nVn5qj5IeOEoi36mFygG91DS15uKyPvHXR09ysq4ymPFRJKgQFKC0MIDZXdmpyeb9o
h+4F9fsIGjZSioHksWkARlfq/SK8E7WTOJ70mTjq4KgFSJPAasgFE9pr2YOFPusJa3ZiIR7WVYmP
KsBnJWeyZKtu/eyGXrnprm+t3u1/hlCXwn4PHynUJz8dw9tfxsyYLdETskZCoIHjKp7eFzm2MKx8
+RA59vWjrL7ZXnVcxy40Y5SN1MyK+sSppAbzIZjr4Q0f7L+ON3vKGJKxAxi72sJspidypAOIWhB/
106LF/sIK194URZPHtuNjCyklkd4Uxx7h47zJK5xl1wreK/S53H8F/f9yDGU7Pxr0TZ6Mdd5dsQQ
8UkGoi/wbfz5QQmobY6Qt6NEPeVBrA//6QjZmdjC0Lp5rlYjKOWHdb7KJNmO5GfKSnxZDs/EfFya
ja5kWrsmpVwDiMkHTMbfbayZPd2Z19UJa3MSLq8IRzvZudhozgqzrVE9NUXxaR4K0dKN0umrxpPM
n5dXx/E9H/CIm8Utepr3GUi8g6j+ay1+JOHr5d//ULcLhoztnJLkcKkB2A4860fjXsbsEFqL0I2z
Opo9+9IDbEqXWKtruhoGtECDlXihe/kT/uUAfyXN2WTDKgliSWnuwck2OsNN7oWvJrhWb2lfSuOB
xLywGp6B+ZdXnYaeHAyRgi2VeWARI5LnkCYzgRhDx1YRYN8aTt1atW5JBxGd8gAN/F7yQAmpNfl9
u89iyWfvVIRCYuha1wRVId6MK9BIMexfTct1SsbGqk0dfWvRPVpa/ijwPstl/HAOXnZKmIIs0npX
Tz8AKjzFHFX6l3M8y2A8L2APs6qS+jAQYUeXL9JV/6K661GycYyPwqt892eZOCCG/3OI1FdtbkfY
LKu49stHZ8h4qr0Qfd3SfXFa3R6KyiNs2Wvmgvs9i2Pc72Aa+aoIAK5s38F+bhzEZ+LS/LcAO4rr
UT5XxKLeN3Mih8dNs+92z7IZtxtXQAzLm0YPSKtbi56fpKVHpn/mxLr7pu0shgnmCQBJMrBRL8Gy
+IVeWfnQemN+FELu/BhvQYzfBVFEquoTzs4sLdm0tKPkAND1Jf0+vOfP6UPpxm785T/uIut8e7Bg
lLqaLEFevaIKiB6m7g+wILZKwvrbvJ1jtYuQkjLkK1V/VOMfE69NY98p/Dok1rVSoCvwB0MX9OZ6
Ii+R/OWyReb9Pmss5BJJ1FaEsSCapUySbczvlyXwzC/rQoWiWMWoLNVgfaQtXcMhBhQNaldd/vFm
rLzJb3zuxlHtvWB9WW86y90i9SPyNmIanqo4PaRaPVtKk9qiXjs9kIUmOeQtdT8AO58WYzUEfSnj
cCJ4KjxWP8MD7V0zguSa3E13wA57NywZfArSK1q0L+8xx9Wwtfs8HzWAbCNQjwTyZQ1r04nAAVRV
vYsGviP6rm6XrLAmTbcvy/2XCPe8YMaGpHrflx144I9RbtWB7GAMpjgg3gQMtmqHvcXHeNl3PToG
lAHiaCKFxbgewF8KoyigxEX+f3YkAWit4GvO6Epu5smgDgOuzsRZ6a4J20il/79xP3EZayvgLxA7
yYKdqsBaNL/nIwchYv+qbKQw+mOOgpCXq5KivVz2+tvqoKm2dEhfikB2KY9d+kW6m3n1Se6OMv6m
FudKFAs5O+aB+Fx6aFq+WR/Ub3TKaLlKvqt3K69VcNf1bNbJqA0g/EqxMXCGS/s9bmT064vXfUeu
RcwvX9bQXfu2kcS6Hklcu1BQi2NagC1mnR4lNb2/LGL30p9FsEWDLB/RRqeWuPTF6yI/rYByEsWr
WVucoWw4argfw2+EMbFsm2V9V2YqKhRfSWsZR1R0AAlgBNVBKqwOT8suoBy2mld5iZMCe9i5vFjO
ybGVgzxL0YZcAbZcjshXZdXvzORFxYw7hqdzzlr3i8ubtcqf75wgD5VelWJyNHubVnvBUOOvCPlo
xB673LfJbp5nI44xLLpSNUNVVGEwpVpvTWpprcIsAXsbbZCd/lLooLUX0PdSvww9D6xgf1s/cE2A
5KqxUPud3mtNC5vn18YB7F5uJHl50loki90/OT9gwcsKgOExGPF5T4eOosSXQoIEZ27N/ddWyZ28
jK0I8I+XJe06YHBT/iOJef6kSWKGid5lgRwTr9Oe5hzFzwHpMqJYk6K54BzlmM99G32WyOjLrOtG
VUdI3ja9bMWlbaCKHrWcDeQJYbREaOe5LSUIySfdUcXSqWVUnzm3jLd39CM23gZ0PuW0lpjtTgbt
0CbAgAHiY96AY6LVvw3zdKvNY3D5uHjrYlxPjbz3RAYSgpywEZ/AAdphSl6SzBujbwce/xNPGONx
kqTrelOPi+OKccw40OPbNvnrv62HcTFdKgzZOsRC0EhPSuaI44s8+ZdF0KP+LcTcaDjjW2ABW72s
O5xS5kfI5Kfxj8sC9sOrswT2DSPERF+aBp65aTFiJ9rEpdGz0AKjtbypHBRWefadsyb2SaOvwv+R
diXNcePM8hcxggQ38Mql2exuqbVZknVhWF647zt//Utq3mdREKcx47n44ghVA0QVClVZmbMu1ho4
7AMULIZTXP3Jq3O1JCYsqGWRaarsU0/3X4pgV2svclibmsI5ztytY4JBOxR5M5YFEKCej0AKcoQE
QyTKWdwtj/bozKMI5hpcdnbls5rRxRh/wLdSXHrQoFjp2/VxfCuJtFcg/uYtcNmoC6fv0wOniedB
6fCliB5boFhq83Pe7oXSDdKnSSAmaSv09q1ZuCkwYMI5mLxjwkSLYZTVLhv01qO9veT9uBqtIHZm
TM0sI16l2womF9zGM8pEDYVMIM8EkugAZAuE2x4Xw5FjWH1pqbd/Zf+8r7oZqKiogfIOdUOFLTgr
qaBMY5wHB0g0WXOZg3k3OabRyAHtbMb7lRnm7BhzoymFj7PTSqdieG3TxEoCF+qTg/wS/lG1fmVs
WfPqoCqdHiramFdenTVWreKRlkO8urSEJOJlcJtfbGWKOSbzMEo1avaTVz/HD8IzIuUhsVIzBgXN
Sfu+dIu1hnc0eZ+MOSUqhGjGqpzBHgy3P6i74pChBb9rdgoIPMq7dI9pGi/jASp4X5C5bqa+rElR
VZjpKg+jemcAKx3uQq0wjWKnyO6fuB9VFsErsGnrlMnilDoZFAzPhgfQXCwECuN+ABMZpD7A2r0n
ZuikFpcAcjPerGwu/786Nmoh6tPcgS+p3Qnn4LgUQ+lJd8VT/A94O7e3832BTPSeh8j3Z6P0932l
hd/xQE1aM6N6+qB18ezKWaMHZkUq/1g3ocTt0W9m46ulMu6YFiTV4mVi2dhL3zFP6zRmZYXUhJDL
lWQ1DyrGSuKrPypYgop6yZgpVCMYq6Fa0B4s/ahYgRh4hBYPwlzHbaFtu8e7Fcb7qS/1etigA9Pa
1NV3S/ZvCteK19jqr2K36BGk/Mbk5tkxQHr5lxaVzvgkBJ/izI/hk/EJVbGvCzlS/Ks6TaelZRe8
cryDZ43xxQg7qVS6jrzyvvTUU3Tb7hU7Cm1o7yDiEJET5TZ3dLU4Jg2kCS2y2g/BKTE6TfhrAk1p
HhP7vy2KLq/XlfvNdIjosqhD+wzkq++qezz6U8tQTeNQg8RO5ORp27Wo92WxMaap/doYQkCfw5N4
GJzZ7lzQwXul09ndCaA0dF3+KPlcmWRCzCDHUhwV2egJGdlVhvKSVPMXzj4ukeNT2rSywUQWUoyJ
WOc1RgMP0T5y+qe5cqHsuMhPabvSVQq7kPccm5wTwup+DxGhKeSyUWTvzNRTI3MhA/ExSyGpZno0
XrrTcjBr7tDQ5vW7Wivj6zUELdvAB9ZIxU2I+fDehMPvhBmyZWb0EHxtIaEaNBx32AyeK6PMnR8r
OYDOGsKYDs4FAvI1UdhXzXhoJo6f8wwxQcUnShtoAiirAyk3yxLNpUdReNAK5/LX420iE03ichm+
qwWId1XFGQqM92r79bIFrqsxESSRej8flKwC7Fg5CM/FIT5rAYYYFQziqmCcNWX0i38KDxyzS5Zw
wRVYfpo8rFNDK4HQHFNgKd60tH7UDtlp+4SLo9guXL4fC5agZsiqYuwMpA9diWIecRZuYvFHu09+
dl9RdDhnp9HJMcJBHQJ+c26HhOOCLFlN1YGTgiRgu48zVEnpY5SKJvoTnB3dvnlARCETqFiB+vtj
kEajRZsKoQQu8z5+gM4PGM677zNESFGwPPCi5faS3o0xBzOqfGnMm5J6inDTxUcjj9Es5iUlyx/5
fEbejTBHU1IHFAQMeLM8XvsQBUw6OxoPZXUTR8QUeFwFy/5csMbWOyLM8CoZMfR9n0Zf6poo1lir
9zX61OY0qI+GUvNuueX3X7LIZNKGDnbKANRnXpxa4Wncae5sG0dUmo/CdeKGT+CKeQMW2b4z/uTy
xPPWy1x4GI4V6RzMC+1E6gmdKe8AMTZbUGTiltUPwstCW8e/Z7drFcbvr8o+ayufFBJwYgES3M5p
vXTX7wO3Rzt2dhYhPR5DA+eksh1gtfIxl1Zp+r4EE1p63aPWHA8l597ZHpFdLWr5FasMSRYLEvQZ
mFaHA3WzfeHmx8KTHNHk85TwFsTccVXhA7gZAepaj8c+u9LV54IHsdm+3d4/ERNKgqobiRLU1JPg
ciQ6dEG/S6p93SicoMVbCxNGFPTFg0CELoM0HMNhJ9H7bOKNCXKiCCsDGxtoxAszgIldaCELSSoL
wnHAYcU7wRG9zq6/JYZZgUP+W2HnLk92iuNlLAFVOeWz0fSR4OmFemo0AiJaJEDJrIemSiGAOkac
qMLZUlZbSKByU7cKqkaFjCagDB5YmQ5mHhBOw2O7Q/Z+5Fn2UEzwRumooUO2jCdGe/VpUeJbiHIW
+U3pTwYFV8bYzBkOVmUDssm2fi6m547XWdlOtH6feFarGEQ5dPSlDvLZWXgEr9JZMJq7yxc078Ms
/78KEVGlV5oooCgsioeeYjg7TOwx5HW3eeFVZsKDMs4gPpiwU+Jte8rwygjt8lg7SLlRejZueNqZ
XHtMrFChtwbkveJ74Sm5XkbWBEt11KtpJ2EQJLB5U7+8D8VEDJInfVPLEUji6zAzW5q6jdxxXIi7
JibxiGIZMq8Njd+OdtZAmy5zW8zgPveQQ8Ckrzfw3vHbUzXvB5zlKZHEKFFTSgygL+ih+7VQqKlP
xnVkzVb3MBHzr8IaF9nI2U6FSUFy0JCXpJcNUDv4t9IptUfTcJbGgX74C1/IBTcunnoh6VGYtCOU
jLivCxTSw8gcmlP2Td7lqCGW+yz/+kb9Y2scx9uSj1l0Y/6XGbOEH3MoK12QIganz/pZ2mHk5bqB
qrtgpU/9hA2m2N0Gbegd4Rwk3u4u/79yeX/MfCVZ+HkCEA4Z81eZ2pdjCieDVJiYEoCMEuXJJjmE
yje1fEjl2o7ILzmAXq5sqb1opsnuskWebyhMfBHTXtaUDGtSrjon2uNJ70jXtQMA3w7+vuPxsv7N
+1TH0SfARxCWrheUl2Cwl+vQa5zcw9yE+Qr5FVt3up3hHog5PXET4+3s590i89W0qVRR5IYEIBiD
vNYTr5TUzKBc3+smPS2YbdUKBHtquPiW7Vzh3TDzNWmdK6U2qwl0sFzF/xWG12F9bBNvUHjIzr+5
vN9NsV+RVnNUywWUKiHbmyBfla81SJgCxPanozzoFPzvEzJXREIGkgwjgHohRt3pL+W1FniEsNue
9m6CuRa6bhT7YgCRwFCnZkR/1ZwxQO6GMVdC7kt0VqIm9FrD9N2Fwtyw1JfGJm94IN6jZduvfy+H
rY4YURpoUlDhee1ChM3t98Ou8WqX12Hk7BpbF9F9w0BRCSRPwOFacUDuCLRLL8eLLWdCMYJokOWE
aiLb088qCkVBCVCIXpl3U4zpMUX0SO7vW5HwHmFbV8vaFnO1qLOqQ5wL07LiAZOwEQqOoD+2g9AB
GRfawqmlP1xe3FZKp4rQI4NSwCKvwRyKrsqDsROq4FB1X4zoIYOyJg+NsxlvVzbYqVB9inx9ljFA
0jjTL8wBIN6qoEg3JeTZpUsDU+c8mLYOxdogkxIoSk4Lw4gxSinI+9Bv9srr5V3bDOlrC8x3IrFa
Vmk1hYf0OW2c4lHA2HlwAAMIOGGhJvGs7aA7aRr/7WO9bfTqMiZRUYoZwbu5FXZ9azXZ15gnEcb9
WMvermzIUxZ2eQrEPLiyUlO2g0O9r2zjNr9eUIPhleZc3krOAXzb6ZW9pm3iroqXaY3iBmK1cXvX
pLf/zQRzU0hNUE2ihFx47g2zDzE9IZ/ynle4314IqN90yZAoWpAfN07IZLVRxcrfA9MhCfYQ3nS8
778did5NMM7aVmDH6kIae2XXtju/lzpLiPPO1IQCZCXDHw1gquJve2wMh71kBidzfCihjALimK/d
4D8YWS+b02icaIUkraxURwTWU1AnN4uexBb9el3gJKF/cyjffwjj0DNkZQNFFFBsaE75gpdx86dA
MJPIVL4vSl7/gCd9O4a8m2Q8PE2SuU/ndmkqBPvqoPwMQOCm4mFRoWNfWyUkgd3Lx/StbMi+K9bb
zVQIokDsfAi3xF5NGqLbWS1CmKCdpE4xayIp3Smvxtow6yI0vE6bQsOOFaEKrbpMZKiSNLN+xFx1
0ZnZnKX0FBQ0u/UhQHAHCCmadY1enCRJL84QOALBsyzNhmaXPugrbb9U6A100jBAf3lNHKcwmGii
BoPaNtnQeS110+wqLG8ID8nFcQpj+QmrAJK04EUiBAU4Qg7d9DDqO228KQOOZh3PChNDUlK2Xdpj
BqsVseGVI7SPXfWg6Zz92nxEr88Ak2jWURdPmA4ErazoxtAJs6tryQahias6SAun1CLfkwdUZfGC
v/yl/uZKez/wTPwa4NtE05GwFTUk12AZ/nXwbXAB3wqJqZlgOHWiM3SDLtvl+RkT0/rZNxRSwM+a
ih51sfsODqn9ZRObExrvmwp9w49HRMhbcHsvobn6JS/d48hRA3O+XSSJxJN2jDCEyKUl2s7k/red
yOk+2pT6jPZjhhxkGe0Bj/tfUjrqCz2PEAr6B02JyxupslJhSRn5QxqhSNxM0MIG23i+8z36YHzD
vCU9LyPzwyvYkDhby1smE7MgZDW0oSRjeuOsuQvDeeIOX7Nn3ZWQroZXPHDK5XiCDOzjrkJnThU0
qMR4IwlQFT4M4mhK4X/ydQw9fzSSUYwqkQzKh3Vl91BJF3xbkDNLnHijQ5eDiioyQaXzk04Zi4Ww
TpAxLfE60G+Tqplx4lz+SrxdY4LKpKlNUaQoqBrCS5C4dfzU80zwlsJEj2TspFhpRN+Lpdaa+4Mf
uYE+WKnMIQ/n2WHChVoGUW2oAnTZiOaRSTGJr7hVIThGMHHuY44p9tkCrjScNT9DN3pIrCIwNV88
kulJCXgp8NsU6t9f/BBg+HjgaqMZ86GH7nAeYVDbzJqS3BiKVoJHQAb7n412o3Y1Qx4vMoWh07Rr
LZaD4jqpq/a1HzpogRlxkT2FSi+eRdzo34o0jEDKWaaqo8nQZb6hbaHhwSXOYWaVfmCkZqPXitVC
O43X8t48bEiA8SaGFpwqMhFBpXOVhUvtCdIHnt5jLE6KvuuZ/vQHZ3plhokEgVESsawxPCwHd5Vm
z+O55xFvbxJKqisbTCDQ8i6j6owx/dBbplH7/SJXs7AGcwt2BF/40wlYWWIigdI2YqlIYFwPT52z
hFHfnm5Ud7IXXhqutcUZP1nDe59C6QNCjzKzLmUYarHVMQUn3/fP8w5Ii+flAQt84bl89XdINNpH
46D+XCL45a+2eUmtLDPrnMRAodmoRp4Y38/SF312Lv/97SxmZYAJdbSJm9JfRiOTZeQDAlUiBOTH
PUBbYWg1tuDWbvpleOL2BJa4c2lLmfgX+2E2kxj3YIHWaGoOYKLaQy7X0+9Qcy0dCraD8QoamoCN
L8N3Fq/c9nljIdGD/IxAYJ4oOkvZj0Fi0rQ0ib0m1MzCcDoE38tb+9mvYQEODVTFovDIgktCocpV
PKNjT5JMTbsJIc6WDrxH9Eaj46MVJhSWUZ2Ocyn4+8EanDfO5DMYt1DF2REv/qUgeVraV1J+4kly
8pa3eOjqGYEBvlDroEbhTaQzIQ5qtjW6Oxl39ONzwrQsEH0ACB3JkGBnwmMpJUEvTsCsLIqEoiOZ
gYO5NCddcDLAD/NeR3+zoe/2mDjZlBMRIxEMBfhsyxRodVU/gedOjM3AC27668gWvGJPr9PnmdPw
3t7Rd8vL/692tBsqqDeHAy4AMERR1KxO2b+nX/i4mUw40QK5yIcA48k9pne6X2HKKzzw1sCEk06c
x6YnePb5L70dgfJq0SnHxl2pSHDDQ+y2u5CTdmyEsI+LYkKJLCLrKPtIRkMz9brKWjrSmZUfJZfg
8f+Ix99ROPFKphsPz49WmcSqHmLd1zVc1/HJkOzyYcHsC84YmN3OP5N7GeKSrSt8nb9ejiobb7MP
dll0iR8XTTIkmoA+QetFTvCCIWU3O6kuYOBODt3fXuK9WTgf9RO+BDWtqgekeN/UUDkWHeMIVfhX
iF7kO/023Le4IaJzHzuXV/o5nfy4UCbAGBOt1CLLhL0/7ZPU1tBAqoLjPD1fNrOBFIUdRYSqMFSE
cBcwPoEZ4ZakU7yQIPR28Ki5yw1YWJHrx6ZmV88D6NMWjkTMP6JEzQNTbK4SfWr0OVVJ+6QgW7Uo
I8RzD7hmcVUZjhCeAwVZq/Hz8io3mlnLKt/tMKsMktwAeBMzJo3TPCrOCImaFk2SRVN9OvKgorxF
MVEAGty4ewdcfUUQgleWdlZc9nuxV21R9Hk3xPLHPmYSH1fGuH86x5oadcBld9rgBElzqDJ6Ttvc
TOfRKpKcc16k7Xiz2krG8/U2oeII8VAPTff8Cr0isLQB06afMbY/jodgJD6UEwe/PSRdl9bORMeZ
mCMdhEcUJ9OzqjViZwV0lBsLqNoBHW1SRVd6UOR34NPDmHenx06Xt3h2VqUBnUuDOAOY0zrJ8E1c
kwdd1JW7Vmo0OzeOPVTlrYiG2a7q6N1Qj/BLobiuBKnsUXnzJafwk/H7nCNPcIvWqHoviyUxs+KJ
xLsiGavRglh03/2s8jJFAghJd4e2cgeh18wonoeyBQeI0On+YLUzFRpb6QatsvRujOp9EchKbM21
0SfmlPXZTYdha0iCkrjRISOFAUrTL7Ous9teHPeBnEX6rlUbck7jWTsIHSDMAC7k5VdVuerzo+Zr
JiQ5+p3RQwZ4qKgJ3V6k1Wm3A6SuPYlJMd/Ok6gf5W5uT4Vf9FZa9tmOdLN/rcpJupeEVrgZyr6z
Q+DcUd2RytyZpkJ5SWche0iqBkxApa5UnT128/CNJs1wnef47TbywWQfJoNvuMow+b0djkFy3Sh+
CCLKEN/NyXIVgU7OpYqYPW46jG9kev6lT0nl9Kjp35JJhjLuNISyG0jp8FUehhGoWjGRvk3zqJ01
ZR6vigBdUZ2Is25pkSANZkC79jqSMSYFEHJz/998ny0qV4keT6OGGANqL0Bh8BlOb+y5GNwLbF5m
z3FHtrycG203BgO6vU3+Q1AdQ5vMMj4rAhRMO413M31+RXzwfYOJaoMcpr3fofJER5OKrog3DJD+
MSBN5Ga6EV7wMlPuwbmJ1wTd4xjxUg9OoDOYQDf7LeSRcmVB3sXR/+ucG06LDu217owW2UEG0ja+
8jJFnlkm5GVz4le6UMZeFtzqA0gU6TMBBxOPn37z3n8PdAYT6MZSViOJhGDSKs6kPDXJS8VrNW6u
RBV1XZUMA08xptKcFtqcYD4QM9ZRDmbrKym9alTcGVzU25ItfLolVoaYd1KYR12C3ht6Rfa8Q4dg
R0sMYSFG7Mk+dnnZ4ebOrawxuUvlB2ovjQPk7cGphKkrRU4R5Xinj2eFeRoJo0zSTBQMb7BGGx2q
4XFxbtGLQM/rNR454U7cazwgEe+TMQ8kkaZ6ErSJ781zfFX58TGH5mFYRGY+T87lyLUZS1bbuGzA
6kU011leFU0LJLX/IubOPCa2PmSmVO6C9tdlUxtwfoSSla1l2StbozJBI95A9XLpX+Zo45PWHu8y
kJuX7pDvL1vb/nIKASEOWHF0FqCeQHhEHiRo947yD01TTOqjyVKE9mUrmzUO9bcV9qkQpjrNujiN
vbRPW1fBkPpV5ytcuN7mC31lhnGtoIjmJMnk2FvmX/Fg/klzS/GyyJQPC41YNNvyw58sTNcUHaRs
QOIw7hXWIxnyAdNVfvI0+S9S/Hj5728/stR3A4xnGZna9HmBYqlBrPl5tHM7hkaC39jaQzqZ6iHF
S6sxOJ9r27HejS6fc30Ca9GQiiYLvHjIH6S+OdO4PPRRn1nF9OPyArfP37spxrGqtBHoXIIAYq72
+vQjlBxCefC55ed+jrjvNhiHikjaxHmp+ftctsSDdmhB3w9o+m52JcmVoOcLvl/rvy2LuY6bKTLS
tELfpu8A2RseAvlnpHOiLu8rMXdvNU7SqIQAZ+F0NMKj6B8GuktF57+thLl6ZWOUlBm0A/tWONTN
U5oG5sBld9tcioaaNiDf4HZ484LVgZNrpSqjtBy9ri9yiO114JZVM2UnjMKjX+U9B2W2/QZd2WNO
XdcBT9n1ITD2h/a0yKQaIBZCkHhTzeRqLC8f4tP5W1ljzt9UjrmkiEEGzmDRaV7UU3clvQY/Z9eA
OlnoEGKqVm3lV+qNlHPO4ea9tTLNnMM8iQqMZMzBQSvD/hyXqvB97prAKWvwzc8JuaNyWXqXT8wG
5gcX2MooczAzw8cTRodPL1plgyvcRbGtOrq7SCfmX4wH7ozrG+XPpR1mDimJcjVVepC7LbXnx8Ga
cXNmgGsHTve1+I5AGT5WJ9nCiJ/9a3JVIIOyI1gSHjgLX+6XCz+DLbR3SReTrAUzUZa0X+eaWKko
PoIny8qVH4qhPrVS5IgyUqMgc6eW9wbZDHPv286iXcVsqodKnsD/kk77IZUtPeLRl/E+LXvfoQQe
BDFFVRU1hhAMjMvETXuIH4MbQP6/lC43W+ZEBrbonip1IQwRiO9BxfAtAfORZuX3vlce0yOyWcNd
5O+SyuEJhywH5tKXXPZ6FZDUIhiLLAJ+TlOeQ5AwAlYTic99q1vzbIJVttYMzguSt1AmJPmB3IO1
FzsbVoJtZFakEAf86SaXbZ/7DZlw1JMmANtZ0GOowXfxwkGJWrcWdotFcCmweS+Q7RRGQ1MZQ/CK
RmXGOdNKA4GAhAH4xTnn5/QGNxbkIDAejvpidz/seZfv9lb+NsiOM9Emq0sFhY5DXRvabCZGRHor
6yPlriyS4JEEas4JecvH+Xxc3i0yiWdTpVpk5AO4ucitljjRcD9rnJ7MBjH7ElXfbTCpZiRWURQ3
nQG8jn4WLQBhgTBvBhMiTOKPN50LaNt1T7qXvCoJ53BuXyO6AR0BFIbxIT+6g06isQlENLn9NjqK
etejUNg6UR+AqNM3M83gLHYzlKEErhED8hL456O9quybYawywRPb1yx2MonXHVp+8KcP9tuAzOLK
jKlI4nBQU0/uj6GMlfhmAp1SCjVU+aHRTkayz7pfnOth83lCJc2goG+mn7hO6ZjQ0CBQYQGpYfVr
eaGEO3D5Q+cexLXkHyDLNh1hZZC5iOWorvpYiyDxIj0UolODKKEe7ZLHoLl9NHEuZAUy8GgbMrEr
aotGG5oiA9oiuJbNDhdD5oDq7Ev4aiQmEM6jsyj6kWtoJPJQiNvhhVJVx6NEUpVPmC+iq2CYgfGl
pijZ6lG4C76I5/FNBT29xZBC8nT5Q256w8oiE0CjJprnSByp10NiNk+c3j+qxbUwfYklXld98wsa
qqIQqhoLP9ZHR5C7xBibDhhLKQrT0JymkFyNdYXuTyMp1kwCXk1l+1salOqUAi2AMgRj0RC6ql9u
PohZBXf9aSEsCRz/ocxM4Sq8FlwNo3bRDrKQNzymta3F0oVuUPzrrmCOa6DOcqZ36AxVk/QrW8gS
5mFhq9fMmqvDvnkLro0xIaYjAm0VQKwPxC293E7PITS79CsKaYv6Sr+p9pfPzNYNsTLHcmU30xT1
UthjMn6+arRdbxxl6Q8uobUJ5hIaIxElTBnhZVKPc6iaouJoARc2ulwzbORcW2Guoa7z5ToFpwyq
U4saCWaTMXe/YKtEM7B5TyfOiWDlNEu8VQZD62NPqMHLuoM6rUUau0D8vPx1Nh+E61UxfpbFnZ9W
FJ9Hz4p0N9XJWcn1wjKCunGUZWBY7KR2L+roO4tCAzWdSB53EhkKz2gnkfNrtm4/qokABcmYWQP5
5kcX7GW5i7KKAGjSqEAEwQ9l5/J6N0/jygJTVdK1oUrlvMdcq0xBMHOOp8Bu0ofLRjY/3soIs6di
YvjgcKSQdU1+yelLlH9pm9aEfuFlM5td0PV2MbdPMwdFgKsBMgFfOgc0Uibmq13BIj+a5wX7TvaB
rf64bHMJDp+cQFtGCt9gVWzVVCvlrB70TvCI/9SM37saNZ79gOwhnQrLJ2baZrxVbh+K3ybZEmos
5g0xBsxjKLfSTt3hUQLlz30rHabdZC9lBO0OrJGXl7l9TN5tMhGlVNASbIMs8gooXU6tusOYtEPm
mIMM5plhzvtIU6hMpJDnikcp3o9QyTK7MAbVAfSiOK61Hfbfv9ybZvf6YScSQRsmiO5JZ/9W3y3Y
fmp3uxYDc6Co+AfTSMuPv3BU2BscvaZ5qCQ6ea39FyxumUbSrwRgxgybdwVs4F41SlfLY3xBKwLI
hA4C5r4q0FiLZNQB9WufCaDyr3NVH0vD0MyxT31zBtOnKVWJ4v77M4MkFoSXFE6nG0xoKXrN17u8
1oDzPxndTdbsSx7Kf8v71iaYwKL7sZLKA6irKARuhPtoAt5BRqfuG5hnhaE6pzwF7s1IpkuQIQAF
gEbYB6WvDnMvJIniBZNTCxOSaACLB3lXUG7tbMlxPh2XlSnG5bQij4spTTQPXXwotmmWLlnSqbHm
J91R3fAu+zH8KK3AjkALy3HDzQizMs24Ie1DRSdCExwmGU1CLRLtyA8f//3pAPoHvRKcEAV85x+v
tiiJjUZo8LCL/eAoK68iBV5z7P0vl81s3wkrO8wRieIqSzCj0XjalTjYETDE1rzPXN3RX4Dy+D5+
m6+SHW8McPMpsl4d433otFYRwDBAxL1klWXcLzqN8xEE4YGjT3iP4GK4jSSLs9at58ja6nJ61yEN
65wyHTjR9FlD1qfbC6kJXpZX5Ae4Zr35m/IsQSV1MnlFsu0D8/4xmaeC4I9lqysQRc4UwVVSYotR
xYkm2573boJ5EowGaprZCIxh0mKYHprtwC4b2WyFPMpQniHmOUDjjCp+AhUINLENsq/LG1V3uHqh
m6+r1bfSmEJKBqXgShBw/ajnjoJfWbG6l/mYWNXzbElOY4MswKp27S1/yuxNCutzZPm9lRoTWTJp
DPVJisEyBdyBYsk2yB0wT9e89Agt+p3kBu7yZo4WctRzsvOvyXXjDGZmlxbPUTbGZnBNvbunxoQa
o20BXOpAGo6CAabdsisI/J4yrzyjLl5iYnGwl0nd4N5vTPS+7YXLaeCRXW9mHavfwIQiUsui5g95
fgAV2ikRvo+z7Egll7Jmq9K0XioTiXo5b6sI7FvLVL6FJ/sxAA55YYTgQYA2TzClGCcGxJ+KOhN8
SqOFHO2E8n+pvlb+dU9vjWnft7xS4PZTyZAWlk8CRABLaDQNwK5FyBu8DDqi6KQi0rjka2NHN8QO
gau+HN02v5KBEVA0NkSFvoElVsEN6E0Zqm4YtIt9XMBWUirzqZ9KrbPmhCYcY0vAYl1knVgwW2j4
eEPnpM8ONRT0zLiGfg+wGKNdj4Xv5srQOmlk8GBqm3fV2ioTv/umLKqBAqNK3PoUfQNIwUbpei+5
U2RC/wyhO+ASTnONLlux2let7sbaNzTQlbi+Oz9Ubv2kW60j2gv/1nI8m7304/Kn3My91wtlgvkc
9cBoliVUyx+lneIUV0ppBh1kESRrAYxr1yFv8mXrhjIIhK8NupzXt3C8WmUTtvFQZ2JwoP0XPb4K
/N2fLAmyVchmRCrKLOFd0NJhSOv5DXuP675xCws6D79k9y8+Ud684eb9gSbKb3vMZ0ukpkz8BQ5S
oZNSgD3s0JjGMbpNrPGg2ZEVPYiFKT9iMnrHI5PcdPy1bebzxdJYiUVDoVWMIwMShTOJnXLf2dpO
3Outnb1e3tvNbwdNMDDRqthd9o5oOh+j3wQlGW0UzDmBAhSv1rkVWwyKs4H6qqaI7BDvEKZB00xg
FxGa+rSg+uPYsDTt39ND4bJbhTDmsovryKhlEPweBOElVLxuur+8UVvLoFgEIQBby4SdrA6CQesA
OMEZHO9b1asUsG72zmUbm767NsKExokS1YilUN+D2dFexhzHfX1U7IWDClIG97yhOK49JijGedYk
mQR1pHqHaa4AVG/hLj1Gp/mg7LJdt+dOW23e06tdZDyrnrvCTxW8nGOvuu7AehV5YBC54oscb78S
VpYYP6IoP8QpnUDkaPX2bDfWoIEOsDULT9sRMwlN/5o32bvlS+uvx2S3SjOKiab0eCJAjVsdXgIe
zmQzOKwssCPXrVzVvUTm2YtPi/YMxnKQ0U07GcCW0OFNdWze06IqQ5uIAK3L4ix8NdHapFTzAxXn
H6EvjAc/q3Univ3cBA8cpOlGv9xf9oAtL4MG92+bTPocNGOkoxqWeV28L7SnrPbCkOPImydjbYON
FKFaEyKLmFn+Qm//EgymHvEaAwDGhdg2doOny6va9DNDRNpoGIZKCct9FBpy3DaqFOHJGj8QvAqi
W/9hOsffgPbC4Sd3HHtbWeraHnMSmyaph6RDsJoO2XV+s3Dva/fhjiLvoM+xCVjtjeTxZpc3C0bv
i2Tb19EcdbTXC9BI+S+kIFYoa04WQsgjyq9rsFQCxW4qhcZ5mG8uFZBQTTU0A5kyG8L0Ic0lilOa
NZElA241POrAolIevnHbDq5ICTSjINZYnH+V5ASRttyTneZ13bcAMy31UU/v58DjfLnl8H1KjqV3
M8wNoGB2GWP7gBsOh87BZNqOeuMdGLoRjlOXR8LCWxOzd7kk9oIPmqpDC/IeECRFxzTsb0UtLVDU
/KMzuVoZE/oV0B0Y4FQKDmJq+98wfq7dEkuy5z25ASeReMbwd3i3cKhJN5f3lLdK5iYQA3SRW7/M
MUZl7AJhBFkP2vT9CHYsgf57unMNFdn378d4nhikxMdzMDxMc3YwtMJS5MZVah4qdTNOruq/TIUj
D4YxRhFV2IuZMwSeJv7Ms9m8vG/bUWtlhAnGMWg12sCIw4OUWsPjG5+uA2jWwbitPNUqXd6Fw1vU
4hsrFwtphPm5sMYYofKs0tRKIkhSjj85q9rwMKBdJA0PawrqJBYo1TdKidG8GExV38Fu25joStuY
WtYtamCitnR7XjN3Iy1YG/xU184GuZ9CsGTE1BOm11zhXGgb2/bh7zOfCXRO6RjogGWOlV3RZ1n6
mmo2Z9M2YvsHG8yngaJmKjcU/egEU/m9130JbXA3XP+U7sRz5gWWCFIesxys0OWxzPBWJ388FKVe
RH6DmZq9b1zr/XWSnwsMXV9eHu8LMbG9lVMhSnOQYlT/R9qV9cZtNNtfRIB7k6/cZkhpJI1WOy+E
bcnc952//p528EVUi5lGdBEkLwFUU93VVcVazhG/y6hJ9AsHMWlv28QEhCKo9CSNdlGplhvT7pss
ApKjBLBIh47PJG72Vl9NXnwUjyuPk3zv3X4Qxrh1QRcjogkgk4dBYITNwzi0XR1MO+tcym2dcesc
u3e00Y5x7WYuhXWKISi/Hh9yI4EJYsY8JtyiGLVkJjh+UIzx5CUoOvUMcoIktim7HIWGAMwhOcjO
l7zRB2GMJ1+Gsg6XCQX/KEoAsv3Sjg/mwAv31Ho/aSRraNFI+PY22LGqZBULsYXLQ4l2cutHus9V
XzXf4nvMx9jhTcFLRHdPcCOPMQ1lVcphqUvgNWBonILn9kFyR5fCBYf3NbSXZ5toQP2jG2MVK5lX
TctR6W9/qef4bjoUB50OOKm3k6PZ/cG4Ee8vv2P6Fy+dJmMfpBFUgeii5gsxtguL6lCAuFZeK683
Ej/Le07quWv22OOnfV3F1GTmMMem1PNex1pSMwmWmTVPhSo+Vmv7+7JW+2KQ3koiEAtMtvIQF0pP
iLqQY1EcKFu9+heAKzkekP7UTycH7Jr/yWD8k7agKTMq2LzLZXSuh0DubucV/U+Vw0S775s2gpgz
E2Pd0IsW1aDlvPxhBQud8qUPdAD/9KAZ5OV+e6U8nJhJ8K8MSBmdkZepap2A1bz3zdatwAv0qHjA
OQLLdWGrg4WZCz/zG6S78IuAWv6KgeABEMwUAyaWnfIjK5oIIvrMgdERCzi0mjBZGJK+bB77R7qR
wli9gemmPga4kY8BGYrXX5yzU3RAEcdegaSoYlb5KwKBXWGoBIcqsxU98FDLpByxeZL60w8azGQ0
sL4VKKyox9rWI0t75EjcfQJABdJ0IHdgVJlxJWiEFEO5ABukcxVPRzDrUIitrfJY+HSiF+supW20
9vrKkbvrnjdymaPtdSlpJD2jhWcQK4LcMHR64AINDu0XJM4XEmBT3IhjQg7pGhHDOYl+VOC/yuh7
G52r1bmsE+co2Qkn4Od1iV71UbBmXjadzPUc8xlqdt3JuyIsgkwy1qsctvPg12CB1bzm0IeO7tcv
rUsbsO1BTO0HLIDzmGN4ujFZam6IMmZ1VwAfSDdl89DJd3nHcWA8EdRiNomcXqDmtRAgAAhr+SjX
ml0kyjkrebe0/6g3J8ikpLkiCRn6EzP6yLR/nbiVHZ0aR7disCdGDg9hgCuP6r3Rq2uasjUFio6K
dZUC7UblvkO7UbLpSLniN7yAQ3//p4Cz0Y/xy0pSZTJgUrCRChpPU6stgYcTw7NB1mesg7JIZWQc
FeOHmXoGRiRDM7GAyMp5UbtZx0YVxknkCtGHKc9Bl2IkiV90o2YBnoa449TMx3EWfptE4gwR8ayQ
cRRZTQxQEENkNS1e1OVOU4yWpnEiC+eO2A9X4Pd3ml5jw6c2nkztrMneZVfE+/vMh6uuh0Odmy2g
7Y0btSyslXAqP5xjYkd85yZHG6CJUHZdjvOIztB1UXJ04FgZ26cXpjqJ4XYA4hbV9lz6Md4MCpHl
yDEynhx6lpv3mYeDLg06IUdFlojTC5HX6UtstWRu7UKq/zMMpY5ABKB+mUgK1oUZb6BoVVnlRtP4
sSmCCb1IW1tui4WTdP6L03kXQ5XeKKUCBytbSIQC0y3qj+a3AgvjKMWc28YW/yB78hKyXYvDBDrK
xCgZiBojsAwXjYQVhu+6PnMlYBaTnPelv5sybEQwbmdKsyaK+7n4p+9UNRZoqNB3AlCyn3Np3Xkq
Md4HXntVi6rATH35vRVU8Ddw+eZ2nxEFyxB1Ba3iPx96m2taUhKVyYyJgiWQvCKy6MYv8BEBGDrb
9XN7X9uJk9Qub1FlD5qRLjMqRNYMRZTZhaclm0hSqQvWcm5pDCQ/p0PuVAfVqa4XfEFi2O5qPiVc
RKO9LtsHuYyVmH026XOPI13A9EkZPjS6tvkHOy1yco6T3T3cjZKMveTVivOdgHfZZavdzT9UI3PU
jPNhzBPCGIlcVkkUCkt4NNXbGt/dhifOHBG7DmqjBxOSqiqSQykqVj8ub2v9maSVI/fnbgk5ToP+
nU+Jw7scNiiRZIwbScoVTHpFR+XYHzUgL36FNwkecCOGiU1imi+aOQpxUAKIbRXA9hqL/uXwx7kU
Njp1BLBoRhRimmu5m0xbJD/0LyA6fdCCyVYT1Yy7IccgS4Sqepo2jhCGN/hO9S5rwnupbHOsSNJy
XmLIAZpECfbtxO1BqaxY8UMLsuHKj68IiNzqA2DceWUmjt2x/HjJCIi9iqBhZhaRbYa3pfYUS3VQ
JwrH8Hhuge009oUAJ6hinPJ/0LuR2x5rVzjkQNzlouzIHDtn/MI6YrRaFPIyEI6o1B3no+oUPh1u
ru3S5m2A7Q2qfTAUxkG0nanEBkZmg2ixRg/suQDeDX1AbP+FSTV0xekYN28Snmf/jMcAMXVhNlpX
BGk2Wu3Qu1GS2lrKm23cDZDvL5ndCRSFOqmA2qb7S21L2NSTxZ+XrZ+jh8a4ihgMHYtCWtRSI/2l
0ecbmaSWOHLeGE8KtZdNEB7SrCxiUpSBWl8JWlCRX0ZyvqzI/kkRA9gwGhbQZcYIBAlwLStYSoPE
eBDEH5HoXP77//KC3gUwN04AuxrOGgJ642LFEATNuRM7MipwdLiNN2vE0YYtdBDBTMxZGMMjSK41
41wvnByZngYbiCQ0EQHkjxlmtAo+XsiKlkc9UwhHEGYV0nKM2xd5aCyjdqqksAcelPPe/W/FMfff
jRJtjuJDQ+8Ua65AB2pYJg8cd2+zydxKYQIGavlmrUcY5RSR6gGjLAgxXiQ7xS3vVe56nK0ken0b
e0ZLT5jMAj23yTZvMaLipLFV/9QxFVNcd9eRnVr1W8dbm9qhkNKhH/AxsHOtwsIZqWEHOghg9DS+
ejLOM2aAu5OIQarpEHumTZM8xZWPFGt8xYAu7cF8bTLtw2+gN73RvAjndVJ1TJIIR8ot0D80dnQ2
rovr1ZWt/hT/xSvY7hUotkrTELoRKCdaOqdaUQVl2Dt1cU5kxQZXmEoO83q4/MT3rfT9fJmoNQ6t
PIcJWo+9mB7VfBxs0uknrZ95+zh7YX+rE+OrygamiuUG3ddatyenEejYmS+lnALCng/ZSmEcVmXq
WjXMKJbOrRgIoWplEw97h3M5JjPJkY96oXTlWgatoAy/xXA0Pd0I67dl7YbSitV1BRZPW/Wci9rV
DFNwBCOSeAlsDT/GOLAAPOPEj6RzOJ46buOFJ4CxBAXrGMMq50C381EoRUYouG1kjXhkodXbywsg
9u8v296uSWxUYkwiVxJAHkpZjovylvqqSG/izE9nTtbO04sxidkEDkdUzcjKAJJKfkw9BzSFowU7
4ilokgYsnwKnFh1Go3WqwQCWdGhHmsiRtLcfZAJl5n82wG59yGONTQET8R5YtuiT2nTCh07Wp4jK
3WSrjnaSgsbRghYTg9PP9Y44C286nB7Xpyi6+Q1MWEvVeZL1bkgw7t77f9MHUPa2r0w6f9CVCWy9
mZA00iZsRdDRARXkvpFqYUzcq/wBmJ+Cz0s/dpOd7elSQ9p43VkBnlYTZqianEeHjpmCKw4s2qJH
9z54nSOOVbIFu1IBBtMyVZimztXIKuPiLinlt8vv6zMFgoI9JEROwObrREEg/ahRMdZof3Rd5WuW
jPTAeMY40EH0W5A+xjc6PsIBPHC1clzw53NkpDIWUoVmhiYqCnUtVrtptzH8rjvKQTgUHlqN3C8h
aggfDJIRxxhKPBVdhLWdNBgCDA3UINOMH4ATZoOwSUQmFHNpLbkKMoZSRUmuqENCWZQoWtF8XG5L
6w9gpmPyi1uf/AvVzwQAM8EVahpbVOvk2IjyBo2l7Dfmda4z3VodgOscJ8mSB6v9TWEO2hNgEh85
1vPJRBnB9Idt3oOiyE1XkkX3o+fsR/lauOjJOBFIdG39l+y0h+HI42f9lIwwEpkQZGaSlsWDPvs6
mktT4y1ACZ1522yfU2ZGChN2zAkDPDOZUz+JtNYAc2Isv6AGrD0WSr48hNIgXC+51FXWsI7t7E5y
Zap2uOq6wAnpPHWZyJTPfVWrZqn4YXttzE96Jlo9L1vhyGCrb3mkDV0vp0UQiidBVCwCvN+EZyl7
JkoBigBzBTQAUGV8tBSiremizI3k5yjxDafxtntTwUjQWcpfvat71UPeWD1xswcu8dfe499KZp4i
1sqnJU9LgEEf/kYNn632WGL7iq7DEPAAcd7E3nFu5dH/v3kTGZg9dcytF0Geyg+lpFcemCHkY9wM
D2ZciQdSSZErI+fwhmIm39pxHexWEB7mPr+XygpuQlQaoMQtPaeNsXsFigb/oKqo/BPmsartDCzm
GlCxSfFbj14yobDSGjiCJndYcc8tAHhLlfFpqWOxirHaKRbKMcG2na/cSt+iKyAeWb1lPEiHASX+
1DXveB6eI5CtC2RGj2lWAhOWG2L1FRhksy8Z8LtO7PhDr2OHb2hLAxQzFCUgxcK1ZbzWx783dYTU
Mm7INa8Q+vmLGne1OUmFCZQgHAuxbgqAvSEosN+qA58nbg5joAQ0o0rtNrUK/pOhf5WNl1upzGPN
wDZZ9GDp8AcsLFAGqPIF+OYW+ncef0Dm80whoyPzQJUC29IlqOWD8dcCCldQBNnjsc4dMMo5gWYv
x567c0U/wC4pyLzRUUtXTapgL3S1nAJctH+mjvir5Z9SYUY35s2lC+gpkxr3J9eJa+jfEoAY909T
407mazs+DSHHTPcfAsaRQckughqPCY/qPMYaqVTdL/JnsT5J8CQc90YTws9H9y6BCY1ZRvqyikA9
rd1KnuyucKXhLa2qCFwMs8+VnT+n9y6L8SPCnBsz6Yo4EAhGra1ZrCUgPg+59muMVi2o5bS9iiUh
uarkcTovQ7vUN0tLlqdJkUs31tfpXEZzY5FKl06jHKvHMAVLdmuEYm2hPN5WllAVArxSPw+HLFJV
S5c64znPJInnFOm5fDo3rG9gjYSSFbKDpUM+SG0rYmBlVtL7RiVXgMx0q1qwixXpqBm7NZe/ezcL
3YYixvrAKtT3Rl2EwHIZMGRHGTZNRNy/m2sn3ubR544Rva5NjGeMD8O4XbnMY4kimBpgou+v6A1j
/b/ABuQAKd4ZjnQTyHTG75dNctfmN2IZi5yFLqsjjIv6C8YHAS4JJs9Reb0s41+OUgWsqm6oMkYo
cL2bqJ5LzaICJKL0jVN46O/o53RvSYfKH4E4wsvI9jV6F8Z4/UmsDBETQIq/jpnpi7k8n0PQM38l
H0Dd9H8qMV6+qEQxK0sF7yFyO/UxDF/7OrbW4p5zdPsJ2Lscqu3m6ArD7NK0hbOlW7vqM11c7K0F
nGx/UM1tfNteFrifgL3LY5x7JcwNmStc1Si/zSQYlPt2Of//RDAPK+2aKq470Ic1xVVFQOqFqR3e
PNjuR4gKbAQdc8D4L5tFzTF20qYRsaOMSizY34MAGZDFJ6l6LbHWNIVvRLhuRx5u6v7p/SOVTaWG
JRVJPi7ENyM3QwekvFOi35dPj57OJ1f4rhibSg1dCFot0DUH/XqjTq5RPnWaG44xxw72X9G7Jswr
kop4MQUs6PhpF2jqXytvi2k/ccHyDxbPFMkwWeaoao3TZOi0JOixkkPX0UvDElxKfCscAMvxNlz9
51kn6mE3EhlXR6lUTMqb4ksAAO8X3+j8y1eze2YbAUzEldS4laoVHy9TXb0CVPuMrTvOtXyeENsq
gQ00pjpuNHUyT6aMmu7V/IuSmWVvhtM4s4Zjaw/h/de+yCSKsIw9EYJF348OKKmVMawkYQEAJK02
YXIZuQSx5NflTgnQlXJ1YhkLl+GGhrtPZg6maUgE/jfgdj6KDftGEKdIBW17nPo6ERsrXoSrIjct
qSVWt/RcqIndh7WRyHhao0qbaFmoQXrqYULmLrxELqZpAI9VPYpODhbVyOGhJ+06DLBPi8A4V1RA
SX9UU0qXMjG0HBjgaZDNbg1ySDHihPhdxTYymKdsyPkYo2CeY/vWX4Qb2Xyb1Hs5nTimuXtj2P1R
NU0mYBFlzi9fErVF8ToPkh7Or3IHlFsIYGHixqsIJ4TsP4ONMCZMqbEUdboehaDUiB/pHkJxku/U
B2D7o+qqpRYPR5mnHD3jTRgeNEHolLhZfTGcnAKxZEoHK45OcXzseDwCu2VlfPgDxlIFUu0n2Ptw
6IE4TMYZTAnA9vkzfl7GlnADlJiH8bfkFl50272o95e9175H3pQ4mCcntTPyP6OLAbHc+hkQBE0t
GCmdL1DiLfUo3GVY9eA1oPc/0jdSGbOZpiYFvMCfGrpx7h8VEE1FT+qtcigeqXcRHOGa69OoxX9y
LhuZjPWEq1ZPkomSdowFFjQiQNqt+tglQGkJTLdmyt3D2D9bbFyZBP6bEg59tJ84ShQBmNIzJjdn
L72rvbS09MnS7jEl6sZXQ2yVb/+dKZnGio1Q5mhr2Oq4iGseVK4YoO4CLJuld3LQy2sAz14c9Zgf
jI7Tntj9VNMVUZWwSQ7aCEZTNRkkMLcqCFACBgiMKxJeyf23XLfjJrdlnvnQkPrpJgFyQQhQ6mUU
5j6e6yqGcVXFah5MeCHJdOzNX217VU6DLRjfRuEsDh7nldDff0ki4wnCHGgQygL9EtouANJmfCvY
+vV6ju7Asnrkto135W0+fRkNMZg0t6qs5yAUz24owk1hj3b8Y3T/ILQ5XOezK0/9p2zAElKGpdEu
YypC3myVwNlLvfg2OY0gHTyUN/1BfOHRGvDeBltaHeQ2yVPAG4C3KblffekKte0BmCzXlJ1C7S1y
p/PTmn01/3mQbK0nRfEW26ogThUPszc7kjM8AZCysyZvdfuDhsV9znTUfsh6f42EST9DcZHztQO2
iHkcgU/kA3/ysN6Yfxm3s5uD2uBLqcVGHpONLqGQpwQdbV+f3bQFaGJ07uUHzmvYfX/vQlhrUcDO
UXZKVv8JUyjseuVdd4+ZdPAfmqfyOV1dLC5kztF0Ch5b4G5I3ohmUqdmMlOso+PLuDWeElAwVxL2
5xo3abUbSfuKU9vIYlKopOiT1RyaJCj6GY7GGJo0shS5Ns/K1KnXSQKMtdwYasUKxWzh4Y7QJ/7J
5WxcAD2JTfKhL6ZYKAnG74fpnIrfE9kWTV5pcjdJ3MhgrFOUkrGcpkXw2yFQk7u8PJjwprzloM+w
DzQkYbpBRhNLlBAePqoyaf2SZpNp+AvKGcRr7BhQI+QggSaT17va1Wgjir2zMctblC1Df8qdqXLz
0lfqu3Lm1IH2n7WJVg22QRTTkJhnVlEgphJg9UFcWSAPpw1rrJIWf/eOaTZqOuT18qvbtYd3kTLz
SdYrY1knur74wnyTjPj2+2b+ZwRL3BMUgkGYGjBX2XfdjQRrF4BZ9mMBC6rl6MZTZV3WYu9+tiIY
U0h0MI/FC5YIZskRRBMu/6YuQwsrLvZlQXvHtRXEGkK9jC26/KGfN34ZX5PFz3ifB7sVzq0MGm42
T7Roaqltkopup9J97OYgfkdlCxiVmad8r9zLCtG8jfUHW2FMXhcSuRVHHSeXV7dJeK/2nGXKXZve
CqAnutGGzJMITuMqCbLcEnK7R6wSMPFhPCzKnxX6xOMijNJLuKQTk1bVRZoAlQpAfuJBDVYfs+MW
OZGDhqI3/6t71/Sw8AbQSg2fqwZjEbpeojJj9kiMY7sWfxn9d9nwJ0PmGB5PDGMUGda1RHkZJb9a
jzpQJIfHTHH66sdla+BJYayh1op5ESY0DgalVm+mlkiWURS3UpTVdkVS6eWyuL2wq23OjrGNHh0i
IHihEW425o0URQCtKJTCa6PhZ1rUaFNEM3ctctfgNzIZ41CjcIIm8EaU2ZO2zdKXKbW6X72LdWxv
OjboW3+/rOb+G9jIZIKu2o9DRMYqRGaDwcP1Ojtjw68trGi0yO/6nN2iZXLPkcm7SiYI52HYF5MO
u9QAKvVnHeBBuNdftRVM7ZMTgSnEIJaUWiMPkYsnmAliuZyuRbSi6q81t7Xi1+EDCr5hw/MrHNth
R3uXEtAZ/bpIaI2vHjCEb3rs8ut2Cu8SHjPfAKUg5p7ACXTkHOyuAYHFEDwaKGPiVj86NBQYUixV
5iZIuf0KQHuH0aeTnUsKYnon7G3xW3qMA/Pxslh6XZ982kYq42bKuJJStcKgngwkv4dCrTxRBWaB
LF812g9VTpzL4nhKMu6mmiZZwOKr6csKiBKV1Fpn67KE3Ui6UYj+gk1caEcjFTUjKoI6nTK7EjF2
JA7lQQSz2GVBuyUw7LiCIVGRFUCcMEcnqoVSFSttP4BFHcB3Nx3olWJPvWvxcVFZIRCT6Nc2qDX/
+3IvTX02opljXMfc7AYN3xWdm90rWK+NTtNdn9oU+6EFL0F+UgGswhO7+zQ2Upmj1adKDEWC3sGg
WVJ0vaQrBV1r0gdZO1w+271Ptq1+jANPmnmeW8HMwTkmnLVR67+nof4092t/VU+I9rmZFZ4k6E9Z
n36lj48ZS8RcADQBfYhxqngLZO6FFvRliRlj9FB9XvvkpkW6HCmVE06YcMt4oFR7J7uVyThV7CRJ
epNg3S2pWtkJk6p8nsHC5ytrDKCqTPlWtGn37fIZ79Y0tofMRCxxbqLJDNUKw/4xCgz5q4TBnOyQ
2QBCpv0tPjjx/pOhuE4qwImxscb48KkVYwDPI80FQcIU0Dnd+aijllpeRb4G+Gq6KJnb/xlhhr6W
d6kss0hVS2kix7PqG/Vrl4KjqLubSl5Lfy88AYgL3JCgpVMV1n3HVZKoUbPMflhH7pw9AfvIL/Oj
IH2lh7EVxLidPsP+lar3lW/kYMpeLFW/lsC83E/YaftKTNrKYvyMOoa6NrcDTTAkD2Vvb42s1kX/
kw6nAUmJhx7AO0TGw3RdVC2SPla+qDtlUlh1eaeLNzUXsHf3vW0ui/EvTY6RtKRTAXiIxVxaQASy
WJE6+qv6OHijS6ed8idFscR7XnpBozgbb7cnyjw6DY2u1WiTBJ6b7upJx/7nGMhe7uZvms954Dwt
GU+mK2s/1kOBxp1mgS5RDohHx1oaxXqrADYmfxuf6YP7AjclHtxWScadjfMojmo3gSJcbxarzFMw
ZtST5rbSfDuCksnjKLp/qJjawTQFmJFNxmzAnZgV1VTKfrT6rRFIwmyH5oOYPLeJaquFZzSyZYC4
q8g4PnQv2QBfMXh0UcQBNC1T5ShUrZnTCP1EE9ZTyJKlFA9m6nDU230VGylMZqglbV7qJco3nQtI
DZegwG44dWorIJxFP90ufr6mAW/5hqca42bWqAzlng719PJvTOe5XXVa+t8czej5fHoNmowPWQMU
NmiQfEzW1EbFmGZCY60SP/f5mLzVRQwWQL0x7hTTfJWMCkUXrRVv5Hh5I+K4PF7+Bbtabn4A4+DC
UQVeXttUKFOg3qfInZXnibtEzfP/Tw5roYkoDxLcqV+a1jh5pL2eBk79l/6JS2fJ+DRREZDnSmiN
Zlly1ZHwIEQab+JmtxOqb86Lmuomu07ULFWmhWDz6nZ2VCyfzaCf6I+TpwQmCiF09TZ5uXx0XJmM
GwMsj5nqIxbCJ7vLrRxLKJJogU/0pwhwxoNk654BJGN8ffLmzHgnyrgxoZGwgZbLcdAgg1+bQzr8
vKza7sPepJrMlWVzPZM4wmRFUd6Yk9dWQaHfm6l7Wcq+jb8ntMydiYthzDkRCLZusVNvyeq9MHIS
hf2TehfB5HXgyzZ6cRCwVl/Uhp0RwOHgE1fmSOEowu6xyIKA3pQAJOF4xnCUYQ/aoVM5LbC9Lw/U
kgEHj+oxpq2YO1/GqVLkvIyDYlCsTgbJcOno5NlA/DT027CcrVnlPNxdtSjeKC1kU5Kyj28qNuKw
HsoSfdokP2ZpfT8l7S8lF8+XzWC3/ktARmNgkV4HKC0TRoB2NwqFIc5YcKhu+rvEnS3pBsCxbhuk
f/GgAvaU2gpjPHsSmcMSKiKabrTP3T8X8Y+Fh+Gxl99sZTDOO+/MCkjMgK2Wl9ISTKeXr6d1sibh
lKectVueOswdgWG4NfOwBO2N/rOOKmvBeJ6S/7p8Q9S2WA++1Yf+iI1zTTNt7s1Ba3w9LLx0upv6
n1pzCKvvCgbbh5kHyrTrWLfyGMegr0rWlCtoDxRr9UApjxklTLaENSp5kr1ca3aHkQ8ubA3vKBl3
ruZtJObdFAWKZGnleSDHNOe8qN1P261mzCtGsUDBP1iSXoLez735BZ+YL8IzpVOTAY2pD57MMZA9
D7iVyHhAuawByRdho6abv/fafFar4ftl69it9m5EsMmmYOT1vLQxJRmbnlendMYjihKjbVK+5LuM
i/axr5IO+FWAv0gSOygsE3WNM6HOAjl9aPu35j/jXOErAUvJ//x9xh8tOSllNPAEXyKL1aS1kxLD
ik0ugT11A5+f1bscxhUNct9HXd0ChLtTgnCsLH2UnXR5CyvyWBuK7JR5daXXqdMNb2OCnZekcoov
Da1vtWWcVSRHQiIqxASiV2UVQIJMQRA2czwI78oYN2Vm/RJifx1CtM5qS0zDfSEEb7VgXVTYYUdO
AmwSqn5E/CkVb2R8vGzne0nRVgTjlYppAZ6GDF5bzITEvZ+hqWuYmdWNvy/L+Zf39G4XjCOSKnNp
QCwDwtkHLDGCty12VGc9SIGJmWH+tv9+tMK4GSbAMHXGTvMMmCsYCpJhpjs+mXWwDI/N8iCPb+3A
uaP9A3wXxDg/vTTXDgCni5+Dr6/Vfgr4+o3ax4JXX9h35O9yGJeHvUVF7aVY8KvJPGaz061mYFbX
l2+Jowzr9PSxGGp9lqMgRO6v617TV9ZcvEyqf1nOnjIAewdN4B9KKkK/VDexV8wnSSZtBkRO5XrS
Y0eKXyPpx1dkoDyh/2FV/DN4spExpos8dCO2fjTjMM3nWQrSiRck9jyAIb3LYJxdX5pYlQNpBYq6
mpe54R12cVJM49GilnFVnwy35C1b7orUJV1Saa9aZsf9K7Ocij4WBH8FveIMVgWp+evywe3WjbHy
+I8IJlREhq4IYY7xO+U2fuxusnPx1L5oqZ2+FEAVBXd4ZJdAbFUsLiDIXvDYSmbOk2R5nYAJOQ3E
s3FWPAoIItdW6E2e6vUnwaleLqu6Z4emArpURTewFstyi5RhOBqxEIMtZYlghOiTp08dbwVoN/Pb
SmF87KzLCHSCDrIZD1XIH3B9nnwn+pRdurWq2/IpfeMNbe65v61Ixtv2VZ/3cVsSf1AfC+NaSmw5
/L3mh2yQrctHuOvYt6IYB0i6elWiuCB+25zk/o6IdwU+5JrpqkdU18bfY6xbQ3+qjd+KeEzWe454
3hUyfhFLu9jLnCE+zB0Da5JACnONV+Nh+j55dHZ7uEoeuIPx1A7ZJGejM4tAFMfSiKnfjKBSTydF
/7DtYo0cFKRe9MCbhNl78VthzHMcF2VdphohehlXa01KO+O1pTnW8udbduMq0xRAV52A2FKA+LjF
fit2dju0xLNfFEDh8oXthZitNkxmFqZx26hGJ/il8ko6vzQEqzF/dGjpXpazu++3FUSPdaNUO+nj
LAkpDOOEwYIDucmt1U6PX8DBRWa9FUQtdCMokYdFqxUEM1UPb6qkvs0zTqJJn9Alc2MciKGDlXvA
Tq4/NDKwLEAc2a3CyRR0ZxllT6nBhKHUzuXz25eJ4QjMMWoU5vejVvEoiXksqYKfxvedcTU2D3l/
v8RAXgNE7cNlWf/iQ96FMXclkdEw0k7S/fw6PMtuce6Poo914Gs0KY/dC2+1ev9FvYtjbgzhIA9R
9Y6CQgMnQJ1ZGW/Qi6sRc2XSEK/12GC/qnf+5tatQFRs2ipodCqvfuKNdu+/qneNGH+/dlok41EJ
vlmdhr4CJ32M2rpsyTzstd2PfVN5l8S4exVbK42R6Rq2/+rFKx/BOuerjtgfskcDCDAlatI8B7jv
4okMMHrwEWJK+KMpToD0xIekgQGzIZjT0o6n2zjJOX7pX6L0uxTq8zfPWO5nrQqNPgvK68ltH8lV
fttfGdedQ5M5YAVdLVe8Vvm+Hb6LZN6Y1IVZWhK8sdr8MUYo0PBSOZ4A5l01GE9eitYM/Vp9BcCl
RfLnyy/3M0AedX6ULQBskahyslSRSlNlqgB8fdAtC7ejj9N7uWtSwPnPV2BAfEgOjbOiZ6C+5INj
3lUvY2o5l3/Crum//wK2Tt0NAtC7BQASidWzpKJlMV0LymMz8djTd9PijaoqY4bLkElNO2Dovv6F
se7khi4pD6fYq1/IE4iy9F/oD9rliYeVwNOPtctFnitJ0QS/A2cvikfWOJvHPnseVE7ev2ssm4Nk
rHGew2ru00TwNfJEjO+6ebx8UbvPePP3GWOscrVRxhndrKT5pZBHijzJo0v5zGX20RxZqPMU65MR
WZGYtc7qTWBEUI7DfeqhKQ/Qxs6Z3fGm7azULe0vfUpstKPXuHEfetR0xOyQ12B0qMicgTxhg/Hy
AfIuiHHyTRsBFw20OX61HIlWWBXhtGN4Ahjfro2KUEkiBLRD6apV+TPKeX3T/cC4OScmX2+HKUlC
Ez6Pgqgkx+YgAEWzg5OgDO2J9xUoq82jZZfVo9AwiSpFpq/plaOXzaHR5f/Kd/XR5tgNlnIp21WQ
sCijmKeh/LGACqM5/L9uXmN9gN6TEVsZ4KQMDd9oFBuA7bxZGc7la8zz7/I5EzH3gBTiCFKPc389
oERn2ulz+ZuuowkOb+ZhP+K+m4LGOAQAHap5bEagRDDXZLRysIY5yRRqD1XSia+THAtB3xjGKS7C
AqS6ipg8YlZgko6FpgKuUB2FqHPzWZj+MtES/a0LEkpwlw9+r42HvQcTE2YiUAdEhXkSij5p9dJg
NnKyk5u/8djDu/IKMGVu/8Zr4/2pSTGJPuAvZILxOU3B9j9zz/mKfYc010x/CmRbxbyS4PZW5ivg
g+NljHsP8YMs5r6FKBkbpY0zVCXCQ+ZWp1Cx6p8EtSs6biZJ3PXDnUD2QSBz3Uu36vm0IkctBa9R
H0k1W/ryMka8wdkdzYDKh6arTpE3wBzGaAZoChOf542CzZHsBitl4PUVfTqsi8VDkDTwgGU/x7WP
4hi9SL30wHGITV8FfdHyq1luwvXnZTOkTvGjXXwUwXywJOU6tZjxMvwuUvxE8CoVyw4glcQegNw8
9KqNqQPnssidRP+jTCagxUajll1BFIRSWuPInbKzKQB8aLUIoPDUpy/g2H4UyQS4dgwLkDviJOlH
ExU5/9Sd1u18PL+jyukh7uBrfZTGPO0+KtQ6NxAaMMv5GN/FdubOLwirsi/eLr/0W4p0Xx5GyeOh
SnOPlomBYhumc2Wuup8tFsXoUxyK0de6KbHWYEXTVDyCDfXyfVIrvGBC7IqgIYMaQ04xlxLmB4Bw
wGJ4lR2eBCY/BiR7kUb/R9p3LcetM90+EauYwHDLNMMJytE3rG1bZs6ZT38W5O9sURA9qN/7WlXq
aaLR6LhWLILEUnXz4C1MHy5rwLln76nIKsJKzHjqRYrg1dR7I7wz9VPO+0g818GCzGRDYbZpqymY
2uj/ESjOt3AFTHbKphVmwOTTb2YezePGM/jJDmX6XVd6NUpKskTBKgoumpc8UIzvyFHugMowepQJ
FFB95IY3QM07LMajlOEUpXGkqH6eyJYA+29414t3XIz/UJYmNgI6CFW8qIgmMPZbWOkbuSr2oV/7
2T5AYRbZ4GUb4ThKmfEgrZiJSmvGBlBg6I5iuvsfOh8nHuPpxriO2SRlY5TAo27TZyN9kjEm2j5e
1mQj8vhsFoyT0MyOlGWcwD3ZoytYBSwx3k3v8wfBFa/EwpPGjh+oElokQgTX27qiDdfraTe6O9kU
Qty440rjWB8LWRa3U1QkZoC35UUE8AE1+J7Ysk92opO41WN71Hifk3NkLPRr1UUG+BpTzV+u66fg
ADQbDClb6k/hLfRHB4Dz5zmwR97l/hrzfDpEhQlFlDCW2rANVV8d2mMoRPeYgtuV2myNUsBJQ3h+
RGH8CGnCLFAC2L68wyfF+gC5Sh9Nu/XoNr24DxZL4IOD8E6SfvaV85KNOR6yAI+ovKufBuQM0zHp
8IQ276RfGaaYLV6UzPumjGPBXJiSSQ3emSJ0tRmjg+e2d0Hd8t/uH7uZBNa0RJxn3L/Gkbx0n7qA
OdPAhiB73S4IuINaPK0Yl9LMcZQbMS5gGtni9Dr2D0PnjSDjuqwWx0Gy9bq6n6U4UxF6xLNb1jet
9pyP1/MY2lmWWoLoi4VmX5a4UTf7dAfYAt2UVgopyKzAtcyu7FbXQmhZGniaF7sBz0nijs+ZzSP0
4d0GtloHevCSFCpecsqHnuZWfogiC0dour+xl7vU0kTLHC1eWss5SJazsEnGvtEH3Ag99WZlp+te
nJ0iXqWL487Y9kzZVLJqapgyUWRbzo5hsw9yTjWIvpUXIsYvjIVCLwZ13an+KAFvObOm4Udlnkpz
l0c8q+TaCONG9A5NcqnCSp72rX8aXsorcszPxXfzEVXjQ/KPcAC7yl7mjZzLNCS9pCLjSgRBAAeu
Geh4FNKn+E6wKNsaYEhVJ/ku36vX73SCjuCrV+H35bXYCZx5G94pMuGKpgeZkqnwMXWAooduFcGp
Ku4u3z+eDMaxjGgdq1KM3DFUHsQ5cUoFoz0Jx1a4B8hEK7GakSFOEkzCnIwduIxuDb856neB3+1l
f/Y0r9rJhpd+v6wbL4djy3tS1Qxa3MBr1q5uTU5kt7uhs5pnoEX1r9o7yDroSFTL/KmKPL9G3+4L
xsPW/Sa5i+UsjX8HaMDBxNa64dMWH6W7TN54lUxe1sgWATMAjY2BiDwhaV3Mx+8qb9m/mW7gqRLY
2JIjrW1c/rycx50tCSqRFheSDFfWRY8ZEOmUyrssgOel2RJgXi+DtEiY3tC+ja5sU9Rwu/uu/ZRu
Nau6AgAYcEUTm8sDIHOOjnE34I8q5izCKyjPJcYPZjdbhocpjYkVYYctbG8101ETsjemAgiHgK3D
6ggvvtj2PaaGAhUAzE12Pq2I5EkQs0oFZbRxML/TBoWK9YD+hj+h8Ac/9yGLfo9VlNbkIzHLtqSm
CsxoCtF/zDERId1VuQVkRRD55QDNiJ+Xa+0WlLRvPKDdbR/0IZ8Jg1PQmJJ6hPwis+vsqSh2E+Hk
mzwRTPSLCY10yGKUThNE10TKrKq8ygXnsr1uP4kfejB2M+tmPs9LDmhIhdh9+lMr7rrpeuxe6pT7
JG5fvg9ZzNsU9s00l0BJRqOkzd0Ke7Plbn7twC1+CwAmt7utdrzQ5Q/ljw+ZzHtUDHncGBIAIxov
OFNejhBkPZZpNy7G3h3xmYuSxFOSeZxmOQzMWBUUv/PMa7m2+ysKAGa64DttnN5v7NTjKckzFOal
0lNd7Q0JLUKldop6H+qumXFs8Q9u7d/vyBbbNKMpJ5JVpl+VlugWngIvMrrazXAYHRA5pVb3DQMa
7V55uGyfHN3e/cDqnhtGnydphPNTxucoP5viLuQd2XZ4+6Ea40oKLawqUH2ovpbc15m/yI9q9C3s
I87rup2nfIhhPIamoyujmwWK6js6LJ7u6Aio/BekdxT0VfyQQw109cWmqYo7gr1XpAnBbj7H1N7j
nep0LkVqKyWbC3mzHTZ8SGR8iJEK9ZCAHAMSjR0lawPWrGDrNgFfm7xXhL/ha/usI+NJuqCR28LA
t6RsqrQfIr8qV/WLTlHVd3No8XAFOF6SLcIBuCQ3lQCXWsXqR7+YbjJPtoEDjO66kgcgwjN5xoPI
RhSLeWQqfjldJ/qvFHAaYcmJbnnGyLgM7JF0eFV61a+EgxAD+uVRll+0fLF6sKEMiGxzLqo7/dlf
g8t/rYStx1WtHFc9xSeiSXN3k/0E07ALfGAB0+UdQIkxa3JQv6fX/ZHXzvpDnPkhmqnjz0Ya1ZWI
xo98Wz9RNKb0Nhjt3Nbd0av95s5oucMTfyg/fshkvEo6xeqQipnqd+Y/tXptBv9g6studIDPLGdV
/zEnCaAFXnpM2Me8SceNruun+8EW6aaGAEvYDDR/NJvsZy/kP6p0AbOWPop2FPazHUso+KA7jAZY
GZquISaTk4cND7+U8xiyBbwp6+ZMrqkvyt4WdEeD//sO2GdFGdfTDM0gqx0EiJiVToDQgN34lpMz
cI+S8TbRZA7JlGVA2USsSWkcsOTohCe6Nxd63I0BzvVnq3SYu4XKoOJEAhh8038oXmRLVngQXOLW
saW9jD7Q3/3Lr+zGlNHn78j4nAEDuWMQwlqrlxzQQbRV6aWqFZ+rPQWgG67KwaLslMlh/M69npy8
ga3gmdNshHJXm+DCDJADTvtgX/ugAkd3ipcncQySrdzVgC7Xkr5W/Wh5lowHKf7F+ZA8AYyradSk
bIf4f6+8/h1sTt8VYGqhFQoYPyetD4JDfnJkbud+/7oatj5XTWE0yyaUopB69VV/C24CO/ZRFcFx
HblZO+e42EJdNoupNBa4c4k/+ECyn6wU4XQpW5RRlwunxcv02KJdQuKhqSNRRT1e8vJ99Koco/v0
POVWsaftnA7os4JXuKknvMaO4PBArTlPJTuA12MaYqpbRL4JiClzkN/2HsohB255l2c5jJcpBMA5
5EJKoygUshubHCMPOIzn/iQc9CdKrMc1HPovLzzJKpMcKXOWpAHoSd4bchjOsRbTo7PP6B7ZY2Fh
SAesXMmZt5zxhxrXh8Ey3mYxQx2oFRmdadSv6UBLq1mqnR8mcMV1v4LrVLWplwtsHhYI7yyZsCc0
zK4Ke5wljcEpkTHZLS7m8feXbyRHDFvDGxWJVI2KgHjwtAPFQG8RZnQ7rsnQpcIL58fW6+YlVpJ+
hOPsPIrJnO+KPTkkVuTyFOKlf2ylrhRnsxcktDczACSEEdqM0l2un0JiB8DWS0xnCkKbVI9FcF+k
xC2mBMS7T5p5e/nDcuJwtnwnBAPRa6z2+Fp+JRk/9cBwjCm1h+lc5cS7LItXOmAreWMkpir4clQ/
VXAPQxDrShmip9oRzX96abDgk6zCeOkM0MLXv2JjsUqM8nN+BMfZEibAQcNcjQRsyqCmFuzIPt+p
FhoIcHoh923kXUvCeCA5S7RUyRu8IwDnaS0QswOcJ91pDnIdi2KaTdgbEPe8OWNefEUYN9T2XYQp
GDwoHci+l4fmOnJSgFNF+xl8Fx433OAEWITxPkZphJUpoKSQ+Avq64sn2yOavB2GUyLg4NmVzWfg
5jh3FrgwE5qhqzu0ZULxm5hf6xPnYmynOBLgJhXRxL6pQX/AKuvH2CkpBkxT+xoK6Yf6NvKkZ+G9
MWj+Gu+bHb9Rvvl4rCQylikOFYmlMtT9ThXsukGld1ysubNblNUvX4LNA1tJYuxyrqMpJgLqyoZu
y+U9Ka5E4fWyiI3dOgTAKxmMDcZTOGVLhQB4UNLdYO4zqfeK5GEwRpfEgTuKKMH2iZ1HvBmHTctY
CWasMRyaXhtTcfCn685pfDqiDDDW1+V29uiVM29a3gQH/Y9fXo2VROYRlExtUtu2Cvy5sqvKjyPA
dQp2gnaSYhyzjLuGtOnCPuSxiMj9qFQGiWGa80HyVHfad4fSl63UKWxeVZ7zMVmqsSk3oi4YcYpJ
O9tzjUlE2eUYCscYTSav13FgZdlEmH85q5hKKZzlODxrN8V+xByp7Axn4YY717lZYFt9QaZ0mNRC
M6YT3nlKLd3a7TlyNBDive+QI0ridpG3PfJKIONNMq2TgLuUaAjQKCFehny3Ov4eFDEd3s7YO0/l
BYM0GU8i62kYSQnUmw/VKbwT3dEWbeEluI2P6OoAlL9/6dzFpUzWna3eB6dl17i0YyCC3Inc5Jy9
Ad4JM+5GiMdOKGLEOlP2UACPOXvIUo9jRRznyTJDxsIotUuGN0icXPra0i3vyGklb75B4nbQXujU
GEDCeXd/O6hZnSzjboI+0Osmx2X8jR8au4Ej2JXbYbiJ0njwYI1435LxNb2mqqj74FtKims0T4Hu
LjJvSpej0xcACX3OyZINiOopzWbwvjFfYvRuxqzp8MgHoOK8FUCf/PzWduVghrmOKFTedadxB84a
L38osSjKTbU3M/t/T0v+sj0xZj2wvOhUIUDkVTtDAcEKMTJJ6+o15tB40eZlRyOLjKOJ5SDWGgWV
hBFcSv7yICEHXe7KE60AGftix8utOWEL8D8+f0qhWvJCbGMa3mY+ZRWJv3XH4jj8UmwZeYz+yvWl
ly0SG7ifJWbpkukGeb8AtLQWu+mxRilYuqL7WtJjdOj5FRPeMTIeZakSU6saHON7AfFE9sM+xsQw
iADswubV8ngKMpFMv0iJlM+4DRi7U5Mn0Txnws/L7uuy95JFxolo0iT0SoNSxZxdGUFtT7kTIi8y
Fee/yWG8R9aLQjkaeM4BM27HRm21jWQl5kul/1134uOmvd/5VfwsB01ZLSXeIHmnoTaQu+1jPNn5
beDEtugVMQoSwy45wGHnls6ZmeI8tyDF/GyTUgDW9Fp4rxfQFjXo6PDIY8hVdipcuW7kxNPb2fxK
WSaGmSpB6FUdRUq6U1r8LA/L8fc2ae/owK4CHOp/92XvXnz1hbtOi6eJdnIzP/pZgaexw6BG6aMJ
D+Y0HloM9Rt/Dim+YGIamRZhxx6prKjcTjGWjDhHxrkB7194pUw4Dlj5rGEudXY0g9EyhcSaYnvh
XDSeGozjMGbRTEcw1fhj0T8rheEuqcyJdrbn3MB/pZkiKG0VNh1GI1CsJV343ZcLniYnxFYgDdOJ
m58yDVVAdS8+cytKm1kIgIoksMvrusFWkUNdq1USwE2JO2MnnvM75YjVFDfczdepn13Np+CYOhg3
ePm7F2AlmX701dmlIZayepn2APzCx6ypOz5m9zlW6jrwTYoFgnhxz91N3HwCVkKZZ2eSmrjpBpXi
gagHSu+DspK/vBMH4q7tLvtN6he/WD8QLVTDBIrBF3+iNkUrAOUfpdz/26jB5lOzksP4EUVqhGmi
gRex6EJHZBfX0964QRfJzf34hkJlxpJ7WbftaG8llIlRlK7sQXXTUOc1gIgMCdi+O+Lq2YFVHaod
bzpky1kCOQyobsDTAk47+zJIghKP5VDQGAzVKXT/BvAEu4Ot39KetWjlgt0+8+Jm+kgzJ6gpQMik
SMK6CcqgzzaqGVWoLSEYPPJkH2Y3i9bbWeKX7WTJ1TPng27cRE0BlS3QLkwF6PfM6wMCcq0jC0Z2
E1/4obrtjoCq8L7cGTfyzXSI9pGVegF6V7KbAP6NI3zDhD4JZ0yoyRFJVyKEt65wv3iSQ44LUGWk
Xer3p5rCT3D3hDd89yeRjAENySJjwwNbd+VsFySzmuEt60+yaNqXdds8Q4CdE8plANthz7BOI7PO
TIJi9Wwpy1uuu4pyqKZv9fx0WdLmR1xJor9k5dEgZjGMSsf+iPJznA9CHloVb+mBJ4OJ+QRBNgA3
3uq+ZD7qRWJJkz2Nu8t6bN1t4Or++8m+pMUpcEeTuNXwKPye68Fukb6AyJni7sZeGjgF4ZzSpjWs
RDJ6qXIm1ILe4Nt1uwYDRGlhi+QpkHmZ98ZTrik6OvcyUeBO2IjBUOVZ04wEPlkRrXYK7WHmzN9u
ntBKAmNvQdkRMRxwQlEObqxp1wB13gz3l4+IJ4QxtbSp1KoRUBnqGj9MfqrwUNnDZREbr9enL8Wc
yBIBQCg25fG94drvhn1+ovkuL0/airo/yWGyi7Lu87mocD9p2SDeFx5QVezOoqP9+T0PVJWjFDs/
2QXakM5pqSFgnGInq1P0b5R8cMmiCq6YAICyjMw3ELAqrkgyHoYxx/jYKUqlKNOkV3FqaXnTxk9J
zLGKzUdyZd3sJrPSLmU4JLDu5NTjkRyvWoAWFs/vI47HBX1kfv+BY4nsYvPShYm5zDWayAUAkbFG
ijp2MXM8Eu/D0b+vPGtW1b0ujD0GDY1HPTihN3DZ1rcmtdZGKFMtVwLCYiZzUWBS6z1Us7N7/Wo4
9A7dkia8ZiJPGcZBYApOmFVxkP0IxB5d/isJ/cva8AQwzqGtx7rOF+w+lGKyUzrNB8If74PR1/lL
ZPTh5WTGOwSjJlUycgrwZNJuQnKNXHm5ja6wZWHP6E0arXVZqa0a1acjYv2EJE8YQEE0HT8VfvdA
Me4NJz7lyFLAfeuEXKJYzmdkJyXnOi9nNYEjj8vYagFYrAicgIEngQn5ApKHEhlxQE1124Wvnely
vtlGurP+ZuxuclDC3YhwerSl+wvbii76kaElPNJFIiDt8obmLuuD7a/Pt4iEDWm1pMHWW+BHKYYB
uE0salZ/NjuwbH6WMGOqa2rUCQp5NOug9Mf5Y/gWYSogtFqnPhkYfyp2+TPaaDEPb5cnnIlYg1o2
wsSINV9IpHM/p2dtIU6Uae5UL3YZTDcxxvM4J8j7pPTvK8eE8ZyhykfM6JD7waEFMcDpPCxXky2j
L5ndhl76fFniZiD278XW2DmrZRGy0CDw57WoOloYXS0p4FLy8BmzQhxcOJ4oxhGK2HnJAhVhZjvP
u9pMPVlMbjNTtMs5+YvyyuomaOyM1RAiv5ICsEMlfuMHTygrnrvcCiLEGZQRXr0K3OSQnJW/2bb5
JJhxlFgExelpAExuD81JtfX9sjccgAk+UaIluC2HlynzvirjJzMizXEItnVfxSBA36qWPJaYDvwJ
TkqOcdJ3hL2MKIkaqiYqYLdm689ZrFQdUivNV7rxeSyixpuKRbSENu9tXWgFWwQF5/6yeW7mJmuh
jHqpOE3ASEaSVZnojaCA6cwA+i1szRpo3ciKbmteFXMzOljJZGsPg1QWdUxRmRflLSoeCYjkx5PS
oZV2LefnGcDUyymY7i5ruuVt1kIZZxoPwM6NYT6+EHybg/tkRDsW0OjS8hIOtRVhSeC/yZM/e5qi
iiJMcSM0nrO3XEjsqj6ARA0Z80OvvJGJkyXxzvH97yvHFqeY5jZGxMLaWUM7vfC6Z/WGnDGgh0OM
r/WHy9ptphnrz8k40q7LTYwcwm5qV8Qmx17ap7tlZ95iiAvE79zpJvq1LtwNdphK1iLQokjwN+8j
jm75mJ4xm4BVIyxh1havTrUZ+K+0Y6vH2TBUUjgWBh766EHylofsml6L0RKve2d2KrDPYs3BUnlR
2Vb0v5bL3EaVpHMpZPBuQnmu5O/KfD0OnJ03jgiNoXRoo7JpcxOqAQJtyndL8jROfxMnrdRgWV/r
WevjSsdpRf5s0zgpdOOdcqarBeNR8C6bIk8h5qIZJCcjJpmBtwjmVfCCp5M3dLx5pq34fK0RE6uM
fVRGNYX0xBwasVTDzu/owkR8xlau7qgDiom8cvemXgTQeIpJwHjARn9Toc6g6MXD07R7gL7bEcrR
S8fxUtt+YyWF+XohaSTMniINoB3CBRMbsYsBu4cEmUcOQAXeVMzWSgaCoA+tmA/ZKT2orkygvXce
unQ6VuN34mv8KAEzidJxvFODh1b+fb77CytZyWX8lZa2WSbKcP9psQvDnxpgD2ROqLeZUq11oye6
8sFdVoKuVEGGAy4jcXzfqWlLW6fL25Ot78JXpCUqF2Zn21mtVGPiPix5jiAYBGKSca4waZfcq6MN
bB9AD2LGyKEjN1jFIoTPfE690RenvBJMA5qVvuFUCnWGjTtfIJHdZa27KPp1C5AaSyXaoReL66r4
OYSx89+OkgkBQ72blaLAxejyh8S8acjz0nMWCbnXgnHE8lT09SyisdUeuhe6vhNirH65k/C+ZW58
z63aUfO78CnZ2XqhbeUgaHAtZN0WsRqFVAwoFY4QegA3eWisxh73OcdeOQ5GY65+0gZlvph4wlXp
dlLQCTlF1e7yUW2Hev+aCJhqPpsI8HXAVKXhtaHgaIsDNC/AjNCF1mrX8nKSjb2BlWsBIMxnWSRQ
83Lo8eoUKViAsWyhSJYUXonBmz5Zg/7QLa4ojpwA+vLBoaX2WeiY1oSkYPX0TeFboGdWmfFMkSeB
uWVBrS11qyIm6Lzfg5nAf22O0q53UNHFeBZ5DXhhCMf8MXj9WStTqcNJqMjv+h2e71vQLwCHCTgt
ijvvl1feJvJlU9Qk5rplQpxo2kDlBc959h2okUvEgxzkKcUWqwUjn+U8f/+Qk0dpoBbA2SXfKQIa
Fg/45DMcpdjydKyEPbihEDOIs93E1nAqvNDNQfvpNY3VnkDOhEzZ/FnzejJcRZmLjV5UEXYhIiLp
mqZ04a1Y2MKTDsw+0QrvhYeeJ5Ga4J+9l8YWrRVV0NuuaYgvGYEVDYcw/mnqR9l0eolX7eW8dhqL
wrmIoVGXNbx/TSz9XjsoTokIYgrsFmzEB9XDPFNqhU7IjZQ2jlMHdrciEgPZOfiJP9+JEPtdaa7I
4BuvwXZV6q7QE6dNKrec5+OcYrGMrgflyi4GVygxCxTQZu1+KUW7b9qdOue/LvvW9yI689U//SDG
39VqQxZR7SS/6y1klvKBck8DG/c7Uj9gkAD85GWxa5+2GAO782Sr+yV7dI9K46QUW8ngp1/COEFx
kAQ5zUzQ2mLJjy7ZYuLl9Ds7C2wu+jDvIBiHqI9q2KN7Ifn5L6xO0tziHNwYjgrCHYsOHwpOe/wL
B/VJQ8YhJkM+SFOlTz64aC090FpL0JVdkAu8q0Q/1ZdDVYFUQKlYJdVgBA1jKMmdJIUHrdZAQEsK
T8UL4OiV8ABOoYfLJrT1POtkJY3xu9Milq2hy4UvHrBhC46MFPAWklvdFjav6sNRjN2XKPsFvKd5
ZvgVUOlk801a/LFuLNEsLY5Sm5I0AIorhKKzszABRjcKUSEk8UEEvdnsKi+UFba4p9sFc+gK52ax
o71sYauWMz634QZ1pGr/CmY8RDD1RVnRPUwxUA+xcGP0ZyFrnDgUbUOyL2u5EXt/ksVcfiLo6twN
OYKdU+fHB2y3vYOH/s1A2yc5zNVuyi5NlgEW0mcOMP+A0QjoUGxI5y695Y07N46IW+904ITgmczm
9zRQD6XTdKLMBqh1bs5THNTxIVHvzCUBqcqjAXcLyJeJc3JbS4J0CgpjSRgVMsCk9dm5Z+asp1oI
+oDpR+VrdnEPqHYgatR24NQvQehEd8ZReMVKiswJ7zaNdSWY+b7BnBV5HBsIEpL7iPgt8YRhsash
59jLVnL6SUPGa2qCKaVEDvNDfyiBqxsfcjvc5X61n73fWxnKzWUL3XTTK81YT9bKIyn6IvBzjIM9
YqauvlH6oUNheaklXl+AJ4xxZAuWeNtcmcJDUUSnMO8sQR3wKobx639Siq2eNbVojklrJAet8Qpy
HruDmHIsYtMpU/5dkUimhD11RpcYjIWkV2bdNzrpqOkaEPbMuLBatbSVXPGmrniq9B5rbaE11P8k
ydi4l5XcKtLoq1/A4klESROFekVKXyWW+Iuu0NdvQovejgi8pcGtjpNdWe1NdDDcTuG4762TRLkL
3U7ME8kS2wVJjSKeZ1nIDgD+sypsXWrNviW7yxpuCpFMxQD9hEiIznhqpIkiHLVe+uky2eH8qAkl
+pt/YSu6DA42TZbxCrE+RRNmuZhDEh8U7I8WAEw0W7xAbcq52Vteci2G8SBSXVbgCKglv5VKq4pO
wxBbS5NZgXadzC+Xv9tW9A3yMBCIAWhHl3Q20sdoc6CYcpljr4VmUNNzs9dAb4tN6hpQDljt2o+3
3NFmmq+wMdFaKHNa85iEbVCXkj8GAP/Kf3fdZcmSXygXUYX2NEdLWoRkBRrENEUFMxdYPmZu4DAF
ZErQZcRwLMBm7yn7ETjlVfDA9if1hGlcTuliyxxX8tj7ViVxDa8CmHpS7yOyF6NHifcR37NbVidT
NmCL4KwxNJPRaYyTFB9SB/vljpSW6ta71O4Ob+k346HIrOEJyOo7zVUBi5Hs5j3vKd/S8EO6zrIh
h4B1X9TABOa5fo9M0aqW644380/N4IuGCtymoVFiHo154cg0mi0pxOwgp/dm8iAZnFOiX+jS/2ce
tFgtJElulQg9KMr90ODlpANN3KF62on8KocSKGqyrhjs9tjcKvLUBiF2p4NvpX4Mq5MMSPikcY36
IRuup95vAdem7C8b/eYJqbKiaRrGeiV2rjdUjFocaik71AJIEsCihIlpDOlcFrKZKZorKcwZBXID
dr52id7rgZIjWd2zadPpixL0Bby96a2VRn0tjTkxzLvI0qTGgKcFFUmZ9xbQxi2tfV1IhefTRZt9
0I5SwAkm6X9lzs8AExUB3yLAD7+snvTdPAikJ+khi3HGTpLp0Wxp5Vjm+2bQjdNYgiMeuAJh+jqi
scnLIDcOEuQERDRMkejEMBml9TxVA7XU4wOR7XxAh1t7UBvO07al4loG40wkvZC0RaxgLPlRQI0n
wq6CJFnluF/wmOalwzGbjau90slk3cc0RkZVpQZqL256VeXYbkG/2QZoSGll6FQt59jhtZzfhzvZ
Y/zQ0WT3YSfNLPUBADF++ETx0TIbbI4v4q45oWl1NB6wHetPB/0g3zQIibAysef+gg1HYEgE/T9g
D5sAwGAuS9H2ZtdEbYQWhHktDg4lWweECVp03X65Gn+Ir+FJ/NE1AOiP9hX2nHlVj63n/tMvYGxp
0kNlCZYheh/zSX6Ud8rpd9o3ZdZ4MjyptoozT+9NA0ZOoMgmQfhkMB3qTAlK7A6CRC/SwPgbPkTk
W1vyloJ5QthxEDmc2ynA6Y4qAf7Fkyo/YXr9stnS8/liQStFaFyz6o/J4ApKFmUZfL2oLKl7qZR9
W4a2srgmt7i9bSsfH42GNCtZelcoI8gbBjxO7T8Ya9uFJ80KrA6VHN75bF7GlVr07ytRUlwuc6vX
MEvjuu9OyFc5rwRPAD27lQAzEucoz5XosLQHvXvreLHQVoYFs/74WEzIPCNUaJIoyBELNSiQB/5w
MPCx5H3IrWFsxV1o+uoGhrrQB4MX+6yMPhK5iuHlD11m02o81irDk3A333QH4TwdsIXrYu4QV7dt
rCOQ5jg2uFFfMGSsQZlYvAKrn8HY4ELitpv6RkDgdWWakQ2QFFuOSmvk0opttR1A34jQQZKJrMjs
ve0DQa7zOhnf33ZQn6MWTSGPGlcHJvV85JWmtm7wWhx7gyEPwJ/R6HeS02W1lfaupHAq21tfby2D
+XrBbC69GuZIhMfqWSkj3wBzgiKmrplOnIPaQgQ0kDtRiHlEfarIvKkVlMnGJh19tPdOFDOSIntH
QEcoe4BZDAe4XO0aN9pWvdyJnRJsY85lf7V171a/gJ3LaybRLCZKtJcSfMvYW4LRvSxh8+atRTCH
pidiP2UEwUms9W4S1U4qmHu1mV7TYrH7TDhEYnSlpIobDEtuD5XIjUCpI2Sd8voXMEfaAXtCbdNA
wDJW+dT5LZCJOqv6tdiAYgE2CW8VcNNKP071/dKsfJksoD2cAYzWl+Ybs9zXgtfy8AR4IhgPY7aK
XqpBUPmpcD+G+yT1Z41Tk+KJoH9faRFXYHZXRg34kO1ooQ4Vi5PV1+5l49h6Ltcnw3jlVAqmTKiQ
Iypd4g5IP5IXhHqjcV1rE+eF2QxsFBNBOlI2CQhZjEIykuEuHJYFVjB5k5P9JKfyDDDY3QzeKOWJ
zicEHPW2/eNKJqOfrkTCokvQr3ZHV3SpdzSxGf6bvC0788jbqApfDf1DRSZ6jKZekEPwyvu9+Wy2
91HynPDw8zfd40ojNjzM1SiRwHdyUFvdDqfbiZadKjds/sr8PlRhXOMQG5pWFkvhlz1cRiEV2Gar
U+wCdi2PLYbz1dhSTCcmjarKUXgIs18muc6azir+YmYE/h0U8LpoEkXVmc+mZspoBCQBGnBszSOx
43DgPCZbnhwvCPa7RSxeolb3+b5WmhwmilIgBzQeMxyKHtxdvqtbn2klgJ2lmKZmxOqfEB+iCTO4
/bLvu8VPCOHd062wFpyG+E6ipBnkSwpUK5IY6+hxt/mu8tHrPytXrerSqCn2eO/fVla7FsacS53m
RVOBIfgQdc33XEavUO72hoFB8XnwjGa5LQLy+BffEScEUANEiKhHfD4oTM+NrYFhjcNggiDveimO
Ce8F2rQFFUv3KtZQ5C9dtHQsslEbQTc4lzcTljTa4ekvdEAXWdZ0UUZuznw2oS+DNG2M7IDNczny
2+alEf7G3FYiGHsmXTdroREE+0QCeGZfWIYcWXXGmfLdeoDwmf6/Imz8E8lZCLDwKjrMC4AJZjtT
dqH6A5RZVs9zM9uidB3k1zpQz9lq21wXiZYoQ3IINWyUVKmn9ItL1PhKBPCr0go8eVueWiUf8pjH
oJG1yQjSbEGT4EGJdlX/FNU/NC6m5RbsCqZjPuQwtiDHYVSQ4X3e7x1U3ko8M7HFxBpya8C+Oy3Y
j98n7BpyZ9Y2VdTAFKhiKAjdI0ZFaZyHfpkARto4wY6OT1YlSOL6XeDoj7lPUSerc/ao6d5l6990
GiuxjMYk0gaDpCqwH9vAmap90IPSqAVbCGDlM9PWAd9/WeC782YfdnUlkbkMFaghiwF1GV+d7eD2
93i9eRfdN/vBHh1K+o2y9D+Bhflth0eJven3P2Szfn8pxFpehg6NsxbTKZLxVCZYu0p4lIabsZKq
GSJ6FSbyVzaXLAAQNHciSIlTi25eR/b4hnO06Ra79hx6vErxpo9ciWPSkrita8EgFXCb8sgiynVS
c5rhW4VvDDJ8KMQ4etQuxUCJ4STpiBSdssedUJ3fK9HJWeT4y+3vp6MCDZwO8hVpJdTLrlCLQQIw
j3YApea1fve/Pp2CoUOi8FdmqAJfrBKPmAHwQwlejbkHY7JouWzmkg+6JvVQeXQALTzlMajSCHp0
/4+06+qxG2eWv0iAcnhVPNKcydF+Eez1mso5//pbHH9Yazi6hxv2aQED04dUs9nsrq7iFaGOTjuq
g8AXgIME+QHz6KlFUBzkmpBE2Xo31pI3T9mpXa9iCIpdPm5HHo+rE6gey9KhTsactnTVzXlQpCqS
4zurd7P8MUnCyyaOvG9ngs05oeIyFr2FwkkBEUbVsoFg4uSDh7v1Xki28HVwT39MM0jcrbFcxBbg
a1EW+2NduWsz2RMZOYYOl6JjhhFQGtA1v7//dw/FFmrbaCS1eFc1L1bxZnWcgszRvQmI1V9/nzlG
RZr1eT2tTZhYz1sfiEtjN9Xg6vKtVXy7/FUOTQELhMtZVEXkBR/3TOoabckbLYk681aznpv2pMen
xDDBPvIvvj/QfipAAhIlUmEWJYpVltedtoQ5IWekCw5I5Ti31NF32ZugVZHdd0mrbRsUgipkWv3Z
t2/S6F7erCN4Ebbq9xqY3dIyMW4wFYwy59tAJbroJOlkb/emZGPcH/09twrqE8co/dVszNkbpWd3
typ9LUEgrCq0LRQHmJo4Ec/wDPQTUSLzs2deZ/YoFOzN0VO2M4csV2rlGCCxQTWRwTRC7bdDvdpk
6a1/EXX2pphkZurLuADYAlUqVT/1ZXquxdptiMw5rrwVMUG7HUo0g7V6C1fxXtfcfHpdeF35Y8/Q
DFG1INErG2xWLWoJyWZVX8I1yML4fjkrJ7SvQLsflaHu47H1zBtOPXR2HFoThR28D03G2YV4bCvZ
zEvccz+24mdWc3bt8HZFm/wvA4yzr5LYVlWZrFhSc17OdBIQ6oRf9f/Bj3kvuKOvhMMli7Sdi/ow
E73H0Rwxp53kkaJ/70XiLPGdkPJwV4cZCuooOMKajm1jZ14lI6+NKi0EjJGNHlWfS4M0HF06B8jv
IR1dSGhQ66h/mCLq3cwOmqVelAjeQmgoDxm5wlyOLZIbQQguR4ijnQMBpGlouDfRiWfMJJkiFmUK
KPCgOJbQuCbaLsvqXTZyuHN7K/RX7OLC1OV5L214YQ/EU6PSQ4tnAS3IN5DOky/1Y+xNPLjjoQfu
TTKhSLBIJfSxbELUAqj7+8ylhOJA5t2AXPVvCEwdHmLLBJoBnwwFv0+UzbWiVpvULOHwlj6Upyyx
oRntg+4XE+14WYmv7Suv+Xz47QBUAvAXXH0YgP24q0tT1BK68hpSiT8ErbQT4SxpLSfOHm/kzgrz
7YiQyGtvAmyp3JoBJd7JnTqzAYjCIwqEmdfa02Vn4a2K+XCKItdWmUqY5tLLa5EUjpAY14KacK7G
QzMAM0tAUlqSxBK7SE1dZgK0CSML5wso7eF64bJj0bSEuX1R7RHxGtRU2qpnHk2Gpix6Q2I6OtyE
c9Bep0GPiRM6k6/dSZwc6R1Z+NkaWDFkDOHgRDNXVUq6rYxRf4K19BtgLWjVYKhFjbq74jZ2a8Az
RKcMUqc9l3fAskHtBM99rhTDwb5izRgFMVVEL1llPt/Yd81ozHAXY0ltTb431SDtODizg9gIv0bJ
U8UrH+B35sWxVVuKkKZpGFX+saQexj5sPX82eexCh0v5bYZ9yrex0MxSK62hEftEVpzFdJSC18o/
SKKxFlWhdWhTxlP+4yEeobc85XmK/Wru4/RPuTpbY9QLrSNkhEeBcbggPDwMU5ZNy5KZb7OZa7oa
QG6iv7L49JFd3CZwjRRcJpJjXtW3FhckdGgSRXYNgC8TmDnGJDgWgS4zVSEcu9TJtlcrLn3rXzze
3n3NUkFljMuS8QermRexkEesSwwkcqVBAS8l4OsmKS8YHp5oePX/LLFVl8IUqyURehNzXPU3Spas
ulpA3+90qIqHTKDx+9OB3hljwkfXraBtS2UMDSYPJXkgvHYi3ZZLf59xvaWDhGYuD+svDjoQLr7T
9p14NA2flqGKEvqHuBQNETNb7Dxi2omkUTWwjpdd44NgwJ/+qwXqhLv0Qm42s4c0Ibgn4s1OrBtN
4rWLaOz8sFXMGhg3ptXhtQONZ6QKr+Vs2lu/eHFzQo5rK+AQ0HgT/J/TCcYg87wRBHHO2jleQKw4
4+mWXqVRnbkYMS5Dmk5g2gG6rrV3+er9FIsYo8wNIiRjX5eplUXD4vfJTyt9QkNU1SJt4xj6PE3E
WGJObDJXUO7AG5FOoIF+66bxM3d6rb53OLVf3+e2wSE9i3bsdDwgGMcdWZa9TdxmSy8gBCEY3wU6
ixpe3sTPmFq6NlTZ0Y/DTfxpQHGT9G7KM4VESRxl6FsIuWsKpl2IT2Z8vxW93cqg/ublM4fL2lll
drQyrVSUh2YNSRXMQ+NUBu/FzVsY+8pqp0k3YmTAoHjZfArwJtd0pq675p3nzznnxy1kqamTfE2V
WWxSjGKNHh0uKJ3m1Lq/ICiCywMCHJ+235vHijspSU0GWc7zSHtcKJLV7QRHcFRXHaG6p/tZpGRc
+aPPCAtmkcwjPJ+bbhC1lkTyV+t2COfn/plOi0iB5BhR/WW4jh94N8rnHJGxSb1oFylbbW6SERUa
INCA6Qhqz1j8KlzCOrA8KZg6nL4Bt9pk62fo/3p0BtRyeUwz3M/LxGuMh5fDNEJFQb+WI3LqA7rX
FAUn4SnNByp/fn4yq2ait1hVvTiA9RdAD/NOSUrFldX+h7ZYaAH11uBo0CQN8qQ0gmVKtrCe+9ee
SIY3yUDDc6IDXdunm2TnakxgL3HpQm5ER3QAYy5duxluxB5VZGGUT267hnavAQj+f7XLxHZLbdRh
riY84+DTP9eX/FS40pXgzHdNYVud3d5RznXewC8nKrEzNXLZiIOk9UKIISwgUqYAP4LzGLi8oZgn
+OjSplBvvV5aQqiVtZ2vgYBGqqW+cj7bYQLw12cD1uKjlXltmgXtqyKiNC3DjzYAeZAaSvdGjqkn
CUQV3U3nEOho9YXLReN+StQ++K/G1hYMKVnmbEV+A9ok4VHzlStQ4GL0FsXch9TJZcDbdb+7pqP9
icerrX3uWDPWmTg1gRB0XrdiDQE2F27JSfWKR8uLT6jg0JAsuksg2tYX3nTsZdfR2CGfTWi7GRxG
RZSsV7o0233Gw87wLDBhCCTSAJYY2NZV+pKkT/PsX3YanmeyYUfok8Sq5SUk7Y8SinXivcgTijk0
AWJ5TPIbMlDUTDwXeqNJMzETwkLxRvhiN7jlzJnWOQ7XOyPMPkEDszLFDrA88Ff5dW/nJ5Av4N1T
pFQZ3qucfzztRz1uZ5DZOFT2MfCRIVZVSmkBxULcGH0Muxw3zhc6vvh3lphovJkdUWdr0MLqD4xy
yQ65mq8zVyE29rKt7e2lfiT+wktBP4N8mQUywbgaWoiOrjM8z5GjIWxRHlduZkpAf8sViz5M6ndL
ZBLDOR1Iu2QbiZQCdz7lPykD4oHKwoXcxr0RKI7+WieoFhWcJsBh1PptmG3ajrllTpKeCO/PS8p+
+Yvv5B+j3D/uJcsCaE5a2Sp0fVJ+nmLBNlZExI2zFt4ZYMuFIKvJSZpj6Fq+7j2wTPnCTXq93fSu
7A/B/PrPG3fMqpigK3RaItQ1VkXVblQnccbW/lXBVrz2seKiBXgnQWUiSZzV46hU0gJGyjiYHtEQ
uAI8IQTWHIp862vyzKUQ5TgmS/ycxI06mUW1hulP8i2/UTEPQb5qy1l16ahJ4ZVfSigygby0/n45
Lh/faDvPZOLLpMU6nrpYa3ytUyDGdR4sDyDGVHGRTjdJJJxrFLZrTqJyeN3srDKxpuo2NdFb+klV
J1tj25objpdybgOVCSurIknZYq0kyiq/qU4DMAwxZxHcg8CEk23ZlkFSYAPCPYpD6SnlOzpJZaK1
Z17JXMEw+i0+5cu/d43l/TMbNdmqOe3CBcUPsbmri8Fe+p8Kpjsue8V7HeqSJSbF65tFSqsRXkEV
BgS7orRZ13G40EKi3ZzM0UYvZ3apgrFxJ94Y0L4C0WlpC5juDC7/lsNsc7do+WO2Kcy5UVUtGgdC
Ac5PsNeZ2eQI5aNY3IujMzScG54TqTUm2ADUuVRdZ4IxbLte+6+j9hQnud23oHItfQzp2WrBkxXi
+RHbvNKrFFxhuYJRmp/5N4pN6J/BIJCek29jWN8KrvB0eUuPn9vQzKNtAx2CKsyebgmwGR19eJnX
gmXrrdPfUMlFOdwi+c0s/PUsn8wbXlfm8NDr6DAZwLZJoDn8+CWlNKumtBkAY80jU/ghaBy4z+GR
BzyWKr6he8vCo6stayuxS4BdBpDM0oIecgvxv7uNdlYYB0nE2kIXELm4CbfYrqvQQL2udKxvdXMt
XKsokPBSwMNjv7PIXEekLY1qE1YzJMPDPN1memXH7XVdtpyQeVyJ3BliklvDEkZLAAtJJAYjpk4S
RzklhEpx+gAsXEOAyLVyN/fX0z9mZaY3/M4w4xlDtVQJxiGhfp2GU/taxXdNy9E7OHS+nQnmxpHN
pFhkGXMH/XqrKbM/WrnHOVU8E8yVY/UdSVsCwQ8oFUfF069aXetq91r0C1/L48k4Dhy7RTEXkJgO
CXpyBJnYvX5P5ZtqR8UNBNbx8wAAM/f5S+PCp2vhtz22XixBJ7OZxxyT/J5wS1EfqrtEi0fetRR4
BTrOdirMHaQomTYpBPNCejq4SgUpdKEJOZ+MFkQuLYgJhJWRT1utNB3ycjMaAzARhkYE7DdXkfg4
5O62jgkbgAf1udrLSaTcGm+CXUbkXtjs/o/17RdNavuaDjYv4vIchH0Tm4OF2rEi0wylC+v7zM+f
DQidp08UrwBYAU9WlxOq2Ek5aUZHtUt1I7TWGxK/KOJTCopwLqqdE+kVJl5I2tAZiYD7q05iL51B
vLY+SjUnE+B+MjZkiDFCxggH1ECXSatMyqlu7cWwS4jdXs/u+9yfGmxcvA79w5e8kgkkZDEnQdYV
lKILvMMVVOFBo/eKwrAdj3gOZCeINLjjleDymKUPj5wp6rqE5qT2SdR6VHJwvslFEXXbXQdRnyS/
u3zgDj/czgATsJKm04Shm9Www2ReeZ+D9J8nAXh8i/22wUIItzyflARP/VC9BgPGufHxXKRMLqHm
YUTnzoqg4n4vuOYDD61z/G7cWWYjlgDe/w6tPHQUNl9+qXyqqNt57bkPSzfx+isegJprkYlfxYC5
OpDV/2LM7kLtSrjp4ZzPvySKkJxntsDr/3K+4XvM2fVNFiD/MFMpCGHXnfImMPWTHPv/yU3el70z
AfXDMQHmQw2FVLVbDDytZea2E7c9yfH39wiws1ONxrq1a5ZF0x+rM4QFYMjyXf2H9rUOK08IkwBk
uZdXxvVONnS1gEYVeGVE8uRm5zVKv3VnKjmLrpMDnfpptUWIS1FtIt7YymFs3nknE84SFTwcQ1qv
YTUWXjMLPkmmE8mN79U2f+GskmeLiWBWv7WJvmV4fae2vtpvVE8erS3PJiHolzF11NtgeTiBpvOy
4cPIuVsjE1/mPp8K1UIAU8zbSvtaYOJJThzEuhDhjvPcOG6l/TbGYqLGhagpHLWMJn/zFRAZqwrK
JjlwyuJJ+sJ7eHCOHQugWwe91nNZUMKY3GcInSBlwz10efuOq0G7JTHxpCVWnTUpmIvflXPQj6xc
4pnu7K8+hVr0YQ54L49Bj+MsLE2gLlVlJwDFFwplu97kYkMARCQgCuwUzSGJ+o8nKOhrY7dIGhV2
p74epDU2RziJKNd237W2IZwu7yPHDVlFS6vGE3WYAFie29TrV9FZxvJqRu28KboASgreZXNcT2SC
ipWNii5uTR6BcySiRItpEJ+U+9Wl8uMDj1Wd54lMIBmLpKhq2VpDTTqTJFyal4w3XH2cuO6+ERNA
CrAj96TAigAA/Ak3xBsUA3B+9TK7kNTgQvNoXPiUce3MMXFjEtO8Bm03Pco0UE0nLYBia8ADc3B2
jn0/5W1HqciR9XSD5g7atVkmfgbc1GV34Jwn9uE0SSPZxAzZsSi09ia61vKQmt8BwrlshveN2Ekk
uZerLhvlFbQYarB6lFwdahOqq0QYT8cEz0r+48KYN1TbY9BTk6c17Ij+WpnKSTa/irPoxabAscTx
B/bdBKA3CEYMhAgp98v051JFWz6DIXixKxWUTOpblf64vJvHqQhYEgwFLL5A8n4MStOsFZaag8bK
1N+M/q42/ikrBoIeBjVM8FFI4Ftih/r6tFLVSp+Q2uunARdVgnkadIguL+LQJehENSVKwawlW8k0
u3kup8qgBQJltDsQfy+n2O9983HxakgL8AY7D3FYAPyD+A64SnAWMCn3uEDRV1THPMpCGZ2hNCIB
oDOQHeHWPo4+0N6SzHwgcStqs04xQ3ruV5vOrFk3+g8VcpJCoJ50nz+1ehjW9yYZf88LNWvqGKQs
azS5MjhgGgngoN7dvCGIDZv3+juKTntzzL0o6dUcK2gIoUdfOPLy1pNv1hRyPOToZO2N0B+xu3xj
bUJmWEwCBGrUCJXuQAa5rODgsWlcTbizKE2v9UKLqPINmEwvW+cZZw6ZvBSYvTHARJmFelSByk0K
2rCIeELnh5UDjF6BI140DQyVMTspSsDQZc0KRTTJnkaHnBQXIHavzewh0u4x83Av4z3Iu10OX4N7
s8zeGlI9K2mDwwDFYU8FGRh0qJ7zd8bUJaCTPvn3y/t5fN53C2U2VMmmZFYSDVAggBPrGxVsy/GT
8DyepyDxLC5O8NBDTcqAIuoUV8pmHqm1pUKG8CLhQb9KvatY51l+5iyKxgw2GVB3VpjcI2/UVDFm
ALX0+xVF8NapHaiMhsnVeuLpxR4vyMIAAphQzE8FF8WsSugY43oZQNE5ncX0JQfw8F+t57cReip2
Ry4r+3kEKQ0oMoVvhk7sPL2Ss+d1PgnWndQ+x+KdZtxq1cNls5ylsWUYNe6BKZJRmuhkvAEH4g7S
9LPKh4S3PPnoc4E4XVExMaKjq/VxeSMG2xY9g7hFEkp4hm2nidjkGg9Nn2a/SeZeXtfhC161dIPy
MWHGn0UHzHMrkxEM1Zgt0kGfOTyVpzzaAB/cbmhVsHkgb8V9esvrkRy+zfZ26YbvPqOcbrlarWYS
VW8g3IMaomQXt+W14YGrwQqmIH2UT5hh8i4v9/Az7lbL7G5PROjXZFUWlZ3fF1ddQex5/nHZxmEY
AVpRxrygIoL8nn7i3dJi0qpTJ4CfId66PhLacnJkNblvV+st0ebeU5pSd7vNvJ2sYrwpARQOBzAj
vvVCOfpyx+XfoBcrGwH2v4e5eMskRamkV2OgvOLOlj3EUUe+VQILLTCgCm94pRl6H1yyx9wXYEco
5yyBSFFHRL/MZD+ue5+zx0etjv2aGPfRlqHQWxEQa2iHKB1x5LFxVON7DE5y7aqqImN6nSrOWeGt
i3GeasDcM3xLDGexHp1Sk/9sE4OHwqDh+NLmMZeCtGmlOOY6ynW1Pbh0lCsLMZ3pFH4OGVnQYQbd
T6ps/DfgoEeHY7+nzE2hGpW4dBItcxFvdURAQMooX+zyOQ1Qytuc8m5w1hMXok+37dKKmYBOzKxI
rIEOKvu0TlO5Uu8YQPqiQTBjBLt+XK5TP+OCdnjHlNUzySdjk1Yl3cATs6IzQSXxvpNwhmoo6pUo
enETGs7+6mx2X6tKopfISLVH4zF7QroI5IcdP9V/gCZCCLKTjCZWw62C8cwy4WgpMlGOxxicxX75
DXH2tJyg7Tnbabh4aziAO7s+abyuz7FRAC/AikZZVxij49R2hq6Bha/p3hJxAVd2JV9vgsWLA4d2
MOmLaRw6mMqSrghKWzStiMV1rhy1p1+ZMK0+m+fRH14AceN/x6OMStvZZNZWDjlmHVNoM6lBeQOS
rZCyoEsoKKJDEXLi3OHhkCCDTId/daRxODy7u0RqrVqIi3kLE9wbhQMwHWrr8Vl/snI7fRpe+rAD
aglTRw7H8GGw2xlmnDUpADtJ19xC+3/xLetd5nyxwQj5M/mm+vJV5fDgnscHcmeS2VczVcSlGpD6
9FjTz3f5Rmhn58SjNKGQqfTVh8uLPHae35vLXIz6lqpZJSAHaUF1KRcLxlhv1Yk3oMHbSfrvu09I
ab4GsQB5clpupl2apLlKCDFOl9dyWDsA6cdfnkIXuzNjle2YpAnCKJ7X5zqKQ3Am2/XTEPB8kueS
9N93hra+B5O7ZsUhuhJ5k9iCgiCWi3ajSfblNfG+D3MXmpKpQSSiw9yMqXlDuXwdxQ5NY23i2Dl8
au73jrn5+kSTi1lDEzBf7eRpc7cn6ZQGYN91x9Qez1RGkuvthxnM7nsx156AiIYDBnrPNG2gKCVl
jtZWigM647s+eYWaHuQqFdSYlGmxm7rnwQHo3n26dX+bZzHc2my2mw5jYe0Nb1VIha4AVb9C0dOH
2opdPLz35X1uXDn2HrB8Q6jGQthmDrkwklYfhlZBV7k7L0+Fu/SO/mP9UUBiiwKSm9ZuB9uCaAAv
lB6GbRUD+SakimlV8qPfQqoqTau0KfHS6cLhlngT+lsQGHuQT7yPe3jkd6aYs1jXYisqQrWF03rT
tNGsvlw+GMcOiyohZYQA6Tw7sKk1EO2Tc2MLUwh0aH7hLyfxy3oH0pqwc1bbuoMQ+WWTh2dRh8KQ
ClI9xWLL8PJQbAOVVwkl+Zzrrzl5yAteqnJswwR9Acb9gdtgfEOfY6JIcz6GlgVSe2kiJ1mWvytF
83R5LYefBwJeUOsFeQHyk4+eIEkAIFp6WURxc2Uat4rwrzZrZ4BZSJwmWid3M+hBkuKugjLFYg4+
OE//1SVtWJgOguaAZpjMQjS1wyDjLJgYt6S02nj53C6v2g3lwiweIK7wdeF9ouNLemeSWZpVd9vU
55kYTpiJQ8kgPy1X1fflgYRQK0EGm3Aq/cff6vcSmTs6NwQ8osURzOi4Ygpo/RYLJzAceh1qLeAw
EFHr15lArCmxoBQSeglS/bSmf7T9STX9yw53vGu/bbD9iirtxmStNgud6OqpwWlNgaR5FylxACB2
ubgM+hU+RfedPcYxxHUdUVsBPnSM6ByudBKcVsODio4TAuTCo9g9fLTuzDFOkaxSSWQLobXtFK+T
IfmNZ6vhy1KgkDeJS9dFv8il1TE+0S2JaZIKE/HJWbulHKm9s85eTQe7cYtYTu+ubvcAWa3vxTWv
cPVZGwmtJ223Vuqwu/QnFaHQSJYOEr6OYcsvYO+42q7EL+Jok2DInMHLcPJwbz81lfMT/wdFZm6H
nC7w8wYA7i5D2ASlVubzYupZM2u1W1HRUXwN9fjCpWQvELMDrPmkfeENuBz2bkDA9pdB5gObSW2q
RaFtoTTatNdA6fsNZ3wTffSvuWTkx+YsCxKVuNx0ke04aCTTMnmC5tUc0bhW+M1gb8HkQdH7ZD5w
M4PDnGRnjrmuM1USeiteFJTI9Z9qpAEKPFz1il38TG4qTL9k3gwabLs17Mth4XAwBfQpf62T/rCd
LxFlzsy1wesOSsZnHYxNqeloj6KzuZAaJp52o31VgvJJxPwgxuhfKJKKr059GGF3P4LJsq0ctP/6
MkOfUHubxZdO5gS/w9O6+/tMcp1OkzUlVb6FitQ9mNrqJK3oLdIcWCMIUPrxJBOw2q880AVvWUxY
z8g6mLg69NBqT2lT2SqX7IBjge0JZOlSxPUMbomOyhspbnarz86KOUXHgupP9zz9WV3zMst3sA17
9KGnBDVLCLSBr5D5WmWsdXG8iYh9qZ3eCGc6RSh6yjuwKT/P7oRgn6P+YT1T4lG0djHFC5pqqJNe
9t2jM7P/HcxXzQdiopK+gOMgRq5miU1ng9TGUfvCm83GvWzsMN/dW2M+Jnj2UZzMsWo5IA+yI9iS
TbzudbKHn+s5oxCaHxyLR1nBziJbHRz0sSgFNUZf5OsaVeEm24KdoiGo2vBgMoHWtfCIz7td/p+F
ol4mSxIYQ9k0O5kz8LAsSxYJkt0A/lT52aOORqstResEWvP2lri8tt2RH2N+6S+bTHBfFQNjkyYR
w6QaHHBRCdA75uwmzwRzYyvlVimkFWmXqQvH6/J6eNVD9RGUR1Cbya6Nxi45hXSeRfrvu9AaJ2ay
msWqhOX0PBiysxa86sRhUrffN+baGIdZLdJ+2UKzcPsX2qGerpRr6EO/ZDdgbODirQ6vRaDZIYkI
FVkInDBnTiiXSUtXFJCLs+RTmvEcqU4Nfv+/VQE8SDJAPICeoGwqANvozPKEjax63aUTAFFyRFUn
46dSsDuP0qJV3nxqLfeylxx8sg8GmduwIiQZc8ywhGIZjOtzO3EfLwdX0QcLTPBMdVNoxgZCr/P7
tHcTosXvDt/js3FdIYMi1707u5rTPlp3eG1cXt2Ru3wwznw9FdzdutyAnmpwhVs6F1lAo0F/0tCF
a77y3wCHu4k+MhhEQZsrmsxupqkuximRhXAyT0oOLbqN9/w8sgDqP/yng18dHLMfj1hfg/m1rEsh
JPrsQac0nLKWU6Y6ojUCdeJvG8wqZqke0gns0+F2m4VqpHvLGwaG6dh85uaAhc4+eZIc8EMH/R/N
y3xGAYkrynnkNfvfwHhNkxf9qlbyFK5mYxezD9yU3ahfpUGxK+uqmVzgYZ3LznJwu35YNuMrhtaA
wAThJeobR7Y83XpYLE+IT//NCnOrkgEi7XJaF6FZEnuSn1PtpFWdLUq8CeyDy3S/HLbYWG9aV5iT
MoUK8bLmNNWvPZKGy4s58EYFbo50WgXe0GTBetlK5KxKNRJVpnxPFPWlrHhy8weOgIY+KPhR2qHk
zcwtZgpkbsQcgJ0spLhaNGQDyvjKaxQe7NYHM3Slu6urGA2pVKyYRKUAjjLTQiXsOZt53+SIqkSB
7BLFdaGvBDGuj2YqIyZmK4gTike/qNE2W73LaQWRu6IDdwZDAXhbRV3EuDTbxapSVSKlkYPmqJK9
Om/RYu0whz8kkOOJF45XHzkCCtsS6LzBLQRZzo/riuNijZUtB1/zoN/PBCUBQ3+77GuH61FlHfUi
GaU3tus4123SbLKURuaEmaQmBpEAuoJ2kSn+YvIE+45ioIJC+V/WmPwsXYw6n3PoC6C7Gcyn0dGD
xZ0e6Zy2cbWdSkB1Fqd8AmvkOy4Aveurf+OSOFYWJt2hqAbW1497WkPQDTeNkEcxGKL19EUS7sou
uLypR24PpnLRkCDWpRtsZyAbSBLPtQHMsBSJ1gs1lt9fNnH03UATgHkFsL0D0MsEvLbU1nitMRAy
TY9t+yKT0NqIK6juZTNHHrgzw74dmqE1piQz8EariGNYlU10nRPtjjYLmSBod01JQSeF+SCzNKr9
Ymkg9NROQMBlW5AvnLv3YBWgjjcRSdExkQ2LbuYuDAlWMggNwbs9WS2banPJCQ8lcIQC04DjBs0V
+P1Rj2fPqhZ3JVaYRtLt5ld3zQ/lZD1sqFbO4BIGEkO0u+f4RufMOtELm3lDa2DEN0UNQvUilOI/
rizLZH0WRolOz1d2Nd1sdW5LuRtr99XG0VU7ytk15M4A2FG02yf2eMuqh3wCdjCcIyoNVF5rHgba
wTUi2nxe4YMLSlPBS67QCwp+zkSKUpCzVspBeRBLzVmXn9IW6Wyr2KnujQANIVos//zQ4rBCvBfN
PECD3+GFOyeJ43ycSdyCCqrJbdy8V2kNjPww8KYz6C9nP5lm4KKCjgZgdRaTg3XVtipjpS2ouopO
esoxnYHHP6q9up/f8lCChx9tb41xSwHc4Eqa9oAk/U9PTf0yRKuPMfMr/cb4F+dsb4wJSplSV5rR
YjAb4jF6mtu68u1yODo8Zb8twEE++rvcjwiIkty/b14POLNsK+f663KlumXYmW6TOluKJDr3effG
UZKh4YBB+4RyxyOwfzSdJFLTdJTFRLmdwfcKdEJmd4ljBJWHkRpeH+L/+XC/zTExqyKWMTXgnopW
DUMNY1AG+ln4c/BU4LmKgCc1Rt3gs1NCyhSc/CCrZ6NXlqidRhZ8uXV8FoocoV5wqrIJqkIBd5B5
NYgpbxrq6BWJDf1tk/EWpS1rBaEGG4nmmwY013AVn6Wbd+c8KV94tXHOEtnMrdbmLV06KkZXerV8
3fSPotzbinFe0wci8BSqj64cZIcQAlchpq6zqZuemLJsLeMSVv39LARmybn/D3cPvX/U1pD4mrg4
P7oj6cveNDMkonJAKT+2k+VAhzuUHAK6Q+L+ixo0BGX+MseSyjdC3ikQalrxwIpq8IoaIxe6cpAI
aO8iFBYU4SB3S7d0F4B7qIOWZNL1sLHsybVs1aluMWaeDHaa2lQQYgjQgnpVeSW9o08FzPi7eis6
6CzpUg+xnpH06MENKC/o9138wglahwYkVLl1UzahesbEYNJhYKhUMoDRbylbRf0V+W5gOEog+uMT
ZWT9x9JJKlKBnUHGN1YjXaXVAGm+sPiJINgZ+Mgur+kg/dxbYBnPmrGsAflGdComtHGWU5neTRhO
snizjPSXsnEJARddSggMWZ+eJ5jA6EdMzi3v1VYF7YDRp31BbnA/8r29HSbdmOZE7TWhRgHoZjp3
KehD06g79S6+UEi7VX9HOuHQpoLEFw17iYIwP/q7VmhmpWlxHtUjeNoKT+xqe2l5o1U8K8zKrGUR
mro2pRDjavn2ppXe3HMK1EcmTDweDQPqx5AyYxZSjlKlCkpmhVOd+FqbuKbR3ivb6F72uaNc10JZ
hJKgyCiNMDcilMmgoKBjSHfJ/XkLFqPxp/LnMuBZLHWcqtXRkixICNN8HopJLGXZViZqnHV5GrXr
V6t77KDovD5dXs5RVED6R9G+CD2GzpRg+kVb+gzWQxMosa3M7FTgbNjhIiBECOAytFQACPnoYMDa
SpVotnE4qlfVctvHQa7+c/YuzYK6nIj5WGjDseBoOYWG7WJAkdggpaMTkPuKnGfH4TaBCELR8ckx
S8RkfGmlbAmRSi0c9Te1vtdWTtp/+PcBt0amhZFACHh+3CSypBYBxFsJ1S3U9C+twbmoeX+fCf6K
GK9JGwMz25BgzF/K8fGyGx0livTUGdBsRa3NYG9mpSvSVBL1DcV4ysLaYyouduMTGrc+uNL9y9YO
XOqDMcalgKbLRCmFMQP9BTA6b5HCUzM82LAPJtiANdZyK8xNHOrr7Vx9G4y7/7YE5ty1+mINQ5pp
IYk9pa5tVNnscuHs01F69mEVdJW7ZEbIUFSDPB9KDoDdetWdgkpAc1JHW7iWvCyKHZ7QGm/b6Jfb
GRzk1Vp0ccUw4QxGo5zcxavOOYqHi5I1TUNGJNM4z+QVdTfKADWivTq473VWgGf0kCozCQEUk0Ie
Vudd64m5/SFP8pc9lshF2KZqVftSBDhI8ucg88XM7v3+T/0uhYg0ccC/C6UZqpAdO+XVCE1mvFaA
D5hPPJKXI0w6jhdU7CjQElGI8Zq6U4lBEugcdYLlxMMErgHVNhbLTqvKVTRMK1f6bT9hxBHiezxB
hiOk1gfrjDdppTVpRY0Wvng/vZEH7bb9Rpu0iZu/J/3g37gCn+HqbJBmz+z8EUgUDnjx6ODTG/4d
x4QNYE4lZMGIXGeFGK7duTCvreqHwdMYPXigQbISLAVI8/AqZAU/ddCnZ3o3WiHRJhsKP8BRt4ld
J6CwlWV/Gp/rvON5NI1XrIftbTIbK1RZKhhNjtF60twJzY9KqCJ10UdHbkS3N/T7MTbeivIl/T/S
rmw5bhxIfhEjeB+vvLrZuiXbsuaFYckywfs+v34T8s6IgrCNGe+zIlQNolAoVGVlAlfpamSMzsci
7onSDEPF+81UwI7P5DR5utmt2WEgPYuM2gX25QTmYGBeF+Sc0McRD8PQffq0YAOQdYRqlLvYurHS
10qRluBdIhHtGdP5oi5wDp1L3yEiHkxOxoab+x9jbPW4xo1eNlk/RdNi32urc6GZc+3a03pp9dmP
ZBRNjnCd1IRcIt6PUD9TmbvcNFYjiSvFiRQpjJOjnX6dS8GO0Q359P12Jpjr3HLyvt40sOKb3b1R
TV6juEtO3CkWjRfwDaGsi+qupmIY5mM8z6SaKM6wWFGBSZFy/TK0KkYrXnrRjC//m9noCgN2TbVp
P9pRuqkaO2c2ogHCHQWVMkhGV8sETwTe7YRSrq6guyI7UJb/aGUcNxUU+An01UC70MhPRBGcZL4B
w6bNTNCNfMJZSpBG0iGmGqXDvQTe7TJ5On9UufuBz/O3AWY/GjNNgcBvtqgBrbbR+aZ8WcdPm4ii
QrQO5kMZiTJ1awGsg5z/inHPTaLmMu9M0iIH1O50dDLZdsti4dWjzynSn/5S6q40C1zdy42jf7Eg
yHX+k/EC+t4UkyxKs2VuGBLDLFK39d6ECuJGdG/M52trloHsH19XXRGUoHnurOOBqGMiB7rELBPF
VgKd5bRTfkrNi9W8BVnnxWCSP3C2vRHmzBSoSIBdHjMrfflziYGakJ3j+U/H87a9BSbTmi21UTdI
tJ0UML7ADYjlbu3XMRd5Azev2Rli4fydo+hJPlBOKoCFrQuaUaQROZZIIc6viO93/2yMxTjDBF2n
GoMDyWltY58M3/W8cLdZcmuEN20QbJBwWUy6knXAcmrrKoMn3z71B5QkfLAEnMSVI+5GYZYI5UpI
6OIN+TGwrSjrVfmIuLOWP+31oKqQAkr8MhMtiGMHwGOMEqloK6tIQz/aGVZZlhbVQQZ4kE+y1zy1
HvGLiwmynhZEyQw6fBGKst7PhwkPew0HCRk/LlS2ItvGtb1WDcDrnX3YtstiuSnnX+fdgpMBwQYY
720UEPD6Zm8G0C+TPtZV4CmvnIffoiUqBj7zqI0A9g2FDTGaqH+8wKk9CB0jNmD2S2ZOVhMP9igZ
BNNf80UDHiwSJlczUM+tt2JE/9/kXJ+37oPFN1/dvczmKtkAGVmSk9FeGfkN1ERc27gh6X9uBX80
wxwweYZcT1tnelQ2yOXS19V5VVr04IaHTWSK04b7aIvxxiSviyqtGvBHoIdJ+b2KMM7cyXKrx+Ek
o7tY+hbk0590UVvs8/UIw5aKZBlAPRw5xnA/J0ouSRhZsTHUoJQ/4yw8749cA8hYaUMd6tAslMip
q9gBeBhtld5y7XRyjVkQCDnAaKyB6imj5qRqn/ro6J7YpbZqW9S9qKc1cEJKwDqcykvrIPt1SAIh
GRvP5/HBcLU74GbSWLRtbvfz4Mg5Oel34D+mvF5BigGj2X9TTwxFaT/3TOP2VYDoQmj8JKi8pkMH
MTYtxoyYFvZe9WA/6dEcNi7YTS6qr87P83vGO2B4PJmASOFFAcDUx9i46HlK6qYHhTtYvervvUpc
e37pZf+8GZ5r7MywlciaSBvJErwuKrkPJbW5U1IjOG/i8yUJ4AEioU3rwagfMSsZt6ZYKj1DWyW/
rJOfiINxdaNVoqE6gRk2IlV2mROjUuVIS8vUk3Xptqt7Osrv1qt+ZakiETu+Q7yvi0WZAZYvt5WE
xwyFjliAe0veiOFsBcJ8BM1KEW0P94jtvuNbzXQXco3JzOtYdYZoPaw9BpKsIzVZGe50khoPAeob
ULaCJw7vstzbZCpEa2Ev41qWU9RZzaGedZQuijwyJlkQP0R2qJvu1ka03prjBt0WW/uiFFdp0Xvp
8HreD7muvtsv+ht2NvIMGCDTLqD7MaCitoCk3RLBYLgxaWeCHuqdCYSkLq+xS9H0MqQuTdKMzOsa
j3wbfc2TXfW5mILzq+KUynG8HAjr0IYbgBzMsioI4HTaUqlR/m3zTS+/Gy5yD1P0/vJVjGASWmNW
2LTalpj9BqhoRG6pDrsRdEEdAdftod7jCdbG+54qAFMAFaGjJDuM+6GJNFhbCxpM8+vg08QGwpvX
akS+0dosUkOBt3OoFPGI3Nlj3XAYLaIpVRzFry0yeLTrO3e5hFqRD1nib3l7lUdUc0d4l9E9YvO3
vV12Dyur04gC9+++59dOCRbA/M65Bo/Mw+a1X9onkAY8q6IpeN552BtltjKv66Gf41iOquKvAiJG
W/P1/PbRwM6uSkNrExRryO7BfPLxNPRjbDTEydCFAm8U7XPPITmK0cu8dRg2ZRhCn8iBq3w0U7d4
kGOIX4+G7o6YV61ID5Xz7kKrCTmGSUdtcPszzyGjMxZDMmmhusGvN/IHTC65cp96qVQ+O3ri9RnQ
5nnp9qUuePnz1kYls/AWMyykiExqaBZ23k0lwTh//2WSr5Zc5PH0H7B7hKzT1MHTq4DOkEmws01S
YvAzIau5o+JSlB11g27Fm9S9kPiad0XjVQQqF7SA1U9At1QHyHxOajmqE9WtMfBSDEeZvNgkaGsR
bzh/13bGmJURNZ3yekZXL76KDyVUFV828BTp4PA67+XcPGC/KmaP1mQcIS6IKWH9bg7UID0hv4bs
je0aXhlWmBoW2ONumYkmuwOpVoD2mGOl9fGCyVY0rLSbNZBcEK8GVA9eD4vTv6it80IT0LGUKxFv
B5ByfDxd+gQik5nIVExUC+XNzU+T7FrXyeX6suFF1B2a2sOwiCxC0tH/+8kxMVn01ucHFJw5dGY3
g2vTsiHeBoF0x3Ix/h2DMCMXsRVwT5itU3JN9Pw/NfvNUdPszoDaR7M86uMXuRXkBNzvBywzLjET
Q1hsgt3LSazV4yBFrXKa8i9FHw5EkDxxM0O8THQKJ9As681Dd2nH5AB3IekFaI6Hw/YdfAtuctKu
1cTHJNQCLXkZIrOiu5m7LmD0QG8Ayxjl+OgXcWeAamE0kXas0kkqa1/Z4lBqJ9HaeDEDD1dIKADF
TJUUPtqBFOuymnilgAjJulEPkz9AeAZcEuA3mL8nEZXBhnT9g7CkwvML9OvwJgf0ljIrfLRrze00
xcU4oadUXdLx8QriqFEO2XaqFh8/roP7J8k23iHomgFTp6D7+NFkvYCBZCBwRaX7vuYbdIR8Rb/9
g+hBLxJUxNGD/oT4zQot6eYSPfwpXJAupkF+RTXcKO9If9GFAmu8BG5vjYkehV1vOLy5HG0P/TcF
PBjTs+knkXYaPPMiFb+ReLHRAnQHxxl3JoLjx09IGn10lC7HaaNMYfk9zTpWhSpK57f6MQ6WJ8EC
qfuxYWpvkAlTnTKQNNdQu1nNtneLprrtu/ZpLZX72IGWrdW6uQb2Qbt2MwBxzhun//ucbZp/7Y69
NJlLVaSjDi5S4GPlcO0rN4U8fH6dVb/G9dt5a7wDb6HOguIpCFY+zaMVU5Kvtg3OGi3x0+ZSwVBG
hQr+HxixsW+oBtO0kTntiABSm9W6FPXOtU6OsRYQWRCQuQcbNxkYG8Ey9gnEnFdNWTsGDsCg3xtA
qGmpIKfi3VyWo6PCjO8E5DlzjCsJIsdKjkIEIV+NOVSmFzW9WcfD+S/Fi4u2glQKKTxe6Gz8LVWn
HNPNGqMZyesh7bXu2p5lY3CtftB6F5LH6dGCKKkq2CHuZUP7qqg0W6i+KYzHF3I+DVuLt8p8V12C
eeEyvzNKkOtAaEmCEgdola9Fdw1ny2hzj3KVYpoPPFAfHd2ui6WUiiWOHPtI5pfCEbGWc7YMBmih
HiBj4BeZNeklkrgUJAuRPPwwya9FSrxR9g0hMoITnmAHcrQUG2Hhpv64kJSMMpTGRgvj0uYdHYAg
/pKhaqSGVTB8/e8cIEDg7qwxjmisSjVXJDUjELd5Wu/r5JvRDxiRPp53RV5RALtiAEEDNA1SASbq
aoC0GIVUYjTwSvZ0r6tcqnFP38rLqyRmz+JEog/mmN1CFme2wwZ+OKp8R+V6lsemPdhfTPBnUVRz
mntr7Akp9niJPuyijAkPhDOyyK11G4plmlcLyK3Fp5eZFHQXExQP6JSxGPDOq0Z8sMd4iyH19jzX
RMVVjVZVNF3ilXkFHsGbOaRq2PqjbbmKKD/gHoXdIhmn6fI1M4sZYjSzN0EL0vTaV82v7yh/lekq
HrmYDmrvCbHqnEThw1qZSg+xtnEZSjwztIfkGhwkB4gce+mldAX5EWhJiKr53IiyWyX9++7qzDNn
nguiSFGj/tLUG70MBUeC+iBzN39YD/XhnYFaGvutzwGp0Q9zMNzmgY6hYOozyEd+jppH2wblzSy7
/VE0EyTaQfr3nelSa7TBrtA5kHoFwu21B3SPO6FrVlv3glWKdo05+HZFwM0H2gwwnowB5bkkvh4Z
oEGnJ2IUrky0a8zB7xZpsk0H4TOR12OhN1FuKaKN4weX90POJFVaN8tmMkJNTT8MUVWD5UchLiFu
HJo3BR5WGERarv+FthD3anj3SPaOI706YrpSpt1HCC6AMq9+zQ+tT2+GpHKFFUfuzuk2phvA0Ym7
iFlm2w9dmwxo8cdfJ7+LaLdOjrpjF2xBcyqEEGt+7Hy3xz7jZkh3JUaFmC3f0Tnb9jWfAv1nE2TX
tCGuzF7aBOedk+ssFA2IqVegp9hoXTVGkhgS8hSZmO5sxq42e+ct8AP0zgQToKdJKnuyaDIY4ynl
RB6EsW/6xa9HfMV/RT/FPdo7g0xwVhxn7NYBmq9mVoVgrT4lQ3dl1oU3SqjFD+jBL4M3FLGfl7WX
Oi/xsr4W60gJH/21Ly9Hqfv1B99AAcuC6YDJRgUv7MdoY8atgQ8M5RXzryXMnihNse13JZh7Z0yv
Zqj3WpFoJJd3RlFDBPIOGA7QKzLfPRt1c7JqWpNaZLfW7+f5l2ncnV+YyAbzqTsUg9dcK4BdHRR3
nmOPjD8kQ/sTF8JTH3piKDGgPc+YyQu1bqARScNNfY1GQzi56+1Wui2YjrIjOb3pdBPB24Ed+wWh
ITYKzS5K5YCaFItKbqqxJFC4hVCpLT2ncwGhOf26KK42Q33KusvWGt3Nucx1DF4uP89/V8aFP5lm
bt7Y0ezVBE/WqVJrf4u9dWuCWj/WIkwr+075bQilc1AJUCk6g/6Q3TVo1raWW3MNmcpLqk/VH2K/
BSNX9wtSAAAGS8IBRTYN/mSRuQ0lU4G++wB8W+c7L1SwIj2kl/GD4lFpoOT5/Hdk/POTMeYuLNXe
GcmoppFZ3ZLtZVmPaEacN8FE0P81oQHwgJReBovxxy+41NLWx0mZnrJGuVo34imZqHtJr5ldmvTJ
BF3lbpMUqSAmZvlAcI7bVrlwwF6mQApT9BJimwGf7DDOsEKEIl+2boxQjL1GT+VQVpurrs8Ac16Y
yRJBhatxQcJzBb0BwRHnbRStX0MrDWBhgFU+LrF3FoxDGjPq5s2xRy7R6jcaEcCkuAcajxIZtUOq
t/hGS7n7jvJWGl05TG2U/xr85DhCVFQdUfs1PLFSIG9Be1vMt5zRqCJbp9mRo/9a6tpbx9siD8+7
nsgGc5TirHIgNqHYkZ496k2YxoM7aQ/nbdDfyfrefh3MCRoSo1mdfJKipa8fOtt8qWXyc6tAFGSC
Qsw/b4y/IBSFaNH1cye765IK8mQEVOMVcOI/qvpSXQXfjBvx0KX5xwbjaV2pSrriYDrg911SPNBs
ZHDthxhpq3yhJ3hsnF8V/xO+W6Sr3rmdnYDVK9EhpdVs4BdFWWZxVnfYlqgeRWB7/upwT9oWOO4x
1shkrN1YZ7Mx1qgq5K56V/6QA9qXn9wugTaIR11dDKzkru/dJpu1dlOTSnMKiei5eC032Yut+jiU
RkgUQc2QzY/fAhSQ63+vjqWMToill/W4EbQbJh/4skPtDeD/SIEYpdIq6v35jaO+/cn3d+aYtKNd
HDXvyQjNSOe0qoc5e7H6YByjtXlyiEgnXfQVtY9eUk/V1iekQhM7vtHz29auvDp+ThMiOGPCj8gc
gEbvWntSDUACD5SDRrqfKPnGYfPskJyMJ+3n+Y/IPdO7j8h4/1Y2ioMXKPTa6oNhnAx0Ocz/1v//
5Bb00+4OWGfmCihFC+gnqb6dPSfry/9vCUyc7eK8iocYYjEq5fMYfaWcLvRRpJrIsiJ/WgYbaoHI
i2dnbd+gtVM0foW2sf4kgdSzwcN6CKiQWB62vdcepwKpmXSS3RQtSxKZgfZ0fsmiQGIzgaRMh1QC
XgR35TeMp3W3VHJTv9Xd+KEFu14dpjeZYM6Q+t2Z08aOp9j13E0pVClPtdXf6vPyMFSLIMsQmWCe
RBUkBehoDMTsmyv0nN1YNB4iOlwsFCXWxlnvaxR5iSNdTol10OQmsMbNj+0cGpi9HMCRQlIsF02T
AnO5groLAMVGFzzM+CsFAQ0w/GjP2ozL6p2Vyt1mos819e6Yf1mq8LyDcI816G3Q9IXGCTqlH8+c
WQ51a1no2NfjV2JEbfJjVQS7xf+YOxt0kbtzbeROj8ckhC57zPcuURdBXpzq9VLxru4AwsJNFIT/
D5MUe6NDIgFo848mdWN00sVJSsw50/dQHnQbivSjbyM5GNCockW81dywDwGcvw0yGxVXZGn0NQEV
SBzo/cviPHbFURJWjvnb9W6GiS1J1VvWgpc1ChDOjVyAYQc84G/6B+SHdrJObxTWh/Muwv+YGrp7
eFsCUy8zoV+H6j0g9Rt4VDA0TkURqbqF9TZ1WgSSL2LE49sD+ga3DVCQ+KQfNy/rF4XECaS22iD9
kR6LsPQAdr/ZvC1Av0MI1OK+lzAP/Y89Jj8otb4FDFLNwGn5VowHRc3sd+6Aou75L8lzEszg4KRZ
eCPZJnMQrFpv23icktNY/CqcF6u90OMfRiFIr96KfWwE3pth9kuOrUInDqq6jQ8yHL/H0AAVsKt1
N39db4AoLVCuGjz9AjetJz1Jf3CN780zZ6+fxm0sZyWOSgsQiFzx1kpwxfASOh2jFybtYmIQg9kw
qWqGjvQZtiuR3DbrghGCjqbxDNEyd+xmcP9Z4fmdeyNG+PRNUYzE0xaaU5969WZuksqaDAx5g9kq
PXbETf8q78iD5HUdyn8KhvaXK/kIXcDElZ6ECgC8ewB2FQ3TEY5lssrI0zyZNkbNoXOXXtoHyDuE
w0ULMt6/UAZ1DoOXYgREiGeh1czPa343yvhRmXSlbE9zEQ3JX2pxMrpHFXPm5UU/EdcCp9J6WRii
u4LGyU82KVEMKjCUVYfZWnOKl5J0uCtIJJ9StCAuGsyf0A5ri/dB/DJCVL4K/sWEDS+y0pkNkNsC
5PWpSgguZ0z1QEIQWG8IE8/fmpCE2rWRu8lfDrqeVPSxWQ+GoAPJ9eSdVSYijCtgLeam5Se1PKzk
zjItr5Ae0vmVxFeVCDrHWyK4OPBhTRtUWSxRjrlJVuY02QjxE7AeZoYrZ9AIAqfz+bPCcl28JcAG
JYEA4ATktmzB1apta83TBhwpgD/9sA9zh8ZSE8aRFdgP22EN48mDGtPJDFMfsD2/8RwhOIq7VhSh
wJEgA+bAsvepkx6bVYoknJSaB75gb9tOWSXK9UVWmOw6bdW8tFepiNIMl/3NoNxtwscy79IATO7v
lbCYSn2u+rlSMfpl5u4SpuD6VlDblbzlXnqlMoWZW1au44s0K0RmmUu4T/tpbdAfj9Q1MMyrLb7o
5FNW/8FdQanhUClEdw7gyo9XfYrSfYlAbh4LI3FH8iPe/PPOyH0A7S0wAaWvpy1L2qGMMK1sH+Sg
9zTMSJNHCitYL01EbFH+wnUKzMVgPhBNDlNjLMZq1yiTbljHtVgjqOYc2s2+hFDdT8HKeOEZOlj/
2GFSdzUbB7PM2xHMwTZEx7rkngwkcEC/IuVpUPflUXbAS9vWT7Y+CDIZbvl/b5wJXHoDknGLLNmb
/IfiG4jR4eDqL7ELtaGrWihYwVusCZABHd+zDZs9BZmpt00O2Gy0lU9Ze8rb6yq/2bTNXeSbqbgt
yc0mQvrwrqK9ScY35XG0M31CWdbsNLcZGteB5jncdMsfQL4g2Ey6Wey9tzfGOE2fJlZXA5l1Gr7T
Ac8cCnJWUHz7jfERQ0K4+we+GoDp8DBDxZ5J0rIVmIklgUJBbeePiURp3+rCzRRyt6LbugyL23XF
db9AtKmbMc3lpE+bbQXnV827/fY/gnk0jWk2k65Tk1O7nSQndotkCzbpmmgvbRvEjiC34J3LvTX6
a3bP0B4T5alVS9nJALew+qOVrpZBkJiKTDD3gQG+XyvZHDMqFKhPOsRLV9ObpUb0IqOu99lb/t49
jJl+XMqiLmUHRS79DZxFn7flYbuDxlZYHEQMAvQnnzPFnAKS2s2UrrjMwczumuSnM4exqXtOeVLm
xjUqFNJEuTb/LLyvjjkLTu/IgPtqJNJGyIql9wQjYlJAnrNvxT0kHcUNM95dBzlZnAPKDP1pZHzr
zIwMNtq004t9R/EhywUQudGA8VYzNE6/NY0cwdXHP4IYDDKhWYPbnX3FbKVZ9ZXeogY+V18MKT06
cneZq9udsmShs5QHZWl+THLjFVkfTEZzubbJr/MHkPvUBucFeB/B3I/skjkTS7dCmFNfnGiUMW2w
+OMdCaFS92OWQulOAy12JdQ94u4ufdjjvQ09RZZLF4+YxsxaoJ7HU3nd3hc3sb/cd782j/ZCiwMw
AII1cg/LziBzKGs5HnV7HgnKFxTk13vLRXEhA2o0H0VYA64jvZticcpZi8qFaXfQ4mhux+xZca5J
ftBFaA1uToPUGjAUkKminPDpTI6tkzabgeMPajW8j1qv9JIDpQEDjYhbHUS+Sm/zT0FgZ5A5kWUC
BozWQKCeQRGcdHgDJ4LgzC3C7NdE3WYXnW2nc8py1KRo3m604UtfjEHuPJPtmKWJP9S3vXFwbNFU
KPcC2q2LyWKmbG5nMiwk0rv7Ko29GMVkMlwk83Wip+4qSkZFn5FeH7s1Foo+ak1fkUhab7vUQPR8
Pu/r3Ptntx7qnzsDYO6V23IGIbtRQ8a9+NY5t432/bwNftzaGWFubUVeRq1ttOSkX3WXA6IlaJa/
/x5NAi7YF1jjZmE7a0yEahOrbNQW1iTimofmVvXi1W3CLDSu9ZtudSdkLcfcT20hbJB/mN9PGRM3
Nr3aVDsHii81Qym9yaE6grb8jFl3wRIFbsGiyqqGZHKTg8Gp+a68KLVL1djKA8RtpK/kBx3lScJU
4CiiTWTB+UU7jlo1oAmqH6zvaIKmQezr/hTISOBDsQDc/3G8MbNsYOYAMH3mY5IsT+rUGVDXMZ6b
tML08HP23dC/kxpUH/H3WP055QLX4R/uf0yymMhpqLOp3CYJ4oBWGySFqbUumINUkFblj/oKhYtM
7dKDUuZDdH5H+Z7zbpmJz4m5ZnBZFLAbsIqagQQ90lh9TTXROCf/bLzbYcJy1W6GlugQ3tniyZD8
tSnWr8m8rKpXAih6i/lMYOrKjHw7vzxugccE8gJsLWgbYXjpY5ghVmU7vTUpURuYb/wwy2PsWxfl
yYTnSkF8ScW9NUgX6j04KfVH2t08/xNY/qK3GtP+J9AztYt06Rq3jd5bSdS8xLm7facsNRttK5l+
E6gviAp/RPn+265poFMGbiFkTUw4otxTat9YcmRuUGOWjkt9PWuBYHH0+326bi0DeT2mZlCKZPZ1
qLSmTZNWOhoP47fyiIJFuN5aV1NAjgOA9EJyBP7p3BlkNrSp5HYpQVcJQEZ8MI4ToNFTQDsgogYW
92SAyNyiIiwKOAw+btsMufIkA/oDXNq6Wzu9n+IFoaydNyiy4CuKTDERx3E2W0L9GoIAqXEBQci8
K4IpH/x0FNRw+cfhfVEscEYC/VmZVsj66NgDTTCLG1BCYUDSb4BKgp4NwISG+zYlcGFAp/HQJTgW
oiPBDXe7X8EEnRacpnFspNlprl8G46BVN834uqm16wBUr3wVuCh1QdZF6WgQJLnApWp9gvAsmTks
SMhwf5BbjHaFObqr9NDT26MQnHbeBbk3xpyHpJxTsIZhsFZpoWGWhnoh0rjkptR7E8wJWI3RKO18
zE9F6lKZ9/FAqQ360DJcBZrVaFN7ImA312/2NpkYVkhLt8nFoKDTYYTmabzXg8LHkCE8qD0kr5RF
2DmVT/1NFeShBm17UXLFSxctKPQgxMig7mP1KxQIrZdqBpavxLRdvflqtIifteAy5H/anRVm9xYT
F2+igTeScoBbR9qwtoLktfWBwAnkY3wvlLflHX2w6QOBCmXiz4y4mpH1hUNG8PWRv6r8crPQsCtO
UlEJMoy3aM+eAlwJmFUBFQFGYJk6TINGJzQmKgcPsSZavmAkqHKnR+seQgEhJYwoXptXqgc7Hv/k
Rba3zJx22ZzVQtqoZee6nu8sItg1UWrBnId6MPvC0nTUI7e+iJYh792lNLLv/WDrPlmm9Kcx2D8F
QYX+U/ZzQqLo7yRRZQ4ERB272Ry27NQlvnpaoiy0rtOvy90Mvp5ABuuSiISA3gHnDNIDsssitjXt
GknHBL0+/yjGpwrkDmpgylcVNIpLUMOrooEAkUHquTuD82zN3aIVKsImZcqcjmOIFPEkgqq+Sd2d
WxjzRssrwInWrgXZfQjAI+IZFLNnDwC0ooqaoL+kDAjlo4NqgenhzSvYR+p856wzt3xc9j2ZOjwu
iqhUD1TaioqDE1D+l4ikopyCesUna2gWg6iY1pQMZq2OXTaSCXXpSK9+deoPffsmWA7vrqOcQX8b
YJaTGHEGyltzBStHc4lyy6F5pv0jcpSPxq0iyCZEq6EetPMQQ86sLpum9DQ6t3XlY5JMtDu86Lhb
DsvpbsxdNUpKZ6DTbZ42X3FV6I1EFbgqqFqSEkxXBPqT9/9Rf+x35oxiFTh8KHsrGyuTGGSLSl5n
p7q+HcD7aQioDvi1TGgHAu4FUgWb5U8rym0101LHZB8Kme01NOJa17hOPdvVPO1rnLitAGjDf4Ts
LDLxqoqnIolLO/3fGek0WB4XVwpUVI5jd/Ca1+zKFlMi8ffvfZ1M0LIWdSUpydITUd3qC7Sle5dy
xTUXxhX5oXi97s03lAVXvT9/DnjZgrlbLRO7FCvO5Ewe8pNmrW66HPslxDNF4J1c9989LZl7LWuV
JO2UZYgS5akko4e0T2CBu4ydBfXjAZuIpo5QCQGnuewN8lNcRk4anP9S3OrK/nZmbMipkZdZa6aA
AP8uOUNKM/de6qgKsjsiaDrxruq9MeaqrnrVMvusKU7q8NXRPXOMPcpXouSHQcl8wcp4+7M3xri8
2SMItzMOmfSAMX2/PVEW6+6ou1OQP9U3Yk4uvkEd70WEXxBoM6tD7hWnfVZD1xL8TqOC+mwiSHV4
DoEy+j8WmCWhe250toLUH/Nf3mL81aqv9SZo9ohWQX/DLqqXqaMvylokoPysIXZ2YVovgo3hPf/2
q2BOp7RummojyMLl4rtpcqdb2hRwIF7c+skXFVo7uU+OEJYMRakoLx7tLTP3bx+btWVBPy6Ss5O5
3mnzX1txPa++YIGibWJu4W61nFnWxgTXlvR9qDB6q1hu9lx/HwIwmbkkGB+h475agnDBvVbAtghl
DQysAynELC8mxClIppRAo74x3gXDo+m3KJXSBz25En1N/jLfzTHLtBp5mR0LfZBM8Wf1om6h1/Mg
+JS8/Gy/JCbH0NpCW7Q0+52F0vG5/JICo1EF9kV3JHc5JtAu6PephsyqOeiVui1WVmZRPryU9deh
TdxyFhwuXlINmBmIsKDMhFYBc7jWSULONK5KlCeDJ1uhshiupd2oy+wChuYB/GKK6h8ik8xp0yQ6
2Vs6UmRvqt9XEUSPfLt4mhCjtPahmUx/lJ/P7xr3gCMKQmwQS4Ujfgwhm5EPiyZVxcnSggKqZ8aU
uE3j2a3iGguG0BPBgeMucWePCYtlBaGRqTaVKCljlLB1tzCRXDjq9aY0fm9CZiZfg2YoBc7JdZid
WWYz5TZRbSND16UHS6tUnzCJbokGcbnReGeD2b1EVoZSn0D7YmjBgj7cBN7s85slWgUTNMiQagoG
zyHcaFw0w8WUXEEE67wJ0f4wgcLpN62qlU3BUzIBKHA4ziGl6/2v3IBveTvgov/4Hf0du6tr7Gc7
pYOiGPQ2Xgy85aDJ9KS7T8UPLViPZqA0gm/3NnPCPuh2FlmsVyG3oK/SVOk4vKAat/6WJ/D1p/6r
Da06ykhY+oqnf6E006XfXLXguhO9Vrhfl1IGgPkI0zEsOEPN63WJIWDwv1+X0vnSeC96u3KLY6ih
QiCX0hOoFuPu3VpiZtrBqdYejBvzVIW11z1SeCceEavbR93BGAQHm+v9O5OM92tL3lervGRUKTyT
f9RpeN4xuf8fnw0U3RjPhjLIR4dx2qbSUmUqTqNyp493lsgjRf+fOVsdEL9xskLpN69UN9bITTbk
X84vgXt8d0tgzpaZx2YRG0OFchBxV/26174BYnneBv0Mn7x8Z4M9V06TrnWNKQ11jaw66oZbczos
IkpRwUrY3nK/NEts12UaJe3Pzrmzs0u9/n5+IfzXzvtK2F6yXvRpLQ3Sb14D6TkDWF93Fc8qULGr
vD8pkAC1+Ld7sYK1WgLUhqH1WQR4d5BpxV3TiMSHqAed2RqLuWrjrtMGR53xojJ9yDq3YK5S43C1
7vrU/39+O+rsu+gKYdy57GWnhMxRAyIwzPCG1gEkGshnC3HpgNajzy2MiTZy38DhcozmZJeUTTk/
GffGITv+i1tD5VoyQJP3piusMt69mpKetdlWngy0U1Ro2mY+HfGmsKvk5k9gV2hF/22MpZOqE7mX
pQLzoCZY5NW7zboatMrfRGkD/yy9m2FqE7qeKmnS4SWgFhfxDNQEAPlZcN4h+MHt3Qb9rnt/MOIa
kxtAJHXKN3u6swpBlUy0Bsa1295y0jIGQijttGDOD72++NZyPL8IkRHGqQ2oFjlEW9NT2Yeq9phA
WlYVpIn86Pn+nehP2H2nDEKvKtEN9Ktjw83Wi1ZvoRyzuqVoZo/lvfqd/+yci7nOwAnuaMCGQUgc
ieL39H6+2p6doLooOje/rL6NUXljPaWP578gl+Nk79LMJadZzZbEhTFGyyx3zlGf1O40o/qhxbpk
ehM0AMKWYLLBVfvcfoIYsnY3YobkSU+k/6iv/fYBHAgCgAcXA1IYQfv4qbfaSTvAxauTQu5t+6pX
BS7P85b9/2e2Ut8WeRy2ujqB8Mtd1hsznd3+T7rjeyPMLpYSRMi7uIWwqNY91m13ABr8ppCdyDGe
+2q8cmrR+JzoJDM5xKTM9lw34CkfmwEkK7knFD7n5qg7z2RibKPOSdIBmY9J+3W9JooM+ZW2dgav
2EhahbbSkcfCNErfBAMktBTRbxak6ryLcv9VGS811STp82aljApJsEEYotfV60bOgzgtTk4vJJrk
3V97e8w3dYp5y/I4o4Eeegr9XQpQYNte2Xkgb7lnGfgS99MiwqbyHHR3Ftn3yLBacpfqgIcv00W5
Hsr1Wq59wXnn7yWaFg7Yp2wgsT8eMnNuIeFoosfUBlvY/jAgThFHKFz4NJPq3CLQTkAhADZi+bXg
/PHfIM67bear6tacr+OG0qF8AKvdrekZz/HTcNGHmNRz85fir/JRsFp+dvBukfFcGSlpbUsWJgJv
1m//Q9qVNEduM8tfxAjuIK/cuptqbSNpNKMLY1au4L7/+pfQ+PNQEF/DHh9sHxThaoCFQqEqKxO0
5U/dgBLyKzEGOk+zdBLY2z+Lf9vjs+AhGdPeLtDNnlwl0N0yiP0W5NFPxcfxYwEcuPmkr4KjwTbt
far12ySXLNSFnKjxhDreGr30oPFXv0Ayzq3qIyl/0FTkP/vX4W9rXNoQVVmamUoqgSCtkF15aT2r
KzXHtNP7Qvp+eTf3jgMexEzyC9xEYF1+66qENMvUDH18spXzrD2RPnHUOhe8jnYfFbYMqRump4Z7
nnNK25iKkUQdZGB/dj40TSB0XR/Vh+okQ4ZD9KTc7eRtrXEO2VvSqkVUhwjoYQzoTRRiQPY5ultv
jEN6196grHjsnkV30m5qsbHK76Qe1eBYssFL2vkFKvboLdOQXmuAj8yu4kporYTZ059QtG2Nco45
DDbp5EiJT+lkXGVLcQQc48YcU0FXarduvrXDuWTSVnaeKlDCo0T/ZMndiYDFz2lpd1e2809qvKgK
VNbqPDS72jHj5mkGXbdcNE9/4q1/+9Hrz9wkiqOMVzakLXD0i4e1DpfpSjdE0q579XTolas6RE9U
dAm45GJIYrypjB4qq39NmEAj91bGOFYp5pbdPX2Q38bILAhbMLn39vSZDeisIMKTveriat6avRIR
E7cLRn/xZJyO6/L6T3AyTPP7L6M8ZGBdG8ukFC+f7JRC3ApTmCF6SaFoClKwNn6uJbXifmqnBJWj
lDgTOWoJ2phycNkh9gLzdi2cX6qzWgxLV6RwBXV1QO/ndJ12pGQxHEoNz6YJ9H0SwbNrP5xtdpB7
d5WmNiWqDJ4dFswwYHmctJvGm/3SL65L9JJEMquirWQ34sbtl9iWtW4CnUExhFZ2aMAHDOytIGvZ
u3W2W8l+xMaIpcWkUkfg3Of4yzx/i9rGGezHRX66/MVEZrjjldo0/9XfmdHqIHjyTJ+VtHcHkZer
u+d485G4JKzty0QZGgB5Z4sWvl4n6CVlQxnYMViH2yx5mZblsxqrpRt1w5OaJTSoF/piTNrLECdf
YzvtvMJSIOdoK6NPs/JHm2ZfzDgfXFTRf5a5/OnyzvBfGXBfNjeP3iTq5dBu4ny5VLulKNvRBkf4
jNb1WdXAhWI5/80I57pgMgPHlpZCNbVGAexo9sU5rWwRlobFrW2+xC+Fc1jG4IvROXX2O5/egOXg
i+LR+yxIry1vht7n7Meu/gwWDld9FqLl2DZdss35cRNPRm1q0ewvgGsUn23ZoQfTIwcMf5qoYIpg
t6Klcv4MY00DpcAZNPkMTcY6NybrJR8uf7ddMxZkitF8xbSCya2KlEtntTKcAwQuwBrmhxlBG9Oz
gi/Hn87XD7cxw61mSFOliG2YqarWK+bvg/E1Hj5VY3B5NSIz3Nk01d6KU3B6nUZyaixICag/lvZ+
aPzLZt6lLa/LwVWOfowJaap3JCld0YPQY5793mPC2J0LAJKEevbqRk4bLkeR4CLz63e+t7HH5blK
HKkQqQJpgwpVcT1KnTE9Xl6SyAKXMYAyepqMCh+ITitGDkFU1AkixLv0mds0fu51mqC+UJFx9uWQ
aYnnL2xk+5eKhhos58oDtY0nmkzfDX6/d45Hr2vVGC8SiK4gZmd9iNL4A8aNT3aZi+iGBftncEG2
6rrZwGQvSFdB/aSBnIGGFaA1umM5y3m+Fg837R1cG7R1NhjCFDghd6KiQclSVR9YfKhuOsAztIMd
qkdh73FvA7d2uCMV683cZMvKXN06RI07WpCywTsEbw8zsA957WT+9FVkVmSVc/hkXTtdoUCu0/RZ
02/BaB+3gsi364/blXEuP9eGZJdaZL1mW9O1GTIxksTL0Or4+EqX5RmQLXMSkUiCYG18nUEdDWVd
1Mk+9coPxfDj7jbPny6f5t0ABeVDAF0guQXKd25tNJnWXLN72PCmn0wKvnw2AM53VzCvy8ccJCyi
A8BX3djp3ljk2yta0asJabvZn1zZja/ysD8qYXaUr0SusRfjt4a4p2nd5uM8KTnYCOiDDbFNCmpP
41ZIBMI8jA+5WzPcgV50qmRrBTPyrHoJWBQ7vZG8GEo/9VTfaJFB3ChdRAUNlia9s2pAyRQk/eDs
4ZV7KVR1O2my2WlLbxhreXJrobonA1dgPiOjFNjbDSKQLCPo9MsArnGHmwA4jvCIj/YLHvJPAQy7
ewn9QdSC0B+AugpWvXkCmFpc6O0AjzfW7EZFdTQZuwdFrf22oWetbz/RvheNve4FZAhw/G2TiyCq
BgbMMoaMb1N9G1HtjkVl7Z29g2iEipQTaioYVeQqXF3XJ/OimJieqPtTbspORkynyn2lrw6jYQSt
fp+KWFJfh1ve+IeG1zwUtzC0BJpNix+NnNuaEHRARt9ATdRgrfND5k4uY06j1zUYgcYjdQ9OgXqw
HaZ3AJhDbEQQW94lwq+/gWCsD6OnOuoZb7+mUijmmhZ08qMXpj2KGrTXh8YBMBRXTLn3bpdhDE0l
nZFYgMlR594VdTSg6B0bo19ATgZqX/9QMVtkhnnTxkMbbdSTIQGGDCWTkElkaljPP7hN+ccjxnRV
JIzEhs4QgVgguxs2dvJMlSfJyiO8uF2mdif52bP9Mp0LsKhIweUP9S5Qcra475RnZgYBBCTDkC8L
OukbCC8PQwx+Ht04Xrb0rhH5uiyMBrODAJC0xR02QIXivuiqCV9p+TghGemRCqffMycXYkXfvb95
W+xTbrYQjIJLOenZ5C9hdOiIO54g5BX7mMP0urOlOunjAt7S3Isf6kPhGp4Ybf6uTsP9BJ69epn1
RMl0G0QIB+t1cqm+mjFBwnovYhauVzF1/sxDIAEgCR1zbzY/SI9LPl27GUAFFqRzf71qv6tP5GsF
3LZ2sBwU81zzDoqJ6SvHRXEo7yEj6zf+6AF6+SI9Cr71u8AKt9r+HO6oyDPoq0odPwcWAsabnKmg
C5dc7Z71oBTMtniikt/uhqN2AU5cjFCaGOB6+82tzpjzVprYFiwg3aQHNEtBaar4zMOEL/29g7O1
xl39MmBvEXrneEV+6xanKVB0/0X0OYNmCRIi04nRPfVCiqlXsol3Xxo9EwJ4MiSk+SE1vcUtnZBl
RA41+VmEmbz4aAdxSFwlxGSI6SxenDnqMXYlEJqEolrAu8SUfdmNee4U50uygn0mW09ykThr79vx
rd7eX3afXe/Z2OBOb9mt+pBF/eh3bR2MQ+6nQmKEd5no22XwdehcSqfW6FWcTkxMzwliQ+5W5/am
eUgEafZuLNrsGF+LzuUhzVWT2qizM2CbEnQ/46Ppro50U/usGNCcWzRl85MaMPUzYUdq7yre2uc8
dR3SuSjYU2IKrYMOfaX6asKjjEkHsND3J5+OqGyCUoU+HuceSVNXAyFY7Gql96PRfAIJscDE+3eL
puJ0MwSJZaDJzee/dZqwpAcnAHoVH3S3uWd6JojxwAo4bPJAVJfaiywwCKoZgqCO9gznjzF6TwZ6
rqNvXc+eDmaSOEwP+Sk5QklOyL7A8lzufG+MIaS/DWNmAj4ujDqgElsv4AX5OaQvJQlU+aDagmO2
v5FIFU0sDA1S/jm26kXSxTrqOWCFQ8Mp8WSfpTXKy+x254oGYt7ynRQKfgEgELIaMDPzTDoNKiCD
phf2qVmv5SXUJ0+e7kf5uFRHlRyTQeAqO0H6jTnuStDHvCHmItmnvMbYHA1ztXHa/FnNBH27naD4
xg53xEYi9UM1YllGbBwgiuXGJoDlleAh9r4YwRx/s3tcnlu0k6ToHe4clswrHmNayp5LLwlsOL8E
xjaAkU6dcG5pJxy/Mcv+vkmm4qgkUSKzWoRn36pu6TESRXLD0jfFhcTZsRIUgvcXqgGeCJJWS0XL
9a1FcMNV8TTiXd35Ccax3DlgM+7QZ3STG8M37heMvnli79xd6MYs9xm1xCzz1V7hnSUK6TGaXX0V
XI6P74geEEE0nO+/l8Z9w3lVsqhUkaX0nwY/goTgo+kqx/RFgjKBHNg/WZWzCdRj/q85OnjL3GdU
R+jQjyxjAQukq4zBYE7g7nYur293C03VMg0d3PbgwHz75QxzmBaV1fCnovfK8q63RUMd+9F4Y4Jz
jqijwGuqMAHNm8FyZTxoMTh6tYBo8tDdirlN9h4umrYxyLlFbiqYwtHh/3JvoSs3HBrFdGL5htBD
S9x6cVsV87+gztYEvd7d8LUxzPkKHvcFJCfhjz3JMSftJ/XD0C0uAfPYf/tqnGvY3RyBfES3T6kB
+haA+xIiiF27ERL8LKCyRhka9Khv/YJ2pIuLieCjGY2ba+CM0AunlQ3BQlh68e7y3JjhPlUmFYuq
dpoNpdcQmq5JdTvQY1KnXqT9oIqITWj3qkZzBxSkkFPFG+vtoiILvGnxaMMxjNqh0nMCCECRW8FA
PtTS8fIn2l0Ziim6oZlIRPhirVQrskkbOGGHAJ8aXm+qTkvupfLG6HKHDC+XzXHfi6AZDNIbAl5n
ZHIYKeI20rAnDEQgOwhN5bEY7gCN1MvTZRN8KPxlA4OWwCmizoFy1dvta3WbRjQG2L79Zl0r3wAf
D0qvO9g3QCdHwRwaP9ubypMdMbE6j5d6Z5r7cnZpV5U2gygxg5RVAM17g/HEaIHpZoHlqdqH0ce7
MRSVpXd3dbNi7pxpkkQMpQZNkg5Gv+QwZ26kfRTsKueUfy0N/wGyDpx6Mre0OjajvKJ6ApIkk/Fb
AhPmWPcpxHbmI+P5XzyaOfG3NBA9wLlo9c4wtzi7Gps2mqB72o2DU49aaPXaQW37n5VxuLxG7iz8
sqTLeP3agEmBO++t4xi53BoJzaRTU2dOVVXQSSq8DpyX9uKPQ+vmVfdw2eLupm4scq66UEqXLm2k
U9IBZ5OX7jrGTg49nOW5mb9dtrXrJChiGph3gWYRj5LvZGNeTGB4QwU6DVPuGNGnavD/wIZhyZAn
QWfaktm33KR0VAfnWjOx422jSFF8itWfaRZctsGjgX99JrSWUARmmki89KQKFl4jtQAlXRXoTdR3
8o/MA3bgQ/dp8NoPdQh24cfLJrnnBW+R588jRl7rQwff1w/FHXDrp/z0T/qdu18IUFILVWcb3X0u
yVnLMRlaANVDC0w+hQ9O4ebfolZ/LWVjg/PxJqJZTlsLo6Ko0EkOOUIg/O7X2BNUOoRFAhYVNhfn
O3Ocg3erZOp0RmRSHpbWAZErY4I+mGcgMdBngiqQyOLuHrKeO0IUdBhek66NBxZRqdRRpSYhrb/J
EAIra0cZBM+y3Yi0scEtamyiZlxSMP7m0+w25Q8C5WJl8ZRFkKexyPZu8zZ2uJC7gpy8M+oyDfMx
f6oNLSCD8icHdmOCD652lzWrCknVwVxvKjk9FT2ef+PsXT5AfHL9yw82dthn23wWEIUDUG9CC7Tx
52CBVmx1iL7rXnNqbotrU7AovgDxzhoXhupqIRD0Q4So0FNZNRfUhbj+tWvtvhpRs0b1VPCy3Pc6
yI2g3MHcjtvGdFzoqLcUN4diBGQGiL8xD30qSgz34hBKUJBQx/APmFe5daH7oGpFrTLAFMNl5Yc1
1ANwfAkyqD3/3ppht9bmY0HZgNgkbqWTNF8ttQ/gRQmAtCTYM5EVdhtvrNgqKr6kMvA4GOFyUx+k
PYZIqtRNVCEpkGjj2N83tmoYArwVEkXxFw1MvHagXLW3wO4dxlD5md0saGO0BxX1/OiDJtjMPdfY
bCZfmkLrgOR6j282V/dS9BliN6WIaGH3dG1tcEE9HeKBKBJskIehcNhojuQvg6OEske95epf8jm9
Hq+tOS7+DX2iakOF11CW+JIU6qNP0H7RLScTQjt3nQQTZAw6CgoCvvmC2cbSSGKdnJZZcqzZBgao
oz6FdlFWAElyOUrtxVsLY0aoW9pg/uW14XWAmkpIO0onatXOkN1Y9td/bwDpM+S+iAlpeMIdLBss
6n1pJlA/jkvHLB8JFcTZPT/fGuDO1GK1RkwmjCeV1nqMU1Cng863S9MfVrLedUrzJc5kH4UUQeK8
95W2Zrnj1fdSDpJKbFwhz4c4W0JqDWdtsaB7G91f3sK9HH1jik/FbCXKMXjazkGsVx+n5izJ8Xli
Kmrl8zJ+H+Kny+Z2k028BBTVANgA1Rruk81QfNDVFlNSYxDf9EFxZhQYSVBfRYpT3MgelHoEm7nn
hVuL3DesaWNN4wz6t7aoHDV9mUWDX7tfi9F5EJAR4VRxBqJYs+S4XXE7Ikmfl9VvZN2rY/mskSQQ
bB/XD2OhQn8FqgDlK2NEkfOMQR1rQIqyJFzbxZUZQdrsasv1KrmlRt2k/yobqzMNgsRpJ+ZurfKJ
dF1LS6JShPsyHTwyHursmCy14KyJjHBBFx2pimQFwTZCtzrDebadUv8s2L+d/PnNSrhQO0G+j0pg
+ILaZHxDMElDPnxDgeuj7GW+7YlQG8yZuYTzjTUu4WynLGoWq8Y1SSJ3rj2CF+mSoglW3cWNKFPf
8fM3xtjfN3eyNkj1kEw16gh65GpK6qXfBJu34+hMW1mDKKrGgi63nEmlCdqJcANtwMQMMAlRiAp1
5/ZXYI9v3Oax/8kADMtR1ErcCVJvDHNLW6qWEYxCJz7rmyBvX7LiLDVaAAx1Tz72q395nbsbuVkm
c9TNRqpW0yWYeUjCCZNB2acMl9dlA7uevjHA9nljQF9wYZoEh1hXHvsoaHPUJwTJIN+a+RUoFFsF
fodBuwi3ZaCx6TFP2SVh7+mhBGpSoMpiXz8pN+nZvjcwW/xPWrC7HqKCFlu2cBujovB2ZWSKOz0D
u9JJKUa3713NvE/Uxzg6Xd7AvQeJDsrOv+1wsWLU+gqALJYEBgqKgZjfOfaYJ2bpO+YdnkUCx69z
me8O8sYeFzZaRSJlI5dJuCy+Il0v6lVxOweJ7hLqRGt2nNQ/eEi+WSF31tpO1buWpaBZ8mFevqnJ
B6V+uryLu36+WRTnIma2VKj1R3EIieG+jx1lFEyE7hpg8ALmC+/BhWs9tsVcwxuMfHRAEeWW0sfL
S9j1NyDwQNNomBb0Sd76m1lRkrQD7nalvi/jq2LEo2dyKl3gbyIzXERY6BSls7bATG88pmPpqEt0
J5VloJBUcNWKTLG/b2JDYdcA6XdDEs7mcFDGQ48+xTqck0mwpN0YtNk5Lg/Ti4xMZoX4kGqPLShq
q6t1fPxvH4fLi9KuyNWsmsgpHm+TKQOc7N7sbqR/y737K9RBtNrSNdTsAZB/u2VZZ7e1RXGnx5A5
/xkdgI24pp96cCjc9AfJo18vL2tv51RgkcF2BseDcvVbc2k7r0vcqAAjk8zNcQmS3snUT5eN7LkB
TIDdHLBcCzMhb430LbhPMYFnn6CoPC2WJy3nFHBPWtf+ZUO7oRRDxdhFKPOZBl/G1pqxl4yqXAMm
1gC40xHDjuYjo/ctGdvfjXBQda+pgy/FnqA6gMdY49u1NVkzZCjIoMcYdBTyKYmbPUDbyzMOq7uM
jvoqDy3CKuzFIsYnDKpwtlYejESNoeswTAbwffJJL4Os/SLYx70cRVdxq0MaBY9enpOUmCl6KBVq
2vJ9fVJ9clVjcpqJ5MbQv9bcOpQgr+PKQFQOgnRi93bamuacxUpTOyERTFt94eTxVdN/yNcvRuUv
qVuPT7kGKKco29w7BQAHY0fZ1JzBO2hUpBXqMBiqBpGA21fxlQQRKgkFz8vbuvvZNN0GMaMCp+H7
m1VrGwxGkIQV9af2LiYi+vG9FF3fGODuWTqNCy5aAyBu65ZCNaT/NNZhqlTeJLpEeHzCa5zamuIC
B81Aj9C3Gt4eYN+tg3I8aRo6qNMRtAhzCywo8XMatPWHy1u4+6V0YPA0NPSBPObCsKXN+DyUxiET
i86nR638bhof/8AGlOZtUFoS7R3Vf1u0Y1QV6LSUaXerLeqtXmHMdSHBZTO73kAgPwQhMxn6K9xS
GjJLtmKjuo6ZfS+trSOogQQOx84Kn+kxdRxsF/ptCO9vg1MxULMyFnwkbdCDYnkghXKc1+McC+75
3a/y2w4/cdJqpjzOCvoqQ125mezFoFapRWr1e4XMV62fv1bDd2D7SU2MhOEsGAlBE3YH+gM1Wtc+
VIGsuKJKi2hN3EWcLMVat10LWcPp2caUlbzeEfX5sgvs3leQoUNBUWX/8PVfKQNN42TjmcsEVaRb
HTQxtjvYmIcDiaKXBuMkCK/7HvHbIHddyX0EgVcw6J1ojV5ydjdZp0F6zEXcMCIz3OYtQ1ObPdoE
YaNSwL5cZQDQsvLV1vyP6+Eint3mkdXVVhyOaufUitM1LytjKBKcVeGH4sKdTVdTTUDciv74Mb/R
/cyTXOs85AE9d6csjG5E1ZZ99/v9odjfN6lzr5eJUWQsvgKYQpXrhED598dl9xPZYF9xY8Okc9fQ
pAGfpgYQs3Gi0mHo7v/Ahs2oV0B6DJ1ozuG0CNo2mhkhn10gYolyjif/VxOcs6XpAqjcNEenNXla
QXQ6PqwiPam9nYIUF1SmFRMTXzr3NUZQnxAVtHRhm2BMCaLoQLlMqnt5q/YOzdYI9zlGHJmxiljn
xDLvmmS6b9LZjSqI0iW6f9nUXqKwNcU9mLJFsyp1VjAeUK8aAYwsLxS3yTMACvvZqE+SXii5owOX
Klrk3q23tczdepRmc1XHQJpT6ZwNvl3+uLyy3U1U0EMBisUiGl+/TlqUu9Y4BciqBMeejIdNXN60
SePqNDpeNrW7lF+VIRkcFbwUODgu/4oJRvpUVY9L5F3+/+863eb/z93erTEp6IpD3qvF2K091p9X
3K5WrgpO6G51jXWMUeFi6+DpD/oCiMJJJ8gS9Hp6sG2zerSGPjfducrnwc1tHZoscULb2wpUGS9l
UcqnvrLrYDLr/Ee3mvl3vFSin5llke8r0dTjVGiV6FeySM7nMkhjMGqJjp9hW1wEbsGCpTTFGp3M
+8mfX4c7i6vp2wQVvvpg3MmCsfFdP9qY4058TeKqAuc5YBzAd3UNWsAKSuuRdqxFRZK9LhIAlr9X
xp37SVbmxlDwaO09w3bwzjrETyZEaI0DK0BDujkQscLuei4aOQCRqhgl51lCxlhXYhJjL8H24zdt
5o9/8qIyNha4Y26Yi93GE7KnabIjkGpo0wp1DsmyD6M9RwLIzb4H60DmgepeYzOA3EWWUmMkFTy4
C8378cxwRNW19bmE1MkQVGdG9gWlOFHzfvepythpbNQdQS5rcIscKVhDknyFuDfw2BB+cmJo/IHT
U1bA62kc8uWmgMLUJKqm7romStIYygBlosJfqUReuiUxsbcEw3Yy/bKq96p6iv6khQW02d9muGu1
noohmiKkVoMxOpkSf5ys78sskhHdDXLoqkPBk+F8TM4K6SVTTtGEDk3Nchh6um5BdHG4HEl3jxiG
tcHnL+MOB6//Wweh0HTLdXhkmH6kNzpocZIH0rrQC+1DcmASlzPxF5GKhtAql5xKitmqM3vvd357
Hs+6Dz1KpPaDl3xgcBLxRO7uE2m7Ti5ISrocy3GHrLH3MB2aHpWj9ThCiDVyoivxCPxeGAFUgYkW
ouj2jmhgWCa9MifESFOrrkhUf4TshCAn2t9DpMEGGi02UE3cGbMMqdVXSTPRXLdArhUd6mD+Wny1
FKbRDWFZ5bNIwmh/Vb8tctfuqGS2Wo5qHKpgdpkG+VATTbQqlvXylxnW879V8e++sYvVfl3GJFSy
7jEl6cd1Tqgzr8WXLlfulawF2rJPxqDom8arlfqM+Xwh2lOw0NcZ0k36n40oIgKdEYeF7eghfX3T
ZNCGBDU4k3orD+Rx/f4nB3GzcO4g6laHBseMoGLpn4B99xjyvZbO5Hr5BJwVDkUsrCiKlsmdwtwc
Oknu8ALJasttR3CmZHeCVe0Fse3nZD9hs5PyKKsWreCk2YleFZBATtz0Jb3uAhNleyYqLYay8hqp
rwW4rU0uQSEJlWo6Mxe6tRWnBvNW5ch+59Jr9YRx8HXB3D+YIl5b2CIG5L0baGuby1gWgrZBSkBk
rSmJOyp3OZlBdRNDT8C7vLN775StIe6dUo+1UqY56E+15iTZn+f4oGd+2dy1syi9ZHHk0onk4ozd
ldKqS3GKyDn9NO+VQPHIM4g9IINO3fhg3FvfZE8ynfoQ+ZfXuFtb2C6SCzirrKIGX6AoB7WxQO26
cyuh8J4j5axi18pSzZm06Gjb5UGWqIPBsIMGUhpFa5zLP+SVUu/CHvAN77IgddsYSHDHJI0KNwYN
+ne7KEbdmRN5vC5keXrsJL2fHXMgFnXsyFAHtxxLKPNSiDhC0StaY3RAaGItflNAsj7vrSj2cYdM
tpclFm5cUDPXlQMkcdHg35l0VRXZAIQgWAeALKGR10xt9kPRZyl36qIyg2EtZ+k4tGb3pZsXrQlS
kCB45dI0ljuMWvWCVqqcOaXcd4eySYwnuaM2hlBmNB+dyKSt4VQzSdya1BGORKXMT0WboRKVpmr+
KW1qip9j2FHizdpgz07c0x43Sz+C53TQ597XC7D5OIaVTyj1LFLu09yERlvSmobk9DCQHFojg8eY
YAvy0qlkirToRNWuTWqjdSAHJt0Xg5TcUXQ27udFUlN/1fCoEHzA3ZhAIHKqGSoABdCUexuHxjSB
tmWBgTdILoTToUOTGoO6qYsV6rbDSor5beFWV5JwgHzXibem2Y23CYFlbMfW0ixJaCP3/Wnhmq4O
1qNher3PlIazwywIunsxaGuQu0kUc8GbVonx0M8/mEPptnGQa6dqENxYe6F9a4a7PfpZGROjAve6
ghGFehyeoi52McolEAEUXFJ8Tp8Co4SKzJSERSx/GIb4Jm5LUdLBduTS8eZ2rC6lHpA0hDhDAREg
G22uj+k5emCsNO21MOcWmeN2jhhNldfpauJZK7tslDq5hRY6LnlEkoPoLbb3mTYxlG/8IlpKsNUl
YSu9RNUHQNUcYovO195tREBZxwQO0NLg264YZI7XupkBM1jAFBbfKdppAgGUvH7Nktm5HIx3U/mt
Me7qQ6tmJSsrOUYLDrOGmYj0EGEo5mTfr/4/IIDa+1xbe9wFaEmJVoKbJAmlqw7sLkzdHfUVTO7B
Jlh7/uPquDtPxnOaWFOThmB17k/akbFtIqc32QCGW16L6OR2nxGb1fFXW6RHcm33ACGngFX4/Yne
l7JjPpJr0zF+WkHiWzeg0768yN0IJeNu0EwdxDn8KFpW0pRgcjsO6Xq0wOExXsvK2aCFwMz/s7a/
7fBRX4aGSdrqiB3S0bqHpBDYuyKImM33wyfG7mLfibo7e4eNyDaIUNC9VJGJvo31STNlSZRAh0ut
U+CDIV9C8odsEn00kRnOI+ulXdRqxPNSak5V7eJC9aRV1BDbPdNMJJGBuhjb4Nu1FF2kmx0LHHG+
utbaIstJH4xxuKrVwSHTvyQHec3aQZH3tzl2CjfX5EBtIlmSnIS1kTpEB8uECfkAqrizqDq9u3tw
PRkdbPTKX71mYymXpjKpOlDBF1BkkX/KqzerghrpXs6MiW3UD3VFQY+HewZosdS2Va1gMfGHUVPc
1JiuzMSr1NTVtfMyCIl6dz+WDrpwwG0wS2VxUWNJ8qnNEZcD42EEbwwjopdP3bV1mq9yd0adQ/WK
FysSKs/t7uVvuzytmrIM0gyabfS3bUjBDWjSKg/xEFwOF3spAPDw/1uczXuiQpa46/Acj+niaJSR
04gIEdj+8BnA1gTnfW2SNjJhj5wljF+FEKbgn5AJiraLu/kVtLVB0oTA19OzlD7HxmlRj5c3aze2
bjaLbebGu7Ws+Ov1O6W5V1UJEv1zWXROuYqi+G6Vd7tpbLUbU2pcj4si4bvY3aKekZtlbsJS/NWY
qaeT/BklR/RK7PYqyXqMzRplJ/CM3fr29idwB01JSnPWaYnexzX9OHuK18xO3jjrle2rmqsHuDJn
Zzp2V3/ShSbgTFJs8L7hhuEcJi7l1KBg0QjXKHfU7KpfT1n+L+lbfsVEMGuxQS7EEv50lfnQpvnY
omg5PkzGAwG1xGVnUXb9HpV6TLSAIubd7FZrUX0YpDQ6fVrC9rSehqfxOMoOnq3Kh/y0eBBilR1y
Z35A6L/7oz38/SjjmTVlNTU1yF/jhrEfaPlVloKxe7q8wN0DtzHB+UdTmtKiaEBxVj1xm7jx+/4c
6VS0jSIz3L0/aqhEpiWDyb0soAkrnAS0ZJFn+PItPTO03l3lLUfldHlxoqclTy2rxouZQq4cZlGL
Pen+fFRPzTftfg27swqDInSlaJncLUPmJG6GGaCcXF8OyzL5UyYdx6ITgKZ2L7PfH41vaJoD5gkL
G6XQmP7MZtQaInBnXNnVNXrxgi+3e7WA5UMH5hD0VjzK1xpXPc0oWJi0pHTk9nauDn/yjTYW2J5u
gmSqoWii6Gi7l58W8MdSPwn0O/1xdqVDAY0Y0RDyvk9s7HEeP1Y9hvkTG1PI1DhBieouGXS/JtnZ
Liyn6qTMkYzWLzD+4syW5ieqeiZS+cWWF//yypmhd1fq5odwZ6LMhhoNGfyQdr3pIe8FOc3yMFmf
/5sVLhXWB7BX2zlCJPTey6vIVIuDWbeWo+Q5PZFMosFleyKH4Y5AbY1tCqglEgVIMi127o2iseTd
Q/b3vmGq563DqEZKFjojdxzraylyKgzxdt7lRew/oTc2uIyKrvIEJewKs0+hHuZH3OBu8rE6GWCD
jnyRDqFoQdxV2alGXWdmAu0s+2wZOYi5UJWXBAdZZITLrHpI9JioCONJWd3YgAemp0ykfnv50wM1
+vbDEKUb+6zGCyVeXlr7iojYHnhq0l/X/earsDVuQkU1pm2/GliD1wdzYP40AuVxPY7I5AF99DQX
FFMAPnTn0qdB6YreLILI8Y6FZi1kfahtzKvFqBFjjmxGHeAkfVy+MVZU1goeDUHhbfejgfYBSGId
gz08TMDIW4z5L3iJmXEZLN1wInV6hIS9oIQoMsOd2XI0arszwWxVz8/dUgW0m1xDEgV65sbv4t3v
xfDTs5Ga1lrKhseU29GL0WCGuoxn3mouRT/7jwoNG2PcAQaXdtHFI4y1ZPQsKfrY9Ys7zKUIPyJa
FHd2i2zVJy3Hjc/ojYvPrPbVefo3PVAx4aAIYvnuyAjBJKNFIJJiqDwLTa5leU/ZXUkTF90mH+BL
EMq6M8TT8/PQgVSTBsW1SG9m96LaWOXWKMtLZcglzrXSftLswIxeqs5rFcGo5q4T2gBYqLYN/kI+
eki6tMQlG65upTCzA91kjZn/aIMLINFg1XGermC+iZ4n26109FUElY3d3GyzDC696PWC2siZkM5E
X8Dn6ijVVZ2eQGKxRJVz+ZZix/LdgdqY4hIIq84REmSYAkgEhdBfShc0EHKHs7NyyQ6XQrRWDe6J
QZJOffAa9o7roToxlnIxDb3ICbhItMh9XRcpZo7H6XltD232vPxL1e1fl8jvXeMRX6u+5pZm2/Bm
pQt0Sp0CZZ9MJJ28/3AEMh8ZHCbkbL7S2aIhmGVFyZR3Z9SpSy/z2q8GaLEkt/GW1IkxAxUHySG/
7Z6Fr1Z2mb//Yr+Nc18stfDcQmuUhdo1wC3JQq2GftrkMWlO4/v6cNkT9wOTjaET6OWAgfH/SLuu
HclxZflFAkR5vcqUVGrve+ZFGCvvvb7+BntwtlUsneKZvU8LbAOTRTGZTGZGRnz8fXMzS3qP4asB
hzcEsTVm2TpL/W44U+I1zkqrDF5tV8TO3jhm9z3z0yxz2MQ8lFepAGhpUNZbSX5WJOBRNABgTKsK
nVhwpeooqd/n7HjZ8J6bGkSiPJqg0dRZ+UFZQVd7ihpkAjjd6aEJA6X/F6HKwGQ35oUR7EFqiS3e
fNE20kkjy5jxASmoKPideB/xUMJ7+drGBCvv3UI4ozNrAOiAQbEQtCzekMruZ/pcg8JcwkmFe0On
mXpeP5Pipq1eBx7T4d7dtF0DczeFKRgKCjOPglAdjjOq4QDCu1N0bSyPl7ec97GY/FkJIyAye4rI
K34b1Veupv1udrldCZM9l0aJwDSAygyUucYfEQ4aLLLJKgwvBSVM6/EarTQMsGFia5K5DkEZ3Rda
gUZ42AC2oNwuy7003gzgjCxbu8Pj9/In3I0SW3vMcV1nMR+GpUoCyK5cyVl7YzT5jdyvnQUddreY
HlciOhUml5pQAHsLmnrDr0pb7xI5uRXLkXN97j7ytj+HuT8LCBB2dYMHeHwUBqs9YizMK3WrGmyK
7MT//kuVtI+rZ2uQCct5WVVCKWOLk/J2iMkh7zRn7HhFUe5nZkIH3pP6GKcIHcaLaC/udEsl4No3
084SqzhOiZVjojnhZdycA8LOAsxr1LdtmQjHIX1KQpJYqjh/v+xAnMPOdtwEU28XtUEiGg9aciM2
UQvGq/69kObc7vX431xqm+1i9Q9joQFPYhQLx+nhD3w0ehBs8U6sIcuDAoqLady3+cvlJXKOJMst
ky5xSXQ0EgMi/55lN63f0v57r6B6463c88jbMibkCFGvDjWQAkEyORhNoy8Jv9YtlCCyY4gMJbuL
HJFXC+YZZYLOYBhDvrQIpCRRLNLJlsBrzO5OGG83jokzyUTMNSEjPdiGB6lwnxQW+VoAmbr4Pe+N
zgsjrMJNHs1zhBlwkKLENu2NRS/kMYEqIeZmg/iBm43v5XbbxTFBZOgF2Zh0nG7ta/GN2hv98kqu
bc2ipC+lDW7vyy7JO3VMONFB3KRqag76OtIepMxLRtOi0wnKvxqVhPSnohvgE0aViwnIidGXslwh
raJcnpoNLk/ZomrhaiBj55TIwnT45bX9l837NMl8Tb3P6qgSqtyb7PUQ+f0TlX1Kjs0xfIucfwNL
2K6P+ZKhVAFmp2F9Ynfd6w/m5Oi8K/2/pBH/LIjFh+fj3BaYJEkCyYv7AJcmFRwIHd0WsifTKzAZ
zEXk7J5oTDhCxM8EdyzLK9+ppdyuyojC8lfw5/lVgHLprf7SIfWPbHzHA+EA+HYLgVT4+z8WmcA1
QaVQ0aaMPq6g1vVqUhBzf6QeAzgnQgqQVSAy0+9r+0VCizMDf5V32XF24/TmFzBRLJLbboJ6kHDU
tCV2Cjn5FQ5lBxX4HlLtBKQGlaPEqX/ZKPX/s3xtY5SJa0W8lr0BvH8wgYK4zR4W41jgC6uppXH5
UPaeVttPzJzFNcpR9fnziUUbDzobWeJhdGWMzDWcZfH8hzmDq9mRGTzzYLwTb/r5p1E8X/5s+2cC
7DEY48HME2EvcnQe426Y5NwDPGJ0qCRMZSuCNRyyZ1p9jAOunuTukjYWmddCsuJyA1pHPkDJ+DG2
i4fIFdBBoH7Z28Chv6ycI8FdI3MkxoSgbQue+cD4mn0br2UfzBB2U0GtC2+i/0HEchc7hqIgRj8l
SCKA6uX0gbrEar9GqpB41W/5gK6dY8hWck2FfZA4OBT496+eYBuLTPg0VTFS+hZFBYhfW+X8OLYv
lx1l96b7x8CZGkwcAcfYgDIu6NL+2oQMdDS3fjhCa7jnUlLQAHF2lje2mLcx6rhAhjRz6qlWDhCB
p1CvvCleDKd1F0d8no58mVPe+qTTLYuy2pzyGL1ALYcY9DwD+aEXV2MmWUXFnQ3ePQIozQBBRidU
NWaBKI2ZogBW2gBTeZ3f09eV3VvZ9dpa2vt0DcU/7rzO7jfdmGTWVy710EcjCKYr0cvnn6Hidgun
VbL/uNrYYE52bha1OSQ4Z9rsal7mV94kWMpzuUAXfbVbC2KdT8LP6O2yZ+5G/o1V5nSbVahqUdIB
phGiHjAfC7O0DeUJYs5WaCiceLw7DABSVRDvSdBCgH7LqZ/g/0VqXmCNQOSH34TSysHhRPEawxfp
PsvtGPKREBwRQXDJO+P7cezTNpu/kHAqo5YYwlF6UAI6jhveYwrhWvfA3WibR96rlUaps2NooowH
tip0Hli1aGke2lRZMClvxqJbl5odgnt/WXtQrzaVLbWGOxslp0Vw7kPQsEBvChwDaOtBLozZzUiu
OnnM8tDv3BlTvq/tc1pbkIXCvMUCLr0ryUJtmNsSO4/Y1KxGUJBDhwWsakzjPF8hUaaUouqruAXV
gxJAG/BQNFbiURXOqraAA36+7LdnJ5IxyQSBGjLZo6Ci2G7M4PBw1vh5kThBm2eCOfRCK88zairA
+JivpuhN3VXJA8SevxLoMsByoOI/BuD7jI0hq1og+bBhihf/VNzCy/DcEhMcdqhV2zyf3DcH0n+4
I1oR6of/bGq/einUdRt3eWCCkFpq7uX1fh3jw6rWdpw5Ztgfmu5eNL4BLuxovPf52Ymga90YZ5LM
sMdMWd6Dq3SqIP0rQ563HiB2oLzVi26b8fIWxevjZS/hLphJNtHSX/pYrOiBQBnOVt9iaOelrxRh
2n3nScKeXUzMApnEJR5SdRKjOvTX/l2SfkW8dul5+GQMMOEzNTJjjoiBsve75q3OeE/8+vtyv2pO
AQRJ5uhfYm99Krl92t2TAMJA6FPJBLcu/fvGbQwBtRzSp6DRnTE59lOTjzqvuymdVR/o2jY2GO/I
EkUfhrQZ/dCo7ms1t5ryyYynO5K8KgDQmjrGxwHr1+ryAIlSyyybay2rbb18XMXIiqIKwzVXUi84
SQ8mzAmw25h8bevuSktXTm9+73MgJwQ3JbJ+kbDz3+1IhF5JM/1Yd27e9DeaXtma1jqXfXfHCghc
ULQAEQAoXllqsVmvpV7OjTwYCkyxKqulQEN6PP7/jDDxJ4eO9mJWES7kNohQehmy0tNaXnn6/O6F
Jj2o6IGRJyriHDsKtZaZUoLwIA+k0SlB3ph9zbwQqTbui2B2KWBSae3LKzsHKDM2GadVymwpJSq8
IN9Nk7P8RuGYYkN7P7vW7tJv8Tftvb39a11okImeLpXxY2EQZAVJbxYsyvSgaMstRcIZcczxjr3I
dvJJmciGqY0wr8VUBz5khBYvZgDuDDzMQGbiQbSGl7jtnE4glYmkgQYWpAosBaxWd6Tpkio8LsHk
Eof2fddH2oIlbgvheF6xet9hNvaYZDgc1E7CAcgC9WlwweMIoJx0n0M4njLrhbrFI0DfCd0n66N/
30Q4kDsOcj4gDS717/Hyo2s5IWMvRToxwHhjI2jLJGQG1Bjv+h90do624CLdle7+lD7k+4ST2Z+9
yagjbj4h44jSMMbKnBkZ5tQXW+6vSjVyVxDRRD85B20vUGmKipECtHORdzK3ktlLIYlronrRNzoH
MApwRc3RrMkpXToHAEK62OIWQnaX92mVzTnFtlUHAbMAQX9QFrvOD1qA+V67sAu8Y0A7cNQgPq8U
kMnhVej214tKMt7xhEazU19Zu3aagXpEEkWuO0jM6+3jjBnty1+VZ4RxyLGAZo1YGKGvQrhzluyh
NWyj5nUq9z/i51IYr1zGZpjiqNCPmnI1DYMVhrPVKJnNn1M9H1mh7ojg+J+vxrhjUysacNFLFgyy
cd+n6UNNXoy0vlpE1TP7PrPAZow5919yxhtiOnviMpaZSBlVSa7GrZwHPUD7VlEGQy256aihA/U7
kWQOvGI3kmzWySSBxRw2TQHN0MA0FiuCsDGXJIVngTlviZpW3RzB86sEXB6KyO+XcNyC5U5FEqtn
tYZnAhmaQ6omdkiwN6Jhz5HJu6bp2/DknXy6O2yaI2njOM+ZonrpMfKHm97PUe1IfcnnZefnzTtq
ScVrSwNISwac6PTcQiIkieoVcYq+UpMrGYoGwg3l4co93kNrd4s2ppi0qmnVJut78PX0cAJN8OLm
5+XwwF0MG4TGqmrAYJUHikcHo8HWmiDkzm51mPy4dy5box51tkeb5dDlbm7HMY1mScCQ6HHUvXJs
rLj29RK0GZ0Vrbc5ELc8bsu9Qgbqeyo0n9EqEDWNObMiyieYMxeQnl2DdwALFFzwdCyyJT5pFrEp
ziASLVCOXF7ozhP1xCxzeHVgzMOxxlddh/ga2uuFY2RCak9joGeYCMiWyo3Xivcw3jtuIGo3Kbe5
DBdlPi8hekWqZtF8oCucbnQqZbILzIPzCLL37hT00SA1+UGQxXIF6ElF1qjQsiAEajQviUWEyBvb
/nD5I+4tx5TxVhSRDRCM4p56y2wK2ZLnJm5mHUOjYBTJ5qcWhAsmJyml/w7rlYA/AiUHqi+q3npq
J9cnpV2jNQ+S9nvSfxEUjjPw/n0mzuIZnC8kNrOgT15G1NEJ747fTQo3K2CRLVESNqHeybJfJhYU
e+/BcmPltOVOc0KKgjV/qs+XN2fvMsTbFaVBSk0hsYK35aTHpUo74Ws4HCTjPkfcyKUvRfRdMjl+
sOtumGBXRVBTyKjKn+5PrGhjJxdIeeu5sdfsDqo/biw8Xl7P/jf8tMIyDci43IVQA2e02TgmWHaB
EUVB+ai/DD/KHA0B8poHvFGvc89QRco1AIpFHSkoy9wQ1T3Ilxs9D4yysrPOBEEtx/fOtwn5NKD4
4HsHdc4ZZaw+jkYthJ3uydnXovuadwcQBUrmTZpxSsbnh5UaQhYLgK0GDgC61E1oz6t6IAtEP/xR
um5SZwTiv32fa44r7C/n0wqTZzZ9j14yMLRHAq5iIqA83AKVF8T6fCSEY2tvc7YroiverCiR9Cxa
uzkPwJXqjgsAVt85Lkfv1tPAc/rNmMtJL8suBgFlHkBtu61wcmMMSgi4DFG3/UEnd2v7r9lRjVOT
TKwz1GqqhRImc+XHNNXW8vd3w6kB5rB2SV1FYTeafkx+m2uG4bdvrczDT51HhBMjbF7ZS30dYbAg
DSTlKh5v4/Qoq87lzdn1Z1ykYGsBdSc0A093vxtnHcxb0MQh5Fc8WorhDmVkq7y62a5Db8ww+4HJ
7WWo4ygLRvlRrB5BamErjTcO1wqP7Ilnid0YBCHEcwVlQPO6l0W7Sh9CyZLjW3k4Xv50O0kXtudz
UWyHbNQa0dA72sU1wXtKekeoCgytGo9oUdx3CbGqSHxRptZDhvHapo2bl7/MQb3puxpTO+nD5Z+z
6ywaqF7BnI0fxY7gk6les1ACSf8Yuc2IrWz9BmMvl43sBgtQhaiYDTJQ22LeBHXUTm2R5qNPelC/
zaWVxpwshe7PWbDYWJBOHVLNws5EUTQLJLDl15Ivd74pfilau28wkIm+XPTl8pJ2KoPYRlBno5wO
YTDFZDymbAEhijozxYjpepiPmSulVvw2HWK/xUPE+muaMBqa/jGHi/F0gXgirkKyxmBcKbPMGrpZ
sqKOF572jjVaxnAE5HsSpHVPjcyFIUyrihs3XDQZUme5as96AZ6/+GccJ5wYsud5W2PMlrV9Xc2V
Mcv+JKco8hS3Qjbc4U35dHmj9nxva4Z5wo3Rms7TWin+WAxOpDplw3u30SjE+t7WAv0Fm6sQ9Dim
nDaT7AMGdbuMkxP1gM/omb3qi59qwzHLuS+33VUR8GwrSMnRbmcCcK8KMyaEhByFTqGh4F9wuEJv
4+v0Q/hKyXBqjwsT3N2vjUkmGCtoG8mkETW/Jw4A2+21CRKeObIaB/Rd0pMcELe/4YMud4rU0EKD
RpOOSRoVGgyMU3ZT2hRVmhXB/OPP3GlJ3MbRvRDtW/Eq/iU+XnaY3UOwscf4pTzmRjSB3SXAnLoD
bha7loOqAdPV4bKd3YsAnPZgWQFRGOYmmT3E5E6XA3Kv+xQFCbaCa8reBc0PHc3pBvCh4S2/4VXg
d/o19Gt+GmV2sRfNSM0m9LvWCHrZ1vyjBK9G40nHiVhgHeoqFJQxh23/K/wCTKMrBbQGMTTotJ2e
k3Cu11CGml6g3eTPVKgeo3SYFXHK3+KBkg5D8vCvOcYRNbcmqU9vjiae6OM0V3GBiY37JXe16FXP
OJXIXXfZrIr+fWNC0XqzBjmV7mXraNUq8SRJswDkcyER4XE8ZvfUm4BXG5C5gAQW8wXHashmSSwV
X1KtTLOEwQbdsJt5SImVBWhInECQ1PJoWPZyI7RG/7HKfMRGFhNNa3Kg4ePJaeTGISCXW4+zfDAl
Hl/JTgEbO7YxxnxOXe2y1YhapApt6nSkWNFhHhJMEhmPaVw1FtSmAm2FFuxQH5ds4orQ0dPNBnO0
T0XwVEmadEaetmrJOOInmEfBL4/USdVH8jA4dHwrcniX+k5IpeIbJtJBQ8ItweQQSbRCEHiGJEqe
XGfGdV3d6qnL8ZmdZ9TWBjslqERih9bRiMzI617BH4UYI7yiOWtph+wgPPModHYSMV2ngFKZvg5w
yk+PQ70KczL0iJ60Ytp5f4aa+d2hnVOn4xCgLACoi3LWDYOqRNlFwmgepbC12l57qrLGjWrpW6ab
95wvuHPqtrbYHtiwVpoWSiQL2nczt4dXOmhTeKqLUyealhqMUOfkUQXsfUaoHiOxFCFCDN33088o
olyVpkU6ALHUHwfw3BXH5Tr9Nx1nVIw2dpjLDjpTZUMMANHz6+ixdIZfxrGbLAVS4tqh9sjEZeHY
SZZ0il4zqKgzaNyYYAIEa1x3fZljhtDU3hdZmF5AcA8h9nmQgn6YTADq+rlpnU7L4rfLO7l33La2
mdiSiTXKv3mP+oj8Opm5lUe2UvNi9E60xAJR5AGmGpI1rE5hHoeNmYeicVwHKwFlG7bPW6+iG/BY
TAdig7Tt6rfJ9ZfdpYHSxIBCjkbOcok4X5N+TTBH265CbVX9OAZZj2HuxdQLDoSWZ4rJIFLFqEtT
AmAvj1/Can7MzJ9KF79c3qodEBYc01CI9PFohEjI6QGoohpz+WI/+ouXX2uqtfxGOcspPO0nua1d
9aE6zu74CM4xzmnfX92nXebgCe1aK8KI+AVZBltEuYksX82/p6IxsDoTeZ8Jbphz8V0zHXv4DugY
O3fCpBTF5upIav/MgME7jpyvuRMuDXTRIcEraYjMbFQWGqmb8mhBAHHHA3RQSnfw4sNyH//uXWID
H5hZ6YN+z71N6S4xt6kBXR5JAhOprOkKE16Usi7qisJ0jMy0p/lYVo09JS9m5pUlXg7kJemPiulc
Xu1OvIZRwC91QiCxybLGyWpriIVYQph3egvJm8adc9v9msDpgUFAVeQz9tMajZ1QMDoD84mDqx5y
8FvX0Oh7S7zO0SrI42aHBLfsNa/qtuObOOJorqK7L4FZgIaeTapZ930/TyjKHqMqtYB/sojxVI5f
Ln89nhHmeHdiYwxp1Kp+mOovYtracaH/1hIeP8Lesw7tERqsID6G5Ic5aPNUiIq+IIy0DsTonfKw
gnGCzgoqfvyQ3/A4NfaWtTXHeCJpyAj4NIARYzRYZeOGZmjVPATezq1NRa4lVNMgeQjo4ukGhUMH
etIq1HwVrxoyOvqYWsMIde0vYvPemqZVRK3/99uF1xREwyGhBJvMuhqlTKQR761jIT7L6nUxlnYy
cadd6L/CnmPNoJ19LO+8FdNKhZ4kUYN0y6PQ8/xgIDN46l1QvL/kL/Lz369JJ1B6A3ga3CvsM6cC
laGexzXmuhq8UJPDQn5VMidI7FzT6Hl/2qD+sjlLuSGXk5QLWbCCGHGOvYpEoFJ9DPEhc56tvXix
tcXkHWNLzBBMnVkA6XJrzl8MtGdm+aHk9X927eDVYhIAz9EZZo/uSpZ+XKLBH9vmANlQS8tKJxN6
6F18v7xD+5Zo4dNQQayqMiuKFfjYqE9ZQDrw0AGclUjWNP1oY85tvJcGoPDzaYgJeWMeJ3EkABPd
H4bfw2s7WPJV4SmO7IVPzTWlqFe+N098/rG98u6JYeZbFu2CbHGEx8tPtOrU4dlUCZZ6kz2XrnDM
dOvyB911R6oGrepI+VW2R72oBZimw9w8ruSXWHlEXKykvmmb+wjjO5dN7UVCHRz7MlEguoYTcOr5
DShxy2LO1KP0VRZ/RCnE+Xgm9tyDzlmYCjjvZIVFso+5vEbzqCAHrrPVynrlEBnlzUjWb3UYcuov
e8vZ2mJcMSR9nYQTKv+VFN/EbfM4C+kh7Sv78lfbva8QYYEgQQIFJlXms2lVJK3QhgT5yR1o26jI
iQ7i8XXB6A10EjCVzWMP3v2IiOsKcDkfqi6n+wQpUy1JFzw7tWU5CN2xlUSrywr0+N3LS9v9ghtD
zBmLG6NfgY/PgqmFuJByxKCVlfFgCnsOjgvkn9Uwn69UhxWMWljNaii2WD+S8YdY3UHqpJI4MWMv
/dtaopf0JrJPqL7/QeRqUmWVpp9XK88XOCZYZII4KhioEYiKyu0CcWMAp1APyKzunQQruCsHf7ni
cQ/sBSSTIBTiqkeIQIg/XVYx6SSrVczYUCQ6HeiOgUSfbfFQgRMgvrnsEju7hU4LdHQRkaClo9MP
sPmG2iqW+gAB52CSpFcoQF6PuuEpRmyrc+2LncH5oDvf00QWiLk2Ou8BRdRTc9BeFpIcarIBqnuO
1IR213J8fO8igQkNSbuCnAII6lMTRCiKdqgx1DNpjvyUHxd3PnQtBnc1O8XrC/OfMW6zgHJw8FAF
Owf5xDST6TaRvnQ9oMzQTEPXriTCQ2VqD4oMdgxdN/8+up8Yk07XKcyAgKymjtxJDS19vF/AMGA2
L5fdY3e/wG0mQtxEBJSP1hw37iHXqlw0IljpwU1vEdVp6qfLBvbaFCAQ+bTAeES9GAUCBQTKk98S
Im6NIgqdKRsD4w6ESy2Upao70xE4dwlvXTRSbtbVa/PQJZoAnaTpahxuxZFD/L3X8jlZFnNZLYpR
dGRY8mDxAEaTHigfIxhLXHLbvQNHhaluD3QbnNf/ztCXemKVCfDzaJYQ3GmioAKE5iC6kSNb5tMM
JgXzbfR7aO9MuMPq28JrC3AACBj+SLg0lHshBZQwqKsDSqgpIhOWWymMQYhnGsdSve6llwVkVppx
s4Reuo7eZe/ZeYZR9pn/mGIpIpd+7nRt7VXv72rQO/fmiRnmXPfTmkaYxw2PUNHUx8jqV7caOJcZ
zwZznJECSElbNXlQ5rYOJPXshunh8tfawfZR9/j8XMxpLjutN6YENuS77FV/11DeBvPiT+mJBMV9
7k5+9v2yRY4rfPygzTGryjAXDYGM/tC0yXskmquli3PqR2Ydvw4tKV7qSptfLxvlfUnmbEvSkmMA
ItGP5TAdQaF+HM31liTh3yP9Tj4mc8LbSuwS9Mgoyvhpqn/N089QPbaEl2HvbxpOEtClEphRTMYx
iJJjwLiSgEz/at5JGEwjb6ZLHuNX4YaOi4GDiasiR386UwQAs++nScZPUrMmJigaAfSEvdaCYrlG
J6zu2qsmcsM7Y/hgFcDQMVc0bHfvNpaZ2wANIL1WOrrYtnCb2B+bxIVux2UH2Y0aCsHwJKBedIbh
NPhDAq3WSAbwy3j4Q8cre8rhf6DjpTtz9hk3dhgPWYUwiUvog0FLDjTkhUupZeaH5ChiiCs5cBv+
dFcumWOCf1f2PbosNRr+d/37x33j1b7yNIEMCMPMB97Y1scs/SV7TJ5aR2VettB7QedKPqwQUwV7
4V3th89JY2V2hwJf/A33HChtTNmKvote71Rvl3dy762GsWHa+pegLS6JjKeOTSoBgo+pzc6tj2Ew
3pGr/kp/gW603TyBK5i36N3kfGuQcdBUXqdmqvCR46OEk4G2ceZl15j0XRxK2cUrBO/lKXhaQ5aH
Zl/KR/a0CaBq1K5JJIDwXatyu4t/NObL5S+4d+C2BhinGeExjTSqsj+kIQiWn/VWt8jAeWTsxZOt
EcZTBD2Wu7kWZb8xakvGoEQWuerQW3LEq1/uXThA6EE6jHIcozh2erRjjHJVaIAArlrU1tin7po+
r2t2MMcXI3v4+0+nAuIIMhKDAvKZh8bQ6ZU+QnD2uCjzndx375G2PIVNz5NE29silAXocCSMiKwE
m6QkuENz2BmEVx1oUUkFHXXFu2f2PA1EMhqB8CWaKmwbrqnbIuzmVfPrabEF8iwJ/8LTtgaYJKrp
05nIkMMJGowZjZLfV1TP+nB5T/ZWAQoj4JShMUw5rk/3X1DCvhtDxKQFWbcpgzbCvWxgz5VRfQef
NB6YoG5gNr0kSTEuOsYRl+ItMVyRoIIC5t9G5T0g9qI5OmkGIFyA/2psFUAOJ/Bld8iio9flQ1o1
dHLIWR2gVYy7Kn/RHi8vbO/kbO0xWbtSzslqmJPmy+Ed0L3QNXbq5gUIGStPflw2tbtJn0tjcdGt
1kcraOswphNdLfKjYjxf/vd3g/RmLSy6NVmUYgaTXAr8GdS2XbB6+I0jHmSbpix/P5sI/MJmNUx+
1mMQd6xW3PJVDt6M+R0Q78vL2d0ZdB8/4KXIWhiflmZDMIUyTINk/lrJjdX3NsY/LE2x65B33+zM
QWI1GnDpmg7vPqsHRVobqW2JiT2hAWOckE5XJSHhoejznwMQhYCxT4k7mLHi6W1SXE1Zpt90YsLr
J++6iEa1rKDCSzCOdHqOWyCZVqGIkIF20/cQPSIIufFmgvbiKsoasoJJ+w9WkFMbdaZlHSqHil9p
XVALV3MUuoP4dHnz9owYAMGg3g+ZWLTvTo3EekukCCW9I5FAtR+bj+YqeImwcuoZu/u2tcMcX7HX
Wh1UNpihcRdXsdsnlOQfTAhzRaXFQyfuZn4bYyzIoCtrMyySRvHN0hpc+V0+TLfVI7FSJ/MgnGnX
v8mD6sl2eFUdKyd7Gq64ye6eg2x/AnObyBW4x9JSTwPxob6mdVkQZ/sVFOP+0D/EHo/YjWeQ8cg6
EQEv74HDxrhN15TWqHEKANQT2HR6uyImlZW0MIxSoyoCQe+tlXR3Wjweqm51ljqyx/BXrPHYCngW
mcDSzY2xSAbmU3rpuh3cuehtKXlpq8emzS3MoFw+CbtRGR0VqsKrYkKELTVnqWlMvUlflf18M0df
NAxsVCLQ7OoXEPXdRrL2owCVY5dEhzGKba2WvnJ+AXWKs0+MeEIIIBVA5TDJbjqHImljANv1J/o+
Kl5oRWx8pQNmPD6N3XO/McWce1VZak3JKIbetNboa9hRpbDMvrygvWQE7V8F8BeUZvFIOA0uYTxJ
cSb2sq9ls1Up0vdBXe6mfLSkZfIum9p1/40pxjvDlKzymoOBPJe+LbqfcXk2eQYYZySrqc1dj0Fa
QUAAUWpb4M0m7W7JZgn075u3lLL0ohxFChpTJgonjdumpq28Xf5Me3f1dkfojm1sFBjRlnOlWf0O
tVi8erOmfDMwf37AW1n+koMyIQbWzBB+XDa77wgYDUdJQxGhdHJqtq7VtQe5J8hAVMOaUt3Kkq9V
f0OQLVw2tFuNMvRPS8w2teARKiBcXIDQmch2f8wPoRN50lNuIdTfVwd+Ufsj0z07taZuQqAHWHiV
xQ815kTkTOsq4Ifkg+gt4G7P3PF76Cz3kUe8DgMU01Vypzv/YiwZQ2yfhpnjpWtakYljlQfTAgV7
PMDlhHOAd51+Y4HZt7Tt1nktFdmXxtRLovCQ1AXHxK7Xb0wwG4bHYpd1MxaRLvfN5Jf1q/qT4xP0
O1zaIOZgjXHbmq2g4jsF5McfBEV5RSd3acOSd/Pz1sOesMhYGszBJ5hcGyxl8vP20C7fLq9o7xSb
yArxgAQIwGQz7qGQtKpMqVqReCTqXSzJVpwpdtYErcqF7e/5AGq7sEKHvM4A7nMhC/IC8eBAMO7S
EdPPpRMfDCcC4fW1BlZjC3Ulh/cVdy/jjVUW6l7HehpVFdyC4GI6ys7sL/fFu2ZJh//pDO9+USBQ
PnJgWnY9DVBlKklNW0aTP0CXvDUt9JhRDtUmuxGs8oqy1GoH+aV9Ga409/Je7oVG0CD+Y5nxl2VV
6gr6RopvQDd5qH5nmm1mxqEbOe2A86IyoMvgZjDo4CtKNUywaNRxaGVtVVENpUdg9KcDfajz8opz
b4EZSuOCUAj0N1t/MGdAzMpyhqKwPFpaJDlE+HX5g50fMCgDiKYEbBLA0ZDCOd2qLsy0WanNPMhw
nVB6XZTOor+fXD81wqRHvWIsYQd2Zp/o34bozpB+piMHvX52VWEv6KyziIk7DO+eccGSPtbCXgvj
QLpprzW7PCTgPkdn2aYTFkC7utxDRcP1NhD+sYhJTRBNgpyLraFlfT3FVQyw3PrUO7TiD2GMa7Ds
BdA2+B/avexOseaYN1BHtEnPwIIXxItyo/dvXRH9hBQO5wI569CzZhjPzsLMKCDSAo+mGg6AsENO
NXswnNFuqEaR6GRO5MQ3FQ8px57cD7uIFSIaX5glFBkfWdXQyKJEh9LN0th5560jKtTauxznnBV+
FJzO9m1jiXk8C6MRL23UqYB5j079XB/G79rzbA1eetBdhc5JOoYvWuKbeW/c8tBf+9/30zrbxB7G
RZgUI5/9WPOrAVCRqDmsleh2IjiLq/RKV99rcbXzcnX77jprmhctip1UeQ2VoO1L5/LxP8PPMJ/9
o9KwSWGXRBQTY0wxqjbYV0Vu1c/VQ+j0urU+1K95bg3XBNISjnov8/IIWju9sA0fd9bG8qr0WR5R
8ua6qO7IFD5EuXo1L7FlVBX0zDsnKTs/V7NvWSU//j9XTY/2xrYaqeqstnC2/kBQzRBdcIB90R/F
43AYnO4YXqUAU0i3Ba8XeXYRs5+bBvyN4aEQKx2DgVkAyYvQo3WM0TIhyQLeE6jtckMUm6ux5mhM
2ZiLKnHpp5EgKD6AtM2nDEniUYUYc+omh78tjbLGmLtXr9dRJaQIfQEvimOUxOEtOFE0i7N37LOe
NcPcWHHaKqHZABhKVaQUd/bDgxyoYKHnCxdwDysTlObJEKSmxmGVvMGVbG22i6+pU79Fx+kgOuYr
kI7B5Icrb427sV4yQdmAqxkFWsY/2zkVhyiSwCVyg4rboXQit/4OPh4QuFKm6sQZuAR/+2FxY5Nx
TaMVSRMNACKKmAUw/fbdcFuHcv1T+x+MAMNkly36y5S1VqwcmVMSY3Oqj43FCKFEKevQ+mIuOFMB
kEMuDdkTgzCgis0yXntgbvEvO9DuRbMxQ8/M5kzocz9pMdGQ8bSyZRTfzfK1SL5FOacLKu+evY0d
Zg+JsOhJKOiyp91QYCfYeg6DN1/96HDkjfsfsw2V41vAHl4y4I2phr0IaWrj1rC64+glTvjYXP0t
7T/7hZktFqdO0kFYGvpLn/5cw/G2LWe3HlteeXrXfTdLZ8JOT5axyBa8qPDcyK/pgyNyIeyj3kbH
GpSeA2gQchADCIl7eWv3k8CNYSYE1bpYZZmAuJ7gJjuW96oPHQXVRcO+ObZ2DQBciUH6y0Z5i2Xi
UTvEWqUApB7o8q//I+26duTIke0XJZDevKavai+1k14Scp3e+/z6e9janc5i8RZH2l3sAIsBOopM
RjAYEeecTg0hNWV36h9XYuhPR0WiuDPUNM3gHNKdHkjucFcl9nIF8N2PxQNy4cvwi+cn9CPu3SLY
CCQdoAIibH7qJ32vz6tezhjOISONIxIitbet8lMnu3XGIXhm+iRI2tFaB60DOKZObVndtI21kYCO
23SNQnJE2VnqJ6H4dPlTyaxvBXl2sMKBGh7dICrESOnc12b8H6kNIoe8hZM9YCNbR31CqhtanuF0
gE5i2GOBkjZq09Cjws3yx2PfZHc1DMIaEDiB5gitmVnGbTNEEm4xQRL8ZdoOihz7KprkgxR5vRr5
a1YFJjSOxmqxy647plvFeTKxNmP/E6hAKNRzvS4xWNHMNnXTLSizzMGM7OUtZ2Y8GunQYz5D1c74
nsGF0tYNkgG8ksa3KEAdPqjCCQOrHqkX8d7/rDXpBMwmiYB06DRKe267wYoXcQoxLGJ50VY6imQN
YV3lPy6vi/gbnb3qgGUrmAfBo5Nub5QzAQCPaXlE70JaJXuxrgQRXERXWXstlJxzezb4hNNigSkH
4yB43GJxVOCu1lSe5QaEhuDj6+w5WELdjQ+jC8IOL7/7F1In5A+eLA9H09QxUa+Q6Qqgi08d0lTr
FkDHKD5Id3gURAGhsOlClJqnFRKaeJlhfJQbvs8iDowCWgQ6LIxzkELsqVFly4eprBIz3NC/j1u7
FV9TwZ/SG6nglWLP3z3Elg7pGLA4AYdGw37Gau67dlPBPoQXQARl1cSpDoaPnuavwXLNBDPbNbZX
drsn6/Hy0WHbJt8RayWM3pTjabIgqPNq1KF8Uz5Hb72z2SAZMx/Bvd55IK0kwnAP5iejsXnucdY4
hr9r6MkZQG5bmP45q1uZglF1QBsdu9H5TdUDFCEI8RzoY/m8IHfmjMQYnJ5AP0yiyn76PUGjmmyy
2ZfHWlQObW44SZW8RksRXt7Ps8uDMkNdVNDm1fMxxkW1KqWzTnXQN1ooQsV2mDg5HWdBNOcKYBNj
1mdpfsylrj9O+P+iY8Wx/tKV0lq4l5fFMAZmXuBLcUZk6EZQyxLBG52oA4pmW3uoAZ1eVttaeU3h
s+Y+DsTeCl1hzIa26E2kqsHkK77u9LetUzviF9zBemNvt+o9KYiQgdLaXb8Lj+txmUIem9NZLKV+
A3UrK5kKzbtmARFLWYJDsF29Iq8Gu07M10kA6lX9kiiy/z/t7nv2vnsF4KaVxU3FdRebnyP52PZ3
tfp82cQZKoTeW+oFYDZZW43WCHzww5w4ySPRGUl8DC5guLNwtqN2JPmoNTmX7TJi98knJf9+t7Sh
aiOtLkZMEPUg+0M3I6oeLlvgroyc3Z2JRVoBQ01iMK7cITk0s8N7BcUdbONrqxCyseo2uxKvBE7G
wjso1K0U6W3bxyZoJ/Tml1bcyPWjPgWa6keRkw6x/eeL3IcvmvG+6mcQ1UJv4UAecLKjuE1lxw/N
C2GDJOKdwG1GsW39vGyW4fYnVqnLoR7KVS5yyQzz1S7l2DE3vxO4a2OcEVghk58ghQRsjtrJUpdm
re5RTJagLwI2m+26+wx60DjAA0O/Iv6O/ufhj1eGDB/zumRaF3w2lJtnINAB/XuE0Tn0+wsDmyn/
qlXOS4KxsBMj1PaZ/ZQrq4QjQmTSJDBBqFyaEEaacmKCcutNkMapscDn/xtvqICu8FvlZujiSYER
gL4mdYpb3KghbxydcTRODFOOnVVl0nQbKhcRjp6VPWpx7iJk8s492SIq9zsxQzl3NpXpKkS4Eoj2
dgSh9sI1DxhScqpP6CsH/9uhoA6itBlTjrOCV6YOKRroZHQSqDW4z2f2moBThvApkhGa1dVKwEoq
1gtZ0+wth+4z6Q2RKYbhkxjywhTrO6GhhskjgOS1Mwr/aCryWhag5ar0QbfcLfLVlnK2jXXMARIg
70fIfkpnKSR526YSrpZcwQhI+sNU3i5/F1aSaiAygD/dADBcpaf+6g4POhHHAH0gQB+k9oaM3aEz
AFyo3XW28aCid7w8EwI93pkg35w+gBD9JENOSH7A2nd6u/QxutV9AVjQljytIxRNTF/UwLilcpq4
rGwYmfCHIerwWeJkaXU26GF1rfnCS+JboOhEuvMshi2nJsb8YIQ7BuRhyMDp94akJIKu1YQ/rwjU
+KFuG57bkrBztms7C1S+mGQCWDgHMLcvP9IWUzOkglr/aF/XH79HyCVOufb8ZU/Stn8M4nF6+pm6
YYOWTgNWHHDZ1TZpgwtO6sgWXhPvevactOa8uEfZo+4P0ZonkBiVRjgCKV/dlyj9DzbaNT5IVR0M
TRz+FL7+nr/tFkiCyi7LUTcDHKPxgLvE/GzWXy0e1z75IudfjDxCyY0oqtTxSzYzr4pyhkzLoTto
V9FBCfJ7SGty3kfsD/VOfYnnNaYxqQsrrceh0tA/Dgf3d0t3Q6kZkC2iBifMNs99mUd9Z466pgTw
GZjaJs3hvDbqZGta2x/UYi1i93KIYoaJnR0qTEBoZp2zrE6P5aS62XCQ1Kt4VVxJ5dg5r768v08I
dejv/aO+k1WvkbzlDSSj3iY3OuKd8tKUtvV1Bb0tasovI+8K5q2MZCC7g7c2rVhvemyAkuE6H37M
02EoVadeOOk0857abSBJt3dmllaNoNHbGsGYh0khgbftVp2eL3+k/2fzQPUAWAspAlBeK4ylOYEh
2AjkwAxWL3pOPQGNLMwegekcYxkaLyyxV/VhkPLazsq1rDGRvpDTvh0IE0ThCl7xHZUVL/HGBG0W
LpCCZ5RysVhvllmE7uoRjQflR/dOa6AejK+pYA8eQaI0v0D/9/Py3jLjh/axUsrRxjRXirZAUvN7
CGl4H0LqAm78YB/HDzuUo6WyPKnxZMaHoXCkH8prdj8dUq92Jjz39DsNlBvev4K4sp97H3Ypv8uM
PrXMQdPC7JDcQyokehhbB8BT31rd3o3u5uv5cTwM3/6NZj1vzZQLpkoiTink1o/CjMt0bL22Eq+y
SPOzSvQvf0Z2GrL7jrQf5qveiZjueZdW29zEgVjNAVph6NHzhly57khlCUJTV8VWdunRxJgUAUuZ
SOkGTzv+O7gUxy/oilndCo1opCXefFn0bZaqm21SbkeAEC5v4XnzGmybyIXBeYu6vizSBXJjThM5
GjCLZSV2gdsGYrWQqD8Yt+nkRf7iSChwNs56tdrjAXi6YOFpn71XxE8v89NfQDmJaRSlhBdufmiB
TUbogYhNhwC0du8znnUQB4QZ4xpSROF223mbk4RiGHmdP1/xEDuMTOn0t1COk8pjOqeiIITxaps3
FfqvW6jEaISOvv4D5eXgrzoGsImXAtoUugKaTirsFlIklXkXZ8cRGrcC9r8Hi5YN/tMnUBn5ydcK
PEqcxOadGPNsz3c2qai7YTLPwv1lvc+qaWiva/7mmg+itz5t19ZV4ecg88oPyafV1a8krzqCkP45
/lm6VTBpvPSULPDSj6Gicaqtdb4mmgWxdKJpVLjibKdolhDqoegTr2bKSOpO95s6b0utFzHKAUKY
pbZw93sOe7CT1iHQ9MTj5cLnsfjUHH2kIknsikbPD2r3DOQ6tE7vtPhakytbbBKHOw14HjdOzVHh
Vy+Soq9EmFOq7Rlj204qpnY+6q+X48Z5lD81Q0VedRmVUZnn9NC1bt0JWFU4tG8KynqX7ZCfe+ls
UFF30Td0oEwzP3SL5g6CcmMAaQtNoIPU9zdTVXCW9d6b///tnY2mipGiDiYaM2Hn58+jA/lAgDfG
YLqqbyxMm2hvEoTDwbf0b+QgLvsB4JanWaXSa5bWK1NyzJB7NdASwTyE1x5I/I1d3rE87+iTwP9P
CFDpQoikD0Y6ygg7mj1jQotoiZHQT57yW1hmbgZomS05MebDihu9DIEFwlWQeJHHYzcl/n2+56Sr
h8Yz4SA9XfcEFrw+nZf0qMsrRAEVW0g7zjFiZApktR82KC9UIDYXLSLIdUmMIZkQiLSuSXwVXB5C
nOmBFuHZADOdptKPU22c4mxeMNZiGp+H7DGL7pP6j98f4NYApQKoRklbW6N2bINXoE0HFQ+9/DnM
P0Fw5hRWy4nLLNcjfAoyyGS0cyEszF4sTRxJyBG71J+37d5s4k+lktvDiK7BOP9xixBrwgCzDvIa
CzT4VETRpbUr5DyND4sejuio1Y9rw0l2zrQ0UBSDzCnAFRjOMcGFQtnoi2ExMwkNTyL6S8o88UEI
0MDlQqLOwFi0JSpulYk6lcqYC6gcSP50aIP4CeWWoHRI4UX1M5SDQfNsx595Vzuj/HiyRrovWUjC
IAqY40HuT5iJUYS+S0Gpfr/eb0elg8jFGi4QgW9s657XpyDbRzvybnvpF6uiWoWRFosZQlKngUS0
djsNwi+hTdx2Ha8wF/VSJTxiRtZFtLdJguruKZ7kaZq3QOMfmiGAItfyvUkwE805mzwjVLoE+vRE
Q8aAskLsm9X1gusoC9bVvXzXsQLHfilUHpQpeleMtVmHReHkyRFIGbuJeen2+WTuuw+AqRC0yO9s
OacbJupTZERL24Q1mO+tEcFf9NrYlt7nudLETcL8UXOKB97BZO+hga4ZeEdAm0V5RNd1qhlLBiJw
uur+mPeg6bCMuLGbNkmcXBpSXu7AaLYSV/jHJP2GEsoJYPFeNlFnbQ7zberB4T1QLr1uR6L1ooOH
wuf5AOOdCKMgccf/8E/gqaj9LdGTH6c0O5iYQDbg84JTXKk29EdRQykC3qQ6M0rjzkRMw4gTvuip
OVxAAjLaCaMiqepEylVVH8Eo6liAgJaHy+eTfXR2tqgERVLGLGsjq8b7TDyW3xZXu25vSkhlbbf6
j8bOrggwjVf/Z3rFzijl4EusS2NT4eYupfLYptKTqcWQS1x5dwPTDmYKDVx5IPGkpzYbDE0MTRkn
hFiQPP2IgJzpqu7QOFJACr5F0IaXN5SV+ED35b8m6W8ntSk+3gCM5mjFjoHew1xzLDAfO1BkRFfL
0iSo+lKZgjlWvVjrUISv3+pn8tZJ3NQR8KB/52jmzS2xF/RhjTr7Uj4aAvSJMRhZ/FLyV8TJyxvG
TONA7Qe2aSRYJkheTk87mE7KZokBr18f9MDw+5v4ZngjXZO/gYCQQLmzRYXjSipnEJCDINd8Z8dB
yng9+xsS4o70TFzOysgvP7s7d9aoD6WoxSTlKJ4ddd3tcPgkmyBcKsNeMPCpPPN7hczzvjNIfSs1
irVEy5X4WM0vHRSb0HCoOSMFzNhkIRACkg6cH41Ib7I8GauhzY5bjoPX1LZQDbe91drVUAeLpX/h
7CF7SR/2qFCRJ1ApFA2kd0ZiY7pmugZ4FsCdufK1G/1H7BQecp8v4te/Mgv8HTwZADydutmEPNkW
MQXlSWXZ0+u62ptLcCcTlA3caESrPAbyRHB53D/s3f3HLN1nbqKy2tY2LvAIuFWyBqj71lman6l6
k2mc59MZYe57Omt92KIi/xQ3mD7vuiaEWM63QnGsu+q+/7SA1oB0LhUM2N2IB8HLDxHEXqIatUIi
I8+7Cth36+5nUB/YmPt8bvuiPOZvq0NmaxOoBG1BCumjf4OhZyYQOqgUZExhYvid1gJuJqOtrdyK
EQIsW3WUcHghU+8DcqXOEx5kNzmWNScSsA4xEgdM8RoQGMGY7WmIk5sVSWCGrQZTHnirErTxhYxj
g/wNOtjsbZCjtUua5TExpKiMjBAzpY6JWv3cIC2KEqdU58+XvYO3HOrJtRmdri85oujU3MTdV90M
eh5giATiS6uh/G8ZQVRaVFl5NKufk+JO+p+DD3EV7PaLZgEwNittLHnAzLrpWK+93TqyAO4QW3/F
mLOT3v15I/jUHuVukPlGFaHCGZDNz3kTQMGE49Csl9p+QZQjYYKzttq6QrIzNcG8ZkCqga8pVtJP
W1SFYP1WnDXt/ctHgVldR1b8zpcGcB49SxRbVat0EIg7EEiX7kDp6Lv4pfFmV3EgFf0A6vSN19Mk
O3V+Nv5r8mzUotTHpoyUIjsQ2cD1hqT/KGuH07/Q5WWedBSw8OBAoQkljFOn6tM+z0V0bY+b9muL
3FZ+NuI3zg7ybFDeJI9xB0qKPDtILaqhYJMlDwz1YC223rodZGNJue7PuftI+AeYErc46oR4UVFm
hWYbhyLrwOaaCtBFV2JwLBZcOmVWCgRpD6CZQAKHySnKj1ezGSNRBWcDSbhWr/RA5ZnZvUtARdVD
EfCSY2bc+LB3hp3St0WQlxgcPSJU51AUMbaA872Yx29ngnLkNU9WC0AeXFjqJDuatGXXOP8/6167
s+aZSBsX22JH6Qp4qjGjxya1tQs+1oZTwGDenEBMIRMj5HogSTw9nBC/AQfC8j6aKDrlJwImIqRe
Isg3MsC1es7QFtPVd/bo5KRESzFqNnRmQWNyWG8zN3FV2LMCyZNtghHnRTTmXW1Y5KDiJYw0jApp
qlbpgzSi1x59lQpnQFcWetzgTnFHyY1lmzxQb+WQh/VjL3Rnln6RNACJWyrgTEnspd+AdHbQsbyp
LCiCu5tj2u/ASS75AMtV9oslR3t3gdeDHKtKKmMwye+BDVPCCM86CBXcQG3lL+iVif/vzZGwtDOn
Z9GkSgv2dtVFJ19yx+ChClgZyd4C+fc7C13SV8WcdLiDmulKNurS1vQiaMYa72LwhV52S3LY6UuB
jCQBLIW8DjnWqbGlEuUiIeSdVpt5Slb7w/oJDMVok43uLHtFj5ndmFdfIOfvklFqhUqTt8NSGwQv
or0CfX+lwyPMVxKwYy6jAOuegL4ldHHeYXb0lHpXVbU5GRh4jrXXIn8CHs3JJk4SybKxC9ca5XCG
kidLkSN8NhUeOJZXiQ91+u3yl2JWs/dGKPfKYrEoRLXNQFyO3rDoa6jggbfvbnsDy0dQBXq4Ap8c
c8U5mH69N0x5mKKDTlIuB/M9cSjc+hdgUdGjFpAmmPgCUu72hcdwwruPqGPZ4NwBhKWXRzFCAxxK
8BVvmpv3yagzKA9ra6zWAIBLRQC6ilfL1rGuO867n9n90AF+FA0FksaaSaVC6wahZrmoSkhsW3dJ
alfX5W3jJ/5i2Oi43MwupCYxAE1ClcTL+Ji7uLNN5SpmnMcqxsitsHkVHbDDYJYi/5U7pAI7fRPR
6+G9SpmbCnQGwYMgP6Kv1h7dB3kqYgTHAXEjB6K1S22j+nTZE5jL+rBCX6jGOIJUFXDOo9qPDtzb
qXksmTwLVK5SycsSNVZTHov1Vkye1cm/vAJmDoL0+L8bZVABIzVWI5uUJAMnIsYSQkyjIf9xjEC6
NYKWTPPw1EeZKwJ7G7gQIa+D3Oc0zgPEkmvtDKIcSQZtS6H55ZpyjhvLBA4byquiRP5LmUCeM9QG
1IRCy2iP6wRgsZF/4ewb64DtbVC5WzkJxZYpRn/Q7MnVkSQCakhQGL0PACrBGGZH4cDjFOEYpWvT
ohYpYqppGEaw7kbAqPLk0zz9urwyzubR/OOSnEA/EHCMo9ZgTWV2K6+RfdkEiTRnt+7H93lHce7y
isSIkz6JShA66pldIhRZUIgzrzfUqLaIR3rPXA+YsnUZF68Ota7T81b1azaCHRsEKePirK0WFnHP
OW/Mz2IQehu0/cHXQX7Cbj3WhEeDNuLSnRTRcIRM8MVutGwtG53LG8f01l0GTzNyl203b/kogIqk
r1/xlW62Xv6GPujXdGy+WkodDFHrtBnkzsA4taTDo6qUbpZy6ZDJnUR/wX0qQ90lhlqmVqbkZphg
OHBxJTf3MjzibwCKBsDlSPpqa5hvbvrC2QASji4Zplw7E7Wi7iFdfxSnIWiUt3gLwFvgRJHu68Dx
99fx5LZDIEW9U9eH/9E45fNaWnZotSm4QdEF1sCvNvR2AyJP60VW7o0mzKXrRLqDNrvda+Fl26xT
vNtwuuhZLkY7GzMo0qsYzNPKYr3kY/c32TAAWLpKfEU7U2lWoGxQlgnEQ9+njzaHPEh1PJjWhDxg
3JL3MVmnCJ0IBWP0uA8wOnPqN3WvQDi3hWumb9OP5lqrbdUjOjzivfoZ7TBUsBWPsJYsvODN2s29
YerS04xGHDdh1cP5qKKlb1f+cmXcqlBdcUgaVEt2+jnnFSyZRpG94kYCkh4p2Olqh7If+qXXt3Ds
1KK1rb4s4aslsj7v8llhhSOgwP4xRG3rquXWXDZqHRqKt8W927Wf+6XgJQ7E02hP3Fuh9nAWrbyu
Z70O54cBzTFsYeSWTu4oD9F1B5CAbMthejdf9SFP+505JWcZECHGEQUVCz2TR3ruptbk1sGKxTsV
hRJwGydLd7PVhdsYm9f1vQ3RO18vDDu1QjC22It+U47OrB3S4RXTHI4wFUEhB3r2vasPouaJXe6I
ibfxiPGZ32L3U6ldWirLKtsJSXfWPIza/bAdLJ5sDNOLdiao15gxzKNSiuDfqHrNjsbG2eSblohC
vF0+Vsy29X7bqWuukiNZKmrkollty5o9XDco5VhOtIBErfJyLlsy02F2CyN7u7tWdSGT0kRFI6Rr
pvaLMEQQeW01jrPwjJDd3Rlpp2kt1ImMR+GNYIzOtvwxkSDqNPtto+5KIZPNcRI3LMOEkHCsjvdV
VD9d/jbk5jlzxt1WUdciwS6ac6Ymx/g2DoGCAKGf6qshj8CXfZrhcSg6a1BHoy5AGUiLJM5QTc/W
23z8LgrhBhDN5aUwcxwLpDn/MULHyULrerNRwNIuxRhRs9WjCipay8lVz/w8ebLbBCbnDLDqCuhB
QzAb8ksA0NKQwqmQF5DR6phxRJ/Yt14TqO0W31VMBY6H/lp05au/aCadWKR8qezBjpx0EJTKhQmS
mfY0ypx9JMeKOhLkfYLpEjAtaWfvLFmvQGGZg5p7rFXDL1XlBdH8DTodsS3qZhvohWrymu4MZ8JQ
ELoEGLPFw/u9cLRzJtC7FmNsGOCTdCRo6kH+cMGXG0CxiEzRw8TyJ5FXNmR+u71N6uh3QrmBY0KB
9tOd3gG3uz0W6PPjvByGHoRHEPBzuekvb52UH0yiHpuxgZkrNei/iR4Y/UPoDX0jDFaQYnypnniT
KIwYv99Y+uGHEgPy7RzpX7OAqRI0YFbupeJ9zufqJMnB2bHRNFSWdTR8wFt5Gg91q8r0ai0z6EsS
EmjMu6M8lGJeogJHVsubrmRv5Ic1KlURdQH0zDFmpqvKhKwFpn5zzlQ2K5xg6z5MUDdwNKRJUaux
Hka/5COmKp1tsOWf21FyEsKL69ecLsv7t7i0g9R9POmrPNctBqY71/jRr3byuLgG+LtT3YlcQPIT
O3muCYDgoUL966VyeF0X3qaSf7/zQg3ZfZ9IvRgW46yBORLlEAAkpH5ueQ0sZozZ7S25L3aWqg1j
onVkgm75urouHmXvbr3J7hJg8BYHZNeO7M6PDXe6krc+6srGTKWs6q26homQ/6jyrXOyIs4DzjVE
zsXZZzRkiDFqooruOOUISwHIQG1ggCGWHiQFwGW3rFwL4zxd9SuTfWMBqWLtG9mhVTmmmbtqorWL
CxYDJ3TTDPLbedYmOZSOK9mXMvW4mAC9LE0EznwNj7HimbNUciLPlmqJgLmBZVCVTOozjkUkYs4E
U8DJIf72znzgbSA3/a0sa7k8ogpmMNuZo75ft8WYR5RHPZSbwbythTl1pqTN7+REwNtri1re9c5b
H9nw3THNI0Wv23V4H0FbjyZgPJi1d4D3+kryidzn5ROMbMwA9fs/+0ldSbXYJVMjICMniAblagjR
ofD4BDqs7uqJHeoaEoUB4+gR7PzWTSuPPXgNBS/ovBqku0lu81vInK2k6xDRFq/xMv3HJDhwr5rP
GYLaCNJqxRN7rmYt0xc+tpKeVlw3E4NEZgPVK6l2hUp7SdPFbuMhkIv6cZGsTxxXIEf9givQuM8x
GzOM4bfg9PS3zh2fu8cWuSChl9AtW3or7wlHAu92ZxnFgLOiGjIaoKiMn57PJNaX0lAwLq7Uj2aL
qRsjc0YumzDr0+2s0PNSRSmieZaCv1BL7PYt/mQBblVcZW/KA9F0Frn8TjIrTqPbhAaMrMo6yh6n
yzJTZY1UrQbQ3k1vyfhs/0tH80c9TgeUC+8ErwqNG+n4mwS8Nu0mt6dAvOJ5I+vdivnxj99BJRm1
uGjj0goA1cmgWolDDJH7uVNLUNUk1GA8e+yv+WGOSjhQPl+zzRLTY4upoxUKhostypxmHs8G+da7
iFbPTV+KMR5iXdG7U+OqReZKuX3ZGVhxer9vVB4hRvqom91cYsi/ths9fcj7yZ5E0Y0nwb1siuXm
5NkA4hi8GkwaHxXldRqvI/JAyDnr7jw2ftUCIFXNhd31kaOqiXPZIKuHDbIkmAIZLTKi9+Ha3Q6u
XaqZyFxS1B63V+NVBcoy9tbZjq571wSVR/FASMz5yuPMTd3ZpTbVsDLkZspsho3yS4zvdO171H5p
qwNneUzf25khB2i3PLEqFCuRMZPWexKm+gB1ezDv04DMbcXO8ASqQ57SK/NI7ixSt7rQ5IPQNkp1
tGLPHL528lHTXi6vimeCusejqssqq4+r49R2T7OGqvQcBXXOG6zmmaGu76QoJwCZozqMhwy1YF/q
f0TGw+WlsGA7oJvCSDHoXsEoq1PbFc3LOlZxlR2G3CeE+tI1Lk9cNIblGE9R+85mBMrszd4+cyyT
n09fcZixARWZKGKqj+YK3aB9qqlQtAbw0NM+6wEAxjZe6of1S3ElfFXvtOC2A5Y69XnoZuaZ3Bmm
glZsqWtvLcioFw3Z1yjfymnJeZEwP93OBOVdZZnXrUWgKKLgJUtmo94qJQYnLjKflPsdJL9i51zb
VJmFSCaPAYk2BodsYhq2gelG9c3kEQ453p3C2zrqtACnZ2JIF/FxldT7dMlfCyvxLp8LngnKueoO
sJBZXfF10EhrMOyy8apDzNC3+ziUX6HVUZY9QdNsiLQFRvfR63FXwxtsJZgBfVpaSKmR+t5f5VcA
ggAFgr4L2sCn3ytTs0LUSnwv1fq8TqGF2TUzf728fczF4e+T8SRC2E7ZaJH/lAK4Eo9rAQaL9qbP
v4vyL93yL5thXpTgwwV9F7wUgKvTpWB+B8jKEYWgWbJCq3G7ZLanMrHV9jP0Z3mXJOshI++sUR4b
xXOUL5FugFGwel0A3nHF595Jvap3DOBKkA5Ixw0tuuSohoXD+2zME7mzTm3pOPUEhaoBZLhgPgBp
QKVyajXs1NAA8hUMB4C/6pQnL2VnWbWFWvPg/1bfiYMRVyRhd+CTyrDX82GMcuLCUNvYGJEVKvHk
T1vuV1ziLuYp3K2HcuI01utRHZF7ml+xHuQ09VOuumtmr/c6Zq1w9+du1tpGFF4+lu+5/NmlsjNM
+Xbdwmqm4HFBUL2kb7wF9UG94m8iO/gaqFSgqwKNd5ouAERAxVzJyEoB+8BwNiHlSPAChbiXpbsa
DqIFqavLq2Pv6odJ6n2GMdsaVHoYGDegKYEpklEEr6YVRC3nambeXh9Lo7PgSrbmpE2b+KBX90kf
xOp9HHHyDuYZNHUUyMhENkLIafwQZrEc+kSIj2J91RtPQsrxKPbft8CNhxCIuTIqPgklpjPMCKMw
mOUFkyskQbW/ueLNDwtUTKrHesmTfIS+6bjZGUTcrTqzjYyzDuan2Fmh9qmZsmbaYkyQz/pVDsSX
0Nzmi8WJrzwjVPSZo8qcLFL9LrbNbbTDkph+rnGuXebh3a2EijrVFqGzZZC3aB1BMQ0YgCehFZbS
nvroKQGxunvZWdgOCl5iyMAA4gNFitMjtkbVUOSaGUPyGBQXhCSepLWY9RSCAvV2LrafHKmz0LOz
R3mn1GgrmMrK7CAH0qvmS6Hg6Nf5QfLAdsdVumHu5ocxeuJzaxOQ4k7IktamcNRutXWlt5XYt9Sa
l2WyTVkEWQktduuMsqZT5nrEDXj8L89p4o+CbTWB8EQ0SzDxHEqzPcy2wSsVMZMMGP6vZeoWEbpK
MrZxBbKoAiliFySa6ETdTaF+WrJ7zmlh+sDOFnVaymVoY6mTK3AAETbX0kN7Jn/SvAmMCTbGUJ3a
n8Ne5txXvBVSZ0ZrlH42G2BIjaVypHG25eTeMG3TeDIweHR5iZwV0oimDtooSAzxFBeyHmTJQE8Z
VRkYpsBZE/NJqUikhE9YpkGnc+p4fTyqtdbKYthZa42kWihHC1zGplr6ZV1FuZNW6ZAEUr8KnZtk
dVv4utwrjdOOmKAOsjFeklBKF/2HsBla7kqA0bxFlSh862rgojjbwowTULcFcE2RAaq1qFPWV9my
xZiowwTt7JkFhrDKYEI1MHYqoAj4eDmWP+3tUSetSK1WnXQ8P4codwfzUUK90RJvMl5rn/W993ao
s9XISi9EEgQrFOHBjD537WCbKmfzmDYQaX4/4vEWPf3U4zK367bKQE0i/MTywSxjR2x584Dkr9CR
VVFUAvzDawME8KdWKqEsEr0orHB1Vqe6FyF296tGOG/dBQEISqrPGyDeXTC/8FJ/ln/uLVNpRG1a
vZivUn7IwUZcG7dr5BiCU4LXThNfL7sn81hALPr3f4AXOF0kKDjbaVSlAuXaK824a5UvWZK7kcy7
Fkm1+2wzd3Yo71waCLSCaCvHcd980mQboAhpHfkEt8yzIUMGG9JzoJKw6NSlneUutgAzEpObUnzb
Zi9ReVGbuWk7G+Q37CogeWfqpVzrAJD7UH18Fh00uI9dWL4uR0LGAeqPez45BvO1puyskl+1syqV
Rj+1KVRuSFHT8HPPPKx3C6hHZZL0f7p8Lv6f+PSxj1R8AoJdWyJtE9/ZwpDHQO1SKm2idOnLoWrY
PHgmb08pn8Zk+ZLm8wL4t/SrWn/OxnO/PBuVd3lZPCtUdDJidSvTGXyG+lCiCoJ5hCixG230Vh50
hfO50Ho6/VxaClStkeNzQaXijUzJRAc0txaHyLwBq8Wbs+Pao8KVYJhJJKyAFZDjsd4sj5BDuln9
zdO+DU88VYzL+yjTTI1b2yzFVitgEM2PqdbaihjEyW3LKysxQ/A/R16m7/SyTcEImTQgHstUW5y9
UXrWNVcboKyofMnV2L98OpjTVB8uJotU8KjTMauHBXsIHtbi0fCru+1F2lCXi2zlFzTVQOLMi/W8
naRiCYrtUp222EnFeNogCzYZX9L8bsOx/B/XRn7ILnwo5Tx0cppCL/ZYPWp+44NIHQ8TcPk86z6B
vf3dyj4yHGplIA9q9aRaoHAz6IdZAHN7vjkaIMi8EWDyh87ull0qRa2sBo3xmht4dS/ZkzyGOqY3
JE7cYHvX7v6iTsZSTMK6amCnkIM4XMHbttgGFEdRgbErqN+u4t+kODt71OZpkqCsmWFBiHa6itvr
1fyWm5xiCHPbdiaobQMIwpwbRc0Ps+obpQTw0e1SfuecOqYH74xQ10ibWooeiai4zR3qpzO0lVLP
8rZji8lI1daOaBcQ3torPlkW07F2lqkLZRLiaaxrZDaidb/l14kWzMLXauNkicxUbWeFulCWPk7a
TdTyg9G9LjMOxZbbkVXaa/qpWR4vbyZnRfQYpCBaaUQIIjCsfd0RmcsMaKPpe88TxeIcDBoDJ7eo
fFcTcrUJ+k197SVZb8tRcHkx7ATjY+doGFw0KbNQtF15HHPxV9QPQBJ2emAuX2S5SyDGll+3+ngQ
ytJJOgzO5ocYhFJTzRtYJI57Fjx2P4NKTMVumzJBRxUqV8TDhHe+vPGkYXgmqNgxT0McLRJWCjKg
WbmPSk6s4J0LKlaU8mr05obUSawUcF8tOfjq0X1p9DiwtPkL57vxVkOFjW0sBAUVO0jbaHYNgYxX
ye2dMljvu8gbX/+PtCtbjhtHtl/ECJLg+kqyWCSrtEuW5BeGLdvc951ffw/cd1oUxC5MeyYm+sUR
ygKRmUgkTp4D4hxAhLiM/DyjTBoxxW7sswUPP5L5ZsbRqeVOMfIyPNtZN+OhK7QGQlWxL9xQkv3R
is4FUBCFCw1ZzpbtgtcANvzPvYsVBG3VtemEkebFQA7GM/GUyZIwdtwf5i/Vw3AilhjwSuw9qkKK
cPyPUbbDrgzmKggj+qBiQF9szXvUvw8iYOILDk1OvcFJIux025QrpRzrA5JVWlrV4g/NaGctL4lw
/IJ9zdcgKBIXik4JEWcHFYZrpJZcW4QSndQ4mU1/TJGPObvHCTiW8lHTEnEQI5yc0eJJAjgEDTsv
V6vn0Q/xviGTOIw8SlZlVVBB1aA3FbzJhHxzxHne2X282noFkz5Kde5SMU3B/+zLtkIpsLzFlQ78
qzkv5RMmdbSC2q6FGEfQ9HCgpaFhtoXijhJb64/pNSbXuOpzvC/I5A0pLCe9MzOM23eqI6uL285I
VbHB8cM9wZAPkcUUG2k9mR1G7qF8+FV/+EuXK7tKITRKL2PEqY7583qkvN71UXTSax1ACZonB4tH
XL/fBt3EOFOQVKpQNiBhCXENbF3dwo5+y1Hsx259iMBSAunf1ha/87p+vK1lx5ZCZcyVXpyg3hGE
x/w1OYAq1C788IU+JgNXxolATtyzcq5qlyqrWTWyJw/59IJhn8jLppKrsM2pXtn3PHRHOqEuUYUP
eIYgbnForjB/HAUr3o9sihutwRWxHsZjrlgtD1LGyTLsWFZDSGQ2C9QQxuheyxy1DGQhMHvn8nnO
+5JMjtEHPCCpnYapZ/VtKG7E1L3893nnqsKkl25AE0n5S9RhdAbNIlBXxQ2gtuNvv0uF9HDZICfk
2YejUJjmvhBA6aFK5x4EZ/NNwsNr0hj6XDMaIK2WwBgoGky04x7bEDnV0X/2x3MWUK0u4YgUxssq
+3vzboeJZbzzzhhJhyyMkTujo9ijS1PL+BAdMGp8F1K+DUd50VWLBIsjgzOteaagA95EzT9s4d+/
g4W9L6oQJcKAAUHKkhL+wrCzp4DnoPG7h/LIa2Tt7h8m9sB3rRAoSTAfV16UNDUGHOlh44LOQIEI
Wwp4w2Un2UVnk40V5tMaSaREaySbHiUwqW8XW7aXayMYf0heKwHeowLgIx1EK88sxatuyQHHY2bx
V7ufON9/CPukOkwRFHpnpJjcF15wO/6qJUfpa3MG+hbKRmSyY50TILveu7HINAoTOK65hJh3AQa3
kB/Ab0KyR2G+D2OHKI01TJwZtF0v3tiTPzaexg5CjlMvZkFV3vbdZGcTt7dF9gJyY4L++6a3NQ+T
tMYNCrIO+Ho6eylZ0YHc08GT7iFxeC66XzJt7DFJswrjmYxNCCISyCIo11F9LeXhXSidzamz24hY
WeeTkNe85kSGTv99s8pM6ccqWem9vF5so66eyTw5C+EBPHlmmCpNI8LQlasZeqSuBbtpdLvMxcnR
C+3pchDutFsxPQd+KoCZ8FADUMvHBcmGoURqminYtumQeGiRg9v+BBpjJFMwgB+nk3HPMfnZU6hJ
oASBOyb4H2OyK3UhkSRoy+VnyZUPq2der5EVP0sBZU4G6wXuC/+jSSbVzL2W4xW5Bt/rHUmsMADL
LKqj3lIsuQJRA0pCXuf18w5+WCRbjFHGhbyMW2jdpl5lfunV02K8clb1Oao/2mCySBTpMlSlhyiY
glG2/iLy1/xQsuS3CpkTrIkOr1Wzkys/2mQySaMqXRb2cxbUL3iT/QXNJCcGBb7w1H4DXW/AkwfZ
uS+rqg7lBQOkRpIIj/non1o3m8k0RKY/QDumNn2thRp8dxKb6zZ7kU0XTL6HMrpbCh4p3k6C+WCZ
nVYKw3pa2nBdgOrRAsnKoQsElPD5v9AT/vwwC0sEpy2E/kBqYDD7KBqloaOhM/u0JzA8Uccs/NTL
HnjVzJ5Tbg0xm6c16lAmawiRKzJa9SRc6fliAV7Lu87uOebWDnMW5GEN90cBGESxPQWUjnj1NHAS
vapXJABOwEpchZdV6G//WBDiIypgY4GngEfhdwG1ycyKICbgwEgRcLYOoldw0Kv36/XgZD8gTxbw
SBl38+bWHLPErur7Yg1HnDGSEz9S0vnQVw/SHaQxf+X3hcunsqVp8dICmQNvLAVjUvs09jUhWq1q
VBAIk+mvxTeAi61mXb/IauhcTjG7DkOBFwomlcRPovVKH3VxK+RV0JC6Eq2KzAWxSJsYsZWFYlta
l83t+o0GzB7mQkRwQDAfVVeT2AyHJQsyykXpyNPz5b+/u5zN32c+4Syr3TyXneBrSCaS8T2b6sOk
+JeN7Fz/4YkauCygWQYCQJUJ54qQIhUwSgYOCtFukt8Ku9nPVLLVq/FXB211EKNCEVE4iX8UAxvL
NEY2MdCF4jppJOrBTkpvysB4ARVxrnyKYMtCe+BRX+x+Tx2T6VCIxVCDwSRnI6vbEvS8WRCnoyUQ
D5Qfdp++Xf6en+/g+JzvRtibT0iEedKNOgtWM8gaVxn8eb1JI++ylV3X21hhNw0Tmuu0goTeWL5O
kTdxh55om+tT+G4MMHvT622lztA8gP6frQTTsXkqgtCvPfFFeyBXlKI9c6mQYsmDw3I2yWSCKtGy
UTLHGU+zhStKgLqR3Bonzj15p5n+cZeY0Oq7rFjrMMdozYP2WyZp9kRyDbbaGWzXBFx8WBfo+Hj3
Yt620cVvPL6vVLnGRDgk5JvaqqI3jRdT1IUvbRtTicvGVIphCa16U6jsWT0kZLKi6pDoX9rkrshd
uXj53xyR+tFmReWYKlGjlSXu3mhzRZ5mPl02wN0qpv4GVcUgFCoQxJM9Y+6vs8kpFCyMaIxgWgBz
KN0tzIOCcp5jmMbQpW/JpIswq4WqNeQ0qMzUTmSvl85rgx50Urlhc6dIiT21XqPc5DnHO3eEjbfe
+YlTplDLAULZCaiI7OGQ3gIKBE722A7vVrxYJIF+kG/q0wjkmATgZ+FTGawYg2CUQprHC7xbQb/n
M5XljpOGtdA1CXfx+kVWQHFDFcUwpVCDW8Mx7wDt+gOqp4+rZ1IPsqs+KGUv+Grzovc/zYGzsZeD
UGUhQnOorCXJa0hVT08kfjbWPzrX/s6dYEP5GBOqNI20vKPID+NInCioQ7t6wbnmCD7g0/O/nm1X
Ie6D4RRggjF8pjABEqExU6lhKfiJZPpCrtlZJNpdx8Mf7322rRkmHBTBjM2x0MpAE55jsbSGfw9g
+bAOFvedmCbUyjCFHTQYX2sTydHByDNypmH2/BmjhWD4goYLzg+2Qb9EWUpKBZL00o0YUFhpYUdX
5OovKqrIUXnIT3peMVlEAxyY0PEhzDmySkhqJkXTJC+S3zrtWbah5hBMmC3DPIKT3fDHvXaOzw/m
mHxcyNPcpLJJneFRokI4E0TBOQ36HU/4YINxOGGBjm7dxsDJ1L+SuroXxImT9Omv/PTRiK5RGUPM
rBkMErIBhq8AhFD0+8jpdICnAW7rq8gqu1slMy1Oot/9ZhtrTDElZFPYLZgP9VXIfl1JbnddBfPJ
OOuaE19T3Rb5lF/xxnB+Y2IurZFJc4VkYBZVCEF7DZ23sxZQOL96qE+zT8faNSc5h6i20O0R8R6m
O+Or9IOz7p0DDpxJ71+ZKbWEJctVaINBh7AUfxrDI3BXltHPoOeO0K6filM35AelVfy47S28mvOq
oZ1S+YN9Jk+aagnl0bQe/Dz/2syiRfRXsbmJy8i5vFDqj5e+NN3/TY1SzWItrEaBDp4sW0L3UPVH
s7TlyLDa+joBSv+yOZ47MTWYRoqoB2VA4pfheoRCuWiJQ2s1Wv39sp29lg/ubBLocSn9o8TStldp
TPoyIoLfNaGjDscZtIWmvSwvKlhUFtkejNe65lxvdgpMqm2t4qpIiUA+MRYucwosQ5kGZeOnYCQY
RkstrkTxSxLf9uGPBNU6Z5W7n3Njkck2ywJEaBjm6m+OxO56Og4/AdlQnMEBz6TTH9urrLRU/7LV
XdfcGGUOu1HWhiQOAVUWqrsJEw7SU6T8lBZOobdDqqJuvyaLz4sqFU9Kupz4ytXsliC/qm8zqD1q
vnZO/MKvHjW3PeZX8v3l1e0GxPvqWLheAqLzRIsov5dxo5sCJp9sWZysNLuddUj+iJz44+wgi9tT
lKgYpjGR/Cp7Ls3ELsaropM4RnhrYpKZOBeRsQoNBv31h2g4j0Vma52vTY+heZWsPDzP/pIQd2AU
wNgu20oYQ3FJSlMD51v1WqaPY3Il14fLm7R7Bip/m/jUSGhB9y2OeRoseubFamGZiDMTY0Tiq/EH
BJ3UEd+NMUcg6rqqzcoeT6hPtCrC5DYO28qJ4IQ4/qz2KX2qJ05k8xYof0zLMkmWXFDC0q/APTLe
Vv2TOOF5zNfr2b78KXeeoz8uj3GOeBxaPZ4AtukOIhpcoGRooICJ8SwXmrG3vFcHjnOwA0VdqZUt
WN/APU9Rt69k9UUutT7PBv33zZlm5FI3mloRYUXhsQDhL7kujrXXOOOBdqzLJ+2a1xPaz4nvPsKc
a6CWzoapRBhP4lGOMnvuHozesBvl6fJu7S5Nw1spoouAgoQpC7RpqspBaWO/yJW3WGtt0Jrfxg1X
G4L+nU9lgUb5KlECQY2C+ufmE8pNp5d6tSY4WOSgup9+6yqCXPiu8ZF27cUTeQ8Nu19wY5E5ypQy
0nEZkOimyYslH8qH2crABYgz9KpzhGPh6q/lFe9tb9/7N2bZwyxbwI+y6okvLjYF30LQ11/vM2J3
5zJYTtnz5f3jrJJNXP0cDUmmQD9bDm+B43HzubTC8bo2edwunA1kuQ5JFxYLkRrVF5rXFC9DOme/
eH+fSVBaJumDXiyCX0vIhmUL2ZXj5U+16+q45OCOo+Auymq4JWZXxWNq4vlAHktLW6PrRJsfwA94
uGxnt2rb2GFCd8xkvV56AoSTPjrL4BhGbbfyU5ubtjn4VR3ZA08WfndpaEhIErpDOp5jPkZXXID2
pxnRmBMkS9cRTsmJQF3w8rr2b/OmrFG5Ujz8sI/zvaHKDSjrEjzOh3ezv3qtF/kDoLypR7mKefC+
Ha5i9A3wfIDnTx0SHCzVLN5812VU0yiAZk31azrozhSYD6sT44XecJQHKYghn3WvF0eqIf0nlGDU
PpQcJALlP/AqfPyq3VKQee5yw+8M5Zu4DBVkC6aR45W7ZenWCusunZS3JIomEFFK7uwKb+Jhuqbk
Uxrg7bgQ3+f3qQW077/mEPm4OCYh5/2ijVUugXlDslT9fojv89njOMxeTG+XxqTgVqzRpGkSNGHA
uL4iFVbH7ImWApOjuVTmUn28bHEvDiSCKxM0DOkxw1RWYpbnodSgWRKW11LxIs2HVvhy2cTumjYm
mDxVymUfCRnutxEetw4goEKjMSc8aPleWt8uhKmh5DAtEklro0BeBCtVB7vS3vLsOiScDt3uan6j
bSSCCuD3U/b2WIasZZ6ZQwLZ3IeudpuZczztbsjm7zMhVFa1EJlrEQdkep6j00yAxk84Befut9rY
YAKoilUQ7E+glarbO7kurGnww+Ipy18ub/we3ESTNnaYiClVoyLQUoY3Z8+pepubT4rqtK235lcq
aBT69guYM4SKA8/jrY6JobQ2U+jyUKWE/FdregimxTjqwsMfLQ41oITaDEpkzAlSqxgIicJx/v0w
DcJHoKhLT3RLjNTy8BG7PqdJBBpA+C/S+8e0uuiLkRnRXAar5o+JL1TfOGuhf4CtNXEQ/m2A/oCN
U6s1lG5VOTN88kAZddHrg/JP5xZnYv83x8Ruybe1xzi5Upmz0WolUsK30aGTO2BkdpNHOjvJJwrZ
e6JDN/19dYy7T2sXghkOt2EKITCt2O7QssUUDT0t7kaoWYheNrrJ98sfddcNNcUQiQhcLmGp/Roh
Umew4Zh+qj9N87curh2p/06mf89Hg2NpY4dxjkYuJKklFWAezZcEiMOwt0qeAuM/fML3xTAOYkR4
8laVRPWXo4J54dKtjq1oGY+Nk99XoFxPMFIGdtX/7QsyXhJNohh1mMsPBuVRCe9hXWn9Juck9N2E
u/l+jHfEEfRaBxUiJ7EMAlUlPU1Ce99GhnN5MXsYpw/7xCTDsI8nqWsj+PyXDKo+3TG7yp8hKk81
yihLZvw08GC9u018CeRtAM5Afkdn1d71eZW6fMGhmPriff+yuvTJj84ooSGLsd7b/KRZ60GHpIvi
VjfpE+8H/MOi//4B7KOZOuitXo5o5SUxeFVrX8bzbHwjEyuZ7PrX4MQn0St4ran9yHs3ytQ0Axl6
RRnBBS3mP9XsPJTfF+AZ5viOs6P7WfPdDlPYSE3ZxnHYY17CoTpNxs8cJOjkKNyth6kEndcfAA41
sJ4aqoLONqQkGHu5WkRKMuBJJm8XO5yucjAeKbw2ys4gAfLJxgqTT/BKK5n9JAAE8ja6kqscssyi
iRNisgCnmpjQAPbK1qzldbTza8UNT/VVaJMff/JxNz+DyTiqWoD3MqT13F19Tv56CD3qgPYQUIgJ
DpdqczcNmLKM6RdcnMjvWmZzBI6mAqLcFJLkg2opeBzxf8Ms/exqvlcewtYTHQq05AbIvllVl6HQ
Q+X3mGJlbrTQmBTwpS0BRYwPx+7J8EuvPUxOZGvPyUN44I7q7vmtjFkfVBN4JcFjM3Pa51PaaUWT
BbNptRAFaq7GE7gfFEt7i73fXD+8Xurugb81yYRksZiR1upomtHplPZW9bIjLqK2eK4Bq/6fF8gE
SpYiF5qDYgKGHx47sKXr18YjtKNdCsZJj9zR4D2QorZdHhMzuTQmUA8WoyD8qgO4fUsFxwxneB2D
6FHIIUxAZ5n025p36dltMGwNM1FCtLIfwpCM/hCImPiRf66WYEtHNQDn813C/bJ7jRpZQowAjok8
xI6UN5NpkMmUVj/1Md0QJEc6kAKlQJ8T/HsZfGuHaQlirlXWSGOAKji3FkyINUdAmX6OmGDXn8S3
5NZwBR8QON5leN9N39fH1vTQU88yKAyH/vxG61LKPdm5IpSPEBXcoZu90IdEHYGYBv4PpYSPYSiS
BkKXEubC+tiZSGOJGKZYNN2+/C15VphYiKNSWgZBXnyoZQjyYTZvq+H2sol999+shHH/KTZiPCSX
iR9XFnmbnZRYjV0oaB6LgzW8UQ5AjPHNVvmT2zzmLY8JgJHUjVwp8+DLd8OBuL91HwLBNkEDFL5E
NuVi4Y3q7gfB+77Rn7Q5KWZTS40oLBMUVdRFWsgBAdx2jI+cr0r3n72Ubf2DKUyLsU8UDEZJwB+3
vnrC/DFStITW4Z9MlYPbVQbQX1FNEdLajJM0OZkzsTNQWWSupt/mRWdJHQcHthvTMiBGwDYpKF+Y
UycD5D4kkib4Va84TeSmen4Vh9dSYx4uf7hdQ5hxQcuJzkOxXesiJkpeixowAOWrNttl/ZwUbl1z
ugz7uWJjhtkessS63Juh4DcHOmwJUQ67svMTPWRQzHOcYbcqA9c9vh+my7BVTIhB/zcrZQXW6soy
gT17M63sfsThjRxpQznwTDHP8UFw8gNGloYXKWivc/A4cQGX1BU+eeXmh7AB1yVLV6xZ5g/FbNXi
fSkEef88yhggb2+F6bXR7yXzp5Bc9ROHmWi3nbT9BkzgjVOTrYI2EL88A1N+RVVRK58gxks7/oNL
4dYUs7l1mQuI8inC5T2xpKK3cRhB48K97Kn/4EPvu8rcCYVSiUgOtuDfZVF5WwU0yM2rxq9uyiMv
b+2mys3OMaWmPhXGlEV4sQf0fxRu6uI0C5wnKZ4J5twmAtEazFeCK9X8lvWvRHVjHpM39a8L/seO
AuphLoeTjimJBUqWwzpbfcQ5MXctYD6Opg5MYbCquNjtOslKWIji2CZi6xilxjGx+53eTbCLqFMy
yrmYJ36iuuN8G8bXmtJbHOfaX4eOOS4iG1Rb++M5tTRFLS1TS3G+I7ge0Bp6bb/jXdymmkElLnUn
6Y/qNlxiDJlKWoC2+KPJHmIZWp1EFdCkoGxcreau+rnGGF0GqsZfv8mlVd7lXxcuv+x+HbwxzKw1
EgU5nWM0FNPBFh4oWjH0IfFIviL/Y34sf5oKzufd3cKNRSYh1+E4Kaukd34T1b4BwHGjyrcxzxf3
c97GDJNuhcLoRzmuQPAPIYb5IXcBRvne/xr89tjyZlt2HWZjiy55U9iQpoSIliJgrne5So1AkF85
Hkl34VPsbgywWTWqCjzJDpFvPhTX0Wk9CV9QplloAlnLn+jE0RdXCCNBFEmh7AsflxNq+TxBrp02
v6i2OaRvMT4znFMgViOHJ3O99+22xhgHbLVCS1cZA5Nd1t9Wo35TzuMfeNzWBONxhMS4LkBBxW+k
0Yu69Am04IeB5N7lXdorb7dmGI/rpLgq2x5dV6p2KXlU7ZISGfFmkffiB6AC6HNLMiSm2c5gWMdp
23bITqbhJ+uLsH6tueqP9Iuw/ra1wXhAlFbZmpeAEIRPKYhNhqNwkO47dw2oniZI/nklIc8e4wQz
wIodRF6BkLwaDrTFC3vXY6BZMWp209F59vbiabs+xiPCsZaXRgBgR0RbVwd037Trg36kTBv8rsqe
h2+NMX6xLvU4rH0r+L3cYNPWMwYuXi673m4ah9i4rFDuBIpc/BiyYtyohTmmAMIF1S8KHIMY6UF5
lB8aX/EEh1vM7jrhxh5Tr+jrOuWVKIUgTYH2zFpZCagT0LvBgOl3ek6KoaV/+7Pr1maZbAOOCFIz
p8CoBVLTOMPXBIN9Y825lHOWpjO+v2KraLoFBUS2XrXzdJwk9Gx5aiS8HdMZl9fyfk5nEJf72tNi
1/5wBC+XZwDfDcI10Qtt+Q8K8+2nY1zeNCcSC02h+33rleSbYQYzl0uHuyjG1YHoTjtBlhfQA1Eu
HbB5oiyno5fj9fxU2rzCnFb5n9IUgcejJ4tBqd/tlc25W/R5NSUZvDCKZWspnCpPLTWZrCmbnIIH
zaRn7CVjzJXDMBdQJq8tbgHh12W4FxJXTTLH4L2q7WaLzZqYSNalxIiiFFoDU307Z1dV+Sd+gAIT
fFVAYko6E7lqK/Zd0q6ztyhulJ/G1c94IPu9g5BKb/y/CXbKp4oHIg9GKnhi0PuSl0CHOfbAmsS5
2u9+KQX6OmCHAY+LwmxINKhNJ/aq4I9CsKrjzzHtf15Oq7v+tbHA7EVTifUCDrE0iMUYuLpDlbVX
fQFK39iZa9W+bGz3qVjBABbgRHimAufVxxyugdVXnNIMvfCnub6Sf1MiCvZ8X9VXxg3Vuant/Mgb
V9ptQeJ5GsWEJhv4D/MVgc/oonwGE+N0h5PjrvYpjlS4xiDoMrvA0DolWv/kVuFNBe4vd2OY+bjK
0CyzYrQJlNLEX4phZ0Az1M/L63pNS9vpJhos+ZnXIN9N7hujjPcXqSQJvTmXvlyeTOlbJV5P5h+g
3TYflD2jhlWVFolUSaDhmOpOeXWSZk5Dh7MK9ojqEp1Ea5hEvhwezOnXMEPSZs4cjj/uFknv34o9
oeJG7yR16JNgvREeqmvilb1lPsXXZgBKH1fiHLu7SWNjjTmfqghybPIwlHghUd3SzY6USY9fQexm
8Y0ZJshABzVpImjs/BETRqujyuciG20ZdPuXvx5vi+i/b46mMTdInagJUodyTzonDm8JDxjBWwpz
KUylPKvHjA6ShN3tSsTSzvrVmuTsnC7ZH02SKAaY4BUVnZFPDF09kpPWtHLk52cR4uWlm9xFP0cr
OxeP2mk5DR6Pv3T/C74bZEJVxORmNeUTeJGVSQ4dCL6aq9WNskGsWAhLTtTuAi4262PDFtNv4TRO
efS3ylgW2cK15oOGGSP4yvdYsbi5d3eJyLyyCAlTjbBdn25I5AgjjKDrPi7FoX8xqIajO002iMhG
2zwq5xJ861w4xG73VNnYZWrPJIn6oRHXEriu6dDfdngkJEcq9q088wmD9k8YyLapGtCREKtkNrLW
895oe0mgNOHGHQz6VSB5hW0eOrf8VedWfp8Hps+9VO5/3f/YBZPPxxDEJa9UQdAp+OtDBXoH3PNS
tz8ptSX0Lr2j0DdtBR+acEJ/Ny5N5BhZAdUTuqEf7XbNMkhKM6Z+ndS2VB1EHVMuq71wlSj2F/hu
iPmwa5MCe0j6FcI80EFZzwCX2eAArD39nsIgersyLDO1mufLqW23taa8L/BTE7aIhiIqZkw3Ho0A
cCwgEqj4UGolDq+U3L9RbGwxtzFxAEGTYqYUkUD125ODfl17o00pMkSvOXGdhrN5LI1A2InalBpg
JYHY4K8Z+H/JC1UbeLOn4YW+FNW2eStWTsfriu4Ws5t1Msff2mjgLyaAXlXya2V8U3nEQrtDxdtN
Yw6+PmtUMUnM0KdKVZS3FeNJGCnjc9XuFs2blVCv3Zx8odyJxiJkIA8HwVStdVZaXosY6q06R2sO
l12RZ4s5AjNRX/qsxW6R+F5SvVpJQCvgDcsPdRA5Uc31RKZQVldtrkUTXp/9as+xT/V2q6v4WWuc
zpc9klpcNM5uSbT5kkwiMcRJgxjGAAhisEJL26qC6brDW2n/TB8jxkPnJ7eqnR56BXS0PIAALxCY
5NLmwjqOjah6bebG8SkjD5Lw3ExfLm/gPxxFf+cwtptZFUkl561g4jEY9wCQztMFKq+Z317LHjeb
cBbFcqK14zAKitxUOPjWF3JDgWPtDSWe15zJbVe7g8gDX/6I7tOnzsH7PrLww0QI5Uhb9dDvlbdW
n+y898PuRugMpzHfWp7GCOdUUJlMEk1avkarMXsjudehuEBgZyLe5X3bCzwg4HD1VnSJii9+DHJQ
541qEoroN0JzvVFO6XrfKqktqKo1Ly+Xbe3eFEFKoIggRcCzhMZEeSPI4RxX6CrpguwlPXpkkWxH
86shfBOSozIph7nQrbj8VkMbrAid0lCssP/SyJwb+p73qKBjIBpA6ZChY1KoKZdNCQnKIpCE2p3G
GYMYEpj9pWcxzniTJrvpBrOyIP4hgC6Y7CNkm2m5WAkt7uWBeUPVfLOj4nTO5KyH/0aia89HVcnA
uCyBYOqnsb4GvyAlUR76UfWFGN4qHswRQjiy1WkoYO7+ZEeBhpM0yGMbkDD/6D4aQYsoj8Ga3L4t
wGkCWV0dwXwVWdVLC/3ygPY6IpfXLtyLDJByKng1gRwz5Mg+Wh2jMJPwuAtBhNzRlbOieXrvXl4Z
zwT9zJvDT+irJG2qIQkyefaF+ecq5acZWLw/sWJiKfh4UCVlQnyU5V7U6w56AG3UWmS9zxctseWV
J2m174Tk3RCzT/WsqGHVLSWqL0pyFAOqE6OG7iFIrLny88DJKvTPsYlS3ZijX3fz9ZKxzcW6DqPA
KH7mWWNNGgdKtXvL21pgUokqa7OyYuzX7wLIjnRfFDt3Zq9+Vq/6Q/stx2sT77mOa5LxukrsxxTK
LRgOVy1gkMgb5bqDcMTR1O3lTXTx6OQah//NQRg3rA1THeUBcjGT5oxDoJD7hKvmQFP8p82idN0Y
EAL1JtuuFPsGdx+xFDzlGIJIsrALO/HBK3rF69nt1gggJAYTq6gjQ7HDscZaaZWakclb38I71cXr
IF7rEpDVYeopxqju5W+3e7RtrDEu0vVZLVWLiEfcxNeFK1m4z7VD1Ri2OfJqyt1ssTHFuAZIAzS1
TdfQLw2vVYg1r3YGCu3L69kP4o0VxhmWMSVGLagmOjeUtm71Mjv06GAs9bzc5iHudk/JjTmmcMxB
KxhJZhX7c3U3DLolSN/aITskxuPldXE+HtuwqQxhVOQQyWKUviThF6F6m/Pvl03wPh3baE3DqADm
Hy1QNXOVoHajr9EVvOKuArMDroL/RbOEpu5PUfX+9dima7W2s9FFIX3IpR0LCZKPlgHGMDpth+T0
vPDIc/fz08Yic5i0eVKJcmyafu9CW4o2Z5LD6KnXy416XM7ZG59NfXe6ahPQ7PEv5lWMQXz4Pe0/
ydC6L8/tmxi0PvHwYGinvdW56rHzJ+C6z7WdOOaPyxvL8x3675uDRoMI/KzUbehDTstONNDDQkku
1Hgjz/uV6+bbMrkkF9XRFFRQUsrHNrFoFVfYxqPyqN1Itgw4jeAY9/L95bVxN5TJKkk4iNmYa6C9
G6z0kZ7aoLuy0+8ahD3t/B4kaU7Excxxop4dxylIZOQlQA5QfZLeKOtzfCPpluIPbvbYWpTBtHoW
uZSivH1kco2YLOXQDqDFjVJPlk+ZchB4R+lu+3LjrOxrZlvVQMNoteFFX5RAsc1TdZc+tKf6UJ0l
dKG0U/01cv+9qjK6pe+Ow3Lx952El1vIAQelBk40M3Zk+YdUPcSZwDsddmuujSX5YyhUZWrkmiJE
eIZbDgSDanln1ycZBFGNm7nA+vwwOp5NeuJcSHIswXou9lo4LvikEFceia0/pLf6KQax121vSXfp
Nfk1nZNXSn7LP544LmPQ77EJ/bRehD5O19ybY/VodtpdPSMqax5tGSceDCbDTAX4rlNVBaBX+QEx
07a9T6rRNjTe/vGWw2QYiDY0Rp5KqR+qwpcxSZ12Gr6JY83bMp6bMEklT3Hchs0E/tHcUsCcjD5N
6tJRdwkE74+LT0cZeZmMZ5MpXFbTKNdpAbuX1hBLj0ygcI6cXEm9+7MnYrRCEUH7gov9R2/A9UZY
WyGrfOPrgIcJWlqWp+K8OAYms3mV5T8Usu/WGN8zh14y1wXTIguk8WrwgmYYIBaOfwEreSyc+1/v
3RjjgULeo68WZoNfy1+K/jVqOI/Q/1AcvRtgXE9T1ylc6LuOdNMAc1YDOQyohyffmMfmNg54deUu
ew1UX/7eK8YFS8ko+6QcgIyhFC9n/dQCZ1kA+S/YYPfCa65leJiXdrh92P0YezfM+KE6DqaSJSlI
9L6CNudceJ0dO6bdHkhshzeUtyK3k+fLnrmfIt9tMifbKjcgzhCqIgCnjVsY56UbrQIvLE107Ay/
VWP3sr3dR53N12XLaeClDVXUMIFAsU3kre4i0Iw8mst91iNNPwux342xRYjDsctxU7bEluepM1uC
CKQDrq50Tg6VXXs1lOhr25ssmTNowV0nc97FZQGGRzQZfFWpwI2pDUt37pbadAe8ifoqaPwPOoQe
3aRX23OxirNXRtOcWYLed7wI2j0kwJclmbiQQ4yKiaCoro2xr4oiQF+Ajk0Sbz6Vz7Iv++fBiaAY
g9cmh0+ATwPlU9LbmGUCqQ8NLVdanE1L8BePuW5rxBp1Kz9RMnOc+o75SB67k/rj8mbv0myB5/3v
BTORNGRqlS2JgisF5ouTk+QZt22K+n/2oiPlfU1e6UySp9+CEqN55r238z43E1OLqYFIwoxSv6tu
9f8j7bqWI8eV7Bcxgt680hZZ8l79wpBa3fSeBM3X76Hu7hSF5hTuqmMeFVPZADMPEonMc4artPqp
Gt4C6fTzq9xPwP9Z5R8Pz2PdGEmj8pDViAVidsLSmXwuLJhTRe8CCUXdq4xSdFp+7p6gUBR5IhEN
S8nqyYyh5mLVfFHZYk1Yrfb7iK1D3ElZ6Rdx4n097Wpplheu4tKgtdenD5AweSGAjH8J8fZfX7Ie
inf3e2OOOlwLCd1z8YLjThgbi8uvhRZdmuFlorJ2fBegN4ZWjNnkdEOsTAvEpcEwT1S7HWIzVyps
5fegysDO8ZiiRv/kVzPgr+riNAREphf9f+g5I5DDhYeiMptqFdRFuszyWWF1yj+CVTkZpb5ZukyC
LuqZ4HOH4km0eGidJc5ktkdQCXvGo3ZbozOwDNCN+srCyt1txbw6wlWDt/AUTixxOyKrbEJfD2/0
vraq0o3bH+eDZfec29igEKHqW6OOxgLvDml4AcGRK2MBMkyal7W5q6q4A3Cs2f9dt9yYpGAgTLMs
TvIQLQWKa9SqVWU/Fkx5gS/5/NIY2/f5Ir/xyqmIp7TuyhRicRfJ/JoNko1zgOGUu+5xWszncbcx
UiZ5m0qxHPp8g07bXLR0MbGavHsNOeMYhuSRKyD8PDUPf7c2yit1YW1SXvDZ+PgyV/DUb5esjgWG
Z3yC2WZlGNkdinEi6KOMZUvP497WODkAU9A93qYtYZCuKlH4dX5ZuyfjZjcpIMmqQhyKBpdD0lRu
p+uWqEMTNVrsgtwMrEbR9cf+iOyNsdV/Ngs0+GxCdwtu3qEUX6rdcOzTzDm/HpYLUglGkyhjNqVN
EnTllVK4RL4UmaLxuxXLzTIolKgxMl5HJTLV8qXk3FVlr/ESD4UKvXUMr7KNV9Y9irUqCjPyNEz7
ZsKqhvFtjKvbmChu3TH7sVnOQOFErxuL0hhqHKwk7pI7eOprEpBn6Sq7mBzFkg/ppeDXj997MDpt
6GcStfWLyYDocUEif3JDLx7M7rHwdJRF0UJmRy/p7XiQXv/KTT7rtRuL5ZAkHDjWEc15hPd77bKb
RS8rWEUtxnejyRI0I2uKIcJDRFnftpkV1Q8ci/mMZYJKOQh4EnJBwW1iKCsrTl5Jh4QgY+UbjMj9
5BzY7FctYJB/ARHkQYyMG03VXfQBMkbUdtFvk0NSuQYnVHFaziji5tmFAFVRPi9MoXoLRbvLLwtm
lrG7oo05Cs/Bkyig3wdXAqCsuXIyzM7gkUN4WCzJCt/Zl+rdQ3hjkPpQixoRuYzzIojC3s1G3mrB
C2l2A2g6hu7jvHvv3/k2xtbVb74X9OAIKNWXHA2Lva8c/kMIopscGtlZ5eJdB9yYWv++MdVH0WyU
mGcNpEW65iABCjYEfx5ZNQmWGQrYlyRuSmJgRVzmDvEzsmq5eDi/ayyXoHA9HJER6THuasJ8U3GJ
qaqM6y/LBSgY1yUMf+DERaxKczCNoZMOsQM1zzuOyZPN2i4KyitOasaOR3elIcWmnDlz+h6KGSPf
279enb49nfBVWimE4rpjxW8QsrvSgRxUED0WvuymznBkFcQYH4hO/Vo8H2uLiEesipueMHX3WhSs
KjbLBAULvJjNfCZ1nd9lz4X2RFTG0AfrqkwneVDAwex8GINyZrBAKY4Z0uVZiczxRkA56JNgtOFN
FpE980Oty94E6bz0Q9EWBCUtJ30YrqQjOcgPPQRzV+VLAyV0lmcw/O/znXBjcJLywZjSGPT810tu
rf1OyyF5rI+d20ifvcwYdLnUHs4H8H65eeOPFEjwPadkXEpScGLz1tp1AoW/Q+2sVLucz/JG1hIp
uNBAqp/p81r0SO6G4dYoHS08nF8QyxspwCixiZVuoFzWk+dZn8yhZiASaw0UTExTFk2JNIcHQ4Qw
QPiwFJFZdM/nV8H6LHR+p7aKOEPHDo/Cvbuos8ktbrYc+A5qYPWTDsp+Hf30HCjA0DtN+F8M67tZ
7ckp6FyvEtWiEiaAlHobepyZOWi1uiZQTREQezjsc6cGlTDWz5rnYcU6nf6lqoq5XKLnn638i1/c
lfaqiDYOaEWJLKVBEzMz0lmrpdOMXMrGkUfJpnFQ8ToOzgSlTcw3OgVnhi7mumGZNKbyKt+d32eG
K9EpYhzqKR8ngBgV5UblxhAeouH335lY/wkbUFFIJCRFWhZBl3uFEWMq6jfhvPM2GCEnUhCSai00
e2UhDeTphxRe5K11/vfXiPrjDrzxxvX7bdYABVJBFLI6xdTfKl5eeIInuvKB1VjISDVo+kXoxHTa
EGfA3xLNO010CwVYq0uHH3WU2H+3IgpDRAOaGcuCrCb3e7/xVhaQz84dBhayzjC6AzuZ9daYCC4I
K9esZOeuBiWpTxo11eWP4RWTt2e/EWJTZaV6vmMBnQKDrKR++9LMTnYlrNTtTv+ceCrI767FVTva
nt9Zt8bdEN6YpW5CEvok+nZEmpPGvAU27SuiKZhsSuxKeyt14p7/fHv7ih5DycCoI8+jx5vyyFxq
BdIjssCLmFzpAYisDuFN+FCD3eJNtPmDzOIy21nfF4PUqTajs52DUG8UoOJpDuI1GuvNDvPmNQ8V
ZNaD9068fTFGeSdIc7N8iMEToi+3ufGjRd9Mnt7K5UuSv1SSo+HYOb+fOwACg5qMLnbQaSGevwa4
Xk1FT/IMQznpc06OS6Yycqud0P5igEpRNTHEy2We5UEt/kqzawwbQV5Wi/7/mcEXK9Q5MkAHdhmn
Ifb73koVzRLxViMrt+f3am9G64uVdTM3aIjnol6NtFTziazddmOMaow4ib3J89291kb81SCGR6Un
3YsedYXL8QqLApL1uagzJQKNoghlrdAfmrC6G4yB+CqkZxnfbN8LT05BnSp1CcbfkRdXNtwIj54y
hmzjQ+19gyDiy3ZSoZzkkH6ItEL0FeVnnF1miXf+e7E2i4pcborQxDTh8qIIsdlFP8Fd/ncGqGid
tRK38AzZS9G8g0/PrBfWAN1eUrbdI/rZP636RcFosuKXLwNaMWUru11bFGtnWHXL7PH5G0MYXwxS
gFCpjSEkA+J1GH+Imcel94Ql4viZSVJZxRcbFCaM5TLL5dRxBzKY82xiOFZEv5Jii8HambjegbRA
sfjalG7FV/ledKcrvjdZ7vcvR8k/bq5RoEH0WjZarsfgszM74Cu8X46Zp16sWbb0a35mzq6uv3du
2RR8KHMXJkRYGTUu/6M1IYUW6Mm1y1UDKcYrrLl8py/sy1ZTgNFmMqk0DVptZNWQt7rb1K4e0THy
Vl9VbvtrODC1VXfmDnQN0jFwS1kXBbqBD7IdSK2VaSUi6P3yHmNRpg4mPDZVxE4K/8UQtbSGJ6B0
46AojmZFq0CviKgdCIvQchdDNquhoLDLhzlaMFfqz0In2Rhbqr2unRoGkLCWQiFhPhZDrNe9gM4H
DJSVw0Gfx6AzWDWAvcfqL1tGIaKWkaEbQ1AVN7PZXtQPkp2iyy165O/V++hC8hareajs+VAci3fy
eh4s9/rDvhin0LJXdEznLfLsp3iMD3gHcjUe+M+fxdrk7yUIt2GOO4gDTmI2Fa3L+iPwTh+RZmiW
0qyNZhDe+k2bmUYHXdXYaYfQCeensJrsiDnHyogBuhMhEWpZruJs8fUZM/cQhpJI/6632bGNkcYN
oBiOTSJOhyZiacTvHt2bpVLQymtCpJQNFLBIPNjrmLyogXv9DnMsppEflvAnk3eL4bsGhaIKn3Y9
p4+8nwp2mrnpcqlzLPKP3SRysyoKORcITg58vhSolI1Od1X7qrUcjcjU0FfI2+MFhj0u018sDQuW
VQpg0OWQgp06Qymmu+AbnxsCrgXFTvl4PjBYG0hBjJakvY6oxLSFMjgV4cGdixdMPmG8WLFWQ2GM
KI6JyrVV6mdNZqKfqahHO+TvZP4vl0NhjKILgx6ttF8T94PnYmTIglVIrf13m0aBCQGhK9GlNg+4
HrX8Jjeb8G3Rn84bWbfk33FDpBlKDFKHkzGiQaooZzMv3RKPlhP0cCKvHK2/M0WnXQo4X6IF3RSY
yuK6l3a6N7gXEaIQ6sd5Q/tZzz+xJNKDy5KQTlGa9hG0z1dhAQmkhpaMZ5AFrF69Nb4LLL6V/Rx2
Y5FCiFEqq0lNRMOvfhO7uxJMaIj4PUq3iQkBERtvcTfMYibr01GIQZJhSGSty4PeBUOqveaXjQWm
3EPodrbmrfJvsTMcWIJ2zLVSmDGnJIxrjMoj39K9ODVHD4IRnvzBS2C0KZ3sWi1MVi+ycP58E3kK
QdKwE6pBbNckb3bIDbiULSi/RreDV3ma0zuSpbvk19hZS8p8rDmPXiJPwQo38ZOcdDlEaPBtw4vF
uNerw3mXZZmgEUWO8yTnZrwOtrdhJJlL44Kon5GCMeOCQhQ+wVh4KEclGp1Hh3dyu6us6HFwV1Lx
JsYomMYMjPOQLNIPkgvGwwelVJAR+WhwU8zE4ZwEJVbFK6E/VbjpbX6Zeq17fjv3CoVIxGTRWLUx
IFpB5QhNbii1Ni4Gxvuyt+huflpfntrDKlvG2yIaJaFkfvjGw/sXoxQINDGH6YoRla0+votKiCpw
kGxh4PW+o5wWRgX9wMlEVQiuHqn0c5j8eFqcfsy/dfKcjFARnkZgYxeAoH6rX8sYTYIsYcfy+P2A
PtmgAjrOpLAeSrDTCdKdJFucgRnny6x4k2Fs1l/P+8M+VJ6MUREs1N0y1ilf+UJSmnUKErCJWKEA
zYtbI2Kp9qyf4M8j9WSMiuWxj7SskSEtNw2NmedIgyP//HJYFqg4zsQqTgwJ6uFSlImusKTFvZAr
IislZZj5ozDDqRGv8lUeZE/r4y2O0VfuLYxNxRshVTIfMAg8sW7zDLegZzGMqpQSHf8FfLRAiUjQ
nuo5TKDqBrUILsotI4ysSUkZZc99lPrnk9EjzwoJ56prcM+OU8Xiotor+N4mYJOph+8oYG9Rgi7J
qP0gxFkEwXSMsUGvbmjN6ml9GUezmC1+oADfGaZ+v5Iy1ExGpX85AU4LXT/5prybxoVUFGADwTRw
6EVHnDdX8yv32F3gXeGIpgPWG+Te+PGX1VJQUpSJ3pVan2JwaaVpiO5WuosKCrU9aHpwbnOeyHxq
22u2+mKUwha5GGsxbXHdyC+gvnRY2ULWWmLvsQWlWCeNRkGLMjcJp40oJkJy8YXLwUsJag3HcMBe
u9yOtvSkm5C58VjPiYxzgB52DtOozMAxEweDcdNoVl17Bv93KEPTNI884kzvEf4FwVnWF2ZkuOdx
bK8PYfuh6MFmLm54tZD72F9J8EWn8fSL3Fyzkf9GS5ixZfRAs9y3Va6ArTQA3aXFkd9FN5pCzVgS
AzN1KvFY0qYw5FkyfGkwzKh6rNunv9wzKsuAlFSpTmSAxqdN7LXEFDmFt3ga+pzn43c6gb98IQow
NAGllkzB/dC4H53xbU2jRs4sD8VF9DD6eObCWOwDY4WsD0VhxlxqeGxd5iwQf4zWNODoKe3IWfUD
s8SsoJYFEXqf1dHNSBF0CjMSvVJqeYhAaJSDhFQ6VsOd0PeeQh7SyWEskGWLwow4m/9XpWiuLfW2
elswZvexKk4Qqy9s/T69QgEPV1UvsVkjuSzTVHIyTVEp1kqZo6Wyt0Ituyva8FXn3wWuMcO2TBhX
DlY4UJlK15ECkk/q7M/zNZc8ZDUDo9b//0yuRZc95T7JoGemc586e+CYgISv7P4XdLW76xBBJ69h
RlIT6Aogb3BZF6Yp53MQB8bDOMTbMHvuxe+yOUsQge7Rd6DenXeT3U+1sUmFXimHTR+TMg0mrQY1
Yc8rZho9l7yCQk0xBRUp7PMG97ODjUUq8OJYw1iDnGdB+AvH9bXhrsNlaHMwfqim6rZewmIf2k8P
NhapqINzlNNYTP3ntV6yO89AzgWxXguVXbuwocmUXzbvLMFg1tek4o9Lc05LCd4iqnR6MqbKqfTw
/fxe7mLYZmFUnA3ysGRaVBprHdxTGjx9QU7TiJld87sBsLFDBZjccmATF8JVnDcXzeZKc2swcx6E
59rNbfAQHiV0M7WB9EtQ7Oi+OZxfJeP7/VE+XARIOOU81ENb6K/cTb52yK+joD0kF2tDnXxQSzNm
Nrjvpw2SIENxYaWQNqhDVqtnnm+hKIjp4cnmzM6b3nkfpbbJWV92ctYU3X4+ubFHHbljW2Rjbqhr
xat7q11yHFz1ZW3UZbMv7X7PjSkq6DldK4SUA90d6HqgyKKDvQaEZkxKuF333JihIh2EcFwNtass
UMv6Vyd3Dxw3+uPS+wz/WGu6f+Dzxg4V32pWt/FU4yg39EdCXqCCZQnLIU+CGsXRRT+OOP4MK/nO
4CNk804eQkU4KqPSGGbra2P7oY63I3etKc+Mta1f/dzaqBAPJZGEQ8L1oMccnMXODtBAmCA10tmi
K0Hd/Z3FQrdu1p8G4fICGMVXKjr8fXN565ImJBV4M/2Yz6wFwwPgGh7BA0aUe8bS1gA6Z4kq1YuJ
JIP0BO7RY/4LJMNeYslm5X9yYjK1lPePHem0LiqcQaAUC6OmcT5/uzJwrYlQeeyDyYKWpsvWG2Ft
IxXNKuRA6zCeI7/mXF29GtMrIX4RCMv1993jtCoqkpsSc4/ZOnquXiYCbtugiD2UR6W2yGyuQ4nJ
dygX4fQni1RQJ02iD0THWSCod5gUNxXyCIUn67xv7GYlGyNURM8FF0tS24FaXv2ZF5dt9ZxKDyLo
OWXGWDbrM1EhHNV6ZCihAu2PSDcz3S6SnxOe9TjRPb8gpvtRccxnZSFHhJQYPAMDBrruXcxioMg1
26OfQ2aEtYP7JYPNFlJndinHTVhr6KmSL5On8Xf3tpKarjWRFpnlU/22hhlbqWr/rD6ZpXNlfcjq
hfDS6Ncv+mV0NV0ox/BmfK1ejEvBkt3pcjyyrnLr1v2JI+DzReOlDnUOamv7pGsww4lQw6hEFF3y
xoUYyXYbx6bRHMScQa26f6idrFH7msd8b3SlJPhCUZoiSI36D0IO3/KWf4zQRVEwyk8ahAdWsrK1
kyv0ZV+2oYoJHXHOFy+ZHVXrP/rMFtIF0aJaUjEZ2wEJnnFNLsqPDm8ooO2ObMGLr7oHJMtQSYe+
xGE+su7E/5JonRZLIfMY4nGFdHiCnq75T76o2FU/yt8iHm44m1kr3E8WTtYoYK6SKId8G6xFaJj7
VP1UH9Kn0RbBB8N6q9m9AoDs5H89k+Z/7OpkmGUtyQNiTHbfjYc05BiuwjJBwXGWG/OQV10caLpv
xM+ceM9wxX0oPq2BguKkKZSlHfAAbNwvkIloGjP6JSCtQo96EGOQjDc1DLFhBtmMb6WP88ZZi6PQ
WaulsJhyqAXPNRqdFLTecSzXZ5mgwCOLtLAsUqn34/bQcg9i9H5+CfsHzGn7KLjohphDYSvKfDXr
zFLzRJCu6e/qYv+VGTprS4e8MYwcr4INf1njdVoob4zJ4hLW6y5jOXR5U1uyRlgiRI/cFg4PVvim
T6xuFK+EtmK8DDG+DF3kLBpRCcMYjtf1F0Y+m938nU8jCxo+jiCCJZ3KP8dOiomAGn6gT3iFBGUT
WigSIXTAoUcORS6zZhJ2T46NPQrn4qSUqkwYKyhTjmbeVzZeg2yh47/jChszFMBNGP0RFJnjfEP8
SQxvIK9N+apIrIRm9/NszKx/394TZgFy2uEAmcjr7Km/UA4VhI7yI96VFE9yai+3oudv+PjGIgV1
mjZxQtfJkV9wz3EoWj3/MC3BwibE2D0NN4YoyEPvAi4KKlSoq9/qrYzRmLX1BKEk3uDd7KLXzAUk
XhK6UNBMrb3232tn2NinYG+e0qyOSI8j6qmAaAe4/wi4rOOr9HdETB6zOYYd+xyzasv6ohQUFmNh
RPMgKj4X2xV5Hcfff/f9KChsRZ3ksQpN+1739UX3FuwcV0imQVjJL2MlNBoaeguSrHAO/VmtLUV3
e8KSrWDEMo2DbaUt9VhKqV9VH6J8Iy5XC0tsfT8vOrkBDYBS0xlTPcIN+R+ipwYKSPPaQ99+FqC+
+2q7MUfhRtVmEQpDGGweg/AyOpQQktccwcv8Ge/wnM3qoWbtIIUf5Qz1pLBCC7WO+S8JhRq1fUkS
BkqxjFCQISuLNGC2E9Q27V0a2ZEEegf9L21QaDHhcA95jRA/lJJrMCOYqDb/SpaRMZm1Rt8fKfrm
81CgwOE2bIwQPQzkdLHi4kchXyUqccTsPdXcpZXN88G6f3/c2KPQAH1NvNI3XOn3tuA2V6D2eyyv
OSd0m4sV+pp78dnAneC8VVbgUhChZPmiNVCuD0pBNVPIBAisfhOGR9D3UyPm+mkccgOXRT817hvR
IaN3fhHrlzjzpeim9ViZ+zaNJfSMS52JKUSzn565/koqOlOX3s7b2luOLkBKRNdXXUWZiiIMVQ5R
mTZRILbyfcfJ6NiarLl5Pm9lb0VbK1QYESPLIbzeZ36x+Il+bMzExA1bLBjFmF3E29qhQqnMeNxC
52XCTHF6gxEtUKSCPgmSYN56FWSxQa2/Rn+nrbV11dsMJkr7qdPxrFAVGU6hFmKUedFcqzUkG0nN
KBvsefbWGBVOSd4li1Sh5J50iWMk0fXQpIfzX2kvbdmaoIJHbTHeVjVDGYydy6c/1VRxmsFHKSvp
fKlUDwqLp2IXIzYWaVGzNmuHap6h5MzDL7pHrjOHn4Ot+thJBXMoIyamMfKYRcdOuebJz/PL3W0R
3lqn8nfQmxtKHvUA99tVwBDqnu/6h36hXRJnJf6IBEt5YJhkhBtNLNomyWTMTY3mS7v0o2PtprZx
J/urhmnlcnhCqS3p5rxNhuPQMmd8EiopV5E4qKbuKh2Xt5FTGDct5nekUESKhJBISmv4sa5ljlJw
93k+Nnbe1OL1WOedyelKb5IyQatAqtw1sQja2rDgbUnnsoteqCO7CGPRyon6KDUxK53bLSrqggb9
LGho4fJC3ZwaJRrHXlIjv7UXt/1InNBuHhNMWYHS+GM+qPjaTJtruvMnOpxsUumQNky1PlRa5McX
YpAcmsvYNRzxYQlkvFFrNwbDtfY962SO+gR9Db1fbqmiwBC5yyGLwBfcmqDvYRyw/xI0JzsUlGcS
EYVOR1kYUrFz0F/IaDHowbGKwQwhWAkcUo9VYmEtjUL1ZeHSkSwImqj8UEhQZGBCZs737qVHWxeh
wLyYq7mO2joLutnq7c9KlQUvsdPr/0hfRX4/2p9R+soUBdk/SE57SmH7NERao42gFWyq3/H8s8rd
UrltmWi7jwQnMxS+V5WiZ2EvFEEFUSNHdDIntvtnZTGblxmNnLw5v7epcx59GEujEV4ax0ypdbTn
qSqUTSerJo/DeNPqv//ODAXlRG2jXJzRwM/rVw1QRjZ+zxlvKnXrnze0+8q+8RMawRVQvRUJBneC
/gV0RIf0ujzGmBHo/ws5TMb3opG7GZva0PQyCpIo/OA0PehVg3Hk786CbpdDwUbbcykXcegAkW9f
BJdU5vwEAg87u+T9MsdjqhEM97E5m6zK9n5G+I8vKhSMxGHfl7OOUylcbnX+RyM1JilGdxQfwfjE
uoqsX/8MFCsUgMR8VEVSn+I1BAPKQqealfA7425a3A8ScKVIWmsuYCYoZGvQXs/7CwO7FApWokrs
07FDJYF0viD7c3fIM8bpyzJBoQeU0VuVxEnqK9WtgNmumbh9xOL03vVFURZlFcL2Onp2v+a6kHYA
m0aMe4IyHWcoAvLp5fmN2n3g1DcWKE/sY0mohaEo/PGWfL7nF54aQny58SV08RsfqHmet7gLTRuD
lAuOnJTgy1RQ1J3FwmyJ/qRCBzwfwzsjG5zztljbR3lgpsoQGVmGwheFa17z4vL9736fcjM1FrN4
4qAA045HWb5q82/B3mazKCfLOuRo0SShlhSs5IMCCBp6wEMD9ZeY4Qm7e6WKPJzN0EAgT+3VEi6l
rEEAxuf0yVE10VWWhPE5dj/9xgS1XdxQDlnZQZFFimqrABm97CGEbI51+u2i3MYOtWvKIsyRnOR5
UGX3Bd4Ly+xQgeZKPcoVo7rD2jTqbC+5uNfBs1KCc0pMWqshMSPx298yRUb4Q/tWpTV9xRCqMp1B
BF+sribtuhCOVVqYGesdan/HTmaooIzlhO9jDEcHSv4qFLwJ6UJL1g5Zc9BK93zMrD/1x6mgnkxR
ftYJWTemMjrtw+4C0rAjeS5SFsasH/icDcrRRrAu6Qqp0PMrF3aVc55R5ndGWTqiUNiiAm6kqWU1
ArLWRTldhrKXNBEewyxiZaaKr4Zu2T2d37v9G58OcWc8fkFu2qDQugwNlPvXelHxWw6glYn783Ig
x7UlFkGbmOkqZfetFwZ9Y5XyDi3X5ioKuyzgtUwzi0I/DI30cn5pu9u3sUG5xQA5G6VJkLGG8aEZ
LnXlGsTL503s16k2Nii3iIZWRhdBvKrrDs5aKk8e13HoxWnBn8Dqj1hD/w8f3Bij/GFWW7SycGkS
iNkzhAFSDEXIKfR8gqh1W3K99Az8XjfonD0Kikgm4u4r4iOFZDG14bZIL1u5sJSRUbrcT8X/WZhC
swLgNOp5KA5yPtSq7VJJ7F4rbpdR+FWr6uMoJ1Y05E4r6FaaZ7agMvVrdoN7Y5+6dBhxpUpa0oUY
QPXy+Djwnd2R0ay6Y2q8ldI9w2l2IX5jjipidMPUl2qnChhSTjCgVruZgybmtcsXw0jdtfzOSsk+
2R7//JIqb8hQKEaBmPIcXSQ6n7YDZpEOJTiLMpCCytbKZahfGFfC3XQwrMWr/M6FqBjifTzyd9nv
+xQ9PrnFIhLYD8vTv4XyqjQc8kTIa3Dia4UtoU+84xpbr78zY4mV/t+S6cYpKevDWU6hJxlXZigd
pdrrVXeQGcXc/WR3Y4ZyHSXixrkviwxDq+tNfDlw1gAlVx3UO5kdMZtXGZtHT45ikrPk1RHTWHyK
hpvqUY3ejPGB4Z/74XDaOuqK0PUjGklFeU2qHPH3WjWBMvnQ253dXHR2fRzddVginaz0knM5hvV9
0DkZp86jZQTTFZSI0Me6XPbGray8K9lRVRhZ1n71a/PdqANISaWh6ASd98Mfa8vxcoxtzZJuC3+l
7IDEts8aQGeta/375o2BC1MhXqoaRFFpwNWHXLnkyo9GKRh3of0K6WZh1Im0yOXc5LWagIxkdGSr
vDYKE1pnxoIpOs1TrNRpkO/3JpNvZb8CAVk3iRdBJSqqVL84D0VcUTBwXCzXYqDdL6/xRXuBF8kD
GlxIZM4v4U9M9VjzgSUN8C+n8MkyFYRqmsx8XWBv1xlFAcPNEFf67Itf9alYH3I3sd0sk0LvvEWy
GdZo5ctAVmmI/cEAwd40m2HnV6LI8tP1n/4ncp+WRsXiFC8QYRc/0TIzyXwk2g9SZFYW3zXCXdNi
ZCmIdUsRWfnuLjOnvlkmFYdIPeNwLPBstJJ39D4o9vzZVSGQ2zGqHusPnVshFYlzrKZkwYuCLyzH
RsNczet5OGP9PhV4RjmHatRAAq7hDCcrL8Ixts9b+BcwOX0kKuZKHdw4eWrgzoYX8vVA736hc/Xz
Mah02sf6kUWHtg8mJ4PUeV6ADFhLRRT7Gr60+SK29BE8J5NhKwLn/OXiqPPaIGpORE7s0ce9UlbX
r8nttOBpb00W0qMAZhcms8m/XEr+WR99eGdSAVnAhSO+cagvyofkCDU9pxpxJ5GgIg7NDJCq1B6r
I5gR2XQb4JyVCzqRCsNPS2IaKt5/IQEyWmVhZ9rCwOn9g/y0QgpFkkLp5oiLcTmJLkvpkC/XWsII
LJYJCjq6RdMNzOolQYvBE2I4XPF76b9Dn7uBCbqxuR8xNRFrWukLrd+D6USbCWOnduPXEA3w8KqC
on5mYJuDU6rDcOkFtP7qnXAgSn/AAKfL8PHdrdrYWP8NGxtLUepjKOGquLKIgv7a53BO3ay6vqVj
3FSHokV7H+thkWV0/fvGqBFNeqOD/DgI+8dQd/r+rWIyHrBsUOAHQV3wFMp8EeTgQ0pvskNpFx5/
oz1OVuVLFrkEszjrRYBlk0JDAw/ImrKEvT8ZQSK+6Gh1Lm/Pf7Bd/Nt8Lwr/cjFPZiEXIz/C2Tsc
U+FNrq4N0L2eN7OfTG3sUNhXlEIqJEKJwTS79rVrwVWtIige5+s+h5CC5PDH8cBif2f4Oy2WUadE
COdETYNYynObFAu0gaeJxbm0i3WnldGiGNnQJAN0pxMwOX/IYALQEqdeDhruLMj1z+8iwx9oFYwu
EmIcWBgpWYzezKvb0MgxYHV33sj+RWyzIArt0oIsEI9GEbB8mS01gHCnrdsrcYRgrcNvrP401qIo
xOALYa65GHM5/YIXQ97KONQ1F4uxqH1fUGUe7zSKBAj8ChELQcN6EWWAcLt66zGgG/rx+3w92ALY
9kCTbtgzax9ZJqnoLWUhlKUeA3f6o3pLLsBna8f3umT2gXELQtnH+cCz7iz70XxaJRXNEzRsZXTg
rw2N+VUbaQ7J5XujazxIHrrnd3QN2D+STdAo/9+GUgHN8ymU/yDJ/An0JSgVBnelBGLymIjn7dAJ
zJiAgygeSB6MEJzWDsshutCBGKKZ2aXFOkj288/TqujExWhCBWVUPGWnfnGFAfXb5X2+waBEQaBy
nOLRrR/B1s4I6/373sbqugeb8yuaGhXcw3jeaVpT+Tnh4lUEIW7RxUXjd3boThbI4rwRTTnnv+E+
dP3zDWlGKy4pdVnMZHjoItvyktttL4JP8DUXagsvQeeNMfeWCnQwcullDwntoJrNxSUPwjMx0WlR
xkhGlWClDsp/RZV93urq8bSbGryEWRRBl3iNhkw8A6MTq8JwzSLa4InBc5MlFNDtFWOTV35MrJlU
ljkKO/kKY2MZyQy/XymOo58yuZCjjzx97sv7SGKKcu9BzHZ11Ja2eUFGSQWpoFGavR2HpmDndlya
ug3NEfAqiG7v5ZXFguzdI2Jrd8X0jcMaaSSVwoS+9vKie5Odyos8yROC0MTEn517rL52pj0KvdWh
k7oGNLTBUDgtKFxiF137gXxdPi3Of6OcvYej2/VR0D1mYkOSPMt8vXwShKuRQ1s2FFWznBGAu/WW
rSEKsBNVmaHYjrRIul7cyV+LnrKZv63BUFqsV4+9k3ZrjIJsIuZ6acS4XJPZbePUztv7WVAZ5wLD
JWltof8h7cuW49aRbb+IESQATq8cqoqlkmQN1vTCsGSL8zzz6++i+h6LgtmF3t79sjvCEcpKMJGZ
yGGtvlGTUYmwPDmUiQMD9RKwM56/0wI9KFekkpqi1k0VleKyqaxaLuw2dztRMWUrvq0Oi3I+uZFS
FFA1CJGn0caapGrsM4wOVuVlHv1i/nUsSvZFB8e5jrDqpWH2tcYjfeG2pSW1os0NkbXxDWuj6o0u
VZA/pqfkR3RQDgZ2kcd3ameOJCywbwUXU6EqeBZkpuomd2c73S+CQgcybkofZkxGmuY+i2K7NU5k
FLJ2bIHar4VxF1YzQQira9XCyujvlbvoFUi8u9ozdwB7sscb80f4gKqpVX9kDaI5080vt9KUu8RD
NBZyQkD7VEvZfNQY5n0VEE0IsoRNq19J4W7vqGRDUGKBHaOK7wl7NNULJpr4PC/C4LuHA5O0sOmA
MUbZbYlmYd/9mNROlIovhvxHSP6tiCFz11eTdKkvDaTi7Iaa1gIbArijg3rTL+vpTr4XgUZtOvOV
PO4mK7qSKpE64fM0s+cXAKcKzV1DpW+Znz6c90ybNo8xHZXJKiHqxwVcxcV6VJI+NDHcgt0ES0+o
E2S93ec/uvZQYGnlvLDNr7USxjmMuU5GWZOy2NP1PejtHaM5tkrjnBeyadsrIcu/rzSqwBKoTjl4
YYLxZR5iS9b25wVsx3ayoExgsEk25UXNlYQuVLMulZMAGE3AZTjEOw2DEjqQxOSdgrJArwhxPLYP
7lMi55mGCsA1dAoV4CapN/FIr6SkdjRVhCi5yWhirjTjnJJqhnEUJFg2LAvgFlvGvnggdu5ER8NT
ZVt6yS+mnQ4Ij9Zmr+az4gkOdvvTfarJuaVmnjBs3wILSDoMob3gbRU3hgeC0ktg1c5u6gY70YNC
JJLzUbHaUlU169DD3L0t5ak9Dq5Aq83b/HmoPC653BDT1LIw+vD0BDSgYGI6JHtsNI2wGGqPuVPb
4VHTLeHjcNNxrURzjksPar30gwoQx/sOKOxLYYR9Y3ihLQi1GBe+Fai6OKY/HOVKHue4/Lxq08an
OrDQlZ26yzGCXALghuyQ8t6Jcuztc9UpUU38j/C4tGoky0XV95gcabr5qE59f1XF1bdI0bIXPVHp
39SyIOa3PM5UNHk2/LgZQCZcGLYpFVadx1ZHvwvOcPNB9imGX1tWDClUZxVtfrYfT+QGRK6HZr8U
tJg129k3BfCrFA/7wBEVLravwm/9+G3mIDAlNihzdFSq+7j4NnaOQLPtWPMpgLMOPQPSWBjrCvxm
7/S+heNbGK3eZjtu8A4L3YUrDLRygSPKVP+Ly/4UzUUeuSv6IC8k0GqeOpCTpbgI+SMGk51ljyfd
E9FFEJ3l8u+rEDEyacR4SJ0c0T3odyNG6/RDUVmJ3dt0AtN3stMdofvcvn2fSnJxSZGJFKl+U6MV
ycAItQDoIl2++sALev6rp9nKTLmQlCA1kRmbUInBNAoxXBnxAvOK9nmb2Qx8qIJoiok1A41yUkC7
EOrKCDoknc3OED34jWoV7Me/E8JFPSn1mxEbk+gAGY0NWjlbD278Tlgz2/RXK1246JbJxUTBYhUB
BMaq3xYQalj/peZJoyVXjvb/ISX7Z4DRn9dvc8bOXEnmPFcidSqpq9b3suIi1x788WfOAN6TXUbd
82DYlBjW0GHRLBDqvOnMPiUzbi4kwTODqhWouyp3fltArIIXJlnzhXQr2SPAbGuLfm8vpW/xL+1K
oPTmbViJ5mKfLOWqodc47gZk2Pm3BddZ88abCvuZ0Z0q2M/cLBWujphfTkyjZFIClGCOjavsuqsF
2C1+XBBClnGpqbVgVAIGqs0GlYkmgKmbDBeEcl+1AMyrhEWw1JtuzM4CtfpSSusvZNSYAP2HDdzF
tdn6/V+d62+x/CeN62Tq5V4OvdBDgeEwHpiTeYYFGjjMCovu/6Yf/dSRcR+xktW8KAIwtFL/e6/b
UvUvD5H/bp1uFKWaJsTT77IcDPGhrcooRkZ27RYeiyz6rqCQLYLU374Wn2fIhaM0Ji0DMqTkdV38
axiTE8lMO+j1i7EgtwkGX0PdEDiBbU/6KZKLSGZtkLTKwNrXJi8tcVXp5FeCgSWRCC7+dLLpo9en
gt2xSayouw+NJ6P6i8GGldEzLiDkajOocj8oHgsuJdSQffoQTW/nTVykBxcPiNKbnTQBeYfSB1PB
w663gUT5L78HFw0iiYzISarYM1FNUDCkjlbKv/wenIOQJ2KWJclBh0Q0K0xvgkaxTEno4zcrWZ93
lN8O7YwoHKscJF1kKi4j1u6VYDwOUgKM6Cb/Jhnmk1nmVo458lITDUNtFwhXwjkH8ZE3NBNqdvVu
xosj3TXMWSg4Flp4/XkWufntoPL7FvGLo4z6odHH/eDpnZViwjIG+5rvtUftuicAWg3d7PVf2SK/
PqqQskKlBOQb46CcVKWylVb9FaWK8+/EcN6hngCABzgj30ukxyQAcpy2m1TBSoHwW3H+wQirRjIp
AhYGRHf6rkKjxyndwVEAFIb5DVE+vJ1vfX4rzlXMRZcp/jgMXmKARKg7qO0DJc96LUo0Np81KxPk
3EWl6kFGJCydB6kV/Siu8nsNWGG+Mz0bp7q2FIyHohVbAIjUUX6e/2zb75qVbM6LJIY6dnGB4aWu
xrol0is3sYsUiM1ecjLxxkdnqxN9xsUW/njkr2RybqWMh9AsNX1CAvCxSnDwnxXfLrHlqT1RgDDM
rSOCgNwcCly5fX6+OB6LsqM1wjRjOyyuLg8q8AdjWKvFw99u3+ulrXYt3lX6L6nzbyPSOP9C1VSL
Kw1hc6wn2yTs2WDZZTXQn3Ni7Iq+T21wfTkam10gqdvaKGpObcziaiYlDE0JdIOxs8dl0GlDqJmb
Ru+RmB38oneqeH70AyAJKYU99+HTGFRuUBm1Q3XR5uOfgfCrbE55Ne4KBQ+H4DgoxreyZVdKNOwV
SdRTFIlZnO7qsRwMaeGzxsCkle7Vwamsd4V6OH9R/vQFXzXhEq5Z8kelrlDbiOrIaciFJgO+CMPA
aSPC1vjTG3yVxHnSvK5pE5RoenTFQ4Jl9DyNrLJ32uyi1gWeR3RunD9NctA3tuoAhPviuUl/mJEt
BPfZFMFUxTQ0YNzjQc99GkYDlWBrGC2x4DnN/Wstmq7A4u2e/zwbbxmc2koOp8oUx6YfJ21wLJ/m
1FaeFpay2JFsrPqn7zrG0J0coyxMNIlLRPpxMcJPMDXGErococVqy+kewlOO//u+wD0GoI/UTvJT
8q1WremN7Jbx4+fFmYdHIb3FpoWuToCLIg1Wc9upBHarfBPcghznA3sPu7nfybfRHt1qV1/1V/X+
Lx6uX0+eiyAS6GYSg+aY9b/unfHUYa3dih+Zsww51pb2mn8XNR+FH5sLIEbTGDIGlDOPXg/gzK2O
1WVm01v/kNx3y+vciS9HQeL2Z8z6ouUfOeoAiIBRx5bhFGiAiajtTrkVmPDiQr6GRYhQQdkqY1dc
13kRSan0UzQbHZATcfOBKZLYlQMuuJsA22CSI1p82bRcVUXJVDWZpvBYDmOjYvd0AGCEhlVdeiF3
riIqoWy6spUI7vKroISOimTSvQg0Ed4oU9lKfLXtLCOKNODZhfphkPTkTnCQ25oZJiOqZuBGcFFn
zPJe9/UBiF6X41N6v6xJpiBCCR8LEL/0Vnio982raLPn47z+/HyfUrkgNCh9pQVGhak9u0fjCegI
rZX9Sn5Fx+yyPxAvvFqGDjCaVO1KyP9Jn0W4Yps2qn7+Ai5GaUEQy3WOmvEcaoBcL6vInlTNPn+6
y906pyb3TcuYRr0x+5NXd6rvpLKJlGooI3CQyeZ1WyalXXej7wRyeleUOXHPS990cisVl0+/ivR9
xuRYDYDmPKqJ1ZTfKuNBHUfkVQIbEpkQ59YHrWmaIQShg+KnFmlkROFDXefWeW0274dGqG4AjAx7
b9xZVnnUA7IF4GDlVNly9JA1XjLvDfMykN/OS9p2mStR3MEFxMyJ2kQhEH5Uai8845mt/TSow+6K
k3pcgmNTuq1ogmPjyQantpLLHST2z8IoiqGiai1k4x98FdeVl2Gq2hQW+zaKqF+lcTGw7TFlMU9Z
gDluY684C1OF6RrfwEBz1HbsMXD+OZD5V4Fc8AvlRta6zgf4N0WHuRvlwCpT3a3iyU2rF8E33Lzf
wFpQ4NPgsBmnXQWUCCOp2mVTcXk3gT/8NUWtMbdSYBnthkNiGS9kcs5L3bbRT6G8hgZiu14AkCfW
ekfNvSx7bOLcacbHfCgE92Hz1q0U5OI66TPNMAw2erIW20n0azBGpxYBIguE8GE2LFnSsEUhEt9N
7Y5E6MP6D+cPbeNZvdjF71NTuRAkqZM+AX8AcHHOQkcMmtVjCBp4BjadCp3sf955/SqOiz3YI599
I8dycKMD4xtzzCERZtib1mdg1AD0KFjT1TjrC3pqsm4aAaTvJlejlx1jJ7OBZGhPTr+fLuSDqFK7
fYgriZzppVIOinIVU1PVe/ht9P4zu2fehLfLejzWFQWWvmkYBrYFZKqawMDlHsoAriYZTbAtm9K3
qJMu9AEjDsokqn4sf+aPALoSw5lGZBiYxKZNBxpIrEVeh05iq3vpWF+KjGIzVq4E8UbB+mkygFV9
NIvLIj0M+6hxQ18QKDfqGzA9A887AAcT01C4j1RVrKBmC/DWLrRrL99ll8rtXH9g7Q4HUZK1bYOf
wjgHAdcA1IZ+SLya/KyMd9IIkpv/YnK/BfD7U2FTdVHAQIQ1HPXr4GNuoj4kXu+C//l/wPbbDo+f
p8dvUk1tJs2xCpuTj8RewHPqQ+a5xDmErvCBSDcN71M3zh6iUolz30f46BWrcY13bBqjyMg8I8Au
AnHqS9HQxObXMvHuR+kJrwx+9naQ46EIyQx4ixKjUUS2KiKKv1t3lslUw2gCylvgk/uaD3YN68I2
Lwcvli794FDP1zQQNEG2El6GRxnDq4woUOOriKAw8w4DlahgzDUgWw1jp7UpQ6/710LRbOcUTAdB
czFIs8BTbOv2KXg53lWu68sA4S4Ab3MM9cTqjMTW0esZn85HKpGQ5d9XQuI80gfA5QbLHqlU7al8
k46iS7VlB+sT5HJAiq62qYdgkU8iT15qr5qNSdjntrRhesrxP7PYwoWNTal4SGPI0tRVhY/zBJiL
Op0BBhp6GrCp0jvfKx/Lw7BLb8GAu2selfIv0he2ksh5dr2IlVyjQF8z6ttKHSzZHy0ddDDnv9hm
krsWw93jmYyRRAM5x4ycbLcecxPkFokN4CibnNgjCsp/9QFXinFXIMQs0tz4Vf4B50CQeObX8TVc
h6VjxTm7C4+i0PURNfggudaRs305C6hUyAaoN44TWNbvoxv2TC/pbfZU/kBn6UCu1G/dY3PAur1A
2a2ouZbMXYhQTvHkU1FIrLVXbThU5m1PboTvyyUqntOPuxLmTBt/XGZLQC1i+Ziq6f0GKG2xHZD4
QjYUa5L1w3m72bzpq4/I5W8jBYpMgAkvLxhds39JOgvTuoIbILRNLhtAWYcEWixLhx6rCPpuxCxe
YEPFCnhwqj3cYepXskR1j80chBEdS/6YQ1cMvqc/jgAaI3mHDrhbPSxQ1PQqug9QbQkc0dTapnmg
kG1iiN9EPOAMc6TmpEULlmOMdbqpkiy5uQ6byM77bPcX3wvvHZOicE6Ixl3zoMIAUvwRrsnPkZAL
o6jsAePo56VsZjwgJ9Y1FZiu8JXc3WZKTOvJAMttXGcHrc3svI6vxiZ771hhaaFuh4l6M1N1H8V4
eHaFhT7ITs7M5/O/Y9Nbr34Gd640oFpDZ7xcFHqKs3dFFox9bP99k8iI4Bg61LkLZ7QADYwyDPXX
PTrGGCdI1X8+IIOdG/1TBHfBTHOgcSkPsRcksxuY4QVDQ29UdEE+su0bV3K4O9Ya9aA3Zoft8TcZ
jDSWryOgpo7kznv6wdi6sMoTdDxUu96LcrrtG44uok41ID6CZP5rwlBlscykPEGj7ak+ETdytWKH
4uZDDjLQArSS5n3ZOudtY9tGVzI5jfW0xAR3Ag7t4l0GkdVCuttatWtcyxh8l4T0MZtZOVvJ454Z
WUYzOmlg2aiB3FA+p5gxXmbUqFuDGlS4m7Gc2B+x4FMan8NWZlRRWmJ6NJ9/Bd31kBTWHB0oUJk0
0ZOabF6DlSwuRcGebt8XGmh32U1y1X9Lr9sL3U4Rx+e9/yzZzQ4vHc1aduNSO7vod8ZNbOffRc84
0QHzSHQsGqNZbvrlZyiFRVwFxGTzlXGtuM11JPTZH6+ocyfM+TjE89qPM4ClzHfJe/9GwMSuOBE4
jpkdAf3euI+8+Mq4I7vkfnax0C/wPdvxaXXqnHPrmqgDESBmzmKv9Yqb5clfnMJDiTZgvBfclc0A
tZLF5y+GhnkSUgOpcR8dpl9JYvn3+WF4613sAtryq+7Qu5hZol2KzVfSSiznX7WcjcogAQUzzKbT
0LCLdqh3SguyokpjL0B4dtKMPMcU2DjnFRbpy/kjH+0n+PYiPEpFctECtdxukOPIpvpqgCVREC1F
14dzRFQncwcAN7xkuvZUkwmvPl2gj9BYOOcTaNKsaRWcXdnZ6m7ZFJyu6Q3bsQNYuEXCNhUyNWoo
6MKb5OPHrJ5/Q5THc5dhbCKbrA57pOUuKmwkGfqLZqW3PVqp2KUQfbLNZgRbSeVSG2modC31sWic
nvwb6W66IfvaK47jRXoxMZc9wa3vRU+KrfRXBSoCyhCaiY4nLzPS57T0QdNZA/qk7H8E6p40v/65
LaKfqqEFxygD8f3X2FhQjPDUZEyORkQsA/tZSgrMBXoC17nAEDfD8FoUd9+atG97Oa3Co/Gi3SS3
uGao5ejusFPAYuASSwxaszFChYNbacfdtJZGkuoPECm/gKZX23/0IPbjhX8K38HXSff/mbHoRYOu
Ql25Wzc2Rdnrod57KDGOxp4dy11wjB+r1K4HR94VDtDuhSgsWzdjrS13DZXRCDQsdIcewRxqZlwz
VTA5/oHDwUellQQ+7rcRDbUwAtimeUgxCDeD/DTeAcbC1QERv/MHS7/C0iLYzlFaV+zO7pbQdDhv
sR8FzXM/gksIIsOviqymIJ1KbQPZYpRaxoTdu9yp9pgo7+yKWJINBm+kWxaWUw/alWjMcjMbWB8E
dzWDbg4KQwOI49LXwgius7TLNbRKFgAYUe6x7Qd+31EeAEbV67L1TeBgUxn7qd2lpByRbZ0/1cUg
zx0qF+8Doy3bXIbtBMPrPA0HH9my+tymkT3I3zMRWPEGls6Xi6lzbieaMik2UiBqdLZ87IAlvuCw
N9/VK3qJZzCK1wuRbrgXjcSIHAL/pmLyONd5Z0qepFj0aalfV5eSHXjGPYwIxsIO/T50/zkUxldt
OTekj9lk1g0IO+YRJArNO1bzTuooQq7cSivWNsn5nBCFkrRWZsXLc8kFWKvHOnqslPzUGyIEUJEo
ztOYej5USqXKXiodZ/MmiS4S7XY2akHIEDg0fi10UhPJ12geHhXt2GMSp9VyQTaxnPwZs+f3P/1p
bJVwzABLObzI0VsqsX0uj25iQqbuC57BgnvM09pGdTXMMQETRY3eo34i1Y02v56/xpvvzpURGPRr
PB+lidb5iOEF6VC9L82twNVt/bt0SXapi2WfnUDeVhK9lsf5DSXV0rmLgSstH7X38ad6QbCD6T+b
eKFRQKuDF/FUfMOW1K50TKCliMQvfvbc9+P8CE3lMcH4BBaHb5QdnvbHxC7d6oQygi1+lInMcbkV
q8xT8ysSDOW4MIFql3M+75qePQjOc/kb5xTiXEVc69lgKhkWrr0JXXjNVkB+XIIQ7LY/Jp6Optd0
GHU3E7z3RGI535HkBQtrCfCIAwXpsbbX/SfA51syE4QZ0RXgHIesVwy7HYibLL/S6fde3vfh3fkj
FKjC89x2Vd317VhgRR4vOaq8Rcov8JFZRtkKfIforvF0t72izFo/V5PX7hYyjNQZX6NL3R3tyquu
TU95Pq/YBlLFlzBickmHqvcFIE0AFYEiR2KNWLFmmNiVrrrLwPVPC/Lj7JbHEmuJyU4UwkQZrck7
Fg0DmZkmSR7ZkxcwIyOdxoii5A7fCDCKMSYcYb1boLDoU3LOhSTok5UqBQSIXZ9aJ71fHpeG09sa
1kvIm+xku0hYShNkQibnUkzaNFVZAhV5Sk0AVkR2MaSXYBE76vO0i8zQBmLM23lFRSKXc1g5li6b
c/Bow4uBLypvKisbLqPolMiO31/4qoDCYbO0pAJpZ1mfVRSFB9k0lXlKI3MKPO1F22ez9QFIh2nw
Vz+0jDt2t4BOg87F7g6jG9jj92CXPJ7Xd/vmrH4C5+VkTHkQv8NgTnoKbpetKPQCn5dJowUlAB2Q
+38pj3NvWqi1wMFjEbotGnbQoewjKgY9lrGXPDPed7ogc9n0cysFOT8nFTSpuqAHI3GcPQ1hVO8z
SU6tFiwoO4FuAlH8m2yoTKKSNsq9wp3sCRQIVQKICczxY9lcsZOn/pcYgXPzYn6qxwNwKkVDmkEH
wWNrSrqlydlzW6N2MOR0J5l/M0C7sle+8jpXQ29kIdiO4wGw235sDQTcUOrsqGjHnz/MzQi/0otz
crqcyVRvwTGQlW99ezX6f7G9slaFc2gZmhO5vnDdhmjFEfooRY9KLJAhulz82ypN05C1UhMCRLfH
zljuzHgOlweMHIOqORWmgJsp9OrMOOdVyGkxsWzMj1HsLzTi6oIRcyqa5KTO5m7MAtFlXt73f6RI
K4Gc89DnXFUWrBtEhd4JLhZGP7yq3Pz4P6zCiS4X5zgmjbazATYFDEUqT0Zq5U73awm25E7ehQcV
tLAAABBhEotuF+c86iCneTXokqfgchlYy6/AbDp1ll/dnTd3gXb8+2qcEgkbOEFwNOR7I/qmqxeZ
75wXIdCFf2BpLBkyVUViGY7YrKl+zJFpU+VApKfzckSqcLlRxPyglDXAfYSgfG/e+9wt/jkjKtKv
T7vjn1YJFhYnKANkXBBrSMPPCrt0Ven9Oz04D0GBl1KVOmYTzfGKjIeA3U7C/fHlb5y5QMZylqt0
o9ZMY5C7WPHkF3JkdnH8GG7ylrLLMmiEQYH9eaW2yy6ro+N9RDEYQxeC06A7yscys/XMHl4iN7Pr
w3jsTop8iC8yrLKKsOWXm3JOU85VlHqkVHGt+OgsLQiGC/z10mkW6rfEhXNyODfR592Yx3oKzhXA
JLslsG+Lfe/brW6BXTy8XR5tf7WmuDZHzktQrUzAfdTnniw9yu1L4B+kTJTGbDbuV0L4xxRar9rk
dzWSYfha42VAnU6x2vsKY5+mG3j+XfvQec11LgQT3v5ymgkIJA0kjSqnXa2NipLoQP8r58SOsVI+
pLustFnkaPOjQQ6Fvztvo9sO5LdAfucYHUgAilfYKgeFJ/OvjPi1ywTlc5EIrnAdRlOjaSoSmbEu
MJVixnF2ZVZYd/PqogyoQNpmXNYw966ZOghpeeeeZ3HUjkZjelR9q6KbvHmscJRp9tb+BcEfPONK
FKdYqoHIRB9mQA09De7wo7jJLk1AJz6MNrijR6C5oqspxmPfvHQrqZzLxzJlmwCaovPG69Bb8KbH
g/RDvh7RfiAHMfbQptdcieNywzD35doA7uqxYc33uXr1A+31vAluZ24rEZzzNw3QJIZZ1y/zn+HH
1EjoMEd9SbzKK3blpagDLlKJCwSzPg2skXGCgbJX6UskYgvcDP4rfTi3z1jKakOtw+MUhfsmCwHP
P2PSDbQvsq8IEoDNDu3aCDlfn7NoxqImhPnfO3fEiMQRjWhPtzXTwhLl4AC2Fk9LEX3f4tn/8Pwr
FTnPD6tIZjnGhHrSao6q4jGU+KehLAGqjeWPRLoDTIzgbbl5qjoqPcbH4Bb/4IuyIcwlqaULomxb
VcDS/CmXXo7JXYE5bpqHYaLPjl47hhS5E52x1dVKTAaqLBajAU2q2fnO+BbsR7t+QJUQ+3ei5v6m
aiuJ3GlKZFL9JIREWZrcABBbFbM0pXBM0UbV9lVTPt095zxKv1TrpkUDSgotvFhQKA8d01Vd9Uax
VbvcC2tZm4e5Esi5D5qnQdSVhoRV6eyB7vJdYdeP07fktADCZdfdq2g3aPMsVwI5ZzKWRRBOGpjV
tdiLGQamskNT41BFEKGbaB3Y7vu/UM2PEBggjJClAClrnbJ3jUl7aHqvVcBmI+px0oAGmZWMWYWG
TUNW9+55KxUFVc7HyGo31eMI0oFIKY8VusIs6ZxSFhmMIB/hZwhHvyj8YjlNgD8egdqBofylWyjK
JEUfjbsAY6dUoTGiwa4HezLczFlsFdV1ryf2X5wagAKZAjRngg2kr08AUmjlnMcTRkua2MVYaZk0
Vgm4nr+QAhQXArxojB/zLAMamcNZbhHPSh3wSgEAJchtJSKQ3zQADWVMVSbMIJS7WEMmz0QfpuAo
A5mKAFQ1C+xSSIuy+WFWUrjbpClhX0RK73vjm4K+8cKLBdrwg+Z0u3ZwulPqIjxfpk9/cYArqVyA
9pW0UGOgqRzDKYwcAjro3Vg11NbTVhZYxH+Jn5/nyJlE2rSmMQ0pUqmPshF1TBl1I3837cy9AR5M
yUNWLBC6mPOf0fNTJhdhJFWq+nHA7ho1vCoCQo0XSAAcwRh31keWqjQCg9y8xavz5K5X1+m9FquV
6RWst8phNzJ3lKJd5r/06aNcjk7U3J3/gttZ+KeG3DvGCNM6iDPsZnQGxlLjO3B73LCQOUqfTJbe
kMfz4gSXgV8IbfxckwJfQTriu8CGTvO9KSLP2b4Jv98VOqeR3GZ6WhUoGnWzHRKH9Pet7Oqisvam
IqtMgJMSh4be0gDZNqWHKUmtPjwGMInzp7X5cT6F8K9b0mQlTcEFAFVGO1FNK6yNZTrrLsw797yo
zfC/EsU9kaamVBNzBM2zqr/m3Y9SBDQtUoXLZ7qwTlPFbDsg67a1FfellabJ3my6zgrLxK2DTGDY
2yM8K43o1xCiA7eAjWq6JDRLI1LBOPRBuqoPxRv4sk+ARt0H19iJ74TjUKKj5FzxnLdxMOvAXkTD
TAUcpiFEntisMK9U49wu8dMhaPsU+5N9bs/otfrdsyw9DeSohW8a4DVC/4Joewo/dd5KBFbPs7EM
hCnJ1A4xUMG+p/HtWKLNS/fnZWzeX/SEDAPLMxRbhl+/W+sXZtbXEvYaG6ypje+AJ3HK9lURbgNt
fifs3i+LFzpYIziTB829EqYmiB39Tr+v2uKpp3/j7VYSOKPvzTgcWS3pHsl+zRPwo7p9HN6fP67t
xvdKCGfng953XSI1o9c+LRB84DIApajmVU7iNffLZIsiwG3aNIKVQM6+/S7q55LWkpepGCtIAmcI
MkuNBVI29dLkZQUeiEMo+XKHB5opRnp1zNETzT3JMi+SlwKYVAuQKLWTt+JaxJSwObi5BF8mQy4B
rt9Xyyt7MpYmXiWYTcJIrF0EVuoUl/QQAr10AcZW7fy22oVuus+c0hal1tsKExnA6ipIc/4oKQaj
Mvmk6OIjuQl+tJGV3C6UFMpLPDj+defVl7pHRcaz5Umg6v/J5KuKSTvIAWFATujGF/Bh2I2ySwlc
1nBdUFA6s84qO49W90EoqP5tXT4QCJvMwO6Yjr2/r2cdx2XUkIr1HtgpLlSUeEjQ3QhuxmL5fPam
AXoCgFUyCgT8XGrf5KHRJhkeEU/6qcRW73xILuPH0jX341Up3uPaPMyVPO5iRKWRz4WP+ZeFon0B
k1mgMJemppj0fusOrlXjnKQxg4rURxP/CJ/f0coa870B1BrBAW6lo2sp3IWoQ2OWAgUEfQuPelbZ
5X0I+B//JygU9g22t8Yf7Akkmofp0B2od174VhjA5Tewf6qDapWHexlYmSVRXPmekck/kBUDdyux
cyndA/HdPS9qM1VYy+JcTUkBOtSpJYbaMMWzfDrU8r9jksdrrQEA7h/0gOk+Ce1JRLW6lRatJXPO
W42Bd6AWcuP542wF5b2R/2hndFIBUCkzwYluXrnViXLmaU40iWalQUKE7eEU0x5ZLTjIbav8/Gac
VTahmeXpHPiezHaFcdHmodXNzvmPJZLB2WRvYh0E+KeSl2PfLCFOEFzJNLLPC9kcZdOwe6RqjIF8
SebS+3nsEjIFQeqxS/9y3rEjCEKAfdU+0qu6tJNT73YeJgrAUpk8iobAt7/Tb9k8N5EU5GVBsZZ8
TJT7TB+xWfN3jvFTwuLIVg1WIs1RMwYtlvewkngFBu29/1N6KE7p1YKmaT4L55u2HcmnQO6CBXRu
oqysAabkYuXiCChNfdwtHrm/ME7tZNfvp+pU9RY4u8BYKXrFbx4ogjqggPEpNb42BqxuOfeLKENf
66nTvmeSyFo2fdVKAPds1/UWGH76MoXx1DtL8UU5ZEBK/UG+KTf02IPVSQXNhxO8Cqx0ObY/Apyq
GyCkNUEUx++zazlp4zFGwGmwobAs8cJjHVsXc4f/A7jlVi1EWwnjXNUEVl8SJughT5P5GvvEMofK
NZpXYraRHWTje0xFULCbZrMSyXmscp4HlP0VlDP92ZabZWeoyh2J1E7T7FmkwLsIhpM2vctKIufB
WNJmCSZxQfaujk7evY/YOhtEQ8ab5rISwrmwgPk0UkGJdwzkwAF7oNJpzqhfDfruvH1s2v1KzhJ8
Vtc8H8igswY7uimI3kv9rQpECGai4+IMnxQslhQ6x8eMFZcoll2HIZ7ZhgiMWqQI540HtFiSSJ2p
Nxq+lWCZWx4ER7UZhz+Piu9ZTbLczSozsbSJIi16gIV51fXPRfWktD/PfxTBx+dHE2OsFTE/qkGh
l2IlLMYottw/x+W0G8LQOy9qc6xldWX5ycQOs44sKCkGwJ+m6q17aJYHjZ3YOMFBP2AuuscWBIDf
gO4rcIkCw+BTb61LqFb4YJXMVKzeOARNRj0Slce287bVV+P8AxJuFOHCGTni6KKT6dDeauxqDxhO
z9+p+1Zyy4cF6TcXcldvfkVwsDJEFPDcUc7wFWXK1QxsYl6bX+vGS1oCligK7dIUNUI2DVPHjrWB
8SSCCPr1Dsuh2ZV+i7pcol2g7+KYxVueXDFqh2wSfLPNpUEglvyWtSi98hcJJqDGKAYs17LnPvzC
fz3szVzLO+JgCFn43l0Cxh/RayWOc0/+kPRGXKTYyn5qwMe9dBwTe/o5HjGtfwgcU/Di3H5fr+Rx
34waGI8ok/n/kfZly3HjyrZfxAiCM15JFlmsklQaLdkvDE/NeZ759XdBfbpNwbyFvb2jHzrCilAq
wcxEIoe1WvDNaafiMPyED950XhYQR7HTk1HYqqiGsaciSkt4v1Asg2s8VVJryo0SYpScOeD/zUvU
x9FZsYHBliBESCJ7cXIrjkuzEkySlWndx0GGDCsBpVmcHa6HlD2730pgCm9MZCj7MopjoEyUyRfS
1vZaBf1yzHpVZIt7dr8VxLn2MEczMPsVYOgEzZ3hVL5512PJSP7BhuIjR7ajy/q5eRXhHu3Fra1Y
zt3KYa2rddDocUp7t6g9UjTHylRE2onsgvO0vJuI3kQY1VwvyIcBbJ+7IYpMC2Ubus5yFHX3RYbB
uVo5THUEREmMpRNMCKfKLcACBJeNyDI47wp1Kcaqog42RwAvl+2pRjAOl9dJhPwhMgwuFwA7NxI/
bcSIevMwZHiqz59oCnyV5gGqXTf23ftzYw083t2StXMbZxjPjG9ADegkd5KtAVilP86PETBWvjfP
5WE6molI7l5ev5XLvc9WbUKqRkv2XEqfqVcBKmd0qiAC+NCfXWVbYVzQiMxisACTnweEoOioA5Xf
DpNOOlgqSdxyDmVfcKoCH+PRH+uGkG62Sjb0Ot7kQR0oKMwV2IukOnbzGRBtKcTNFMnkwsk8rklv
VSZif960Xq+BDsTR21mJHCU3hYYjcDediyKwmjQvZwxdpdZLRIBXEQrWIXfvsu1H4wJIn6ZdF8t4
cQJcQEFxAtgCtzSyzcPgZj8Uu7pIrggfQ+DgOhdDjH5MOrCXFadx9vThDX3PIkf7TDRSsDv5tFWN
CyQoGXfxnIYtGGknFF1yrz/L9w2QGBlUQncU1iYEsZif5CUVWYd8mDusa5QBfSuO8cU8rCfrrfEy
dzqKxp52k9aNfnzJfYikpTUrgNE04MBMzlgZfOeErc/1YTwo3hRgNdgzAyE1pSCo8O2uMiQYE9RB
t2PGtoH8J/bA1vd1xm5k5aW3QmhcQZzmaxPxVKdUizAqN5y0E31DXu5kL/U3tQXdLluPjJzyoQaJ
o0EF0XOXNWJ7wOyDb3KUXE4lw4wkNCld6cL4N7VHVtedXdMDkwo4hrME7NcgkPSqAKzNqHiJF9BE
DmpwAadJi9SqmIOGt/PN5Dd+5TB2VYZRxb4v/l2QU7B7j8+mt1pzMUea+qwl8gQAIABiEYAeLxgA
E2P+MO+7JoYLPFNZ6jSy5Oxkkps0HGyK/YFhAh7l8wwEm3gdBWoJD5ILOzq1+qYDyvEpDlZs0Ode
GJSvJVii0Xiwl1fqyo+C+0mkIheAEHvkTl9S3PqASqWXAhE2t5FouAiwyS0wYQ/L9/B7HNmyXTui
9EZwdRhceqMSNcqJjBn/cHyRurtM5JeCi5AvdChhJllhnaXBJMtBmmZPtRQ9qGFxvH6IAjX4KscS
tRHAReP0lBJA9WM8sCUCCbuv1Y3B88UN8EMbdRei9gQ8oRj0GwPWZ8IjTJIhScQHUQq9fy8RA5jY
Ft79JuXMIlki7CoXtQWUxgEMSQNQxLR7OQDQvF8APle0GrR7ghtxnCGERgFmgKzqgm5xJkzTraVk
X/9Gu6bwrwS0nD/GSRKXFt6LenYC2KudYFxaQv/XEGxzi4RwqWwdp5kRj2hUSsqnZTxU6YtSH67r
sZuYbPTgEthONya9NNEvqSWvBBZuulxi3bbG5X88L+5eqapJVmbTNAOidh41a69sxrMS6qLcjh3J
byF2ow93dQCHtJEKFmIBL2x301Q5Y/StKjuHSs0hjLSDWv7sZeVmqIHUoorecfsBdyOefdHN9Zl1
CrBrLdDLrU/qRTtpWBWzfmjPxC9RK2ywSiXq9F63dMDafxTYLZQWVInA1anp2IagTryInhy7JqIC
pk41Md8BXoWPIsoqNUB+q7FLhL1xvAzZT/pa/aR38mXBoixohSenvlUE3YRdzTZiuS9JLUvWM6yU
YFxqweP+L9L8jwK4bzXFeZRaBo4uJbGTWZiNEYKI7DrwRgfu61RrGIVrYYQYw8Hu1N3fe0yw/9vF
U53eaV8m4ZaFSCR35bcUJDXo1xlHaX6alxtrvc+jp+sxY//22KjFRfOyH7W2UUFiPuCRzdYdUjd6
UZ5YMiwJl3BEdsDF8naQwAsnAZyxNo9J8XUxH/43bfhbXZNDK1LqGVioGF+Q7AIYwmw0mmHJA+FS
lCAxb/ktQP06O/5yL7MMNHM1pqI1X/Wyc+piNeXrgLHK+ZCzeojqXldPcHz8TW8hnV9IxurS+UHP
SkfJhDsiuzF3oxIXIDQ1Q7dshSMhQNyo7no0bjpkmGCVPOiiorDAvHmKsplohbnMURKUg7OgZxDU
XnifflPvptxJnudPlbsAEtkSzZaLxLKfb+L60FtpPRGQNM3jeaA3ef+oioZ8BWGWR69riJmbiiqZ
xzDXukOZ1X5iRUDTTiWsnUU/r1vFvj4ABqUGldGa4zILJRkJtn5GK6gKwMYnR6n3+joS3Pn7pvdL
CJdbYCW8baUBfUHSPFjtJRLtuu+eGNhWgHYDliQY4MePIhuFBVjMMD7F2eio6kuT3Eedbpua4KLY
fR1qKibtGDCtqXJ6KMmSSytFgIjpJc48lPrsWfumSZ096t6MIB4SwZ3LAuhvQWIjkfMowEODBTsc
myDDbpWJ/LW5laO/ovBrKRe2JSyIicRxB7nOY4YRKsAIq5f1bfGlGxV1Me2QfElugTX3gMEIO76r
nnvfDK6boUgw51Z1309YBY+tY9ujoiLJvqqkRxNrZXY1pW+DGoZ2I6kCHpv9JG1zutytDIyRJJET
8L+A2BScDMcSVbJoPFhPMbg8ar95TX+Kxn7ZrXvtg3K38igZpI1VJALLQsLbMllrX7NqLL83KT2u
zdwdk558vX64+9f0Rk/umtZC3DNdi35TNgE3nqEFap8TLHiueJGjhCPsSf7u75SRRuI/XQbDzfsj
cBMkx6Wvh0WSAcgLfKnF7goXNxwY3LWAZvbUHZL75lk5ivp2OwDVH8Xy1otGqBXSKTzKJ91TXqID
BYGZfNMAckJUJ/o94nwUxdlrNpR4UpAEO89Yq+umC4Ae03axp0kQcURyOAuF8+d4gqlrUGGOWp5P
Fgq6oDUYBWFmZ7vzoz6cWVZTrefg0chPCNXOWAVyc6ebnjG8aekPrQWnSAlH/HTdLPetBMRsqoa2
PFisPkZt0mqDTrHIdNLLL3WX2rXoaf67rzGlfgngguec65MmtyAsTzQMTiiqbeahPeZ3hXUnDfJ/
fcd9FMYZn9IuYBCO0WqVtbeu9jT9+/XT2qmcQIAFfk3gZGBeS+HSX4skctNMNDoBldIbg+Q02tKn
3J4PDE0tdCrRA5od/8dI9UEev9Y55XmzquvYoYA3/MXG4vqj+TKDVDE9175xuK7dri38Uk7l0hBJ
bzLVQgwEII6njz/M6eH6798JgR+14YyNSr0CxsZ6DtSnv4f8Cif/1h4kXzsnQuKMfW10GZBHWIol
lPOmeBgxSS93GBnrU/WgD/p8yjPaONd1+j11Yyr9ksJF9XVZ0yrN9PxEpS9xc1LLH1UhuCF3oMA/
yuCMTk6p0Yadmp/q78bD6A6tXYM9KXfjJwY2Rh7C5w4EStbT+qkAGGXti0lI9qP6v2piy4ILE6Sp
46KPC+wDMKxUsFFd2JuswjSNqKy7993AnaRgRgibMrLOGYlMqyGKehOwTHpqR6NrxkK0hT2v2org
YlKp6eUcW4YZ1BRHOfgAf5ocDWzqmtf6w1nUlxNpxH6+uYnnvu6GtddNFKp9c/yRiQxkZ5+YwsR/
HRl3EXYNYCZbA9TeZLAzC8+wAixXmZ/4/Ul7ihS7CXI8npvX66a/M1n+USx3LxZJGXbGAqPo36qj
7NcB9dKn5LY9hvcMlLgKdAeAUwe8CF7++6G8j6I5585Bf6UkUVqeKD2NK+YctVulILZAwb27a3uu
nHN3bU/zlqHAxjc5Bq3Ke4Z7bwEh9VjmdvRMHPTcDtJndbJF+u3MazAFKZEBKKRbps6Jrpt5bhCM
w6OKsRpqX9giR3wZJDubbMY1tBzV1DYeF9ErcS/XoUCL0FQwfpiALPhoq23ZF2VcwTWqWj3kGIFp
THvRO3uOBIFzN6oB8ISalGA3EsBTHyVVvVJmWoQh7LVqQQhTyFV2kKPVepOrsgoaMjaOZszKQzUU
yl1rhKvfaYp0jmjeudk09ofVWPWjCWLjW9qmsz+2CcZoFJWc4xkMIgdlmPt7qcbDDekvxYCq1IqK
orvpAP58jT3PQWRqcmYoVwqyDSuygNSb3DGiItbP67wiYFav3q+iegsLs3w6sJXHWYU8Rdo8GJBn
RqEj0/Yhm2YnpPOPeJ0x1KNPj1PU4k08qVikFe7E7NvGL225e6hak4HGk5YCntc4qJ2bLo/6WNiZ
cBlg71KlsA1TNohJwST20TTWWtJj0Gvkp0a388rO7orjejbu5R/VW3ipbiQ/w1IAEZLdicRy+U9Y
zH0eAqUJwBPLX/QtO5Nj6ia3+Tn/1CGI3leX8FE4yrl7qBtduesOQGWzXJSVHEhPyV8l7nUgUHxP
PcNdvKpwxq9sqFkSDjXvWy4IW8C8S3HGfHwBFgmWUnVUa+QH+vSOyeMljn4r3S5uhSFqUctx/2gt
zBjroBJUNe5o52qawHdqYP1flt2MJI4x6O6McHY9Yu/etPSXGO4wJ5rLS85gwvO0dorU73NFIEGk
CJc6YJGqzsZ0wHQ9vetrV50v4Ey4rsT/59v80oKLjOlMVj2aMVbTetJF/pS70UF9ZKue8Rko3MJR
250KDBYNNYpsC+W0HYJMecyXRYlWDHgQT/fqS/KTPHbg3iVO5eYP0g9Z8KDe+UwAxDGxCs1onsDB
+9G/YysLlzDPCqBd/WX1nyPRS3rHp1TZkgGFA3pMk/DGrYXpSst8noMWoCPr6CZgdCyT1pmFwF0s
5HEBGXMMiobXoKZju5szh27NumkNGySrsXXbA9FFWbCDFlfnSTVOWInEi1ezm2U9XDeRHSv8IJaz
kC5LlXpRYiuoOz1Ip/U0xtJdmJRf/kQMVYmJzUHEfU5MbszjrFcDGmaTSzGAE79E8rc/EKFjlY2o
FojA+UV1NUlUU2qKNVikewXd0jmJ7VwSrR7sGRzBAiSDuFSQ3XA3V5LGy1JafRWk1bNKXgCRd12L
XRfaCOAn4bRRTpK1TUIkAoavv0lY3iheIr/zTB3FAURUbxUSXzHb+s32QG2JWruKGs17grV5Vkih
Pv893DN7oZ9h8DR+AlCoXyHlbn3NtEXN7Z1sWMV2u6WbBDv9lC/woyOdVepcTEE+NIBXV2zdOGuG
k6muNojS0L1SATJQVKU0gINAKvfFekvVQ6LVS1DeTPAi4NazmbMQRGL/0X24ZyAbcfyiqmrVxYDa
bXky9cBUAz0RJhd7X2srgbsBpyKbayOJ58C4bW8MBPXY6+0oUKjNllKWYyfax961ya1E7jJs5hjr
NtZanqxbBk5uOCPFo7A+xHflo65h4Cu8E8Fpi46RC4dkaMYplY38tEyRizeMTQxRiU9kGXxQwjoz
kUsDPOppIP/1Dw+N9V3H5oskzFv2bB7rqAoGShGfUPb7eFMNal4YQ2LGp2op3Vo/SJVrhIkdat8L
UWt479LaiHqH9Ni486yh0EdzbB0UEc4txHy++r023LAXpTB7+YWqKBaoji088LDz9VGpPozWsl0W
MNA4GNs9AmYlttt3LInKyy55Y4u2lvdNcSORs4uRqHFeSDFWYLB9wOAk5rN5pzwnN6yEtBzHyRbR
xr2vrfHRcaskd3d1YzIYiga2xcXqUtmR66o6oJyaekvfRaeqNUBSU01R+NjKtXosDS0817XSvxqR
1D9ROep+Nj2qbodOBmqZNUjkIvVUyYJFSS5mo97FSk9u0BkgB8uQAGap5toLreTqk5kvhmfUmpnZ
mtnPpm1WGP4wcxmNnlXOUa9osEJua8mo+rOihfqhoVZTO1Ic4VN3yWx4pFz7wjaKvpG8CWWWWZA+
7PqQquloDWHhD1VQzqytrkjWomgJysrShXrrWQvYyENra0cxYfJesrIRxsfWpQScuyHneLSOZ4bS
mgH2cxTRa+/MouMi/KXSewVz4z6dkYPDHjDPmOQwgLIOmkCEV/SC7EKyJ0B71DazNOBiDoMnIk7e
c92tbM6h8lpSlXDWl0AtHMVKD3PbY5oYY+GAPBAkGuxX8WaNVg3uRAvDAliX/+i7WOjGL55xmIyR
gXkSlvMd/cD8qPRFLf29cL4VxrktGvB1qheNGrTYVs9f66ZyBOqIJHBeWnYhVnPUDIksiHDQFC1u
+2NLXdVnvDhxZg/n7tx6AqG7BgkQHTb+qhkYg/14hgWWdmqSjflpfLMeeoDVh255LP+yx8OKzGn6
A/wXmOZGHudtSqPqEeOXP+nGkVAv125pfRcPgjbBrhH+ksK3itRk6q2BrKgy56cs/ybptTs146GP
/6AItVWHbxONoWRNNCytQC8+50btVcqzVBAnVfx5Og6tW7WFG6Zv1z8aO6Pf7H6jHWf3ZlKOzVy0
mGQfYk+VhktvfI+b6dwAgrbFP3eA4cPYmBCqk5n4NbmcC0RDtqjTOs2BdP57VJoBknVA6lwxIBa5
Io/bK+V/OFzOIaxGUqi64j3UFIf3iSoVr//CQdWX1I75sp7ek/tUCCyy5xNoueiKZhog3nnfRNmE
z8KgU0d7MwyM8IYWzjx8opngkbT3CbciONVqMx9ILBPABvtsrSMBlcyfUTlTPMh1i4GtEbTmOG+T
0Y8rAOkmBZX+1kQ/dGmyMX0uisMsXeftYiOFf/ANWkXNeJoWVmJo0UIaj1nurLhA0UGajn9SaN4q
xW88GcO8VivG+gJGvtg8Ng7mFJ0YqP/A5HJR8P183dv2wvJWO87baBktaqcR0KbXwx1QGX/2Zi6Y
pheJ4BwLA6t5GZWmHBDw0oJJuMI61XUl9nooHw6NM7ikWEiVarEcdFhMLkewkUUnctdja73+RIAr
cyrcuLHjB1Gxc1c1IBzIGKegOoDyP94vsZRiDBz0lYGuYELb+qy0D9c1ew+xv1nfRgJn4yHJpAUt
RRoUctj1Tonxeo+Y9WB9UvImfx5L5FltbengZp5G8jI1k0XcZZBqVHIUNG0x0nbUylRrD/q4GoVn
qaN10gurPwDTwzwvBflEsQ5QOSRtxuWQmqn2xQrH2lN6ZfyytnLr5XIiP4HtbcD0DW0vrYW2ppor
6iVOCWarS5oKsYn2YzF46CkcG/VK7glNihQ0Ch3jOPDpE1tbYU4wsPltt8cimqgHtxcSUVj5Vxzn
BLMJml81M4wAZHZm19q9VdukFD3T916YWymcH9S06Q0pkcIjkVsb5Da2qn2R0xtz1kC+9vW63ey+
w7bCOI+Y+q4spAW3GdshZNlj/jS+UqdzGTL++BJGtqibLxTJTnlzsZTzlEfl0CT4aNMC9H+2bCQH
1ufeNmzJn7/8B+CFoiNlmdJGZDL3jZGrKMaRJ/OSPP4NSZA4bNxuGuz+wHLL5Vvk6bXoVmAmwfsl
KowGEhU8rFQeEzqJ5ipUaFshOydvIALofzA0hOhmztGO+w+oDt6LAr8LNNAoNsH8AvCsj6oOgLEa
0wyVdNmvAIDz5qmX0B/86udPetAuDVrET4DjcYF/iZm/V/p83Z72Ap1q/JLO2e7UxIPWm8gEpchd
wcckacIW/K4TbkRwFqvKUqepelmc6LG8kZ36fgCJ+IyJVHATYtsFbFYNbDYW5NL7adhGLGe1Zl1M
g15V2JBzLT92Lo1PwKgQoJUMGsvYxuB+ISxZiE6TM1uaz6aB5YDiNGTjgc7FzTKVgqfP7mmaCrou
Jurt6L98NBfgTVBZqg0MNCyKbSnVeLTMDsycfSIKa7tFJuSR/4j6bY+j7adwNi30cFt79VZ3uSNn
CQvTw9vkppH9H9B+7F4PG4n89WCCwFbpOy1QHtL7wS9+1q+wksHDKjp7+YeOiFt17zRRG/znnudV
7Et0GkMwZ51yHXgFxkMWXvQ8F8UU9mfzLo6OhQ4sXRN5ucJ5gCSXFUFqToNx0t2sb88g+vPSVo7d
uNB+SkX41pfaSZEmLF1krk7q43Un362sbP8AzheaZq6VVstWBp36pnrYojulXuHXx+SGtQgB5eG0
P6OLqKeyF8W3Yjl3aC0rlRMTyOCxetPJ4SmZTkn1kKaK21s/r6u453lbUexP2VwYU1biOCsGxGJ8
m+RP4bfrv579pde+IJ8PrlWBjBD9VRXEe9oDltzAEPNUj4KgJdKCc+5ybKdRBWVRUKieWj/J43+/
doOX1S9L5CsMM1ErpIsKaLlMYss52Jl7uxe1tXa1AFIvunQ6AcIlp4UE3hE0JClqGORhDCvbMB+u
f41dr8WKCoNr1qjMa0HaRdWSZSCBVv3U5J909cfJvy5i32UYE4uMUQc8qDnbpdpEZHXMcWuRG9NW
HPMIzhQgf1hPeoZ+TxJIfuvI58gVVdr3lFPBNI0JZax2W3y/IqdRqDaJhEYnmj2r4oDWyh2lJ4F6
u2nOLyl8q6Kvw7SNcwz+GV+a3LZOpYcF8iD/S3uLQGkpWkvZv0qAOQZIfoCZYxb2o3u2epnLXYGr
JK5s88J2J1jRM/SyAc/fHuOu0p9ckxuBvA2OdRJibB2Zf6xaXt2TxatHqXFULBwcBGe5Z+/odP6j
HG+ObVK3JNZw61PM//TA15jPzeRgRYNNeTf3oNc7iFuDe7EVN4mF0SoLnsa/pKQOyy8GmUnQTRWG
ZGIXeJe1bD5WZRuY8pNkPOeVXyRfjMh02s60k0x15EQ54o89GGvlVJrxdv0cdg138xdxiWxcK2qr
5MsaYGx7dmWtGBx0d7JDSsin65J2ywKosaGlJ8vEAA/0R3NaCjkBdx3oqwwAIv9NR1b4CvAP5pPs
yViUzNzhSH5cl7qr30Yod8WkFc3keLaqoJ4iO23uanQJJFHY2fXLjRDOUSqg7qM3P5pojSbH3ANF
SI2mOSa6vOkoeYoI01akE+cmZpxWlVojSc6Ajq2t2XNcWR4w7J+vH93+E3KT2HG20etrLWNHKz6R
C1iE2JJp4c94qrqAoDEwEIDXjSMKOrtuuZHJPW0atdDjNKwwOa0mdq9dovrzda32n24bCewv2CQd
4dDHktaH4ZF1YZWvy1+KQ+z1qNyzpBW8EOh/HIbvrLRR+xUuWoH8/aiKxQg8n0AXBiyQj/LNVdcH
qgEfuH5LvoY+NnddObWXi/ydoYCUvinwAKFATuFhTnKq9gAanU71TXQkYDCoz/1pAk9wf2vdiXZn
mBvzWZeKyWIMN6IEZ2icm8t6aY3tgmUTgt3x4ZAk90vzPCaCUbbdl6LGOC7QRtV0TLN9PEbkEq06
a/qMVmpyFx0Hv7m1gujWBDImwDgBX52VtvB5umedW6Gco8dTF1uTiqOkR/2J4c7VXuxpwerj+UH9
/CC5wr2+XZEYR9epBh47sFB81NMcs6kz66g4lTeswgB2tsotJkywsLZx5kaXNnVHUTK4G6tx6/8r
lXP9KJoS0smIaOCOzAMGolZ666v63thNX+kXy06P2WUdD6NwYGcvum1Fc/6hJ1Pb44MXAFVgctVj
/9q9xK4J4CuGsjo2Ng3QTr4eFfaMdiuU8xFQdwPEkMpLEPVf6XJW0CdvMUE4TrVzXdC+3RKNUIbo
ijYJJ2miEgYL1NgMGMhW4+SlraR++WqiwkEO4y2WbrpvOFQs/14XvK+haWB+EVxFCl+xKmIJL9oU
k8BWsTqFqgRj4hTY4e4B/3dd0l6SA7dEnZgQBcOgnO2oE15AMkCPg7UFYm0JxDIrsDD/IXn9HyDS
YR4OPE94uGCjAUOtnHeAHzw2opFNH5TPqD34oNvwzFNqp2gSigrTu0doUuT3UMq0eD6RccUAchaB
7UmSwRFeBaVa2EX8tbJEg8jshPgQCniofwVxJ2hKZEVBqjGD3gtvge7nl9804FqyhAK4fu4ffC6L
mpZhgdwAJNcfj9AaCikvYoqexoKIOQD9UcdeDZ6ZOkAt4/DTfy9NB48CEHTw5X4bQVaauu6oWhmB
0nhWhuKoFeP/N3Pyo45qgWZ7kUTHJKOONyeeg/zgZJEWCh5moPHTFI9qGCW7WUWcd7s5ko4VXlB/
4sJTFC48TybGbDS0gQDPnAfdXedLB/qi1Lbqh7Zi9y+5008C/9p95W5lcubRRZQU6xi1jFnky+zG
n0FjcihegIx4a35hZtL7RLNzX9QNZaGJN8utXC4yS+WgjXMFXUlR2yDrXORYFB33XEwHHbwpqwoo
nX5bQpR7SSaMlEg+gV0mPFFPfy1u23PozbjWW7vyKmDrCMcNdy1lI5bTDO9EYDYvIFjNy4s8BZX1
0iTedcPfvVK3qnGBv4lkqZVzsgSybzxEHXoU8s/U7V+tm9wuP0039NM429JnkXvvq4YVUlbbwamy
n2/S3TwBC+eMekmwKjeL4mFXC5Xa66qJRHARpFIM4DdaxRLM6ndFRW4SPzbqy3UZe0v6GJP4pQeX
761dFdflmoE75MSSZgvDIPqJFSH+e5BaJK8bQdyVgtC1WuBsVQDzVVR211vIYsc3tZ881Jx/CrTa
dSlDV03EXosVtD9+HTIVJR5w0Io+EVbh9c1DaQN2E9Vd5HZCAN7d7EM3WV5OAHyI1PmjPLmLQjkM
teUdODnDUN6XBt3cFs8BhoY5fiEDpIqKY7svEJwoCP9Ywwxtuo9Sk3KtC10lWqBfSAXsNDaEsvzQ
LuiAYF8vfxE9QfYykK087lQ7zbCqxMrMYExvSoyaZV8TujqDktlUF1Ee7Bq/RTWVrXSBP4cLxpWp
pYuErZig0UEdMVa2Vo6g/xA9d9iv+S32ogSH3hgeV5Rf3Zm7HGsHcwW2NrxaNSc7gC0Cu0lNoJ2n
Iz0KzJId0O/SEDEUmW3Z8ITTcxiVUVaDsRiwrH4bzMH8hN2D6IU6JoiSlXN9Cntb3Pnfd3K0rv6R
y8XIIZOXySyMOaBP1okczcfB64LqIgbX3f1qG0GcRc5aCbLaEXRtSZbfkmF8lZrulkSjIJPbde+N
GN4Q9S7TqI6C7UzXR7Iot2MhmAoUSeDC4iBpUT+tMD9tydXLOBvYW45H4dgVC3rXDIILimWRl/qU
jAsg/ID7ijEo1QYAootacABm9cfkPgsYuSVilmeJTJ9dvtdkc+Wues2URJ9hFGz0VnHYWEHht8ci
KA+Y3nb/BMCH7fX8Y4T8MEFO5nrJ+1zFIz8PWJH9veeGZ6ejscmJ2/KF/hD4m0BFjcsihxE4t3MN
PlTp+DdAB71LfPnCgBFkNNlF8XE/IG9U5IKWkWsyaRp2pLpdg0bkkQ1u00fsm5uLk90DzftBpKPA
4zQ+xQINayczgsRmWIG1dppW4tQi4m6REC5+YFE6jZUpAaAb0T3JspccQ8bEEXwtkRQueMhxpkRh
DSnGw+QMB6xuvhMGPes+e6HFQAMXJXECL+fTBCurli6JwuQkYRyiIpOdTII4sv+Q2ZgEF0j00UxC
VQujk+Knz6FvemA69dVbEF27U5AeprOosiU6RS6kNBotwiSNtCBewYq5dE5kvaitSK09zzLY3pzO
NuhQcEVw2aS/KEbSKDMHVk0inuGo5+w2AvgXI4AZb8VPpD2lwP+LLMdCLqDzjMOzXNWYtqVGkAD+
oDZXe8QYbF09CixwLxxvxXDOVBsT6Q0daWOF2bWAuPpRS+DB0UG/G51+xS09IIcsD1pvhwfhaJlI
Sc7LpgjL3iTvLHCaaH511zmrjfrcgXxRkNEZALIm953gIt1LSAwFaTK1WP7D15Ratc2q0QDbzTQr
nwx1OUiLeQNKsHMzJiKT2VUPmSoyfaxlE/4Naih9X05ZV4M9Qn0j7uBjbqBwSuTILC1XjvkBVLK5
KKjsuThoo/+Vyn1SUytWI8uUGJQD8Wj3wWqvduavfhE0N+9wJ8LS8u6ZapomY0HXYMX6j65RL1Yc
r7mmB2Cq03uwS77o48tKW/tPjHUjh4ss+STFc10UVrA27uiVKGrR7wpmINl8fZIelCfMyYHYnAFD
O6KS3f6p/tKRCzJTN3TNMnRqMKDVqBCsOMci9UQiuPREo6RO+myYAwsl6q/vqXlvr4WdDKhYgOL1
INv5C6ByBKcq+Hr8IHylVEWFUXLQx7lAxnTZcaqpA7o19UB86rPeXHqryYdMhP637x7/Hik/Et9U
a0nGfjACKclPfZwe5DQ71skigGATHCsPkIcdLJrUs0kCk/xY8sIehJtrIkU4j5P6EL24KUQl3Buw
6jxgSFY9YjKvtPNP+oHV0fJD3dii/FKkGPv55kaKNDlhB2gGq+VXaWVb8fN102AGx+fL4BVEyRO0
7KZlcTYfgq2xiUpMUdRWcWtqmaNaS28rUW7rpD/ELdChutFW6+z4v8nlHKFthkm1UOJAF/wdTfTI
EOaA6yUQs39+/6rHv4TzdCToEHdGQMC3k3xHoVzkWsreAeoEpPJouhkgmfj4hSrwnZZYZFEC6/Zv
ZqnMIX6HKMxKMqIItbsTamykceFxloopTUhkoiTDClvAuJVs1g3SQGEofcao1/WvtHt8G3Gcdczp
MspjSNogIbdG/nXOv13//btvi60+nBmA2w/zFhaDRXdmb/jKilqZI72YPpqyl0RYXGLH85u1/9LH
4hK8OZvDBdVb5K0YK1fMwumrY63VTlzFdmEK0hDB4VncO412dYo9Mb3BRCEusxVbLu5cyZYnOEL2
Da7pxAx0EyIAlU/6vkZsl3390r6948q5uD/PiQ+c1RRQq++z5bId3qWTKBHZt34Ng8ooE2q/rd4r
bZVPdY7iWesy+IIYm66FE93IHgOCF0187cYq7EP/nzB+oq2zproy0JF8n5wZsIQKLpQT4+gSnCiL
5b+dqAFEGgw3AvKEp1MzZ2mRzKEqsAi/vrEZneinfqhxkK6CNS7rcRZsWe3ezht5XAhJDWXW+j6i
ATGCvmpszWAULL45Nb5As11J4O9GEdnS1d8QIqW20pXSwDhJ/z1u3fCBsQzllj2ep3v5ovojti5C
C0Shomts3883gjlfSOOyboGGk7Mj9chN42v30+fqzfQZSN5i2pIgIRApyjlF17S07iwtP+WL2brK
gISyaycsYQ0Gls1n+nr9YHezAzzi0C1XFYC9cOqRYi7Ri0I+Pq+Gk9TVOY2WR1WbBIayG742Yjit
xk6PY2BCNIE+NE4aSbaaXKpR8cPUq0Xd8n2VqAyNZOBq8OgDcdV0Q1lhdxKAAOl6s9L7yXq4fmq7
01XAuv9HBg86kBPFKrS5MBG6xjfjNnq1UEpIvlifh9LJbhOMxcmgVQ5tzFplTuSKQOrJbujcyP9/
pH1Xc9y60u0vYhVzeGWa4Yw0yvGFZck2Ceacfv1d0L7fFgXxDI59/OqqaTXYaDQaq9diPlu6QH5V
lwmmsR3RobcMZK9deoMtKBsexE0+qEanXfYKgIUY++e95yzwx1G/yttqmYVmPUxVIE7LZSQYQMy3
h3AZOdls04wlgz5ChtSNznIR6ONSzgLBNJkYPVsyNFLlh4n3sM2zwRbHkVSXZRihygoHt0gWzDIm
DuZKgvMrtvkgpa98oSfuaskivcyLxcBRhwQZX9en9IBLoRP/0C4r0HZg1hsQQ64+2+YxbqG400C4
CQ5hpmbodDWKU3BsBepyhWCxlfKB49bmIbqywIQhAT9aI44hYAEy+jBabodtdjv0QKmg4yrF0Wir
mKcUaggGGRqupeHoiQK3UcP7K5jkIjdL02spZK1qaJuTfQ1mWvVqAXvqf0PZs30grHxmQibtzCIm
rTkFhi4vv3upJL2taHN7LQA2d7DqEqTCoJxI95inVrEZiZL3vq7NEhosZjR6+Wg2im+Zkxhzjo7t
YP783kyQjZEezXXcRIe8eTeUS0HztYizJze9x5MqlDFkPKxiKvBrIHckzOKkE0HBtAsv6f3HOsVv
2XH2dbTwlWseFuM/2EOPESxxOvDU1OfVxhlB7KqkYzZDfYhq6ECvB5RgDlU+p/KfgsvvOGxFE5hB
/7XIeCjlGOxuMtXCWPfs4Uw8dEfN6zzVz33lhadxulUYro3Rc3PlnijiWtRUSwTx7gGkBWpAF7La
8QrDrchYm6HHycpMlzVQc5dwZyX5zgiB+bsCJf/5XLCVbNYmmPtQWJljpOXtHIS6q8yzTbhfZuvM
W1lg5+GmSE3bLJKtQE3uxj6xjXo3ioKTzkd9+tV1g33eoc2nAlTsmBSSZEUHbOHroukl4JG5ATJ+
zIVQGu/80uy9+n1xKnTxUrd9Im/hD47NrQIeyjMaevmWQRkfv9pME7FN0a+JDsJ+wYMLFLTftFvE
u9MGmHxJbB610CbIam2Q+WxJ2XddKADqiwn0GZVEDPXZAcy0oRvGH1g82mGLrvjzlJsh+ekpu7qk
MSNjSoo5yPNdtIAd4Kj2nCdVngnmdArLbMELKKSqmuqyVJ50sIMVfxP1Ky+Yo0dvpzaXErCBLN18
kc/TZW+9cEJi60Kw+kIGc95EpjWksfmRIqikXB05oD4gl7+oKK/sVq+A0grX7RtvPnI7865cY04T
kJVJNRFB0qFeCnfZtXY0g/eI2OUFzYSRq99y/Nz+WpZlGSJ2nS4xX0uZzXHsVPip7oAFddpf3VP1
VI82JsBs+toyCbZQOLxKmmeV+YBCqktZn8YQIBdeG/W103xwDZ33bPMDygrgJRTGD/pgdk8L2iAN
eNQRiGh3GIIIhQR9SWjmVDz+rk1vVqbo/6/yfCxMcURqzQpG5WWaHsfumaicFLWZ51cmmOOxSeZS
mWMBlY75lrQXYME9v1rbcYfMB60yEHMqKvNFkk6vojr60MybPQC3HIihWhDCNjH9R1xyFfKuM9uJ
Hp1W0aTcCiY7Y7FoUazVeo6RTVQYBUYdksproo8JuX9mf0yMIPNmD7ZuxMbKKJPpyzKeSF510SG0
rolwp4Q3Cgj4Z8teuAqOm1GxMsXk+HBIuqo0Ily+bQhT/kDlemwvYzcF0ENy4mOioW/Ce/beDJNP
m2z7usrmvsQDJmyJ1wVQf6rLCROaDthW12r92BnDuZCjqAUbBh6GUG9f0O5duP9HxpE7D8NZQJbR
sikNOc5ANI3bdvrDepZBrwrumlPniX4fWODMgnrz7rx/m+tHeWjAXSgCdcfs5BBzR1XUxXUA4Reh
O6KhYZ83sAnUpcJJ/2eB2cikhQKwCM3AYLoCq8cN5RQWbmcCMIR513n0VWjcj7ldFJx0uHkXXhtm
al4cyXkGKC2tecneEDGUVjp4xfG0HX14BmnSQRNsHhboA6D4LV5W7jL7Tc1FwVo+Ch1PeddP8k16
sqCQrl1OEJtZIiDZBxArolNKR+OiO8OdoStyfsk3t/zqT2D2YR8aswlWbYRs91TorxMw9HKJ4VfJ
Nqe386Z4X5dtUEW5NmfhUNSYGysuJujeWT7GHPzmWOzTQPSz/bCrLnnV5OY++XSQPcLHTDQJQNhV
IBjlVS+GL1GceYv4FxqkaCys7DBHxKS3YJFGfvl4FJYuqGwVCdpAtGPudDjPJab6suJiUvsMW1+v
3uXOz5L9YD6f/1acrf5xPK0ObXVpxtTMR3IwRvM2LrPbieicbMmJvI8tuTJhicsiiFk1B3G2iD+G
WRwceQYuGnxNoSsNoeGRrNL25/3aPslXn4nJMAroatueAL4DuiJfcilXkeEZuMzQCtJyeb0Cun3O
7PCPq87KScChob88YpyIEgDSmNB2FFfIy8y8iGASiTiIDZjNJiXACWTLqStGt0vJyf6bJeNq5ZhM
ESlirixjBf03SfWnVPXTSr9Po3Bnzvkt5ytxwo99mxJrMYyzbABi0Rvc2QNdM5S/KAi0vjB94maX
f3ezAD0GNL0NTHt+o5xpsrFRBQxSdP7gih7FdFClMfWf2dKA1x/c/mCf5uj/r+KiGEdo68SQ44ww
BVx6PbkWWw43Cv3m30Pv0wQT6akGafaCAAAtdbU9ll45XU21J7XXuQRa4Mr7q0/2aY45QctURdvV
VNHo+x3p4P9oHekJHEHhHvO50+/5ArqbtzyGge0qefXVmLgHTk9ujIw0gS4esn8IAJwkdKwf6WDP
oAATbT5qYDs2TXr9VSG4wRZ5iTQtlTxDqadcror+Zxu/cFaSpu/vH+7TAHOS5FmZDFmHV3xxt7yH
O2U/2anTvpPgg3/V50kg/ofa59Mec5wUgpHpA9XgNO7yE/CgqV3uTMUerztv8jqocjrZTX8sOZmY
t4z0/1c7ILTEvDJmaGGR7C6MX7uE03jm/T6zwxbI2cpFjLkyYblO+oeJ23Xe3sKfy8bsL03KIbcS
zyAWwyvG+4zJkPEBkxr5jtB5YsErPBlsN7zEsRnySFKgwsZcpQyUwNd1ExM9t4pY+xgjCjLffDFO
YmBcTl7kINrvrPuWN6C9+bC3Nsls7bzoshozxxgc3TWKY3VOc2H55QcpsHSj3o+CXXmmHQIZbc97
mXMWbB07a+PMFk+mBIDbetICSBy1YMGLZrBD4LIYc16DN8FAa0PM+QZ8Saj3ZkqvAFRbRHrqoDO5
oC5odtmOO/X+UXeyu3xljn0I63MIEkAcGQdOFGbe0IZ3XYWne9Fc7hKzSz0Q+Epu16YIrtqIAK3J
M3uW1YvzyWYriNd/BdPgmhKhVtRiBGq/vm6TUyxczyOxz9vghSyL6l2kpQBUyAJpyiNGZp2mAKa3
QSWkeHieQdf67/j3124xKS2LR9NIcDIcLPWdEgq08q9ZJ855v7YyzNoIk8FMJdLmyYqbIIZq51J5
o/H2FwaAhQNgADo+IKr+utVHswPd2ARpEehv2ZUu2FrHCfrNzbWywKwTpAfzsegi4Jsw3GCZ+1gD
5rm9w+M3Z62+193gCsA/EBBBzE/TFCZtVelixiYB67246z1AYwFNk0G14Kp2G9RX454nQPp9OzMG
maQF3u3cagYRWDihPFqR5taydKx63Yly8yaboMHYFbYiz64KIH/TE79piz/9fsyfwKQujZRAY6QR
uhl6LUheKUV9uE8TIGc4Z+m3XUwN4TDQKeYUFBPM4oIzcClMCdPhg3YlGKeZuAqPL5D+rV/SFWOC
WU4o+YghCNCgWjCdYvO+b/0maf0+Um0ZL9wKlxSeRt45e8zaCX2mWzHIOw/pbE9+eVK9fwjAVQm6
vznEpf54zufDQahlyRDMUiX2pgbFbjkzBcqhjv5HXE72yEMwboek8WmC8YnM4lQkEwq7f6bpWqf8
ZXjhFXjG/otz89vNk/GHPc40jcSjYMkf48aUnmM6tAFgcMH5HLUdev/6xN7UVKUvOpNYeGyqbgzp
h5b9lsEecN7GdvIwFdCXQYcL09rMqycRYgPcbTq9Do7e4qZe5A12dqRsynj28XlCOt8PLLp2K3vM
qQhOi0yAjg6Y7kGFqzqFLx2jQ+osAPdPu/gwHv8u3FcWmVRvLOo8ZrFCBy1HzyD2cEWbx6qtX9VA
C9vE/eNRgg8XMdKMgWw8MrDsLWkek2XoUB631lMcvozzZJsVb/7k2wlJjVCuER3cN0B0MzEIwLNS
zj1iMJN/V92PauKcKjTpfEsS//7+N9HURpehHRFqWtAXx3J8SfsMyPRbUl9Be5Nzm/5+S/riC2Af
Xw/jSQy7hbRISLU3+e0jxMh9tIjd4ZAH0TXeP0F6w+sPb27hlXtMUIBffkwqbRRQd4e73IPih4+h
cy5Cd3MLr8wwRUAeof+2KCrMQNl2mt6mFnot7vktvHl8rGwwtZLRtcYwpkh9eXrUyEMeWq6lHwV1
Jzax20bS3XlzW4GHcICQD94kVIXtNMvqWHd1mICFQINiVV0f6yLlJL7vzXsEBCARwEWA8/S7UqQi
NSHayIuMryPOXgXaVswrD/vxmvYUOzwRy37pNr9nt4BU0X/HKbEV/xg0wVVQlTFwxLKERnohm1Ul
FIHQo18vVy5GSZ0p28XL67i8n1/SzaS4NsZs5moU22WooY/duSMwSPVOHPaU8k331SNx+6N+Cnls
i5ubbmWTHSE1e2sSzMGYAuVueaYzQvGVUOz1oAH7guIVkVM99Pv86bynW/sBDUCQzSmQmPymz5mi
J91OWi0HmvEQTvtW+Tnz8v22CagxAeMMMlKDWctymut2WLQpwLvTZZ6U4OlDDSCFnINzK4FgiOb/
zLDnpt6LNQDWwG0nIDzrd2agAOLf7Hjd563NvTbDpEYV8x7LFAPTqauYA1FeBOtFiku37Q4LuVNy
Hp0aZ/HYQd/IgHKlhvk05CvMabavUZ64hvXHsAW6vVdrx2RFtQZvRByD3ixsb2XrcdKOhLycDzTe
ujFJUY50qWsbCYd+XqFjSRylB1Fb0yXOGJZ7SLu96ELIOcc2Fw/4MdCqqwhvFsnQG0ltmZhyCUC4
F44vQvmojo/n3eKZYFZOWxTS1QqY59TokqRvmuXM5Z9CnOjHWXnBrFwdg25J78HPHouTPQ9PSeSf
92HzAFkZoD6uupNQQRR0kuDrD8lra/3uI07fZfPTr36fubEZcjWCSxtrJBT3Mx42yHESXbx8u1b7
lg/q7rw3m18EaGu0wzHBDfLjr95Aqg91ut5VgTmqbm3+jpX7PuGsGMcGm6oLMTazWqmXwCovo3p2
G8xUcCUPeUaYTJP0cx5JaaRgx/yu1ScTgpNWz9mVm9c0/XO1FKbsqpWustKlBvwKjUBKvPveunWQ
AHPIH5Km35mtYNe2mL0iYWhKbs1QCML5spQuxfA2ad5bHgEab9mY7RIbg07yopwDbfInKLWYV0tx
ez7Evj/u0y25WjX6N6x2zKzK5WhMmKUcnQlUMbmXvgq3Kth1r807ci1fkCvhPk0cgbORvvdRGbvM
TrLC0mjnUbI+vtYSlE7uDIc6QHHJnxel90z2awFjjjYLLjSUI++rj4qSim3fI2GLuyoAbfmeDtXU
uFXzBm03i621JcYrM2+VUJUBPBwddUduZU/a6wlocCYH7KgH8+mvnTNADAmcI44GZm+hLzHESiFG
B82GfPyeHP5p0fKB39/xvfhkhvxpidlgcbhMESYOhKB5NuzFBTdY9ZK5gqdcphfhVfWjvp924h5y
M9P1+SDd2gdrw8xuM9o8kWcJrJRF/GB0z7MW2lYUnLex2axYG2E2WxdrA2YR0O1WsI6yozplCo4O
cHYF2iHexwcuBn2zSl5bZMIyBWC/0giCRb+p7vN9dSc9kdoO76nGleiWUBz8ZQTcJslW6lpbZUJU
SYqUjETGL191F4q77A2fIiqIF7rkAo8IkpP3ICrjvtRvHc1ru/RStEo0Ai48RG9QwQj78jdFH8e+
7ia/rR85rgTzXj3JnJKJZ5Ce5SuDnTlI1TiMRpAPhXGF1rbgTZA2ds7HzeZyAveGURk8KnwbYhnK
TLMWk9IDmk110wxVvtdzCFNXdVrZBGmH49VmnIJIVzKgB2sBA8x8Pz2uI1WV1AkzJeZOdxJ/KV3i
dB4dEKwujWuRV7dvHqxri8yXG5dQx/yoqaONB+WuaP+BkbpYDotXunzipq3NvrbGfDYSCyQpDS07
KMNRhug3uRAbTl217RHOaDDd0tY7yyidmMZQl8CxYg0lfwjqHVSQ62cqqgt+IPHP5bKQOEEqATS6
QoedNMalaJpLUYmKMFCqe7O4GKT9+RjcivT177N14pC0RiFIRhD1P6bqaeBV1Vsxvvp9ljhFmxqx
n3E3CSaSOHH7NCvvffVi8UQhttzA6B6ltZRNzGoycQZNVyNWW3QN5OJUNXfGHyOh6Pm1+n3mMxSj
HIr1BwlZob7pU3Q3C51fivohbgr3/BfZzu0aWrSKggbqt0+u67lRlESNqaZY71nPYKlwmjcgwXW7
ySC9mnmzbbl8Wb+tT2Ws7DKhkIh116mjRTBpoXQ7dMHRcyeXuN/nz2XvUNWbCsh3/ZYHmOPYZUNk
zBNQivdyG4SNeTDqwokTwY865SZbeIx122Hy79KyBY9V6xapx7wJJPFUGw9mcs/5djwDTJ0z9HIt
SlNKLxLib2DKQFAtnaSddlPey2jpW2h82udNblqEDhJueSo42VlKbNFM5GyitNt6cyH0P2seaIdG
9rcCePX7jEeyrs9CDIEgwNYgTAieUPlHjPbIHLukeZqy2/PebGVwPH4b4LK3DKrZ8fXgBeCwKltA
Qg9pMnlKATGiDshQNf6LrLc2w4Q6GMfEVjbBKSgrJbh6wMTOm6jcPCdWJtioTmLoSEgixLHI6Eo+
Va4IL0K/fp6g09dc8vpx27cHAwpLqJOQTg2mIOyVXiaLhYbc6JAf2hXVjc0dE28VJUFXOgOZyN+8
nkKq71+LTDFBMICD4SwosWuxgF54CjpeLsJ6M7hXNpi0ntVLWBdtC+4JL4m9IYBSEt7IgBp+T++L
E+BPe55Xm+G+ssgEYD/XZToUOA/T8oQrC7iF7xUN2U/15uxKgDrW+XinDnzbXStzTCDm6NeO0Mad
gmypcWs41TKmi8ydkp9wHeVkiu2D5dPYt94wdMnj3AQhOWjZJMum7CUYtjjpP4Vfco85I2En73vR
VjhXMF5ssjw+wpirfURUCgQpgvAARx0BHDe9uzj/kNhyLww0KZ1ZVrZfPKZ4oNS6bMFDDWbcjyXY
Uup3SOICfbSMNi9FcqKU1RgaMdes9w1uC438GIsPA4+Bgvf79P9Xt5EJY1NykrdlkLXP5XTS/1i5
gRY3q7hgckdFUllZ+hySc8Yb3kBSJXZIGZwP9O18uDLCpItWIaTQigFtGu04XFBpHVDBaVRgkb6w
p3cKx+DmSbKyx6SOSRtAUTWLRlCKN1EcmNIvS/ibU2RlgskVidENfaWXU1BbJxmq0vF8f37RtpMR
HUCUJZCes8DPsq2jKW0VqNeQ8iBnrS3n4DiN6kcpKvwUGzmqck5C2kwSFOMMcRKT7hLGKVUohGgB
kCrILspTBcxnBSV53cYklmzLe1Qwf4UTM+mpJQPWDXgCY3EG0XqlqrRJmbnpKccYVgR6/BfxSjsU
XnFZF39OCkgvVSuLTNbF4Ktg1hI2VCKeoA4s9hwg8vYifhr49hgdKeksK9BzJo9VoHrh9fySFxAg
pyyxxU69NVO72PHwHVt1NHiGAGMxZYAHWU4MbZnKpespoEQYHCXNfQJSPQimHKNFuzsfmFub62NQ
VTfQupDYscC81QVDrSxQutSPoHbZoW/pKmHJafRuOkTHYf+/FSZlyJMUx+EIh6S2tjVrJ5Jjoah2
ubj/mzdMqhCMCgxOgEMeZLDYgcLFJtItuDzPG9mOiZU3TJiniVTEfT5jLshwRA1EwlcAJnqmK6a+
fmfsSrfa8XD+vM/ExLmhp1IGZbwJxczPcdyX5FVROZGw3VP6dIsN9V7sSkEe6xIYgcWXH8fdcOxs
zDA+flCxcoP8OzKd7t2VPaZn3UETqhMrCN6Bf9+1nqcLw1f2/YNw0k69n5yKU3MqDuVdFEMw/fwX
5Kzmxwm3OoZHc8H4rTjWwSBdSLW3NG86dwZc2ShcMAoLymWcK6bKYrRyKRv0wQK/3OTH13hSOcS+
ADpME1Qf/V0Bcqa/cGnVEGQqCzAOmHmjovw0yVMcucLy0FmcTby5aisT9P9Xq7aEWqsXrYarVv5r
kr3YPFmK/xdefPbI2Ft9k1VhEVcEOoFz6hhQU5brGyXhVbGbn2ZlhbkIl0kY1UuMKo9yomTXgHKi
ii0+pvvQReVerzZfudadM/r3rBauS6UiWlQKFXCEK8qIAr2kJ+UAgNEDb0p+exOvfGPiYBGyYjGH
JD2Ek60ePkhEa5sk7ujTyMvvwIz6dv6bbeZ2S1YhlEQx4ipjMRxyMwfEE4QvBcg8ioPc74sE3C+t
c94O/R32JmCu7DDhJy7hIERUalAGp6D8oBfP/9vvM2eUZhRpNBSNgvCOm6tZADbSEWQ1+nPiWpr3
Vo4wh1Qh9KauxXira9zJVfHYWj6AXwyzioWHXMdLDLzPwxxWVSHlzdAngN9Or/MYWF3qZmh6djw+
783ssPKKOaEAulYByEEYoEuyhL6W7C1er4djgp26qSAnpwLDhkhb9uFU2dniidKP/ykKWK1CzNTo
qJllwP7Ho5ThTX93/vfpxz0Txd/GQiS5EgwL5VyY/uoaD+J9IDz3JHA95jfnLW1iHKngIhrpBmiu
LHZjjtoi6jPeMsXd5FPypw4a1VAlooQkgiPfpb8sUJ5DeaC0658lCHHAweOd/xu2vpglWhp4UGTV
wBjM18yXq2kVg2VYCKrYqy30g0uv+Cuw19oIs3GJZOV5IyRLsLQHQzrJyk+j4hx9dJOwX21tgtmy
YOeMS1JALaiJyegUs2F6hpQJTptPg2P0RuZqJipObcZanl/Bre27tsxu336ek6gH1FuOnYnUj5Z5
mmdi15LMmSba7O2sLTEbWFeKMgwzCZqjD9qdekCf8645gp+pf4YysFftIne+/V98AxD3a3RMcanI
Qp6HgW4+9Uh9rXynqo+LfHfezPkgBJDqq5mokjpzlrGETXS96JFnDODGFN7PG9k8eD+XT/umtJHr
Erp/4HWYnsH5g4l3w6MQWwkziMjrvsp7kN1KJGt7TFEhZVEyJEuYHdJxcsL5UJvmvpt3g3BRYvbw
vHNbR+/aFpNJhlmWi3qIk4OWvJbmD7Pk/D538Zg8Qa8BgmZ0oAYD00InOCU4GXXH8j7E4N0h3bUQ
jn0579QmkmXtFZM3WohPKCTHCs43g0/x36UTVnb9q3TmxG4hnEn5PvPYtkYbrcbzxnkryiSU0Rjk
TMPEUqBArn3qf4LA87wBXtAzeQMj7ktmaZC/Tkd3SHx9PolcCm26cb5lRQk3HBkkZLjKMWFhhZHQ
tRJQD60X7qYCSxd98GZPDzm/0yPR/HPOGhMjZKkmoY0hL/YPjWa9mxKHvA4A64s2eSDOAPBD7spP
Caa/QidqHe3+/JJufrOVu0y8pLmSWLUamwFEFFxdaBwz53w0ngUmKrLUAh83mKADRXoU+seMx9rC
W0ImKERhtsRONzBWL4gkdsY0NaedMBXj8zKQ8LUbs86Xmqx9B8nGgy4XC8e/7TNmtYTMGTOnfYs7
Hs7Rzqek6wBoxq4elKPdHbJH2e92SW3z2sebifLTJls1ypI+tS1etIKBbjUdlGioHLvbqr6tDU7J
xfl+bPGYxCDLlePFhL6GJh3LTot240wez4chbxHZEpKEfVjIFQ5q+YaynRRueB09GAD/dI/0YT/y
IYN+3uR23AAgSoErKiq5rycoGS2zkalYoqiCpiA3bEnILzNSZHYP4IQmmpk9Cq9SzQVQ8AwzASu0
Ri3pPUQq8sdOtqUPBYLuuIhO/S6+0+F+y+1eCrRiKaXoX13ULOnTbSZa61YIhaxGDqVzfZRuiDxg
49sUM6pd/9Uz88oaG6dNp9UYFQ/NYD6Mj6o37S0ns5VDD1ZiPr7qPwTRv76xoZqOpIoxS5BCNqu5
oLTEdEKXXHY2newvXvlg6U2M8do/+WsQyblhlYkVAxCA5sBvRXYVwA0FRwyqxwE0OnZ4J4IiLnK5
ZHv0h78fHJ+uMpVS2SYzQA7g0qHCHPVtuzNOI2bxGjt1Zy6Z03YK+DRG/3/V65lCOQNJN/AIZdTY
i7rYeXZ/fjNyF5I5CFOdyGqj4JRAEr0WT6ND82j0qmNACKii5HHx5H3oLLyuGc8z5vgzZ6WaigJM
M+rOuBidHE9K+cMMQna7+U35t8YjT/py86VxHTJM3lGmqe1KxcogQji52IC+XjhUi0Dyml37JvE8
pIFwLlCYbBOmbSRWeEcL+mxxWjVxi/atSHd6/KhWaEKPxzA5NuZzPLz08S7WLU6W5brL5Jt5SWqg
BvoFF3Z6Xa/RgA8vtMse2oDVTuKBCDYrxM/sxsJaxqlTsqQA3Aij27alRLYpQg8kqxxOuHLihu3p
SuOgiYvYYeZPsuvfJmJ12isAIO17CJHPQepDHYdzXd++T6x8Y3KN0KR5Pdc51VgB0faJ5rbWj398
SO36mcNT49l0UVbAxytBSAYiHl83fam2rdZhnDkgGMJdpotBeDq/iJvfamWAiUxx0qUyJdUcROix
JsNjJgZx6p63sfmsZck60MsilLJBpvbViya1qqWqcR/Srsxdvs9vwiAGwZ5DMb6NI0vOeOz3PKqP
7aX7NMpczpumg/IBqcHDsuD8maDTxGN62awhVm4xsaBhEDAX5TQ/dMKl2oGvthVtQTkAXpqVgp2g
lsCwAmcpNzOJggFR6LZJVGXg61J2GRSHqklXIZFH1VPzg3BLaQrBWeKoe3LHe8/adHFljok/Iy4S
smh9E1AaNWkf7XJK5L3jgXHoz3zLjyszTBRKKKCncTZBnjZCVcA4xgNw09GNFCV23j6fX8LNuACS
HsKluFlilvPrChpQhc+MrJsDcXlRwGqWiZy8tOnMygDjTD2SmYgDeLrLUfMGJfFjhUCCWBgDyQoh
XDR45x3azu4rg0x2l+QlmQsLxPhxQJEE036waQakhND8aosG2LdP9WmMHegb065upMg0g7xBRmoP
uuYWJfp4ivZXob6yxGxgUNB2WWXifUHYRz+ofgdKnxHktwpYjClXJm8MaPPZ2FoZZPazmXRGkfR4
BYgeDVvfiY+6U4A9WXB2GtrZSoOamVrGhDGH/X9zl60M002/Ku2URMuyTFrmYK7kWxPCEbY4l74x
E79Vo50ak9oh7XzTqTUnM29m/5VhuldWhsUqW4iaoYDFzOxCPEu8n2QOzoVngv7/ygTJxzmPLVx1
JhlPUPWu0557HjiNs6VZFil9bPVMW9Dz0siFkDwLw/78Dtv0AeNvwNkrMrpSzPmVWUsPDXNUiyCb
k7VTbV4J3KdjGlzf9tXKBhPtMZ4Fh44+r049JDwUV4hsNMl32uvyG7yce9T7533aXLOVPSbYhaEB
KCctkkPb3vbZbaNzsuBmnlj9PhPTSwbITj/hOSruDhH5GUeVJ1S+kWr+eT+2K7KVISaGFbHLhraN
04NwxI3zg8+gAWHeHX0Gn/fkjdes4wUDE9DaUI0CxtihtpuVdiE/aMWv0rrnOLWdi1ZeMec89EDl
HpIx5EAqfSaeite2iyhS5KtMqiU3Vc1YtMehHQ5TnKVv81wKTm8myuWgFRYwmpjmtM150A56Pgp7
IKLkI8mM/ldVDeYxV8hyPSUleZgAs6/dRDNBJy6OKWZIhqFzASjEa1ooihDgxVm2j9NQj+yuaMOr
sjD1x742o/verMWDUmeCX45mUvhLoi2JWxWkTqB0VJaJnWSZ8KOYByF3+3hUT4pk9r/CJFEzu4st
cilArFPcgSolBE/emDWRExJZah21V6xb0k7JXRNlg2NmM1CN3TzOqgvWm+bnDIKEo2wUOnGFeCgb
nxRgaB/yaPwd52mn+5plRH46oye4E0SQqdtpTTAoCwQIcbux0V9lq06QjBo9ztxOD7VbI6Oitane
iG7dyOoLtI4BiB+mBE2pMZb8OGzqQ6lBwM+T44JcDeUMerjYaqCQPWjjJRj3lx9W21uZH4o5OcYa
IZMNNagZn6UrjddWtWLfQIv0pxaHoWUXjSH4JqS+d7mcaodOMirZkdV5fo+TqX3s20g74vSL94up
p7K9hGpxFzVpd5V0YyfYRaKgJVan85J7Ra+EmaOUrVb4WqPqvlRqSWQXYiG4RlbVkZ1Y5ox7vCWa
N0tULOmvKsvRRZyzWT8qqpQcpBKIKTslff46h33zS06IyKN7pFXPufzGlF1DORnEAvE1ZBVnZwGJ
vynYUXfQ8K4pJT+l+JGzg3j5h63CkkEvkhlpwXxonguURaVjXs+Fg8AcDlDjBne/eVJPvOyweZSv
9i1Ti/WhAh7WSowP4oEWzGQ3+/8Ns7dM0+eZ5WTLsDCuNcQsjrwBD/DFRREs70NgPFs+gYZ7Z8++
4WSP8akOssfZzd1ix+d4224XffrKCnImeAXqOxEiblSMpN+Btv+O7Hq3ftd2GC7GpW4+5m88ID0v
37M8DGZcDOnYo7xGNxPsumhSB+aFalM1XAF8Q9xeLSffK8xBVltiXccEBQxly2lTu35I3iyIye/M
C+OSaqtWu2XYh7N7PoA3zYKjB0O/oqR+I/Q1xUkqrHBUgzT3RDTGSfywpLzCafOqsjLCbMpIaAul
A04XY3XEbRLpTq4UZ1nifZa0l9bMm/Lg+cTsyUJuslQw0e2XdUwMFostFy9F/nZ+4bavQyun2C0Y
C7h4VVl2kN5j1QkP5KAH6l2Vu9mtfrSC5Y5jb7OS+rTHttfFPB1ms8blNZJ3bXYyisa2IOmo30Do
PUSApG7RX8qLU4w3YxLwlS05q8o23Id4SadeRoBS1NeCxwR/ID7ZtWDE7By8Mqd31p/rdQJpZq18
ZqrHkSRpXY3wWRS8PMVrwlJx6tPt7LIywew7rZ77uC1JfsjQacu95C7tXRPjLRjtWpzFy/2mdFrJ
Kd94PTfeejIFpd7qxMj6dgmm6qpfRK9uLkWZN/PM2Xms/PWcFUkpiXizSObET4unJblR29rNtPuw
CM4HKM8fppTEXhsbrcTr8mjezepdoR1nHiJscwvgCQ8tKQMNKJW5IHXRUo49OsyHKLOcIk0vxs7Y
nfdi+11pZYO5ICVEsQRrFluQvoU30T7dE3Q6kB4vpN/iBXgWuUro2xG4ssgEedEsGYDkeA6Ng8mF
6NAuf+j2o4J3idGltOrkKsGDhfGT4+jm0b4yywQ+GYf/R9qVLcetI8svYgT35ZVbN6lu7ZItvzBs
H5v7vvPrb0Iz12JDmMa9njgR58URXQJYKBSqsjKFbovRDiFwhJKQmh7BpQ42dyQt69EABf/fzAdb
O4uUx8tpusn9iNMsdcchfVZ4QxrsO3tngLjorggQVYtU9wRfmZ1GMFa+0yfFJwwUlinQqTXIWnlp
As8jKadvW3HWanVBx0U4bSmEY77/l1+JujrluWtFPcEUstR50QPBXm/H5kuZ+0TNF4Ma5/rLdYvM
hHa3h9TlOWxj3atTJQSqBJFP64fUPkX1cliGwv3vDFH3p1g1hplspCWwrT5GiNy6afCWuYkbzorY
N/XHkuibEym6kLctburqVES27G1HAbVsabXHYHBSrtAbMxDuzFERRKkLXbI69KU0KbFn8TjrGG5d
f17fPeY7Z2eEChogIdQ7uSbtb8lta6dCg1E/EzX59BhP/nVbHCfXqEiRNVKSrrh+Q6ObbTN+yXSO
AV4IpJlMurXKrM5MgXD0zbP+EIXNXQlR46yw0T8EJEv3c3S9lrfr6/oP8UKTDANDahLIWi/jBchM
VmveMBjfg9lZfy3upqPqNq8koQFpkcu78f+DI/6xRzeogBCEMmqUxaF5Lp4bP7pPHetsgZ61cYSA
h5tnf7UPY5QbVhrcsOzhhpb8OooyCD55zNhsR/+wQPmgpK+50mNIM+j0H73iK3jzGrl3/RvxbFC+
p2VDKhadgZq8BiGFxu/7sI5//Hc2yE7urg1Tj7EMDd5XDmYorIMbydqxnXilif+QWnzsF1nrzo48
JIIErrgUeE3MpzmNnz6Uh+4oP5Wn4rYCe1TNfVWS7fn0fgcP0b893KTup74pakWZMjOwKhudV1Lx
xQR6sDyokl0H5CmrPl7fTN6horVDqwmlr2gATVASdCcSbIcb83l7WH3yhNUf0//y41H3VdmsIG7X
gdDPrS9lciQlRiPlNBfIJXttF6k4kUidKQoSiEc2C7LJN0JZ26akOPrQOiIPSsw+tqYOwV/0ANCP
v3SSNSE8SxX5YrKOFKx04sj9qy/0YYI6U2BFF424Rp/8X0DU1MsP22MBbWsC04iciRdmeUuizpe0
TlKRZiW0wO5Q9T0SOYDhaD43XnabgZJOvy0534tnkDpoQ67FMsBvQlCtT3J51w+c32fnSB8bSJ2q
Ki+lBgXVIZCHF2H9komnOeudrOT069ix78MMlftJ5WoliozrQlgxrd1/0VfgQFbnujfwjFDnZ9X7
SszlYgh0FKAVpXPq1XLr/Pm6FXJCPp+gj6VQJ0hHBajuY/BuJMVkJ4o3GaOt90cruum2l8U6D/nh
ukHOJ6J7afoASsK2AoxtwN6lht1LptMbP3q+vhA7OPxZGs16VFqJXLREukN5qgLlVD4S9T7Ibzoa
hoIbUEpkEIKz7o1/MAp/fY2cT/c+P7W7T6S5bwfwFi1BWTy1+Wsmv7Xdl+sm2DMGYCH/dzh6LxDv
bKh5p4px3uShEr/DnYn2xWI41Y0gOvlJ9DVgO+cb/bGZ7Yj39uGtj4obm1Imy7wU4JMCOQdgwuXL
z8IWHge780hlvcMQzF9NG1q79ZK/abfedhT6VDAXFEzyEwTslSzsdLdcePgudvr+sa1UBOkTdK2U
FUi96NwFyGpezO+ZazlyIKGSbx0UKDoUi50+FWceTJd3MKigYmojrssKJ1Eq38oxt6F+l08gouEO
V3COPC0P0C5tPnUzxh2sYxZMbn7sX7TRX++TWyGUnMjuwOA2Hq1njKOdeKMxvEVS4Sbf5BZtLB3o
keafaVGdRf+6Gm9q/3T9dHAclO6OqBPaoKUCoa9m+R3V502AViIvhePcZXT3I92KOVMIHtdqHsTo
Z13wmDg534ludGTNImYaeZRMPpn7AudeaQs+Bi5TsOP2TmXahqfHrrSCLSz3841PbExeIlcuB7r1
sUKJDuV6MNV1oCdTX6BQdG8CaDadq4POuVL/w0vzz8FTqJiigcjGmkZUsfFaftfgRdfVST0jhorg
6vcnQBQQ0bjNAs4loVBhBUOzohItCNWDDw2hE5KFJx1mkVFixK4ndLVoDKd+5A28QS3GUdDfOaOB
6lSIpsBlQDP6KC/MporDFsTe0vC11CwbMc7Rq2/XDwMjpF0YohKJsV3RCjews2YaoNpsq4VfjLep
+rPWjrEycu4+FtgT5lRZ1ETVUCx6MldP6z4fooRM3MXHNrczd5w88c6EoFUTisfkrGAU7st6uL5I
9m5+WCX/vrseln5uKq3fOgyjb8NLaUTZwaq0u0kYDHtMRl6NjIXPAN+3BMpvrFA0ZMpeUuhxJaYx
WSUmOO5QpXAKH/TKxu1gC2cJ832pG9/JmATgkoAzghtMQ8AGdE+gy9YpxxmjJRv1QgAi87d8WN7n
dNoD7mLo0hNqZ2Amcz7TBCMYXRilnAgcDcW0ZUTozbIlH00RQMg1n3BXzsBoBskNHBehgYw+VAfZ
sK9/XVa2A9In1ZQhdiDiKyuXn1eLxmEzuxRwmNfJJXbzswhSd+ORTFMSFeHCWUvwJfGCPIth48Iw
FZZyjBKrW2luQa/hkU6mykpnld67zf8HPg9GNAJE2gTXhQGJIt2g+ijCGDWthUdmmATSVzOEEMzN
qjvTF+V29ct781g8zM9I635o99f3l3GXQbMICHMRbLI6aIQvtzcSzWgVwGQcyMZNIwh2qm5/ExaA
oFNA1WRKElh4L00kurZNaz/o75zIKg7LEgHGBDry2SfTsCjrqa4JfjROXGCV9ghE4Y9d6gOa1WQZ
wtqUgfmNbKlyzA/GucUViloi4jpvmYwrE+YgFg7KbrAS0FRHpCmgdmmfAv9BxK7BBwm5NuNg4gHf
ch67zBgkSZZkitAjwtehvpoSl4ol1RlsHc6kUFo+KsfyV5CD8mNz2vvhgJo67i5e/ZIVavdmqRxu
M5Kxq2QAqMskcfokRFffbdS3ulvc617JMWRRp6GXQWq4tGsUrKblmZVXr7GjJ6Wz6Rz3ZxUAdbDJ
quDqxny9RZfGSr0yikqTNzAUrE5yb9xkoHt1m6OQ2yTh6R7WL7zxBNZR35ukPl4B6a6+XjBrNZqD
n2vzWz1BEWye8MxH96jNOdU/1qWBp6ICZT8LWpP0c9GahDkTqzkP5SV10lZ0IfV3HOaR88nYx21n
hzpu9bTGiaLOWzA3DqF6gGb4abs1vhFJRpQvOEeAuYkKFoSAiWNAi64nipQ2S47vJkXfKzMc01tN
rFCcu9H7X9d9kVE9xT0A7kGogKoI0SaVKMrKbIwSeJTfRzanU+n1vxDL/NHVnO3XesMbvCD7dJl6
X5qj8gv00eUiVsFbkFnR4rcgIXGj1ah44YoULT+ZgUwnhklERGaD6kXMTS9F0iShW+UPq09A9uWh
dePxQETlBZf3xmUcNCxrZ48qonaNVq+GMqWhINlyuJwQsJyfyoGMopX3GFg48ILVZ7+/NEhdO6ma
to0UDWk4md8N7ThkliOOvP7550B1aYRy+nYAHbueiWlY17WzGRBKyCtH65GT8AqcjJh/aYpywyWR
Y7mOMXOUv86e7KVh8hS/gKogPUi32kH2MzwG1cGOXYwetbzpIxKTrnkL5ZTW0mV6soH4WKwyW9Z9
xdjsav6ZC+dF+tpwFZc+55xIhpCSQHIPqjBgOL1MGcwpVYACNiaSe2VBFxg36S/dXVCkkG39vjtO
ISiGfPlYOZHT8CbTma66s04XKq3ESnWrEXNQ3aurM6Q2YUJOfMvpv2amU2MOKud2qFmn3pIkPJws
aAyCj4FasVqWuUGUG43tFuQytrZMnEz6c8TEnu4sUHsqCoYRF7IWBd18MymrDWrT1Pi5Tr8LHoDx
PdWhvWVnii7CjF1eQwcWrqoelhPRwExe26CErDtvfIa9a5DfxU0giirdS1uqUssFA8p/4niCcr2t
DrwDzrjWyLYZECmHbuhnRY+inSDLBuEVyLxuULMpfLQVIMMLpQXoJp55VTLmKcecpAxeM12D6BIV
tZoxH6xCe4cARQe4vbdgGCR6W6CMriCri501IUoBwTD+jXvsDFORrLC6prKSEWFlAJ1qf+jMZ3HA
HO+54/UBGHUCbCkmgDHKiJlQha6ftYXRJY0yWIEob9FxtpJNc2dhHoCrqqq5dMZKTScvzSzlYM6y
cG/2w+LHc7kF8KzlecET+HtXa8XTrOXK4BTLxO2YsuI6VOkNCWKu5PtTxxHqScaIAlGP+pfobK4Z
Jo6Ye4mbO2WQ/6N4ud/8Wv9CeBe2dlapI5or4EQyrAi3SZ6dynV0B1M/pmbqcjIaZij4sEMHuGTU
x3mTijlIThPgbSBqeFFuonvtcQonzwizYwnmtvbH8HbdLutGBmpIlBUQiqNSRKUc2jLWkKWf9EAm
qoOx8Nxs+Re103iRjhkVdnaoVGMBPUsnJpkYbGpiK5Grmn93RexMUMc0zTutH/Vkxpu2fxW9AhOK
4r3gycHgqbiXsl9cUS/eoqjzaSVJ1eg9IPdyFqTKo6BwyrC8j0OlFwmaEOBhbVBzxo8P3prWIKl6
uO4AvDVQWYS0jDHmioE2HDBeUwg35sYTGOetgnj+rhg46rWkprKShnlj3EbR4MpTYeegP7i+EEbN
Gid19/2p+KCruToLy4QBhG8FxhHK77KD2ZwnkkJnrwlQAqfB4dfimFFpZ5WKD828LG0NbbegRFIy
KUdTxuzO8NxvA+cyYBraRWjqBPUzTmnTpXMg1FAyV14ifK9RO8o82VZmIFI0EMoDnAE6SWpB/ZRq
K0gQi1AGsnGocmcCV4TZGk9Ku4ZTY3mcz0b+7k+JyR97SBku3UMWUqPJlTk6EkBbi6Zwc7MhqcTE
WvhX1PVwElQWVGg6mwBIU+6O691QN7FbA/Oc3m4/N6RCqNC4keQCxA6BMy5XPvN8acgdLB0ZBH7/
cnnLUKr6UvWIEYaT3xKFpvwA1LIJQY+QVITyu9FW/rm+p6yXgfVhkwaAt4tulboiVGFVOBEah5jD
nfxBvpt0vzf967YYNdnLC5I63m1dGrGMweJAVMSvK3Tw6skA7se6s5ruTuhfhFrw+3T4isbO8xhL
nBDJ3N6P40fXaMHOjtLfPGNKvPnZFL9Mbq2bE73oN7kiaGuTjim0mA8Q+fyufCWSeIKneWbraoce
GqbFgQfM4YUygzrrS56MczxJFd6Vm7+4ll+H0s10I90OnuSIpyYcXmKfR+LK3koLoySaBo55g/z7
Lk5nSlyn0pybQVrfJu2XtOEEaGZgMWQTPy9rRFn08veLba4Foa7LUOueFMFP2jAbfqsiWmAjD0PI
XMrOFHUVgCozbWUZsbICMhsTNzNnKcxYbOhIk1ULj6r3bHq3VVGCh0KuAm7eTHnuYch3fY4GpXEy
YbhbhJEH/OWZo4JWYejlUrbIQfO21O16yR4iy/RqffGLUuBcM4zmDs4zxsEV9LNQyqbf+RDUBhfa
FNeAvZW3iaPdZP5wXI6GVwZtINvqsQLhSMElHWGu8cMsnf9OtTV2hoxzlg6YDRUObfYi988az8nZ
R4tUEhCKVTDdUV5Yi4NQTBNwSGOoHzRfQsnL2mywZ2S/J0imEJngzIkLW+YRkTADyc4w5ZMlauWr
quVIT3WlD6ZZEY6FuK62Ikmqy4nJJNWl7lRUENE5goeihUS/wc0WeNasWIqws2wddV+M5jS2tGFW
BvMkQNAq9wAiXbfJWB5MQvISL2UL4qhU9EgMRVinRU/CXr9Z1ft0uWmm/3+qKkG6RAc1JqITVEwu
A4gC6uVcAVNCiLKbrRUPNf8Nwdw4GbkPcO6mBdbYSxNxium9Ic7BgHsHjIXT3EX3udNC9ko8ibb4
hSsCx/B60un7X3t0g8roJ3ESi7wOhFkPrdh05qx5Gevcb431xtKa17GAPOZiPs8tBJiUxoPs0+8R
hz+F2n0cxTcFwDTXPySrFHDxN1HbrLUg2a41VcCNN3uiZxxb3HdyQNpYsi9ifBkg/OfrNpnOs9sG
6r6TQUZQzUhFg0hX7XbRzqLU2+02ccI241rAygwiVijqiHBUqrlBlLhRe0ENtupNi1yTC8Vjfk5k
lRJIrmURsr2X7lOYklxNw1Zh8s62fkYhqU0lvvZonuafk9ch3VugleTy1CCY69qZpUJLno1tvK5a
GpqochPdLC4eiHyATwEFwvF4FhDBUVqsUKzLHrLqWRaq37IECEeMjQXGy4aO4wnD5Ye/W9CHOerC
M9dNaXNZBa+bKgN6d7+pHIdj1ZPRhybIGNSzZXT3L79UpyrgdJf1JZgxtw4KD094hDhXMLpEWRlq
j2ceJIb1jfYGKdeYRnUFRGfG/dbex+NZ4Mn6sI7Q/vcpHwAiw5D0CWXX2rwxhvulu52i4/VT+n4H
016ANyEgNoosfQZEJJqFBE7HEPDyMzrgxXTUg+VH4YJLw/tJMK5DaHwjO1h58xEJxHXrrJsbmvco
+OqyhQIgDYvIcwzhq+AWCq2jAvFD5MWQbX+YjqboRyClPpF5TPCl8EeEmFurEr4hWVWgsUBdCrK5
5rmelWKgDY42HOX0tHEF6cnn+bS1HzbomSdZVbNNUqHNOTuk/JcAq5AuTn4ofkBV7bBiUwuveWkH
W0LplRfxmb5pWgpEYwmCioZPZUkmlHm+puEYmt/MB8LBWXolelhF+T62zkctMC1aeBQDWSOCVoHa
0qyDuAHohOdgGHR7ar73zeFvvOXDAn2zFuaoldKQ1KFmW9CdUh2AeGunu5kc6LlCF68P1JvC4VXs
Oet6fyzvHgZJlVeROmNdS/91WE5pwmmxvyMDPvnJblnUTdnGQ6XV1pSEyUk9kDg8eoqdAHAi+fHN
eEiAjhbvlIfRzR67V1JfaBwu5I2VJEGKHl0CHAhIvVF/Q9II1hJXePHXHvCveJ1mYIjFFQcnbR6S
UOPc2qx2DxAuH/aowq5Za5046YmIwr+JsIOA48Yvo09EcgVXebvuOMTzPm/whzHyhXdfEGAJc60h
GBCu1T/K9E+ZSvfruhj2lBl2MW+2DtRGPVhP160y1wggHYT5oOsJmh8q6epQsZojxcCYz5nQRhDF
VeNRBd5lDAi7Hscaa5F7a9QXHLMkAZZS2rCjI8baSStlApU/Winz23awAJDqnO5lvJntJORhAFjY
DVxUH0ulPqecTl0/pojji/RvRdvMTX8pZ/Uuvid0lrzkhZWUkdzSwM5iUozGMptD2RtmXaaY8Czd
fCydZvmWtDel5F3fVVYIl/HzAPZYCsIatanFMkOVa4TMiThs9iLcCRvGMNA2hhq3E01h3BT+dYPM
hWFsjyhHEuFqcm/tXHXr+jaCKN0WDEVlr9oXrfCMJrbj/G/edmjQ/DFEJUutsEaWMAHAD4awuj3l
6+2w/MXbTpZFCIrqqqThnr1cC9jS9DGeUiOI86dc8SP1n+t7xSpTQq/0wwB1rttt2aDDKoEjZfPM
+vtmBZqs2Glxm6mTLUWCa43nqnnkpi2s5EHGexX7B5gl0IiXC1uKYU63rFoCjO7PWyhPN0v7wlkb
2Rw6Zu1tUJ43RpOia4CSYWBaiL30ODxhWBHMLF11ANILVW3eGWYvCp1YPAbQhTepzdyGuhnWeksx
u3+qRBcKiwIPnMQzQf5959yoA1hJQeoJYncailPZgKPItK9vHDMMQjjrf5dB+XVabmMupkCR5XPk
z/nBzI/FEvlC4lmdYS/Jz1riWGQHP9BIWRgyUESFFnXQ5i1Ls5TMGXhVoPk5iNAEZ71fHIAxfOue
B1zj2qPOVZbJSZJVKB1G71hKwv+fntVn7eFfkDL98fqOMt9VgPf+WR/lGTmQqKsQWRVQsBuA6eMB
4DJPAwx/djFx8K068wp6zG+IcpCOorVoiHRyHgvGOmWDkIRFX38VsxKth95rlPIxbcxfG/AL4ia4
XcOZ4mDvK2Q/YRk0pKh6XbonoHq5AlZNwN7H+hCZvqjNbqvWNrhJXXPQz7nmjvFybMonaVTdXJOP
Rs4r1TKPyMffQJdMl9iMJkshBfv+1EqNDUd3apV3rbE/qYrbE28vSADR0uzRtChqp9Qk/Zrc8tb8
bfkbRCsGr1pcvJVRz+Di/JkfVUOWYGGUAfrIVKEmm0BgZG4o1KgHkDgqPuHdGW6SH8lv/Y6kfbEv
ApzuFUfAU3yedeKin6KppkLbQTEshDfqJS3hKdRkAm67pe4PEHg5lxXvdcJeH7jVQMSMq8GiAo9Q
ZYKgp1AKVQ9dgPGJw+gnR2CXOHke00G0DzNUzWHZom7eoh5Vmw04XAwrDLktc0H25Hb5vF8fVqj9
qoZhtTCZtoLJAAqHbuULnvqsHJJj7scuT56C+XFAQ6IREn4V0LzLcwd6WUUUqtECovl+WStMR3Ma
iu+TXp+Ws7NALUfNMtRpSP9DPkB2w8P3sVunPOdAmCmhclYAPFpv34seKAyDDfSd0PFc3q03Wdjy
Dh/zC+7+GCrMZKuuoi0HWNZSvg0LBuCqf+L51/WYzbFBHzY1nlrRauY1mKLNKeXWXq3vM5dNgeQ5
V7aV5sXLq1IHYy4ecYQWPT/GYQrBAeA2gZzrOY9k3oKIw+5SB23RKgT9zgpA9W5XbeJ0WdBab9d3
jZntA+aOVqaKmUGDulgBWxCgk4KaK9qANmonmd0K/Z1ZY25/BCcaSGAbY+V8Kabz72xSl6tkIeGf
Kpy0ufyljLddzUNW8gyQnd3tXBM1qiDX0xaU8VcVOcrwfH3TeL9Pxb1+UuMyAzY7mLBP4/Jl5vWY
2e9oC+Uy5Ie4Puh2fSdJhd5gFgdjuiXQFstRiu3lEQpWol/7FmT43OsrYsjVkVmVD4OUs3WLkFly
9q46RAhQMbJ61wCNCkS2YveZDQItB0JLhyI7tF8yD4gWXvVOISGPPlm4mtF0Q+2OMDRdfrQkz7ak
W2p4RT10T8PYNLVXZGacuIkeJ7WTDEX3LRdXE2/6JhMXBwT3Y2mPsbYA+JJA6dTWq608NnHb3a56
Kb1Jpaa6vaYpnmys8nHa+slrN6G5T/olEQ5TNUWLI1byJAPK14LiYF4Uxc+jNj3noKB9scZtfjF7
tYLak1ArUHhsx0SzY4juBoI5pgMYNGqzsrthrqCctiKK1m2GDeugyBtzUjVWNNhvD/WBpLlrmlEc
jWATfDQNZ+v7ZL5edwKmCdQxMZCCIVv4wuUXkM1KW6cIGUNsQGakaj2p2jz00O3rZphJJ5BSf+xQ
xzPS8jgRMXgC4j7hCUxSx8itbioQtL0rB0UOT7iVty7quCZ6v4lSORlBUTmj9bhM50j0OGtieu9u
TdSFXgPREKd6DLWFMH3cXOUGXOCY3FWD8Wf1qoDXsXHmY71BLozXkfkP26nK4LGQJci3UNtZ4KgM
aPdCGDRsgsrFdODt/Na6/9Zhmh3ek5YV/RTtwx61nZk5tgVQ60gsm4fKeFb+/yRg4B/Z/T61laDy
1sVu66G1VD8lyp28/OZ2+XlLoJIjSdhKSdz0OliW16W9RaP8ujswPQ5FEnwM3YS8A7VFQHenhlxi
SkHQjyjh21HsZVnOOUfMRSC9tzAUKusImpfHtQBURy7kpg46+dcgPmNG4foi2I71x8AnSGOmbopU
WsCyrIfBJa8XgNQP4j1a2wHeLndcwjzWcwIVR4yo4P86spHLBa1lHKEcKYxB4w5fK3CjhtaT7KDl
8ZKAetj63n8VfklQS9Fv+G815hfb2aY8Iu10ySgrMotR/srqr6UE7kO9cDg7Sr77pzsO5xRTJYCn
fdKsqsyy6iTM/EF9phodPYSOeqgZ9qwhKx9d0Z0O0q/Un488hTH2zn7Ype5W3WwnPNbWKYgFiKbV
BVQG3tJZspfMstXmThVqj1sjYrrnbq3UhaUP0aDGOeh7IRNpL+U/fcTxT2bIxcsWNBemJOKRe+ku
Wb0IpVQtc2DUmOdyrS3RXjZdTDDfoc2WYHeSLKV2kgLXyfmOzM/4YZnucipttswCgIbhJr9u7Zeq
XTxTCOtIP1z3F9YWqiL6tYDcAu1BV0bivJplS4QdTfqdl99Fwb3++8wTvjdA+UW7WlUOfrh/ccOJ
3yX0TkxXfba+/YsdruMiuljPp71ByilMNU3NNUH5WrMnt7knqOU4MML6ia8p9R8WhzYwAICyBrb7
S/9oWlnTknpOoaqnP5A0A4ptTnTMgwVjqIBIc1KAd9gNfbgxxfvHHnUP91Pf6ZBux6Xy1Tyg8+1K
J+k4QJwL1OIYjw4hC+6bdwhfxxT0pjK498onIxid5qS8NzghNMA5IaygBioP0GfjPwP0AZc7IMdQ
JcPtkYeFAIJn4diWsif2CccK87GyN0MtfKpKQVDzYgqyAG97BYAKzSN0JTrab39X19pbo+7WTDZL
fW2yLWiHHxZ0ZHhFLeahM00ZSp6AVyJKX25aN05FgUYVKCaFyDHS6lTKBo8QjBWPgd7/Y4N6dVdN
pCVQmSzwvIsO7UPqabGt3GZP6r31LgxOqCv6Lwp6puatxTNOfvyTn+6MU14hpKuZDAuiingQfxPo
qAnVxOzVgL4GSl0+t3bPKjEAA4VhehVJikEXXuM2aTKtfu/1VyfBsotnDSKDBI1neMLL+LX53jxC
uf6u4BOtkG9FLxXU8ZaGUynqBq3htU3gHdGMMgsnHEkDEqUlLlqozhLpdTDcca4F1nHbW6Pyl1iQ
uqFLiyWQYlds/Fy84TIrMtFD6L8p8EuoJaCwfOmd8hwbZmTkS9D5EJPzyGh9hCQi8QegYi0IsszH
7IHrMqwzoaFsjll+E6VznTrha9PPctqiSlR9HVw9rPwamB7lFly2QXJsDoUjPnJuJtblvrdInfIm
a7Spb7FOjGlLP7tgRq2SBFDLwVFpOmRLfTAndnXODrxWDPMz7hZLfUalqdRsjswqGKvf25aD1PuL
yJtj5m0olW42ldwvo96BQnIbAsMS8ZBajte3kGeCSo80PUqMskc3dZN/m9MbNK6u/z4rCdp9IXpk
Je3gKVBOwO9bdg34bjoecshStn9R99iboVKUalzKGVqGWbiuQaPpdoU5bHPhvXU435zGAjVW34Fg
TEpDCVy8qxSdZGt7HJOMQ7/H/CamqhLOSeR0KuXVSHwAzZYhxlFImWZrMSRXAW/nFiNYER4jAZaC
pAfgUDrs5UrSblluVXhmqKHlgxTca7zZXzwNk4MRV0+YmQDs7VEnJo3rukmt+V2/+EQUqgxPeSCS
Bf+X+5812QFU+8fq6LNjiUMCWPQcdD8rDHL8BiW+g0lcF4R+gRSK92kArVzUKnnqD0wf2dmlDlSi
1nKrSnB4IYLGRKva0yw6vfj9+rFipq0aZvtwXxFSE7qP0cZxnwD4DXZ8d/YMv3fKF5AGArsPBQg8
DVVOo4j98SA9B9o3HdPTn3BFlpwq5TQIQV+KyXMVCw2UhlTQd7a9/GOpGtVeVAjxFJIG9S0pHcF8
rILXcALpXy7P2Stn+cywsvtzqKtGlsCabuTxO6xq+TmiFt3dZe5w08720jjg2AJbKkRSrGeuPgDr
cOKsAJELYDimyKnDiaLnukx1FR3lwwAq8zTscKcG2yEPdD8Li3PywuOYYO49uBhwpSoICijfXd7m
EySlanNArjlAcI2g7NOzcl4cQgBhubysk+W/e2NUYgudxwLEGR1KHDWITeYoBmPZaNnG2PBq+cwj
iiOIFQGXrogGdUSrJjHyhnDfG08D+O0A1nhRRA/DO1NYnyRngASCdt9njto5PCYAVmqN0RrSVQXH
gk6P/21KlwiNgZkhU2ucLsWA6mCJT+qoHrT+hwB0VK88AqD4dN1tmXu7s0p5rSZVlWZNgOBI0uuc
30JNUys5NUX2pu5sUP4pLxU4SLL3x/riyh7Bj+pu7AlApbxPhcNlrJMQ8LJatpPu7FLRXVhLReoW
0CtlnTsElU+q9fpTciRQmL9r9u+/H+U6ejn2RTHg+2XJo6W8JN1rzCt7sD8WpuYw6IVhL5pJu63N
JdMmKMYlZm6rreb0USDHb9c9ghnHMZwtEXF6XcGA5eXZzkyjHOtYR4cYqXo4HwjLj4Kix2/oWkPw
OXL+ggJB+jCIxV0alMW5i1RUV0IQ8Nui4DTj8/UlsQIkZo4wt4D5P7wCqAAiK8kwzTVR2pOf4+Zh
kv3rv8+E6GDcFZxrwO8DUEIZmPSlqAoLDDXyw/jbDAligfCiKN/ywArBPR7ykCUsThxpb5FkUrtO
sT5HRhubSgUCNjIuULiYEL1NMbnZoGRpm0//SpkU/OtbOYAXwb6+YpYn7s2THd+ZT8x+XvqyjiGW
akuDbZp32chJOZlzcHsbdGgqdQuswNIaLKg1aMcN3bb0MISjSyREMWflmI/ckMFbFxWqjKVUOwwt
TQAGTSfxrHzJHf1dmSuI7BoEMOmP/oYHqSG/Sb/1CecxZJJwDDBfc7mXKPZGXdIa2Mt+QTcW0p3V
8Dan0iGNX69/NeY5AAsmZocgbwviUcrSAJrDoVGNQM2eDO2sNffXf58ZccGZaiiAVSkWrrJLA4WQ
pIWWaHOg2UVQPuJhdR7Ii/eZzEEYwXVrzG+FlQDyjasa+e2lsRZzxNXQ4Z2opW9m8oJCja1x4QXk
5H76OB9G6Ip5N2pmNnQT0MpPOhicJWhyoa88Q8YW1PcvPOgb0xV21qgPVMlVr2fSiCU1rVsm52QB
TcWkutbEqaVx9o4ubRkWyiJa0iyBYt7po1tngIOYnIuE6W27xVAharZSaNGYTRGmwIlZkieA/vq6
BzAtmCLuKAV2ZJoTXraGuIqNIg/jsnrK+smdFul43QSrnGPsTFCLyGR1GusIOcSqzh0evpO9Ltm5
3pBba403loN33R779t0ZpI5QrvVWCRaPBdO/m58eK7d+iZ5TMOyJoM+Zj/mP6/bYW4gbSwJuAh1Z
an3aNCmJDBXhsGme0+VB+qtBT0z8/jFArUcsInGcW8UKWoxKiR4A15iqebOcAs3Y9g2E4DcDj4mK
6dyYkyWwIEI/TK2pX7qosiaU4KL+VAo/t8WNOw7ETWbu284GtazOsNZZnyD6AWYIXLK6Od/0hdEf
5VFQvxGxNj/eJs0R5ak6bFvbPihm2v1up7w5QjreauxhGszqEJulENsAMc1LOEybdMzATT84k2Su
t1WJoqxTW5r6MPVja9rJusQv2tolD1CP1DXOYXpPUj6Fut2SyLbu7nQoOFTqlkNvaUDNWQXxROLn
Tv8qO5Lb3PW/QJvjt8/CQ/vP8r32q7P1zAOEvLcFr/0F1O0rlENsVCL+guTUnKBUeaeHyxNJP82n
4lZ4rM8lBBGr751d+kkoPF8/CcwKNQYi/7gN9VyI1mLS4w1ttwYwcgxgZj4eXMf6YHlEY7ezzZs8
dyxur4udPO7sUvd/UQLAq1aChXG+9BWsB15/nleon2Wv1qHw1u4Qc5k1mai5/Vqpu1PTWmiqzkoV
WMfpZ/md4OagdpU5xm3+a7gRn6I7UHE44o/xh4YeH6dywzmfOpXvo1ZfmV2C6ZW6H+yiqp01QjP/
6frn5BxQmlgvKwaljQADDefleyuVrhT9DZxot4f0q0Ioldj8H9KubLlxHNl+ESNIcH/lIoqSLFt2
eal+YdTKfd/59ffAfadMwxxh2j0d0Q/TEU4BzEwkEifPUQdM7S4BKGYne8Fqrq9h8+a8NsFksiXp
e0Mf4JKjLUK7O79g3Pt7fEOVQVsnhuga8Fnzs/nT7DnHEO8TMeltkCFMU4gE04fRcDcp0Hmvkju9
0HkLpH52JeLZ95mgM/OxG9DaEUDyAYTHUfoxu62V7cIblKiP+r1pKz/SHC3ECjo8vHKLt0o23xAg
d3QJpO16/RJMly5wNeGW8wk3S7q36Gb1KQRRjATwEwV7OjCM9ge6gtJ3wQ12srdQeaFLevspoQbA
flZWmZySmHU86FAROwQ3dD9RId3kpwpUqc0Nl3ifOuG1b8jkEjTRFFDjIQ4UL/kyu6M3HTWndQwL
VFlfYuczs2+rpbHPN0ZKStylVEhfkTuUNBi8jKyWlDbnu23lD0MEoSFgXRA1+TC/rqnJkGt6ehAK
S+0t9YdiF3iQqJ7lv7RbTJaCL547L7LlK2ubTPlPmryslDnFcLkyWYEIQl3htlLOIW/G4qMdEASh
4ENdJqtACzDeEcqhWCp4YvbLvNsLVenUeeuQnuxadeFFOP3N773jvS3GO+Y0KSDNJiZgn8y+ZJFx
ypPR7tsUXNnx8gzRhh3ohC2hitwpTx2x4KkTfvyO7+yz33GEwGLbdZg+XgD99KCBLftKmZa8ZZLr
y2Sv1oqxSFqc1mB8cujzdgr6BnLXOvQEH4/ckPt4K3m/KPprVqVaoct9FwdphDYFpcMzz+ouc4zR
QrfiVUF8xrkKWvDI5c0Xbu8mTmgwkIOficWHplO1zF2J/ri53In5t8C4XA+7zb+PmxyIcGVc69lG
mqkCJQ/2OMlXgnOn3oba4/W///q5WXcE265Gu+yA6rMLCMA9VpO2A4+5B4UEKvGJHrR56Dxed2Kj
F4KXMDqaIKEpCJwrPXxW36hclHyCUk8GRoFlByqivXqvwVbrq/ZniP3fG2NOsiEEklrPMnyX0NNl
XwJam3Buwh8Py/cmmPI4HI04M6cO1PN95Ehpf9Kn3q6nyeV8oY/HyXs7THKSOmA2wP8AZXePCr2V
nnrfCpZ5M7klCGamxNJ4OYq3MiZFNeAhIk2rQQ+s8U05dqTFLgce6HPTCFoU0FOBQgec+707qOXY
KKaAWcC8+RkGe9M4jjxN3o2bBLYO+lvo71FMvcGUi3WWVk0JAVOUi8It1H0AaDOREZLzggd00RI+
UUC9N8gsaqjLVBaXPMETrGcsL5ngaiqnDUw/94eApXJMKv6FhhGT6npNqEK1kpKDlmPECyJixe+o
cRM4ATG/qRHvM22HLVRNwBZAGfTZV+wMbONq3gBkluipNbV2ueyX+lCaJagrrAxMmUUZWWaN8eIE
Q7/frjv/VvpDQ9OkDS1ABdmp5qUpupkOKfgZ9Fir5+YTj9T4YG8GWGAu6fpBSaEt6IuXOrNmV4bG
HxoQUm6Fp/RE1X16CROBgd1zh2c4a2OfjNNR6LJwNsEqjKnRS/2k2JJFddq6g/aQfYMAlffP5xDf
L5ZxHcwJxRkRwvQw4VXe1Hq7R+YK0/vr32wzsFdbygRdOUJyR2uM9JDgUS4TwakSDE7W8iCx28G9
ssPEWmZ2YifHoumH3xroo0979Zx7sU1Zf8YHfDKXByfbqhKB3QbbPyUbA7CDyVhtXJTKKINuJ/8d
N6otpw8iNBDizLq+gRstTwM5680Qk39No58IOJsK4I+lHR7dH7XRngVLvO0d+anCnSVxuGLfW6fM
yiYb5sYSjqUuR0AY7XuX1lCUuYkKGMl45Be4l5aN5tK7NbLjt6E4alUwB8khhkrLgc7Ta3fVcUJf
d94pwMgouxyymjwi462YW6+SiYB6HMcunpvcV5uXKXlZeB073t9nfH8Yw7iEwg9kl0lr5a1iqQKn
V8SzwHh9oWVGLiq14E9JaRHlOat4XMWbGX+9STTAV4Wa3uq1KmUzfUqlVISZg1xvotFIRbrQnOKp
dG0G8toeW6vBVD+3QuijQ3UDzVBbAnKp7ZRbXWutMpjOhRDbSoz5/Th9GBXdjVu8zpjLCeBL+3ro
beWu9U9harqplaZ2ErXcL+QYFOxhjoEaq5D0WrMgSpD+vm7tv+w00OlUMA9TRMxOYwRBMhsNZ2vt
DlDqBDeno55Dn/o+Xwdne21vxphtxp1PL820xWddfK37kQCb1PAmCLa9880Gs38gxNWLQFs0vwAV
rlB/H9Tn61v2eiqy5Q/QQH+2jEnCUj8VqIkwszheFKohRwnsSeKEv0LcXF6BLPa8l1w1xYA1FTk3
nYIri7adKyH1gx+iyiCaeB8gmV4NuA5W0UG6VS6VP3qlDbR/9RoiZM/nmPgvyfLNIHMg6GqwSIC5
9JizLXzMpOLtP/XiGzy8ij3kI0M7daA4XlkYtfvUdv+xzHYLpFotJLGAh5qRFXiyk1/AA3eW7sHx
gvkG80ZxGtewsvsS8wbzRThFvF+w7VFvP4BpARnRNIf9hL2eQjx2dDkSg3t9jdtx8WaBORNUPZ4G
dawNX57DwSOJInnSUqJ9gAd1znb+l4B/s8WcD0ag9AWoZAoI1VY+caXv2p3iaGgM1l+jAzexbhcs
b9aYswI654JkhCSBSqA1/Fh2OogRq442P11gr00wMZ4a8OWIR5kXIryvxiS2KZySwGj13O/N5wr3
/eUfY8lp9fC2MiaXhZGZxGIKqGsznwXhqAQ3Uu9cdwte0L2+RayPwakrqgKPi39Tb7vhQZGtDiOe
d+2OfrESxK6g/e4EoFl5bsJJMCzjj5bHhjhUmokrf0nHJf6SdYvc1idtlz8E7vSV99TH+1xMfpmT
NK7CoR98oHKsHIS1Eud7cTyRvWbFTaxpS6r2fhNkVmy8JOZuFGUn4gEgeAHGXqpmQamyUpQw0NnF
4KYVZEyZlIdBKZyEVhVKllduDl3CRjDdSQtvpDp19SDgvIZz9pPt2kH+u62ktAPHnvjV7BTb0It/
6SKsYmuSdKqqlqgDG0c5UGRR6TV70Y9942W4MX3u/YD3BemSV9EQ1CCdMgLcDxonuKkGK0A3hZKC
mq56UV4kKIIhlXAfADYwb+8CnTCJJJOLeRIHLJM2dsXaKpG7TFsH2Rco8DFl3TxmjxGnw8J1Iia7
LMsUg8pe68F93JzA9GAnO80Hs5pf7oSvPEEezvHzSv+02thcIH2uparsL+UtSY5EuKm5XEc8G0zB
0ppqP0XmMPnFqc0sjHYGBzRyQPRXuVp7EHdUgqERLN6D8H+p7P+kacLklVKtexIJEMlMYmqV2Pke
QxeY3AtMq3hS7cQNnU9Ier9zGZZUP8j13hwHfL1XrQlKDA8tUDt7IjtIeqMtwDkmtt5zVkfRB6FC
qdaGhuA9BcwyT0K27MZCvhFnYlhqMN3mQnDqQF4jROOXSkTbtvznA2jvl8uULyGkU9TJqEa/z3+P
wxdN4SDjOLlMZkoWBZSRGFyvwdmGWYO8w5gBebi+hRzvZDvBWpWUWdGpxQEMdLtS6I+tNj0UIfl6
3QwvrGX6O1aRFsRxDP6BdPYl8G8vjgRQcvcMrK6V3pE9j5Satygmh6RxIippXKPXRoD1FB8ESl4U
mc71NfGsMPetRgPzXBybGDtpoacS35Ly1oy4DQFOOcICcrWmbeVmHFK/+9E5DQYHgAE6Z8fW6U/T
DVXfub4ozlHDKpSBIQJPVcGo+KKOF/rML+eXPAUbdLS/boezeawqmUaEGfNureCPhnAUxtGOtN7t
gP68boazHIW5wZiROAZN2Q1+TW5MaMqJZyF2ypqzaZwwVZg0AKFuALkmEJIo0M0cpvSSVwVvbmUz
1REI0oEeCQ8qr33LVQBhlj6Z+iyP/DKJ/kqE6a4tTmJsqabTzXYExNRiHvuudkrgl67v4eanWlmm
q19ZrgdV6nsZ9T7mRzHUdh9EJ2m+XLex+Z1WNuhvWNloF1MLyxGlRqkezcFT1cMc3yfc0YjNYFqZ
YRODPCemMWEqUPRmL4utCmNV0z55xhO8uMvAUcmjs9jOeyuLTJJIRzXTS4pdEvbBTbzPdt0x2PfQ
F+zQH/nnaBQcRytjTKlRFSX0E1Fv+Ebs60BrD5NgLVFsX/9WPH9gCouqlsG/Q7ugQbwX48sCI7PK
ubNsXwDflsJeWnpSTKWethHKwMKn+iIRyIq7498znKJTHVLnfxCEpIH6ocG1ssqkiyLJoDzUGDGV
7EE68tsb8jWNoXVEEfahwyOj566SSRyLNGmjCPJXtCS6k+ga3uAD8XkMT/OP5QDMklt5yS/l/vr3
28xWq0XSIFnFWq5Keam3SnKQQzSWoOVzX9U9D2nG20kmaZTtONTGiGY8FRV4RVrbHVThKQSl8GT/
+oo42YO9qIAtI9bqHM+yqvSzirw0fpLzX3XP6f7TUL3mHEzykGtBmGNtin3VuIEINOZ2/WA5pnPk
JPLu+oK2r16rb8Skjaavy2lK0fqrXqaXyoeWx066H/Y/8tNMm44Gpn+ixOEY3cyO0PNBLxywgA8z
zHmZkgm98hRif3+DHSLoFdwN9uxQNR3cUQTOVX1rR4EdkkFID/0lMGe/98QkCSOtGuPkEIQNkBS+
Hp6n6SQne3XpOUlrMxFTKTqM3uH9EDwm720hDZaNGs50cUFkd760j0SrcWdwLQ+XwuMNhG+5JFWZ
AFYPr/d4wX9vbpwwIS1MObjrSGSN1S40UzsynA7CIf/8q2H8UoJajwhsIGgR3luKlqULJ4OkcJX6
N5SHXYBUzpi3xq0PIBWRq4G+kT7e2WOOarBninmdBLqfl09i8bjwJOd4f5/ZuaWIoxS3OsPv4/00
PpafgA69+/1MaJVJClckQuNLxmOd3okB9IZ4xdpGJL2zwTh2NMZBS2pQRlESK0oOlN6Qn8tZOoDM
6aYHlOLfOgFzJs+tHGpJh+dx6YEcFFsD8Swp7AgqlpQ+ovjVc92O85nYN+tlNBBPKuTIWzyf1ffQ
b32ojrE/v5CXErotql994jUCm4oQNkywcaHD9t7Rw6pSQA8KEKyqxFY+vYgh57a99fb/zgLjeonW
ZSkGCiNMzgKQQsnYI2egPDkTcmBz4CtfbTVpACSCcCz+wb/ZZjPgyqVcynL62mIzwAd07CcLaE1/
cCV3SZ2yt2Yuj+HmpwNZgoZ7BPi5VMZZ0OBW9GUCD9HUXArxUeD1KzcKRCzqz99nRyrMNouzigDW
OETfWu2LOJoWaZ+vp72NowMwLMnAYQXpDJG9cqWBqDdKNwv7siztIDP9fugdsqQ3eJ5wpaQZeRG2
uaiVQaZqMpMmaGohgdzd7fASeK0Vg+av20t/xb7plU5xw+tNbp1Y75ZIP+OqTkvErgPdCDBKIC2n
F5XcU37WqADw0IqWIffhY9MrVgtkwqsNWzWZqz45dONDpt7MJqdI25gfAcHkygATXVoTmtnSFbU/
R3YIdt/hNjy2GE2nbGLmRTTxgkycgCIDPzFJTbktwetL8f8AmzOmh2HImxjSIAdyM+deejZx6zOc
aj/fDo0lvmRnOhLMa2VveszKKHPQaH0mjEsOkGVUfsmTyaq63o5j73ocbH61lRHmpMmh7lsBx5Yf
xOmvUPkhc/1+8yhTiELrC2CV2TwvQHWn1RYgbcdD76o7yJ3beIhL/cUle3DNceXON3dtZY+5grXa
GOZhUUDTYXicmmdpvpXqx0/s2coEvbusAotoeWli6jE8dITspbqmdFXOvzPBZItkqtpkRrcBJp56
ebdI3Dco6rLMbQSl5dt3YbJDFuRBU2UgRzYwoId5aTu5o7cExZFveihROMMTRSYUNi+WNhMvZG6g
iQJBlA/jGkYhgWBiQAtFDgurqHwtB1xT+QGVM9JE9vVd3PaFN1vMQSVX5rCMNCXFyq4bYsvAkJnC
CSCODRZkkaagt4+KuvVNxZ6MSxoeE/Pp+jK26wqo3INfmkBq/EOTHePieRMseB98NB9oD5f2nPqd
fkGF/j9wRW4uCccvlFkhewAGoff+3RcIIXNJEn9QJycKnbQFBSck/a6vatMBV1aY9JbLQtYE6YQC
EGzIWqrshR4wyUlxi2533dJmjltZYnJcE6aZNpptC4q/wSWdY468cOXtGONopSYFSym3mIuTQ2vR
vHp4Novv11ex7QVvy2BnxfqSmL3R1WDHu+2pkgyKS81JTwtqy9zhj6bR3/whQYA2B8hxEMHrrLkg
S7V4EETd70YvK2+jyhfT1s7Cc9Pdh9PvXuRdejY3cWWQydyox6ZJ1AsKXYzP4pPxLdsN++USY8TJ
oiS25Dm5aXlG6XjutVUyuVyXlwD9rAKwGsMm4e+hP0jNgwrNgFG7NZOHWP9LVWpOct8YDUc5sVop
k90xpGloet0nkCmYTsXXLLGgJ9vflB4u+O7iJpbRWfUu2ZdfiJOBpcjgdKI2A2Jln8n9WtiAn1uZ
BT8uU2mv6Rlecvuu+OcEKnSZAH1CpUCHHDGzTAL1jkZSoOcn3xYnCksOHNWNvgUW3nJBgMgJD/ql
Pn7JN2vMoqYqiMdMHXGwZBCoSlU08DS0sIefWSW0Vhdmd3WRe8XSyFaBtzcLRChHfYx5VerWz6Cy
nZT0EQR6LAcFZI+gOiA3uEnXgE4d9fpYZ89j+WVRY6sBgEsaUjcqu11k2j0PurKVUte2mS1Y2jyS
tVFPDmHzEzJFueDVmtunHIjFVpzSa65MJ8+IYjDHg1ET2gpTBT/s8lMWYlJvVPvdoPCkerdWA1oo
06A9N9CYMkm1B5BfVIIw9OfgQRpTJxJxpZ0uhSD+8zYimnp/DLFvBXMUqy1J8FagVI1TKjdpRqwi
bxwd3HXGGFocR92qgHC7JZDIlvE/9s6uLGEyDVrxN/t6vI8vkRP48Ax0S7WT7tHLWSzZ/fOnGiAg
DMNKNQDwNPbDlZKA25OCtyRU6bacXdRM4QThVmIhIjq/Kp4ZJVNkHFAUJDWCrnpy6MvMVkzIx87P
13ePZ4E656r2Nns9JskMWGRonCe8BiDUrxvY8u71EhjvLqVZEaNpkPy8sbLu2dQcYfx63cTmSU7o
XVJCAY4oYkqfMAuDQk7k2I8iYBm6O7DigEMltNrYEsFU0T2aibVwjG5u3MomUwTlTanB7zAstUwd
HH121IgnIbxtAq01CFkiNllodVk30gQ9ZoAuy4s+4hwLao5/bX4c9N//Y4FJCTleNRY1kiN/6Keb
UM53YMn7oiWZe/0DbR7QdE7o/+2wRX1mDFVJIkLwekhZDgqg5aLbvrbiS/MsPI1QC8/98itlcUBj
lJy7kbNOug72LIMuAthIkWYRRowTQlNLL6VExsUlfZA7V1C8uD8R8lObTlGdWIm0u77gzX2FTDmc
UoaALTuXGGIwMaxS6K60VWZLip93ANjwCB83m5WEDuzhYcok2Nv3sVshJ1XaRGJfegjPMjh1azut
rW6vPKiH0M7c+JY34b3ZA1ubZBJSEBU5RGVAqhX1doO3jcCvBU+5FXeDV3jkPue1tbc38m2J9L+v
0lOep8IglyDhmItfWl440fRXmzYc9+QZYbwjU4sk0BoA0buh3PUD0khq+viCznWn2Bovl+ilk0Dd
BZx0rBZcUcbNCHHyEIoS9blAMZ6e9APt2vDGATcTx8oQralWuyaqSwOVOJCrKdIhTb9XGq8S3TSA
Ri8YGFGXyRqT/OS4TlKCCvfQQXVWciCplz5h3hDLSV8kzQbDAJRMeavadr6VVSZbRUZp5qXYCMCs
adA9kI5luesOuR/ahTt+L7kV8FZhQdvZ/79K9sa25OVUjCrG8qLW1W9FkJcsp/4m/FUcQZU9uebv
+IvoNHQg8AvHU2jkfshXJhWr002QlInsSiMB8j46Ck/5YT40r71m0W93ws3f+rq8Yc7N9Phmjk3P
aj0aQwTgIVRVwz11zH4nQHSh3f+7ZbE8GHEvRkuXGiDlbqz0mwaKBeGc2urN+NI9ETxS8fAcm4G9
WhcTB0tRhPBdMLgr4kXCzb56CHgUPpuRYOLlRsQrNsZgGROmFNRJlmHwNlPdVnrIE44rbC/h7e8z
Ob4maQ1CDPhgQ6YHzZzPQPSexoV3YG1wfhmgo3izQ9e5Shl5NCudlBC0eQ/Bpf2d3EmOfjS+td6w
j73suNjFmcROcVZBjswDZdH8+tHb32zTPVjZhjBIOEZxO/n6DBbD1orGwJp71ZEy3pPldiGyWiaT
6vu4aKteHkIUIhJejWRHOi6gc8O4XAANo+5b6USXzK7dDL1aPhx7y1morjxajyiGwKr4fqGJoORh
A/WiQ0DiyNLiIvZkdf7ncgxAI66sMJ+yKKQklode9hOpsWSw/ca8ON5yyrUF5oMRRVaWbBnByRy6
QeznT5NDSzqA2b+M8Jtkr3uUx4QLL+fZZb5eXlem3I9pCPCe4WFibK/5CQgAWyf7RoCs6C3ZknhH
HQ1g1jnBOEO1LUxJUdnm7TJ2ZdInyFnzgdgU9IYlO9RdtN185IkxbDrIqtnBtOzGuEwWyajAQrTc
dtnLLHy9noE3N3D195lsNUcQlhsyvLQAU2wtRvgQyPNkLXnjX7ezeSODNBIGeYGJRyHMeIhSdvoc
JkN6MP7qHAxYoFXVWfJl3tHeKn+Cfmvf1uYYx8gGsEOa5SLsMRFrpVpjgRjg+oq2jkgF+o0q2FnQ
gxOZnTMSCmEf8Qy2CIcIPYx5vlXiO7BpR09l/jhBSuK6va0vpRimSCtFqGbozAb2gpmLjYm7X9De
J9nLGN7HoDC+bmMr765tMLsmCRGm88sKA/q6p4n7pH5eyCHVPtHeAk88aJgJuncgnnuf9LJc7iez
yWJ/ML4nUWVpDdTNeCw9m0t5M8IyMSdNiJSHrHoIpu6pyYvDkmMKuc3QsONNANDalk0IULmhehqa
BvYmZteoQKmW68CI1o1s5VFkF+klKo99sBOHhya8XP9Gm6/0kFQDAQZVGgMY8P321crcjYuQ5YfE
j58jX79dUG5LRzQ67kVfbiwJVF4pQopHf7gRUlSiG7cVKIzRZ6v3djUlCvvW1IX9GGV3Q9yFziiE
hOOBG16OKzLNrtBmhjwJ4xuzoHbt0LWZ3ze7Ydyl43O+3F/fwA3PWJtgPQPy1RnpjCjzDTBMC3Ez
gQIfSh1hdBBHKI9fN7a5HngGprxUKvfNNKKUslSrPKmjA+g/vQmvIGoe26JW8ZyCZ4e5fxkk6UpN
kzK/Vi0Fw4fhoThC1dz4UsygdIJLYB5XjHY8xhCeWeZzSVPd9GLYZXhB+gEKipr8zEb/+g5uXfJQ
GP3ZQhbfIEu1XJeAmvudgzP+9cSFGBz6uDjhn7lKCRvPVe+sMQcuqq/ZKMdFBML1zlx+jLo9jHez
ic5xsVfqvS7ehnLDOUq2wMTvjDIhrZeKnKe9CGIsV9qZu9iNdg1IW6ej7vZOtCdHs7A/QXdEIFsj
gzsKgD10y9+HM8iN9FYuR3NfA3WDMT07G6p7IVTd659vK2uszTAV7mBCVkUsy9RvjG8ESGnu3tE/
wGTfd+ugP2B1VxiCxqxHJY8OIFwvvmDSF0JOuhVgIuos25MXoZrB+wkv3ujufLAqgxAQBQDKd/YR
StNnpSLg3nrtX9JpuegBsBur9Au3uOG902xFGVkZY5aoV42UxhNUd2LhrIzPpYFiw7n+mTZdEE9N
UItRCUF+ZxLIrLeBYLYYSxG9+ne42PmZ0h0CMHrqfi+/q1f8Fff6v7UwVYL0toR7MlCWTHYUor4s
UOwEvnZTnJQZPNo4yaA/8izegbqD7ApcJnYhl15piyaFrO0yizUDY4aOmzbttcvkVL6+U484BY54
IwBtiP23GMp4TFxC3/1BtPSJcYh39pm0qU1tI8903Yv+SFAwGMHeUHMnrTmP7xv9qrWd18vvKjYi
uZSGCHymvhr25sMgRuiyaBGoUIJpFHcSWnm1k5RFeX/dmTY/qwpWQRlvYKKqMtsLXTfNaGTMYQxK
u4tJcclE3VY70btuZtNn1ZUdZhtDaW5UsQmRviA9f5F2kS1/747tVzVz5IPgIRQxNdDxuo6c1bHg
2U5pslZNNWFP2lOs3pmJT3iQp80zb7Uylo58JFDHyySsLPFBrg92jcrt3L8LO76C9FZBtDbGnARq
2uk0iWKmagRBXDU6bX8w459L/P3ffS82aeqJXOdlIhl7THh4kpW61V22E+weQncn6YAJroNYubx5
2a1HEbz0/PFGjcme5qJpqYChwn1/aH83X1oL6p1OcAIWjqp/57ehw5vf4m0o9aBV2FXLsKi5auQU
eHVfz+AGAt/ZopenseU0I2gkscfQem1MTV6TRS60POp9NRY7dwjirLek0ATxhIwHyBoXEsy2GONk
V8HEm9zdDj80o3GpB/gU+j3MMiPk0bptwFmAwxZ+Wu0SR3Dr0Wq/Ng1moAoX+JfvmIvnuBH9YB8W
vbLL+GtVVl2B3xRBeSK41Gd8UCCUs2fhsXqK9mDZeJR4JehWjQFC0T8rZYoYrZzmUurk6BA+Nb1N
hYEp/198yiCxfLu4/wOzx6YLrSwyTqtl0qx3BCeE9KB4f4+XjV8FsJ9FZwn2Rkv2wx1vBGvLm1AM
KhSuj24eC9kHjL+Qp7IM/LGTrXgGMvFrOTd4N7/M5NtIOLu6lUdpQwjFhozJslfNlFWUBMPcAcBk
AigfutGMgZH43uy/cnyF+gLrK2sjTChmYGclVdGmUAWTQRYZ7fTKa53RoWeDVNgGVxKSZ5CJyHgS
MIQoGp0/kFPgUcBvsMPwMvkxUknPzuMxKdAz7sMCCd4ZJEMFVzCLdWnSipR5pQW+WhNPIS8ARFww
2GnjPmWJuKwXWQI5pSyzr2/s5scDvIYSvOmogRn/lFEAV2qQgsU/+yXL38QYsmcc0NBmfoFzUHlY
4DhE9u6cth0Qn0UW7IPUmu35CUIP0MbOfuO8qEBwo+0we/vIlUfdivW1VaZ4qaRqTIxZC/bQ0XFi
YOogJ3HuDvWJxl3givfXN3KrMUrr7T+rpB94FQZo/kdD14FBJMEUNdU5L76ngkVnOimBNZkdc3/d
4lb6XBlk79P4JXoRAV6/nwiKXnWwopRXmG0GwduaWPpSDRRTRgN2SLwdxSCbl/YZgGUXIDrwpEd0
S/p5fUWb5dJ6SfT3rPawVGM1LswI6rUnqohDeawp/QaxRCt0PlP/weVN/KPi5swKuYhBXsZRMRfo
H32Xqq9hAWRRw8GPbqV/XRPBOq/hyZewNSZpwGAFRSho87YYcIuh5iK+CJ3mSCBR5+zdpjusTDGn
+KIveqHMKCEUL70PDuUh9+hI8XIIf8oumBM97hzT9udamWQ+V6zkfYpZBMxe7OjESuoO+xnqB6Ag
grYrb86Xtz7m7B4Eo+mxz/q+kn+1WWgrSm5xtnDT3VfroT9h5X7yMnR6veB+3jjAVUPNIXRnVEEA
MZU7c7S4Fe1m8l3ZYw41CRpQE5HTALARpAxH2i9+4gSO6Ae3opNYzU30F09DgmeSOdbyIKs1PdL0
fVQmjtnvAA9wuG/O20Z04BhUHS1aVm1hWsQ+G0RMdyrmYCdtfL9oilVM+u7699oOrjczTNfBBA09
JnOA7glbeWfGqhMrzUGuDa80eN0p3oqYwyQjSjaTeiwORV3vtMmXEsnrws8UUgCd/mfbmBNEiQXS
VVId+FnrlvVOKA5NdX99y7aD6I8JljUs1RZREGtoPc/ybgoUq1Zi57oFzk7JTBqKxKmUR3koDgPI
aevJWRA4es2J1K1+iP62U2zPc0bVmzVLZOyFSbKX/ji3pht0XrwAys65mfF2jEk7gZwu2iyBg2Ua
QQVYnrqWt2M8C/S/r7JOFsjLMrY6QnKSD3WqnWuR+76+WQytNox+tZUNTe3nIh9w1lE5xugrfWca
9gqGCwWvjzAH+qmzdWWPSTPQoU0ac4YXGOlDWuRW2o1W1pYcN+D5GpMAAK4WtSRqAr9ApzF1pPbb
xKM63yzLVwthAh9Yj1yo8wA8RuZDqdTgzrjL+tbSMG5CjsZ0G6LNeT2ANvscOnIABv8AfP/wQFwt
aa4EbSvslWU894bqC2ntZ4UKwF/3Xa8xG6+jTyabs91Iqj+2mo3/8zmfQNg68BpYmyl29VuY77iM
Um1EsdD5czFbsub18rmfnxWNU2jSXfxw+cEMCJQ+MCsPGOV790wCaQhTE+6CgXZrCaxKTwGKP2P4
cYfep1Xz5oo2Q25lj8m0wRg3Q9mT3G/k30P2K1I5Zd92ZfRmgM2zcawPudyWxp54mhfvQfyvOuGN
fKl9aFjiUffndZ/Z/Ewrc0zSbSuyNAOYKQ6k/1bOBvRFRYeAoiwTPlXQriyR918qrTQgTSQRLWEZ
UQAN8obYKu5w8ZfrK+J4BIuALkItlWMF4hB54U3tQ5pKllKklrx8NTA4WCcqJ+o2U8lqXUwSFrRy
6RqFln7FrRI9hGJkk5zHF811CyYNDzlRk2KYCl98hRxlD7n9Y4Ic4OShm7G/voM8n2BCN1dLQwdO
J/YLYWfWrjK9jLG7cOXaN0+W1cYxOTgdS9OscijiZj59041d6Mqo96o7HSjJAG725e76urYv2iuL
TLJAPR0MihaBJQ9Vs2YXt8ve8INdv2v9zlNH7hz2dv9iZZDJFospNGHbZ7jZn8TD+ASSZUe5g0xQ
sOtcjFt69fOF13nm2WRZG4MB4ztKBbFU7bGIreiu2gn3CyZmB+eVbgggPDu4HxKr5Q1dcVKjwqQS
IR2MWoGC6l5NRYsIFyHjvGXxgoDtTppiUWqlgJYoiAH9zq+91OsOi432KwDXXKg3TUhXjhaFqd8I
aOZEI1SEffhU+LSFod8PB/0iuZBqdnhc9JwswjJEmWoKYHJP0C8Jd2b6a1DOxOR10zhxrbA5ZOm7
dDF6AQq+0Zf8PJ1SALuR+X3xVr9oL+Wdcoxva04y4XkFk0xms29VsYc7iuUZYFdLxDgKJ6x5e8ck
Ep2khtqKIvguTKs7oRmTu9UDJG/d2JZBL+uBxvEQnHmF6hYxIAG9wn9KD1buKEuDVtAkHDTaDaXL
lY/tBa8f9mDXoH+B9LXfYHZJ5E2/cI43hUkptZKXeTIQ4F1TfZdJgSvo6R66Ve5iLrYJjrbGmG3O
BnMyNdsvHLtu7ppIBu7rUJ1oJAg2oEwgP5ydBF10HvZ7ayhmvbNs87CNJ7SsgaykeRoDAaknewqm
ifiNPE5EqExNoo5LU6l5DomxmPjm/BBlNwaw9OUnBh7fLYhJJRXwRGkS4ipoljfKZNfGr5qHaeME
AduOj4MqHesWQoG6/qhotlw+cRUfaBxdSYgsudcizcVgACXntwLOseTY9S+qfsn1wGqNH9dd7rVu
v2aLSRvdJJagQhgKn1w6kIpAxqZ+bJ+SOyqE5Qen1KvcFHoyozOdRavwSteWfodfQzt/4CUwXtWg
MumlK9I4BL4owyHev5IugmHflc+SRwdvhDseMoSXV1jshJoucySaA5o5p/yb2tsKRBLBsE/J6JeD
nvhRa5FThRNP4HCr8VyISS3o6mS13swxWjy6O02zr4ip18oJj3eU/p0r35ZtbZdA/JTh/5F2XUty
40r2ixhBD/KVrljVXm2lF4bMiN57fv0etO6OWGhs4Uo786iIygaRSCQyT54z2TFIl5yucE1A+tpT
/AX7earCe+WVEuB3kg/9JRctOhGKWpRFsMgKpZKzOZtxI4GOghK9TGED1RzaLEDSGfnCe0JwA7Ld
AsNIpomouHbzF/Vn+6k9xD7x8+sBQgN+c5JDchRV9EUWmXBTGFsiRToOTxm9mtXXaBIkYu9l2Es7
SP+AXVGoAr9kbZOxAlqxeFJBZVgdUbID4Wl99Wuat37A7notJoUGJ/vZHuUncsDDMhTh4oSbyeQ0
KtglbPD5AAkQmIDJbKF6XFyL6pbjgPwN3ds+jrM471jJpB7wGAgPBsl99rl7hHaCP3vy038lCCw4
j+wIe28qS2liegFfGZO8xG3uQD6ItpZyqm6zcLoBChDsXu7lyMscTktHUwsodlkBLhQ8Bmw3uU0G
+E40WWgGYRYqzA907k/9U4bS/5ixUWfDKCXo0pmbN2+kcYgycA9PNaAiV1pxuLwM5mb/8PvMEdj0
qW2sNgW7J3heNMOf+9nPqtdZVORl9uiDHeYkRPI42ouR5Cf01xfrlMQ3q4iBly3rfbDB+HimaJ01
kxlsq6f1ZOIq3F5N3bP97yu2BoC+OZxEQ3HspffLJtruBuYMdBmTaecn3Oom20hSxT7ag9v+tE7S
twhMSKoZ5sckbA7QgxU9H7k7trPIXLMWuHL0dDbzE4kjN47vyJI7cfuU9aJmHXfLdoaYKkDWVtu2
2XaODDo9IHp481o9xUREwc6GpvdPaMiYZMBUHx3vY7ZN2bJWTQrMxZcrSOx1F9AF3ZlO8ZNxon19
kUYV7/vtzTE7tpVAfq0Jvl+m3JvLKW0fOhAoloLnHO/jYSYDzEoQXP/IP63bZd6UcWSG42z4FrQ1
1a330lgERuaZAfsyhuvQkMGEEMXo7y6Yzsg7E6RvlFOghVrDp6X+p82CyyGCawPaLKqhgpNZYV81
8dQ1ixSnxjHZOmdTXdU8zuWXyzZ4m2IaGKMF2aoqw9j5OsoUbWeM/oNivVtdCCW6E/CVVTgInY0X
tveG2Dg09jUxKyymeVO/oNYEiVqjduafikd765hzRlUSgeMnrZXEnihnZV4G766OT4iGLRwdnIPM
dkXN1KRWTLktthCoMWV8mrqbHEuWm+PlD8qkNtQSBu3o7BFYdijr1fkHzZVcR5sd47KmWj9omvpk
JaKCLu/gEtDyAZIOLhdbZp+fBcZoKjx3IaF5qjBnj8lIvwP0lnI1/vFM1a8F7YyxC4pLrSkMvC4i
UPQt2uSkueBG534y3dRABAlC5g/EIwn6CYPakOIkT19T9R9bNCfOOUcElM9QPYFMvQ3KyfMtAZUw
XoYTyM039QWBJ9Z+zMXb5V3nb8nOBhOzl0m1jTiXjXAK6tvxFhO3Jx2JHiic7stH4QQQ74uBSxWg
G5R3LJCqnq9oLMd+zsuJhMqj9BiHkpN/QQsGTRhyyAAvtY+qoOvD+4SgcqKIIsz0YSTn3OCQtGSc
7Cw59etxMr9s6esmavSITDABIsNwtqxlhRZqyejMEEK1294xVsFG8a0AGwUwME0gGStapUEbLqJP
u6R4rEkdJGn5pTANQXbHiXaAdP42Q/+M3fWAWfOIVEaORvRhOGpXQ6gdkhDTqoIxVV7mdWaHvVMz
CNEkGDw7RSvQzapfu0+Wp3xR74qfyomiAYWlL04kBfBFJ7qFyxUXB/sBByjK2pBhAEBeCWiLon6O
/QK6359vgVQPpKPlW59EOT/XKJiYbOB7VROh4vxzknYx1xHn+FQ1D2UaRsMzQOSIGJ6qC9IHtrjx
Hu7UnSlmfY3dyZkUlWaYXU+e7vYuxnOPU1hcZS+TT8VW07v6dRFVHEQLZPwlBgFlAoFGEkb/tD8n
1L0LT/pkPkl+FSonctLfNL9xbU9Ess65/QGY+f1dGfcp0hmT9TFA49sMZYktqCCWbUOKR6oElRtu
fNxboh9gdyDsYpFHjDgTTOa6lK6FtrWML6bTorEVB38TrvbWmGhsKG2WbtmSn9r2hzJ8Hdqgtr3L
EZ/+xK7C8O4nGkY+dQDDwXNGmAVFkW6V4LkjxxTT2i6mI+9Tcwh0tfssz2nhkBK9C3B6XjbKe/WQ
vVVmYdEqayUKwOb7eMoG/ZH6kLvbbU+1oA5W5oqOOy9c7u3ROLfbtrVtx6KeY/MA3I4+vOQtJKpF
THgCG+ywM0oIy5pbVn6qMMJqbe6Q/2wH0bGmWcqH7aL841S+hfI7nC8kT9PSAAU5WHUOWlD65aGf
XZDtaQ/g3Q9A/C8SCHmnBbpkkDla9Vj1yzLiHZIXeF1VhpNLYar9bO3KmZrFifMgV5678irLBY7J
CyUYBEEapeBZ8uGGi9vKUloFVwLI3M3MWzS3BR3q+mWaBd+URkJ2hcRUZHBIggwf6JbzT9qRoZDX
FFloar9u2RvAVpednXfC9r/PnLBxWZVhSc0Ch1hzslJ25oh4VfOSgni/vppKQYrD3bG9PeZsJcjq
CRDhBWokfvRApbbRvQWeGfco+uOHy4vjfzxUl8CCTvBmYA5Wl5W6bNYwNjbmp0bKby1LVEa4bAJU
jOf7s4CQuoxJbIZz/qhmt+Mf6oq+R0CCPECh5TGQ+THfS2ubfp1qooWVDPXNQnPR/ha4ADe/wWSF
SYd+TYwx0zXu4k+aG2W+5Il2WB+WgNZxs7sBd3GH2QrVw4xRKGIVey8ffvBqSpyj491taSy7gzRJ
+hq16RROb8kTBsaewAMLfua7/KA71l3yaXyTHsoflFFKiGTkBUJokWC0Ce99k7DDJHPXDpqy1lHY
6giDJkmv8JY85FUrO/1WXS3a6ivpGGiK5FsR+Sz1/4xq68ukcOYY+rx5swmclJsM7f8iZosbLVpi
G0zwp+p7+lIbToU55CxIn1vJAePAiOeNAQXC2fmbawd0JdCVwSwQHWI433ajSKNcMjp8iSoHHmRs
MQq53LfFJFgg94vv7DAhLCr6qQPNJdoC+pM+lm5azU5eCSoCvLfAfjFMHJPSTYmjAYpoUve2RYdU
fdpaDFJDf8gE/a5yQLdHdGxE62L2rZw0Um0R5VK86dZg9ieIv0UYKDUMx05c+/BL1UGUpdOvxR4d
VGOJZck2quYs+0o5bF0LoXZy7PJArQeHyH69GBj2DC/HTm6k3htivqgh9RZqsXoK2Sgl0Lws2CAf
cU1VsJtDLVoVN+faW2M+ZqQvqpTqrY05R+BS0Y+LH9TMWT/3Xn9UryhtpOAm4u/e7+/I3A2DjE58
ispcmHUhWVdk41fjlgt8RLBZbAGzVowmA/I/P6ld4STFdbwdttqvi1JQ3GHhXu/XhEV5hzBwp6Bc
z4RwUsxl3xVmgsmTyYOUBNjItivrs3yfXy+dQ9Ov4kDk4LKLcFe3M8oEEKKPXVaQbQ0N7Ye02F4C
AYGoCHJhe4++PD/4/M4Q/UP2F5SVgcBp6Um4jM7wVh0xCO9LbhREgysHhovmqXd5ZXx3BB86nWkk
CnR8zy1GRVRoRAM/JKmctENTkYCMJfJK+Uq+o8qYcEihTZW3yp1N5sAldtaTykL2PJ4s2KtvcncE
+/F/V3Dkuv/OGHPe7L4B3yZZzWNkzd4gYSxPnsIuqR8uf0heemTtzDCnTMt7q8JIXnGyqPQIpt+H
3L9sQbAQtugsWSU4XxbU1pMEhC/TbaOWmHQXpXkih2AZehUDfKGZMtJoOPsD6GUSr7lq3xY3CcHB
/ioiF+StCozU6EfoyJIw0nvuf51WFeo0wf8w/6CQz3rzFOdvlz8cN8DvbTA+bqvqEKetgtQ/hnSv
qjh1c0/GQK6vmvxtgnppLIXI0YIc9YrLpkWrYzw9zXXZqmR4elQcYhC8oEPm9H+TOe+Xx3h4OWuV
MerYsTK6X6PYyVpRuYXn3HsLjHNLWbyCiy8rgDqI0OSIfKr9hsnyztUfm5/Jp2pzBuhu/b++Hevv
Y1rrc7ep1jFRvXYdvbE/VKkIXihYGevtYEpXmlXBBmnr8JgoVtBmZXB5HSITNBruYvpQRfGgZUjY
1Hlz5AHHqRfU+6j/srcGaCZNPP00yqzNIJEr8DT0Rb/Av5Wn2vYluUAEus5BNHh5JfyDtDPELGXO
azVWi1ECMdkMkFYRbGhdHwzwknWHZvIvW+OuCpUAdCzRaJHZNy2JtWgzJUr7O72qKkjepMmJ5e1+
mQuRf/OuXSqd8csU2PjOt6iCWoeky/iA6Yq5eypYGwNulwPi4EoHwJ+DP4Q/v2cxaB5hghuc9Sh/
Mx9Sb3RDUjsUO5a1802Me41z665/SJz8wQpT57anLB/qGlZK+7XTj+uSu638fHmXuBFutxLq/Tvv
XrSmabIBZZW0I461nkYLE9Sd8OXONaOjNAquLlAlsgW3pEUV31SA1RtPS1DeokvpSysQGhjMxKCQ
fa9+K9zGu7w0brkANIb/GmXujXWANBYxcDfVIFrDcy4cny1PfQQAypPfqltQKB6Ek87caIHHDpwR
KBQURM6/Zy+Pmannq3GYXetgneTWoXqvlMAjdjMIsA43ovEXbkptEx3FPRtRBNWRc5M2lEnA5pmi
suN2UGj24qsCgxu2vx3S4+wp/vKcBn/1DNobZa6UNC2SWc/gm2RTvsXj6GRb+3WrlN4jU+olpnEc
m+zYFK9rSb4U7eRKzeyTUROENK5f/V472/rsgbuOrTYpTnEzAT+gjskxgg69r02rfH/Znfg7++9n
JkyUJiV9z/TIQjJNCgx7/VxZowCoyA/Qu+UwcSVR52hTliUFiz2llkfZCfL2kMbyUFQRvMREX44J
Lks5o33QpUjiMXajkMYb5JuhbwRW3gnbPtxtmKvUdNRtNEiXnztnYfV9XisIzRvYVxGbr8GYB/qj
xIO0ke5tp+UnBJ41qKbTISrIxBzj17/YNpQgCFVXQ8WfOR3mnIHA1IS4ZJyqGNMGnbj+Nz6IkiT6
4SAtBy/6+RLzstUbTE2Row2iXqu7WyPomIeXV8GS2/+6C3ZGGM+oktEYlWKmcWWBPNAW0GbkdlUf
bBcFP6/6pKIZ2UDxIBXCSLmOvzPNeIolDxPIyICWmev7Wl9dSZjFcR8tVGf+fz8hEzXHJRpGotPV
gQ04GD9tDhgWvcUdJ6gf0bkU0RuWm5zsDNLTsbv2pELP1nRJMOYT3dtm6cjqD9VApeqbYNs4p8yS
ZQWkK+jAgIyYuYKmpUxHe1a1EBXZ0Ve/KvD9+GbAjkkHKr0Biv5AVC7l3XtnRplXywwJviWGihDa
grOv+uMn47UG1SdtC8pPy7NYwJW3f2cWmUOWG5sZbRIwO4aDKB8Af5K/i1cV7ju/6AFEvn9KL05P
hAUGTsvWgX4C7IGJLEOyEROtEvOw6le9da/MXyzt+fL20T+bCV6od2PfVBOoOyBLz71kapPUzIYI
wn3rvba+NkbYNN+T+caoM6cVFYa5rgJiKlDNg6UKHZRzY6s2Dogj+IYEj8wBj7Te1q8LbRasSWCG
7a9uBLMqRoQXU5xl13mmnOrBcrdBVOjjBA24mY4ujY00GbSz56tR6niwOinNT3ncHcgqX1tkDi7v
DtcEQCA6laciQICfm6jj3Bp7DTllEknBkoCnJBNxAdNvzjoAgDs6QN/AkMosVkxd1DYCFxxIsGv5
Jaq+tkVyiOrie1/LTjn1jlL2Tj69XF4X9/zurTKnqUzQfCha4BUIHAFFUtVf/0nuGlT05NpZr0HJ
drUIkhte5mFB40CFNABwrAB/nn/MMl21OkcfKuxgUHfxgjrJRxl8thBYEOQEPPTHmS3mwkzWoYjn
Dp6eXW8BCbZQP86B4nYO1awVZqr019g93K+MuTmXbSnXNI8BirqhailLOJzqo+pgEtAV2uIdLkQK
CJsCjgctGvrvu2vFlIpmwHko3vldvyypQ2/pJdQ+rT9AMKl/p6iv8dV4uuwwvIOwt8qctagvgKTt
S3KU2mPff1FlwfuaFwb3v8/cJ+tqkGEo0MmRunCuRtewwdlpyF5pEkDzvKYRziBx92z3HZkTkC5Z
azdWFUP3F8zYPxsMPfWBfbBfEl+UB/M/HhoR6EoAucAOkFiq1K4RLWbXa4XxrtRpRYBW7u0I/JGO
/1HcAeL43Ctqo6/MSC4xfGOjPKEEuJLRf4sP7Yjmm+qJJ1J5a8I5xlsQvDAyUMHnBgHOlLq+aZF1
zK8WSi+1LrhE6A+wZ2pvgNmfZbQ7qzNG62ir/zT1sUU/pbvvrZdRTbzLvv3+QPhoimjYHqgoWQaT
fdpJO461FJcnMPu8aY19NavmabWssCKIiXFxU6qFW82aE6XNZ4FtujGXbNPvvDvORQ+Q4VBlBMyK
2X32Xbuyb4fM1TEtDdE7xGH7uEL6rheFEV4U0SCZ+r9LZqJI3Gd6pyckPZH6QTJ+jEbkJH+oK/ae
Pe1tMD4Zj0vSWBOlAQEN72beLG3kzYMo0vMiB2BHoErVMVCCxOb8A9Zp3yr1tmjh4GH2AjWYxIVY
TxFEXuraDzXghfD/6UZ7wfjbkQjCFvfc7a0zx2DU28i02wLg++oWlZHV7936oN/HtaNVV79UfER3
G3frdgtmDkaGNwwGgRY9rLPJy5bkdU3lQ6kVgvMnXBqTLOZJ10Z9AlHJBHgU3NcFfVHLjvWo4RoF
BuObqJrPPQq/F8bSdCipuoKHd9bDnjROk61uLgHum+V+2T5ePnXc4LWzxGQHo1q3fTNpGAwCQMJy
Uu2fy7/PTXV2bsHOZKyRtEikrVN0QyhV+RZOMgrFClVgDDPRZBovg0QFEqgVjRjKhwEQTQL6cKCQ
7M6w/EqzAluq3WLWXE3bbse69JQqDuZGpLvLDdAq3mRQHDehic0cvNiepnVZ+gwqLpAlSD6R6b6J
F6c1Oy+qBCGa6/OogkO2mHIxs3l4PJeZno84ZqRYTvWWvRqZElbm8np537h+QeG1qkqlv9ncKq40
OW7arjzhi7llej80Py4b4BVSLcBb/7XAfrQ2rpcka9FM6vz4pXwpv9KQEZ+U2zh1+i6kLfw8EJUi
+J/vt1UmSlVjDAVGE+icYnnR02ddvymkw+WVccPwbmFMVBqUaVYaEwL0FYTuyVOHnKO4UeNPVgMa
PpEgMze9h9a9SZlGoL7EPmTTzlbTEpOEpxKvF1ruaw/mcQ3MQA5/iDJFrp//tsW+ZpdpJkmvGpD9
1HtXKr7Ukenmve7XyWE2RQ0FbgzcGWMiUxp1lokxDvTpIn82H4fhvtugotqJCorcmLGzw7xYamOQ
cnQuAD0tLd1J2jowoEJTKpXTFI3iWAqqD5kKCEvtX/YTHsLP2m2dxSRbmxrVkyJVeigbTmSAjs7F
A5didCTaT8MhSPxcBY1KdJX4IsCjaCvp+d8lWwggsbGCKjC0q4Q4VTecpmK9zwarcsqxhhK6KdSg
4m4o8N+Yz7PQy2NLSKqlFolh9OSQXOsn0+0Xp8yhqmJ8mlC3Um4g5n0XvcaPomIuN5IZFuZiMBaI
pylzHG0lN6RYRpzRZ1C8bRkEB+QqvLyV3K9p2vh1zIQR3ab/vvuaOhgj+inBvVPV5C5eJAiHmR1Y
f7r6Lpe22mvVVDTDzk9KdjaZdaWLkmCARDNQQ1j95diDOcK8b736qPkqqDdtYT+b+yF3BpksKNvs
ZrK6tD4pj6MfnQByB2DTvJ5c8Bh7c6j8GDJ/EE1dcJ3mX6MYYT7/svEcDbOt15CZNdDUM5NHVTJf
7cYIwHcnKh/T8/bhAbKzxUQckJok6VojEpg38sk6aWHiWdfSs+noGK4Sy4Dwb8CdPSbytGY7zqU9
YDDWp1ll7yaNZ35O/RJkLpHuz9c6htaG8XjZVy9vIygWzr9oCamoREPOF6Zd5xbmSUGM+f9ZYGIL
8LZyXoBH+2S13zVIKG+Cpwb3DqfTAhTpoCM/OV9Bvxa1ArFQIzTbb0P2KRtLv0tFJTquM+yMMN5e
gaF1JMVkh/Jhe0vDApIe31OwiLqaW/h/rPT764X42xxbERzKUs1GCeXVOr6JQDHVdYJhc+627www
zt2SmdSr+p6V/CzAnpCIRolY1az/LMFGio3xThWKOufbkhdbDlJuvN87T3Y3gE0zb/qWH7rYaV7N
627F8xNNMxfkDd5yp9wtmqM9/YXjkd9/AROGEWVXTU8x/91XmaOm38rPl3+f/5jZGWA8r5CUUtYX
4GmH4B33ctoOtLrZuOLqJjfwUYwk0m98S7bXHkHiidQacq1W/pyO18R4kOr7rXYFK+K6ORTPMVGK
ejPE1M43rQUxtDpk2LTZnX3FK7wUxKHXPRpm0wOwKTfbj8sG6bH5EGN39phj1cxbWZAkJ2F2jENU
KsI5eBflOVw2w/X232ZY+gaziqxh0AD/xBT3humMxnIU6NT8uRGo1Bo2paNXFJZtT67UDU2klhxW
s3dVaAdMy99sz84Eu44lrcveSMbilP+UT+/4dx9S0gNe0O93UtALMBE8r9NltPgU09Ztgw1DGF0o
C6OW0CRYYsUf1b69xgzi9LnD/McbKvuDwB6rVvseNPYGmbCklEod2Tk2Ku8c+cF+lF3Vne6paHb1
uh1sjOI+gGHISU6KIMDzPGRvmLl8rbnCSOIIjiFtsEHw0bhDLbimuNECLBEgPYBUPZpmzNmaQD9V
lSkSJtt+qLTua29FT3mZON3YnooZBDa6cY2i4HU2Pud6JzgB3J3Ek1DWTIzxQLrx/GBHRQXw4aDo
4aA0fjtZzqIHxoJ+Uyd6xvCuYx0yTZptQqvRVJkj3Q4zZiZWwwih8wW9jtTBHIPiUVx866mj25Qe
rf6lQg5WgV2WDJuU1jrjIsLDTfu51m5MvqUiFhiuk/xeGqs6UGqTArZ0ZGiDdYjU72smiCDcTVKR
wgAmCpV19kE99/1kDBp+P1HXn4Xyqs/Rfa3oN+AuCS7HKm6dQN+ZYg5a08xQKCsslFseJy+GblHk
ETd7+bU1oioL97vtjDGHq8myaEsxR3Nqeh98es4kEu4SGaDX2u7BpZTQoq9akAibCfQ5Je26nReB
X3Pda7cG+ifsTABZWUtDb2cnTf8ULQd5vV0nwabQfIS9DPd7Qv+EnYkakw+qluLBoSqSY8pToLcW
6JjNUM96F90QUUASfTXqjjt7srqsi7HRmABEstzejl9KFPfeSdzaz4Xsgy1HXHHjPlTRkABxnIGR
TggtnluttHSUzByC5PUKKkDdpyqAGAtaHiYgNMGScWv8EPg69eWP3/W3RSYiValZ1tpimuHqYuzp
qFzpx/baDBIfvP+CMCtaHZunpVYvG7aE+pvhUKLfHllvBPG/wqHt/DQQCe38H+f437Wx+DdlRQTG
As2wutYCpFHAu6YgFaaXpOSJrPHPwG9jzDlWSVeBnBYlmzJ7TLZXNJi8VBGcM+EXZM5yNPQjIMxg
j7NubLTwh7vEA/XaUXFlr8AXFAlb82Pu7zUx59oEa4taZGhx2rNuuwAXmRhyLZ5bI7ZOa9OKqsGi
T8iccVIU2rpsOOOjAeLz5pk0QM2LvqHICHOwOxUFrnqTk5O16ORWTonkrZKxeAtU/gRni5fA704z
y71RjVabW5FmhtsdIB7P9EAvV8otFNyS1/l7fIiPi19DTb4kDpS0QCV/2b5o95hg0hZVoxS0CKVP
gC1O8iGqjmkPCUCRqALXEG1cAUarAFzF3Jd2puJttpQglcozNyFfuzp3yy3xVlMkAsWNyjtLzCHr
+kFemxFJQDmlYWOAUWSpgstfjdvXBzb/39UwZ0yfhwjZpw1gsBnVrlKurlks3xutWF211xRH2aCH
3BdeL+Ve9hdMN9beOHPitibdIjUB/0wcS5rbj2iNaQtp/aqbe6c2mlnwauJvHVTDIXuJvIplux5G
G/joOcKURR47Exiopwmga81yBiW8/F055862DU1VbBs0jh9wXEXcGnNV6daxllpHG+/rDtBxIkgS
ee+IMyuMK1oD+JAjA9Xl2aXPI5D4nKqrX/q5QgoG6gjM1Xlmi3FGM9OisU+MHBWO5En1lTAHlnWD
jgISBU+MZeV/QOAWUaAHap19IhVKM/aY7klObXU1a5bbVEjkMZd/eZt4lyatbsiApAM2Dqc4T0Fm
PRnxRqfToMf0Ng/jU3pTXOkjnYAG2eYqOtEcBzwzR/O+XZ7VINRramPj0doDxl15Rhvoepjqonk8
HnbxzBATDXtwgRkgIUO/2wPBsdsExZ3kEpc8gHsfwAT7XpTuvKvunvkHuExUTTHQuQVWF02V86UB
omtjxiCXQ1h9SWXTm7NHsA/L2822fbdTxTOW0B6+1svLFj0OUxF29eDLYJ7Uv6wSxvUTyC7Eb1Jx
GPFelA+TdS/n2+fL2/3BqZi/kUn/5HgxOqtOo+MiFa66QUd8bb5pXf9y2cyHXT43w74/NdJY+ixR
ogwSuZUMUCyQnMp9Mx0v2/nYJ4AhKnkISlUbNS2VOZOSUmXGumTlaUQ6+6uwamH66Gq7lW6AQHGr
5/ZbtAkuWt5HBPsLBiTxqlcstk0AubAii1q0lyT7bsju6v5pEGwTdRXWlQjG90ELagO1z2ayPTQP
0RFEbWuDgK803iu15pfDrWEGRbE5qoic9mOeST/jzh7zGUFpBNle2pfHdMASUCI0ylrc+PW1faBQ
A9FkAPcL2jjqNIMAxS/TupryddT0BtfeIJ0S+wG3r9NMsmCbPoY2uipMc6BeB7geiDzPD2RVVZMM
KDYlv9SC9SY/1Qf1Myo+GPSrRuEkx4dcBdbAxwFJblXHBBzLzi+B8EZDJw4j2gNKCbJiAVnZ6sQX
ePyHW4gxw9x4W9TVK7oV9JGTRQ4FLdu+7kAlEbO6QR5A0iG8bFG0LsY3Mkp8iGcVcI94EcfzUUtM
wUbxvN1CnR0xEwf5A/J1yyd0j0FWcbDl+65HzDxOtt8pXjyeehHjLtfVMY0NmD6OFabmmYxrnVoM
OWtwit6XXdpZhKrAp9w1HXKqMaBLni5/PW6E2tujR2F34cmjNtbthEep1bj5J9rOpK0EOlCnYfDG
+q65ZUBEYZEXf/dG6b/vjNbRXNdWjUXqN/nLFoDw5jTgrW9hkimNHPUNRv8LSl7eqd5bZe72LjKt
3piQXOZL7G3kZPaGp3aPlz+oyAhzqO1INmOzkO1jHoMwyJqdkmDiORkF50z0BZmLsp1lcJBPiFC1
DTTj+FmrgQzVrsD55V1eD9/5//VHFvqBNhcGWBvMWCRZkKXXfXkqgTohoKeXJ2BNOkGhi+4Be7OA
pAX5nmxTIivmNJtGp0sV6YrTZIaL5eTbTdKe7P6rZPzNPiFvpYqgJiC3jAsi/dKUvKXPKnm4svX+
SsuOuojfmBebMMZAcE1S9myV8bgsNVtzKXtUmJQYcseVY4jiLc8P9hYYd5vzzkDNYMxPMX4d7K6m
jOm18XpIXy67Afey2htiHI72ELaEIAguweqnVxv6f/IxvaaFQDlcDFdgTrAuNkMDwRh4jcEDeVCX
u64GdLd37rLA8jKMe2mA7+p3VILbAgmIwDLPAXfrZPsGuJNbmUS4v0h6XaWBNF8Z+k2if55FhgS+
wSoWmznepJB1NQ+z5M/y5CZCfS9eKNovRTuPsmYVJ2UyJnJoRrAR20P2YOv6FkJNeEwFd6RoNfTf
dxE9xbyUOkhwj057UcnX3BK9pEUG6GJ3BsyRAFVtY8SwkPTrPF1PadVQHVjJCFEab5wxj6SwUrWi
dyIpXYJlAiLOUdE4caJ4WV61dL5dqlyUG3Dv6/1HZuJI3Bn9LBdKcpKJS2fQJEf+pzzMjYNpC+qi
JBO6KOdTgLpDUWxUSdDhYjvLUtNCHDou01O2PCrZDfljAiYkHwBEm0CkQuDig1QMMt26hcIxMsUt
BdbDdlOMPmTFH3dpqBm03oHrA+sdpn7PdzSxV2krFTSCJIgYzKPX65Mv5kSiTs5cKLACC7QSiFIP
k8qrUpyvmlKhMXOYIbczH2oXRGNhCZ1r1Um9+vVy4OKcuTNzTPrbSkpdRxbAQMbgQlFtmb9MIsb3
j+DT9w/3e0nMh4NQw9TWXQsQ1fP01lwPoAooMK4XH9TKbT37UH6uwVMjGmwQmmXCybZUxqpSAdLq
WnkcvO7Y3SWBjpTNOEFW7B1KiKkzQZ7zsYJGFwtiXnpHA3DOPpLaHBqFKG0Zoab5cf1odG91et+R
O3m5Lcn3onluxzchiwB3FylNDp2ZRuOLiWbGUPflCOpeUIpWYddI7tZ3XhGLIDycSw48wCAjgSIF
XrfvufkupkWNZG+Y/UXujRpkVrkY0nZl85NhdYLozF/Pb0NMkKqqYuvXEoegWuYjrp2gniu3nycB
P9PHohY2S8GbGQAU0Cjj050fab0gcQMYJopab/Ipu6c4ssiTfwydM3oU1q7dK6KnBM072PO9N8kk
QHnR6Atk3yZKHGB+6YIlAHj3uoVkZ+IZHc6DCRj2chifyvsyEFHK8CIxqFaRQaI4KYPU/Hy9ZZMa
hSE1WmjlYQQVGCOPvcvxhHvq9iYYV6ynXE2mDPVPWkHOPm/B4pX+EqZurDqVA/5yt3gYxXy+PI/B
NA7wJ9Cb19FGOV+ZOsUjkFixHELLj0iBeSp9KlVYF66+BPJ3EGlAINQ4gvhVsF4avNj9BOgFLMKo
KiMHZwzHGO3PrMJCFRuNbt1VnNhPDz1UVyGS8KfqvDhzkO8xgdFTICYHOnomWmMyTJuAlIqOefs8
awdleZ6X74IF8S6gvQ0mWherNadbDDqc5Lr3u3ewN+ipMsc4bD7VX7MFLyieT+7tMT7ZG2ZRqXRg
MaOjD3h8bkR2BWviJMln341xylw3x1lbJNxyTnFMDppjvKFU4fStY7v2s3aYvSw0X8XazTyvpHUY
pD2YE0PN7NwrUZKT1ozEYCMxvah/gZb9uv5zeW0iE0wIi0mTVgkWeCx7ZXFJWaZeM2PaYUykReDr
3J3arYZx9bTaqkZbZUCUqu0IrZ1XW5XCy6vhm8BIHf6TQf3BbFSG4WOyqHCGPuqOqoFlyLV32QT/
g/02Qf99d4mpkxlXREcPdKsbhxQPNmiSShGFhcgIu/FD0cmSElloGH9qkqsVCIrp2+V18F64tGZu
4eKiI3osh4URD+tiZmj3mzdbQNWQo2tKmE55dcSezHs3nFljNn9T7SJZdQmsf5gBoSU3gLr8BnkU
5FEPtiec8eV6wnvtF4EOElvMNjWz2siFnVPeCutA+YTHm+TRxO1IDtpXioLe/hSlSWPrziCzZbEJ
ohiQB5vhZKjAYFWGHaBxLZql4TkGZIEUFaQBhgLNtXPvkxsIVEU1+Il6+SG1/UF+MFX/smOITDCV
j3UiOalzaNbV6dEar3vynImeQh+xtPhYu2Ww5Y4oVaJsWXszTI6TZ53G29yP7uebX7qgUuI2t5kv
ZU50K+oa89wC3o5WJJUf0g1mcZIRY7Bgxi5t2s94Dou/OlU7Ax/aDqk9qEP1fqryW8qB3F2BFIg8
0DHi9QpQk8ubxT1XeC6gMwVSQSSGTMQz2jHajAh1gl/nKkWuNDmTa0BpHPyJXnl12R7v++3NMceq
zYbEbmNtCzsjegBFximVhfcE77bd22BOkm1NXb9NGHxV9ORIFEgoLF8mJfWUZXQXTZSB8RLqvTXm
AjTzbiFQigWLWVIODtiJNKfJbcsx6uVpQBHmapSNyYvkFM3hyk69y9+TroVN//bWmfNc6OVMMh1r
TcfSMW23Sm0nXV77RYRG4m8cuqSEIqxRbj4PHEOlSMr/kHZly3HjyvKLGMF9eeXa7NYuWbb1whjb
Eldw37/+JuS5R2yIp3HGMzHzMopQCWChUKjKyhQrcMEMug6+3fZJJODev7yY/Q/3YYNJLzVwRfQD
KIoQnJ6mMrExw+GI6cvY/iLD22VTbJDSaC1FQdqMx4hKm4rny2mAINPESsqOZfetVMNBeVZ42Jxd
Ezq6h1Q7Fu0wxkSqVoDR9FMSDuXqFA31DU/m4WrZ7/++jo0R5jyNgzA2ayOg8zpK9kxERzHuhwg8
cGXhXd6xT5GCNcUcqyztzFhvkPx33gKS39Ingelq7zcwGrDXvKkF3vYx5wr+DKhfVwqhMib+YCa6
r9TGm9aMvJyPZ4g5QuMkp+BiiVLM8N2BFKLIXSPl7B0bI9itY24NI08WvJ0sKMofFZ+SDkmBAErF
4XD5E3FWwp7R2bC6do2QI2kQdtEEB8fJqXidtH0jeMFTpIQEUd/zk5OSSgcxdq6HXf44VmEEfzA4
eoNsrPm9XR8mmCeZBtbqMS7HJGyTEuPZOUSteC8y+ldu4yZrgjmchTZE4FmO57Cl+HCwMWSJnUJ7
xwog3/6DV/f4L2fnY0V0UzdJfy23bSOMYnZcgrkAUxPlKdbvVsOZfNnvgyKQvl92hU91EHaBzGmN
UiIoaguWbMw/XlHoal3aejjb64PwZfR0v0Y1YvrBS2L3Hf1jncyhRQFEjlVdmKCajpm3k+VNvurT
V/vl1fEchDmyFujzpQn8a2H1piqj3wuJf9kAz8mZA5sa/Qo5uiULCXmMs+e0/zanPy+b2I/c/9kq
FjMzgfcsQuKghE0tn/rRdBVtdSSgCqA48w+VXt59ARmzhFctyqcW433GqFWtrA16OGinIQF8s/G1
ijcKvbuejRHG4UrS5knUYmBUUxxx+G4RZ40aGywy7uV92z9LJmR8UeOWFbRdzs+SKS7GODUTOKgd
0jiG31wLGBIsnk1QGKJFweVR2XU20O5hngNEbibLUDQLYOqENHp5VDDvW1yPK28wcNfZNgaYtEfV
tDgTLOQi4r3QgW5AORgP9Ulabel+dQDvsNUfBgrDvBC4+8E2Zpl9rEVLWJV8Icf5p/StjGzdSaEp
AzrXb4sEOTrFwbTvF/1G5Djjp7oB9UYZxV+0+QGuhNLv+ffLrayKYyCQkEcofuJgdj7UrmenC9sg
+SL4l71lb2+3xhivrOqOzJBnn0NruVOXe5C5WsnrvzPBxLzGyJshlaohtHBTVbG/5oBh86hb9pxw
uw4m4oFlQDDKdCHhkmOSo0zvlrXh+CFvq5iYZ2WK2apljHf7ELlq3jwaY28PBm8o5fJKgH47//xx
VI5LBgqRUOgnuypGe0k535x9Rrw7GPoqKkS4wZrACoRpUbpW1bxGB0UG6+J80FodPCi3XXzTC7w+
/t6mgbAQyoHgYcY7gtm0FNpW0zAaoBcX7gzreyu+lDxd8d2At7HBpnUF+tqLQto5jL6MaCN2wWzn
DiXrWFxQuPs84kquPSYeoZsXyYNRJsf6228lssQvD+vNe8vyf9C82HOI7fKYOCTNlZXmhQlJ52mw
id7aAncilCaMbLYHsjSoLepotoGJ6NznUiNXmnUpoCsO4mrok7gziBqgaAsVD1QHbnigxF2n2Jij
P99kez0BwqLodSHMhax2577BNMFoklCURt6rbM/Xtytj45veRzGJFuGAx7NSXSvroqFStOgKqCTB
CS17WrRkb7mw6A//POptDTNRL1KGrrFyKAoogGoV8UkAI4AJhNtlK5+meehZ3pph4l621HoSmy2U
UUMZ8M4UcvcklN064KWUe5kr3uqGQoml0cRjvpna6fNI6jFGC6hCFH80k1MX+Z383CRXBaZQpMc/
WdnGIPPlrCKNh3LQ01A8Yjw1yDFO1oTjtcAlKv7EVvK+hxtLzKcaBqnpSTNL7+o8zU33UPiCN96C
2tGP/N5rXPNWcQASolOcrnUHYW7OUndP+OYPYD6iVU+GRgYElAm6bulpCKB5e539AImlv0L0Nh+5
gHT6Gz8d+I1FJixPhZlqWVRm4QKkAMjc7Kqv7M5abNG8TixXkHhVQM4SWdgMiZph7bRsDXtLv8Mc
wGj3fcbVYKOh8MKy3sEfm8AiQZXPWhsNFFF/U5gkvu6OR6pFJHBbILtR7GMP3/O4jbEM5262+ikP
19YT04MAZqCCUw3+VMdnXPP9KtrYEJAezlqMQYXCspvF7q/Ku/yAWr6LoBL5StDIdq/bMbh0+LQz
vE/GXgpFatRAoQphPddohLiqwSPLpEf40udiYkonJEKn5WhW9gClz7rdCcEg3NaQR+UcMI67vxcD
NtvYtQ1I6MZ8RUot+fmpCwSbAuGjX3G4Oq2d/gQlhZccLZfHXLhbZkBtE50kzaBSLOzRjtNlyFo8
lEHsR5l476bCltzGSVyJ4AsOP2XLzh4qSOg5PIDV7tW3Mc2c8SruREGv5fhopKBozK/69jE338ri
61rzDt6+q/xnlexbXc1Fo6rhqOCKbmwJkEmDFyN5Fpicyxr1WTZiKQ2VcrQH/Uf+JzW1zYdilcWm
SIlBfYolTHJlZ9PLzJui+jQZ8fssf2wSTcI2Tmh0ZaX0Uf3eoX0nxaq+UOoN+MMxOeAtGZgPPEzw
vt9/mGSOsJ5Iq44yEBoGeZLbhaKOAEaO47EtmiXMK2tyRsO4UzGRwjlx+7HxwzBzsqXakPBcyoWw
XO9qLXVqbGck/ePmHLulTI4gNeWUzGB4P3ZH8Zge0KQ7lagdDxDfaoPC4UFh/ks4/lgWkylUqyaI
S7kSgInUY/WDtr6hxJ3Y8RfDQXnFza+MY2bnrvDECWDUvT9Hyg/DTBgZunlI26xv/77YOgBJbApi
qnCvkR+Xje1+O1SuRXB+GgoKUOd+ilGQUpta+OmqHxT1MFs3MTcs7h7njQ12I0tST5VG5NAgt7l8
LcuPgvETIOeqjm2rDpror45cg2jKrskB4wg2HPfyIj9BC99dZ/MXMDuaVMK0LlOeHjFxOLQ25XCr
gvowAGj9uB4paCK64fnPbkQGmz4EFgCEgxTz+c7GHdiv4wa3eQ1ycrG+b9TeGUs7WV+mjlNF2t3g
jSnm5K9ZlgpKkmQQUH2bza8LT1th9/ejJ65TUimMUjMfsKlp7WoRhVAtn9VYsYWR0+PYf2VvLDAf
aFD6uqgA0ApNw1GPEzhNrQf9Sfhi/qQlv+XEo4rZXRGat/hXNPAvU3chJBYEoWyHsBKD0rgt67fL
Hrd7rID9lcBSCSYwg/n4wlBl/UClNQT5SqBESKLXRLx8cX8RH0aYz55lXSWPfb+Go58+UAqaonZJ
UB4m1zrqh/w2U21unXT3ktksjIn1dKB3rNIqPpI3SOag75ncUl78KFRt8zZ9wgsG8+dJsJx41FK7
x2ljmAlUijk1JJkmRH34Bo6xpgUSeV3jW1MN/t23Y7y91dZ+rlsjDrvyzZROo/x9UcPLJvYD0mY1
jL/nUxxhdAw2+m+YYXRRhbklGOAfHelInmLnfwDg8/aPSRCnAfJhRa6DqhhV9dqBjiNt9FXOCKTa
NJ3iJ1R/IG4HAmGXB8N/Zw/8dKF9rJalO8swRzFXBZwmeokcclIeyxAUEyfzLvLTK9MF0QQq++tx
celQRcaLLXtn0QBDnQKkLqjzRfqO3KRimaG3kREtSajIjvGY34jXIE86vPcUZnjurQIoUfOVR3i5
czgVcItgch+juBZGAc6txsTs5rSFJGOnjDY6rPbUeBwnokGE2VYgnRFhUNg1cYMzR2I2ahls03KO
PEE+rkB2Z7f9qQewW3Jkt3/9gycGzEE5TQaKVlVZMNYax3HWrmAmzZfbubia+lszKpxpvVo1HtvQ
zieDnjGYuym7Ci1bn2/eIJtpGi2EHPHaNjU3H79OPNnfvQz9zAYTyequTye90OlEiqHQzlmQXpeG
nbzptyD79eqAdI70ndeCod/k0zfbrIz5Zh1IVqa+1/Kw7h8XjGrEBvgg19VTUk4U2+ssUU1o3aAA
PVr5P99DgI9LDLDJ1kG5pZGaaiLqd5ijt4UjX4b8HVn/eV0f1pgnW68lGriMAOqmj27ipVDhOEwB
VD9iGzcD9CVzf3gC1bura8f18fJB2N/TD9vMAe/MNm5VEyq5evtQmwet+jrIz9rAiSN7PomaKOCi
hgYumXft0E0YKSdrIgSy2iD0KlwF7JYpWjZmwpmC2VsLyq46tCwl67M+oTbXZVxmFTkKwv2IVs1E
Z0M0e40yTvTYWw6kj1RoiViqhmbNuXtopqnHpmgQCBxctdb9sLb2Ih8uf5i9GIhpHt2EZrIBYBnj
gnNVK+KSYoI509vDmprHstT8yyb2blIQkCoqnvPAoH4CXq9LpESTWksIgoNnfNOkOwu0Ebqr3ad3
se6RzpUPfxIJtzaZvSMgxxMMIY4OmDBvSQO6tds5f4xHyRkVjm/vfSbcHgqSb9SU8J3OP1OmpllT
gqMuHLtvKoEIrfoaz8+cPdxzuo0R9n7WodpACrWKQjGo9FPxRLUoyLVxMz+Qq7Gw1cqWr+DvPjeb
3FmdCmIRDIxqlChFZ6KGOS9DPkrouqM24epHDROW88HwsufBjWw6h2jcaS5nsTu35plNJlpMchcr
Vvd3pMoPQ0ClwzUvxkwn8acfDecM7OztmTn652zCRl2rJsIw5i2JfKtEp3Ut7dS4NrtXzrJ2igZn
dpgrEx5UkrUj8SG6NoP8sKJHSXtDVPKLV2jau1qAKaJ4BVAffNYiUrTFzFKDQAki6F3FL93kVrqh
cLHCE1zt7vLK9rJHTFQAa4J/TBGDnOc7WII+Jc+hQI4TThls35EZN+RegPS6EgAl5GhOBQTXcFiC
6cD7fLseujHObGuddnGdgZUjtKZTo/iZ/s3gQS737k4s0ESOqlBKcXZgtIS6DsFPBHCxi854BYmU
6ww9baf7jhlEFSrGlCWh8qPM6Q6m6F3e3r2n95l1ugMbBx31KkkaoFmPmQQyMVS4/PyL/qTe1s/0
MYd8nJOY7FwKZ/bogdnYK5NYLTIoFx0XsPTVHfKDr5wV0dSayUXOLNCfbyzExmCJWgkMawPVgWfr
sb2iClOUfjaNMSWj3WcPlLs/dnk6SbylMfdCkhj6IMXYykKlirVfpdnlLG3XHcE7SFX+LA1Q5/Ol
iVoGRhAjp2Xl31w7U+Uv3/PJpspPlDGgCMbSEblOsrulG7vMGSR5k0ABKkuP1+YLQAnzFb0iklvz
F4hhr5ClYGrrrno0b1LOt9xdL64GHVpkMkb9GefMpXxRiYKO/mTdrcJ1BV1DUwsubyrPBuOQRFTi
joiYO84LoInqpbXXGQqlhpr/Qc6FfAtayiIKrjKu9POv1wySgGH0wjpUw1+kcNXkpeQpTu5hBKjA
O1jBcK8C4MhcqXMBcTXdEvLjULwulpdXX9LRleQUK/siNuGKudiY13Lb3cGNTcYrWzJr+aQWKHUq
ij1K3605iIvFvvyZaKbz6VRvjDAumM2DqPdtjIFHJFz1sRBbW25K2xwfTfGuaY4SmtqXLe46Pd6g
Ghgk8ZRicy/KrhavCdHCtWjvmlHyGlHwRAGZcimC61lX7v+VvU9pWK8nRWWCFFPEfMTcBn2quLL2
swKF5Bxx1rYf9nHn4ImoiRYKuOe+KKIwumR1lR31ezCpI2XuT0kE6CgVummd6UfFS/Z2g+PGIOP8
6bAM9bLg+8nFV4I9XHkPtD0HgTYQ1REHUR3QsOcrMjIgDytVB9Vn1HbHNgUD1DLWidsmWeFq+pD4
glLUjql3ZaDmseFc/np7BQWoPnzYpxuwuXZGvOjy2ExBj4f+0D0daW4GVw17u7kiT8X7lcMfBd3b
VWiQYKQZWjGYRGJ2dUyFMZ7JGB0yYwS4L87042qYCSeJ3XtlYY7/www9Kpu1kbGui94yMpSa+yvR
K9zYw2jXaM9OE/YoV05f/2Di5cwic5eOmlrPs4y3Yw06Bp3YdXuj8+iz9w442Akg4Qz6DFQImLgl
mFrbNbGBscnxqx7fx7NqZ9FXlRBnzjhZ7O5529pivDM3CqGZCsM6DEf1SKkJquvljgqixg5aiCGv
XM61x3jjKixTJw1xeWy8OqSC7M3kKDfjkfIHT4e4t2se6mf/AFDqWYQ+BGp2wD7rV0FddBB7xs/C
bRaaL1EAtglAC7vY666Kw/+C59r1/41NxjGrVqtqaQDlW9U4Q1bYY8yb9eMui/FEU2+GdgJY8Vi7
I8atE6d4nCXQsHY+aCl/87Dm0AHi9PT2zaJ7CNJdsHx+Gi1aVDM25lqmwNP0pnpQDuNpmWz1SbzV
YRUvuy8Qj+Cduj0ICxUkoax2Gqj02G8oRynGpooiC0E/5HfPSNFLTOegVernYXEDdaib3LVCXlV0
P75szDKfMVLHUSmKRgobr70iD10g97cYyPZWj9LO2EVjIwQIHLKL/TOimhYGTyHiC9Gc86g2tWMz
DbIIZtiweOebIcF4NLG7lYvngc99N9NgzKYw0oc9tiSL1/QkqNUchRGY0B/Vo+I2163kDJNdnkZE
0uRE3BxiOifeoPauYXQ7JQv6yIrOgsCbLBZQgquBT11OhfF96L2ifOCO3+6lgaCJQDsVk3CgXWLK
ffmsdcIA/rtQrG4kPdDJCEZB7/Itu3veNzaY9Lael9jSWg06A9J9kd/3PHHWd32kT99oY4C5EwZA
PpZqxrEzJk05FVY1BqLaNKkztE1/Q8p5xvu8ksuHZuhTYseaujx241SGczLHp1TQ18RWKVteBD3g
Z0kh5gS260nxSlEeniFYXvhmNwqGPQm6hnqQFuUB6TvAqGStF+VDjzfPlTmNy/NqVOmXvDNlGzMV
kddHY7W6kVznAYDN07FLpWyxoaUMFVBVyoIZLScJk+TjctUOxhJ2InRPf/bLJBd+2S6K1/YJec2r
Or8bm0j4rglC9QNcmuDuBhmz4kvtRO4UkvJIJnfPNjh5cLzAc6SidH5+ygqpRylpSjDjOdjFVS3b
q4uKka/2LkRni7+Sg/lDuOP1HPd88Z3yHZz/6FixBPOKWA+ZVqG8XRZXPblWUEAhnHR9N1aCZAjs
c6IFPi+WwCnO0rLIpIQcG2Szv7IrPUhRd9MeYsTlQAfHZI+rvXD+ZCQBOa5G9WahQQBRjvMNxZ8y
C1XaL4fZj4Lci71CtBNIzvzEar3l0I7hrHCeC3vHbmuS+YZDEWUZdjM9CsPs523/onYTZ+JmzwRe
ImBqAw6JyhKer6qUzKVql8Y8lKpsy3iFpxJnEXtRcGOBfV91oyLneVWtB0FO7EqSHTKO9qRcRYbF
eQvseZ+h6pitADUUus5MVq5bZhSn4Ow+QD8s6R5Xzc8NznbtHqutDcYL5jUxWzMdAJK8zR8UVwOr
ah4IX6JbC1zPVDiaR6+/94EMtM8N8B1IUNegP9+8AeSE5CVob7NjRX6JeuL3Cq+OwLNAt3VjYaik
SJzwyDnooAcDy2hslRwX2D2zYDNCdws8PaqhMuEdL9ChE/sK6snfQA/g58RWTtFdfLX4ojtfp796
J/EGm5ff7DxNce2a+FzgCsMTkfFtIY6bWoiTNrSk4apqRcdMmrcYzAQkE151Yz5U6aQ4ghi7l2/L
HT/Ed8KgK3JylDDYCDVHFCKQ40k6Zqa9loc0fyl4Qzd7NnCqdCqFaSGFY/wQfNURVf0GR+bo9lQ2
57oWni8vY8/Xac8VzodOER1IOXcMKYomSzCL9Nj+LBWHvmfWA1BVZupJ9+kTABwYqubq8+wtzJI1
kLaDTI6W5s+N4v9PMRhaEN4V0RZQz/IeLy9rx90pbw4cGlFC/YQQBJdUl6ADGx0GcrfWTid8v/z7
9/o0Gpq7GMQDDoCi985X0GEOYyr7ClrGwMsKX2PIy4OVLND91knA+3fZ2k50PTPGhIcUzmFB7wrv
FcmF7pBdymi+Qi6k+IMjDMFaFL9BsWlQ6r3zVSViL8QTScyDHGR38rPlZ7f5FzXsfPWbjgq4+CO+
jX1eBr3jDOAyBIcobnsTCQWzOjmrNTESwDcbL0uQFN9KeXExhHh5C3fCxJkRxuMwMpNmg5qYwTth
wCENeo8SD/Gmu3hrYW6nPDG1ZC2BhpW71K4yTyxe5oo3JbAXaXUJrLkA0kOJ4FNjXtfnputmNAnV
IH+gzFSLB7SgP022eKdd02ar2NvFK++RtdcuhF3DALjBRMRgsUNJJiqllucmNBAWb/xFHugERuRG
Tymcv/wrvVufNUc8GSi5rLc8nZy9VztiPPhAKIAC8Z6JhkqtjtXcg3GzeqtamzJf4vX8o0d/ZjzG
TzLoH/gzbXvvWIRf9NAtzN0iF2Wul3EcxG4eJR2a5fqxdJUfqAQ+xAGlrUILfXJ48oA7Rx32ENQ1
Sk6vsIi6PJMTZQCh+yEXwNq3/syNn7H4q+byuNPLmHmLwQ4KupioofVNJuwTgmwgH1sjoJ1fKoDV
XZMAlyb62uTxD/qSeKXghpZowATs7DysaAWGsfMIVJuDOnhJ+lS0BScrfCel/rQeCChBERNtXtNk
4nHb90bRiWYcJgNVxIQ+xwKW0vQouTnw6JazHkFEMQCZ6VNdGvpyiG95Zfi9BhElrYIKCIA/ELNj
PBSEJGLTJKbxHmS0E0U/UF4SFSficjTbCzNbQ8ybAXsgVdacQ3nWSCp/NUHxOeT5oVW5E827/gjE
FGBAOHcg6j7/dLMJInAFyhKHJIUYJ+Qx/XqwU484uQNmcAhkBt1d5ZbcMdm9CxboRID7DZGqZmvM
BzWneDXbQUV+BepgZJPe2tsQu3qXFyhfNc6G7p7zrTnmEqr7xQTBAoBucmBqaMK+i/l6omRjLNEj
fkRs3jN6N4pvTTJXUi2muINLwQg0Cb98Ajjf8pNHDCRKQOqoLmW4NE/kluc7e18UL2tZRHDBe5YV
2JihPEBWVaAc2p1nQeAyk5uvqlg8SoTXMd2r+OhbW8yB0Ipeq9sanHUzPufdOCTAQVgNZpiWZSmf
9SkxE7tPy8GbQNN3N0pmHrbmLNxGZaWHS1x1flfN7WFRo+WLnunaCyQS5HDoDf0aI50RyDIrUGhf
LYI+30Ocux8xRNTqOOioKp+gom1O/jonK7ELOR89g1hRHFRGP32xZB0UyR24816zQakXN5aa/Elq
tDlzClzhj2NTKG439t2XblmIahuTssR2nxSgS8naaHqrqrZ4TuV1vprnPI7tNdby18harNUhWRLp
NmDZIMcDpqAL/vnhB3+iCVAX+iqfkmezbWeC10J1MMTMX9I7gCdtQr5cNrLrJYD9Ad0qo6PO3g9m
UyyYXwdM2GrMq1G8k4wnIRqDJuU9G/dCGQVJUu0rPOpZGAKedEXbRUp51OTnMXsS20MZP15ey27e
Ahp3HSVatE4slv4c97u0JCpmEuNn+dj+Gh/BPtnbqAA6C5Adkmf685foIbE1tGf5OQR1cvZqAhIN
VXC0wmSAu85DaI3WZQL8LqQLh8rt2/tRSP3S6JxUDyvpr8tL3d3NjS0mXBvSkAyGkmbhjNpmRNWA
SNIeByNK3MuGdqMXEjFc5mAvBhE6kxil+apNGrDJQCVDd+YAyMVkIwUNKjol42eouQIHpGE+mJeF
7m3nxjBLyZpFS2pCziE7Dp3uNtGNoKde136bmu+RyDkEe7tJKUtRXkDu94nPqliTIm+FHCqBWRhl
QT3+BL0B581Fr2rWOzBlAEUDEyk9RgXPvUPRBbBO9DU5jsaCIBI7svTc5oFUvFaSjaEBjjn6WVhz
24jMZA6zlWt6LOPSEcEQqKCsNfkQ3ODCePfv080tw7iHXAmWOOotoQP3+bPoiJ7i5qqtukLrxw4e
/Vz6ib2PtVkZ6xeRoeeN2OEZmQ2Q4m3w3xDI6dNlt983AgEFFIhBGMIOnwFNmIC1O4lCKzrO0Q85
f8kJp3VGP/jnL/RhgnEIkaQoCY1FEpaYF7xKukyyq6ro/H+3ELrQTT0wj1slMmNIdpez5GIOpCoT
fyk4uP59Z/tYCr1kNkbUJZ7bbOpaQBuqmxJ0lK1X3vT8XJHmgp+2TAbWQIROEnAwzGOmWAnqB5UB
cfoj+uIQcCegF+s9gWpQQmH3TyIQvXghECnhFmbfGqORkiwGR8Yxka1j1JrHqkgPWhdfmXMhAU1R
uJe/1d64NPCIhoL6CKpmqM+c72MWCeiSmRg/n2qnecN8WZ+4oldSbZlQeFF/SqBPejMC2RUPvCx1
1xs3ppkMLl5nw2wNCFPqpf4i6emvKvoDSgIoKmJ+7F1IGO3x89XNSZSvJaJS2LaICg1mEDPOBu4s
AjJDoMIHvTrevBpzAxtZKstVo0JHfW0chYDd+uflL7STLeEZja8DrAuyMjaI53kW1ToAbcfBusu1
76W+2iXco+OhYHcuC3RwwIFBsWUiVPLOt0rOS7E19Mg8qEnuyolla8prlQdauZ6i+jsy2MvL2ol2
0I8DiTvoi8GBaDBBApoLc67NALK1UFuTU1fVgqZ/vWxjb+u2NhjfbqyoMFe1SY7z8hgJXbDMN6Dp
8qKs4dx8ey9KdMAwLoOwrakgpj/fvAyzHuPSqdYBndJQf6bM/tFBu+//Im7izd8vL+t9ZomJSYCI
qpjaxXQOKuzM3vWGOkdrIgkHHUMDhj9cQ6K9P6BO7FWOHCrBDIWY5aT+SBPb4rZo967fM+vMWtUG
My99S+JwONaohrzPnDiDbwU9KG5ilzf5seMoJpIkqNciIqJryjzWx1kDFVgOyuZSgHYzxP9U/QBC
pMtbyjPCOH/dlYNoFhO4MJRfaR60em3Xf4IlQ3URHXUKDcINz3w2yZrSaGgIsJsvg9eHHUZ1yoOK
sUUVIrnD6Q8Y3M7MMd+pT8RRmpShDDP0SoW3TL7WVB7aiUY3xhNNXFMA2mqo9qFdce73Vqv3EO9J
BAx5/Na6Xw/1gd4WdcCr0e59oq0pJpSLySgU8iTHoUiCuT9RhgaZM5pP/9pLq2ESWLOIxyg2lx4c
s98WrbGByrCL2o8UzrQgbylMAjuNJUj0i0Y/WF1ggM3CKJ8X8Fv8c5f+2C8Apc4/zZCvbTzMIPBL
s0cU8Hwi9K5gDZx+9s71t3EAk1VTGgpplKOoy8ImKe4lUjm1XgWXF8IzIZ8vRGxnIcGpAc29sBSe
NQuR22bEu2xk782JeUfg/HHz4ZCyHWbRSsdSjNFd6X+qxEvuxqvfmsjirzZxek9Cxayp7dz/g/q1
iUCOhhhYXDAQzoS3Lh+SuR/V5KjOt71e2kvPO6P0YLBevbXAxLaijea8jwF1GqGiTg7L66La69f4
PncKTPCLrqba46ssOdafDNYgbcEVj2l3iNOzNetlbaUm0fHAVcXZmefhu7kmXy9/t72jtDXBHNlc
EzvTKMwoRMnAWfIT+ua21fK2cOexAd9ALx5dGlGUWQRgX6bVMLWpFGaVPXnNTX+VPzfPfVj7OYjd
8SAgsj0bbpZiO3M/5ipM8uwzSaZiif1CWis+Spn+NTOVa20pbRJ/b4h53cOqZBBHhZDg5b3d64qd
LZs5eWUsNBoqpZj5uv+bRNU1azsePVBUuQreP8MPCyqsvB7kTiaK1jdYTmlpBMk147BlphA9RTUW
2swHXclsufxrTpGS/uitX1H8B7F4a4w62OYdOUsRst5hyUMDRLuyCNgqdrb0OTu5d7NsrTD3ZCZI
i1zKaoauanTMPYLGd/w6Ax7/NnsasCt6bKPSqj7EnOOxG9ZQ+4SHgKVdsdjnK+RWge6WrOw4Q1rD
lx1g3A6Km3pRON2pEhoBiieeCqfnpag0bDFBByHNpKPqEGLFDPT5thbrCpXL2MjQYpmeS7d4HHD7
fFloh8zNdGewG57X7FwTZxYZr4nm2YghMA+cU/SmzM443F/+hjuR5uz3M44yqCCFKsosP0azW2SP
6fow/gFc78wE4yWWYJmabhHh0MhPavRznThL2HumvL8kUXunsE6Wdl7thIWMOZhoIaUMYab1YGFQ
tX7+XTTjtSz3PggCJh1oQ3HBZF94QzbXNS7u+Di3YEdX8tZGGY3H2M8zwmxZL6wNWHwx0x+Bngsi
yYcujzlhcOf+tJC0gztFgr7UJzVaLdGLJG0bHKFGsxfpYMavcvddrm6JznOAPR8D35mOPEqhSGxm
NQ1mDzOllJpQ0HSvJqktNM/m8uufO7KCk4lWMsrCcITzo4kXcIUyI75LtvxMyUP1aAwdZ8v23ojA
M2goz2n49Cg+n9uoolIVEtJhnPFIdfWagDi6S5X16OAFf5xqd9825pj7keSGvFQEzxCdBBlEuKPe
05f8nyfUZ2tibsNV7SyzMsYsNFqoC4DtqfTG5O3yt9k9oduNY+JmqwhNCUo4Sg40/l2H6w+jYwWV
mxx5gBAWoAf0moG5BrgCPaIAFTDZ05q0q56pERBLUJDJfskggEnc+rQG1r1Ep8hLW7u7vEDmS71b
BEwfwDkcJioXzDgG2IgENACFsG/CZbUHMwad8dNlG6z3fTLCuEMCeoq8WmCEstpg8MfHi+Ggef9P
OfkPEbafzDGOMeoGhktbdLsH8lZOLx2PMYoJQJ9+P+MTeGQjPzEmBFLLcpr2L5IumBhH2HW0CDVv
UMeGlzeQRbx8skij7iYpUuRRkGYhzoKisgn0y9661aEE3ygKv4p3kx/ZYGN8afwJhNSK013JburG
Lu/Fz+SBf/8VwJtQUUlMhjLe2UjWbOkS1h1bj5n+oqapnYF4YBoluxNz25xXTthiLpNPBpnICEaa
3ohGSM2S8pf8OmncmTSOAbaP1E96mqIanUIXGGFE8CmjJYV3JostqKigFZjx44GY6Z2xycT+XpQl
ASIlAsTEPsJSa8zqWsw1P9aqyi5J9CwY4g3msgdbixROg4l9Mvy2Rmf+KV4a8pyM5+igQTJKC4wD
vWVPlLIT5ZNQD2tPvx0Xe/ZaMK+WDm9sctdTACV4HwpFP5w5gWmqy3VTVKCOaH6k48NATF+NokNM
7lU82oFqvXw+doMYBM9RkAd4CIRP58dDgCQC2oFdciTm+pgKidvk7REEEv/SDJMNkLqqtaRIozCB
3Fb/FvUnWf5nr5/fn0tGAwgYRJwxtm4tyKUgm4UeH+UKGKz2MetTRxl4TMPsrfbJDI1wm3hiZKba
gaoK5PnO7K4QvgXS0SvAPFNRLY7D5a+zH/43i2LixtK1qpKKJZ4473conXruT4aj25RpwworTtVw
91BvzDFRA2WDSrU6WQi1qXRqUbF7HsCYY0FjLs1RAadxVs+oEWF0VTMeq9b7ky3DUBQQ51TZ3mA+
UDnni5imA4QKH+XlHak/n5Tr4WfxTN+ndcA7sPsesTHIfKNENUZhFQE7V1/yv9qwxBWdO5np0NYF
Xw5m98BurDGfKJelVSVNDkCJItlVZCvJ8yr6l/dw9yN92GDHlLK4UluhwRambWkr9VU9cG7ldzDP
p0gOkjlFQVUGQ76MGyiYg2q6fIJ+yCrYOog3SwgMgGMlF22p9y1wopPoZBRhxqM6YkFOv88veKow
AUWno96xeJvzq6lz3SuilFAi5vpnARkTZFUgRQY7T+RO3zu3xyAsOJ28dLCRC3Dly9iO16c/gPmA
Yloto4XOOFgf/4+069qNW1m2X0SAObwyD0ejLFnWCyHJ28w58+vvavlci2rxTB97A/tlw4BqqllV
XV1hLd4zLnL0nTBW/E/lcQ44sUwBQKQlevKpCZIV7/x33b0/P3SnnW/tjbHFpidsR1zciK/MUedM
jBtexy2L2JolispbjYHv11wkiSTvzcVzW2EIUbzIJYmR5+zf0hudqPty7qSm7GR4H4cdk+g28QnO
Etj7Tvod+Yp5YBz+sBpAf0F65rYtuTXJ8O4MpsVc1trsgYp3/kMRG/jiHhulqNRjkaZ1WnW8a+Pm
PteeF+NuBpglNhJbFGlbHhQZjN4HSyCVBoj6qg5iAqMEusZB8DFVink/EMAxDHD/PtsoRuUBnMTl
mLSDBUpXva24pYsi7HLd2VqANq9pANWScZIsO6RuA6kzmlTu+sxbpPuYT8wV/CVaPmHyicVhuhs0
N6pR10ALtG2ljULu0IRA5RTvuuz5vFHsqyIpPFquaELQuEpGIgMXl4PZhaKUm5mqeL2AgUwufw07
49u/k0V5ldj3/VBFsAcJd5gGJuvILFZ3+MM5zP940odK1HNwAKamGrVpHGSyC3Isfn5S4+/nNdl/
AGJg9v+PjfIlBaX/cEyhCpnAlOwoQDbv/O4CuNGpUyzCbUNQF8obcbWRxjFO87+Y/cdvoNwr1yXA
thawQkJ4Jls1KVc6b6DBcwnMb/xwXmWmOMrLpAFoHrUMKp34QngjGUn2MKSmUFsV9lYWX6nNmVEL
2ReJKp+ON67wdVxe0ztg2WDCA1sIc2JmR0I5A7pCGwm4aPJmxOTL3I1YG4GUY5fVOqzyCiQLslko
HHuf7OSwr0ymYpRby2WHWYcI/SrSciSzZGVoTd8Fj7xwS28urZ5VOd31841mRPNNhpLMFfLJJsGq
KTfgClPggX0kmXw6nPKeRWRJjunLTfMhjE7E+myuObHSkLymhjXVl6J6vcxPYiNZUvh43ix3M1ew
N2BQHvPQXzjeQ8yJCgko3UBHUVhSAhKw8mrtWYPy++n4RgzlawMas01U4R0ojI1dDYDgisZAKENP
mLDlpMVY+hO/cSFQjdXExjbWaW44VnWEpSrlgC1Yg7B3hGktpSj8eVYAorxcCB1rzo1uif2KnwQo
By1GtHQVKkyvsloLlVyHmF/KHuuL4ZGAIurX0Yk/JAeuNYdDizEm4/5vPuSHVCpqC3FuJDxO9ADK
D7PVgpLPzURPGJnd/hl+SKHi9pw3nSigxhqozZvIYbklNuvROa/JnneDmQW9CJTlUMg1KCFJJaAw
sSAf6d0mN/Wgw/kR0l01fy/vxw7ztUj+IuVwCo99QrylyfODfn8U0RKniwKk4wxEGVgjxzvgWC52
GAPJTCeZ/0E6sFqnLJlURAlDIwojAYgyMn+qwsSUwn8Y57jzsbZa0S+Luu9nKV8QjdVTeCqxU+ER
VOO3erHmQH+LrNTkDszZQfKG+HKU2K/FYoqE0Qx6z5aPQYva16p6yFug8nYQ2JvtYpIabsakMNw9
w40wcgKbqJwJfYKKA2ZX5fElHR8GFsPNni8jR/nQhooZCTCao3JKU08x9ZtOBW1bHZvJjVyb8aX6
VHwfrshIIlB2GAnSXsD8JJi6SdMuk9pQNmKMRgwOOcfe5+8GG/t8SIVYI5CsY6Su07TXaz41SCFc
vo+BdMeapWdqQ9l63pEZJIXwnmMRs7zuPIzYBd3Fr2Ydq16213Xanh3dHBwA+JaGKiY64wvtTg1I
hRhQOOutdgKViN2ewtuMkUvuXNiQqGLCHavWeARQlZNCyGpeaGvkI4r+qNWp7saStPh5pH4Xpr6z
h67oWNcZjQ9N7hmFB3oDRreBt4026Gfjn5ee09USDBGTpbwBcvuN4OpFwHMy1WsDs1eLC7rwzswD
9hbBbmTZiKa+Z7WGSqlX+J5trvsrZve58KA8MMLXTsq11Y+mCeDqZGiFUEy8Y/YouIK9nDAKjN3d
GTMFyk35Mnr5iQUsvO/w6MJjYg5DpwC0+XyomM5RhnpFRBmfJqe61I5422Po8LjegB+vum6tNMDd
/YNj1Hj3dMXmPPD88R4BIAzl7ku0NlGOPCiQS5DezB64v+26duM/hBp+t5mtHMpmSiVV+a7tCar3
BWaehL4zq4QVu0iqQV8BWIkATwuW5snEI3WGSdxW/QpvmF0BW3X11errIILqHckKX+sHFhb7rr9j
OJgsKJIJR3qqAQg6+BkRYiUHS+kIt2ZnzT73MrzJb6pL3jmsZOvdob+q+CGS+l6cGkr1imqTJ3rd
y+CN4NdBB/NeZi+j7d2nW+WoL9bPopiOChg8CZ0twQYoTn2gBASt0/AZHrfn1ltZlFsLyVSLWGhB
GoTy60V9YQDjsbAqADk4GOm0cJZ+eCuxqkF71V/M4qEUoANYkgzhf7YXRSrVckli1e1W6cBjjscY
YyfLU7OUgXSsh1ZmtKcRHVkFRZysaR8MsDSJfrsUjhEJVi2fMgXIXY1gJmIZ8DFrX3Qvum9/H2XP
DYbf6gR1cU+QW38Ujtn4WqoAWONTR2Elv+SIvxjW5iyohGOWsznVx6l4h2Ega2cS0DoKl7VIT69l
/QoEGzmUAZfSrI1JauS4PFa3PYiP2nH0SW2At0cH9Qi7t3g/t5iPo11z3silzFkD3+hgiEg1eC8/
KC5YeC10tIiSrccm1WadJmXQADkceq2aUk+64lDlsQZrsXpSevFap3lIHqRn48ZozfSYR9Z0ZO3a
7boTSFrQ9iJLSHT+LS8N2P5KdOOj+VlqZwwVXIf5zXmf3dVwI4Oc9yYDNvipaYo2RNmbl818LV0Z
qHJ1hqq0Pqd+HeLeSl80iTucF7uXMaJB/Vs16o2b50YjDuIQ4fEyA/cgXoTORhadKM55Obtvwa0g
6lm7yAnwJ7s19bqAsMMRxmb+mnRayXgwx5wo3+uBoQzyoRgVi+RULOtIkyAPoz2q1XhlZ5U+AVzi
wQvK0G7vFLFUDzgLQggHkLTPH08OpxVL7xGKx5KbCH4Uv5w/vb2sYvv3KScX+KTOhVlCmqYuAHZe
TBXMehjBShjZC3FaOmht5VBOnetjsQ76AupnMf65NnFqhnz5EDftjwQMqyeg3gCLZB1H1n1FrOyc
XMq9C2HtGm2E8YOjhDzbSX3T6MxeQQ23QeefiQy859EbRemUdO2SRUor3AQK2Nms8tp4U63U1e3y
J/+UX0rWeMt+4+66ALYYsTapojQBOPfPVqJqS4MZ8lx2ezsd8YjvgGHTvxrIg+fGQh2SuQ2wqyVZ
0TTAUIg9QMoHKlTnMz1FsQ4LS2akZ0+8WFpcnjG2HlhiyL9vQlcXd1zXjSiAdMrdYAR59DNnQkXt
paLiRhXKw/J5BhqLICEVveoQEj2CEChd8gd5eB8OyT3WNNSuK2CMU8OyLnbWaLiOecaCvZajTmz0
sHkQEc1vtViYggqutsjUFkb43+u0Yi/0Qx5lHF3bZi2Ax+KgfJuf8vvJCw/9cblWhXfyTPkIUvtL
1r22lw9hTUUHLAmsEnWzzx9OqXl15LU4BizVTTkcZTSJKu2qG39G89v5ALZbOCAwLjoGvVHLolN7
EEqt3FTPSZCiJ6+4Ajo0Y0AeEuAds1llwD2DxBcDHDZaJoCape0+XbW4BilpUOspeDnXJw7jMGmp
v55Xau/KRmlMUKAQYArptx6nTr0kxR1qjKqvGV4kymYi3aXrFSCjrALwLn8KoPqe7G0lUkaiZULE
VeUAnG/xB9f/GAf7vEa7BwdML8DgYAIQMGKfDaJSOHFZJIzHFfNz1hdutbhlszCE7F7NmJL/LYWK
F1JZak3JlxWC72hzGA5Z/fa9wVR7TEgtUrChbxYJpXvSO8PcNw1Orahjmc2aER5AymhN5TFd79r0
u7rUTgSIwvlR4sCO+/P8Ke4NoSiYvVGJuWNznTb2KuG1UZ3k0msxLb0E6f2E1sE7Ka0jX4sHgtEZ
+9juBYfzX72ht7KpVEGayqQWjQaHezU5orMeVXu0vo8OqsQOu0+4+2TfiqMscpoxPi+FaJsnixk+
kzFV8HBd6pCpC7i842PrsdAgdo10c7pUspDkMV6J8xoBEAfjxXFzaLLsmEkaa0J133R+f0W6Fqgm
rV5leVEBpQaLvqjbounjZVjTZw0O7QdHWVEQQsCVqNOA3wPm0KuuQDYieuJiDpeCz6E0lq7gDqlc
jhked4se0kYe9dHSEKD2fQFMedLdzQJS2ScTKeKRpdnupwLFBaAyAfmNNZLP8STsi6TQJOR1Q2Eb
AsjuYqeoY+u8u+0KIWxp6NIRZiBKiFSFQyQYDWAWs+dKbmxdz0w5XVlRi/yZL5FEI1udCCOAH6Uy
kCZUJh04EbGXgBUkt8Sf3BNZg5j9zELvn/AUqu5Smb+IgFjbELtXzUY45dWj1KjcHGGOQ/aAB+Ch
VIzvxUaO3c1CgEzxW0nqLNuuTkBQhRQVJOIeFmOAF8GhAq0bZn1ZAGFxvdNAZvNXxYStWMql9V5U
ulAHgTj4Xlor14fa4jRlfhCBWxZIXJdYYVv+wxlpb+UDaNtQGW1Mo4siZn97z+lVwIlhgQtwMIZK
NQAMOW31uMdwRy1caEpiqulbxZ+a8pYD1lfj6EvppPEfLgy9X+vAJsXyG1ql2CmnLkTw9PJJLoFX
cKwmgM91Dir2zxHHZLAi1/cZE6ZfPYI+Z3wPbkavcUZ7ehmvZp+w0s/YGlou1ofSYl2/u66J144E
NBqyxUPlEykf1gpYz5C1CxclqOeb46B6573/v5gscE4BqUOmXakKRqhgmbNZ4Zcd3sN4VZVuahtW
clEfQQ3sFvZyBC3F34Qc3O0CYEEJmQFtJR2ndmInREHBZdcTihph0wEFIv2rrPkdZxjPRazHU+5Y
LfGiFK2GUaNDe2iC+Sib6lVzEE3g/1ssCOzdGAPof0L+Drx3OmtpqqZRsg7C0vd6HkFlI8U81p2w
+wxGhwSWDsg+EFNTRpFwmaiMw5gE4QJKW6uTwvFUxiOAo7uab7x5ris+qGK1q811iuRXMeerWzmP
1htNmeD3XcqPPsaPJ4dhSXtViI3v02W+Spj4WkgwY6g1NslkgCQTuxgdIJRarRfZUcW4U/bcYyuQ
qvnVaxblRYgTLzn0+sabNP9WZgwZuwXirRDKP+I5BhYKz3EH4Q4otpWJsjwB2K88oTDV+9DXZefX
arlhLwzf3CtbbUVLn6//DmTrq5zq3AFIq/FB7yNQZahz/60XiuZK5GuRMWfLkkdZ1jTMAibe8TzS
a9UL+9tksGehC9bVPG8prO9G/n1T8FhSNWwjAWCaeTP4ynpMlPZ+5pnD1+R46HC9PT4q41j7WBNz
CTM64JY48qlktp3oJg2A1cfM5NLxfp4yExPv4MgEeZkynNL2Vhg5hluQ1OLcr6BSD20YwF+84kYs
09u58tfmdVyfVt2eZoYg1qlSwS7V5qkKyay5wHOnpPnZyKs/rzXDH1g2QqUaHTB3qw612iArcbuL
x068zKt/xOzpz01kG+QoE0nlAdC8CaloGqs/rP1qAvvmWZy1lnEVMcMpZSUjV0jhEqPX1wKghYCg
ulNqK6fZiv38ubv+yyErFKp4Bff6DgLOoMZ8y0el7Nb24IiWapVgswbUR3wZYhw1scuGiVP9Tu5J
WyFe0rgu8KY2dLqd3xpSAn9AjZH3SsIxJbmAVHkWTB6dhNXkLgUvuiczNcMFGod24eru/7BcsndB
ACMQaOCgu1IVuh8+YgxkiklPAWCiQD6sLC3FGANZT0NWiEz5b16gW3nUp63rRZhXnU+99IIUSgaP
uwVP3zXQRRmBeteIZAX4QoIB/QBA8jmi5bKwlP2Eihnv1Reig/LcbSqgV0xaiHFgKFb0et4/dq+l
rUQqrCx5IWHuBDFUM5ufKOnyAbDyX6Qj56gXow7YGAxYtjCnxWS2TMk18MWWNspSgaaRuVBFSQhj
Br01YrVWdshcQ/zaOlprgvYDlfiYAUK6f8AqduaAsUIogqiMMVamBVwZaCH2aHCQ7n/s5uBQWawG
w1Nk2TAaXMYJk+zhi5rwT0DkYBgSQj9/0zGNo2QWmwiv/NlGQfKGZHTdgbB0Mh9wu56xkUVlMk0d
reKg1OCkuFoBz195MkZkJ/SgM6x7swpAe4kqgd76f8XIj9lcvwmvKlEeV0SxMOg89QD44CBjttb3
7iOS3uMKJggb9MprkSmhnJHJvTzqn+p4/DGrGJ9gYi/vmgaW9ADYomAQTKOfnA1XdWndF3Gwqv5o
tzDHCuNRPLLf0NE8kB8dWQe4W3DaiqQ+VzEqdRPOwCKvV37EgBnen98Llc/uOl2RACbSAtQ9mhXh
GvnUeg1OemNxIhSMfixrju/JTSIL+GjPJ7dPYCoATZMygxAP4aBoWmuYMCf8h/irvx7Z6ApgOREt
CGxHfraadBQSQCPkmtvm33XeHUoW/dxuXVtFCY8QgACRSqPs0gA/dbzUWLvMD+X9ABDy6GCAjAnk
fcxB5z3b3IqiMmvFWFKtXbGnqlQnsTCsGNuVk+wwIsielK2ZUApFRV8MayKROrbgklp2cymYZP9v
uRKCyBqu2AAtJPbSQUsBQy24UuHeuO4/f6W46wug0OFx2KQNQLuF/JCvyVvRfZ/Vyc2LyJ2igXXN
7gUvUBmIEjB7UEWg26SimEVFweUAjQcmK15DPnivg+oQAaU091jrjcTMvir4IYyc+SZ41XrIZUkt
VV6ej+DWwToqVkOW3u+Y00679rjVi7J4cSk0xcha+FSMTe3arTB8nxh4ziKm+Mzlwz0PJpzCKMPg
bv3Clsk3qchhuYZAVmiCGd6IuORSN7Ok5/Jnc8Fje4gVxlgSyb9vjrJptSoTRBmXTfWoxm9xfDhv
/7vzbFirEgCIgcQIazWUAAF0ry3QK1wyQ7rag2e4zQktxeRBQ8GX8/QrCSjy8WzlFuYIUBo9L38/
TG/kU/4n8WmXhyUWXdaqx7pJkr4IRmGOyiun8qCq7e/UpgqEtn9pluSqjozrKWFNtuyZK1EfPWLU
19EK/3wEclmNCx/KwG0dX3p1MPss0PtjFP85vATqgx9iqE+pLhj71Ct0orsOoOm1bWC2fGUMt+xF
s60MyvOyVW7HVuqxd9+/xGNshui/yf75T7ZnklsZlMs1fddmIjo5gY7x1bI99qxEci/3QSEVDU1N
Jli6lABlloU4W8gqcYKyhiKmWDHHALklJIAjnNVEt9qkxNK0tAJ4MeMihkvsn+GHeCprjzFpXYBr
Ow6iSDRRjedQgZgK928O8UMIdQeEuZLXibhg9AI4h82DJDCMbf8Mf9f4ZfLv27hRKA1QOlHnw8zF
sV01Z81zs0lni497L17723bKbjOhuT+v1u7ZbdIDysb7pSuWvifpQXWfYa+R78w4YuVRu/66EUIZ
+VxhXQJVN4y9r9cGZzd6bxq6PfxNeWObf1BmGLdxpZWShP3Q5Ju6BEV9L7HKsSxNaFNDAygTeNwn
/GjHpTUvb1qGuYQf5z/KrsNuzouytVzsp3JaSdF7vpPbq2Ri2DLro1O2Jg65UjQNqq/teOzqIw/U
WTlhyNhdINl8DRpRRI1qpRIjvCCMu+wWs7iW8g0PI0yX6XZjoyfJaQBhba3Sq15FxsOW8ZV06ooM
VSNOB6XEehNnOMhEfTXJrqUc2yt5dX3+U+0+lLZqUtfhJKSRLCpIeuOLX6tUhWVY0QETWQ55s7Ou
X8anowGX9TYeJb7EqU784mltgzX63mpKZmOZHBGdEW7VouICEBzzvJVQ95TBLw5CgOv4W3ExOyUW
oAvNPH+GxJzPyaLCg4q2SViEcCojueCwEYB2i+rkwz+N8mNYb8/L2v9eClDsAe8lgkiSUiws6kTh
EgSJySIjuDkGQzindpb3thL3g1XZJQHhi24bcZRuQ1IMxVqhXB7q3H3RJJfglLudpNUbpelCV1kw
sixxxDM2t8iKdWtZHnXjoOAoaz8teTNsG3CtiWbZM24s5lFSwbAGbOCakjEb0pdHNn9FNqgMq3Wq
Q+4AfTF0GN+O+NK5w6TiYrEarVYDz/R90Q+pvNmcZMCWAFDBipioPbtBWAFrJsjuCREzpV2rr4UK
yELukAOhSBMP8vyNoc5uK2UjgVJHBVhflPPAuJdPPbZZUUl1ah+8fwTWADraM+OD7YbFjTwq7PNJ
GTe1UGNgu+fsLjp0QKfGfK7JLU9/o9k7eDrcTANz8WczxDAgFyUF3ggRCK7Imyu31e/RRQHGSBIU
q9fz8nYVI/w/uoCm/hc2Mi2XqmY0sJ1Ohq/q6LmSOrMwXtWK0crbDb4bOZR3YW22HxMlToKM9/QO
q9uJJWrfz+uyW4NGGogWNBacAWJCWUUVA5a2T8nlb4SDbNf6HKeWUaWLrSySlAH9a5j/MfRW8rHv
pHXesIrrodFa7iYcNf2+CAvxVKyJDmr3qBTsStCUoAWVdNB3I6ZUzv/avRMBfSDO3AC1K2aQPn9o
McXrpVQxI7NgZFG3NT5oI/e8iN2KwVYGZUxtOfZxloNjwKiW4mrJuvKwZNxrLZX1RRPx94ooPi68
JF2HxWAchXS4GueaAcSzm81gYB2bNvgsGIajvkrPjV1cck0UtLbuzRerrQbYCPCwd6vGZnTfP5YO
SJZb/C84XhjdtL1IZAB0VgHSLQbK6JpvWIeDDnI6TERXkhsZlV1xjIRp7zMaoDYHOhsg67H4+/kz
cpEap7OGF1SDF2IxLPbYGldNEjEeu7uKoIoGBF2MFGJ05LOYNQN6hMhBkRy3g9woZtIxJOxOuWKM
47cI6nrvMyFWjETIvfTQo0/z0j2nsQk+HP4wPU129L7Ws6AVhyDEm9jp988b656GKpAoseELwnaM
737WMBG6MY1qI/PWMjpNvHQVcQnD5VgiqHtpUoDXmGV5FKy97Agrf1kDAfm8FuRPfLlnN1pQxt5m
GJgP1xKPQtXXh1sNYB99dGrWi1xjKPPFucFMB9IurLoKMhCuJInSRitifsn5WcO+HskzsWGDVIzg
kAH34A/diBZFaSXEczMsXWscBOzr18U/uWqfPzbai2gB1P0qiCJG2RoR+HMrcnLtqcx112BxwrFO
jGbziFH91sRRVf0p+LVxUh5RPMXKAps4kjY1SiGZiu6JkeZy2ID6uRhe1PJ+ZDF8fhnUpgVQoT1r
uzbU+yFFBim56F17y2RqjnLSPFLnju7W6/XH+W9EvsHWtGmJVAjSylqaZlAG+ulBckEtig3Y2P8f
WD7plISWQ452m4jztZzzJYxNPmGkQ8bW8VN7vTzkV9hIvWofF8WJvhMe2O4PA9C7XJDXE54uoPDT
zxsF7WsBrMtFoJc/5/JSTxm38a5JaCgvY3YaNfX36vBGrzkFK3FqAEtzVqSAGwFdErX2+U/0ZXjy
lw4fMqhvtEijrncRnu1kSxIE7jfohF+s1q8meGoGeGszAt6u5260or6WPteGXksrsMQ0zlrL/LFW
w2BteEYE+gJMR2tGfsfm9Bad7+WyWbX3vWhQYw9edNNDuczLaww2kP3ozK4fdKc/JXZ6MvzmlQXb
tusAG1WpG0oQkxnM4zmKwWn8lHDcz1rDulqC9/Kj0WPLt+HFnwsfXRVNv5iMD8syHirYl11lDPI8
pUF8GG1wIx+7U3gveKMTmqqb2ckVa1jly4QOfeBUzB8rqRnHMjf89k31wORgzQe8+B39HtsMDvdS
XOgm6EP8Ei/I3IsdEDlesgBjWEpTt4IxjT3aXXERaD1fWp28YoSk7Fk+Q3ziS1z7+Kz0XEUqAcIf
RFlpED6MT6FXA1sBfOF+Z4dX/xOLMZ0iUAcrUldDC+LduhtUxV+vMDriSH7qgoehMI1LoCu6I5DS
gQH4qt5WfzqeSgumrow6qotBLEAxq4HdjnsaVUtgceV8KWy8y9DJ5jSg4DHETbmpLGmzkGsIBxIA
zE/GWr8ZCBAWoE2GhyoLMY4EInvHUPWLCYR7VmrUw21dCw/NyAFBWIsHRtzYNaHN76F8do2zDkvQ
aCWKPFYiEzORDwzPJKf2xXw2EijPbJNCbBcFkw6oinUOQU6IbYBkkstRwQKhy8rF9mP8RiDlmJUi
cYMyRjrW7QgJ9mpnDoFkxpC85AFYyBMwEMSqnbKOkfLEGcgXfIhkNgDK/6OS1S9ixaqb7l4kH2rR
Re9MEvmyFto8kDRPzw5x8TPNnH/3rejqNkgeh1huB9UfAlJxFnzlsrEHFNNJCsg6s/0UbaMR5W/R
FKkp1815MCiod7xTIsy+sZpTbpUvCGXA8A0d/va8jqxjpDKAMF3iYpaRpcl8aScYp+x4c8DL+rwU
lp/TQ//TmozSXAo5WBMXCwnoe9Aca0v5zzCCdH9e4L5aMqqJ2LgHxwRl9B3Kb9MKXL5Do6ZWJR71
qLYkFtw5Swht5ah6i10W44MNeLb1mlXOZtMx2h4MIfQaoqJPVVkA7jtYI90UuuQJpBlmW2SMbJb8
1q9hSSc8TKhNoPbxOV9KVJCArT2n+mTDTPB7n5TpeSYM0u5lBiJirE1jTMqgN4I4fQgBj5XgDxdz
9dwuNfijeUUrZjPh5eFqbtU8M1V5FZ7O28O+AYKaEbvumFv+ss+PtnwUz2Kk+aQZIYDYDhQ1DwTs
CVPDbn5igRLvfTVypWk8cJB09b14skk/B00vebVP86AFGuUpjUZ+MIvKEGcw04za63nl9qLtRhid
kXRtEk1Z1BZBOsyx2Q/FMVpSBsjD7gGCA0wVUPpF0YXef6y4wZjAAVKB3351JVvwY1dz+mDAkpXo
R7b247xO+/Jkg1TjQAuIVf7PBql1BTbv867A49u4wri1q3+PTsJl72Cpyw1Ti/Uw2ReIvT+Qm2C1
C5WtzwKjrJW7RsSdtdyEpwIkRjGYJvrAeJ6dClQFLHnkz9EOh6HP3+KoPGBO61Bqaw73F3dT6HZb
qG6K1BhjCH9zkBtBVCjEYytvkwqlhf4paiyCLRhjLAtktdwJq2R/TsAMxAwe5TjMyPMqEGFE+mE8
1pm4SLOSB/xQ/VhCxR5kvJC1kqHYrothCwGVWoxbwqc/f6817MH5pGiVHyquPmORUXF5pWII+dIj
eFdmI4X43saRYzAiTUue6X7v8oEeAJ/mjrucPIJQA+twxkeAM2FbDZSc5z/brk9v5BLtN3LzBLTM
64T0po51M+5D04gYEX/XADcSKHuvqjpFQTApUF8YHU1srdm4VOOrDrto/04VytKVFc2czsCzTFR4
M4tlE//9OwmUiS/GaMR6BnQYIDyU3Z0yskZEWV+Duun7rksMoYGtzS7Ad5/5E9g97dEUAiCw96h0
Y+WFtfL9pb5OWR5dfZywP7lyC2SKzxWoMG7Kg+bmV6H91jr5a/KQoxbZXvZWe8OuRu67Fqj3eACS
YhqXMvoyDNVCilRAA7QHbn4DrTEQpyrGR9vNd7HLw6PnC3AiicZPqdV1lYqWcD8q2NvFviV6pJfL
d/4OBGDNAWxClnbNRB/Z/ZIboZSpZGnNAbAZ6ZSUc5VZgc+3lUdGj2e3cCwDcxQT7SBZ0Oi3SRH1
RtFNcC1A3iinZVrf1NGYrvmav81lDiM5mZkIqrVKnYMdUFvvfv65P2zlUyWDudHFGcCeedC1IGuR
J1vnGR9vz0K2EsTP4anUFHnklxqDJFgLFJX4ThqHF61en84rshejtmKoGA9QqyHWgQrqG5mQusA3
tqqqcfqm6wIeJLEMpXZTgK04yu4NEZjvk4qEXrgiNazOQ3fpsnNXiyxCG7bBCCt7trgVR8X4tulH
cLhOKLCIIGjScxBYH86fH1MjKsh3RhcbdTtqfoLVpkANqoDQCE6CWVxUh8rFSBjjVvkCLkLC1lYp
Otpzc1GnirL4qYQK7zS4alpUPyQxGayqF9eAK9PWJbeq2WFt8XoE8Yp3Xmkigc6str+AcvE+7kWw
+6A5NMqEl6OzZ9WrO8mM8sGOG5bNkDz0nDTqasAazaBrZYjZxNbEatm9UfGhGYvd7KLlEptCPr5N
a8gdxxkMJamusxB/9h5uG23pPFkME7lNlFp7BxqV8HBTPNLUY64IMozVoGLK0g9oKA9DFvA3fEB4
vQSTgMpGXgSmK4eIlFiAsiyRVJARy3nV5BL+MXCL0w6Ko7K2MURGgDGoADNKgCIoBdiKLPGmvj50
Sj4f+3RNnbnTEjeLlVtlbbBkI84TyNow3KV3hWhlXBv5vSHAbeNJPRjYWnyOhUOFWiw64FKOdE0p
fQ58N1jCeI46FFSUgXuuFenHeVvfre7J2O+TZMDjYZaFeiY1/LymCJM5OF9NfsEapRoQjjzNKQYr
L34tkPnxaWBVdPYvgA+5lDlUWKVSgSiXBS1GjKf6h5QJjjExnIslhDKAada5Kgzxksg7dHclPjlp
hYhCSM2osexm+VsnIpa4ybbDVY81DqAY6IMBGeWxu4yf4jvOii66xNTvGhB9YL5UMuNn1g7LvoYE
C00SwO3DU9FD1dJFioFFGaxG7ygZfyqG8lgXrHLEvif9FvOliNQQBMBx0bxQdsMksbSKhYnwXwzx
QwRlEMMMCE80X3QQxa3vO66CH9rkpQkYkcr8tQmq3J+3fpZalH2sStF17YK58Fl7mIb7SmS9/lgC
qPCgVbk2hxnOjfRHZSdz4tI0nM4m0FzjA5CQAC5zXiWGQdCL7ljnT7BEIhaBoPl8V5pgP6gKRn7K
0or8ho21Y4Qv5xoD0ErzjC3kzpTEb3+jxO/gQM+qJbjrBKXlskCtM3OZTbXULc64PS9k9/2wCX30
vmUBFr9+KSLjwPnKVX1BxjrDAxDFb5YnLShc4Koz8rX9b/OhFm0NEriQWxlF7HnJrGYJdA5bHNLD
ebVIdvI1n/gQQj7e5uPk1aq3oaBkgZw1WEgsVQB56/NPYVgzr+DjxeKwDVmvxcKwdZZylFHwuapk
DYcykWJgZ2R8TJQ3hVUwZ34yKh1dGjya+ga3lfxcJ0jI0OSQgbOjXqTANf6pBHj0nVh9FZZiVEK6
hDNo/UBJFUziYnNC5PZcZHHz+C/Pj8o602pOJ+zPoeIbcX6c4NOtZjeFjPCw77of1kHdF3ybJHxb
Qooh/FNXfvGnSNO/svfff59+uabJKMStCM9N8Rzh+skcx8dFeBSwJX7ezFmmQPfWpmJudcyUws7R
cFBeY7uwxNoUno1TeksYQULJsxkiiX+ecS1d/OxaXRVyg94gmkt3o01w9EY/AoA8KWETnDCdYRH7
ueXHWZKfs/HkseJy5C2R7tcCZy3dcrvm6jHSxodZVBixkGEWdHut7NtR5UP41YLUk+8AGszshbIO
j4oPOl7gpb6ib62eCMQDyf6RZGJYKEI39C+QRWlLpELFqIySWBXvAzwAUU1A6wiuodvWAeWcXTry
a3THegz8lyzw44NRkcKItZUHX50OKJ3ZJggv+RW2faPGrI/ZhYSN996qH8TU4u55RneF9f2o4GF0
SppjETgPuAq4D8Vijiz4A0YU1KnAUXFy0k0iJAjhaTWOQCheWZMxDCXot9QiDoDRiCBCan0xf+EX
hpEz/InuK4TotqaZgN3Gpr+YjMxaUkBfCQ+Jxhz8ZNi6Qdn6zGOwz1hlAO2gRPhI6NYKT1lNcQBb
mODwvnIdMTKm/Vf8b9MzKGtP5DzHGkdHhnN/kYRNbuy3HmtmcdcKBMCXouiKrUeVsgJZGqtU7zXN
7yNbzh7n5aBxP89H2V0r+BBBI93IbbEIYKHHDVWm9pJll/zUM5ZDdg1hI4J6asSgder1NUuDquZj
c6kbr9HEaymQX8+rwjgtOsFcRu3/SPuu7bhxptsn4loMYLol2SS7laxgWfYNl+2xSTDn9PT/huac
aQqiG99oXqCrQRQq197NECloXGjYS5K7ytHlUJqD/yaE9xKjPCVNbqOu0v2Yxsw1UD2yf12W8W6n
4tWYbr4Yu7SNKzLmBFhkwFyC8Sb3bAYIWAYPTKtH97WB603+emCwkoVAr9/xcPGSuac0gbsCg83I
ZwD2OARkNVRXIiAjNjCIXoxLe2VpUebP1tBfpZRGszN3D0vROJm0Hkhno+KzyrkZOxUaPK5t96Iu
4n4csvk03MtTO6C5DLFlYsanuK2/glUDcMhAOjCcCK0dilFJ4yPGfiORdzNqqlkVw+wzweZRjE/j
9PnydYv0lvMms1pVUtygVFcu9eMgFctdPfZPVWbngh0Q0VvnzIlFm0ixcmBCzAgArBn7LKIy034B
+/yx+IA0H42uGZQKM143VkBcDA6deqfziicVA1HizYU/yGOo36BEwJoVV09rl5IYCqZQTr3izT8h
8pD6kpt8kRVUOe3fYgan/cs6C+SMmaqvGi0BKxem9rehrBylvO5Eu6p/eIVnIVzkqyaJPMt5gzLT
HRtkK301dUBa3cYOliDnkwF27srPg6Fw4sS/rIxMm98F3UA1/v8flLNvSZVJA0lYgbIqUI5fr1Ag
T5zRAshOEbua+vWyuP061EYeZ+oyaTGGtIInZehghuGSA0huwVoHOj5nuKseS1QkQlGOueuRVIBy
WJCsYuTnrX0lZBoV0Hwix5T1yClS2nk2Ta0bmY6GU6i64JC7OoOVakBUG7ICSpm34mSpqZTBonYw
Di8kDqXxs119F3xHphLv7m0jg1OZPqK9BItcnBqUvhjdCjnKj4xFl6EHjR8q9W+kcVpClkIFFC5c
7di+6B0wd2dBzLBrqjYCOLVAz8rOksTEgk3dHFSlDRM9FpTV9r3sRga7tq2XzYZujVP0lsm38qh4
Wqi6BPu4FUAilzu2apz5doBxgX9Nn/vqZDeCOR+GYRF5zQYFNCSa8sVUO0xxJuFlfRCpHOe0OpUq
I6jaEQt12pWeAqBtAl1o4lyWsm9+GREq1JqR4XDXVGjdTLH/qoctthas59LvQyxKXCvIMvuA+iJX
vH+qszjuxta2mBENY01ijFOXWNJ138dBZ4hg5d8hSf19QWc53AUNRj2iefY69M2ir87NTjnWk0CE
Kh2oW0E1Wpct4hVe/wsLmyLztK/8Z/Hc5SVSNdRmiVrLVCBeXlJvJf8a/Y4/ImcCkbvYY5TiBbc5
0MaGgKGw92B4AYKoWOH37e35QFzgIVGzMRMJw3M58mW5+h3X32IAMMii0aV3EFzcqXhwRrleugyl
j+JUv9TX1kkLi2D5lC9OesvMoNhRCxTS4Cy7No1L0s1YLlmwVluOjrWABRWUKpi0zI5Gd1i8HDQu
wl3e3YT3/OwMztgnciZhFRvPTg1mH+x8QXLXyk7vALEgwLvLXBGOleicnL2fhtEmAFzH0l7tVvNN
3/qqLsBgECi9wZmSJR+MvmY6shRXQF1SRfRP+5nD5qNxxmMpiJkBECH/f4yu2Stj8zG/oorX46JY
ByJKBT5GoPj8mPZgDO2StEjkKJhFayzAZzeVhu3rRbRBJvp6nMnIpt7OLAn2vqjBHioVDrhb/put
NziLYVAgfYEjNQUmLsOHoQd6U4PhAFQqGCYwHpTjZXm7gejmujiboU5TiWVrgs5afb92j0X8Hf3C
AYonJJsXvCY+h5i6rsrGusXBXoxg9RK3C+ID+St5ZnCgySkTWSnByfh2m0LtuUvVJD212q9Wwp7D
iBGEUK/8tReon0Ar+IpIbVfmTAaYw6r+azE/6yICMtGb4vEG42ZJxhJM1CGGu9rBtbBeVwXoCzSx
R68HDyRF4fBlEeZHohvjbEUrj1rEym8oAoyo/SYu5nvvemd26acRblnU5GWq9i62xmqKDgJdoMTw
KKcgIV5nRcNn1MfUX4sCbHGIstXjOBsejL+rL3Ca64/L+r//bTdSuQfQpYsdNRQeWrJujICRFxVB
MzkDKBQzdN8YPXF0UAXFjl2D9Y9QMNm8jYnzqSQpxmfTk678ks0rjQTg83BG4Zz27g1u5HCOs+qk
kS7xgvj+t/RY3DL0M+mQX1mDM1yjbB+Ixq5E5+I8Zp1araKsWI6UNeWqMuvfVmIvTmf32JWMC9F0
xe6725yOc5cFqCfTrrZQlaCYU9KGUnckkCQJFIT95z+rJfZz3t5VrWNSlYCS5BTdsGkHQM1oThma
AVsSWExHRLEpOhTnP8uapsSKDazrZuDNQu2hFjWtdqMM1GtAaIVr0GVOghLpylTRAWuIRezk9Ymo
QJCpP5JZboQwTdlkfaqR0bhXO4wbdqDJUhwCSIrLF7Nr3zcSOF8cJ+O4NJNlhEX1q1cxOzxnLkDN
nKzzjExg4fcjXgICLLCpGTboM98ep20Lq86ntDjBNWKGETw4bIinsgLVr/6HZZFdU7gRxwUBdQwW
XjKaJsJdGmqhcfx7fFEE+r+raxsxnO2L63VS83hhlcrazYqHtPp1+Y527cFZAD+HNyxLVk5UnUJZ
jr0pupay2h2y6tpoDIE27Cv1PxfED2JKlqlIdqdmp1h5shUMnUq+1ArtKfvu72yBCTYoxP14Pfxi
9qjToZen0gzmnwR7L92DHjafI5TGe2DOmUhGJpjV9qa8aQQ15f0C3kYy957IvMrDrKOoPLkjeAs6
J7ecLJhjx7iuqINlLMTV+lH5t0g8r5ke9pbQHAP5KahN3up9VLSKtGDw82RP6aHqhwMmk0MD88u2
GblaI2w27yoMGnG6BoQPw+JreP2U6qkmYSGRBNge1X7GD9VtfKV5wMwOkEMctdOch30gegh/+Lxn
uZzjkqNOg7NEKbj6jUXI6xyw4OrX2nRq0Co7OkhJlxCjromop7qrtZvjch4M6Mupkei9eVQNr5if
sKzV6cHlJ7hrJuG1ABxPFLBOcu6rygFI2/XIJ/TkgdrYqiAOIoLDMHSObf91Wda+mdwI41xLW5Y1
KF6xFzb7mo8I/4a9DekbWxTorkSDZ7u6shHGPYk8i/XE7ICtYY6dN5iTOxnf6vJAU0HKvLtzBPzm
fz4hZ/zrDDinhomoJhoxw1mDSq9wMalfevFBcjvPDCrwnwLtHGSypStEKmCx4Dubs5HOPUFtkqtS
lhAWgx/AMVO/i2+kFh3B5VibsNpt60jEX9rH/3iVnG/A8Iw+jpjRDvNrtmO1gtGzPSS3MSBzqSca
CtofMjkfkl/rsszMBqqGqYfTvRrYd6y2np1UyZFThzyRu8VTnfye+nnjiHqxu09wI5kLkUFJv1aT
hSBSntKjpGuH1CjDURc1fPZruBs5nIUh00yaMUILTb5XT/N1cbIflk8Ey3JJWHjJPRFkGPvNrY08
zrRYUqlIkV6YYfZsBdapOOhXwNw5roFyqhGMO6yvnd/o3mW1EbxJnjVCBsFuBYY2LCes2lFDWyRv
PWk0nUKU3Qu/J2dqjJimrWzHmKio79m8ZIJyIAy2VLstxtagL8lBEQzE76sKSziwLo8tZe4K27nV
B6Kx2ll522uHGLAzpsjPs2t5/9rPMrhrI/kyknGw4iO247BspYCL9KcWmPeg7/ofANb+8BXP4jjv
0JhzHi0jhp6n1sm+a/4QoAe63q8uRhuHI+MpWgUfkf3ipQNy9zYBfooC5QATtVF5nSzy7UpT57IS
ikRwjkFGFWEoi9QO0lbDOuGdAajFj0hgcZFhgUOKT6GmrpRSywCRAGjhg7EGdIfoIe277bME7gyd
RlpSFRqWJS03BYGFnsACFj8yBaXARgQuuv/BzsI4Bzdjvq+tSxn8J9cIucLiQD+PqVsfZvA3S6f8
froav17+gPsBl3UWyXk1dSbAZ5eR4fT++rIcJIeeaOMYHkt0MEr2YThBspHJubRKmtpJITQ5Knbu
xNJtjaTk8rH2zd8/p+I3Stoi1UGEhGAriR+MsnPqxK8XySkkgZw/vNuzIM5rDck8WlHzCsuQH9ko
XuTFwXhiFXaM5wixqPct31kcZ/nMpIWx1YgRGoCAiF9q8pJSQYot+nSc4dNopBWSAX8lyV6ZAN/H
uAbjlVN2AmUXyWFvYVuY6GNqxoaMMjTG10gbgUT7JWoCVDoFNkIkiDN0XTd2sxkhgLIazZnZvDOA
VVYJmanAZwhe72sksDnRbHQLVcc5O9kxOmLSVTeKOK9E18/Zh1WL7NGogfg09vNNG03BYC/XqWF9
LNA+qxlnFPp0WCIJoNJYLJJ/G8F0ULwWoO6Jp9wCVMCfPPU12O4/x76oDyI6Imcb5haZi7wCGliX
fy1l7KyK5Stq7F62D4Kr4jFpaLSuRdShKmZVrdd3v8vp+2UBAqXj82eirWo5FWZyUqcGy6HOWitH
wIE5KLj4lyW92rL3jvyfy+Ix1o2pjGULM4IYKWqPFUJLLahvGdOpaDxXZOx42ObBRDg2weMC+9rM
3RYrCpGXfmkPdQ6Si8JPP4uc7x+C5/PZOCOhYOVdXUY0nPuf2k+gD7fH8S7326vydzQ4E3XWZ/R/
gXUm6gvsen0bhK7gldLkdyjfRkqkqkfRDMFR72SLV42fR9kzyXyMIfXyBe7qIpCiNQ1IExZorN4a
wkHqi5bQCQlJmWI1WzkUkai8sZ/WbWRwfmOqrGroFFStst/zz/KYfCLu01N8MDxkrZ2nBdVxuW4D
0frofhmCfUMAM4HbUOWuz5wmtaMFK9kDxDfsAsklxwqr/cw5itn59rVlI46z9EW/2Ig30c1B2xRg
Rcf0iYYltjypi0IWSEsYUNK9sC7ALNK797eRykzBxuxrNi1bOQECpnFzNf807/SXLMQqpld+QQgf
X+PRq9SJrpJD7M+C6G1PdTCLBCAU3SI6soe3omtoE5k67DQU4Duw08wdRoF1EUngooEuailgRADM
rFhldCJDNwZV14rAVl7NIf8NtwfhFMWqyhp4sJhNw0pD8UzAUbkw1JXax37pz+VFCojTHgx6yK5l
n43WWg+LCJN378nrMggWFXxMzbQ45WliGnUKi3vG6qtOMfspV27VYUW+e8lLYUuX3cz7A5+lcUoj
VybNDbNFfg68MpZeooDl68HipcCeFaoou6VL0ri4wbaWORklg80yMF9OD9iOwmzXABC9wo99++nf
W7Ttp+TCB9KsPZjsZqBDmRlYMn83j//t97kYITKLTppkaItNv03dnVQG/+n3+W6JNuj6BBCX/ISm
jJOOfiscAxZcP98lodROqi6yihPG3ox7lGojV0b822SZ7KaV2jumPchAkM2Hu97WlsPSGt+zBcxI
WMMS+Z9XK3xBO3grkqdTv0aKjRQQ2qFhwGA8Zgd6r2PFLD7UP5QACAOnMrCvJxcb2YcktMKPAc4B
dxFwTjoocEGg/NaUAeo7jW0btd2q/aGMQTrqB10CmeVHQBswmWwxrEXWP+QsDV0lJLs11huyufXt
4qgUtW9qgqLfXhC7FcLZkmm0BgNEJeUpMY+G7lXN0VIPl3VUJIL7Xms8S9RCL/+UplaomCcjIoGs
ev9NCGc3DAwMqEtcYp6rp74dB3VOnUVVBMH4bpiw/VycvWhY1UOWsYUDNh2sNFRBHbKKByPp+B/q
+LtvD31DRgYLUl0+Xh4rtBSjFNCNyfXf62zljxFYeYyRaLkSNtKYPr17XKpiqoClBH82X4mgpWHP
0tDgbCeGIlbdjCjn3LN1zRZzH9NVd6WKPNleQKJvRHIBJWNenkoVT0mtgGOOiZPKm7F0iw+Msf/e
WwHKLbKY+1e4kclFIrMG6qV0ou2xL79qYKKj7TWgicNs+KuN74EGQLBBUn3ugCSlD8fLSso0/dIX
5kIUUxswmt/n6ApF9veOYGMsiwJgIn7tTBGJ2+6Q0vbTctajwcZEiwaffewOs1eVHiOcjgC1OJ/s
oHWSGiUfoQbtvvTNp+WMyRoZRl4DTwxMFUDPYdwYtxi5dckj+l1+nDiYe3A/hKe0PShnXrQyK8c5
1Rb0fzV/ugHSc+zQQHnQMSPY3pi1A8Y6UZgiOihnbbpEz0tVUjGqggmSZHCWqPdM6a//pi2crVGj
Ql6VkqBJn3dunGCd0XqMybMGvbksSPQKuSCFLGsa5wQxV0zyb0Nt2Mcq6HLXju/yscK6bjaZ08lI
WyLE/No1cGeF4YsbhaLWk9lCSSdXdgssUmbBz/4gBfONeFZQYN74Ogf2cPRqzLCLXBnGtSqZx0R9
ufwdd+obBBi7aPQAfUODCeXUYiU1LGtK0Th3GC4CPbVAf2ZDuML6xntL8lYSpxtzPcRULnSQRHij
vxwMd/hW3VhefbBv5gMgdUAMYcUfWH94K5VTFN2UpH5JZTXsFCQ/6W3TCb7g+3f1RgC/pCjLczyr
s54d9TaMaRjZp6K4F1zSe517K4PzOUs7N1k0AC2z9Rj+MkXcqAO6IgnZOnrrX5bG7uGtxX8rjHM2
WNVdKuAkZ8eY+BTFmeyxnW7B7uEW+WdFnKuJvh/nYOJVj+d8MCPg+PTH/rH5Fh9sN3+OfioH4E28
EhlqgubcjqN5e0TO0egzauOthjtLW09/rNmc252lOfqt/Ag26GP2M5mFtJoC9eczYLlcwQvO9KQ2
/7K/W+l1r/iZiAKavdZLd8c5lgXbiV1pQYiVA100cpehcrTYt1TD0VMqiizZ1VySxtmOrqdFmRBI
k7MEAHleNnt15eXLb1V7kIfC1cCtPcrhqLzEupuMgshkp2D69hY5g9IbgJbCcAz4Q+5GBtnhozne
Yt+OQXZ2j7a3fGAh+a1EzpiUUxXL2qzZ8NtxqF0ZLhuNWQEjQ58MHytBIp8t0Bk+VU4sOtoLIdmx
G78v01HKnQRF+1YRvPidNuWbc/EJ86zWTRkZ2PfMyaG9lhz47oOO7kCQPs8P5n0SpifrVtQiF9gZ
PjFWARky0xX+QBvbU43FmcL6JalYmCyQJ4+Nj31b57Jle+9O2TGJbRhYKtexlgx93tQSGwrggb7F
51QTw1Eq8jXWrKfLInb2QN/K4OLJqJ/LWIuRbbVYbLExIbYcCHaqJLe+Mh61m/4wP7PugXnMBX6I
6d77x3g+HPf0u1LVlJrKdkjjlwzD72PvxNZdVGOm8btivkzjB/Y13x6Ve/5Ub1ulXvA5R/9vijxt
8VYUuysPY4RfyYNoZnwnDXorkHvwsWH0cVTE6Qmgb6hfJu4aAh3CdBk3cfpNFLCIPij32NsGszFZ
AevGppMZHPDkd0cxK8bO3N2bU/EbQ2qsSKndYjWjfFmxClVkgHt31i9YfAHR03rLRvCTU2T605V2
AB2S1/3rGfa38rngwq4yM4oL5NAtJu+IIn0qUhHooOBT8qtDy9oRW6XMUXQ/m1l3JelKVj7pxtVq
HZL8S9fN3uVnKHjp71aJkqgACQe+qW2fKP1piOb+dyjm2EeziKyC5INor6q6MSXtlLclANliZAEj
WoG1N7SO/sIs54pi88hQB+4iv/xh3KUPqcMmjPpJ5H73nf35P3CRkzIbOliLdXqK0AWJEuqk8eCh
PgFw5d5Jhjich+UqXi2H0i/p0seO1tfuAieyVlnYdLUjGfq1ntrHy99+P6A7/y3OytrKWOqSBVom
o3ZnFFsXgEDSVPnQDZ+lcHZWbauhjNaqOGGdytVi+rQsouFC0UE4i9pgUKO1RoYEJd2YI0Azxts8
+5jrPZ+DM6Jt3sUoto8gW8QAavpJBz9n6tFg1p3pZXXBuY5ETDSWtNMQequ9nCHVS3Dt9MBOPbL6
Q9+781OKykcRsK031WeDqJiT86MYIDjNE3bTfdE/EKkuZ1treQBvQ2snqK9WTjPe0/IwRM/R3ABa
U7TNKrhGPmFPkrKdNFQ/ToakOynaXEXhN8uPy0q/H8z8c418pi6ZUV1MA75oaf2wC58U3+PlSi2O
wEJvZYGn/0O4dhbGZWiEylMRdwNbTNfvmmeGMzFfgSwslhxG88gSJ3DOj6Li/h881VkuZ3B6Y1Rp
1QF7C0PoB+JmhzEcbo6Q+3nwwU91YFW6zLO/AglItDXJ3tr76OYsmjMqxkomsDHPyUlSkFEMxZo7
VVYth1Su+muQOog2Qv4Qa5wFcvbFItZcTTJiDUwk/s1ZJrlpi/cxXVe+7cmi3OJVDS+dkLM2ql3K
FRo44N0Aa6cMuGET3t/ErGDyrB8U0ymvZnc+qPjA0l9Y0sCwpBCBYN9rns/M2aJk7SxVi21kj6UU
tLRzxjgXOS2mm5eOyZmeuSNlJKnQIYaqbLipP0wOPBL2vuVQ+ySad9oPPM4n4uyMPZqLOVG4aZaw
DTc0oEcWw/17KJE39lRjyw2baGBtG6vqR/QEerT0pKda+tSMgpqF4G40LkqLaqkYFBUGhtbGtRZj
1dBqvly2YQJDqXFmpZ5lpA8JREilhgrxrYKajzr9uizkD1n7P1fCUzctKMeVbQ7HDWKb/pj71qdc
P80n2WfAr+ujAVgqEQG26NtxxiPPsxEMBvAA/dQ6MtB/F9H6kfBUnLmQEo1UzTSBGugzGxQrAVha
h/1Jv5cCNgMg0muReeIJyxKSyObEntGIFaQSe/KRfDW6sq8DYchGYZ96l69N9Ak502CCG0En7QJs
En10VCkwcsHAqkgAZxc0o2/BGgrbo02Na01PpVkITM+uCzEUS7PATaZiZOrtI8U4fhQnDeLSrjPd
fs5+kFa/Ldv5Jh1MQUq1rw4bWdxrbZWomkmFqjpr+tuVMwFuWGuxRaW49qkPSnckggvafbwbidzj
zTS9WNs+i4+xXDokvdKTFnG/IFrdvaSNEC4A0EGSAwA3XFIzrQ6VvsX0cFnNRKdgf2BjSCc9Gteh
YZA75gCgDulBsiPXGoUFL3bX77zQ5iDcczVMTZtzExEUVpB9kDh6St26EblpLVfHKF1yWCu/jsLL
h9t/tBupnIvvZ73BXBIKlswbAV0lGOgVAwZhDPVDD8wLQSbG3sylU3KPNscUDE1NTDHY86NqXtuk
c404sIvBkRs31R4Fx2O3f0kc94QLu69mO44oXPtySIDpEn0aMf8IBC/4dozgCMZAhJ+Tc+51q8S2
ucDmLkEJBgAArXxeAzblBZgkIWXjfs/gfHl8GqHMeq7OVg2VebbuV0/xOnxJZ3Qq25Fu0LZ1k8Mg
YuEWvDc+q7B6MEYD7g8cmxMatrnm9rJgql5gFPlxjUah8lJkqhTWeVPPTlLlvT8PU185g4kZLZca
Evku0JPdEJCNbOi2hfVnvgy72LSJ20XNjsOKnlyT98E6lk6MuYa2yt2xLoO8Jsd4oG6fFp9sZb0h
9RAI/sSupdn8Cc4CyBj2nyu5AWT/S4dlaMbkXn4xntLfOtbCGhTzla/0I/GVrZpQItUGADP3HPsq
pja10YGn5a1euNb8qRGhRey/iY0M7g3a/SS1CTHxBsGphwnP+apwV9PHTmtY3SmpcPhx7zMSGWyf
wOtTVJvvHEgmaG2zBGmSXFxFme6P0SEjyuHyZe0p6VYI59tGGpF8tOF2ohJD6tbnXq8dYqDVYzqX
Be2lC1tBnH9TFkOV7CZn6UJ0yoE/yJC4/4eS756l3Mrh3Fzap9I6KBKFI0D0BnzNNPKMv4gzeeDK
8RPDNURTS7s1g61ITt9zOtdVGbGwO3H769pnZDYP8lc6uT8ZD7IRJt+Gq7H3Ln/QndF4Aka4s35w
Li83U3vsWE5Bboo1/HutvA9npLYBpU6mgyHIANV03LnlB8g/kJUh1GN/APxYPKrDIhnzOCRYdpFU
LMw+RtQfCoGH/UOgd5bB+aDclJKisAHI0frRTXsERiAakPrNgN1ctqEm2iDfewmbI/EL5Hk6yLmO
+vwJ209eCThtE2N8Su8qmQh1aH8w5Pz1CBfCRnVrFiDknsI10xuH5o+RmaZOs46w1dbSz89ZYX5P
S/CpTJ0BbI5JeRbozp5t2R6We/YKNh7SRq/TI2qE7XX6tQMyl/GpDrWb5AuwnZTfrNGk1gLPsO9z
AaQiyzBoKj8qa6fDoHZkBWhgC2AMjGQmpeBR7J2LyLYNAF8b42yvNnwT5JbVqqSZZVFwn67XbQuA
2Mi+KhoRurlIDGfMekyJy4qN9pw0PA7q41pf6YBYF9wRuwM+5tuehbNkg17SkaATAovZH8kvAJi8
JjmyZ4XpvXBujnnId9KwjAwMCIK4gXBHIpFu1yqryKPbAjuWvlbKWIM1PlheEx+WHClweZjCzBfK
3ksZcGP/yOZOuub5ULUKgvdYAzRnFvTZjTL5OcNqyH3AWTktHMV8f/n77ikjIaapAdWEAaFz5hOk
GsO81EV+apZDF9deSkU0ZyIJXFBiRxNmuQFDfkpAmCknmaP8e0pOuIDNGbiQhOolGLqXBk51MJ/0
OUJ6RYBd2TvDpHngAXX/2yfjLHJtLV1adyPSq0T/PqrVfYv8+z+J4Ee+NFTisqXpklOnBG3zI+sF
tb5dNT9/MZ4eSSNFY0fIs8O8nk+D3AQEK9y5Ut/qbfW1o83ny8fZcyoE2wFIei2sCancBXV9MmUS
4IhO/XjVDQ9d9Fc1Py6D4FC7CdRWDHcxVqZOq7oCyoKlh/WnJ4o3CxD67Pi9ddpAmYQYc7vB8EYi
X5ad5yruIzKVp/nulbsbC5VtOLz87ZpFszq7oQBWjgxEGlh/x3gvjNfGrI+yBZD9ukC4EZJT+xUT
AzfVT6BW5Q85AHMImmlfL9/bDtU0XtZGIucg7blvZ0PD2zUKxJFY5/Ksv/LJY6t4WemILOCuP9lI
44zvkmelXhpLeZLlo1x/NtTnlApZmNlHemfhN0I4K1uZZYrV0CxFX53tUimO9NBj+htfMBC1d5la
XxLFzru5rzQGcjpyGmyGzt7QPJI8bBBFVf1LOXj5LChWMOW+JIwz5CAlVmrTKlL4SRoqIRuyNfw6
SATBi1AlOHOuK4tlLVNfovA4okaB74edADTmKn/4IZqdFykEZzdqEKfS2AKortX4o5JrjpI5VrqM
Amu7b56A8aNrmooVXk4lqC7Zk62himVZbif9VWSjq2cHRU8Pl5/T/nHOcjh9QN10bOqqBfgh0Moc
O3LMpLvJ6k5wRftqdxbDaUKV5HJeNICDL+Xe7es7mBJvie6KKXFo6xn1R05lKiYAXFRLBpTLWy2f
wExhpnmcMNDoabyLsTOoiKb+d7/cRgZnh+QZezhmpManuGwOEnmJgGfVSqLaxq5X3Ejh7A+IDqRW
j5s6zMb0uK7UAQMs9qU6xyCg0pmeL2vDvrvaiOPUzhyUhgwJZiJRb/DSJ8C8uYmv3041Q8xlQ1lg
ORcV8XdVfSOTU8FRGZvCXnFZaWv7eXTUu19gU8fokEAp9tPyjSBOCWedtjmmWZOT3bvqiYDPW/lS
3qUe+aTcT5grTx7QSPLyXyIyAtEBOfPUrZmkFnOKIcX6WdK+D/ptZ/7oqg+lPpvjcZZpsqO6tkiU
nPpZS0BlOTxTE43FnOgCVthds27qKujnAJdp8qi57Tz1ajvoSHbam0ZPPd36qkkHuS6dUY/dGWyq
s/Sxw51lckrS5dmaNqwQPaGMiA1qjCIQ0Q7w/j2dZXD6AYNRNCM6aWFhWyzVMvNQlobWXSmx/Gmu
RK2RvSxEV5ANI99WTLDTcVaKJTpa3MyhvsY/QBZ0Z7UiUJLdggaQITXVsjQsofPw+UuTkl7tEVoQ
8ypCTbRc/IH+ijpfBTJw32DKcrrv8o/c1lYqp/F9VVGriiMrjOLJrTRQZ85f7PFDGQlKyq+DzabM
Y7bRLgKiDEGONU25M9chaMUFXnjvhoilwwcr+IbvYMsNzN90wNkuTrP2c4pu7WUW5G27ftGywFcv
26jL89djp0pkjrFMT5XyZHW1a46uWd7OxielvFK7TnCcXW0AZK9FFJkA8pIvwoyxJJVlSlH/T6SD
qRaO2STXEfLfAiDbUhLVTkGnnxpJ7vTMEFiNXX+5kc17skot9LKei1Mv5VhWWAcwjuY0tNG5vezE
RII4H9ZhKNw0VjD6Yq7fGG86+ySr3/+9CB0YLqz4rwI4mjtLgqhpxsJdcSJN/9mMS2/pae5YpBKo
x64/3grizkLWaVznQlvDunLIST50bnVT9o4eDNdJWAPwJD2JMp7dlG4rkzO1EgCSy2VSWoyA2z/Z
6nTmApjupLgW+n2QKDjjXoSzFcdZ3bUaRrWVWqwWl89GLqGJb4PaXFJPcUpUr6ioICnZUw/gAWBf
HysRBEgnb63uWC2GMnSUnlKMJGA7O/k2ZoL+4p7Z0GWm6zZmpWE33orI05EOiNcAjVM/txmoHEX0
NXueaiOAr8W0uaLHhYpJ74E0L1mdUk+ffhRt/l0fBBMquy0UHXjyryPfWAnmwtxsHMi6xojOkuvh
oPnmVfZtvgIcJ1Dys0/aobyn4pWj3SvayOSeV90uEjViBGqLfhXpntleWyS8/IJ3yyTbc3Evq6h0
XNGUp0c1oLem3wS2u94XxxhAv0MoAp3ava/NgbgnVRlFJPe1nZ2k5RlzmyAF/LaAVboQkcoJT8U9
JruS5M7UkWf1RvTJ1PvH3EA/z5ixZjT5uiI9pbQ69I1yNKz62Nuyq60i3uU//AeD6AawMGzw9b3V
fsBr5eakpYwliFF/KQ5DeYt8Mygx1y1aj9l9aspZGPeay07NjcaM4FWWW5I8W5VAT/Zv7vz7nPoX
/VDUwxij2tSYoGjNXC19HC0vnZ4u66NIDqfyiWnXcrFAHUd79KZ6POqTcVPmgIaVxsNlUXvhu775
ZJzmy/WsVdjLBNQtiQcHqdf9nM6xa5npMZPK68l8Sgzwjk+rqI8n1AzuGWhdPaTNAlsyDw5DHpiC
NbSA+4biHWMsEZVq/mC7zpfHvQYTJbVqtqYCtms5QRcLl8HPMBL37sUG7C4J6aNogUqkkFzoq6TE
BHUgQgNqTR7Gqb3x1+XrE35FLm1Y0ro0sUPIqI2j+/7IYISBPtmC0fR/QUATKSbnyww7q2vVYMBL
yeDVqU8sgI9VX0cRtsHunP02Z+COpdSJXFkTfFqOKaODlbgG4p0MTS6EH4+GF4Vp7sh+7JqBeSKh
6NqY6vGlyq107phY0QcrUYSMRRqX3h2XqHLSsqVBV/f5B+LTjSh+9S2mY9FaSUJPq545q/YsTas7
i2jT9qM4FZNGQLcHSt9rZLkp9CbYE1ZqrAidMuRGr8gDjRt5CXBRgbOpeuXsiD7hvshXyEFAKiD8
4Z632c41KvMNWtfH/ppxBGSnMQS1tDM/D3fiwHH/IWzkcc+7jHt9LY0MtNKg132pj6CS8CxPbbwR
vYDkEB0uP7zdl01kXWYlDxBYcOJWOyIxOrHpKU8+L+X3WYS6uauCJmCqLPR40ezlfr8Z6wTj1Ghd
N81zZV6X2n3XBJePsP/JLBQb2HCIhe7XW99c66s0ytr0d7umOa2hDtx/BfQGAFP0RdnzbmS/Eca9
aFnv6NrVQJkZ7bs1vl2a3jea+6pSvJj8a4Rhgt3m87m45/t/pH3Zcty6suwXMYIziVdO3aTUmgdL
LwxJljjPM7/+JOy4VguiG3d77RX7yRGqBlEoFKqyMiXUObIa4T4YFbuTPVN8n+pANDhPh+3n2KcZ
Fg5ZV7GQKeZggOdpfaOA98oW7KHGAJJxrQDv2ewNzqt5+w4zNckAk6eq4/H+dcdyI5SGeSyyX/DZ
8VZ6FC7UJxXhkGKIMk8Dx8BsaT7HTzZ9/cgq44sRSNCFKepoR4pSe1I1ZAKNiN6lvpK7icd7BdI/
+C3+HhlkHBNarfWy1gCghNVDGUYOQSHWXrqP0+uiHnfKCuORymh285rjjiFl56giWivGYoWi2wDG
Sryk4803bdCHUr/83D3GL+VGTUdhAbQ7RJdosQ/hToOgKumswZOe0xfVE63Ujd95Wm2nt09jNeiy
UG/KoQJiKtTFazWpL+vu/vSX3LaAuiXqYhgLY0EpaS7kmtSARVcgmKyFTonM5Ryi3+b7Zn2aoD/h
6AbrK2EuYsXMfo0T6KjW6+Cmuu7u59sMSnfSbnIie5FRsYcIriJYPW/ybzMeQwFANWn1T5aZM2CG
5VxnC1zSxBnr38NXUvJKVdun+8gG4/YkFrRZHIAKHt+6jx9hAMAenkpgEDF20KG1g3rHLe9s7tyR
SeYMTDPAdIkM38h/LNAtBmLWBzJRKMFJ9BtGRO5S3tT25uk+sskcA7Ag9VArLqe9qvbvxdRedGN/
Efa6C1pzTu2F90lZ/IM6S6U2CghdPWgnMfbUQpq52I2LrVuQqHWA9xb87JLLS0wfaN+8lWg4CrSa
r7E1n3TtRFUHLDLQLhcXUpOBijmAIvklB03HmZW70wdwO9v6NPitBrQSOVb6guw7t3qJn+pfQj7E
nm21dYar2OV1sbZzB9qtEGWNAMjH+Oq4RJMiGpBIGQIg5aM9qGe8cj8vUCgDuQdXl2D7sj2yxzhq
HkULui9K5IfPDQZfX+q7zk6dfg/mLMNBFwhDX7zDseWnOip20H9BWFPY+30GsHuYWyxRmb1GuMiX
16yF8KTAU7TbOoPHdpiqhRi3QlS1MajcK9TeW4wR84Z9toLnsQW2bpFp0SqYCU4cBIIQQvcdGpx8
cbXthdAuO3TzoOnBxEgwzQ5ilSJ+masd9aKXCjzkwFYUBrrojwXG6xohI5OQge+7mp87MbKFJrNC
cN2dPk1bicGxFcbXSD5oRUnXYWgdnrj1XgbBdp4W9qwkTriIZ2FDOIGKZ5KJiWqjYfR4lTK/aCdP
jGRPL2uvNnpwToJLo9bOUjHkTejRXWeD1NEy2ZghVI1cSDps0tgIVs095XchOxR/Hvnvs+3D9Gfn
WEBfadRmLAB+v++6tzFvHFk/T5IZ7cB/0IvCe0ySUc4H0TZkqJhPmfex0BUGFFPk59+UqLRokJ91
bxQChHeNf9pZNrO6I3tshVMUBzWvDJmAPnM9Ty7AZnlDOTtVRzhIdglaRO1ecHg3zObn/Fwki2kB
GZ5uqKURByZ0t2b5vS0OI0jUB/J0enU8O0zkmIc1WdsRdF+zsV5Ww/yAepbdhMbluHKfo1uX5vGH
ZKqemhLLgzoDFC5DEGR1ph3o2A+hB24Tu7vEIAHn/UZjxTf3P/qENJodZZSlMGFElTLgzf0O/WKS
eRLUJsYXXec8RzfvruOFMa82My1kKIxgFBZVfo8iTaIgn89HcBlENjqtQAqVtvS/a2N9OQZsAWFe
plAuSpXsm6J3oLUZ9L3MCVqb0fjoCzLReMlAoC3ImHaUlQoZNwZ9q/0a8RbCs8JE47yKMjUSAfYw
zF1cXK/RwVxvTnv55sWFUPdr3kEy2baWEi6D3KN5EDQm2ItCzHNwmcK2ve3TBOPcq5zOS6xBhOPH
FKR3tZdc61fZrt03P8JLWqutbRCg/4xeTy9sMy+EdtmflTFOntVRlikTnDz2hVtgjqmk5U6vLSAL
IGZZmVyI7GZieGyRcfaxV0ZFFSF/qB6SFz0YdoKbPuYfqwsA6z0vDeVtHJNxQJWi1apBAaOv9jMC
rdP0L9jB49UwLg7p6XyQdHw/yI3PISa+83uu9/Fcg3XwRWq1NcRJTaRdjgKcGIjZPZHODR4l2HYw
/3QG5mas61HLVgnwbGX+acSPcbWb1StV51wZ2+f1jxW2op2JkzxVJT5Z0p0vmtNID6uwP+3WG4oC
NLh92mBS5rwKe+j+gThx9KIbAcUh2l2UbQOlbeVtPq994klnSJzsfnEjjLK7otPfL2cSB9DP+aAs
qVsZytoSS1hquFxOvbkj60tXnMt5zMsx6Hq+31Wf62WiR1bH1dxUQGKmA56wpTe+5tnBeBa9Bpx4
Kw8UwYsarIbB2KrxpMYottDhzMxdz8Kf4E6jw5kUE9lBBZtXHeY5DRM1cmUqIJsA5HG53hqxbHW1
E3WcC5+696mPyASLFjpBcZJhUFduM9dcdpFAPHO0xmG16uTNVN1Q5fHD8pbFhA8pk5M6Iigx9s1i
C9rNOIae2N6ePg3c7WICiGksfWESzGVRxDslpYpACmUhSaOiA/SZF/YPHJPb35JoQFNjtBWPva/J
k9mi4VMQeD4qKzKeYJZsDxcZqkfRvXlePwqHxWk8xW6DqMfFxuvlbn5WGRPkMh6ZmDOhv+4odUMg
M8BnjZ1U0me16r1atI2eZ2Tzbvk0wpaOunKYo7Y3yD5sEqtRHrSId6p5Ftgo1spaLlTgTBqC2ZvP
h0PsGBfkHkTFgWyJVnSZPXK2jcaJb0dABtDJROcKiqaMxSQ210XWYtC/7nKUaX4pZoF140MJRIfS
N/Ca/Nsb9WmPeT5MTd20C6VHBt0/+Bg/quV2Jq3FWdVmGJYJOmWYhwWvDeMOoWQUTZt1oES9FC6L
i7xzwCDoofoVaDvRG1Yg1fBu5wp2c8yyF12OZHHRihHlgcWOhBazH7eV4hrk/fTyeGaYPVMrPVkw
jgGFrDEQo7eidir91Wi44/F0L775BrDBBsp5JtpLzF61ciqvoD0H4/hhdFYH4ELbuJkDVJ53+e5f
yOwwl/XHGHOhSYKAEeBERrzAiPFQgf5MfhHCzu6np9Nfb/OMHRmi/34UKhY1aZNyRGrfdo7WvGo1
BxL3qwp46rPRI3BkIAONxpJ3JNyvl8mFAAmjMbHo1FHog/cT6TaxhQMYZw6iVzntgVej3DxgR8uj
znNkvU+6YdIAy/BLfR9Jex2FqorH9LppA9hIoNMx2ofJvq82VsibFr0C4kGlt6f5Jeo0q8s5b+TN
HFjF3wZGjEC5l3HylCyhMuYquJsWWdwXaVd7+bT8SM1U20tQELZnA2Xf066x/S4/Msp4fE1MCeVt
0qKvOTvJmRko+/5sgmYZucbVBXRr8Xra4ibrqK5CqFAxiQJUBOONSDXqaJUHjEcemo8pqKHfl1sl
ivWoGPkZhJip8IqSO01qmcRSf0Fs5ZvTP2JzO6l6GqWeQYuCyUnWtJ5SQUMN1Zyeq/JmWS5I5Z02
sbmbRyYYj5mGTKmlFl0lZWrdiIByybDFrrGm7JzrObzlMMEfdTA5imo0+4XCltPXgtxpinN6OdsJ
1ud6WBL6UajkOZSSGd2V5GZ1hh1e0baOCk52N+/KHZcJc9szjwwyx2Fey1kOa+zR+jY6hofRdG9I
kYAvIBnVPejSOcrP02vc/oyYf6ale1n+9QmOAkm4ZCTXaA5JpPe1V3dFdj6bXDVr+ru/BUvt0wrj
/93Qyzrqs0lQ1nekcUdykxRgJqFcjhhAqYJQzKyxeO8kjs9vDoXqR4bp8o+WF2UhMnCDQMPpMDud
lTuVLUMpFGNeAQ8kyvuSTEhOjAE6M/S+VprDrD6L4Rn3Ib9pAje0qACCjUjC+PwQyvGoDmocTE31
FpXxedct57XOFd2if+fbdn3aYblWSChgSC7TI7/3qo/0TsYAYHNQJyubrXYPqUzoZmp2dVnfk6vh
jAdb2K4kgYQE+DEIkGLM++uelUob95VeY3Qjt80dYqTXn2Fafg1WV93zlYa2T/mRPWbjxrFPJHFe
qcSM9ia6+S8AmfDSOQIdvj4Id6dPHHd9TCBuFhWvm6ijOgm03o3XkxMdBg/s0/t/pMvUj1bHxORa
XBehI5S8bbEUYuV30664F28jKB67siPua64mML0+v3nPkUXGSzsSZzHCGDgiAkpOV2I433DJs2RX
Trn7F8jQ0fLYB2keRnIIOF0c1H0D/+xsc5HsPMssdeZc4jw/0ZjgXEiTasijGO4btwTMUDqDeJkt
X2o7qhmlXRWcKvt2hvn5HTX6nY9iV1F3RRslde+LOzVY/fYSLWLox4bOCBSDYot36X5JLNNbLOKs
txrIkU876uZtfmSfydWjWa3GeBVVv+532ixZmgE6+MYSpQvM6VqnbfEOhcbcELlalPqqiQCLeuM5
9O8eyQ1gBXZxVXn5u8Y5gvSPnfBQFqMqjEodhpSIVxhvk1GElOwNZzm0DnLKAhNTurQHJa4CZQl1
1/pIuXygzf3WLu2G4yXbN9zRLjHRpFSHvJxLc9pT2ojhJgnqsxVUQDjaj1xsL88jmFjSaEoRGeEY
7iY7uRgaWwaP8V1jV9B46ZzhvF+s+kV5aMDuwCv4b958R6tkYopW9g0RZJyFRHjsytUqYreWuIMz
m2WSTytsS7dtW5kMHbKF+kcL7PIA1hTRH7zqHCr0kPjmDQRtu6EBEA3kKmTQHH094ApRZtNI0LFO
lOog1wMko0LlmuOJ21/u0wgTRZJ4UEdDKXtfsxZbAom6C9qt7B6JOa5Sh7ag0sgeHlveBBD18G8n
AJRRKCkAQmOwUKiBxGqdzXPkGynYmRUM52oJWD9y5SEKs3fOIukiThhjIQ161HaK1AAELl4vdu9T
0SGtsxRoSoJT8MDL9LZb/6YpaxogXpiBZzKUjixpl0sY2KVM7ooTBnS8SfflO/GWKgiK+/Wpe4w5
T2WuVSamoLanrHJbRr6wR+GkeYltytM4vMXQCR289KLz6+t8J3PMbjrp0VqZ+FIvCcbu037eh0Ap
GVCDR5X+n3bv83MyYaWUhjqfBshi9z9GR/GUfXtmHFabAvX4CLbta5WA3gYbZ6hgw/566ta+xZj8
AGL8xpUDDBUGUKYGAcm1SU+6n/3iokR7BUcjw5k3eePXm+fiyDxzHtUxLkk+jgLEqhY6eT9XhptG
Gvot6qi+TXoa8nosmys2RA0VDzrvrbBt7k7LGllJDLRmQb7cgY+7Nyz5chAsvbTzx+bX4FXmrZPV
PS6Ftdwsds5jmNl82R7/BiaZKPNlXivNFCALRlPCKAB498KwJye0ZCu+Vi9kTtdn2yIwu6KhYMZX
ZCc14qKZWqMHo6l4XfslFL/d2AHzGgEYE8z02Nrulfd02TorhkQkgygqEKAKs7fC3Iwl/jmGMs9B
Tgwr7zlVxy3nOTbAfMUpbdMmFdI0aOq3KX/FcJJlYKAy5rHBbmYVx4boSo9yz6wBM3iM8eIg92U7
tqOAfjtjh4wT4w2nj//mmmSdEk6hBoh50a+mZqWrwrXFJFSvPPT5D6GMoeaECQD3tJnN8Gkc2WFS
iNaIxVjsMRWr3YLYg+q9JveYhJL9HMznu9ACFZttXMmIOrwUbesKPrL8rWEQF/XYmxXxU2JNNvKm
Hq3cGKWkPne0A7T+fmuAmIvDWfLWtQgeWAXs9JIC2kjGHzPocnR1Xpt780AgMZoFBYb4gdX9XeXk
PcW2v7AClWoNhDAK+oNfd3IoxmEWDbg/FdRN9tODtscoR2lPgmX+nDwKBRFQGB/3vOxw04XA3ycq
kmgi52C8darXBXPvgkA/MNQo7Ip8tIYtEML5oNuRFHV1QxM1jOGwczgihhPRXUO7ml78yVnmEhD7
Sk6OJ27odc7kLJJFx2NQs3vVQfD3eHpDNx3pyDz9DkenUpVydGarHm1lA7Pbrtr+UNXdaRNbKb5x
ZIK57g0tMxpZxVypmQ53lZo6XSc+rXl1qQjkIDW82Qe6M2zidmyOOfxCrpvGoC55IKHARCQ7Knnc
WZsjpccmmHM/FmWjqkWNaXhncHH30PLOEzig69fyrNyPbmiluIDmXeaVkOXhRZ2T3xMzOMyZaNJK
wGDJisHVCvn37CzPxmMBMg2CBEeGZkltx/vGg7o7z/Dm2f9/GwnDTJqTJWXWDwTAs9g3d5TAg+CN
VvgyolzEpe/4NTL4132ENSbSCFVXF6s+kL0AOnvMmAIY8LGiHRt70WG+rl1MJkuaJ1sF5AD/pWH/
Z4Nhm7kUyZhqpqJiwFsb4sybc3PYt2HEfRx+P3zgeEH/nBIogdGDLRqIY520RbLG/gDdw9mJ7WaX
vGsX8WtUQRtLsVGo2PWCf/o48owyJ95oRrHLwyL0K6BI4706exNP32ajrvV1YcyRFzCKI68jBOUp
TFXzpD199fbBgoCdBqHNE7/dEJD8ao8588UY58hT8Y6Jz9VrKpfR3MtI0RTo8EWNhRTNAXrl+iny
x4ce2ATD56ETvgedrz+AiQjJEBqlsai5b5oXupBYvX51etc2qllfLLCFhFnT+7LUSIoSL0XmUFFh
3PZg86ycac9jv9gYdvpqjTnqwFroBtENqgYdX41XVZB6umJRFdVgcFS0jbpXreKP5tDP9PXMfzXL
nnk8WOKmqsC8FQzu9IIR8xioqnPaZcl25RkVh46zfXUHgn0X+lb/9Rszxz5pxjVNEkhbLUHzILvS
vt4L91RxhXJIVLwcjsbpU4tlUgxCBFKUdLHDhPMvPOXRIWvdXABlam9N3ZkmfWBi47Qb8T4wDQ5H
172E6tC6NHrudzUGK2sJlHoQ6knV2gY33WUEMnCpwFNuXf53UbevO8tEnXmsIy0tFKj1TM/1emYO
d9r4+t/WxgQdvQTSsFZASSfKrVcZFeAL4JcqHXBpWimIAzEbZWuQ4TxtlXPy2beGNnYCsEmJsIdl
F/x0j92Yv/w3E0xwCfG/BvWwJJi11FKgDt/K3n+ywD4nTKFuEiHGcY9r0GTeCPLj6b+/kcd/2X6D
iScaKaWxClXQ0LxVD8kNGOhyMKZQWG2WWENO8X2WeKY8cetqnO1hcbV1QYAPSsoYr87hBS6vnIV4
duq38cviyJYKWW9n4T51qTOfONmsYHKsLoLQqCDd6dzsAl0xR7anHVTlHPFWt4xAcZvL5Yz3YuEc
bRZpWxcqSdNmALaG6JdCNTwN0hDUgJGpSeyYJbkUVuiC9OLu9NZy0gmDiSjCsk76aJjQrCmvotxP
SGxp2cNpGxuFl6/uw0QPNa31MKRsk1MQXpMfqB7g8nsjz4UvBL+44/7jophQokKZdajEKQ006T0P
S2uC5FzFCVe8JIml6YykIU3BYxkH0YsaJHsqdV27YMu+UOzC4Y/N8U4CE0WyqIvyuA5BZWG+DNHP
Wvlv34wtmI9Fg+kGUYcQR9k6baZaWePXCeFY4WUmJhNJmrCU27YwTd88gLjwRbxvdpVt+p2DsaQE
Q3Ltjvi8wbzt86xAkAmEBMCFMu6QjaLRZWaGGN+Guy6K/LqoZiscga0aF06w/4tbfBpjctkJU8TD
IEiDnyaWuFgUSia405OEAtOD5IK+Yscrl217xqdFxjPqRKwKUsAzFvEpzq/n4YZzfLdD0x8DbO5a
Ywg3XTJcL4gP+wQdPkdCyZbeASFAjbJkdall1PboKu6yN4nDTWepU3wPyJ8/gHEaTLu3Rl0qg98W
o60szaFt3akAY3JjkemZzLINkltPQI9fSni1ct6GsiWzeEB6UKhAKhUf3Ud/ru1jLFqbXSqH1R6I
Mz+d/ty8r81kseVizqq2CFTNtEXfagSjCwSI+YQP25H/86NStzrKJeeimBWpp+poH5Ob/5RdSoJG
XPJi4KmO7MtJ3cgReeBinlXmvgEdf5+qahP6XYb5kaFxk0w6kCz0Tn/Ev1w5n6tjrhxI97WYDUDj
tvqo/SaYH00nI+CcUgIFVI75+2CFnJNPo8gpJ2WizLAKkSH1peg3aCIpr7V8HRdnS30mjJen18b7
hEyEMVoF+NwWxxGVlTT0zPjekG9Pm+B+Piam9GuRGNqC52rvCJfdjQoMVAy9kF+uaK3P5e5/H2Om
KcKf/WJTWFkSmtCcSBIYAO0Lkl3UxAnT8x4kxKeXxrkM2FTWLCU9VZcWPVPzpZdv+uZ2GBqrGnSO
HV7cYFPXNooiPRY1wR894zK7yFD51q8Myplrjx2IMXgAcM41wGatUyW3DUnL0Dfiwq4qu265euXb
T97PTWJCxhLlGCZGnhqMmddru6mCtj0aM6D+y7VHHRATROfw5+n9+svb49MoEzHkUUpXEKCBjmZV
D9EyW/VQ32o9QEgzWuui8LMsix9Cku56XbCmqrOXuXPT8bVXliuwn2NCrXFO/yTOAWTZLZKpaYa2
WnK/HscnUnSSlXQllO4aiaeBwLPExBSjlkvUxlCIM0D/KeevIlw15wGGeEaYeKIbUyfkKXZVTvfq
5IokWP/3+fCvp5sJJxHqp2Gh4HSHGLGLK0w0NcSpuJPuMr0bT8RgNomdmmVduzQmfvWRXEhvemvl
Vyu6XOsrxBxAnUQJaSAQaMcX4FICnuC88rJLnu4M53uyKa46KxGJRFRo096XpdgqZW/gsYRwVyp/
vb2VJB0nIU9QLdmh2gUeHCgTPNBZHQpIj3yU+pof0gUYnFo0nyI7D0pXPIu8njeTz7spTCZdySAR
2Bsqjad71Pu0HzQtjL32bA4gtneNFImfuXBCuMmEoRAviLWs19w3botsX1ygXmwX4Icwb+cH8Xb8
kD20FR2FU17kbSv996N8CQxHs9LMUM2spStEn1l5ynQeEQvPf9mspWiFUBV7PMKC1Fe8AvOb9aPh
Jj5lLAHwmMciSL3k1Hlh4oucy1qX53BV/XpyDY/yPkqBaUWYeSltXoWDbsspY0yckfWyUNNyQuon
m1dRNkB01VA5udFf6ux/bguTiTQxCQ2pMrAiENz9wrbEjuyHt1TmTOD2mTguwU6DIPSb6mLMsd9o
IhSSJoS2dyV7/U+3DTupOU6xPpUG7nUpn96IqtrmtDxLmeKeNsM7yISJKLpSgJhiMEyQAEFt7Lxw
u/fCTgAsnt02mN+Jw2u6cC0yoUNfwakrGGG4Tx76c9VtDuRGeMnOdSsEhjl+Js7wb9XeP97BTl01
EiZelLbU/cEYLSN3lfgH5ytSJz7h5CweIGrratAW3QTNRnQjf0wPklN7gFkconfVkQJM5fU3825+
jzweOSfneBEmduSRCfUCeULVssutbAHjQfLznxYHiJwBslNMY9D88CgEKpMSVUQBmV227vUAGntX
bexJK8aRZheclfvcFtC2LmIrtzOLNyi6fdg+jTNFgKURW9ICbO+HqgdVSMsMrS675qyQZ4Q5BLlh
JEra4W0lSaAi78+ri86Wzkx/vR5+qG9GUDmCz+sk/aX9+bky5hysqaxAMwzNlSWYHXW3uANe/fnt
eKbCbni+eMpDfgEFZcfwmzP5WvG5eKRt3/n8BfTfjza2nNpxkAiWvb5N6NITj878Fja0S3QIOiiu
4LeaffpT80zSnTgymc8pmL0xAbY3Mg8oHisSeS+9v8SXz1UxJwL4UdJEXRJBcWB09EBy6FRn7eqX
EtoVdBKccA7IdmLyaZC5Ttd6hgbW2Ia+GcV3XYlqQ9S6HSnuJ4k3skr/1Pc482mKuUwzpen6sUdH
Zh4fheZOa3d69FCYr2rOORLb5ahPQ8yF2qa60kWmLOyXgMKoswOYHv5/krrt1OePHbbIWJWjlqJ0
iwb5j1+gHACo2r20M29VL3WR0HOuO85BZzG/YtOSvm4yJOkQzZs6C4ImTqhwSkIcf2BLhyow7oUU
Ynhzas9zPBNl7cqsUtfE+//0YeJ4g85EkDKZsziXwSec5qlddZh/BctIlpb2EO+UiZOl8j4dEywS
ULNplVoX/iDL91Xf7HIUX5d54jTYOY6nMwECdRoTmglIF4dQvFpALdpFodtPxj4dzTO5jpEPQZZy
4mEWOXGJZUsT42UypDJHCt4rtxEG3fNWvzu9W39pgnz6OhMniirvAJhcEh9xj1Lt+rG3lLZ8R2tD
mn1fH/Qb8ea0Td6ymHhhQm9VaAfcMZrQ3gz56odmsTttgrssJlQoYZmIq5LTIywHMzSNARHe1278
oF+CyhQoDO1K5iyLZ5OtG5qdoMYgKRIwkB3uCoDapNhLH8FrRkHsGmK8XkB20NIGTvz4S1nqzx6y
dcQxixfSDKD9Vw/teYt2VuvTTs9yhUoNuoA3okVRJyHvpHP2ka0qaoCa9oAPgn26+NnlBQpvzuld
5Jxutoxo9FDuKWotDUrD79ebXPMqblefZlEnLi+2192FAHiH5pgGU7B6stvsgLqe7e6cqgCH9sS5
wTZXBFkDHYpbIgHjwtdMY0LlqQWMgPia/KDKXjGdTQMnVm17w5ENum1H2QwJo0XrJnAPKJfgJrQL
gIEBAkZ/jIIVwjfZGQ8RF0q6eb0cGWUiZCyu3aDMAP10C8gdgczVhb6xighiHqX6dNotNv3uyBaT
S2VdUY1ijck0PZ7sYnzsMs5J5u0SExOHVJtmPSkq4Br32mibyfPA4xXlfS8mBgokkSujMwQ/Qkd2
EV3FCLL2LptbXiDcrJNDXYUQ6KwYmsKsZewlM40G5DIU9g7AG2hf6PwlAqB/elc2ULYorB5ZYpbU
xGZn5il6v82HGiw7dUd5Fs0n87yqLALIHSiEz6En/yRxDG/v1ucKmVCvGeiKgr0FMoPtZC0ZlA41
VxZ+/LfVsawDRhlNobGAVjSO3OqBjp3g3enLyQ4NB0u4ppyp5W44I1z08ra3/1meKn09zvKSqUgB
QKvQlcA3xfchb8KN8/1YiiXRHBtdLAEezJr4Rg1Ha5KGXadpe84X5C2EiX0kHrthLmDHGKzVwyQd
ENjAWziq1cWYZwP4mivZsV2C+/RJlYmF62gMHcS3aQN7cgVrOVT2aKE+vKuvSy711nYCcGSNCYJy
RcwibGDNvC9eZFtyMkwmNYI1PCnX5lvplrt5QpfK4nzY7Vjy6SFMPFySORQKyngbvi+aRQZrdmQ3
9ZKdepcuVpmj0azBPSOPVwbZftUeLZgJLlG9GlGFZwQqxJJXe9WuEvY6tI0UoGcARrrElAl3RJH7
lZk4oy9EK2IVVCZAtTQvyjklviEXhguYEJqNCSQUKJUD2ItPf2ae+zJhJpxMAkERhJk1I26vL4/x
QP7p3vmzkWxNq1zLRIJg1OAP2UWsPA8zQEED5xjSLfmW73xuGcsTMS/i3LT0RKA/+yKroiu26sdg
Jm7TQYiCKw7PcxGWJ2JKMyImVNF89vLCXh4o2hysQSsmoXNMtWHkG8gBW+XlprxlMsEmE9a4MUoK
IRNFv5rvjNybCLFLUlt6yLmAuGtkoowkRItSR2iVdJAf1W0A3K/U2irPqIoZ4vaZolitd9obOUGb
nfcoDKEGPXSCvy4FkJduQ9XS84bj8tyFMZFlTQu1bOdfmyd5qy880kqc8KBbxR02zhtEi9fZ4u0b
E1GSMpUgO5CiljQsGJOX1d5ulK60llHy684Ec4pscPo0nPDJMslFTVlXPR1QWNfWGluURtA3bCE6
M3GGfjkRhNUAaCvSQYgZgUsEpkmYX1PeBCANQSfONlu3kgRTF7NshpoZ4FpUOaHFMLG856E7OL7H
1qu6VBOjJKOl9+FeBtm/+ppyYbr0fJ5aCn22HT1ipAWs+0M4CP4QFA8gtDkH54o7BvPH4IORwuNN
aXF8gC1aJW3XtX0Mln+TELfKd51OnHpM7GlZOLc17+MxsUIXByL3I67MYnzRTGsqL+eeExs25qO/
ZOJsuQolFTFX5AjZhw9spN3dUwanCsMn7Q6h6HQg4n05+u9HG9XkkwGCBEASh/YGpDJWqkMVW7RV
2T1th3N4dCYw1OaSm0aPNNgUzmfhR8jrd/PWwWQVWdYnUE/sIn8RkKOpd3mzq0uMPvOEt//yPP9z
ybO8sFI/53IojaGv7pL94bdw3YjBsmywF+jlfYAU1o14+iOcsMqWpooqjtd2xhhBs5aW1FZWWAEA
DLDUkLeBkHECHS/tZgtSfR91bUiA5M8HaKTSFlKtWerlinFSjE/YCydv2mBepw5vGIpmKCb+zxwq
czESsnSISGiVDS44Km2KEXyOMS+heTmm2cUn6Uba6ZeqJ+/7F9lJwM7Om3/emOXVQOUAxUr8B8Ic
kXHRGcgrMzeVEsR0lCkEVG1oHKxnpTef9fvRXmm+gxOIVDw/8InNth76x9YZB+6VYVizDLzNJDpP
U8mKOz9JzzrMgmrQCCquCsN0RB57+VY006EaRhmvdRk6rl9PvxJW4wwlrjxYxStCJque9hW3I7jl
vMdGmBdwmsvCkE4S8Zdd8SDaZoCQtqveY6fejxgEXRz1vLjN73nV983s59gucwdNXRavdQu7oze4
5R3l+hPQh+xd4Ro0OoBv8W4hie4Re+uBDERUIa0qiqbGZK1JWI91pbbCHqMvBqp3ZqDaSQCiAhfY
3efRzW/kH6KTeZGjco7s9kZ+WmZOkDCPplyp2rpPp0e1Lh0RutvJP11+x+ujv+LosijWvqo6jT7H
9X06WFr/oPachfxl1z5XwlxICnYtVLMUF8W9ZtHgQ/nL+wLjpqNLi7rxgcdSuvki1SVJxRyrooDN
gjFpNHEXS+sS0h6K+Vyfj+e/p2ozWzd2C2Sa9wkmy3nyepvOcmSVCTetXo2/Cbrmxq/0iyzfAzJg
l4vsqFNizQNX/nrTR44MMhFGmIfUWKi8E77rrgfl3/ya91aSooLzm61xklyMFRp3p2/+TfQyGEUR
4TXKocHmmyB5ipZkQoKefaC+UfsqoGjExixV/SGC0Cp2eQku1yJz8tUsAyQM82d/GLuK3fQkXha+
Qud33ejx9Ao3P+zRAplj34GXZ55GMHap5UNUvM1GbRUFp/Ow7aRHRpgTnlc5/jFVUzxSF1d/oCxk
Ec4GhqLt+IWmhhU4MPenF7aZiVKGNYzFGOAl+HVxHx34rq/yMe9w4JvYDnc15Bh1J6dyjFT9mofb
3/yMR8aY6CKvIikTHTeg3ia2ZF6bbWOpOc8beVaYwy61YmlkGZptVN1lBad68RyblgiajofwUrPV
/dJbYmGBRfv0t9xKUEGWoymSChVDw2R8koizKWVxFAW9oHshuKunIrJ1qP8YPKWVzfsWXOAQa5NV
CIUyl3oSRbkogJ7Hj/E4kWfLmB+UcbBU7adU8fhYqdd9u/FAdSZJikQIWH2/3gj6ki9yJOFNXAIo
Hz8pA+dxz/v7zNFaDVHSFUFLofWAtAvCPOI/CD0g7TtaAnOw6jxeJbVDsitTkCedJ8UAZmZ3HqRV
TeAHIaN10C/Gp9PusOmGR1YZZ58VcdUy3HMA/i92Zbp6XiGZ53y97cv0yArj7BjtqbTUwGDpiIK9
il7iuqcsTfnDbyZB6epfsDA6VBI1TZY05RsXvZQtdQea9jhYZtQF5Re1vGz+j7Qr240cR7ZfJEDU
Sr1qyZTk9L6U7RehXN2lfd/19ffIfW9ZZqmSF65BD9CDATJMKiIYDJ44h8dcsHs9AYgNQg9Eg0IH
6+C9Lkm9kY+Tm0CUqboB4MuRbsIe6mOSPbsDD162e+Xb2mMKWDmLh2qUKcQX7KW+VA8FmBHDUyuZ
xdNgBafOab38UENn2/qCj2zWyQSXnPYqirrMcEv0WvvBrsEvZwwcCsZdR9wYYSJsVHJ5nGpcnEXB
EfuXEVxeEe/6un8gb4wwMTZIeMYkMdqdK4/s+pqNwUdHh5KwhAsdpNg5YHRp/SK/pSUqIiURFBwQ
7fyclpoqIlHZRzFEGJZD/Z2cMg9wSNwq5eGdbiBw5Vu1MVsvupCVtb7jEpjs9fK0zV/AfDvcI1W5
0zCytarjErdz1SOUF6DSfN5Fdk+VjRnm6/VLX1CJZpjJGO7V4ShqmBYHRa7Mk0rf9ZKNHeYDCpJe
yWU+xZ4Ijdz6tFQdlKd5LEg8I0xOlAajEEhQULdMgstZAYnjNDzXRv39/J7xzDBJcdRKtHHFZXLl
qLLIaFwkWX/QqMSJ3t2ja7NlTH1fZTOV83EGD3RtJ0JpVjwKbd63Z+r5kA6knRplcqPITrTMDKZD
MkIojpMgeOtYPX1TAw6kSCUhg9hNJJlyXlgTt4jgfBA2n0d1uJBACPEiGPjiYor6Y7vYf/XN2Wcz
0kdZrk808dTAj9OjQW6bkBOK+8Xyxwdnn8o6aYg0rcT3KE71VXPfXdT2YlV3jVUdeXN2+7eBjS0m
7rumSOayWLfsRChYwNdr8jiawaFx5t4SjoWTQ8TvK4CuTVJjedSHeVjiQK5BoDK+ysshGG4jyJid
/1Icd2NfxowmaVopKkBxs8yVWS3pvwLhZU1OclaZDBDKcRROGi782gy4ieg2xm1MFQsDvKN0SvBQ
AQ7P86v6g3Ng0gGqExSlC3MepAqdpyGuBW/2ZwdyvW58OaJdrLh8HMP+Dn6YYnxDxVuYOtVyuNIe
dvFDld6cX8t+uH78/mp/kxCCsk3bUtQiX288obspl0MRfgEXDHLGX7vFnARRiGsNmUAUScLlJhfn
m8WoTUo1Tlb4Qxh92GEdIVagXVNC5A2V3UEEaeL3FWmq2MlVfyJPw9XK5PuV2TUN8iqKLIroEirM
5wHSUktlmoX+or0p0dPAK8F3P//m95nPozRZWXfgoPY7rZnMvqOviSbxNm737DF0WadgZKUgz/zs
A2o2R6UaoB5ITr2zRGjTt8fOjS2pRy9JOaj+Kj4c3vNaBLsgNTCk/rLLhFHdy20yy32Bsko+0MsK
H8sCP7piGhbwac95bqXeYq1tnoF3gd9NGhvTzHfrxlnLaR0A5u/99zrbH1qP/zq7Xytv7DDfT08l
MsbLVHja40pnrThQLD/iSARx4XTku+P+7WZjj4m1ripaRUlyjAzdolKR0SgAaTmSx13WmPQeDB6r
onhq8/MUz4eY4KvnLpGSURI8NTksZPFTIbUD9RLta941eP00v10HNktkSrFw7lSjHsYCn04tTdVd
ZfSAu7BLbx2FCu95DwFr5XXOHlOZKYWoJaFWau4MWgMBXd2xhobvdZpfNsSVSi6pzX7If0QFU6LJ
oyILA4TTcd35jxESAZHWZhFYNWiDtUPzSMDL/nL+GDhvFNSon1PAQHI905M59kP1OQ3+mdLj+d8n
6w/8eRfBwPzZgECbqhbFSPAKObI6wRrbm8F4bCMXj+OXgVhai3AjfelF7JerqCKTYAbI2wdhBuyw
3oGFwQ9F2aoC3hGw35fZWGFyiZ6RRK4WNfDGW3prmJHVXqaXhSvfDhDXzfE+xMPl8D4Wk1SiSaim
cFHRlxlL5VgTGazSYh9anE+2Wxps1sXkkinOmkJX+sKvGzzkrjy2mCMCi8D4otz3duKu0HXe0xdv
aUwayfNYjsRE1d0u0W2Bll4lBw9/uS4mgXQFZMGrZAJTrqPeT7jLPbQQ5YgOKyuoZqYP9YPk8pB+
+yXjZjOZLGKQTm51ycDUkjVDh3wtGv9Tksx83ovJ3nfT8WJJlFV9WWdpEJRy0o0kR02CF7Ch00AB
4epByvOOdZfYgN5aYbyDNlKv4QUOfP+n2dfxuKcfwF7jUE+5aQ+9jVcvw2+O4YE3sLS/OkVSRQO6
HJjL/pxI9EqQymUC7QtYjoCkMGXRIRCc4/jImo5+X92HFSamwTcKCVxgQHHIrPDy+nIdeZ+B1U+v
eWXQnsvr4ocpJpqhVhTqxajrrtr4an7o9bfza9nfsBUTYIgEFFDMh+qMBfyvwMm6A0aXpR9G4NDu
23kTuy06FN6/bDBh20SFOmg5tmtaNbm8/qo45KjpisMCtAXIfV2Aqx5SW7zovRx4YC53+l71gWcL
AsY5+IQhMdGlRaiR9QQtyXVKOneiQztaGgYQEnO8mazKXGcs2voIKE/I2d3d/vXWNHNc49slNWTp
dZCCghQeeFMpMUVvRQ81l/INT2Nnt6DcmGOVE4rMKHIjy8h7M7STzJWcIwUQAiKZGvSD+So4vAWy
wruzROY4AIQX3CP/DWVRW3VyD2T4Tvw17oft+pjwNqR+Lmeipn6Zekp2Iy/5XTplxyjNr5JEcaJK
O+TDhR5qthIcaiHuASEWrrJydM679G56+/AomUkApExU6GommtvOuhVXuZnTayoTi4T/RvndeVu7
h8N20UwKCPUsbqQBWOjgcsVLtRZuQt6qFoiW0JFja/3Df8tsm4Ux6WBUBHkWy7Dw1WvNX8mwBafH
c/oKB8Nz+hX3prWbfjb22NQgiM2cy5hFKFqoGtToCU6mmHHeCLhhsX7OTRtD0LU8kno4afacnehx
POIV6UUwLOKvMBPDI7z29m7W3iyLyTh6khuKWg8Qdqwv07IwKXeS/w9rwusbxZ1clNg2Zz9Js5Q2
YFBqbIAEIOE1XKgQQurtFSAAogteFt1f0oc9JvSa2cgHrS5BaFk9JcqlXNjnXW8/pCAer1DkaY2d
/xnVNFLGro39VMUYruwT8W2ikzUZlhjwnrJ3L8LA/v0yxrg5SEoStYkIdQlE16dTBN4K4yp5g46O
Zq7EV6kd/QtkwHJ/fo37e/hhlvF20KCAHSWSDHcZ74f6vps4aYn3+4yfR1qe9jU4OTwg4dTxp7oM
5vkF/MHrPlbAOLY2U3EqygAUZXhwQ3OzvMVtMweBqhdcB2D/nN2Qd8PevRxuPxZzhjZg6gtmA/kv
8YLjilD90duryC2vVbxfJvxaG/s20ZVtr819mfk1CXJryZXYa+UCD5hxJjldOvEF5PeyH0VfUKXE
QDn+fnfc5CWd6hVQviKmiKx1BjN35DcAYFEh3KziP50F1nfhhSciv3tkb60yzh8WVTRhaBCQ35Px
HF8keKGNVxpeyEYevySLDC2uzSIZp29L6Fnr+gCElhr/iMTypM/kuQVYhYQhRuDu0UU/DkLjdYZo
E7W3liRzy2n5QptZB+xV03TIx8nswIVWRZUy0wQQTVAcVd9y1a1H3jGz60AbG0wXI2rxSr1UeufR
wW4jq/B06NMpnnZTuS1wcK+audId5RBA4+TONep+O7U3hpncXE90HAStx60nCy1SYaYvtKXhYTaO
+tAcsuKNkwX22jX6qlmJnQS7N8tQAireRK4JJDPUqSvsZamu5JK4ohEJVqo339SxeDOKEVeiof13
7AceBdjucqFFJoFanBq/6YNNoxSAZ7/CoLSWmnL2Wpf/1HFqglTkkEX/tF9hZoTuKFVAwo3bg8zk
PLwlkr7vA8MLSBOb7Rw0RxHqHbaw0ouc39m9hKBD72/9r6pr7+fWJiGUcUhTsKjnECD7LoW+Tu+L
yD1vYv/s29hgDgmSCWRpA5wQ4dN0KLzg58r+KFigNVdfg9BW/foQXEl3uA9yDPMWx+xj1elVGdVV
BgVZECvVlnqqLcHqgNJW/X4AeduKlubRZO2+++gU0t7rHIeKr/i59msFaAIG0GbwlnvtVf4x2Qta
VVAhPVFoFtxGd6KdH3gnye45vLHJZNikxcDfksBjdOiDEeKEyk/OXu7W6RsLTFLtpqageQy0ZvAo
EJMcFAeQ5saafHo/ogIU3YHb9NhdFJoEaJRibAOto88bGRltiYdNYHuhDvRQoCsWO4ITuPple1qp
M2eXF3e76XRjkPGXBOkHQsoAMSdzZ9HUaxa7FFL8r8Hi7CbPElNhgHhVxjWEYNzvdrDH78YPCS8x
kZ2JmAcfMbUQP1NUhfaXhrKxiv/bUnbWp5q0augV2G2e2ycVOtFQPLP1xex/TJbhS25wF4ucKFw3
7bejYmOSOaOUVAi1WqljfyxRH/7IpBcS+i3AGNktl7WdZ0v67DH5pGM0sG0gJT7KdtVAIdq4mmuH
dCcJ8M7+Kye8IUNVTVJ0SWfFlHMtVscojXJ/SV770ooLCO+OvJfB3XY+ZFl/WWECb1GCOFRB0OU3
BHoGK749PbadnWAw+h1CmtuYkha/oMCJt/yNWSb4Jp3IaQngKGpg4bk6TG7oJVermngEuv2eEw+7
iXpjjAk8cI8Vuo6VemJ/qgdXLY8Scc6H3BpRv7uhLkr4D3B7xprfNgfdVGtNUwUgw1YwnrDOv8ro
Z3RH3TtvZv+wMz7sMNkfQjXqQmYFGq3kWAE6E9iaDRnRDuJQGXj964d3Sj+8CmZfu2NuTDOHACRq
IyPNhgifDCKxq6M4OcQT82cwPeCWDp2/0UU/ZfyKVgLUxH9tLeOho9EIxaRmvTeKog0OjyARzVng
vLOu/sZ+v21Rz6SRROtJWI6r2NGAdLW0LlQiTxAFMnM5t1WlzDlpay9Db+0xqaQgYzIbEmZx5/ib
XJhNi8fW2pIK97y/7GWsrRnGLYs2b5RsFd3qhrgz5Up9yw0NlOP6cX0joRRQyIU3Zrx3rm5tMqEt
DMMiJ++sMWVkivJdVPPuJevmnPtYTDzHw9AbAwlwA/PXGcv0cX5Zjv8xHggP5J/zW7jbItiuhzlM
kfL1XEN1gh702iFYJb+orYMRWDhmTnj4CqfQxty71O4mkyiVIgfxykNfpr4RH8bhIlc5zr477Le1
wXq73C+zVGJKO3hUWhOIFJQHzVsPihrNXo7RFR5+/klMoGDsL7GRbk0zjm9EYw2RC/Ar1w52E13v
dwXW3p5yG1Oq9JBfCzav8OJ4JEt9ltR1TgopCj2jfIjEzJx4QHSej7DDRpUwtGOoqtC20CCBKqPy
WefEwthsfk4OZn6/hMSiUHCXRdwDNInVdlUyXQ1ATyy4TRs5qiSaQXN73u/3Ds2tBeakyShqfhpj
aGsxAjuTbjMa2ZrBOTb3v8zHMpgzZRTigc6j2nmkfgD9hikkb+dXsTsZvV0Gc3rIiRI0IFWdMBmt
3QZgQ2+gMb6qUudHaOGcytPK8y6+Sw3zuhi8xTGJEJ1FPNh0VeLFcfmjQ5Vqplr9cH59uzYw761h
CFTDMDSDZCnkMkadP6/ZorpR2/yibXmN8n3n3thgskUuV4BgDKtYkaP4qQs+P0/zIF3sr4JM9E67
O7+k3RqHbuwxKUIqm6xZBGq4mCsa8M9gyjZxjav2BTKL0VX3tDjFKiH2qP7lZjKnpaoWkyykOdSS
AB5TdKuFnMT5te2ex5ulrZ9zm9zzblHkVqCelAwYzh9pZBlLqpqZiLvZZAydlYdKYoHVYjict7wb
zhvLTKSFNMjTRJQFb2qJKcTXFbgm0opzZdmPto0VJtrSIROmjiQ5XqahKH5dXuZH5Ua4ov/EeMgR
be1ifitXUW+r+sGbSeYtkIm2jgB6mNcYjly6izQEgGG+U8vXv9tEpvAQWo1GbU0FLyKd0yWHqFPs
kSfaxVsIU28U0lznKKICb5mu5hmiz9QGWT/HETl54/2NYuOIQg723bpq0WSZC48sQWhWkEz9ym4p
koghXBHNKma3eirIZSBDTtrQPLn0QuMaGjDnTfwhN33YYDaLTHFMC+gtY0owG0xcX/3wcrnFMxsG
7hNHfeG1av+QnP7XIGDQTMJd1FJoe0wz+8u1opqYyLggkMKLLQFU//Zs08NoQzeEq/ayBs5vJS+O
+ve9hFkmB/ehMZE+hqAHobS9iIZBuRFnI/MGlXa2NsXfOfvKs8fk4CKdZ7z4Yng1mEz1fnmWLIA9
7PQRUjrKg/GaXBHc1YtL8vKXdpkUPPT1KM/LhHv07XAaVsBHDXA2PQEY7VNov5Rgx+VP3e9Hw8fu
MmmZtE2kJcUSe2HWAkSGx2Ze+uXtJ5N+5XbR8nAdbG4rK8oeJHKSQ/z78fz27R8vH+tY/4pNVKd9
EuiNus4Dt3dldD9Fpd2h7jFKUy+P3ZfAFcDd/XJKJuXWoRjIkwraVWCTwTlTXhpX4WXlxA8r91xy
rHVO0uIGH5NR8iSTtUmYQk+9LzzqpxfgRLVTa0G3pXkSjgAt4xGVN5Sw2yLbLpPJMWlE0NwBexo4
rvUf1U3qSzeAhD6PONAwZAE6H/Wf85/x/UJyJtrZ7NwlqqbMkBvFMapdLph+xmz3bfwI8sLkMLgK
XhikBygw3VXQJ2pdw5VvxKP4lRHezbLfYTwbZ1rGKluElTS16Ju3JSQnfdE6k2qhc361q5ecWyyT
asa61wICGhMfyr5mKqBNXf+IyjsD4nq6dd7U+eMCdycmvYBJd4qrHjfBlYlCsWSQEkMLw+0w99Ed
I8Xk3Tzfb+vnFsdklkrN/veRYZycwgMA6a0RzfIVus/9IfdEqItq9yWyG7AGGHpreO3d/bSjazIV
MUkss99QnyMNT6lwXVGsxcHGDFyYXRV9Jj50mjEOpkZKDLtzNnk/m34YZT7ooC4gZ81mw4OgUfAd
dSDuW+/jNeHDVN2gi42BDC6ogmeU+bJEC5Ou1WWMep7W/iQUY0tXeyFXLQjwIZEOiuTe1jlxul+p
fSyU/bitEEWagaQeCLND69Re4uIkRTKvql4P99+d6MMOc3iIyWSIVYN2DeRO7CK+MCjwnmBS04rB
MgRXEp/05TVA77XLOLHJWyFzoCiYr2knUc98YRAjR+wG4xC1Su4mwsKdBNm1BV1qguqGUFFm3Kap
+xD0DCKm+W8TMF7V/vpk1bj58+K3pxJQ5P4bV/mNZ5PxmqydlTarKdBF1x2Ii2wNGnpdh1nUxe+e
AlDE5tf9Be9Cveuqm4UybpMLVFIKCqPgvjYDcQRxIW/mfTenSjpKNHBMIPKZKpWqdNK0uAW3idqf
QIt1sdSBq+TNG1WyZ0kZns6H/P42fphjqtM6yZtgycPIJ+pkN/pLgGfihodR3dk2asgKBJgMMPqA
PuNzcdPNoAuIC7TMxcWtqvtc5QyL73VFPxlgnGGMIZtXjWKBRm/00DxPNvWNQ3Etf8svUys+Lf4E
dms7hfYVt+Wx/u1MhH8yzbjEqCpqNi1E8GqwZgNm0z5q8UX9Y8VVgxUkdIHdO//Fdg6GTwbXL7o5
3JtZCKUsE0C0Iz3lRnQoW6fAU/FiWOft7BVPnwwxGSQRs77AfYkCJLHqawMp/6jZ+m301J5ksJIr
d3xSct5mMmWpHGZUq0JwWq24jFUMtLZQNGFirnBwcz+eXyBvI5mSVCMBCbQwzXwILgaHfhjmZ70b
cOeNZgl+BCWixTlvkRcHTDmaK2WytLEce/Og2KKR3Se9whHy2Inn7Udj3/GFhcaSlsaZX9XeSG0i
XQvV4fwq9lB7n2wwOUMdg1CdWwmYkvvlELsE7D6diZF80W6gUckrZnl+yCrGCNAEHAiwSKgPyif9
eb3Nrgb1zP6P3cSwecMLu98JqVczqLHyGDEhFihRmM1zkviVLJlh+ZgMd5wt3IGtUWNjgYmtmkyQ
/AEAFy+yKwd+flyO4OMD6Ii3e7v+AI5BhQA0huzLfKtoqKO4riJwbUpWS5+m+pHy4NJ7dzss5sPG
GtWbjARCwQnvQnnoq6tGg35YX6NkQJZv5WP2NEKlATIC97U78jLh3p3gk2Em7Xc4fSVFAbuZBHFp
zHWtmJUiAdd4+wwQKXBAFQ96xNtOJtsbySIqsVQgvEjfmhGeYv0YZHX2tPQB51Dbd8KPXWWcMFyU
uO8bKPLEEIOKl8Rukh/nvZC3GMYJF4wp1fJQAE0ohpqjqeSpNVLpQNrk8byhfQ9RiQwGOoJBP5a+
WJVbMVdLKnoDsdsFQ4WpEz/KV5lZ4Z/vuEU54Cux9Jsvef+HXTYbyn0g06kxYk+QLFn8RubelPqb
v1scG2LD2Ahg0e1SX4ggYb2228g35aXRzeTnCq6QzOYV9MxWMnIO6F0H2SyOCTuAj8R4XrXVy47a
Q6tbXEndXQfZWGDii84ibTICvpe2dMT4lbZWHPEetHduSEiyv1yDldJSunapFJGC08HDgW+qbwHa
QrIvO/l9womo/XyxscWE1DDWqQDucQJbsWsA9wIhGfWyBo9aeh/e9xc8VB1v/5gAU6bc6JZsAfAl
AEOSbsbRk8EF2aw/8lsBulkUUzMZekRFqUdKilo7UiCLB+mW+EmPvkCR++lDMeVSQUESm0z1jHJw
BoUlRpEfh28AMI03q8Dq7I6VM4cmJ7ZWHz63OKZiktdKo0t6ULj5APWgIIyux/eJBEwQ+ionknd6
sNsVsrzUtJxHvMn3qa8mQDWEN5p4qJNDSq/TlJrSzMm++9YUCtc3RA0w1s+nZi0JA/RjgxAPAZqZ
tY1ZtTcaxCSy7KnIrwsep+V+GaV+2GOOrjbCy1GjQwc1eFx+NBBtTB+1m5wc5OPk0IuuNnt34vH8
76eoD5tMwFX1kHZBjuojGHKzCV8M4Wte+WGBCbFxBv6/EPDwK1+/D/6/5v9CdPhovK5OWR1jYvFe
K987b7/75IdJJuCg4qxD8IpE3hgMFpqswngRNFfpcFuDSqTK/Sj41yhvpMo5Hwv7yeTDLBN/jbEk
HYY9MWoQYSSImqX0zxjytpNnhIm3KTG0ZMzQvibE1Ik5jpjoK8DLojrqbZMfkyfVXxWpvoCcQuT9
Whs77yRRtagxnUw9fSggk1SYGohXu4QT33/I/x9mmGJ4Nqo8EWgNvUGMQKcXKbpUnTn+WNWUu8ve
5a3qD2XPhz3mhE4XVVTmqo4Aqo6vFru56Y/yNwxHOv1zCsW0U3nIXqNLnrDB+o3O+CfLBy/0eiiP
GDb28sZSpttKf05u09kxrvWbiccJsH8X3Hw5JqvobVJoZUVivxBe5+pgqBhLKR+r8kWQn6ENlaC9
2mYPQl9YlKdZucbZuXUyyWUikE4VEIheXz+13WMVXGEcJu2PxcJpFHD9hkkydZeHQ5t0xBP94kZ3
iRnY1B4Pkdsd64OA2u6vIl1lEsxQjwmNQwFPHXgrCh8SkIVSLpCQk5pZASMMMc6qvASR10B3AqMo
JxBaHfW7H4s1fF/JA3n4Z05mYXWMYimGWoqBoyApcJ2hF+OEoUIeZQrH9bX12r29iRZNPBeJIrgr
Wxakho79wfDzA28tnL1jueV1tWg0UTbAEVS+tNNVmxzOOwAvqtiGqdFKNNWTIvVRFqyvMJNbXYw3
40HCW1f2yCNc5+0aU4mQKAX3EGZKgcRYEfCG0+BRjc8xxolXjU0VREuqQtJjTy9vpfoCXG5OKT1N
0c9Y4T038z4QkxrGcZplY4RQ6hB+V6XKkgGxP/+JeBaYlFAoaV+16Uw8WTklyoFMt+d/n1eusTNO
cVaBvLHUVW94LkEU2D+B3AXNUDU152cJBBrhNe+yzEtzGlNhSJpYSWnXpvADdT4sIOqwYmBhFTBO
K7I1adCh4QIROGmB7Qygi5KoGWjWvfTnUpoLmvQXGUQoswvwoGvoKAKqQm3UPN757eWYZRsDkpA3
i7Lg0lSLLzM9de0bSvzzJnjbyfYFhAWJvIlBcVecwjsFJOirasLii4fGTDGdzsOs8pbEFBvzuAhG
lw7IGalkiqnTgb5bSXnX9dWvzxy6rLq2WFfaQKNoVQbGEDreBW6ge4cCkdpTZuObrRgqjAL5M0+m
jpM92D5BOjZyDbQahid7rTENabGQ6MHOKdRmRxevMiJet4C3VCaJJOLUCEKOboFyrB5AlnZM3QTa
s/PNSsygHQonm0w+P+F+0Yhmm7QKQhH5ncJoc4bldZYHwqjOXjqb5QxexByyrEoBfH9tDzNEkVGu
olmWXfLeQ/ZPnY1lxoOGGFIYUDOLoEmwStFHUBoHQEcHre8Ib+WOJe1+0Y055tjRFcNI1AizElL5
VGm3evuMdwsTo/lm1PFmDfeDcWOMOXzKMk8mbegiv7NHR7ZjJ7+svoVHkBs4kivpZu2ej35p94DY
GGS8Rw9jqVMVLYT3hG5uGiCDVw+yuzKqAW9lGY58G2HWebKomd9IpmA3d6B+4vwV6m5S2PwVzDFV
xjKNxCbABEwwpcJF3XektCUN0liOJtfDz1BaGu2oKM3UmGqf91DK0WsyAsYsxldKXLbX4qwOYCFR
W+U6jMfiNMUFBZkMlvdtCCTRS/KxNyxJ1tfKn0IxdZHzCv3xpBAGSxRj/bHoyvk7mQtAshcMDfSO
lKUkNtWsjS7BR9Fdl4M2T1YXxVPvNtAhLEy9L5TK1utRE1xQNrTzhS4G5b9BkrR3stoKP2tN6tPH
vhSS0SynajElpdeusiLLvbZI0kNaDotqErkej1Ez124Vl7VhEn1M74iQVH47QPvNKvWxVdBbH9C5
7ZTWKKBL1I314bwr7H8DCpICjUJv7jcRcH3Sm05IMduKJmdnRepzpTt/Z4K52GKOFrJbFcl9o3OM
uDZjcCa1nNvzbjrECv5vGUx2yOQykxsF18q4L50hr82ZaGbUnyYuMni3JbyxxCSGKcmnKZaSAlAv
+RCBgFC4Ui/X0te44VGaryXNb8fZxhSTFuosa0e1GQs/0OyqIChAXIHacXY5LNY8c6bfdutsHfIQ
MlSpAJNh7nVKPHdS2pMW18jYlS+qi/mQuKLLq2328/jGDlPH1aNQispihO9jbwJGMNrH9cFURUdM
+ca7C+23wzbW1lVvziutyYdgIrjYCS49xhegGbGlZxUn1P/jbOTsIBtKEQVjfzxiBxu78kCfAjZM
Oz1K3kpgCmzaZWet3Rx1pde1NZ469G5GX4UiwTcCghyDWSj0miHTmLTgwhBe2+xO4TJVrrfT35zx
l4HfuG3DBEQlerFk72eUeInJ6pOBBkNx5IGndr2eGgTSl+CGw0PR508GMPoAagVkpDlX3pZOu24I
pggW6TJLUlNoY1snFeck2qNOggwu7hDQY5MoWDE/2xS6RW47aFP41TyZwhybQu6S9j4rwb7TvmWC
aqfB0ZA5Dc3dlW6sMomxEFK0TOsK5J/xYxtfxIsDZ7VAuVNimFDKOY2b/VjYmGM2tpWWuisxEYxY
mGzB7I/G1eCvfN3ZkTuOuWbB37xlY4vJkqGotUscy71HruktNKSO6aV81eHShNkuH4qFx/NHzD7G
amOPSZVGUBaDDuiHN4PuuTs1wDrp0JgMUJaOz70dmMGFaI4XfIj/TtAbIqZQyKosJsu/6bSqVI/U
GWozBoaeA/VqUWOrhDRspoJuJHF1+RC0/55f7M6RDZMQToMyIyUYYP/srFmX6jHmuiA2UF9O7c8c
ogkFDxq6b8MAl72sS6tuJ2Nj6GZtLEXIWj4P9n8omko3pwtqZ7hY4RqV2v2bINvnV7aTxLCyD6tM
QYhKS5JUGbCFsLyQkhsj4+CPdqqET7/PnHFJXMykmqbIB1r7vh0hGGxo5HLShe5U6FLycH41PGvM
SdcqQ5mGwRz6Wevnk9MtaOfLp6HiAaN3vxXuYtgaVKSgevr8req4hbq83hqeWN4E6dUkv/SElzt2
4hlkKB82mOMllNVyoaXee+DrWunlcoxXq85ybKBXqVopdw5570q0NcgiTeOkMVDPiUDPgPgCqOsL
7aF9CS+De+OILuORyrwMwlnhe/bcVAqLVo8GkZvBK38CsrumLKisQv7LlBtzpYoMnIlTs+56+8ee
vldKG4vFEDaDHoBtU4wMqwJ1SCxyarr9Ymtzw2IcXqlbIUzHWPMSGl6UmrVCxgTpkYSGqWNsPdbM
MT5o0VMYU5NoHOs7fgnFxY9eAeOX0FuJjQZ9VV+cSsdoOz+ac0eXiy98Odj5VftLjG+WRjt3iojO
wHQghxwEIoAkJW+KKaIROWOGpeU1cHcCe2uQZQ8Ok2mC1BAo3cvZEusTqIIgev/S5CEnHe5v4K+F
yUx9oHfRshQaMKCG9jiG/9DygcacHEVWD/jtoP7YPBYdr8hLoqddJgB1oh6ayAyequsJY///qA4I
DRx6oN+m2oygmvJGOP7PWx5TI5RLLJZxCtOZCg01fDOCY4X3rfZ4zT59rDUKN1EG4L88BDIuUdOh
/L6Km6rfUrTm7MqpPerqfgkm7YmHfuItbf3/N0ZTCeQAUghiTNod2uw7Cb0qejp/uvBMrE66MaHp
zYTbGtBjiRSbc/XTAFlDm979nREmfxRGVC4gaSt8aAebM1BIUmRO48vfGWHyRJUufVjkuFHXcvpt
6IiVz2ClB2jtL8OJyRNinw/JYqx5YiLWWPbmFILVSDHPr2YnOXw6uBivDjotTpW4A5gf4nCdcCtK
aAINxAQS1Po7S4xng3hKr6ZqGDwqFXZcpGYa3NXhd6Hl5SHekhhvVqoQvageNW6DNSzlU5hZNdSP
Bx4b9I5Lf9o6xqULQZGNjrSFrwx23xamIfo1l0Zo7+3qk5XffLqXKjEAayT6uYqfxaYMjPPgFi69
HhocGnQlEnDOf6qdLPvJJuPispR1KD4lDLK0bgrtFH3xpuEhTHE5+HneEnd5jJcHaCYvtEClRh+r
U+BPHvQKAAhoHAoiNmeljuQhSTifjWUW0mZiDBUFLCfvT1J/qSxXhMvtzqnO2HeHEFDxtEJr1qev
NcZ0vJXaLbsYQ6eADOypAMJP9s5v5P6qMBm2yjhD6pI5fLUo0sEojzjO2vqyF9qHPpyslPsYzDPD
XOY6NP4FTUZs6YJsphIUiqqbhXcc/aGa/lgMk5RqfUGpOUsxHk9XsdnY6d5WdYUAHDXVpWGLnMbG
mnmYogLu/mGOyUzd2Ks0r2nvrVOgsmQnbczJfbvbhoupAbUXsM2yD25l3vRF1KC2DIXsVV0WK26N
xzDhPCjurgNsthAnhNgxmAU/n7HjskRRHiyxT0DMKKZ4Bii+nfey/XDdmGAyAxHHOExjAkUbX0Lj
tb5EgzzrzPj0H0E9CDSSR4lzqu9mo41NJkVkWq6OegACb2COzbB+DSVkdafRryLNPb88jiX2JVuW
8j4mWZJ7suYK+WWgPw/jqc4eY8JZ0t5NB2Qgvz4V+56t0FgLs26ZgEgQLfA+uQLkPLqfgZnbfAwU
1xoTtcsEAvlcqlJ//h/Srqy5bZ1Z/iJWcQG3V66iJNvxGicvLMeJue/g+utv06e+SIYZ4Z6cvKbK
I4AzA2Cmp3tv+MSddtpxsmdnre3mNre4tZn8ZM3UTJlI4ENkzsUpbypjrMccY/uGvzi9Xzyapt26
/6jQYTcr528+28kg4/fqMueyocw5Xm7uVO8U/VsNAcjJGXlCulv9ZHy2kyXG/Wk0kbJXtASyKJ1b
LHZ1NwWof/rpj/wteRATa7hO3QhJ5G+y+5ldJgSkuQl1aoBiop0lR6xeihlvRV5LZTtJ/V4cC/hS
c62MmiZKgkz15OSX1t4qGucNtZ2hTiaYUyoVAcbLWwEc9UP6XVba2gLDM8fG1hvx/COxFXllXFo8
sNUoyINVjajZV9+XneFEgXHfBeVtaevghk685S9YBj7YZU4tvUoEs6nAfjcZL6Ky74sXyEJYbfbj
srfz9nD9/7OXVEvTuFEbmDHln5PqZ9rrf/v7q5uc/X2aNIthSEaGBcRWJ99HA69au5kgFBHfQF45
kg0miuDMi5AY7z013VqVtnQMqlArt2an/yJyr0abG3ZmjgmeNOzFTg6bKWhF6tRDYRMeN8r6Fz5d
IE4WTPHjloVVnUjDglbaWpUo9nS37ONduufhIDYDlEBSV5HQ9SQyk+cyVZFDyYBjJ2DtyF5pEhCN
OwfIM8J8HClsRVEpUOYIM6vGmIjsFqAgMBw56J7123RX3I9cSvDNc/dsYcwXGpouUgShE8B/6HTA
EnS4WKrkoZpupqmz/8K9T7bYapghxaHZ5iMoc0AfUYBEl3RfL1vg7CBbB+syYVYb2kZ7zYhsrXDy
pLST1r1s5P1C/8nnztbBnOkqKQrVNLFnGFmP3SSCGB8NMF7gJgDizM4cxD+So2ap+9CafPpY/voL
jJyJGP6fN7JiWSlAIpmcpH1gIpWr9wL0fdqMN/TC20sm2U2d1qWGWY9BUv0EeRqpa6tPvMtbuUXX
92El6484y3g9znQA1KZkr9x35vX6WsMsw448FM/Co+jR6/Be9jB56Jf2LQ+evpmbzjaRuSultVIu
MQXNrYmusU4giso5DbcNELTYwccN0WVmbfWsLkI1VUJAyi8Jejkq5Tw6tmP3ZIBZQRVVGtTY1ykX
kF6o0ejIc2ansy3Qwm14VxTeapgMqKDwVsuKlu2n9HthvlXLv+8BwBNOi2GSn1lSEmGsMdq38q+w
8oT+cckcjrdtnn5nNphkl89aFIoZNky9KV5UT8LVZNijmOOuNEimw5sq2Y6g30v6dDZ1cj9mAsSo
DeOgG9fpsq95BTeeCeZWF2lhU9ECr1tTpod8fJKzaSdMnLy9XRQg+nvLkMgSK/e49KWkyxgLQ4ut
xsUuttGp/EqtKqggMSk4PLjf9lP3zB7znagm9TWVW4Dg3MkxvXVgciVLENHSK11oEey4KIQ1ZX9O
6b9XyB5NWh72vTIX8X55XTUIKmAQNKgPyMfU4lMnb340lRBVFxWwJbJg8ZDQUCz1tZ0nyPKtHKm5
XTZhBv7IXuT0sbffnydb7Ls6Upd2qqMGJBc3/yzMeBC+o4UHQZPUTzjH7+Zl7MwY443A7hXhBLBk
oLW9HebUicvvNXluBXw//RYYchtqSpdjmrOXLKvGoigNLhWoV1VT5JDmumoLu695KkLv3/+Tf6gr
yEEUVShhMNkvGSZCW5rH8Mg+t8oHYpee4KJN/+xRqFaYHggB/Myf7BUWT29HL79rgRwL7czCfNDf
6b9DK+r0g5h02bWdRlrag6/nSY48NVItOTrm0Gy6vL3rEXJp3UwkCrTuAS2hQAyY910U6IWfD+7E
xahvf8Xfq2Hfv4NujiTTSLSvLPM+fUB1y293WQDtdwBycJ9yf+Ycv+EsjJ19agYCEZkFRwHJjb0A
0K/RYBx1mXfoYf6nLWTfxNoid3Gpg1mJRm6YHwTlRTe/Qr6Os6A/RPppD5WPVyk8HHQjLZZoP9rh
bKveCktQ3fatvMYog8ebeOF9sfW6cHZxq6Y+EcoFX0wn2muvD1+WOHoUQo23qjVlfHJAVNYB8NNR
z2I1aPoojlpaj3jR6c66psQvTPDcLu4CNXSetNXmos6MMRcqfP6urRLMWynTvTQMTivaY1lylrR5
azszwqSSTugHvVlCzI/NkNjFGDL9EhIQBC7HOizdy763mZDPbDFZournHiheqdwrXeNM8ldVvKfj
jBF2r57vJH2w1JEzbsLbQiZhjDEtiryZsn2OqS+UjOmvacLLIc5/XF7Ztruflsae2IpeDq2gSaiV
7CGDHaxD0Or1+LqCfqIbk3M53b4BnVljTrYuTiVlakkGPauxtUJ/facMVvUq3zTBu7pCwFkex0tY
tMWkRVWhx6QHOVW0m7yVjiUBkkqwTXv0ypf3foxdPvIeRX/YVtDbrWL2SO1MFsnbWY9iSpcgP4qY
8ej8wkfVxhreRyk73u1kMwtrJ2tMFploM3aZAVxr5eo3xrqrN/9o54k/QakDSW/fuMbQzgNnczdv
e2dmVyc+S17ZXEQlqJCjQLvS/Om4mjQeYHB9BgAxxgnC7ZA4LZLJKllaJ81QAE3blKlF6gPGYu2O
9zzbAiaDf+NkhUkrZdKC7muALhMaAKYNcqerRO6tThnAC1o6ZkGPY4/Zy3kM8uWv2vFnttk0o1IU
C+iAOdXWERPNaZVbQU45r7dNX9ElTdHQMUTtg8ksVZSASKrMEPAZxLM7hww7Y8zsruaE3ubnOtlh
m9QqYAV1ObcxtG86e+gTa5lvOp1TiH2vRH06186sMAmFULCQtqkItiVMxc4u5vKgPbMvDhNml6dg
pR5dZx0giQlm6fyQBE0QHqIjfX+pJgAi8fHJ2x2Ws5+0Rs1ZVKThYCjdiF5sD2h0brct4LxQUPAT
O31JDF+/QoSs+Mb4ije5vZnsziwzSaenla7po4ihyFKoLEGLJafvuyezNXejRmcr0UKOM63O8nn7
VVGXDQzoSYSJlglIR6mOcH1OgwEtwMifPQk8K391S0Kr4X9mmMCQQ3RQOzKCTH7eNdCIkvazwEtm
6+ZcWgoTF3kUNo1ioPVsXPXuekUS3OVu8UFP9p4+eRiO9SdfMMcOQExmHApFr2RBJAVNqdulsuuy
71o5WsR4GAtOMG4H/e8NVJkwaXWU/hUktn3f105kdA4NiVPX6r5eeKMdhLMwxv0Nc06zIcHYeJ4d
J0h38EbheUthnFymoM00yRjvu9LVMak5+1IG5gXeTYVnZl3mWRSPbTj3EQjVIG+VB11r6c+YHQSs
x8ysZrQ6B1VCa/iFoiQHybE1NGJC5v1/vv4+w3luODHNHhOI4HGDao3dddQr5exNEPoAqDC3QTsD
c6qaVf4SoErFOdB5327dlDPbJGpSLSugX6zcG5BtUHZhMKt29ar6otNAIdq4MxaOTZ5JJoOkGDs1
lykRds2Qvomq9jzyJhW3s+JpQ5nkkQ6GrNXQlEHFrZYsbfFnwZfiZ8KzswV8/fDlmAxioDGXo5CY
4iwSMAXzJq5cSS4kU647T72VCoei/s6ladg+Z38vj33zR12k01nD3PQ/qna4hEGbvbCyK6pbNYYF
VhrWkljKyDl6t6+4J0dln/6J1JJp0RY4aj52vqnqjzQRa6dW5W8N1KpdSUlkZ0bp9stoVJXXRbVi
gR8od02R8hrX2w+Lsx/DZJ2xqVsjMsUwqNwMzN8YYFgB1QlYaF9RfnTEHWnty8HCSRAak4cmAYo4
GVHifVjG1hiC0UibHACqJ5EnVcP7wkwqUvSoJWINbbWoK+mDWibVsRKH6FFOc+peXtQf9nGdaTGI
oausNzWa0QEgBdK7xl1PwdwzvphuhIKcuae+dsdDhWzH5skccy6VRMgLkuC2XRf1PeQcHgRxZUyD
/Hcsec0UcpINzxzjJaKsxoOiL5i9V8lipe1it2pryyR2FVN0YjXiCThvf7rT+hgnieKxx5wQ3FIz
591MTRcieT/jKn27/Nm2k+jJDOMhwjxrKVUM9O21H1r0moze5b/PdYt1nWcHQ9FMqmLoGIduTUsx
rarzRKjGQhLaluqndxgWfyCJt3fMYYSILrqmANHz8IwxfUiyxw4JprsJxUwQTB4KL7/iJVPePjKH
USUoYqx1eE2YIECQoMU7R7yn+vrFP9/7Tp+KOY0mE+VZU8IhodxXT6GvQHOKWrVbAe3vUDvxeEva
TlMne8yhlAxmkY2G0AZJ6yXJ7Ty4ZY0qLY9zn2OG7Y8YndwCNxqFQVOYtjTdLR0UaWNP1zgR/IdT
5/d6WNjhPOh6OQKAFcTBKne67Jb3DhNG4pzc522ezFsWkzBIZOQkNmtc83xtP0ORKLkO/d5dp1qK
zII2HSbMV93J6mbYRS7dJbbq90F7Ff/iIWc4rsky7UxDKXVShg5lV163sd+2vBYFL8ZZhK9gVHFq
RgDGxkflVQXsTLDlL1BDi68Jrn65PXzjJJXV9S6Egs4klW6u40JNqxDj+xAPP442KIQWp3SWg3Jd
+MM+PGKk7Fk8tn7iLDzjvP1kssuSiUUCOm39nfxXOcxXKQS4eye+K76sbAWRQzkWOWePzuQWMU0n
EgnpFGiSYcXFMZQ7J8sqPMofy/KFs7W81TFZxlDMVitbfEsTRc/8C8j8bMHOgGCtjvO71hUPSsP1
nvVjn50QRrnIBRWA3pduFg/0gQdQ2lytufp9BMLjQXQ5hwNLziuocWaYuQZ5Bmp34xUdjxOGAi/v
Is8GczkZCg2SaYIZ7iRzLxa51UhftMa/bOMPj4bf+cxgMkzeLWophdDJq1z1ZnBEd/RziMk44Aaz
m2BayRdtXp/wvep9IfLY6nSa5KLcqGkYGFmHLoZP9X332B6H4iZqQNofhK1V/DK9QSCPYRZeD1/B
/jbL6EXYSyP9yqfhUEeCL2i1TaMZCvZQIF/MnUYNuzRe1n5IqkNkaK5doUIwLQLnw3A3bXX/M2dD
c5wUUDxDqgqQM+andeJm2Om2cDXsF7sLcjd/5Hk4J6RYGJKIgn5RGWiUZNK3vDuoNe/hz7kZGExG
ag0VCuUKzhpxDzaKGLxQ0y700qfFXim+cGHgPZo2/RsdUkIMjLKb7Bi7hH/oCoIiDtc5I32iyVWi
7DjuveJGP3namQ0mLWTKOGdZlBV7ocx6KzFLe+oV18hau5B/ZV1sgQr7CV0huymNR47tNXQu2GYn
2oVe7RI64cgMa7t/w7ntDzvzMdedJkBzy1s4OLXtq8lprexAe2NGrawMBihvVs1c9GAKO/9B97O3
Uk9XPALo7SA4M8dkDgkUf6m+oEXYuaE//IQ6ji9cJ1flbrHVNwheeboAMMNfhd6ZVeZFM0XGUhfi
AvmV2EGqv+nB+YfL+W3hS9dqeVjeMHy0Vzhn5+oll74kE+95WUsgBEG8pyji9ACI1C5If/ye562c
iHjf8rO8ooW07oaV8n3eg5JscdYQlArLSK0MzTvwbHrCaLe/eOVtrucwod9VWVMP2vhPDecfmBZF
7Jt+BcV5heenm5ns7BMyN5FWryPw7BhQ9oT0JrQTD8Ld+K16nnDeYDrNHr9yx1u2i5pnJpn7SAdr
dR8Z9J0tZuWgAs1EsFIJzgcu6m3zonVmi0k54SAUUUjBQV0/49CuA0zv+G3lGEc9QzVoHeERAUbr
D/pDy8P6cnaW7Xkp8jg2Jsav9ul00Iq7jgfu3O4tndbGzkj2hMZpokDftlOtNKgDfQfRikAHs7cM
Xe4ZQqYrTUz1NeRcKDmBITO5plp6sy1EPdsvSfNFESaLopgnqAPHNTlxLjPJJaalWXSSiqHTlNhR
rdvL1D9Fy5tAe2+uWtT7q6M5iTbnoNg8ec92lUkv9ZwrqdiE5V6f6nKv5iMmQ+NpiX3Q3yeQatXT
/lkrlBHz8mntkUnLH1UzMWUrXfKYOtGYpWCwMg3QgXEyEm/fGV8uZJqPsYxb9SI5Zd2i9eARk1eS
4HgtCwFpagPLinJhR24lAPD6XxG+b+WYL+GN7NTfw9QG/X7Nu31sPq0NlI1EHTUPWWRynqxFxJz7
HE1arbPlUrDC6NEcb0oeGeKaWj6fHSc7TLYLzbpTJ5oCBadKeeGKaiy5i56JmAknleIv0dK6Ce0o
mEUqtf1+2bU2v5+J25WsEyKC2gk/7uxAKRYaqdmE+h+NnJF6pvQgDe5/M8Gk1maQimVWUBBpikOm
270xWZPw9t9ssG44qVJkQCQ6mEbJ6uvbcfka8oB3m1542iqWzM8gilEvqyqkWV2FkzM0r5fXsP1C
PTPAPOcWjHEl3YJYklULkNqfxE2d0CFWlXt4E3vj7t8DVjQTLQmNKEB8r0R+Hz++mQ15qyhdsW+M
FMhkVxm/LwXn1fB+pHx0749GmNxVNW2RD/oA6M9b966TSOxiD2mOHyvSWwetrGTHO3ntAfmtxwMe
fY7hj8ZX9z9z71qqC6muUiGoILduZNdi1Nlj8VyUwb/+dh8NMcmiI8tE6gW4MdlfUHpGc94Oj53X
O2tz3nS4V/nPcfvRHhO3Ddpa3VBAkndpnORFeC12uAoe2kP6tW2t5CGNrNYWD39x//xolonlzpjm
pJ3iVduwd1dGrHC00csTv0GQEqd74YiiBXFrkwc82oiNj4aZAKfJUoP3f8Lg7BMBYAx3wmmXHLMg
7SBnHe9zmycS/DnaPxhk6zcKqZO5qyiYwtXO1mTTAnH3ZZ/hfEKDCXdlKmioVS1A9FVll53ux/Nw
yEnnXDbDWwhzM8JxUieDMGk76Mpbef9L1jlI0I0pjo9bxaSR0DRpVUGvKTBADPgEAJGXgim6jj35
RnxdS7PhHdf/OYFtMFmlFvpElhdN33V4N2O69Wvly7pr6vaEKT0MdIDt/DZyOqS1gXPj4S6XySmx
ENFYnGiyF5ThaSEU7WUQyceJvKvRTQCTsz8l4JTtaKBW5U5P+huwSjs0aX1topweNy+7sjUZoVZU
0qRKtm8dzRe8fpcfKXQJHHDyrem1s+QH6VZ4ZyOOHINbqNt443/89kweUnTMm0dVBgal5/xhZYSC
7gO+vttDIhwTVxKoIR/QCvtx2ae534DJQ7K2LJI84qgcnuN2pzwTTDhHmKCtXivDj+9W/kEeYc/G
G/jjUpkUpJBIQScdBxl5x18pGCpbrkdvcVNXcHjlY94KzbVudXZyiY1BQRmVxvs4iB+U48rB3kJa
eBUoVe3hKnT/Pd7rw/JMJh3VLVgjaYYTLAKTInSGLTK3FtAD5XIzgMmi9i9/wtUxLlwLTCYtdSRL
ML4D0EshEUvIwOcwpdYgPYjKZFWU84LgpFqTyVBD3Ok1HXANEHMnh/K0ObzQiddK58WCyeSksiug
yAcqYfBFqisV+FoHUjsLj1HtxvQjmxyANQ2mb5c3kpPfTSYd4eIRp0aLRkOtP9bCM+UNU/L2jrnZ
xIoGvrIYER5rs2XEvwAOsKSGh2Zbv8Ald2DySF7USjtF8D76PBbvAyCCmxyFqyJGyQBM6twbFOcA
MZkMIg7ANJazSoI4eqnoUx+jW9rXFtF4GZq3MiZtGGE29nTU9Z3sj65cutIxw70+u0KxpziuQ8+x
m9uGPeI6M7g9Cr+oBR+4cw2XvUQTmXSSUG0ohgjI7fE2h3ApAP/g69bvpjvhiniFV17JPJaDbb/B
3LWpquCpEZl8AvRRGfUx+FRwxbGz2gPtotUMnCzyh3vhyQqTRoYi1VowJsWBDCIc0W1QSgP81l+p
klY0IPfesf7qz356ssdkkqLRhTBRE4BHIYQtOQ00WUmg+pon8+uE62+/ZIvJJ6PZDqOZ5zHK9cm1
7i2gFFL8Nf1noIvnAZ14n4tJI4ABafGiZWkgSreU3gu4xHUvlzPVRnFwPWJOm8ekEtr3k6bVUYa6
boG6J3Gj/V1yNSsW2DcxBCLu+h/dQeeklg1lk49WmdSixO1E0Elfa9dDhZGe0sHQ4Y8yAMGH3dnL
rj0ofqta0ZcIXaxxJ33rbuZdFFs8rMbG5MbHH8KknCZPZVWb8EMorRrH7KUXnXQPAxDwXiuRmy5s
X8ZRaFxdS2JL1jPepWk7E522n8lETQOxrFoSYlC+LZ7sYvIgc3FnvpqdyqkMK73i0Rlvn/G/DbL9
rbxN5wmgDRAOqo9L/2YYV3pyLWbfjPT5smdtZ7eTISbXpCZWFuFBFaSmFYGOvCo4Bjb4Kz58u/fL
4dl1TIJmdYelxMDZKM+T018X7vgr2pc/0h/yDZi815i8Ed5ytxOtntfT4u0jk3S0tJCaKlzC3ZSX
flanT2hRQiqudqDt6kC6gxOnPHNM3hEXvTJ02qV7WqGOEb5E5T4eFquoOkdKOBvL+3JM2qFyioMp
HXEMF53fkfa2ahbvsnNwMtt7Vjr7dFU8tI1JWi3IdAiCaw4KNXYR/kcjTJLJ5jCvDBNdx6h5FUJH
VQ8i96zj7RWTPxahoEssDR2QGMJ9/aDhxZP5YhDeK3tgqEFHzjsTeAaZhNFDg2hOYincpSSs7FGS
ybciI+ntf/o+bE+qm9tWLFLAKLE6WzAh4Ve+GqZsX7ay7dQooasYd1RlkXHqSMdbw5iNEBM6gIyR
tg+meL7rwt5u1NGe0sy9bG/b6072GMcuiVhEUSSDhi3z1C7QqFNlj5dN/OE8PdlgztOS6NQMWwAy
NBQXFKF1aJVZqPfsehIfQlP0CjANaxmxpQJTO1CqsmMiWHWbPi4oOYl6ZVci6CQv/yreRjORoAAs
BGJjCh49idoLJmhzPBuWyTJnvxt5PRqeMSYkMHVVNU0PHijo6e3HGA/W+p5EstcklTeJKmdpq79/
vpCd9puJB2EsaZZ1xQQAzBCUHmggIJayjq5e3sE/PCR/22HPzQUUp6BKmtRA2OUBPSYH6aAXVgmC
Vu0GpGduqdnGnepwrG5eD1a9GxDG6YrG8hcUlWqquYnxVfJ9ttfJZwCWOst8XJXJZ/CRRV8vG9yM
kDN7zKnWp0VJlj6Lg7S+1bRrMLxZIo+u9b3v++mTnRlhwr7JND0dNRSsa4c6oR/uaW6v7M7ZY3uQ
A/MabXBnvVRH9gD8xDttMA+XxVsnkwnqrsR8D8HTVpJjeyRfQjpaXLlJnhEmFeSDtEStgHKKOPR2
gUZxq1u9xlOR3YBJ4Bp0tp1McGeZ2HRQsF+JCyNLMDE9k0O8zR573OF1Ny7N26aGgASx9ejtsrds
B8WZaSbU2yZPSKHJRlA/r+7Z+9q3HMxyoLEObxRoeEJz7yfv7bB5AJ7ZZAI+VU2pN8teDkjz2gw7
TeLACTh/nwWlR1lUilGqGEGXY0aw0rs3Y9R7TmDzjDCXY41IIwmTKglySH1Q4bmKePlq86F62iaW
m0cQM7mm0dIE5v3orpB34lTHVaW+wEOV+4zirYfJG/gcUy2naH2p94YPVIm/iNakW903jPZCS438
ACN3z6tmrN51IY+w2PMyXEzDLMALhIeyVdWeCMdvR69rA7FBpT3nML7x1sjkjG6Sw25KoXWjpAIw
qvpdHcuctg0nY+hMxgiFEEXDpNSCqgSSXm++TtHil4PGcw7ezjEpow1RedUxDbaneHUKu+pgXBXX
IEg+CDamDr93FTRFVlRX5PSc43q7hn7ml0zK6PGqFsQK0zKrZJX53PvTrgxt1Z3s8hqawwB0WKLO
M8oLBiZnDC0wq3qC9Yr+O303mGygbOgoKC5AqI4T29v1r9MS2TZlMslqt7QIhvy5eBqOFTrrGBiL
vxKrOWpecW/wsEicz8l2LYelp4Wh1fE+axSLUrdKv8TqYzvv2u6VNnecpM+5k7Dgc5CGQHqvX7Rd
N1uIuOZOskAcuJuAX0NduLUFfnrZvOSd7SiTXrJJgYqKgGSGPT2CyvstvB2cIegfvQpwBQ3cTvf9
UdhXN+UV7721htyFJMM2NUWtpsAppPBX4jaKN8xB3h8zwgl8XliwQPEhKsyczGK4A33aurTON1Rb
umugimcCl5s4KuCk/zUu2E4lSSajnkcw77XOhPozPqSbXamuvs/RPiMcx9neSSBydGKs/OjMmVcC
61SGc5Htw0yzitQ3e/DUjTej5nMclGdozQZnxYUSPcioMAATWCHVHV7kpZN6gxUdh/1K/w54GoZS
+dPE20nmtD7WSdMS4it1CSmKygKGdL0OreoXpWFPLiC5XIbLDcLv9eJ3MrgeWGfrXEwoJisYNYFG
6+DML8DHuup1kjrizezZkR1bsdWIFh1tc8fZ4bUz8TkoTpaZo3AwaUEglVLtMzhrdFifXbiwH2Wu
Du32gXgyxByIqdSNeZrAUN8WvmBi2MpAWU8feS6zfbaf7DAH4lDNYMGbMKdRvcmzpd+06yy4k/5o
XrXczr5Unv5F/3l5E3lLYw7CxRjEbhRrgNNlu9RvxOXa5Kkg8wKBOfYW2obTUKHNFVLDi7LmXpwg
2SMOxwZCI9bl5WynaN2QoW6oipDY/OiMcT4s2jwDjT6hbl9Nt+l8k4QY0uisQdy1w+yGPIvbqztZ
ZNy/7CMdUr4q8AZ5bkKFiODyYEyiU/cTsWqjlJ3LK9z+YCd7jNOnGcTYda2P9un4VTZDO4kfF5r8
RyOMw7eVhE/T0iLAcVOo1+q8E8yny+tYfflz8J7Wwfi6YXTLUqzYT41qDkkXC93WYo7sKKu8ovwr
PKN2ssa4eZeKKq0KSQ9mcGmIRzM8mu3j5QWtH/rSghg3b5NJjFU5I0Haz0cxjB0hbjgdY46vsThT
HcITeSQht9fiW6RbJH5Kq5/xxLHCWQhhTkihTJRClEYgI+tM22ldWV7n6szzY06kEuZ4rOalAnCv
ToJ5qr+W2QJ8oAIy88iPlOVGk9M7rasdOeSV/Lcvqb8dgTAJgpYdBK8mqgTNSBypfzCH0ZLkx854
rYESC3sOvOQPZZGTvXWzz05H05CNjBYSypDtuxJV90uAeoCnvcpHQD4eLrvgZm7QJQzEEeg6gALj
ozEi55Kklr0ZjNN3NbkpzJuZBJdNbO7fmQkmbGUI480lKeLALFInLu4S3W7GoEYT6J15PP2bMsiZ
OSZujZl2Ul7jyVROxBv6n03Ce7VsevuZBSZstUEplniFVpMmsyrII8bx7vKWcSywvCQmbfQ0URfw
CxD9MGqC3QpcjufVbT8ln9MqWEIbucygSa5iFcqNuI920js1g3G/2IoNEVfnLzgicek7s8dE7yhE
ZVtluEWvA3ylU/lSazeO6IHLFBrvhDvgv5ktzuwxYZvLpJLSoVLw9Kqe5rfurcVsVIWxcP0qsYvA
/C6/xncpkM25z9Mn4wSVxkSwqNaNkXeQesiTAmgVwaGdV6I2cdlJNlP72QKZYx21iG5WNCTdzBzu
NQo/1EFJbM9xbTiCZnBckrcmJlFExlRCLQ3zl0NmPo51e9D1ed9ikOXyorZrEGerYrJFKZK8Fjs0
YappuE9zyRIr4ougWlYrRJueaa5e6ld6mT1OQmpXKmSNq/FhqVtO1tp+2J79ECaPVCQOjYIiDYPV
UH1tg2JvfKsPqPa8CK2FNy10v7jVSN4mM5llXsCYPwyISXSbahOoFlCE42mrX2sPEGIt30tb/w+z
m6+i01LZyrHYGlTM9T4J4uk+axMr1/Z5alhLFQzmdZmMwCNndj93vG/NWS7LblJEVZRpYpdi0LV4
MfaKk4MTBsBbAgn45antLIh0/j84xDiZj60w14kZG4PRYALsikD9G2MWqTWXNrkXbhtv3uF4545/
8VbKJKMF09kjhu6EXRwmbp18jWNQh03Pl2OHk/HYsnIfZfOS9EW1R6lpL+2yqywAO8tf0FN+SOQs
kUmdVlqrLbi1tpKjiHeRdlcOvODjeSSTbaicSaOs5sk+V7NjWsUgStHyn9CZpI44VPldV6nDoZAn
/aEOlcRudZ3LDsjzEiYRDeqYNJ04YXT3tndXuk/BFoMoWMGAq8qpwEGWbfffwXtuAtMm6yIrM54S
HcDYSjCC0HTLQPealYDxKJa2+aje6kD87gFp4xXStl3mt1F2GHLUYxUl7QEjvME/jAFJIPgyRB4u
e+a2+5/MMO+DaFGNGtd3HB7ClRIeavlKNp3LJravTCcTzPVibuTObErMCldFZ8XLnT69XDawvVXG
quWlQ8yLrRNIS1hQmhIhUPVItCtBTPdGUoFcLR1BAiAn408wg4AySSZfZdKVnON3e3kn68yVopbF
sQEBTLynLfg4ZYxiSPbl9W1/o5OF9f/Pnh0YB40lMwf+o0m+ztHPBRV5I5Z4KZ+3DiawR32WlmIQ
Z6R8Y98AxOsbDniQMIwf76gNmuA9t6vBM8kEstZlBVhUSRpQ5x9x2qKye82mu2Ev+IWXyW5KLN4o
8x/C+bSdzPVhNiKpkmsoJ05e6GugRK8xyFTYytV6wTb9xkuc7sB7zW2/HfWT1dWJzz6ipCddI00i
LhCgh7kxvcrvR6t/Ta9lJ7vh7izHZdjigrRIkibOc4Z6NWRibNrbKFv7UNPzOwyI73unC/i55A83
xN9rZIsNbRkJZI5nEJ08yvsW0JnQEVOr8zSrviYHkFxzktf6pT4/lE72mMwiL2pLFBGSX/WEYeNq
sMjo06mwZngT8WSB063dvtafzDFXBWUAT03cQA4nbjrHUGPXSHpEu6sYPHDV9hCSIUF4WEHlE6xM
H72lWM/Osq4q0F8OzjrmtewiPI5EULiUV7yI2HSWM2PMGSAbVQgEICaeqR706rVUflHGh8spbNs1
zmwwn4qOWU00Afos4SN1VtdY9RZAxO68NzK4pI2bmeXMHPOpki7PKbgUon1cfBM1G5W1y+vh/f31
/8+iORXwnjPfC57kOdIyq6XOZQO8b8Lk/Cyd2k7Q8FCN+9SbUC+RE+GWGLzb3PppP0XQ2T4xSV9L
hjYb6dSj3zO6y4N0wPCZJdn5bnjkedn2s+3MFpPt40wXKrGPQWz+XfPFl8yN3Boc+Io/uAPUlSKP
S2G9OtWl1TGZvqftQMeqrFDYSO5qr/Azm6ITKVs1tJx4T8TN7HC2PCbBD0kkZHksR3t1Tne6sK+7
Y1E6sTZxvtm6TRcWxVagalObqTpo8T7SMMwTZTWYSNQbPZ+9Ti6cMOQhajmuzlajlP8j7cqW48aV
5RcxggT3V27d7EW7LNkvDFu2ue87v/4mNPdMUxCnccYnYmJeHKFqgIVCoaoyUyw0sZSgd7SIv/vg
oek46TVvPUxkQEfJTPqCDo4AMlVLuzLGaH2sWPnyqPByNc6pYrmSF0mYWpPg5TCU9135tYCqqFhy
vs/2TX9xBLbG1AVtEXeLOvg0v6AskvE52P/FEDDzXgm8Q6UxcSJUimiMK6hEDR7RnRi8n5BBpFIT
xQjYgNPc5B7kxJ6uB6ftNvFqiUzYSAuJYH5BjvzGUyUr/ZL52oEyZlJIcLEH27WqWjKEe5sdN4pw
zrTGRJE5LlEO6XCmoX5C2c2GPehxe4yESS6GA/c8KQuexzAhpO1jPa4FFELCQPmppu3rqMqHORAe
ODu6+aZd7SgTPSYTSYAuoIMmVjalioo87WcOCJhPB4qExMpsHpUSz3XY2tKsizMwfVrhV2/iAZTh
Tn4InGoPYQF5R9Pv0Clfrq9ye0wX2QyauUQhEvtS6yuoPLVSAqDJic4QUmKzKLJ+iHb6PdgRTBSa
duCNr0Pu6AdA+yfUmHiv+e0wffkJzM1tZEU0qfGY+GX5KCyzlQY/hKSzyGJdXyvPDnMw46Ftx1ZA
83o2XjrogXXdbxS+rZRHxbWZA6+2lDmKXSPVs5JA+URdNDeebdLvZ/G2Hp7ESXbigvtM3F4XWHBM
Yhqi+h79VplPLcgA1LbAe3amtXgKeNsArjt2x+pYub2jebVv7FOuPN0/RJyLWeaW6IJkGpYWihCR
v3j67eRolGYQ2GFwMhjvQk+j9Zs3qLU9jAwG+v8slkkjs6ov9UzKQeFWWtpvOs0UPRqOEVmiiUIo
5n5oJgFUoX3dd7aDzsUs46PDRCCLkmK822wOYbabqkdd+5Ne3GpljHsuimKWRoyaQiW3EoAbZW6Z
JeE0TLdTh8s6GN9sa3HOxB4pURRgeEmKLIUTULY2yhAhnKlKiiRqJhM1l1iDoHVb5eCDeiy0sy49
zQJnDddN6Cyiukimbsl1+LtqPNXBIZGOKU8UZ9MEUFXQlYa4tGgwVxoUT0MzTZrWhzKnJciZ1SkH
oeXdMPSEsHmjsbLC3GQk6pc0TQGRMIRT5ecQn6sCewZbiBVY8Wv+yKssvqsIXzPIfJy2H/tlNgwQ
38xQg7SzYulLq9UDb1jkfVG3qSVUGOQxFkidV3jvgNl36V7ytA8xZlfovT9Eot57SoDeiz0mafck
GNFo2EOE0YybJtHwOaJuAIW91Abzt0TK8z1wtcropgkJQWEMXJtpNW1qTpFVdVnyGyIL4FxTAjXm
TFlsPm8RhImhGQTtGo3x9ARILNKLPaKil/41pwfi8BB8+hIqWSB5dXiQgk2fWRlkfAb4uTTXijTA
pBLxYiNze/kUBAXnEuNZYXymJMDDFm2T+NEcWIV0DpPbkXCqKltBYr11jJuQIIgBNVFyQCrHm0qb
n/sp5vk+3Y1PrnjZLTbVETIJuN4AVe4EcmSPBSrqip26oOM8xqCrzJ/mNwqODj3dvx7IeX7B9tGy
eQaNll4EfnAu7syX0s5tcpv7ki2ecrQpeVT2nO/F9s9aNVcKASyuB9Kd8vSHVtzqesPxic28cfXB
WDq5QY4lpa9TXMUxppZsZXaNQ4GpadMtXxvwEIGRQfV5EJ3NV9XaKnMnSgPRG5FkgZ8P34eysCT0
uqVjHcrgDX8i/e0Mog0DSI2Kc8VwDdM9XyU8USClRbxEQJRi9FcFz+lgUU70HgVUnrYCz02ZKFKN
YMHWhET1QVWNOVuoDgynvnxOAhFve5fjmpv3wepMMBEkKeNirNICyNVT/p02tQwHDb3vIigIQ0f7
X62xkaTo1XrIBAhPoyAtO8u+lrz4JHpQZtrnUCH0/mR1Gpp2mmaCto0dQ9eFqm7nrsHdIJ8M3a2h
a9JX7piZtpLe9VluBYNpGU1oS+Ypn/fXrW8ew5VxZmtrMsjaMJs55sQStw9quwnu4uZP4ubKCLOj
xhTPmtlgIgE435mCKnlpySbp2CpjYLmpirlKhjYw4oP02LuYeUDPYkHeHR4yUGlowPOAktalIhXF
jj+Jvumel3SF5akClpOMVSEnh97uXSqoiQIRmPUpSjX2eEIE2zFtZY3+mtUhn2vwCpetiRabu7zG
QNhQjnb02aKb0BfuKTBW485Y0A/06VIiRDdNUQY6j70b8q4M4naKFn+57VDj173UnX40L+G5fStP
FOpYnCM3dubc4nGAbV65K8vMautQT9K50mJfLWS7TiGtIvCGyjaPADE1XTQNSjjLmFCGgmCGFu+L
CGjYCIDwIFSspeIlKNsruZhhHmhqLUm9npUYb5WFY1mqN0389gdnebUQ5t6JxT7MpxZU2p38pV86
W0vsQeY8xrbThJURupsr95ukaknHSYEewGt1op26wAm8HOGRcm3yJ/54H4e5Z4I5m4jUoAM6RM9R
eByRe0uje33fNl/sxmpNTBBMa1WAsihe7OEXUFPj5qyfoXhN2e0e5RlvDvi3HdwkOx53E29xTFzM
zVyKIEgn+BOoRoL5NUhEMOD8wQvdUDQkJGCOBqcy495aIGaSRlvycvUUqqYFhTAgo2PeHtIP8SlE
XO5otg0YVmkrlEsO2ubM1ma0aBR7PEceqKjO5lkA9foDhVTyexmbx2pll+kIaoYMNd0Q1DBqeJQb
KI3OvMSYbtC1lTEb2AWZCjpuPfkLUHVfP3dHFVNlMRwDQnhQSp4djj9u+sVqTUyoQP9dbpoS/CPF
icrbpG76TL52YBElHn2ggUKUK9XCM8nEDnOcEyGoeoy5mneT8ZCWT2rIyQKkzVtktSz6G1ahw9DU
JQc16OQfoe/8XbR1L7+Pbpu9JXwHpfRg0fpxSKF+8s/rG8pbHBNExI7o2pST9JCDtLL6Vmh3WbC/
bmI7Lq4Wx8SQpjXAtL/EANmivdBaRWFNLxibmIFGk93oEC8OGOGv26R/8ppjMuFjLPImW4QKNDXq
Xoxv1BxqYJMthIZTJT+um9oOkavlMU9fo02LGvUxMHW9GfcizXHc4Am8ZecIgoYguR3Rv0nuDZCo
jZxVcj4e20Rs8YKbRtTV/HiGpvxrGj2ro8GxwQlebOOwqcSuiGSUZ+biZ1s8RMMujL6n7e76JvJW
Qj76v4JGW1wNU7CXpfKbNLWHoMn3US5zzHAiIts5NElXzHUDb+/Fc1j2FoTrOdvFWwgTLGKMbkL0
KioOuaAm+1gMAjxVAiAHR+1POAFWb2m2aSgVk16Hppn5zfy7AR+rPEH1YMk4p3dzQasHCuPdojjK
Qaz3kS8MiodHmp0Kij0kPOIB+oE/HdiLGfaVgvR1ahMdLz311nylL8vsqO8WF29KwMZ5g1WbPr0y
xlyMBYqoSyYC1EmEYTcMEC2LFFsFdw+P0YZuzrVVMW5dhvLcSBoJfBV9lq69F/AuN44RVD6iEnKg
lR8NHLw453Ox5LlhOTYNkTo8ChbhDNiYPbWTO7Uqp1S6eZB0DGkagBmD4YjZQfTfAvTB6tqPK+CX
o7c454E4N4engAj/2wS7d6hyByBMSA7jQQIB4rKv9lQAMAR5n8Bln+Cth0krelnrW5BTJVDm+1lH
+1aOOHFh0+VWq2HiQpWoKIMXNZSQjRtB+SKr9/PyIvHQHbxlUO9YpRFg7xgLpZjjw5Sd1OQcpZxn
FO/vM9kCxqdHpayz0NeVN6H9bc4ct9r03tUuMZlCogpz09VB7rfKsJ/D+OsYibtMKf7kkKzMMNmB
GcaZEo6gl5NRcUnLhy4mVvYnODnDVDBurhga+GaYwEmyTJjqoa39WcKYipnumqriqRJsp1Z/GzHZ
vlZE1KXopCKFSPzgpA/p+6Mz+dH9plzF5OVPoOlobWE5MvDcMssnMgZLia+B+QYpGBxaUyJZYhtR
wrlzNpe1tsOcfWVcxrRI9c4f3uirs8dLutrTCVTiGV61+/eS6Gg6rpbFnP5kWtJINWqwDOL1kgAO
FX3nqkxuBYC1DSYA1JoCcmAJYnDjDJnL5749lEAEZPfX86hN6lNTwlAGZGI0SZcZM0PRhGGeoEfS
uqA8fhLeBCsD/UPR2sKvzn2nTvtFJSCHHYayMerOMU93ir3wTLA26pgNEUWJZV4tusYoh65ND/Jt
dEcow7Mt3VTu4OLic/gqmtuOsrLHfLkmT8piakAa1Lrzb2rPcKQdmE/BcgF1PS7IcvMjrswxuxtm
ajD3C8Y0SBpZHTBNNZGsqs2Qe3FC1FbmYEo40JpMJ4fZ5E6fozQbW9QMBnOxh6naBV1/HMzRDlTh
JAfNoUsxLD0bnIfo9gIvZpkAL0CsbDKgS+Yb5Jy3qp2JBWQ28YyJOMWyrQfaen1MpF9i2VCSccz8
RLZ7U7SIiV7J/CgvAIs9XXdK3pqYaB9oyiDJGYaW1eagijdtdLdI57S1/zcrTLiPY3zE2JTA2gGN
H6g8ZsOvOUgsIfly3Q5n49gmqFrXYhmDqtSfhdNSpbtFfxLQYop3SzZwbmPqzZ8P89/OwJa2KzTd
w1xC3xgtCksIfwWyd30tW9f9ygnYRmc/dBohkWLu1XDwWhlDAWTC/nGLmJzDxPY627odU8VEGi5B
E5nYkw+cPFLKzKMjluNbdgToDKBs8gIIAE8anLdGJmTIwyIhINe4MpWHFs9NI34I5j8Yvl3vI5P2
zVpmmkGGYeJeSCDM3Un5OdbsQNQwghvlEMGTAs49wzlTLB8dlONVzOzgTOnDSy1VhyLSjrERWBPJ
nOs+8s6fes0LmUihKaoozbGa+CooheK9vG/2owcK/z13KJX3qZhA0XZVEy+DpFJ5goP5o38uIXMe
27EPCVx7+TW/mNyOKs8kEzWGolgGQLLNfSqcIuF2ymLIq3BmnzgRg2Wdy7R5bE1KDK0G30C15cRN
DrzLr2LG5D5PGoTjF2yCGI+jmtQ67n9peCGxbQTTDmjuJi7d617BCU0s1VwUaFEY58impP4AThyZ
N1i3+fpcHSlW03yUe7FT6qLFvED6AKA8aMIgd0/neL/FfFw6zWev+DjLJUdmyIHqMm57+bHE3Qss
23RUHFM9Ek+1gVDi7N522kSIoqB9qGuGwni6JOZTBh1L4HgmS7lXgAxPPMMhmMCwaDM/9rhni0Kd
Pq1wZZFx9DHqzagRwvjQiaAES9TCChfIoIL+2sTjZfyqdMfZ3GkST9Flc/gTMo3/WSrbfEm6YRSW
GGi2Rtunvwv/ryRRfy5NKwXf9iPtG5hOyTlzmwV9k6gGaGZA0UxYHvspEfRApdrPFBQ5DWi7yy24
Md7aE9p0E2TliSPuhcoyT6bPA9T9w+e9GGdC5lL1tT4U7zpjtNmUYkoQz89949KBcP0rb+Bl+7Cs
Fsu4U2LWvWyWuH9GWzlQrQrDD3fBI1VTDGzx4frR3wyZ6NYh7Js4oQqzuNogVYwyF3xXHqzeVB2Q
62QY17tuZTNorqwwS6oldZ60Ruz9NDsIEWiSx8JWQ9tsbmcuL/q2j8qaZNAXG9J9enhWZZt0bPt+
HihRc2NB9cQ4RMCzGomjnTqXssWoNf4XuQoPoEgX8elQruwyVbxlNAcQXmMqVsGQhlWUqR0P30th
kSwNUpFzkvupwRO13nbOlVEaC1eLxRjpIgtzhXFin1BnOQxWB6wCJV39rzg/Np+kK3vME7GKyrZa
6gRo8iTK3LL5hsTlh0bAL6k+xbHomDFkvct6r7atHVQpYGxE2M8Jb5Ri82Zc/QwmD8zDSO5NRYkO
Qlcc9UHz1KHeK01thxHnJbIJjTZXpugJWu1wKEV1nAxCfEgwIlx59bP60HrxLgaxLaW47PeSn5z/
qIayMkrXvzKqlqY5FHEdHtJl9vROuQmSwqrrZXf9XG7HmpUd5vinaj+roQRZIvG+xwACuDQjJ7Wz
ERBUkJvwIQubV/PKHhMIwLgnDWOOq3Lywr1+pIDXAdOm5Z0IWAtP+YvnJMwtacRpIutZLvhm4LWJ
ZgHWaQkzsbWFk1Vv5k+XVbHtFuRpYMGZQHM/Jo/mjFdJw/tOnGPHTn51+iLXFa4oP/1Ndu9QYU96
II8mFMyoxi7hNZC2A/bfMZSVKJSirlOGLDJ95R5tFbs/03toOBbHcbSGw4wZnMauoIeH5xHnquDt
JRNg1FIxhRLqiL6E0bYBsq0aT8qCZ4H+++pspUpWjynB19KbQ2Q+GbnHOVTbm4fuHZEwDoOE8KOB
opnmXqaHSq8dobdo6Q6YLk8KLaAAxbv0lN0IB9lNnfHIhfduPs7li20mWglQfc5SsiBB8yYvv8mB
fr0vb2jJVwf39+B2jaXJqFgm+/+mFbgdLMEvoGJGUtQBhfq4dIjvSUSWjNkn5+4tvgHbOcUHeaat
3SIb7lwaViKX14HcHFVE3d5ElRRzOMgSP5o1O9EoxkTCqgVPfsVYBJ0aQAa+gHkTHHFUX03iAZI2
vzIEdTRNROIvsTXFuNMDbWiQg4thVvqmYBpuBiQYaEu1zg2aYrLDrubxxmxssA7Qo6gDpgRwDGGl
BaEd2jZpBgLrCPBS8Vx/w7t6p/n6WTjrh9EvDpliaQ+8BPxzlvjRKrO/UqUSDFwjeVOW89RHVi47
Ig+HvDFU/tEIc/Jl2YzmkNTZO+Veaxe33b4DK8fikj13omUjb/pojDmjwzRU9TJM8SHqbTWzozt1
H/jkSY5s45EySvwXIrqfH20fTTJHk8iFVvWasvhZsx/MJ6V9UKOnIfemLLSS5rmVDi0PCLkxTUNt
wj/RVwZfpkideBXrIkMrhqGJ8veRMgHMvXeBs+xuzB3tWgCAeY69zJ7ueG+mbX+5mGWu+T4O+jnM
6+KAUGENslObsqOpXKD351vx4+qYCz4hEiFaEGBCGUz1qtdCAVN3DQkEPYqHD/jAe+l/vjk+2Hsv
rq12UxSFyWyLpvDL9mQu0NpLOYVA3vdikaRZIk1FIgsZoOvDKbypnoBXxb276Fawpzk9cLO7prZ4
uLR/OHt/fzC209T1Slgr0hIfZqhBviPIze+tI+xAqO6p/vX7kbeLzDmPxD5QWlXODhhKvemGbtf1
/35u6OOHYk43lGWmuqXbWNZHoz/PykMjhvb1ZWy8Mz8aYc5zSWaShpOq++R+iK3kq2QljvmgRZb+
rcc974hW9E144klH/YNZHdeOrKNKwJZgIlEssqpTs0P3RmlwJj9zhh+GQ9Po5kHYJXja1pz6y+eX
LV3pxSRzq7dxPM4zESH7XmO2VjfcUDzUQuq0uaead0PGhVN9fiZ8NMjcN00SL4GWA4dDdnVm/XWy
3wBXUQ+AVux4x3o7Wl2WxzjkoIRBNoGR9FBggMEon7XqKRY43vI5L/u4IsYjl3xp2n4ZQRGIGcpM
dssOVK6mV4MMPJ5PcTd5Vcg5Z9vBxJBEU5MVgClYneepq0inyxiDrV3zMb0RrNauf6EzGD5L3xS/
c6O9sq9sUu/+/cMLizUUTIHLRARZM+sv5VDlUSEAgSDem+rPPJ+dqvYMZPPXj+BmJFnZYdyk07pA
X8xi8kPMY2t5aKsx7yG06YkrE4xv6HqtDZNUTv5Uy/ZSHYLxUZVPnfQwgdU9CH80hg8FpEVurYz7
OKd/+2NB6eM2Mj6Da73RVCAt/ARiLBBBPqY2+AS8Afiid05Hzrtl8xislsrEs9qsWmOWcAxaobYM
44tafRl5tH2fn+Qfl0T/fXWDFmWQtRGlLAiLX+m4bwhquaHVBL+uO8a265sKYDYEKCIgbj7a0cah
DXtdyQ7auTvVh66wckrdp+MJsrgavB7D7W6yE/yZVwXcKKnohgYIhKGAehGUckzKVQphWamRlhyW
W1rkKLxuL/qpPzu0oMKrE23msWtrTKZVj+OiqGGM9wCxtOpduzB0TbBwmt+im/JJ4fb1ts7c2iCT
c4lSoOaZYmJnjUfwGVtR8/36t9tykZUB9tMps9bp4I+EnCxR7cl4C8mj2KNXyBsx2IrIaztMkCrk
upDydC78CSgsXTjXLbGb7DaMSm+sQjuTdxJPeGDbN/AyxrsNYVllE8imScSoJGGCJ85Aheht+nZD
a2oHsuTHP8CXwhMlVVGxTEUHou7jIch7LQ3MFgX9BOgO2UNB1s9+DKBzpMM89cv1z7bRo/lojYlW
9dzkVSVDgYLs5t+iW2AcoPrR/QhTZ77rXAk8kuFr5JaildWWWnFugu1zsForE7yGatQHiKAieLnh
Q4zBPf2mQme7PkV78Ygnztfrq93AgX5cLRPIgqSspUjJs0ONBhQ4rdQTGm+Bne6kG82SbFrlaP35
bXIhKuUl56Hg5BObGfv64zJhxihQchSFJD/Mh2CXu9M+8Eq/s0WQ4fNY3OifYu+htSkmxsRphJmH
Em9l0pVupu5nqJhoim2IX0jKmZjajC4EaYMhgg0JIOWPLksGYmZSBmC5VnyZhV8tT6+R8/dZBuG8
0ZMSgunZQR1fxOGx5mHgtk/4ZQEyE1WStqvlcQxQCn5HprV29GjaLU546VHhgOteuL0atO1M0A5J
GFH8uFsqFL6Eph3ig27sM7CACwsn8d9KCTSZaDL0bzGYLjNfXsnaATdMBDBOOuTnAcFkJzb9eNBJ
zXvMb4b9lSnmy8uxUpphi6kiQfqiNTdy+ip3GfTLeNXfzffTak0sDWxU5UTpFYBXR9V6HXB0Ici4
76zkR15a6o7W00OHPFz/UJsn6LI4lgS2qiVtzBoVOLuW7GJheJ3y7pylYPSbomGfiTzJzk3HWNlj
EuM0zmtRiqrZN+rklKVgVlcLju9tfy9N1CWTgMKXxSx0KgZGqmWJDuL4rZb8UngrhTNXWuQfvtbF
DLOSqgxUUwx1KqFJ77DCg3RebYE5B0Ue2c7cZjdzi+jbXn+xydybmKtQ6ryOgaWTS8uUbB0jqUPq
XHcJnhH6CVeZcN0ZiKZTNflEBAOQcqPMk5Xo7v9mhP6IlZFU0DpwOwLBkEJIK9fsvjetIvujIHHZ
LiYKZaNcLWWHnH7Rc6cOHiCbYsfcUWz6oT9dQvLFCnPf9YExCyjxaz5UtG4qL7yf79T72leRVJs+
L7Bun9eLMSbuDUIhz9MIZo5B+tK1gtdpT0Zx34ahXTec3dus6GuyidqsKUoaniwfv1GjVOCa7bPp
nW4WOaEV3mdObQvuYE+//5JODT0QHlz3jO0VXqwynjEHRQmwOyn8LDlNy0s6flXzY0HORcLTqd92
9Islxj2GZUnmUQp0f1g8o/cDDIHxgIjbt+5qDxnnyFGJEOoZhYDOM3aDD66sJ5qFEeiemD7vzcVb
EOMcrawV2TCgJBBn2b4ZFT/TE3tJwvv/7QsxF2I4kzZewgEDM+VTKz82mZeNp0h09YTngVt1hpUH
su3ruaqVpCtgKXjWMKsp7wVXfZhvS+TOeKg7+cv1hW3un0JMKgOpwt+ZkB4tYEuMYkQ+JXlM2nMn
ftW6/XUT29fGygYTwpUFtKHRMre+cBzeoifRBiLxiO7AYiW/e9S1MzdK+Sz6mxu5ssoc5UqKRQIJ
ZOThGFMj30uwudnEp7js9HF55ifm236/MsicYr0vwzaWzdEv3d6l+P3Ar/byjniZG3o82lfqcJ8i
8MoYc5DN3jAKYZYwCOPLnrzv8LwCBfeeV42lm/TZjCbrIEkBR4rIrClvQ1Ec5BApuv4dwwAWyThg
EHo+rxlg1tFNczmoHQzExa9M6KxMcAzpcYpfVPl+Uf+kgKgpl+UwoQndWkXMBrOHJ8ZfKIst5oRf
Wk95BVMmV7lkM6qvjDGhqUwNlXLMgJiFoMw7nCB53zWlLQvW2PIWtn2MTfDzAryG/zHxKQoHRUwn
tIxG29hFd52vnmpK5fZEtejH2/KW3+ffdo2/TbKBqtGFVguA1zgEwokkd3Xgc8LGtmtcDDCvN6iJ
Z4kIBUV/hG569CR5giVZTWFB28apwNlz054Mr/SwsjteykG97rNXXkwzUTFugmSIAhG17O/lZHdV
v2v6xkM0eb2+Rp4dJjKWZqurciD0fmYWJ+j19V1waJrOWpb/0RATDHvM8ExLNA9+kDSGO0XCtyUw
XtSw288BT8Lu/bXxafdwy6sSGFIwB8KcaQmTFkZgGpiX+yLaC0g/9FPjaIfKEx6qY+0Yt/pZshd3
9ha3Oxd2z8mmtgPxyj5zygtaOl8w+3hoXgt/8Jcj+Sreyoe/XpN/oJuC4tPKGnvMwzhRFSHChS2m
L42R3c+q7upl9VIG6SkIaycyBC8tdgPIohseKnrTgVRNA82ILhqQEoEjr94UpFK1xJBx7jW980LR
ndGPJqJmS8P+uqdu3jcXQ2yxNDKlZq4KDLRPHp14y6F9/T5xzTn0m3FsZYY58yM0CYtYlCZfHL4i
F5lGN455yGLeUpjDHS6Z0U99hUJNMmCM89j392V0D/FXWxx+x8Fu4VaaN1MRjU5b6QoI/3TGIUkv
pIta67qPR9lZRCHlWXoy45tM1JIdCbvZVir5q7Fk5e3YFs+anIQOtEGib9c/4WbAXv0KxlHVLp/y
IQbZcd3qliy5wAb/0clbmWDcMS70CTyKCvRnw4cgMbw2hQzpDagxHcO4DYYvOdrwKBZAILvhCrhw
lsdOmg9NFUO+VcNzAzSYrZ05097wFb9/G1xKj8dVDduuOoO90VQ1qM4rbEV/lCZUXHqEOcxUY7bB
Vl/123BvejGm3XRbquzsS/hz9s2djEJw7PDmALbD3Mo+E9OVulWWWWkyP5W776GaJY+9INaHKZDx
bNSnvL4biZTdCXOh9tYQlaKTZn33FJWycQsdPu6s/+YH0EVFlsBpKWFC4WMs0kWM9PallAExhw5f
8WxOznUH3n6dryww56jOIJUiBMPgDx7oY1Ep1Jz5J2TuWjCdF251Dp0FNJM7+em63c1EbmWWOTh6
MMWg5CfoT7bfuvR3UFvQlPeKSrvJJl4iR4PPp7sTtV1N1xTMZ7IDJU2im3NkYBNBBNxgxAh4qXJn
nJrcbU+008wdNtr+aheDTMSNw84QU1Ea/MbpHPJb9eKDcqeCKZ9StyWuecdDC2y2gyEb9fcSmfgL
IJSqRC0RkdfNdqtZcuNMIG92IkdzMAfRWvNrEtv1zxp0CLzh1O1PebHNJFzDJAamshDDr9vCdEwj
OS5ZNTt9TDI7ayFcmo968mduS+EvmgTA+7voxOqSVoU2E5VGzCAqodz/JS3VHM2H6UGx6OO3sLUH
gODt6067eZPqF6PMShMjjJe8BOdqQU5pdlwWv4s5OQHh2aC+tVqYbAqDik5fhldH704QAcs8lATd
cVciBBfgZsjt9m0BYQHZo3t8FpzoXJ37PW/A8R/iwmWt9HeufodZlqmZLn9t8G50dU99CXzDqcFR
mQLhGtrF/fjCG8PdLmusdpiJd0OUd9pch8XBOPduewNaNLui5G+KM+Mt3uxioOK453UzeTFEHfU1
A/BGljY4CBO5NEUN8cHvICya7kaPqtjwwsLml12ZYSLtrKZEmIoF735oh2kYjs9CqPi+XXfRzeR1
ZYSJq7VWQymVoJVpanvRdM0W6pvFYU5er5vhbRmTlASlJihVZmBeGoq9dMtoY0nkPve3twwDLpCk
ASySBZ6SIu8A3UUqXqSeOYVWad5K/56kCG8NzLL8xwazlDSZTb1KdExrjt/kypFLXn14+5P8bYC9
fuYZI1xVJA/+XALtEQfWqBVWT05TyIkdm9cOPFiSVFlFXGQODwreM4hLg/Aw58e0vulR+rn+1beD
wsoC48JpD6xYrsG7sswuYqt4Gp5SF6pF8Y7cUkmJpbZAkW6lHq9mth0YVpYZv26n0IzFFIdnwMhR
90iFNO1wV+Wg8sTkBTTr28rVf/57zmT4himJCibL0YVmS0D1UEbzAp11f2kVN1PqlyqdecXpTR+/
2GBrPkEjpymEjQvQAEu3WbibnOGpP5e2eiM+ghoVTGmRaZMjLxptnuCVWSZHqcWgGCS8jw5jLmPC
oyidIQC7BRktuUpza1AMu5Aae9F5T8XN47AyzKQqoQjRjCTBxSKbt11/k0JLHrGqrd3rvrq9rSDT
kvEfsgTGTKJH06zPw+T3NbgO4/tJ8ouBY2P7uQAY5n+MMAnBNOVBiNQ9A51+4SvATWPaz62RVFag
IfyzGszKGpsadMsylwIwoaVLxyXLnenWuBohSkQPQM2bitmewFnZo1u8SgGSWsQ4V7cMvoYMq7UB
vd1nVu/Ud0CF+9e/1vb5XtliYpfQAD3Sp02BO3h2kzdgAgxPd1tH8XLPBDFThd7uCy+qbLuiTmHh
Kso976/R1QLxBln6Vkb3WFXf2nEvjo+oxYcKJ2vcAG/RKHIxwxw1VQjVAsUu4H7eUaGQ3T6GO6Ow
sv8PXdGZO0NPvfvTk2dlkvH+SpRrJVNrwxfvFxOwV/qwA8Yegx9eiIZywDkIWzePTgd0IMSNgYl3
mrHVRg6VmkQSGJoOQuUo48vc3l13j60Ptfr77IcKu2Wa2kAKDzKBlmd4pxeYJUgWd0K4um5pc8pv
bYr5WNqEiSCphNPjsSjuyr1qgRjtnVSOYnkrlEAO/UnC1Fu10x44trdi1to289U0heAeiCaERnDX
zG5rS/vodrDeJmCZpl1lj0dums8zyUSwGeCpWa7nGE/VxWu/G5mFCx2PxmzGJPHsGN70PO551Pc8
o0wga1VZEImO8q5YPZugvS33Jq/TwTNB/33lkQCihSkhTXSIlKK2U9I8iEp0jxyCJ0aweQesPxoT
uXShMCox7RAdX7sTcaW94cT2AI43quHIpZTbTMHW5pgUrB4UNVoa3UALNl7s7EnCE1HeT8d013qo
H983NwTtHIx+X/fN7ROIIVtJERU6cftxP7sKkg+1iSqkVsceiuFh0DmicJB4D/vtSHKxwyyPTClJ
9QWa1IJ5noafcs+Zv9z2i8vfZ/LIaGkJeL4RqdIC1OmQPA5mV+TlHtuLMMCWA6guaC8Z/yaJUhCx
wzcy9NA8BUs0+B2RK84n2bxXdJSz0A4imoghaOabEKkahL6NDs1bFDmUu4FOxheBq597R0T3dbTS
H9fdYDs8rmwy4VHIxV6cwFGGPtBsq374JQYCGiyY6B+2Xv86HZdddGMeci4l0KYDrgwzsbHPgrmM
J1Tah7H2ywhIn4QAy5Q8jD3vNtv0EUJ1EinAXWRrS3mthR2QkNFBqT2pV3ZtI1lxwZsv3A4cClIP
1BbANyQzIUouQ2Pq+sz0ZwixUghY+ov45Uk/KEf9buHcoJvz4/rKGnOAdVHDyIj0f6RdyXLcuLL9
IkYQBAmSWw5VxdIsy5bsDcOy25znmV//DtTv2hTEV7jdb9ErR1cKYCKRyDx5DmqS2pG8AGeIUr55
i5TgZB/JTfjIJEXX3T00IPHHlezhncK9gsEsLlJsKkEEKLw+fq3GT2UsSxp3fWJjRDhnaNCnbaRp
5RtrUoLqWHHk+EnmJdc2ioAEDAS2J4Xi7y+NUUrQfcLhE47AlLUKmVPS4T2R3nZz94gb2yWq6l8+
ajzSiSmcafwxIzh8m0DArmnVMqBglw6ZaxLLsTN3YIuTpNJYwmPFJWvC95raWSmWHEOXnMyuhsBy
dt0EKpROO9l7l//SJUvCR0PdiChF165B+8LJejsQsvzooHvD54fk96XsY/F/3+QBuU2TJi6wi0af
3g7gLGBTehNNMl0nmRnhdNVhVo907PNgmofvtdF9GrX+dTbtx8s+sWsG2G5Vsw0b3WnhdowWs7NG
HXS9pe7X85e8utUMSUdztwVnbmwIN6TapQmpU7xpJ1d1x4DcdyjGmi/1gbNcDD/0gHZ45PZfeJln
eP032DksTEWown94Wb//XnZVp1pR461UFcds8ZbhtM6ny5u42yzZ2hAqfgtVR6VFbSAoX4or49Py
i/NppF7hhuBVBKGiQ872mbPOyCTUdz/fn8WJlcAmHCOLQuQBNYnDZB5zejDVg2RxuzGRJx2WhRwa
5MrvN7Af1axpRjXi6P/oe/bGT1Idl68rqtrsh3nm6sXRv6tNvOU6/2tWOAALblGmZoj3nEg6usJl
dtQ+zaApwAT1V9m7ffcLosht4dYiNgNNyPtFqqzruiSEVnJ0q1yF37iybeSbtxOuGqcJ5jMXac68
4SSlDdrL7CxCqMoMG4UlJrjOSpcmBDMh8jlPdfN7BuK12MufmcNxUwnmZR1Zd01iUZwWxP1atpmS
QCFEXU6dFX9a5/5f5MSbRYnEvUnds1BjsxmwcPBytXciK3N0XXJbyxYifDNLqfqmUDB9G2t/Nfkj
Zc5lz987XPB6gvlbHRVwsY5azjN0NOepPM+z4SVp9JIssafGzefLZnYrVZYGEkyAHqH5awv3F+3L
NWqTEG0cPNJXvL6Sc3ivuOp94xnH5L70p9Mk07HaO9QAixJVA/MQQ2R87+/9shIFJM4Yuiq/WOSm
jjEJbt4aWeVKFreXdGwNieFXI2WkZhNmRu+gfg7WB+J1R+VxLSC/xO7CuwEahXzgbzjJlKV2E1TL
sCHpjXcTnx99v8aCViprqwG0D4fyevqbFCH0wDpvgiEn9RUpme5uAr61KHhkYlerMtjdhKa5djYg
hqoH5I1YsPAi+cOdb52Y91gMjsOwOFBbCKGDJoyuoAXhcFL7boyOyXcOMlb8OHbDpwzqwAhZd9ah
7XCvyl40u1WDjXERyEPi2Bz6DA1r+im6zZ/aIDuZJ4iBP5NjdQ1kQHGf+9MVkT06ds8kw6I1YurA
0wk7POhLNw0jA9fZHWYjwBsL+r3VQ0Gez8tqTntT3YWPoSwZ23eljVkhmdWVTqfxiDoaGq3dL46S
LG4yV7PPvJDGD2jee5cPjmyhQlCI8lTrQ70PAzu9XvKrOryPZRO5MhP83zeZrNHOxaIQFM1ojEsu
/gsXrqO1MmYSmRXhHjeyZda7QZkDU/GK5MrIrgoZxZfMhBDM8j5SDGs2JwyGfQ2nr5H5asuqPPtn
7Y/fCWEs7ElSkwhkJFOZeGoeu5Xx2lgnNt4n2DVdJnq22ynhJX5cP3Bz1MHff5sEY502DU3QQS0u
zTB7sXgRA7B69HrlylK8WrmawFYwyLTy9rfyj13ha+XQb6OR2S5BpyWVM6XAzU1F5Ki0lHD7715A
mwUK34zRbI7jDIx/OoplvZ64xOrclT0bseR5uHsBbQwJX25ONdasWs+CDs4xZI+VdQRbNzNPgONL
1rSbkGxMCQHZysN5qExEiZkt31j9mfb918tRYT9P/WNCHMUto24o2wavat61Lr3qZpmcufajz+lr
jrYdB5+ZaLgqzlB5UooQHlw/XDgmJhd0sIQZEC1975RQ4dK7WR1BE+zyRIW58yk5mq56aA5KIONi
2N3MjTFhMzGKBC6GxCiDsj0Z4H6T1fN3i53WHwMiWNoce8j+AgsSRLf0ZbptXM7jGgVFUDvsMN4k
UtU3qUUxIVnndmYqmIDtTxz/tJ5S1bGezM/mMUJpP/+LUEcqeC/5Zm8pyybIs2pYZsMozEAH/mkG
5UKPQoxxVMFGCpYFSba3Gz02WypckwNLKjYBlHJmS8BmF6U0oA1+Xj4C+36B15LKWZosW4hQqmJV
aMOXVjABV5NkGDeWMWPsr+KPBSE0pVMf9omFLYuXWzZ7bfVlNbz/3yKEkxQmDeDddYfoan2Pxoey
P1z+/d2qOsAtv3dJOD1L3zOFApEBcg9yYG7iz/SEYouH+cQHPoIWujRYcIqtR9nSLu8evtL7IEHi
rDKtobGDCiwIxxrUPl4VU/vX0I2ycQe+Sx/j0X8WiVng96aaPu05DXV5biD+AVgJBqpp5pH01LTw
wFfJlvItu2RNSD3XidjIlmw+zAd4qAf9egDJQZt6JrcYSvDqb8X/PmVQDpTYlu2pcK7MME9y2mWg
nI9XH8qyV1UxOLSTaTfuJ/W/vcZW+dnbBIsYnHVxGK1/l7/rn7GbxSdMpoP/RvOKoDlknxbVGV5l
YeMt1F7aWr7+jV3MLGoJM5QSAr1jwOckc8cC7qs9ylAhu1nHZoFC8OiTquoAM5wCK/ft4VmdH5T5
VZVxgOyGKEtVUaAy8fYUwQXmnE5pr0LtujZ6P0+edeivXnbGXYcAyJCTmJiIgYLnz1VOMvxqeV77
Y5pXnhIFcSyDGe4/ZzdWBI8vbQwhtCuCCG/lc+Rw41YueeTTufWNrB+8uySbmhjVYNBvE2ecoXFQ
GqFRFeeCOYsNtiXNmcPUv7xvu19mY0Q4SMVY6phfhRFMiNfDz3gKLv/+jvwdeIY3BoQTlJVLF1Pu
ydkXlDzAo0ZO5qN1TY/owpmIvxSvRfU0gQFfJkuxm+duLAtnqLbJlCN3hyJqWbmjAUBJv7q20jzp
Y+yvaSJ71+0/UTYGhbM0s9kCoTWoZHnZagx4gVZ3OKhaO8kmPXdD78aUcCOvkE/Tuxr8pzUU2pRj
a85eAX5cSnTHNp7C4aDGT5c/pMxRhAt6YcbcJiSsA9KAIhq8fkYik0/ejUWbRQlXtJFNMWI6YMLQ
unCWIXd69q3r4oOaHC6vZb/A+MeS2CXopyUutAVRr31JbhefueWn1BtPNbjF6XHx6F/yXFeyfyKr
eZFHGDKyClQy+8FtFDDPTJJcc78ms1mVEJ3sNa6WOS5QbHPJwTzkkBAKvfwKKutH/RQdCskdrO0v
CYVEFOptHfxw7y+p1lDGqczAX5aaRdY6GmvDK8MqLAXjKBoElbM+vWcGGY81IaC/AXS6OeXAi75U
dssedHXozxgaRJNX1UKIU1RIU2iePrF8oTdpDXSAGzboDl+ls2G7bbtM0AygeQL2t0EjZzrXqYwM
9P9wjD9LEmNGD81rnK01iIE2HW61z8ptC+rF9AsnYQO2HMrXUqJr2TYKYSMy52at0wSDRYZjjjBT
yfDAMgtCtGhGZWxHO22CovSLCA2UWLpx/J74kLBAdvo/viCEB0UZtDqDRuZ5TvLRcPDAsp+GsNGf
Fdsovyrgl/xZmEP5c4a+2lUZ2+GPAVx/qzOoLThXWTfGrVfouazvspv2c71EUNcSjHaLmQfCvtZk
qgagCR+vfABLdOPyQzH6xb29OLyjlLvjD8uNDrJRpl1n2toWcpKk7KkeYhgmsEunrQARja6A/CtB
6KHWzmo40GEDR+S5PPay+eq91GFrWYgEetKV0ZpEajDoB737qVVPbfHjcgzd86mtCSFxAJH/YKZr
CgXH6i6in8Li4fLv7xZ2tgaE6BLRMiqWaSAB+QScqPWg3C1QzsLARXYcXfA4t7el5S4QsZVzREi/
nBAGoOaq67nOG2kVsKnUqyJXT0Gfbh5bJ/eVh9KP/dztpfmlbFOFUDA1XRvlbZWcoX6BMcrui+6n
B+a1kJ3LXT4RxmsUUtD73tnd7rQQHkJtjey6wmrXu8HnHZMa8k+3IUjIj29jH6da5p976cvWohAt
aNjrCuq8a2CiY1DblZvO5slKIC2SF05szPdQbHEz9FOcy04lOxdChtH2BglT2wIfEvlVZg9T/GgT
SW7BP5EYCDdLE9khx8zq7ZxBZq4tlmtwOgfzoLqMZNdEadzLq9m98PEmVU2k2OBREGmCU723S70q
wbj/YN3wDv18yp/Jt/HMP9xyqqXI7X1P+WNQ+G7WQNeQMPjnpB6BmoKugOUVk6Pepd85HqB2/80b
aLtC4YNRQrJ+toBVLdsXYj5U9VMro67if/PHD/Z7TWL3Px2Y2trriuF/k4ZBF8XMN7s40d1FX/Sn
htX0dujp8KitgKpJ/FH2BUVcwKDrNBwiFJCNT+11eQ8yX9f2tbsGXWHQEsrVTffeRJv9FLuFoRYt
+hyH8bnDeFdXOjY9gujR6dPXKpYchP2z9mdfhQsiyleriXsQ7fSN5sc5VT208FwkBpMnOQb8Nrv0
BYWbQgPcR09DnOo4KJ/4iFCG0frsKYJ63X+hDLofo/+sS7gbwNKU2Ua2YhjpZj0A1uS0sVOBtEj3
Bs/+1brqlUyqcz+k/LHI/31TDNKb0KqztQILmPqVS8WO04/WeDKq75f3ce+DWZsUTjhrY1Pqurki
D40p+lvaFSTNdeXpso3div8mPIrVdzsd5j5Z8cZTj8mt8sJFlmzX+MYF4tMTV7OSdU12azZbi4If
mlRJBhaaCYdwQ9jwejqGQV84yCCKJy6+F0uowfa2cWtP8MaBVsXUG3QNDPW+Lx7U4s7OZJKNMhuC
D1bDAD3R8m2gNneTJg8K9a8E41WXP9a+p//Ond+Koxu/S7NhttPFjM81mMDyaHJM+umyhf1w9MeC
kHmoQ1IjRqCCXJj9nWov3pqFQZvrjzOispPouWRFsn0T7i97xPS7tbA5UOZDtT4x5k/kx+UlyTZN
OEXlaLLaxsUcqCYQjwvK4vbXyxY+1plQwkcxFVVBDbTNeMG8jwcxswumhFF8Lq8BbzzFgFXqTunU
t/+CqV8wJRweQNaAW7MxHZ51rwswPJbkg/ANfxe6hd8XDstaTSRJ89kOwHBhOWytqZNXkdeu2k0Y
FoEZF56iytKYD59IMCqcHhbOnVKbgC6U+V3S+RqT4Hs/xGvh94V4bU1rCTqoyg7K2nKbOXH76jlO
0SAuJLvHfenS7gnHR48Vu5lbfB1SVwfABpx6tb10tt21XF00Hm+UcXXqrnAlDvjh2AoLFI6RvlLQ
j0xJASQ7YE4+UqcDbxaPqTuAHE1zliuQKn8eTrJmv8yucLYGJUeZPIbQcGNPTmQ+2+rqrvlfZWk6
ZiIDVn3IKt4vUqwckHGxq1jhPIge7+13Lgc4NW8s7MmBBpItlRwEkQpbyzWcAtovAcacR6zGQfXO
c+hj4mbXzzydr8+YngXiVpZhf2w1CesUookVgrhB76FzFQecWhI85ucmSGFJOpYg21EhmDClG+2k
ofGZfhp+tbDVX3WHDO7yJmsi66FJTuFb9XJze2VZTpI2MoHNmAx/maPnpoliJ9FSvyX/nBBe2EQh
pNTTiLlSBhav1hv8FbIc5FTdKI+2Hx4w5mkem0N0F8omSj7cZoJRIc60BESTy8phsvPiDkQ7jPoM
QajmIPHND4Mrb3YAPTehRAPOC8HOAA2xllUYvywjP4f+bRuBXGO+SdjikvwvY5q8JD72lrSfshun
CcGIH4ELGlS4HGajV/MEaP5zZzhpwDmlQGntZqk/gRyNq7WbXiSrEOza1EBFSlQoRzBDCG1mVpRt
z2zQg07fCkrA2S6LKzILQhArE9rkRQIef/Ube5jhKsMNZEbv41/MKXGDyxUedg/CnyWJM4xrrLW5
ogIhmqlPyZK4s36y5+RQT77ET3avo40hod4JCT57MRuQWtutP/9A8QriNPOpPIU/NaB+0+9AUvY+
O/THxemuZGxnu4dhY1wIYwTFYxShZ+T2UNfKHprhSDLZAvc/HWTuTbBdIAMTnIOicUgXKwSssrxV
7swDanMBZd7w0v/i/QHeHpAW53bXBZZrpmIEFdBHwV3GuFe0NY8jFOf6F+tNaEIFT17naE+6Q1yC
Og8rHCKD/Ow6DWaQoaICEmVg297nmFUUZ5pFqxrE5EE6HwzyHbQsi/b5ssvsLm5jRYgswA8rVTij
n77WT1l1rfbnRDYo/LHEwqPXxoaQJFWsQg2pwVtpxThQwD9aAWYbp8AQI7QA+yNAuM+XV/XxySmY
FP1kDq0mZAmoOnua3NlLrn/WtYzeqtNQ3yu5XV3ZMejFXYvW4M+denpaW6XHBaWilg0BJOkA/U7i
pKE+SKAWBSIVYCTef820W7S0U0EFOAHhpOFYDo1TNI7isyfISVMoImYHUFbcQiN3/sdvVRDDqBhS
RYUSyA+qC/s/tElTGgbKCmXn1+ZN1J9HGUH2jhu9MyHsdzVStcsXzhGDQn2W/Yq0v5QmdC5/1Z3o
hmYjxSKAxwADh7CHJbZ2bdsK1E/qKeo9Kz9VkeZ1+k+WHmK98VQqKSTsHEEYZDposQEBIWK0KSZ1
yCkZIT6gnnW9ArTvaJexi2qwZGUfizL8E20sCTGmzMLJNkw89Dt/8dHtOJLy1HiTF4EBVHtOPHqf
SW3uuuQfm+J2VgTklCnDuMT4I8eYQtDe00OMEcG3gvJyYIeYQf+0+xQdZNiJj92d98t9e19vMsOu
YdqYEwhE9Qd2HL4wTrp6ZfpJEN5phwr9pND/5yQggk3helIUMyxTHPAgvOm+o+LafLMfR5ecffNX
etXcZXcynlWJ97yFxc0im1QN+6mDxl4zF87a34ckdmvjXtWCf3Msfnvpm29t7HS9MgJbaVuBFvrL
dEepCRVNzVW0p6okzlQQr5QlGntL41mhhf9QILeFu8mILJIZKiJKZqtu11xX7UuRPtL05+WV7R6L
rR3hdoqzop2jFO2V7hzO/lg5s8dRjpXixIvDBie6bw7ljf5Px/rhKZh+xJwdWjqaKWagpVrUeVZi
Q9H1ANhWG68y6l9e2V68JAz3ATgRcCGIhT17pmyJerzf7Wa5NpP+SsvWII2lxd6dM/7u6hXiSkyV
YrarcgLxLTnobnFOS4ecwvvk2Pr5bY/6vHIP5u/8KCW5lFgWc96+gOeYoQpaxjP0l+rOg25sU70B
2jvMuvWu9lyfWQ8id/mgLr9tPlRl/iQcIhQxQVUmm1G7PEcRc6LoaYo/N4YXarEzkxPm/i5/y72c
FIwx1AC7xRtM8P3VrpuDNo65ggpd/aXOHlZyuvz7O74C7i58RpXo0IoWH2Fmkg/jYPZIn9bkIVqj
W6vSfBXt6MtmPuIEkTNt7QiHGiD20Vz1DFqExzRQTvqDcqoDiDDiSkDVvnCKaxCOGw+Tp3nLqZQ1
pD+iDbh51FN1SwVNGRMJScak6BWzXiJUQRa3fFJQGHR0v3HX1/GV3HaeeW5+1rULDjjJNM5u/cVm
mm4Yto1xck2IMkk4Q7QuHPOzlSvEYcYaKKnqksS4sg3FBazlXGFIdM26wMyzw7/ZdYaXhQncmI25
yffeY2RGzVDLg3DUOX2yztFj8SV65IwR1s/yynioC08D9gK0o6VrBoVs6bzgI54UNJxAhWAToHbF
XvkSlbFSjHlxzvAQ+IT7Mb8dSG6qfp0v5s+lpMM1CO+boEvambjZbKvPpKPZU51m6kGtzOiUYBZL
hpbaj/ub8ChkrInZlWnc6UBh3GTfuQ5o6NHbPAR3wXLgZQea+tKp952t0LYhWUhh2dDoLGMLCaxv
g88/AMK+u6DOAXg7ZlX/eVeM3zKASSOdJdh7EQFZJUmcj4pJMWU/esTLvb53fvxN7Dy8yhqYOzEE
mG/NNnUUVvhY93svC5dW0yYVWKGZ+kx/DdOnWpGEwX0TkPvBktAXEcHSRB+MfGIdgALJZ6pB4Ool
W75cPiw7kRar+GNCKF82lcHGbFBwDlpHVTIXry1ZIi5bBf8TNslUSBU7rywWnyfwFelu84XPREU3
8yMo+VADZq9yRSbZqsS421aGYq9onmfkgejfIkNyf/A7Xjjj73ZN/PZ1NhFjQnmZGqWPiqVnN+gk
NhrxmsRwcjt1E6q7QLpLvtbeLWwjpGBglFINTBLvt3JJ82S17KkKOoOcl2SBMOJU4dFLrmI7O02r
dVLUMZbcYnvfT+W1IciFM1QthXBqAsBldT0208bHik8DhgBHSf1w34QJUQ6GQpQhXhctxsBNJQVf
bm+OftJ1wHsDXqiE6P5cdve9KoYGlpjfloQwaHYEdYMGYVA7cmxRCiYVtz9XAb+A2eMsqzi9RQHR
U1TDYqg54bGpircBiTIlbxhoCgnTEj8mbEZBm5Q/lXg2/X4psxLD2Ot8oFHbnRBOitpdlLGonaFG
GkuqJjSPPVjFngfaqWc8ELLYNVEW1E5FbS3VKbeH6MGyNUQ5En1Llio61NXafONFk5t6otbXwQ6n
+7qZGuA1tWlqwPFPW8OjLLF1r8mt9OtcRHbj9KZidw61QhY5Wp+OuafVwCnPU2wGVlFa+F90s0wC
1W7V29HW0++WVbQ3Js1t5TibynScCqb7RVYMs1P0mXUaB6M6TYnC7qZpsDCqMNeml2Rkbfw8xQly
2oTlP+LEjDuvqsbiKjdaEnPjdeyZYW244KQxvxa1qvlWrSnX9RQV13Xblb9aOw6/VToBT02pDsy3
x7U0DrOtKE81yzAFYZAl9QHGW76wbAFTwDCvYXUoWvyJXt7YQ+lMc0NGV0uT9RGCsOOjMqY5MOZ9
Yr6MlT0lTtPXuIbBiqMUfpOy6pkVmES7a1cQREqO2E5mDyUg4FRwa9nI14RzXSgZ3mUUYMVOT8kd
qiYvJVofDugAK0dBddZZ85RJxpj3Ou7vjApBck1zmmFrgVoxXR0cC9E5fUY1m3ch5ETcexF5u0Ih
YpojWwrwJ+ZnU+XVntmxVO/y0ea/8OGk/SkHijwZ7Zgh1bDwgB7n2zZ9bJP0ACKXpCESO7uZFPhU
cCnbus2Ja98H4SiaamMa8yrIX5RP1SOnEOK51OxG91ynQ64zsOcdGrgzCcamuBKJsHdGm0xqM89W
sECREk4xma9WMdMvhWXETwUYOm7UjtaSK27XPRCzsEYTXIYYwX2/zCY2cxqtKCjF6FJx71Ahn8OL
Z3K5xr1PtzElUvAY3UJjjONCJyL7tVRX5fSriTscTWlHk38a0Ue2hoRmTo7tXfQByllDikInqjtX
6jy7Nhw+osdyfdGnKylz6P7X+72PIudUbK+cdCitA8POnbA6NjHYHebUyZkNpYXD5UOw/9XepE1M
UFDizff+q5FeTdI2AX8tZHmC6syH3eczVCkAsTYk2ene6xZkIVxG5W9bQu6Ykhn1RnWaAwugweTU
PHSfk8+ZjxfmjX4/uhZ64MMd650+c/4LyQ++kg/fcmNdiJmJtiBEKnEB3p/iS4/BNMvrz+EddXvw
lMnGHvbC13apQqykZaw1BWp0QWLOd0PUv5iZTKt3J7d7t5vCKW+Yuo4hRUunKf1xeKDg0hrHq9K4
o9PsTrYMlr935lD3hzgU1zbCK+29oygZFFJtirs9nE5KWbqF/VBonlGssoxrL1feGhLiSJoXWY1W
lRKohhO6jc9lCMGhy6lEw3v9Z9T5yo39ADZnbzq10nnTvQ+3sS4CoS0TGUXVR+lZW77l5OtCJDf3
XuYKpn4UWkCtCIFR4av1SVfNObPSc8s+q8xh80vPJGd6dwka1ZDxQ8+LikgFu4gqQFjL4rx2Z027
6htJbXb3QuN0tYxjFumHisUQlhnmm8gSRI3Lcqg/IUmMwaKf2eiidcESzDdIU4dC4hl7HgiKETDo
G2Dc+fCYqZLQbKcOk3aa6ZYsmGiMmRtnKKWgp70N1OHlaPxC4MQyBVcPozE2xmEEwB+NQuIRJ78r
jrbLIxTm9CAInL1ejsJ7ToF3jA0KW3DYGioPXZsXL7rsgx3FLZQTEYfVs7Y+Kp33z02goIdXgw0u
OXQN3puo16SKTK4wgrTYCv9i43GUcVPt+gXeLTpK9ihwfKhwzKidjqTPuYofuLC+1hmGzHqHLJgy
0xz1Kj8mr8vj5WXtNbY12ANOhRLNwsd6vy6o+9VRTmfoRvgTRli5fl8LnVIQJYInwPZk49QfR+lQ
MtraE3xjrvS1IC2zgtoLb7Sz5jI3eygPM8ZmzQflW3inQzK6PGo3MmLlPR/hU/C89kKQ8wuBQ621
tdAaE+wBoOklce0U+pd2knRb9zx/a0TYTS2r9X5YMXfVmIeseYgNybt9t+u4NSBsX7dqlZlNE3rw
Z/suOaEP4oXX98Nh9FUv9Ydn2T38Uc+Wfy9bNXjYACu1JtwmelwrDZ0MJdCPa+Jo7nAsbjQ+TxZ0
B/VHmyPnsE7pOT4u58GZwMYq5RDd/XB//gIx/Qfh8Vjp1gAIJRqtPQB/OWiWA9MPT9BTccMrILle
ZTK++266MSokrgrC1xxNqY3Z7uXMJzQAG7tJf1TH5PN4hmgAasxPADs+pDcyECflkUTMs1BIR1kV
wDEMZYk+1Dd6o3UTBqLDHrdDNkM7dQl76y5l44IaPi3Wn5rVlie9S1sgdSmZIaw9d/11rpe2v2gJ
hu4UjNierDgqr/EADm/aoQgNt7L6KvMzqMX9auO2/1IlCimcUKmX+zhJ08dibsPIpWWpHy2tnXqH
xcvyqUP1nEIzFRiebE6Xo55W/R1+dDlUKHBLHsn7H/vP4gX/VrSC9pk9gXnX/jSMNyy9TiNZGr1n
w0LPEhVe1Gnw3nof8pa8HcphIgoUaQFW1aGLpZr+8pUz0pZnrrsSvsqfXBKjH0rlaEaEQ6xhWHE+
JMYnozMdBWOKl6P53g2/WZkheK2qsLVdRn0JpiJxrMi1+hTTAx7LHi7b2QtzWzvCZUhRo0qraUER
O+vQbLIdVUYvt78STvmhoWfIxDQyMoGaZqm5Brl1AsxQbQ9JfVMbny6vY9cK9FoJgDg2mp/CflXj
MpPJBlteTO8V8AQDTFn7sfRe3zvRHACHrgKqGLZ4ojERVY5r0oDqB6xRgG1ApeCcHdldF9DP8cM/
JiJGxN5aE45QYpsFWiUM4zDkaK6vaifZtD1PRo8Vl7gBHAZy2PfHR22jpNKzFsoc7KoyXSvNQXf/
LxC0mq0jH+HIAp2KNfA8Xkmu1yjjsv57TByzkHIN7H17QKLQvkLGhb4pX+YmZywjTSdrGWJE2rOO
yVUOCdbk2BMXVWJwnk5BDxUmR4eUoaxfyZ1KjO9bw8L+LVWlAmIN4j3rhqt1NcfxBJ3Q4r4/yjpm
u9kCxKUMVUdnGDhkfo43a7TDvmjyLAIX3y+OElZ9zANYjnlbXpGH5Km5T8+RByaMy4dq36qFz6ei
OWipbxfcxqqBXqxqgLQxSNF6z1HIIlcKNACHAwdk5X7iKT9l9/WuT25MCpWRbjDKetEyK5j11p0N
1WFp4y4yqPxe2AOM9ffChO2E0uqsr6QAFQP5mdl/lZFk53ZWQSHOZaGTDU0TKl5M44yprxSDUkFr
xcE0PpFQPcyyfIoff8H9tkbEi6jUqJ2ODERypA6W9UWjPyrmx9VTRL9r0lrETuR7Z0wIsMasg7si
AZ4a6VsZaH6DohG0IG2oZh2g+iGXn5QZ5P++8b1wUAwd1Iz/If0Glaeb3eiYt2Fgh2pOlz19J4RQ
NIrxytVMtBHES6qFcjIbR4yAddq5bGdHr0+mchwS77KZvTca2oAAqUHEBP7xlqxuFlVA5AFSbr3+
+42WfE5uemcFa3977J5l2LF9e0g/0fcAKQ+KLe83ER4COHHcz2/31Xo93TTH7IZBUFg9lD6kOWTD
rnsuCWu/7Qnnyh5JMYN8Ojqb8Wel8jr1pJVP8+DNy10XSsIvT+5E90dijXsYHd2PnU87SrLRGBAp
7Oj7ulyn7HXKUe5r/AwTblXe+sl8uPz5dr3E4u9OmAWjuOCSaZuTxdYWJchTIyiz7oVonV8wsIjp
yfGyqd3F2Rxfhec8IBJCp8TIxmgd66HC4gq3X35q2nltr0LjmYzflDp1FBnJ/l7EwmP6t0HhfDcW
izRaJLhHMCNYsVvoLnh6888TDro1ImxgXba0i3JUrOLEScB/kRuONfxzLnKKRADpJupymFHSDOFV
wLQuLfOiREvcm/wxyMHkVYL16u8ptuFK9szbK/Zs7YngwrILjXW0WXqef6jnvwHT4ZN6X/uTV9/y
Sa9ZVjvYacagKa4CoIU3H1S0hY+Fx6Zq0GKug2psDygDluDOK49LlDoLHoQqderx1cSL4bJP8ueq
eOC2VoWvR1faQBMhUYJY99no68pzGN8m9Dqav1w2tOeLUF1AaQdJKQ6A8AHXum/VgSg0ADTDMdby
YOWYgexzyRnbQzTQjZ0P9Qijq6t5jIrznGsHQ1+vOrX17LY6mFX+xTbVI5BwHhzMb7HEcQTmwZ6d
y0vdSUTe/QnCl6ySOFwIbRWAiF5zDThwKrnZ9vCE7ywIX23IW9YNAxbZVrUz6q5WLjdgTsMgWz50
bgx4f/Jsyuh1d5eFCitKrBYBpE+4d/RO6du4z5TA7OazFjafm0SWwu3ebbjSftsQ7hpD0Yyo7aHQ
0XrzG2Qt9mzXdDm9nXayvUXmLXvRH9GLMY6rtTA+8/4uJc1YK1rYMk5A9dTclhjILY7a1/kxgoSc
5YDJ+S5uHO3xsoPsLxMlXbydsZsQgnxvdl1IrhkTn1e6q685EjD20tfRZY5yLH2cxX+1TJTe+YMQ
ejsioCJdJ6MYJ3UOwm/f0nv1O6fkaE/0hk+XRW41QIpEVprcjaAQVPxtkweETVqksoRaKWhcQbOH
RsqSOwxMqorfO2ru2gYKk7yQXPmXd3bvit0aFb5nlNC0nKeuA5x0uStb5sw6c8a69/W6+LJGI3yX
fqeYJb9sdteNNmvlUXaz1txeGMCPBgghrNs1PEQkcvrSi4kkO9oPbhs7PFXb2Il1jO+mcxaDjZmz
4GCO24m/VEHv1v8Fj9AeXhrPHFXDE99G50aU6JkrI5loYhEktuTQXlePnZt9qx6Qs7tcnpvy/j1m
yKE210pupd39NAAUQ0lbpXhvvV+n/T+kXdeS3DgS/CJG0IHmlbbZ09NjNFYvDFl67/n1l9DG7bAh
XuNW+6SHiVA1wKpCoZCVSaYMMvFhdkzNZ62y5fgsNXZb/VEYAvyG/jkEAlHiXprpTG1J0yai3fMe
HAfGvelCyvETFTdZDtInXuVOvYA9a/GB/jbHeEk7hV1ONFxQ5yy7mdXCwlOCW4xnyJxoMRfcsXvg
bqwxe1hHWWS2AkQT9Njq34AMcwEzfZa/zw9wGSqzdac98t6rdo8IXcW7KWo1nBFMXjPCMixEndqc
WgsoHUyWXQ+0/UVBs0wHpFlUCLOFWlgXDb5mfgylp8Y8Yjhv5FKs0o35/TN92GA2rkpHOQetpRFE
YKdFtTkH0mE9SRZVxJzB0IdrHf5wlq3S5yVqnmmmSIrJGmZkgKxuDtG+qiL2EtUWoLXgzNPPiySe
F8Kb/divJfS/l8tWuvIyYrIrQbe4Dc2buo2+TRGmgNPEN8zlLk/0206f/H4xD2n24/rH3I1yAxBq
3Jmp3gtzH1rHYVoJ6UDwPn4u+sd8+plPq6Ws/nUze06pigQnPO53uvzbGd/3emPqsxSMSm+VCOyO
cNLVnlfi1RIDXcAsAmXEVEZh1w6jYWghBsWDqgcftHnXAdJ0fRl7u7U1wsSWOQNzLEOrNQjD8ayr
Qm7pVfJZq8jt3MeFe93YboWCJhdiCa2T31V10ZgVq0HFktJghXB74y+CpQWqBeVPdDVIaq3v1y3u
ub6qaCpYDiE59dv9oF9DBXJTYRkIy3qXy+KtupTAcpuzG4v6se2r21UcOd9tDx6mbIyyl4VEz5ph
kkU85qUYSOlvdPCcyq/Zao/hTTFA/272ejQTDd7Bs3fX29plbghdUjbg5F9lvBPTGYDOj24HD7A0
LvX/rmd+7Crb7M0lsRcrTTSCMIuttT52emZpvOqH8+kUxv1FtcvzfpTyI4QUiDNMtVPEodPoUero
gHGXWeTF4+Rd95fdqFZMOCcQWyikmZMgrFNlMdsUk1RTaU+xYU0cOUeeAeYYaLM8NepkRY2+nCfj
h9HzLvz0F7LnDCZb/14Bk+yHpEj1ZWpoIz4CVCDzn8Ijlb0fqPzmaoe4feSzpbyPvEzCWRnLeoRu
lzGMywDQP4KaCEA38Txit/jfrI19upNmswaxRCMFedCjWTOAnP9r/ari/FTBDQJuGQMz2P8c3YFg
/ns/ZfmymlOFoTLlDPicrlvNFx13ftscB27sUm++8tnYa7AoNSLYe+EX6gP6d9CHWK3sRwKVg/VL
75c2r0GzW/Nvl8XkfYpXzOYVNZVwSF6gweLR+lscLNnrgWLlPU/uJ4yPTaR/39wwin41a4Cr0Wcr
R3saKktd7yfe0PDuUbb5UvTvGyOLTjJxramGY3sK25e5fDHr+5nLerVrBocYZXJQTFwjLs0MRrMk
YOSdocIJiRXcsyEy6hp47LCik3mLh3dPBWpr4j3z75+dH3ZZubIWT4iaPoGBkHL0q5R54GsGXjHa
xCg88FNpvOOEevZvLqlqOvoYgKTorOc3ohnhjbbAtfAUPcouhhlra34kDzSFZHdRxzk2d/PHxhyT
7xW5XkhlmkA5AevTCKDpHp3ryX3/y30siPX5LqmhAl4pwTiI7+lQfyPD8EWYwR7YCW//zhTr8LpW
pu2KQkeST1Abx9j/3SA4eZJZ1+3s3qbVza4xTp9AaLnuIyiHxKcit2JQYVDXgDRrkN9Mnt4C0leA
yza3/7E2FVrnKlCX6IvgiotHo8sw6EkaxlIrSQHgQEomWU390AMydH15uz6xMcKsLprnZRIhFhqs
GFlq62Olfr9uYDcxbQww572+yG2xCrUc1Fl8g7D2crF2CGn+xPM2ZphTv8tnzFBHsRAs5b2kPWbm
rUKctD9dX8y+M2BOAJ1w0cSLBo3oTQYkaKE2SQ4U+DhYXWyXsvWXsqDyqN9Ob1FliV7rAuNplzZv
GH1/Iz9MM9Gby3U/1IomBKUs2DUVUQfhYc4BUe8G8GZ9TABnwBdUqQY4PVHAmzw84bVyzVerK4Lr
G7nrdppIcL8zgJBlr5BqXg7NSEAuK5Dvaua1Kgfwxvv/mUJ9XNswTBagQaLooYFEwRx9v76AfU/Y
rIDxhFydhVkV8yVITyIuA9KpyaxktrJb4zR4ui+DuslO3TIDYQ0PzbcHo8Rb5MfuMa6Q1EuxVlHW
BrNkpRBDoWQIhZ2+Qu/qpvJNN7eqIHvvPvHxdrv+sbHM+EeZZukaVXDC1VTtGA5YgB49sfOW92ix
6+1AbED+DIrfhGWmyiF+phU1SN8jcjOtR7kzLSHmwaH2a7SNFSZrlGJWyXpRKjjxJwhY0PZ6dtt5
5ZmqJP9zdUua0DUM2uNlVwR+iMm1TZ+kIYZL0W646yvrr+eDxBZykJ5Actv7Ex6BC3tM6oU8WRir
RoOTKyBvtLzI7LGA1ir468HPeD9zLl77vvGxPGYzmwxPpFkoyMGQFW+l+SBFxntoRnYX8ui+9p3j
wxJTIGptNk9Ch42sMTiQ+Xr6SeB+LBpDv9VmHx+Lba9JYbN2elstgdRjrJRis/sb9fvwPh9Vr/BA
TPeVk1A4i2KpabKkx0SxGZn/rT69ULCMdwNXL8nGOOtz/qN75fUt99Pk3xvJjtkpZaF3DSb0g9VQ
jsoSBWmuOtfXtXtb3uwjk6uiep7LHm2pQB50W4oLDzTIkRbbilrYcv0nRSHU+PBSpoNuQmUirDfQ
365moA2WMrHU5diuvRUOR5Xb1Nv9WIYkEU3F7BkoIC/rAHmtCJITEkdfPxDBEbqfkfB+feP2T5iN
DSaeIjELwTQjz3jlaAPQgHjZefIrsKzGr/qt9BPEbLhHNhhk5RQ5u3FsGHg/UsDjJbG4KEgNFMZQ
h02gZ2rm9+ksfBorbbCFCOD0wawG9/pCd50QdBAA2JqEgjcu97JQZjQtSQxx7e5kpF9Lnho6zQa/
RfLm/2f2sa4Fw2iSvg4EjKW76Qp9XKUYDK+OZhCzA8pgN10uuWVSP8lhxH2q3g2AjXkmWa1TJsyV
ADS0EFvEmr8Jd6vTgDlJsLt37dTGNuVdFQ/pLXm6vq+/ro9XFs7eZ2vTyMRFh6xdh7oufq3NTPvW
hatJnKnSoQKvdnFx6JKpxVedEwpZSdzONCcBwwtS8kh6w3TXQhG+VGJfBcMAIkcrE7sRHdehj0GZ
LunnutUTf54j5T2p5w6M5jNmga6vY28DiQSWSlCvGTjQmAzStd2akabF45T2rTBUdL2ORIdIVyTY
6K1z7kO7TYCtNeqtmwpfmNomXChEgz6/Oc0ZRO3u+ig/9X+x/UCgjZMguRZprtlY7KpWw5V5XvFc
270oiHPk/Ef1bnIkNz42NzxQ726PD4NHBkYADA1gYiZJrgNGQbK8RGMKEz8AS5de/1X9LszW8IbR
H8AYqleVB1ndyylbm0yM66MxtfEqgCl3yexKv5caDJkq32Mh5uwmzxAT7FUlpfowAcMz64Yr1t4E
LpRJ/W6Q5+tOSd2Aja3tgpioludRiUwFsCj0weTiXUm/Xf//973i4yuxzd5lEKBNXqZoe4EeJ4FA
XekB2x5b5ufeFfzKizzeBXP3VWWzJrb5SzpVb5sVA7Sts9iyrdroNAfEl9yai6HnbB/b+RoVUzS6
UUeLr32Lkwak+rwu/V79tl0MkzVSec7kLKqADz1BIiCxiAfOMGdcbAqRbj51NxInTe2VBFuDdMmb
MB6XsmnrihqUZSstH2Z9cqr1keMW9Fp5xe9kJlmkWdasYjmpwXBsT905OyrnJJgcOt6J255/3Rrv
KzGZYimqcdXSSA2S+lz2Pyvly/X/f9/jAOBQKJkR5sYYAyuJ10jSyuWXKi/tyUfHEkJ+gENzn+h3
17IxxWSgcpTqPG1FUIRi8LcF1yWvgN/9/hsDbObpjVjqC4xKJ4Xf6HZv3hRcqopdp97YYLKONqbh
Ums5aAB8TOgHdMilvElOxKeQ9fSWh8TfvR8TkLiio2tgZJ8wQbSqlU5adaEd8RHvnTEk0EIHcHx8
IZSeHJTU/gZ+GGMCKC7bRJUWQFoTKNTHkCQ9KCB7+sceB95WTJsA8A8KAvTdL6O0bUORNKQGUuMk
ebVX+b3VulCMhz7ecLhu63ePuzTFfCySl8VaymUV6EJhiZgeXTNOytmJnwsT7KgExFNLQMCqMFgH
9XaaQpMSMWZOn02jGy54XF0qcFCNZBQDsVYku1ar2YrmXOckil81w2VauvwhTL8tFtMBNByDcGg9
9cHww6Pudf7cWxhku8P852Nv484c8Eqn3z3m0ipNlpuUW0AcEHPhunHohmdjdkgHtTee1inPBhMC
KWnnRalBDTuGt+HyNMmnpX+97ig8E4zjp0WUYaJsLoNQvOvS+2Z8W3kUjL+XRZc7RX/CZqdQEJml
GZH42CogWNCldQIZV0ru20Ec/K4Tc9459XumujTIZHZN70LDTPCoSyz5KHmyC403gFHu47PmZXeG
6gve9U3cyVWXFpkEn2BNQwSR6r/UhDFPn9lxisuVZFfedOhM57o93o4yiWSaozrrRHy0OAMcZGhv
snE4xvrqFctiXzdFf/m14GISSZKQFuOvpXFYzTttEu0F3dba/KRjRLQt5n+ZU9hpFzOGas2IN4Cj
Uboz+pSr9mxCsnHQra41LFL+NEln64k91Zww2CFiuviCBpNEgDibx4kgYWYvqyNY1Wynn8xH4YsM
WZsbGAQvQeEsrwAxiandrFx2JM4nZclIjEaOY92EvkzdBHL7bdT8fPjerP98HvFymUxG6cdBKxsw
egdkek3zk9B7fc2bw+W4DCv/nkQq+CwiCGH2aRLIYu/0A0Dc8ng0obySpE//ykHZl8qqN/tsBRj5
MCy2MkZWWdypQHKMzxWI+K6b4p00LCpwqIQ2lAhAMNJd8vLWnv7q2v+ALGb8CnHWAIr2P1ReNuNt
J/37Jn2KXdcNeoNDoDtqfv3U3ndWiifgXz1hQH5Q8Ic3mWMGPBAJp4QwmCRTTWPRZCMwKxhCvlON
zop7lVN17Vw0L92RyS461PbUWYK2Y/Ei/8RuYmXgi+zeipG+bHu5306cb0j/xyv5zGTwo3MfVSZp
ob0uFyCdn2PpNZYSaHTIz/VSg/NyzhtbIZGtCwYHavTrCnvNNJNiBqlou47UxiH6GQdUJggcSrci
VvwAqSCnthqvteS70aWZJrkzzi2PzJyTY1gavUkyyCpVYnEMVU/BG6uQR1YdH4WI97BPXePaSpks
k6vKuswqzqcK5Jtzofup4DbC05r4Alj3e/R+rgcmp4hhhw6kuZOnKs+TIO+Eu0iCqkA4BBgK4pyF
vGUxhQyms8Y1MwAk10R/rJ1eeQxxW+hqW01qe42Sf2mOfs5N4JO5M3ptwROaJE+2nL1O82i3sTNI
xOpEzcbwH6es4JUxJptqZKGeQ2VJjo3bvCSH9YDHfrd9+SUv7xic5XHyCzuv0aVjkSeiFB3n5oks
tzOXFIZ6GeuFBqal8JJAMRM6s38xRMlrEhLjgIolMKHvlD0rONGLQEFvsxAt5ft1L9xhSTDkrUFm
+xZDTySwaJiHxKjbx2qYQP6mx5WTFJH01uliaYVFmVqpEAKnkfa1nVOK32iojZtaLD6pSz0EpbBA
eyZVKg4oYffbbn8ck87zNZv7Oce3FR9wIoPrUXun0MoVApIQl+J40t633Rpj8rqRtao05FUVEANP
zZl0BJSfE/O7Z8fGBlsr6uUUapVZ44XBzZ9U00698UA6nIiikzUOQHMOT2Z0L81sLTIJfC6h8SaF
ULlv6wfMLrflfRVz3r84G8eWgX0+i00BGEww6l8HEILxhI7/hxsQzArjoVIRNebL9NkoE2GZE4zB
tLVdJbBRFYe2iQ6mhC68kX0ya6D21f4GTXO7ksL7Igs5vri/j3//BrZzELZKKswdKprE/NQuOIPA
vlUqnNpiL1kb4ocR5mPp/ainDWTLj2C0sju1tJT+HGHydV0euh6iJT4n+Glw/55tPuzJl9la6CBY
3WULLtK3xbl1Vo+gC5H4tVsekHH8AS8qrZ/bvM7fvsN8mKVJcHNIzK3ZgBkcd91mAeAHw1PjD87C
9qqG7UbSX7CxkIUkytD3i45aZlWgSYOoNDCIha896c/Kw/wzu6fng+DIjxzDvKUxx60wR3Ek1OC7
Vv3JpSAI3MUSzTaeiC86hZODJjeyuA+XPKvMqSFh5Lcc5rEE02X4IKPt2FBkrBjkLxjztafUUh6I
H1qVRxkNQcLjLwfzCWJk3vXV82KEOUvSUk3kOByzoI0el6qwxvBMon8Zh8yREEEtpW6FzDys2Ske
YmsyoKj6L20w+WYEBbZpCCgFdcETopMxuGX3fH2rdiBp9Nz9OwbYkyDucCWrpdw8yL7YWpLXncVn
sbGmCpAqaJdMDpiq3wWQwb1jZNm9bnzXXWQTsCrMkwApyzhpVHdpXaZA6EYFhMAEpZgsI04P143s
Z+2NFcYpCy2NlymVMghmKR5lS28qrz/+kn/2p8oZ36/b23W+jTnG+TAtqfWTXKA0k09T9WWV3ldQ
Sly3QT/8b/lyY4NxvlnKCwx16fQ5QUEzfDxIvuD/H4RZux8IJBmgooGaDUQ4LtNXGBfJmBM5DJIX
w5+D/A6iut/Nz6GFXqBTYgT6z8rAjUX6izYJU9ajah0wbAe1Ks2XHP0me6hutSA50dJEe5VfTYeH
pdr9YBuTjBcmlSIOjdmgMUEJMtrbRTcdqBU51z/Z7kmwscJ44QQ2Dn0uQjMoiOhmk2bPuTvhAimL
7r8zxPjfUIU5CPHqCCopNeI3W762Wdfdx103+aAEizg3kf1ScrMwxhejMCpAajVTClbw17p0oKo8
dL+ELgtQavPA9fvhvLHHJMWlFcJIaBPoHr0pHpTMvMIWXtIzVQaYDtxzlOMcLN55CZWwNQkwF6OX
gx0TZ7jiKRgdGyJHlazqhCY1lFvMfw6tQlb+WOSv96NNGNRjCOaPfjAPSnWXNI8mV72Wty6m4tLN
PlzFuI6DRh4PS/oyozcMrhFOntqBrNB1QIRNB3EhZZi6DGdthfxbBQWTQwEBOMCd07v4zrRbN/5C
vxhyCHd8a39hHxaZhSlDn5bQ1gMdY7Q8F2BxlYzRKuY/OrqAV4RoCogEQRd9ubBUkudqqsLkWAGw
GBXI8by4olvD5HjwSRLwnIFdEkB7xkKXdO1UlBMkzcEKjUrKjr3IXzwFD7gpp7u2F8OwBZZt0ZTA
BcZeKpK56POmEoUDWItd4uVejMfi1Z9t/UhZYHgY3Z1ciPEoPH2AiAXTxyyIRBlUY4lrgNFF8SHv
FLCvP8TSbFc8DZGd40sBVyroyUFsCRokxvsApJLmfujAgz7gxaXxTfHz9Vy717W4sMB8pFLDoE8c
GfFR+jS4oa8cKntNbems+Kut2BgG+5TbXOL6HRe/MMqcykUVTnMG/lzQwiFPWMI8yYsTKpMMYAFE
x3niWHtBDHugOlFB20N7Qpe+HiqAAefdmh6n7pR8qenoTIk7jGkPmJ9tvV9Ddh4Pfrm/yA+jTCGg
JbXWi5GZHtfptQl/1uQNKgrW9c+3A7Q0LlZGf8QmzRqFIC7r2qNLeJec4yA6twEavI4MdJNFZwqk
xwFqgSLkCU1HPofnxOE1e3jLZMoCVRxWqZH07GhU98n0IBEv0zm3iP0o+NhJpiAIxzjqhWTOjiOa
FJKe2q3kXd/H3fyx9RCmBhByAYgPCdlwaK3Ziw6lF3vETV+y4C/WIV7783/E3ceamCKgDXPIc5mQ
1ejc+B7SwbZ2LMDOM+INoPyCR0Ardivu0AnnW7FZMqvMQUqVITvKt/kpDxYXYPjX8Ua5Hd7iMx0u
yH3z6frO7mVK5C4C9SUFXBTsO5ICWa4RyNw2GNXUass3SD5YnfaSaA/X7ey9zilbQ8yG5nMiyo2Z
Fri516cYqihW94hjwBstcpvqjvCw3o6qFXk8ApvdPf1YIPukRBZ9mcFDkR0X8rYA9x+b1gLO2uur
4+yiyZwDUzEgndDzRk2BjayfY9OfBFxhxu/X7dBIYo/szSayb0Qr9UilJHkwJiSA5hLIQaMT2Jat
WewfTSP+I3MqSFAJFCt+E2appxXUybqIW2DSv2uTeteZ0I+aMksfFAiEq5xsudcqgI982GMSiSEm
xTrhpQhdcFolTLdg37/JfOhy3VbBl9BKrYJyU7nJ6/Vt3U1gG7tMdumbOo8TrTWCtLxb+5sue77+
/++nr40BxvkBGm/mCd8Lzj+54gs0HYAuAyfJF4ou42tZ7x+oH/bYRNI3Dfiu86n4hZ7MDpgBVC0F
ghI+1b6TDyR10tv2n3Pm4KzbGGWCgAzNWogZyPDLun8DW6JP5uLOSLh1635E/+0lOlMSdYXa9IIW
dUHv4ShYrfydcom3uBIqBq0nndqHDNPh+ifkGWVKlFXH6JoqJEVQhl9iAzQRGvGipeE8MPyPLAmq
f9DmSCgqqadu6oVhqAu9J3F81D6DstmlR876RFubCdDJBS6ixwoRwGur7vm/LsIe1bPGHDETd/1Y
KX1ntHGgSy+VCBZ2Hvkq9W82b20NMAEm9VUkLjny45iNmIW1hfpJbEt3nY/L7JWY/pI5Eb0bAVuL
TMSJgt7OzQhhGC3XUyvRFUvPott2fdYTXKw7VbTHtkFNZBwKVXfSuvbEZRatbhZqK2qlL9e9h27g
lfWzl/wSzBhQCVUgqVKsxEqr8TXP8pNYkxWvYe19hDEj57rFXU/abAB7wU8GHTp5uTYE0mClQegD
0Wonz9Jj+RXzHPov6L5C7OGGO1tKv+W1tTLhGSt6GCUz5ArEyvwWqz0AG/UNGaAeDMLnJZJvwAbq
d5ruanV3iJTG7mrTC1NoLzWZry7jqS+WF1kAAbbKKyN5P40J4lmNihja5YDGY1C+WqCPNT6LRuz0
Fei33kUjcq9/BE5c/XLSTTTnoYYLsdpER6F4z/BAU9QcA7tl6vYr07S1sSBEs15lpOqgbTACGNfZ
UwbEynjQnNHWfWKTwYk/88YAf7nrtU/M3CmGtBRTMQGnKxhhFGSLzktN+U3MpOdIGW/jcfAIUB8W
KAn8ioco2z1LcVcErbIEUQzVYD5iUWtEAnlydExe0sinV4HCF7503zRLskFI0N/+AVobbRJKmymC
sRo6eJd7jGHpLpzKFfqgRu6YGL2SIk6w7h0uWwvMkhJFampxljEDpbaYLYNWVmgupQW9Xk6FteuQ
m6XQv2/cZZgqUtRmlR7VKrWM+iSGC8fCbqbbWGAcUsqlaNEGuQmUQsF7nGIJhSMLmtVq5zTlUFLs
dWovvgzjh5AJWMoIZBzw/uxMILpe2KFHfFQG/weP0v6Rslkac0rWyRAu6wiqVvUhOctue2fcy/fN
t9mWvcrJPpF33t1sP4dvLDLHptCAIV1WNYgkPYh410V0E0c4h6fVzwKqmzTdtc+qbvGIy3e9hHKw
gbUcnXx2OhSCG2FTkhoOH2EWLxWsnCfbtuvwGwtMqSjknQZpj7EIFqG0ieqZJSZLTft69t3PFBsr
TODq6ih0UoF0H2q2GCZWN92SVraGCIx5siVkKxAVXqe6ueDqqVsVPF3LfY/Z/AAmro0+rlITc1JH
81P+hEwFcQxoHkwggzP93IVCxzNvLmtv7kPRNyaZCA/1oe3LvCbBUp0nkNAJX+NV8ySpvulDtLkA
c0jqUwgKcwxBcrab5zZM6EeFAln3WA8BhTV8Si0cuWD6vp28yaFaefx3NZ5BJvz7Wg5XPdaFQ1Og
WbjkN4VY/HOcysV2MjHfgfddNMt0DhQxbW/yVk4eIOkWdc6cqdNBrSWttdoerzOtJqQxZ0d562PC
P+/j1ShSDKZBiluFYEzPw5vvluUbZ2GKZGlaxBSEO3hJzrwes9PiEcIqmvEiE7COkNTO5GeOj+we
Dx8WWTEciMDVutEU5TEGN456FN3qiMvprfyOsThX9qi8oHwzHXhF6V5/BjRq6HGh4EKjngnEZZmS
LleWNCCS7pBK8+I5tHPE46pykg7PEhN/uSo3My47GM7NhR9VnP3UtP7WKKe7NExfr2/mvnt8LIqJ
N8jkJKocDSFYcH+E1VMjcY7y/5G+Pgww8UUaqY1GKcGBhzKr/5Ri/Dw71YfBW0EZW/vjZCm82Vz6
m3+rLMHab5gQO8NcP2OyMwRFATtxgUFjEO29ZG5+p91L584RfMWt7fjBvOdRF+4fE4Db0ZFqyD+a
TBTMa9OlId6ufpGig00DzQTDUZ3eHU4VOq4y5y1sf4n/NWeKDMZdTKURHCV4mDczL64ai0Ak2hw4
327XCFh18OimmrLJwncHc6qrNlkg59fchoaLxw2TW33RH8p+K1xfUIfjCQxsIMzxOpIJl0xIKx/l
7BAOpdXmjp65YJ+2l+xkjGcZZ63achLy7o1na5UJ5SaG6+Qh9KjrNzzqfVfBl0EVJYTb5FTgsby3
5RveobqXtLYmmZgu1FYFObM5YKIfBHVdEK/fRFVwluHVUP/AOaAWjeaPrKObxj5cTqD5GQxVj4J8
1UAR3ti9ENlD/nA9c+x5B8piiHmDPBuSj/Tvm2vAsoR6qhRaEkjzuYveGunHmgfXTezt2dYEE8gG
kFfTrJEkSPXnfJ6sSW4sqTqH7fsy8JIGdTTWEbe26G/ZLAe8JOaiEi0C/ioEpAfgaVxuTr0bH/rb
5itvGHnXA7fmmGO5qUo9KxUoWq134S1FRxnvYC6KQ9CBUu2NzEmfVdPhk5DuHS1bu0yealpTn7IC
ZXm0WMqd9gzUnofD0yfn5pt0XO6Iv7p8iNbeYIyyMcvi94g5dJpUJREEXKoXyYvt7FhjOGbwBRfP
mDY4X84EVyDAYw4SBA67Pwh4FTrjGJgwTOiGsgiPaUxnNQfrNOA/JVo1AbmZDxo0cgpr9auTfgRF
b4biklcy7JyuF2aZ7BaByrmKxz4Osii2R4K6XeKUCjsholLQikkwQS/j3fzSbSNtVYjUjMJhMiE/
QNbYX7vkIA1jMGtwJSN8uR6SO1F/YY8JSXxEqSQdLv+TeR/jfSU8iaN/3cRebFzYYEJREZO8rhIF
APbcWlV3wtgYVFOczJZyp1Hd8oUWDtqZd6Zy7TIxKSd6DBZnbQyyn/WJapynd/qj3lni3fK2OJSz
r3oda84hu3fZulgtE5EQdsxDfRaHQPQNH9gjTwyK4P9DHXGchSWdg8xcIfQNQMbqJKGXqpiJ5qii
UNgA2wCEJyTCV3HMOR6zaxQvApoOlSEDXMSXHmo0XRUTowdwcQIvVekN6Q2kbi1VvNdHznmxV4VB
NBXhTeWMRENhvmDe5BrpYz05jm8RejmdD0E9SOGMlFyJPvpxgm8vGEBbIVKqTA3gJ6YDUaQ5ycmk
hofFOEemIwoPNW/GYa89BUmADxtMCsknddETDGkcOndxqeKCHlmQZQUlC33Jxx2cE3z0czDn4IU9
pjQajbhZskzXAtmvXognHeT70e4P0UnEv1A2BRheqa2WB3LhbSVTHintvJpTNDZBD73Z6nFoHrqJ
44h7L8PAYkjgwlboHY5Fw0W93saQ7wZO96U+Le4KFE0FD6lvunfloQho3VfFVnornHhQsr1b0IVp
ZlcBBdWzvFr1A327zQtPOSUuqDKAlNMFV3JTwOV4mJ3dYNgul9lSuSslZRXaAUICyYHc9KDnPCzv
NfiDm/fCM505dTm+sxfqW4v0I29qKKjESGZVo6xuI1f9HL0m5+SQHNV301bvzMbrwTPpKtBQym3t
+brpXffZfFomyei5NoUGSc2gWg/p/COWbk3h8boJ7jdkjqVMaZNpbcFckAeA9PqYaMYh+/jfem14
Lb4SnjTobjBulsXkM02NRkwcytkx6XEUzk4COVCUUpYo88QJd+ggcXvdmGKOoUQ2+kwtkziQiTUh
1cR2/qn+qj3JT01ur8fFoUcSxLUlxYp5U8s84yzUICLLtHaRHh8Xf/F7BzhIWoFXdv018TVHeOkq
0B1Hdn07VM71r7pXoaEyVaGYC3lvkS0MiwqTKzGeq4/5VE1ua1aBHBXrH5wTuNtq4AXCVddkGxKT
FE0TtG3AGlfm6+dZU9sSw8Rj8qnq5IU3/r4XhPTtX8SRi+YHewbioj3qiYnWQEEcs3nK4m+tBAFD
AfQ84eH65u1EHcGtXdUpbBVkykyGqQdVybJByQIDWyapoZO3do4RrutW9gKP6FBqACxEBUyWxWos
StEpkwEx6mmx68oC35pDQERNXGF2q1N+poNa6x/cBy+MMhk7FKNZ1pWkOBaJHaYWAImhfvMZtK+a
3fdfBM1OtNwrRt705u6WbtbKbGmktakYGoj4sr6VpSCMb8yE0x7YcZCLldGfsMnSmUhwGJl5eBDC
4zBm1qiDbF78lgIhlX27/ul2ouvCFJOWu0jptWnBl9PxcI15rTriEnbQvMTUKxcmmKxc543RGHmb
goVa+SYaIBYs3GFyC4xlImcup9GHZFoQWtMTlSSsXq8vcO917cI8k6ElOcnnroPGRvuNinp0tgRK
4EBzOqiXq3jS6/3Eif7kXnlhlUnWlG1unvIlO5rx89CJVmY8XV8Xxw3Z+7qgkGSW0r44GiSW/CJv
BKtOi/Fe1v7gFW+7FJaVRxILZZGEKT9m1U1DOr+rD5WuOf9uOUwRLShLO0xDh/OluIkJuFxqKA9N
nGzIy1MsqGBec62rQrhi8RPERmLhiG7ijodfr1cD3LDHCC3vCsKJMJaJJyUTafFekB8j8ZaU31Tl
H7OuGxefh0kWdTKZZUvX1CefiyK0ZuNYDy+p9M95vC/tMJki1DuhXTQMred94yWG+JhD7SAXSi+N
ZkutecQbPP9mssaoodQZAVY7LsnrknwbpYdI5ezcXlFzsXVMapirBP0oo8F70Z3wKTun79kNuUk9
4THBM1UTiI4ORMNj5vE6zbycZDDZocnbOOslfDPx2HxpAwCxXfS8oNE3v4Bu1TY8cPNyHXHvorpd
LouRLsBd0gnpDLk3X/PpxVH4haOgVDd8oQiuNebq3eVlJQ9Kn4LHhE6OJ6557o9UKLn1I4dXDOwG
GcTJweeIa6PEUoivC7Bos5EkR/DBxPNi5QYHsskzwLjK0JQzAcNrgVO/towCnMICrwPKM8E4haDE
RqtoOTz+AbNgyuLhTniiZNC1O8tP8YHeCCVeEcUxyoJATG2Z4raAUWWwokd6PMallYZOhKEtOno0
zha0lTLOocyzyvhGTARJUpe8OEaUxxt0LMbX68cJzQ6/1Rwf/qAyx0kkxf8h7cp25MaR7RcJkKiF
0qu2VGZlra7F9ovQttva911ffw/LM20lS5O83f3QwAAeZBTFiCAZceIcGdKCY3SURuBfjtJsVaiZ
q6vmN0bd3NTjkOe2VEr64brd3aylYUoRbRcA8nnSZixsIetqykFsDjMmtpLMaVoFzBqTEGy++w2Z
v+OSq0DpgPXtNpdEddXpMMqgBgPd4Kq4rDJZHbSjEdtJYo8LAo2hzuOX6wvcD+uNWW7rikReu5SQ
EhMzK1gdU7/8pnsjKiQtOKKJCPrFFvFhHzfWuH2MTTNbRwnzOWruQI/Qx1uMWDarrGGa8Pn60nbv
qRuf4d4T0WjlnUyKKRj98czghp3fHPOTCGf47gMf1rSxwzZ2s3HaUJHaKjt2H87u2tDun+cjm8rU
XPqV+M09HvLPxXn2ICIckMhu/evL3Cui6xjB+2+u1LgLAy3Cao670kKla/XLh/aIodDbMWDSlfTU
PGhBJNSU3/XVjUnu7qDXpjQ0OsghkvVrN52URHCxE/0+d1lYR7nN56XJTk0+G49dqEv3eNa0guDe
9/3NMrhDIO9rbUgrkKgydWkQ3Dqxa3zpfAts7AOobt1/uVHcgaD1JJca1JYxM47CMoirjiuKWabd
2sROoBmUYSxeff53RnnoTp/REg1IkmGmZAXPBfEwwgXVERR5wk/RA3Gzz5kvwpQJtk/ncoocLZM0
mIgICWxdteKZaOkIliUIbp1LJFam5eu0rHXAWP+qu/6hu40epafMYdTZAFN/qjFlGz+BJ0zITrJ/
JvwVbzyH9jQvxQzl8+JkFEnQqvdTJHmTqMso+oTs3zdJhdXmwqJRklMcv3Sdrec/r39A0ffjkkZp
GhJmXOEWQF0B7pHY0vIGiS7XsL7E6IFXQLiovUgDjKWFK5nyg17WkPQmLUMA0I2XWQ7teL5vxlMz
CdYm2iAue3RlVYZjhztQDG2KXAU1g2V5CRFND+7f+n+nD51LH0UmofRoYI/K3PmPahsO7LRyuy/V
Z1alZhQQUCoS8m2KEpfOZZIokYqpGjGVCc1245CBVFB/KgAIcRdfd9rDv4xn/mqSyU0frRGcpe2+
YHjfrQf1HyX8v+5Z72fcxt01bJg5xAWUdcv261znz3IqEpRku/7R+X6b4M6sOZfSKU6xCKo/KWjN
GBOaaqYry5az9IKsy3b+mi3OA9e4UUljgrqalqisQ0RCRTNIV2+psViunkDozKqzOiBr83Y9rPcj
7PciOZdsIzULlwm5KRsqL02B4VkdM8zctX65bmg/xn4b4jywg7bQaORtcdKH8ikav0JmSAZXu/Xl
b5lBoVuGJBeDVeH6DRYKLs2PiaKMaW9kJ8DinKS5y8YAMoLudSNcrv1ghLsotlKcNVKJio5UJm8Z
UX5Mw49/Z4H9BRv3jsxJl+IRnK2hlbtK7a4KEayB2/hfawBo0LJ0yr4U5936bKHZigrlSTcWWx6P
UeeH/bM6Pl1fCLftv8wA4ynDFLImPxEnRyGxSgCpTslyn8xeaP0RC/tiuzagGqHoGgbc5fei3+Zj
FUm6gMMTNsDYDZLR2o88FXoLpTM/KSdW3JDfEtmWBSvj0sP7yiCeBN4RiDqyEYrLLWokawwtaC0A
S13Z+uQX06cVXGeSn0iCrRJZ4m5HtZFBnGsZB3QDkFcdOumWM5bRdDdKlDoEwh2FjZauYV/fOv6d
8GGFXCz1lGazPqvZqYgd2rjGgfqJJzlZ71qZjeezDB0ddnb82y/LhdcSz3OvxK0arJZR+LMFXdWQ
ZqZvdsnnqk4WHGLzfBAslv3oJgN/WCwXcelg5isYNMYg/FqtDqOuCTFbJ0N09BGVF3CUCfmnRBaZ
W2/clkzjiGuhjLI6GK/v62PhpZCEqws7O8tg5xHfsvmH54c1cjGPTmamSHGtBtqBzRxXB/MZ0L4b
83l00nfB0+qtBSdQ6iwOBkeO178wS/DXPjDz8s1yk0gfpGEkGPo/tccBujWDP537g8gMDyH5sEju
RANrU5uWem8ctMdUdWoAKzpMHoDDf77pbwy39Uy7eGh+yDfWg4hNhPnIxyVaoKkCvMlEJrpc4mI1
2jJM2NE6q+xkVZ1ExAO6l7WhO/2XBS4kZyhBaEMPecup+JTFkAu5ifMgTISIN/Y711bChWAKhGJq
EnRjOk8B1WHqtt8YKTqTjR3sSTSfwt1+/rNlv1fFxR6pDaWQxyY/xR05xM1J13+oWupExlOX3ENu
WJBPedjNL3uEQdAw6glQAeciOah3aZagI4hm9bk9YvANQ9PmM5ss7R7kQCTatJu/N+a4q4/eyvrU
ygU9JqFnGZWjaW+KdLdUnycRfmrXAVUQvAClT6lMuRhr9HGV6VJpQT5Ibq/LTp8L8uTuVm0scJ/O
kuq60qSYBpG0nEw6/yBFZ9fAy1cDsSldDoU+PF1PHCKT3OfrzUilUpWAvwzSbeQmBKtilbiN6a9A
NCj/KIZ/L5Bvq1a12k19WeenPMK5M+jt90YWFSN2HQJzxiauRTpU6bmPqGtdWE9jmJ+UMAzGlkB8
t3+u0kd90b1B6QXuvnc9MhhwyAKyhZD3t+Em8VZDEU5VApgE7U5Uw2jUI/iRr2/RblramODSBVPC
zY2xQouzTuwcYIW5U0Gv8BbJL9cN8Q/ZX6G7scSlik5Xkg6D8Ph0nxaHsR3EbnKgX1nnVkygzg/A
f7DGHdETyK4Urcm1QJPr56RZv8Wa9NRpijvNs2da5VnV6FlRc/AeVKN9famibeMO62zN1WowMRSs
Tm+jVbuh5JpoJFw3IlwhlzG0Vckq1ZDpMSKnfI79dOlA7xyU5anJwJ2R3il5sIp6aaKlcf4vZ4Ml
mT0mijpQR+jZqJ/HOAkhyLfWgp7a7qVj4y5c7kjVyKTFMtDjqj216Zdauif0jaaYU0kGO5PwREy+
XP+iuxZ1WbdklHJMi+dYychAsjCPpgD9ePD7Zxjh1iDuK6KN3E0hGzPcJ4QuuVIsY4lavW7aU3y0
vOg4hVDnHQVfcN9D3vsFlobpGh6sVqnZXJixagQ09MuOqV7cjMurPj9J1Q/Z8hX1aY0fr39DHqbx
K+4YFB2jIJhL5x+nVa1rsWnUmECxbONU4kEno+9zVB6Lyq6ODObfBBkVxMLu4YlECVw60qTK4zSs
PDESMpU0CMsfPYi4i1bAn7d/79hY4NIJHdqR6nVpvEOMGfIk8qJbinkiJt443FSirduNM4hmKRoo
KzVCuGTZlmY6Rz2hx6oDLytU3+qHmXhy5i/0KY39JMdV5C5Zfo5o/+A9N9b37fyP0tjmb+DWvCx1
tnQ5Tp+Z/JinV5P8nEV0L6JlcplyaaykgDAmShl9UGef4uygq//kDDU1i9Gbv0u8Xt7s0cctelNH
HsmsT5ki243yaeyE99JdDwS7rcm4RmXUyi6tSGDs0EeKoE5e19yvH9QgdifVTs7SV3VFcTiDnIbw
8r3vlRur3KulbIy2kSqtPA26DdpKL/YbzUWtMzn/goI33/L0H33O3wsllwslY5i06YQLP4jYssoj
MrHNQfSq2L2UbNbFXUpKUPtinswwj0tL7xoCrrAqOazS9yIdBIG2m4w3lrg4q6coz8ZSggOWo5Ob
tqXXbk2eFWiTt9Lhem7c9RGLUYYZEA5R+JimpZLVUGQHCSdwGlYe2/PLdQM8KOpX8t1Y4CI2U4pE
k2ZE7OTIDpsOYLPSkWdCBIEhC8pXNoURe1phKyK26n1f3NjmQlmJ2qHLatwM1vvqda2AMc/d8UZ6
rU1nOYPnPOhEOZm52oeX7sYidwEqlBCaURWSR3oePBBpgHV8PegHFWoaYpLWXUfZGONO7Q7YCVp3
+LRpd8Jo3pAiGTvG8JgYAgDx/j15Y4m7+OjVMBZJDZE81I598MR7ZooDtIVwuBakL8KTRuCVKpe5
dOhLkNUCBYvc2lNuEy87pS69U2+nwYmfMNJ/UB9EbI77t4Tfa+QHAywNo3ILRRm+Vc7lkXjNoQ+G
2Z9bh3xi3TR2T4j+JpqTjw6VS10JAb62joFqW8mrAWl5MxRcIPku4QcLXN4iU6/Oq4HKvBlat3P/
WpRA1EOfNbEgcWgtyQGzGNCpaxCNGsKEPkfzbNjdgEp3N7p6q9qLmXnXk4Jof7kMp8+mKvU0geha
EdmN1dtQorluQRAaKpd1tLytjSRFEX+ZmwWUkvX3NkwH22xHyLy1LYhW8zn1r9vcOyFMRgehGwb+
45Uk5ZR0dTT2qMBKZ2B/nJ6g7hv5Zvx83Q4Laz7HmARDJaC8NjBJyn29VouWDtOcyKCK4qZ64mU1
YLoqEkDW2W2G/ksTO9dNijaMS6RtlxApMUy8k9tAqt5qTQTM2vt2IF7/7znEAy4HdWkiM0LelB+z
V2VwWI6JfePZJBhFMm3ZbXxcVz5ZAhimKLHxzxHMHFetUeCE0A75c+1jRvxs2FACArW25IroNfYe
c2jvaJg6AkX/B+r8NamLMK8oDgeUkQHl93495rrg+mbtdlrAdceIIFCkQbvs8j40T1ONiisOdR20
cN9Hy44fsgByJc80s3vdrhcg3vpD+CQaemRBxTvm1i7nmLkGhfDKWugxHPT7JP2zqtozpi/d68vb
88WtFS60W1MfrRZPlEPXOLo8uoYyCizsesXWBOfuRF4brcjh7h3I8w2nOoD3R3sujgSAikRxhEcP
25APHw5zVRj6xdQY5RXiMEBm4XwdYtyRGuoyckI9dBh+exjtyAE/ohi8vW+SKUXIrMnJ47IyNa8b
K2u0YDrVx9JtS5vN24+O/sgUe6wvxtP1Xds9hzChbWg6tVRGqHTplOkC1sBMQnaUgvI4u/XDgq4f
umIdTlh7/TkcIZDqh3eraM5491zfGuYfJHrcVEaVsUtgfmb93NgPn6XX6GgiDNpDeisCj+/G39Yi
d6gXoFBZFG2kGPDXwHoBgkHJpjhsvbV2BohOs5tnP9nZ4F//xntJdGuXi3s0+a1SLeC2s3mfULtG
QywmNkka+7qd3fjYGuICvR8LZTRrJLLZb48M2jqeVkxryu+01LUoGvfO8q01LuDjKjbMUSrMYDgZ
j3Nl18/TXcaaSL0tvSqn5pi2znhgRTFR9X73AbE1zSUCtSqqxSxmzDe7IROa8iWHOurjihKLjKFm
EaPyXgLdmuNeD6SOcWzEGkDCKkhv+9HWlrvUcP7l7nHPhr6heUdiQw3KswIemjno7cknPoN3T7bo
grt7WdmEPfdy6EOlK1c4ZbAUP7XkSPOzWp5m621cB7tvvl5f2t7RsPl+PIhCSiFL2uQ52Jnb79V8
iKKH67+/7w8KQZYGuwWaH1yEpVOh9xBXRzf4sGL4D32rr22QIJOE9ngbxULM7q5DbOxxgZZZRjOO
65iczNav4y9G9FKofxdH+P5CAMTpr0Vx8TUUKNmTENAmKUjPs0/YTOOb+fAk1QfAB9iph9ZmeKOI
PiZLg/ypt7XLBdcM+aKkbeb4VBVecVf7oICUDnh36KfKnwLlUyFSP/8f26eDro9qimzwheB5rcCv
p+l4TVb2gnOPVaeSQxhM34G5BihDBFzcRQ+gWvmXQS6g5T6Rms6Ev0yO4qsYZFbBhJR4wILgcDeP
CWZiQtu8iR9Fd8B9x/ltmItxUnW9Agms7KRYq1MUtqrozpgJMrPICBfbKPORLMuBp7WiOqCN4UPH
7ZimuuBY243q3x+RB33pmDfvRxB1nozyQYtfVeEuiQxwNwQr1Kx+zXI1MF/i5/BUPCYv+VsZLN8n
Nw7kQE3t7JsgkbDbzkff/2t/3k/YTReVQEI6q6LVPIbV+k2GOyYzLgcYOuhspZztSbPuwsb0VtCT
qJ2oiL5/Jdp8US6NhVptpZU5MU1wFgTVIcUM84/xfUKrdawv62RbokcJ+81rK+ZSWRfOUTSkiPaM
4iwdDv03xMCT/JnNH5SPiS+KgP1LigKeLPSq0YPhn8lTBKmRnhg57n3FK6tEF4f4rYKe5wE60r5y
vL6juz7E+jxo05nILlzALam1WLQb1WCpv4flH0sjGi7dDbaNAT7YtLlm6udG0H6uoVi3vpmueVYO
TOEnPYXO9P9Q/BaYfAeAbZwUki3pUOVIIrrx0kDmoT1DJ/L6Z9stD5u/l/XOI7exYbSLUk6rmZws
CGvWo1OdQMAAGHuJYzV6BouTX2Z2+jVyRYC53YvJxjB3Sc+yFY9/I0bLU5ZdNF/dqj6ANcTW0bOi
YENZOsG9a/d2vjHIBd1ctuWcqciWVYK5yLkAP3brJ9YxGwX5kicY+3WgbyxxoVYtWqWFPbBx2qE/
qjeFg6owFHMZvFJIa7h7iG9sMR/a7F+1GEUzlNg/43Hy2Mig5Wl2AvloDMEICyj7iWtjjbsyJC1R
skWp1IA8zi4YOTwDulA3ZmwP/uyBU9mJ7kMq+JyifePO8DWSerPWgWkfUKyk3W1BPSlubTUWlCz3
LwubxXEpBGMj0hjKa3aSZLd3McZ9i1QCZsroVN80aNV9bxfs4i9hbtFLR5C+CJdd1q5LVVkFTmlM
Xor4JRI94gS/z1f0U0R5vVhw/syYn+iwfO+EfVuF/Y0fTpjf348v4M912i1hhJJGkdszZC1Kl34r
bjWPkW1iXBzFjcVV/iBnI3PE+FvRArl0skIalZagxgmS5vsEMRxrFrnH7gG6WR6XP2g368qSRvmp
t0AJZf86uEO/+iznTncuvfIgojHfvy9vTHKJRDGMFYR3AKW3fpzAIsPCZ05UgYpeBtVJfRC54f6J
87uEzmUTpaAouxEDmQsRVkHxZ1ptQwQv+x+B9ruAzlkJp3UdrAzjEPPn/mh44WMU4O4HfHZ6J6MI
ptnhPcP5J+4/Wh7EQCwAKID1/+Ch7WKGSxhjCyX0p8dlOBX5Ar77tXu6fqzu5qyNIc4bJYkMtTGn
mFYJ+2/lkr9q6vxJ1bSbTNdEF7vdE2Bji/NLfZXJ0I8te+PIIOPpnPUGRNgQC2rA0vQ3BbV+HW0q
GBlUHUgeyqNqFnWtwQfZlacU4t/WbY4auna4/u32L44bG5x7NEnBJGnRnVKqEgP+eSh5papVPkjT
f0za/BPz1qAlNUbAmRtLX+w6N8uHoc8UF9iUQfDX7OaVzR/DnXhrWJFI1Qo10Mebira2kQnQUez4
+pA1QZoO6jBUZoHtuTzA83Road4ga6Zx7Yzr5PS6L2f3jSo5ffTz+qfdd8vftrgTLqZVA6U+1LcW
PXeL9bAqkz+EB00WARF3vxrUflDbxjCNzj8Z5xTbIdcg1dKRMe3YLL9Yy5fra9kraJuQj0ZBG8hb
EyDpyw9nyaDdLmgO7qdb85EBGyCFKX8pgwZSkb7itDZuQPdLZNelI7C8cxJcWOaiW1vmdVhmBe/u
T8Uf/VEJNMzQ2qxLlp+mo5hYcicrm6CWA50zBZYI/MaXK80oJQWEDtGklr4ukaOWP2qhPN/umjY2
uKOm04aZWAnWtEDgYbpLvMJZQXqKId0bGdPpomH4j56oAL6sgCrZAEE0pdzmqTF4lMshHYJmrQ50
Oatoiq3k3lhF4Oz3R9JlfF1a4jYLDUZJTyJYqt3kNR7t7G4+Q1vxwIbF58d+sRe3cJtzaC9Hpjsu
qrJ9fOYAvA9uBtZaQjgQbu+kXjYr8DfHpzCL7Tbxui6y5fqhJTUCXbbXyRM450dnAUoewrCqihY1
o169dBarabs6T3BNmZyU2NANPjGE/efeg7ApZuEXRush5NrfefJcWuUyiy4v01Kwy1F6Xn0QnB/k
B4a6yb3/B+/Rx+RyaYu7K7dym0q9FOrA1bEDzwBv5hx8H1zUaVpGmemInqo797ALi3zvTB0tNSRt
DDoid3YZqU5xm0EKFPcj1DKsB5Hu4s4JCHsGUZm/QFKDnyhYzCHEFBAe/qz/OR3wOPdCPwOATwH0
phOVZXe/JwWcAbwzoFp6LxFsnpCjlC1VWcQQs+4aG/8PZ5C/X3fKjy8DrGdjgfOOqilQDGsAEOxy
sE+AbQD3MCfXGUSj8YrQ7cvYXunrvzPKuUlq0NicB0MHdJsRU2eHyX/vNwouCPvO8XtxfJXGMrRa
r0Jc0rNX9uoBxfFL5qgH/Sd7KYJ2VFC2341vC8zz0CDRwNDJKpub3VKUftTzvMhPCf1cFkhf+S1N
3OufbtcjNja47AwRylUdFvQXLWV1WySuohad3iITXFqu56EwLdCHnzBeIoGvEbDw2K+DfLFNC4Nb
77UEYdf9410LfrhZF5+MrUEnoQVPJ73hJtCs1G/n4s+5z51KVG0SrY/9+2abMHiUNubMqp/d5667
T0QX8X2326yF+cnGQCsvZRcl1hwAj22vsu7O1m1CnXZNfU29m7vEKc3CoSFCWgptQl5pnNnX3WQ3
rDd/AjvkN39CBDB4llplGAxFOjoWHayDPkqLPcySN1ryYYC4F6joz4389wdBFMw/4R0HIRSLqjxg
wxjzudUxpxTUk+LGg3UjkQVT9bLXQFdvcgspt8NEcFHfKZUqBCPvGMUD1+9HrntMDy1xN1Xo6dyn
R0YYlAGjKHmo3ReTbXwa3wtgyzdM3IoA1jvOhMNc1k1dQTfL4unPjLWhy6gt1rEn5NBj9LCfWgHE
dCetqMgmmOt/lxLmGZMXiMuVs4Q7ZivNgz226XMdJYkzY37zutPsrEU1MSVnyRjVxH/cWdC1WUsX
FSqk4eLV5A/N+Ns9aEVjCkqQUFLxwucpko0mWcJZb+KT3GBoDdzICX26voK941kDKRzcT4ErmDoX
2xnEztPFQsYnhwkKAblvqHYd4NGBAm9+UEXjuztfTMPGq4oKnBCFmullmGUVpvZByIAmcANa5Ca3
zfHn9RXtbD57RRnknewZZaVLCwXY+7tKyUBzR1866lgzOANFZK07uRdCbnBiw1IUGfKYlzZAmjsm
M22REJUfUOKxqwmE/D2FmG/qDVTgzfvGMPhjgvGTEl4qSQeTnoQ6AoOCvjHZxCx/09CFraM+aPva
uf713ouz3BODadT9ZY37fDiFh1yPQfYNbN95ddFh/todxhsAPL7IHoRU/Ppm9KyTjpLaF6ZyWoN9
oPHU7yH0TtcXMVfn3nYauDoiVaD7BsHdy0+tRVKGgw5I6gJVIVVeXKn7lmru9VXvGcGXxUicplh4
4rN/3yR/msuRmtYKKtal6UhN4ebqaBtzKDhj9pwfdCYWxrjAyvGB8dwEIVCvdBjC16va1iNgPobn
6wvZO0nRnzQIuGagGqnzKhVtDricumJOx4ptRJf2U0VI90H5M4vBytY75a3o9bvTR2Et0d8muZC2
xq4ojFAB+s8hp3hwkqfaT2NbcliPIdMcqCM5IvQr80LeS7c2Oa+YElDcTJWqBbHxXak9Y4Ujzk48
f/4HnxOZEbSt+JRgsuTWlhTZlKzVpALZ+A7e/Apdr/4k3Wp+/Qj8XSAcedoJdoxOQn0Qq5OBK2H/
vvHEyZq1VdVWLTCL9JgavQtou5+1rRtR42YdskCwwB3PBzQGTgmuTgunMXeCGe2UZtLa0cMIQr3l
tjosX5CYI1RMRmf2Iqfy61utPgis7gQCgkxFexsFNfwv7sJcjKuVQhkOMxm5qw92iR40M1l9byQf
UiqgcoCUmajpveMzF0a5vewNJe+XLFHf8TOM9Nd8WAP29FVBs1eAXCS5Dz1Rr2qnkYQhx81SOU8t
taXXhxw4ZjBafjZvX1UfylD+k6naxQtmvg4U1N4QN7nFhVYRvEt2vzJGVSGjjPwJja9LX8oI5pgZ
VOLE6AKmCAvNBNNlu590Y4F7lkK/oZ5qto/93Did5KM0pBV4Hxyv+8vO3Ry1tb8WwnO2ha0GtXXV
mEEO0x5hLOgxLEQCIcpjL/i2drinotZoY5O2mQoRERAxYqsyELCvb7Gr/Zi+13f9AZyWX4pPQrvM
87hsdrE+Lhzaxogmi5W5ltMv1aTCKd85T6UTiB89YcYW2eMiIZTyzAxXNJ3lQ30cHoFE9eZH+jid
iV06aA4LZaHYh7u2QC4IdK2Ja5S3UUgAbC1BwTJ0v08+E2ITcewIfN7gTnI1s+RWBZ3rqcqG+7hP
bqa+d657496Bd7Fd3BVpLGSz1NoRFS1wRLsseaWQa1XuAB3QH9M7w4fIlSACRMvijgW1mUmehpjC
KGKo2DzOk+A9yFLBtQ3iUgUr4OWYNsRgFyqQycvUQxBdsxV0IZoBILLn619w79DZxhmXNpoukrM5
QtrQdcDSNAg6qavfViJhIEF24meWS4D18dRs9eOUB3rROKjJDxJ1qEisfoeHADn+d37iGwAlKoLa
SJCfUkIPCSjPaGi4dUJssvyIjcrOUZsPPUVIDCb4jry0TaiEzaxEdAaMi6FB6Y30RB6iQ3Jk3NCl
Y95hCELg/AJH5GWsLTmWQ20swiAhJVQw4u7rJFWqf90/REbYv28uQaquJ6lM5RgAknM7JnZai0a1
9r6cioabiqciJSrfPI9pQ0g/s3gC+CZ3Zoh6Lh6ohB3LUeAhmk8PJaTG+n/QbsNlYGOYS/UZ7aK8
HxBo7efeDU/dYbahTPnYQ2MQxMlCGbePXxJVEEM3DZS60ZziX0+yRAcIxabJacQNBOUgaCwJ5ZA/
JnfYwOtJBVqe0XBwRdxEzYdyldFtU+9Xn82GUS//4xeySFTd/xjRl6a4AzqE4lXXRk14zMlDPT+V
1aHTxRXjj85xaYXbo95cZn1ZSHqKp5tQepqyc/c3KZEBPdBYJ1lHZQealkgdlx6ejUYqhWadnnQF
gowxXKCIBZfsva3fmuCS7NwnaVym0Fq11tkuhqNKBGfG3mZsDPB98URa2hi3lvBojtW3Ma69yhg7
W61LF8TgT9czws6Ziw+mg3NQgYehPsEdgDMFC2IvGdFpWBxcIZ6ax9iPezRaHKi7/QKyTW+JKNvt
ecLWKrdNerJadb728Wmt7rX5YJovQyUoIe682LEyVKuoivFbgpr+pSuYeZmm9YAQ7bzZZaQChRPd
9jZTI0E/7ijCFn+848Ic02OnUJRDWZGL1qnqpVSdNfOoRrVT5+emfYFYk7OMJ9A/29d3bdcF0TNC
ftUIACHc0maL1ANoLjBx0iSuNEp2vLjXLez0ahmBDMO0yExGjn+/Enlac5mWCKTMN06An98C7rt4
bARjuhGB+/fcYWuMCylVjjUdspjmUaqe18yZprdShF3Y+2QbE/wo5SQnM9jdFlSU88iGXFYSi0on
O7cVUOtqqF6qTJ0DO3PpcFJnRlM2oDo+pfHzGKo3SiW5dCWZLWVQLLcwAJ6NyrFR6kMWD58FG7aT
NWDdgOAf0QAT4rMGkBJtT3Umh/CTfh/PsTPcoqZi/aE+1n8oTg4lmcTVv/xd6QCWcFE/xEg4c3vw
nHNbl5JinhKK4bvOS57MP1cbORdE6tCkLb1GcnSwhiSu6LjaibWtUT7WsiTMQhIDO500r8XigsHH
BkzP0u6K+tP1z7rjNheW+IOxpEUnaXF6qqy7pfnci66aO55/8fucz2DySO+kGIj9MXfq7LlcgoaI
cFZ7OR5pCcmQxbIGFNSlYzZWW5I+75JTC6UF8LCC+NJVnqrURiN1dWqbTXKpf58+CY6xMcqtLASv
C4XAboL59hdlubHq3iZCyhP2l18+ry6NcA/uomsg0r2uFGK6+YMM6V4gX1kHX2pw5xMdWh8jTAf3
DgZH0DdSZIs/KkdSobcSA3AxAk+oa+C+JJCqT9BpiQXZd9cShE/RPULmVfg2yBoVnay2VQQI3k2z
jvaKZkD3mmp/27l1pHdUQ4kF/ilEyaVf5GgKT2GjxCcFkz5lCy5PkQ7k3kJU9HJUyH/jcsFXzaGg
rUYz081sRiuxqdXfyO30QykyUGGkggP/YyhhNYCJaYzeA4qk3AGcJTmpdRk/G5JDY3xrKyefBCZ2
IunSBhdJWqFHpsaUf2fF1j+9Vyj86Dbq3XixqzMkLXGxGKjgabhzk7m0yoWSlEP2oETqhZcrmPz8
NQ3cuWw0XgtKR5RdP+Y8sMehHQbgCBqJCuFuF5kMeVBlCtOT1iyvoAG0o4U+Xk+ru0va2uCODa1f
5z6WZlQqBssdZ2JnBB04khQ3Q1ofdfD0Wqn0Zyant0b352B1fhTrNolFFULBUvmDBGxJagH1YS1o
ob+RkM4moSCUdy0AtI02G5vl5NvAllHTqYWy6ylPnqL4pUoF1fe9CMNDFG156Bij6s95pBKbtTqu
mJadG7czvSw9VsW9RgWOvxdbho5sjos0hqopt11l1s7WGOO+HkJx12xlhO9pEj14d42wlglGtvGx
eKFOS41xgSaNdewUWnpmS2dPjsC/N5SLaLhy1xQmDsGTjwyIC9Nl5ivlBZUlGmUnc1S9VCEnsqAg
3E2Czd+5EmKqGLzMxGJYBvSCLu0UBv65GXXr2KDvWeNFF1NH7t06fw2fkufe+DyJJGLZL16eiJcW
uZ0yxnDp1RIE/n0PYd/0yUCzuThW/a3e3enRmyCM97x7sz4+51aa3BgYvIpP8+ehxBxbDm5e9S4M
qtYFxEf12MSoUB9OZJRz+dyy1Lor4IxgUTJOw6E4DNQjP6xb6xABTGp9Kb5pIoTwDpyDfVcGRkHd
B/BqbifVKVaKMgcipYMKe3KTg5Ehc1qPPjK4oK7agg+7F9aon8noNQMNQSnnoGiPEn1sRxOKXKNb
/sBc7GP2p0Lt8Dy4E4iPMX5ca7al2qLkLzLM3QnMJYrltm3HAIzVdrMeivI+lr+Ok+BM2zeDmECV
Buc1f8OZx7CBQi7FM7ylbjc/S+A/kePBxaC6wNL+zuFd/l9TLBdsip61TI2wMrBzBHQQGP9AR7QN
UN0CgUF+EHFVsfD6EH4bY9y+pU1bllgxanZ1eQjDswoqjfoEVn2vAZBVluzUEuSYvVSG/PLX8rgN
S9SpoCRhyNIufx5K0BsvKEul9OG6R7KfubYwzv/brqESiObxFdcvsfLQgDeH+FZ+aCKBod2rwXZB
XAars0kpFLWyjvmZacg2B/Mo1+glrw5rABl3ybfrK9vNmLjSo/4F7U7MbFz6RzNBNHQpgZtr6ejl
gMmOYe9RKX/Lrfo8WDRYSSq4/uzu2XvdGPgHvNdZhtu4ZFTVk7QsYDta0k9lARU19VHSBX6/G2Eg
nAcQAJfiDzQamgEC+HrEhikmRhbGQ5/otgREK02/X/9+exsGCAcxNQJcOOO/vlwNBbsdeBmMLmBM
Smy6OHM6nwkr9O/zxaLcuJP+L8xx6R9quXJerwmoosifav8HJs+vr2fnw138PnfbnmZlNmiFypei
nKsuAzKW2JoZTMLHK/shLqQuDKmX361Q5XQuCoAQW5d+l1/BQfW2QAiutcfX9jGuHJHW6Q42Vb8w
yLldmUuKnDL45tDa5JTWdoFcCLIkb32cT80ZqnDO9BahYiOSP917N8EyoEwmwgzKUNxSca2swobC
cu+SUxRMfzIeM/ZQd07t4z+a/mAr/W2PW2mSyKFR9KN07LzojtEUJl4faEcwFxzbU4nmuOjY3EmP
Fwa5Q2aRyjqqMjhNnZI/1GZd7XkE/apOvk5x55C5iAVeujPZdrlE7qQpidbOwIhgED1YTgrAL/m9
dKc9YMRlcRm4gSEIOwEsZT/0fn9W7qwpZGpJlglwc7eW/0fadS1HjivLL2IEvXml7aZMy4+kF4Y0
ht57fv1NaM4ZdUM4jZ29+7AvE9ElgIVCoSor01b0l7wPzp89Riw+2UbqltHw7NyELMH1Wb2uRhlG
CQRyFdHuisbV6/5gqH8v1HK6jdRtI1haXeqJhTOR7dK4vTTm1C+gyQHsuA3c4vnlsUPLn/2ja7Rb
og95FamYCZTMiUzZX5d1WTqdOgD7hp72eWuMW+Z4Mz9K/Ee3zGrW8zpW8EmzK2xDemuGu23yztv4
QHB+DWKfS6KiJeTZVrVocbITMNXm8R4U/U310ELuabyT4kupQ1jLA726lkBEX19F3a3Oy81566SC
CwYERdRRdWE/YwglnyKghS8MAO7Pr5Rzwj9C3NFuqnoegZ+wzUIkW2hkx3bRhFXqoqfuR+buvC3O
OaNhs1sxpzm6m3mYCa9Z8VPiAThYOfGJa1DBo1bMRKsnxEf9iswotEFDpLnczi5dPtKY7fXoiwFp
b4FZlbqwuzYdUdEszb3cGJBZlTxVAB1hOqGlKTrnN46RfmNdn6Yob+yG2NTKdUNu0O6M0hktRPy2
skX1Xih+pVZmR4l/3iLb+T4tUs6XVtMwjhKa9JX81EygwomCLOIio8gWfT1ln1ao+wxRak7GyOh3
ZaI6qpk5iIcRJkNFIfKAgrSH5WAovtr5qJSdX9//cJVP02QDjvy+AAdgrws4XUT/urqxwNKB83xZ
72tXHWxepsD2/E9rlGMKRpOjITJm4Zps36q+fhdlrqI3zx+pW0wXpCrpwQO1iwwnf5p/lW8JmdYM
hDdTsjcMy6XQ2iZjvjxmCe5eUtdb20tqM7c419FiT74aKi7Asi6AMaKPXJkLUmEuFK1ITUSBH/h7
ymv0GsxaALCgFoTKppa+degU50aoRpxBCvYLAJPLMvRG8IKi41UemVOb95KwX8PiwQCXKiSV7eRa
9glaJea2/5hOcmSOcpKlJQ3rBDXiBlVbSHW5GEvhRHt2xgoOaLTMMGP7BeCjTWmWJqbQ78h30gNw
4fr1o+UMXnY377N/0F36INGizzjGa4BiUol+J41XEJMuSdpsykA8XV9DXftCDkGPA1MY7AWCgDTq
VncJJw9Uj94o2r94OSwrlMFR0DpB1QmM1LS7tIAODsaMqzz2kuLQybtyfTofTVhfTkalGpMwaGnA
XU6DSQchw3KRYMJKH7vpZ9He/f3v40GNargEbPaXt7waY4hYttC60JvMnhK/EO7PG2DmO4TTHfUW
jNlhiOx0Bb2ZbSKa4Si3JM4kAaSquNuu29WVI45weQkMu/IudnkICdbFBj+U8cwG6gygllOzS55L
fb2AijCufunTaGdg/N9iR+hyu+pGZ6rfxuz5/FJZ3+rYJBWscrmKon4bCNNV4wnRs7z+PYxFw4I+
F0Xl3pggBu2sCguq+NpNGKrZOKeYswQ631YnXZnNfrH2KFBkvZst7SAELeYNf5zfKlZgV0G5Af0e
DODJJk2Ql+dJP8oxhNsm//ewn+CsN2T8oQsij8fgTjaeChQnxqhDZGK+s5JU6OEpaDwbVWNvvTcY
YatY4TC+z8PP84tjJL4n5qgMB0M1arslmPPOAbwdDcxvZSA8lx21QP7ReOeNsc7XiTXySY/SDTQv
DDE3+xp19ulSd9ogcRPRJjQKioPiyJV6N1/wqBsYgU9VVRTZMa9J5uGoApbUN0k5YG5mt+SgFRyv
DRSjR6HiOCNlBcBEA7LbogghV8zpQhn7dGXlPGTJUGtpAMUgJG53jXhlFdx7i3yNI+f4jxUdE3eE
DQZzp6dWyABw0vRDtEdm40VhGtaTpw+gFpQc2e2C2DXGPeeTUafsi0kqJKZrmi1VPYMB77l9ym4S
J3OHC2iNaVcrNI2BLoAKGQdnzDNJhcNtNHq1j60kLOufWrlTeGA+3u9Tsa9P02yy8ApD1VS1awOK
dAYXlUMd49/bhlKYqkBSwMTc9umXKrRlNlA2SlDAmWpw4W2XGCl0hev0Ng1UXPf1DXgwCk+8qBwe
hJWOV19sU75oFJtkyUYahxD3+80YF19tgXogeSgI43iHmkSkL075uVQayTzmaixuGpaa7VeiFLTt
BJBfbAV0E/5FfkivTqcenGoBKB6EzGFO3fy1B93fzHuRMQ/z0YqoGCzGLTLeEZM+pQLcgrjE7xKE
gTBN7nAOF9sQEjLLRJtapdmwVTVLN2gjRPsKcFxv2JsgvnuxvNYVvy9gehles9ci0DkfjG3UkDFJ
bgHhRxO4FZm81kmpJWEa70XpEsrrC++hR90q//lGnybIn3Ac57WqWjKlgjR4nLtS+rYKi90j/IpS
66hcLDDzPONewWdX0XKhE4FUGCzoqcIBIatU93biNNUHVkx1Ibuug9WpdGOfd60wjRIUDaSGDLyz
yL8fLbFp8zbKZxA4x3qWhCMQi/6QxjzEO/34+r2TGirrGKMFosGiXXHJciOByPrH+GUco6gPHs1r
/WF0RTd6z151jgwQe1mf9qh8YE7qNVsrPQkrJACCMIP4l+Pz5ML4Ei6OVkRtXD5EQgmF0CKYQzNU
dpjmsMk7OUKFKkKFKtvVUCHhQYHY+6irBi5oSJCCNOT0cy1GAr36TMsC5bA8x7s+kAzkHRv4SAsv
22GizuUskwTZL8s8MkgF4VhpRbA3GxmmIsnwHpQ4BSdy5ZsSo7O6Hd9grd9zF7PQYYJW/wPHOjNR
+LROQ58MJQbKC/X8PTgAYsj0yNHkAPYYv7azJUA6rhWfjHHddmINzg9fSdPuDePTUessTQpyJiXp
hau0bJYXzt/Fci8kR0AkyhqwqrRAV4dZYtVIxCQEs25tR0Hp5a3d7TpAz5M3CGDsLJdHv0Y/9j+O
EEgQgERAreSrOHwrqs0ojSmou76P8LEPiencga5c9YswMuOK/iFyThHr9j82SX38bUYBFMDiNMwK
5Lr6z7xPfS0Zb6DZcpEsRgB6kh1nZ6kiIr1KutENpXGt6Io8DtUYhygVQReeZE5mtb29deN1nprQ
+Bla3ZlFMbe1Obo31opTAKDz+9/RCpxzwITibgGU7PSUTaXaF6uVY3ThtX+qrxVXwtlW9/GleRgK
2wqJ1s+/yhaPbFIne9bnFVrlYLVvq59x9rr8PL+xzNvy6OepT5lMmKkbOgxPRYW3tiATeIyt2/Mm
mLflpwmaW05s12JZajVGvvvUNCDM9PsJtEalbfLwY6zFQO/DFKGcAmIU2knSZah6tBXjMBIfEs2Z
TejObHfnV8OK7ybkpVFkMmVD16gNK2o5KvoO36PTBF9eO6cVrYc5bZ0cAkznTTH97cgWnXoaYClr
5CXX/Gz/G/1TCM703u1y6MHEDiSfq0cTyhv782bJCujQDhUtRdVNhRCwUS/Kom2sYS5WqKbIyz5a
AtlwV3NzJrFy5fwSdVlQajyeN/k/gpiBwiFQ6ihcUlmvvmrKBry9sBdDQi+T+d179ADVyPpZC4mY
VQMWdh7IhGZp/k9M+TRKJR96afXCpjQwGojoQoOU5F4Q7cRX7hbQXAzOcCX9kjxSTF9m3qdl3WAA
5IHGEnUXVJ2pNKFOrbiL+y7ad/4I/nBw6LiyYBPRFtnHSXz/N4nPsT1ydI7yucjQJk0Y0TQr5Kc5
BjBkvOF8QtbBOLZA/v3IQm1UEYR+NyIxB/WiXzLm3xNffkEPPABM9ZWIP/EpX5iPwWOrVEge6y7V
rQo3rrCLr7dLMNXue39zjPDjLch70DAvvqOvRgXjVpa2OZ9UQIkfMxlPmijMPSISIDips/rbCvE1
3RcvyLgSN+NiBTcLtVuwIoKVC0Dj0/2dhEUECmUlkiqavYKVC/wdySEOiHIspHeC7JXf/WRvr2Fg
asSCxvcXqGOyYfymEzth33p4jXqg3t7FjxNaPtCv/MZ9ajMOBXjnQNwE3BceOwa1veUiqrWRgJvE
xIyFbwaEAEZwrEfjavFqNA54e8qIdDr6PqBC0UGZrtDUtaIkrPWiYoYEeJdLISpeAHIXldyHtve1
OSzespSRU83L9/NHhWeWOvsDOk7TNJoFNL6Wy8KfdkpAmEt4rBes60Mn83yiRZJRlW5YbJqcdJgB
S4Ley69bjLVdZb6BB/8P8Vly+hvzHXpAP3kKc6xQDqt4MWIwVwZ9FhVpshZQxUVKYvCIFHuiNNkG
MfBgnmpP3vJWecXjyKUSYZzLE5tU7LG6XNOsCDZ/09cWblqj+lrfZv7wTsqvmyddjQIAYsp+ejn/
MVlPL5AyodWG1znG4eiray37eGsTLUb5HApcbh2o+mXrkl4KETrKB5sr6cyIBCcWqUggJGUpasUW
7VsZFQHLWcWfShFwlsV4ysAIuMcx/6GAwZo48VE4zw0FwLdIBAm+6RA1pdrR7n4PINeXUA8J8HTm
RdfzJhHnKJNSBaSzDpNCgg5zWqC6p7iZbzk52DKIMgkhB+bFALa/YgYFQG6Q0+sa5a9SMTZatmVJ
IN9OoD5OHMDjLwRoNKBpefdPRpRYeQfukE+LlLfmSr/o5YQC8OCr4FdEX9uLwbeTB6AYDZbwNzes
4CaP/6Z0emKZui1XdG4bAPcj9LrJ43TZAccSkMmDxJttHmKAGeaOlklF8y5W+0zOEogYLFAIdzEq
uuW2vIDvzunzer6VU9lw5K2PG5tcCIEOXOzinXdjVmAAkxh6CfrHYDO1YEuTl6k1iyQ0Z2k3lK2b
zZMrZO2hmYqgskRHSrOn8yZl1vE8tkmtW+n1OZ3jug5azwzyXeUuuzgwXwoXade0Sx0lVN3fXBgN
4uKPGdQFmJ8F1IBbjiCrozJ5FAw/V0+d4U4qAfyCEFywhpNrXjcuJF12GbgENE8DPTwpIFbecJXx
YgcJQGfs0oTRijjVVlSpFap6kGxywP3glM4Qkvn71OcKRJGw8NUa0SkHUFxDmnIaNlqr3cTBrGMk
8cslocH+vgKcS7jbzn9YGoJM3gsE8o75TM0U8T+SvhyFRKHp9TWROiwLoIrNzXfjT0haXqkv1lW9
hz5nQLZSv+IxtpFw8HV9n2apdKGP9KmRJyPaZxo6D+XtMEZ2K4Nqs094EZis4JwpKhZ2QKdYOR62
+8GHxBEqHLvIxVDGXv5ONAQSrvwtb2lUJJT6cYu2GvZytQmj9HsFpmdrbdyJd0sz4wAq2ZIMFlgR
ueXpp6vnrtZmBaibQh8EG1RghwRMm8uqB2KzgJ57+yabPApnZhwA5SbQKKjLfaFUkIRaM7sEJfRE
vkTnI8l23eSed0nWjQlslA75VIgNQQT3dFkTJuMnQWhiADpAWaSuB8y+8ryedZhlLALU+aSmSvMm
69GcZfUwAHh+sGzVkXbmfoJma7bL/X+gGs7yCMJLiDcdQSTQI6GmmrXDLKplkO3ba+FApAhwG0N+
2Umuif7z8AjRpJIrIszayGOzVEoFIhm1WAG/3RP+/nGGYOTKgU8z8wwZ2uR4wcm4jGhSEmOApzST
pfnrbXotvvVOjaAY+eYhvlEcIq7Fu39Z/ndskIr+KkiohXYAh0yd3StK521CG1S8C5Zl5DiXoYwY
YyFtSyWhjiEjOKn7DoT9SrE/7+ase+zICF0Hi8y5K4CMRZESYHAo+pj1TZ19X6a3VHg/b4nlByBw
/mCPwcVJk9Osa2G2c5KCBFG4nNZ3U+d4AXO7cEXpoFIGzyk9SyKmSENztYWYYdHd12n91lSmX6qz
f34ZrHCHfiEQFECMmfjN07igxgD0RJMEDgap/ZWs1X5QyjwoenPzGyt/6+cYco1KKezOm2Wu7sgs
FY70Mmkyq0G1QMWzJ7d+JVbrNpl33gjzEx0ZoVI6gGw7QURLJ8zme00q7EnhDIqwX3RHFqgETozk
QY3VJdqDt1i/je96myBsNU9RIWJe4KTyWtZsi2ANB9MTns7gZDv9XkW/1JuK7QukA9Emkt6X2s2+
LWGy6w+Jh/E6LqUwq7KjA+wHSS5ch4BBUd9qU8j8jV6q/gyiuwVopawCxfvoCoH0CGQAZ09ZYR3h
HJ0xEdhJCKidLnBoDJQFyMMjNtvXrG28Qp9+jUNjd7nsnvcPdtnjyBbl/JJaGe2YQViNTDvPdxKa
5d1OuG682a3uILLm14P9L9rl2M3P9VG7iYYX5lgLrM+KQmN4qgYOUwLL6SVwWYGPBDRJaG2c7l/T
56KMzAWJmXkwh5dc4Gwa6/sgN1IJWx84oGg8T5MDMJwMOpBX6nMiK66iXKl570QSp3PI/DgQxYK+
HbIWDZxLpwvJM72LtHaMP54GZjg9LPcZmGYnVE4XdKpr6Z9Q2zJXB24pWTUUMBKq1AtBn7fcamOS
uDvCYfA3sFoTCnsdqljNRbnvbzoHz21O4sT8ZEdGqZaGmWtJuQHQFlZ94urlW9fxpno+Cnhf0vUj
E9Rm1r1Up62Odcm30ISyR2htx29Eokf5JlxXu/zSuB5+kXJCeR8DgIgmLediZq5RBRAfJWkEL/q6
rOJe0rq1RcMtU510G5+turw/f5xZd/9RFkNzn41yPSqdYSZhLMnDfZ5bzUsvyJPmCIsxhGsOkQ3D
2ATNPm+WdZUB32shu4ZsIQCJp36qD0mpaioKB6tg2thjO9PRmhH+ksvj40kJaQtIOJDRUgg5nJpR
JQGasr0ch+n0mBROJx+kjZNysJz/2AT1au3FZFrmAYFeE8z0EuUQy4+WYthpUtv6sTl2HHvMy+zY
IHGao2eymQqzMgkF6EWBJ1ZRTouBf6l2v7kLzTte6GUm1tCAICxuAP+D+uTUnrJqGI6SN7TxbnXN
Nr6jM+IkfhwMnW0eCqiXiztehYPllMcmKe+I6jlvpgmlra58EbRwVnw5bj2rDPTiL+U5f3sIes3k
BYk3JM3CMnSdOETJAvFHaJaM1g+V54LMkAzxiT8WqBS+jdNIM7OYlCPlkNCbJy64HqCM4yR3sg2Y
lGv94GY8rMhxZJRuMvd5IraFFiVhcjn+MkF5i8aEAMhoB2lLBWVeNXP6Xc3JQphGNaLPIgIlhffW
qadEZRxtVQ9PAU7H6VqQupX++bDBPGxgS0LTBcEDHFSnFvparkYrFoEQARGyqNuEbshCoWhzz9uh
yXl+u8WRIcoDx1G3OmGGB2b7dKdcEMJg/YDe407goJVZgRCo7z8rorxjSGRUxHT4nw60XKO8tvgs
3NWQMEdfZJ9GAI873Tagpkq5bnCRqcGGsQB/uwARY44qQ+zoF/U9tzPGdAQkIER2RYZ6JRV2uzap
JqVo4kAOhMPmgizGsa63gKgyo08NoDlX8YG5jWDFQ0cMHL9fGFaF2mqLiqQgyeWKhLu/bvz2KnGj
Xbmf3gbI5MRcyj+WSbSkcHfJ4FnF2M/pppZrt8S6vgp7bYUQ6AaNOx1DFmXFc0XWxzu2Q52qegJr
jJjNxl5/xanaV37katf9M3kqCS5vip+1KLBzQ1vGMPF8+XKETaUFEw3YVmvVTw1bKG96lZPUMJ9G
GnhwUfXSdTyfKW/UtHqYDEER9ubj8NyAyX/ZSXfqfQLtbpl7lbAiBpDKZMrRNFVMsJ1+JbEVSgij
bXG4deKTtlaHGsS7loo2Ysxj22F5PSmrAWODasoXIHGzREoPhQdUx0vo5XWtXUjP58MSazFIsfGI
kLAWIOROF1OvcVpFMaBeUSzb2STZYnUfGyCcFGvvvCUS3+iIcWyJin/WnGZ1obbCPl0h0P3SZauj
x6MtN/dW85TOv85bY+0caJEBhsaEFDBflLVuNbqmWqs47MzlPtHb50z8S47fj4COdzh48DBPQRh9
TrfOUBJxwni4sEf10K7bZ03cnV8D060JrkLErCsGUOk+SZmNUiVIebRXA9KWj26qb+VzuVdAaZ9c
VbwxfdZBRRkNLMyiCGegRZKmVe70glTSNASd4kpI92sbnF8RuXq++MCRCWrL5LruY9PAHWiqkTOk
nlbt6vraUMENk3piUtk5jxCRmduaKq4qZJp4eH3Zw3mdGq3DHpJXpAxuFkJborv/0cnNuFg81i6a
IEQGNygGNvHVTr0iM4emUwUDu4hk3apdvQLDOW/uimeEeql2OdAEcgsjluIV2qUh3aYd57iyEubj
dVAXbpIlGEmWrDis1NnJm5+SfpCWy6GWvOlvef0+TpKF6Q9UM/BwhI7l6Z6BxacUpZWklolbyHaJ
LhbUjJ3lTh9tjO0sbzl4IniQaJrS5otVKk+K11EeADsGEO1CO2jP83V3n98il/HKZ/MwPS3X7X32
yEtoWfH2aKn0aIgcDSakFzAwZ+mP4OzWC4xeR0GfP5w/aKzwB/yXbOEY4+qgp7uhiVEVSgrwtS4N
72UCAK/OhfSTr0IfZvR7gMeCFiOo7ykPEaJWyITUJK84477Od+sv0vuJ9vLDdiuF0cE8dC3GKHM3
5YrmMpdnGngRgDgW2GGyy0cP1kHSsz4VAAMT659pc7Vtfx+nUGQFHSL4Q8AvQBfXkmoVG7UCapDo
NCtQF1OCZNdBpvz8V2I9hEG7CFkeMLaSGXjKBSHVE1nDJgCcZ6LvnvSuIdttuO206xY4IfE6fhkC
a6/8vXNg9AD/YWITJVD64irLOtlAgQ9BMXH1Ier8mhkrpwbEurqQxOL5S0DXGKugU9mskDsLE8Mo
KdRvvzkaVNv8TtwhBnji7/fxxBrxlyN/GJdOTRcR1qwdtJsB9LQKh7yLl10PVqwyMO15svmZIMMN
T8ySMH1kFpLXbadKMwbXivtcuat4+qQs/zgxQPl5D27MzIhhQL3CuuYV0usEA6Rflp0rQu8G5Ax8
sRnG5XJilEoJ4xVSxfoAo4pcPQhzcRGtplPEPzjfjGeGCvp4LKx9JcPMGi4AkPfBJtpIBDpIonqT
R3IcqUKGaItckD65gqnAhQXCKUXEWoRHalc3lBv0tlqAe+4iN4FOcvpa6zdzclfEezm5aTbbqDhv
csZtCpPQZiQIfQmE4aeeksqt2m1QLQxl6cXIXrQhsaMS3MYqlMYX9/zOMq6YE1uUV7Zx0Y9FiVnH
obmV4usyeZpQyNaBmvj/2aG2UdbrFiEYWoE56ObiZJ9Pt7jZnKJTOYZYOZyJMGmA60BEM56WuqiN
eFpbEVgQMU2CatJtUX+Qe9UxF8FGyreTxe5S2aTnZqq/JYAe6lYPvorIO79e5mnHND3uU7R0TBq6
IYNNeY0gNBAuys8tfy5KTqeF+fuANUMYB21gtHZOfWRum2UQQQ8aLoNmb8sh5bVymCcOlX8Lvy3j
ZqMubEUQlsXQ1zgEkbKLFzOZ+rKrgceKxSpPmqTD8F87VOyfWwvD19BK2HeuGeBGM3wg6UAro9pa
0D8Mt1WY+jzoBCMZObFJbZ5UV/oCCm9AF6PYmcv7Yb2UxZ+W1HvFehPPf0kCR3LHE3PUGZsSY57j
rE7DorldplDtV0fj0f+z/eFzG6nzJRmdumZaE+3r+HloclvUXv+FQ4OGApoMOulkUAbUaZwqXRnj
EAJ0P9Y+0px46nhK4cw7DM0F4GcQAAH5o7xBywU9XQGrQrF68Yk0UnUoryab9A9R7odkKrdWyAqA
xxYpX8gaQtVZo/W6fRcOxOJ4Fd+a++Wu+CX7Q4A7BaSLt7wOA3uhsgTedei04i1D+UTadmYqgSo2
nL7rAUaunPaKTJkUBXDQopt5liv45z8g61ZBNfSPReoDygUIZoymiEMDMsa94Gzq1aY96zoG9VIe
ew4zCB8bo9OCVpitXMTcTqI4QKVi0GMg2ZXxugGsT+Zk5bvzq2OFq2ODVIKwFn1mVhHeMOP4WI3X
ovyU8qoDrKhxbILKv6tULTt0n8ngnGnLVWx37bfZcpROAa1kaesow55fE28X6eZoUuXlrEQxuMsa
h4zLLDvwzUT+FtT7ikgXPfLQ8hwf0ahSgbqKchZ3WGJnFn4nRnYyVx6eT64WFRfWxOtNMc/ep0vS
ktBTMZWyBvrAMO78RrxMVH+Dut/EcXyma6hgf8aQE4Z66eF5ECBqmKIGKUDXmk4vYoR5s7W/VJP/
iPFoGf4xQjnH1plVgZQORqJD037ThOt25KyD7Q6fNujCtVj36jZKMkLVQZA+uFEiUBW3lj37ZGKL
n9yzoxR6KHi0oz76BdQ44bVZqlWH+zixe698Q7sXcHfLKy6WsHoj9XIe5ICFwsaH+jRJbeSgjxL4
S9Bi6z3JrxR72/dB5qMGF2bXxRNBO7T3KJG17+3u/GljusmnYfqwKZORRvqIkGWWm6PUuxaU/6X4
ft4I65qGwjtmYFFrQTmYut/0bWr1ifiirs6uDt6qWf03XnJsgrrQrKXR8kWdhb1ySN90cFQYd+jO
31dPkgfGLyf/dn5FzMe7igqmgnYNygN0zGhUI6rLukfd+Uq4J5oXhmEX79Zj+kBmJU1el4Ppk8f2
qMS0yJfGGDRB+cB/Ke581YHN3YZwMcpH8kUVCi5/nJf8Jv0IBEMscN6E4w6wkdNsu8qMTalQgAk1
DC6ioYg5SX2v2kQwVuTqPjNT4mNr1Ao1bCYwL3grLaLR2+C0uFPy2LGU2VU24y5e68Jel9xuxsFe
tRlAiGEPTnhnUcAF1ZnOqMoczAfraBBcH7JYyMp+oX8stWKpBiMCZXnnSys4aipPSH6d9yOdscUf
09KiijbZl/nXZe0gPCAjIdJ79EYSSR1urHrEIE8yPGxV+v28NVaDHe95PK4JtJ48FU+/6KhYnTSh
6ompEvGpDqedFDTX2xV/sJe5d0eGKNeRLFFS0ioDKGH1dfAwdZvdpE/nV8OKKseLoRymGsVyzQnt
jR5ddsovbV04mQjbAKgxUZ5Df4mm646mRelyFcgKrQdlwI3a8oII2QX6gOEh+8cAtYKxEsp6mcij
PdR84VviWo4W1Dfyxb/qm6NzSej0ALdhtJi1LVZWK8IA6+IZs99bh5WXKbK6BQT/TbhECbsSfZeM
eqIVUArBIN4ttGvNW9S6beAgHeFNeyXkWGTUgT/OzTpC6ACqIIsRUeymucWECDgPKR7xlVrLrQrL
Lbb5fhEiTAXX+/Mex0oUj01R32uFOtnQqWRSvvkeq6uTaKq/DtaDmqyeDJEn+7w53sqoa1Nrwf/S
isiurMVXiydT96B6sfL6ICS1oJ3weFHUzQl6x1nDkGocKlF2mWOAqF5e9EYF9ZByZcTNI6Q3HJxl
3qOXFSHQGMGbmlDb6jR42tjM1FwJVmrUSqeZ/AoPii7nYKOYH+zICPkjjqrP+lCYjZmCd0637q3u
22DFgfEm5Sjt8GRJmWnq8XrIxzwyZehC0eoj6IMqyJ1rz5i4dSNXfEH5yAhLX3B5A3TMDIQQ9iB+
gBQG7/VTg1kmabM1A8OEweL4mkBUUMJcb7InLay85pFHycRyExOMTOBsIxGLPtz6NmiFmE0VZpji
Hen3IIjswQ0UnPd5phkQQmjA3WJeiq7wNasUS6a4ZTCT7qQduDkDsJVwucXYZgCbhig51Nxl4jhH
X6taCNfdTBg26jJ2pVZ8AE+o4YtrEtmFYJgugLg3awIiKKl9OL9CpqcgFv+xTT3axRijMeryscQJ
lZfeib3454YGDCYgD8UVr53Ktgf4iowHBuBhNCoxKrIox/wZufSbhwbMDIQ8APwlAE+DvQTJMWd9
xPHogAIkIpAlaFB8VXwvK7VUMgVQWeVgHTS/D4Zd48UPG8hnoL7snrfGCiPHxsiHPvqQSgQlx1mG
Mcs8lO1lKrmCzMG8szfwc0FfGtJjkpV1VqYheN9uQN+BOm2EoRLT1kARD/Ab5wiwl4RDTbr9aPVT
udM2oixtFQ2aS7FpG5GrSt/m7t+t6dMIFT26KZFrURUwO5ra3WWMo2bus2/SrXlAVXin3y2cWY//
sYmfBqnLLKmHtpVzUo+AaoHs5IRy1DNQ8G73+sW84/HFfoxjf/XCT3vUtaYpwpzFCxDi2wEcOq4K
qhdCwkS4V1pMZcjuyxaMbrIjTsk9ArxPSN07PZDAEYaOMa3zC4HZzVzrbnoX8GCTnwmDRgSM3553
Erg7TN1AKyivKw1EuWF0FQWkhpxfSdd4IYbrZRcomc3bYuZrArnkH0elgmhmiZjhTqQUk/jDPg/1
fb4HLh2VYy6HDvmlcx+TCpn5tDVKs8WYOr4sS9eyZWcM8qv1pfdXP78RbkWX9Mx5upas/AvoDcJd
T56A9FzjlsizvmUA/g1573YF2neJaSuxY2S9dz6KsdZ3bIly1sQs9TEHG3UIUT8Mbl/UGejR1kPZ
tM7acMILc1UYiMJUHnQNwA9yGjHTXC7zdRtTKLJYbiK8lUN7PaX3UlvyLgJypOmvhgn//1qiJ5Qk
lNGiFPDJ0Krk8ZD2tf4M6mXRi6vuPp7MKoxlFCXbYRSdzJAaCHSBrTefK8lesnVzyrkvOdUuRtJk
gXMWUrZ4zYFYnH4sdHI7gvoJtVco46V7QsXSBkPjmT2mEjPP4GPdGIWbU4tUoJUBjxa0ohb2I6oo
35Xvm1u5sWc5QuENnuiLl7nPy6G+fuFTk1SonaLCylIFKEUZajv94kbCDzPGnEW0P++1jJLNqSHK
bSOtKURliMix3Cxg0mKosBIdufgym13jlpTesmDlEiN99atTs1R03cxGRJu5yELtHtQK1U3lI8AC
6Z68gXUls/9BbYq3o+Tfj7KMteqFSCAfsbHsTcVEWoP5nwHzl4bTQzvYLhPvd/uKNwf09SI5XSoV
Youlra2lBSjCmCzXrKZra5NdIDZuzn9JnhkqvhZSIg5DB4+ZjMcGY7mxejfEPFAJ2whuC8BJkI3S
02d90WaGCMhkmKV3XXoo528LlKDOL4R43GnIIfv1aYMKbpo1z0Ncw4YqXKpm4RUKr4vOWQVdQuuq
WjLLUkEyOL51+a04X4g8rD7PBJUAGmaVCP1qADVSxPZkvXTza1K+//1GoVqiWhrBfxu04CkaULge
gM8Ou/QxGR+LmhP8WWs4/n3y70cnRm1WJVpE9FBUw9Hr0jbWqzjiwbEZFSeUso5WQZ1LI89EQR/6
GCDE7Efl9q2t7cDPeJOgZVLeYCz6PnvNrnh5AfMWkQBxIepppC5Incom04tUrco6MF8nd0CrBkp7
xtXmiOCTEW64iR17Lz/NUadzm8VqaDKtCqpLzU8g+IWJZrD16+4I9m3MwIb5gXeFsM7R8QqpcxRJ
klWLHXgvVRHYh8kKxLR1z3sgI18lH+/Psj4y+CMXMea2hd6CAJVyiPZUN9N95qI/D+auyEadn0+M
yP5shEkXT29CI0Ht42AiRW5LGJzD4dLwM4xTbuHskoycX5ZkfrQjY9QO9ok+AaiFQywA0iF9a6sX
JeFKjrJuQswo/3dFNIeIibYXZIuBY1tDNZRBM58Hy+3oVzaZD41dLg0ivSgSFKDOSYaIgCoGIfHp
qe6hcqMsmH/Yd8/xtiNyaWhS7sc0kA8bmLDmB5KGr7yL48tbjjZLJTTxZA3S2NdlOPdjKdh9O5Vu
U5ZL0GuZ7meTIl3VujHtrXE2QXY3qOn7GlvxezLMNZqmxSJeK5Ome0k8aFAxbcefQrPpEOVu0iqx
pT6tVpsMLJW2OjQS5+XL2zMqSRrkFDivpIQ+VRbZEbi8jbdR4D3n6U4CvUPkjzg6SxLI4MU2y7q9
HJDkBBx4IZjZ/xk7LW9BVNDVzSqNlzgtgLhNUnt5Tq9BoAQ+CtMV75XGya7JxCavKPIlWtArpGIu
IAhzJaedtYMIeWFrvgTFEnSvfsVouDYoYvEKFnTKR9ujgoUq9o0Wd0IRNnj0CdOPtvCSWfNKNeXE
Qd52UoHCiDZZbTH6FYLdxu+m4b03k4dt4E1KcczQMAq9iRIx3kzIxWNEeGx82XyLR48T0mnYMLVp
NG1oLefaKCtFEUZC5gJq6Jry9aYqQT17c3opTLcp8Du8LIC3MiooCcKQQ/EI/kiES4RMC4C9eah5
eJovBJf02qggVJttXRp6+n+kXddy3LgS/SJWMYN8ZeYEjWVJluwXliNzzvz6e6CtuzOCxoNdr19d
pR4Qjc59DgGpuqhZxm48Lnv5s+aasaW58sncSU+AhHbBVvEgf+R8V44ysusI5qI2SdGC/Vg/xnea
RTfdEm8iFgGMXfc1xsZA5CKBvi2VvqjLWPqvA2tYOgKWsIKV0bc2RRTbxigGqdwt6WFSnsjkNOAb
TU9C8e22oNdG6i1JjInsZk3dAHjQhdJfAMmZYzix5CQfUdfhZscSfVC3pFF9urCVU12XAomIHlDg
FOLl90NtDY/mN2AFCe6yKx9juz2BXapyl9ZCv8O+fdrr6nr+rIz5zGOSA366K3eN8W2D5erCIvf/
mwjGVqZpoim5oGUASQvmyplnf1U4VusdIOhf2oF9HAWDnBjmZGS0hpCY6Owb+IqinXye94lfu8BI
t5Ea76CeyMjF0HBAVuAoNkizvO4jiuVHXnCs0Nf9/jbPv4Ox06OBBGBaSY3fUYXmA51lpc5IDoHU
/iiBvyt/0u6EI7IQS9vRl1L4ubXuavdHJOG3xQAprext5lzyb9zV+WcxVr3vC0WPUZENCzCJea8P
Ft196b4+UNRvfh+EPpEbn4FNS1N12pQ6i8vdJmw2SCLtmhdsXtfbv09kMFlp2aO/tCxwiG31Kat6
Zya6F/GGP6/bnLMQetsXb3OFIe+kVFiDMW7us3b83I/Kvo5zd4xnV1c7XprKuyfWyKUxGOArY9YD
7WF0+zspIHfLTrmT/L/2a0be63+XhDDvhl1zkTGBA3J50wwpRC4dgd4CSi9UhrKTn7iFc2qjb6kF
a+viVMx1KcEG0StobW9nhqWHE9aiNFsVrdjjNgU475FdATEWeGFBAHVjEU7huFgRTABF85fc1itP
wuNtS3fVMWI/CUADKkAhWEDvqBsHzP8v+S5ptUBs9q2R29GADVXduy3oqtP4W9C7neWmmRNhHs01
iI6019HtZ8Dx/gHK8Kt6XMhhXlmzFBFZYzAoijt9RxfZvvcOxbKmhB3cNtXVcO1CGPPaxkoSo9lM
SmwgUoolOg5Gp/9jZ7T+29djQomskaq00AYSqH4XalB4yV8Ppfev1xrYr8cEErIYSa0ypLCCkqXe
U5QL9PvcLLJTwZIf6rADi3h8mmar5xWlbysiyCPfGq6t7LJUH8HJOmVPyfRDN79q1QHzb7e/47uC
F3tAJnjQErRU2hUr5zJSnujJ8MFI4g3Pk12HRkiAtI6B6BPPx171LRdqwrj60TQbcZ5iLCuVk9Vv
u8HktoquWo0LEYwXX2pFX8dtQeIwPBUhAb2C6crip9kT/NLD3gRnj4x3W4x3rpIJ5iSH1S+U7qNc
bneaNIbaUATzzJ1fpz/9nQk+H42dHtDlOMlyw6iD6mV6UXeijQIG2tCAhtIdrBj8AljF6yQG7zFw
zshOLxZDrQoowJY7o0kBSHCI1S1Y6swytcTlaOVVL3NxRMaO5NsiR3mKbp1xlDzRVYL/cw3UH1SQ
pXJ9KMcYvzr1iyghKgxSpwuhxOxpUAD0Q7kDb1rqg/5QDf36ZbMjq/YKH5WoInMmwb99Xs57eG35
XYivy8zslJqyZKsodzQDFmGc2xLedQ2Zd/7aebsQ0RRm1WFFE0S0iB2xCVt4zYb4Ubdkb7objvPz
uF8yjpG+GuBd3CJjW7KiLWSlrym9+EER7LG+Lxrv9rl4IhhLAmgbQ+gF6GSaR9bQ+QmA3yrCi715
ms8Yk2nMM2VpEGKp92qJZp34dbynBqUJ9JPWWSM4TR0xwSgqz6HyjseYlc2cS7WIaCUiG5wk06w6
jux4413Uu20RRjvYyvk8LNugtpoZJqHhYzt7fcp35l0OtiZAjxzFYPBboH+mHu/hXVd8AJxq2FRB
uMW882I1dMGQRzMwB7vswNRmihwd5ElgAoUcPBpLKtTZTpQfRflBMTlL5u9a1n99uvMR6A+4eFhr
POSaumDRhZz04+SIICrBcg+wc13z2KBrJDtiYPIqKddPZWDoHdvtRGNrbynaN3khICxRxJ+ALBvR
jL/9rn5jL84SmLBR3BQa6WsgTEckBxT2L2DuASvHAHjg2J6e4oQL4nPdBp8lMrqQF6OqrgR5dxYu
hwqxYxq24T8IiK+7z7McRiNQ2MbSiJCXqDZnYRWKboniV43pn24vh+ZxHrEA04EEqRwsHkvl9boU
UIr+f2+MsmyCKqCFs+hBRSJL0U7R9C1dHlvpl5nlFpm+F2JQak910fKu83pgfhZMDc2FlhJzzJtN
GItdLWl2lD8UQ9gRD8xFXrfooSCGTYrVft5k0PXc9OK8jAeYM1lax0QrwcbWhGBH8rPn+KCiSlIB
aqIknFNezfUvpDHOYIomsTVMtKBL0dWm2Br0x3l9ltGhMWuOqOse4fw9GY/QpaYotKQSgyJfMaqv
l4ZpR+1w7HJhtMQ8iVeeD+I9D8YVFMbWm2uZm6GQe4DUdOJMd6IUbaZNCZT2oahA8QqVjQGfNB7B
D+VWpt2DHYrIX2dSpZaaSM7QCtZgFv9yrekvC/j3t2CnsuQceE5tu+pBk3xNlh9D/1E0tv/2vVXG
HBmkbeStQcNuNT+smFjZWt3Cqr5TCLze4G984fk48tunIs6mVM2dBjt0MHxUcpMPiqeDnSdGL7Rx
o9EaU6sP9WDd83rkPKPLru0DvbdMc+BPIs6YnCmkFFvFs/5Ao08k7A+xwyN8+U36dz4sY5DauR5z
kJjVwXaiJFsbip0YpAWxl3Q3enUoHiiQPw/zm2OB2aX9UV/KfEnUHBjwvjCO3mbcT0NqaTHmx6UX
MHA6t50Z5+mwIP7jlgPEf8QhabEAc55+55IdH5mIe32M/amj3KjmpNUhJw7EHFO6FItg9ibUxtrE
ap7mPS+Aut5EOts8li9FEgB6vM5ZFZAH0ZZt2VVe8iDeoVoOxjtvdZa7yU/c2Ov3dXD7q3JiEJUx
SIPQleYI6vCdXKfWBsoRXeU0uq9KAGqKgpUeSibFeOpaAlehupblTgeJ56qkVsIB47jujy8kMOrf
UbSitSzMUMdwT/FMpsHOs++aAJIH+asEVJOhX+yuGa1uXDlKef3mwHRDUTooYhzjG0lZYT5ARRo/
2tqp+k4euoOKgQvBlk+AeBBP9QHrMK+MZzyluZpVXEhm9FRRxKbFXl25M6fnDCOqo1DYhAeofv3y
zsdjPGTUAeRemnG8VZssqX0QjJfb+nf9uV0cg1HApmxrrYgSAylt5CvYWdrBI6I4PKI/1N13vvCB
Z6Cvev2zRDbsRuiGuYjJJIEpT3MwTmXpt9VmeMIaY7YO8x6fbh/xakBzIY/xegMqxMsQR/iGc+y0
yiOZfpJu9MRk39W8pjfvc772xS5CxEQC8O2iasUuU2wNwxeo3y6BUXkKwEYiK3+hQxh/VAi8OCDz
wjPDzAcgM8HXLg8b+bzwaLk4Ssi2uTcz3nRBbstdJQxWL30SKvf2DfE0gomr1zTR+2FBlVbHLI6+
YewcdWHzazr/uC2HezuMtZhBByIkpCh34078RYdVFuzq56Hk0yFBCiHNG0vlfTrGSMRjEhNwxNTB
sOxJNriaWXC+HU8CYyHkNRoyo22QiCkquC0/6QbHQ13PzS/Ui7EQU9ZSFnoMHMpftFPyIcFU0bTf
YmtEEAf6awmoA9lT/o1zVZxXy8bDiKmASCRpdDFJQuTY+wvacnTBEatJhwLDTJg187Vw5GQIHFVk
Q+RGmsdyKiC2FfrPKvBdba3PPyaD4bRFzFmDvd7lPH9ZFtbM6DCon0m4O+yKAkRF3Zle6YMp87Qk
f4iQ+JplXEhkTEXVSAmYCcw6UKSDXD1U0v3a84beeDdHNfbCBCplrYzFik8InBbKkVxbpRt9MEsr
PvZe52JXx27u0WgNuOycPMmsHen0CRECDOF8vxW2DN5ZWtQH0V5li6cytaR7EYQPlY8aLa8oQf/0
u3bCxYdlLEvTGskkdKIQzMCo3kdyKTpC3sRenhS8qhJPFGNTNjHTetDtFTtt2YMw3AbUE1ItTqrI
MStsRKwoRqaM2mQEFYaok+pO4tmtd2tqrCoyZmXMydhGIjLERjMfU4F4+qZ8lNRsn+UVmNaIHtmT
Pp1WOfUEdeUoKecbsmvTabIBKWGFS1uwcj5HYPAGd2G8/llJ+KwWLB7NsqYRTAreQg8AVPBAuc2j
glF4YjedRbsGAMnFGnrhFzPn/q6PU11IZhLwbtIbcdJorm8bGsa28TW/S6a1uqWLGcDYWk9A8Bxm
ZzxoYGSObF5Jl2NIWQLbeVSrNFkHDAenz6aGZF8I1KJ34iXlnZTarBtPj91NTwD4U2klvUtPNGxQ
ANM6pG0+kc6Snfo07nnxFnWptwQyZiaS9WwCpyLMtvat7GwZAqenWnNS0AO2OY+wRKbx6S1xjGnR
EgSUZKuQwK12fJffVS/maNHAErtOe83NPhnfUzv5pHRWcUc76f9gIoEqy62fwJic2MibXB3wiWFn
zBPyBHD1oq292qvTYdmaFzXxHCO7EgBSndacJFTmsaZCE7rYjZzYF57KA/Fl+H3eQM51c4DUwpQl
4AqxEa6iLbFZyOix9Wk4GgcxeaqUh9sBzXXfdBbBKM04jbGSKATr91HkAsejMRRPnewO5BUDhuf/
mzBGZaoeGAkVEOiCDYQYVQeG+fKkjzttvueyBV6vTqvngzG6MdZ5JSU1Nq+Kg+QRZDumHYdliBqA
Yzq8xTuuNCbcbaRtHtqpqYIkpIW2v9h04nA+0CSfRwDzm3zhfDbGR6WTqhCzGUnQ7zBcrGLyJ3mI
Hpt9fmgPSVA7WCPhdcKu282/RbJxrz7Lm1gXohHIfv5Rdsdje4xC/TENF5cOJKA5u1iFz5sPu+7u
z1KZHFkvW6K1BjobotZYbSvaJOXsMv7mTZ9FMA6pXgDT2kxY25681QUFqJcf5wxgqttrc28lXJ7M
62b6LJCJdbuxnGMCWI+d1OmplXbaXjSze/DwHAZiBDpZK8usVu/2y/uN3z1LZaLfiPTTrAg4JvX4
lYMlXCf7RifGcsDGrq+DrbGz+HQ0XOdh+1J1fG+mz7IZG7PGRgSAA2Rq1dKBfuLQkXtU+M3mQdHv
hukpX3nKyhPI2BkiDtIWS6gJrzvJkw7zEVEcFp4KHJvcRcH0awC/zAc1ADhccuTxvHKMNsvFJ2L1
V9MTxMHb2u7rJHsS28le++FPGjNn+8ZGwvo091mp5yhOaJjt6iLbWL2Oi5d/PYg5Xx1jaRqJYP1/
asxgcGSgyoOdzktOpkthdpanf+DROR+PDYArZewIoPTgYX3Fm32ACX5Er6/9rluSjUHoUPpRf+Ox
N/BMABsNx2mfGlU2FbviZV0BxUte6RqVycnRWaOxsLP6t58jx66xoK7FIhfgEUEgATNQo5hfCbp9
WwLHyrBxLiasVpCSAyMiilBb34ppDGNAJXqERK2VxXpu1eBzChvAnrm3JfOukLE0q6YOnRS3ZtD2
qTtM9aFtgcOhRcFtMVcdkibrANOk6sluFMRSXzXxhiUXVOh6S8ujX+sYxJWQ2eI0cgYAr17XhSzG
u1cViHs6IJsF27I483hM2z9rpl+IYB7aqK59OksUPcQZf9GJxtQnx8kFKAImc3iZAuc87Ph/tcbS
uEY0NRHqoDMx7fRnhuN8Hnb+v4j7Vuo3IAiqhaMmeFSNF32WSkvOPbrSYEg2f274esPzQijjy/PM
mOQswj3Jvu6jSe5UIMD62QDwwXDA++rWXvMTqN7ceOxqKnQhl3Hp2lZN6dYDuoTi8eaYMRRc+VHz
VQ9IOgonhr5e97wQxryvoWlVedXEOehd8ZeKgV7D0Q/Gj/VUh1kAFI/YEvY8xIfrEeeFUProL4pn
BilFXUvgB3q3vlu/ZJnV3qNnjv5nf0iw0hbb6/MfZT8XMhkvnuOY/aQsRhCJFXA0Tkr3fZA5tU7e
S2CyhFZTtm3rdcxaNY21Kadxe7htprjXxdgOcZoFc9XyChtHszt8MHYkqG2Uxn6BU/kDtkR3I79v
TPX8XcB18eUYY7LoVdxkgCHbbViiwlg71f8ksalByYJ/sCN3NUo4y2Mx48Y0GaXeAFQzmGzdIWz9
BJ26ONxe83D+YOHV8O5CHJMVyCTNhH5Dp46CC/b+FNDB784fOR7mN1eHNjGIncBQYjJKP5TDiklv
dDmX0+yuMCetnbeW/LnYC1/iDxUqtsqPgVchu66RZ6GM1leJsRZJARvW9YCqfVjAvXRbI6/vx4MT
7f/HYnReHTO1AoQzCdb7RLYoP3Xuln4NlqzSl8Hu5C529pVODtcP1U/T+aPRggvxzIOQp2RdJxPO
h6BCrLWKpY3O7RNyL47R/xXl21HuNgHZeHRUXkiNcjuCf189qd+XAvO8AN74wxrA3wcDFN9bGxlr
WS+oCdomyUHGmiDeHRhMP+SYAPApnwOPPecV8/T9K///PWos8t+4mps20Sa8uOsee1t6LuF5ShtU
Zz8FUO5p9xuCB3Gw2t5WrCq8zx/aE9/p3tZXTWR8rjYsBjF0PMYmn6waM2m9yLtOqhG3Dsq4106d
OzNJ0B1aXlZoK4iKwUQmuOAkiu8j7FQPbhKAWhCjATN/e+C6LT1/ZXr+C8836nlXVDWQCPO6sKcx
sTP5Z5emo500swcG9HBSVrcGb7dAhgZ0m63fdxnHS13P3i9Ui7FEZEs7ovdZAbYrddmrMjBXrWgu
4VLEeu2cNl0PwlDFQFtv6tq081oybTJPpqu3bfU1bguxdcVuLDQrSst+xpPLVCfC+ObXfmvyFTy1
W2pailRO2Z+kqRe/nDFn+aTobWyY2U7o3LRwuryyk6W3bz/467nA+Y4YizaDEEGo6HRxF/uFOtDZ
0FX60K8mRw5PERnTlWGsZl6ybAsGQWpQ2Wsrwc+2rvMB/IOOLICxdKvMEoD7i0XTfbt9yKt51cWX
ZIyaqXRt2W4iCUAApBxNI1ICIWkiu1DK7Od/EsUuIaVjMo51HWGgOFFtOQ4FGdils3dbCMdwvNs4
krUEo7QIGrqltQtKX9s83ZZwPbE/f7LXqu3F261yxYxVujwvnbraivwRgQlCr9UaXIovm3L5xqmi
3bBUrz/oQmCGrurSyHABGK/3NISU7XQ/m4u7DN8ILxHQeMIYy5QJOmITva92+diWP/pp6r7ropA7
m9llD1UqLWHTaUhYtSRZdkkm9odNz5O9XEnVi1HFylMCzPrcyrukCZeojTDM1Y7HXhXUIJc7IbGx
LC8fB1kDDDbi/1OrETGUijEOk2LcAmWWop/LRCpfNkEZis0m9PGayuhy4NbomwcIds0BU3DyMQMo
6CkxGv1zNcTL80RyYOeQqAKPVJeTsGlAmW2Z4vJB6Ao7Ercv/bD19625il/7at6Oc98ZH+JEzCtX
ndvh1CWqsuvGeqkdTVEaZxVkAvgiAf+cuCb6Ph2aPrWx8mWiKwPo+f9mBliynNRoK9EcoVZ62R8X
8kji6jjWLUDJtf24DSDTK3ku8OqI/1mTZebxk0rL6xkXAF+/HEa/9FP0FihiD28PkBMdvts+0UCA
lcsbnO0IRGZ5R8ejxydUx5/1D0jfxQ+9g/bwx+ELeFLusKvEG1jgmFgWE6adBbATqXhBBUFnQf0F
tChhsiKpxJL2hMI45yqvD4meP+xrKHnxYuFXBylXympHF+wp3S44D0ITnCWx92/Jc14nCy5EMa6w
3pRSBWgpWt81+SQTxY5HPbakiMf+wjOsjDfUk1KOi7yncj5tamJpbcdRR54Exg9G2mpMpoDIM12+
EOEl4Y7Pchz6azx0cStSUaZT3+JTUZwFjFsXloIRfcHdPla/SGP/NS5TD9b2g+MxOE6W3ZUTjcFc
EkLXYKEN9x0qp0CBXgLiCos1f68P6Qf66HiZJk8qk9BupFxaXViNgKAuq3RAJVcaz2iGP5kuOSsg
i8emDbqxJim+qpB+SeI9Jq7shldQub5hcSFEeRsvIylRweOIfADrK9qpQDuUgrwUgHkZ9o0cdC6Y
iGzEaKtoLZ85t8dRG5YlwhizpVyXiAIHKB4idfR9U1f/jKHAyKNdrs6GVMxEE47a8OTS+71QV0Eu
8rSp0PKBewtq+XNmNo6cIR2KIk7y/ptC3N+hLjtYXiu9QsSVDnTZgChPXMD47cCv57eH7GP8WbYw
9eDe/qqcx86SH+RDTYqVoDtS4zmMU/xzgLflHYvzAtj55CwTx81IqEstHJOEwomCxNGyFbi0C2vb
QtFD555bCOd6O0ZbRUGr0mWFxizelGIgsD3qH8qX/mmQ7OWbdAfSuL+URsucFJQLdwm3xc07Of38
F7qjmDU8bq8B8K9L7bgU7ztDvC+75dftW+T5VUZFFyMTM3WQSLgCd2kpvZX4ZfHRmH8ZAwrG6X/T
GYU+mItDtdosq2MJB5EIX1IBatNyBPC+GuPjJlVupWXGTr8hi/bSiMc+Lxxj23jhAU8O4+nUqCx6
fQCHT3KoQuzfBFj76S1sVGJVlk4Yq3fznhcC8WQysV4xTb0p9xjOA7oLsPBUazWHUDT+zImDOoUA
ro3i1r+9o2IY9CmdkeSheGsZWGxuVs6rvp6gnCUwqg0ytlmaZUyIdTWCnWyxJGKla+NutVfnT7f1
+zc1v7Mw+lUvVC7dki4qzVXAZl8lW9UjnWossaGV/TKPq2fuVNBk8chSrt/UWSaj5lm0kaUG41+4
mcdE/Kb3rlDzZhmu+5azDEbTpdVIFrmXjaBzyKnGQoBLUehr4PkC/Ha125B8AkrZ0Qxuf0/e0RjF
j9QGqfmENCDbPsn9adNmK+etKv2mX3c+G6PpgrqUcm1smGNyh0P7C3iBn/WfhUOZzVZvxqyRU4ML
6c+6n39LZUeZYmw/bJJeYahIV7+qWWlaXalzOsacW2Pn9efZHBehwpipKIvOVno9cROlCpbk0+1r
4smR32q9GRVrUSbQwHauLK0ZbJC0Y0zRjQbOnBRPEGMthhqTWFG+mYFumm4/narip1hgiF1ybx/o
up86Xw5jM+JlVvRSxIeLxWOaIgUUHdIAfxQ1ieKLqv1RdfIsjTEaGnzt0myIiIc+O6oTsav82A/p
8+0zcd4Su6KaJiRLZ7AD73pF8UvYwSjWDkvBKRLzbogxFFgDVgv0GkkwjpslrD+xfWPn+aHWOo5T
vB4Qnj8aYxqWqGzKYSIkMJr9nIAEwzQ5joMngbELq6LrrZ6iCCA3tT0SN5945NscCeyckVrBArQj
zNsszFacDJaZclTrN8XHvz8TO1WU5+qalz2MG4W8BI6Zpz5hAdTtQSc0bBZ/Q5l3JMYUZI0AnjBi
4qOVP6R6scbO/wM1BhWopoANRQd34ltbs4IMtFO3Kt+1OZDfmi4Edo0DeGzO5V/V4wsxjB6TUs31
xYz0oDaaZD8bRenl09ydUswVhevW8Lb83r9Olei4JkCUy6C40RnLlrT1GKctYO2ATqrplTXkd8rM
U4b39bu3QujlXUQncduquVpizLoII9ANT4Hij2Gx+wdoV/Tnvi1BU0ngbQV1MoiICCNJR4bWm1EC
Tgs/vzu1Vg/wk/wgYLLzn0D1Xf94Z2mMAc2bQp/LUiIB4ESdUhr3uQEw0VbgmByeGEb1iJLPWdIB
VCAuf24pRrAeScvx2O+fz9vvxqjdlkfZ2FV9uisjVwUyxGJ+uv18rpQa30pg7OZQZ4OCT5OHCgG5
FzYHppOYBVq96zIvBaHQiF3j+EHNOVUfmacRjDUlaiaAzlUZXjFEhQRAt+Mn5WU56J1VfiyczTKA
LJc+ZpubhhPA0gGQ06v2vydr1KQ352enzmZD6YRWaYRQ9SkoZgpOSLp2/O/3uN+KYYppmpFHGJtV
43CSfhnCg9oAi3rEzhYnIOKopMGYW8Bdx2TaRvSWpEOiu3HyvWg+cjSG/o0bb5mFm80nwawkTLtQ
2r3ZRTFrFzlVhGqPCrT+3JlUhyOQoyos3GwumpKYA20tKAU9jOPJagABP2gAlqmKb+na3SWx8DIu
vSWXi5UW+reonr2y4JJ9cB6jwZiVMpFTNZlWup+mvGheCRZFAaiEVu+0IWoXojUGPLdzxV+/1RvG
xhR6RcZ1SGPgs6SgAMS0j79+LiwDk+KFy5/BvKY/BGTppqkSdAZExt7oSRV3U4rkWJ6cSrbLfLOi
hZeBX8mwVHIphbE5WOzpx0wAatJU2CiKjkgfczcKm2By68f1gz5aG6Yx1z1v55V3OsbmSLpo5vli
CkE0llYnAx69eOi4teb3c5dvTsf2qU19WipTyjKoCd3dSN3O8CZ7Al1j+dAR9/bjeJ+ZvBXG2BUi
G2olSRuWzQxHkjxhfsi6xBZ0PMxqdAERdVsc5wuyvWusz+trWtQYSh+JU4vyXWZiGxLbE38iRlMV
TVUBn8VS3KUD5j8MUwZBlSofsTThaJNsSznHsFBlZg0Z0TAFpImajsko+t4vw5+p1tNIyhEmyDJg
J4i9ls1pkDMHbCyeIPLYK96HkLiqC3H0216IW9W6kVMpT8INLXhBUu0UULSS/LLN97e/3vX3dSGJ
MRrGFkfiAKKgkE7+pvsCXSpyR8fpJiA4bDa2afc5ptw4vudKsevtARnjIZbxUudSnQLSVLaxlOEk
p9xNnMkqLNgQyaaziQOvV3rNKF9+VcaWbGKuavLYAbQYVXLzh94+3/6YvL/P2IxaWSTB0JMoqOv1
E5ggD9HKG668GoNdnIG1GMqoAnGFkkyKO4qm3vqRM2E+T3EpaMPt49Cfe0PnX3/KhRJuiizkC2Xh
yMIhlAI91HzRkYM+uC2Go+usnajluqkyQ0UZNwEERTzapvQJBKiV3abKxLFJnBtix1tGcxb73tiK
3SrtCulJbzhpEu8sjJnQRyU2Jw0aUA2+Ohb2iN7P0nxItomTY17Z13zzgNi2/4LtKdKZDWhNY4fu
JiReE8QH/UH0sD3p8iqOPDPx+v8XujClK1GFER8uC+dPPSgNrfquAqiG/Cg/JF9B+wCX1fg8sbzP
yVgJ8PsKprhtZqjE/aNZGy5AnU+kXy0w5P6JczzbwVc8rIsDCtKoR2m8AsGm+U7qMG4/CKZbwS4l
ndVq/m2Vf32lt54WYymarlCKrU2ysKCIziesymAfDUisXCT6q0Eh0UUV9LeKqABY5a0nIco89IOx
YQPbpVwhGD0FXohPGQqygAIkxBwbyBXIPIFqauZqXWCgWlBQY2URmmnaw0636IS7cadz7u1qlHFx
PsZTijKGCtUhzrFBnzrN0FmDADxus+Lc2FVNvBBD//9CPSiSHD4w2rtqdzCEj/liN8D01ziQctdf
9YUYRuGnAbi2mMClbvE1HgSqbXxY7ITuPDzxPh39Y++U8EIY4w71dlumrh6xwNFt9T4Ht7VoyVEt
+aWxYPOnjyo3q0deFYF3YYzqJ/GkS4pQmcFa7vXab9SXlXCs8FUrfz4Yu80ht1thRpNqBmP0LOnH
rvnFeb48AUwkPQ6L0svU+NLoRbCkwLyTGyt5XmyKHVuB5MiOvt6WyRPJZOtCLUuLVgMXeMrrQ5FF
L4kqcBwxve8b+mAypkLSkxWkFTPmWaUuGBQCIKraqSTZmfXBywVUTTnemKOAJmMqsJnSGZTicBfh
POLwZc7lp3gTsYe/mJu1TuRPyhEXxpDdhyFKKZtmJyN9/L541Gu2x+a5fVlc+SAGvKU6jqKbjMlY
h17qsgSny6qTsu5z5XtHOGE0xyqZjLkolExTGmNAQGsC2ccYrTg91N19lReccIN3FsZUlOBLLkAl
ivKl5CvlMav2RfxwW8F5Z2HswqwKmJkzkGE1Y0Aw/S+v4KmSRVfmAiTdPsy7NRd5qcZxlmBko8Wi
lOiZE4XRDxWzzgUYB/7KPXrUFHjax5PLWI1iGYipZnEC0koDy53AYd+rEF7aYBlxBB9IqF94xB/X
86y/TeG75Ras/FY66bHFWhU2pp9Eu72rsfeo3Q2lldfWCADhAIMFzsprjb9OVf3emmgsPOpcY+tE
yRLBV7+spU/RX8l+CaS75pnOrhcggtppQOEof+rO4IIdwW4fUsfAOmHmx6IleLe162ouc/EdGFPT
d5LSGlkfBU1B7tOtuGum8mOcrA91Mry03XjU2+H7EHGHH661Tc4WB8WDt3GDgI3eJp6FNHzd9LMA
zuHnoY61Wl7RmKdcjLWJ8mVtRyJgXVn0hRZ7ftm+b2vn9le87YQ0tuSnxENDhAm97br+UcvPSeH/
t7/PmJlqFaoijUXcUpXZuuoMzR+MHyJvulAExszksZAq0YTwQ/0y/0o/0tc/BeJJAVMd2VUok/Ky
aE5Mh0rpWxWoVyUWxBVQCdPL5Ghe72eihQ2O0ZFsxZ2Djlfl4ETgGpu3S7qQzLqGCHw7DQ6l4qPj
v9iiO6wOXRnhgkrdttzoQ7494DwOpBSwrRvWv7aX4UALtOl9hG3FNJRfVmcMjT2/+nwFoPjNRbKp
fJlMydhnKXAsX7aX5lFHKUS4iw6YfX+avdXDjD+Ai4RQ+5w/31ZS3nEZUzJG+oLx1VgIlAHNyTJY
loPYvwgFx7dzHjSb4Gdr2m+SucQ7U/rRFPfVcuobTsDHec5sUh8JWTbJuUyCwvimJk8rr9/OvSMm
PumLLN3GDh2YcsW4tK37adDaiVNPLk0K1+/AULDJrgOKHhBi3dvXxDscY0uQEGN7ZsISwSAUlqQ2
n0yhf7wtgndFjC0RF6PZzFIqdzkC5K7HmIQ+29gDuy2FcxB2ol+vqqXsCMIVSfzZSZg/5EFSchT6
FSfvIrdVmmjT4xJxf7oKlhLPVtQ5FdZC/2RO4cL0stP7I0qJcZQhWk0BGToOhrWkzyrwGm9/rivz
+28Mw2s3+eI49RjJgKLDxdOFGMHCFP1pAK9H8Y1s1tSAI0axZQsG6cc2corpHH1gp/ensS7qcu2L
Hanva2W/iZ8XbseIJ4P+/8XpMmKo4AqAjOGleKRkPkAz6q1FxFgOjVznoBy9ec97TFem9t9+VCa8
iKVZIvMiFaF83xzaOzranh5jf3ypD0B48bMjD+aSd07GdEQ9NjAyGeZP152K+BlUJuOyaVAbcCNG
ZffgpKiqYr2aEiALYYdYyFp/1uIAXO++QhRvarJDXvNgJ3kHY4wGWdV5yBe8Ah1TbnIHcL0YGCuc
WRBe3M9iwVdGPmrG/0j7suW2dWDbL2IVB3B6JSmRomTLc2y/sGIn4TzP/Pq7kH1PxCDcwtk5L3lJ
lVsAG41G9+q1miA8qJbmLrI1HWjgpXIPul8OgEhEu8xWDtePHieQsKNvcQDtjCKCqqHWmed8km9n
tbQDY7pN64WDFeQERXbcQujKuVw6XTgkpSUKjSUvPPrTbQuKQXR0+ySNzaKSrKwEgnTRUxfNHkzw
6fW8ah/PBJM4qbFkRkKAMtLszzrA0c2hdYUd2ke9TT4jr7NnblFi8xPpoi4ZAIwZisYcq37OZFVo
0aDoc9MWTK+pYitbHKBHOWF4c20rQ8z1a0g94I81eNDGWTnUrflSLbz0ZTsorWwwR6mVFn0wtDrz
pUeqLxLZzWP02ByNU/tZHwC8Hi1eh287t76Y1JlknoijrBdTiFr26wxMJOVrbUIrvqGIFgyUPuhP
14/UZrRY2WNqBmj/DjOKjQB19c/z7Eetbs0J59rabu6sjDB+qLUy6bR8wYxsDy5O9JIegSfN3eAN
QGncKqHdPkZ+eFa/XV/bv2ymrpqiYcIdNcZHkrEcA2gnoyByP7+EKEigA5za6E0YoK7sXPDuuByL
m89xdNb/xyLjMSJ4foRkAOeg3kI1XcQDIRzuMrNx4kkCVojoe8iI2jGpn2LChbLQbfzjtrkYZ32n
TARzKQjK0iHQJCc6zJ+7jY7aj/qjsyELxgmR9ChfM8e4zmDMpCZmgLksRbXnJbfa9txVxzx4GESe
ANZ2pr9aG+NCQ5SirpqS6NDsCS5rOzzWEwZPa1e5VVzo/LioA837xEuQ6fP6GDw/0pnC9aSnS9rO
KSg6Imu289venY5YbwPS5rsEjwuUt3j6xxuEJkiIVgum8W+Vh4lSIxfQrYZaqUP86aDsc4/42V21
z28CL7rFbLujZKhqNc8zV5dkO4j/8mKdyQHHqC9z6POYntgYTjO4WjLZ4vRFHP4qi1gtksn6hiKv
kzDLBXd2VauefwYHCCl8s5R3KtOd7eYvvJbvdsC7rI25oGSlK3qSodGcZYMtiqMlFceFx6+0mfet
1sUEnlFvcrE0gRJMysTup/sCGC+tflryW23+mMUdJ+rQk3btJDJRBwibJBUx5uLree/q+WALSDut
LIPRuNkrEfSv8vo+G5tdK0iulsYPnB/ACQUscLUXozFp8NT39fNPvrFj+4aKs02cCXIYVENtdtud
9sDL4bez0Ms+sxyKuolB3zKMI1Q/8wfMwu8Lp3RNG/OwtjBT0TgQPUt/UzdZ2WQiUS5kbYTOZubX
kr5TQMvR5Ls+dq7vKMdL2a76MOuqqoL39DCCRSdvCmtqP9qWd1vRGHLFb1gwKyn7WlP0EGM3QAe2
VnOOUqg+T1T2fB9iqoyIFu+hxzkZLG61UFV56RDMPWksHsYyjixRGR+MTnKmGdpVmbkbE4gOXN/N
7RLp6psxcabMIYsR0Mde59BpeygLeuA6A+1+uQc5Cyeqbe6qIWH8w8DMKGH7clEo1XkVY15ZJKVV
FHflf6fJwNWwMsCEsCBLah0auJGPoUolfMMYYJfwQgpvEUwEi4Zskacpzw7iPe0sFPvmQ3mAJuIJ
uA4rP7fH/z5O+fuimBg2ZlkgzJmW+kN4rAhytcjN4o7nCJv52a+t+7M1F2iVMVZK6jfFWVCf5+Gg
DpXT9E6tHYPmOLZeNnHAApuX6cokmyaN8TiSSgTpXY2ULOptXQTznRmCU6xsOCnZdm1qZYwJTuHc
qqDXQmlesSCqkTuxt3jyXXfsIDqLrtDzreRr+7+RYVh/vD96cVnSYlMDVPiq9hCNYCeyoXnOOcPX
PVJlEbJLByAzmaPMJ/cYNP8K7Y7aarxFtf6hkUX0yG54sZ5nk4bpVRI2KqHWNTXY9aM695ZeOi9d
yAnCPBNMaCKLKo9KpuPqVD/n/iDxBAK270iDEA3wazzLWaHKjEi5QVIBL7wfUFU9IWe2AyfATAIe
QqND9bl1B+nJX32tX1bZ8cHRFAMtMOLUVx6B5asO+a58lt/yV8VV/XIP0u1bXhl7O0u/LJQdJ+wx
2i5BSjP2u0/jXn1FmIceIsjMdMwTlk4M3v7ra9w+2JclMmdNqSKhIAOaD3pxDuJvZflU5iejf7lu
ZfvuWi2LeXyMWUGAJzBpt40+6ipIgwen9KT6ql1xu7xca9RdVx4f6XIvmiO+G3GHn2q4gSMfJp/s
8324570geTvIHK9FlpICo9mCl0qFp+WhnyaND1k1t410zjGjf+qPVGe1i8wxWxRdIwsoMPw49of8
hyh7yvg3JkwJVz5gFhj4Y0o37dKJEfJsjBd3ihV24V06hLbaDxwz236+ssNcKEY/50qkgW6GZm1A
XAKhre+qXe8QzIqFjvjAcUB68/6xdSt7jJ/PlRq2Q4zRwuJT6a2ptMaXwjkHh/AmmdH03Y130v0/
6MvRMytOINE3jeN2EXUNJKksbFadq3JpQ4RHYRCcNkLRZJyK3ZSFr5ma2nrW8Wqmmz5pghQFg6Ey
yPEYRxElANIiKcbuYnTXobSw0wFKcLldFnbnZZZwE3naF76UMc8u3YjVwaunTm0nGQevKytrNP1+
TGy9fy76v4uTqxUyqR0JF0Usa1gqI1uDMs7kqQ/Eke7TA0XQmg7vEt2+gVYGmdQO0oXaWAOh4Isu
tZffaAftpOSQkJnsEnXU4qYFZpiX62277a8PSZjjKBuBoBu0PEWHKVu3Awd25DUub7rgX47jxQ5z
HKfObPpOTiG4dwKNMsF2DpZ+o6MgBXjrLnN5cIjNSHbZTVZ7Uh8CqJoUaNfO5XdpRNcqDy1T4EEn
N99pKyvMrZOndYQrHLMZoMb0JtROy6K38qZ2SHtIBbdaOFGN4/6EuXd0gEP1rMEwVxE9Z8leHT4j
0x4kXn68WSlZLYu5cYqqrrMxlwxIGOfR62SM6i1Itk3MBC2VHQeYCMqMsbB13dSdmrSGJyoq+PWk
JeI03bcv2tUvYeLMkotVFHXAU6GkCaDo5H2il+YDP+NkNk98a8tlDFHSiIx9BKkos7lLqKatRGPa
iJitnrvwpuAN+275C+jSTVVExcDQWeE3ecKlqEBTyK/rxh7a+8F8k1GmbWPXBCJQ4UTpDWk9ghew
qhhQewQ9E1v4SatRi5VuxopsAu5a9Qk6RucFbHbSl9Q1n6MvYCPUXWOvAHJV2ehEPl2/FLeCy9o+
cyc2hRhGvYnZ1DR7HKBCqfWg9TaKnQltKrm/jYrdwhs93joha5PMiVSltk7TDiS0vdL6hVr4QF16
nRTvhzLdX18dzxTjLyHRSF6PePaQpbwpjO5kYnmS8bJM3nVDmx229aKY8xiR3oz0BoUZcpPhHGjg
Y4FGceO1+/SJnBq3cE3Ol+Otjf7/6p6VFi2TAxNzOOqsf9Wn7mGKwQgoQuA2/eQsjn4RNnFaL465
0suqbuRmnmovfaGuCfyYTdM0DP+AQEBweIjYzTbb2h5zsS+5IJjBOKIudKacoK0bWhawgCJE/d58
2YruEVk4u7kZWVbnkLnazcgcSJpJqNoI+z79KECdZ+6ub6PMscFOW1TxEgJUKwTgwArcFjPMCop4
ECUF5hc6gq52p3wYB/V98U0AvTzZgwbkjXwEIR2HJoJ6/ZXPaTIXvdAZc95UyLtzAkA1eEjV79dX
ylsoE1SyrB3VJQOpzwjegiTeAUZ6kEnMuXk2lyFjEo0gu5VlQn/F6gCI+qxHUQD4UqgC2jCFoOsP
OSY2z9jKBHPGZl1QBDHAHKzSOHmQ2kujWHk5OTOPBpdniDlhmOfIs0KUgkPfS74K0qAukI/FFDu9
WPDyyc1Ez1itijlebSMntTEgJaK4L8mRLKriokMLhDaqzDtepXzTG2S8u0TgoEXMLP3+nYpkKmJj
KnXPTPcaxAiE6SZQuXWazRi1skK9ZeUNeZIDLWTKyPNOGvJkMObb0sPg9w4kQPamQx6uu/i/bOJl
VYz3oX4W5mChNb3guWscyKnK0GcSbkM3j3YtcEMvHTdDp07wx7ldLZHxxk5VCjDcR7GvarPVmG4k
NU4KgsCANokSh7PAzeOlwE00YlDYAWNtUYy0NZA4H6KD5uKEUY0TvHXCm2Av7otdkzrhnhf5eTaZ
Y9CUmiLIA6ranXlTdd4Msvjrq9r0xdWiGNc3epPEWQ8DWn5X5rem+roUnI3bPMorE8xNohT1KHYD
clSSHNrsTsGUwXBIeCpyVxdiiqwCTWxIWSZHuCK7+a6qvDx+Nwmn/cMzwVwT8tSOvTDp0IQIdzEm
gGLlNEfcMf2tRobxP9uFhTB3Rb40EEBP8EWKE6ABu8FbUFj930jpbn8XDRaISlASYb7L2BGzDkKw
ZYlqupdRRpaD5jkEsNEyy1zdX/ez7XwQ1Gn/3xoLK6ySQI6EWqB8JdJecSC5/mgcKFNEjQnw6jl7
5lVDfmJm/4gOK4vM54Jyp1g10OcC9xPNJ6q9aWWH7K6H/dxL3mgNeb5rwXaVWdlD+jl7uVPZ/PLP
ZpBa/Qzme0Z5vlTj0sV+jRdEnhbfljm2SVF6QxlbYc17fm6+X1bmmMul0Yyxrw3wuQXKk1z5pfxu
9DcAU+rafQ767wQ4Zs6X3T4Wly9LY9jqoinmxCR5gs5U8D6CiabGaFxhRfsY4rrTTsRUq5jafEWB
7Zx4tVD6s1ZmpUQvQViP+w1aGig/uZTvXECTu8HcMxS8R+j6/m9ycd5qmVtA71qzViAn5OdNBjJL
T5FwE1Q7zp5Sp7jmu0zcD9OgSHDVYjbdjnB37iXc3tlRdXXUEf5KxA6P7tVeMreA2RRRE6mK6RWx
DsjvKPeTaIVjF3q9lkihRUyhec/NcjCsYQjTzgYbov4hBhAgWcZiuKvkIKydRpATTjlgs+1pENnQ
CUHkkHRmI0QlS4aJNtFmvzvJO2iD4roVHhoPEJ+9tJOPqObsovfl7voH2IyNK7PMhjRKGlWTXiUH
MfG1+a03arskL5Hccu7GTW9a2WFisFg0vTB2zeTNnW4v4ZsBwRwCGZXrq9kOvhczLIpnUMIkUpcF
U+eg8lZPdHLU3C1uefqH8yNx/zs7NBxqZZCJvWPXidMY4843Bb9DKbMQduPI09berLStrbChVQDn
AKhegaWxoU17W4a2cYihXq7Yc2RVN8rb9W3kfCwWupOPbSkVWhh4lDNCuwvGxyrh+N1mvrfaNyaW
5lAym8wwADeL8J4ZT0bPgSxsZ+krA3SNq6iZoc8yDCm6ZepjcaKo8aiwMtFS3+c9JPNcCMnxXIH7
lZiIWSVTbIwEawpf/gGqR45yq99As8EWPd7bireBTLwIa9TQZsgJ+LEw+8pi3GGYgZfKbL6sVnvI
BIc0QiIz6h0EYeddBrJ12naPbczQ17E1O7QhzYM28sKgwcSJJp/7OZRl8yfXFqBp8e1PwOp0ouM0
gg0geRnhwoPmxuzxQEmcLWWrNKRqKxM8X4CAfIIB15ZinpoXzynZ+kuzyO0sLE3i0xEhdZ/6wZP8
Tbr/R2bAuO3+ZsJgFTdMJm40ZIB2F6T4DhDfkr1MVPWD0Yy82jx1gz/ucGLqhNLRiiY7aEL6qFBa
ES8SoVPsphHsefyUjN4OqvqmwKBGE6Wc6LF9a10sMrlfMEZmIGbgjcji91H43kwflXBXSrzvtRkH
V9kC44xx0Qp1TJLgAMKXsT9nhavNHEwQJ2lmW3z5lJttoIpoDkOgIUHFOD/35aFYdtV4uB7UeXkk
S1ffaCUhKmIuRAbyzIq/DtAYGzz1llBm2Bwyvhj5w8ueF6g2veOyiWyzrzfCoivjPPfrLj/X+tew
qYDn7d+CCklsNO6m5IOz0M2wtbLIeIcUCXMA3aPoMBlu+xK4FEZjHIDHzjDybHh8Di7eEpnLrDED
fRISxMlkLl9LLbQHtbobRfk0SxMI+8d7fZY5fsNxTbYEahqZKs8L0sVUuU/aL5XxmqV/VQX49dxh
Ge2rah6rqq+gNj6d9ew1MG+CmJP1bkbc1ZdiL7EgRt2uR8QFf5lapVZUv3N8gbdPzBWm6CBIExNA
nQPdDr+CDZlWPcNd8aG+CyA4tJIHdBV2vBohDQx/RETFJBiNkw1V/5kprJIPaWwB+shN9BT2tHGf
ugq4y/6O0MJYmWEcfe6DLFTBo+4BQW4V6ZucFhYZObF2O61ZWWG8W2pJ2ZahGkA+KcttWgwMXQIS
veEWT6czr5qx+cEuOQc7uJEuC6ja8yzze+GUxTtZ+jZy31ri1udZ2WAStXBAEU2LwggEkdUT0GhH
Ce/Nxhcc3mK29+5iieWLChLRBH10p3uNYnfEi/KHHoV2UESON0moWou2z4UHFQOGgvHfFQJ/e5mw
zFEx1M7HXCjARi9/A8S6bTi9pM3xnnVyQb/kysnHue0zUFEJXnYyz92peoofNMixmeDRAMXX7WLX
r1BrtnNH/uAOqW0esNW+Ml9QhM5oYeQZOoQQlQFPUGDJu8UznEC1B4Byeqc9iE7lp878QT548pn/
8srUFNDZ6ZqsikxQEbpK0IN8RhXhVf0UPmlinLvLbQjyoFfBzfzwL5sOSLD+xySTimTdGKRQRAW7
lFg4elQfooDsgNqxZiO0e7GyZpSzjWz2hr6ZUX2TrEUND3ld8N5V9EH7R2i7/BCWqsWcoEeu5wU4
LlFsjL3iTLmZ8kPiNTe8zGE7FPxaMztevIzLLA8CmolNKqbemBSmPRUSpjq6qOQUDjbTsNWqmEQ5
nswR6CBatB1OyfQi/dzUvZjhxUM4O7idu15WxQTtnAhhL1UTCIJyt0vPEpF2sf7ctTw72/neak1M
3I5yc6nDro38ypn29e2Mmb9wZ+5qZ/HbExJ1u7sZj1wqH95OMlEhVaWqIvMcwj/0c2W6lM1HsD/n
z2E3vSw/yD6xcG1wSTx5ZpmAYJYJ6bUZ1cpJTS0AMr4vkeGTePEq80ug9J+ctGL7Brl8RCZxmYlY
jEFcYzg8qmyVaKlDQvMOo+NORvrZBuWcFZr5l17oMK+W7zjWqYtcO4NM/FFSvS2JiEJDEzpUsU7y
hqP81leUM4nChTDyP9ocm5up2sqbmACEaZ5pjMoIYyeZTce6a7+2BzR2reRFuKGD3fqBh/vnnH+Z
foTVBVMZBDoPEaaQuk7PWqtsgFXHrFUv7AtMPvJKD9vWLm9K5riIepNqZSSYh7CBhCheSIGMch4E
Tq9v5LajXsww50OaG9HoCTCdYfZdmkNLNn8M8ZccfetC4Jj6l3vqYos5FNps1qEwYwBXAaud/mr4
8jOmx93aGZ3yDfVKLvaetzjmWHQEBJzVvIQHw9zl+mCFxh3RwWs0vJqDd30fNyG5GAX5VXVgDsFA
wLfcLuh64TKQ/fIhstvvEcRE1Z1myXvhh7Hn9w+2D8HFJnMIpqUWk6afwoM25FbcnkVu2XL7ev1l
ga0HxHUIuR86TpxgUEI/0gI2LfSmd+SvSMVXG8jWA6Y0MvJ40jBRGPgGevomamuDTZYPzofajlaX
JTF3a0QiIRt64CppQxQCDtA3ie30NKOrIXqBPd5z7HE+EqG/ZxU2IvDUFBNdl/FMK7+Kl34XC1v4
2uwMi5rUEhvh+bpRTvD4A/vb12WeGVPqq+BwFB/IcpfwKubbpVHochmyIismRqF+X5ehDRB3qJDQ
U1XgAJHeWbwek4yv6gxgOMjc3MxtNEjtjMfIvb68DduqZsgYClGp6hRhH7RBlEj5LKO3G75UgxV9
q28Lh0pvFsf6hLR32OEh84SC8L4UOTvLNc18zg64uVlftMQ3H6W95FD0nPmQfOjPbbhbwNFN3+/l
R/hR8h5QfyZqv6+Z2W8tifWg0kA9k0Xg4WqdpI+sKf9R8YqZf/oO7CiSYgB6DJ0YVptMDpYpDkGI
f8h05NSp2yMum7xt/DMy/26EXUwcqN1UNECD14m1iF+Uxu3K0k6qoz5mznVv2dw48KhLwEsrWBhz
7dR6p6s6FAS8QdF2SSb5oYGjr7VHrTN4j9DtzbvYYm4cQV7aiJIAHno/ki1KGBLtiyNmA0/9m+pi
XvSmPXL523lGmavHTIWprlQBBW+vOCRv6FnvzGdLudcsSluqPfQW9wDSIPl7yke/H7B7iglmIpXF
v8uVJFVNLSdYp+bKu9atR7vwJF8CG+yUWNxe1vY3vNijW7AKor1kzFkohrQPQ3lpya7A4KgVP2sO
iDsA57AByv2oP6b/Hkh/XyfjOyoOSQ2OLJRmQP2lyUe10i15/H7dQamzX9tMxmmkOSH1MGNwodLE
p7EAGb7Cy9F5+8e4SBrVsRybueHpQAMC0z/+aKunPufcdRvQn9+3i0lI+iDuhKYoEDvAsh7ZxWNi
WPptDwd8hPwc4rLsFL740d3EjopPqfkgnems9MxDjG2Hl1/uwg4O6rNUGoU2GV7epJYcTU4lfp2a
bx0o6cam47xFOJ+PlTMqUlGqgdtAIpHID/oYn7VR5tw6PBP0OK7cPw/EVAbRduKr4o/Z+AFA03UP
3Hic//bh2KAfDnWYaFlmQDgUxTNMz+hfDLyMCxu3afcSWCWGmlVc7p3V8YB3vLXR/1+trdQzpeyz
yDzEWWgBXn2W1YVT49gOkBd3YKJHIEgNGIZBkUGKozbeyNKLkH1c30HeKphA0RRjtkyiOnqd8F7n
X4PKuf73Nz2agKlXNVRi/IExD4kk6p2Qm17dG05fKwcFYN+61J7UTLMWAQ/f6/Y2HmvwiJVBZkFj
GElBDVXDQ3aa/UoGFqrYC6ilCu/k03RlKNbwqqibMWplkQmDwti3Zavk0NGIW6rZbolys+uEb5Ue
cTaTZ4mJhmKWJkneyfmhHR1UbvexfmqDxSmXhRMaNgrudBeRoyJNxmQVy2wajLoUEzqoScuTP0Pi
WTukKE+mTsF97m4v62KMOUnASQdNVJimpxhnowGblpp5dXdQIUFx3Tk2z9NqVcx5CvsmV1BYCg4S
UtFSjD5baJ2Ji/Fy3cy/+OBlQXTBq9AAeQEQwqRUKM7ODu2LCqRh4KgPIDEFx9146J55Imfbp+xi
kHFBqTKnVhEJoLnNhzydBgXRT4sdrXwX5U/O4uhD4Y9bX4UYo24AYWfqzOICKVoKpNmQBbvvHIoI
wsybU+XWPwqlrcejBtioUMAXVwaZxYWlPAS1KAFvDJXexTH3VPXeeFr8EaMJg9sALGr+57bw7yaZ
gzYlJSa/QZ/i15Vdy+caiCddfry+kZvOiAxUURDDkeAzOUdVzkMh5BAszZMqseolcMxEBqagz56v
G9oM8RdDbC2kbZds6vHPQVUATWje9SrkBd1Nn0CUAPJFJqLI4gV7WVKqWsA9rwDU9IOOdkf70O18
6D4AKgCaGR7jxnaAWlmkBaDVEYtqQxpqQY39KLbIbFNakeCA+bZ2B8oqR3C4zSreEuXfDRpSIRiS
kMLgadr/Q22GE43yCy3aGre8THDTOzRVBx8sDhphqy8VtNbHNACRmzrf9eUJpG1GtL/uF5tBY2WC
Cbt92INSoBkCJEinoP66IKNtVbAeueV/16fBcaJ83KYmQTfzp4DH6mP1VZFXRVrDPfKbQfb04a3j
YYy2Y+7KBnNkpVwhWlB3CSCrIdpNYEfJXcV0MAxxP0AFRPZKyeYh3TaGj39fGHOGg5kM4tTUhjfs
lX20M53whfgQetjrO3I23dqVwSoIODSUcWUHjAqFzePkoMv6Ixpfls2OSYAGHOCJFhWlDnZU9WYU
PaLeoalhSR2xxOBw3Wc2oHe/rZglXgbou9QmXc0Pw2uFlkkMrWHdrh3dRYeakvnsOPY2z8Fqfcyx
6+NabqPFTHCVTk7q5bfKT5oTczfdi/vx0EaWcODeOPSPXttUGgtW/lovVdAYGngx6JwpJRIEePdE
HFqemz1DtK+vcTM+r5bInENNqcUok4ERNqUfE9Sr1ZJz0Hl7SP9/tZwxKDU1VtFzyhvQPY/lk1Q+
YlDs/2iFyQuaIZ/mvMWmLUJuZeSs1B98NcM/6/q/ux+TC5CIlGksYymdMzjEbu3pWHiUOWT2eDo+
vF1jAsqyKHk11sgBquINTzxHlZ+ahTcfu/2AXX18JoLM/bS0YwrQZ3FCo3WnHvN3M7sxbWJR6kVR
sjEmmEdW5nJLYRy3Y9OCCNNbQ6NRt/OWvQC2TsnL7eqo7ua9SrkSXN4tQB3gyqliGyUDRlvzyjRQ
ga7BzWuCQAjKUFKBsXueMMPmzXbZVBYrOYaFpoxxkPg1tKiiBLQPlbbP5rOmPWjz5/XTywnA7EXd
9G2YRyU+4DSaACJ9jxYkc2PkSNH3tPfq0rtu7mfV99ouMtECdCQimUYZhLJzb4ADSW6WHZqTwX4u
wyn25KAXNCcHUrR0+2YEXYue6Kgfm1JsCBYJktHWMvOZNIHxlUSJbJddVzmDqoh3sQjKakfI0vQ4
pYH0LY0WsXaM0RjupGowvuSD0haWIDd9YEkjIVAehJQVwDptJr8JRpOIKLvX3TehFJTGViQ1O05a
EejoNQ9TYhdTnwaWJha1BB74ANXW6zuz7V6Ub0sFvwhaLL9HuUBe8joqcRcHzakZb+PJL8oXKfnL
RONih4lzXRXVkTCIGu78wNXs7BxijEzdEaiOEg/Yt1sefmfbwy4GmZhXiUSpJyVJfakfrSZ5MvPv
mWRJA9htZ8xQcQHOm5nuT+KyfzaSCXy1ki+kI8ALSY/9bnEKpDPVh3weMJsnW8LfYLJoTL+sjwmB
QF+ReTR0g4rV3VOaSmE3QDtF3FPQG4TaONctZztZPsJ0UAqpJyTwiH67KKEFtIIlmG8Lbt6+VeyW
VyX/lxD/a30sG2Ham0LdNSlYYN385acuF7RU0CVWsczqBYqQVnkOdrzcdEP497dtVZnMaSq6OlMi
ZE5Dt5vR+FbuwJsWSsdmJJZq+kpqzTInOG2/ygzML+gqEcF5y5wNcFa0pI1GATVydIzhOKkLZuR7
rBF1WFB7XT/xP5Frf8TClTnmZERSocQNXaIK9vOTuS/d7Avk/ujNCe53Do57M76sjDHHooqkSi0r
GKvlwdKgf5PcgmPFEktOis2zwxwHEfozCQS3DQ9sKm6jgmCiwJJm5RQi4l7fQI4pNgVQ4JmDnOCe
zBcvKF05+ViIH6h/U3W7bBx773cG5eZoUjDRVpOrL9Vtn2PeV+ANMm93uFd2GIfvunEJVKODhDx4
8qlcLuQVfGh0HDpL8kXk1SABN53oxEM8bZ+0lWEaUFf5NeZbGsDm+sQnY28J4ZHM75rwqjaqhfZw
KUWWTuKzrHG2dfvFuzLLZAJGnvb6XBlgMPikNUbJm4dd9qU1LaDXX2tkxFDwmFSOy/COOHvNVpOW
i/OI6095JC4t/+U44tqjvJcBW+Bt7WaOuloiE0/GPpyLAGRX4IJ7UJoHk8fRwfv7TADp5Qko0h5/
fynOZfwZ5Ly+OvW5KxGKMEFj6dt6KKaMzmUve3FXOAEaVT+T+85tEIc5sYO3HiZ2SKG26Po8ZYc6
7/yhyG5qMeaEQZ7bsfenbJaKpNU65ZYK3quD6hHBmkIriKAzGWEqyHSKZwDyrkcqrlWm3gcypFDQ
6lQ4gOLtdX5pbWRdu+KINp/kAzT9bDzw0i6ep7MXaBSG4tQtZY66s7SnvHzpTXUcfFoFQLbP09Lc
fG5eXF1lgkgJuJopzAgi/XIjRK5kfgHwnLOJ9G9c8UYW/aAOgdjVBDb0whpMaGzQK5Pc4dOl/T9U
/3ueUNe/RGUTGBZVgsAVC7eKoL63SDLumG6fHCqg8WS82stncxcfCMpGjVXsqP4Od2Rkez8vdpnn
gJYV2SyrAPeOqkXe+934MmpWi8xr8OLSinu3fFLt/JHXDNzuVhgXu0zIag01M8Ic2Xran/r4mxD1
LlDVVhW95PWjpp40/aAKrhhJVinsovgzW2zZ5JFbbseBy49g4hroMyGmMqMeP+zF2RpKC9hVvO47
y5Cs6Hb6KlvpX8bqi00m1KUhmRZdbnH9ksRSxOfWdK+7L/3Rf3rvxQAT3ECFQrSkQYFJFd7VelfN
H1NrCVCMWfbXDf3Lhf7LEjvBXCbmJBZzjEoFCd9io7HMtjxPXemZyfhjagC+NEJPI+MXQ0i+cWxz
/JadbV7QpOlJP0UgqxUzS9zpx/Z7WFuas9j9KTo2vvzFyC3eo2g7E7ysmMmdilmsDEHqQn8qBWeM
oUt1q+XRfk45SJt/SdkvhpgwFxpqOqEXQJO0+kVxoBbuxXdUnqWweVxYvDXRQ7JKy6RUq7pYow8g
8llJlqI/TilIdHjOQt3uiluaTKBpRvD1qCoCnPooSP9A5xz9VrmFynvn66iOtygcUyHQ9DGV7OAr
x1+2Y/plQ+kurFZpaCSYVNqqnPYz2HRKdyjRHB1A6K/sZq8YdlxMG+ccmkxwUSpxCCJURn3hOEMI
D5030FvdFF+Ko+L+5AcB50xl878nL7SabITR6gZAbLR4YsPuZCv51tqSFz4Ptu72TyUFQuPEOhNv
cHNzhzGOL+MJbwA4yJyN0JyDSqJkjCgm0v4DdJLt+GawwedDYbOV3XvXv+lmCFgZZM5IINWjIC1I
sYX4BPInq1Yflvb9uo3tqsTKCHM6MPYXNqRWs0NqKaYlnNW9emrdySOHChVg9Ahe+jPoUHccs5sJ
salpoB5G91Zns8cyR/6RGsgeIwkzN5QKVTuYoEY7QEfbSfe8/tEGZSj4LUVREiWCxqPM+syYDOGS
Qr37MPvp1/wIFgxKuqfdCyh64820JyAdNJzJrzBFej9/5q/ZrbQrH/mTVVsfdf1DmNur7Eap6tKw
B2f2KYUUFmTbeCqVW5HoYkJhKe1msVOGZMBjQ4BwczDu5AgsI9G7Hv4oW3TKzpjz5HzNraOxtshk
5YqeLSQqA+GgoFRIm+JUT6QBsy3GdMFry03qtkL62h5zFNVFULQsHWk3cHB0AEGS1NYqK0Y3CPJi
spOfQ2cQLKPlk8hf/36KyBzKMG97yKcg+0ja13FykRCEPKb1zVx5vTzmTDaaoEZjKiSH5LS8QreN
pspFBMYWfYeHjhHuKGEwRkzQD7LDj+vfkrc++v+reyQr9EnsVbwNQuM2zL0aqMlBs/9vNpi7qpMz
XYS0cgr81XxKYtMxY/NelkuOGbpN7I283kbmguqlYNASDQWnYagPgw7S6shwrq/kJwDumg3mLoqy
OMBtNKGqiRZxfKwAnrXjo+TJUIE8z88J5sMmnwqadqizHnUBYOFQsFFq5j04qKFrP4SJK8qCgaMZ
BIz+/yPty3bk1pUgv0iAJGp91VIlVVf1vtkvgtuL9n3X10+wfeeUmpaLM21c4OACBipbZGaSzIyM
kAKcR6XhLvVtFp7qPrZaaV9mnIoGJ8ewc8uq2mdJQrCFi2kSq4SUqdaDbTfqo9DG9C+QiaWjh4Ez
EIljefNWvtpWdo650UAx3QlBBJ3u4Hoe1CtpmtEm1etDOQq3faEdWqn1x9ywSF/wAPWb1YC1dSb1
kL4TqknoqNY7nZ+JXeOL5usYkVd2sjfw5kQ5LvwOw1hFo5kTkLguseA39aNhdJZWvVx2YE64v9db
VgakMM3SskW4jxh2VSYrK37oGed44GTr9/vcykYTKvkcjx0q2UCzR2g4KB24D8O3Ojety1+zeZtZ
7w6TWeYpV4gq1KInf+0jO3oEHbgNkrzCLr9rEjpzOW4WmsufrZfptl8Iv/eUvvpGJVXAbj1iHUkP
batqJ70JFjUd7lP0k3qgIs1968g7CMQCkzbfDZmdfeXlAN5CM8mokerKCGIEZTZYUuQWcmwn46kW
XjmrzMk171QWq4+NikknAq2IoYm8r93MH6E6FN9J99OL5lCyiMGNrqp9/ca7NnK8lR1hXsJ2ERMK
+0jD5S2VBWsZ5ytVGT8B+1x50Tvca/V9elOpmQyF1kOfPqvldZVcxTzQHe9LmDQyFqZRyQVIoeuq
cWTpJGY4KsLPPFnWH8JcVopSrdGmFzK/QDcAXokqH2aXH9Lj4L6Pbl7zYGibb7O1RebqooXlPJdF
IHikeEyOwJq+Y54hoJKPYAM9TPbvGPz/n21fX+/Bgvzx1qIIXaM0WQc0hILJ9kB3GvN1iJ85fk+X
60KQy0x2IQCgqfpiRoektPSb5AclfBdc8jUvrcVVPIhgcjIn77RhEZOJsBgCkOpQFZkt7VDsIqcQ
UQOiIIPlVJ14fZatJ/1695gEIsSigP5mER4yKXfmxRoqqEbqsk1IaWXcMYbNYv7aHHNnUVJNIIaK
XRttY784qWuMVufVAMcHVnE3XqFEyruv0ZfIhS1kcZL50k2SmNc5xl+XnewS750G0W28e3JlAryh
faclGuFWvmo9AlHTf/MgFjY5RGFizhmKRNUrOAvRGkdE+uFRfW+N8/tmnCzDUgmqpK6jAsP1B9Dh
OlX6KmL2hQtd40QFYZLMUlcYbMwGytBNUZKgLLpuEvt35Sm+6T1IKHFWkXPOESbJFHlU12EVBBB5
7t3oB4Hn5E/VS+FFBth9AzCixA8GGDU/t3sAYkMcmKAGxNjNolme4gx2xUPnB3vJyRzBrTyg2yMP
qNfa4sU//cE/vBWjzFSYQ6IZ7mNaE4d5GEXMM/t9SU6m1h4wR7W7vJibF/mVCebpPiTSUicL+hTy
PtiXh3wPbsYjX3Jh88qwMsOcd0DuznVIm/JyL9sipEaJ3hEr0nun0sNrgWAKPol4L4XNS9nKKOOZ
shJEQBwMko/j6GZw0Py4Qgm9s6BdP1h8/rhNUDTYtf/bLsY/BLmva2Msm3cyp3GxaVsttaeDupds
SK/z45trkTn31LCqUbBE7z+BWIeE0t1yBf2Rg/Zd2yVu72nuZWfh2mNOQElX2iXsh8RXLfNmcgB7
20U3Cop22s54+ZSAEbx+taLME17u1TYhcdX46oN+oxwEa7yuT9rtdB88qIfxWN7EVJKE09rmRR1z
ClZxkmdVg9aL1B7avrTm6fnyMvIMMOdep3SpUmpd5ufFAQIKaJvzED3bF4f/Fk5na4AypCPnvgWi
Ybyj9EJ0EKfxJBwzlFXic/W4lTUmiZhFvcSmMiXAfGNWOU09QQq9Wn8mmJ8WYyjVQFmjT+dDmwsv
s6rso7nxtCE6in1oTYphdUKx/5cl1lk1jHgo9HhI6REhnNrpuhd4Z8Hl3KKzdUCD5CCA1Qq8fWwq
IJ++j0B0kJgjrvjCe/dw4g7Q3o8HQVfnShb2yNLCVWdaxl5xF1xX2t0Q4cCjsr+8m+DmEbvaUSax
CCNBkXMOTC+qpBdFGI5CPlwlo7RXJuUft4rJKe0A/bVSMwNfqO4yCON04+NlX+CuHpNFirqchdGE
e/7WxwWO9aXyYvv3HIfGfQRdDm9gHT5uVqXLgqr0anKYs18awnuod//4QUwCISbEKdNclZEW8+fi
UbFBbLRXFxRVnO4ZY2++GTuXTW7eJM/+wNb7hHysQjLgm4LZA+o4EY5RyvGDbRO6bEiYHySmwSxb
2UdB3ong5NDHq5o8APli5lyo6LZfn40wK1cMHXJOWlAYymjjVVMdO5+qdkn3qT87uSPczU4H8rXL
q7f9LIbW+P++jb3IyWHRQJEJfHrBE03HBVBE42gnL/ppcAOrseOHGeK+nyljrIwyWRmqhqRXJNz+
obRiF52tg9Ny4KUmGjt/XlHPX8Zc7IRYJ40pSrrfYYZ/ABwiu5KS16x/C9sHziLyTDHXubiaGyGV
MN2snMSDiGUkTv8zf2quACD6Kn+nsPTqiQiW/Kn7wPkTmeRbKXUkLZMR+MQ85Okt6Tn7tJkvZPDQ
QIvelBX2UViVclNOJXwyIj8UqB6LGucizDPA7FE1iYSEJkETRLufQTpTcyJ3O8GuvoDZGSlLlNSM
0WnBxXBXOPXPdB8cl30HiBzmEEE5c89xBfqDf3jdyiCzJR2Zl7TRSXLIjsJ3ylU7WMs+9Q08xDKX
T7q+CVcxV/aY41BeNIhHz1KN9jEYTV8poH0Cj5yQWbL3uSLByhhzIAqTRDKQGlI/n3CvR9kHwIq9
dlS6fXSfXDV73kNpM/OuDNLAW9U7BTWR5DAIw4NenWbcaIJDxKVP5e0Yk93bMSlJPyAZLQ/iAXUC
fJPpGqAAs+Vd5hZ73tgez+eZRG8qmbmkMyhoc6hhh/m3YuE4PccAC5qXyThUKAZgl0qoqEpPi8Ht
NW0eVud9YRHzbVzkSTAmup+9Cg+iDS1cCBnlJ3KfHoVTDtxi6mT76cvl2NrMsiujTLIAwXamDKEO
lYYU5GyJHdfHSu7d3PS7/39KfLzuVqaYtDHEaSRWcQ15P1W1zazaN0Pod0XMya8c92bZBOOh0zop
wAWz0Z4a0VH6R407RclbNSZBKII44WSSQ39WrQZaJOIJI9FgSVS/ag/RtQRpocSNb+LOkjm5nZea
WF2BWDLiJde1wNdizVL7Z2O+q5aHIp+tunb1FvxRpZflvVUuvCcQLwLYtJFrQiWmOoijTqL99TeI
Dz19QD7+nzTLeeaYDBKWURFVgoyewviS1W+L4F12fJ6bMBkjWMoCY8V66hPpFxSor/M59avUiK3L
ZjiewiKfZCkH9DGUoA9WJJaslRZEPGb1e5Z7Gg90Tf/iC6ckO3EWZugyBSNGe0WKAxr2QvDSzful
vZeMwh7kH+LAe5jQ5HDJIpM8ZnWZ60oGYrbbLa+Uq7rz9K8U9oibtcMLOrrhfxpTIDYNHj8Rk4Mf
j61WMduoSMP8oDRHZczsdBl2arPrQDZckMOUh87lndtGHkBN7v8aZIIcs5e1lGMAwZdRt9SXXdTk
YP41WsNSWncYvxTdsZ/vLxvd9vqzTeYyIJI5WUDQgQ5Q/Ww0h4j3ltx2x/PvM0HcZeaYgGAsBJo6
t8BC4vSzvoPsqqc0k1tBCOPy5/zlqni2x0RxDAmstNWKiRKaW91jAXoO9WSAAREak5CM4IF/txEB
qz1jolqudaAoayiWaKf8Wd8VN9Jbuh9v9dPkQhIRvXjjis8bdHnTDLb6lqRCWC8FThyp+JLmX0LZ
vbyKm4QjeCr8zxMNkXnaoaYtKUUD5XFx37sTGBDqfXeVn3RX3Q+2cRtjbja+pdTw2VNiz4eat6zb
ufJsn4nzVjUzkEmUQMElu664zdsrQeBE23byOptgLgexHMZ9N0L7V8iFmyYZHTMgJ60LHzKCwWAl
bSxVGA5Bn/DCnLd59N9Xt+G4BIybdGPih8uNFt8OMW9gb/sqfP4yJo3omZE1EE9G4cE10ESSvHSf
vNUATlCGpPKF1xvfrgWvnIVNIUKZl6B4pKVKSpYR2UDEeXTopsQAE288lpMkDZFJKLFRKQTsHOlB
LyHgvSR2V39TkaDDn5XyaqZXmboDt9DleLicxKCy/XHLsr4vs6LMokMcuBOESBcMNumpN8+/mizj
ZTCe7zMZpTMwPdVoVQqkfbA3Uzv9GlBaGKv0NaqlB97oJ/BALf9olq3A5aUplrPSRChidsf0Kj0A
a+8pN/WRzlQHtnISfF4RmBOCLNJuEIQwl3REOQguLbHqraXF3HrqxOlpaG6L0RNb3vnAWdx3X14F
Xx0lk1TXkPOQF0+NjrU4WbLKw7xzAvD9jFoZCQUito2MsagedCvijLY1ZYlS3UU6UN5vwSE8IA4n
p7Awu6FWUiEvOsmL/Px6OmIIay88kzuKB4M6gmc66cvliPhL0OuqYcoyGscGk6HzcDTatsLeAb4R
X6ceuKiuxVvyVQf3ZXfijSpsf9/ZGpOsl76pUAnELAhmnpXkVlGfL3/Otieef5/JyQOJckNvsWPy
nux6zBpLe2Evg5z9spltRIp8tsOk5plEao8Xae5DesSAV4QuGsbVVb+TItsAHfWMSOPxX28nr7NN
Jj1rWlik2pjj5VTD8+ocgjwYUjevwy60apHzFqY/9sedmegYTJQUQ5EM5uKwREW7pDJmA5Apk+I0
iSe5dE1e4ti+5a3MMN4XLflYihQlXxEQ8ip27kqiVXniTZ3b4LZ3zFve5Npm4lhZZDxQhyqCWUS4
J0fG0xjpVqFdJaTmJeHNzLGywvhhAvKiqNBJfCAP2r69pkoxqDzetcfIS9yQyzWxIQqGCokiUd53
WZZVhTlrcMkTjaTvA8DL6+e+tvVdft9a9U9KZjB/nx31WXzFBAnGONXR6nlfuxnVZ+vsU7UuhSHr
TXQdh/xY5K2ng1LINL+lxZPUCIArlvaCAXALFR6vmL6SVDmURN/Hw+ReDsvNvV39HYzTBiSf5LBB
MzerDDsPD+kChBhPPHE79ldWGJ8VBF2Rg0zr/AETdGFjxW6EgYt2R9Eb4818ZYTWp67RCkQKTNHU
RJPtUldKMDexhiJlY9wIlZNgQDjod5cXbzsWwbksqqJmmorI5DQDpdBgiNsQ32Xs52e0jj0TePUe
ejLv83lcNMD2dp0NMgktKCYIgJVFDnK2wjfAg9ieglvli+K3DmW5qUJbTz4HlVp9Jc2yqzOdtIYw
K0IieFNWHlVoKTw1etQ9ctZyOyLOn8ZcNCOIqIV1YSa+cap8BT1/NbSyNwV3d6oAJmKw+nrh3B14
q8mkgCntOrM2UMRJ59JtlMBuiWahWGVf/rTNU+i8fuz1UjeSstQlAzzFwtEMnnRzsaoGBUUxt8AN
7lw2tn07WVljIro1gqntQ8zkjofBodxSVEMUy3ik1Fk8+dB3WPgfh97KGhPZc6ZkSduhVD/sosf8
ujmGXoookG8NjIthalQCWWxny17vlZ52/6lOxMo6czK1pa42bWcKfix9MYcfLY/hafNIX/0+9dmV
50tm0arlAOa5qqusarmXsmczuO65YU1X6dIqsnnE0PVYWjCyLd0sO33Xnpo3PQXZh4IeH6bEeNzL
vM9isohC2t4oRVwhlHqXl7mlFpPVJjtJ4OkfbJeIVgvIpA6hVttIMjD0Lj1I341D6oHqE6MbxqP4
Q/8aXScAdiP3z1wswuZlYmWXSSZi2hJowJngbN0Nu+TxN5lw8Sb3lnGjoRTQlryw460pk0sGI6m7
Ke9Cv3hN/MEBtM2lVBiTFTjaUczQiit32Z5bgOBkTXZsQ1CGygQGQfDHA4qmiUXDvfMoVziYuw00
NAV/+fJvGYad4ei7YO4MSkXdOOSVdojx+NmPeJ9jbvKGd45v4zvOW/k+HrSKQXmo2yhtIsBjJmue
7fwbHdkMD8pjhDYMseQHdS8cokPJC0rO4cDy84fxEstlD7LDWtyX9S14Fq1Z+cZZSp4RJsEkul5M
ooSpm9FOv2GKsgeNSLHrrubeSmZXeSXu6IHGkVf5/suF7L/Dlh3qCM14SVU1xCHRWPKv5kdtU4p5
6Q7o1tfk/b4tfOZ1tNpGJufoRVRUVYxjKcjcJrwq2qtSeSYdJwx568nkm6DD+8SgBKhdcCOplaUZ
OyP3OJvGCXWZSS5FGPSNSrO1iEKclXu5SwXGqJqfCegCOZhgZwA9Oo8Wk/dtTIYRejVUO4IbbTbv
hOXYy9cE7ZjL38axwc5wdBqATWYcFf4CPv4iBpoUvDpizLkQSXSFLpx3LCwnwkQReo6gmah6W/0e
7EW3Bc4ucmR/vhFva0ezstgu3HQX3nxqCPvsh+zcRrRMlRyJ0FYI04dgccOgw3yr+4lVVCWoz4E4
FC8Q5loSQBtZmvMcmluxgknZ0DajzFMmXrtzO4pXdpjsAVRfaaYjhqbCZ0DfcpvOvBhIibf9TrPw
jhtAiAKu3Msft33BXFmlPrRKyIDrgDwnwJguVUmMbALpx8GiTZ/C7d946X/zfFsZY9LGINTGlMhI
G5WWWlJQWon+KWdcmWByRkIWoOA7VNXnuwLDZ758px3UI9WzhE5tcDS/Rc/FM+WWV0KLO9S3eVFZ
GWdyCSnHPhVKcISomS3cDD6NA9OtXLFxAot2dj91rK0MsllET0S9NyfZLxOvGm6r9igln3lW/Wfi
D4C8IMuhKs5wEKP4Mc/IkT9qgbNp9K/8I4GsTDCPnKULiBhWKEkp7Xei5pYAYClIVVDSro2dLDlq
zHWTzay/Msm8dCaphaqHQGH/dnAX/aDM6MlN9tY64nfKc5buin39Mu85wXbZ///AwktCExcQNkFr
Amp6+i51SzsHuWF+XIB7QbuAy927XRdbfSeTVEg9jdCMh8VhNxx1C3QujR/BK1NM8N3CMhSKSr99
BAmDa3KHCLdvexCykmTTBJ+MzrjnpOnhUApafDBOpfVVsSFEcxPvy6O5f79eOryn0F+y2X8GWV0V
08BFD7do4CshOkJhFc3VKFkthIcLQOcwSHV5QzcdFxIdEEDVVIpJ/Zg843qI4z4qoAgSDzE4/FHk
KJVl14LGNOwxxj/l10nSWvnEAxNvOtLKMHMmGSAeWZoFyMdI/pnqx6XiBP32zq0MMH5Ti1nYtgJQ
iJkP3kMb+JQXcKrAT6Ed4MxeYkdH8/HyYm7X31Y2maNoKeLSMKYaB+CvztEO4z7/Oek4Iix1LzqN
3UNuhZc/tw/dlU3mRJKGJm+igfymJSFgqYgiK/5ZvRDocyRWlloBHtRcvCJNaH8kvJVV5pDKAyAh
4kGE/NTeQB6gpG75O1NNYfO+cPMOuDLFHElJiY5JlkMrbErA/TF0h6wVnYyrn8l1GCbUtcwwxHZE
1zUzLUzepNf6Lv5KSbvv9afcTxWA3aoTn+Ps8uf9ASAph7ohZZNhMrq4lZfHonlThC8cv+TZYI6n
sFmmvlpGsBwAskgnxJz4lAW2Jtv0XkZrw9lJJfxeqHjRSyAe9jG7yKOegyIU4BjVGiDlgkvuPn+P
Ph4+7C+Rp2Ig0ySmJL1v7uoSaBS6rEkxeqCRT4BGiw+pHb1QER7RyXfhA7frtb2iZ3tM1I0iCOUz
SA+gzpFeV48KCPG6K/V6uiMQls2dCsgA7f7yLm5nTAOPZBOnkfr+iFl9ojipIQZa0KKJzJt53jf5
w+Xf/8sang0wAaBHxNDEZoj9btc5eO3bmPB2hivwUB56v7wxOLMW28U47T97bK1IKjVIlC3l7Mtf
oUBMoU3Vg+DKt8s9Yvy5us5cAAmfeAh4zjKy1SIoHleNSTCenKfxlRCnTitkd5dXcvtQPX8Y4/ZD
F061REf4lH0MjZUY4wq0yMerBv8l9Z/tMGdoVpqCkaCPjXYPLa0Tx3wrbcFVXdD/O+rP6I6HMv1L
jjxbZA5Vxcx7bZgKKsYDIj0IigNdKicOBgX7HaWfHL1K8Epjx6sr8jaNhuPK9/VijuqeCmJEws0c
3dafGtNduSITzooujekAymK/hbJrOYALjRO82yUGHY1dWNFwz2IspEhZ4iSiWkIHEweAIVuXKthN
GE6cbCooV/1qvnV2vCM/Ljsj1zJzVAdCXYtBEMUHBdwNHfZKNvSjkI2LdBvNWqntQO8zPupdOBJL
Wjp08EW9+CKWWbPHAY9yvAiVmJ9VU4iCZcqJER6noEoFq+naBeO+mvCsBNVcPF7+szcT7Gq9mFPf
kJJ8SqCBchgXXxl9WdhxybE3w3Rlgsl3WltKbZzhVBTl0hLnfdwYVoU59/KqmOy4iC2zcP/po9hy
Fu68XZHVUXhocZEvxB2aRVb6KcE28/xdbDVLaSFM3w9AtwuejgbDXrDKO/NaccrImZ33pMp7FdJE
88dtcGWRSXh9k0htqMi060Yr8PVewJuQ8mDRVim/ZrB9Uq3s/ZH4cmjfhWiUgo12QL2u2hm30Ut4
TKCtUjryG4+cg2uQzXuDOhGQw6OTspsc49BijDTciz7GwgBNymzpy7/5CZPuqlwbYyJqqT8ML7rg
tCJm5ytOAXz7Yb1aRCYjDTrYD0T8D02+zJ/d1MscLbGo+Dn4yXdaZGm4PlFGYdWpXcJ7eG4fXivz
TFrqgijQiYr32XPjhNdUzGICbCj1AcuzIzewnctLSr/mkosy+UTO9WIU9UzwpMbrxmut94X6uuRy
BfAigckpgmTkXa2OhoeBPmBGc9RH0lPyRrXd6h301jl3KE6WZCfT8jkaq1yOAVJCfzbJ7oTyZ/Ap
nOZ5o9jRtClMIwyyCoFvJA9wRm2+Lcp/y4usetsyioY201Xronsle4Num4ne4WUH+EsM0zE0XGM1
+d0h13eIYB6WscMJrJ0ojUMJgsKdicO3PVIGleLEq3Bs3291XNYNgyiKyuIyZbXoGzzsKPIhvC/v
CyfbDVfirf60gCZUtvIbUFhe8RAQ2wUkIH2IpkMWTWeRvDXRywravMAs95Z6Q6Er9GkyqFABoJqo
PBwlzXx/xNXKHJP6izZJQIiYZn6W7dq0dMdK4kTu9jquTDDZvuoKQdahjesDgEZ6NF0tstPsZEfw
gnViH5M5BRicIRy243GIbSeplWkm74eyltXQUs78yJ/tBS8UU7TKvWmPEExUjtlXk1vv3LyUrCwy
qV8ZurgI4TZ+Kd/lauIY6v0s/upFRyMnUkCbb+bExWZiXBlkjgFNTAMcBAjvfHwa0KiBVAdprUh+
uRx+m5kKoYfBd1ByiyqTGMtRTuaUAsyz+XaoD6PwtRq9z5jQCGTIRKIpbGc+HQM5bAs18NMJN1kJ
XDOTW4uLfdnK5npBCl1RNF0HsJbZICJWczskUQY6XBDa5Huzua7i21lKOfuyGVgrO8y+qHHVamYT
0rrQzzz4GY03l79je0PO38Gcv30CaR0twB2q6PZdeCTzTa9y7oU8E8yZO5ppMiJu00Mj4sCFrMb3
NPrHr2DcKuqHZhnlEjLEcnkyRv1qCTs7gBjl5cXibAYLjx2DQAtJqhmemg9WIMWWHH+5bGEz7s/b
/ccA51CU3QS2NH+OX6YBUJ3+qtRwH9J9MSeOAchoFfGmk+gW/5G7VzaZ3J2TIAzEfg7eScza69xV
3yhBCoAXe5CjHHNnfFH9jEs9yXELVvfIKMd2WUzsWREWVqI8R9ro5iIvfnhWmNQN5GaPMYUWC9p8
0+XHKnzAhPvlPdsuh6wWkP4NqysFGDzKqBUxkI0RteRY4KxNnO5qxIR7anUupafH7bmyeDBD3qex
qcHQ4z5IR6QggMOVp2XurDHkljjpscp4B3qlRDJETZWIzAqZGRlZtCROoX7o/hYFbU/RDsXAPcQW
neonT8hs6372wR4TyvOoz3IzdxA9vZkPdPQjQh9fvCF70PSgLsL7vo1FXJtjQ1qu574x+wKyFGF0
larjfYZlFMLK4fgIDaILy8gGdkXkOjIqUMwlfvFINcXEmx60p1RFJDtlHI/kfRQT0WYftH28DGhA
qa86avrDU8Fj9N9IhR/WjbrNyudJthBdaBC9xrBYsgyVnYGT0zdO2A8WmMhVVDVu60IU/bBwl06w
q9kmzXXZaZwTlrdY9N9XX2LWlbqISjP7lfZtUGMnboXdIHGMbOTYDx/DxKqJBDuJOp65pthrdp+L
fjGEmQXcvBOOiRcoAXdyZaM398Ekc7IvcdsXodRBqfF9XhhFxivRF3foHz/xgugdK37Ju5kjXg/U
KjPmMD4sNQh+PSWbzfpqaqoo3gfdUO4TtTZkWjZMaA1PWUYL2o4ASJjLnE7/GmpMBsnSHE88FXdn
Ov0aHFRv8OQbcReiCBW5POpIzsZqtPe18p6pGeNukYHFltCyv0Eqmbx+CQyvrOPcwbI8dRJgr5eT
yYbHYr4P3XoAxmTVZGGSqPYXhql2gh/pXit5UvG8TI//ZoLxV00F6acM/sFDWj2PmJVMjjP5xD59
+AzGQcVMHbJQA9yOEioKVmRPoDL9Tj0UX7b/t+9hHHQ0y14UCMFgK44SQBzk1pnFt8s2tohZ8EHo
BoKaAg8Pdii5lXq5Vmagwop3YmQk+fzV6FHzoRScvC/aeg9/sMa4eTiKg2LEEaj/CkveLxgs3xEn
2sWn5b7+jle+DugzeOa4T9Nt7/vvK9m5EaI385SC1hrMaC/mdKymr1X04/JKKn8elutPY4sXBQF/
j1aVgZdDyZa0vzpeI2mrPPLBgvwxbE1RD0HYMONNgg4W1asOf2qPVEisgYxpr3MClucZ75eeVZYI
8wENuiBOIX5HB/LBe/4lPlJi/NApXy6vHW976NquTPVaKZCUyonmXWLVlKIv8hqB80EbzxQsn2FI
ePyKssryYs9dUaYVpJ1/07/tOm/c0eYVr6q0VXj5YIc5m5dkiZa6nQIvfl52XQCBDcjcWSlI413a
059OVc3V1dlewPO3MakvieawDCTElTADtyeWFnhrPXFMOc8unhkm+7XKTGq9EgGKiL9Wyte2O0S8
5dsOo/OXMElPjee0zBIJM7nVI6UllVXOFW3TAMbNARlTFNFkC7ZESJeqlWvBrwxP16+n7h9/n7lk
JoEkdu2sJv4yvWTpSVo4p8LWYwODmOcPYIIl7ZM+qIg+AZkyuvpu0vahqzkAsh8q9Fp+YgiId1Wi
28rclGAR1WAFNNe6xj6nemUpiSEUtR/0EEwTf2bCiG4j5FQADQh+XU4F21luZYw5Iuow6qesk1PU
uivf3GU39bTvMMCFR/0NtEQXHk8/dagLH8c+ppIii8I5SgRfzb8k6aNcxfi2U5yKVqO8tOHTJz5P
QvpBHV/DfwwmUhVpCidFwlMx80Mv2+UnU/YqvLcpRHIa7ZwHQdtcz7VBJmaBnS9TpZdznBoUadEC
+WBe65glLJ305jMvYXNtjQnfySBNqWn4vN8yC6G7QGx7N4GW4L0dB47Ay+u5lZHW9hhvIT3BmEUO
cr4uqjzwyJUWqYFWVMF5ednQZtitLLHkuJmmil2YwC8pVh+ium73okEUmsqIg9nkOn27bG/LLdfm
GNxbWZtDS0KMM8WJeqcbX6oodcxxsYLSq8mx4XZ85I0wWNuj/746gpsyMEmY9ei9fA/vKXjXcMDs
IL6KDij6PzOLsHYTdqwjz0fUn0KMTS7Dgz7YNYl427WV5tffw2RJdW6CqWwAu5kgKhQ5/+PytE3d
Djzcb8HAemc66uPlTeM6CXXX1SpO6AYmQAZjqPx12cVoSyeOfDsdRoyfUvQCr7nP8X6TSSYxIJ/y
mGhgFAJpvumbeWxFmXv5m+hvsPlxvZBM/mjbOWkSMYshTJyfekNxiRS/angyRknvXzbF+xwmeQxq
tXR5L8RUbnUAJKz43vNYdXhfw+SLoR3nhkQjVHmhJBfqL01xrQaVFZWcahb9nb+vmsRyq6Vmb0wk
pxeyujkSFdS4FfSW675ZrHD4pYFsPYgbN1V5g0yXvw/DUR8dcCn6uKk7tFD7WrfK+loxf2hLY0UT
5/s2b7lnt8D/+2gIVcciA1SQgsJAqHEPrFVto/7ua8fGley8go67/ZlngoT+GxR5CQoJrL5A30bB
XJYpKKTyL2J6JVTfq2p32QW36uLITGcbTAT3+ty2RE1QRPjVuuW3CGMTxm3/hZJCdFS1FSQmvCvv
X47os026qausoeu9EowEft85md9hcKmkoxN42IH1jzu1tO0hZ2NMPOfZXM7yQuHv+uD14xuABXuN
6pEtCsdHtsP5bIkJ53DptVpVMG48YDJwMu4EbXRKsE9c3rEtlsEPO8aEdAgGw3LRhBAD6tIueI49
1Zte9OvwJD6AVi3DZHxyAG09+jV26BSpZTo8DMj2WQ3cAoDaREZ96+P+SYtKBvon+KQkdikkdp7c
6p1uiep+MjNHj3mctvQH/8wuZ4PMG6NZFlmOSiPxs2ODgcHd4glAgzS1TcmWQz495fZOnu0xhymk
mfsgVNLiHQEKmOFti1iv3oxjEGE+hLgACOO6zHuwb3vq2SoTilPWo5Iu5mjzgnZWTZ6anvhmed3x
yqF/ObXPhpj4y2bRCCMTWP/5Ttk30D2giUx+bFz1MOyzPY+p/y+582yPCUGQi9aTMHUBheThhQuu
Q0qMWUFTLrke/eqnyd3B7dvQ2SITikkkl8uYFqovN7sagyFS/+VyFPIMMEEINfNB6MmMlhSAeOW0
F8anywb+kpj/+wQWgLrUTaOX85T4cWOBNlr+NV/nT9lb9BI3jnlHu1IQLXZmHoSM44QsIlVVEjwx
Yg3X/uJ2ip1JX6y5fyUqZ+aLZ4ZJIVoKfl4U4pODIYjEVubZ1aDthJmr9NgkzY6zlpz8wYrhiVmN
Kkg6GL56kzwifWBQQt2nj3QMUnB4BF3v6e9CtmKF8EjeEsgcqQIKiZlP/OD0W+lJug98GbLEIbSn
69iSMKVe7OPOohyRvMIzb3mZVDJOIUlETMn7jREA+5Kj/2em7QBNqyl2k3TpOBmakzAJ/XtWJ7oy
RVJZ96ruafOp1+Sdml8FdcbZRp4RJo1kSahVY5GDBhDiAVM9uPnwGreyxXEWnhkmd4iSlAajXik+
5leV/ej+riEYt+KteFMeFxdkLD95+/WuRPyHzwB+qBmqoUvyezZYLaBqKh0UyyHXKB4WJ4KAr2wr
br4P95jn3pVOhzsmxdryCFk2/WRlltk3vA56OaiHyMdxkylf5fDbMO31iBPs2xe+lRlm51JJSPUC
CmToIsXfYo8e34qT/w8/zKvebR83K2vMBuqdVEvzgMoFmrfVkS5nchM4hTd/L31lB2YIrgYl/fsv
7R5zGoiKMYhRDPjoLAPKFu3n9E0FJ5jZvfVp+plb5vnr2FGstoKU4aKR2a/NyhqTK7ABWmXLMUL/
4AsfxE5eSdCPF4y81v28fNayHjxS5mjFuTzbshh6KjCr/4e061iOHFe2X8QIOtBs6apYpZJXS60N
o9WG3nt+/TvQ3JmiIE7hPt2NNopgFoBEZiLNORhReELTLI83YfPyrVbH+IViXsisQQbGcoUH7VB5
y1v41NcOASWT6KTOiMaPRx7WJ09jPgH29GKTlkOpAdBxcrpfZE97q3Q6GOF099VkhVwnsRk/rNbJ
RJiNmTdBkjagRjZuKv0VLpZjxXgC6EavDAqgztupF9BCTTkoZbd6wIKuZX/AGISBHurQkXkVb55E
xpYkaVKFi4bwVdQdPcVMQvK/rokxIzrqgWK4IG4V9p2jgNJoehueU7t2FpsyPcc3wi/OLm4GDqtj
YkyJ2gniPIFyzzcfMtkCi5IHalkXEQtlJYsdruniGBKZMSTIoYSdOdat39uLF+4ju3uof0/72wEF
AcUe7uub9OYX1/lwTo4NNWeQlYj5jNwhyM8ewZ+L94BuL9eTLdmIPW9M5wscaJj8/cfbsUFmkjX9
oqt1cViCO038hkxAqfDgpDlbyaL1DHWYheICUtTsanYlpz9pxA58NMY55Lq8ovFzdEeSXfLE60Tn
7SbzWI2JKrYTZkoPepE4euGARJ5jnTlGkg0wpyKTa7M0Un/RdyOprVo4iDyABJ4Mxn4Qw2gUrUKw
lan3DZIY0eQEHScu4B0RYzHGYOpy3RBGfygrSxEeI+Oxlm4L+TjpnPh0+8kroeFcRRHKVE3mIvdl
0upGTDANi/nbSbZkoISCBNiOcxv9BP/N4Nu2GpwlMlc5a7NsCYo6PMTfBofOFgNk6Xq61x6UQ4Hh
2/R5ebhsrLZP7G+BhE3BZiVslRLFrT8Bma0hsT2Kt9y6yXbAeBbC5FsJQBkVdH9mvlwrLmhDbJMc
w/TGUH5fXszl3SNsurUItWxZFh3pQXOX9aAfjX5eFvAvGoGmetBaqjoK8B8dpBboQtkQ0MbQDrTO
H3/n9mAZD/kjDTNMp/t+Wd72gs7imMBGRiWNjFpk+jFYtZryZ6PcXRawfZnOAhizIwnSFJAZ/EuK
cNf2V0rwXQfmFcHkY8VLVG1r2lkUXesqthijVsjRY4Wupi5xghhZCJRx24mHyMfbMsYEIRegyo0B
+PrZSPEWm4oYVSy552YXeXIYMwSC8GUwGsy7tO7oEi9HZziAkpzBTq7RKw7Wel5nE08gPcrV/hE1
L4qgnBGb6elVh+a6IdGcy9qw2XkmSeczYgxeEY26vMxh6xfA1YUTUq0qtfMn01WQO2os9RgalrEg
ecqDfN8OpmUFjRME5X5Y3I+rG2ZJHKspw/DebGuz9V463hs13rDCKbumwAP5MefY902NXMlkVCUk
UV/PGG876CTzVPkhS1Jn4Dn2zRu2EsLoiTaOiaHXcewDh0l/6MGBbovRONwCZ7S3+kL5FQfqxMtG
bEagK6GMrjSdRlJVBQ3peDAf0Ce8KzH1q4L0A6UZfqf9Figz+l7Oh8eojRiUY6MHGJMYfpIbmrca
JDu7md5Uvzuk/ujQhPv8jOT3IfdMX/p1WWt5x8j4TG0ZpCY2kSeIWt1pYidqZTuJOW/MTRd2XiLb
GwkazzaZQeB1SNvM6tNjbmZW3TpRuL+8mM1bvpLDOJhJb4Z8UBHLt+mzMN2XBWcdmw2Lq7N6z7qs
zEjQkzkKEmQdIv8vrpRlV/sNhhX4z1XepX73pitZtRlnQ12ivps3wLL1CrD80vqn8K3udsYDuhch
9CsAa2tlfP9RK6FCMZt9NqJroizRQ9jNoqvkJYzmo5aZdpOBPHTJF8uIlLu6Ee7b+HWqdE4H4HaY
sDpFxrJEWQ4uRaGiHCfSiwIUvcgr3ugsa+1n7vjGQ9rh3IB3s75a8qSX/2lsTDp0TS6ABMMMcvV0
WTO3awurRTFGZSmWro0XFLPnHXArmyvUEI/TW3AVBF7q0/gHdOJPhcrxSbwLwdgWQZdb8BBiSqmL
UE97MQqF8y7azjOu1sXYDznvGrmLkIJo3cZP3fBgulNuxbBbhTsfG8KRxzksNhXX1+GwzDLKCpF6
n4ZeH1/pGU//OJvGZuKqFqWzWMgIoB/ia9mdgR2AAr32OBwWu/alJ0xClW+X1UOh2/Qp+3feRra+
m2Z5hHY+FYPUwCzwsrDp8UoaUjA/tV3V18ewBCSEPYLE71kWBpQwgqxVX1O0SapXjakJhTcKpLqR
m0BPbvRREY9JDJIsayBzt6vSHk9WswyL+K3SF1SNGzHedWVXYGQ8IUQ4DN1Y7/MAtCIOighhvGt7
STccEhbzsF96KSC71jSaK2FqVcoo1oZuYJgAhx5atX9re3GoAR1RNfsgqgm5VoJGM52x1PTElZU+
EXkuevOIFMqZq4oKBqYZvZZDI2/EFg+vkVjBHYW8zBzzXvaLPwEIXn3aCKi1PKGbXmwllFH1oisB
AxRjWAI4Lh65qnf94OrX0TN4USiFogGtEI7REy903YyBzmJZ5xmSIgnimYBd1kjv+hLUJfWvRZuf
uiS9kxduZopO5nzSxJU4xocuRFfapkHzRrUUj0u/71NHI8c8c5OxdA0BdDuSPRSGd/kC8BZJY7KV
ESZzaIyGic75vvsWm6eSzPacvfaK5KomJ3DdNlmrFTLPNjUWQi3vMPsqHuofulfuimPr6Xd0kDJy
xS/laFfSqCqvVtYlmiYmSou+gt60xPit4CGcc+7C5zrWQGo8DNBvNvxI5H3UcY6G3qVLCkGvxWoB
qpnKianFwIIPjN1k2GEb26R2x+xHtpi+9nxZEbYd5Wq/GEc5l7kijDkaDikE2ImmRnO7OsZXGAt1
U+dBvzU5QSNXHxhjkkpFRN2z4JeuDFtSeGrilD/1O8gDy4ZVcvTvvbRxaUMZO1KqpG7VDrD3xlM8
W4PkiDZlSaiRCaY4xRR3JaXFamIrp760pMoeHRmgidzU96YzPW8160yzsSsACCEYfuWk35ChU932
qTn23yE9uQ7t4Jh77XHktTtsx3crsYyFUZQoLETUYg7Ny+BQsg/BDnfKnWahUuiEfJiSTYsmaxqG
CwzMF7wXglcKDIpUKTYjYDl0AcmsRBoXO0xUetUbwLt12mKPxfgr1XUgmwblNznM/3B0mlqUCyfO
encEtFI+xPgF2t3oUgQw1SeLRWtdlEmvfv5adW21xYyJa+ol6OsEuVcFTC7JbbqP3fhJ+BGWKGrk
t8NT6IW8JjnusTKGLgqDMKwAmHzQa6fyK3Ane5pgKdeDjXK6N4U+usZ2nI2ltufTxiIEIJqi68an
Hlil6GulrZHOaX5GgiXdoBHWozeoPpS72E7Ka4p4Fnu8VvZNk7sSy2hwVgRopxRoNmkwLUm3ZPAv
cFa2eTdXIhiHKLZ5lo2ZSgtEi2IHu8huIgu0mU7ghbd4i8EgIIXOy7fw9pPRG6OYNSUGStdBiXvw
Cs+aPcrifmrTbwFYZTlr3PT5qyUyCqPlYx03jYoOluq6V1uHFMcg/Z5WB5XcXd5N3mbS/68sQKvN
vQDYRnTftW9i993od8rEezVsrmZlZRgv0mPIR50UdHGB5qP/UZXghml3gVMLFjn1oAeQLcTktPdu
9wWYM7zZz/aN8SeJYUTDqGqzr1XxXmi0m6JDqzTgiy9v4rafPMth3QXYIMuCCCigT+AFVBzw0oZW
C+6KCN2vps+bTtk8s5U05o6JghmRpFMF36gUSxCvQ0XwYrDrXF7U5k1eSWGuWZqrsmDSZvYJ01hV
+VNsncsCNm/USgBzo3RpQUtA2aW+OYuBN4xyELhRIKTo/VnGuywPeh6E7/Y5KSJaYFB5AzI/9Ycr
bR8TOWngBzsf2VL1jmKcTfvAm0O0NeGZwoUK2VzhShxzUII8VZIcjOFB7iqnrWZHlX6N0zEDTOjl
rdw8q5Ug9qyEZqi0BXmhyvzRyDcm7/u8hTBH1Q+CLKSCLuwzYXJT7RawRpaq/ZYLTsDJWwf9/+p8
lL4MG1WrBL9JrqrquTJ42JV0Iz55xdVGMeZuCiJ9qDDl4ou74b1pA+iEV7WDsh7aH3lUUf/i98/q
Rrd1tRy9p0VeAYSJ8qvkyajkmLmVniizZmCND180d6vVMQ+EMs57OTIwo56gklwr8+9E1O2OzA+X
tY17jRiDXutmWJtU3TrkXilx2pTY4sPsGR5Gbh55efh/2UYFl1ZVRAnAQsw2tuksRTVd1pVwQ965
Q0xX/NU6rY/KkfMFEFVTOkeI7BSP1AekCRYRQXHWo3do+Cksia/NLW8XN834Sg5zaeMsxCBBqeq+
egJVz46iOqPT7Cl71l/bK5Rld8WJ10exnTlfyWQu8kyGeMGUcYRKtoVZWzTAU2qSaT/dTfkufkz2
Dd5SvGrzdvlvJZW51k2iR9FsppPfOE1pFb1Ng+DAX+5Excpma/omW4kb30Sn3v6Spp6zYcx9V+tc
H+cxwXjKO+44fTEbj2S3ALWh33NLBNSef7YuZ2nMfTdHWR7CXDWRPjGBTlLbmDzbEbCpi3vdv7wy
nvIwVz0yuyIfxiU6pFo5Oa0Yfx+K8M8EDhHOFm4Gb6tQlFlThVpLrAwY/lAaYqXJMSwcAkcGmAg9
dS+vadP6r0Sxa4qKbAkHPFmIFFrh9FLzaDx5AhhDIspqK88S5g/b/E9v/gJlx+UFbBvG1QqYeFOe
lLSPtAUJp8wybygFYuAgJY7+ObT1RC43TbF9OGAXkhXKdESYHVNImQ+DuARo7jd26l131fj1PeZe
vdQuIls4vZNKeFFo856Xm+pHaY3+I5jZyRK5chKZQADsxbteBgfIrhFfL2/m9mGdRTB7WRWD1mdx
Fvh6aGI2R5o0T5IXHqbQZmRzXgiLxpQ0U1z1IVwZ0vRq8xPAnJY2PA8aD86Ls2EaEwqOqiwJ2ZID
8U87qtKxFU7DlzpUVkth/EkexHKmFyqq5UhFL9NN2HFszrYjXklgvEeCXr8qaSg8iPSex5j2imi3
PzWrAk/4cOr33GGtTYu6ksh4DqCCmYDAQ2EBaoZumHZXPQcPCzB7ix2vj3E7vaoCsNpQZKIaCj3C
VbQG+K0waiM8eBwwtObfwLbgA0vQk7836GBzlYPiIu2+v6zk2w55JZQxr2OXZTi0RvBr17ijVCZE
tHK72dN218Kt7sU97028bTPOy2RsRl6NRmwMyNAspbFvtAMeknY1vlZTuZPan5zl8YQxdkJSSlNK
ZRWRopM9quS9aTndNaZjPnVooe92gZ0+d0+FrXF8yb/o6nmZjPko1bSchBxlk3dMt5zOXTjarfaQ
3g533Y7frLJ9wf+RxyKqz9JUZVUItowAJ0jGnyR4EAbOBeTJYIyIWSdThmbe2K9GTXZ0IiseiNgM
axDSrw0enRWTReqJCkkvgwlzKyJiU8lJj7UdjHY/WsB43WW5RREcUHx9vqww20b/vIuMhVFnFLFl
XQp8LRN2qWweMqXn+JUt/gJQ8p1lMDZFrcw0AlMmfSVZ6mG5Mr3aHvbxlWlHD+p33W4dUAns+mNG
nIxrZTb9DQH8jIr0gyIR5kL0s97NoE9ID+nsyur3Kb0Zp2dR4iVvtke4CIhbRVmHGLapXTe6uuxk
WfeVEN0H6Jx6a94MR3vIDOSca288BrZy86048Yqkmxd+JZdxQou2SDq4mYrDWP6Ww9JOhJfFQPPI
cEKd77KubN4GohOMtwIayWQbz1tRiptgqGu/VEpk79vZKQr5qRka53+TQ3/Hyi/EGinVwQhNvx+1
E2oot20ECJMk4xS/ti3Waj2MKxCrZFbbdyqyq95FdxF4LejEHR0nASqf97XWyJU8xhGg8KIa+URi
wH2ivkMTFJS3y3RjP1DA7QYfa/MCVt6RMdqvLS34jOIq8VXxkMunEc1u08hRi00TsloWY/jjuDVb
EiFIWZQf4ByaB4460N/46ZF3/j5r6I0xFzUzQbvSUOb7pbPR64xhNK/AWLQI9uzg/rL2cZbDsmjo
yxBqZoVIW1luje5R1jhvFs6RsHYeiIZStcgIgNvpppPtRRbtolGty4vY1m3MOsDqAuVS1hlda0ci
6XKj6bQrZQBHXGv1T+GT8joBHQU5h+CeR0i8aWdXAhlNM2J9XlpUFw9jJz9JICZGomHeqYvk11G1
46xu84xWwhiVS0nZ1DlZQIDnqIcksdrXaY8sn1f6xX1/k7jjM4/CbfPUNKCwUFBXYJkxiew+yzU5
X9rIl7T9ACWXriTt9vKqtrtvVzKYaEMC5nDUo5XmEP5Ir6dfmZPvhtBa7ikai4HWvPepf7jI+U53
ihOXMXj7BM9LZDxJuGRG3xtRgVq48U6sXttAN9AUq06s9Kr0KVUxRk1H3eJN6H/eXLgToihoPwEZ
hKQxhhht/qISoX7qJ8lrIcSelD7DLnPMyEbD7EcpzJUw+9xc6qROKLcmzYdFHrnGsxPQcF7olfvL
h7lB5vZRGnMf+jGLdDNIJl/ddT7SYIf4zhCs6u1dUUHvJVvNZM/HfXDfjZwM0sbDisrWQOMpSppI
CN3vlQOtS+Tgwq4KQCMP0ETjT4u8mGBnuqXfLej+L9BMAsKAxy+t+CyVOUURo0Fp10WTT7H+1IMG
Jl/Jih6Ee9VfdiOgbocTKKFVK+SSfNKT++ghPq6XOdm6niapIyA7pJ5uViorzYfrSQU7YGQAlDzm
OLyN9OpHeczZjtJk6saiJwdh385Wdjue8lODMX2r+4PgyJPAsJ17xvXAI/PdvifnHWbMnprGKNdg
pvyARgNkdV0DfDO8nANHBpufmVoh6soSGbUm9cA3Y6nAh5ELjnv6bGo+bCCbnFFkKTeHegj2JlA2
o99F9bMEMHLwm6ORn7ttPophLFpUiFozyB26Z8fKTZrBjsjgNIJs6z1xdaN321K0pgVwSX3NcVGb
26ijH1QyDDwLdeZdFWRGouq9jkYuubs3EnQk99qp1L9fXiFPCvWTq4sOI9NmjYTUgi4B/fugIY07
m95lGRs5Vuziain0R6yENH03KrVS5bBktNauHAMne46BpdDt2jeF4wQ3NWMljDEiYy0MmtgmIegy
ftVJZ2naPu/35fjt8qK2N05X0TlMgCRNGFdbxI0cdkGm+XN3LwWeoV3JJufZu2mUQDz0twhG+Qow
mugxEuuHub1XDcGpJ7Ty1SdVfJtHk6Ntn+MhekRnWYy2ZTXR06mQgYw4v8rSg5Byvr+RNfsogFE0
IRgDxFtzDQwn/WdrgX0m3BXfDMuiE0ECd4qMGrJPBn21HkblihwAnXEvojChVLuhOc5KaUXpSzeq
jqI91XFlawXHqPM0glE8sxDB5hXAe/Xyd9UEfkHnKjFHuTeicmyjAd5W9IlrOlIiH6+SKaBeZXR6
BKYWyZOcekdyy/hFEQwo7bB+2/FmNTeVcCWQUQyl6jIllzXVV8FuM8enUvilYxiw7J6zglPq39TB
lShGRTCoEGTKIBt+aT50zb0Ye5ev7LYdAnAAXvxE/Yzdn0lyK041WkSD1+COjlQbDriMAYGLl3PM
xRCj5/1JBVfSGF87SHFcYhgNOxeOdtiXt7We341K4QGRkbOyTdU7i2K76pXUkMNqKUV/nH0iZVae
eXL9cHn3PssA04goIW8DtkFTYds+5QBoYr3UCn4ceuMEzvXOScXHyzI+a8BHGYyylWJpauIwhIce
zmLSx1tZ5daX6Tc+HstHGYyWNcKg5GTOI8xtA+c2uaUZlHSXo132D0A5vDiyak6aiLdz9P8r95dW
S6hkUa76QOewSL2TjTeBd00/27uPq2KMD6jc20ivcsFPxKbaj1leuksS/DFEtd+Hkm7uq6xovXxR
n4o8qpzLx7Zh3Kl01RSJppq6ZjIrrKVCkiT6dFd3ilfdhK5+H70Fe32HMowtfJ9za77/H0UyC86G
tunrpaFzrYUffW93OSYfkJ2wWx9tGL8DlwdauX2K5zVSQ7k6xQCZ2bKpoDdde1DFF2XIreILYO4f
N5J5FyyTnqQBxqd8tFwah9yt7fy3drvs9F3hGq3Na0nYcCcf5TE2Ko3KQhsNFOs6bz7Q2Czx9HvN
qVw6aF2ceMiRl/cQoj/uYbkQc0S2N/H1ZbK64dogV+X4wtGMzQsuSboOMwXKAnYEcgGxg1i2JfqZ
rygGDi3oa4/BnhI4N7voxLvdnx0k1rESx+hFIdWg1US/7CGPTkmMMdNmJ6btTks7t1945IQbD3Mq
jciSQgDzZojMgZEGnbNBOeXvhE/SY34HAAU8GzWLHMSrzBWPOhcLkOrcJ4N5Fsk6FzUTJ0FKWoRS
Y2PFU+kK6U1CTone2oa6R6OJffkAN53ASh4TWZMcQ3daAuywOk71u7ItKmtq5v7tspQNGNwPO/ke
LKzucz92qdKrqCmpu+gXRcvr3cgfHN2rAeXef69fBhdkwXfJteGBbfaWyzOwrTf/nOT71VzJb+e2
D7OmjFGtk4kVXhu7yitP8BCxYE2o+Bh74AshNi7sL5TNPy6dcYGKODajSafi6sYyiKUr4LtN3WGv
vHazXXwbvhmIJYNrXimBd7CMlygn00gAqoQVZ6Nt1un33Gj+XD5Vnq6yXqEqqqAyDcGXUryV1KPa
3WTELWI021SVJfITZdtrMuD2iEoQWTLxeCmb6dKaSByVf9AnF+x6+CEAv92gYT2/+oulYhY5F2Qj
jqXndxZKLeBKdRqtkkk41ZTyY7jS3pvWTFcFl3t+y2d93shVfZTGaEsW1mQYQ3pRavSO6l7oDkfp
Xn0kqYURHMBuo+th3NdHg4ddwdtbRl/ipA1GtR1yHyObWo4ESFA7l9Vl0x+tNpJRl56keQwAS/Ao
TTeS9KYpQGtpeMugH/lkP2kNhRDJMLX3rPLqtMwF2QijwwtqJi85QJ91IOcNErhleZBlmzHgShCj
i6TP4BEnYvjA/N1Lx3g3e9G+2vFIFLbVbyWHUb+5jNJKD+Po3cH+hcbZetIB/a8Y4uEaq00tWElj
1E9Ma1E02nD25V13tfgUW4f6O9GjCCaVzTePm4Z5JZBROxUta/ootOFBC5OfQopSoTGFbq2lV6OJ
Rtiy5TZu8JbIqGHea3GJeJJOicbXwgtsyEm+DfYhAE5L2goYuLxKMk8nmaAla8M4KAy0imjKC/KP
rmz+RpO6I/NywRsVKRiP1WYyAa2iTKZkElTi517MPXmoMtcgANepxrq35yUxbEmL0NffJY09CiZw
Aor5NRza2h6HFNA/E+3kikTJDuXpaRiG1xJwivfTXC0YbF1uZZSb3C/YBORXiI4qHSZOGH0b63Bq
ujEP0XF6HFR0kd+2vNTudtityAo6IMDKoLHYghi8X3K5R8G7cULMH3vxAYC2jzqxDEt2QJhw+v/X
VnEMK4HMlTWqqBanVgd4tPg96w8VOc3Sb5NcX966TT1WiIFNk9AsYzBaVVd61camkPnNdJy0u4L3
/U3vvvo+o0xRFFR/dciY0p9GkOqjWouD24Uj2h7kuvQQ9Ge7NOHmLjctgmLKGggRDQnUjx/9rRYV
emUITeyThw5UcaMjupk3HOMTZvz2wUMeAV1ZdrqT6Sy8gs3203olm4mGpbDs26zV9T2xZoRprVWX
wM2J3hLdGQHpWXr9vuO2OG76xZVQxpOA7k2MxwLmYbSFm0BzaDvStM8Cu34R7pQ/SDXC0i+/LmvP
tl9ZSWWUFFw2WmwqaKwUiQV0Vm8uPdVq/tCidfYaOsNoXRbIM4LMWwoU8pkgSohHCyW2Bv2gJYOF
OSxF2F2Ws7mbZxvIjhrq0RLK4F8vkYt25ba3iHnsRJ6f5Dh/FudFyZfCSPs+PtTEksjOFB+G9jpr
O4uAc0JT92nvXV4VZ/fYfGAyCqlSDF14IMapHGIvSNHgK/lA9LssZ9OorHaP0YrY1KYhCjp0apg3
Rv8olv7l728aldX3qfxVeKb14lJKQIzxg+RhKdGxUNws1UEqf/baTcadoNw2/StxTHQhlrFcwp7g
Pt8Ut/1uehNs7Soe3nPQ2e/A5rVnbmcMVgLpOa7WJ2emrM/NHPnohLtbPApnXtvCfbGvX4yb1s+9
4JrbA07P5ELIKzOOQFHNKTVqkLElvmiLLn1bhk/gtLH1Q7cLbxZOVYR3hIxfGJtlNIR80vw2i3bh
nB3zbrEn1dzpev3SGdWhl3hNk9vGarWtjPGQMnjALg+EfeOA2NGJ3fxUoAVc2KEPdc9DzeFYEBZg
uaqFtjUBJOLLoZem7WEprkVN5hBxbgshyEioUAnM031UlKAppSQJphAMcAej9eb4tRbsy3dt+y6f
RTB3zTCGbBCERqE07LH5NiaPl7/PWwJzudLA1CKFoA0oTRGD/EnCx6ziFKn+5QKf18DcJwNv4UXs
9GA/vMivGOFxlyNeJImtPpg7bY/ywf9/cIeG0GeBzGXqAwndhCUGYI3AJRGSYdW1xAMq5x0Mc4Na
RdYnQBYBGX2519Hzo6Q85KB/sUPnZTAXJgOJSC63NNUMiBgAxpVAaJn2uhtemeRv+uzfEscy/Ms1
/Ucq63uHdsnCsYFpIA8Um1Xag19TeBpcSgId2MP3y/q3GSie3w4sWekcB4AKbpCdBQWBLXbKG8n7
3RKGrtyNTq4uXJJNGoh9NrT/PFY+RdySVivqiKIcpuMphmPopjbm/FqHNtv9FyA724b9LI/RkxBE
TEoWAHsiuYoeiZehWiD7/TtsQnZAEmh/eT//5bKd5TFKM+fZUEkBNlQ8xHtdtMID4NeU6h1Zt7GL
pwB/eKW0bSPyj0wWcWBJgTuf1PHkg+BtrH600bHPeNCbPBlMVJ9ocyHKZhMexjuMf0aDtTioQ3q6
K/6sGmu5G9z/BiOJJ5UJ66MhLdMgiAW/mFRXk4YrINK6uUE4/cm8U2PZSrsuNQsdlXYUKSQvsvtd
udN83aXeEaivt9ETR0s217V6ODBupQ+SuR1MPBy6l/C+vpf2aIrQHhNs5MGwJJom+q0rVvDjslie
VPr/VWAlGotJMDyBwBH1/aR7FusXU+KZze0EymptjLvJZDPLFBUVweQqP3aOttMOKobO5VviGg4G
DvbVnkIvKfYU2tWJ10y16RdUWccMvwYwaJb4qqqXqFEWwGEMtaq7eOCDpb2uf1/eyM2XxEoIc3xd
KsY63rkoenZkrxkmWjIUW0A2bEo5L77tXPZKFHNmg6F24gBehQPlAleupLfuWbouXzo3fSwBWhrg
EuJly0NY2r4QK7HMIQL/tTfqdAJ9ije6wy+AD1VvsV36Ha1J2kloy/eXt/RfJIJeEWdGDADqfFTO
PJLmzhB6HNxL5Y/3FGtXd8G9vFDoHvDRfOn5CTiyv+UxQYoxoZTVo6aDahqSBQfUkna9/18UI2iq
5ZPDW8lhHBBm9aUqJsDvw3vmADaV6wZc4MAj2vOiru3IYSWJcT1pFxuNrIMpW7wr0z3y9eVrdwRg
5E/ZtMbOlY88qJvtq36WyEb5QSXmRMlxZphLaf9gugfDPJQWnLr12O7cBdAE0TcxA60qxQHjPWm2
7/o/R8jOn8WDVPeTguJ8Uo+WmspOUL1c1kqeBMb/qGKuRlWPUrlKAHaCSmf9BQRfBMurPWQeMWkR
iUnQ0BEEoEfEuaUcBZdCx7e3zSufqo/qwAVtZOfZoqpYNNxrmGO06Le7bj96qtfsuLq4GVeixIjL
LJqaqjMWEuNRRl2q/eKH34rHWsdcLAgGLGWn3xOw7Ji7rrUyN3bkwOYp5Xb+cSWasZhNvsxI1Xeh
r9wIvWXsAnBq0YapygWqaXWtHflRJr3Dn3f1vFrGdqFQoOnoOQwPkZ55DSClgWa1pKcSsyTI7wYt
J2v9Lzf9LI+xXbUedUGDOdYDEFaAd/YXFrp0nfc2OUjgag3cy9dg098R1FNMzK1jap25BuNSdtWg
0KqjdNcgcRDuU/VPKHHe2jwpzE0IJKmMlT5a/CkBJqZZY6LTnJ6HvrfVkTe7SpXg04mh90slMnT0
E/tgX455qgqoCAK11Rj2cnW3yF9poluJYJRCbMa+y0zkNzvtrSoFu56vSchrPdnW9pUUVhWCWAoJ
QbyjnTCXQYf707tu31IQ0fmmvaIxAhcFnCuU8Wllkwx1asDuj/YMpPHHygPA5S6/kg7AhAJyAggH
edCIvANjnFtXz32bN4PgB6R3s+XNDCObpM5X9NxEyQRY4BJhOZNIIRSaAoomv5/9Kfeq8Zco3Og6
5zZtX198/W8xzFpA3SHJeoQSYzbLsd3GoS2lxW0aiT4ejjtx6jwyDS/hgiE/oT60Wvg2JfLj5aX+
yxn+/SM0trMNfEPJoBU5WmpcmMXHU78T7gHpYQcvoErh16g3TeQ/a9ZYwKtcqJuyBquAn3WHWb3T
R0SUvW5r0rWqvEq8rvP3XP7n+31eHWOxtDHCLFRjJocysqefoq14yl4yaZHGCekz5JRfRdfqA3gU
/G4nehQJi+cDtzX2/BMYcxa2YlcPXVagNdhujEMteGLOeZVvB2CrXWXc7BC041CKCC7rGZ5OwvOq
3YXu/N24uQXa5vfJnv7I9JVgTzf92xewtRG6rKTTHVi9Jw0NT59SRTChGD/U5VAh3XFZSTejlZUA
xoQaYoV8SriEh7K4bQALIU8/A/O2C1/N5KQOZE+44EqbcYumgA4G2PYmqsIfl6SAqypJenhWobCC
k3owMTIZ74LKQvOsfkIkm/sUSzR2jGudCyey6QBXwhmlzUFhNIjUY/yVoafQXiqxZwCX3Ige2K8d
/XuDm3lqv5T+WAlmVLXtq65JQh3USUBsA2BlaYM4+jqlq5VccQ9DxJsV3bwcGvrysdMGYHAYE2iU
uVTPgzgDEvaqj/Z6fRR5HQRU9z+ZgLMIdqpvlHvN6Ed01ZbBQ6fsl4GTV98+rX+WwA70dTlQxJQO
qtJMJaacvqXdd1x3KwyeLl8C3joYrZCyiowFUrL+Ut4kxXUU+pe/z1sHc/gYeOzbSkGGQZ0DJ61m
Owedb2ZaasIp1/AWwhgrTDLJ+tIq4UHsDWcqDqb5pTf96sgZgzRI+qglZBH8CpktcbJMAew1Y2+F
/Z9u+CGgrhyHnCiPtyjGROVmPkRlGi++Lrwm6E5Nck5BgHNTNCbAC4sgaUgHuNK6KO2mn1x9KSzS
80wtTwuYkG5E29IizGXvL8NOGL6V853a2STiwe/xxDD3XhiDrDA7GaUh6VFMrytJsdriJVEeLuv0
djbprAk6zcr8H2lfsly3rgT5RYwAZ3LL8ZDS0Szb8oYhTyQ4z9PXd1KOfqIg9kE/v83dOK7qACxU
FVBZmbvUNJpEW6CqsmKAMz7111vjJvmjWZElQ8Vg+MpzvOO08Z9YoDNpYyhaUypEuLaggXUVuiRR
GCuTLZJTzIVicRyCHagr9REYIg0jR6J5roGb3CoaEEGYFgVBTWV11zEw2Pz3suOqVQcRjorHOfUT
2Ts0T3B9kTC/sr2RA8MLdm3d1s+Khxdyh9cgP1zkzhizoU3ekxIdDRpoTWsbcTCKT2X7i+Mkh19t
Z4SJrGsHGA2YYGk4DtaM4vBbYm9qV9TPLcjM/gQRRedtVAnmCw9YfsAPhdJpZ5oJupUoTQt4aoDZ
cyEauPXjq++pg0rjusKYaeeMbosJCZtc5Wfj5t8KjZ11JhJryiiX0kJoYDxDDUv/+aZ7cTvHFu6M
6r0cplfZLY8Sjus/THAuR3HQkS8LXBonV7BKJ7rb+Eu2Dovg8OZ2DripPm4wE5djrVnqQY3FQLjq
vsBbz9C/dY27+oSZsmvzHqTpeH5qADZ64jjV4UVnt7dMvJ6UREsirYJe3K38reqsTVlEcIvJrr+S
O2pr0DFsvL6yc8XqToTzMnSYjXbGmSguSvNYxwv6Sk2VBpWx/tHHnJPFeSeTieCjLiytHCd4ZQYo
lhpX7XISyv+eZvLD12MneMwSjZuuw/HPij+k96bJ5Nwsjpv77zvFYtwHAarVi1IIJ/FxCUVPsclz
85x4Q2pNuW1AIs4Gq74DldfL7nF8Y9vZZWKO1iVKNcW5hEf6xVUQRWllm7h4a5bxotxJge7Ldurq
CtSQgFCzm5rzAw4oYT5uLRN5orEVyFoj6CmLHZ9kSFoo27iStQGrYkf5B7mZj/aYWBPpHZ01vU4Q
a3qH4gAgxuo38bWoeLrfgMybcEfODosMA1hlSLEaoINhTOYygfR1q0LNLaSz0yduH4gnLTAAK3xc
IZ5k9zfNY+bxHzkOz8bOMBPiDLE1prle5SCqMBpFNQjdyPdyUriXnej4G+7sMMFNVBrVTFukYnAz
eX/1BbbW3NYmGzgHhbckJpxla6kaWQGcTYY6Os9Ku0Abt+JdQHlWmLilCqba9OZIkQ5nR6cWZtrs
9aTdZfbiaV7mQRaSz6Z5GCx3u8hGMmGapVjAbWFWXZp+jzPO6wzn77M1aN6ac0y2TFB2gbr8lOnv
y25wmGkMxBKTSKKhEubTlKMU9UU/CYGKgUNZugO23O6X0moB+e5Xf+HhZw8/kqlICjo6JghemI+E
BxiI0DRwBdG8zeNreXomkfPfL0lEgYmOkQyZcvZOXWdaM4NGogxH0se5o9dDcZcOU5m6Sz7E9zEd
qztJXFQHgFSE6svGj9YnEV2ToGSkiRgI+HhnIC2pVmNWhmASrucltczp2ST/cF3c29h+w+5ekjel
Imt6mYRmDH3qaLJqnowGbxVMbKh0MgqTBKBOovyaJhdy7wbhvHwcOfZ+EYzjLdLQ9G2ug3uq7Z/j
YbAyKv26/C0On6f3nsDkSQPEkWIhreobIkdxwcCTWro7grE4sup76qhorfFS45b62BejvU0mNS5A
h6u6gQq199ZvxC29OLNMNzolr9slJ/3Nw6oc5SmMROPtXSe6gd7aR2cAxeeKzCjRYBVyqxfuS/Oq
IaYF7c7Lm3nkEns7TKBTGtDECkpOw6G8WcQgr8Jkeb5s4vDCvbPBQgGEJqsrozQikFRs1VTuVDb1
Necvgir2eDIIRy6IiXLQyWjgegM54cetyzA4Y0RDD7x2UVlFUVhS+nJ5RYebtrPAnCMpK1U5ycB+
qNeqlQqzHccFkIq843rs6Ds7zGEypipBRdapQW6c+ww9T5q6kfmwDN81SMhrYLGLQWwgPs0xqDgw
Z5IprzEp/MuLPbycoeGlSgq2FCGe2U8oSqMwzOb8Deu6ySFSN/MVgDJLV3C4V8HDg7azxuxtVipK
Lyf9Nj5YB+mLCIVf6q8+pdDH21iBBl7ZfeyeO4vMLkPIook62ppB7xn+dhWsIwdUbK7qv0mDfa1H
l7Ojh/6zs8gcbi2rokLIC4oiVDDRoo9BZ+0kTma3Llm82X1rOf3mxrDDmGIA/iZJGnqYLPCClLPZ
amWVh9J5Ae/pkxZu0wyVLetW7Za5JdyLr+Q0nbiGt4DMBk8JkQxJWzUUTWW+aUxKGfJkMgWypLjZ
hq8aZ9vc2F4sPozl6PjvjTGfc6VNUo0Yzg/jGNOWpVWrI6cYOCqu9haYz9eSPBvHfMjDLpn8WDWv
44aEo6HfkaU8r+a3wew5WfWwqkfXSTTBlSHJxNgWvasN5r5Nin6mebgMcFQzjaXGAeMC+QYq8cGd
RKOnFvJT5Y1doj3QecI8sWGm/oT+QMVZ/pEb7VM8s/yaxmPVL4gHKvgdyHgqQGu5BhJvlOkw7mB8
QwUZD0YVRYW1I8RpN8V4OJX8Kbc2maeNF4BAvg+PmHyGq+M93tljUqGqL/OUS1IalrPstMuVEE8W
hXa0Rn0BipXi6ySERn+H+RzOhh4+OOy/LhNh86Kv06Yja5B34P/BSq9WCHVNFnlRz90bdcdyIrr1
3xOY66BEfXcq5ljWylxVxgi8/Rr9EFfTjvvzXMb/UGDsjTDHcannIWkKqQij2NaKV2H9Vqq84mx7
8f0cX94XwnjKaoD5J02FGAXG7ImeiXHW6FQFdcif4D+OLu+mGCdZNbWdgcpDcUEfZHIv8JABx17/
/lFYwL4QrY00USOD1w859CrEk2CTwLhNTpKVhDz01ttr2YWtM5nHdJE0ybTiMT1czfZr1phuntFw
0sGcImb3StR5GRV9A1qqhcxD1BxlwZ1nmFvW2MW0VTRiLdcqCFXLimVUYmvpmCed0/6Vk24534xF
8AttUSuV0s7QONle06Gl7CdOfbV8M30VqkixN3Pqw+MI+R8nYafuCSAm5VDIQ9AQXy8guzt3btEb
9ooezOW1be526fMxkQOQuKyQ137rZRkh5Jrd7dFcOnFnqHlbyIQKMk2rua7biEdo+O0TfSidxDNQ
Jml4ksR7uenwxAu3uHBpZUzcWItq0Ie+LUOIF9uYFCToN1byr4E8mpPB2UXuoWMCSBqT1tRjIkMg
boL0QeZuo0f0elNHLn1e2D32jve3BMbvJw2djjTCrPGCbm0v3kVrFpAxzAregOLxAXs3xNxZZznR
ZtJHRWAsQdF+rwa/13mFyaGN96TJEsGnctnOq0jisHb02zG3FQx0VD6AvA/m9/J1G0wzufD8Q2fc
2WRiFimjiWgxILWQUSuSZ4GrFsBbFPOFMNjZLaSYQMUHFiSQq/5RAFJOvEW2dB2vDGZYhxSU87zJ
ikOX362L+V4TCOBo1VHIWw3GgxpZbe0m63IVq79KHmTy2ON3trY93gVfkpE0FmiMIg6zI5KNUZFb
A9RrGzUffeQlteP91E1ZgxqMprCThCAmSaWszgBE7Udya8iLcVYnabqpzPlfCE8kqMkT3QSASGIp
rIzCaEw8/+Vh2wSJ9l0srhSJk08OP9POBPOZRD0jUCDFBcOUe3uUA1T7E3gKOuoOysqJTIc7t7PF
fKYoN0kjaKCrM1JjsOqmvFaa/k+hcfsi24/+FG53hrYfsvMHvcpXE8ArAVfS7GFrG/Qgw5qc1cUg
ls1HDBzGwJ05Jp+M7Tg1UjVvFPXCEoD8fHEL8LnbszC/DLPxdDlLHl7x917BJJNiItk6i4CWtND+
yE7o5Dvl19oV4O0b+Uf2g2PvMELtlsfkk3EUVrGSAIIm4dZHM2+MX51XIZ9s5GKDNYQyj1qFt6FM
XTqU/YAzhrthV14Jw+Osv0TdSZx5V1+OGbZvQQsaZ3JnFkGjelL+M6Y3UfScLrzVHLu9ISmyqZh4
e2IgOlKe9UUuQV10NcNJ9trqSz+dON/o0ONlUdNNiEjiisl8I0HNZ6k14zjMc5uALjS+Gp432gMz
d/IbREGv+cqxeLh5O4vMN6opJepAVRniz/ptHcjO8puG82kT2wMLz3UZb/yyTsVpKxyOCQKz/n8X
yoIdhyrNAMY1BrSVR2cbzd3Ao/0VeenDOYxuIwhg5GeTOpzVbknyU0TZmWWyNGavpEyW1zaQdHtj
FkgdzDnIlnwveTlqbl5VdXzGd/aYpN3EICxPNwihcFqhJSVfYUzeJbeDs8FUkzOv8jl00Z05JgtU
uRGLcgExjXjQLdJAUXN0ch5H1HGa3llh4n9qSCQSME+K19C/hLbQ1di4EQ2vPAu/Zg6e8PA2sbPG
JIGpMhtZMtQhGNHJSyvi10rt6TFAKt3sjqNoZbNopyaXYWU7zpdchckGrb4Je64ofAQts6Rksrvx
JRfOaw1Wa+Iq5BkD2FYXBf+jhzJZoUnTPE2UMcNAEfQ2k7sJapu6uwAqH5KNuMzn2DvMCrvtZSJO
Ks/ZSDIod5mDJdwaYRYaTgul4YB8277ohsWXf122yfNSJuSIuRapZdGVoa5DMBkiXnpqL7xRg0NA
1S7CsFlhyJVc6Mk0B8bspsHWH+usCsSz4ymzR1tObP078f5/hs8+L8/EyyBqSkPeSEtV5ngI5kTR
PKtxvTGJNWh3mPfUZo1Tg30+FZsRkFwosmyASoZJRn2lJvGSNkKQT1+1qkDvF0owIDCT7IReZf2J
DAnH4mdHgUU03hRDkhVQtDGhTF5objR9bgQC+bP0xKIqx/UP9w3dZDwng94OOIGP1V4b0VYwhjkK
TOWh2E7Yn7jjZbvDRexsMN9GX8S1JkqSgxL4bfQMCQDKq6cO6g6RBUDKFY+7+nN6xa7tDDLRK4/E
ooL6C4ZqmrvVwHwEJmb78T7mMZMeJFQY0hR5u2NIKkTlPu4e0LypAAXUrUXVBtW9DFaI/NYIlF+l
bqk+cUD+CF4P0eNl8u3vfgyTH+0y8UPqaT5MYkNDTXeAIq7kyZqlsMRMiMirGQ4/3m6JTNxIBcVM
ywjA/7+kF9N5qL1tTHZ0ZVsHOuG3mVo8Gs+DZLdf3ycUcZUV+qhPoHxdf74lOxQM2hOE826UE/V4
70tca0x9osVaNILA/S+z+vbOWl+R2xGiwBkwy7yZlkPf/M9+ioQ50dMsJjI4vYyga3+Iml9JXzUQ
iYyc/H35q4mEOdZjSiIi4FoSCOl1k90kE++157IHioQ903Jf65IBtwB/xw3YqB9nC8NAy13vvtxs
TcvsMfYwEfTf5rDNLSB/g8sAnoLZ7KKLNBPkze2Jkj0MZgYuovVZ4dJpHMbEnRnGH4Ykb4yCGiQQ
xetx/YldNCdO2D1o6H9cCuMGOklmtaRgA0mvzVsM2dsV8L+iP/ycUKVufldwDvKx373vHeMRPYmU
JinMJJTNzEkSX5FVi8y49aYc1zvonn1cGuMaLS2XVtfSIkCbssWlV04S6OxN4Iu00qYnryIdy9yn
6ZxAaXyWm9ux7+foOk7NKLfqBP+rfdltpMPTsPUNdQO6CRAA/Bim0ynqtXIB13LnliAgegLbqD1/
rX7iIoI+IuTBLOpPXhcYX/G7PN2B6iG+Aa/qO3Sr3a9gkoWMgQxj7UgeiuW5Fl/F+WnlSbTyTDB5
gYLwMS2ByQugdn4zkMGpNems4mZ7eUMPfWm3EiYnaLW2YNbfNIJJvFfQkRXzP6VwM3PnLD/fBuBJ
73bY+6qxZBSveALakuJ1koIH96ZpHlbj0Wx/ZrVbd55eeZdXxtnAT9BCCcg+RSAJIgyxozgQqtbW
6tNlI4exc7cs5uwLJFfXLDZyPHnltmz80IazoQDOmphWaXAx7NvB/lQrvE1PogCWwfX70fmHaqhn
jUYzJGFXT/siXv19ZRDCFkxqsceDAh+0sLePtk1r/rXHHP8MWFbwxYt5OHrFDYgG3NywCl956pxt
iGP6mmTWwAeWbJ59aZXbh929WmYQe6EtrfHq5fbX4L3VTw1ae8tLf6K2YS1O/1ABIZyf+Toih8HF
hNaQqoPxmhAmuGREX1dBzJagiu/7Aqy+La97c3jcTAxK67pIDJ0d7kMJRs1Ox9Ov3KR2LCsnYTKd
kqh3abdw/J9nigkgaZ8UU0zx8YDIt4vshiJ0z6u/jveXj4B0eNB2a2JCyCJlCgX7J+Z8wtFRvfZ2
wmvzeJfeJug9QP8VMrCZD91QF5/OVq42aiByWq7+KSa//wy2ohBVsYoLeQM+pBV0j56l7oUmPLKz
4wJzZ4UpKCJFhG6HoaxB/3MByQBIFNy2sMgjHk9x1y95KBLOR2Rn/8ZaN7V4MfDeZnR3ily5jTLe
58S4ou3KCWWHp31DlhNZMxRdZLt+4iCWUyZDe8485dfqT9FTwaEwniJPPqdf0ofGa8+8y8/B+97H
AoM566WR6lVca1HQmpDwnp0MYkhGkNlNZWVPMopPXtP78IjvCsJtw3fBpRLRnQKuBDxF4+tKXkDb
f/k0HDvIzgBTGqylWZmSmv6d6d/m7AowCypvCszQx+RUgoffbF9GM4e8kqIZpXskBVMLyCGE++zM
NxSADse3R+D5ZjzHtymPf/K4LtSBNsQzO2Re2ES0tB2uyyIacilkkJswcUBLfjZDArULLr3TYXjZ
2WKS0FKRukaHAroagRECOYozB844xR/tEbRqxMoejcJSEk70PPbMnVnGM2kXK4hsgwoAKShhvMo3
7Qhv+pB5gEQ4n+7mYE4MJ2Fnj3HMuYxQLre4RTSusPXc8UFrcNrjfcWWnkwA4dUwfxWedaBbUje3
eTymh4XMzjzjtonem5C6IGUoJNeZeBqKH7XwTZdeCqninZDDI7gzxfisApBlLKq9+Ib0l+zaa86C
rdvb3v7FQ4m8a8xhFN1ZZDJUlS7taKYdBWNJkNwRd/MietbADvAkfMdNzSFO6sZcUkWOWbbmxeM3
nc0qMwNhLAOhdym0F1CVeo3Ju4LyLDFZSU/URuwLBB3VksIIfRnAan4P5y0BK+ACvO4fKCbERy5G
bytvP5Vq7xvLNubrPAaeMnubuu8D6XmbSxfOGCyESmXMZf/jBAKNqX6nXBCFZqyjoOpTfzGJG68N
GLZ4dQRvL5l4k6zpqM4CBhtE81VJTiL9Kgh3Vc/xyeNDABpA1TAVjCxuv2KXh0q5rps8UVGdGY/y
8KXS/Mt56PA8v19MVOZiQmV9KYVFjYJ8vKmyr1On2oaQevJaPSxcnMGhG+yMMV+mX/CII9PVCKT7
jcK685XAPJco1QvoJvNG6Q93bmeM+T6yFGNQSMa9bpFeMvN3O71c3jne32cCf1+XrViNqRmIIJls
B/Ua02NfLps4LJn3pRZzXqtKBZF9oWEW1h+/zbckBGOFLV9lYeZLtxPmZHV/xIzEdn41C3Xz8lj6
ysPlH3FYO+x/BOsipG4wfdeKQfUn1qxOszQAotqvsa/dqondalblgDqDO7J+WDzs7TLesiwRpLbT
IcWtchvNSL2kx6jCxidNTj2vgD76mntjjLeMSZIIubgCa5P/LqCVkYw8tObh+9/eBOMwuWAO9bDi
aXEJpz8ECqVD5mqTrbpbT6QBI+Xq5DZvpOYoGO6NMvFDLfIh61r0RZT6ziBXU37NncnnLoypCZbW
kGdJWNdAbV3JL8ETtb2yLXda667hxiJqOjw+A65zMMVB06daDdWrNTDOWtjBIfUb0YdgLiC9XJW4
zdHY7GUSA5gy3PbRZWL2sE1VMiWNEgFCjObtXx1WFaP5s92/xv8fBHEHLVVTBvIFtyvV2MApzIlT
RUGbaWXgTe9W+PnGp47uWeIBQuFoVnkTY6C7hIwQ79H00FcwZYKHHFU2wT37MdfU/UqFfAH9YFJC
cpL+zBPwjvMkqA4P2s4I4yykm1WMzwAXXS/rqex1S1AG3m2HZ4NxjlWcoJke1RuFIVjbXzByD1Dq
VpWvf2IIpOfnuLc4QfLQR3bLYkpHPFpqci32UVDM1CPG9FB1gkVSCKK1mLGi+RP4SzEiRBJHJtRK
18FJO8PJFcm7/EO2b/TJV99/B3s5p5ggWqAuSUNZor6kzl8FfbTwQv4apbwrLGeXVSY5dUJcpnRV
s1CPzkb+IPFowbYtu7QU5hQ0mVrK66ISXOiiUD5l/oD3+v78L3WcudsxJs1EGBSlJIV6rfGslT/q
ObIU6kYij7nk8KK4t8NkGAwZCiYpRWDa/1R/NkzUxjeJtycKAUgJJNi8sMX7PEy6Sdp80yhB5M9r
2c7z+FacFk5TgLsmJmKk2bhQOjZqID9G932gntJH/UH+Hj8h6tt1Y4mcmosToVQmeHRFEa1xjiZx
EmWWVvS3K7BBojBxqGzELUBccj0mgFRponfKOAKsc4pv6gA0tiHIt/GwHbv11RgW2/TrS4sQzG2D
c+IIy38Yg2IhKgesMJuc7kuyvQudTbtBm+DLBp2buAxlvG/I3j7jdqnHYkk3+iXxm+6tp/RHfgVi
LRcwM1+45oGSDgEUu3PA9luA7iRrudW0m3pO85A7AEFeRaXVYcD9UfBz1wyM0elCwmOcObrq7A0z
8aSPG1FUcNTDRa6BwhKsXL/KxGsT5E+pezkKc/yUvYKOMuZ7mxJs1a2AsYFydsbOG+rHy0Z462EC
Sq1KgPjkmN4aFruTwEQKkStBI1a+homgcFZ0fAuQJB0ap5Kug/3sY3FgTqMp9ktmAPxrpcFGBhq7
WhCNdt6+gcVLt/TNp4b3kH54EiVcf1UVYvEYX/5olqT9rOYbfQBa9LKXDbQO4twQ7IpomR0NFKi5
0axcuedqNh8fjJ1pxl9Wo6Lo20kb0mdxx2A9SS+gFtkAmNsNRMeHfbr8Qf8fe/y+WCYVdVG10KXG
0dBvN3nq1FMfardLrRw281N97k5JUPzgGD2sGHbLZNyoEmd5FSQ8szWu4k+gRDIhhhTdKaBoAKno
SXJaX+Cydh9HAfAwSboCjTYQfH78rlmaR7OcjSa+ppV9UUIC/qcysQR3fsAd81r4vroA/txyH8I3
f/kU2Xd2GTcuohJMkyooL9KgD6ZnvIPbqo+ntsd/IX1CFS+bhon/aKbIBoE4X7K2GxdQ1nci1Dh/
ztWXqvmnDLwzwny9vCyXSSjHNWh/ttBH2YY3KsFCOO3d5FTcguCZk4KPb15AQ8qqDHYSlb0ltPlU
CnX/9qa/EXpM56qxtOvydbgtf/NI8w7j6M4W4yVK20yGvqZL0NPSmqIvdQ1BNx4f/+EB2BlhXGKJ
C7U3oyzf6BgGZbLW1ushRlS+cg7aEbTB3Nlhrgh5X8dlkgxRYNTNU2JAhyWl4+jROb+tuuhbm3Sr
XdfCU29EmV/M3eRc/gGczWSvBhpRidYnyBfCchOBaVG9yhvvsonjpwBl61pDDxpPlswa+1IpMZJK
RIjUtdf5XWdt/P+VaenfAR50l5P+tDxcNrk5+KcD/R+LJktXr5nyvGoAvgV9GwwYYY5NHjXt4b4h
9eiQTdaA3mP8Q0mVVNT7AbdxMbbkQbBpO3uCxIOIHOebnR1m76QRs5RDOWaheguSfxC2Gz2YCN6I
zoAbceTaWjln+XDv3i2y3DyZUdJWzjVwYeapLYqGNUatdfnzHHvEzgaTwE3AjWdzSUyM52evGxZ4
IzvRfo32JnsPJPBJeLpskfO5WE0SyJFXSRxjmE1K9BQMVLldgzDHMuafl+0cho3dwphkHUdJBQlQ
uEWVaFYeBZGWur3kzyOxLxviLWj7irsWgKhXa5kWoKNLold5ut6wiTzliUMTCAAi2NuQrliaYlVO
qVHmWIupv6ZlY+ky5NtF3iMJzwpTUI3TUglRji5QK0HkYcENbvDKLLi8W0dFlEJkU1XAc2Og58xY
0Ums00QD+13jjo6euLVXnKPr2qWBcD82GLVA6/TErVOPCpoPZhl3qJtIV5KiNIIRgI9t7s9wMtX+
aYLo1QGUxZtOOMCGrXScA3Zwhj/YZbyjz5fanKapDdK0tNb+zsgeOBvKs7B91p3/ycmgk8nM49A4
Q0riGoQvXga62sVTw42MhU/icxQzPqxpO3o7i2JES0EwMLEJclBf9Yqw8vsriL55EOWAxekHbyTi
4CwrRJEAX9NEiQAk/dFgPlU07UG8EcgQTp/ABBz9mjAz0ymch4WDK9sHO0yIX6ICVFojgHmleCPV
X9b8XlMh0GE+q/PgXP5sB4dtb4rN9lVTtSXFtHVgdNdUeKglnxi8bL9tC5N7P9hgYnszJEYSEQDb
RdxXqtUy8Vi9MQCMMYQ/11ANp8IGCwAIa/WA947AWx9zzGUtwueMcMWWcpeoTkpLm0CG4/ImHgeT
d8f4BGABd1VpdBF2UXOqL8noZ24B+QC3d0WbvvRSuHlk4vKYWTY/uLSxzKFORSr3DTVnMHtsamyZ
L/u4iZ14Onkcd1SZkw3WCxp1tW4E0VALX6KCUgiqNBWxVEolT6gjSCUk+TKm/+Kbmk5AwysBN8pq
/RK0ZXUaG0molX/a9EUdARPH/Pflb3cYtnZGmDOttIKig3TbCKj4Ek21xZ/P3EL6p6+0s8CcZlPo
qLzUEiQeoMgsuY0P9WwIta62jCZD7PC46jgLYueip0Qoq2zF5JFRuia9b9Tvlzfs2Nnf18PSAeV9
rotFiQuKct60NjGjApQYqXEpHzwDxFvz79LnzcYcHuOdTeYY131C9E5EkxdZxkkHl2SpU+pfL6/s
MLzvjDC5uanUvlxSPL3LXSiobiT4jfBqjhyHOyrgFbIzw5xaUwONkR7rQrABXP8SycTnyNMswe99
M+ANPR+e3p055vRSCiRYksLckp2m/ns0nOPs+5hllpBwQChHYMUPK2MSMhrirTZ0uIertyAnR4TP
bNGvghgQM/4b+GHw261rW/cu+zeVCFkbupYhKX+N5vMsPHUz4Hu4cGFsaqxl34Se4WUHOULVfchk
zAKVViEFguEcgBtR86EG9q13In/wwbspAFen1BjU1W7pHS4UjnkHXjgefPHwcO8SDbNoJco0KjcF
Ohvyb1l/TEbn8goPnWX395lo2K8yVOsjTJV2Ue5kk34lxr9MERoPmYSmNieSHJ43RQNTsmqooLFl
6oJOSedZUos1KIXqlI6CVTR/urgBvVjvX17WYfjYWWLCR6ynmVy1MbSc8sRvBhXlr46JopRwTgDP
DhNB0oWYYppEuLo0t5J0I4qnlXIkGnibxkSPXmzRFJFazN7rAaRCiXwXi1ajnP63DWOCRpuXvUDE
BViNVK5utWomjmjk0XVSVNP9ZVO8BTFnKhXGWFrzJAoS5SHTboSpdxRc/NaGq3yz7f6nRLzzAubw
pNNaLHBuoMOd0ZHwkgxVWR9FGjqrMhiNeFRNvIUxZykTkkXoZGGG5GRtEa2wc3qrkNZVeFMgh0EB
REYGRnjw3MoSuacYQW4GDeA/wcisif5syqfLn+j41rqzwCylRbqX4z4BzeY9faU3Mh50AQn142dy
27r1lw40isuVyjlMB7yDwDIiLADhggF+whLGp4lRomFDoXMZVDeI6ac4aILxzCdsPPxS76mE5Z5S
9boe4waXBLr2P2IwGTqtMZsOWkbttS4QjsMfBol3a6xKaJxQQWli1E/zmtmZ0VqkO2ka5wrJzcVM
1UkSmY6djvF9tMDBzrGJrMaubi/taXI2MW1e2Xn04L9L/p9eWOesMo2EtGCrKUbZAkg1OuVaqTtR
ov4xjGrEYwrELCkRTnis/07U6o8odBEH03O5KDDZlKKZudpLeQEO3OguUma7U7ylBmeOeVfW0Bgf
MAMycz4nZ6eBovtYiEwDIHtmCy3g3hvQAgTtuxs9rb4EYkDzjncX41SPJju/bSRdjh4nXYLRGzGw
CloBBDHlSbNEWzu1z7wBF649Jt/k2SCtMk3JG+3hNoCSP0JxBgPJgg83Size5AB3O5nUI/dgNm46
XJeAR8FbPW5LmS1/l/0VnQG+9DbXbZn0E419LUHurQyX0AgLNwp+zritp1bi/gPG8sMBYdLPus6L
jOGkJJTmJ2k4Sd3jVAT/Eqj/E1uARvzoi1U5DsssA5sn39Kb4gaQtmflZROt6l05lG0ZXIvpb/r1
stXDgKYDCKgpaNSKLA5xkdQ8EmT0o2vD17rvqE41k5OBDiP0zgRTWM3pki4dWg9BN69QL+wsHVSp
AGmcdBp5/9tqGIcX5KUHH3aThjXwAzU1bjqlt1dJ52W3w1C1WxLj50NDIQFaY+xeuk8kC5RzsVUt
rgYI29ZtjqlV55Zh6fcGyrsgRQzzDU4peQQgVaAd8Z8Px/i+0svzQDNkIjF2Zm91NoBsYZcQzzHA
IGWem2vjG6hKfG4Q2/bwUyW2M8wchVkyp7iYDKhxn4sb9SQAdUm8jUm/xdwxD6+6/bFLxpgzoZJW
ajKC1pJYvpDS9LPpHqJStiarzsibEj+ulHYrY9JuIS0J1M0moIf8AVpE4vUmhYDCwjdBb0QwwUAf
I7dyL7vstoILK2SffEpaqBVpccWPB81PU6TcU7cAcpzmpyxy6oETZY6+HsaNQZwJJJQpvd2Sdzfv
uTQj2ZxRLqWSGVZi9g3DbZxDyDPBXA1XDDppnYCXTVX5XdOvc/x4eccO09p+DUzSHlptGqfW2Cpa
87a7EU/xc+y37uIlV4VTPv8LYE/Z22MCWKuoTSqBuRJTapOrfRnOmZ9DrWL8svVGFnDPXV7fUUje
m2OCWKI0VEpF0DtMvReLX+T+FmLpl00cheS9CSZ+yco89f0AaL0stK+rUq8WIBL3fTWDQ6z5H20x
gWoWGp1qXbOgJoitUoKUT/ejyG4ziReUt8/AniRRBBOIQfDeDBpa/PvOtTURVOaToGGOCjepMLmD
wh6IEE1bzh3Jw+C5x7skHn6onUEmXuRxIZppDyEaDG41mUuBxOaO1XEWxfZ4DK1qh9xUZ5SMEUTe
G38RrNhfPNme/Y1QZuZRcx6frvdVsZhvKvWGnEx4VF/86IxnMq/w0x8kGBzFA/H4FY/BhmuPOc1l
LVcz7sdxON9Ob0UjVAnvkj+9u42VRDYPb3QUb3dewrZ7jEVU134CyDGLWytT70u6erQ7q5lgDX3Q
cBtoHCdhKezqOmlGeZ6BhfXoF9nbGCziZ/Gqx6iC5E2/0jD3eWNxh6/8+zUyx7s1aSo3gEiEJjC3
rbX82coDUJ773Uub2OkXE4/V0F19uBxUeCtlDnqnL8NYSvoSRMk3kn3va28tObGE6yxM8aEumTzk
HTr/2rm8ljFeWPg6hGT/EkpQh9ekO0xlu7PAhJR0oEakdRHUE/pQLX+uy7fLW8b7+0wE6TRlBr06
6NsNXLv18deySNZlC4dFzc4XNPIxKg5EpHltdAukv8AEXtyMAbjA/w9pV7YcN45sv4gRBHe+cqki
a9FWlrW8MGy3xX3f+fX3QD0zoiBO4bbHjnD3UyUBJBKJxMlzHEjcAUBoXPqTbIMD/zGwex4We/OM
+Zg7FgQeTiRbgrQID82Y7IYxshrVVcEC1U41Z4wSDRFXIj/be5zK4Jfq1Ch6Jzsnv5Jvg9/+oMlb
+NhZlBxAdDL0FBpW9p2+04wed8dxwjQLBB1BoCqE6dAgRQj2aGPH64lxakGwTclpdZ+HiOPNLZMi
xKMyGn0EMEORv4zj42SOVhlb2eRddx5OrGSV1nKpUsUayDsATwZLkMGXn+y6RnYH43kCyRHpOZnP
Zv1g7axMCJnyujTNGWgDqtNAHODIIEJhnqVdtw9cYXd9dP/FmgGAF3hO8HDCzGLZK1netGgfpsJg
zV22GzzyOkJgo9lDYpB7cdr0ETT94b1ENyF7RL14lZ+MHVTUSWIsvvY4HmjHSblfdKv81dP0BLJc
Em8HbgVkSTUVwK81GXguJrqEoxSoPV4z/W4sHaN7GGLiyjw1vk0jhgwTuiGqpsaEyCIPMm3Up9pH
j5WVZefc/BGn366vFM8GM5CGFG24pD1EqIq7iKRWQJx25KWPNBCyQQR9kf8eCEsapCfjsISGPvlj
eZMLe2I+zuiFDnTTIrmz4KRGJZbwOsy3NrKEQqBmgFcR9RfGBaO20eOqrCRfK79Pc2glgQ1UiJUu
PGZH+kNfRrcyRKd45XzCXETlhEgMUg+L/NKfKUhTcLuD0lvBRT2UIGngMfps3d3XY2M2c1nFSzt1
PViDx8Va+tEzjR9hLuGGO7tdonBKubyZZDIDfdZaZRKW8JCm4x6su64JKi28hNqtXHFM8QbGuHxQ
lZPayGhYUXvg4tPgBkK8+7rqbM34ISbR0x84PwhhRDBjgpGJ5QkrxDxQNKi6+iEKH4P4UCiJXeG1
/LqVzZxRWplhBpXXaqSngUT88DvtMYhfe91Fm8EEnjVauzULW7kxQouX/m/7JXQnMTCEKhaf1JoT
SduuDA+65pHx16Rw6mTbbvHx+4wTEmkca7kDFdhQV9YMSgroy0nSA9H86/O3GaJAF/zvcTDulxZF
WlRTqvuG/iwPdxWuacCTcxaJN1nMGhEhBIJ9znDhlM6hdCnCmWOAN1tMoJUbqcFboQxZ7HaMbsLW
mC9l30RASaJ5cChbXnbKmTU2OR3FBIrFnZIcpNmrS3cGOKjzri/M5pUB+g+ajhI30J9sV1tVTXPd
kgbv+iAVA//CLkV5FLTlxBYO3T7b81CLW52l4I7+MMhMophCt1GSsZPKtx4J9+LgyuUYL8WTdBFe
B5tixySr+N3+7F6uD3XLPVaG2dpetQxFqEaAxYvaMch7txAy97qFLf9YW2BKe5PaqVk0yyDS1ONL
m8i51bbdqwEyWKsD8+x1Y7yVe0/7V2cWqbMR0ggyAUQy9LrCiu/nxBV+qPvEy14BYV8Ea+CVP7Zi
OzCLhKBCKmuEfU4OlQoa3SZANCJ5qVTZKtrMipQjCX7lPDDZlvOvTTEhAwpJqiZFkNbKE2/KvqXy
Wztxjv3t9foYDRMwalOmpTdF8PM6tabiPCaZ1dR/JcLb9aXa9rwPO4zLK7U2oGNzmHxRt+UJ1OHS
43UD/8UX/mOBLZO3bVpMlVCmh/B7gwhuEye91x/CPVSTzIPhFXvei9+mIxDdUDUVxKboM/icMI15
P01pkUl+Yv5UJZCw5S/pBFmhQLOz/tv10W2RACmICBLaJMHNIcrMvqqiNujUZMwP4r6JLUDwnewk
2t03+ag+0G7UeK+6PcSaBrsA0rDC/1OsMC4p6dP1L9l0mNWHSJ9HDSHPJgf3Pa4M8y4nz/lyNyc7
QeHk2ptYvPV46VVptbMFLSzNUQ8lX8r31WlB3Ua+lD8Um0BWIgaTATgSKdC2a3bh3btY8v76MLkf
QB169QHjNPWBMfxLYp7cju67bVt5aX/rN0VjdW/NDXQZHOMGSbn+onHi6Ga2tZ4AGhtW9iNCRCIv
9eTLl/S7dvgbd2Au1t+SPZTXL7ydeV1Gmy69Wly6+CujnSqMYo3OWNDA6q46mLYuQWxX/1aiNaw0
Kuf6HG9WnmQJmuKg08HZ+87fvTJn5E3fGARjhPwKLYpMxwKyCaE1EyCoia2A6yB29Dv5LuKRUm4P
9MMyM7utZjYViuYoI8ggAReA0plbp40e2nEXkWF3fZw8Y8ysVvh9HCV9fqBie0idIS2eX5belxRO
8XN7b36Min7Iaj5NPauAIITMqTlfsv6uMC9xfj8I++vD2SymrZeNCXyGpIa1PqmB39GHZYoFbs+K
i9siXrZrQO7kfXCbgpPVn1Chl7BH9Ds+1w5vrMyB0oshmaHeALL+y3wIbyZHsIpbsDgc0Wjav1NO
x7d80meOVbZZMpuTIhFGHP5GckG3nD0MEMPowT4y7a5PMm9vsAEfcKsZkjZdgopldSI7+dQ/RpGl
htaYWHjJdOrdUlvJKyK8zDlrqO+zhYDV8rK9k6BMKkqJsgGqw1HMPaGYrWbwrw+PZ4MJ79EoTk2s
qGAoampHrE5DLbtZ+eN/M8KEcCi3mGKgl7MvxK8ZEKEGBO55ImD/JU5DHQhFNFzA2U7DDuCingRF
fiAgb2utwo89wCzOjWf+KFFPd/BQD0k3Huphe/4+rDLzF6thnLR9Caj6fFa6nbn8GFUOxpBngpm9
XlEDuVOVyQ9jFGaQyJOF1ryKP6noytDEEpFTKzKOtc9BS5nLsEznQaHS3egMplw3GvApANgBx8i7
7G8vl6yinva3wgAzccDyTXo3YlvV4EA+i/bijA/tHgyvIJYa3ia3afEMzGOX2pxKcMbp9MIALggm
edNbIYPSDIirSbcv58NADlPJyeM34bRQp/qPDSYvK8dcIbqC4qSyf5/GfefJ4MKjbwvXd9XmabYy
xMygCLIJaWw0HNqgvIwWqFmOl675ThLZarlyM9TJvsSilTHGCYcU7Xw6+nbQjRTfdJKj4ckmcmIb
j5SZuqPs8IJf8N4QeUbpcq6O0VQqOiUYUSgM+8bcR1JWHkeite71edxscF2vGD1rVmbaypj0qVIb
P+vt9i30gLp+jZwltNrnEOrkYONOzoR3e+W5IpMioH44zssACETRycdG6K1BLB9BS8apqWyek6t1
Y1KErM5ILwcKhM+Xmyp9VsWzVDqNxnN66tTX3INJAnCEpIo+YDe3bv2D0p5ULjmYe0A5HL7o9Cag
7mPBvmCgQXkSFbI4A4nvKftisGrNMiLcM1vsNVO3hVf50Nz0t9WN6P3JMzNK0oB8ogeAasJ99pUu
TDW50DsdDEgNmvJDa6o4Ccfmiq0sME4v93UdQb0DZY3iL6285HgQksZdj6s6x+0312xliHF7Ayq/
iqIB7kCF5CnVGPA3wCJKUN3KbJPjh9vxfmWN8XddyIckGkHb2Ti9W/njvgQ2Sz7HfvyNUpH01nzP
6yOnTvfFKVcmGd/XpSyMsgkm0ZIXo2OsaWylhuDDsqvnBz11QpXH/7M9pSrYVmRQw4F45bN3EAJc
VtAPui94vRt6xJPuFLS90NQDF1T7+gJuO8qHMWZ4ZSzH6NtHASCR/6qgFG3cQihkLjnZx2YMVj6s
sDs7aReouaIIr8enOf2+8B6Dtu/3HwYMJu0gZaAVRiarfkr20qRD1z1G+8JBMQI7Tt5m3Hur6lRk
O3n+PWETLOJtrNz1Q/mayq7UeEUCCFn0Q+S922+fCqvvYnIFHDl9FbQZ0Bjgpip2ioHzrrOyt9Sn
aKdsn6EnmxNGN8+ElUnqXquDKK2KKu9xpYNuyE04ear40vacR5bt+tXKBpM1VEnSd5JQG74u2Zn/
d3tW4MRWcwLDvq/tY69/FFC9GtzeHzO7+K6VlmqXt5nNS505nmUwoXQyBaEEJyqUwFv9dhz68dh3
csxJkrarkavxMuG0lstx0eQ0OmR0jKGX7QQ3O7bP8r+4kHn3EN6omKhaiZOs1SZAPKW+y8Edl/z6
n3Y9261fKWMRCSr0uAO8h1R4o8A1tKxCW4cc6nVLX3eADKZ72YRYDYRlDNFk3LEPtEpUx0z3px4a
mhbK69BZtRPgPAz4TW/VJ4pa/8c5OrVKy1CQiqOyq4zVEuqvpJwB1ZR1TxvOdXWb8loUv2TO1ISG
aw6UchUDhf3P+2yKF4DTwjA+DEJp15jH6SSqoDKHHF7y/CeTuLLF+J8R5y2RZ3TfjveqpRxATPDa
1lbwMt5Jz8NDk1rJIy+MfC1ZMONjfDDPkyoaZCDHBYIKtYJWg+BFu0PNcnqgpel61z0KvnGj/WP2
m3e7yDYNEEl8Pf4kCG93mVrlfjjHrmoGtjRwwhc90z4d6YwF5swzU0MP4m4R/VQ4idAeaQ+S8L3r
vxMxB7nUjrN2NBZes8acfSlg150sVQuucp3fXLBu9AgoMgv8cNBug4KN9njd5JcTgI7PQNoFrWEC
pAmzcsGsJlq7qIs/FS8B2bXpYGnxt+s2vp6470Z05M1EVMFLyhwBdQGViRTk96ByJrvkl/kcAX5t
PoiFrako5VOGhHzXi1b9FHRW85iduXCu7WF+fAGzAUFway5G20GPK3QQl9VfIFjDy6tgi72rYpv0
SJoohWnGKzfT+fuyosB0/XvozG6M8GaI2izeXYvqLBnHNDnKyZMqcjY9b3jMKgpCRepq6BR/Lok3
9CDPhGB7rd1fX8evoDhmHZlsUzLxyDsFaOHTzr0bA60cONM9VT1OXNPhYuJo3L02dczWm/tSMwOx
/VvRKXcHLz79/T4uQCiBl9t+OUXp0EwiyxpgEviHmUHUoUoziiRcs+bCGnC/a3lVtS0LaKwxVZCN
Q0aAMHtbk4ew75Qe761T/WboCnJJwquocWy8b8RVPldN0qgkAu3duBSn4NCfISAO9bLL+DxDmRo6
jCakhR44XrEVtCSiQpYKb6HSlzbBQCmisdZAntG8s2bQPrfBCk/yfgLB3x90VmClYAVXYQPgTFVn
dpQ6L3obRVAQmJX7Sjsv5VEF6cn1MW3P44cNxhvaKM1lMkFMbBTKu7AZn5aQxzlCl5v17vUwmL2U
ZlNWCyVaKYxGmqwcvBVeTWZ0DJZzIB+q3rwV9TzeTUoU2UFU8ypdW+fa2jyzucIFVBODoaHzRvtl
xM9xiNZLPYLxG61+Met5f31CtwLU2hzj/EUGKn8jB/4/qyq8Y8zWkqdOxu29pFekK5PKXu3kcJCb
VNWzQ6Y85MNJiB8FCQTD6oM23KTlrsR7dbgjJWcHbC6lJOFRARL0hikxx5spkyxeauAnpfwYao6Y
XbTspzY89QC2681O5xVsvlZ86RZYGaTuu9rmgUDCWlQAjKOMzSic08IGGML44gibGbkkIS5Cw4+o
aED+bClrqyQVF0DkpH3+IzjUEK2O99M93kofIKu8z+yJ8/z/tWzzPrYPi8wteEhAPUxG9Kd0z5Np
iW8UjFranac/DrkbPYR2ZZu+yFnBr5c2xqr0eZytFuhRFetAEb/WKBbR/urqKdjRcRbufPznjxHU
ngwQj65rKnp1md0/K0BjmfpC/DGyo29UklG4SXVXNP9FL67dSDezx6OM2h7myiyz67UQT5Z6BJkS
YSoepLr056q0kVvbYb6ck7jfR+TNRBd2rJBvQt04UjQdJTWV7evRYDORWA+fCQfQYK0XNVRwR0ZB
ACoHj4GTgeZ8dpIjf9Sbwfxj0GxQMBYz60G+jJcEKNyKg5ePXMXlzWi6MsE4bVxMoVlWaDIZDxRH
WOymJw0qmwXUCke814aX0u0ESzlH52bHXVTqm1+C3so447uy0OdhkM6072l6NoAXCRzVnRprcnMn
crntLJsxdmWOiXZl2Uu6gZbQQ4uDCRxZ0Q6Pdj2sdbih8Kzx1o6JdGSuAsBEBJCPdqdyuFTCH238
1WiYbEIppTArZBzDLe3qRg9l4AQnsjcsEFeiw5BHqfCe5V1bLCazQOszgmyNxWq6/bSbnPiINnI0
s1DSohSNyvK5eQPIX4qtCZxxvAZHXgBgizlCR4BJ6bF4YAagYW7y2sIWfve/KKNl4Y6eELucvU5H
dG3ETMwxh0Cbu0ZKD6U7PYu2ZMNlwINQ2vOLdKHNqp2dG1Z/bCuO5W3fwesy+luoxgBzdoVlOwdm
mOeHoP3R9BZkTqzrQ5O2t8KHBWbbC2oInfUkgcbgvUqscbbQdYheyuEYgrMTkhzKhVY/8lPuQyQc
L1P9seEJ121Hno9PYDa/UUAeA90bOKCLtrlv0PNliP1dl8aPpgAd6NzQ1bMkyDxm1M18Dtekf88t
EwSESRzEKAzQmDs9ReUvLQB5h3d9dv/LIfFhg9n7M+goxz5SBT87CbeUX9N0Gzf+FlhULpJ3/9ss
YeGR/j8jYgJBqo5anM4YEXC9J91pHO3wzoBpt47iy3uqO5jueOFtO79aWWXCQTdEkz4a5uLTVlxg
0dCNC4rZPVowCy9LPYrk7D0uCn179UwFpVYCWjG2LysyZqlT35mNHON+bCxKxyO4Mtg60tgC39Cu
3gk+8a+v5/Z2/DDKnPmpQaK6acfAj/vG6cz0rswaztMRZ1xstioRORtqQ48OcR5a3TxbJLgMKi9D
pb79JaBpaAYDXTrY0lmNprzXRLNt8MqXWstOO4Bg/B11OwPwkzp8HZGvPQM0V/ywxzZCZFpXS1mH
3kBoQlUnA24JIe3K1d3f+jm8o3qAkEpxskf9G4d0a3M6V4aZ8Iaqp7JAjSrw26xzjDC2kxTv3vXl
ul/wrDARzKz6QuhbNN0b2aEzIc4X7su64HjG9sG3GgsTsKJA03qdQPp4BOJCuaezqCWWeNu5FXD8
4Kfh6a9tb+2VRTZ8iUunx+CpRtNU8m1xUI87h2dyM+7EnbZrzsWelwhuTyREn3SAnHQ0hH2+w+CJ
ozNDFQWmQBSsupmd0uzOkzbw/H9zI+syRN0VlVCZj8920i7JhbZcGrAW9C44RLU32jVOmYWaHEQQ
icdPAzeHtjLJxI6qG5ucZMivJ2M/R0CBw2LBO84542L3WTVkQCvLbXaQEYl76Qm3s+uevu0SH8Ng
2941UBDKwyQHEECuTskd7f0RXPGCcsi8I2ikE75xL7a8QTFOIelZJEBklKpYpTf0rgXUhRvtYju6
Ia5kVfvy5/VBbi0V5MEgyYJmbRmdMp+9Q0GvfQW4JCDCYNAPJjsoKyvv7OtGNrfz2gqzndF3JhkZ
KBgO0QkUHV577p6G0IrRQEWZSCJID3K8fiuLXRtkdvOomXlutOAsj5VnVXLm9Gc7XWYeHTa99rNH
y9oKndxVYcdQUh2NuLASVKmlCr+IeV8UjR2aHlD5nCmkC3HNFpN6GFKiV9mI+CTdLzuKxtGRqdIC
e+L+4SG2HhlT8OiKURu1Aqxo5BKchYvaupBzc6Hr9qK/ksg2zzPaDZAk4yCzQ45LbuZ2a+NMxFLl
qm/yIEAz//N4H5wp/Q+xYgiQ3NWO+VoOFHJ6G3Kzu629tzbLRC1pJnojJeiYFKJHVcZjtvh0fQ05
e43Nd4bMFMMFeBk/J4ehNdx4OWo5r1K86fnQAzYkiKrIwDl/9skA75GGVgTY0Eg64lneQUAGSiPZ
N0ltnOvj2Sz+yStbjE9O4jQsQQKf1G/r75RUn3ipDe1ER367uaF+yWM3fW80+bILVhYZv0Ty0RSh
BuWD0Rbt3ht2DfRy8ToJvia3dmYQnkIIb3YKl8q4UPrvYk/ulgvvO74iDJHkrUfOuGiTz8ai9RGo
3r5neCQV3XEfQ/Ncc7TL4FY3k6viKSWzeQ+j1AWvDZ9x0WruQLYYdTn08KhoTeeh4umlO95dbtNR
P2aZLcElUyp2uQSMSpu3lrwMvpQC7U1azgHLM8MkrJkwiB0pl/gQSgcd0K0sP0QdL5Pc3NWrsTAH
HPaJ3KutDqLu0+Bkf/X76Yk27gqHHPTwohU6vXV9V/AMMmedlPS5ki8An479Qz7dTLzni81DZzUg
an916OBpJoZW4QCMeg25sfymbkw3H/byYFhq4f7BWBQVkQR8uvjLuHnciaUQ6XN8aCfX0PxC4UTE
r7SvdB+tDDAOPedFIUxNiZc7+/1pxBYeBuCCMzfkguc2CxQrW2z/QlEvZBaEhSJMR/dvGq3uqLrm
vnDjncxJQDa94GNg7wNfrdIijVkdmiNaWkRgbGTJrwf94fribG6flQnGs8ce6lzpBPQJiZHLl5Fd
KQeDBwbZTt1WVhh31pWyi+UUVkwvuA8OxBNcxQlPKoiAE7fnCxzTr/4S4lb2GPdu5VaY5wHECC3U
4FFm3Q3HhDI/LdAmEr2FK/S9uZ1W9ugsrxZqiGu9LmXofpqR1TdWBUHV+NUMLc2XfLIfHdEpACDF
f9Cg4VxfwO251TQqSwcSIVzRPtsODdkswgEJQfdrgIBFSyVcbPNH4y6QIBMcLu6LrtWXuf2wx8b1
Di+RQhGhNEFu8++hh1KrM77UDqCcJ4qm4dnb3AOGjPstAHuSxEIo2rQZg0qIUXkxbDMzrZjwSC62
Z/DDBFs07qVhgAgjpVd/FA+hV+wiBxKx5/JEbNqVxIOkbtpTRNEEJhD8QmDD/7xifQQE7pgNkN/G
yxEaGR2Q1IBBdLETj3JV87COXHvMEdkJAKeacpn7pVsBgCt7gq3bdMWoaFHMF/rd8pD1+JiYQtQ6
6M2+oCCe2Cvvy8dGR5dLe0LR0TbvBkgq29f3wFYQWxtkwkvVdGalBoA/qtXLYB6r6H7Wd9dNcCeR
CSkF2IRIHkN1d/jVnfp9mFpGZXUVXvvSb2ie8LTQMoo/2dvrgTFxpVDjOk3M3vDzN9pqmF0EWzsp
t6NDb2z9Ey8j5c0jk4p3jSFWWYeDVGpKu42FfdrVjhpmnBrj5iG6HhaTgIddG+TqDIdU9sNJseWn
wWud8C7y0Epz8786B5N+DM3UmtWooNyeghyi64ZLnUTeLPLwQ1wPYQJxBEK8YNLkGBVN9LeDFqJy
ZCQi5EA5CzJXeJF57V28iWQblBvQHJImkYCLOgR7dEQduwMoyiwKwQq5XajvcYmN/KtlY5uUGwEM
LIJA4kP2nJzq7/TGkjnGXXsGlai93Cy2uacPNbVveCA4d69vwPcS+zXrTFRJ0YYuyTL2gpa29d0S
jFjBdBny+xgI9cDOoriYfyhdHV0CU1UdAWH2tEDFlxyWdI5Ui0qd1ZapDsnPBFW/0AqyUj+OSqsV
TlwOQmKNU9i+zIUkW1E5gAEwakXXAEA9toUwIm45a7/auK92ct3Ek9UWZr8TinHQd+HYQ5jCUECV
ZMmZkktWLen9LzFolCcti+M7IZJklPp0UQgttYpVqNfrpYlbp0qyt9IYILpndPOkus005gR3mFkc
nqPQqAs3JEGP+jUEoiGHXVXZD1FNE9lO4yrxlqkVtV0vy8Oyy4pFuEXn0ZDYkWYunjJWiuKkndBC
oE4SIH22NJ1xM4Hhn3c72qoWrP2CCb8qkOAkb4BABL1s4gu3gkWs4K4Ge29l0+dQ9QDv91W/Nnnx
cSvvUoBDRP4vgVGChdTEgmGq7YKgbEp24s8u+kRvcby5YBbdRzcNHoTQYJJfWk/ghLCtrGRtmAkq
VdgNEFAQZt+EGJo8ghArs677+2bheG2CCScyWipFVasprrNz0gdaOJ48zVcuuHdCrqN45GWSnMlk
E7spjUOksFLggzn7LZaHUyyS01QBJl2DZkkUORt6s/Cj6uiRwIsCbXVkTgEQHuiGYEJapvgl3nen
+kCx2YHolHsTD7BoyaLtvgKPZWnLWddWmZULMgSDBozIh6oDCUloeJIITpCxuVuGgbeEPFvMEhZq
QgDMrUpcTJdnA6RVhQPc3mPgNW/Ebv3cqc7BA6+8s3WIrwaoMNnlTIaamFVX+EYee8GUvChVJFpL
onE23yYSAgSfoPk0TRARsofPImhxO+rliKJI4+sQfgAfwp3uhfeCO+VWfMJtf5e1EIIQrf5Jugke
RB6h6WYFTQOLANB0SKZ19jZeJrWSdMWQHWjeTrzuiFMQ2MH3vmrhO3Q3cp8+4dedlQze9f25tVsM
Hc5rQPJeVEy6DKsrXxtn4kIquTj05LwU52j+FWiPCzkroJq8bmlrQdeWmKysqoohn0iIrV++FaXX
CHeCcvnfTDBbMa4F0Uh6kkM4NTxEBjaErN2NWbL738ywe29sU6pqU/ha/bMfTpmu21IU/sFlYD1d
zKYDpqNPhwhKY1Ks2FW7j1Pkljrv4ZB+KpuNfFhRRWaXxcsYSrqZmn4r53agGlagmdYwhc5AwPtw
2+Z/MHUmMXVNgnQb/mVWaF6MJc0pL2ZQ3BXzKTNvBJ5Hbz6ZrG0wyxMtZQtV7B60RWAGl8DNAVW4
3+Shfxmh+42WZtQ5R/QY/7zuFBtHKd6tMSJdl4iOI+3zRgq0sR46Y5T9cVSrY79QvEE7VJyuV/or
zHp9ssLMX1ZLmtmOle5X8asA3qlJXaycaLbBlbznWWJmMR6B7UmILoMk+xSb7lDnzqjd0rvH9Xnb
QoR/GhLj6Jk+Z2Pc17JfnAafSls0nr4nbnrLSwy2bjZQbkYbI9rN8dLDMpoARzHJo4yiZ3LScM2o
z/k+PMtnCnSTPNNfuKwBNGP8slorg9Jnn0ilpRmFTtNA95T4f9OhpXawS75TxCmkxTlH2aYLrswx
CWwDIj5VmkCfnja7uPxBRk6PzkYE/zR/1P7qrDDNTKyXJlF8s7OnvLCkzglnHipw6zL4yQpzImlj
3IRyKAGQ3Oy6E4UoKU7/K/z2/+ug3UK1fjLH7Fux7me1DxsRyU34MADWGh4RMWyRCrrQ5jr1HoQt
u/EI2jqwJXpcyrxNH0GSrcsKHtEI21/bZmogDiPyY+NVi+wJNRnDp0ha5RftLOSX/jedZGWPmd5E
I2XcdGl+iIU7Q3yLCOdKsZXw6+LKADuhSheMpAwNTCjZEUfe9fv4MTxX7rhrfckrCbc5ftMvVxaZ
oDglnWqEA+pmgelKmmGV2WDLKqeblmeEiYetqM8CKcXCD0FmEhSXLn4iA7f4QiPCl4ihi4Anoc0O
EsTMeawEkEpXEvTj9AeQOu/SgwpGvOPy3n8f9be8qvRW5omC+4c9pqaaTkKXAQucHMhtC6E3CGQf
4tfcVnz1nPvDD2OHK5Oj+uKfTObKLBMYO0kdymgYSr/TvEV2OmWv5xx+kc31WplggqEqFXUkmH3p
S1OdOXOAZiqlJCgTa2luc46wjSzq0ywygVEIczSlmRGYWnK3TPzkG2UEC/zyOdqZdn4KxqO46+yI
gpZsHrPV5n5ejZPZz8tcdY0AuVpfLW+b+pJVD5zBbbokbQ9DI5UEgB7j+HqqCCm8PzooCrSaql3g
G6egs4WzsJdQ5+SKbW4FREnGqwK9kGELMC4pDhPEg6Om9I1z/13fgXjAArP1vbn//5HSbWYFa3uM
L0JuMGybsYWj7Mku9VJQl5j2dD8BjqUcTUf/dn0+t9YLTRsSnrlACw+hw8+HaBEbZttGIEWqmud2
eIoL6/rvb25pFCIInmTQ1Kq/1ytWpzSSbi1qRmXwtVflIFg4zH6ne1Sx2uf6/ekiQquE7ms35C+O
4a2McW2YGdlcGPrcjFF+MMGEugOdcQVs9uDNAKouromHw2fA9rzA5gWTrRu8Dg50cJMT9EsobOqt
VGMM2r8gRhdR/V21xBuo1eROekOFaCEGkVs6fTFd7OxH8TY6QMB5w8v1sW8Fm/UXMCdQbILvOgE5
5EFTqlMQS04Rtv4c8grlW76zNsNsxQbC1GDkn7AlFmKPY+NKfcRzn63th3uggpod/hjvx/vKfeRm
ktSuFmKoECbfVEhRQXH0KN1GNxSdaDo8nZXNdE8l8EpwDILgUKNjXtkTw7RtyABYhXI/uvq7xFC7
S25Aj2zza/9bGAt9bY2JltiXcT+lgok3velU3wfY6upeOBT3o8V7sNlarLUpZjvkYK3LO6EBaZ38
e46+o/Bx3ec2Ey0VFStVByYFiBTG6UJZVoJsod1soOOXbBmtWLQDjMouE/CWRAdeaKY/yCYna4OM
++VRKiutAYzSkCiWBpUGdfZG5a1tbknxeH1wm5MnQeEH7U+QCGHrEhWad8O2k9ENLf8mfW4NoXfd
AL1Vfh3LhwHmlAGoYjEFqkUOglRbUDUrjE8JCrZCbEWiu+i7Lr5ct8gbEnPOGKBQmJpKA+5X+2tO
X7XFuf77WzEIBVNccFVZVXGT+LyR5kRIBikts0PZ/uz7F4HcK/r9dRNbDqDh0EKXCCgFZZ0OcbVX
I2AmdDzTFYeUgPK6uquUxhGWc1T3llIN7j83hmwDRVHwDpngN/pszCySSFQmBDspoQUwT9PdWLos
QWALAmcrbU3dyhSLZMhjfZZJMgDmot4E5b2kvpoiZ3W2Vh/EGSZoalBpFlnefVlOp16uo+wQCYcx
+KvMn6/P1mY0MCDTIsp0i0psXlFDEaFVcgEy8/eDMwMdsTwJtgJWaWgm+yDQcNOf1y1uOYOpiQby
CVGViczEt6aYhTqdcJEc0I1iZs+xPKMf+2eVHJWY43ebl/S1LSbUaWRc+jCsiN85lP0W+YWn3RWR
JdzE+2VPX5KiY2MXtukIxzD4g6VbG2fCHgnKWRTTgdKut1YOxETP7Qmge5+JRgaRVLCQoDdLgX98
9vUBjVJSnXUoHgL6RxxAae4rL/dlNwa2m3cwbbnKJ2tM7Ov6BDrDCxqHgfEaoB4DSqMzGnmP5uPg
EiDZgoc/6O/5ZJGJfXHVhP3QRmjel10j8vT00vAC+sYeNlB3VajsHVhwJMYdTUVTS0WHCSK8asm+
Vx56gXPP45lgvDCUxlwYFfR6ye1hqfeReTMr+3+8qT6NgvG1Euyz0zC0uh8XvxvZCcku6E9BM9sB
Wtavm9oqvH6yxQTYMUmqUomN9BD5NFOfvNBXIR3ERwHTqf/i3R9Lw76w6YNRiU0OGsWCOEN9GKVL
imf86C/OeOjcXDPDuPWiqmEllguU7uwZvdqSq+xFF4QQbvfU7vR7+UAFimInAQM9byo3ovt6KmXG
v8NJSTu0rIKgG70hsSc9orZso2h+WGzR0X6CdpPbo0dHc2208ueQ0UjxNJWliDfDPWjr3MXLjvKB
dmrzs+aNSP9pdHT0q2PfrLVSy8xc8sP8d9p8rysVZHWHhZzk/p8/b0DJCm29SPxwsuiM+0OeedCb
YJb9PphuS5Ld9hLae+t5V+nR7rq7bDolsiToeKjgY2KpE5sqUmZFmrIDEc5ietckeC2snPKfk4HL
Cs79DzvMOqWyls2BUlKWhtEtH3J3eap+VkcgAyAUkgooKfMgRlv34U8mmfXSa23KugaUhqqldv/H
2pUtx60jyy9iBHcSrySb3Wy1WostyfILw4vEfd/59TchzxyxIR5ibF/HvE0cVYMoVBUKWZl2Dtm7
2AEsGgTMpjPEYNjoHDRhrXYfOQVYWo9g3nR4dwXe56WxdOEzA0j7uqoAg0GhQfaB2Kp+CsGbJPOq
3tWTt/i89Hcs7Bh6oBudgBFcsXgkyUujHP7OTZiYL/tKohUjGT24++gf6/S6Lx7nhBP212PxYhmM
4xfTLEbER4jUlEf/a69DAHr45hbRraxwccK8T8bE/bGMUvh9hnoGuf9NjdbBg6VL1WivUEJxjvQa
PmbpjWz0n2ofTAiSQsPy7AJovUu+9p/mp+G2Ok0OZkIectXikYWsRiw00UXwoKGzwMovAsU+JxB9
AhtrHHnzmDhRBnqAMEluS23ajSGvul8bdMci3w0yblhKZSWlGrDQ01FwR7cAcpISRUJY0jbO9Nsm
3gxWFr6mxlr7EpahvEvLRlGTGc/phRIXl87QgZvvdjXIl6OX4ZkKEdUWHQzkvhisFkELe4z3pIIq
iGUZgAkdU2d0KjfNrfAGel5e5AW3oCe/6oAjvt8+hf/yff9ZJetE2dTlxNfN0fO/hreUmFh9DnSb
nLUzaLxdsh889QqDwq2leb1icYyvHRgZIHdJhxYFBFiYeKoJWkvUeCzQXzT3xM1v+iv/NN3QsQ+g
gq6aJ577rn1jWdEMVdQkcLOxzKZT1RZRQCbVG6fbMiGWQs5N97q9qjdqN7aAWBphIlvTQmu7hzSq
N7qK61+nn4MAgMdgJ9g1oEffhufM84F0z69NW7oJr/t95BKHN1e+mquWv4Jx3yTMxBn5EWi969Tr
dKt0pSuQl5yHfeqCOc1W9vXjhNRhTZ6OHU73mrP9Hai/fvwMBB1I1URfQ2U2NzczqQPTHpjhQV0u
HaL9gHl2PlPzqg/hffe/Zph8WOUT7kBDiDFCf7D8WrQMlbMQ+qW2FsKGIMUIqk6GVCtBog+VXdfi
4QTFYdHtQv1TWXW77Q+36qSqrEsyJobojesy8/pyVCiNAv9Jp9taxdNW9T1v/uRB1AQB0j9WmPJJ
9QMljmKsqkZTQ3JiHHxpr1uUVr478F4SVm/GS2uMMwiFVnbodNDgRoEAoZ3nFp3i1S3Fnh/K63TP
vTrQz/Rh2xYLZBwj1OsWlAOjhPoQomRQiqnbt8FdKtduPPPY+3ibxjpJnYrJkGi6Vyqvynyq25Mi
8XDUdEu2VsQEFjGuk4hEkeBNx97BDQyQHuNsYAoZeF8KaPj8d37IRJBKF7toLgApK+GEYpPZUvgT
07PbRlbT7NIzmLQn4Q4uKxH8MD4Nr2BgBtmaail3+o3oYPjI5UUlniey8/FRIoZmU5vxsXXpgGbu
ZAD9B3BGSssHSW46rZs9cRbJ8UWDuUHXaiD6g4K3n+H4i1fBfHtN+POH1+XRNpgAEjeDKc2pHhwx
bahmmHAsXRDJ2Sq0FizhLnluuXT5q7XoYhcNJpqM+CeH6qh5yk0B1sYerGcddlJ3TAwI3ZmgcWiv
82seLovnPGzfvB70XhjCtnyjnYGgW2OHmEeCCDkmoL6V4B7kdQfWjzmY9OmzPUiymH5ipEfgwaVI
MImkbhmZutMLgY0bd7DbdhmeIcZjzHIiQUMS2VOzyMJU8b5WwJkiPWxb+ZfT8L4exlW0KhDmLsLg
erMrMoceP2E35O70o9/RaTzxqfhe8aCxq0vTdIX+TwOsk8kFk6RoPjC4pudLz2l7nvuHOObAYNae
I03ZwIMNOHFVFS2yyxzayEU1dmah4Kbeg3yT9rVLoB8pPy3vQr7uhAtbdL2Lm7JWxF03d7iH6V+7
XTM6DXJNtPc/xY37Hxkjzs2P/vgPeWBhkMk14SjEqVTOgtflkZXo32eOV9D/fuvvM3km6+IGkBWw
eyjFne6fDeNoQjcbCoMWx/tWPWGxECbDkKocpDlAVdBC4+WUAt2DAtlVHWVf1lZVgG8zc/1dw0k5
PKtMxqmrdtbyBCpy9XClDs+KYWsTJ3Vydoh9MqzVaBijFgubk9zuusCqeewZPAtsfAhnFaRRUOpu
QbYYVZYW/eBsDt3lDS94wxcs3DpJImXUqVZWSyEntQzdFf21wd07AfNyXFvC18qTvgEnEbhc4kXO
Fr0duYXtTNflJIk7SNd+Ss7BwcDsBmau93Qmub4vz1TIKvx9DO4yYrxFyoXJeKpFCawvIM3sHsT+
Oa1+TLxXXl6kYBFEIkaKgkHBsvIvmeaWnnYABvdzQ6y2sn1Lxmx3xQONrt7C3o/YG6Z/saxsMNMR
vNKCV6Bn+QlU8lRsKcJddBpd/1Q/YXbxwdhT8TPhZ3Xg6VfxrDORRCGk1iLw2HjKkO5KknlmQ+5M
IfxO4c25mB+yMIMsOY/McvXGtlg0E1eMJi2NjiQ6IKVNdJ11eXXClFX+qIC7cD9MOkA+EAuMvoK2
uObJz3A3mQkvM807XSZLnniEHIaNSdDE1kNMGtGZ7PQFFDS1u31UObGAfWWvRAxa1YpceSSZb6NG
eiqSerdtYr3Ae/+kb+2GhR/FMXAEzZSFUDts0fADG/EMdVsZzyNz4XSQYUK0fp0+CQ6v4uIkI/Y5
oWlSA2pMcGCjuGuVVxmIf3SjBh4x8HrE0QlmTAjEmHTGU6tk0n2hUyRvDM9Zj1GqLz2PNGsNkYUQ
826DcUtBx5x5qSjZsQU3zPgpOIrebCOxHvCWsJc5JdC6U7wbY9wwHUKhmAyMfiviOVHvk/Ru2yM4
f5+9R5USNqXSMCdZC5NVSsdMud02wPtc7KVJFcaqT2RN86JHhEqQ0Qn2vM8fqbIMhmp5Dr56uX7f
HPbSBAmyKRnGFEXVkerPVYDnKecUpCyUBCPnjqvzPh9zYZKGxIBMOEHhDWbvMtvlAadbwHFotspO
gnIYu6w1vRIDA1kA4k8wlbW8aLd+Ov/xMpYILkWHoDfCKjjOeeOE+TlRrM68QdGz7Qvrtci7Gfoz
FtFHKmJfzABEPSrzuc9P5fSzER9l/eccPm4b4m0LEwa0odDmuQ4rL4ehJrCE7nnbwL/cTN6XwgQB
g8QJ1BVjGU0cE6Dv8eAfKAK7BCjzDwi5l/GGZf6RSNbVfYcOmCF8ldG0DHo7Uzlu9i/p7p/1sDfi
YKq7dEI08LQbwQWcAmtCo60GYQeuDa58xWWrWU/u7waZyldIQlSHua55ZoFRovRh6Dob4opWoip2
PUQQ/5lBBOuqtXqlNpIVg9ceXikar3UGfhuqUDh2d3H2jbOv9Ob/sVx+/1nMTVoYs1nIfQ1U1mNP
donfl44/BclTqOQ/pVERHaPWBCvK0Dke/Sa+6pv4D1DMVBCYAgiBVIRCy+UpESIo/JUSFDSGyndk
Ycbto+YcxLWosjTBrHJI09pIDbw+63ppKSY4hcubKeL41Nppp1TayJWqiSFapsmSpkNqZmBAOmZd
5Ohq5GTj4Fa6ac9J4JKJO9e6Zm+Rl00mFgujFvjgPJzwTOKkHiYjdvpgBV+T2GncylMP5evkULI4
lG4+z23o395yGxqQFpGtHGdZDgnKm96lQ13VXruXziq4nhRw/zaHkRd+Vu1R4C+AJzIgoMy3DboZ
3GcaHheix+BerABuDnaqZ34yKPsYnUni3avWxiagFvNukfFKiLUNdUnAYtljykVqwGXvoxkJMqv7
PrVaqxIwCSi6lMuhzjmNkvX21sI2465yNWZGVaO5DAGfEwUApm7/VB9of5BS7rTXvGp1PRwuLDK+
JBXJOLQjmOXAGnrCkN5BuMdr2/Xg+JZ+NVzxOstr53H5cRn3yROIBgHXAzUC0enJUwEWKB6eZzXe
LlZEf8LCQ82mDCLcMKBk5T9NlWEVjROh52mKsSNWuJFnnBTMs8fk+pGUtVwaQXCcotapjC+K+q0h
rSUXnt8TKy1tTuCmf+/DCVysj0n5cpum89ROmJz/Kn2hcxngWrtKTmEMkO+4o/on83NzCJ44ZnkH
kakDUoARww7kQZ7xCf2hGQNS8yF5qZ/mfeE1P/nvpLxlMvcBDCQm8hjqlSdmL3n6LZxO5gxQSvjC
WRfHI9ngLUyhb7ZIdR44W4q3Z4Bs75+6Z/kmO1EFHTAclhbvtXuNmgBBBpAzEWqKJvrtl07aZBDV
KiV0VtovvQOilvxnciU9hZDpkO5m2/xS/Uwkazrw9CjXPiqIReg7LaX5UJnYNmW9kSgx+hudFtuC
Cs72yLwTSmK3kc+5z63GsqUtJpZJseG3kJ2Fnz7Up2mn28qVeuu7/RE0aW7mgvWDEz3XdnJpkAll
XZcYSp0bwbGf3Kh8CCD7lXzZ9haeCSZ8gaRL8BsVUnK58hPjV1Y/51Y0/dg2shZQoGgCqidIUYKx
mjEC+st8ilFseHn0bYrv0ljbGwCcTPpuquRdLrxum1v1CdDcKxLe7vGPiSfmJMazoJbJ0dQyW+ju
NBlYs9gSypkTudbKFnDb/GOIiSBZnsxNpgAwlKiYftWVXTxkD3HRuEOmg70s639uL4x+JzZQguMB
cxbA01G6zcszlgWBqJUQMvfG8k6Jv+Syu/33V7FISwOMh4dzJyjiKI1eVVt6aRfW6JRuZXsjOKhl
z3iYiAUeFau6CW503ula9cTF4hhn1yp5kksClUiNtrUw6NiDMCCEgsV8riEx+L9ojK/21JbrZRwz
nDNpypoRzIO75rE6KwffERWLKgxOjgzNY+FZAyXn9kde9873TaTfYZHNMyNqGw3Dbce43SeBsgvj
gxZdV1nhbNtZLYSWi6M/ZGFIy4GBT+c4PurX8nF4pFpmpkMezBvVLdzpwH3XXz8NpowJIPo2S5jT
kOZ+MPaZjAzg9A5B5gFrKp4YT71dPpJ941FekHg/3moeZ6HUKz8cC1nSYRJDVYbOLFQJjSCXe3zR
X1zCyS56KHH7pTGZ3PJgJus+A2Q1JkhFOsPNRhcNet1zbUpeiP4yxbVUePJWvWCH0WpbsidPvuJV
8KtHY2GS+bJ+mItDOxDDSyFPl7ltc1bLw/ZHpH/i4zd8XxVTnASiGFWziglnoT6meB3Qzp3hZdnn
oN2rvMblaq2gvK+HbZeDRgiiszPeaytAI6iGWPsdnJBgZswgN0nnCijvGrCzcscJcKsB9P1+bjLn
XUr6LKpywMeL+kc95lZFOLe7t5/+4TsuLDCnO9bDSYi1XMDSUm+WLeHGvAMtrCvY0nm+U28gmoBR
DeE5vC8gA+lzYsuqoyysMyehSLSmkeYCrXo12Rvlk5CodvwntIDLLgcrVzimOHFSXtFG7eiKtuGm
N5phpeDyoGpbhVvu/bPyeds/qf9tfVfmCHRzaWhpi5yeUizjFcUy6q7I723RLLNlhzkHmTlqCdgy
fU/cz252D7lQGy91twYoITLXQLuLE6U5O0aYboAoxlOWBRj7jI3IIsJgdepB/6OUAww1aBzBnSCy
LzhzSErRHE0IeEyj1crfC3MEQujrLHCCyNpiVMkwwfMHEV2wXODjLjJOUIXzMIjV6CXTTaN8Mqvr
UeKc4NWstrTB1EARSE5Ms+zwwbzuEYS6hx/tMYdGLYAeznDgYhjpn2P9YWmOqYgaQWkDwVfjI/hL
c09x5oP5s3kOblGOXHMbq2vhSVUkOuEsi5h8Z1JLG+tiL9f4fqXTYoABejgH04vsEZB3QJxAUVBy
vI9nkDlVQ+4LmEpq42MWe6L/Uo+ff//UQnwbSnlEN3VFZGq6runFCpg0ulkU2YR3EAiZ8G/Wq363
MEOXufC7uKkToeqV4JjV9zNoR5L8pLWGtb0WnhH6/y+MBDOJtCGR0mMz56JrCIV4llJoqNoYHyP3
27bWot3yuzFxfNCTXBoovugXchut/b3uJi6vV7a+/e/bw/hbhSoun3sfjUHlRct/ljrnfrR+WBcb
w/hXr81+mmkIPB2eWuQdeKm/g7NEpW96wDuIGQhNtj/caq8T8yIQ2jMpUQybm6qpSlUSFhMUewRw
HOMtBBJaeHAAJPE+O0FRyjWOBdD+xffhbtv0qn8sLDNrbdMiTzofnc6wdsrgpJbX/Z/oIpug1gGR
Ml4YMHbMnCchMmJtVAC1/094sGKqUI42GQH+ePj+J82VpTnmXElxYBpdAvXVYLrpxZMx/OjGqzBp
/+RkEYz40HkQWlVfnqymGcHqk3YxQG6mU5TytW4Uh1FUX/5ggxCHIMKBqUhNYVajmrkupxMAW/J0
LQd2pp/iiePwawdKEw0J4F/QnOksx1kZycIAYeXgqIa2nH6T5KffX8Ly7zPJjwxlVo0R4gJ09kDE
84wXLFvlFcn01LMpT5PQXTCBKJHRzrvcjgwMORGUh0ZMP1S2JBRWJsuWDB2MCQWzn+3+YEkLa0yC
laZYSYEeFbxIqKxcvUmUCFB3DghrdSII1Y8IrTSM336g9wD6e1C7LDM8+bp7EwVSDuGn9jSDWEa6
Ms5QntkNJ0jtfqL3/v4lvAsfWs7VYDUYghyLUNVY+AgL4CGdTMSwiae3CYwKFE704kigZ0ZRsenX
PwnuS3PMhzXnrJkSAWzBSVid+qBxTRB5b+/dqrvLKiC+6DNokEq59BQ5G/N0nBEf6vghkk5qvd/+
+2shVVv8febERrSfPIX4Yj3Zj5HbqLdErTjBZ30NhkHQvTZpqrpcgzC3gKJCft2TghwzxbtqTjhB
gf6FD+dJQbDGKIyMf8wqlLRKGn3ywV4zzJYQf47l3oqVfaHyYN1vHrRliQmkkSkUpi8nyOc/1K8D
WD0BD6Nc211u1xjNlr5WjnnzJnruGrciCAO4SGzqVFu/gPmaED6XgklFK2awyc0M+g1Q4lvTM/Xw
+oFXL6+6hwptAVlCOoSm4+XWyWaUdaCiMjyl+qwlXxrtvvRftz1wde8MUAK9Na8VFgElZwNRQ40g
oKtXOkaK27NsPgw6Bw+9HhoWZpizGiptZigp8kbsKW5oDy/AR4JjAe0kxW4hooEUzyuUVncKLHpQ
CpaoLBXjK50cD9AZRHeQ4vMNV3vKACs27igIFjoYP7c/4/oCF9YYvxj8Ki5wMTXRNBte/SOloaUU
PmDkBmSE9gU5Z45rkClta1nJ6zrJJK929Tda/2LfHoK9sqeqc+V1wUkwq664WB/jir0si6FqZCAb
ET+P8f0MLV+fN93Os8G0JtpSyLK8EkuvEJ9lCDvXx6z8A9yH9r4M9ulwIDlJkUTBITfXR6ir2GFa
uVEnPo+NArbR3tt2i9XYuzDHVBpD1EfAY0qmF+AaJYWDrfMubSt+YKKo1DEsjwChQ4XkMkYAY9zX
YQ8W2GZXeoJV38ROZk83M9DezQ3Uvm9/d0WX5phYH49jYgRESbxpkO0pGG7rmvsM+fHkXtpgTq4+
xTlpQ5DbmNezS+lRCKbVP1NKJQR+wZo5S1rp1l7aY85uHPlSmFX4hAoecG3hCzBUO3KO7A74svmN
TJSSOfMg1R+9/dIqc4Dx7WRZyarsaOgPYidaMrlJ+se/2y3m1A5RDkUVHwhaYn6Txy9czPZH/75c
A3Ni5SYvqr6DRmjWKKe+MD6bBo/B62OCujDBgoDRnApBPqLB4er7XD3U0U5NRMhEcl6ieU7AJkIj
T4RE0kRyEPdIF5hGea6uBUjU1a+iM+6HEx53HFCU8czS43lZT1wuj0mM0mBIvZa9HV8q2KW5EoTS
fRRqYLakBYzOg9et3BQuLTIBIwPVRR3PagKpwWaXowXnmkhX0c681Z34tX8y4PciwGiCM17rX2Q0
8QMHsLRtx1zBqF7+CiaORIqfRhUlr6asaaNHKZenG3rJ777zUiXHSVkAMcQdSkEXI+FQiblVlvtc
+P1S43IxTABJm1nUIWdL2TwlF2JyEKJRvcaBGuWR3GacTPyWo7ZchgkcvglIdBL35SH2fokuRKDR
wFvBgXfB4kQoltGpH3pw1ZaYx8aEhJUDW6f+kHmtERohthbDRJCsJfKsTKNwUPf+Hh9uB0EzcFPz
KmlOFGEb95D1EER/VtPjOJ5z9SUGHmrSGqvqOK7AWY7JJPymnNu48KXsqKImo5Ou9e7/YzlM1NBj
Q+zjBrL26fDkQ25tkk71cKfyULIcB2Cvv2mkRIKuS2CjJWXxXZ1F4bGOYoBlpShwtwMCzxQTD5JC
0IVZBep3mndqeFaSnSJyTKxMe1wcU5P+hkWDOwVR6BSAVvZAh2Oo6GlVWT3woQTDafJ33ps2J+yw
eLFokHylnsTwOKfyrux/6urAuwPwvJqJBEFaCiopS6i42tUjoHBUWDW61k/Cwwzx+Aw0ZRB+OfDG
fnglp8lUFZoqxCrpAdfswT4DqVq3ESxgGRuqxWKJh+Gg+Zyto39xI0qYTJQQo0g3ox45q0zdVGut
UPgyCTdlchslh2F43HZFzldlXyyHVK0MMxaFQ2x4wfxt0m9HrbB6/WnbDMfjWSh9RqKhEX1wsJrF
oxndKs2pKHnXbo4PEiZOlLWYQyISiSn0ak98iG/0W/ln5VBKlNaevqcP0V/Gc8JUF0Oe5nSuNsZF
3993oEKT9pXX7n9fOeHiKH8A3IWYctOgBHrIhxLgVt3R6olzVeS5OSuvJgcqmAFjLGWWLMoeBdUh
u7+qQxeTyVTULTzGxd/5OaGuuYhQcQ00TthWyVHSJkuIMrubGqfJd1ATt6o4twyRJ9nDSViECSED
3tI7JTWxFv/bmB/UzBGjKxEt6lj4aWAQm6ckx6uzWRBV36Qh0Jio5yk5iuJCMBSfFfrdg/Wjcyan
+xQf0Qg9bJ81XugnTABJq1xukxSc5ONN9Eh1aqlebANRIDyrhzvupB/9av8erz5Is4HyQsnBGBXg
eXN4TSLbxHtgYdGp6Ghf11BTEDTQIGkPVJvwL2sdTWRqEMlv8ipL9cQL6sSSp/ZFyfsdCf2XLuRN
0W+HSk1k4ovml6DFmkVI0OTPat85CdR7NIi/d3+AilgeeIjMX54Mg/il5LdIdfPNCCZC5G5b2M2g
wKB5TnB4qBWOw0Dr49Ie2FYMUOziOtg65n52GgujtLeFVzglWD951njuwhQmTauJcTxJwqEM87uu
LK5lTD2kke4WGTDYRuD91WkAzvZycUMaNQLYudAaHUERkOEAgjgOBHEh+rGUv2T+/bGxy91jokya
5q2cyTj0WhnvJBVQwoJTC608DcAE1MAkEwJ+qsHWqmMzj1Ur4ZanfSKpLe5qvH3VJ/1IB3L022Cf
nECnjnFBsUaZQulTedfMFaLzy1/AuExSdGlWiNVwGOzeyW8ldJFmR3EoKLVyxt2bdgn07mk3mEfV
8fbE8iHgLFbPeFDZZaaS9TVWL0E4cXa6PW0DGvZoGaBmonPN0n6eLNGlKGPfNm1/l9/lXDWv9Wv9
4ncwnpVNWj3PMebq5H19giLVnszWePeL/aHWOHu+Mq9w+cUZt6pJkTVpAz/+RS1P2crUGCV9+Erp
lEUrfRB57ZPVimqxQKb2jZOs6nSCO0RhNGdZJZbciJxkxTPB5Cq9RMNYycEOXQ+5rQY/lJlX2dAM
sOEtbIWrjpg/VnwEN3Vffs522R4Cb2B4+18krlar3PfvxVa5VaPEiWbg5MuiZ4j3k/pjijReM4nC
7rbWw6ShzK/jQCrz8Fio4bVaT44RAcyvm84oqHYeTo+a8CMXlbMo/j6A5MID2XK3TIJW8zMwUQfa
lSrt/f6QN99FHlEy71ix5e5gFoU8jajSpjDzYiGyZbm21eRHJ6tf5yC2JkF1hyk9ZCS1EuCat/PF
apZf7CETXOpWSiFOUmAiF1Mg8rQHKZAVy3eg1ONsJMfz2fK3Bc+moCQyrkQqKIbb7EEAbd72Wnj+
yISMRjI7aPep0TGPWvF2qNTukAjjTGd1ePMCK1DpS+dgYkUORXYx03pyoE8z2cHfN/dhaZGrGVMY
vT1CzNYrQNmiPFABjPJl5tX2vPjIVr1lnxG1Bv/7cSRWBPn2ym6/q5/lm/o1Pee7fK+f/Zftz8vx
1A9qGLFU1LWpgYawd6edcYhdHMI7DZqw9b7lro+e638/9xjMu6xjlHlSCRn8EPHfhF5A6kYP877d
hYfE5TMsbp8Ck611u0KdJ2HE+I5sxHZFTomQWWS4H0yX8wlpKbu1KqbU1WMSK0aC5t6vaY/Yza6N
e/M0vXHbGrc97zNuHwmMqV5+RdBFNQX43vEVweHSPJjFZzV+5qxp+2R/RMAVQjeTAPev3lXpTMku
dpWzdq1hcpJOoc/P5K+SqMmWuEWg+HM4IcUJ+o8h+CZHnF160yTZ2iUmkMgYEOijMQZXkTNjqj53
yIHctG76hgMubMhRfZluqTzxuLd8MI3+kri54hLc8byFCTJqXksJGtvoAR7pqMl8EDW7TJ0RDUCa
z6vvY7Tf3kzeQWDqk2boykhXeqi+GeQl1cLPUf+a6qKrJ4XpbJuiH3HjI394rgeGo4vUTDzUUuTb
Ol7Tr2ap1R6bENcVXyirW38mKq+s5CzwLcYtujBt2Y8CKaD2VTv0OSd1w94Nrs3PjTu58b3pgpIe
5EDtwOnW0e+2tVi2ikkDQR+groGqjL4dJJgAoVTJvKcQTlYw3/pei+UZpSyXgYhJKBO6jtmeakwE
x/CpSm0wbPk3lDE2cHzeR+VEgLdftbAqJoGh+gKiTHwSbaqx2jwkQKuobr8LbPpFee9knLDGMuGp
xpy0Be1sZfLkSNFgZQroRzUeJm1lXG6Z5UE0fxk+VYwvS2j1424LnJH/Or2ARhAsuBWw2FQIUbyi
Eh3bx4K3NCb25AP4cBQdz+7S+EkrccfDwjDavG1kvQXyT9kHbZfLhZW97uexgtKdqgW0nwvMOtLh
teJWh9QE9/a8fSeBLMKlNTMVgqjp0OI3r/UjeQIz6B0liG3t8ppXz/JOADueB6S2MpUFMmz5Q7P0
I53CLb9XgwX6eMyuiU8BVzl2BbZPvQSsOSpmmxWR7bNO4jRVSoZSpZnCwB7N/BqDI4k1l1Ho6RjC
sYugCfepP3R2XFZXUtWTlzgfhHOfKrUVVmHsGBnQZF1mBFdjV3xvc5XwXpbXA9/7j2R2PC+aNlAz
4h9GV37FNAPkdMVb4yzf6FZ4kA+pPT6L3HblujO/G2U2ngx1mEY+XpPa5gAAbNTvVa6Qz3qh+F8b
EktJIzR9MYGtCXI5B/VI5zHlW+rKgZ0D5sALdetx/N0YU5U2CahoasmHJ/sQLlH84CGJtcjS5uaA
vdyD6vxqqqfd3PFUtNaz5bthJoGQoR8EzaDtkMyOA80KoApRa18SMbGgZcqJQdu+IrEN2UkX9QRD
Arj5QiQ4vi/r4dRJrSVGvBkbedtBJLY+1fwWbJsRSbzUqJ7mfmgt359eUPXYhV8f87y6GU3BU5rR
nTq81ITl3iyrgwpt8lgEGUgVevlY7tAfsxN/PMdN4CgEUqsT7l/C10IYbYV03gAhS07K430huq5F
xjPiDmMeaWUepDR6hTDBzTCT45D2p1GceTCi9Q7I+9YzSciQymlQDCIcFOWn2jxEsUO03Qjd9Eg5
6fmXfHJM0nHWt57R320yWSiZSvCfCnA3AvnV7rXWOFiKf0lA7waYcJSFZtHEMTZ+AEhJciAG9914
g+XpKIsUXjeRd2yZOJSEfiyHCpaTxqZVS4UNpLk1F25DjlWWo430YHScM7T+xPhPVpDY+jbwzT4I
oWACwebZ1SCgnNn5Vfo6gdV7QridP22ndM6OsYWt0PrS5HeSfBjG4jptcGK5EtQ8E0wMUkO8mCY6
9iwUXDI7Au7lyqfWPNR9Y7WxN/nO+BVvm6XmpqAXKGpe0aLgUH0sov/xGba41SJtitIJ/YcJTXha
ZsZuct1j6p7s8x155r30cc44W9X2odkSkmC5MgbyDDuc3aY4kfrn3+0bE0kUHXItrYl6peu/1cWP
RuAlfk5+ZGvYKde0csYIyRsyprv/VcO2O98yvmWfeI+xPBdh4oZZtEWigqHSk9oB9RYZFKfoe170
5SRDtnodC6IPuHMkXtNjsHkKTlOq7WWlP2q46OARydneIk6SYstXcSq7oA8M/aCXkdXF+zJ9UovD
X9lgy1ZZ1oNUq0O8tvZPHag4zKe6dLdNcPaGHeESdTmclQBZnVRek37z/7YSYyf1x2SEHpdKIA5+
ClCA4Z5L7odbqbaS234PCnGeZ/MWROPFIgnXUz9EeFuld/lfGkSZXfr2fJbupOMM7v/uwOXNX08k
hkREnWorf1SlUhOCYc8YGECqSkV2dCZc5EpF/kur9d0OExX8IM2lrAkoyCC/VUBgFHl0nAZ1+p7X
ZVr37ndTTHmRDYMPqRK072JVfumTypJMKbdw4+GUFKsJEQJ1RFIk8AOIH4fVmkmpNMAAxTvthgKI
+sN8nsDrpgLfmu4NTt20ti5CtUoxHmSA14HJVmQKC5CqyuQA4WHFd0fzrFScKmbFBKYyIE4Gt9Z1
8INdOmCjKCn4x5Dixaazte4c9oZNeLXLShq6MMKE1Fqd8sbwBcgB+8FNpwV2R2abCP11L//+OKF5
YYopyupiyEiQtf6hSoXxpDcByrIg4G3MClHXpRmmGvN1odCnuc7RBM/OrVtd4Zp8LDEM3glW9kW7
A7TRjRzN45NUbG+Yzt4VG12O677GXEYrCW4n7gpMwxXx5+04yzPC3BFlqeyFpArSo5onj63plxDu
K4+J2d5t21nJgovd0tlHi6JrSJRBn/QY6JpdlV8T5SUpdyLY9pTfT06wBE4HTCuKeHahgXgRaElT
Z3rd+bh8Jq6m2kn4oEmcYE5di6ntLkzQj7owEQhE6WoxTo+6ZmXDtUg+dfqt6n9tjH3X6pxKkmeM
Obdh2latMZnmwTQFPLkESRZ99sVKaS0jKgAFIrnY27LfD+DdS4fhZXvfVg80opIoYZgac93Mgc6S
uMraMoyOwgS4mAhCh/abiCt9NvPeXNfSCDiQ300xB1qPMWJTSmECELFo/1fHaHLpswx3enYlG1/s
ILOsvpAxLtbgbImlrR+zHaYI99NNDdC/7OagP9Ycjv+vfseFVzKLC8KpipOqyY59Ak7ZOLKzDuG3
lh/I3DjbW7Z+1N4PABOxyCjncZM3oZfKgGOTxs6DWyB8rVRN3Gx0t42twZ3evyQ2jzYEFmehT5ux
01T6JffytbqnNG2SFTrtITkERwMFDihJIYmWOOEhxUsvj5JucyOp71yaN/RWKTSjg/n8bIDMJ3na
Xt/mx8TfZxJzgfkWs1ahyUukdtcZnwOxs/rIlUl/M4ick74ei/+zcbDFlIilL4dBHeBTqjVuCr0d
mHiOiDkbtumIMMKEx0QHZi3uotgbJWCx0JhRVN9WG6fiDsnzlsNESZN2TAx5hHq39JwV+6hzGu6k
7hqK98L96HIX7tcEgoRSHueq2vl3xbfgKsH8mH+KPP00H6nj6U9qDJjZtlesdYR01VB1zKsjy4ga
s1WdKKRTncPt2vIO7m+l5EYLrowSgo6D5oTjkcyjNY523X/redlndQcXtpkdRHcobqYOCNQc2oOh
vCMlNGJku/w/0r6syW0c6fYXMYI7iFduoqRSLS7XYr8w2ktz33f++ntQPd9YgniFtmciel4cUSkQ
iUQi8+Q5Iq74zaN1ZofbP+AMZGJQxGMDAsLj91L09zf94+zvc1u3hnE9pfIKAjj6VqwHtbY7+u32
Pm2eXopHtKYqIEvmda2Vsh0kRcankqzp2BaQv9SjYV8YIGfLiz6QE1mgrLX5zc4McrGXGJ0xolcV
HQzrIbR+DiL+AsHf5yWsQS3X110/ZIeo+jGPgx3l/9sCND6eWuo6NjleCXWYPUNP6ycket3bm7J9
eH59JI2LqXpXRWre9gnQMorPsOjl2+APLuPLDp1ZMFS9mT6dGeNOqp6sqRZbA8jEshnZoGxKj4sq
5Q4q4jmEnZJ7pTZ+5vmY7W+vku30VY54Zpft5FlgmuYpGiI5BVEeaBQxDfXRYlb/ZDQSnfj/erjG
HdI0mVpKYwzWYHgna76a09FIBF9QuF/cQTXkNrWkYoiBpaXfCUC8mUNfir2BSz16FjWtNqPC2YLY
kT77bo2Z4zEMMoFDtkr2UN4p82BX8ZfbmyM6Rlw2NlkFLTLosR1AuJBP32VJcD9sL8JAe1VBQguG
xstFyNEgA6AFQapcT+yiLZxOdstRkFJu4byx97+scJ9KM1aSRVHJcBrx6EyFu6CXCKB37qJn4EKH
rfcwUeg0P4rHJbR7oUDs9lf8ZZ/7immtdusw420wqn8b+mD39PX3t8kwcUWATYKxXHLRdK2Mos2X
FUJs5j4OMVs1iBQRtjbqzAIPQB6jqJsyqcwOkhR55qjcS2V76nRhOWnrU53b4cKqJi/rHPUFDcxT
vWeo+OhJcnrbBEeQ6asYr6/ebn+6rbB3bpCLsfkwRenUZdmhTJXTKneGP8dlZ4Oy1nK7DlMPYKwi
TjYlogtk0yvPLXMB1yoivZeTFqShzuwzNOT0dSztHlN/zQ5DRyAYt45F5y6fge7xQ5FIl2hDubCr
x1FC6yGlAWn2M3g6qtdKxJW1hdowz1fIfsNZiGoVMyykZoLCdaMEU6lGtqaNnhpSwLQU1V8Bwe5W
3Zkz/EuldE9JDC7+d2OyXKgMeLf3eQv1c/FjuFDTqJHcW3ON+S5HbW2GaKyf02d6r7sMpzmUtnIS
IwtEX5mLPLreppQsGQ1qFVGmP8rq34qo3b557Zx/Zi68FEZY0USDkXRf77W7FPRaxlc2McpmexvB
eRFuKhdrSJHIQz/hO2bLx+BK6VYvwGh1frFf3DQALnonEp2/fUavwCDJEo/QnDAQP8PcropP0FAo
laeo2aWlt4hwolvAnzNHUfiXsrVGU6RXDehnodVZzHYH0M/RRH/+vvYUx3Dmxp4g5LNbAsggu7e9
9Hb4A+fu5YnJ8yyNlbzKAIH7LMXAgNPSvm2BeRyfbv1ylmsUyDwVepOVU1D2mB9ryA5gk70xoJDU
EWeShEwbLGDfssfFmXaOx8YMMV/UedIzk1DUoQYIJXE2tdaK5utFn48LOHUxLlKRmYDWQonMDGNo
vwlyia0RgQvv4MJIu/TlYikgCWC9ovph+Gk9rt/6I1CZOHbU6zCVk3rDPoXwRqBJthB1x26FW9+T
iyhQbZdW0zDwUgsYf+0aFE50Z0IDw4CSrJiOeau/c7FeLrjocxIDxKtH0KOoVcymNYC5Jk75KvtM
ujY+iE7AZh/h3EG5+JLgFZJZiZRD0uYflfaHbMbkaAe3gclp3+4m+6n1/823FbgPD+4opE5CvXNG
DVexi8Vu9yZKdNI9kh3TRYLotY7kiui5RA7FQzyqMWmUfEC46Tz5b+vJiF0QGT0l3hj09uDGq42m
rl18jxyCCblWmJuKNvjjdjm7pNMiSpABgdUgerV21I+f26PhKYf+wCrKS9CLZDs3DVomE9TVNE3V
DM6jANnRk642YpRlHP2guco3C52O1KaG3X1O7cQPHWAnb0e9rZ2l0A1kiE7gwj5mA84W2ZflMBOa
QIFtONTTHfkDGmQs6cwAdyyJZCKsghj0wLSmmGCY5Kh77TR6ipf5k61/+t/Ww31DggK5ZXVI+BuL
qnZZD7rbQPZHgG/fvOsphWykoaHBa/K+GWeTIRVmEu3zO8b93pww3SV/0V1tJz3h6g0gFvYnZYhz
k9wNqJu9pFBUoA51R13Ir/tR8rau1X1cm/ckXZ0WoJ3b35JFbC6iElklcA5FpYySD/9+5huWEqmV
0svwDXowQjuZBzcJH0pV+x/tcC4iyT0dwqrFINtw1ADjV6vMiYu/5E5QhtjIli7Ww/kGqJ+meK7R
Wh5BHzvVd3KPuu5yn6ER1WCGbN7f/nwbKe6FOS5eTzTrM61D3UhrkT8b1F3JcS4F/r6V455b4ZE0
RB1oP8s9wKvKXiLg009PZdkCV7ozi7vQ+ATSeKfO/KV0LS0RbNxW7fzCOPcoHawylnQlyg5da7NC
XJbZEB+UPHVPTwQyQvqdfgSjwSP5fPvTbkStC7vcWTAqkJA3NWZVrfw5LyI7Ek6usb/A+z7ioaKD
sFaXIVR06fuRUtKaDrTd99YP6Cl76gIaOUs+WlrqoqH5ZM3E0VrjdUm0nx2piN0N5l+3F7nlP+c/
gTsWer3WE1I2NKaKY0lDVytSOyfl7raVrecfAT0j1OpNUCqrvAJbNdSKNIRDGOTQyQt3xK920LFY
D8qO7HoU6NKTaJp0a/fOLfLnMO1ba1QICLJ6DJe0lk1iESnf1rdTIUyP/oIFxApPzVJFYYGBYoyV
SMPfc205sTo/hEYqwNxstS6JiujI+KKhwMtHyKFfVSUqjOxQ587ixD8wCrQL3d5WdsqBjRwsX1pP
9VnXkmWEkSv6kpvLPLPPu0jezopOV1Qhx+LOmJGKLYVHaCM45yIz3IbJS2Kug8rKt/QtWpx6qLxM
0ew/cERsmUIhBgHFPB52UUWZLMVLjEN9ikN7uAflul9I+JYsVxhPbJgLfCWCSLIZPzUNFVaZ0c6a
PKViNxC9ktQxPsR3a+60oBDBg9bpIm/2LH8JTE+wSm0jsGgwxrQOob7GMxHq1Ty1a5FboNZg7Pal
2+k2wQOauUk625EvwvVuHnDNxDAsMHzUILwQhaXjdsXMQXxo3wcvCbKD+TiueJGtu/IVumsupESq
byJmNXa58fHz3CiLAWe5Q4bn0RjNcgzhdpAgH6AqgnlDMXnWVooCCTtomGuWalC+2dR0pSnJigWc
QPqS9vcxcMv9XaQJbvLNe+7cDHffhG0lA0ovtyiRTYAn4C49GMFqZw6jeKzumAha8iAkVN2KkzoY
+zHtwPTyeBGMqi+kvKhR8k3v4sd5XzwVL0z+gJ5Wp9vPL9O39YvAObduvXOLLBCc7VpLSKh1nYYx
k7vsU42boLdnB8ypmL4tHVGfZstFzo1xV+zQp1I2tE1yYOUkBf2tf2brRRjtzRN+bocLkqOVha2h
NemhMWxGfTYfx8iWfjJrAGI6o+AjbgVLCIpQkLUDQIb2zeU3tMxVnucUWg5mdAIynNL7qhL445bX
Q7cLwl0fQ3h8DBnUdRi7XiEBSfQHZRxelnR9UtXQnqRROAaxFbDOjbFtPPcJhYZrxThnaWyb4I8q
3fVNfzTwgpPd+knMV7Xp9b8Wx/ObNm0/jWGBusoqTf0Ow43gAZmjWHB1s13g49PZqnh2U12mTV1M
AOBZVWrH+svYeTTxR7Wyq/bzLGSNEuwYj86d5VSu9ErFDYqIazxDHs9pVMcoSvf2Cd76eIZF2IPb
RF7A32Zju+pQ71VoMOZ9sZ/bgj5qetn/gRUTWg5Q7DUMS+UnBLQ0qfOpLoGhNj1j/jRKP2+vYutr
nf19/k3T9vFCCksBQ5r0pJFvYQ4KgHS0FRRjbxvaDOzs9jBV6CpQyB5fOjdw1NJECnD2Gg/xo+oZ
R6Yyw8qVhDiq3++QuP2shXPrW7sE3TgMz4Kgn1gmd52AryxLGgul30KqjvCKV6XqfcHKto4tVTGi
q2uQBQLI6HJloRYuatxiWgCJ7ym6t6CuVe0AGASRloe03heWJzcNajq0WfA/hlO8NAh13rUrxgJ3
R2vq94OcAolR5pVTyaR2DJJWnlYb1Al1Kf9L7/q3Lq3KY2VEyWlZNMtVk/Jd8Am23IgSlWDaR9Mt
naetNS2lM1tKkJ1/z/czBE4mT3U0DN9J3nho0exm17aQb29jc8GoQogBsCvSEv7psWoVeLVmpLGT
dV+l38gfgJ4u/j4Xj2UgJc01m8NAm+/XMLMNvXDCXoBP3io2n1nReVBmXA5KMxD2slgcOtiMWg/U
+/dWbK+fZhyN8tij5xM5/Qt1tR+CjdsIzhfGubJCnqmDOaaodA+H1We5QeiWb83O+GS6APk4OW4e
NsK9pkIBhY3LG4mypQGWZ1AVse3SiSuVUoDy0MSYmgJP0/com2xZKMrKEK3c5QPeGKaehkIvhkO4
NCupoiIaB8yJh6d2nx2yEyOPKA//gopg0xnxsIFcFSUszF2uZ4msNR7rFUCpwVYad8htDBLaa1B+
k9FaH2wWC8Cs8ibYwI1YAMU7GXpQlozE9eNJcpYzaD2ZMTZukkB76O+ojy7hHm0KPFEPmFLfF2+r
yGO21okLCWLW+D/AKdkXPzOYVVFt5VZOg/I9NGzZaT6BZdYpdutTE0P6onfE+r1b7VALBFsaWyeE
tE0u4IXy2A1pnRaYxwp3YKRC/0d9JJGdgIo1tC3MSaFef2fdL6KKzebXPTPMRQBdWpKJqmUCxCrT
FkQvJugGUDMmjpkDDIKhcV1gcutYnC2VV65owxx4pBFuBMJ5c+7cen4K19y+7TWbewjpUdVCtg5y
Cc5Xc3VVhzHJ6T4aZ6ec4pMsCx2T/Q3+5OFSp3hUQfEPckqXftLU0TRnuhqip8Q0KtbABC8hBOXi
IH0yHuVPf7CiM2vciqa8aZvYGjEwNb5kys8yFUXpTU84M8D+/czt06amUa22GCM5zQiUrLlCPJaa
61AgjVzR1ObWUwoKVL8+H9vCM3uDOtUEitKsx6oemMBHfRx8EAKjNCOGiGz6A1TiZQQQlGb4+coi
sYYZQFhUtqsfav5lzrzbu7M1LgIqmF8GuK/XqkSK1zVnN2nlStIxzf/utINmJE4Egec8fav1I6Si
nKUTHCe+JAPRZQOxWMN/SNORQHNuCA6NpknUUN+neG+8dhgix/0aeaO9/ADPxnpI7/PgX9Alcd5/
ZZbzx7VdzcwE6uZgGBGxqbm6OhT0TKLYdRv93eSdo+TflGY99Ql6cyCc1KRQtHTOZf/zG0y0OS2N
4vnARWqayrnVNznZrw/re7tnhDWmSzoQnf5nUKdyb28zF7v+MYgcGCkg/qN8+auD1LG6YOEHI37J
9dk28c2jXFCr53u3V1a4k1EBmjeGVmdBPdcE+kA7kk+Ao6OO7tT36QEyP6Kz+OH+Z6HsH4uGruD5
goYxxtQuz+KE5oBedPAh8mDh+gFK9NDjc7JkSYnsEZatd9Nnqb7kLnbzbTqKCjh8OPjnJ2AjMSdH
wa7Ov56abDamLiHgk94p70mQ+20wvDO9htRDLiPyHC4efFhD14eZMnUZ9dPLBQNuP7QhmeheVw7a
pNp98Qk8O333TNP3LvRj6wnkl0XrFcNjFD7F+tttP9pc7bl9cmk/lGPSTW1HId+kDTs564oXPRuX
U9LSx1Kdm09JbGpOKS33rG9s53Ma2QqG0O05tyKBUzNb/Oaf/xYu96habdEBR0fuqCbo74XFeozV
xvLGifRfk9hAttUNcvbj9ifYOEqY/IV0FKoLQCXzN/SyGqtkqjXofFviyplbTCARp84fGEF8NFSM
YV9L/66jknUZXXXQ3pzycI8Xpa1N+9s2+Hc/8yXU6FC/gIQ7nv08ale3Zoh+JAgK6lfjoYS+A2SB
ZC9jU3wOmHRynyXGifCRvPUBDZwW8HuaKuB63I0TZnUz00Yl+yR8zOo7bf0STn+wR6g8omAM7i/d
5MnDhz7OkskEUeqIw1jfrYniKU0hqC5sHEX4gYlr2aQKlsIdhXWSh7mXINFrQQi4y4zYlpTym2CP
No2gxsTyelzT/HlnEt20JwDidd7ixQ7UWXBTFLvBB6eNjc6eq3y5bZF7dqIRossY9NEoaiamrvD6
gyNqCLoZFfEhW/Zy+KlpHS17otJzKdf2GgvACFxx4j/GsD8atDdU6IRfRhOq0rKhc0owQlQ+NIAh
lEUZxEa1yxYS3F7X9eX0sbBftrjt0lPgiDMy4735lakQpg+SM31JX9ePx8JwFFXArzaOM8cFp7jP
Z8PQVGA1jdEGuNghIpL4jXOknoc/7u5TtEmKIik39lLervakz7KdQu7dzs1eOGu0lbCc2bp6+4yG
GemtGSPHbu8A8zu1QYTpQMWRXZZj/25D8uOas1A+AuM6UDeQ9b50DEClQJHdGmAAX+xl8bL7aRfu
28AygyIBd13mZ50g4m7ebGcm+XrrZHQdlDB1cx+e9ENyZFrX8t60FWd4jL3fLRT+s0AL4t6Qd8f6
+Axwsep2TmMKmc/2ox/TPsd+HQzfZVBFmd+k322Sf9ijBlJNJNyQjuazlMGcoqhlsB9MIXbj5yH2
MK96+4Rt+KOmWhQi7LhKFIOwE3H2LoqH0WzAITYHZXqXdV+X6c0S6gxu2QAm0EDUhUYqKpqXNuAr
49iVGDShZDfXD8bwlyIafbg6uChaoo4BwJ6CSoqsc9dTo5G8VTvUpXvFPEgVSNGVNny5/am2nE1D
PYrN3OpYCn9Bpeh/t0kyaGiAy87sdiicSF5vs+z/t3X/2N6jMYyxTTgbsHq8r2Xg8FM0CRw9egmp
+tlJWYPHFEw8bj3nAJ1hsE3AKJl87eXWzAsxpLzCCB3GN95xbEMU2619Gj+EAdNZWYKicvOX5dPv
f0kUShQDRtFGAADl0qzRzmHXkwTU5PvxrrkfH4DPdbRd9tjg5SHMXbY2jt3GeLHiwldxa12ayxtI
BGAoCNDKxU7uo4BJHEqvBfRFXxnH2yCio93wxgt73PJiA2TeBmnAKNdhEm1uyGttVbbgG24k0hdG
+CexrowQvKYWKG+hzOtABP2h28XPYFkM72qvuZv22UPVOT04Sz/fNi1aHnfYklpSq4LU5aGCTy7h
axH/JtURc/6LtbFfcBaVLG0FCWpqoPzU3rF5Zfkl0QWpxUZQggkkTQRBjyo8yVGYFHNZN0DPkPYQ
1n9Z+o9KxMay/Z1+meAO15quITjVCNxAeYIoht8S6t7eif+PZ/8ywSUsSh6PedhmIJ76UFNkIalw
jJPqV7jgTQGL0rbH/TLG3e/rVOpZFuMYVaGHPL238cI5rHrS2HWCGTsRJT5fpv6PF/zXHh8CCxMY
dlo35aH3EQOtr8qjZpegg0TdeA7yb71hJ61LdhYyi9ATfNjNvSOqAnAh0q+rGgXaU4aSDHimdoat
7mpGz+2Ze+lnyCZLWaW6dJI3gU12brinsQ7EjIxOAC4ZwOgvvX6UANUxKa57KUggDrQrPBAwn6bv
1R1704kV0jaPwJk9LpFv5RZ0VRowsOgS9CDzyadXrVkeFGssBWI3/ETE1ZuBcx0lbIeibSQtIOhW
zz4r/UPs2O1O1pfqxHCH7WuCWTPVBl8fFeZRgheLycX/OsyLDq8ILagM67Hu47cuKiGnPDtGsgrw
9SJTXOiviRUPlpnpAU0x+Vy+SMRLV3SwRO8IHsf/8UUpOn0UxGkqXn7cmuig9YyTl6AfsHh5apfP
M9jnehAqh7YZYCLxX4hrsR9/4aB4Hp3b5BbXoy+YoYquB5OW1gARx05RFPt2WQOFLq+pYdikTdwm
XB7CWv0LGFkROHbr657/AO7OiwEQXVB9QSZZqd4UObJUOav0RoVKd1dHg1spd8URCe6yqAjd8lNP
7bhwFKR7Ic6/BWkvyBVOPmRWhSzcVwGWs8pdewbeF4teVzomdFInQxLbE9mWjWPeHE1VcP8JHYiL
NtU6LZWK59OeMVHoL1RxMujc3c8HppdRuHm2GzqHCsBLou/KhZw+A6uKBUmew5S8Db3fhTj5lXM7
jopscNeuakW5TCXU+jQLf331G/KXHAoCmsgGd+9OBIJPlt5CjWl4qazSodWjuv6mjOvVEeeCZpaF
lUnRawlkdKzg854G4B9EXXf/y/e6AkxkhdpPq6yhtEdc6MbainyYLSpIV6/uU4q0G2RBaJHi4UQs
blOkKpI7PHQB4YXcphTeSaog8F6nQpwFbkv0bgpRgUdHMZ4zx8oOZN4BP2nPxtcJos/a6I+97ka1
3cev6yR6R11d3cw4GmIAqBHUFnlV68hc6dqrM9gaVGd4nSD8Z7rhc/xN+sp0DqlQV+M6N+IMcgdp
kTIzSaxs/HiL5j+m1ckCxY48a6+7ZW5Ho82k5NpdbEAl5ba/bAThi7VyWzmbSS3HZmchSWlsadIO
iS7vaK196WNdlN9uf1egwQAMNBRF5wI+8EI10s5GC9aHGg9FJYjd7+PBemAAKHGBZ9NJUQwBbtlC
y81kp/7s2WFO0K8zKd4B8/qsFUepebn95TaihgImj//+fW7Tiry2xmFBhZu0hpsWfj2obi7Cz4kW
wW1PJYXa2FZoPjOJrFi3MCEmOMuiZXAnzZzSTJcXy9xF0BnX9EOF6QMxHfaWm0HbGbUc08AIH5/g
NMai9dWSETC8JJ8S8Ey40wsmDiJUXAAdBoALkPkug0qO6PG5VXQGQpmAJ5YR0SFeXbpBqaqSVNc4
zExa3QR5OSs6M6kKE2MVuZN8u+0VfDefxfkLe3ycL+ZMKXPDDKJ79o5nFIKhj04hpjFFUonXBZ9L
W3xNOFGzJp4KKFVBM8unz2xqJNxbd4/Jnf6AgQA/8kVX/mZgPvuchMsaqQTQ6JxhGnk6kAc2Rxud
qsk2ABwDSekXkbkt9z+3xkUMTYqksgGpxGHo/0qXb4XyB85//ve5zBCPJsxGjnl2aOGZnWVLy2GK
BdmF8JOxRZ4FIqDsQlWvQhMotHzP2tPm3npm9B//BvYptMaFvTxeC9lI4RMjtaHqjG5V+EN+6L3V
M4PlKGQDZzvAvSLO3Z0fUFRMeZXGVDMDdTe6smdCETF0zTvtoHjLMRbczFux6ny7uGiYAGELKVxE
wyTBsKw2Ytat0UtH6azd7VO8Ga5+BQ2+Vr+CvF9pE30NIMASe2U1hq5VDM2nsFHVHYOkit5CIkfn
okaUrFrRGSjdIlQdmjmSQauarAJvF8VCfqZhoEU5ZgmGdFt3rmxGTgF1INBLAt6O8DTY5svtzyhY
FQ9zQ1kQFEIKSUAiqMt3uEtlTxqVYn/bytbj59wHebQsZmJjGSR4yN+/MlYqqNT41Glc+bn1ZB/Q
gJ0o8G66B3ogAF2C6JfwJWgLsmt1kmSY2hhdCRpT7TGMPToLkuBNbzdVGXSPGNAD/OwybgyZmhez
gheDQr9VKFWBb5eVdm5/vE0j4Ftgs4AKAQ7s0gjAITFZR8TzEIpntW6byedKFAG3bWAIFvOU6DAb
XADMmqaRZBUIVTbwbpZekpeu2s2ClWxuCkooaIDIoK3gaeFDNLFnugIc2hnHZQDfivxFtWwlEg2I
iuxwQSiKFLx+ZNhZrOd1OU3TXknf+vDH7X3ZiOMEoGVw0sEBZIwIsY96dmusZMiVlfRkr5/W7+Gu
9MP98kPbyT4bBxU59PVBvTTGeYGVzHqdS+xBJ4/Palu9E/jb7QVdOwEU5GWU5mUdqClCufWMUiiv
WiNZe1rVtkK/0LkAp5hz28g1oIZeWuEWUndSsRol0+d9mP3qHiV0NJFNkDhPNdOig2YufTS937+X
mFUd3T1dwcuGcCcV4seky1K2Nvl7KEEiwE9E8MGtHTo3wZ0hHYxX8WBGSCISHSWsv00R2bbIALc/
xZhJIVhS4AJdZ3oUAOXTYsH9bm8QL/KK9PjyU3EbFKP2WXZKaGGE1QTHtmQzWc7Gkf8yAu3YB9Jp
RkE+fZt8DfMV0j7eSa4eJL4e2aIR6OtzzH4JgC+IrhYaA1wmW9aznE8h5DOXMfSztrTjcPFS0GMM
v521XBpSL09yhPkOmqWyFjTlMSWxXYMPVIkFl8XGJXhphfPBWY5GCwpsqP8/K++KD6DSQx/kx/XQ
3MVBfch3IuSn6PtxHtnQJG7RWo8OqZnZMV3suAaf16K6cyFqwW4vDtMNmB1hQzH8MJM+mU03SCgV
J3VmW7ptzHgx6s5aSL7W7zR9NwGzMWiuqT/IZuhoCyToMtFgwGYEA0QKPAsYeIU6y+U+ppNGJVR0
80OmLe6sIO00AXEV7SPbp8uEGvt4ZoW7XjIJ8IpVWhHBuqI5qen8pQul2B7XEGuK0qdW6YpvCmAN
uxIVsacpHuLdqgPjWeRKDq2+SADuF62aez8ngxqqIbQXQTtM/oamX+nKfZvvWyhp/pElC0OjKkR+
CD+ONMiVNBppTPZSi3bAT6nza9HX3fRZoDD+zwS3hUsqj2CpAWFLkbxV6OSkI+AYbeotuZBFi53q
6338ZYrfx6ZJl7ZFm4rpV/fPTMJ28he3tcunf6EFfN3MYV7zyxq3S41ZdFqOiUdUEJlIW+xUpzJg
yW/id4JtEn1D7qkiLU1ktCAlO0TrA7zPKQvNp5mrkv632wsovWIATsFkAngj+OpGaSl5Gao4CbW5
PqQhfSLZz14SXaxb/g0NIYoLAPJSus59OVKTWu9q8ISn2qcxtLVIsTNdUAIQ2eA+GWhbVtzdiBV6
/UogSqOqdgNlz9tXq8AI32DPo5mCshYUapVV22o4+219H6at9/tWTBCGqAAsYSCGZzImY66OBZMq
z+aTND1M7ZsyCR7f7GTwJ+fMBF8r7FEJVyeVZmhctPJO05bGm2dVdoHY6txJj5W7cC3G3/96FOgl
DRzNgCpc1fxjfVhVdZHWIJbvQ3I3RidDiNzfOKQXNrjoo8Tz2oeJMQetP/uyV3jZz+b9H3SHiJF1
owwJLMDZerjw08tVndXDAv5+NBKCAq0ESNizsid76c+iN9FGZYFQ4AFxjgDKx+Qjl32UbTHq5cJa
JsHqz3edUzkTmFid/gOTRT4rgjxyo2VyaZDLPpLCkFQJxC6g3p+85Aijbu2Px2ICU8jkmr5sS26B
AiiYi3/3AOBZJqNXD0InC3R0nGE6zU2ryxj/GMF/p3bKMTXml77qvt82c52OA5XKBgPABwDCHH5c
yIikoqvHEJS6rWEP8msvovW/DheXBrh1ZBX+uaNyuEcIJjZ+ioPEa3SsUtQs3DREdLz6kG0Tja8w
RM3SyESFYNYi3VvRd9J9JYMgKH0UXC5DBn7tmQ3O28telXStwWKyJXoCA/JLDSE9E7BvfcorO4Vm
UNbNJ512tlGKWjQbvn9pnLtB+mkpIDWBrcpB1LBXvdS3XPlH8z27IztIC/iiFu+ma5wtlrtNILkc
p1pWQrQyU/1hjp8javx+FnqxJj4Gm9Y8kQqlfrACLyjqJl4BUllymqBtUe/AqCC4ILeXhEYy8nsk
1zq3JFLNbYiqGnKKOrWj8k4eBAsSGOAvR7Q5h1mL4CDR8lUBgH0QQa+vsyL2wf67AoN7TbZFvMjW
hBVM+uDN6CREkx2qP9dR8KW2T9MvOyztPCsLkfj/vtTSha4MVaAu9XoRnxv73FfHCdcgS5NltGs5
OBJRqqFq1lYCh0ZjZ3F9smblh6yG3thrzhprdp21tjSKvuFGPwsfEc1a8P+BkgSjXZeLC8taHYye
Irl4rV4ZA3zkaWgSl8HkVyMIlDO3fhE1wDfQbJdGuZ1Twr6u4xUsCFBPBvQ289a30gWH+Tvoo32I
ZT6Fz8Yh+tI/lRC3d8xPt+P89qf+tWRuP3PZKPM1mtG2y9x8vpPzoCxOtazbSXxXR7Vbh8EfGEQv
FAB+VKpQjbv8xiTr+8VoqxSAmpdo/JLVz5Xmj+ZgZ/WDBoiFtop4JjZd9swi+/czl42qQUlljBnv
zRXaVvW9FvVBFH7535bF5VZYUJ8mRdLv9J110IIxYFwW6BsKvh4vCoH6FbzlbDHcTSMVrRVHq9Xt
GAVb/dg5dWynbqSDhE23SzT1ugdUrO6nh9iLXJHa36aznBnnbho6xlVoyHlyqJu1tIcarCBKWBvP
oaXEdlcarygnz4E2TU+NWYvq66JtZD/ubBurqR71IU+zw6IcRutJtXb6InjxXWf+Fx+X76t0Q1mt
UfExkpPZHdgXyPcp86aJuOb4eNtftmKNhT4Be8WAkfBKDy8jy5rkoN49pPukcTQ/OjK1GclTnoyn
at88prYYnLVxSVzY5LJkqI5LoC2Gzaj5JqdBqbWOkQZ1I/iMm2Z0FVOCmGuRId1zuVOozCgthrLT
Q26mFLrZif5pLaXRqxP9WY96S5ARb9ytIKv5ZY4LYUZvpKVWaBBcCN8k0AX0QkFN9he4++jCAvfd
zL4HQe06Qcy6tdd3NtYSeYmTTu4/UGpRgrXh6RfmuBC5Dl2uyBm2KZsRFsFyPUeunr/fdkDRV+Oi
Yjd2GolrZHH6Ct24GKBiQUTc6CDhJQbNX8zfooN09SZr1MRYo9Vod9YJLN3H9Uid3LZAVA+1K1eo
e7DldOfWuI9WpVI11yqcDg+I+Xu4OLJXupGHRiyGBkt7PLBBPtBb73rR43MjKmKd4Pf5IA6+GtAF
eJOQNJyYOngEWlHqtV63F89wbS0QrUVQMWt4WIM19fJUzcsgE1QPU4AP3pSu9fpi9UGp4fSN9XTb
NTYtYcuA1MeEE66bS0vAsjWr2YfxwUgrX40xlJZOTkHMI5pAzm1TG5V1ND9+2eIhARjxQzFFgbS6
BDS/5jO8iPpFuVd20o4pqAzB75KYshsUpUoM1asym777+EVn90g+hsDBTjhdw2H29YPudS8xQFll
0H3XH/6BZanEFk6pXR9qipIy6FuQXaJ6xfNU9OpiFR3QS/vyXXuY36NgOUFFj3GwOcoaMJC0mENy
yyYwbxhhNCka+HwgzkJSVLIE1cZKk/dD5oLLYN+Iwu/G+5Ni8u6XFS7+5pgb09cJBN29D4/0GKwy
czqfodpzbwpEpZfrwAVzrPIHVi1k6/xgSyeZTaWwsWpaFoES45kDoVCBV7KAfhnwL22wE3LmI6ac
q3SqBszmeqyV1eyga6B+qY+LbwJnZkV2LwkusY18ACZB98A6gjIjX7s0GQPFRKcR1JiGTXPM63R2
7pqT/X11MBc3gEkLDMUgKBYs9Ppmu7TKHfXValQlXcBkJO8scJ7PwfqJxUkDA0JirZjruHJh7Op5
VemhqtVojmfooinLm1neTWvrLWiC3F7Wpt8bBmWhEvO1Mrd9JVVyY1Iw8WfhkZoa0v2M8fii1wXB
a9MTUZ5iJH2saMtdob0xZ2G8AFdCx+cUHeTUu72MDTQBPhhKEqCWwNQ2BqovfULJ03kNjSTeA7WK
bXnv7xS3caLMZkNOvdevXnyE5h0EUW4b3lzYmV3OF9GOkBvLgH4yY6Zfk7dIVJPbKA9frozzu1Lq
gV0mSn5oCq/GO7fYzZFNX2Zv+vwnBasLY/zEVmmtBuRQEtBW6+/52LuJcLhi4xpjuAKACxRwJFhA
S13u1DxbMvgKIvIxOsmEI2M32Y1HUNEBOl89AKFaC3z8+q3CLP4/0r5sx22d6faJBGiihltNtuy2
e+50ciNk1DzPevp/0cHZkdmCeZIPG/sqQJdJFYvFqlVrAbeGVEDDHDINYasQFRVC2SYTLMZaeBBC
5T4EPqs3Rw8V4thKG+gT3XaKzQi1tki9ZmVRLJNYnAOMMYWZNTgU7FvjvaIvVnxXg9JQQW6FVvCP
21a3jrKBJAQErqBI+EAjDa2XPKpEs9y3kLHblUbQOFrQIu9uYtP7a1O4TXCa0fuVZcxNXq8vUqcF
yHMRxzkeLC131OmdzF9u29hIipEorowwMWMEkZsiCHKKQanmTnQzx/CzIxUFy73+yHuvb5zjK2NM
HARhtdAWJboizShAbT0v7pDB/fU7gma+wJxLGh1/Zg9Xt+TTSDIIeOfgDgpR6Z50znNyYxWXeiN4
BQzc+mwBP+9EMcpNiBcJ8RdRPSvKy+1vsnUtgSsaVEEKJvrRfrv+7pAEGDXAY7S9IRdWIyuWLp76
srArHlvVZqa0tsR8fFROBkkNcWHUxCrKC+tHuZP93LS0Z+ilXQ7Q7bVt792ftTEeMMyqJBRDMO+L
+nFIHgUeCedG9RJhaLV5zBVVYoiy0dOSgstROld3mP6zy0fiZV5pg3+t2kO4q3PrF9Ga98MuRbFq
d3uFm3Fw9QOYu0oZDdKYwoApZ1kFO0JpSeU5aRApvo3Z59umtg7v1WKZWytr6zyKgNPfi49UQkI6
6ufAo3rbQIRzCZS3I99/n45tgZR5k4qLBGcJpvgIUo/HJe79Wf92e02bDgIc2oXyRAOt3LXzQ89O
n4UYiBQCxSIQyEUq59rYWgYlOLxAiEGXxuxZGCpJmaiAayjSnVI5oUgAdPv72qAJF/jPCBuE6kXp
5XnAsHtb/QiHxJaH98R8ur1Tm18f/CkgI6IkKngaX2/VkLVtHIglHT2RD/SdIz5Q/qMQMoeQK+Gk
YJsZxdoa49dEHSVtUkfcRgV4Gi3tsQKOB33tU3UMW3fKLCpEzYNHbt7xGCkD1xhwZvoHajtJF2ol
jwNjj/Qh/Woc6DxFvqsCewALGK1ouzHmIZ9CjhduNFABvicS6NJFUN7i/+u9Ncu+kyJDBJ1ZIvuG
8iJ1P9P6UW6PujBag+KnpLXklAOM3PqiBpR2KOe9DvE6VmmwRaGlagAv20d+flYxjqDdQQ6DToO5
/ZE3CbZx0gAiwgWGYQPUwUXmg45CURUtBvkPEgDIpPuhcF+tPAvMUdOUQMdbChRdgxfuxxMlUm29
+bMK8c8QWr/hc8V7tX5k3wQWcrUotmIekxoZRYsMg8Ig2rP2VmD4gea+FAVBTwYKpnZ4OSXVRRyT
N6F1ASIwT3VQ48qUkUeCBiE7EFaoTZ3KqZ76Q0yivZDn9WO3tKU1lloAVkatshQtDBxTSlEQHNNv
4NwfXLPKcmuIuvuqll8Vtf1mJolmGxU4BpaifRaaBb+7638G8zx4ZRjGTlsb4n4uO25WTQMs+/vX
+RNTLBenoOhAO5YcKmcAizVqlqggtp6+o7VKbvGLusAHazolIwfxIoYhmVeDiIk9o06M1BfGYBfE
JS4vQTzIQvJJbYY3U2xf85Ccgyo85sF07KRyr4WjO1XvYzR8CSDMVFWA8ATmUzZpDhQ1eJIaWykS
Jrr//EAmEJAUBF9ajUEk9csAPvEepFh6awV7WnmJDoFNXm5H9Y304coek5IZQC1KpIcuZ9C0p6WW
firRj6BQ7LjKH8C6yIvqG7fhlTkmH0uzME2MZhGAkxyhtGItMiY0E488NW7tJ7mFiZHmlO141fGN
FPfKLHN1lZqBcu5MUj9dTmrn9eVjG+0U3b29l5vxdP3xmBCXZKQoG0GA2AZmXXNgNsjspJlNxQpK
L9upJgcKuhXw1vaYgBfrQtxECuoUUo8pCwPP0orDUsT5Xuy7PhZyg8SKAUYx2ZI70Ro1d+Yyvm9V
Q9afh41hWqWYRaHCCWm5Ecprnkzs7qBDUXjeAx18+ytxQoBOA9LqGU/aIOyWPg32dTw4Wly6XXen
ik9D7vbVoRidfvx12+BWUnEVohmLkPduMP8Fp6fLM94kq9w1+3SnOssvSpmOcaJXHofp5pai4g0y
Gx09hA9C6enUTtANw5YO8WuNPkLoJYlplb0bkUPaHafkUY69xHi7vdQth0RXAXNmOvo0KPRf720D
nWawTKl43atPivolifzbf38rKwT8j4KFwU8IVB4Tv40Al62Y1OO+h9Bi/oT57n0OdbLFzh8IFCz+
iaYHN/zKIhuQgRlNzWwO/AVS121j6bNXh6FVDG+inloF9EHE5qmdfo7BPxzutWF6NFd+WiqdNElk
Lg65foyH06LzOvB0r9i7cG2AicVxkY/FYFYjeAMbX7nsIzYSAoRQIDn+4Hy4rWt+bYyJwHpbzhjo
RcFTCZ3fLPdgnAel8+PkQgvEIRxH2XbEP37COmKhamUaKNlhnu5n5ZBy8cobAFiTHitaWUUqQdgm
YTdILcYQkXcRFANFt33T6TD+l+DBRM1zcpHjdrvYC+95tenNDGFlmO0YJtlYG7mEhImmnJd6uNvs
qVFaQzN9Xsq0FS7BUKKi6wktHFNlPlyUxbpZFlinuZzjxMActmDJ6i9BPevll3TQrEpzOL5CUz7W
MdcmmY8Huaqh75F1Xra2BU8JuOJOGKLawVU5CQn9Ux9MoXKHL4iZIoCyrg9ZP2pSqVLiQrAc1Pkx
UqMxdgR1NHetWOSA94WN4kXlWHyRpy7jRMst46vrmx1bBHtTZUwp5qbTWP2KNo5TddVTm3UnSMS5
5ZS/pEjKOXu7dTDWNum/r6KK1kjy3AloeGmQW+gt+WACyyHYi+YUoPN8aSzZEnzxf8wimFBGK49m
qeJaaCYv079KGD01dA7CdMtP1wtjvmShZ8OQRpMJhhPUCTDUmPp03JQHV6R/hnWYtRnmOOhtFqhZ
DbRiH487UYdAiGQmj70C0Tg15iyJ/VYEo+dUqhXFKfRUQNhz/a0GpSiiVsGwVx+DmzEfcQWQOFM5
VQA2xWOtMB8nHASBzHGZHkbzUzF/L1V3XDgVbJ4J5tsMWhcVcmu2fpo1UNzpk/c60SZLD3mNzw9R
mS4G4tWaAql6iGqxVATloFW1KUfpAY86KnKVed2neDd+Tu3OcinnR2fjEdfvocRx+2DR7772i4th
EP8C0ga0jyQzMasX8zFNpznYC8GQZ3ZYq/WRjGrz0DRd48ZVnEVWHw6Nc9vsh9yStUuPxeo8Ixoj
9Yza5CA/lm+5ZtGS1W9lu+Rr8H14Q4K540mpbn1O9c9aFabZF7exGUPzGqoTwYNRPA2Lb6h/eX8T
jN0DUYG2HsKyZBImZQ6mAZLWQ5Uc5lZ/KcNfZcV7+G7s3LUJJpWs20RoQr0ByuytJnivNS8SIAeG
H97VjdO8gVmtQ2rOJWxhs67fK4PCNJITE4RIzOZVMpQBzQwrS+7Ktw55l+Bqd/qj6ImQSwk9wbvt
IKw2OUDcdJl/7DH1lQpK2ipUOgVfuY9e5B19l5Y/kaUsgM3mOBWdC7lwtzuFnroXnH7Pe4l8dJZr
+8yXFKMiViA/F4PgAriHx2h65ALQeCaYL5lXIHBbMKvoD9W0mxqwEIeBCzJnzln7GI6xEuQIKNOC
JxTAiuujtuia2guZkoLZ52SmP/WRE+4/lA8unwpEEAqafLqKSHZtoB2UtlEDMfPFx/QrJdZWH4g7
ghXawSi+87ecE4y1S2drFTkA3KA6a1rv6+WLXj3rEyfV2Pwqf1ZzcczV3x/1uli0wtT3NSlPYWy4
sth+w8w0byycvZEv6zAksFxjJhJcAszXF6tp0HuhyP10DLwxbC11KRyVDI/xILi3DxPPFHMh11XU
9ZKS9j4G3+zK9GrS7rLlMC0hZ+8+9APYRdHNXW2eOSlKbjaD4UtLDDglmkhOpjTVcTHGApJCJHE6
pZlsY8zRXMzE3A+SiDeZu+WPEjaV6sbSyX+Fcfg8BDX5QIbkMNq0rZl5YKmmb23VQ1515lWyP7zt
sWYJgtlACcr0XSUyqZURkrlqclwr4yN5Ht9UqPCA2vKr8ZydFbztx/3CeQGz+TdrkLmzjbQeR7ku
8bQfDdGexdbO4uiJCI0VtPIunyILILjdbRfaPBUrb2X2tEADXKmJmB6iPN4l2mLN9XtMft428gE4
Rd0H3UAogkFBG+ULJujmcoWHTaYLfnInAghcHnQPSYEtvFI6WtmajzSg8Fp2W0tbG2UOoqIURrE0
k+5HzbtC7gzQ0QrpP2wfMBZYHwgFIdDKLGwolFmLILbpE8WNms4Wq8eFLwdNf+l1MoftW1lhVtJC
eTYzw6XGnWlAxU3ag1zbWw6GdbmjHd4dveX5V/aYuFJISpLMVV4CQTp5yAkcaGGc4xOVjTMs/eu8
54kObB1tEQcb47MKOp0f0FOLpPZlWqBSLYKOXffCg3SmuEfZSh3U1iyOO27dnNhONFRBPaloLB5x
7pa4qmukWp1XQxT1IoshP0+NpRwa6wzG+b99pVH/x3gwLOEZABZZ5iYFTrwv5XnC9DVZdkH+rUtP
oaJZAflxe2VbLk+bxWANx7ycLtN/X4XpEHdcBfQxIkhwkJrdkD7XvJkc+lNZX1ybYAJGEisZSk1A
1y9FReyymlNrHqdvedAe47bR3VYgj1ouPwMmxi01bQRItIf/LI+JyIugFJo8ohmlPdKPtnzq9vqX
6L4Hsm96nD30Ny3xmw6Nv5/c7JytAV2+oAzafhEaNOjGM2mrOpdBq6Ydki1P8lDl2sm/FVolVzxy
wcdb97q2MsZEFaErEzmcq8TP4spOS8Ga9be0f4/rjnevb0UWINEh6kQUzAexnY4sHUcpbusQElzq
RTlVVSzzBM5XinAeUOAyeTRLW2dvbZFZW5DGgxKUyFrr7DkEg/LAealt7d367zOxMku1WsWYV3iY
w+SzUkJDVGz9ui8zKyI8Jqets7C2xcTJbhCaSkkxO1nFaIV7M27wO0zkCk4WqZha7XEYPwdJOi64
wE1U5hVhGh5vn/gP5Vc4pk4hXzqNnmhyMOexGfo6DQ1CpYMl8NlKe4SWVypITrMiLbF532/rLr8y
yBxCNRNaSUQPyQ/EXbjgNm8h2GHaxo8psoXUKlHmig7GMf6X+/zKMJMehXqkY64BnY/JtEh+ajGb
Un3l7OaG91zZYAJ1lxJhxrCK4Wunwp/ugt1Fewf0kYPd/UrO5iF3ih33vt3wo7VVFoivjIMkNf0Y
Y2JpceiggeBmnn5ccM9Xbhtbxf7CHOAAzWm+NDyu0S0XQl4GHitMzdEBSGbRQtSDjyFqwwPG6dLa
rqj6rVcdpV0JXlCXcgZxI/lmFPhjkgXTGeOUgBdyaP0BMyqKB4VLJwZDEebRUBOjY7oCp+T3ARhJ
A7gOvUawCWASQWexRbXRxESOgwR3B2SH4LSxa57zn4EH/ASYmKiyRoN+XX/UXP0h48VZGtXYWxPX
MQRpQXuB8VLGd7UkDkcS5eKlhUB9iiLSZZ+2lGOPRz+4/UFX1pgPStKCKDPV7+nB/kTXmnjDpwFv
pYvQ/Wfey30rJICy47/VsagjIZLQAlIywQ9ey9o2Hoc76kEm2N+sVnK0+xE0V40d3g+8UT/eSi9t
51XCI0Ra1NThoPqQOEP0y5zgIfhhQMGD1tql0eapBG7Eh6uVMreXoPQKpGYMw597DEqMBSTvBlfr
m0OjEet2LNo8IvBUjIlhWFNidUYxkkHSRR9rX4ietGW0Rsgb3LawlXXT8UUkVKDVIkgMr9PFRixE
6LtoBU4hqKGdcpd9Ml+hQ4G5zHE/NpxDsLGgK2tMctqRcglGORF8VU1sJOeQ73A5C9rIf0G4ifnW
y0yhpDCOH5RVoAoG2KiEWfw8AB9qj3UTOgrpu1MhBEAvpfNsV61auaPefp+VGCqgTfq6LBp57KGP
YYd9AcA5uhqch+L2Xv/5aWyddZSmoBnomCOxRnfBRApqnu5k1z4Ed/Z/y8WIYId9gEwxSIl1+tC5
/rCq0c+REcxI0sOvjfalNU9GtKsIp16x9U68MsNEtSxSKjLl6eRn72ijQNIqei4+QTPTM+7p+ct2
XBWt7Q/8Z2HMBy7rOi/bGqyWUetWJSCxuC8R3Zp9rLrB8xgDWFmBlYN3X3HMsrVJ0xjDWhwl2Qf4
d472k6RYkTZzzseWEUomSUdrgGZmbyhDz9M2lLvar76TFFOHxYPYjxwbWwET1y6cAs0oQGwvfKyr
gKnGhSyEYk5lyLQdhGdw8WqYeKFYYtBjOfmn2ydyc02/+TGB/DFYaW5jBjugEteYxZYf2xxCfPug
9/7FxJ+qIP0JqxXFQ4mB5ckM/C5yBCWz8uQOYjC8ULkVvAhoIWgnD0gitmRA5rQI0zJsfXkXyQ4V
OqDNCvJIvlAq/dKrTn8LGaFnGN8JCmCo7uPZyQTnYNamOgtEsjf62CbhnQ6kyu2do1GASUpkKoGH
2j6wI8CNXO9cOrcjaRq58afhWWorq8/OI6CWs7lvYl6SuWmLTskTjGZi5pqJSLI+9kq4JIk/5j8S
4WuS3s8t2JjFszTyWp8bPoch+T+mmKhUBUs/qQkcIs53gvYdhEioWXP8YSMPwCsAH0XCOUVpk+ma
6WCoCo1QMvfifAJS0DKmXaqiQ1e6tz8RjWcfPhFEA2mHB2LBGhPvlj4wEm1AvBMPdBh/2Kd3cEHu
EP7mcv6YYWGVhi6oQzLV5j5s71IUcWo0xvIz4Ya4rVsQz9X/1sPWG/SlkqBINcQYtxNtGrvDAwUe
il7hhs+8vvBWS/XKmnzt4ADgY1JRJxTHGewwOrGDFMC9CY2ZxZZs9W7+xgfwbK4QI8gSHX/BS4PN
9KtYmoVBW0BuT6fvkenX4D4UHyheWjxy50M2whIqin+sMf7RIVEZB/O3kiUtiZWvqj/Yybm91NVj
J7N5CCWORTbXB3IJIkqjkh90qXOrpv2S6A0HnsPbQzarR6tfaDK5TQ/FHcXfxod4R1sF0b4B1xwv
p9gKF6stvPyY1f2hoWDZCohMB1l9n9rjhLFJwm2l0njAnuO1EeXaE7NB0Yo+rUZfHXu76nZ5jhEi
oj9M4kvR966YvGiCU4i8BiF3J5lLpGsNAMjodT808i4tVbvKjH2YmoMV6J0b5bkbKsXrMj03QbxX
E+EBgzK8YbCtNJFqMODWRPRXP9DHUWyMHoIqCo+0zJ8cPH5BbCC4qpOcgasGqIH32N/4pDgTIhA3
Jrg5QZB1vdua2ZHKTEpzH0lOoD4vASjxOD66cZ9hgg53AJ2RwqQSc/CyoOpHuYLsuWB2R3nUbEH9
VaiVV6uaG+q8THvj0K2tseWSGBGT5KKKqYj2K75PTHjXM88AU94mmRKpedtFBy1tMd6WW+Y/tECu
lsDEYkNq6lKeQIioYLQirl2jeMkDDwLKnBtz89tTIn88aU1cmMxJMwe5LWoREVEONWtUrVaGUh6v
H75xX1KRgP+MMMfKLDACPQvos0jKL0N9DoIvXfyYBE+3L3/eUui/ryKTioQzKqMRFP7Kd6P+Ehef
+5hDH7nx3UGUAVZZMMzr6G4wudIsB1ErFKhgB3lrFfkvVeA9ODYWQcA6JqHsBY6fDyJ/1RRCUwE8
O3j3artGti7koe607yurqXH6QWzyo9rx6jTbVsGyA1F4xYQvXG9dL9dSMxOgfBp9tgrR0aJXseEA
FTf2Div7Y4NxgllL0kEXpsIH2q0npVXXyr9t3h8TjAdgFAqiVoLU+tldfJY1C52uvSLaFWUzhGAT
JCAD3ZI+80BhmytDloYRTNSfMFt7vXvjVI1lmA6A+i/iLyhGW1o6cirtWybwHsSUoKGBZYcl909m
Us5t2gx+jjFxI3rr09fbh2cLsoK3xh8LzOsGhG1KSMABSaGXtmYv++pIh/hij5eEXbqqzOUO/mew
1ELfWyYaS/3RTeHcoMHT+yhKhJ/Gw/S+4JKrd9WncQdZYZe48n3q/2ZfGr36PbinnGv8KsVWvnv1
QxiPrIV56WPDRO75jqqv1b4GiYUSggE2uQMtbxenvnL7vflye6u3DpupANWBUUDAwtl0DU2wtoHS
I1L5cbIl85AWT0vQO/+bEcYnq6bqs0pCLi+Mz71xFwWfiMCJtxtRHexBF0lKQD3xMa/dPjMGksej
ER7ksh9d6PPiSWxoh3YpwTyZchp3G8bWPR+V+VZ9V4Vi2C7g25banazWmIhVztGs7+SFVyHZ8osr
W0wYafN5GupGkH35BLibdkDWdxispLGMFzoX3Fj1c+jxWuZ0tz6cij+7yc6FxG269LLa6Cgudz4F
wI9eBGgFj29iw/kolANxBNBSsAEwxzwbsmjqUMn2heIlnB2ivGeKd9v1NnK9KxNM7aI057IoZAmQ
0Tn1JPIrTlqnKH4K/V1rcEzRr85s2pUp5j6WCQSRiABy9Lb/StLToP/lEBeKSsChgBxRxcUIeRDG
EwwINNcTwRzS0o6gFM7tUHJvb9altswuQQVIg/bbdCTgTCqZm12fk2zW/cTvUehW3eJ+OQpn1Q/2
1NUmTAUVtdUeeeP2dGtYu0RBjQTMN5ig0ZkDlSxzYgDXDk2gZG/orQsVvqIILaKdY0xOp5xlbrkd
ofmMATC4gtTpOlZo2STLmQhgv67EVldrliZbVcEJSB/G+ennWlth1iTWAtgYKZwSnP+/vMUBxdMr
GNRAX7+rXDKDApu21R5HS/3igJWbs8at1yMeoeDCxSsKrKEsC0S2mIGgTGCYEg/lmZKCKSfaJ02A
yhJ8Xsq21UXUwD8NyglK3PmheRMvdVS0JT5gG9DavgIWHkSqHLOpwmsk7cTvtY89tkOPiwejH4t1
nZVltjeTmAlZqhhto9odXUoCFTn6uYY8Bh1hG4+87szWg5i6KRIrclGNYN6nWatneU0E9KJPM0Bn
XuWBEMEOgfO5p3WieU8e/gEZdmWSOZUgYWmULIlBFhY8hIk9GM9qyslWN711vSzmig7U3BDaCNuY
DMYpF7TX0ShsszWOJsQkoyZ225I8KACMxQUAFcmzLhaofBTnPlecUMpfzQBs8hKqgvPktbN0b3Sa
LeJFUiS8VuTWjXi1HczxlXowZvfGSHUBZ7vxCwydjaAASKzAax3DMrz4XsVQ2F8rrtIDvd4i5kDH
gAE2UVEU/ow2+eRQ/en0FbiHr2BTcIMzL5HfavcgJQO3u4w5IFqOvA5TaQllrULEEzLBA6LDOodj
dQz2+iNt9wRn6YET/LeCMPJ5jFqDqRZTR8xtLNdD2YdxO6DUoz/Xb/ETLfjgRHmo8sYOWDzihxyl
ycSFXgqvhrGV8WuA4eIOkNEA/sCdVMxBCuO43NTddFfcx7vOpeQxzYmXc2xuK/D90B4mEopMLMZ/
bmS9TiSh95fnxFcPOL+fu9yixC6KXd9XO97dtumva4OM3xRdM5rBQA3WDp2RnPbVvvkmncGknPrA
o1MRH3ClPN/+nPRrsXFxbZVegqsChBaTKV6GeMCs7QPKbXatvUb6u0zGf8h61nYYr5mWqlGHCZF/
Go6jeG+G/1KCRBPtzwdjUriwEnpzjvBEUZ4rn/Yd4gPUOe3ea+9EB5QHR27vgQa7W3vHZHLquEy1
FpqQElfAHktlK4wXZEAewIhQBOBenjR+fzQHNV2UWZGNsLMR6tRCuVdpIa2M8W/BiuzkvgJqrHAj
V+OUPqmv3TLF7GUMTrGxFIzZL/oZsfm9FTlutxVEMHXx31qYrZv0PlBmJch9ozWeB9Kr+05rMwcH
oMYEBHAjwpCj/14PnAtM2jZsmBgrB2eEZjKnLKzaqi8wVOWrjxWKHjauhcdmH+4k3W5+Uf6kxk5e
5fNoT4LVc4xvnDWgOAkEs0x0FGWWj7okIqQVBXDaZ4UBcoxFL89hIJhOuGQ/8qX+evtkb3zDlTVU
569Pdlxpgij0eOpmys9Yjiyt4uWOykcvoZ1rBW8yFP8+9MEigrZlVBIgpR613TJQj3QEqHADUyg6
0JZ2uKi3jZQcrUVFwsLoGWDLMGJqklKIoA+oQkiWsrZMn8ynwSaANlAsSm9nP3m4kK2L4Mom4zGd
HqsNmOCzQ3ZH3tM9EJy+fE/5FiBaCwwVj/xgq9S0fsmzMPS+TBZNb4AUlR/NZ/m0IEfeTc7kS9a0
N+56p3sb7AzikvPDBOaMwsUN6LbPfIHJLf9ZoY7ZCqEhzGXeVcXsd8oPWQHsXtnfdtDtnf2DaybU
v1Z3DxnFuJPi0vS1L01sNRST6qj+sjPu8xcwE+x4d/rW+VuviPmSYa+ocY4w6Jsa2lPFuxEEbpb8
zKrX2wvj2WHvVLGd+qXKssMYPLTiADpnzZKTzw3hxBPuBjKXqkiWjixJvqB23Piqq3wjQN2dld3s
lE5egCnG4k3x8JyCuRgqsY7j0OxmXw/AkNiBabQqMPV+e/82YvTVCWAuBxEhukPbOwMP40vc9pZo
vmmSU2XQ/wC/lerctrYZU1ZeyJQEiyVU+36m1pLXEUxw5TnidRI36mTrBWlMKK6mnEQTuhUgFYdQ
4qnbg/IQBKa8KvXWY/7KDvMCLMVeqWVMz2DoKTwTD5nCecCYB9XVRk38f9s3FvfViJEsVh1wsmpx
juRvQ9Nh+CHiuAJ3SUyMEBOUC0iDr9M4yncN5RDAsgxHdYq3EHj9/zVEaEyISA2AfgOIMPqx+anJ
S6sD3hDEUHbGK7xwYoTGxIgsUcVFRK3Eh3qzktwTfXTq9D3iMqhu3dGrmMcCwOoW+kOASokQX/+N
np6+xT+RFWN2JPeMwOYCxTciBLIBlLQIqrUf6TBMrYTEZb8QX9wt3ujm+2WfYrRi9mSPMo8JXBka
ZeMAY4Ad/2GdSEXYEhbaj5oAedrFB8l8OZ2GOTNSu27b5l3M4z601ELu8SLQIyL4ZhIIhafove6l
+qL/HPCRVTs2UyO3Zq2B+sOgKOFuCRLdzUFsCU3RRpUSO0qN/qcRo1drFYKklHY9TBD46CDpA4IP
tZHeNEwbCkDLRFHoSYtUviJpWk7SHM61lRSSeWzySXprykoHpnCooCRahuLsi2O8lFY4FfnP22Ft
4+RgT5DkojKgokkuM8EgCpZuMeQeX/4A3S4wrXZW7+X+/58W0MdvcG2MqQtJUj4LBRkEvxG8CeOk
0ovY7G4v6KNjXZtgIoERNokYALZ9SDEeYzQHYeI0ezeu02sLzOEfAilPMd6ZHVCX2ql2v1v28sv/
4xuOXnmZ5ccQcG2OCQG6YHRjXQugccf0mBr9VNXvi3HMCWffNkqR13aYLCGQBzpyDr7pBOSX3uxG
dn4IXe3H+H1w5zv5KDjpt9ufimYB18/Ha4tMlpAuS9kv4rL4gnmvVBCHSl/a8j5UHgzMT982tVFS
vrbFJAtTFyWJ0uGZY6TWYFpgSVA84MXxEIkSW32m7IrQBq52psPrfl1O0IdlauD8ATKZ4DnCbOw0
xVUA5uELwZy2E13D7Rxazy4BHI5982t+F95Nh/QyAlTt1CeZ57CbR0JDIwS1MOhgXL78KoEuUiiD
dgkY7kZbtIuHfpegrK05y0HCmOxwCu95yMDt3V5ZZHy2b7ShDtvA8MvZEu7bp/yQeOEJtJIE/Wcw
+TmRC6keweddK5vxZWWX2Wq5V4NODpbW79r3Lu9sUKYNEVd0jrefjN9KcS2VcmoWCJlDaQnfI6qC
awd3oIXb9Xf9Q8MFsWzGgNW6GO8VC9n4Pc2SK58LwU7RsptNr+NpWG4uDDIpImXtB9s3E56LdhnM
spyzQwRtZDG/I6J/+xh+TNkh+6OCkhAISNhgxcBNMywDUQzzQ1R49eCjbkPmp7rypX4/V7yARn8t
e+7Wxpg4HWdTXIhxuyCdDvflY/hbEGXGW7jaaWcu4/bW5q3NMT4vgtRl7PIKhAXCSWze05bTsN2K
luu/z/i2AL7DQh4LELHnn+X+TtFytG1lZwT0LG6829/p40vk+jsxHp4OQhWAwVX3BShF5NqEjtQn
Jb0Pp4MYdG4fF1YUcXN4nnMwTm60lU4yfYYmioOOX2rYWW9L3yu8WKHpuCu/y6ErAr79vYHgFp9O
dSt0rLeXed+VRq73haaavqh6c+bLqad2HO/neAgLmBaTZcHcWzz6Y+zPMgo1vAt1o+N+9d1Y/E2t
LOWCUTbQIrw2Tu92Ptkj1j8PlvAa3LVI5tFueUjveW+8zZRotXmXJHN1w0haEERRAu6Y8ZD52UO+
n47hqf2egB4HuTzUR/668EzXCQ8Ek4wEqBVzFoosGER9mQe/EDKrlO70bH/7AFx26kPwQMMMNEN4
MUDn67rotIhGrVRCIfjhbFEXnPayn/wSPToDzXvkbbSrsJyVMea4aWVZVj14+A5QKHybos+DmN6b
A/rBw1Rb0RT6ZZ5+SVFqTpqn2+vcPOgry8yZk4K+ktTAxEZiwl3Zd8fUlz15zy05fHxfXq+QOV0C
iYuoHsPAr38NTozHHlIfO7+DtM7lscfLmbcd8s+62DG9aOhNtTYB1DGX+iiCDH8BB7mgpE4sRrsB
9L6YQHoEXM+d8sIRl+xzFQl2O1Wc1GvzxK9+BvO4MkkxY+I0GPx5ALfot7J9vv35NoPW6u8zF3YP
fp4hk0l4CBtvKU6J/i4lzm0TvJPA4lsEkBpFQxZkGJ2Jn8DJepAezZ3sUNgiL33j2qL7uYojrVqX
XZ8mkFrEl1F+auRQC+c6+qHETpp+UwpIc02DNXP5xDavntU+Mnd3Raou7UJ8p1TxyshuR9APSJ9i
aOzVy8FEcQD8ObLozDgZoFTO7g3zNddOgvKTSH7MY5jcQE9cHRY2uvWGCeGJWJ1RjBHt4JCfFWf5
hBHhPe7B02TrEG62MEO0n31arkMxzThzD9BmtqEroPtDF0WDOur1lyBFJypghFyA2RvdcG9642ny
oThz0pzGHVw1t9XjfEx2XFKRzUixMkz/feUCVVqbAXB8MaamEJGcBeMhxXGwJzvaA1y9FzkBcPME
rcwxHgftEMlI8mryq+DQdftpehJHHhSCZ4PxLj1Rs64XlmAPZbEE3cTD4FPSCSyMWPW7dBDvmsky
fZ4cK88sc4UFGlmIWgD5nndfW+kUxKhS8agUN8tH6mr/mKtLlNuM1LUY7AdvuqtQS0ab76F+H1wF
WXb+D71EHI2VOfa+igRD6yshRGevuzQzJtSrOpf8otPeocPFg1E3Z9MA5BcGmF4AeoPha2+UaimV
lrwAQiBInzNdeRMwcLPI0MtWq8kCC6GbdKVllrGVmfm3atBOS9V+ux2Bt4ITXkyU1xOUYR9eZdki
zIMxQpwVCEsHUo97AKxPU9Ra81zaZVicoirlueyGTUC4QXCBrA6wRjaRXPRc1BsFQV/eCffTfXYh
6+t3pZ3aU+a0n6lwSGIlB9Pn5rAbW35lmtnyLkgkBTNiGNvZGYfCM/zhAGa2CyVLZlec240eb+b7
UsUdKLhiiAfIdcZYn2okE8yy9Sv9lQillSmcV9vGlUb5UgFBAjDZlED+du1BvUySMB6j8TLnShGF
5lN8dyHEd3hZ8cdkDpQyIhV8BmgAQzzM4ZjCIQ+UxSj9VP4sCme9BfVaajXjV2H0++pZGzlZ+McA
c22PSeqiPJL0LBCiQ0yO0f+R9iXLceNMt0/ECBKctxyKRapKs2TZG4Yt25znmU9/D+QvWhTEv9Dt
u7C9cEQlAWQmEjmcUxqWOnwfEFpd1v4duJ4PUlhMZ8DMlc3a1SsqBeEZfcpyZY2nDCAl1IMSPzvJ
QXktTA5ylEgrIV/uXv6A3VUCUQu8ckQCQBqjIn0amRiMySsfNMXN1yqTXtMK02RpHq1PlyXtOFM0
S2N6BDgvGmig2M4PvS5DIZPB192oVqWDjQJQFn6UOjoIp1/oXDSvK/Cz+lOBtEVPkUGepzHeu0Lr
C8Y9Y+PYaFfl9DxpnKGyz3v38fcZjawVI0kVDc2VOXReT6228GuR56R3F4HChY4GPDAysz27eU3A
XF1L07FvnVip7HHl5TP3JAAgQ5WlN9RSNoGqrKIShX2UB9XwvdBOi8pRsb3fxxEAq4C2G30aG1In
fUHpVwV/Ydddq0OHgZ1Bv7+sXHtHgRk1ik0qoujGTqPrUb6Aka0FfFhut0ltzZWX8MZ/dpoTkTXc
CGE8ghbDD64mUt2gpEG3G4peFBQOVQTHnF1Tc5pTZCMKcQQegNHeDm4Es6kVI+vKMNVqlLSV1wld
KEvj/fftA3MQ7B+DcPSsPrrxRTPaCNDyNPtG3EGdbbHTv2szD7Nw75ToLDFBponQ5tWPYsIaLZUa
oKwCAEqN+mPd2qAYvbySnbcxIpl3GezbOBQnMUqyMPIbdz2ILgV+0V3a7UxrvQMXgWh3SQhcwLFj
AtCVDSVILeRJbq6AXjBSewGEpSb/XkteM8iu76RMo4hXECZhuvzjzpVKEYtqbJpv6IdFAei8yib+
DKDa/r4queS2ewpnQA8wkflGfsy87IuxNsZWA8FZWPRO2ea2XnKcwucXmAoYYaDgglAK1VmW1DRT
ctIoCVgpidlYMsJOfQQmlQiKm8lWxReOUlD9/RgIfZTGeOpiWNpIlZA5TMaydVexLq2+y0Y3WzUY
cBISK5Yw1Jga003YjZFjrmgimoYCcG4FeeR8DG10YT4G8EcgX8FYko4+SMbY6shUlk7p8DFTUlmz
9ki00ikr+V4QosjJ9S8rwNesuFEetCG0OMI/P0Apjj5ANCkVKKplVJ83D9A+V7s4lGfAWvR281sJ
FBTq6qsmt5eX2R09yLcvS9w5aLCGUZAf+BakGhnNjZd5orkq46ga51WLAO8WW6t5NSSDlcwdb3k7
B63SIW8M8mBKDo2ZH5fXimKSrMNQBvEpu86OUdAelxvVo/jRpt/wfA1HGgtXkDcY+e40qJVwrP2Y
ttEG8jm+74GviL5Pjo/escnt0kzGJrVCD1EikWMAC6SuECpWU3+9fFRvZ8Fq5mb3WPhydMumY6UD
U2B9UAAv5psHMOZdDZjuPYoH4ixHs7Z4sCS8ZTEZEVTIDXhsLEtS7tf+SZAOlxe146A/bBujfyBA
GHRYP4Yac1dvPVN7nNPXyyLYlJYOXEHMkBM04ACfFhc1czQV+oAaoBqVXv1SJ4jf9avyoTivoEMS
AKafedXL4JgBcgZn5So9A5+d/5anir05uk+fQFV1Y9eaGrZlUYAKaSj7JyMSH3Ii3LdwKkMG4KlG
7a1cm64GiTcMxWzv/+RS5C7EDsBVYAwOg72LDo5JNARrh34crHEJhJrjvjkyPpnZuI5KOjXQ/CU9
yqGTCbmtlCPHdzCOil0Ja1+AGYwEacxMn5TelABhT37o+3slLNHd+f2ywjA6/0kUc1hSYaLhMsKm
JbJiDShCdonzFxKILEmoH5kAYqeL3aiDoKlxOKBoRfs5yz6yZnjdyxLolflJ4TYSmCu1JdpSmBNI
X8CPgc6dXPkVTuMDyLhiq+7BMJsX0lUl8QBidlVhI5VRN2R0EiAqAIG1zkdLV85tGVtJwnEZbMXq
z/m8S2FHuqckl8WmAEr/oL4kWmVpAC0yMmAJ1Q/CcKN2JwVWnf2Nlm+EMk4k0+R0REkFbSOmtdS/
1GWwSh68367ibWQwilcXQ1/hCokDIn1t08Zq5ufLWkHzPRe0gh0YkyYz1+MY+e1GvJOXU3NXSb9C
9dtlIWzW6X/ng2hYx+Q1JiGolmy0OwHIXzrNMXz6ufWrID4gb+LpQR3wGyv3Fe5dFF3wRtRUKlNL
liQOlrSATwifq7V/yKqCEyWxz5b/LQkBEs1UGBq7cYCtLyMxyzEQ70b3gDe/0jDz7Bo3b5WQAs1E
vKr2/sLeBTL3YlYNvaC0Ktqju8YCB3dXP3Lv3l0fIaMbFeM+SDCz7z0pkYuWkCwJ9DZ2xnX2ojhz
cjO3Z2VySNPdKBqP6Xp3We8i2effJGT5mCQGRBIbBLLWICPc7Hkpk927ApP/JuCKcWIs3V0YJVLR
xYATKodA1wNDeK3IszL/XPpfHFXfNSikrwjAi5CiexuU2ehfX+uC2CegLUN1ZXTKn+A/QnsKZuzM
p9Uur+fr+SkG1AmPOZInllH7Nslx6WJWPEAJ9macJavolBvJiL4tdcLJs+7v5fsKmauqKLOyXOIs
DmazeNKrSrRlJTPtuF6ADD+KfmuIicfZVeYJ9sfaNrvKXF5LhS6toiuToJScCICT3UtLbLkc3RTv
QQJGs3l6MrgtW7u6uZHKXF6VXnTFmuJa6V8iwS109ElSsIHIkxfbBFwyOkraa5qkuLxajlg2xTxp
IOWNBVBnysJhmh8jctLEH5dFsPkJdkNl5vIq0DGcFCYuFu1OCzDlHrwqlvLy70CK2Zz5J2HMLVbJ
YlcuHZQTebjJrR/rw3wlUaTpr5i+8OrCmu3Z7VEyyx702/LuP05QfRLPvFiWelLivAcRcNHe50Z+
gEGqwMHMeBHW/p3wri8y46LnbFCjWu4Ev/o9V5aOfjFUBZTbxA71I6WTyrjjLLsOeyORqtLG24A9
M8+1qkiDWbjTtMZpBWAEnfKIWArwlfKSl9zmqSbjZioiCKRPSBRM7Ql0272IPASXBp5j7DLjYKK+
VCezATazOKXNsVHMqPekQU+cDmBLbpaqzUszL+Q8JWYVzPq83OZ6FyYux0Q4LlVmfE7RTEZXFXIS
TOBUaw/ZtQ61Fb9qt7oreVJQduD1QQcPdzSEbVf+pK+M24mSvM+KFGMJ/Qs6/4BGW3+lWVH1mjyu
QX7d3ktPuh994SyXWsGnSPBdldi6BcFoVLcouCJj2nBvBNIxejK/I+FV+QSoKqlXTpwXyb4T0kHv
oYL5BvPFjL2QriqjXJsjxFB0zCdxIwU4F71L52K7LwXP51Gfxq6QIsbgkQWeJCTVGGNR0jWJNAm0
zYH2u0buR/Q1cEYmL7HLC9b27HIritEdWGVtLHKLqMY4y53Tk1MYHTozOoIANk45C9szSmTrAGBK
i7oqW22o+jkH2D1G7DvloHaOXFyZ5MDRjt29eytLA05NR3X6494VUaVk44irUBgap08dRSwtXbLH
5tXIvBRzYKN6MMiPOTxeFrz3AIJ+UEzLN7mMiqgDGUlUURL3ubGRf7abh8sC2HmIN2tDZQPsZ5hc
08DA9HFl7azNCWC0kqB+Ce/Kx8YdnSh6Q4PUbtsC3Rx60Jwo41t0qx0yx7z9r1nJT1/AXI9yVXbt
WuN6XILQq4LQb13dC603TCGud9nf0PflMgepmG2IskWRBHF4XsofY/fz8n7uK+P77zMHlk0C8BNl
up3gpZwPE/DjZo5OUDv9ZMebE6OfsLn0UgCI1cSETpSFklpT+JLVKFBrxu2ito/5LPFer7wlMZde
Hep6JJTIzSh04rv73foglDhkNnxjhm6b83BCHv5A7i9vJO+gGG+V1W3aJwW0YtTQ2pJ+ibjulyeB
cVJLqhpSNlEJh/b0B11K8w1fB/sH7QhBBoqr6nuXzNbYmKstTopRlAQcHfkGuhPsY+SarvA8HEwv
d0uPB0uwG5Ft5LGhNBwjqkaaAcIhQHZTuvvQqY/rHR0kTd3c4wFocTSFjar1Va0SwBXDW/VHsboD
mbRC3Mtqweb8WW/B9oABelUgWQRtLNLjYs9OEySu4UjfFMkyHt5IS0HbflkmPZULBiczPgOjCEBe
LSs4KCGyMbS2Fl9N88rQLH2ebRNgDvGvywJ3I4PtuTFeRM0NPaymkg5fvDHqOuNRQafnm1oeFu+y
NI4dvI3qbvzJQgpdXyO4xFlO82OtLa1NVsLL8LLdCH8Ojpga0UACJIHX6KPbSiYS6aRJDYQf4rNk
Scfq3P/QXdwx0yE9DiUaEeJzwW2d3V3dRizjvXRxIaRqBBr19HgWPFMQOc2RPfIiJsDpy1D54nV+
7ZudDIgVyEUym0U8McVmIYuBVixyp9/8MbvwpJ/lgCJsCQ7PzKmj+qSfG3GMtqR5s1aLGhkg1lAT
L0ulq2xqs7s1jxZPac3um6gn3aHXhYVnjHtvBIAa/bNQ5kwBW6lh1BoADOmpPM1Iot9KjnysbMNZ
buJrcphAbmanQcMxyN2E6lYuc6hi2wHqK4frNh8ojVoOhvrllpK2LUfeoNe+w9mskbmI5DqKy0po
AFl96J3RUUAdUXwLfcUSzjpoB+M7nrvZ1diNQOZeMupBLpYaGrsqiSXVLjE4AfO+KSog/gHkKHCp
2EazJKcZxwioWyM4/gZMTedoFR6PIho0DAvNnd+EW+7rg6rCJyXdyGRWtZJF0XuCrM50F1dWSefI
LPSE3JIe3eS1VVuAH/X+I+HAH5+zEcrct6aaUSL4EOWX6cuoPLeSYmkrh8Fw1wbeZbAcLWrflmXa
KyA2LR4GFPAxGIRkiyUIzmU3vX8pbAQxkTrIuvMSpeP356JgGyeMDYPRS3d0zqr21X4jjYnKpUIu
5rGAU1m80idACvQVYBcZ1upC510eJ/iuC9tIY67YBdRY8kQ3cVBrS5xcYl7PGfDgRrsqfYkXQe87
6I04xmOWs7wQuYeJda5wQ2m0w8fVS3wMQMGDSLcmz1/tmvRGHuMnE7PVpbIKTRAHW+bbjZB5s+ZI
d5RgR3AA+ft3995GJOMiBaBTDJoKe2tCd41cw9MPjS0AaUh1ZymoTnSwjAeut7tMtM4oaNEH2i+b
MmrXsZrhK00fsPvPaN99lObHy0aw60U2EhiDprAySIWNeIuEpts0MOcKDbmEk+LfNel3KZ9yQRoB
52A5IxcU13asxxZg9+0JFXy1dy6vh50R/eOhNqIYo1amtDZEE+0e4HTSX+WDfNT8+MZwIl9WYWt4
Fdi6Xwd8pLD9O3QjmTHwyUjNOS6wlb0JGC+Q9h6IX6G/CzKTAxcok/7aJ/e/kcYYeNSrpC8jPcIs
bO/EQD2ID/mX7DScVLv2uCOcPGlUUTch7ThnbQ7EWxBAY0jBl8GgqV+3R/mMrqCTeOSJ4yglC97d
a20+yaixBdV6LsUT6OjsKH/hKMru03GzgYw9j91StlMN6sgCJbW3KWzBTn/Md+WCDGWFuzOKbY5I
jjmzCUM5lkMppNn1KVhfknvQwtmhI103JiJ2WucVfv7VA3KzSCZIyEY1izJZQ2pydqfRCZujytNE
3mExHkTKckNFKTcNqrqyhaa0o1T1k3I9/P9tHovwWy6RiUkzbJ78MLjkN0WlCP3yy/AVAFVma1Em
V8AJcYRyFsfCECZSqiV5hsU16ASFTYelbTwuN+Z5dCM7hV0PR/1RfrwslSeUcSRRnIxxNwxpEMkI
w9vQHrMjoNEvC9mPft5Vg8UdHExz1lFdhgMBA7h8Su7q1NYzS30L+lXZmgqLI5FjcSxEVSl0wL5N
8C5WPJqeX4/ITF7VgG5EHvSAztC/e9UgJgf4OKhGP/E+VnXfVK0glJ4YpD/p+LfsqQEdyV6OvDfG
fniHxnmMOGAEQWJrdYAUMdMCOFpe7nfXwzNKkhjdk+8qfwbKnWiVHm91u3eqoWgimFgww6Ywph3m
mGzX9ATlpKF/TtdfeQWwgKgBNGYoPFw+OZ4oxsSNaVxEc0bTVTOsVgxwWvB0WStwQGNOQy1HEGvj
uRSt49Ch2SZNntCnjYc4BgQCjXz/i/WYiimJ9A9Gnz7eZk0xmBnKx6hyjrJA7Egz8a6Ox1j4jgxw
/SCDrCu4LHH/hbgRSW1jc4Hi2STleN0DzzTMc4Q/Xe0k5fAV2GVXZJZNeyLhiybVoqtqbXU0MK39
HLXdkzCtr2VVYapWI4LV1nHN2fG93DdgJmRCMH9Je9I/fpe2SH00LugC6uXOijunSX6mamHnzSFU
OGgBe25tI4oNAru6b+u1RNNjTSKLjK5e/Ux//cU2AxadcpUSEVB4VME226zMVSEoIgZoM+BanBZ3
BUE7plu/ZydtsIC+57ReD0hjjmfbX9m7VCajMZNBVSoNbU6inBzSuL1J08oeFF5Pzq6PoTBbJkYH
ZBO+5uPqsiapFCNHFhMQTW4EfD91QItY0n/ve5AHAFdvGB2pXwGtF2nPlfGjHdKXEFP8+vyTs897
rnzzJWwevKnEPu4KlJQ7V/NkYtFJ9sRGpfWlpt3v3L6E3R1+XzmbCC/mEqWLCoAXWu5l5EpVrxoe
I83uhbhdE+MVMowLGmkMh1oYthHQ1u31msIRYPLyX3RacMUxHkGMJUBbDIPp65OGVCqQLcoY6A96
ghGJRUucdsl+FCvxBmkpwVKIXgxTQGon4c1n7PrcjWeiQevGZMZIHwp0tmMQWSsel/mLoaxuGRtO
z226or/EPllkEYALgKw2dAxmfpRU9VOk1SV6hEoToDMArnZAlnCb/pgGd3AEQLjjncsLc3YVR8Rc
lgGucUxPMQ5BxER9WPdII3UYzwgfw84lA+dxu2+WGxms+a9EGpYiitF2IL+EQWfHh/pLhF4ANRAC
2s7FQ3XY38j3RTEbOZtLjr5K9Pqb6bdiuVV4XIZvw1efTkrCOBtw/RRwmdKOmo1OEFLXhkmDGePc
4qbHGF36an7pGivHwDqYx/3hsbXF43RV29XX6C7zBlBelYEKkkPd56Et7yaX0OP7z9cwT/oxGVox
LBYY//CEY2xPCjDPQayS+IJ6tTg94FS52Z69nqGtTMYZ9PLYTEscVV7qF2AEQjAXNL5xFf1V/Xwr
iHEDiHeMiDSIUeXpSwPSsmG6/RtfDYQHFBVEkKOI1EQ2h9mPRIi0sYuAh2x4BCTDxq0MuqjzguQc
CCm/SrxpVXoNfdKejUDG5lYtBKZ4ief7QPQnUxme0STjFAABCbvmYY4zVzY7V2ljwrmG9xVlI5gx
xLDFvEtUoksmV4bCCQUMu6R6JFuDaoTOEkm605Sd01XaVY0hajWbXdIbfllo/oAcA+dr9vwq4qp/
tp0x0nwZulDLUebodW9FcNWoD2kFhmyDE1ruejgFfhUODgz3bNNTOEXDbKYjMEP07NhmmKsn5KYv
pP826/6WV5MVVBrfYDOAGvZRiyLATLSJjhinr1Bx1EFyKqX3kcyRsrtpm3CUsQYi58gONngAZCFA
iE3dLurHVr6r41eOUVD7/aSjG0HMrZeYs9osFRIj5E54oBXF/oh5i9mmdfzyzIX92T2kjTjGBkeQ
6CySXgF6+ahKwDlzhBvB6uzKI76c+O1iKcgem/yiw64b28hlTLExjQ58kmHppZ1s1xhlmoZAC3/X
ZWf1y6nvB2uKz2ov2pztpS750vYylih05YT+Llz15vwgt9pBrl4XIJULmHRS7Ki9atHDZjwn/5VM
4Y+WbtbLGF0ShaYxSyBfxshy1/4P2s44SbU9B2CcBJ0CrzNvV2M3kSmjSIBKlzNQmiBqlMAona/p
UZdejTbBjF+kcB5ru1q0kcVoUWkm/SqlqNIaFfju66MIKIC85PgTlhzmzx5upDA6gxdaUegKbc1D
U8EhtfOTFgxe4elgGDGsxFYwTzu7FYpWvL3krY/RmsEcx1Ye8L7RAbGkNqe1klwSmbwF7tr+ZoGM
ksTlINehCCUZYjs60kS9bhMsihxaGsA4HFugX/3JFjbimFdbCfY1cDI1ArDG4kcdfdzH5hw7vaVZ
zeMAmGK6l5mj33IF7xr/u2D2wV1NTSQUVHDqhx49QWAi+OTInz3lnJvCBGhVXRddU5TowiLA4qR4
cumDPHHSB7tB72Y19FQ3YUwLRNgsXZC0GWY85X9Fuci5sHmrYO4eqZRROkJLaCCo2aluC2cyyG2e
iTx94MlhPEaVFeWqFQSjEihG+frBTx2g34m2CBUEomhxMJ2C4zj2nyibzaPftNk8zLBNVdrAps3Y
Mh9CD93KbmaLkkVJfGh7NF8mb5mMG2nEfmyVDM3YQ3UrgHBQVw85jzeU94hmKypiXGUL3tCoFC1o
pAy9twZA0B64dP7jX9gyb1GM6xCrOkd/L/YRdefuufq9AIRWPoawZtyv5p2BiRc+8+//cXpvkEmA
OdffPPbm9Ay9MCs1KtD+dMYUWPwoWKUTudHTfCffUZIgkduks7/Od4msz5KMVs8QV/phJj8aU2n3
4nKsGo4n3veM/0hhZ/UUdRnnQuoFH1VTL2ryYzOZj9GIrvb2BUQSHPvedyDv0hgvZUrr0Awl7Lsx
OhsIlDZa5DiunrqIz64eIT9wiCQEykyQPKJPLQHIFaZffwPwP/SaoPJ6i848AHAcnQkZH1x3N/7A
FKwuG8B5w7T3R8uOpkpUcklER85LMTkqKt5UNxDN/pxVi7wkt7TxOzmYvHYWjlx2RDoHaF83Tzma
pl/GV+0OZHX+BOYq81r7GVXW9FJeo8h+w4Ng2tVLAHopaCUGjDs7mrD0mjqlMjpHBfqimn01IdbM
q2i+jaV+OkYMrKrYVbx02PpzqRpJaOIew+MgfWz9OUSonjsqHs2uehc+xPfxcfayQ3LIQZJ3WYV2
lXQjmvGactiBVXUKdT9srtfiqkm+Xv793Q3c/D4TYhnNanRRYQDkoEituZsPhoYQaLi/LGVXOTZS
GDcpLckotjVaU6OadA4Qp0ynjYhmR0QGYJGuq18uy9t/+W8EMlYgrp266qRNg9SfXIwCHtor6R4w
shZt5lJvecBybxi1FzSELVQBVqfOtBFTCRR8nz4eJ1dG03t++tNdTGt/kocE4JnAFvzCMf34hIln
h+8AOArDVqgFJY/VTKPdcs0PgpbD+vHy1u7/vk6pNURNQt72o3/J01EHeDwKV3Noek0rX3VC9uuy
iH2dfBfBaMuSi7WBX8U4Z3JSyfdiepBDjohdBQFSJZCBNABiGGxPtjarZhKOCFHXG/CjjBhJo/Oi
vnaqOtf06GOG2+e6t6ytSMaUF7PWx1LOUMb/nf2m/Zm0XWz4itmSyJ8cFIWPAAzjGN5uQLQVyhwX
mHPrYTXROzAF0+/el4AvbD7BSYoOOYb2fHv55HbLmltxzNHJ46KAzrZPg8VbVMuMAOpIh3/LK6N1
Kc9SfNSQM+XV23YnGrdiGXPPW2HNwxhtGevNEsQomrwqNk27Ex/dr+li6XegmQ5M2ZI4C+acKfuk
mqVUTSoDgmWMjsWpSVHErEk/XN5Wumusd9ksj31P6SRXy2RK4c0a4q6dCLqI/jXKs0dRMIO5ln/I
qflfkbPenv1boeSjoa9kNgoxgxXGPlXWyhut5AQ8RXT0mw6PBJZnj2xHv75gBMRQoKfKeYDrxCPc
IbfRqXdXt/dClxeu7F1I28VRL7eJoBvQgxmGSc9NuGvakxTh5IrjoHy7fHB7znIrhqrPRkwM8rMx
SmHyXfFrCRPk2LzLAnj6x/gUEbDMmlmgCSqqn3sQi5uYmeG2suxFsdtVMD6klwpF6Ag2SzhKr28J
EkeprUh3FTQzUhSwnIcLyds3xo2oaagonYbre16uzeTOrDgGxft9xl+0oxQuq4oV4VzW8TUMncvH
wvODbDyQ1ZLYAQcSfjCIrqPr1qfl49cvxal8BjPev3iJclbEXvuyUIqiGMJ+iHGdhbElpJxAlLsk
xh90bQ/ASQV7JnrtibjSMe1sWhBf7RYvCjgF37jndb7t5h4VERMU4E6UMdTEKIIZRnJORni+6Pdi
L259EO4BqudOk9UdZiRxgetQuuWT0VnVD56P+D/uznfhjJY0mgKcAB0rjkF1Tzsa6Oy4ZNOp/NLm
IcjstgtvlspeJVESC3LVphTwh3bDNZ6+ov5gWLQoV3NnM/dt+p+1sVdKpo/ZWBJc1FSa8YsObRE/
/p7e05YY+Hdes9++w32Xx2iPEqUSuEeQqhaGhxWzS+NZxGimxMtr7S4LcKjgu5QomijjcEMNLA6h
ADHSzXygpffVEuzpq/nUnIzDcuTuI3V9n27mjTzG/9bYxEURauTuonpypimrz12MNDJpQLhVAQjW
luKVcLzLrtOXTeBz4y8sk27C5lZJmlAIRRXwdx3mhPNHWXhRZ5467oYcGxnU32xkZMVYtCsdAJML
uHrxW9sA/x+MjGN7r5mHRf962WHu7+P7kphzE6ohbdWFgsepy21bZl6j9WclAt5A/31OXi8L4+0f
c2glKpZG1aMS26znTAkyEXQUPJRJ3v4xd6Y+VdMwdxhEXjS884Y7OmStzC8m6lDq4CYDJ3PGWxLj
J2cg7k9DgiVN1XUGWCg8aEQQXV/et10b3ugE4w97wOurs4g1JSKw57P6kPZAkcwsueRyeFN38Nmu
/tEH1hnmKo5INKF+2fPkZiBQirw+KPy34POWp+tk9/JUgHiug4UXNL2MQohKHDdNZur+CHAwPXpt
O7+a3AW0tkmHAdpIDJIY4CH5l0K+z9vbsvDqtrFzifLlnNr2GZA8z6GMSYjWbkKMApnHRu0siRe1
7OZ9FXT4mmDXNOHiGKNUgYtVoKsXEG2AOXqDGodRIgr7g+agXCGLc3/5yHfHZ7YiGcOsI6HTjVwW
fIDUzKYlS07oaSASLWyxRkoD1Dz6U3Ey74rb4sCj0dpV6s1y2WPpOyHpcoqL0H8HieKY/+pl7/L6
dkWA7MCQJFkEfCBjN52u6do0IA2QrFY0YDinvtZKXqJ5N3QCFiqmtpAI1pCo/OhMm0WcEEAD+mZA
fii7JnbhSldA+Rxqq3upQD7c2uW5Tt3La9vT6q1UZm0ASmyBTwCpIjgk2iazgAt+WcLe7iEsMzTw
N8iAh2HS250oxkMxI2SRQACZPAtgLuK9BHYVEDsHcGraaGKwbe21ECtTHQF8Zsqd9UAwHJy4k4em
4R+RP7r99/Y5fCNI5EZ/u9u3Ecx4u6XPprhI0BGC8TRctP0JY4zodD+rboXWCYNCWDiYLOQFShyx
7MshnA0ti80UGF/Cl0LLgDXLMendQwPQuAxaBGAUs3g0pKryvm5piia2syK36vQ4JSpHM/ZX8S6E
fNT4CuxLa2VQIeFtIz3ofwO5hu7NfxbBhEBm0UmZPuP30Z9vi4NixRXaSYbFjxvebClvv+hSN5HQ
iLkAidR4WdVqdFMYy0OXqp4Sqn9xg6sYP9CJin9QL/ooRklbvS4oPFZUeML8EII5axgPl+117wLf
yqBL3SyFTJFMxhzYkYCQBHn7Y4bG+2U41A3nrUhNg729t3IYx200c2zoI/ruaKNBeRiP3UHweo93
P+w+mbZyGL+aG0akm73aYp6nvKUv7N4ageGh/JsUI9XYS2tivOnczDJoqXA+U4CcPtJhmoPZ6X9J
HL97UKpGyYNF2nPLOFYMpABEvp9wLQ2Dres3ZX81Ci9AmLIvK8RuRAEw1n8EMTVQFXQMotEDBh1J
6OveR5AfOiOmD0WnoNeSN33hdaHwlsZ4hpwMwE9NTZSCpu/6kH01pNMSNc+5xitI7rqgzdIYFyHT
FE9U40mhWuj8ojAMsROdGye/mm1ygDZ+5aah97rctrvJ2HA+97KuTong5/7iStZ6NJxXCpqBcV//
8sFRzf6kjW/kNgpwYDWD0cY4VKpKn1RY8ggcrDZOI0clYWZ1NGhVhRJjiWWxcJz6rifcCGVuRNAV
S+XQhBg3WW9k45CJtwnPQ+3mgdV3GSy0u4YSyWTGmEKkwDwyJb2ypfsRSSZaH2mu/iNp4FuSG+Ny
FHDORMGJjcyWxqzrTELdbi2J28zgCQojW6h4uri7cxsxzHF1XSpKeSPS7HbyPX/UD2BQ95Sf8lm/
63zlWAPei4fMsR90bmQypyXqpRhWBlKQ44Hmk/LDot6WX0abTqoWB7U6VKiQeOtfFEQ2G8oW5A1R
GZpVHQGkGz9J6WGdb4TVvaz7+yHh+8reroXNNTY2ZjELZd156g1ZrP5kXiXfChsDAK4Mlj6lsjof
BS7AHfEeilzJjPNKUzGtiwaSJ5BhUBPv0LknHWPn1bgJrdTCQWIKuPpxecG72oNpVRDIY2BF/dzu
04ogY0NJN66sWgWck3GU9efLMna9pYEROTSNgDPLZK5swLSRLCzBxJSWN0N4n0XO5d/fdfub32eu
6goNFHWrG9DG8SrXEqvAhKXRqVYJdN7Lkt5U7JNv3IhijE1YkqVVlYXW/qvrAjyykpfd4mxsbmGE
HjcrCUlgGZ6DENn8RDKWazoRR3QQ9f9DEQtly7QHh0J/SJPFG0LZO6OtOMaii0yPk7UXQz+rU0tu
c6vjud+9a2UjgbXeSFSnYcRlEiQAYsuHY9R8m0FIMXmK9p1zSvQULuwda8TKWvd6RTuzheOfhLcY
jI5+GM7ofkT3rYhOpQGNEssVjzZnz5q2a2RsOOlnUSEVYHfFgdiCZGc92por7/Ly9tR9K4QJPkpV
yNfIkCCk8KbVM8tXM7tqWk66m3dcTLxRCACORJEJtCHVtaZdywl84Bx0xBmGhGdVu8qnAm9e0nW8
xd9yaBun2411o3StmQbGeUn92VGeaRrIcBpHXf3qUTnhf3iOfncXNzLpUW5kakWzKKBl7byr3qks
SsdNE0+J7WZAEupujvwqDDWhT1q5kci4QTEsUympkt6jfTwlmHroIFvr/c3zVUOkCHYgBX6DDTt0
0o/CGKNNlfSFpZVum0jOkNwTtMVe1sPdKGAriXGGy9JmprzCRVFi69UpnfSWukSg1f3unyuYFx+k
cjeG28pk/BQxqnSS5DiDqkgHNCwcM1sGkbdkI317CG3hcHmNuwb9vpms09L6vNXiCZtptq6Y/RzL
61Ljpb55+8i6K2CYkCpqpTTIT+thdabrBtofPtJVLY+VQ9mYedEGb12Mo1qLKMqNBttoztKPTBXA
aCsGU8TrbtwXA65eGdzn6Btl3ppzhVniopVCP9RIYVVNcSC59kUoedzZ+8b8Lod5arai3pFMWUJ/
hMMtRPTiLKmltombDe5lhfg/FPBdFLNzZpGUqlQV9BExOotbov8P047HwTGs/l488rr/dq8y9V0c
6+zDMBNMAzaWzaLTau2xV1S7aX6F62gnpPTVuOK821nHDwxuHRyJIIFB3hqIH4xVK+WMJx+oo4Ol
6l/lqbHI1KF7JX9osugcxgPn/cL6flYcY9AzGL0aAlhdvwQesYaCYChxjowjgU14SNk4xDlovIDw
VFoNIKxGh6MT9My3nv3PGgCZhjANTtegX7C5S6oqGYWwB6NpeqJTr+uxPg6HyaG5d3A5cc6HtSlW
GP3/jbAyb3MgqUWY7BFqhIMABn3q8+HXmEzRkbMuVvlYUcyNlRtTtqhdoh0bN7leNACLI4S6CZ3V
o6TlsvtGIeIAhuIXL5PD3pV/JFM2aDSCgomYsTKhBTp21SLGkdROdEG/9LNdp/t2ntOXmSzhOS2E
9TfgoM5z2/HokfY3+F02Y3KJssSTISc5qgJya+F57ySpoQCHpuQMoO4r5rsgRm0UfR0iABVkID6N
rUINrX58/H+kXcly3TiQ/CJGkATXK5f3+Bbti2VfGLIkc993fv0k5BmLgthEt+fQPrQiVAJYKBSq
sjK3vyDPAuMraZIXOMqT4GmKD16XQL0vZB7VAm+7GCcZQjGqGgIWG0PKnSFxhhl69hGngv1+B349
Yh97RaPWwusxIw/kcVikUEAqE8MDI2kG4ljBiFypaXzRCY3ST/dVW0kFIAVdAWoiWWoCK5ZDxQU/
v89Jjzk7y3Y6uh611TqBHLcgyVbevokmJ8v/Ug9gjgArlj6A5YmYGGs9BJMFhhk0SOkwTog5XtOV
NKecLPFldEEV9i/Sgy+1W9Y4cwaI78dFLkKmW4Bnok1OnMztvf6YnNPnyYGCLXd0kbeh9OeLD1x1
IvjWwHfuzenZjO7N5r82FNklMWdhmI3RHMBmgYZi7IaDNU4X5sxLRL7kcu9WMMmBTiyBTgebMEb+
1MRFqpoHNGNvy8gVTbu4SY6Fndg9AGVi4/iYiAPqdPug8z4YW8eR8qqcisg0D4PdO9kt2m83rae7
mjU442XoBlf/3wjN3NuQlBSCLEnDgynX4NjU/NHpC/ChVn1pJZhC0kyAtJPOP0kQWuYslnrfRjBg
Z7kEo5G7UAs0T7xRjppNvPGkOI2jghRE9viiNqsRDjUyTCWIhvmlkV80Qh73RAeRmyQcu2hfhYM7
6py+1hdE4LvnUDY3GVEOIDMmhzVKc/ZnaG97GlDK6k46BXtpP9sY0kQrmJf/r/vLwhpzwWoZAfn3
hCyifRl3I/rPtBquuwTyAvklZVXi0ct+gVv+Xh+2UDHpmBM73EEyRfUr6EEfWoe8tOZhPpBvlM0d
MOxHOjsGZikYTi/4L+LV7wcSoP+zzGS0YkHColDM9JhI97FyNeVXwX/lvnxfnIlWFyR6wJXFPnSE
CH2mZmrSo9pXdgSZvFLbhzUH8c2+clgjjIfo0xyDX8EovFp6bFUhdOYayPmmeDQACOOcsdVwvFgQ
4x+9MLaZPuqwlT2I5NFIORPW6xf6wgBzw1R11WZtr6LwfDD2xIl3g4oIWRwoJFWp7e2IwVsNe7kM
QU8GOde8Vj9UkNsdo6dtA+un18TIEuouwBKzuEk1zMtK64vs99CzdoSMtZPYSuCIO4jDcZkg1k/T
wh6zolEh/WxkyIT03EI7vz5gKAUTyRj7cbUzuST72S127SPBSFrI+XTrm/mxVOYincywBrlemh0V
47KUno2Sl+uthvfF2piMkvRaKUQRdF1RKLsFFG2fgAxKt2YbA260+WJ+N3uOg6y+dEyd4K2hSiY0
UT9nH0Mnq3qmwN1T+Zcq3ON5X46nPC0ccOBZ0swDAK1toYbSnGLghQOwIXN5lkIpTNM4695QvJnj
VVbz0gF6PNkb8sOAJDKFlzlTe20WJMNrMSmo72avB6j9ve0OuXheKvClJkID09IaE5jqWFNCWcBy
xH15Hh1KtyqDFh3diuSakrInP7dP21pAX9pjglPcRJAWTkQ0Av2SXGlZMdmC/tQNHY9LZ/s7IaX7
7BZ6iiQnz6rsKKfIcRTLAGnt9lJWL+LlWpiDnCSowlVqnoExC/n9btwFXofGX2LPqhVdi5ji5BWI
V2PV0iRzgLNgAP6srbNjACXA91lBkApkVu+7v1krebV23udiDlfQo8GoAS94VAjehqWJpwT6rFDU
/sbZy7VTvFwY+0hsU0BtVVyQyg2evHtIEDzOeLgEx2yP8Yra6hzRKXbjJX8ydvW1BhAhaM9Q51R0
FlsQ6WVckbTTvRxjuZLzf4dOf9Asw5Kd+Egfavyjt7q1eGVg0lRB9GKxGl0pSGPe41EjQlM2BtVa
1QHXrnGcdC3xwCj4HytsuKqFum3RTaVcOWZyVqXnNBzsuf3O+X40TnyJWh922E0si34ciT4AMTHu
WoQtyrzX5sBmS0gKGl7L8ws0+z1sLcwxYWsulEaVUh1R2O7c0QFX6xHk7MCA0l6Q79Sn3h4csH3f
yOBXNKA31F/k+78KMYs/gollRqG32HrsbV2o94PeXUc6p8y0ft4XJpgoNqDuXkydBifZG3sKL0vs
0hWhAPrXpYOFs7Bgw9RUCyWQm+yYv7TOkFppt/f3CaxGtjHcgRr+EO14z196sL86jqJAZlHGPDzL
vFnUGPBUxyyFSC9m7kI3x4zRYFhTIzhly9nO9SP3YYsJMoFcTKOal8lRhFKtWR1nc7DUnmNkNZJJ
H0boz5fVkDzqe0PCkyVSU1Ds6tJtod5MBGxEga/beqs/t13tbB8/nk3mlENHrAhCqQYEIIxeUICt
d5qRhzdBNn6TFQE8H34ou4ma5ffbdjkfT2NylVJNlVhuAA+ZxBtZyN1itktIFEYOBLE4S/wyzP37
yP/ZV4058vVYYhaoQZ433BgX74fhovakH8GBqurVe9+Wb7cXx9lUjTnepdSp8dyiTjjmiB3mWy+q
u1x/iszAls3nrn/ZNkezhS8HAbNbwO0BuCez5kwdJEVmisMXtboly6+i6m4bWL0KZEPGMIukKWA3
+OyYMemHXBphQDYTD3i2UYIIbQT97YTzylj1CkIHUTAFIEois3Ei7ljo7qClJyfN97TK7pO0sqZE
tBSltQwyKdb2wlYfpIBVgEtHMdA9Z8dBparuOzyqIgzVSjsqlY4uxznAnc1HAqyGEOT+YNJXQaf/
zvixPN2NlggaHbLrZYwB+RW0EH6lXcpxdp4VJlAVRVXKg4Te9ZS5NdEtKcLAIC9/5Rlh/EEZNbU2
lAnRvr+bMqAaYtEKJ965XXXrxYYxoWlMMH2sR0N2xDv7MoPwjRWp5SPHAeg1+OXsfBhh+4RND2RB
K3WG1x2p4FKByGA+NzuqKyUchLP2sG1v9SShswvkHfiFQMv7+SRJCil70B5j0rLu3nwtLu0o07Od
1LROlhQcX6Ab9GVtC2P0j1l4XB6S2piMHm/2CapZFfjDZDcYJCcgb7p2FmQFzXl3e32r34ziCmUi
o/jG1jOzMEZ/DhS5x1EJLY1EYMbdb1tYDRELC0yIQDe2yQmaMF6sy9dG/qz5UJ0JVHfuMPMkx5wt
XF8PJDcg5wx27/eH3GILlanOw2ZGhYf0d5p40SoGLwKtOiD4iVBB1DWisxVSWUzMuUrC3zWkwFUb
zOHlII4BVUX/UB1aIHl56pOr/QogCf/YZM6vns++3o1IP9FiEu5o4IOwjhu2Voc/YC/ZmIDfK7fA
BG5/utWwgUUq2EpRxgD+Z3/sSFn1/VyVXh7cKuWOlC/6X32vhQnG5QUh8eckwts9nBI70yYr56JB
eatgImw3yH2At63u1U/TZFFQl+/oqKN3u+oQXtKxFP7dsVr5w+Tgn61jvlgeK/lU+LLhpWfjmF/F
V8N+9OpvrVW7xWFycheTHbmVQpeLV+Rer1UYkBmHvC363iyQtxhIpMcVnIWCr8rXykZSaFHUt2Rn
17RpwKscrLvnwiKzw1kpT3NatPiIhVVNVvZMAJCiZErTVQrd9l/KTrQiR/2PQPP3LHFhldliEHzJ
0SSngCLqAebLcjuq0Hie/qbOiVIj8g0J8CjElM+HgIytmOZETI8lNDWhmH5PRbqSC9AKyamdvOY/
fBfNtO2DtxrFTMjQiNK7tAdz8GZVqUwS4b4WkEqVyY2sczLQ9dfmwgJz7vKxbcU4xCcjV/NO30le
ZuceZWeiYBhe6XHtBOq4QCEaQVsv7GNTS0WFPm7zYz7Jb2YbPSmDspsJb9dWK5w6WM8JZmxlBQn2
508VxZC0iUtcZu3utyRd+XMilu/9Tg58VyCc22Z1YQuDjG9MkjqbIsF3Giuoq45PSneseAzWa0nB
clGML2BAaxRBtJ5C2gEN1CK5yIpfudJgunwoHVkEeVjcEcuYedCGtcxnaZfxELEfptkIZ5Q8tduW
XM8VPAOT+HLK8fXV9SGfB/qQgtkU+fNHC9IhkGb86yHdd335KoJwu/gGVv6JvGq+E2HgfPtwrS6M
HmQdSGb6lvhsUOn8aM4aAz1ovThFSWBiAlZN8v1Ux/kduLQHTgRZdRIDWD3Kxw+ZHuY120KYSG2V
BFld/VM03+rZnbhKNTwbzCbmvaRWYiinxwrQE5eKF46nGdTqL4Vq167/UuyoBCrhlcVWC6o6iABl
SjaKlItJ+TUx0dvKBwKMWPkZHEdWZbc/jRLSBgD8UvhZYJe2f1uRQ+H+xVf8sMxCOIgvSuFU6uFR
NACYkvqeYPhHKfGCwuhp6OhGOD1vW1xLZBdrfX+aLlJLAdQQdQUE60Gv+l2gNbehOtoRieymih0R
FZltc+vRbLFC5pvWQjBBqgL2Blu0USW3E3A92HgD9BaxRWs4gVZ72+SqF8FBMW+qiZg2YixqnYDp
ZiC0jk3sFakbjHehZm+boIeLfeLoJkgQwGCB0VaWnkfXWmWaFQ1F6vGyU0yr4im5rSYjSwtM3DLB
rd5qo4Q66k3r0GxPcAVwAD0HmBigxE36dfSTS7K4tnMGhrN0tCblr7qCgaCMEyaEkoNq9U5zWV/l
d9LP1sd0xGibyDAn0fILjzv+vLab9FmqQK0NdCDsFIEQhXE11wYAYGhfH0DH4uiXWCythFNSLukh
3c/ftz/gWvRcmmSyLpJmMhAixPRi8yeGr62i2ZumHSg6xxe/UO7S9I5KNAHRYwKty4bpoY+Eag5R
98dhQ4N03mGQ3PGv9UswVe0MAN7ukUQDMmVcTh4vYXnHJrFuujROv/firKepFI2SgPSd4HuW95Gn
PID86zXDn0AhOAp4lGXMhWROOVpdawE2/xe7vFg848SiCSlaScWHFYtT2jjG91nEa2Hcb1tZzQKX
y2QSdykX2rgzavNA7vIzVQTAqBwkXADwkB3MMAucVa1F0KU5xnekVmunbO7SY162TWoBrdX81H3p
1xAVd3qnvE6g+ObEm9WC4dImc0MpXTA1o9nh9vWRS1fZj3JQndIvj5Pu211ZnuZecapsvImzUbGr
NOKFcc6i2cJ5kJp6Fgfoq4ZnitGcjnSfQ0e5DvagmzF/4F2GwebU5jLnrcakDx9iq+iFgHcvNpS2
W6xy2oHm6hQ7gp2eutSG5R7aoLicI65S1mpQWthlbpE4zIe+g+jbIdXia4gg7pO55jRe/uF8UjpA
iB5+lSNrx6z30b+imb5R2tIuv07A7IwpD8x4vMSP6nGEdkf2RPZ4emJv1VfOwVlf44d9JqcTE99v
RwxVASYn2gCfZFAeVqzkYN6AVteiYrK8R/b61/ywyOyqLtWpqdQ+0vHivsP0mxjaDe+psZpygGDn
z7YyD6gyKdSC5CbenafOpTTWma054Fm0Jydz/q4vvjRHd3kRZRMNKMtwFFBhN1sLQxvOmJ4MXoti
NUcFXkiFEpakmqLGRIA+DgojCOvSiw/TY3cTnBIkx+qlfB8dAGSzE3Tr7tRXCCJxQs+qj3zYZdGG
ZSug7NoA/6KHD4X/6vMKq6sesfj9jA+anR+j14h1pcmPoJjxiAFXHg+PvX7SFlYYv0vixjTn1kf1
zLTyg+yqJ+2RTr61ntpY2Vk6UhLz/DI+JQ4Kn/fKLeek0Tvhy028sM+4pKKnujGqqEFKra3tRTfd
+Yc5QuMHxIp76Tg5GjqC0wm1Bb5GF/3dW7YZ/2yjhCQzAQSn+CUfyY6AOrs9xo+0C5k56Z43xshz
GCbpyMuuaEINNZm+rXbZtA/DfLe9m9TVtxbEpBVpMxR63GFBieFfNqJypzX9Q27OO0POE1sQqxs1
U7xJlTlP4PXAsviKTKIhdFIfFSXKvMoFyNZpSxckeU6rwoMogfB/l4d9zx4XBplUI5q7Jo17PLrJ
BESR+jMzDhrvCbrap15EFlZpowNf5RRO8M34HEGX2lF3IWqDvhPswb/bPcXP5jE+qof++/ZX5BwJ
Vmhj6CAbnTZYm1EbTqkNIPF6jPV7MEA6I4RMZIkTyNbTxI/NNJhIk6WqrssKKspl9y6P5Tv+LjmH
l5ODRyJX2Zdrjgk5aVegwTsTAwCxwaWwSPF6BMYHlYw9H2PPOXQGE1+yuOqnWAAmXJIjKyjBdcDt
3nDCCDt4iPG8kKTg9jpiQO+REkFDjBraTtkZBHK7f9EtovuzccoNJo74dWIUpTQbcEt60mZMmBDo
s/1L1mLONcSCcmOhn4I2pV3fKwKqqgr0kCU0YaXZIpMtvwTXUGyzhr9Cly7OHtuGS7Ui6FpIGXr6
EO/UYUYwie4UrfW2zxrPPZg4Iqe6EkRJlh2b8Ycv3XF75qvliuU6mOzEL+YO806oY6XCzrxqDw1F
ttmAQY6BNeOCEx2ql8CTeOZ8NBbDpxf6lFYFbnXfuFTiU1eUlppx6mWcrTOZqGH0OqgHOlSTzMrT
hG9xS6ztb8MLFCYbKCosQgwrSm0wA86ZuGVj196woyAhA2oMe4493oqYWJGnvlgKCQjFSH/CUPdu
PokDWIfKR6IDRf2eI9/9Ff5x4SBs86TRgnpSNHS00/N4Ls/tIYygYkkRyARNmxYM4ZMjHqBC9DK7
5Ai1UmDv+QIbq2WfjyvAZGLKCNxj0vRGclS1C189S5mbRTute+XsMCdUsr1LPdfMUelVCvZ8p6xy
xpPgUog6XnO7yDE59lbf5otVMWlJUg1dFlHABbptlhHluzSaXVW1ixB8ksNhe3G8M8eEEpBwpHGo
mMmxUrTcAV49OWZZkjl9hZ7ptqn1DEEFIAv9Xx0oM9wQi4eVlhYpZhcAKkq6B8W/nIrnpHlK4qu4
OZt/NX9uqB/GmE00Cm3yJR253QAhbgjZ1hBy9w+mDaaA0vtN+lGdJRfvA4enjbW+pR+mmS2VGh36
jBIyZlN6qyUrgEgcD9T0D6nrhw0mQCfCBODNoOleOZ184bEsnEh3htw15F3VfVelH1OISRdnDO5n
6W77M67Hmz+m2RdkIIwN6Xq4p1BBJFcF04MW9DfbNlbhAovPpzNhOhXTouxpcjcdOze7hRYxlACG
0mo9BVyatH7SKs62Tc5n05m4rQSVlpZZCbhlsCfdW4TmaamPnDPwD7fDx+4x0brIekyGdBQHkVj9
Ey2PZw/+WYPAsSOe/8XAxnrs+rBHv+bi0EX5gLF9HSBSctdhjuCQeKnTA7YqQQxglwKdxr2P6D59
TfQ+LDJB2SACYDsV3h81zcsbDLP5HtnHl75VYBqVVxTneSMTVGKS9EM70P0sHnPjvsy8ba/g/X4m
jqRdSOYmQKVWMJ6L8HqeeQ7BczsmWiQi8CI1fc7jBi0ei0varTQOfWAVTygeolWZ3ZnfeVUg7vli
4wfUK1XAw5EfW2WEEkrgUbBFa+W/iuhdjM50hL+gPVgcafaB2JUwGXbgUtGS+VufaT9kzMhtfyze
stg3YZwbkGYpUN2CsqoDJbPLfBddgDhdgyJQ5sitZToyB2zM+X4GEzbiVBaarKUOOFduPf0EqYWd
aJxSBc8IEzU6jAeZuQa0WD9VtlTvA/2h6Z+2N49ng4kUikKkxmyQR/pF4MpT/C0TNRvsiJz94hwo
9h1Yy8mYxBLaLSPwuIE4XxWER0PEC7Ls6y8rIN0Y5Lj8+5ci8eoD5XqOzokBjNvfiBz9Luv8iXjs
q68b80qbS0gBxNKvQLnU29vtL8O77dlRLTMXkryesB5IuAhUvI5CLQ2nzi87CJgWOxMCo5yjtJ5a
f6yJCRAKXpgkBnbKm5Mfc2JamvFDhuBFu9teGscb2CcfXkrFKPV06CCfLPktIbz5M54BJpHowz4L
m0DSvVkF9UgeWnXqbi+B93XYB19XjkpSaijW0KAjoRXbn8qTgpgD3NpePSgctgfOlzGZWNDHwIXD
3wwviA/CgLGaMrcgFWErFQ8WwQun7Cuv1IdgJgnupuCX2uF9B7e7kG7R5pZuJlCnIw452TfObnLC
EPumU6acToDh+ayhzobVHUcP7UEQBENTAWSpgydd8yQweSaZHELTq3HOTSyz9y+U4rkMLsLodXtZ
9BbfSIpMJo2IodiQmSDpPWYmaMrii7maD5V4qpLOEYi6M+L7bXu8JTFZhdQrmEgx+vBQAqj3PFdp
GlhKLP3EaeNhIngnjIkUYBKbjUTEeyBLZ1urFKvROfHvi4zt5wCrsiPpfahjEADKqDhhwilDtVL1
zMt4B5IEa9oFF/Jd6xnn/2VydPBKVp1xJ+5v/gV3Ar3N//k7Ijx+TqcTtfQzaQSXlHJh3LT32U30
Rmp7BvVJ6Mmnv+x9/nnGInH+bG/SlSFvIqTvpeQox8ylOI8Wo7pPMwosslMivmw7zjtE7esKDYxV
Q6hb/aJAiyGINBHFTPbiOM+tQCNFPFpGXYL8ayBJcEJzIQksHbkjhIW6Lo0tTZZBvCRKU8Wj1F4P
dX/+FpUJddVARG0SkKVm/WwN2eUcfC/yqwyA7u1Fr7vwhx3688UjKau00kzlES014Vva3Ha8eZZ1
2JD6YYAe14UBpdXRR5MKzArChdGbP5a75Kg8SB4yfbsprPlycHxL8+SfJsQyX/9/q2PCWzu0QtEb
wOqW1VODeG5Viv9z28Q/FIw/FsjEtzLry6afmhIlsvpM7uIDrbcELtp3Dxnki1woFx95k7u8r8bE
uMQ3u3nIEFOBubAwDmVn1X57WetR9GNVTGjTGnEKjFEoPAzcuUo1uJX5nAxcSVs6pbpx5FgwzqhX
iR5MJXrmh/aQgBGUqldqqHFwDzdnQSz6pplBqAoKDGgO3xXioblEdcqtT8FBSe3ofjinnuLxFaY5
p5gFcGI0XxT0FNcrKQJbDcBNAU2D4Fnh3XkcfyCMn0OkMm10Aae4NTHukYoUA7ftD/9wEf1xCMK4
uS7qwE7kZoBTLL0PKEA56yjbOZqstESVQR5TABWRf0UuglcCtE/9w/we7juP177jfEh24rTWuiwJ
Bzx0e2T+uqk4af8cSbxhln9IbT/WyxwAEk4pyQHyORZSHruzrAMVZg5PTaJ292NUZPssAojMCuTg
NepmAYPzYK8og/ZodHJjEzMbnre/wD887f78RawCnx5FplBJqMfoHejRLYDjbuKr9KSiNfVcHv/F
jb9eQPswyNz4ImozflL1KXJgBZRxYKk+hd/GG+MOcIud6fDofXhbzk4eVFUb5ooRCmBXi577M1B5
O38XHKBoR6Mof06Kc2pYhesZCuV9MQBdFePtFaHdXBB3+5txfJWVB6xJkQ86mdFfDi+66KQHF53C
KSpwd43+DYsLlpKZZ2YHPCPk2OhnoqxgeCBPdvPUA8ohcpFvvG1jgo0A5h1z1JGaJEBszjlUuHpO
sPkHIMeH5zHBpixyLQmSMTyk594JX7EkBBhyO1/2bnNozhVaT0jB/ma80vhIVVhhu0rT/EAbkvhA
pt2gD5YI7clK5bV6aeDYuPIUJrCABW0S1RaPhrQOXWhHOj1azNp0nRAoy30XhYuCN43C8UJWwG7O
EtL4BTwkG6/04YlgNA8Pr21P5ziFysSKdOqyVAHR07ElGgJS1r3Vxd/Mfi++jyoznh4GOua7Yuxc
mUpWWtfmvdEGmTfXGbkUs/L79pI426YxKXjRFWMhxYi3Yn1bimcteoi5iCXOtmn054vDG9TVnMS+
gYv7CarkXrcvHvzX4bo4GyhF9w/dT16Hjhcu2BniMDGh3t3g9OZP0WN7Rl1jL17P++hAe4L1nkdg
ydtEJljgcyUSKWGub+W9IXzrSXnOA3v7S61cjeAXheQlRi9AJqWyvML+aEozocT84s28K24hYQKu
HsixQH3IDbiNl68n+LM1xg/DSivkWCNQU1B8u0gCV2g0K2tuuiGyJvEsBs+jdOCs8OtdTG3S3jFB
EQAi058dpa9E6HpSWJTyY3yhKKIYqnCZYCn0brzms3+u+Mlng8wih1HM4ZwjeDD22o2/B1usRZ80
tJ1Q23wiYxrRP0fFz+aYw1YK8dR1MSi5wiCOLHkyb0VpvJiNi0Yq3dD4zwKwqvTZHnPwInnQxSwH
bUXwOO+0Y3WbYEdNtwZko7gX9irGsnn9un/w0o9vyNzUmITSofU5p8eeVhTpJ0yolNpR39NyBs/c
15P3eYXMyWsKALiJMiXHKLWiqbENwPED7jgH/S1b3425qcUaAVgK0gTSTmik3Uuef64IvNKw3GfZ
8oIrk1jZz+3DwFsZ8/o1037Qoa6NKasBNxmEdfLicmo5PTueEeaa1luSxKpPokNbXpS1O5vXTcVp
bX2tjH76Qix1Sof3RYI5suDQtKktBbdt8KMheExFKNUXvlX1nPI5Z0ns4KsWZJhOroCdkxvDGYzR
0/rQqbuMkwqsmsHoMOiOIMEFatDPoaoqYmX0+9Q/hEnszOZ3o1ItWeGF/NWAuLDCuHcRxnU1BGZz
aJ+QcLzPFdovQNx2Dv7X3nTU+22nWw36C3uMo/uBMgSdAXUsqkOUHDFFg+F80eNhCL4mBPCJhRnG
t8teR95bowcQJj9a8b5O9tvL4H0cxq2TYApo9QhY3vioJxIEry/8Vra2jXD2im1tFVnpgw0AyaAJ
QGPauMZ83Ui2X7u6ci0Zh0Lmtj053sBiG9vYjBuxLXUol4k2SH3t4Ab1RcQhc1/soiuB4wzrt+PH
Z2IbX0owZFE74zNhCuO9yXrqM6uKrfBR3OXu4An3Cq9WxvlybPNLRXY96AVUKSKSDhaKZrEt57m/
G4OGV3zmmWIux9iXBTyHsZv+fCj70NLnvaxwHJHj6GyzK1KFvpCMMkLP/VojL2bEid88H2TiQ1Cg
fhMYICabjhGgOO07DBWlfc4y1i/1hScwcUHLQq0zJ8QF7UeKkU1Kgaa8qhfmPoWIaMVZFG/TmOgw
hnWfJV2ColT1kvV3pswJ3Vy/ZsKDNI09SNg7//BbAbDaawcVSRF9jYieb48cyhjO7kFS/vNdkYWi
VE4muEv7Xe9QMTSUsu35Uj3SQQbe7q3Mni6DK2FbWLoUggUzAj9k7QwQC6CMOPMNxYJFO54C1fYR
AvfV54URMWprGY07LxqvYn9XKLeFxImy285AWJplv0VBm6A5BZaf5BCU0T4RSs73oc77Jbv749wQ
IPi8iiIM8TbVClDLDlPyKHWlb09oTd12tWbs6gB69VTS1t2+PXjrolu7eBNXgBQE7YQ1lelZ6e/F
iaucSB9LW8tiYoOiD/WYVb2w1y4GV3IoI5N/r+7xdPMqb3sx634A2kcD+gZQCGPCgxl1wyRpVIks
O+l1i3kZQbwpo8rnnFyeHSYyaIKZVeBij44F1HY1GWw0hlvycKL/cFw/VsOEB1+Z5FyKgDo3Hlrg
ivOdcU3Fu8Wd/G8Yt9e97481Fm4riL0/1I0eHUHgSiMrsFmtA4r0+iTf1+7gYFbUEWKrEC3pe/Bt
+7tRF/jqIh+2mfd2O0cSyUYcrlGCflcYvcXJSw0kehgqT9uWeJvKom/FYRKGWTdQtDhJL8Vltzeu
hcf21/swkqPdbltb9RNQOIDkVMI/LOdvEmpSJEkgpvHNbxLa6aJwLHgdmtW9W9hgfH6EhD24W+P4
KAe7Icbr0zgK+U4r99tLWY0TCzOMy2dF1giVDErhrgj3EJPz1LnhyOzJq9uFYTr8yQo4ytnSqQCo
uR9phgrCi3dcpZ3ftXfBMceoSWKrrvgiv+SUzgqk0OkbAcmONdH/TrzH/LqTgKpLB6sJtN1kZk/z
OpSmZgYOTpXeE87wSrCFBMMm1QG9mAOvXbq67oU5Zm/FUhbCSgXZlIxFad33vCzsgAeLXWmdU853
A6PgpqgC0MBckqkahJMZYCJpOtJBqwCiFTEIxOd9/DjbEG60u58ND7Ozwl8Oo7JKiA6pV8VkOVo6
M1RDgUSj91tQtnkzwD4I2olT8lZ68jUtXYiYrheu1QPCi9Oc5FvzlScgvr70xV/BbDB4a3zDNEAo
kpjJA/Q+A7Txh8Gp5Hi+gA4tSCL84tc49AAVGJCjjc06sdMwK9zAn37NighSmbi/z4qE966me84G
Pjzaqe6oAjI/NugWWiOnMRF8sBzRuzF19MxSwJpDEX3VT57U6QrmBl+DqBpk1E2IEIjMVVwZYlXr
LWLFBAWuyJs95TCBOhbE9d52tFjfcYWqJWsKAfE/42xIbvxyykJ0Mx/LM9l1aFcrxCowi3mh72sr
c/KLGnpYPH9bC4ZgK4ZiybtQPDv640d91UG4BD6eHPNYcysJNg+AZLqc9a09eJaGmAgxB1Ie5X4a
YexHuDJfpHOKZFpzFEcZoWGS3ha7Aew52g0UM/bFt23j1Fu/OM1ikYw3z21WFV2Ox1YMnjhI+uyS
NrXmNjhXIVgKxN7LSP1r2+Ra9F8ul0lFBiOaFMNU60PV/CTja9u8bv/+FeASPPNjTexBMDsyprEg
+e+4HtSXQGZSHUNK2GJZ0FawC6ffF1eRc+KJSK17KpoZYOQCzyV4pLDbiwSYGEaoGQKEUX1kWf2O
aiwQj4qbjCik7VCadu7+6n4xFzaZc9gnmHntY3iP/6MHSxcdiYjs+he92PjF/hV0LfZ2YY3xVcxe
Z/lEYafgrqcUsHRUxrgnF6S25qNky87kZbyDuPr6WxplnDRpJCk1tABj2IfcB0PMeNLuNWtyzMqC
GCsnjq5doEtjjHvG/UikaqJ6wJAvVIjtDydV4Abrr/CpT/vIFtoM0J8XwYxsLj6YAIRIJ+WQQAuM
/4xZzT8W6/lSYFP9IAxNE6w6+/ZQ2c3b6Ol2S5lkveYbj9Nspf//eV1MrI50Qa5LEYkBcN5PjdXs
I1c5jGiVNM5sGzuK/exOPa//vxpSqBQZyBPBTMreEKIWZWoz5KbnR9/CHuPevAIEdesvYXJhgFYx
Fwe7AQ1wrfhjcGijWzLLlh85UXhpqpPTiLyS6KoDLmzRxS5sIaMVw7AH7Z6JQcwI6pYBJqJ54JPV
O2dhhIlUepmXJimj8AB6XMlS0vx754uWFsl3gVKdjYHYUj95Qmg428GZt5FMtIoxfm3UhW56RJqM
yUpDcNddkKgYFFdK/FiwjF7KH/NsykV32/L6QUASjuisqhAjYCpWgpKWvZlhahgyLRB4TR3jlc5D
h6j26QceJGrVIxfGmFeoMIqCnOSpeQibp0r4UTWcKLWanCx+P3POjCBOKrlIgKkZmvFiCqMdVO11
R61JawPUymPR4y2H8f9eUYxp6JPwqAHUPOp3rchL8ngW6M8XXo97BfKIGSa5KugcgyRIBmw8s+XS
knCcb7MDuGX5GIf1cLXYRuYYpJEhDRAhArHxPj9P8ArigZD6IN/9HmOMkc7GFzxIAO/bMWdAamYj
kAoAFGvyKJTOLPfWnF5nA+cJvHrUFmtjrupQj9tWHma0kWPZEsIYqdwPTXjTGuN2lMZvnNO1eqEt
rDF3dN9EmloKgBxSjtXIQ7ft8Ls7znsO8ByFuZ8VkdRFmCE8+sls+1plzwPPF9eqjObHWlhsczKZ
UibOVXSU9+E1xdkAkvIYvytPc1NGzr6x6GawCuZQA4rDQ6y2TlK3j7lZ7qKhAuef4oH5wwp08aIX
k0s/7l+3vxnHQdhHvNAEzdgZItSa/TslO0dKZeXVo1k++M2vbUvrHq9L6I+CqFZlBWAGLS8DrUa2
M2LwRJ/AHxt11jSYnKC4enMCpWGCxBUUrjpzmhUV0l/VlERHM7Xz/yHtypbjxpXlFzGC+/LKtdlS
t/bFfmHYGgvc9/3rb8Jz7oiC6cY5nscZR6i6gGIBqMrKzB7X6jaa3i57sn+KbGwwH+9al13fS3iM
0lMEmHAndslT4tBnduGDF5NjbjfaN+aYj9hoyGR1kwhehofmDODmj/qqeTNOf5dQ8x/Fd64o3e7N
YGOR+ZBRrVJSo0YLmH7IshM7mFk6gVVwvFJv9eveWyApqDmqLx+aFyL90SG9sc583QPGcuS6wAsq
va6+GX4TJIEYIvsfe7Dp/+8zdLisfhhjp7vFOp0mZSTg+lYqzFjeCQCm1kvw77aQne9uynpViVoL
wexfTd+6YDxAbQRKoZB2PUBsiadQxIkYdrZ7MVWCZpkSh2qfOIl1b0q3lx3ifGUsz1c0Q/cIM/Hp
0SxuVfWcVI8rT3Nut5u53Rnq5PY2kA7WqMWteYjD4ltyaE4C2IF6b/YWKlHFBXjRmP7ler8JBCZx
ELB8zdmaRQdwwHyZ1tJfFrFzBCXGUItm2WsEWmL0BN3LC8n1ksklQ5NrejxGAD9CegDTR1AOdOsr
6a78hjqmz9dS4Xza7Mz3JIudkomFEFDIV+2PV0pgHVtMelz2ixeBTAYRCVBeOQZ2QpCsuqo1uxmP
sHP35NrsF5MlpDrDwb8iCWfWay9m9rTeCmmQ9eFQc/GG9CZ9ITZ+ealXddxnOjBrcRhBcXpGpVn4
NrxReArmenk6GJxIZF/rs4wzrFWnDCii61Wvw2g5S3MoRMQu1bdO/3p5p3inGYuGkda8i3Ia+MrN
sNjzNeDMh/Uux6XKo4R6vAbx7j3gY99YJMyq66uhYPL8uI4PlXlbDKO96J4sfee4xVtFJn0AZ7wM
ci/BjmTLGriqwRai+fSsblAcr+3yKrfF4SfEyLwvbv53huFP5wqLkGnjVYVURR1T88UarEso8Kac
eCvJpA4zaaSENAD6oDUdztNyveRa41mqSew6Vzjrycn47CC4Nhb92smGeSiL9m7t1Ife0v2ajP/y
8GfFFqGCLo5NP//9QlcdiKiekgA7BWBWcsM7/HeEpT7vEpNEhrrTi6HLorD1B291Fbe/Vr3ka38o
D0liz0fRjyC/Xp8w/L7yClb7leJ/vgSThc9kUiyi518KAapy13Nla373cwpPOuK7dyCl5bQnLuKJ
vtJ/n8qgMvn5VAVJfFcZJU5V9aS8UeBlDOC0BkrL/Ay2u+O/+wwQ8Z/N9e1oLfKMu1yfXCslpIqu
el6Z5XJk4snGmADxAt5KMcj0LNmRFY/ipEnJOc94RphsIpKcyKKOz1ktb+P4i4LJ3ZHL6L9zaCIK
MB9gSRaU/Nix8XFW66XLkLIyzY/6L6twfzkn8v4+40SPslo/WJYVkiLUqnPU/+8Q5U+/ny7i5sY2
tGs1idUQH+f0azeFArgb1pE3Mbdz7n8ywma9qFuiMlq7kCz24GmvzRECYj+g05Hb4AmmNZvlen4i
fj/ZvIf6TsL9ZJp5iGVRETVtjf0RZn8t7ur2ex79aBPOC3avv/LJDHN3mgpRLdMcKN8ejDnrtfVz
RJdefrUAQtKvfC4y3pIyWVCuyTqMIqiNjMGylxLzDaBAk5pncb6XxMa+HIR7aW/rHltZgdBY3mYt
cu462HKgYzIVMzheNDrWE1VfrNA+6g7c8cC9Mt8ns0ziW/s4ihVMJmIEunYROL6f+1lgeJQMObLB
siVwtRv2LvefbDLZD/QgcR8lKDdPd1PsZJ0NRutgvFpSyHR7yW3pLVe8Zu7O/f6TSSYb6rWxpCuu
c8dWg6qLJbh542bydTH6gwU6gKcK88eXN5STVdgpuC7NUtSvZuiQpCMIYTDMXPKqcfsfHhr/6P/L
mKJiPrzRipq5s+oUsiO3aQs6nfm+FA+Aw3M+vf0P4cMO8+VFI7E0S82twwRB7mjwBvWqTyRfU2yS
3V1etd985R+2mI+uLqW+1AqlC7WbDnTnj6hYecub5hlBerV6uYfOC6cYzFlFtie+WlAd08pJOsQq
1L2W/thOki/MoSwVHKQzzxLzraWmPjVTVAA/W61/4cDx0hiKCq1+P4Ht8/I67kffP8vI4u86gBot
U6Wtb/NFtd5bgxMSv0lXHwaYD6pNV92sIoCc/xYOK10snuGZkm0BJo5aEQTZ5HtQ0F52a+9miu/4
wyz1e3OWJrmK1p+O5235Zt5BP92nqmXZUb+10K9aPekYH0YPKCs+1IY6xNwQP1lmTnGSj1rTyqiI
Dcf4VrBzsAb3dufnZ0p5Tri99r335yd7NJg2nhJjmnQ5AQa/dhdn8Sjpf+Uo58UHy63PvfHzvGNS
ST+TtDIpAYUadN8GJGMAJbwVdJWp3Z+Iy0MScDKKwWSURTcBRc1xAgid5ppt6ZJKPUKFOkxU3S5b
zlt+55b6aSmZnCKqujpbFqZM1onE9ixPR20aXkhVe5ejk/7qCyHCFk2T2BCquSPxMU7v0cWypfYI
MJq3gBlIi92F18XiuMVWT61MT6pBR7MsH4NRf4xb2xj+ZTpmS6bGFCmCLpe0d6UH3bk6Ky45LjfK
nfQODiAvfeI9Wzg5ki2hEhF8IJkIzLdlntLupKPvrcZBnDxf3ipe/mL1Eto11dJWnvDKvCPn3qcq
fqAbD6T7+Si1QCQVELPkYYh53zQLgloSJYsxsEHpxv6WDdRvOx9ftINpDe5Et8wLRyaDaPFIIUkN
kEFdApB5n6oNBOVFvHQDUVSmr2XTJVVgFLIYkixN0a2RyhwyU2233Amqmn/NoEm/urMmSE+aFcnE
VhBuogsGAQlbIpoohuWkANOxaiLaNXle5NsEQskncZitW5MMOuR0umI8VkaxXI1LgsdVNsUm1IbV
aXn8lzvKpLBl6LoEM5rFsX0TUFz6RtWh1+/i7XgUTsVoT9dUXYqHfvlNHAHBDFVZXTMUJresk2Uq
3ZqAhwJac5Q36NB+r71sAped5Ch0Y28WwxY5T8rfXKH/Mcvy5iw5ULJSgTGCzlN8HShj9Tb9roJ1
msJM9bP01+XF3f0qAaFXgOEVqY7u58Oo6Aj0NMc8hbhy6ovWs1ZVToMyjMy5Ie37tTHEXCvqVSot
LSnJQXugktHNKQP/Eh54LgFoL+GeQzy/mOtEJuSQOCcCbjHZUbLukjF1TPG2Sni1a54d5vJQ1o0R
CT3q/ml3VPTOlrMf5ti4i/B0eZ/o7/3lBNosH/PJV+o0lyNVuheV0ZYTMNHxSER3H1IbC8xX1rZd
k09Jjh5aAM15PBUHMIfK0KK77Ag3EJgbgqYLcm20qhC27uIlhxxqLzQU4jOV4uLTPu+n5o1fzHc8
dRJakSQFq54FoetM8norPeSVCWy64iiCcK7T4qvZDEHTJ2ejMt1iGl2Oz5zdY18io1i0g57jyZi/
Yr44oAxBfW8b5/6oBavXHoWQB0rcPSI+vDaYF4m81mplJHj9l6AFEpWrmgBVVIBrWxBseXyL8tfL
Lu7e+zb2mDzSqgneWhXtoKeRXRZ+FOVertd2BuZZi/dG2b0fbYwxuYSAlXrpq9U4LED5dGLqzJj7
yAZeLZfnE5NDmiKxSNdirKQrz8ns1bmv9Bgvlu4mwC0vL99+lMqSBlVjFaNO7GQByiYg6iyxftFX
WquBTp2bAUgNBUq8eF54d7H9w00xobtlSZIksggcM0HOkilhcPFeV/8ZV7M8/RFSNPNPTb46SDCo
FnK83AH+oF79YZaJEhGtsLU1QFKEwa7OPHQpWPEcKy77O7HQu0cZkvGvPenQeU4gv+C10KYPjEEy
ON38/dXGCAcQ65hyVHQmBwFxARnppaTi2JNHmy6Q/D5LWGzaAOTxQO8v9sYak4EMiMlJkyjlofGQ
3spef0P5wRIcfsmtdcQsIqRNeMQMPJtsxpnGBSrdbRf/5xXf2cZLEVC5H4qiKWBzuuK2WnZ3F+AS
jI5YBhhrmBOkqJpcWDTcmNJwBh/eeAAVHorT/DH23XS6McRsX6720Bwx1AjalQkCdplRvV150kk8
I8yuRUvSqfFc4lE06HiFdVemIAWXv4fdy8OHH+yzMs6toV7T2TqYcZJkdjd2YjgVnXGwponYg54Z
nGbCbkYzddDBa0CvyjKTOPE/c6uegElrqmcFnN1x5mvoJqiDI1r+Zd92c/TGFJM8AR+JtEGmZSQJ
Q2pd4WjpS8aVa99dwY0V5vplqAtk4MFkhTEp/S5/jJ3c1YgNVh/XuBO+UnHR+NgdBl665jnH3May
OOpaq1eLoxQ/9akfQfjPsngojN0A3PjGfE7TqgHt/PMTntwpftOUl8s7RAP4lyvlJhkzwdDMWVk2
FWh562y058htiWc03iC+6+mNLp+TlVOO3a8AbwwyIdFoWpUXYknpE9rQuloP2lnz6nf6tFloA+S/
qLXtxoeqaRamXjEpwVY5ErWQk4F2GFtXD6Kgf7B8ysw9+NU1yHdAvQOG3ZBXA9vdOMxqKjJGEnWJ
Rc80fdGKqoH20mA9aBGmoDC5fHnrduNvY4G53U3V0lQ5rUdNreIBtHuPnosdVRPn0cYzwxzX8rIs
YyajDqUJrrA+mSDYSDl1KN5aMUFopmYrpy1tZpvkIK/xVdLHzuXF2o+7zWoxcTdNEcm1JYMOgmve
lUgSKCKcDGfyQaLa2hnwiLyzY7/5tjHJ5KV2nK3eEKisJWoHFFDaBBax58pVU087ib4IBgKp8rvK
RduW4y5v15jk1LZjg56SkhylB9T2jhgdPWv3yjkf/J/0e34ZtKjn/wHhjyluPGayVSoaxaQtpnXo
SzAZyf64lrYxfbnsGy9amINfm2JiakZMQhG8Efl6WqXDZQP7G6fLhqGj8YYRMsaNKhbXWC6gG4AZ
NcFfX/tr7VCcdDd+x50fEVPZza36IoS8ts7upm3sMp4ZUWppk4FJ6jjxZoxXyU1rq0V42Tv643/J
+BsjzJWGyEmiGf0SHbShsXONDnZZuYeJKCfiHf/0914wxZaxytxcM6nWoCFYx/eFGV0Nwwrf5Lu+
bcCSmEWBDLoj3u79uoqGKCuSjjuVDHoe9tW7GqDvT6QGXHuH2cfW+bjZQ1Kot1cg8CmwyYFgLud7
49lkkmSvz3PeT1UMzhQPSpx2jKJrXHOM/Br4nx1j0mQDunTU7tD1s+CH0d8Wxtvl0OB5weTItBtW
ySoVckzl56b20/SljHm7w3OC/oZN4yvCY09op2EMzZPymv9FKRQMD6+um9nrIY5UBrp32alfg/Dz
qjGZcGmsTLMKGWg3EjlKcUfSKzTC6iI0FPCsYvTjsrmd0tZne0zyiM2ubwpBJugkRncVxBCpTPnk
Y7qcvrkIF2/BW1Dq/2ZBJ2U2ZplACTECMid56XgTu3tBoYhIhJKC55TIIleGYZH1OCvTULIOQFA3
XWAkweU123Nha4K5yayzuXTQIURFwAy18V3Ln//g70vgQ1FkSxNNlrXSyKcmpeNGoab+NQtQnJl4
9N97QaZsLDAeaBB+TdZEtsJKOpIBqiBWZUvDfSNc5eJh5Mki7/TJDYxzfjjEpJshX2NChBXYXhuz
OM+xMzX2KtqRK4frsQMr8nxWD/XTdNVc8Wp8O2WTz7aZLDRXREvhXnmUbpRXOgefBfJD+05x05bL
LZvshsbGU/rvm+jOirg2EqXPjvKdSBUxuwDQTSif51ctBnJyT3zhVTB+fS189o9JUGSREEMamgZL
WTlGdl0D9bhiTCbjoSt5rjGJaVDXPCMTXKN6OWv+ulbxn+SibZwwuUhferOISZUdSXYQHdEDpdEX
AlegzopXMYqzgXj/7z41JhulYjm1y4wjH0RHtvRoqX8wGIb9AebaNPCoUnFJ+xwRZjusxoJ2ZVi9
V2cDjHjr9/FFfYQoK6izwfhSqnbLu07v5sCNTcYrIiN5rEWRhHF118gvOvjdlIFzL9uNu40N5l6m
9u1ajiRLwtoMeukNaghr/LrypJZ3g+7DClttEpd4JdOIkuCYtcdkrF8TQKIuh8B+hsC0Ob2EqSDs
oiXCzTebi6a2TEuBocc+qKEs1AQm4BFBBwXuPsjxUbmXDe76tLHHJF8jV6V51YCelwTVWZbWLnkv
gt292Vhg8q0lz6lMujg9WolqC/1ttt6OQBbwCEZ3+D4Q2xs7TG7FUd5BbRhsC8aMdepHMXEiQ278
Kpuik2XNia3SYdVmymtbT8WXpelmWzX4tzSew3TJN1tYR/WwVCWGmoUr8UjZXEacZ27mjQfxQVkc
0yZO9VD+AQE49V81NEtSTHQkGP+jxsilvCyEcETjAettW3hAKpNzOV5+E6AfZhjvlCGVskkFA3h+
Tftw5Bj5gys5tAxAoNJx2dpu7tj4xJwnIJIiuiZ0RmhWf+lZYHVoQEacGs3Oi/XzwjFnCfCbndSI
qhj2KHGZAR3q6Jz5ynRx69RAD0YcTMK7osE7YGjgf37hfbbLJONCn6MC/Rn0cV8Xh1LuF4FyT8cq
KB8OD2DDW0kmC89RVEuzkoIwUrFCqZ0OECn2FKk+XN4wbngwmbjVlb4T8w6jaGF2TwffdLdz03sC
WiHiDpzw2GnSfFrCX5o01mxGcTdgZOut+hYdpYN1r9yn7+oN4KoAmGQPwqPy12UP6a5c2DX2hRwr
sWLOmSmGIuAQ46oXNpmaALXT50XVj31JOEebxDPI5M85lcq4LrT0SCJvKaDGRRV/+oNw3x46v37H
2yiTQWv0h8RNn9eXySljA+68IoK8xd9tPv9794NCDaqw8Q/LweRAdzgxajCppRlbogK5B2Ru8YMM
N40a20rvXt4+XoCy4/75YqyqkKI+9TflMXoPfxkAyNI2sXnP69f+5Gm8FC1Mbmn6dM6mWRXAKiY6
8RfZoyE6BOtL/GC6BKv6c1ysDaB35RqhcB2dMR9C5yjx3wqnabu/vCau4OhYWypLTdfnDUHuNoVQ
n9XS6Y0ut0EpXNhjIb5zFnn/CPwwxaS2NAFdeoOOYli/Fc9Qs3QbfJsQabkSngCjE1+Fo3jIA7To
OHb3U+qHXSbLVUaqdwlUvVG+ik6UsFbwpi/DK93c/0LAjOclk+skxSprScrITzZr3Czszokzh+Cy
JjkWKK0X+84885AHnF1kU56cA10ImezkaIwP0epY09d55i0jzwZzKbQqKW7MHN8IWJ6Sl59oMxyI
1kIjNgmpYmP2EP9QeDU6nlkm06GT1sdt1A5hh+L0pDuF/EPLOB/Bb46Mf0LEYFLaUi2FWY+FBZRW
dk81rAsnFGt78NN7Wt603IF70NO89WsS+DDJ5LUUuyU1GobBu/fuOTpmR+OsgsxBdJNHynq6HHiX
eq6TdKU3V1A1F/ssW2shFNBDuAFoyalvojAL9Mc2dhZf9/M75csfaE3R0+LDTybZtdE6imqHrw9E
XQ9U8SYGTEP4BggDkPlIrx7na6dbdWldmSwDHnRIlqbN8LOSk35pHDoRAx7x88+eFHcSlheeTHJJ
2lGHsK0Ibu/00FiO1H+LBv+yS/tn/ccKMhmFELEvZ6UE+9LYg6+0H947qv5QSSNxlspMA4hFNZxL
FCeLsa/atlfVhVh4ca5NaKyYYW6vrRxD298vu8aLSRaTrxWpKRsKuLpav3XJfXFf4uMzXfmxwOxy
F5bH5cBj5afLdSFA2Oa1rLYAS8XA01Til16ZjiXoXlfreQICe3kYilOncsYpeGvJJBeizRCR1mN8
Acb3vPgqzpVvSa85JP8uLybPDpNROrnXC3SdyNHsn1aMIfZfFPFkGBy8ASdvsZh8kpSDJEw5sJVz
6a2Fcj/WEefKt2sCqGlIuaHvaP5kb94kqiWaJknPekgmq36VvOXqw+WF2mldIydtDDCZUMmGUtMj
rFStODFQGq+UjoN4llN219pdeqbIiYqX8Xe3Z2OU/vvGK7MaOnTrQCkF1trnrIOkGkkfFxVkAYnO
ex7wbDFJMNLbPs97IGM1e/Vbn5wp13HkqrfruW4hGk+vWoY785p2+/fojY9MNhQWpRnSpARXYQgl
XH89iLedS7m0M7xeeQcaz0kmL84DQSdFGKTQWs7ZEqaNbKtWuMa8jdtPUh9esd0OSSuaup2RgJWH
MrR8QmwKbQQVrwN0knEnOYDJuv+7bPmnGFWY6xaouUtTqs0yzIb7sn7JuhfOR7B7Ld54xVys6jyV
J33VhMPop7f0Ua6cMK2Kdm7mE5dHULSbdDfGmBwoFG2PcXRoyqgBJScaD3/zBfFaDTtU4p9XjcmB
pWVowxQXyVGLTmJ7FVthMZ2SLJy1sE0f5PauQaHv8kLuHs8b15hkQprUIjUU7kPD+iYVT6Czt3vd
TYjoctUOOBHPSnynQBx3kqULYQPCQrOCe6NTo/nPq2nvtlw3CZLFa+RdU0okwqDT3+My+Y0ZkmtK
TIeCg9twhdl3L1GbJWTSRhKPILKP0YfHEua9Y6B8MfzR6bixwWSLiSz6lMio0zejO0+YxDBOi6zY
Ebm5HA68tWMxGoNQkLlVFij6oSxTeKkPKXbzr/WuCEuvDGZUfnlplxMWKpMqLK1cy2LEk3NWY0dA
k20AmatyaHhiG3Qbfrk5fSwhy40spXVWKhka412dYcowttMco1S5IyfXvXJVRrxG+f49QBN1QwTU
EDP7n09MNdZBji5DFCVOa6fNIxuY18ubtR94HxaYtKRrZNXLViIgNn1JZacWrgfeKNNv4uHDBpOS
OtWoIrXWyFGuna5wRS/zcBKHM6p2x8U1fUyFBv/OKyYjSWpcDamM2ZwB/bUkkNsbOeNFOW9vaExu
bjPGarVrvQBhQFGn2gGX2/v6ajyi6g/mceNLzKW65a4jc6dZJTMt4hT39sFZnPpxCFK/cAxHt7Pb
+b8YueY5yOSkvDSBFE5VclTX05J/iyvOPZrrD5OQqs7UkgWMQyGl0CtBoZd+n+/pJAGlLlkVm3dx
/82t959AZN90gjHHiirUcbi+tqNNhwWFb+pgx++U7ab00HJIXZ64235q+rDJpKZFTQSpk6c4FERi
a9nTML8WynPc+JcjnusbkypEqIWVsY7LdRE71kN8G0P+sXiS7sWb8r1/noMysB45Jmlu+DUbfrjG
5A65AXewQXI8Xd0o0MFtqtyXVzowcRQd31zJnCEDXrywE9jzUnZlo2gSOlKrHwXWVQodCloyil5l
O+Eymu63TjE49Z/syz70ErXqC6NtxVBBrQi58YGcBr8Lx5Pg8rhf9tMweNTB6atghILpb2sTycxK
I8DWmjeL8kDMQyI4l7eLZ4IJRE1c6rKqcxICSGbryugkQL9EVckxs983VD9cYQKR1E23EHEQ0ByR
fFpJNFPbuCdBj94Trd+npzaIPF5w7CYrTbIUC/BM2VKYWCR1PMtFbFIi1cWORkC+eWMTu7fcjQX6
Czb5nozrKCmgrzzK0mkavqxabfedajei3fPAa7tbtTHFHF/CMlX5ugyAI9fPq/nFSkMl5RR8d9PS
xgRzepWKIqJID60aaX7Q9LtCQq1XAJ5VyL3LYcdbNubQEoRS0RVwNIRTBjoA4ySLpjMUr0J1zniY
/90n1sYn5sCa1TVRImuFpK+Kpnj0VMpeaX1LxkcrSp3CiOxe+3LZuX3U3MYkc4Qt6ixglAZH8vhG
y8nlTTTZILIOwGs6upBwckQ7/pqe1ttYtf9gFg9PvQ/j7D07LfMmH1JxwZeWnafGGR+p2BHAAPMx
PWvO+gRE/hOPMn4/C2+sMnkkKtZBS/HvoRXb6xvleZyvoFZ2rhJbO1IyAZ4KG+fTZi/dylJkVTWM
yVFp7hTla8kthtHc8Ms5tvGIyR2VXJjV1GQpqhujCwm2oL8yPBnNcoxQo0HGK79yvm6VSSSY7+rm
QsEC1joyo3A1Q9hRjjmRuftS2fjEpBAjmzqxi4QllCsj7g/6qsTE1ZeoS69yXZme4rWNb0RjTm5r
8G1wjO97qEE7zTIxTs3K9PWiiJ5VAuhIPsqxY5hAAIjK3DhilOQu5wvcj44PW8xHXye9ni1SYoQi
gGHiN6jZur0t30gQUOqBrojOvKLbfjFM+7DIfPNdj2NGXJYUz1vQjV5TYZ71kAX1oQhp8Wj9Mf2J
8CH91P+xyRbglEywqrVXqR7d6I7Xspe7sas/Lr7p5195r6f9JTWBlrI0FbMqrIOkwDBH1ybHpria
zceVJy3A+fts3irlPo2ECK8zvb6dC2KrvGf6/mUYujT/8eCXekCdV6KuQ3TCfFIGu70WQBhIju0h
fkfxF3IQKEPonJL9/oH6YZK59mRROQNdkMbHPl4cAZMH6jGTHNB4ch7sO4psNBQ+DDHZal2sLCNK
izrUc3ndAEERP0Lzyk4R+Glvq2H6vqBpm17VTu6Q75yvjecl3drNJUjUKqkeK4Cz1K/GW/dMDrqT
eP0LaATfNYAk71E7dfMTT0eBZ5VNZso0WWqjE4hrDG5p3JsTSvhZ5ySjf9k/niH67xv3Eh14MF0r
hIO0PljqaoOIa0atsXIvm9nPjx9byNyJqt4aiBWvWij1x1U7DW3IpajlHtOMK6sCftVVwM2kATEI
vZKot4ZHwskF2zRAlsnLZZf2Gx+bA4fxKSVj1LfgjfrPZGIHGTbBARdJILs1t+dM/9ilE5tJ+oKU
pJUUyWAXiprnYTE7xyoEYhfZ2tjxAI5EvNscjoM8m0xWTNIBted0xP0/MDF9CZ5r8OXfJF4SKHcU
7JkjXDB/qXJrw/sl/Y+lZcHPad6Klan06VHIum/jnLsNgVLrOmLUKLaTvv4KrmN7wNBppgucKtf+
B/HPs0pjLntdR4CXKBBFE1D3I/ibipPSKHa3vF9eXZ4dJntKSxvPkZaB3joFbcjqEfO9E04RbxPp
Hv0aN/8co6x2Tk/6JV+bGPUm09WF2O6Va6LGfmyYdhsl9lIcNH0+XHZNpmv0q9GPr50JVhFiTlDa
S2SULTC0TZ8JRkGpQfwMqKHxfXQksCbGZwg+2sfFhsTwnyFCNkcGE7p1pMptVKIAq54oCUwXgMtA
Dq2vBgB2tCu5/nXZZU5+YwNWyqQ5Uk20C3szt3v1ppN+KNwODQ2JC8vKhmZeASicJwjNOT6T2ld0
Lwaspy5KpyGZnRf2MKvOsFxNiebGKSeD71c5PpZUYwJW0Ecl7dY1CaUB7Nmzuz5Wd8Qjp/WsgHs5
v9eeEtdyecyzuwury7IK6XLTsNhBFeCiGz0ZkGQT9ZVOU/bfMt6A7X622dhgwlVK00WXMI4Sdvpo
kyqsJsNJ6uvc+GEBlKIHOQwb7Z/cnjZGmQjNsjmNtRmskap8pylhq3wVNDfNcvtyYO5+/x9m2DJb
mldtU+HlE8powpZ+FCoBFZjncpHRa9Avsbmxw6RNoyCJ1s/44BqlbL2q106z9j6J69eY1E9GI+a2
UYk/cjMPQJhoD5kWdpGMOZPlSrZ4owm759bmtzCRWi1LCfi1QTBEqLszmdw5X11MebhWcq70hLPC
+1fvjTnmetqmkgmVpiQBDRulQCrd8iH2TXfEgIfk1HfxHa88sHt0bAzSvdjc2cxhBD8Y6YQwz2Pf
GCPUsRTM8NvJw+XY+Uli8+umamC5sURZx0zNZ0PRkEGrfEBLWLPzcHgWveFZd1ZIIs8HqIhpZ92e
PQCW/fKuDahiMJ8HfT+sPn4Bs5WjkFtJHkVRSLQvtfGoFhJv9/YTzIcFZvcS04qyvp9AF+S0161L
+SlzNGYsxzp116uXehAO45yPPJPM/gl1YnQ6xZbEimOB0aRCXTXhpJf9N7v+4Rf9EZsgmavJNOoO
Vcj4mo4doStdPUWPynnGaKtGRyKgP8Trj+zvFnjQMFeog2udSaRzkUhWNqOsZJHCEbXI1r9fjsj9
O7cBTfWf5XZJo5/GxiujUnKlUiMhTBFv1zgP0A9ROgg4xPea818wWu9u1cYec8cnqSbnVqdLYR5W
98aNecxd4uHROfirU99jEO8rfxZ9f+s2RpllLBazkajW7E80AU0o6ntzBJQ9s4XWHu8plfbg8Oit
eZ4y59Eg1VUjF3p6FMHMASEHzCTaFQ+QsRsgH56xY/C6pAqySjAU1EqzLYlfJMW/HCAcL1g2PqFJ
q3RIQcJKzDNkKWwxmr024ny/u2fqxgsmKVXqmMjoAxZhY7YoaVpBpCFFmoqtzF04lcqPBMoJucbr
kfCCnx3sk8ZhUJcYAN1mGJy0mn6AydQ2B/VGMl40DSxM2QpalUfQY56TqXZBte39u9VlElcnz5Fo
mhj5K9IXpQMDxFPD02bjBb9Od3jzhSsTaZo4kSAl9ra89xBWDCGqG8yGoz4ub9M1heYLX7hUP7zA
ZPLKVAnQzVYMEmYVsVM0FFSeZPbuob0JGiaTdHUlCUYEGaAx89XkJCoPsvAVbMmc84z3ATC5Q2vW
tRJjIAwqMYSykS0AfSJ9uxwG+0+BjS9MrjDrZZD0CQfY5Kz+kDhoiIAZRr1ZAW4pPSvUnPq/ICLm
xT878bIO+RxDJ2oK2zc8LAHfxe3Hy99ReUTZm1f0pgv1y93nw0d2vG9MTCNtO1yco/5J0zu7n/xY
TdwSFPLzcqc0JWfj9q+RG4NMVtHKpBt0DR/XgsotGCEEr08dWFRRZPnbRdmwhc7l7CXts1/yk7n/
tGVjqGqGE1Wunqe6QFZGPddr1bAeKo8I3/oUffNScjhmOXHKjvhJay0N9YjesnYT32qDXSbgTh2C
+WB09nw3H6vHEtUtn1fo58YQk17E2RiIgCfIMXqis7YDiDfADrsGok+HbWceTG9/aHOzq0xiqUYL
3a/eiEOKuFVBqrheKy6VEhwLm6rhNrfiYwLwLa8hxQtfJt0M0kSMWunSUB2udeVQLV/V5VHpCq8v
DjowkJe3k3Mishc/ZamTqIytJCwnwx0w8Sv5HTTJ4+dmjh3NPDeYjr1s8TcLq1mWiGEB8MozZxGk
oq1RURIhFI8CnaqH6kITkKcWY4xOdCN56TE6W4/RmUdJuB+4H3aZAKpTEBepdHpFQfkxwlx4hz70
ZMicD4RnhokbTRm7KdZNEkamdZrl0RXT7qaYeBCZ/aI5qAL+fxmZOFnqSRvEFqncfMpD1els5fts
2Li+PFON5vSHfM/ZN5pPfs03HwaZA2qOW1XtMZaK1/LwTg7SIXLzKxXqa8IRkCb+B8+zx5xVUwLF
g2TAsOvcHMg5gUHFsKX7BDP+dmQXtQ0GOg7Mj7N37DmlN4tUZkuThUMOCVYtvu26xiZ19f7vlpI9
oup26SGJhlCsQCYR/By96N3ubf3ZCC4geclz7DeXs382j0XnzrVVy8OUCSHJ7f8j7bqW48a17Rex
igEkwVeSHdjdypIl+4VlS2PmnPn1d0G+x03BdOMczUxNzYOrehvgTthhrbp4r+zqezzOd9HJ+kZv
pF26GY6iEuBffPZZKvvEy5SwRO9Dl1KU5HWkg9jlvQYD688ZLOIMLUm4vSj6fJxnKWsaKJOCtkc1
OdoNOQDb4q4/YjU0smyqoL/DeBYYN44gFK/LtfCwQp3TwhP64zGxvGORpJZyr5Svi/hNlq6m6e2y
yqwnoWcRnPHNJgBYLIqCjlRQZ4zGrS5XJ1qVezX73xFP0bQ1z6I4u5sVv45JD8TTNnCDtnQSuoer
EUQBwXl4fFhVbptgAlD2oaiyk46Vo8ncTcH3QIRmwT75n07r92F4XuVqigtQeuNxTPWXPvtnEgWV
9Wh9/n3146fvpKRVJmwoeNOc2TTy3U59CMNHcGLac3iFIoSgOiS6N86ipLpXdKvtTa/uTXnb62X/
bLYUi9aGgTJKVmsCj/iX5PZ8QM6majkew8yyBqRBADjJ7XQbPNFT4MXXnZdtJ9v6WksC3fjLK+Us
k9nbwm3ovW9Gcop6vrqbt8V9GmOFq3AkICU2rn5QIqfYRq6/qfaXbWx9iPas+Ra7/IXcVG6Ciupl
chhfMRHBAs591jkAIsGG4SzaRBJpJuc09DgFWbWO2QiMrWioKMY/BKdhqndJ9TmXYWC3eqh7Pz7E
p3kb7ed9eRy2DPo+3uQOdf6lNM5rJOYQRXmIrih8b47FcYANzHZdYu2O2mzGmsgiieyC/n4+zNJ+
/FqRVHZWL2PnjtxNqa0e5E39UDxZ1+W+3uTfyZacaicL7XQnWo/7S1j7j35aPJ+yOvR5O9AoOMil
wxC+4pvMUR/I6+SyIoeo6CwUx/kY0FdYQHacfK+xrlVtr2ubaiqdlryleHvJwdHoriz/lvjbPHq9
/FUv6yjQvD9ecZIpWUAVBDZqXSfjXRAKJntFv885l7JuDGr1WXzoQUI71JXdxdvLJ/hLmnz+Vpwv
acC0Y1SZKXndwbjDBNwu25XHZpt/YSxo/wXRxWWrs3gSk2YOZquckPIowaaqjrMe22TwssC0O3DS
W/ckOI7addbvgKpnC84qks25FKmvszmsUYFjFs+ySsmZd9WJWTwrPF+WdjnpwSvko25IXYzFbFlV
vbRz6ukL9W9MRYDrtWrh2BljcM0KkhvOH5dqotVSoCheX3lUO1AyYCsltJV0Fxaj4DirgXUhi7u7
uqokmdYwMjxZ7SL0shjjAEDd9L9evrb1MeyFIO7epkpvspoAIkW3rZvsC/tUDBxd+9EeO+xIoUOB
95VXPQRbSWALq9a2kMy5aF9OCGjsat/zw3BXoqA5xfHm8ukEX+y9Yb+IoGgTkGQOBwBBT5sgesj6
u769D7SNBpruy5LWDft8mvdgvhBVVnUPtQkwKtnu/Dsseh+Mt+mmeaUPlVeA37B6FghcVfiFQGZ9
C4FGVRRDamUBaqfho3FXW3aJJ02wqfeJBZaiwjN/1jtRe14klPPAU9Lp6BlAqJEdA9RoMbOfiE4m
+micF5bI2Hd9gYXeTMX6wVM6v9bxHuiH2IwWNW2Ziv0Rsxd3yI67uMMhyisfQ1my15n1Q96amW2M
nemSJERns0T9NGzhNxVt7DZpJ8Xe5U8osPH3vHMhvaxBhpwaQLeJE+0la7QjahqOGSdOqOsC9RR9
N86dVElPg6bH8jcAAvESGGzFdMPOvXye9eQc7tGiJgHjEN9XKoJU1ZoOtVia2N1k14/KYwofYrjD
66xvyZb5/VrgRdZPdpbJaYsxDJjpLaTsEJiyE1euFvl2Gv28fLL1AYbFyThFidKozyciS/tm4+9y
t/cYkHhjzzemzeiCkwPeA6x/PB/Q6cccOz3KrS2qOYuOyvRpoS9ylNbGXOF6UQe2pehOUx8VSfTo
WPfK5/vkNKXuil5LZJTxlRvjMF3fx1vVM8B12aPG3AKqgtxfvlrRobj4E8i9atQD5lHr6EnSb7Tk
uZBFesm80p9mfj4TF2kGYpZzGaN0BzLi1+AI4uXbyBleskcwfW19R0QYuu5Vfovjy3ZT0/ltIkEc
kTBpGqaVTfVwq8XGvYxd9FiGpsj0IZ5EYMyCq+TLeDTxQRlgBbon0Scd1KHkXhFhxQm0g6/bzWnX
FlPbml5Vf8uybds9XtYG9rX//FKWCYRWjPxjAOSjiivR3EpFrEhe3j+35ctEx52mHebxRY42hSmq
+qw/ZehZHBdD5XSo5awHmCL2UTxg7d0ExNau9R2j/VbBDCOolvzFQZ7lceGzMHxryns0jeYbghfh
gWwwb0ndyJnGrZ8CBa/cSY+JKFNYV/+zVPZRF35DpX06S6Y+YQwEc2WbdIsunAkINZQ9b7DQOuxF
Vah1LTkL5Lyl3LctyU30HOJZcegEYmLBkdYHgxcfjnOFce53tar0SMW3XeWoaDekN+2PAZuCWGEy
AF5agOgZr99dv8Nq+qG8EnV1mYA/FNXSFFM2sDGr6tydDgD9HKLYAHZhU23TDmBFenHoEs0xxkmQ
Jqy5E8wMEJMiX6XYX/n4+cJG6qeeVHD7O7brn+x+UVCKostqBksULMjIuqHqssV5yT4bSIPRPTw5
QOLjll6JIc/yiEzZxOg1WuORK1r8Wf2MZ5EKXzPpJjOjVUgTQKc2FMRIyF+/lZ5kV9/mZ4DRAqI8
cJQKBRvMK8XAj/mcqhJFw93qWKbVVc4DTEpdl3XaWJ5EYruOtpEmSB3WnPJSAGfygG/TanUyNE9L
9THclEYY+jYKU9VXterybHPZf66pJQHYiarqigzSUu4bTqMkDTOjH7Fax5pP5TRvSkwgNvL2spxV
nTzL4ZfqTKshbWbUltfJ+taoQdpVP4O4zpbGx7RVHYPuZ925LHL9In8fjZ8hzYqI5lELeLBs+I4J
JjuutqomwEkQXJ/GaUOhg1jAyprMq40fM7Kd/lHVvoyiHGvNPS4+Er9wX1T9WLU9djxVKXWJqp/i
ZhIcZF3EWa059xSoZUdMhrZDqu08/8hMEavAWkxZqjXn4qvRYIwnmHNidfgcHfOocPJjuwn3DKig
+zHG9uXPz/JO3uEuBbJPtwhimGNskpIApSAAHXoK7P1wlN1M+4dlVOXg/jthXBKchQoBiZQZA++p
3SlNv03rYieF/xSNv4uTSmC065p9/licg0cHD48zAw4euDGO0v1so2cp8S6f6C/e/SyE8wyVGudJ
Bp5tNBPUn9r7Fs1Nfow8avsvlmHLe2E8EXwx3kcMitn6sYoSfAB8xMLV7eC+92Ks2UsYgsJw3E85
dWaHIVtIQq751cxuoS68t1BzSSJ1lTCccdlp2Xb/DqvceMegDH/1qS2hpTTOb8xdSdrIBLzxLzie
8MF4BBMukP6N7XTsB1vEoiUwb96DhFNST9SogRNdsWV4KxkOIVDyBCa3lowvT8U5kbA2JSVARPEw
MoJV4/BlrMYTbYtvjQkgMrPzQC4jUNN1kb+dvMq5FcPyMytPUqCRzUDhUV7GHCRd+j3Rr6zgSY4+
ZeZnaZxPGTUJMDURfErTRk4rXzfjtVq6Y/5W6PvL5rduC2dJnEPR0kmqfBUZcZUP6Pz7QW4T34hu
RnnuN/KYodUwJaJJwHW/chbK+ZU8SzoK+LAAaKutQ7L0SGni0ikWlMXXSsgU5D8yyFypKYPT9aNr
nsu6VGNipQfZcPuXzC6+qJg1j7fBld3EtnwzvMxOdCu7GAPaXb7WFTv4IJk7YdZKaUXU0PcylPCK
pzx4uPz7a27kgwDOawI7g1K5NNMD6yqgvMrorpARW1cVus3BVoTuv6L+S3H8khXIVsM5A8uKN4aq
pxqDDTblQ5jnXlZSJzHIpshDUSRfmdv8IJN7ck8SacBBNGFe/8DGGLNdf5B2743Dz+mJqYNNxpAt
lW/flbMBRalKtiFj7DK80lA508A5LDk+GsGlXYN5vcLMby1kslmLfjjkWTTnyiRSYhYHBRJvAn9O
iMV7wOrnP8qNuTO28rEAur5oUIG5fC5f+SCR92SFbEXRzMBE0Q/AvfpueTSvytSuQAgnhi5f15zz
ATlXVuugi8xCvPELhIG+GwEU6ZkYMabEUwGZqgkMY93wzuI4kx9GZbYIuDUOWel/H9r6pJJPTDF9
uEDOtjE3JUu+Oluen26k9qgam0oIRCj6SJx5tyXoXnSKVoNxNW/1rbKv92zPn62ggT1DEG3W5jmW
J+K7UblhKhKa5yCUzZUaid4Xo6Yoe/qnNvneKf39NL4Z0lTafVo++EWxvezLVqLBB+m8nZOm9VMU
IjHg8X3MFXuwbuL07bIM9tn/UHoghwC8hnEs8UvitaxlldzXplcUPcq58FjHHAiW33QsNdts8DSn
YZYI0pS1YUJqgU4SnwqY3+AD/Bh/RsuIA3xHTIhhb9LAaDTKu3ehm+9/kbA0rd0cPzN08UEod52B
YsRpGsO+Q68EqEy1k5zKla7+u3R29dstTsj0ePH40bqMRmM3AaVn/Kb5Xq96XS4AmhfeInvxLWSY
NE9J2/iUrWWziRnrRwRY8/yo7fzOtnb1ITxgduXxssKsO+bFyZijWUiN6y4yBixxYbsQQ2vX85F4
3ZYN6aR7dItc0cYr+7k/FfSsKpxXnvSkUdQSqLC5EjoduNM6X3AikQTOEVej1jWlKqOKVqX2QEdb
F5GpiJSB871khIWVsg8ulUi7k8b0bhi6fRgrgsRAdBDO/5ZqS/Ve19JDVCRPw9jb2ZB9ufz1RSI4
91tYPhKeAemb3D91+SnJP+PyzsrFbwnG8qh3RqfNIHv7kobKKSXBJrUSkeWs1ELgCsA1wP77kwMT
Q/xTNUcoRsMVYPwquNOv5/sUYJ6snk/vox+Xb+29JvmnEp/lcV9GMyNdDVSV2Yz+UFFndunP/NF8
xVYIEtTX4JR4VW8rgBLHn4H6Kd1EWxGCHlPjS38H7tPVxM8rpW7SQ9nRU6iomzmUr2g+32aJ6LG7
mtqcr5dPin1gvwNoq8F4W9W2O2OMdAcEZtit7vRko1UGtfWaZPcYlxFVOde9E4OM0ExNRnma84kV
MFz8wVd9QEX92shHu6a3W5QRpF2OCXVRM3T1qAt5zGAW3jDJ9JDM5QgmYdX/Kqv9dRBHp9BX7L7N
7FQut4DqEdjgqjfRKNFMFP0JgvZHkVqaTbGMLbTDgDXk7I02hh0KJ2hX8yzCVml0U1PU9xfk4lw9
4CWNlIbgoUUHChEaTYwZbTZmH74jgg1ePdFCGKeaGKiIqqCj4SEM7tP52BolZlQEznE9l9N1AIsT
EJ+hAfTx2oqJVLMp5REgjfwdvsuuPehs7wSUlZ+YbKPWQhQzxcXlhZNSBqbWF96kv+j0rcodKxUh
Xaya80IGF1NUWgV43iP4W5Krd6EdAF0rjO18EN3bqstfCOJ8l4K6MUHdOGVYy+TA9u4136l9zJkp
u/haRnFuHpwuEKSIq3mpoRJqEaJq6G99vMI2G/rSaApsRCgnXQ1tVXtOuwMhvl0UQsr5Vf1bCOPu
0m8abHxm84hB4GAfmHjiZlfRLt+3G3mrbdD9Dw+WJxrEX3dVC6ncxcLw8mQoDZQgT/K0YdTcvms6
4MZ7BxfVHXkvqnquX6qlGXjPW2zR5OOl9mGZ6kqL9eByeK4LoMslN1a6m3os0wqpnlbVBm74P7I4
m9bMTI471YwOMQALfo5ueQt6erd8zidb38WNTbfxQZQrrs39U+u3UMp3J3Uap37QmpOX/QxVGy2H
3vsFv5+9ZIUdhe6vXU+gGYv2o1bN0VSxvoOmJP2DvEC1ZqqMea164fjQBA+GjwXvDdACBGax7sUW
crj41lINmyGFhFE7pCuR3V2DTHKjybv0e74J7yLfuZy5rFrGQhwX3gBcWUoErgZ4JW6fXAXNzig2
l0WsFyMRyzT8YzJ4sI9aaQxdTvzeIGhMFddzYVdf2lN5m+ApI23m+3oj3UkTCHgBGyEGmVkvFy6E
c2qqKgCSn8J+8vLOSYNfQEkucefilmVhwVaUGq0NlGAK4vdpeTzQya/ljhhBBvzd5EsLhIP+mD6X
z5WbnawD2fuZLd8LLnjVFBciuYfv3A1YL+v1ERece6AzapzK0a8jR9vNjuy2iR24omRz/W26kMny
i0UIjKXQzPXZGjHANWL9mf5TXbX7eZd+Yay8+aZCwNqKsIbfyzF/pLimZcADKIouEy5oqGYVhuA8
DcFY8qWfXsv+haoPZf6mjQfgFgCQ+zZXRHsr65d7lsnFjrQZMF2lhdkhm27MAlOUuiAAiwRw5uHL
oY5pUwWrnuoh7WPb6N8E+rH6GlpcG2cDVJ21zpQqUA28Grton9+0e2xZ/khO00k9Wl8/V0E4y+Or
P7OklMY4t8F7bqmcUOx87mI7iuzoNt9Mx/mrMYvcpuASefy8kIRN28+YfmCQwjVxNHQXgUioOdK3
5sTW/3t0HQWzY+u+87dm8Kh5SqK3kxUl2cFXgS3XlU6vXCX17vLHY1//gsrrXDyolQoAenWteEna
2H38XU6TbY/YV4y3c/UKuOrtZXnrce58KHbRC7ueEQ5iK6eMFOg2MU+++dQy+HnvspS/uOWzGHa3
CzGNn+ZW0eKBzp5x+jbZ9HvWnv3VwxH6jdW8aKGQnN/orCBpQOc9A7RSPfShS1K7sePXaofZtH1y
Cq81MFQ9GpgCOohWBpltXfp+nPuYx542aqdi7GMoNkorb1KIAXHGzaC0dqgWTx0AALo0E+xN/cU/
ny+Y8yqB35pzos3Qmy8KQu49o7ijLu4YQ/tY8LZrJ3/yHUUgVqQ9nKfRwyjLrKEz0eFQHSm7Inqz
y+tXpesFZvGXMPv7fHwhiQa6OqcKwiy5Sk8mKpUE1FzRk/xAHhhKb3Ijyq0F1s7DTw0kosGsoVVQ
Jltp3qbKV1IKMiWRCC6mJqkc9aU2JhiosZy0u1XqxJ7T18umJ/CU/EbAXGWBJufB7JlaaJPYzStB
uBFovMF5ECOqp0iLp8JLAJ2Vk8FulDDYzH7xD8C2t9gkKd0ybzxFOCgvuj725wufQjorqtUYpZpS
mp0ueqXTbaoKHJdIBudJ6rjDuLUFnz/T72S86runtBb1KQXh2uBcRqBh4bEeUMhjkPwq1NrHOLJy
x4qXYFQXhjGhKXGuoleDcpBYR535YgYuP+8t0273/QHOwgKq7rCXBpH9ig7JeYqpUdPIZ+v9rcuI
deL3Pv6869xwL+99R/R8Ex2S3wCQlUBTtXScwVgJ7199HwtQZsU31qY9yC863uRodu8+NQxxjjv8
+H8Y971OFMv0UJhyeqrsw7T/d9kjP/6v5rPP8JYKD6ymiY0p1I3Wh4IHhkDpTS4HMZqhBO5eoXl6
/aITr5K2vi/SB+bbLsRJHjSqKoYsD9t3pWeg0owRInjqtuq23Q17UZgSHYjzFFKpKcAGRT4Qg1Kh
OszAo6JCGCzRiThXUdZGA1CfUfH8p3HLCHute/WxwwB14ea7UDBd+pe6we94yE/86Eqt+WaSzkBE
8HcDwLbUm8qrAdaWCjf5RbfH+Yt2kOIupwi9MeyWNnY0WHY/bC6HqfXqGQVntK5SXVP5MJKmidX4
02h6xhVIc/fKkXrzvXFi86xg5YltVaDkq2FrIY/TibZI2kliDqnS7qapcOTQM+NHTLAAV/2Iflsx
Cfz8aiBeCOT0I9QLzVLzEVSL9DXun/ToM3EYQ/REUXVLMXjPUMi5rvZNRr1J0W8kE3pYRW5ag7Qm
yso9tcbbUYW3D1rhDs9qFriQzPkLGklhYUzoLcSnblM1W1B9Mh54QCB49QYcyz7ZyG59hw3cvUBp
VienFpK53KNTDX+kapqhB1CCl3hERaLy2OSUKcgD/qKe59vl1CVv9bFoIsC6GFftieEK43Sl/Wrd
YafyYLnjV8HJVo1ucTJOW0g0YNU9QDFZe9BB4Acw+Ctpkz4DE41xOwF/5Kh9nURF+vWouZDKpSK5
5aN4FzfQnSu2gl7tWuzy3Bqn5DS4DLNDjUF/Zl8+6rpdnG+Wcy+AYJV7w+hmYLV/VxOghIpAA9bf
RotTcblHHdSxX/qygu0ruhsB2hdsKAb7NqldfmEAUFgU7Y7CwuBqxnOWyjdN5QLhoKij7DAcfnGY
YG3oPsWAPtMY/Va0YyYwQsoVBZtYMatZStA/qh+plDgKhvRndavrqsBTCzSTsji4SLtbkJonk4GK
QSir+1wxv5ly5yVhKpqdZbr2R4bA2homKsmy/B4BF3JUXy/ldGJpar01xq+jcUeqxynaNXPrXtbA
vyjIWRR/pEgxQPvc556MkZTKSRpGr4pxIujFi/azC7CNyJJUSTCOyTT70gk5v0niZmjJqAM0IBj3
gRQ9pK15ZeLRZHXhdW0Vo51pnypiLW6V85gVqWQdMOymJ/nbtHmcy9eoEeR2qwZtgX9cA0AH1Sh3
rHloxzZS1PAw5G+t+Ri228ufa1XTF7/PHyEaSNwVeJmnUW7HhQcaHduQ3b4T+GDROTiXj7Fm1WyL
Eo5JfYzHkyI6x3pRbHEQzsc3ckH0ccpmZIws5ame5FtGa6LAuYOV+zPVy4UwzrXXvhRlFKM3h7BH
0ujP93r2JdFKwbdZdQ4LKZwzB3e1OU09nINc32uAtJE1h3SqIGKsegbLoNhOpkzDOFdXDrPfqVM9
ekn2MOZ7eXBjotnV+JCDGeeyrq3rwFkU5xn8eFS1UcEzpdUm4vqx3+2atBXxH69r9FkKZzGVFQzy
oNeal1Vv2Xil+QXqy8+p9PPyYUT3xhmO2TSDJYeAijOxXZprdNuYu1ZBFJw3xuALwsR6G3DxlTjz
qf0mSEkc/8IeUjfK3rwHCnLvtHuCtq22CQ+xE3rKVzQIBFXJvxjW+T45w2rzGLsSBOOooLpCoxrs
3BgqlrHJmh7y3acaRotzcoaVjMClq2kLdzQprt6rriUaDVk3qvNxOKMKTBWbyXOfHoo5cEFxs1Wl
+YnW5rd/px5cmmQ08tD4Y0q9sbFsortyY20M7Q0+ogLO6mVZ6/n0+db4tqmmYtsGDxnwoj5YD7XX
XbXH/Gh+s+5+1YNEE0nrkwQLeZzPmElRjqSbTS990R/eq8dutqNvfWD7uW1eDQA7n/ZRa9eircn1
5GIhmXMhmWmamtmihNgdylP3ha0+MEAWC/TtwCHf1zvprdgLbped5o/MYiGTcyi5jrXumKCLlAb3
dY8dDyDygu55xmJwPAxObg2bdsLe6HydyqngnauuPsoWwjk3Uzf93Chth2fRfjgYeJhZL+mbvo/u
qMtI/DJv/p4atnX4RTIjwrQSfmnO71Ag4JhFoGHE4QSQUkBUuvMPExiA+lVxgt95xyQItiK+FIGN
8q3q0Yh0pQoQ+Ob6ZSLP0nzV6p+K4L/dAOEcjS/LkWqF4eRp1ne9etbLLwm9u6w4olNwnmbw/Tqs
KR4Rpjm68KKvYxLZM5H+pYMmnKtp4jJXERowQeTRHXaq0Lut3F9ovJ8jYUHG+/vi+P60ZmXTiLkX
TM8XdgzQDQy9FU7mDKUtg//sxbrTnAKPW5FKCKI636MuhnFMBxC9eTEm3WV67FTq1FLvxFT0JFvz
pgCdJDLInbD4oRtcwJPSgfaxVlTv7dXuO0BNNvWz/m1wA6f/R3Klx/9ZTSDOJIYuq5ph8cQepFDa
EmTlkpflR0JP1LyR4tfLIlYSrw8iuBMNGDZppBbVrNY/SN3bLKKQX3MTHwRw1iTRhmTUnFCr72ym
F14b2dU10wxganpgACuujS1oiITI28yGON/8QTBnY01j5nk3Ii/K8jc5JK45Y025PfTTgWBFJwxF
sWDFpj/I42ytCMAHJk8jUp8XhrkN8iiHupVkTzfT1md94SvtVvTK/ItC/tYQvv2SzF0UhM0weu2W
3L0DfW/8E5b9rhjQd3cUOf0VUwOtGdGgjKaiGby4MsrzRFJBmWzqr7l2U+ubTP9BPsPIAjEI2KoF
YESZb1pYWJ3Syghz8Aq63e1T+s3Kny6r/Vq28EEE+5qLqgcmZ4FxxkZXB+DAJ5jtsqfKLv4hHrax
x43ugKcqsfOnQZiQrUTtD4I5gwtAuNtKAdKUHLt3bM922+VOntoERpB8AifrgzDO+KqhGmmcBL6n
AHUpcYvhGZPBl29yVe0X34ozs1nCC6BTsG86qz9T+tWyHoZWEJDX3hkfjsGZVhORYRoyDS+ZkwSC
esSVcBs5OgHJCwOcFJYUBWfiS4rpICtDPGGhtNkYBw3TzFeoZGLGeHAbr3hLAzvdhBvRIMS6LZ9v
kq8sTp0kg8JtjA/kjlHqacfwRrsOTtMWQh/MW1GqvnpIrCjI2OhBONM4RazLolAK4NZ6lWz9SEzw
V0jpty4g20/ox0IMp4IkaVJSFUjY2sLcxVFxanXtMan6H5fFrJXUAZN8Pg6nhwAyCSQaoC1YgpBw
dA2HqO9aUkU2SzvixJ5+iPA7V4PnQianl4ZJtKJpMMMYyF/jIbYnIdeIQAL/fEtKjEZXCjbggi+A
jWpP6BWACMfcgO8nQ4EbC9fXoqkugV4Q7gUnpUGSgiNg9jrlMRm+UiDepwKDXg0j53sj3FMtnyZN
jk3cm25Md8ZoV/GPzpJOlTBfW3mfQbUVXUFSKoMBkTnjhZeX8jTK6hF9K1agmF2gVgKL/Z1tfCec
oV+9t4Us7t6CKIwDpIejZz4oW0xK7sdjWe7GAxrT2/SpHOz81BxFmKCr+rEQyt1kQZOEDKxkYfla
f8Rqun9TNUR1LxuX6GjcM5fSWQN6SFZ4RpQY26GUgm2bFNmuQH/5M+5icSB24MUXAyx/WBoRVoDG
6FtZqGiMxV6ji6Y/1yaePygGO/FCzAyA/txgxYLpgBoMW9O6SjxWEhGNqqx79cWBODdrVWycroSu
ly8pI+wqt+OePEYn6YpNLETuJ0gpcTK0AygwSlA55/ytnORRTdTC96rU7arr1HruMtFQxLo+nGVw
vjZo2rAtZXP09IcG6xRwtpgrwaZbs0UfeldfawCVFIVHkUzO15ZhGlHCyn9DMuAZYcTqrgHzi62G
Wip4Nq8b1e/j8eHfSgNQwcoYeq4QPABjaavDl8sGtVa7WX4lPtYj9+wzMJBn6K3YxbHHHEuyrz0Q
A7n5c/zTcjqXATsyWoNpn21FxAaiA3JeQ4uDwJKz2fAy/9ZoZducXy6fb/VjoeVpyCZQHC2LE4BF
ZKuNery9fOWxqq0NagIKgPj/nRDOK4H8x8gogZC0eCz7xh7SrVIIimzrjmJxEt4fWUlR1z4pvTQv
bUU7SdOXori20lPnE4cCOLWv3E4048Rs9I+nq07x4jdlthjFhZK4bv26U+FvAc9tx3luz3VtZ+R2
Jrk9TCJA91VtWEjjPlZJjH7Sw4p6wRyDl3X4opfK/eVPxYzzjwMZYNZS0UbSTX7aPmwsuR9lqHsV
70niWqq6HzCwkmc/oxaPn2DbC2kFlNVLXMjkvtxoNnGVT6h9pSdsZzTw8pUTu9E/9X7YopHuBjfN
Cd0RIQumSC4XWrIJa7QW6dCa02uvL27k+Iem/ZTaaV8axWdMYHFGLrh089jIZYFqu9Y5pAb8G5BM
hYxRogOxP1/Eyq4HzKZGcxhzU7p+eTvXqd3LxwH7nYMlCP8iWVxkqbsuHqWkmr3RmnVQzTUhOfpT
jh2NcBxjcBIFifLUlUD5uqyg75ngRw2lSBTRUVU1BsbM778rNAIS/tgQrwYZrO7GlVmVhyEFJ90m
ztRq2ppUU7djin0YgA7FORDY5XiOThGtX0upqS0nKBh7cioBPMJua0kON8ZYKPvJTMy3Is9mgLvK
Sv5Umkmv72Y1SMN9PkvRPmuD6DjVrbHPW8W6GypkPz9mmnY3uhzhB3w9Jh62mQiAYeUizBxlGKmG
CcEim5007PTmVvcb4yj7SWHts6JEjVdXwn4H0FXzaTYN7Uaay1DUSxV9KS4e+1pQk0CH99VT5Uoj
WmXHY+egYnlXYSg3bUSgqKte6qzq/GJCSzF4l0YR9ah/K0uR3VZPl1VgPVMzsLGNYSKTyDwJFUBe
Y9B/Dj5KQiyBT7fSRr9mNIusNGN6Qtys1cfJQh5nVxjDNJRRylXI691f8+GqN6FjW+6EA3wsFn5U
bxOMOOezcXYlgVdOLbR8AvcJwGcAjZ3tiJt5PvZDQQ4tBKVc8/cwIhStgRutAirvo8toUZX0lSiO
D4kiB8VujIL4th517RpbVyiJqv4woDMeJtPPQQ70TVn29H93jVTGfCsrIVIGxcD9FdSRgJCwklEZ
bS3bqF/DuHUn0Xg1868fr/WjEC5Qa1kcY9Q0nL3A73c+hmOMKX4OYum2NoVU5n8awEdZXJjOfRM7
sKVJvPT/OYbKGCV0+aFzFUbLdmO+qaL1P9HxuAxLCuLENI0WsJgmejipO+hAjQwc0xB43z/TxY9H
40J16DdJnDSV4VX+LVqnDb3xRYFlxbo/yuDCcpqrWaLTwsTIJfbbGYyV7/ZOeM3gGpEMuP/7BvhH
eVxo1usiLbRhQA27vKpGR8+vUxEy159W9lEE50DifFRJ0IQSoP6CfYnhi8irPLIXvRZEWsD5jiSK
54rK6EJR7SUGh3gLXBj/OhSOjzIFvmRMXEQpSULkyo8m+EP9dQZ2YexmTgVYzS1W9L+JHuYCnXt/
oS2ymtDsw8gvgYjaYpJkznYGkEl90JVeDip/Gq2JbAKdElXF/1V+R19JkrwEBGp0oIZr5N/TRPBU
XYvCClEUQ5apgn+5bwNWHQktFDCgR3rmdOpLZoJrHQXqlr6MoQieZbVpAiIp3TJQTAPrDWdDRWZ2
jVFqKZiP0b0Y3+mzZGL7LiA8b0Z/47+QveUGoi4Ghur/UA1c40IwZ0yqOqg1IJ3BOzy0KXF71dK2
QK6e9xVa9bozNQX2jgZ/jjdmmsn/qCkoC5wyKZWvhYbd7w0GazQFYxmD8j1RU3lDskk6lUM+tLss
kwjqWmU8OWEUN5mtAZVoZ1mNdtV14NMasTLmVSA8fFJjqQC0M40tICpEFRaT21jPd60xA5JAtsoR
YSafRzfRKnJVqL121Tax2TjBbGhPuLjwJVSDYgYcYRLdG72qnKwJx3GqgpgHVcc8al1Q3dUSqfnR
goJnS8tYAlK2UnoRGJs024ym8PX/SLuy5bhxZflFjOAGLq9cmk2qW7tk2S8MW7a57yv49TepuWdE
QZzGOZ4HPzlC1QALVUBVVqYaxeqdoKv4vUophYcuEvtnCFLrkg2ND+0MFqchs5pRk58yqc/drqS5
axi9cArNFcgpVDJ0nkQB+rKxTOXSqpa0jqxhHOLvMUmqc2IKOWaRiuxZqEBXZ6EGLQnWlBAwI0+l
MP4C7UQLJYhJjb+G9SgHZaePxwY0ia2TLGMTWhlF6rVoKE5e205JZhtyNN5pQhZ3dipP0hMG48Jz
URZKj1wy5E+hOQj4iqpe+YYE7JwlliPRHVJ1UWqhj1t3jtaKZHEWM6Gnum/Cxy6nim2Ki5pZNYmX
O5FO5U1cRoIbhVQO+mkScAJCqFaXOBqW2gggp57ycjH8ZoaMpDU0Hb0x9SySj/OiL6E1VxEtvSGd
6h+0nUbFocWwJAdtxN3JklrgU2VUDYNwiMKnyhxNwxVLmZ4nbVkgP2x0jynoRWK7SMcqc6VWNVon
DbNShl9OS2ovtdi+ZOjvnLpZBHXa3GB+uBhT+fsiKeYAAr1eCZJQ7fBdTJpTm0qVamWkQUMyK4wC
KSTWEt1KlFFPXdor0Y9mmfAaCYvG+FZK03jbGbN8JeE5CPy9MmrWIsSL6uRpH6u4LkvZd20xhaM0
ZY15gAy8eb+Av0+xtGTKZSsri9iLVFV9HLqeCLY5GiE2Py/Dn3FTFLdFMRq9DYYycCYNdcVlbV8j
1YXo/yagsYnHZTKqlS6BHrE8hXfSYXHGm1WopvIkfD1fxDDG+F08oSb2Q+E9LXZ6Rx8SKSuNkSxp
Ug+xWPupP7g62G9uKzv08yvISYMR4FCfjWvejZyXfpirlRKhcF9TQCcFepuksjOMdpTwtNB2aiAf
F8ZcrCKQFYX5iABSO2VlhXezI52Uo3ndU3QzV8K8wgFxSvMgOLxhJd7nZFLFXBtC3kkEQiZyYVeG
A86DKf8yNrNFY/1QcUUTdhPtJkMwdyGhNImkK2BwV6OotAuo73p6HPPIzT9/tY95iEm3ZFK1oR+i
2Z/RRCqdKDmp3Ivq7kqIimYmRjIkjR3Qi5YCYQV3Bl+ubeMvJEl8MO3M717BqbwSMdV/xBptShuj
zOeCKE9mFrM+oeMdehjOOAuFRdxVRQBaaF78Lftx+V60CwvaGmQyeqH1ED7shbVbltxnhdV9i9z+
SjuRb1IA2fivhQMFYTJxSX12vyC47HRigiRNYeXPUR1RFrWto2DALWnO7uriN5zm8uJ2bys6IdKq
Cy8Z7KA5sCWguW/kxVfmw6Ke1EV063alRyX2FEbOZWP7l7KNNcYnW4rBdgDyDQSvBWETAFDwP4l+
74JkzoGAt5Pb41eOzb1yggQSYrSXVGnFAiGYb4L1oiDpDbIIwiA30fCYko6ZFx4VTzwQu7lJDn+A
/cYMwrs95u2btRn4U4lcBmbkLHVjl9TgXNQ/P3Jwsk1ZW/GL4MAUGQtauOipvGAKSqW6mynFz1we
HkBGIbflDWfz9k2B3w34QYzumMzmaXLT5cM6BbXyAqz6AWjpH6In9Tb90r2sVD7RTbhYGa9dshtX
zHezzAqLen3+DmhEtsVoTRgANJLD5ZXxFsbktHRUKrFd1lHf4neY+mlyELPUlg2OmZ10vX6r95Ws
K914X9sqTZeIYEPpX2q/s8AZ+qXUghgk96M7+XFQplcSTzR+L26Ax18UdU0SDeMtnm1slkMrJp2G
boIKiixy7nHFjDhhY+8DbU0wKUzK9DhpKyAlgWQ5EtJP1piVPy5/It4ymGARlpkJrnzMHky6naDy
B0zksHBpyteX+se7nA7RA01V0fyDvKHBfCAqllNXLJBMAeCTGnZ4t47pg3jAkx/639pJvY1Oi00d
xPgMc/SYBviTRb6bZ5KZiInzHG87ydfbIBOu8/Sh4FXj9kI8jq6hg67UALCEOUyLPlflSDGrXyTq
gxC2R10I3UUZB0jO1k9Erzh0FLv28C4moGfTZJmd9ZsHyYijAT26kriCnFlJHVtzd42RcChu8tr7
64//9Pk2xpjPp4tNVajQUArIDSSawK8p2MYJ5JrUGT165IoF7JpDqRidF4KEzCq5gagXpCy5UOHu
Ad7H7JgEmT3bc27hJQmABK8wtzcwhQbj3/ZYtabQDFO0KtA0o/aySnqB0nYlxgid8BQ/o+3uqAfR
it3cm3lBZDdXb02zoX9AgYtiTgVL/f8WA2q495HXu6uGo/aFHqXUKjjjr1yrjLO2YRElYjyjsREg
TNooD+Q32bkPitPsRqgdA1/7Vf4DiBfQJyIxV5pwoFE+xmj0qMJQGwbDD8fCnfvyUKvoEJVuGx3/
4LArgOMD3SUR3Os+GhLztQIUV7LfD/aIMaNaEe1JnTg5ZzdubqysqW8T/iu5kOZIToFyzSlYHyIC
pmpBjcqbDGwkNacc/jkRmOp6FhA/0YXS2L1bMkHr2zCjftI8R+kPIX3+X7fs499fw/dmMU1ijCPk
rpBo5swOI78SIXnJ2zHOItiLdl/mITipJt2HKqafKLJPJt4+ff4oH9bBXqSKLsMn6FXBzxti6Ygd
YfE15aoGrWfyYzT8aIU5PUSKaAPRjSRoHepKDjQ3UksHQGftCi6TdfnT8HaNvUJJo5aFQqGA4Kt4
6gzJxHM5e/13NpjwPpQVrbRh1PxsUq71cTwXUcTxYN6XYQ5lldfLQiMq+GQsbTJRKw+/aDMPm8Oz
whzKxMzSKQpJ6JuxlZ/EILtedZZyZ77C/FvsNKfyuvd43ZBdo2v1G3FcQkmBuaWNmRqHfUXQdFFE
S8kgAAqSfJmzfzuIdzjdxgoTPtt2btJWlCVok69yPY2noEQ7WNJd5VeH6dhQ5w98YmOPCQmp3ExU
k3UDQt4Y8k/BDvLrsgHOtrFI3GxJUUJVFsFHodvSjPY2HV/ldOEkg52nwYd9Y8HLmA5MElksevS5
V8BvbLelVXgJjisKvOf+zJfV5X0q9ioYy0YBSDviw1o6qYL0YLolxqBHV3bEY8d7xX2+CH5cIBMg
wrImyTzh4kmpL0KWDX5OxMckPNC64PjE6mOfAt+7T6hMnBCmqq66Oae+1LoS/Vk014P5KzPvWtFf
qv+dnebjulb/2eQkTY3RvpmAnq4l9dzG5C4NI05s3bkHfbTBxIt8UqolQwcB6iVyAMQlyhbgHjkq
152jvlROawPWzAvo+35v4skoi0TEVNHHdZlF3DS5JCeBaf5oc7A3Q9LD+JN8Dk0LGVK7hoH71kcb
S0OFuTAk6qPRcC6JdhPS7KaRVd432iknYwNBEo23t7wGQDYqDRJk65dB8IUjlK5em86Sn5ar6Fwf
AYJ0+mdoS4ZXtV16DecKu+v1G8NMeNJBXmRACwY0xJBxnWe7VE9lgdnSQbJIeX85Uu26/bst9nlA
2jZP5xCNiLrzxgUP1PpGUo5En5w+ussVnoOsTvfplG3MMU8CcRSoEFP0GHtE3akOLVL39khrZ1J5
7+IdDMSH78eKPguKmBSSIKwPgdqfrtf+unYqrfXtMZ4TLgpop8j70R4TrOYla0DHVgtvVeXuHg9J
DK6MwbQiVpzWC90hGI68zgNvQ5kTp5BKb0K0c32h84CZK9OD1P/qpB+XvWT3XG8+GxOvjE5AszQu
0kBp3Uj0NOMp4g7/8DyRiVeCPpEwx1ATJkr1m9o3gipIXO02/REeuxfdUw8aDtt0xR+d5S2OCShx
nqJGOGNmq5RPRXnfi2dS8i5vn2tEH32DiSWzvGhSOgOfZT68LIdVc0izO2++Ch3ASl8nZ6VSBm30
zX+hXbC63aUjx0STrlz0NhGzOOgPMyqI60xV1ligtDtRR3oSHF71mvMd2bsPhmeGSJQAo0oy6EGb
P9T0Oe7vu8Yd1ARaY4d/5ZnsFYhGBAK8YqXhCeGaoGOgxyHifTzeiuSPGSepF3SKO1RgpQdJcuQW
MyBo7R8SLwwPzespeQQPoV0//Tz+AYsd3AaQQkVeRaoIO7U4TW0mze08+7QbbLEi9sKD1OxHrY0J
xvt1oGUFPYJ+uHy3PvhWan/cvwtU5N3ZDm+0QxdDUSMRrYaXYNfQ9MkxN5aZM1FIS2iMuglN6AZK
ZnN9jOKvl51jNzhCXkIzMFUNuDPj+tIkTXIeo+MFHiIVao7aKZyv+vL7ZSu76frdCuvws6SMidDo
GDumM1AIzmhqjoqOQ5y7Ys4DD+5ntY01JoM2bSgPVQRsK6aBOugBkeP4ZbmfXgkiZOtFDo8BcP8e
uTHIeL8Q5WUjFwhdqR965CW6kqwYxcPOAceT6RF7hRNyqWZ2Y/LGKJNLhQTX44oUFLkUXXzQfs6q
X5zbI6za6VG7yhwFClNcaMQKk/3skn87DPsIoKoQF2q7Kl4HybGDupMUrCR9JhcwwP2MTEZVhVCc
9VKM/p8uG/HEGY+Go1qVv8r68bg1/uGYv6+Mya7S0iV9OMNe7ve+jtN8Dr/+VYvF2BXCV3xXqpZx
z7W7m/g2H5IJL32eybTTlnWdswOwK9aZ/Zoq9ADrL9D2dgxLttpz9NCJFrTTJU4A4LkRE2IEzOob
tYzbLYVcQTr8Vqcv08RTW9qPY6a+sn8ZKOgzSzRRJBlrEVsb5g8L5qITyrOwv4x3C8wyRiEySz3R
s0AqQJU6PCoVMI9ccvP1IH92/ncrTLSM60Vq5hgA2xRyl5BbOUJfF7rd4ltTPbUvB81/CCv/sYZW
48ekqgJMSIURt3PRQ8WsfVw9Q78GxUZlSYEZyEfcTFzFv2z18kZC+vGjUQw9QGmlB30DycwDCMkt
4Gc82pac/tV+3nlfGxMyMZ/dm3Oimn6XhFa+0LtRz1xh7m87mjmXV7T/SoWg2F/ep7CjPFHbZB0o
RIBalxUfvFtWAYzCIFC7RTcauCSrW2SnTCRn6RrHjDSXFL8bDNghOf5W6+R6HtSHTDYfLv+sy2cC
rYSPG72UKSCbSL1+Tl4LPPW0kPNG3t1icyVwhZIbgSLYRwOTVq8zLZCUqbPUiafG0tGmrhQXVVLr
8lL2Q/XGFHO+AXQey0ZFEGkPM6qTmSuDbRuXI8mGDDt68TaXpnn3yr6xyJz3eOibrAh1wV9uyM0q
Mh87oxX/nkBkv6qN8ZD1u6cCSBAAhDC/gvV83Mumy5KiVFesxOAJAIZrUmzFSc3x1N1MsLHCpHRT
DmVAZYssUL3oqBx7DCaagXjkaortut7GDuN6sbhUSd0i49Ag9PQr6Zj80pw5qE6K3SPNoU5kHi97
yN7+ATMGVJKhqQYANR/3L+7E1KSNFgVJft0ZPpEOacrZPJ4JZlGmIcmRUGd5QMWzTIO0cKeJA67f
jSTbZay/YVOUzLTapKJc4rZ81/0mD8aT4emH5Uq6lyEc3lraw3oZAt2ZPfMwQnvXrq1l5jCLbWd2
bVX3fg1+/Gpov2UtORMTNZomPEmxZmd9GYDYwusL3tDPbg19a5s53ZqazOCDjSGP/gCxRPKCSS3H
vI5/q4MVPS4uIJ0W+XnZX3YjytYmc74zYSJ6UZMVxCbaqt1BW89dUQAYgT70dgvqrMsG1zWwmX1r
j8nsbWLOTVmAgE+FLEsynAQo0E3mURJ+E65+zuqJ/2wLQeyjFwmYuwNgrkIzrJesBu4y8poCl88C
WMg+WhDTUh8wixYFFZrgs343jovVZpyOPs8IExMzKsixEKIoNCq2FvmdeCVOvy5/FZ4JJmw0dCQR
IEm9P9XdWTPORmNAYO4Pbjzvnx4sDB83axKyVpfnArq8KE4QFTsluKXu/sFKJEB1dMQhgnHSj0aU
BjIb6BlHQS1mHl6n0OGND0oVcjLx7obBBlBp0E5V347yJkD1g1GkcqyZfq0+T813M8WMMI8Oc0cC
BVrC0GaViCZigJ/131ggVREVmJzLUfNI6ut2oVasv2jp62JgwEPD4O9dFh6HmIcM2j2kG8OMW8cj
1BkWsEv4+pwey84BbMHS68QdMUef81jI94P9xhrj35MYt2nZdhjHjSB4dTONunRjghlR9aiKCR67
69XkoZH1UvWUOSoPIKnGFHhf5MMZUGBQGVZK9rPVqli8rse4OhsFUfNTU2hiDxRwnnFSxBoRP0UV
FSyUSLKi+Yn9fVLnyFSBOvPRqlkvk2HyJVK8agSJDf2SlrzS1O7rBNMff9tjPDrBbbsSTISvFbq0
ilaYP+KD5oivkk3s4kCPxj2vbrrveRubq/tv3FtpekB+ogSR05rctcSIt5Fvrnr0Rx6z4W6Q3phi
Eq6eCxPeeihZyd0pkxtLaTmsz7tHdWOAyaoDNfCc7IGHGcRvZp3Y5SRaVPyTsLMxwqTRqaqMVk7W
mgZE2tUlMIkVgof8cmzbT9YbK0zy1EHSUIKCAfDOxIqOpZMBj/iUX5XfO3/0AP6+Jo8ci5yvw4KJ
FClrEmFA13s8aIH6vbnLzijGBuFDel/dTFdVb3F9j3O+WHBRJISDkseoKuK4H/rb8UH6En1LMJFl
Y7DKVuz8Tj71d8jmT7PAieq81TKRqM2HihgCph1HVbMwCSbr3BccxxvZC/pEzSbra9Bftq/jS+vr
h9zBfc8LT32gNg5AJg5mLRXn8mfce6FuQoi5rntznIe0U4rRDIEBQe3JhE6nlPiFfB8px8t2diEZ
W0NM3Jgw+GdkNcYT8pPwQA6dl3kJ1EhFII4Th5eleKtiIseQyAK0JTS84sS7ml4R+quXvnYSr+K1
f+o2+Ym5HKnJECkGSdq1eXtKgJLNQbx1Il58TAN9slKPVxradcONQeZztaWwCGD5Mn3D+DLQ0SY8
lqjdI7YxwHymyCBDJgCDGMgt5BfDUxhi9K407US2Jf1J4+p5736pjT3mSwnp3IdhGgG+UIKMD8VX
d4WAJL+U6xyo2EN3GnzxKn5quJU9nmEm9o+SELd0SDGchljS3TWg4Ubj5XGdV4jQexdSK7Rbh/Dg
xruHfLNeJhtolChFLeL9HbXdlayEz2O3ADWe8fDi6z3s01VkY4fJByTOxaIeMTvToGkLSlvzXv3Z
uhRU/8kDD37H8RmW1qOITZno7VokLZWDSuID6ch1XFaY4V+A4caNrElTHpyR8/1YiSQjR8lN0HED
1udbzLsTAlrCEwZsL4ctzudii05xITVFqOG8VVnmdMsLxXNRqL//OyNMFKFKu+QayNmCECRBV1Uo
TTaqksSVKunpsiXO7Z19mwhNnemaFrV+rB1j7dcSClYu3RVtD7ks77IpTqR6u7tuEosWSUVZp8hm
afsSt546f/mDvw8OR0xf6GBke2slbf4+bRqSNTVETlvhGyD8VqJxyuP7wX1jgYkQspZHcOgaaGlv
lC3VXY5r9WMJVq7+GdAcXtLa9bWNPSY01MlAJympTV9UVCj6eNL4veKBWHk2mLCgF1Lbd0sbBfLs
SsWZlgd55JRx/uFV8veXYVk81CwifS7XSQCxEYjFHwHZOuY/zO/yjXAHPXAIjxv3kvInB/V989hR
dU2LIe4B5kHcssurxohdReo9xHiOmX94/rwvjrkHDq1aKjItal8cE+hmUmusX9U4qBWvTx8JDZTq
qhMzR67cy+6+G+7e7/c68+ESXD6VoZFBnSSfsuzaAAFhnS+WwZu5XP/Op7zxbofl2SwzZW7lEeTG
Yv8jl35lGARTQMUugnKt/WFgRDwZDpdXthsoNhaZigJcMhelNAz9zBSeG3BPWWnEc/vduLexwXy1
MNFSCbyNgi/16aEaRUykZH5Il1tRNO0Ylc3LS9qvW7zbY5utIMEM0RtBByZ5rjRr9BdHDt7Ycw49
wAFxYquvii0+8ofG98/33xUBk4khfQepjwT9NL9Ov0mgfBu+Tw3HE//hCLzbYFzRDBuwrojJgiPw
lA++oErukoIy71zRYKhuqPS9SJwxi5zLm3rZT1S25LUMuTCkhYZqQPtjVL5lPIzWP8St/6wLk0sf
n0KiHItFJeAp1L9WuQVCqr84iGlpL9dzMLqh1d3IvcUDH1z2TeiYMGbnOa7yoc0COn2rhGu9LZx2
vjFjn1S8R+xl70DB9aMpZenrOJ6hTog5owHlKCjitdya3fpH/jmCAG3w0UivgR59wuwg1JlnsM8c
c0DQCqgmu5Jb3LyR9NuXHWM/NAJjrQBtDepEZgPHqU+nTsCwvSkcjORl7G/nArQ4oc6x8w+n+t0Q
s30maJ1AIYNNa9zyNMYYPeoAUxy/NE/9sXZLK3yVnkWw+fi8buH+d3s3zGzpOC1LmIFMP2hApRMB
lmLaHbb08jbu33dAq4upPaiqqSITO/S5q6LehBXowYzWeJM6M4aqRleV3xgJS5s39bn74TYGmUDS
JqShkgx3LMSviVKDwPT7AKYXOv28vLLdyPFuh32fpF2a9pgIBBgthmgm8J5Y42ULnJWwjxFzAN1h
qZngMSo0K14cvLxsE/IGRnK8bGjXEzZLYXy97cWCjHih+7Rc7AavZkzudIvz74wwfp4PRTHR3ESM
aIxDmUuOSbtrU5P9y2Z20V7qZjGMW096MbZ1mGaBcKz9Q+GGt+FPoK0Oix0Cb0WvjvpPHnyIt3/r
/29eDUOojVQJoZ8wV4+a5I9ioKb3nGXtPr03y1qdZWNDLPthSs0OIy1ZipoaCLHcqmwye2wF42Ey
m0Dvonuz10AfHQ83ojnZUZ60nGDF80jm8RJPkT7XVZMHoFiUbqY8vunKpPKEJhW/lH3DecHu96c3
a2ZiRxE1mmx2uJ4CJ+WCTgtEjkNq9daKP0Gv+Cl0eRPUu18SfHeiogAyS9gBGzIYgpSpPXS5pUd1
wHCc6GsL71Oux+lTLtsYYZY1UT3Kwoga/qpfCPVscMFLHn1ZaRL+Cwz8LsBgY42Jh7qcLUtqInOa
Q/+g9L9DubI6KbSzrPOA3nWWcsGsEkS0hz8aw4Kk2X92kx2wKYgslKQRdF97ihOr+03d0gEG8qmb
rJ6Abnc4Ub/0MAjPOStrKLmwwQpz5yI01TGNpcxvw/cgUD7UP0y7OEm2hu5V6PZfOfZ2z+ZmnesH
35zNuDISOeknwxeD3hefVkBD54xufOx/DX8SqjemmChqhloKWdsW2K92pbGcMWHTZa5Rtrw1cZxU
YcJoCXJCSRhx9mqnx3ylZkfBypEsQsqCXvGuIvu3hM2ymAgqGmkzTusATOXSAm3H+hC5ph3GlnnO
MGLAF0Z4Y3q75CNMPG3DqY3UBci2xpVepzuKEZF1jrQ4rl8PGo1rK0HxluvwYXQzUPVgpuPLZbfZ
DaabNTPBdNSMLDcmjLqBj9BOy5cCEoMQS6U8bRyeHTbcgMqz7GrId0bTKTcfw+g2pyDu4Rw6TuRk
5w1SCeTmoMZEF03ALEU8War2g+Qc799/Tb3vGTtvUFDStKKCiGIqrtA4xfe1Px0F4lexC6QWJGbR
GyafV9ffX9xK1AaCV91gWbDKHhejQpJApiPetepTJxz0kTNpwzPBxBB9TGnU14Loq13oKI1s1WVs
KbyRR54VJnzUC9HjVNbiAIhYq0tvxfruz57U2vtmMZFjrBPAFfIhBoGSXSSpVfacBvv+FW9jYV3l
Jt6K6jJSYKt08Gq1J/0ltqs78HV4OrF6V7HX1h84UK95TrB/HdmYZULGLNBqoetEducKN7MzPw6/
tMmSfyY+xkH6DKQUlslVHl5363Ocet9NJkpAUUiNy45GgSKczcJvNQ7Y6x9C77sBJjzkRZuONcGq
xDvlZcFtRLAxiZEg0i/uX4LCl8PergviKQhtEDDKyW+kPZuPh8lmswbKxvBrksLJz3WsWQnhYGb2
X9UbK+ytRxzQyxlAD4Cyy3N0rIL8ALKIa+U8vSSPEXyk9wQnPvNeAvu7+W6XLVNDf68jWobV5X50
lKwis9oeN1bNkuzILsHH86TdX95Prkn2ttO0SQfxh/X2UT7GqbWSzCU2PYjQwjafS4/3wF4d4pNH
bpbIRCpg7mmRxiD8aczrkhxlOjjlcJ8vXt3dlPGvy6vbTV6gcAS1NkgkATL+eNTbqkPxrMmgr9KT
Y2+c46o5yu25mJ8v29n3ync7zDHLSDpEGgXI2ICohxSJr0VWY9wk5zxpeMthDls7GWm9mFBxK4gl
VWgOo4NqHtqx4zzUeMth3L8bCC7fc6f4kRbaVVVdkUlzKBoz/2rXWLSONA1NogoFCgd1a9PxTOrc
1hrvspF9BzcQKsw3bWR23iFV5RkQHXRhBmJhmt0TrpvUNSCXCWyOWz+l54n3ctndPqgwy7oEXjuD
7WgO0wSGetBWB5E+XBWV4RcNKOySkvOV9le2sbP+jk0s7PK2k7IRQqDgtVkBT6vcqe4uXvo8uwDs
cxWLdt1vY2/9/429NIIQaGdS9NT7U60ec3W0FLCCqZxmHc8Mc5iSpm/GxgDErsmMYA5JZ5EYSI9O
sXIy/8EwjLpZEnOimkIuu2IGK1ibOFVvWBKu6tHPMjxynHD9zZ+i3sYOc6KaFmPQNJMglmmruGe0
Tv64MhBBOUY/lMdVmkNxwVVaHbIDr4W7f995t80mlYEWwgyydN2X71Z05AK2bOk4H2lqzfdKbYtQ
kim9OjpSTmrhHAO2/UnU0gSBrmD4QogRQg0M9ZBP5h7v3RvOZnVMPklCQ6uFOcTwyAMNRgeV1NhO
3MyTb1TTWtzZ4ze0dt8R0JsmumHiHgIW2I8HQaWGHgk5qCOS5+Q6xmimcK/cg+0mSE66hxfukUIe
4JHjQnvbuTXKJGoQ59MFGnlrWWIlI4wP5Y9eB/nybCtBdSg98VvzhV+E2XPcrVVme8lQJZq6dAD9
3ZQ+vmPmAhJyS+7rAnU0UJ3Y9bc4iG7IV96jnrdc5q0hURGqBrEi+YtyH2b9F1VHkUmt7y7v6p73
bJe3/v8mpAHGbagA5gt+BE0uMTllPefk7xtA425Vc8OMGLMMSALqkg5lY+gCfh2qp6Xn5NC9YIkW
099/n1mAqFfTDCYTw2/xkphdcAUeU/3QpbV7eaN27SigJwLtMURyNdbOpJJSzgoEkYpaEbXHWLZk
4qpcsrbdDdsYWv1i80UywNVNGoOsD+A74y6/nc7ZE/oJX6eX8Rks1ZDxrn5cXtpbr4UNzmRjcl37
xmSSJFVukhwF+Hy0ZvN+6A8gFbanIZBGQO6aoFHsROPOT+16uAImSnAxQb5eZlZagNRRko02DbRv
y2sqW/0JyCdnFdySqD1TPKGI/V8ErzWlfV7tu1lmtWM4koq0qxbgTfNsBLIru+UBch7nDgkhSBPb
DAoU6dKn6or7vtn3onfbTGqv1boCbxSoi0WkIupCO+OpsbXb/Gp6BfbhbaBdESB0yvnAvJ1msnya
mGKeYmQXTZ3xQBu7up4fJw+F3SNKdbpnUihMAgLEk3rejZ2bD8wk/To32wg0HZCqIOr1IFaP4yL6
+Oh2SMRrzB5/4SxzzQAXvixbMG/jUhRnkImjsDE6KgjDQ78PEHkw+Mobg+Asja2R17HYl1GSGv6Y
Q4VlHpxRWax8djAjOg+jx1nYGiQvLYxNQgr8VSJ9unaBgRtdpc0zWwGiGYQP4NDglWp2Q5CqagpA
y3g2aEymTSaihWmsAaeaPUCHJ1F/Xl7Prjtu/j6znCqTxk7LKwhl1lBO6b+KstMbnILg7uOAbIww
iUerAeGYG+xZhMuXrwUlauIgKfu9BH89Dv533WUISG3sMQmiBOltPZkA3CpC7aSAZ4G73pN4owG7
l9mtGSZogiVC0yWhmn3jW/yoIXqVGLRFB+x+uUPDrXh86y888Yrtu/iirVkmaGrQFpLrvK59pYgw
bihY5tAcRlJfDfoIsQbhJIbQTYlLhzSQ6jYhx3vZZXZHFbY/YD2QmxzViXGDsVC8KVcxAAy+2ojY
ngoamfXqF3OQ2jwHZeIlpLPisclB0K8B9BPe6TUF9tzhrGivs0hA+6FpgPeiY8o4TDENnVEYeB2n
meDIo3hcCno7NhBIBZVF/2Uxq0ApWmvoJg4w4h986N0y40OpGBdDggPiV7+Fm/xRza0E00npQbmW
b5Sg1Sw9B6lYafO29R8+4rthxotqTGqHM+qX4DKTDoqzHImLUX4wAdU2P4rtX2s2G8y4jJ7qgy5E
XYVZ6bXPkd+0x8I3DsmBJyW/m9U3hhh3gUSeMfbQhQpI09liLdp0gIYW8Mmtxq157CaejS0mpwoK
yXM0Md9mCMwbGTPg5YN5DTFNHwoFIG+V3Pyu9H7yUjlniWznqASuMsSwPTJQF6htZSe50/bJIecV
LPeflu/rY1nZpEYqAFbDXoJK5tGAOB3CtmCLfuQ3p+V799A/hdfc+9FufoWqj4LeFF6zhPHLacmX
UooKkLA/jU4LIv/CVm8bZ8ZVsLWzAy9V7H7DjTnGMZcaOoWGGiXBnAHTZf6Qx6sh8yaIiQmEU0va
D9wbW4xvLpBWG2T1TcgCHIjQLZdKyAXd6hhJrDpfMaktYkSX3C/CPSe+rfHr06VlY5nx1KwT52hO
gGr8i8N/8CJX0S0DWLxvaIMjavfojP/8d0ZZ9eNcaeIoS1UAUr+1jv66JorQx/TXNb1p/N6rn3iI
gv17BjEUXdUwYqyw6N4Q6klyqzfzCq2EOjG4O+8H3Q0PEL4Cr3FZHWTOxu7uK4qrKlRx8Gp6O0Gb
TDiZ+qS3TYfXmuSoUwftqz+hSViJu/9jgTkOC6QH53JqZz/ugnb+HenHnj5yPtR6x/vkHRsbzBmQ
SB2qZj4L/vwS38qY4zDd0Qb9lYIO9H/BsLqb0TfmmGMwi2E6ZGtGz1oLF8LlEB31A+joHuhXcs6f
wey1jgfy6Hh5Vpkj0MdotpvRQP26rK0y9EYyWCPPyL4Hvq+NrW8WSoqMkEvEjyHf0lUeEXonkkVH
zryWRFaS65acQ72uFZ/LZLaUHigJyjl4HKdka53LQvIJ/5JAgoo0JlYz/U8oHDZOyWoPxhn0SRuz
wbO9fhxVv0mfSHXgOCXne7HFqlA1plIJhTwIZ8s41/7ql5kHvFXzmkCJZyX0C6//iLNpu7J1bzcH
GoPoUYOBdAmU3g4u2M58hMW2sPpAs+ip9dIzqjCcle5mvI3PMFfANuzEsjXFVUN4WsUaDoBD6W7n
CF5xiIAbcniauLytZWJKDaroLlYw1j9rxzz0auGFmn9Sy9ysiQkpBZmMLpzkxp/n2m1BWJLB+zn7
xglbLLP31IlQLe0T+Y1/R3RzZ7wqr3pXRkKLDjxtGN6hYsJHQRW9SYgo+4b5kOlPhCcJs+75hRjM
1ksK0K0n/0faly3HjWPbfhEjOILgK8lkJlMppWbJemHYsovzPPPr74LqnhINsRNd7oiOflGUdwLc
E/awVlQ0pr+kg1dUBym+C5HYkUngHLbzfoLSKVBRLBkgH79reFZ2UTNUZniMTvEzPv5Hnw5IctOu
dGNxw2ezDrQSxz39TczhKwtVGEUqm4WbDsu+P2EkCE8aUalkW60/T8bZbqAkVdCiLX1UJAjSzpLh
VrG0F2jdpiIAvwQtfAMU2TqnCKHeVaqpoyPI8tP6e2vHu8DV3eKvAh2exoFX2gkkbur5p0SD6/CM
2DrQZoOxBXksViIj3rNJHQYUS++F+bfgfAZXcMpDa87bAlnbcp6PKsiXWLEmdlC8K23Vw0SSkChx
c8KF9a+gjuCZJPw7IykDvcQ6tAJDbr+rH0sjubOgCho4+jm6YfRWmP0A6NHoCKvAm0qzks2ZQ9FN
MsNDioHSkd4sQA2bXqybdD84tb9co5vkWQCwvPxBmYZ8MfWVSM4k4r62glgFFAkmNX1AMPjGXtmh
1+pfFrOdi6zkcPZglp1FtQWUTDowofHm9oLb5sAaZcBDA1qrfn9Znugm2d9XoRNcLOlU5P3kI2Ar
xqmbz0YvmoXaNoVPTeEjVzrUbR8Plj+8L+8M3jTfk9PUfCAYx57Q8jYj8+oGuSiGJpqU5A0x/OwE
1stdDXFy4dQuSz+afQoUIfd/u0MuNa7bUB/zGYlVBpBk2Qmr67g6XBaxrRZU1cGGIevg6+XUYsjG
ulFYADDO9ffBBw2qU6FxS+3lOfxvejzskr6oO7VUi6KxBEp3zn3JgaoEsYKB6PCv5lV5Z2ueyOSu
g8fpfjqad6qHvTcvdkVPs80ZR9TyZOy96YAZ43dMm7HrQjUDJPropN/HXfMNvRYnxM6dHbU2m4IO
nFZUzdsy7bVM7vtZNIkLxm3rl5FD9/TI3rzDj3jHeCSHI7XxEHhVMeMQHaNr0Qb0Zo1tLZyLTLnW
jE0XyBSvXxbXgbOItri17/Yiz7IVIj4FqfymKRAsB7kyS8sPddk2lSet/HVZR7dUhoCL02SQ+Sry
8d9diZSTKqxDRHITqXDeZm6iXPfNvuuBND0KmhNbbmsti3MpctamSquqjZ9oJ/BiGtWzJVr5FIng
3IgkjySLaDT7YXCrV09EeZaGx8s3tv1JPm+MU7xsUQtjmAA7F9TvAVbEFV00XLuVyBEQbGJ6jbEj
fpjbyr0vcRLmXQ/gV/loYawFbNtOZxsorOTnZH/5MJv3tRLFff6S0EQKJgqgBwyVVCO60YX+MA2m
qBW75d7XR+I+PRCQpLQimIXvj/pRso0DQ7AgNn3/e/ReRPIiOhanBlOh9UQfcjRCgVYVeqH0kwbf
Lt/cpuGsbo5Tg2SSVKlvAKpZKL/U4XtneUM1OrIBilKwhVyWtenrVrI4dzNPREVZEcQPTfmYVq3d
JycD7F5p7snzuxQlTlAKwv+mkn9K5IsrgVprZiQ32dFcbmPrWTb/oNW00ge+cIJOmamMBggz1QaT
B4GB7ZL5qtKI4CNtRuC1HC7n1AJtKrslxbrybtwlla081k7gqg+TU2Olfldc5z8uf6qtx+VaIJdx
pm1Cx3GCWsCx2oVyGya3qto5qQgcQ/SB2N9XPkKx0kkzEmPylfZgxXfF+Hj5HJsdifVBOM9gluWg
JEve+HGbKOdGjVLPkkvTs5Qs3WddHtiYEEbIJUBYSGYdbdAkHu0ywr02y2jtFCNvdqkehNeBEWcC
9dns5a1/HedPslJplQIwbkgX8xs2P6McAr+5kp5qoFYD5fSuP9RXs8BZbpo8pokNEGvKAJDj0qsp
GrIllyqQ6xW/esxejcW3RNXAxmXHauYI7n8r/wbn8T/CuMdhmRNzMtBy9htX8YhT75sX9ZZBgrH6
+iQk8th0MStxnKG0Jnhy1Rb6ZD0wFOvEo1gvlZzwbblvfrDV+9BBb3SfvGXDjuwEZ92MDivhnNHI
U0cwM1qkHxyJbEw1vyZu6+Y+wWBssBMxtIjOytlO3wG8R4kwxaKmQPT3VO1aA3cCBnRQWqXGPehv
BOfbNNbV+ThbyiXQoYPgKTsq534n74yT8iMB19/Tsrf2yRX2sYtfwvFfFn/4t8BafzgL6dVJKcta
A6HAKb5fTpVXTnZQOIwxhX3M4YleScdpH7uZE3wXnFf0PbnwG8pxaJAacPwgPO/cCc8Q42U4zOfk
OcRSZLEXVVI2w/3qfrlYnOvJkOf5gmd+2jK4jRns5zR9UWvRmKLoQzLNWntd09SDiiFpS/p9bp6y
/HD55gQH4etPeR3KwVBl4bE3K3ssC1vOvUxU798WAqAybFJ9sG//fgiq0rQ3FHD2AIINi0ZXpvYW
jYL8QSSDM7GFBn1RgSLhOIVulN8F7T5pBQt9IhHs76tvQapiKaI5xkZR2J9jBajzYfqcUs37k0/y
eVucHcVtT0uNRuDjKW4bTKEW32ZF5Os3jwKUE42CEB1JP3cUtaLNUveAgB886SFdHLbePwFKtmrs
8iTj1d7eygeRhxAJ5Q7WYG116C0IXfT7tP+Wlucgubt8d5vmsjoX5wcUMJZJQw5NM7TWlroFL1jB
12E/8ouXW0ngLb/PDDJadPYt4qvmrZk+ZI1qp3rjXj7JdjrEdskUYNJYJl/LDxptMeJ5wUblg/YK
zNg3oBpbuU1+xifjmBymXxk4CR5E2eRmC4GsxHKRUaqzuE9ikOx2XuXDh1+H191R2cueinWDQgTK
tF3IWYnjzHZGzJDMhQFEn4x3ehz3+bWSOLob++Z+dkFsN7+YPy/f7OYXNKiMDU6VUrD2/W7GEyBQ
ki6vUcdptF2VnAEX4jbNTSty3ZvqvpLD5VNykVTFGBF0u/t8Z46BrdWNM8WC02wnpisxXB4VmX0E
GBk0YeLMVnCF2Nhw9dv5J9gxdKA7IDlF4S+6psKx8s18cSWY0xRrmpWoz4CyKu+Lk+GxjVxjZ96x
zWbpj0ZlkZn+89E4PYnS2op1rDb73fI+osyXC9mlP16YXyx7JYLziUklk7gjgeUvD8mJkZz31+1z
8xjeE+z5YAbyLL8P1MHUXrEDE5q4pinSS/b3VXgZLInGutwycPnBNbz4Xt+BChHDZtI9q0ozdIcR
ENW3l61hU0uJomOiRlYx6cJZgxzORj8aHYCvpMcFjy1swouGhUQiOEPQk1IqjQH0hH3b2bXhgg/L
JvkfPdBWB+HsIBnKagacfXbsUbSwi8cWb7ThwEqz0ptdg6W+2rt/MpBIVjI5E6BjlFUYsbb8uo5e
Aat4p85wXQUGC9LRvvydNrPrlSjeAEKzBo0wHCXWY3xjqT1SzN5s9icTHOhhv7PKWJQksF//xSBW
IjmDMOJck4KIdZN7R1Fs9krD0MvNeNuGO9krdvOVaMRGpCmcCZhREKjD3Gu+PL9hqkYy7vL51+V7
3LSy1aG4DKEogyjCnlnrk8RyBl2zcwqw/ixx0mASXCD7JJfuj0sVDHNUB80AJkJOcvVBmpcodNDQ
GESNJdGRuDeCNeu0iVXIGdvkoYkkgIiWyqtlaa6ZZoK6qkAWX5GoMy3XgYuQHePImVQnDBN7UPZJ
Kaqnbuchn9+J7xv305gWWg20ZjbVOL5NGHVy3ofdfILevUiCICo6Fec7dJD4LuMQISXIFs0bxnje
zaqqO4pl3QypMQoUY7tIuDocs7yVqydLXxdhaCQoP8gOpoLcfASz6N9TQZHhtj/+5+vk3IdBpKTu
kyw9dvo7wRpwXzjwJZHm5iGeZOAjNEC10NgB+mbDv7U4DfOTCgVMmQJWGJ3fcklpi7kUBe8ZMigY
M9CX7qqLyJtmJk9yOem7y/b9pdTCSeM+ZaVOWVebAKAD41to1wv2kLX6pglPlYysYWx+ZZZyznRF
4J6/aBATCyg2wKFTBTU05tlWX7QnqAF0KbBnh9rts8QGJEPTv9XJ4+XTfTULJgdbkZqFpisI7bjv
qJAxtYIgY43PwTyw/dzhYFyPszdikOK/GPFhv/s3H/Yhj5HsID2gmH35/VxKTeMkNwG7Mt9JD1iD
wXx/vSe30x1WWH0J/cfiSfq3TTtOJOc25wk95U7DFyxANzubll0AEnwJ/v2IGZODrWoAIpnY5eGH
0RMzyCKlgduU94pnYnqJnnq3Atwno0sW+Wj2Xb7c40oYd4/UrIg6LShQ1TN2erDT2hcCDRRJ4K7N
AniergfghwHnR1k8ERGQ6NcJd+6+uDATRUFqRRrYMRJQVXxsBjnhdX4Cv9NBtAWxreaf18WPl3dL
FUddHaXHyUMEcLKHAbXo0dM9QKyhaur/iVWtxHEZakw1LArIUIW/eZ3Qky5sC/hCH1tPv0SUEV8f
vb/fJOF8lGaEXaEEOaPOVrzI0Q6JS11zx3h8Glu/knwRc8qmFa/Ox8WbGpMDMnYy8LRQWztXDmQk
TtA8CG5x0wfCA6K1b8gG/v93X2Gao54pBYrOIdAKppNyGK7oYxPa4Ql9VzvAqhOWrSsbY9GXBW9q
PtEIxkAsirD8xSeWWhCXA/W17pgvr+n8fPnf/xqu2fdaCeCce2gtOUp/wIXHUu9O3wG36Elq7Zq9
rnfzAWRP/76ezUlkV70KJ2MtZ5aVhGgnewWmo+u9eUNO1W50ZfRiDF/IRMM07ot7Wp2Qc096HOQN
+q/5UQ9AWK8dIre6oueeAVtkIDcTLaiJvhinKXOsVmbdIYsMZuzDvU6j6l7+ZCIBnK+Su7qgcgNM
YjIPV8TKbys1EMwDCUTwlfMoRiGwXzDZbQ37fHrVh1ag1v9B7bAmBZIPFRMznJugPdZcq8LECur1
jG2KQ4EYFTuA1U39CZ9FckWzP+wrf9WCT4Gcm6AxAHFoCyZKrfYr9X5OfpQYHjaMK01URWUf+JIk
drkr/e6jJCZBjypq0NI43o31bNxVjdEfMF81eNZIp9uSaFicn9RUFd3rZopIPo/JmXOp9MqAaYb8
2LlsxTXdRdRm3OasUzW6yBJRv5JPjTMe5r0o1Gx64pVszrDDcFlIoDBG0fZHkFwFwIOcBNFs0w2v
RHC23A7TgMUidKqt1AutqyG7pvpOi0T5k0gMZ8M0VBaSG1h4y+K3XrmOE9ldOlABi8hNtu3s82tx
ppzIUtnOCZh46+HcpAdVlFIL/n3ejvPMSPNIC/F6nvC5I+ytCh9fzG4uaDs/dl2VRMazHPEDvSkZ
eBuYgp6uLGfKQHrNUJGSO9GU1deq8EcA+efWDM53EKlQzDwjky89zPvBC+8ZClTkSk58Ii5cCKMp
H19EHZ7tHPFT9wzOgyCLAv1MBSimyUtuCzamCFwI1Y52livC9xNYscG5EHmstYzk+G6SAgwA7aW2
HuIB9mw+heZdQTCiRETgsZuqYsoMXwd9GYvPSgEHWaXhEmC3RsINau+zKYgp23nvSgKfiAKOLM50
bQKn3oI3CZtZq3bm/r9b1tu04JUwTkcKUy7Yuh5oM8noULqzANKlgzBQhLO26fNMzWKThZap8VCa
i1IHi97Vgd83mT0gTibhXVI6lyP+f7g6E3pPLM2AmN9DypKooI4ySlQ4PsZX4p3+rbrCw9HRPext
iCDmN7XP/JTG3d1AtRrV34Yx6HXYY073qc/m/IVbryI5nEHlhlH0kqFFR+3MtjW0zm5elPsqsiNP
f1SOeBABQqfvQBiQgAfOV3zBrW4G6tU5OSubsStD8xg5/ehMrualAAutn9qn8lfV2dVBOTI0+CIE
145LUXYUfNNte/u8ZC5QZ50lpTSOkqNaPivSaytivdlWzM9/nwvGo2bAWckYfhj7p8Q4J919UXmX
L1AkggvGNZmWbLJgY2Nt2mMqu2N1F4FX6rKUbUv+PAgfi9UhLZOiAMVTk+xUuiutn2MMY1YPl+V8
7ZGxsLJSB6auq7wNJDCTlFgY2hrwLu9eo5N8nHfEMX9oCbaIggfZje7bMwORrZzYFbUHPjzFl0D6
KZ6vPo+dPsVpAIzw4hT/1eKlooODJkHDc7zNMf4fn+BgokO1x5Osci8fffNDgtfcsoAjouN5+/vJ
Y8WqxqrEPDElV0N7NRmeVAoKX9t1ATxiTctgY3gWd7uJbCZaJyf5kV4vXnDM3NKxnAb7G7LHhuHE
rHubCf8/Ai2+Fa6109DrM5bDJfOc6D9BIme3xbeq+pXTu8vXt2XKBOBxjDwOmyn8PmczFUquGyGS
Uoa1YnXZaA+iKv7m/a2FcPfXLJMS9CDj9PVrtv7YM+69q/lb7Y4eY1Jtr0TucUspVgL55mma0Gbq
Qwm99/qUSbfd4MciH6iwH83r/FoGF9fiyNBCpcfTPH2W9+SmAf6/6pgoGXU/qh24Dh4ISitAP3BT
T5hFsih2STYX5TTQpgxprv1dqErei3N1Rc7SHhkrZuqEhBii2+RiHa3CyMixsnFUTD+SXCt47ef3
/0kNeSwgOVWbtImDGVasXvfZcIxHoRVvhcz1B2PHXPnIalhCFVSjbC5CepB3/T6jNriXmhdQoP+F
UaEPW5a+0ftkXwr882bav5bNRbR5JjDpCsQD8n6esaWk7wDGtY+PkVsclD15X3bLUyhMxUUfjgty
mhUZk6Vj8rMtIrusTqOOlF94ryJl5IJcAj5VA3XHv+lSWNMscs2bZS/t8ZK50gRjEUKz43zJnI+m
nsZExsJV+2zYmL36yVb4F9asM1z5W7XT9mCrk47dXgOYuehDbl+pTg1FB/XZl7GMuipnddSyBbgB
ssNWV/vaRg8UOzOhZOc+qztGT1Z/LepTbHsbTGSyF45s8SgrjTYkS1rW4fH/8lpWdFcPQs/CvNYX
z8JSCaCfUNPia1tak/TDEodgsHUHzOsWLubcbhjNuxg1avNIeH0ooFPDTfI7il3cNGSeWW0TdAGz
vp/kzsnKyW1CLyn9QXm0gL132c1sJipEJxiwVEysKfK9Jay+pXkvAXITbMYOgCD1XVsjZS9+hL/C
68FJvkeHZr+AF0K3pVvRVMqm7qyEc+YoDdRMIiVFPbyw8F6IJeVIlTx7AnBeLBgHEInibFIjgVHk
qrX4WknviRJa9mQEXpalInPcylSIbmFKWNF1pBGcOWbzABYaGoQowSseQ/8ZrpqX5KV5KQ4m8BnR
WgCoKP53FpXGN7XnUzC/l2ROuVkEVYfHa/6wZOO51jtgTIOYYTQPUiv9KvDuUetGoECb6RJjIzQU
jCmio/x7DFlQBo3GFsW1ocXgTds6pBfcqLp5sJUILqElZgJ81gmvcg0UTW9SXqaSXYVa8NgPWV1j
trkof9GhjL1ZKc33frKoWyxmAzLLLKM7dYmBm1tFfdA7Rd2AAimiIbx/ZjTGC2n1BRwLo3Y30li+
RW85PdTpEmhOZARS6QaodRNPLo3urdCofqaatLS6XSltuHikKqNdmPWSaECM3dkXl7M6MNPlVVye
8jheTA27ysHbuIsP9R4HOgxHDEPs1EPoiWLxpmmsxHGhGBmvYYHQevK1yTOGo4GCPRVYn+gTcoY+
FFUUG4HMihAfYGpggpL2zV5YhNiMvGiAWQpAY6nCl0jBcA9y9gXrKy36sZiL3MdPE7YePEBGMDQW
UZlts/FBDPTyTBkkSgb/WJgMueuzNo5As5WVNjnmO9acbz3j7m8gExEE+AcC8lfV+BTIeZcubArd
jKQIlMUaVp9kR91XfuZIV3+zHQBQ7X5BIVNykG68sd/AsBRTT9gY3r7of34H/54Yx3aswhDof4MX
7NkKVvy03Iwe8Zrr/koEm799zaCMRXahATSc5/xtWjJkZaoFKDYWPktUhwMg0A+LI+3Vq+zaEjxv
t4oUGDD9Rxw7/Mr+5JIW6ZgSDCjo5MfY5navjM+BhM0ryxDVUdnU6pcPupLF+U/0d/oxLGEZi3LK
CkeZb8LoQaL7yPIUDF+UuuJUlWgCY9PiV0I5jxpiVw9rFSrzqMANru+X8l0F5LMgtdjUEVNWNEbW
DGYizujloi3wJisMv7KCQ1Y1Rzn8a+qDXd3XN+0wO416zmp0VUOvJyBdkBdH8AM2Y9PqB3Ax3wRT
7kQrrMFUr8F1CVoCdM5us8AxkCPf1V5xPSfO8O2y0G2ZyBdloCTLMs8TnQ+1RuM2AFuu+UqWye5E
icymAKzDmJRSlZUofldOrY2tWTVgeTHok6l5xo7p5RNstkbISgIXfhJq6MkS1glmTBiDH4Ayrlju
wtYqRE3G7WfgShYXe4BRZ0lKi60xeb+gUKe5PfJMbFX0XnuaXfUk28XeehSVyLbvEJV3PFsIBv04
A1fVBcCzYPLxSR7ZS/2jFbKvb7oQbJEBB0oGWTjP4T0ZkjJlajP7i2XrR801XqYrQPF9A782mFaj
Xe1VTga+1cufbtOuV1I53VjCZIrHbEAKWGuepc9ndRrtUf8jDTFV6AH2b1SNUs5ptaBbpX02LT4A
SrXJOMzaaPdNbavSlQx09fi61P2W/ugB7Xn5gFsfDg8xRFzNsIBGyammjLJnlTQMTCg7tvm5E0KU
bt3gWgCnj3kZaiH4CtEWTL3qtLhoAbmBC8KdCWVif3QNp9kHu0mQ4m4GOBPcuzJRcQR0Kn436hq0
XFZRxzEes2Sn37EGynToDsn8AYiW/ntsC1THUZ1WFV2V8dQknGtWaN/lcVovPpkwuTg+dt13mgj2
HDeLnGsh3KHkMs8nupjYOcCu3vP8XLiLjTrnX9Fz9mwe1YPlmo+X1WPz61FEYRQETBBScNkRkBqV
is6h7FMDfLwaHrIV0PD/bN7FBDawJstAE8Lb5/fPtWiRnhczGDkM9LoAWv+N3FroVytHBsjUvsTy
n6j9Sh6nlV3bRr0UqpJvmsk1lu3OpiT0xFvRen0mTiX6fJxkwmz674yu3M/JTvbBCYYCzjQ68cvl
T7VpyasjccpBk3RK2hyD7DTFiNACOuNUq4TzDCIpnEIoSBynOIJCAIyoscldeEiPuaP+XO46sAm3
Z/lFmBlvPd5W98i33vV5ljCZpFK/mwrsuky2PiiHsFNPMPwDjczatorJIWXy10jSPZ2yuwqwtzYN
SOv9T1fMj7MbiHGlkUe531XUsYoSrlqgl9t+6/Mr8oG0z7DIsUjjgk008E/j+VM6khN48WnaGc5/
MeS9VYxbXy4XeAaa9UqnjQzbguGuDYdq17uaAxYcV1T424rga1FMtVaPgM6sFBN5/+LTfgH37q3e
Dnaq3FiimYOvuIPMF6/ukHMmUkSKIZsnCqjD4b1p/OaEdQ57Osi3Vmovhm0ZdnQPQuNd4QinYARG
TzjHYmhKK4XzqH3M9+a7xOslO0CuFzpYHDyXohbRpn9eHZXzMcBj1drAgo8Zl327RI4yOVEnEgIe
KXwa/k21vlHOt6hRbVZ6Fmt+UFTldBt2fXAY45QSrx9Meuwq2cTrQ0bZiCwdvWkytX/S5jl5GYtM
zndaSyLASjVF/xImnY5R+6JLr8spMBM7KYxUOWSpEr1P+WQkh1oaq6M0NDJxpHQJbalYrmeD0JOs
De3sKCWWa3aDnmk3Y60W9xGw/EabYNNkcZa4DK6sMQfUNJHkDG3TSolDewKF4XsKpXlv5zkwHGse
85MldckhIu0Q2LUyNCa6FnLwLndBr9jSnMnHKcuTRyNaZlClx2V+C8dS6Y5ZLTnZJXKD/65RjOUh
nAeMqC80emmDJpq9BVCGqQe6v661NSktgQgvNcqrSWciOwEAveyAVhWreynxa9hJDd2NMh120lLI
P8sYUh1Dq5ZfKnhVbga9am7jYQAf1oKxxZMBgiEFPFG5+m50qV4dqt6UMZNcqskTJWETuLUe6T8R
X8OrOSsjlPWGiWYO2gnFW1tTpXQjtQRxyrzowADHWL8XdxlKt5ra65VtWNloOo1BFBRyUwIqNpAa
zY3Tk666NkPU8kGVnOWTnWVKBSeRZsXe0Ki63IeLZU3nKDBG3Y/TSa1d1YS37tW8MUA/kygvUz1n
sdslZFicEufaFYWeNLuSGEkNb1ACF5RWeXjVFnLvjVN6Mqc09nu50zM3btqlsmeMgT9plSK1TkEN
C5SNWFZ/yGo9PAyRlD1IJfJru5mkqboO4j4aAMs9YeI8D1uK5VPAXSCCDM13a0FLwO6AP7ercmPZ
G3ocNkeJhGDQ7IMilmzgbpTUxRSqTux0HMu3IBjrwI1SRRm9uAiVO3nBcK6tJKm2OJHW5u5YRkbj
5HKdt7uxquLUxo6J8aLPKZaxL0chkc1zIRgtFZRelx4hQso8WuG9n3SHKBXNkopCEc9AiBePhRmZ
HntNr8prfMi8FLRhrZs+WvsOoUgEnyrILHgGc5oY84LgZ/lj9qstnwLzcPnamI/66sNM5OYyOgkq
/yIgbZ1JYawtfqy/mtl5Sd6G7ioElEcDWr5KFjrN7c/0KY/7THLY6sk8RLLf5GfzDMZ5N94lbnMV
mOfQzz9gfsm9iDNr+4lg/SOVT5asmpalNskLYIzL2un8/Bg/pc74rpjgWyZYhDZ+WqIx3c2aA0ZX
/u9q+bxItUp9qcNKQ+ppx6NL71iNo0QFU/WXO8OwMZoDb7ELhZC7m5WVtWQWjlc5RQ+Ojxh77Jpv
gqclcrBo6HcgtdN28pWoL7uln1SWUf1i+3egofhd1JJpQ9wQ1DAzzcS03WhiobFIWveylm5pzVoK
lyRFuRYOWLFZfEnK8fo/RCVCJHH+NyHsR6xubQniwhx7MMVS5c7oj0THRoslyJU/yAJ4e1ufhMuE
FnMEeFGJkugEcGtGMUNvFZAsMvJvMKsFtat7+kFyDZ+hbikYK7Fc4/HyObdMfv0TuOxISawR2YG6
+Mk02ZP5tMj3dKrsfnyJzeta+FARaQiXJdVRW01Nj2QMBLz76BHs6gDW6ez2VTkCmhlLG6KOPfv9
l66YczGtFSXLnGDzNOpmR62QK9UPQXbCKr0zBwLF3ByyXV0m71mk0cJ8IAM8UPfdSd1hTMDF4Cu2
1phhi7znZltmLY0bfSpMdQIEHu7SAu80pp6a0/isAXhvOhDfvAYNW+zkT+k+8DrAnHTYLpOvwAuI
7qEr6l0ID875GJDBBCpK7yD3dnoMgQBK/FBcvVv7D3AxQZASCuO8TNbN8jKNJoYjGlBiDPdT8bOn
jd3Ob8F4kAygGqGfiul2Olm2nIqorwQazDOwLkoeKnqOMayFqIe2A+iDLlr/EYngfI8eRqEass6T
rH5b9CtViIMtMHr+BdZKUhJNPfQUdbKqum5Uh7RHAtzkxG/G/QIQl6V2DHSt5fYIVjjAEdtavyPR
vUpf5ofLDkjgzfmqYJ6GZjlgKMtX2+/zdFdYLzXZXxYh1BjO6wDySqslOmkoM4UHMI6ew6f5zPZX
Ee2vS9HqhVAc53OKXA9zY0DlDC7ulhGpELC2BDZImvd/QP2AR9nKC/ApaJhrYzvXTXqcy13R/lVb
36p/T/zAyeA8zbiMaV9NH2U6tmdXXlcvTYJu798wJ2hoWQdRVXWrErI+FudRikCS6rSfF3+qR1sC
FraKV5IWeq1oaFugfybnTSpCqyA3KejYq+dhubeq50XEtMC+94UYxKMSFDTJM1R2EGPbxAUryDkM
agejM0+RBLr7cdoP5vQ8ktq/rPaik3FuZImMuNUMWFYWPcmtl2K5OS4FMkQpjMmlMC320Jea1dtB
9nQvPTD4Ss2enSqwdeBC5Q7x2WCC6s0AHbphc++SK3rsCUK8yaUwjVorUkRhbiUgfkmK3aP4elZ+
6SgPBr8uX+lmGr9WS86TGF3XmChag6LvTWncBedzQpCggHznSM5mBKa++UG+Kq5FqA+CkGByLiU0
ZpL0MV5K6UTcZbAOcd4LvOSmxSno8KJ/iB4Nv4aXGVSfItqlR1OyHOwk3RZZZiOFP6T6+Cc+fyWK
N+5aVvUC4wDo190Umt0pj4sIovsrQCDzWcBUgRi07ejHgNc6gV+aeVQT5Nb4Uq/JLUEfXnLYXM4t
Jn0xpY1WkOGI3pabJvcplJ9QMYxgbtQAA9QY4rD1eHnIAwAEa8KO4dYAx+pw/DZXqmadFsxYhchO
nQ88Bq87sElU/Uq087w56AvGDLzl0N4C2CKn8NpYtzUGzwDlSlzzwTjPf4UHdpcowaF4t7eeyHvy
DMJ7LGBIwsnp//ARP6Vzaq/FkkTQhIqw8gEWErBwJp60g0PZg7IDjEPRLnOE4MebdqAZMlHQq9c0
fu5HxiSFShe5OA6F5pTakZSerO5JR21L/UvKilMY3oeALm/DfaJd1ephmR8p4HsHEQ7SpjKtfghn
JXXTqtGMaUI/pQ9BcoMobEvC/WHRabnwV6pqgMUpcB4lRjq7ejg256HoA0epOvm8yNIsWoze9Nar
UzFPt7LLcBxnKW6wKUTudONBm6/V1i9UcH/eXXbV27dHgQ2KNV8g53OqM6NyTlqtiY99eTOWki1b
xyhVnctCtuMBhjD/vxTKDHV1miSihapm4FCtd5lPbpRz4evoaJBv+q36CExE4MAlbyJCis1gsBLK
pWPoYc5TuySLn7WGLWmy3YmqH5tFI0zI/HMuTveUSQ/UCCWrD+4yxjXUeovDel6VI3Ixm1tza1mc
CspdVRoV0OOxxIkU1i936D3tU7vwTQ+TtsNBt+veQZdD2ZtYJ6g7W9iR2jQCTE1rGvQE41PcaaUG
lH0pm5+imRveJLeWB94aDynTKVZt6alHHUY+9FeiHHdTRQEtSSw2xQmEyd+VJ20iUNOifeJb80NS
P2DTAR0W0fTKphDG12Yapg6mVk5Is1QolkUWkJ+LsxLt67S0zUEwPLz5nlzJ4BQSXa7OCMwq8AsL
xHBxbBf1Q1PFwMZwTeNVK58EVsc04ktCvZLHfa94poMZyEl8tA5JbDd+jlILhoLe8hOQLLEjIapr
iu6Q09Clg7h+oNFx0NAVUWU7wXqNLBhX3n42rk7FecYshBAidzFg72YAb+TH8I26mW2iioIxJ5HZ
bZ/JUhQAprGUj8uaMe5khdqA5UYjDN+LiDrpiF76JEJQ36y2o9X0jxwugWgNc9K1FtWaILVBps1A
kx3wWsue8Zb7AdBix4Mq7wQKwhTgi4IQFcjQoCaWMeL0u2XpqhLLeYXNPH2f3jP3hVKYj/Efm71P
qCAIbN7kShiv/WUVa9WIyflSPjSxR6YHNRc8s7bjzEoGp/GhZmY1ATwKG2vqSpvNIbDF3g6B+iY/
jaVNXxtbtrP/R9qVLceNK8svYgQJ7q9cmmxKrdZmy54Xhi17uO87v/4mNOeM2BBP447Gr45QNcBC
oVCVlXnCi/Jf7iXr/BDqVcEHvaB4QoeZG6+bLEgX27RTot3x3sq7oWSzUOYQKEkhjv1qRkEW3oUT
OqD3k3ByRy+cH6+vi2eIftXNza2uc19HIhTsxYC0P+Iqw5T+T8OEiA8Gtnmfj+eP9ALaGIMwS9+p
GsiLRfAEyhgRwKezDAAuAJYHUdG//WTM2S6lNJwWI46hXi9+HUC/ACgCKBDfqsDO+v36RvLcnzng
EL+r6lQDcneJn0LjPGb388R5mnLdn0nm8mIR5BEEsQHUzb/VzzQ4zjfKPSgJ35bVHPpTe9I4HrIL
ksFb+D9RBLi7y68mhNNYzSXG1Dp3duZje4ztEkgjfLrB6Y5gdjhN0HNN/+A99nfTkY1dJqAoZtpq
VYQ314AWRSFoNskGaxjvQ4U3CLB7kdJZErpGQ2Nx3bk6FUKywlFAVvCMlyReV/OjBLYO5QDoz4l3
j/6PHX23xxw6s6yVQpAG8Si9jrf9c/sUn8ufWgwxNQnxpDlThDLkSF54wxz7hx1zlJKCZAtyAZdf
skvU+C9CrXx90cr7ahKtsfMTM7PVBjSo/cw5gftn4t0eE67VsFVJX6qoA2ihpeqF1RmLJYwcsOvu
qigkWleQ2ckGcyogptXjGYAZqrx6jnKXFF42noHsstL5SzXxCNd2H27v1tg7Va9LsYnkEplWP1lF
emNmf0bqrZB4pni4HlF2YRXGxhTzuZRsSHWzAawCeqrEo3Paq5940/0YULRr6nLj8+452Bhkvpec
Q2dY6cQYUOjhRw3S2NJvXfrgeSNnOnLboHQBH/KTjT3mTsXIrTlKBNd5m0+vdZ9YaIA4mQ7Ichce
IEhyAHzsGPaaG0vNrR6nvFRzN8Js7DO3bD2UMclFsEOpT5qnBSI0clMHnDlHQH08OjFaHaYbHtp3
91BsjDKHX2mmrloXNTxGeMm1nmKcOx78m7cu+v+bezZbKiDlwDtxrNL6vm3yH8A4WXL7k6wRZ1xr
/4W8WQ1zxxYoJqQEc3hHM3JoUyR0TLtc0FOSQXT0GeDP9kAwd6zQTFIkSTgQKd6Iad5ZI4+NfT80
b9bDBBMyqaER5ii1ARUd3bVHKpShPyapIz90t1S2NbTJXWkj4Tz+q9OusNcsUYQRk9IoPIO02Vnc
0sGgrGBLHu2ZtQ+lx7te96uKFBJjYmaTiAbjiF2niHEuresxPg6uWlmYervJEDEt5Rye16/0lYBG
+crDANFD9fHQv5tlnHMZxLQze2gwmUuIqeXZ4o2B/Y+4+W6B8UlpCtOKSm+9EaejDX9oTqar4AUp
OiiWBv96Ixm3LCq5z3sDPiM9LfYbo8yL+J0isXtMHBGn9jCUYPocd9ndRoNC1GRMARkis42lMUYY
jMWAXe/EzxiWsaUbSGE7NQiCF2c9lSceYcB+jwt1IRkFYQKuUSZaiijglFG1lIH5JB3W+xzwjho1
h/DYeP1NZqM8dKSi6b07f23t9GGyeB3l3Yt+8wMYhx3SaC7AppoGMZpq2atObuP8wRwSO4YSYM5T
HdoNohtrzAYXsrwKYY0g2izZIY5/lEl5200lenqly/mWu/fuxhTjsEK7JnO1xhSGrlEPqjGBtN5F
uA9bMFW1Xm7zam68rWRcdgZwWEpa4FxH80yGY7WGaClXQQUKmm5wM2Icri+RfpoPh36zQiasAoRP
allBhl12PhlPI3mQZI4+Med7sQweet5BAbkR8mPbxYdeBQdu2npm+HtuOZ9rfy2aKZoETwXxLa5u
btcZ111KJtQrZfErEulUGa1a4+wX2XeJdyOM9zWYNpfNOosDSn1CuUClG+2+8VCYdR9HS3Xrm+G1
u20O0RnEMoNuDVbo8q7b/csdD4X/rpTxS3FIl1XVwRY/LYMVyacsAgP5cEvUkwzqzH4KCFpu6PPO
vODG22LWPRHuqI4eEsNvo+JqeDRUlgSpHsFdvUR1l96jJO/DT97LbN+H3hfMuGk9APaLmQDzOCYQ
gpBKBQjt9JRVGWrxecspF+9XOt+3l61Jr3Wjr0B3pEF/WA+Sk7mR4fbIuCk9Q1Q73If8bvllY495
TyT1DBoaHfViStNIufnnnwrYjCk3UnSQv18/8ZytZJsJfRT3RM1AiWKo35T2rkozawknO5Wfrtuh
n+RjZPn7k70dpM1pTMxeVudlzlHkAbFakCBzp2kar5i0e91u9o65/ExlkKc5MslxgZiNktkZLyLz
9oseic069LiG4Etigsw9/tI2aLkKfomorPAE597i4LUNYyNLSyKlB9rnmJbogZD7Lse7vHLj/JSN
Xrf8LnNikVqzrn8m3v4xocTUkyie0Zk5jmApr2tf6VWOBU7MYPlA5LZWhy5F90opJK83H0CJ58kT
x6t3OZtA6vvfkMjiKTpFauOUBn+CofnIT25UP0WbLDlldnEr2cGXcbZaD7q97r/aPxZSUSzqJM2Y
iDnK6mOug1QHEmzXLXD2jwVTpFG+VJMORRWiAhqPQXYE/SAMI85C9rPz9x2UaZTaOHoESoAVMscJ
aAeSO/UgQdMoPLRucSRO6oZcLArvi8lMkSFbta4HLxElMBkdqDbrVv+NVvAT13DaHKyPghvdUlIx
UCw417eU4/QskWA3jWE6KyC+yo32RU/CH23zqb7mZjfpV93sJibGRqQJ2M05+TJMx5YOAfBwNnuh
ieZumLeWFQI5zEsb3SKberUKkN9sJdyDf4TVl1IBXaHsXd+uXdfYGmKu37ZqaiMChddbu112Vp98
nx9n27AkRPTuRX6+bm/v82zMsaU8WTL7ftE0IOaExmoiDP5xjtRu188UdSLpYESi0omXOxeTIhN7
guoIFGpuw4A6Xegs97onYexE8SMuCHB/CyVIz+JJb6o6i72vymiVlxI5BeUh7O7e8F4utVi6sRs/
cEt4e3kq2Nb+tsfkFJ2CXrCEacvj+iodapzmyNVt80QHv4rz/2N9NDqwt9fWHhM9CiXsC2nGNUk8
QKFcjLXdqyBZpBMiIJn6xJMCNO4gvZDg/XhoX36+eZgafRILjGko39L0sctlixQ/wlmwrzviXujd
2qGOujnEtaoLcdqvSWCI30VVtiMyW5Cq5HkjzwwTK8TegKRGnNNUqT8Os9t5/c/2ZrR1L48sOSjd
sbLjh/UzF8t2dcwhIGKWJeaKT2ZmqV3PmHes70KeeNFumIdePWX+gRCKyuLVyrBP+lmWQqgX2RQz
kzrZFy21Wr/9qdtrIJ9GVzukgXInlDbv2bAbSDa2GaecdTnGCxqCBpXxIpYHPebxOdEI+8HrNwYY
R2xbGY/BHuJF63xooLkc1XY8f+2m1m2VyG5M57o/8tbD+GMzJnEDNLFxTLXWV+bx1tBWXs/t46VC
IbZgCwH7JQEdCmOjCvMJIk1ZHuTHxIe6yln5rhzRw3cwbo/599CezxNXXHyn5nlplTkCgFiK8MQp
RnikjKmdjSGI3+K9tFqdI9mjN92IkQVNzOv7ufPSo2bBmqMQA2R17HRCM0L2EMSCVExGAnVc4gp2
+iJj7qKFdozIiVr7i0RxwsCFgwKFzNzXqTI3bZRha0G+qD5FjxLWGR9m3ZLvkuNq13cTnYHiWN37
noD8EnoAkSWwuOkxFcJQjAfdJ5DYSBarMX7n/SHR/7nkOcqdBEhGmdCDji7QZbA0+zHVFqkH9cvp
jfT2UH0R7tRH8ZdK51i8KHTyE2/IbHdLt0YZv+l7oo9RIlBZOwptnG8iT3/E8MdoA0+AexWsooLP
e0Lvus3WKhM5ly7sCr1fBH88YNifuNBkc5Rz+zX2e/SHeU+Mj9cDNpaIVMQO9x144y43NiHdLCZd
WwR661fzd0W6rUoeHp1+nMtAdmmDcc0mzgtNXAHuWtMvpQHZVF4K+TFSwoAiAu1ugIwLOdflIvKG
pKAG1QSfquaFXxN3RO3dRVY8vM72X1Jsht3olvKY/+bVCHY3UNGh62koVDee+Vxjr8/hpBcgbwOt
xFCAWmLoa4ssOk/JYd8xDHwrmMIHewOKbBIG0xDjtlL6FO44uPKhPGQn5ShjvqT3TEe+50Svj21a
7OnGGuMY2RBGegGeRK8DLpXYql940CWyi3vF5+aTuw6yscU4iBR2sobJQtOvNT/HNY5Q6SI6az0O
2gvtpfAs7n40AD9U7CX0UtmpJKMsDSMezCzQVs3TR+k4ku5BGGsebmB3YaYpmaqimLKiMM4xh+2Y
jQVJAtWs/JkUdifw3GLPhCxqImKjieFzg0lDFCHvQSwWmSiuLIdyBlinNTjX9l6Ul0VTFWVZR8eQ
JXlF8asDzSIdvCnvyfjYSarV5Lfm+u26y1GPYsOETJAUUKYASpN2eYojU4NctdlCS1GHCnx+J7au
nvtT47QrJ2DsfX5AP/FAAwO3LrNP9MYU63XQ9PA4lt+r+DUV7nXz8fpidj+LYaj4+xrIcd8eiZvD
GspTGuaG3vnA8mXFD5nX79xdAhyLSo6gl/vhsy+jBH4PQ/drUj6DEcAN5+lXIU6cT79nRgG1r6Jp
EgFLOhMFpNCsWjom4RMBrT1IdK7lVynuOU+hvc3aWmHOPxFbsS1KlHPlFQQ5q2uG8+H659h5lBuG
AkVfE0hyA7omjIlay1MdNGEZ2sOhN3lQKv5uPC/n5UCrDMYjmrXcYRrqr6w/Kzg0OgawDAkTWZf+
DC1BAU+WlPb2qZgg0jHHfKxdNEu96Mybvtq9HSAIAJpq9GRVnKNLa/IMdD/IlP4C7L1ZA6RlABEz
vR243e/dL7axRv9/494KaUVIAeio33kDENul09R4lCsOJWyUFIu8lB6vFb3rivh8qKlAKAyDiJcm
U1Vv105XDH9YT2r0M4zvxza2PuMmGyNMZaOolaTMOjVC3dDwgDgGXFuHyo7qLVhY7IbuwHH9fcfc
WGSinrg0XdUVqYBqETS7IXZAQLT0SFNMKuwTnbU7cBtdX+XeTuKtjOe5KaqQt2Ycs0jFqaqK2oDY
bwo6VmU8Cm1xnKWVhxPa8xIV6RgmhPBhPkhGkDJS24n00VF9Ko/qAQ+vJ8FeznNAvoHl8Ca3e06l
fu8KAeodesawp8sfsI5CNNVgvcgDEoVuooJNS8uK70YIfIba+0qYvl7fyd0FQrJIwdMEc5vsCFTf
x0Oi9XMSlLFijUAJrTy6/727F6f5bwuMQypVGZt9l8bBUN5jVtvSTTfufwk88j3eQhgvrKqoW40C
CxmW0srGp+Wfy+7iMgQNG7IgcFOLbCaEQbWxkroGJSjjbhJ+6wnnotppW8MAiP3AkCsrOihjL8OD
WPf1GmZS9BbgqQaM9l1+EDxaIVw5ufHuZm1MMedHV2rdSDE5H9QSZA0gopp8ue5WO4A0uhjAbWiR
VftAq7/WYtfm6gAV5By01qLUyV+yRYE+fAhVjceyKkPJq+ZcGiwoNWT3RBDB6V11EcTNWs0IUS5S
pcqflDH/0cr5ONrzkoDsVmhW+UZPlqHkXa/UP9i7DsTLmOTSkCWCpPhy9wVTFnO8eSqfCufqB4pY
qG8kaA4UB8GpXjjbsxfA8OBDREFKjU/OXAWdOZWSBkY2wKAk9NCroPEi17xrQL5fOe0pO+ceD4bE
M8mcQykeUNEHV16Q9Jk7xCdNj3wgBjmRebfksF0Zs49DRWkEywVzUO2wHMQ8je06V5PSyquR3BR9
Hp56qSEBmEaFUygnomiBn/Mu6g3FVvS6dXSpwJUfV7/kcho41Z6dPgPcErkMCj2Uy1tnfh1VG6vM
ccyC8ttfiKXRl/5ob6IjdEjd5FBPnO3Y2/StPSanIRnmHvqiMvwZEPKkA0ypBssBCDGu+9NHNMHl
suh53yQz09QXYHKo+mM/QKywMEAdiQFnQQwfx1iyJTG3lTR+ms3YuW53L7YDyge+RArNB7nxpd2l
AluKDGLawKgSR24mG7OsmgRVoHnlZRl0p9jzSemucWZwXsDEeGmqUZpay/oqhWjUBKq5zF0xg/Mm
ai3b4QvG0HiuQl3hmkH6aTd72pOarGNn0HQU/ERgCvIEezgID8qBkgPyijA7QzIGplXe10e3emOu
AJHkuOSqcJwewlPySMUf+5+T4giindilpaDmOoVO/UX/9YlPSKnRRbgQ5hCYT9gmo7aalZRSAVt7
Sj3ZeJy72Kqrf86gjwVuDDHxR4yEap27LAtUQL9qzDn0GecU7B22rQX6RTdbqOVyU/RrFR0X3c7y
m7K8SQoe+GnX4zerYA50qGTNoIAiCE8i84xcwBNdelUkHp04KL7jM0HKktcl4i2M8X2py9KmbJDT
j4MltqWT1/d9qnNOGP0jH/wdjJ+4rnEfKawIaA4ZCmGaVc0f6nujEy294CqH7R4pmtRiaAmU9Wza
LpgYIljCSvcHdBRk9F3DY+2LR8o0Fp15wje7sR70iMhqaQavi0w+tYCoV1uqTvf7QzvYFOUfuYoj
nivAJmgLg1eI5hpksqqxHsKExAQe/rQEf00VgKL1doWQMA0ZvAud/rkPH2yzPgZ2EKczZoDNOQ3a
JnZ7kPGhb7gSdwABYB8Wh5XLE7frIe8GWahqNpdVBs2WPGj+HFuHqjLRQch4cgaHqur0UA36XFjc
2GSiRqYCzFn0mgqXqXILNK2Pqq8WluZAKAISoV7/tbVau1SsgpOi8RbLBBO9m4SkT7DYvh8CEICi
jMflaaCx9coXfHOoTcASSQLRX1VD1UjPv0PK7tRg7D5CRxjQWNMV0t9ZXoDa0QikjtdV341jm31l
QgrJFNDRqnUeqDPxBSm3a6myCu2VdJ8JKxtDzDUqhuMg1BXEN3KwLa/ily70rl9gu3WjzTlnuwpG
02lCHxEg6Oo3EDqKorTwPjirSytHPMfYfdpo0JBEkARPKjqVl9fMULUJqMTXBROIjfyLtJP2hwb6
hKeiqf9Q9LJy1LwTA0mY1PtUKGpbJsLtZDaiWypF44KWFDRGomY6c1pVtjSN8V2c6Lr7qV15/5XM
wZHjeFArRGE/vf0LNRu50am4jX3Ropyk/9Iac1oAGFpHGThrr7wFmaULca/f4pkybwAS7IhcEbXd
w2kCvQMdSqpYzdzCbS6EpRBFmt8uqfZ7aoapx6CmmKYHaa1Kw4byRXKCTpZyr5RJO91IhSCDzXPU
BcMiM0QBLSPrpx/qXIHuwiR9wtv93eO1+YHM8Wp6sNeAfcfweoeSolsY5kH6qDjAdrYWOTSHzDGd
+pVXBNmtxWmQo0UPAjreOssNCZE1XY0aRJRW7Koj0cF8PsxR5/SN9iOdpewsVYUW6HpPHsUhayyx
mJpfolFCKrSZnkZteijD4U+Oc+ykLyaKnlALRQ8JwkbMvVgRTYmbvk2PVB1qHJFL54MlPGI/QEQw
f9WgO2TFD5+5jik1C1CG0NSELjdj1sjltE01o/JFT83f7v/Zr33teQZZbRsU50+05NDMkAkqQRj/
/lBBKDNxCdc5KoLR+DFWfgs+u0jl5J87fgUbmi5B1g6ahWwRqgMXYToDbXjMx2/zcO7FOwHDbqKU
WJxvRk8QczVdGGKSp0xKFKjFGyArp4iTWxHCOJT04Bz7mSMc/x86jLyVMV8rlmKxNPOkQG9YeKK5
BR3JDEtcGW78lSp29J5+1DuPK6S0553bLWXSqKLIhSpEW/6YHo1Ariz5lhI4j9ZsgxEQgmJO+QBc
NOdW3Hmwb7eXbUgOo1ACTzzmGFmmaxVcvCxBaseLB7trQxkZ4Fe8mCWFiZNJV7XZJM6CLxaA7CiF
VxKMTagKZ5R999ttzDDRbhTiOJJSrfIrSXWrGKG3uxeF/g+jcq67Jc8QXe8mYVqaVB6jCsmY2ji1
HjpGcciSxsJlet0Oobcj4/4GetGYFqSwHZXtGvaL2ofQwkKq61JBO80ONYeOSFJmb/mP5lvXOCrm
MsF57dEHXwpP5fyE3dfE9icwB6IBvUMya6nmCzeKatHpuvipsOfH6VA8T8eCL9C5c+Qv1swcBMWo
pwlAG6SE6HWMRwlqYvGfnWNYmD/1oIDsXt9j6hRXtpgtPJjmWC6GABbEusMXhMTxwAOZ87aQnQ1Y
gKHXwq4uggwnGTqgilt50SmPbe2JDmKZTsUZzd85b9stZIcE4ggVDlQd00BLDdyykzcIzX0R8tKL
XTNQNsW7lpYxWcRO2QGskc216bd6aAnRrQYVbj32r3+ffSMamh0AZaOAz7hDWC1JH66R7mcqwMpq
c9uu0228GLz0fdfttL/tsK9KUg7RWlIUseBDjuaAYGir7vowurilkTzyAH/02HxwO1pAVFEFxhwy
c6x6Vewm00haUGdHtiZAKWaILNymBnnRhvgQDffXt3HXzTf2mG3M41Tsx8lYfKH91oDWvSqerxvY
fY/o7xbYDWwh5VIMgwkLE1msfkh6Xzcy6PiitWcvWf1oxK1h6V1eg92q+SqIahK0qBhbcwzhhX6K
n2KlA8RZ1xS7BymhjWlC5MnXf+XuNqC3AiY72l9hAStRAUmXsEBypJgvwvgHxGau//09bwXa661z
I1IC3MubYZSAgyIqhSoo0YOa9yhJYDTIkYVcdq9b2mE8pDqq76boJbW5hHRzyIhQZ7qPx5zb3htB
6WSYEvy+LihIi0fFkmzZFe5joHLXp+SgchyKt1ImM4ultTHUFCstATKK5cRpRrsNeUSfPCvMMQmT
vIWSBMgI5PhRXp22vOESu9Mfyp7E7T4yJyOt0AKCIjTQxaXhZ4tHJsk2pRsDtJgTr1a2WyTYGGMT
rkJY08FMB8EHw/ToqAfZL+zeCgewDhTgHOQib3f8HagBlFMlDIkrBnsTGEIrVLUBVGqjWhgdzJ91
f34pdaszrexoWJGt3IALM+eklXs33oVZJuETtLLOByLowJGOt1QHPnS6g3wHql+oZzYvvD7yrj1A
0ICgxrsHfSDGTdJsldIxwjLXAfyAVM4PMijOm/Ip7Zzyb9gdpwEY7d0g6zSLLLeylheBlHc1Jlqb
Z6hC2sOEUCeXHSbWvl4/7XvfURJxPaH/K5rA7Vwe9myRmkbI9CxoiIjeNVQAhn8eubCidwtM6WQk
6hSKBVJN6FFZtektreo07dMnlgFxaQOprAI0F13mJmZNsdoLkTHlgQ5kRJRZouxfN7CXmVOWSEDs
FNB7sLKOY96KVVah3z80vwxyN4Blyujuh+Uzm4USAj4EPVzs7b0UpUSmei4DiJtZsvgyz4qj815N
uz62McL4WCh1cRMLAKSuxo/STK1YgUgLserpxwTA/PV92wtMlMbmvytib2/0cQCU7oEcRJvRIy6d
yV09mvy81S45+enuV4L8MkHeKEofykNyk1SrAqIZ3yxK1Ei/9cDKdGNiFcPh+rJ2rg+sCjBYVUIh
Cnrul/4mhmspKSky717pgM+yl/Zc5F8+YQNSVDrAwypmPJnYA437vsmhbe5DqNSKmi8gbCfh8z+3
gX4VkUxMwChYELOOclyV0IiLwBS/rt1Nttzx2Zr39mprg4nZhdAuGWZD4G5P4cP4Csde0d6e/fil
b+kNld4Baubznip7rrC1ynwh0qBW2CuojsWq/qNXo1tJU6RAH+icmzxwylb0jzFXPRC+EoIPpl9M
ZIGX2xgLirrmIboN+YpydyKt4UsT65L7iY9lSlAMwBCpAqF2xkq0Zrk8tbUvZYdUS+xGvs3RS7lu
ZA/gQpmn/rbCrKUG9bzYLCv0fR6qr7R4M6Iu9gvV5dvkqFkauKZXxeE9lvcKuxdWmaxPldKizJQG
xcUDhSjF9xQgELngL8ptcqic6MDtn9Lz8+GjbRbKnK+lWDtlKCfDTytr/UXpvYjdP1We6bZu/jWx
k5N6Su5L+KbESXF3V4vGLQpWIh6eYEi8/JK9pqu92U10bmk90AEiCez2qTU/6p5qZ4j4liHa0Qvn
y9LDzC4YVXMVoFJA+MH/eGm1AxhyRi8V/Vs6iyk7SSA9trXdOZTMqPMrzpW5dyjQR/q7OMc4UrQu
co32H2j8hhJk8P1dPfEqIHuHfGuC8Zq1TfU6qtQKLvlahro1t7dm9yrnn0BeYHQDUHG0xYCvYtNA
oPhTfZ0QTDLolUa3o/Q9jjgZzG6qubXB3MqzrPUaWJTBHfsNzDrUKUybnLWzGohOD+qKz/S0toti
px/JNMwD9HkBxfWkg2LLvnEUz5pFaexDl8ecvDMIDFA/YGlAK5h0NIrxBtIIVRrLwB8qnv4aerE9
zFYWzB3Q28qZ5gPEIXgwBCW49U/cXsmeL1J+EAyvGCBM+GC9mzGAo+LdML8md8QWT0mgOSBEXF6p
1mTtFS/cBe+dNkpjAOiRSsn8mDOeV/IQV0VVBNNbZW71EcsOgOHhfPNVhj7GMpii/4gCulzA1S6P
di5V6Rr2TRysyq9mcotMsDrhJooMS0hvhIb33OSZYyKJYpRpL+ZRFphoRkbGN6FJDn3tqFNmyerd
aDb29dD18fNheYoEngvJQF+afW22+TKGzazpflQvjxpk7ebE4KSOH7OUSxNMloLV1M3YTJhflQ/a
cJbKO8JrI+zkwpc2GJdIBehdEzCWB0aa3yey5uRS+wzV6kdNyBdnmRfbEKRDX0KuowbWpVcP5rj8
4yQCvwEAVk1FJVcDNe+lpxhNrCRTlJm+pD7O/b0xePrMQ3rvfi7gGDFYgzxCYq83pcVTEw8YkINg
lAdz1UF+Ri8WAkf2akf2eAorML5c95CdtMUU8cwE7hUXAp2duFxXAoiGmaHdi8oAHR9K/CTodcv8
0R2WA6oRPuQRSpubLX18Sl1YZbnCoIJuKmotZcdamq26PGXk95o3dlccSLkeri9xb1fxkiJAm6PS
A9WYyxUiPyJFgbGQIO4e1j6CCiJPq2znDsJyNiaY+zTThajLl4EOcVM13ufn2Kl93UNsTrj9mN2t
29hi0q86h1yQOOnZEfP5hxxax02PS86I3blFTzblsTnyzDH+0ZJ00hY5Cz0FQ56CEIQRHgNGY3Wd
eVTNhvOt9qLJZiNZvyCCJlTRBKhcL1laZXhzHjkdMKHXPYL3vd7afJuyh6GBcyoTMN0ffqFuT7Uk
xsIagxhPKjqTK3CC5G4Ew2tXFFUFZ9tUmV2U9KhV1o7kbxNz+qF00MV29RMydNTClEfO8j5eoXBH
jFLT+1MFwwpjLZ7xcCxGIwuGILrr8RQBINqZvv1V0uS1rHeP17sxFva0ClUmNhLBUdbP9XKW0Trh
LGfXAiiHRDoAjz1kDrAqd+KSRwIVPphc05KdyIrc8k38gFiZAw/hZOD7nwu0DJgPhU2MUl+GDGGN
zbJITQhAFSCFhUE6uxb/qbbA6NC+Lq/5tNNXxhfbGGSWOKJ4Nk0AXIMaIR2txZUdMdACE1S/VUA1
i/qvi1MHxuvsTUAe1B4PT0n//uUT59I+E8BC0UQlMsScupb/BgeXNfSAA4gA5Ryvf8vd871ZJxO8
5rpXFpmEdKwMhPbZcxneiyMHob/rLhsbjPdDozWcIh0aIHqVnuR8sqY14wAb9gPIuw12TieUy7hP
wXIEPlMqcJ8eCtt4prAlytmR2zw9752H78X3YYXmKygsKF0s55THm/IVA86LEn4PbusRybhD5ZE+
da43S6RBZhMjY6GasqLHNobZapud3Q88ZDnH6TQmpYqjMCynqEMRDaXtvvwGRB5K6XbdvH7G6YC8
wjsUNQOdcboGWs6r2KJqAH26ZcidGkURgZdqvxVkPx4hA0NEoooAz94pILGYdGmBlbo49/P90GlW
m/0BqT8LQ0uOBr63/ktj8LDz9Ldfs8p8Ja0zBZJggisY8hd5fCnHg5y3jrgeprGzVB7zz/7Rel8j
88UwZiMOgwJrBBRzWgsW24kXenkLoj9h43akGJUOo6FpkE1OSSwjQFKFwQY3Ow5H47Zz6JUZOfFp
PPEZufej0/vymLC/TGBiqaMQjGISsdS4toq5tPPy8bo77gx00sP8boYJ9mRQ20aoxegYE9VRiAyc
QdE4IxSKoya8MWrYNMAkWc12E40Hg8vGzPuKTLDPFa1Q5zmKjlAGj7PnafhUtrNZIHPg+jgzyk6O
QE/mRSDDmm/q2u1e/6rRQcJdHVzOjlK/u3YKmJA/RnnXpgRpo+CDevgWJJxHXNiKE98RR/RF3eJR
pO2Hrr8/IQtSmgSI7y0z0OtK/FL26Y0qKIcphcRBOGa80UmeLbZGgUHBGczDeYDn9RIRG1OD6lJb
M1dUkOMXbLUg0Sb8+DEBiFROLGl+XQTOtck52ywBoVIqkpoM2LWwi45C9B1K1taCR6DS/wzl7NaA
+DLHMTgnmi0mlUKWQcYaiX7jzt8MT6b9feU/84HVs3hLe/zap/KPd99goggBuWjfLlp2TCScsNHK
Y16vYXdVJlpPb0aQ4l/GyEnu5zDpujyoltnuw/lBaUKPNN3T9d174x5jjxVo+lC4pWSfeLtc2hHl
ftLiCI2TDjqoxY/ZKVyqt1w9xA45xocRL6boNBwkW3TQwvm9+MZj+YVXM9tNxmUCphHg+U1C3iqk
mxtBCBOpEGu0ONSnwRVdGfjDBlwcyIRp/ytPOT7zxsbDrnprjwkmYldLE5jvsmMH/g8QqkBIJ+ks
KmKAVoNp167+kKEkY3qQeEd1JrWeijPhPXr2PvHmR7AP4RJSGGaogfhUm06FeTLm1/DH9a/Ls8CE
laKIp0FpxjRoRCT64GDOUIqBNNl1K7uX3XYhTIIixnhMKYlA9S8pC0jlrQC7vFWPMdLKgwHs5slU
75Wgm4hyNVubX5r/pnpUYIpS7oa/pEfVHV0ILNr5l+JnwbnrdncRnWyA7kXqoMxVp4aYaQQuIA1W
+Wsbm5ahnRSeqOG+DRTETeDLwAbH5AuzLKLFZ2ahH/dBPP+eoxOROc6wF5lBLoGqO6rgICJkfN40
88xMZ3wlsdb1B60eq1NFDEiTrNI510rTE+W8stTRLDk1z73LDdPFmMMEu48Oor7LECMUXTLIJoJl
JnlRU1gDiCc08jNcv1z3w107byuDEQVl3Es7ddYtVWQAVaxkTyuxFwkay+sZwhfWdTt0oz4EDwzK
osxoAnH1gawjTUkZqiREu6YHVLr1e/C0ZtwiII28H8zgMyE0E1CkmUwKpzXCIEOPoAiG4lemHZKE
h8vc9bmNAcavdQHq2rUO+Ek9NXfN3D7pkplbwFTx4sNe6iZvDDGeZxQhIamkRGiby+c3KP2h9sE4
+9eQWOrxhKn26pmAHMimqgILAHaCS0eQMsMQ8gS61GnypYm+Reqd3D6WzX2TP1/3hN0dfDfEhqK5
6xbNQJ4YEOiZ5MQvK7AS97zt2z24GytMFBdqRTbDFS2D/mA+YcLXONW4lp9RObKpPm5vgGXDelMw
o2Ujbn9w9+uBuUqmGD+0CJnobo6yHtZDHiJDmNzE7wA9GC2I7zjNUYG2NhfuwLNH/3+TC6SNoE+T
oWRH2Vi9aZbceVLsmgwgDRgmQLah7CeCqMUEtdXYdUDJdKatIBeDvNrI2fr97/u+dOXyp7TyUolG
g7ZCaSBVSIQHQy2O2fJ03Yt24xZak7oKPhhA+xl3TVapDpNEpcmkX6PY33e3pEYHuPp23c7uat7t
sHE4KQ2xN2sUmObIKUDrH5c3qcQLjrtlM3ljhfHWVvs/0q5sOW5cWX4RI7gvr9yazVa3rMWy7BeG
vHHfd379Tcjn2BSE25jjmVfHqBpgoVCoyspcs2m1AJvS14CMXWRu6eg3Vm4Xqy0CrZL6CQdhxM4/
diYpD5WqZkwGKyV0HZC/I/lHhxFgSPT6c5DwRLbIN6fDMpAiqmqArBWjeGSXd+6ZioCerTNus2FE
O2awJenT9c/E3MG9BeoeE2Opj+IFVSZCCPtKvXwZgiFcfVJ4rL/y0GCMIQKU3MHwpwEF8Do0+XZF
cSVDtHPtwCT4sbhp8MlAf4Syo2KbN/ptZStgcksfjM/akccqwHLIvWHqhtO6ZtKGHq4yCbk7zkG3
yC4Yoq5vJ8/Iu1tOgapyhbkco7xTxLt0upgtJ0FkuYSGag/SUWCH3vV0Z12sJEnEGMuSfOzFGehK
znPztX9JOx2o4WRDBMoWcYLycA1ctkZdLHGo3Oph7yin4qF2uk9VQF5mkmd+rT7qFx5IiekYGjix
gOMkbKN031hKti4SSmQgZBKOKHpl6GhBLeGSfa2CyasfCw/C2F9aw77+yXiG6ZdRL4M5CfgQMM/e
EhX4/uNwsl6qT4Wt2xtUZLOgcwTUB0XR4RhmfknM1oL4EpkdnqJvj4Io5VU/VZYRpLObPda9LZ6h
1+4antm6eekoGCA4pA9c+nOe2XdXXisMwIGnYWPZBEi/nLL2IBmObmNmHRwX49dptiee1gfrZCAt
/71Y8qt2kazWG3NbU5z7Avxj2hdQ9Nhow3G+JdMIDrksQ/QRNKzU0ha1X6ZORh2ji09m9VjEx8jw
OV+NfJV3p2Nng1qIEC1gWM8Twg8lOs3mJ6Crlz+njuinivsPGJ/Jb35nD2xDYPkl7yga8halYgZW
eTzWIlD93hWPqlO4oEd1esklN5x44qHSWRkC6AF/G6QyhLXVN60HxDXUct+KT7VlucZyHKSJ4/+s
THNnh85n81ktFpVQ2aJ6DVLUm6K5TfvbDAD4VvlpdgnHHDusgRJfJQz8BC1OeeCqqJmsTXGYHDGb
04FSyfwsfxg/a1+UsD/GTuPMQf5p+37dX5inbWeVylDGvkgbITGB3x2KD92AmcNJurtugnmHazsb
VCDJF6ndzGxIEDolv78QlWHNi6CU12OAXvvMA+wyTxkkBkFDDsbmdwTBqiiA2qk1yzCev9SLK2q5
vcS8r8XcNzyoZDA4ASxIe0dU5lq9ZcMCWpFksrMPPWDI+cE6a96ygqTsdeQnuL6PrHXpQEUC5I9F
4S381kGy2Mi0poRCmoFixXyXRmHccKoTTCfc26DSrVHXt86ao+jY+auTX5YbyDaCnao7aZ5w/qXA
25wl7vAH8TI6iADTincxRmegAEOZNQi6Y8ygXA41kd6GQEPQeGj0EhkiUMxxXJ71It4bozKtpDKz
1gIxSqiUmTsoRD9PWny1sGzQbAay2vF8hRWS9waprGtJzGRTdaTka+IQoHz+wwTt/2GE91uNjfG3
v8Jn7S1SMXJrpdLU0l4AQl50OryOe1zcOWrI/VFM7MTjwSmYr46dQZo+N5+3bc4acMGKoeHPH0mr
XrclR71pDrwEkxlO9rbokBWjUNzqEFgEA+JPIhrZBaMrYVYI0jMokPPe/KyTbkjAI6PgCU4Tmp+9
KqseM1Dk60WfrPxsKbwzxzag6uB2B+BYorEV1TYnaaSCq6Z5Xu+J9lHqWR4ZS77TAb8BxTiX9Jt8
/nfHDUyV/7VI7WCemNBi7whCsG5luzAtR+rNn9OyeqC2fAT5rm9W6jEbv14PYLyFUvdAVRrNpkeY
pR2n2lPH8zjxeDhZdzbRagOSSQEMn06w1G3U1SwFVD1uO6dbITxrQjZE+BCXz9LQ2iKv5sUMJfAM
8F8B5ibTDaNGb4Ql70frOFgLCOeCvryfUtWJEk+pORTcrLQHAgESxO1BDS/Sk4tgJ8jHCkKER7P6
sNXg7ale5BKki1B+v/6VmAhZkLJDBQWjJ3jyUPfMtrUgvwa/TmiR6VnMCDe32a1+bJ/1b6/PX38M
eHgf1j7uTVLxX8+rrbG6BJrkwmzX62d1OnWWp1U/AE6/vjqeJSr4R6tRzEpZoT0zFPZSPMbafV6H
kfHV4tVGmDFxvygq7EtW0snaUGH2zycApi0YKzA9mbbpC0cuLoYZFcHbLGKE0gCTMt2YmYQB3rNm
2TF/Gm6m4xYITmFbdxYGCUSbP9jNcse9OeqGAY5wUIYCg41jk1neokUXZWuf1FYb/MRcPl3/aFTm
Y+KAgTYLXS4gE4HZ1qiPJqZqs/ZFh2Pd3CsQu+ugDyR+vG6D/lzvjFCfq1M7pRVJd75JwJ+noXIB
EecOxysV76suKLObonA1616RfY5l5vKgLYOfAPwqTvLbxC5S1XlUeuA9MTxepLboSG51G3u6m/7o
vOpJ9o0nkaulRgXj1+ViSJk01RHA8Jx6axSowbKvU60M19i6M+q0tnPUczkrU95eNL+MAIEGj8Tj
GiTfb42ArnXFCIOehpZxjANysyWucRnABHBcXRRMPvNAfHRD9J1FKnglkZ5LYyFYgbnY6pncplvk
xmfrY1aCwQe6nYF+Ub5fXyZ1Ft7ZpKKXkVog3bBQGur12RNEe+hkJwe94MqBk9CloHeGqHOgRFKZ
g4sCDI/AGQ23CmYXpAyDUY0HhURHe8ndyhmDRbGtx+srpMF+7yxTLgpOu2LtU1Iunz81kWN2N8ny
MKnnouzcDCq8fWwDkf83RpGjQOgFLLnomL71nrmU6qjvTJJUgsLBqR2iDk4GS3kvRubZx0HQMGbA
UndaI70sh3FO8fbGiJuX+AZYIlC/qDzMiVTB9XWxjjvOOQpqEubq8Eh9uyxNh55gXZaEjAw6Y+Jt
YT4kvFSLZ4PaumhpMQJi6hhmiTYn275W44v5P8qe/vKJ3TqoK6DsUvDcQI4nVNdzMR264cXgMsMy
o9QfG3SbRtHaeBYsYFN+sZ2TFgDBOBgQVdm85bz+z6J99KpeXWVXCMysNts2CZ7ePA+uGQLeOtjK
mdRam1Bw9fu/8QVCowMiAgJFeOsLXb6MoLBCShxVAPH1szdn2mM3G5ysh+0Of8xQCb8ZY6IlI8Vr
tJ49UbhvotbWti//bi1Ueh/rWirXUI8Is/WDglibna2U85RmRVpcVQC84CEGcCpZ5+7jbPJa65KV
g70mGYJ5AIVmXx3FdjljHOnH9dXQafCrI+xtUVHdqiNMeZD0DWz+navrbnNs/NoB+X3ut8+AOVeX
4QC+fR6pK/U4+49dIv4E5WJMwZI7dbfGZpqGVBcJ/Etb7V5+qONzqz30Q+KawvPaB5CruL5SpkED
2A1FJ5PmdJgtQHy/gUktP5Iwi+rEYQnJoPf/2pn8tbCdHSpebLHYimptJSGhP41PUMMET8AMblwE
dE4XlL0kdGoAGAHZwivEbreHcyKMtaLW0ImNm2/6JEI3oFZ7X5pM0Z7EZgljNQdCKo0/SpPw+fp2
ss4aRIt+26a+nz5MSqdp6CToeHqKL/rXIfofEbL/2ck/Jqi0Csxi+ZISGb9BX6AT8s3UPT0D9Xf+
8u+WQh03c0rlYcM0IdTp4++qmfhy2r/U2d2/s0IdtDjth7qfEJyK5LAktz3glzweS54/UFfuXAhq
Ma8z0NJzA7kFU06MUzHmo9/WcupJSopZa6U1ndmc+q9dZNScuEWu213B5d0Ho67jARSPSU6OmNZ/
0tZTnn7JQWjSmgctPVmi++/2kzpndVMocTUjcG2JdNay1dGS+VLH8uFfmaH7ksMi5nquYrQJFI9K
DHx2/n0rONcj/aqlN44eMon13FCXETxHRB9IwdyRdcHcOMaDkQaesrPIs0cuwisfilauTDp1Bgsb
4I2917yiJ/rKGTygJ0D2m/Nau6zkZhcp6GoVtNwTLbZARjVh+hPztnbUeNe/EfHra8uhAkUiGPqU
xBlQtdbgx3N931QvmfgiZMqh0jlxj/k62S+HihYVqjj6Avbzo1qAI5bcleaxRYX907fFIUxvA+Sc
oLMUc0nmmBEXcGkD/NZ40tKgLHnJ1iizgBHJUi/CQzbOHiXRv76T7HRgZ4QK62qsK1m89aAyGBxZ
s80DQfPkh/6zsh7TI1qdqOpYN5i+49glf/fdJ9zZpT6hPgm6nHQN1DvcyZ0v+d3yythXH5NAtsWv
PDA/3QF6PXHA9wKgChAMQVvi9+yuTsSpzixQp8VkZvKBSKynoSlgggADO57iyLYcdK1tHHkPd1aE
3JulMlSjaYehgOxDWFqao3UPPfh0QLYdKYk957PdgPr3LzZ2b1F+u9Ct7xIjKwgT53lw44AQIRpe
75NMX0bBjNciYTnp3hzlP9MyQ9jImAE/RwFLne506xa1Ts6ayG+mnWVvhHKWSp2LvNOJEcATN7dA
uKxOvwQgYpdHesgKX3tj1HmfxTHNG7T+w6wZA4jH35o9rynONmECVwCqVOAmqNSgF41K7eclD6MF
BG2G5SeYB/qbPSOKyyiqM8RdhzjujUpEWroumPoAJ/8tpj0qh8xvAeJ+4MEXmFcacLikkKlqROf8
rd8lY7NE5RLpGNGRvkUhIXiPfOEL+UqlH4PVirM+VgDZ2aMl1YcxEZu+ng3If2NoBsQroPtEe27E
ZCHxdH1zR45JVra1t0id5Qz0z4RUDUS8eMHEmPdvY18wzmZzh9e8B95+V+TBXpiO8mdTaazSNjbD
OBpCHhbqtyb+HFucJTFPL+QG0APEf5h2ffvR9EmZczkFcZsmfR8y36zv8omTTzGLUOrOBhUhyl7p
V7GEfgv5UCWKUJocQO/Rq7zkDhTa192CtyAqUuQRTlJuSUBrF56I/p96VnnEUcxvArlYTHGgHaeb
1OHVZDQRswY1KFF/npHdFCMv4yB/gQ53EH4HyR2RisWb6+1XSXUV0hbgmvglzoC7CoEiszsTpCoO
4SOR3TVov0qzk8Wcpi1r+/aWqdinokykzYUVhxP4T0CTluuHduOy2LLC+d4KtYPQNZ9rM8cVJbVH
OcyDzEdTJ3EAHs6PINyHEMR1p2B9MWjfEWJZgEzwcn67n1JtVVqX4e7vrG9dcymKD9f/PjP27Q1Q
Lm4sSTxGIwjbZ2cBix7G624H+DgptCYhlCd4sZ2V/+7tUQ5SD9JgGgX42LTElg/6QYP8zBQsX+Mf
yykFLHp1Mded+9GFl86wDWMmS1cAKlToumXRWmkxN60e1GIfLkPn4ZR4CkjVU013qnTjYGKZ7ogq
uSkrEm5Jk2RXu6StrOYapN+oGcVpZ1tVMKy31cp5pjOdY2eDurdS9JD0UmohBCZswAvIjjHzPhfJ
Ld+dZxVVKNRDgbGlRZ+lIm4NUHpHgRhOwMmkB+UAnaYgdnkAGebn2RmiHF2QMfSYRdgvQxjcWi9O
0piedO37qH9NeO099rf5syjK56UE82RLBK6k3mgc3H8VxmNyweWcLNbDFSMTv7eO8vS5x0iFbk4m
tq6/ECGVwTYOKK3ZDTeDYTvCH1NU7JswupwkkIsJN0vw+15/iAoe5ob463tHANJNxRguCCip1WTy
ChhHIwJEvjwUsoKrw+u1xEuy1c/LY6JzsBXMp6um/rFHLWnuLTWDKpZ1bAHeuyh2BiKGg/gEqRE/
uhlQhpVcwkjWP/wD6BT5/tfWSgV5o16szZggBknKorfxaTv9+niym4WVw00/mY6iYbQBTzuGIHUV
9RU4OizIH8Mdq+pYLa4mecnmL3nrZNGHfHqeoTdhLX91uDHT+eo4kKKkYlQummllxdEaRA0khtPJ
q0AkDd6EG6iAP5rqeGoFCKKWsXQzVxsXjMF0WsALVRlqIQQf8TZCLqi0bHNcoVn1RVwdMthR/tC/
byB3fFJCMlfdB1zoPjPK7GxSXjzqzapHTYpKcLa4Sod5VjD2aeNTkqReFd1zIgDTj3bWKB/ut8mK
lgggif4nkZ6TAADRb4on0vQGUNrl8VbyFke5bYbLTWpjCMDq0ejm0mbXhQgwYxT7hdG4i6H9vL4+
5gckFF8mQElAQFGPCq3qjBzY1DqQzLNpqd6ojRwPZQbqnQXqUlAh150U46IHlR4MXajXd4XBSYDY
JvBoJmAIBZCWt15oYuIYzMxI6Moi9hv5ZUanTORdbsxSFdBbv62QT7fLBpJSECqwTAN49Dz/BPna
Qw7cUXuzeaRwChEjzIvwMi3ewqjDvY6dMqUlZkXEyV3bk5jeDLwBKZlng05AprlswW1hBoqtH6KD
eLYGmwA84rA5AaJW2UTJosYyoVT/obgfnORO/wS6AvHE40tj/xK8NyzrVT2d2mBQs6VQ1AN+cp2t
W7nSLsU8OvrAI4//fz7kHzvUrlbdULcKUrIg+jJ7mr96qkMmTolgYDnZzQVscD7v6mWea9AX/3dt
1C6vKIttY5eYQS1bm7OVw0vZzulxUWM8PPA/ufWg82yyzjbAXXjFkW4dcPtvHTataqlLWoCCpBUT
XHVQNgrnbDO3EhVN1JBA8YWLnlqWJS6xZnaiGcSFvTr1RQmES78cjNImpRAJhc3moxIHwuP1qEUO
NH25A3eHYQQitCTSJf5Cj4x4heRQKPTBYAj2iqHyYcvcQjhcN8QEPhkqYDIqhh5AUU/vYZa1jWIS
tCGQQH5qYx4ax0G5w7E4krotHwLIPAV43BBRAECjaQ2KeFIBf91AQgSwuVODy3eWf+TV8fq6eEao
77Y23Wb1eaMHWxuUhj8ox1rjZH/MZPPPOuidy+o56ZIB4oBWJz5V0FMWhSkoNvUFn87dLNBwQbHJ
vr4smuTltcwO4Vwo3QPdpCgiddkM0zhUqZkYB/RlLkA3HQBiBwOt4pRgfeZFZ+a7GxJfoL1FhRNA
Sso52qGRNzE2SFFf/TJ62QctKA/L/fjcHiHByq11v24Z7fY6lCJgDdWEd4jGtTWXcRQSI6gTMwsk
KJDfTmOdXtJENm9jtZcfi60QLkOidKHaR9Pn1axrboWf7CH9K/ZHgkoZ9E3F3uc4fMBVDq8tqQUq
61C6XTzN4XNKslx1b476pKXelnLTQMvSKsZQzO1a3w5aw3npM0Pl7phTeayULp2q13kVlOVDU38v
W04cYQYsKNJDE46o3WnUnpULej9FiTCid6lnoP9TKs6Sf+p4ShjMzdrZoTarTiYJPKdqHRS9ZMsg
NrCy9glaBD+unzPW2QZ28PdyqO1SIyPH7SWZgaUnx2qdX9bEwgiruE52J6kf0Cj/bERx6123yvxI
O6vk33cJmICuVbYtEAHSjI9L7pQ8KiN2sN8ZILu7M9BEm7nki0IUMCa3v9QhoaGAXoqzPXUYFIxd
HikV73NRiatlCpB+1yTIym1j/7iJbeYVZm9eFjPnVYF4HkglV3Keg4dLAv2bVsoeDpTfr89yl91H
KsfVma3OvXNQ6ZVSNksuGuDIGXxQXz2pIcjLCIlNeiihT3gjP1eX5JSECudKIwt4F5Z2H4+60lpr
aMUJIrThtPlDcacBi2fK4NUqbFnmmOJ8NhpeaCojNLDTVQ+i4WseF84cnyAKYF/3ds56aK7WpJCX
WpiyCvoopjOlmpOBirMrIcxihUv247ox5tHSUeJEZRV4Rno4RVCrSJ4zVNNG0MuIKvatd69bYF7N
xs4E7etxZgpiBy039JyHLiCwv9d7A6M3GIAZQJd93SD53u/8YWePcviizfRFHfsMdM9RuP2HQknk
zrGxU+CdHcrdhUbIkQHj1TIVjqjZ9Qu0H5zEt5z1m/GxWfFCLALhyOs/so4zVOMwIPU6sW1RF0q/
DCjlpaDVlYF2XuePyXDKxd6fu5Lz3ViesTdE3SgbaNfqWa+LsKyfFODRI9O//p2YjgFhcwhMoF2M
A0xdJoJkmdYqYiI8uxl/Qu7SJ1LgluG8vjhd3pwj6+zurZH17mK8adRtqYotWloq5I7NAFqezljy
1kR+M+18eyvkV+ysVF2nVMa0gmj5SCAt9WEIpMt6i963VwECyr25mO6w20Py7zt7bS7LcZENaNTe
iFAOaB7Kj4kIcpX8xjiQVud6WmY7/zTfcb4dbzepQwbFKNUyhCoLF+SCqZ18t/zCnU7Cy/gNhFGS
I4SFBzKLe45Z3nKpM7dKQ7UkRIfSAvDpMj0njwRSQ/SqjAlsreVjB0L3wvmrziHUBzF5A20zTBpQ
26yD6E2A1ESOSZHVK/FZ1e9RsDiSU+GzFtzqKnN3DajZEj1C8tilv2qjFp1eYkD8sDqrp4McRbgs
geGRIWBQ0trJHQ/iywxn+s4mtbUGJKoGkOcXoVi4AGTVT2RnARB0VEjF/YwBjvJJls+rVTBzr71d
6vrO+3hBzw+Q/fSpOIqO4vdOead+bp/jDwSSNZx58+qv1DLvzuifldIIDkVoanCCAqGS3CjP6c8V
ZXpbd6BycLQ+bk5xEb+NKWEmsknmx60mMuPqzjoVwAV9SFEYBf9M/KTfEVqK9IxBRu0LgYPp6M4l
B5Uno8U2qRsYyMHFgaHGt+4UoUqUrU2qBYUGBtK6A7E3ZyCCeS6hFf1fC9SipnToUgxfZOEo13am
lvb8XZtvlvqFc/7J33n/6f7YoS6lXGrXJVemHPhVIhuXONsJT7cjaTjwKJpZZ9CAZA8OPPgRcc+/
3bR0q7J0Qu8jULcKs2eDnYCOkfdsI4eKXs/eCHXQSxT6q1TAG3ccNntotUsZ6c4kh3Uqnur1Xqw5
CSzzzt0bpE75UuljpK5YFQHFzAekR6fWNR+IGtccVFwAHTMX220idbijSlnBdGaAsflj/LL5aqj/
xEXhQy7FjqpXzJTiWR0OGxn9+KsyzW6xNMv2NCRC1guYqFIeqhs9HA+Ji9ryaQnHG0yinbhkZ6xz
ZoC1B2oXQM+AD/Wty0BYUDeaZCCbO90MLppUYJBNPhGmpelCWse8QTu2j/4xSH1NORtGVegxn98s
jScaXjfqLo749UPHNPKnmkwzdSVR1SldkqI6LzeOMoHvQhhdpeRUDZlWdtk05SkgJmtnUcUrYahu
te5ONFZb4t01zO/zxwZdtivFesm2ZsAokIDHfflz480lsMLg7qlDAy7SNheLCal7kGeBXFyKunSb
ZbJF7nA1eyWgvIIqqAySCyp1tpRsW9cZbw8E8+1bfE8aGeUh8hucJTDTAstkuTzmU55N8u+7VFPB
REedYOwtFKrPY/plnPzrfsbMBKAd/HtRxEV2BsDkC0aLCI4m3vXgc3Q2F08CX3XxnjqL/j+RrWEW
cvcmqSAvTvqoVTK6M507e3phC19jr0Q7aHb11I6/Vc5fFX5MFKhFFRptEJN9u0ZQonViWgGxtRR+
vj5KdWJvCqemyS7E7IxQZ8kgUn4jhhUOc7g9T5NdueWX+jwE1WnwZhS2vOocfYqRJ3M+IOvxY/yx
S8/AvyICoO0F2NQTgYATKK7uTqEOhZnBAVCBY4+E03eXp4ncEQxLoI+lea23GsiLTYyyEP00QRid
rl/QMP8xRKaTzDxjtJDma4cBCq4gDFHRVntHxAj1HLUTcjTMIY8C1+wxOBurdhrmHweQKwH8Rsg8
mtZeZgdkBxqPUI95+iBx/MoSrqBj/9ZxdBw/c7OS/liv2rOyNaEkNu717/c6/fNuQ3c2KOeE12Cm
tgSoYz2IHSjT+gNmTtyss5Ov0TH72vuYwEOW+jrFHZpQdMY6H6//BmZyjllNaJUqRPHdpDLJot80
pavRbI9XO+lcol2+BZVoz5qTfDIO5L3VEorGc2Sjx3gQ/uIa2punE8yyWkuzR39saY/VGKTVZ2nl
YF1fm5T0Nu9tUME7LYvI6iOgKGdHP6Q/51ANVa/9YdxPX+OPmjd+02+B4nkd4zRu+lNQ33JRS6yL
av8TqFhex0uVgcGnxIiPLX2bbkZ8afWD9aI/kKOaupZLlNF4lTnmG3NvlorwkO4q50qZraPyINwq
fn7qz7EXn/vn5J64VXkbu7wBHFZesTdJRfipnJam0ZFhp9kGFgknnXVHyzknh2zXtS9KHU6jUeet
1tDlaYxv8Gs7jTjvK1YevV8FdTKFok7kqIcQq3ogIw4Y1vbxOAbI6vrpe0UGvF+IoQD/DUo8sDe8
jTLKlpZ5LME1wdYPzo9zd0OKmpFgT0FXg2VwcfAqP2X3LaazCke42R44P4D1wDMxK/XfH0B5CEYd
xHmWVzNIUM/CKMXBQje3ciEKWJw6b8WljCg7nqKPJqhp/wnyhvlCMoFrQ5hHTRxV1rdbIApZ3UhN
WwX6XX5PqPPW280hp0IGcJZ3ZTIdB9KpOqH7lCWd2u9pnDdZK4U5MBW8m4fZSReZk74z5yBAh/Db
BrWlghWt06Tjm6oHqGF5UzDYk/eLCI334mLdyHtT1GGDSkJvdMh7Aknp7TTu7WoBvbp+iZQncDDy
FsY82ruFUaeuXQHLbCDIBjbwY3WUMT8YuXVm6ygN1nbnAVUNeprCmT5f91Fm7NyZpc4iIER5P4Mi
PjDrSyQERuo3iytNPHIactO8O4o7M1QSl2viKG3thlLnQ9TZBNIwAGNvdLZ488ri6F5fFTs2/7FH
P45ywZJUocTF240OhNOs58pFXfXQxm6Ds+Zkthp0Z8tdY95n5Own/Wga56XoSxHBc+zs2FXs+AVE
FIkj2cK95SiJY3yZnjQn97mXICtd3XmrQb7A7r1RSXkKbndIoxsPA6ZcX7kakOwod6ObBChlBbwJ
P6bDKkBJoCICAmiN8hxtNGddFhZA15cvBjCzcmLXzfH6d2TupgJmRV3ETYMpv7eL0pdqXpIWQ9Bi
Jh0ydXQkyC8qjW+mnLuC+XbCvN1vS9Txi8xS75UODjOH1ojt04LIhYOe5W+Eiyp1eROfzGeNSdjC
CScbphmoEzEkc58ZOgzKB8Ou7e1GCe4nnAuo09pVYfdHORAUm9dwY4boP1ZpMJ2kglpgFXX0jYSb
ElJcRvcXPC+7Zb1m5Ts3HCbU/ZRigv8LN6ks2EkKQnQeuRDzcb23Qjm7pAldrBuvL13zYL4UbnZr
uoaTXVRftiEFB03Lw1944m7jqDQ3yuuhlyHNE4rRh2qIgrl+lGWvEEqeIzJdfmeIukSNKeqGoSKR
63nz86C4FZzej8/lcQqV8HVm7aTc8lIldrwE7l6FrjCRt6U2NFH0uANWGwUrCwjI+L551PzKF9CK
amNv8AbdJiQHPG409qlToacAHQzIRNA1TQHicEJJsDBoy5JLr3DxGYEWf5YNcMD9k5uBGbVA5SVZ
iFgAXVLfsdWNwlrnDX3uqfAAxPYyzNbyhGh4Rqhv2K6isOpihrZ242wtgvB6FEpeX42ZnmBSmOhR
oIlHN37qwpTHCgMigVFb2+NojMlzJ1els4kNwIJd34Zbvyh/86LcGaUetFDzEObJQtCXmyc5uwhV
bMvN3xy1nQ3KF7VcjtZugS/Km3BIUNjHI8fSSseynq6fad4OUr6gmFFvWiN0P+ftvAFYueYA2rg6
KMGrmCfvy3b13aoon5jrWGrSBYGxQ7NnuqlAV0K0SmpgLPFC5VImsEMkYHpgxwQxMbCdb6/OdepH
KTIKiKyHkKvHwHD0Xf3eZ2hTmHbrx7egpsp4Lsm+1HZGqUutWEepiHSUlcQEM5yil3st3jzNafSt
M6qQ4CsGi/eBB/5nXmp/rNJApiFNEDELqKMU0DZaNpBvLfZ1T2Ee6J0Fyu3VokrkQSEKsai11x3Y
9uOXGiNR162Q3XmXJBsy6DARhVGfoqxICYS0+4zIskEurT/oRzLhCLoG3hXD3K+dHeqAtb22VZIK
yn3xMEeeUGFQAlI2YfZV+CEYjhSKN3xmA+Ju19ZGnbVlm8cotxB3k/Rm7NJAzSu3bc9T7fSYVugz
zoOD+cF2S6ROW7cAeAymLTRHpsqR29mzJNAp8VrR7EO2M0N+xi7b0QdMVmrVWIXqnd7ZoBM9mR/S
Q2vZwplIEI3B+FXm1MN5K6NSYqkvElylcPYt9szhNpdvcvPxuh+yjzFybkMyIKED2p63ywJwexbN
vqzC5dv8U5JdIq2UHvpnsO5jnGuy55vhkH3UPc3lGCZ/+L2XQMOVMAMgFycR+81+KqARrQDbkL8s
tW0g33eREhwrzTa+6FBOWL5kd7yXE88mFSj1RKi0VEVgruQfzXzoW54cBM8AFRTTFq33UiNFuza3
RetetzgXJtslfu8a/djNtCGdCkzAha12qmsv6e/b2b/+ZZhZKaZU/vNh6Gdt1qmTaPUQv506yU7n
+7Iz7bF7lHkM3OwQ+McOFZrkXpDw2kQrMDsOx8o3wZ5E6AZ5XAbsfNcEN4QCgQ7w91N1MaPUU7B5
NQ3matNLfUHr8ZCTiZhD/Wsexo0uvJ4L0w12JqnoXpYpxLswfhGs42DP1b2Q8YoPTD/YWaA2b4IU
lAEt+jLE4ESpouYpqrbIRcCSSP3ujBKtZaIoC4wMtQ4tFZUkT9FXUR7Gn1CRg2BLd1ruzAfhoAYg
QeXEO3YJc2ePWhXUzHtFSwCsnEPJN4C2JUrLv+TTLZc35snyPwtSdeC3II1oeiQrE2qtB2YZixPi
1E3j5sNWCV63ppNTWB0wqh1eQm0Z6DoXSkXWQe/r3jTxn13s6yXMtacLyo2EzVawFRfXVX6YIK2M
ubTK5hYgWN4CMg/wT2gSCEXpobdoq0qhiIQ6EAICy1PcRQ3ywxCiwOLM35u7+DY5q5yPybaJSTtD
NQ0dZWlqjfJcDtWYohifPfRp2Caq3Uic7gLz9oL4DvTlZKIBR8ucp+MGjEf1Klnd3KT31YcyqG7T
uxr9TVBES56mufm31Oedb1aItFRoEhsyeAkkem2d1VriYJp5GPc3A/qmSXtYcAhLEOhcj8WsQLI3
RKVScYxSn7YgAwB8352UzS7y47+zQLliTSoE24KyW6HodlFdRPHDvzNA/GTn62IjligSQResEK1T
W/ZuvfH02pkPrv02UYlSJ8UZVClLiEOGi0/qoQkqROKR8LoUXuxzcxdWhotWOvDS5M2l0gpMU66m
s6JsFeKigQriPek11Qd01XFpAlWPXg9avK8dH4HLtsb2+Z1xarHCKE/GrGFDZQw/YyTBxTwuGgi9
Pz4PaHKTSkrGPc1Mj98ZpbO1vLcgKdtmxzEqHal8Nosvzfa55PFUsr/kzg6VoWUjpqmbGjeABAmE
DlTLhP/KcozF21BZf22L5J+uOygzUO1MUjnbgCpcOxs4AXIqY/IGEo4NFMN4YDSyQe9C/m8rmkhl
IQhTaPhspRXkmzcnQRw/rH0Yg4wNc6bX18OMGZj/hZAEECYodL89cEpUJ7FoQr8CUhJuF0+3U2L9
TdAAwTaRQ4JQF/1oUPVxQSyG/kAsfdat2G4WjgGmu4H1RQQkUcOYNhX3ZG1JrTEhuSEYUa3+YQAc
MQmF8uf1reKZoYJfLxfiIiWQrY37p0y/tdrSLerRGUae4CPzm+zWQwVByRqbuBrnKqyHr4QPT/ev
L4Tpw7u/Txa6C7KxPOhyNOBZ0OuNXY8QopOOtcS5jHi7RcUAIzZLSQOLbFhtvh4lTtu71frBsu6v
r4WxV4ChIl7rILaWJBowFJeZqi5RHR8N63adzh1vnoYRvN/8fep8JJiPr4oNNcc56U+Sesh10W7l
0o01pxpKTxnd6+thkQrhEsW8tQpidV3WqI9TrhXYRVcEmME1bNObfJJJ1w55hEye6QId8I/K38x9
3JmlPhfeB4uYqOguCNAw3bbPaupdXxjPALWRw9oLciMBlTplGYjAfsTR4boBFqYKirMWSAxEZJHA
Vb1166WM600dsAT13Dwv38oXxSfNXQOV6OPkzM8KcL3hhlvBvLSnv8AEvDFOndkxUlq9jLE8sUzs
fPy+tec6P0TK5lstJ2Szrr03tigXWQu5GWKEH0xDNcf5Qjgb5GMHqcX2SJox6SfOxpL4Sd1Gb+xR
vtEP5pwX1fwKo7Ks1xZy5K4IHUAh2GviEqTczBMSZsSPN0Ypf9H+j7Qva5JTV7r9RUSAmF+Boorq
ebTbL0S7bTODGMT06++Sfc7uajW39G2fBz85orMkUqlUZq61mNrUmNyBoG+dhpCMCob1alkAix56
2X5uuuaJ4wh3erMsZmsqiQNcNJcKwcjqT8V3Lnl+xAk+zFvyN0Hr3aDY3WITBs31OcEZN6B3W6wR
s2R1mU0n0VTIvoEvAs8qUS9GMWNt0W1Ur+LFzQ801o5zVQ8HWnZQdC+7W5Utgz8W2bPDIYKdxS4b
e628wpi+Kmss6Q5tfczTHyN8TEObY4X1YxzVVhvOjvElj509dOmCWE8G2eeUGRM+p6UmzWgzxIHi
Wf+K6eoI/4I8wNAhSoXgllWDAm0O89+/XPBo/me/RT4QinHKaRiw30r3NVWf1kUW3ra89NSAUF5x
ajpoU4Zb2xx8Z2+HeWjkXgohk2gJtd14Vbde6VuyY7g1V/VhXeRjVO0rk84aZy2qq4G8MpUNsR+P
cRtZZHH9qo9pxFIo4fX50oa2NVf3aWfrN5pS9+H5OLSRtgCSaGDYwwFcUBVH1gZn7YqFmKD3o9Zd
i1nO9cfQd7IiwVawO7UibrOBB9MIoY+jdsPAnsSnu+sLTpKwBFWA4oDkWuSxU4ytp+aE7e1qh4dX
SNMtlYuXSzs+IuxdqKQNaoA/69h5OL+J3PnP2ePLP8n91rye9FIFR6Kdh6nrNQOoEe/TNDLMfFdN
z9Yka3lvOtDpCoVrOVWVmekdVMvLiEa9V0B4lY91ooYgB7DKPp5wC89TrbY0hovQrxaOCHuyoGf+
kj93r/SYBeYLSDTPb+dWo+eDU/JgdLKf5dyzvqvX9Bh/qx+TyiuRcWS+ftc54GDmSFK0U2U0sdIt
FS7kEZwxjkqNJOL4QHWX+smRRBwfCOyVRBNnK+qcfj0hciuGmlbA4EMLYr0x2J1mSPxxq4r7YQOF
aF0sjjuNefofuba9e182AVdG4CPwdPK1H5IPxp/Onw4AH65CndECb7bgjnTsu3Ud8yTKo+zA6Q4H
zwRsXY5a2zxpJ4YEX0zbZHYVzML9Hkj9M8yMIaSDrEu1VeFBR+x9QYIH5m6StvWKL+Q8jYHrOU7A
9RIzH7Ni2q/EH6+MsPM5nECykfzLn9tIwQkVPYupOmTzYQhV9PQ5ens8AEsdcAYxzqLNccX1UY4t
3rrfTxcsuCS0CqDGYyHV7uenuVoDu71OM9tTZC+W7Q9o4GFpG7htxJ4jU2pmrj0mNnOoUHKFK6TY
gJzJeO83TxgvCwLhxsePhAtHzWbm1i2y+dp+IvEb0SQ3zOaLEnnJPwaEK2bVFXdNANI7jqDsYr79
gHYF8esgOyq+8mw9JI8kRPrgy55E27HxxLBw19h9v2ZDijTXBaIFlIsYbLnQ7g3PvjOvWkA/5MME
m65xYlE43KVutKRJrCQChzykhV6z8dGwMfqBnrHE+2VfTTjdLTGanBk9SNYfTNcrXZCEl0G1p7u0
3o/O70l6Oesv/6OfjtzJ8oSjbuuFXdCuBGqo2jsgFrafuiY8v7DNdWEGAqgA1bWg5/LxPhsbulZN
jnXZ8RWtO6+uZSR2MgvC8VVGcyE1KsQHBK6filN+tRcZHdnmPnF/hxw1MBZi37vAwG5NGByvzJ7q
/FHH5EovyxP5sTz5FqgwYCASfWLQGKLuBNq6jxsFRhdS1qUZR38K69V+3bt7PBd9+UESduyPKchU
uNCRUIG3Fr+JMlNWAcgSmQ0FT7v9s8vIy/nPLqYUn2wIy0laUrsqZsWPSbwrNc+AllXxPV6u1uFg
jiSw9S/GFNaaxNvE2/+TWeH2n/QaChmdjTF06htHDiTHcNOVBaQ+n4WXIaMFvxCtOUJZXbGKPO3i
Kjmm7aNNntbioZ9+nt9IIQL9MYGCPTQgTQOjRPwnnOSD6bQuxKErBED1ZwXUnUP8xQAAe5ZMU8vM
8P8/MVNlDUgR08qJFPKDJrcDPTbuTbm+nl/Mple4JrhgAIwHQQQRPA9FioxMRlocF8wKVkAJDUfz
iFfnLpGyTXIHE8/TqSnBAWkzqa3OQPGT95M3rm8zCUaUemodwk7TwdITiettHapTe4LnmaSHiGNr
Ym5be1mHV6cJJHsnpA+/PeHEwKciT+qwvGrIeMgWrwaz6qGMikNxt6Zev88xzjzs4pv1mbyZRycD
xFPWxpfspzgzyCBxkvboCCOtKLysuCibl65DYgYYQRHWjS9Z7dbROl2tkGRkybi0eQI6snY3h/rX
LuJdzvzB9VnYEM/02wc5QankE+pCflG7o2sMS5oftbW4XJrlypYdAO7fZ5xSnBjIEzVxHNTPoMr5
bVIeyPilbPYdEmsq8UbZ9glhg4x6lrgdvhamnCAd0O+6zroH25nk1hKRj5+cUogbWVLR3Im7HAd6
zjzwD7Sc03i37iuMOZl36tfRv7zUduzh1y/3h8RFNj8XBjyAC4KsjyZidhRUx2k8g/kXCuuNp4UT
RFWWF4wpzEc1zA9QeI1krz2ZSSF+EWssNLfEIe/ID5Zfa6Xk9cq365N/nCxJCFodAzsYsav8ONip
F6NgkxWGh6aXh8nP87snsySEqwr9Dp2YEBIcKMS3MHlUvFUjOGllCk8iAcAfD3lfksiipK5ZMw0W
zUE2D8GRXTd6BoY84xfXb6FmUT26oDd8VUMVOhPlXjbrtBkzT4wLbyEgGiZmlzgGXUL93vDK2Qzs
BsnBvHfrn+3ws6OSE7GZgbgnJsXA1durUVGzP6QoT3HOs8LvdmqY+EUgz+Q2j/mJMSFiNbRwhxQ6
vMdl7Z37UTXj3aQPxVOmJrJ6scwUPxonGQIBzmPOdCQik676ChrjjvMznZvdebeUHDBDiFuqUk+T
OWP3ypT6GkTP+yw4b2FzHVA5x9QxoMqGKHy3lImltgtPTM2vLsGQffZUzD/O29hcxbsNETHTzpoO
nWm9OALq55Wa34H6+bwFca70z7E6MSF4dqnlmakliETN4ndfk2viW6jadRcwuO5jzbOPA8hs/iUU
85NVwbljVZ8YK9Ez4CSrRfNUQYSpKiQlQunaBK8eDVrGNYRc+SDm1xY6QnFgRD2QHT24yfm4O0mQ
/pzfUIlbuPyTnrh3nyaT7iZWf6jYa87AChV7yb8cYfi0e4JzL1rc6bmG/GKofAhFkO7GXP1exnK0
mWOceIZwJVvtOrnuSDGwot/njfY6TuOTu6yxZ6/5KyoXj+c3btvXMdyJWhNereI0ok0xSV1XtACz
KhL5uPHIl/MGth8NNgb1bTxYNYipf/w0VaJmZj02xXHUMJJFw/GwXtvf8mvTlxd8Ni+ME1vi5i3g
fU6UKT22jKWeNeR+No4XLG+uk7nySDZ4hjrqXoo5Hckq+dH5dPW7DvRFQQWkGSJekLj5WtvxoEQd
p4GGxgYfq1Nf+BypHIogdnP/uOKJNcHdV+oqcV5CeLG87C45Vwzwl5gFmUDHk+MxJns8bDgJQYeN
YFrLwfTXp7y3QAqXK11xXOMbM74cnX/XD+bLgfsRiLXZqEw6tuAiphqXUwce7aORun45p0HfIyOc
Fa9AZij5UBsu8sGW4CKaO8wdGQb+Mul3c2D4xTUNizt8rAeucwTthCgGiBW8tfvku8Q2j3yCk8C2
yaEyUPEA08/HoxCXtGzmCpGR7LUQ0s9htl9uup3jWeECquZZAm7aisQf7AlZotUQtjYMl2ULQoEa
nGkLmkMZuL6AnTUgJ6h5DUZElkMqo1/fdJj3hYq9WW0ea3PVEVVisIwameppT5Kt3HjPYmmOayNZ
43NKwmdUZwcEN7HdH9RvwBfsiK/uNA/Nhr0JBpULoIOvsgpia2h1/Bz+JSvVf9z13bbwjCgx8Fm5
E1a3GslL3k6dV1JnL1kgX8BnX3k3IvjKmDuDNpss51LhIEw6VHc05HUCno2uOzw6ITS8k+uxbIUW
kLIQA7ANCPG44ngmXXrMyycV2IpuxsAMtUNxpd2vd3/aicrjcn9+nZvLJIBY4/ZB6BSLmWlGJ4Op
mAuc1EfVxOlL4x0mz+4V25ZMZMgsCRs6LJ22piNKEsVzgwLMpP1gA0h1zi9n672E7Xtfj3DkCsdU
FNfgL+oWlGl0R7zqR7nP80tTu+26g+LscvtA63CKSz+J75OEeS1AnCiPTP/besXq5pq61dpZKNbh
K/vdeM1Ar7C6/mRJnqKbZ/19xSJ3GSuUJstHnsqaQNxMitfIiuuSL+fwu/ckuSuTTDNyhjdo376p
muKVAHn38ZMUVCb7eCI3e8rMomsauIhxVT3Xl86xfSU73j6FRtgvqOVOIAg7YAxD2hvjF9ynw36y
h8J9PjBnMYtxxKXUPE/2bdfiiT0ashxlI7WEb7qQRTXB7YsC7sd9BA9Zo9iJ2x/MG2cB8oDr+xWA
OtTovYE4yEJjuACgTat9VYLn2Y4quqUBL2WYOnS9P5pmXQOhDH4hrNolRxG30GVl4L2xghmT+VVo
RzKw97ZJhDC0SAzVckWIVqJ0uIPGxY2WY/vMA5mCHGkKzSMXr8sC6RTG5jc8sSd8Q5PLxNAcEl3m
eEF5QcvyWz8OCLAcT2DDh6rdb7syONFWxQJylJC2R/MJe/s7/z45HbXVrYlu1DjnYNvH1vJLIk99
cjPu+GibbMBg8zCemBMOI4sbCPtkaXIsyfOc7VZj7w7fQYdwPo7KrAhvSCynr0iSQ/XSgB6ku6un
2GPxcTEkLQ2ZHeGjZdbYV/OYQP2vqr2ZXVN1D5pJP5M1vzezzpNdEzPcREtrnSbDgQ8P1GB04MMD
8umPrYLuB2cQztmY2m4ypJoSJdcUFLwgVgAOMgJfeBjfIrUGxSu9Nw70Fa+So/JiSC5zscX/JzMC
3tM2oasC+W/h9qtiU8XUMyuOyiG+Sy44lsrddbsiGp55Ay/2/6KshfX+Y9ASQpoyz0pbzJobMdPe
2WTdzVTbDbP0kG1m7uCr01CnBmmdIXi92U3rqOa4GcwbkITyTxgHyb4NzL3xFedaKueynbqfGBQO
wKrotZPkUwKUWHG9BkC/+Xzqn2I3QVyBzcQLRQZN487+6RY6sSkchlVJ8txWTHYwWOnF1nez2J0/
1TIDwikoK1pXa4uvpYD5vH5tZUoZsr8veH89Zm2ZwyGO6B16TbHLdBmv4FaQh6KZ5liAhHON+4/3
WF8mSqsTvFRziGX1V3b1K5bB2LYWocEAyCjBtwsly48m1j6p1REjaccWDxeHBb1WyBIB7q3ih+ag
ZQujsyB9MYXvMDdlx6C5VRx17fJPm73+styk2v7/Bib5vSvn7AnfhTh6OTOzHA/gQS1b4M2JZnqU
pcsXEy+pNoBk2zp6VkPpY7nELDv0itLn/tgt1iRxwc2DhQMMqk0QqEBrRHDygdiKlvcqL53Uo6d9
Becnh9Sk4fJCHiGfld3OvUcOZvTvXf/UrLDlzDXT2lBw0egkDRN98I20Dc+b4Lso7vKpCWGXC3fu
DWZCKZrOX8bhYlSPTror/uaMAbaHio3tAPr+O4c+STeadgWuP44xYtpALyR7bB1Z/XjzAICpSv9d
5Ada4eMBcFvAE9UeUcK44y/Qfm8oB3qRXHJEbo76JMtCaWVm81xDUgC5ImhaAOv/aNOxYrdZaZsf
7Qel9DmrjuKrt8aD5a27AceCsy7LqmoSm+LdVVS56TgJYgmwnb6rAqujplf6+HLeKzZ3831lorCa
6hazo6wqzvr4xRojSu7O/33ZKoSbUbWmuLZV+EOr7mP1oHXfs39L4/c7rQDFzH+/jojopEUCAjF7
dKLxa3XfflPuzWvnMj7gyfLWhvRKtT1Zp3jrqXRqUYgSmp4ttQU6+WOZPjnlD6d5ajLHq9qXuJRF
401TDhR3VTyLDBRXProeUxZQyOfozHUtO9DMCJUK1F+T4wHfsFtzNTj/vTbfRdqJPSGz0KrCGucs
7sHnoKMGgVQGzH0eaoFFxLWzFCkBtmyBwl4aTZ8kdF44JSKiPo2gJ+iRzgzm9ucky7M3V4fCoIr7
0wH693f4PwlPJkSOEKDAGUH2007D7PMMLbx1b3kpVIaSgNyf383f/ZHPQffdnhCscrq2dlYjsTe+
gcl1BLxI64I1KHbjhd17CCDMi290v4E6NIStgiJIgllywrdO4GncFz4osRQrG5omORrVL0V9K5ve
y2W8p9t3C5efJpAGcnX+jU+2dTBRS3ZaXF+VZvQh74F4QKlUwFImWXZjmWMuheFtJSlEfTcp5EGk
7Yt1KjEBplY7PnA9Hpxg9IcdIFtgwT/8y7nr3zHm1JxwA1Sx2vcAwiTHpfxStg+MfD/vKZIdNITM
sSFLHycmTkG9dt9BnB4pRX/lptOhH92/coh/ds4Qmsuxsxjm3OBiSZdbdXxtY6gzynQMt53u3YYQ
tQDhLku9wgBK1tw6PVQRmsafZEnTZm3j5KMYgmvX+axTgyIVmPw/ylflA6fbhcQ1umoysifZkoQ4
hRJmP/UTbrJEjUM7pTub5lFHi8N5R5Auiv+Ok7OUWaQs0hytQsBZQh6idNsbvNnnE/Dsu6wOJvM7
MUBltW2ULa4XgEqDEZd0u7SJZ2XJnheOvPNrk22hECbmPDGUfJjdKE3xEj8W8VVq3p43wb/C54D7
7nhCWKBDH9sKn/LTtdRToPpYSFuE/CieMyGEgq6y8qHN0SK0p/oxH5swK/undHL8miphvq6vNmaG
R6X+GRdp9D+tTmycrcwFtLob0X1pI2380ck6rXx3zixNJOUiK53cfER3x7HVEespvFXrvGmcy2Aa
krcFaszFRP8moz85xqYQLDA00RadjpcJ11+rdtUeap0s95LLJoLCohffNxdxLclzJH5vCqGDDWCz
SLIVoQOSsdp6r6xPJsQ2mMQdJR5vCkEjA4V7ldiKgnDeeIXp6fV1psj6uLK1CBEjJgoUz9ZJidJL
zLbs9AMbD+WXDsfY03zTVw927rVfzB9Z9zfnGTUv10Dli6s1fAxVOZnXfsAkL8r23X1rpDf6YoH/
9q/Ka7y29l87wo3VVYBt0AkOot2QI8fhObfWIyQN2ksSwGu+9DLUyeaOEk5opoEx3hZVlADSdAZj
IOyA6Tu3Dkc6kVCb1Oq5GgrDATVi36aSvdyO+4AAGC7ezRYwAR8307G1DvhDVF2sp+oX18nNdmjH
JQF0KQL563Kz6ILKyj/mBM8ck67XmlHPjyTpvHzEFD2FYMODU0a6ASbVuvfV/usw++cD2OZ5OLEq
uKrZplqrZpj2aYzm2RihXzTriZeB+P+8nc1r4MSOcK0pamnFdYxSn52NoabT53ItJcdOthThMout
qnCYMaLWl39zDX/uf1Xa/flVbBbMyYkfCjbwedpi7XA7G1em16/Q9jQvIPti9jjawzN7zKFl3Egp
ETZXdmJVuEMtbc2zpEQGstwNQbxn+/FCB1aZ7ua7YcflfSfgA8JBRmO1+c1OzAr3Kk0IywhBd4AN
oDlDfVkGO5AY+FSdjdEN+F2dhbqdp9qvmAGTfC/+PT7dnzp/YALPgzYAEc5wsVhFbPIO8V5FGf5G
9Ztr0Lf59Avn49F2xhv6VLcZkJXnDW9+MQMUpDYXDQeU7aNd2jqUTN0SR6bxaq23hLyOVLK2zc0z
TLRuXCgwo0/70UQxm4VWzIj1sUPRYr9w9b8YFCAnBoTQAAHr2ErQ5z4mPP44pTfKgs92iD0xIWxT
Zpm9PQxI4WkbzeGyY3e/tZzbg/PG1VZlcgiyLRNOr86KVatc7tBIpNwUJRTZC2j7u79/FOGkYjRz
LF3Kq2vNjg7XynyI9f1519oa0MS8z7sN4VimNCkzo4JPz3rqTfrVsHxpwR8wgDW1fHKBdIZSfbpf
kpfzdiVLE8ufg9npUJxKnCguOq9t8usB1GNaIy34Sz6SWABtxtKeFhejwQx43N8j/eTW3BWX64Ju
6P8NobldhXrfUlEmIxmybGAIFaAJ8w0uKsgwBA0237f4wfgKGiE57F+2SiG5yDSWA59r5ZANKNOd
q/u8cD4cksi8m3+xyxxCy3vZKMD27XWyTCFkkFGB2PCAQXn1Lr4iPtmhbL7rw+rSRsm8CpRAmijK
nEaIIerY5hjimp3IwJiYnx2K3QT03HBwZy8tQTMAHMouNQMZUnS7a3SyUiGwDFUT2xofQUqe8xHF
DkinY0QnqA/KN3aZotB38XdDQcRyQbkLagoMiwprXZWGlJ1ClWgs1NmjPaC49aJUN1lBJxmJ2Oa7
8MSWsL6ZNgMd1A6d2W5uIC6+svl1IEY8eMpQpvYBoJj5zS5r7dXOSkU2mbTpvCfJnBDlWJal7WKi
R6Gu5YWCODrHVXg+2mz76okNIcrRls1dZwLIPAQ4kZhN8NMAqrAXy5vmL5fkAH+SDD1t+uq7RTEb
SZbCSinPsrg8/KJfN85TKuUH5Of6U0JyYkR4OYFMuKU2r5Clk96Fq+4UgasMypXN8CZMG/0X+v3Z
DpQuHTzI/e4uY3yf0fTSdaofxI1l76rfheBPv+fEkYQrMbXn2YDSJxLaAYVi2jP9W7w6yzMGvHdx
XOpAqy1D2KcGeWN17QbKiOFPD4mhcjeWThukLjrr2aD0d2k7D7/G3M2BcEut9LGxKnfwVC01Ez9b
lPnWmpbUBABeT4egS3MTcy12xh4GNk9g4bay9XqwJ6AK2za76q1ysfdgF4NQOAg2KAN/XFJ9s6HV
fr3kecw8RWPWsS7Q9/ESu1Tqv3kXneyL6OLztIxd0SrROj70+l7FMGbMZDVzfko/bf67M6hCdlp1
/VC3BOW3tsy80oFW32WGssSk784fJomd32nYaQVzao1lAWDkyKoi0JThUOIhNq7ZQV1kGhOyQyTc
a/1AdMXsUMZxlXBSUs9cd1omqeFsR/f3ffsdO07WUzhEWxWG+MPLzJnrjzerp+xMUChCc0T3rUNR
e7EvG7fZXhp8woSSiwG45seEm7CFCzLwMn0OcaZp2UMxI5UFdpkRIbDTmMz2gp7fsR+Yn7VPZXPr
ds/n3UFmQzjzWkasLk3wULZZGzY4pFlLPUfG4rHtdO/bJZygtizywSEon7jL9ZgCS0Tf3CZsRxlD
2eZqIHkAYVKVa4sIdtykwHSDiojKcN92XFz7ioCo+/yWbS7mxIhwGw3riCGHHEM+rPlR36j6fRMf
m0xSwOB/5FM4eDci8p5MBWuWuIJbx5l9XdDhhbDyUinzFxvpoGIiCk1WlNm25EGxeZufmBWupL5g
OVFXuIOlvix96BT/khD5T6vuxIAQ5jIDTm2q6D05DrlqM/rQ1fbu/PfZHAWHVtp/vcAW4g4tRzdd
UCc5phFw1QB0IdFkT4rtWQGfQ5mi+ck9IrN/mg6yHrbEAUUEBlHbylV6xIWOrCGD/nhnBb37dH6B
MiP8/09CXsNavW2gVBi1y83Uf0uMKtCdfylU9elDCcHHWOrWUTo+uA/eC6ZOXjrH+15pgjj/xRz7
OyXr16KNo/NL264CnHw7IR4RNR01UgH2NH+ddgSz5k5Q/moveaE89t3DeWsybxfCxRSPbscojDFm
+yNAlDmRtU82c7yT9QjBoncSYx2GJT9iomuvBexnGhS+fZceqK9ERSDrhPPtORM2ROBInQ5QEWwc
6MBDg8MDReTPpLLqvd0PIZAFoarFkjgl8UURQRJrRuxaCiKuvoSdBnUd7WjkUuFkHnbOLUuIGra7
dO6gwhkV7bJkh4481P3XRs0DdfVjDY/y0vUoJhqmbJHkfrINFWJJnXSGTZd4OmTKpVXk3kA7j82W
3ywAchWSy3i79vDuLY7wKE+ytCxoiqi/3DXPvLjLvUV5Mu/WHX+SS5/GkgMgPlPVYdZVu0afwdhj
ljTUg+Q4oHpdRQZYEzBKL6UGEikOxbAiDggm+lq6oBHlEE5rn9/OEUh0sp3i276+V+6aR+eiCJQX
GcScH+TP/gMRTRssYhj4Ea41pmZtPTtozebL7QApRqP30LbySpb5WbZfx7+KK+/mBHddG8PJrRkB
mhQPeo9BG0Ny6v4/jvJuQXBLpSbTNBqoXuoPiubxxiykr30jmEpwlXIKTFkRW2pRcM15HcB13SKQ
oQ/cgckeMgB+HBmBXe3odQOwiszidmR5X6Jwy2nzkM6MG6yKQ+0ejfU6ljJrb2dZ7zaES65YTdJ2
DQaHjMV3CqjiGkcarhhMiJJ9fBhMTw1BYfrQ+SpKYom0JLadSb6bFy67znL1jiUKyCPA0Gftmvqy
bt8WJpvskJkRrjlnWGatgKoHhBWOKeER0/Fzs/F6XdbZEwkq/3O8beJCXgtj9iJxP2nXzKhVJPpM
BU+kGVp7vGZ1wKkS9EuVGXT6vgUdSmB75RxS28t8ty04jGoNTdm7eC41CQopziHFbE4NtKgjBYpu
hU0d0gTENREfbUf4bhkxetdssMo04ij0fp89gVvvagonEOgDfX41vJxPVLaWdmpQ+IKs6Muhb5GW
J5ZyUda+A1goYReFkUquu61Dp6uGhjFq1bA0Ec0fa1SHS05uRMd9rByU+lnDdOn5xWzv3rsNvtiT
9JV1a0mLHuRR2RK08xdXmkPy4CdG+9NFCJ/HAS92bU0AUqnHIWr3xVNvBMpzFdW75TDF/pp7mixt
3Ro7OjUpfCAkyhQEZrjW8ojTcP0hmLUwtFr+jx9IyCdRtTcasHIpUW4tnpPvm1z1LGmpfivfOlmO
mEYWrVFBiQcvKLCXRaCXvcv26tu6I4f+QsZjtu0NoAQCLaEDaIewc7mt9e2QOfC4xCSeq09hS6y/
iYA4qf8YEXYNItDVoJSuEmkVCe11vVjN6a5KwHJvd3/RKQWJiGHrBrGA0BHuyXyulaqBvmXk2pE+
AHCcP58/Ppux4MSAEObcPHcniLy7UVdc6mwMqBrpWeYTmUr95oc5sSMc0wYzKMyq0SCa2jejuarL
4Pw6NjOK050SjukSE1oaJDGj4a18JH7vlzdT7sWHJWSRccG+yLxatnGCp9Uqq6hdIbYt7LVoQs2O
CmhJZ4mEEGWzJwuCEJuTrXABRCE3KyY1G5w0dqMxDJKDfkA5cgo53bSsh7cZrE8MCa6mWl3magmu
odpd9/3qdcTe9auEFQFjR1vh9MSM4HBA5ulmO0H0yx7yoX4YSD3Pt2yicaB1Mxn2GA0BASFxhq7y
Y9fIv1RutiYB17VhvpKxIhxdUAXv0lyJ7+ux1GrPdKYq8YdR6fsQnYTBhfRW1z3WjhE/NE6BAdSR
0oucUOeu63D17Uy1aag/0KaO3MnRGXQrcg2PCKZA5SDV5uYXqdV4D+kXTCyZsYXdSN3aeGymPNGD
tnTUnaP3Zrh2TvKzmhtaH7piSA+xlt1UldJ5VtEYrmcMRQs1sFYzd3rv9mAlyccMLCu6Vv2wSvWB
ds6PZF2b2bMzq3rDRcollrJEj0hiLTQomDNHudGQOFwSy4y6NaspOKtt68KZHC0AkVu5o5XlQtbM
IcnPBgoOeHYhNBpelQ0VsomWaG7QzI3Z+tlkki5I13G+GB1Slb62jPUlSZvUCehczhFYGJXsivY9
hlfQg3uaxhKvfod1dYeRUMVx9lBVTfX9pKjj92y2VOte6TFdGdIEMlvUVCn1Sz2tDkB3GLfTAuJY
D+QWzlVuJO4FCDfaqO5jEmET1SasC2PGzyQqjRd/tGOk/WyGTkKRV+gyVoaj5HiIT2BAM+1ipwKI
GjSj1V8X81y1wTgv09NEZ+spTSEfv2NV3vc+WznhhjdZzJh/1IaygMvHJhP6OJrhPMRxOh5iu9Ks
IJ3TVIMDqMv14pTtbeH01gGAEdXxeqS2GCfWG4CYhlKvvbKs5syn9mQ04Vrny3ro1Uz1u7pRraDS
tPVCsfT2Lo4bPfO61OrvxkStFH/JMu2iXUrbum2cKh5DQlOdXs0rBNgQas3219yvyqULuZ/5YOqF
okZprOsPdGi0K7Mi5bdytWv2UK1keOsL3fyu4Wr7oZjJGFkY6y88ui7NI8tXsoTjNGEKyaC12nhx
nhLU2aal9+Z2Xa97VVFWT+9Z2l5Q4rDJA6zUtIPMrtvqoTSKwQwaOi31zgHS6ba3mYIp/rjTer8y
EgKO5xiaOY09Qw91Ht0ljDX8hl3bmBm8MWnpdT5CnPsCOjRoMdUWnXofErLlfi4aN0aljxo+Lanx
rHW65fp9Xs/Pk8aqxptpuj6bXYFWC+bBgElPi/ohXfvO3WsLtS70jAyvVWsZRaBWIA0DvMy8Ttni
HJauHgevUdX5iqq1ooaE0SaKcyASoT5lmq9tX9bLy1CywkYdR0crIjVreoxJieRjnE24Yp9+M+KE
BuZcsYc4gcCyyWh5u5TlrHksYXm5I4OGOltF5n2PudvXpEzQWU2o9t1KJuVoVan+NZuJ1QfmpM4P
TaXpQdWtXRJorE1vu7lXXtIYQnGeDdi/7qk1sQMT572O1zA21GAG7grEa5XXcwe1M8PeaWtlgod6
mOejg3yiDcpYVw+NRTsWTqZKxkBvp7EL8j6e9EidOrfznLKx0ONl4zL71UjAuGhTVR1xllwz8wAs
LNWvg1m2ts8KtQ1UYCkqr4tN1uwVtbKCcYmNhzbujDBO2hRHVTP3Vlard3VvTn6fdtPOZUl80RRQ
pfGKrsuu57zleDhMW2SJiRjcrkq6dyeF7Rp91kCXafVOMDtd2+/ycmxjf7bAfh12SzsdtNVQ77XO
oZXfGnEqg9FtXWQg2gaLnaqBgU2ckOtyBpBZo6DxrL1MTXNRTmh799IknV/w4rvANB3gsk3LAcuB
UJaB4mONGbOMHeYQZHaXKwRUW9/5mQdpwEJ2GXvWYYGCogeCEck4weYEgwWlC44UBIu9qG2o67OV
Vz26u/+d2oTc6P8j7bp65MaZ7S8SoBxelVrq6cnBY78IM2NbOWf9+nvoxbdWc3ibu15gsS8DuJpU
sVisOnWOqGB0xLQJ2mYOmufpT3g49japfKdMllzQQFYJr+/tOPnSjuFSgdt20jkPOtbn0xWVUHqh
ugyKmPMHnVhVUd9mQExVA+jEMfvdpK7A0whnpaN7I1QWopoLHE/N0FkRbqU0tFZO3s7EXO8NUPmu
mc0dvLMh6jUysLzbVRMQ4qw14BUjmYnv3hKV+C4RJEE3HSP15nV0nwZbkEKSOw2J0Arh2ag5GRwr
792bo/xgGqERF0kGWrxSF5jxfMREEVAGy1Wtd3+S0+9tUQ+tZSm6whrwlQDs9sXcljDB2bvjCXoK
rmivV+WXy48IjlfQk3n6XCvapLTJUR6fV/DytZz+DfkUdMjYrYcex5uLyBizLIfXbZ29SJObIbyW
2WDH8xCm3b/URftVPtuboyLULCLyrlJqhovyEiWZrSSvS8xzdN6eUe8TpW9jQY7wjYrT6mwuIv9z
9z5hiA3CaKfmWFxrT//tI5EftCv4WMok57qZELz/81p8LVfOi4vj4DRzMQbXNLnQC/SgNMmp4/ip
SrJTntUxOCgXTqxj4k0wdaL+ms0AjQLVSmhrjMtCVoXQ5Gy++GL56f30jtcESLgkp/xI3eiBF/oY
AQOEJeBt0CRN1cGvQY3yVGkjW/0MPkFk5k+EDgsskI7++Iskyq2ueU3szw4Cc6j+aZYKdh6ZRpOL
m5nJm7EBe9C+5+3r9Pxv3QH/PAqneNZIAKzTFM0SVAg3aQXplWS8K9EMtSfObfvZH2AABCGKBYFB
8LxQQWgEzTQS7RY0V9FxTn9EoI7N8M6UeAC+z8HhzA4NEozGfF0N/P8IZWE7N/2x+2jEB2FUPK5Q
LPOT/F4STRQmA28dlSoA/h0oE9SbjpcbfU6NzpdCBR4MYm7WhHdFsOZtXDuFYIyBsAx1oBurfFJT
9WUE8cbXuRV4yQMjNSLyyIQzx1QAmKVFs4ZpkACKRZ0JEMsQGnhv1WN6DSW3b8tq96EcoEzDuTQY
V/25SWq1sTira5+jWitKTzEktLq0to0qKJo703ggK+/frfr933s9wYpZKAwhztPTJ3kKro2OsA8p
ff2tQw2/nPXHyyY+52FYlmJapNIpKZ/YmhWr2ZalkkF0VWUuGKcBwDzkvFyddbj2Rsjfd8Ec9dpG
qUqsIwZbq5kX5Ink6cJkW5tzeTksn8ezmLDVoF5q0SIThd52rUoYoXqjsQ1lsst/D0bChu0skAO+
W4sWKVINbjC4Xhp/MabVL4DD/W+LoJKvWheXJMrRYe9FFDUwEpZzoinz/BgGgZrrJmHOoK7zQetj
U1AgWylrdo3eg3nXBSnu8sgGUZEvQ+GHV3dkxb29Reo+j8kpTrVSC7ppDnWxdItSdDDiZCtNdyiR
hl3eQgYmSAWfkAwovYVzA/2i888Efcw6yQ0BtOqB9tGFUjAFqhvLoPcp/dgV/nU2QaxZRJ9AtsBD
Ql22ZdtpyVhpiOrqd6F2kvpWRG1M5Y2jsbwbGDcTGnCiYuCyOl9UZ8Rbi1sdgAspwVM790D5yslV
GIyCWMrOBrVxsd6spRZhKeKxeyJUdL3THrSA6Dr2vnCtoqVTgotuu0YZ8MBr7LCi0d44+fvucLUL
cEhqDbKuDGylwkPdHyOB87Lh7SEViyZRxjDwipdNpvdA6ad22gQc3yOf4fwBoGKmzpR0E0SkOrAj
56uwUL7uqybR0EvUfOEd9DcEkjN/yP5waEVbfechuMhvpgyqEKEjZKAQ7gNr+7lBxZKSRKzj9Li0
eKRdxVvijN/HKeL4BuMMn5mh4tKW5Emqjp0eQvtQtmurCaps/pHW8a0A/jpb50pw8tZFJWUNajyQ
EhCtUBRzX58Uu0NzDL55kHlzd5yl0cNphTiCCDFTzLAA3aMslMBxvIqC6opD0CscIA7TlqwjcyHt
cnT9zr8W+gVma5b4Wm2z2atqOk0n22l0v2XbSedEesaBAksseXmYpgUPoU7zmkyQXIegTxhVhzkD
IryGuJ/o/XuHR1qOCxc0TIAcKFRupAkg0IBuBW5db/YUt3C3d/MuPiwO8fg4d3iPG+YO7uxRcVDM
MSWJWit49fsRl0hYbDdL9bJurZPxCEcZ4eJsadQGRoOYLWYqmWGTPLfJRyw7nL1j+jgZB4BD/PKJ
c2+oI+iVxttkQJBYRAmpPqLJlT6bT11p/6WeokbOKNpaWHPCFHNlqNij5YxMQLPo09zhtQZK/z5I
FVAiGo+Qhru8NJbvgX9aBSgAFXuN5lDNpmaCYiWeOmtTO1p9tICrQfPoshHG21qFmoklk7furynt
8/2TI6VFEwS+MLyC8AYj9YRhR/Aab1jtwUT7y5aAQdBC3lXF2j5VNEHZBzF6AzXTc7tFpqbIOgAv
jWbttV2ye/RBDpy1MS4ScFn/tkF9oinOc2WWUCSV78kMG0ixBIzsK/fJjepnXnHgpTHMNUlYkU5y
JoPOnolOsIaGV3asNwzATE/z9uVPVrSzQO2aaiTKFIkg/sgA9FpVOwrX2f4YXZBmO9W3+HbiKVOQ
LaKvRghx/r0kagvT1ozMSS2B4lilm0rTb5VKwCQ6BKPTSfbAH+CaaccJ8CzHRwagoSmha4C1kW3e
ZTEW3qvighFxZIOeANVl9TU27jkbybSBu97EFSITpd5zG0NDULEjmd6/No+VWzyqgm05yU/pCLI0
u7ivHABiaq7ePfk+n7ZzZ5aqZOVL026YEo2P4qE5mT/Hw/KlEm3jRiW87k4fdsfyVrirv/BYrVjP
bxV8iX+vl7piMr2Z1q0C6R0Z2ZJOSjAEs9+H0zWPFYwxCQJDO0vU5bIWkwKtHZSaNND79TdyZ0Pb
2Uf1zBtHOz+Jr2SDq2Pqlu/K0+WvynRWDZNhuoa+OnKt848qbaNWRSbEJDTpR768pdFLbR1Ww+40
ALZ0Tpmaedg1HUz5hKAfb7NzY4vY62KcQx1gQs6NTBiDkEnBK30yjaBDJ5u4rlG8oz5bkYr6UjRg
MjIBm9YXDKXyPIN1f+LXK/jnoTmFx975MqCol3VoVcZHqc3uxgTBfqyekjlFMaPm1AiZizFFSFii
KKxA4vfcVNEqUY8ypxDW0c04H5ONU2VnnmmQ4EIa5Zd0FlnqLm7061DJaHZnIKevfVCBL/Nmz9W3
yz7GgNvCvXdWqBAcm2BiSFMkaxCmbVfbuEWDFigTALNBm/mYlK5pob9IiBJilzcGxyo8nBmnwnHV
q8UyDApA4AfFB6l6uA6u/PRX/M9d86GbnX+vOHO+XsrPzaruRYO0Y4p+8dPJBdmlXVRXw5r+SSqy
21maPWusmrgriGwWQLC5n97UN+29BGpQ023drLnD8IfzDwR8mCH59/eUqaCxtlWsRAMetFLnrUe9
s0mPerlSv6eKEz1CXhhXq2jzodPs0/C3t9LFySaarbmqcQNVVunKkjDbfazzcL/saAzVJxncO6Im
0fccSjzVUvaohQ0fI1Ej1SG0BvHkI2qu19tDfSIkikiQHdPAxO7lk8I6jhratwhfhPydZiEe8MAQ
kkE3w018KSs0hobEbXmlUdYu7o2Qv+/OPM5hBmwzcPZRJn3L1ek+Ejrv8joY8zMqulkSNGBI1QgY
w3MbeilUQpWBoytRMKygAsCQLg76x6B+KrzILt6I2ilf0psVmfdmqchszWMd68BqhYoMJaIVpC8J
xiWK2Cn6N84KWWdgb4q6s9t1lPoRInlh/KIeLX+7Kp35Tr8THrqr4ViG6CMHWuUoaI7ecSyTvaMT
or1l6vuZxqyAXn+GGm4IFvHr2gHrC/S6cOSCllO5Yi8SxT/yXBMBAjr/jNLQl6KyALrZCNA2zL4k
XexE/a02lidZ5SQHzG+HtyESLhk3Hl3Cqoh2UTYADl/JP7vuayM+p9tjXt1zdo98l0+7B3EiA8oH
4Br+lCm3tSIIBuZ12p/JnSVDMxzc1MHkLM7q1r1bctVsmBcQuk5/WySHfnfeIhHjftOGTZSmL8Lj
glAJ8MbdtNwSBUIIyIlA8vB6o6xitLo3Sl3sU5QNyLHARSLeL53bEbZ5UHDPq/+X/gJPmoj58XZr
pG74QolaLdt6kLtE3yywGhSvRfOh5B+XPx7PCnWVa/2ypaKAnbSy/tCMN5s5OUb+KOmcMMxMWBB9
QShqyADI0xeNBNScJegwpF53kluvXncy/C2AtvyH9K19lSWX6GASjSfeOBlziTvLVFiRI6lXxhgJ
mZI8J6KfLB9p91XjVfWZ53pnhQohQwT4XbIihAjL1boelshbXvLHReaED+4+Uq5v1bVcWeMohGSM
0niV3BCowfv8EEENTHI27zg42Tceio23heTvu/M2GYI+9hUWZ5aDPULq+kmqHat+vuyLLLSDuvcR
yuUlNV0ijQSS2VncIcyh4SZnNtIF2zoMB2O2eWOwZLM+Ra7dR6O8Xy7nto9WC831xXhTwEsjWelH
aTxx1sUzQyWvLcbiZrNDo1v+JmLcECSirTNdVV/E0YYk5OYR4OF8xQtYbKu6jk6nhR4arRdjrqNS
jWT0Fch8PDzvqja3p5lzxZCf/nkHfxuhPKMT4RdIV8BXeogDUFIGGObFt+Jx9rHe1JqBEh2EQwHr
sKgdXBpDWFJrww7GIAbui+XQ1tEJnGJw/km4LaP6xyDzup3sa+Z/VlGWpJ6KaiyUyaytQohHVomh
KxAF+5Wb3YqZbSZA29vVW30nB7zTdnGxMEtletksxyqRBAyHXnA3690YVKer78TMb9qXRPhx2TuZ
brJbJJWQTEZeaWMiqOFa9FfoNPtpKXrxMPAuABJmP3nKzg4VhjMz7/umBpTJeFyh8bAF5cE8ScfF
k20MbXIL40zH3Jmj4vFcqes8QtrvaE036hY0mK212kNTZbYYvWtQn1V73gp5O0n+vouSwB4VplDj
LBhwjmv5GAfWVeGSJEH9wMz5gpZr4vFuN7KOS9tKHcCoGcp4lDBJ3M+qm0243hr3soPwLFBROZaV
YbRK3Nxo5GW2pc5uGpWcHJK3dXQgLszYkAeQw4zKXLndIPjDsi1O0q3+f1sMFUgyveqIpizSkFV+
LlT9VEk8NjVmM+PvYCWBdfbcD8xiyYSmwvkVrrpTc9cegTN/lO8wqVGeJEcG/YyZcbG+7PT0t8N/
KjsmcZIIKawmYXRQ3CUQQwIFIaer4Eqfcnzi14/Zubo1qrUk5xhF7LMvdRLMBae+xQmBvzKF3b+/
Nb0MPQd0nRLUQ7LYLXXN0cwvfTa6VnfUm57j49xvRha8M5jNiZoTjYJfJS0jGJ+3L9M7Hr24zfrv
pV9c6zcg477sixyn//WbdjYnTemNuEXtBTMuwdaaN9hWNxrqx8tm2HuJYie0oVUgW6jrBPSi4igB
QH/spNECj17nrEX2XehaZ60nlA5n42eX/dk5+22UulXUDqSf0gqwWBt9mdTXiFfWIWHtU9gzReB1
NEsGGyIVlMq+3LJexeCIaRZuUT0J0Fqsv84bj4mNbQfvZ5SOsH30NwIQcgL6Esi62FpulViq3KbM
tnDe1m+bVY+vlz8Vyw0xp2JgehirAsaYioOzmWcbBEkJQlv5iB9+NQudjzS1qw6NZNGVA5Q/eD1k
Vp5zZpUKiiChrGYjnQ2EjgXo/ba3hfclR/kR05lefqfFfv2ocWouDOff26RpzmIDfNKpQFaKWL9e
GfVLzUs5GEEKHRh0rtEW0dBdoxwfJLe5YmBWDT4YO1Kr2CPnZLH6WWcWKC+PimnUtVwpjpESOUM/
21ESSM19hKHAPPYl86Xp64PBG1hhrAvQxd8+SV35ihxHSp4iGc4EtbIbw3iuCx7CmfF5zmxQ5ytu
AKXeJthQ2sxLteRGQOI59aN32eF5x4v29wITcxXhGkvMyUvL0bMwwKoPdmkp/mVLrG91tiLKybul
baQI5atwih/MyotHgMbmt2F9MYynpQcrcPaxND8uG+XsIt1LMHKjMiXC4yi2pqvLTbAO8iHZ0vCy
GfLTPwVDC3LZGsb/gR6jHGLts3qWV1z9q9nWPwcpau16LtLrJYq+qHOtu8VWvQiW2Ti6kuecq5P1
CVFcB2CIlNdlhcp2VCWfxwESeeGSn+rsox9es/yQdpy6B8vndREAakzvKWiVU0sc0O9vdSz0mGeB
nH4sCadrx0JMogkP8DRkMg30BSn30Jp0LhKw/6KIuXqVW99kgKSnAUhEDiZEpqESkLwVb3Mo2rFf
ONzyESsG7+3T80xao4PBLUGJpccDiTCex17U2BgGbl3yRJLfrTseUIT15YDTxJaCM1EGyvE85wF7
YB2PRWeF+lDa5nro0XbqB89YOHvL+nbwTuCUJdHA452KkhgMLzLNWqYAEPXkoCyRdOgsmYcR4Vmh
3pftItaSEQHSHbcvjXBqeRKMJOLRh8xCHwmKlhpa1bSEaiNUdSMsRn4kDLrbNwNNJIBHvS4Z7FY/
XD7QLG9AcwDlZgm9cNGkP03aS8mcmzAmfyOIMs0HIZyfOuqjcL14AxqQvGckq0UHi2hK4K6ERDIN
JNCszmh7BQlVdcLzAY9zsBsRmq+w86xDAW4jJdR+kTfxMjlGjNwbphlnIKY6ZsaGV3M0jXYi3G9D
6pgD555hGgFMU4ZCLbQ4aLRmE4EiqpuNJZCkLBDir5qeOcL8fvmrMTxEE3dGqMuszztNSiytONZR
gz6ZMtoW2GiTAVXn+l0pXi5bY1WCYQ4M84AZEFVrsubd86HrGtCBT6htSBIwLrJTeskjMES35cHA
+OVx8woP/evqHzSN2Qv9bZkKHCr0LWQQNmgBxHbewL7dXssrWJ6JUjKynVLxjWlqC/vyehnRCtcL
HjC/Jl1MWgIaFamt1XLUauNBd3OzO2pTCD28DQw4lw0xk3AMhxBJFRw+xKzzjY0joQI/eYMb7Va7
Xd/W6/oAfNv4NQ1Xf3sjcqDFoeKFL+bn3FulvCfNJnOpRUEPQCT11r1KvQdImC94rasWjvVNSIDD
/avFy8NzsO4+gJVkpA4qrlagf88XrDZqnYG8yIC4bJPaVmB6il2Fhp9+i58Vtz5YGDmE8IaZYrAk
dWOfx6nNql1ooqFJePLIuCRUEtt3rmyMfZwD34phWxejvBBpgL6IP7qEOsdyedyvrDbDmTXq4Cxz
WU5lqUcQZpNXaOluYeFOQQNIwmirwDpnP3jDygxmIPXMJH1iTCvVCwWhQerFhxiVeCfZqtKeqmR1
q1hcXFmpG9BeiJNbWwD+l4p8l2BEyee4NrlqqUvs7HdQrj3gRVQKoCgK/kLuJL58t96mUPQDVAlc
v5yTxIwTu89KubSYiclStVF+3Jr61gLxgTzr11uqP6gyiil5PHEgm8yTu/cjKomzIE6/tomcHPVr
8mEBTXJVBYjK0SX4me4aWnyH/+q8nwBlmI9MxATOi5E4/TBgSsm4qa40DeLFcmC5PCQU8ypDXFLQ
/pYNoEHOz0oxqGUkp20BRtwfcn1YmkPLzUZZsVbc2aBezqmJx7QK9YVjmoo3Uq46Q5VdaQL44RWZ
kxyycC1AFf5eD5UdJn1pmbkJJ0HwORXf5bfWie+l2O596Wj81Jzczxbk3H/Q+oNZZAKaoULZj2af
a6Q07iWzKIC1KuyudyMUPFQu0pZEzk/nbWeFckg0BNaqKROce4wGPKmOZNcHpHGQtLbAMDpgcdxE
jpEH7xdGv8fSHpENLbkESH0bst1u+yM+ag9y+LE5ijPeAr3DpbVgnnNczCA9wyAClku55Ar4jFK1
SjDfr85wAoTGKWQnA8RL86oX9TUJpkOd2OAXcC/HM6afWpqBoQvdlGR6ZCUTplIXhqg4ZiuIenIT
hFuYF6g3Z0y9y5bYS/xtiboiN7OfBb0oi6NYr3Y2gL/Ly1FNlWLoGtecVf0C+33ymt2yqP1sOyte
4shcgiy1AfW6x6Usgq+hPaqt3R50t/HScIZWyBtYXW9kV3rGlRxeXi/zSoZ4KOhAQQdgYAj3/Js2
wCWhCQkuuwFXso7pQbBk3eWh7otB4fAg08wreW+NWnGdzF0irBqcdnCakKhDCY50r4dgazqK7p8Q
6KnIM36vjkoBpKFNRa3SMcFQ3RqpP5dfJYlTsWD55t4E+fsup0GGHA3ZQirguXlcNXetCkTqB6l5
uPylWPfB3g51pZfgbhNFuYzCWWo9QRbttoMAyr8HTZ/tF3WTq306deUCZIYIRjORUPyuXIVt3kKo
WLks8VguE3wAXFahCoRofwDIxBFvdSId73bXfHDjZS83P3X48VYUajXWMHOJujceUD40jpd7pEPu
Gkh3XAFb5mWHLBdKjZKES5TOFVJlE80laTE1CPQOJCqKO6JDaTxMsU14RLKguc/uI48HBWEmRpif
wfyWBW5fSaO+36r1zTDKqRF2r+mN4dfHAqNBd8ZNAfIXycmu4gGiBLyXPdMq8L4gRDWB7Lfo4TSw
sslVn6TFcdH1j3mLjjFSCDmTrmYITC05JskEUfR06y2CrvSMketK0r9aWvtiVZjSKItB4bwh2Y+s
3UuHijOltqnKPOtaEK/24hOM9YjXneBNGJtX/eVI7sjOSTwemI8Z4PZPLCrg5NMkRY2KITAQFqZv
oNYFal5VXPNxPhVeigfl9v3fh4W9QSr8mI06RUaBjnqjR7aWv+pybCs8ojGyXfRFtTdCxZ5NzS3I
IUyoeKSDuz0pHW/6kBVEZUxagQcC84cKLRqQlG0CRdfcCMvqKpfaQwKQYNyC53HkPFWYJ3NviVqK
XJiTBn4NJag1vH2FV6DUgbE+JqifOMuDaselbxTk/etz0cesXdybpg7nUECNIRWkAtRZtbf48ZUS
CE7qYEoJGOR/gogkkZT+bHuDVKRFa6CIFqspIP7QhYSzWjmoPtbHySE4H49G/c9ojDWjgt5pJq0/
MWjn6XXdg8lzcOMo5c0oMUumYBCUQSeIoumnanZTdImKpjOp2pB5QIDsaqRKMQhjK4j8qr/yluUP
mpgYW5UAy9fxztWot0sb93JmxYDYmcJ0kNPeFsFVoYEk9fJZZgbSvR0qGasqZVWyFQnhelxOxlWT
2Am4R220aFEUiq5GSIW4Rrh9vWyWmYfuzVLRshEmVMjWmlQLhrB6XALLq4LFAQDoSLgQ0Co4Kh6R
UkrCKswTW+HEMJafojeBohSZz8VA3XkK1SWFEG15XByLO+kKcp0vqVdkQYeu9Pwnr9C9Ker4p9Oq
N1KNgrsKHCM4MrdAeRjAO+wt3nqq3Q5jVODFlEB0wrmSWId/b5g6/EaqCUkdJelxSB56o7NT6f3y
V2SlVYoCmiWNcMSAEfd8E5dSrDvINSLlWO7l7U7Nr9vVvWyCebvtbNB9zqTEgNGa4UPNR/2g+ekx
R/wiCQ3Re+AjupnBGgxfCogn8fJDz4Jakz5ta5KaEHzwRBECNrKX3pMypRhak6vdR6TY46AK9MBZ
J/Nj7exSH8tqllmaG1kPktAwD+ILiZ2yBFhXdrMV9gpZp8rhEXSxDz+qPWTmR8SAPJU6CEYqDWOS
pkflVifOGRCNEuElPc1uZMMxb40ng8OEQ9ZBXxBogf5tkjp4dVmm2aBBuBzqWCn4LTJM22XmnbS9
mp3f8zRtWLuq4nQrSExRAacrWk3X91EpFUZYJ+l1jTe2kqQcD2Udgr0JqqAll6ADN5dYDwYzApXx
l2IV7JErNM+KV3sr1HUwt6Wca/KoHdRDdASXQaAdsgCgeY/jhqzPg2zIUIGHFpEbUe4/Nd1sZivK
c2SMWrATJ0vs8lviYpTOsgtbckjVzLpT7orrjNunYN3qe+PUGajbJs0xMk+Mr47kJ452RSaZwu4q
wnqnF6KDAtoulcdpxPQS1DwJ3MsQP7Fd1XG/ZDFuinCrFKeUy69rzpUUJfco7ffqzgb5Dbs3O2S+
Wmky6gprk3ztlHtCbK/plQrNcdFtnPE9Gf6kZE0UV0jrBy91WjcnAvharmo8DLJTfJMG6dEMoeR8
IqSSHtghnJ/ceMJa5N4iFU9ySWjTVJjIGxTNFrx5M7wAv5Qo7ayB1YCjhCepzEzN9hapcKJGs27l
hloQojKicB65s2KnJ/WJPD5NmN0ee96Tl+UuGOnDQBaavnj5UtdeacXg9rBwoUvmrZJ82XiCo5x/
nw5akwxKj9jIUNldareagVXmIZZY0USToYvyV6n/l2jzzhkNEIUbpVkIARlKlECVMHiko8AbrWCF
xr0Z6jxP6tRiBGApjoa5HYoxO5Rgpxb+IMvZG6G+RrpiprUwyvLYi/d1/ZzyoLTMS3JngIbPxHGz
5uXSKIF8KO34RvOVAHNDrnz71zniT2yzvz+gmn9dW3TKM/Z91WLiGYPToOvSiuUkiIbPifOsUIvv
/7cN6taKJ7EcWn1WAzIPpfkQ6nMzvxNtyyvs0c0ColEm3Mm8rgVvadQ1ps0DBE56E60R8alMPhYe
tvD/+Vi/10U9Z7YREgllB6GC4lS+ydA3tGxMex0tD8wFvR9PSBtL9CN59SjedpJ17w5Ug9nErdLz
4tjIhWRv4vQW1dqTRiQBioHz7cgVTN8k+09HBdkGk0mYxOiUYBwEaB8r91JbvBhx59Zj4m05j9iU
tzTy993S5lJvxwlKAUdJ8bLuOMVft/jeWF85DslKPEABpQJwjbRb1CnPwHu+WtV4KI7gPnNXyKII
3eSNQ4bqXQumqw3SGtpkx3F1E0GTRN3ceancatPDWUczqoxOUg7eyKy60xKdk7Iy3yCEMpSM6KK6
Sk9dDOswTuAvQBPqOBZ2dJSuBAc4QRT2RDfDK5U3yM2MmzuoNrXlUGBBJaoBtnOdrxNMh0XGU2e8
XN5w5knc2aASvSFR2xn/GWEDRcLakr2+UdzLJpgl8H0Nj4r/kG5dpbYHSrr3sG9kJjd3Jkd81f1/
9HRjZR86ESeAUKAESgbKhZrJVEFjACQEtGJ1IhWIDuUhdwrVB8o9uSHMnjxiRdZFiiQZswIi3AJP
0fPDETdaLBZzNwcK0AFPddF2L3G0qKdBHm/XvBi/z7EOiR2zQyXeSC1OjYj1DffWqQWDt8qwRgPR
dFYbR4UW9cLrgjJdf2+CiqdZlSupIuNYorisRp6OeyL2wJpbOXVqSz9R0j7w9pQVCfYmqViaZFIE
vkJ4jbX44mqgdX6C1oCblF8EXFBS7F/2Ut4mUuF0Sq0aw6wxbluinQN1mzBqBE4qzjrQ+yVRB3rJ
dHU2tB5l2G51lvFHhvaDaPGOG28l1JGuxqYT4z6HSE/agi5c06brea7nh7Sre7vIYjzppfFtNOuw
tPLHWRNuZqu8kTPtVTPXjwk7fnlneaumjv/cK/nQSdjZZDMOi5DeS1XT2vP2cdkME19qIJfFyw0V
e0ulMsA+k3rIsExG0OPV0fiip53qGx1QL8GDMI1xqLzkW/yK8fmQ23shiBj6Lt6ZpptuA+jNU+S4
CsqYmDy122vL0w6Sl99yH+asW39viYo0ljxAfynGQ4ewjhEtEendDIfRT095OLvTIfZHy1UfIo+n
9MGM4nvLVJSZ626JRRVRBjjM5TU6NH7s6chrAB6Hju0foWcMMIERkmF0M+kKxLglw9ATLYRcUW1D
lo9mZzqtVoYcr2HdFns7lHduyjaLXWuQywndUsOPj+mh9xfHREO4uP8HJB/M44kRA9wT0ArCfNn5
XSHO2ib1a2sG+vXitzfQgQNlcupkLySNgEA1l52C6TI6AV5jwAzlC+rDDVo0CG1fFccV0OKbsVWH
R2lsxPfJaFDJmaXmVtAGXhGHeSOCM04BpSy4keiSYtPOQm7U2NZhzGK7hZx612wuph9O2bB6pfZ9
qSCFxJVUZ27uziwVYdU8Bl1pU1th20xXTbrZ08QjRWeaMNG3NzGN8pls32gXZRHEFMB54aT2X4eJ
55HkN34KJiZo/cDpaSmgszp3EEje1Vu2FkogHoTH+ka7Sh6zwU6vWxdagr+YZ/zxSoLC1+HyUWAv
7LddKrSsVr4NoBPCSUBm37TiaquWxElVeGujfLEGa+LaqqhppKJ0W4Cl3FGs2jh2lRJWVf/98oLY
WctuJ6mspYozebZq3LeDnxU+CVmJb4BgG/BX8rCtwAjGsUh+/6VvR/Z490rSozatc2UsADMWHdEj
0AvBi3zrQKzxEFS8D0alLBD43gQ9N4FX34hSr55kD5j8rDm7yMzDdptIHalF39QGynRKUABNsA7p
SV9NF93CFzHXPWMTDtmatZx9ZK4MDU9ZVghhI12yBGnpiskySJpBSsjtV8lRuCw3zLi/M0FtniSs
U9+kKOdM/upBJxCDG+jBz27sKD+qQ81lUWCWKAm5yP/WRO2jtq2pJM5yipvbuiU3t1iDogXgPl92
y0fpWeBKwDMTr51FKhFMpqIBlfSMwG/Ntjo+gDjSiUqf4/K8jaTuM3nTpnaIAE4WD4s/e9IpPRqe
CnBNKHkiOre8Wi8zhOxWRaV5EzrzRgXR+aMSF27WupL41dhGW6k5C+PsHo1ybYXeGurKHMF7Wt2p
EC21rTX2FlEdbM4Osiyh8YYKvQxZZ8xknweNrc3K2NQGHfuHFET2gBJDSjD61ZV0ILRE+SNwfcFl
o6wTtrdJ+YaeK4MwSBiOXvT3fHqUeXyFrPt//+9TXmFqdVytAh6MyAIWt4GqrtDKHhD6wQhgxtRP
rR1r+lEoZffywnibSblHX2VTv0yiGSSmVkAIpwlyw3qK541jh9kh3q2Qxp6MElSgth7VIJQYHxSw
tRHKycgd7PUDHw0onu2aXxNmZuGojQKrIANLCEazc1/B8FJbKhVOW3FqX0gpZQjawklecMP41YE7
X8Hezb/N0Q+bMpXyeLTQiluHt25yuhHiso32B9F+tyaNSjwmWUwzsYH/R91zI32VubV7trP/XgWV
dSRio5RjpxihusVeU5QhaAE40YJtAlorpoQyEOZdz79LtVYr0uBWDcrhWVP9eol5UYIVZ8k//j8L
5O+71AJMQ6U4gOYUUwxFqPhaYMV2dZWG6V3sgIPXF7kWyb7vkxnAjQgds4SuuSVBII5aUynlKTS3
dSGcHZLMJBjWBPwB7+jqIHC279PtSNuiVmfGoiwt1ZKFyi3wFZChM93sS1eDEXfyKghlLrO9VRy/
ox9GtE3yTXc72m1SYaGibIa6fJyLGzn5tnbX1nw/JJysl7s6csx2lkpIkluNLpDRa+txfCHasATe
JN8mb/9s2JZ2R3pp1JUSN7XRdMB0gEbkHmASJc047kj+gUu+Qd0fRhVVQ6kVwDGKiT2ouj0ks62A
IEorHy4H9E+9nF9rkTAioECYRAeD9/nmGYsqCqJe5aFQ2SjNyZga7q+XK/kpwZPZOigos1TPvJIO
cwN3RqmY1PZDsdVCl4RrX9i19INL+0JHVnpV1OGypnGpcguT3v22Wm4pZFddp74LwsS56D/dU7Qh
6mRtkdmCnHgCW7hbhJtroTuOAvxBdXu3DoVfurBjsPE8nr7/aavU2Yq0BM+8BaRh6JV4GNdBRz4G
d5/4nNymh+lYn8ioaXXM7pMfC+9c/z8eA5gmpumB+lSpJbfDmo/bhuMGJZsORAeJq4eTYW8HKJJD
HBzIe/Wmv5q+XnZUtsv8tkotuY6btMxVCRitYXQMTCcPBe9bsnf1twkqjoAs0JhNUUiBHlnc8uH/
SPuuJbd1ptsnYhVzuCUpUtRoRpODb1gOYxLMOT39WRj/3xaNoYWzve9cVhV7ADS6Gx3WonOs4S1e
tq7htN9Vyy5uKB57+yJ4AIiT/+WExq8jPQtnbAqJo1zHgwIoT2n7iBzMe9irHIvM20LGqsSZUaVm
LKcHPQ2s7sYsXi8f0afwiV0DE5YuqVHXUpYSZPsoRGDiLYnT2bSCT+eA4WQ48ngLYsI1E8FGJIV4
ore7pbQz0EHiKnQvllOCsx38IvBthV/zyusfKaJP1hlMS/93AdiwLSVJVnfA0A9EX7HHn5NLrpQX
5WPuOXeqK1uu3ehxdoWD+i2u+R2nn4YgmG1mIzqjqtK0Q97/MCjOvNOdAkOBDoBWQZTl4VV4BXt9
ipzEFm55c9DbZvW8csasRvEQ91MIkJOmDiRMPZgPMuHFKptxw2p3GfMi6SVJyIzUdNLuYoDtYYQO
PokOlKHOsMzOsBuPFLO5QVzGy/nIHBPATkKOE0njsY9AoYIO9MUtvOTUXelvg5PuEk9+isAiEAHM
az98o0VWDDOg3Dnv++lYgQs+Se32Rd9dVvLNUGC1HYxRMusM9YjMADh3cpiJbmsgn5dD15wfLsvZ
jqJWghgD1JdWl2UFBJWzI/T2uJOd6kRb8DvpoGOunl5hHn3TH9wnmrxQS1YUDDf9Hn0kS7w0gljm
mFI076poR+61K/LFdOMXVD5VqPfHMfNbSbYV+SyXMYWRVQMhQi3bYKrRh3iTySB74XWGb+vSWQZj
DYvG7CK1SwpwOBJ0/Tb7md7OPQ/lln7mszU6i2GMYF1IkwjGizxI+sMkt3YlVJ5Q3urVoS1F8PRx
6o1/cP//kwdb8PuRqVOYqbGojgCbM31lcKxvyMKC1Xo5zF4PPh4PduH6Xzc9/rJ5Z6lMxJgqAyrI
C4DGRkf7jtSvnztq0IKzivqWzDF+XL4N20boLI4xdKjyJj2AAwFqE97O6o0GWmg18uPkW65z9nPT
h6HPEckONIqAjvD37dRFjDCCUBQB5KB6lQEAycG/vJZttwx+IXQa65g0ZYt9oUAMTehFQMzuQp8O
SZrE13YUMwJPzWNUcSzW9orO4hi9NywjqWFH4gPg9hW3a+PCi9XY/Cvnv1oVu3E1CMzqAtEMmqhL
uwdEcEBBliI/nDy5tKfnzi+4uKmbenEWyjYpjYoxTbFV58Gi5y4AiYLR7A+kIY9hihlvonKcIWcr
WUxYQI40k6LT2Y9Yt4FN5MzT98vKseleVgtiFF1IDKMs61IImukmBWMNeCPB7kn04LIYehifjJQC
NQdNH+ZmFcapd5O46KEco9nqoGBOd9hLPmWl5HW1bB7PSgzdz1UmwCiGvFjKCbawcYdsvm1VJ6km
cMgLdph2HOj0za1bCWM8cy82WluHJXpaZESe+XEe8XTWflhj+VeqvpLEeMmxN7U2x5jRwdBAhiYS
rykKZwYEy5RZ9pIPPnpfroa08rK02cdS7xRF8aYDVaTpzG9/c5AfQE6A+vkERjvkIRheyqEGUSbF
ZzGD0cMrl+vUPhUXP+w9xSOkZGKQw+jllE3x2GJy9JD/BGfNx9V2Lad+rXGz0RGBcg7Ham1GBEhi
wuDSSZaPyHClOkobNTNm/mHxAVAvlr0tJA9jzIsJ/rCuf8Sw6ZZmlo1EAxXJgcIyoB3YtW4iX0f/
DA0N+MAMnFUpjNucBgGNnZKRBhLGhwt1b4QvteBeVolt/3LeOjY7K6ObpJFjMfxoDaItQaS2Q691
acw4vhiPl8XxlsSYkrhREfFkwJtD/4o9T46AFFJfcK4cTwhjSIZG0LsBrUCHRveTrMVFcmvjryLu
1b7RP2KlcmEx5oM+5FOgAR4EiTcbwyOocCzOm+wS9yfvcbNtHM+qx1gRsAB25dhJCKF00dHb70L1
IEbHKRqdkod/yBNFf1+tLCcN7piyIN+sB6Z4kuTqyuwOk2C4jUA4RyXzzoqJNxLJaPNEQSPv8Lq4
mPn2wbP8ph6QXMTrGEigvnpbwd+UQX3b+OaNcQBz+rsV8FDYtt3BeXuZeCQlRrHkDQyIiWARfCEu
EVuPdLOjdANnyR+MTJ/d6T+y2GmJVlGlmEzKEOhRFpc3sybjZRgqc5LdJIsp3VKYMCOQqqRoXX0E
JbgrGj16nJdpJJIX9lO5uHMez4obG7nUngAymy1o8E5NP5PL6DikFl4SMhFjfa9LnTAcJ5TzX60s
BtJSsRSGvkuBGIiR4d4CDAvcH1Hl/LrNgQW8t8ZYuLHmtkXt3RynGC3z4zg9ZYYUN7aV5BhOqbQS
k1mtECk8A7upDCom/QGJqooY5vtd8/ROyzU5zs19JliOOV3H2btKeEfNE8LcpCVPQ33oVCCdAHsK
oKVumDvt8P4Xdo5ODwGnEZAfKmu6WxUodz0YE2e0Hsue3Nwpxu6/iWCcrKpHsYCxrjioZ+NRa1Hp
EmZwzEgTx2RvXo3VUhiTnfRKjKewKAdS8qSEj0LX2jparCTefAO1yp+uxUoOY7WTRFGUjMxgIRVO
FRobG26paXsl6I8ABowFOAvGsPVxn5lkUiPQ5SyvgOy87xAs7KS9sMtfjSf6wNewiz4XFGzToAID
/X9yGRs3pWEthlUBAmXJBrAkwBGinXUz9J4KFkbNx7yNG96HN+EubDm2ZlPXwaAMSk2MNwJr+PcL
JQPdUKu7Bo/H7ms/Pqbl28TrZtzc1JUI5tiMOgYbRSwbwaTK+xB8BzYRMnRwx49NSd4uqzwvWGGv
VQq6o0pvazqvqQOfE9RbTon+Hdu06fxky+1Z29y/s5Nn5yVIFPXlUlV5EGbuvAOCHHKHamV3tvid
conEu/Amu4s5TxOeUObQSkGJlzJpw32itsC0f8h0E0xVHOuxqZOrlTHH1qK1OAnLOjqknfU97Ir3
Kf4+hp3biYZjDVz+TGqMPl1uzC6BCEBBEoPdyE7QZGgouKeNB/2QH8xbMJm9moCWot0gvHmszQ1c
CWM20KjFVCVCj2dOA6Q2wx7y/dJy5hW2M2krIcwGpoIIhCUwlwTGSQRqGu03MXbVDok0FwPg7gMf
NHEzV7iSSJe9isvSSmkrSSyKgxS5o3Qq43TXwvpLrpgK7oTM9t9ctpU8xlEaGWlSVCpjQB8sHl2f
fJvhpmEM1uZDYG+f2dn1M4nJQhxrUSUDmPWQ/mmzPYrANuF1dn3CVPl4mK4CDMYtJ8WoNH2WxgHK
TWpjp/ejD6Zr+ujx82PrWTtKwm75fSBfYVTuKt7x8r28ZTJOu9QERW4tIgAqo1x21gAoJSPT2ic5
DRPv8vlt3vDVWplbgHL51JkL1mrqrjA4pnidoqyWoFmaaybppz7f7vPhMXfBmqypksyW5ijRMIrS
IVjbusjGWxzpBSgL+m9qi4PwR7/5SebK7zC3oZvkbCw1UHzrkYDZnSh5q6LcvbyFH/Asl4QwV2Aa
5LqLsxmTFmF0R2bM59ex2wzIiVYYUBB+AqQRuMVoR7cAnhiCe7I1vBSMBUJfgrigptxCTqFWt0KH
nnQVY5iX/77NxNxqD5iApqmarIsyoBzKaKsyvL4O3Z7sRf1oyou7LF9CZX9ZIM/ZM5FMjQijb606
CUiLsQzrEE63UyrbAi+23c60rFbGvMcsoRYqI8nBCHWHvlkXTOtPAEo+/hqLtFwe5MrmtTyLY/EE
5sGs6t7shWCRwUxiZOZuMMmD2v+8vH08MYz5IXrVg/IhFYKkG6IXAAzMTgW2gcQulJL3zNwuCa7W
xJgaVUjkqSkqElSvyWP3COpEdM5WV9mzcBfv8Yq+5sa59IsXbguLZE5KRO8LrFkg+/1O89Jd6i83
yPH4uQc+nuC/7SVjc+pKndQ5RQJXz3xx2bUqdpE3b8JRd52xMVq0NEtrInzWtOghCdU7KZ0co1R2
AHLnmRqebjCmRq/N3loWhLbCHlXzBeO4qOAakW0eeyAN9Q8YYKCAxZxd3I6oV1rCmJBaU7qlkfE2
iY9I+IDpotuPt90Ok8BI03JH9HgawtiPGYVkMInWQiAbTngnULJq0NAvlROelF3la5xWK96eslYk
C1sE8HMSpLkvy9fRJDmWxsOH4whhubS0ODFqks8kCM0X4J/bzXjscplj6XlCGMsx5eGg1zGqgChK
fxuyYjcIwHQuAKR5+VZxvKpBD3AVY9LRLhklfRB3Jq1jiKVtLJySKU/jDCYuUYw0FTKjQdHKKwJg
hx20m/ZNtTHIAg3QecBFPDNoMHZCG8zMaJNwRqfu4hW3+W7ad7Z1/YudsXKya140xDsq+vtqC1Wt
khEzIDBR5He5exuFa8Ir0vLco8EYi3laGk2UCowonBIQTlbAMxXfrKcFgIQd7fR4uawVHDtosEYC
iaVILxtQ78AqAC23jXaRtlfC+8tiuGfFmod56pJZLoEdZzjx4+JiiAUw5sVVETvKHS1IGLfc2V16
cy44LZZ6Z9KIaNShnASW9NGBhlYsgLUPz2he8nn2j6MaLNtOVAujKBaIauYpvk6sJIiBSjAhrOTs
42Y8fjbqJmMtwmUQF9MwTfS4mb68W9Ax3kQfaRJ6xww34ugHb12M1eizZMm7qINZ73ung5HtMbw4
+ZxV8aQwhiMqCy0VlhGUTP70KoENxjU85aX7Vn6fnOKr8gutledCOAbRZMxHvvRKWEkIAVQU8RMS
aLxkxebdAkizDAY5ILuxTWt1KuZVZYr4cuu2w2OYebqyhz++vHmby1hJYYySmVpTb8YjOeildacu
rVfnmXtZxLZhX8lgjJKQo1Rg6BNeZNfKd9rXTGe3MU86o7uOP7q9qQ0raYxNSqxQ7UNBEoLefBlL
wTbNUxP9/I9LYgxSUtRlb0ayEFQWytiVBz7Jm6hz0wBAPwftduTOlWzeXODoAGcPmRdQZPzuPGoB
Q8DNjIglvM5vpoDOQqhuZluN/YtKmDfYvH1oK4HModXSWBvqXADA/iCcQDp0UO57jxa0s13kKRwt
3PZbK2nMoRFdrKvU6LWg3hWBuEuBHJpTnGA022c7kGPwqqabam+iIQDQqzoaZZjzi0N9JEo0ACGX
gMNBEx1L5XR+0y98ch8rCUyIWS5CGo7TbAbpXNgkv5pU6Hz2U6xcIzLspuZEtH/YwX9WxBYP59pK
REAkgJsZDXwqTHtzpT623v+17t+LHJdMD+TC8tiE+6A2JjEnJMClJHdM9SGVZZQq930T4G3JcVuc
w2JzxGOuTHMZoT/ZGJUracn2wDHi2KhNo3E+LXb6QYu6JAZdUHyowW9uqT6pIocIzmWrwVEJla5z
FQBWfReOqKXmwSgcO/EoyRk6n3fNdK3lO0F5uSxsu598tSTWYmTSGKGhPdxLGPT9ntz+GqDqriLJ
m0+tO2NquwJWR98BeZVzYH8wHmdlZIxHZQn9IKcGgk9/cCdXcjOvdGQQldAEastJ+NGPXVJFxnak
QKMG9DhUURO+1vKDOr+Y5aHgIUtyLxhjMpS6Q6dqGxtBC1oKOpIQu0CsuZ7gxrKd4PIMME/pGfsR
JYsMpMkqPRj1ayI+Se+X1YPzeXbaIQsTsLbLqFLE6n2dfiOhd/n72+MUZ/VjxxkiRc/URF9CoCQ2
IJAabikFYuTnlj2PDgVKDO3Ent4LJ3tSr+Pe5dnf7TrM6g9gYk8ZjLyglUUnqXiIfyDLFR1mDFP0
kNwfTchGF/U9d/Z3u/V9JZWJRVVlGWR9oACUr+E1bXALg2q/+P1oG1/kR7pq2p/bCf7l7ebcATZY
LKUwRCu+gSpJ8ZxgVEdO/agzTsS6uyxn+yW2Wh9jVZIpbMhggnJmvuvc/IYaldBFC4BPU0O0ZsdL
HvIUlTElvVWmmmJgcKRFV4Zl2ooqcqwVvUkX7IfG2A9zbq0hSlu0aeVKYysS6mgmOtAV0xHC+qQ1
+n2opm7dcoc0qQZeEsxYFApuUdchdIUC+WceOm0KUAeMLmZ3r7QfPDanbRcH1FKUftCuy17IPouH
SKGohY1Ivk5pXQZLH34VxUTjlKnpfn1e1lkQc/FqTWgVErd6oJXXi6k9QDFtLctdsL05iskjO9l2
qmdpzIUjS9GgPwScUXFlvgKVdV6ceYm+lVkq2MCj72vApMe091OOOAkr3oYy7rwRpzkTFGyoQO6z
7lbWdhLvkfkHJ35eHXPd+kYXFmNpUTX7TvGGATWJmanUlzBBE9kR0MsUJ9kZow2E6DHn3Ittm3KW
zdy8ERnRskhRvCtM0C1Ib2UCdK8+2hUGJy76Q7hwlsTcQLlMBEBp0r77Bj2TZA96nKvyNb6hWNvj
Fa9AsG1RztKYa6cpgzKAxQj+oABpHKrKI6cFgKcYjOs2hTbKSikz92ZpOcXwUwBzxQAczcummCOF
LU0NaSy1gogaH5l6W+5SW84GR48474pNKbQlUURvpyV/+INVzBoPal/g/oDTAQPA4hcSq3Y3BpdX
sh1arYQwWk6yDqNwGe4wnanKXICdoGij3cwnA6PW+WkoPe3xsshN3V5JZHS7CMu4qbM+PyTmKcac
eial6DoGP8bAS+1tattKEqPbc9OKQ2dM5FAoBMhqvV3xWge428co9DTEWVPMGDaKA9p9XvvqW3ic
7nMkI+Y9QP95Q9ubDnO1JEa/l4LUJMFQU6BkMEhd4wqo6ZeLX/ZBE467GiPBPW88l7ONH+HmSg+1
UAOCrI7p2KoOVPnOUrllUY6mf7SIrCQsWZSZ1VAkQedVxyK008Zp7xIvdgn4ZjrgfJd2c8hPGg/J
Zdv6nbdTZvxlNFYKkeYeY//OVNpkXyNMrmbMOQMME+EUbzpze52qqOiIm0BUyyhkPahWbXRFETT5
KZIix2iPBdp2L9+v7fDfOkthdDLv8ThMxoiOBmGqX9gvnuUZ30Dq9hHhRJgrNCxH8ZUDOGF8zFNX
PECDzShk9QcwShqpuqQAPik5APxqNya3owSq0/JWQJ+e+HR5sR/zYZ8inrMsdn7M6kbZskr0qodD
vcv7o26ojlKD13VudoZ+hdrLdTNyIvHtC/HPBrNDZFHRhbkoEQz2toataJUt8XpEOTv4oberC9Fl
imLMcTwFReOS7LsezZ6a3Ivt5DbhD84Obtvj82qYKC4Zugzc9W0Olsln9BoG+SG/fo9rv8pBhWja
pVv50+Rz22D/YDrPcukur9bYkryI2hJq2u4wGr0DNIRb7Wv0eqkeZoZ2vLvHWybj6PLGIIouNmAm
k1S7H05lfipQrlUzTgjOueMfr9TVsojZ9cZYk/gQAVZDaXs3jcZ7oM/wAjeeHMaWCOCHTSQFnYDS
CbgJH3hHoAf1o+vusByar7Ib7zDPxtEVnl4ypkXSw1GWaWKL8uxIx+k7PTkJ8CzzrQ7WpyC0i13+
ELm86WHeYlmLQoYu1yMzDKZcfuiL2deaGIG/4l9eH+dis56uSSctxXQXGnD1V618ySMeJP+2AHTV
yuiq0GC2ftf5RUmmJq/GHN3ukie50n66Ij4gKlFpl+3krr+y9n+zorNApuooVbNaZiPeuWD2tvvk
RpDeLgvYvlZnAYwHrYZhMeW0yw9dJNxWqvSOfAGwFIovY8jrt+CJYgzVnEjCMEdABho6ye7FL0Lh
LqPu6rxmAd4hMYZJbQDUbxSYvquAvyOrsxNK3y5v2rY6nzeN/r6yEeAknslCmRK0+rUDtUAFyGj1
5b/JoLu5klG2aSWF3YKn1rRbtKDDnNbAMXWb4ROeJ5ZoYqRGVWTmRPoi1qRet8KAgpLmoJcc30LQ
IUoOhYmRuW0jW9ZnLY45GF2dsxDI7ARotRhRnOhomhM/mG7v9WCjEk+WrzkzaC0ETpabJ5c5rk4O
5zQOM5B2VM9TZLkJgOkVwKEWQuGE08Kx7Fvqt14lc3BqF8dlN+KNXJXdz7EWSrtG/+Nl5dh0vmsh
dMkr7ZDnDql7QdaAOSF9p3PHIZjpjS+zJ6IwHHm8Ju+tq7sWx/gN9I32WtXkegAolHwo3Joc2+xL
EvPYcbcu1loO4yfqIlzKIkTPaCJ80YTrrtbdWuW9hz7iOzbmXElhR44FWQUnXyeYgfUwuTBCaMLv
PgD7573JKWVuJrXXshgDXk5iWhtC1eOgJm/O0A4DtwEMdv3WwFxD8wwu+EN2x6PA4uggO4A8CnPd
jaGEJj35MY2fLB5Y7WZyTUcJAClR9FiAWPF3/Qs7XSvVCaMuAkgxAaGIq3xXPjV78K345rG1gHs2
+PNV6vJe7JsashLMaKIZAzo6WdAQkQ1doIiLo5H+RFTTu3zBeGIYRUwmLTSKOAegYXFTAsM7v9cy
jlXatr7/LEVlcWOGBvDN8oKGswbDwd5ilqmdqdqCBICOCYZEb9Hqb8V49c3mLUojsmOFibUngqr4
kZZH7uUVb/45BnJVmK2kXEgsN60ylqK6NCE50PZwyjVcfBtvUfShsCiZr/xrmh46N2KACc40qFSF
LekupWGlc4WYkMJ9Li7Nzlr3oELYlV70wCsJbpa01tIYHxAVGaYp6haDN7bqp/QeYuDA08CTTgLh
mtZf/q6dZi2T8QRzO+SxBvAszJe7OYrFRnMvqI+cY9vWVFM0TfQ56ZLKXAiiKi3eRaMQpInQ/hiT
usFTs4A7h4E7Wlm0vIFOEMMiAl7VR7GSyAnR7eg2ujJ4lUX6u1bsUN1r61lzh14Ydpf/vk3PYSmY
DgXRJSXZ+t1QKKRTJQmNlcFcml5hKk+WgScVklH61HGKCvROfjLrK1GsTcpqNIRJ8hLQdD9g7/at
G+87n9fevbnhKzHMhoeFJEiEtAjJa1eMfmraawd9urxr2zIMCgiK6V2NBfsQq7qoidSTw5y/4xy9
TtP3QjhznNP22ZylMOGfYhWytKgyOoX0bwvIK7Rq9ArpqGR/kQjXrbMc6q1WwYpOyjFUsxmNcm0Z
u9BV+W2Z59KJ5OVvUjtrI0Y3diUqjMusAnehEBD9VUwmp2rVvzka6XzfGM9gijOGZXO02ydNAv53
9DCEgN7U3v5CAc5S2B6DcMz0IjfQm64J0o+hjX5aSMcBj/n+spjNOGElholOplaUMRabToGIXHeF
eg7hoVJtjgfqKxHy7yeSt2FkRRJqLaMDtwLYwOir9KD6DcWmcosXVXbUE+VI0z9YK8arnleL462R
0XJB1IDOkLbCXgIfVGyKX7OK8PIC9BufTM9qkYyG55lmZGqHNqvoObwOfbq0FIj61pf/P7jlbfMA
al3FFDVAZTNGtUjwX129AALRemnT25w8TVFwWTO2Xxiw2P+TwVjTmah4flp9FFB6K8urfcyU3HS7
2ZXt/CF0Oo7Cb57SShxjVQsBj6TeHIW9MD6I4Xs//pUN+scPsey54AbKrWyum8CSfybJaJsWYgDg
U13ete2D+UcKW1jMNSOWytkESnrToVp1ksXJHqXdZSHbwffKAzG3VkuKJZIjieDZPhz7mxwdix3I
YQlI2xv0tEZu5jfXmc8D+fiDSpxXx1zlupx70iRdE4h3M4COKchy9oLCqU0nm8Da7l5eJ28zmYs7
k1brMoRsgUG0QC5ByU2EvWreXZbCXRVzd6WuG8EZlaGH5Yth07tbInQQA+Na8ItDdCr3l+XRe/PJ
VKwOj6565aGycbJ6EgMq3UiMzJ6RczEUj3rhQ0X6dxOoxxyd3HiC4l6JqmVppqKD4oy5Wm2oSaHY
VnNgPhmn7AcIRG3zVn5r3eoZPNkYyVD3/54MRpOoUHBWScBxlDS2rpM3YFMsIt1C3PdMxsQh6dEK
eaWyz0YDQjQU4zQVZgohxu97WZihHGYpGpxCEy3kGKyqni4f1oZy/C6B2TtjGIdEs8IwWE7qQTtm
IKEjDvoRaHUdk+xPPJLvjVfY7wKZ8MKKySBFVSQEeWYXAeUWR37sLUa7q6N7FbrfOOHM5xhwLQ+h
0+9bqIbDAgQXbQ4mlJ7TxEdfUzm/G4Rjsz7f5d/FMCaryGVjtqwETXaGUxvPIUghqy+cs6Lm5/eb
9bsMxjwVeVLn8YCM6a9Io3Ws3E5hnWSv9Iw3nnWS6dFfEseYJy3He7LLQ3BvvS6e5mWujnSmsBvf
JMoZYGdu7LaaM3qyp1/9bzIu8Vv0HgHCV3BlXpzD22LGjqVt0giNkIVBXJxU6VS1xzS9v7zF2/fN
QiivSni1s+7NGnsQ3vW4DTFpDn3XOkPK7RXeVsizDEZTRpFIXRopmOe6Ex7ITX7f+tZNj37X++Uu
ew7h35onQ7G5DALbx3mWy2hPGYdFPQ4R8nO9HV6PO5qRiHaY2FReSid1VDsufErXBcrExM64y/7s
FqjynsUz2mQahWkQs5UD1Y/2Q+rkzoz+Xtx6CvhM3BANXakX7mDC3ctn+geLc5bM6I0xTENOMhBt
dq7c2MsxBeZeFiN6/QVTH0kcf7Stp2d59PeVA8RcUacavagE4uzEzYuq70UeJgBPT5n4OJbqRYst
pJHj+L4x7nrR+5s903W4N9oKYoqskuq1oZMChRP5bvEoljUoyE6LA15i3GxePWtzw1bCGM3sBeA8
o2aL4mldnjIw/WB65FXpVE4+clMDV2IYDZTHTh5gpLPDojjj7PfzfSm9qiihDYBxv7x/vBUxKifl
hZWYEZycov5Qqocs26cq7/2yqQOr5TBqVit6QzJhQQvGK2UE6X0K1dDZ6bE+0uE5wuU93Ugx4gqv
JDJaV2VA1wAJXoLi8KTuaAM7GGuDxVdPQkz5XdE2L7i8gIG3lUwIhJcn6D8axFkEJbWwdrr+WRI5
TZkfE0mfXN1qZUwU1HVCpRPFEgLDKPSDlqplZItmPr9ITdr5STpKL2JNTLeUxOppBh6P2y3jONsl
IGuBeJCYBFPUGOIu3EqKxqOsLZlvAQH5aUGXjD+UlfA8KCaa4ZRqfEWXemfaRMwiH29qaWf2cfS0
VKGR23k1z0Ert1IAQK/GzfNZ0JAjL9XU7pIeCKutCrQ5MZG7U75oAF1dpjwu3LEXB1vMC3Gv19O8
H8G2fRw7U9kZJaleL6v2ptpZsAvI3aFBjI17NYA81vqIWxQBiqjHWDd3nnFLgoI8pghKXwWU5Iya
JZPexCkBBqLU125XZk6jv1xew5YrXEtgdCoaUl3IRaA5ajpIn+WDWnlVqjuDWNjKdLBanjWlloVV
r7U8Rr3AaieaKYHLV04UvWC5wry4HNSveUC5c4DTS75dXuDmVVXAgAiwNrAimyzhZyYOykjqWf0Y
smpkuzD3Eay4ADc/9k4s+8aBIoPwGlo3fe1aLmOULLWqFqs38NZzjZPiFZ5h2OPt5IBew89q+y9o
zixxLY/RlZbMuWaCN/CXETyiwRXDr8W35CV+Fj0FzCg9zx5tvjYVAFRr4AZEhMi2ZA6LrCZlinHA
tPGqQHHJrruqE3e8ta5BF+RSG6jeCAHPSX6iY6cPTsBjUz5LDGgoOuNT5nGYS0WL0fvzrP4cgvKQ
ud1L+Fi+LofiqwCGxAQdvfG7cjtxrOOWBV4LZs40m9BcoCRA56qq7mcfLU7XJoWtTbx3PD2rT7dk
tUD2LK2ukgRwoB3k/t6aj1oR2VnqV8nu8t3gLYe5/J2kVgLREQ5G8mAv5mEcCqdX9/9NCHvjK03q
JEuYgrZRbKE6KALmMFLOSngbxjylYxU4v50OUBSZBNbiSel1V92OvBHKTXOsK2Cq1hVg01pMKNiH
WVmrGE8NivkW6So+uAvd8E/nvhLAhH+FJiOqyNEoKBsPBR4+GgHPwo50r5L18y9OZSWJiQATrZjU
YQCsS94glXLopMfMfL4sYmMIDtd0JYO5pqOOerBpNBhvvVu+mwdlH3vNPj1STKs2wOjfNbfySw/g
0/5RmFgVpTRJUxmFnlHHH4pGDgMgrO37a+JT2mVpVyFS5zUnbGrcShSj1tmQAUJIQiqxEjwpQj6q
vVGr1+XfI6thDzHxT5VOsiw2xlg6TSvHBldUl64V5VoGw8zEqWhsWgGkC3Vdpf7RZFYipkmp1q1o
Bopwp5n7UZJtJFYu68JGoztdx1kIc0GjSm2UkogLOgAoIF3m5n71ouOp/4KCNBD/lshuPgoOqavj
n52bJX7KCQW2bpdsGMhQAs/ABJAqtGf1Gi1DbAExUxTaOgsJ5nd4NLtW3jvzSgIE4uUFb2cTV8IY
W6HL4F2uYsMItId+F+1bX6FYZFMDBgfZFQLNDd8vS6THxOr+enWM7YASZQbgVuKDoD/lopNElS2O
pm2WX0bxpYj+YnIZT6DVAhkLko9mNFdlTMkcQl9/luzYHRVbwuiC8TG8YHriXnP1uxDJDOCrvl1e
7ZbSrqUztiXVpkmeDbEN+qj3gKVwxMQtCtq8LmqeGPr7SmWWMQurtFHwstRnO5rulrGHJ+a8xnkn
R03NSki9iEosJCEmJGOj+alZgumbMRn9wUwlzc5j1XoeGksiNookJre9kOoFqzerm8mSTY99K8dz
lpmBcFUE6T66s1pbeKfz+sUuu55F5/LBbV1CBWRPqDYCzRisq78vttWlVBGiPqT5ADO/SSLNUWRg
Y2St0/MgXDf99UoW4w7KKe1GU0vMYFBQtKqsXW7xQDf+YNjO62GsZyzNQp4vMGyavXjgkEUsWHlm
YoePYqA+5EcJMxLTE9gIv6HN1k5dXosKNZzs8a0vArNGa5HzptNw7SW0GuqnUC7sqYYNeIxbxS6E
G02K95dPcDP8XotkllyMDRETFZei+T554SE7hW6xB+uBox97T7fR5uhED+I+dP49TtbvJodxIqY5
FlGpA+J+Mb/Kg2lX5Y2A2snl5W059tXq2L5/gwAYKQLxIJiNWhuGlCgPUznbBnegbespvBbEeIgk
iprOMKYZmjO46Ot1Y0y5gG5V9EKaPrrNebB3HGPGAsTUUj2qJE3yQ2X5knivGY46/7i8eZuvXtkE
nQE6zJGvYHvAAGRGFpXEOYYsI1DXFw+531zB66le7qEmyIOv2FzSShyj/UZjpJXaEiuYpPc2uRqR
QCi5z9zNg1oJYfS9Jn2ZyT0wRrRTBQu5XBng4UyPIwUq9yy38S7vIW9NjJZPcQz66xphChrCeqg3
0YidlPeXhWyZxtU5saibdS8hpd0TM6jytxTlVLHx/5sARrvLKDIw9CRhAGD2tPF7kzxf/j492U92
73woLNJmV3ZD3QpwmkP5aGSJs2AUFWEdxmeS5e6yKM6BsIibAI1XUXmO8kMqlb0zCV2FAXLQyhC1
b9zLonjHQn9fhQIVqYdcnKw5EAH+HTbtPk7K3WURvNXQ31ciRk2qzTGGfTPyU91+6cKX6t935sFO
r86G8fGqUU1mVujZQRir3dCCRZVXVeDZGYO5+OiJ7qpIhJ3pvi8e5W2vn5KXqrGlQ+3NV3wY1K0o
ab0kxgaUJDcT8f+R9l3LkevKsl/ECIKeryTbkOqWdzMvDI2j955ffxPa5yxREHbjrLkxmqeO6Gq4
QqEqK1OyZrxflIDWCxuU7cg9ANNefCfKHfJ3AfK9SKtBFJPl1JzCSZMyBTyX7aB7nTK5QnJ77ttc
garJ/5hgqTTlPgRv4mDafnrSgjDo3Mq1PHJYg8rXkT6zPdG2412rSMGiggYMMt6yzM6WYisnvWyt
ftVYnmrcG8o7ncBeFzZVc8em0kYFDf9VoM4/7/C5L0O1660Y3aq5X1yb++ZsX0/fIh+duXvliE4g
EU8e97W3Ncn4bIPYtaaNGWUMTZ6HPxRxDo0aNzWhSq1DE+ffC/bhOf3PEL/0E2h10lrG2i6+snw3
pN/K/FAXPy77Ce6YNOTMiUXpFNE09nkajWiY5arJ82Dcq/v+BgxGk2Pc2m5xoqKHwNMVvSD0ogvD
+nTNUlXIvkKu1dYZ1xRpRahBQz0PEvBAT/m1kiSuFDXOMOwT82Yq/Msj5HnCrTnGTY3D0A0DmQFx
aP21DnT7VrMeL5vgTqIOEi1Z1zCLNrsX+x4kfCQasqBBDBTQLrgItB3e8Eo9R/sUCYuEdKexcwgx
GEDwVRMoKbbVQrGTcjUtGWJJtQW27sRRWuDwr9TwymzvStsbrPQoGCNvHrcmmWULp3HtDYI8n04c
CIP0J9r2BDEHiLDbrnID+a6jdZ+VjujpI7LLrN889flCCmvxa/CHzXd5+LCm/xpK+u6ygMtXbDRO
sgSYYx7OaplEi2+Czi6/a/rArgTpN56z14GxUYhiImpmGQqUGOCaVEtQJ4pDd4hk13oRrI/IAr3b
tjd+2TTaohmhH87O+FMLVG++MnfLsOs8EFNCelO9FZEHcZcGuua6qaBRRbcYf9jXxWDNoYF5i5+k
dF90jWNPf3W2PoywmYt4SQtFLSUKH0r9FvSyoTebDjq4oMqKPOmDJFgpXsipb+wxIW2PHtoha0Hu
Pld3YVmfuy4Hax+aS+Gq9yqqKZ5g4UQGmYXTlaEn0QjVp243e6pHMfXqMbytX8qjfrd40FE4pufk
Rlh25r7wIXpGFWmQdAav8ucd0yeyPKaDjsQJKBz703gqwDc0vlCsbPhAKTHHM3Ac+/Ss/Os2FZy3
jWHm6q6hfEWstF79JTWcaPlGJn1no/FCqQ+X55Z7JnQFTMEEUnZ4qn4eYW6Hmd5HheUn01MTg/1B
iQSJLu4R2FhgvFOUzpMyaDa01uL7AspIjZ+LBsGtbesbG8w6Kaa+9GuqWH4LQV0Niaf1ioLRrwDo
alH5eG/tbt01FdzTHF0fLNPGLrtM5kqWsjYkPz/ljyOYdJfdnnIcjse+cABgpZsEP+AGMDY3FSnm
iSaW8S2LEsdS2GkYdB97w5q4ukkAMdH3l3cIB3r/aZBsX06x2BmZZxPSqnuyV3bF3aA5Yer0kFOV
9+WuecgPywGkWNFeVMcSjJDlIMzWNe+HDGVAIzxBxDQhz6Eo1BKZYFxL3ihSAmFKEFQWsRPKukNA
7jKKkst0j38JRuD9ZQIUKaqmjMccyzntygiReFVd9Vrr6vP92D7pq+is8U/zhx1mNKVF7F5a4a+6
RIFUfHNr9KXA+f+Xs/Zhg2aJNrdoOzddrsfg3k7+JNeKC+78I9K86Yt2M3hm0AbyVe6KyO25wdxm
/ui4NzbDfrAa2ZLLoDy1fhb0R/UQH1uhcjz3NQ1mMJni92XDshhflWiSCgLPcYW/R5AKiY8SMGYL
4oIZCAaE+TS66l92hWnrBAVgFGoN5gDnBDFPo2tUUgSYI7zdIbBwsoGyX45CVAx3n3/YYvNcmt2m
mj2CGbLd56cawalvuLjKjsaJKp2/0rRkfhD1ffD3ysYqs+9NuZni0TYs+Me1gs3hkCH0gjIQucuv
50PdOMqP0NUF8QL3FGysMqfAbg1Nsoxm8cfoTZmOBMi9yy6RN5mmRmQKpMIlzWLCoymKu6FB4h90
gHboRMW3fNpdNsEbw9YEM3N5NWWg9YccqtmWB7WJgxVcHpdNiEbBTFMLSsM1HWqkcqD6ht56OQSz
mqguxCGeAN5MA77BNgH2RsH589GtW7CaaZJOWWur63I/gt0YrLwuUL2uqFmLO2cAKOPBrOHPpp9v
vIRmtXk+Iwr3o+yhi361qyBW4l73kPzVECph8S2ZGctUZmU9Uox1/Yp8tLqXnOlAjiA0fpyBUHKW
AT0yIKhz07N6m72sD5fXi/uGhlGEaoqOnfcl/6pP5dymluE3f7JriMgCNKBBQyJ7NPbpLvKMv9iC
W3PMdOphpMVJaqRBHb6R8mhIAhAZNz+1NUA36Ga9isyuWwkAL+BiylP2RvvQol3+I28d62HMnXcg
ZPsX0ejWJrOEWZnp62goYHwo/mTpdVjeILwQrBP9Dtavb20w0ShEp4c4zUeTvjPXnwgmZPDwRrvi
IP8qW6epHGhUuWB8EPfDcC+wrWkmIB1jZZniTAbIDC8l4k1n2pRrPCh7yjlf/bg8UNE4mfvLku0x
yQukMid01sW/OvsmNq7jWXTqeH4K32XStACHgKyXmqgf0QcA8Q0nDnHs5Kc6dgpAR93Om7z5LUbP
089S3CVCJ+vrOn4YZnxwqMCdNI2J+q5n3env2NVRdtKH9seiOp2HfI4j/5iflmP5pP66PLXcoHs7
aMY5jySOcy2qaP2Q7A13ejJtsEepIO4xTmO7BwbccpDhf5ELqGgJrjfutb01zoR4hdlERSeVRTDV
rvWdJkrSfXJWHtW7+A2wHad2I0/kvP+LN/iYbcbdmF3YKiRbw/duoO4wHs32ar2nzFw0/EKyWoMi
ciwaKh3KpTVmfNDQ2GSxSvAiad9ndLQVO0pQ/zMC9Gv3f+lr+S8+/GOUjP/RDGOMw1ib/d6jDEJU
mSxz0UkDhdt8B8qZv7jjLaKC6lahmVeLWcmFZGM4kKr2rRyBbHwG281uFPXN05X5MocbI8zKSRZE
xlVQI/mteSynX2bzJDgM3IOoyMA6E512ADCOZqybLpo0UkHuJ/eT6/AAh4pzGEJBPXWXG+MGj4Gz
DQ5o/N2KppC/ZB/WWSDENI95FiktJf0k2CDp3r7PX9bDCPyafAST+nIvGC69H77M58Yg43d6SU6s
BbUvH5yRDmWrNPf5HvjqXnaiM4KMfqdC5DC9U1Ov/5ukgrWxzfidcMzatYjRpgQWLVCjLFXtGOnj
/+cAmV1ZAJ065ybotKnOM72pwufh0ByKQ34l7RoPTXhuqjv1ORO99vlOZjM8Zqs2hmRoM4FbXR+S
HOTxkrOcq9/GoxU75t10Qlf4rQihp9Dl+rqcBsLg9xeDxYQDQ1+DVznHcmog0KTaXygI9EifJFTY
tgWIgt5ispftwQoJ4B4aaNInET6Ee0Txwvzf38DEBb3aKWtWIFE12Neq/GQsf5MVsDYGmCPaKZE8
gLWH+HHl4IHpF7toV//QPPN78kgbWEu3dFdBUeKdq/HCzLKJbyNp5rYb3nWD0Hp2n3qVO2C/gsI8
yA7p3vL0Q3ZL+y/yJ/sU7rSz7Sn3hsA7caOgj5F/AcOrwBL3IXCD63yd177WWc6yPKxCCCbfCf6z
hCw/0irZWqSa+eKn4dsY3dbGmXSnSnoM9ROEeUT3IsUAX5pa5ojWa7hYc6cSfwnAVoPMRHLWoebW
nkU1fm50B3ZvpMUUhfI+4YdsHgH9FCv2khvEV+KjBeB1ep3IggiSi02kIjT/Y4N9ry9rrxZ90+GS
P6h7/fXHTe5puOjjvea3uz5QUUPoXfmY3aiSI8rycE+ehre6YRu2DVrEz+Ob89js1VhDinhEvWmW
vViU7uBujI0F5rrIakkdFqNf/EhpdjIZD6ueEjdpW2dspACwz9ydiC44e9y3sLWxylwUMwmJMial
iTmtfQBBDtlZR3NX6KE08ks9dL52VLz2YN8ukWP8RXUE9QrDBChEUyHN8XlOJeAAdPREAe1Wz3tp
fC0JkCGKX4wCO9zn1NYQ47qtWq1IZlQGojVadMo96d7coQoDddzpShRo8BzJ1hjjo9Eh3HZVoRDf
ks/RKh8gu46791sTZ4LzwL0Ft5aYM6fYY6NGZUcx+TnEuotdD6K++z7od8SNXO1HfhbdPyKT70d0
c8zNUk3bdm1NhHBKQBUbpXuEb/TuCx3dVY4QpRHVXunisC5sM8r3e3ljMpe1OlejZPXTuHSW/Nkk
bzWkG+v4IZREDGncFsCtMeY4hENV1U2LZEnqL88mNOvTm/ZHeNLP4Y0ZGHvZoarkhbADkPd8AShF
12Wq/KqxBcoCnSRxMcU0hWL+zI7NuUA7Z5ZAtQwBhVefRcwJ3Dnd2GP2qEoiKZPARQqVYxAt2oFi
rIdiIvt09Ia08i7HiTzXuR0cu03VsFJtSm4CYxqCX0V5u2yAG9pvLLClrWhslWoY4hVMtWiWQ7oE
3ete9LvbgwF1D84LEZaIe8Q/po8taJmVjI6tVYXjavxV/4V4zGx+hsru8rAE86Yze7Fc0JCdJzW8
1uhMJRIEsVCxkb/vAOMBuRIoTdnIq9MzNVliEFoUf6rn8IBqvA/59df8uYNiIxJb95dHxF8oDZ4e
tHq065BGEZuz3IJEvVLQD+9rZwU8epTH1Pilfyc4WsuxO/5Nf6utI22NJL8BPko6wxtzZglS5lgH
/JT0x9z6ludXcSq6W7h7YWODGdJiDf1aKVBornE/B0Pu4PpENsDGMx20ZplfPtMEU+LFIgZ07tpt
DDO3p5k2VjHbGVQzWid7m73hGrAhyNYMC3h7QLwiLHRxncbGIP18M5s1iaMEAACJMmknK5QGJ29q
XzvQdleiaJK79TemGP/UrapkRWWFvrLiW1Gd+lCwatTlfLlTDE3VDJpOQZ/g56GUKD7YVWwb70kq
9WjvJkAp28PfNFXaGzPMElXTMhpNaph+VZBDtx4QWYKDPEb+y3QEJ4u7OIZp4tGPVt4vyC4jR71B
yrQ8SE+jh9e4W9xRDi4aHXf75JEgUV19+xudRluG+zARqMEBIzD/PJH0qYjHTBEFCmTrJ+sO3WuC
gVEvxywVqrgUuQN3gT9mK0Rgaq8za5zxgjEC8yr0e0c/mAewcLnxTgSJouv+xRjGAZmFd9wm4zDy
SIa48awngTna4Nk3nWzY2cqDYEhcK3gnaToiXGJYTKSf9+sqRSSHpuyueAP91h6No8YtObTHfjed
Ktz4auokf5M0AW7zwyxznzSRVWvgC4QUJKSuoqN6TCADVTj/yVqOh6r2hivRs4mXAIdRFYME4YeM
0ObzBgGB8iCltQbKYVCt9z45gojfcO1r6Y2yLxo4dMWP4UeuOSIXwp9koFEhCm8CvM+cPfQEqINl
gaO7mRWvq0oPBWAwt4kSJhwvjLsFoGygYcE/zl7S8Wx2nVrGNp4WaDvR93SA3b7xLGSeQSN/FEVu
HM/4yR79PRsnbGlS3K45esbq5pGMqUPSn5d3J3feNgNiFixdyUBqibR+mp7kCIgQEIyXgjiAa8ME
pFcF8wViD8ZrjGWVtZZepkHRo542oz5RO1UuWhqRFeaYVQkUGdF7MvtU8YayeUiu4tcvGpjJitt3
ZjJXE/VJc5dnMzLmjMV9bpMphHBiq+/k/lsh/7i8OrwHGAFTgwYOO8tAOwWzreVmjJoFQBRfDoY3
cBJDMcsG2drkaYlDGd5KVxS00W9kfSI8sImAjaLn2RgRfKBt208IcOLBRk/Sd6Lc6DHaRhZREwxv
veArFEW2QXags55eqRulUdDR7mfx7ES67VTZaV5FMS/fioVOXZxXaFsyEziG6VwvowkOonZyQAno
KEaIZyVxBAvFCTEIFBJk+AX8Qw/A54PaNlM3DYRWiBqv9DU8JMNH6dnMHEggBNHT4NkHdYeHw+O4
j/ZENErePtxYZ3kWCikBZl6OLX+aVkfORnR5CwbInceP8bE476JRorlqpDwow+9TPdBONaILwjTR
KJjTlKxdBUouNA4V4W05/J5MQYmfPwYLIZqF5gJQUn1eo3mc1Hw2Q8sv7GtFRr55+R4ZInJL7iAU
BZcfThDuQCaAaVJN78wUlFTZ8KSgWmEKK+u8O4hsLDBbLRxJVyXWih6Jm3VPyaBCzzqh+cmlijrT
UaSow0unYW/9MyJ2c3VFmcqyAnYa42zoTno7HJInlHwWtzuNh/wgks/jT6AN3IAJgB1R6eebK8/Q
k3ZINBQ/TQXkFk6IaElwVrkTqEKBAi9FoAZZVB00ZzISNqCsbxE60/ygnYJvj9asW0e5sr+JUoS8
NBMgpNDkBumeqaOt5fOQVMhUV4DMREgzlbfJtbwD5ep+rLzooB7WXbnTXhARgdHWvTxQrivXVfW9
iQGdOsy9a9Vd10oTejOS2E2Ko62gePWUVIJTxV0vA0w5CuI+E1jVz4NrZ7vQUgPssmR50OPHshak
e7in9uP72RxknvXh2Fn4/m65KcffU7/rasEQuBOFRw3iVSTHkZb7PIS57ggomMDItQCwn6CGCcpb
Uwep1OD9+xUBnI7mwCkZtM3MVUrgGPKsBnOl8WYiopvvkxaNhCK+Gt54PszAFX0eTzSWxoDWSSg/
AHktjUGT/oiMeyl7vjwa3spszTARFxJJ1mQayMPVknyep9XTZuu3Pcii88p57AI7B/0mtDrAaxv0
d2w8QjdAbKjMIhsPKC34XiQUvezl76K9+qF/zu/NN6qhe3lwvG29NUrneGN0IqUct5KWBJDPDUJz
vh7rRWDi/QCysdbWBnMhVcDoT8bSgigNLQidQ46aP0Feoj6IVLa4HmhribmVZrVIFKNBsxFupIEc
KGivONhvYH6CAhYFsUhefDCuJDFAiF7aX8doo+Zj0faX92adzTwaoSxLSSPHwbzvT5oLngjP8prX
xi/26ZPoFciNl5EQwRkGHRT60ZhVK4DSke1eRXcFqK4pb9HstEcdrWLm4T9g6VqwhtwzYJkqmlVs
DfrOTMySjmq4ypEEpC/4Z03JbbXXVNgow5tD0HSqYAbDA9dg+/iGqVVD2wLAHYQlB/0Kvbm2Zz5R
1GrmDS+LKAnDGxNl3wdsh8Kk2RKMNUfpZGQqUo36Pot9wzjq2e3l08XzUFsTzLRJhgSNEgNVHmR7
HKk9rLHqLdJ3KFXuLxsSjYXGApvtp0wQtWvtYvUzEMqM6c2cAaiR/7xshJfoBpLqY8aoM9lY6WJl
HKukW33paBzM/Xpsr6rJ0RyIrQJtJJ1E4uy8FjdCn9M2pa9E0ZRxvTUIpPQmwpMateNA+QPVeQOd
COleus5/zPfSdxtHOrIg9FrcDMfLg+V5461pZulw2xglKYE1yus7pb6ep84ZE99UcQKeL1viT+tm
lMzixXMhoS+GrL4CzvoAsp+u5FbIUaA5C5zfVPi+EWWweG5/OzpmJUe0wmeNZUFjIwvU5UfTvgjG
xD3LGmDgNtKnBESMn7dKpZKwaNo5Cbr2XdotvLV3yYkE1AlHe1GGk3vONtaYgGOc5TLCb8AjO4zc
tImORov6vmI5I1lfL4+Me9I+TLFZHihvauaoy3kQTw/g51GW63IWbD3u4mg2McGBp6IBhY52c8zs
2kjtypjB9TcB2loqL50qC9JIXBNw54AG0U4NFq+Tp2g/HwgeV3WSQ9sTbPaYvMsTxV2TjQlmV1ed
3vWSjV2dt/O56qVr5HDBmGQNO6n9q5ofLo6PATEbmhT5UoB32kKbcelDHelpvNK8PjDvwOR7Ts8i
GKRo/ugu2SwRqhWxmpEasDmtcmz522QcLs8e3bFsPLEdD7MHFCnHKyQbVB8Zl2tJNd50bfgZy8YJ
mUwXlZ4dzt2uqMfcvWyXG6xtDTPBWmJPSGH2leaXyKZTDcgMr7e/k+2zP60Y4yGWKh6zdMGVtQBa
aJUPYAo8tEBSC8bDO69w1lDIMFENVlRmIou5KdsoB5e18t18oDiZ9iE7JyA/rJ/X4P8mM8kNz7Y2
mTmcFV1fzcme/fHVOEAnnDZYaJC0LU6D1zyWu+VFFPmKRslMpqmFA3iPErCGtWdFvpLIIRaKU9Pn
FLslt6NinOwUy3WYhm0axMSz2zMIAQ8l9HDk+za5arPnWb+aRSl13jHbmGTRzV1rRVWlAr4o6+tp
UvSntJa9yxuEd9C2JpgQAxXGaa16ZMtSFBbBVHSc9vERSBnBeaZLfmHyWFq3rO1mCbmLPGiSGanL
w0CrY9ptVTwWqqh1ied5NZn28uKxD2l1xhfmVa/nRgE6Ex2KRcPqatAjs3c6sGEWsukjhZ064AUQ
jJCbQAMVjW4h+wO0EUv2VepjkkwTOKRpsfYdbucvt+3ODNBNtCeCyJq/4T+MMbdLuCQTcvgxKPGj
e1u6itRnW8jswN99HzaYeSxCkIrk6Si/EywANPUgXSu33X7cUcwwCKUiIbr+nYz96zb5MMncK1E0
G9kEwfKgfrV2tM8398M7ZVfu52NtOvJDUqEooqNGDE25HcTSAYiwBB6Tv3s+fgLjMNNEbaVMByuI
BD054uv97TAEragPTbR+rIsMa2i8dQhAlM7AAiY7SNG+tJKot124KRnHONbmsOgTbaFBh2eBpmmK
6ktQKKtd2xOBXfnWwCOEuEpHDoclrCDN0oQrmtz96b2s3/22vPA4VE56XK40SP7uL/su7lJtzDFL
ZQ5T0YK9ePEHclPJrw3oe3r7ORZJknHL3XiS/zMsZrFGc5aGtVHjAD2DS6C+rpQ66IdRojco3EN8
DcLY9AGYPhnXyv3lIfLavUBL8GGbWUClT9pKkpcYJyG/LSHWnu+lXTY5CcISeg7lF9vPhLk46vW/
nMONVeauW1s1Bb0bRkxpP1cvdsE0elxAKFEfRIUH7kn4MMVmZdXRjkBYgCymPH8f4wOxrhdZUHES
7BMW2afg0q71EInfcL4pwdzdGD+G9D4RQftEI2GezKAozopBwpmuwg6YUpQ9jgsoOa9CuUwFt/Z/
2ZKmZaO0gWtOY7a+MRihaoLdOuhfaVDXueRVRbq0ORg4cS2k+u7znQpSa1G+lNcyTpDgA/8ZLlYd
YCvsnE3kXxkdStXTSo/4jB45yskXnmg6Mw1EaT7ufG5M0c83pgxJj9vJpB3dknSuCTksqnKQ4kgw
l9zQZGOGmcohN/XWnjro5jV+2t2R/qqU72pjD23wy2dZNB7GjbSrPIdaqoFVmjw30p90LZ1UEjWH
0Pn/cnI3o2H8RafM6xg2aRQ0VfjLwB0dqcXz34xDM0GMDbYxsAd8Xpc5txcbihygNDN+6uFrXe0S
9XjZBDeTTTF8/2uDGcaqoMCQl1aL2ANOL3HqfXSXPKF7CDKod6rb3ZR35SHyelGnK9dV0JZMgAUB
I3zvatrsOalrIA0u6VkgT94IkWg7fpETbWfkzd+EGRtDzDlSkmVMiASKca09Gd0e1H7mPLsrCCcv
zyQ3vgeXJUj2ACD5wprSNZKW5WAfDqTxQW5OLTqvwl8huZXQ4DY82/bfuFrkk0E3i+YPhVW9GfVa
nrQ+TYKKPE7qPqne1uxhmEWIHH6ksbHD+gYSxijzJ4Y/4W46AnLsmbvuVT8siAtpkePyJPJ3xceo
GBdR6ENeJnGo+Ip93WY3pDgqnS9MrfE3PQgsUENG8stgpYoaKyvb0YJcR++ZDuVvhe5i9v0d/gtg
Se/mQXazyI4o1ctNwNJaCsASRAH0k9mLTSiPZKxTtAWdaekBSOe9dRsdxkAHUW15FmUruX4QiTfa
FWGBLYN5cg55JRMrtjWklqWy26lzlb4aCeVYXaxOIgL3znWIG2vMrTyRRdGaGTdlUv5WyENtCL6f
fxXb6GrCH+gR2edmteqRCpLXOIj+RDnCJdvR3Gl2Ctd2TdtNfOOGapSXGXRW9V+X9yVvbDCLNy5t
WodQzWdPvBrW0BkWeP1Do3MzC00logwEd2/okEEAxwOF1LBoe11Lk4h0UJYEKETTsDtqvMWW22Ev
W4cZIUZ9EIUYvO0BjhgqpIzKnmExC0awE2xINcuAid91hEBbooa+6bfLM8ddta0V5gEtz7k6AK0G
zqVX4649hUF5g5TE3Du0MXU6dY/VN8oxEJ9FpUTumm2GRz/f3DC6EdaJ0sYqqh2g0F97d54FOAfR
BDK+EbmPUF8U7IpZ2sNbJeSWiOJPkQnGIY7lVKlQVgMmACBPvbtaUBZV/4KhG/JIFrg5DTR6yGz2
y+oIhfMrit9DtV7SrhLRu4C/uTcWGE9kDlkRSyM6EowzaLdo60px0Lz8TwX24AKs+SKIEH/aPkbE
bO0aUnQTeutVvysgyKz6JH8YDUFgwbvwgbNUVRU0S1BFZpbGhFxaO2Nv+Za9Ijsyh+mrlpP8DXX0
/ttok/BhiLXqFBtdeADtWCksY3M3+OYHMOGhOSharJWJDPB04VjwF1GA16q5G14pI+FyFMJzuW+S
7ZAZNziTGHzM0az6aqz7aUZ6Z1GMYOha8PkZu3XBSz2ulv04R9dDHrqmDmlQgTuhK/cp7FahFAM8
uoa9ijuAZYXOyxISgIVBtb5ll8ptJ3f10TxQAd5k/6+3EWOMWWKlRttt1EyzDwYRp59+2fVzqAtC
ni9b9d0GpdYG554BTMdnN6Xm7ZD1fV/7ufazy49q+lD8++PH2GB8cDwMhZHUEt7lT9odFuwQe/au
ejXAxpzvkr2IM+vrPmHsMa53Dos1BRk77Rg2nTDIQERACS3io3y0BHHw1xoIY4txwp06jXGdV9iT
NzPyJ+pLclav+iN4R5GQhuqUOrnFy+VNKFoyZltEM2iDpgX9pnkYpNO+DHdFu7tsgp6kL9scr34Q
rQPOTVjgjZQq3arnqOwgyTc7tWwnh6qoa1dTO9tds3DyIEQCLd6+aUQTSjfDF9MGHjEqImQD2OvP
G3JttdY2B0CvtQMgK3cIUM99UJz0wNrTdLCZCI40dzZtMPkSBaw2hA3rlniaIK6DmL9Shl0D7r0m
0hABCbw1dYZfRmWDwxXFObDXsaOqE3lo23yofBJWx7o8W+HvuPw1laMT9g+X1+5rcp1uyY0t5raz
LBugu6Sw0TphgGshO9atB+bH9Lb0Vic7hLGT+c2pfxuvQYOW3PbwXLlrHy//iq+BF/MrGMdSSKtc
hiV6h8Z97htBdoQS9k2I5wZqg74ZpEfool4NV8LDz1/Pj5lmnI1RqAkFQgGm/yd9TI79Q7rXIycs
afa2+wkCs115IL/qf83ZwwyX8Tm20iWdNhEkafMYrAEHM7f2iS1KW3yNZJBsBzxbs1BUhhYCyyUF
QAOUECKF0qFljZsAEkdT7+GDCeRx70q+qErCmc1P9phhWeqKboRBs4HsQruSdZdFhROKpEz5RgBh
RTqByjQxDq1JGnC3ROjbz8CYq6f3qla7ZSFwLCIjTLgyScDqavYKIHryJNu7ZWmdLr+7vOlFNpgA
xYgsqTAycGKU0luoXGXqny4UPWg4/pG+QP+ZLBoXbt4VXRaNtp5hspY7dK35KF55qgy1s8JXd8mD
cS1/vzwmusKM54I9FBmJDDpXvEE/26uUvpiLpEKdLMx+xnXf7VqzLgRPGZERZgcAi9c0KpoN/chI
ruIq3xdN6f//jYNZ/yFbW/BB4tYcevRzL8nD1BmiijR3bZAbAM0qAnNNZuZq0kCFFKMpBbTMhumC
hwhEZZo/oyXhTMUNoAN9uDyor2Uj6g82FpmJK6upj1AfQH3xzjpkx/wh+62Ubvqiv4ekSCKZEL54
rAQikfRbv+wJgstZRRCMFBYzThBNja1VJYuvVpY7NM1uaNA5AuTzUpuCZXuHp16yxYwQSDep0+YO
xb+gRo9mt5P/WAEVbY293hl1ELGBqOy47ib0tz1CBM2DjIlglrnHGsEIEmegpIZg6+cjIK1ThoGC
qiWeQAYAurt2ksFTLsQk8af1ww5ztNNkGGOdPlNbrz4V1zHg1eXN+GID8Dx4GrR7+tmxfRFGUjA6
NjRZJksLUezBk6Y4TNVulu+MQeB7uQNDrRjZJY3KpDO3SJR0UOEqADLV7GsLhZ2iujGTA1l15/Jx
oGf4y17BwcMS2egxeX8YbHzjLIedCao3vPNJ6bXtTUFipwrfjLJGs2DhXTbGv4s31pgIxyK1EhXg
Jw2sc9e45ESOllfvwgfyZ/KhOrkX1cm4s7ixx0Q2SyVVLaRYLZ80Z1NWzxpK7Vp1nKxUcOaEI2PW
C4/CZika2qSzowLJyW58SQ76rt9RnoWqd/4maKOJH4iaUTorle3lG2t0dZYxAFAjcazvJvhlUeOE
qFmHF/0f/Y6C/SNv/XZ5AbmXDvhMdIrjMb+A/bOhLOQBanqBnX9XktsqEtycvLehTsunaF4ANBgv
jM9+Q58BauzKdEGnC1SJXfUqvjHBXfUfbWmlR4Lffrw8pK+lBXofbEwye7Krx0I3uxZlwT8EkT95
6X+ksqNe98EaUC3U+gmuC/tGpIb63kj85ehtDDObs7SbuRzsmPig516No6lK5nyehgFkvXqnpODr
Qg7wdY07ct2i7vyzhszwyyIhqe3qg5x8D1V72VtJVxEnCsPlDZxR9nJUkJVuAy2Mx99tLmfPVhdL
qyMRaW5AWAExkx6fP08r2HZ2XTEfim5crsx6aZ5yO5mQ7SNr2QZdrSi7qQrtqyhsi52mS4vlWkq6
IG2vrw9IccYowHRzDFllO1N/lm083leKMcdOaSZG6Uyznv8a80G1nLIiHXCB2hrex8qqPapAuLXn
0cjmyGutSQ3Pi1qocAZpMSdQO2lGYDjUUQd1bp1YhStn06Qj/9yN6R7G5JcFffpooEf1sXGhwarO
ngwQw8OYAlh+LPHWLq5Gq5lSVzZLoOUbdbGCcTXNu7kPC2gVJ/kQu6s6LqcBjlzey0WuKjsQp8ya
C5mLFfvOGoxrPbTz4moeuv46UXP9JzEmo/ZMc5x3Zm2QmybTlaBZ1N5ytaiNQMKJtrlr3P0VXsRg
j6kdCeLv/WGd8/DKUFCA6NNYl3eX9y/XxW12EeN4SAG9UYhom36WdFe5mVxPEVRx1MYdikzk5LiX
hSHjTjcoBQpLaIswcIHu6ND70fOaI1ibkJaCYE1cedTTgc3Oye8U0Hl0P2YBqO9rvwc9pR+m2Yy3
nmaGOsgIKKagheKudk6ex5N6rM5gJQWX16nyrSsUXVwxqQ3fQYDVRsUzS4buPJ2VzRUJDpreTFNQ
EFDK1xkUod05Cgq3d9Dx8Ry5QAL501EUYgitMhGUImWyXtudAQ0KI0Dbfrbrj+kf+bbzQPEcJFTY
IxiuRATe3MhmM1YmnlraJEmtbLT8BvoaAzAlyV2bv1zesbxkI9bynwll13JUJxPCHnhXxD5lXJ2P
4b7yaSuXmJ6be2FtTDH3iTXh9R2uCV5JEbmTQ+u6XUZBBMW/szY2mAukmSMV/hscGPLBCBB/xo59
r9XOz8Fb0I+O9lao5/0QTKFgnTTm7pCtpKySJkSDK2CfQDmV++Z3cUgOozt42e1ySneJ8PIX2WQ8
zSBLtVy2mMumBu9i5lok3w917AqGxl8ycIooBphsFLY5vbTCtpdTbPwUFPLajoACSb/Xr//DWNX9
yJ9E6p9cD0pDDg2UtwB8088357tKJYhw6RVcS6he13lyxF3hZA24jjNRMYQ7hVTpQ0FaAHoYTKbW
7sZqCJscNNXS9YzGP5NcaaIL4SsAhLrK/0fad/VGjjPR/iIByuFVqVvtbuc4L8IEWzln/fp76L3f
WKa5zbu+DztYwECXSBarihXO2QihdD5sFqmOFjl671CU8SKqkPFKwEv+Pi/GSVoyN28jjFL+urMs
oxFJ3Nv+HszWros3K89tXeb5HqZamAD6MoEFQ5hZPp+SniVIB8+Y5Z8cE9EAng6CJw62fk9GJ8jK
zNv2vwMlkK3EaZEqD/z/+9XfqIZax2Y/Ijr4v7hp0Q0eY/eat2Ar05tVsNfvuDnUyVBHsJCplGld
bOq5jbQK07TizeBp/gCg8Rj4DHjAXOog+rp7R207xYBx5aUtmWqD7i7QFYP9maTcP28woqQcRf90
RcV3BaWAtEfbkI+VOoUrcGlOmVmYjTSawLiehGE0GjPG5Pfgre70MwPytuGYd3Cq3j8Uxrx2WmYM
IekARwT0owY+HEpXu1a1IDGJDwA7k36bllMGBkqwcW+Xixve96g/1ba5T/f9CU9Rnl0jv06H+3gz
oVUK14WgrX3eX0EDuz3Q1vID6QAfr5VfWmErJ+1mCKorbbKByH/ekLIuzFYeZQbMEm3ZawROY/Ky
7432OamT2/MiyJ07tyRqQ0Vparo4M8zALBe7sFo7qoH7V3XHoazcccCjlDuUwwpBt6uiHF+bYVYm
HTUwkxYvU7ZTqzdlfBM70xES3u1n5tG2siiHhw5bPdZqYQHeMGn1BlgKGuqUvXCbPIRH+beVAZnv
nc4E0V//G43NvCCQ5S7wBgZ7DICo4AwplQEymTlO8iIFRl7Zc97YOqiwefAi7Iu/kUIpSp4KKPNp
gEYgs9uyJ+0zR/PI2xf0Je73rsFGGqUzxQjgm0mFWo4DGJVBebm3LocXMEBi/De74915VmUPF+5j
Cyl9EVAWFdR8IQRy2lVxqTtIOf0Bg9xd7oau6hJiGPC0+OZtasvHwg89izNPywwPt19AaVHeJK3W
xxoZU0j2ud8/hX8WxY4fRT8ioybBkDoZD2CZpzjk7xu/1Y4xypkmOvvEbPUabb0tNYxsAtL8/P1n
VSw/7S4VOlk9ZpDjFPR8y82AmXRPdkAj+kDwYNHWcurfKhmQh6BPd7T785JZYcd2U6k32SiEmlzl
6hKYY+Y1Ru61Jhqgi9WOeo5LZhqcjQJRcYclCOpgjcQIWNHe6pTXRAPAWVXY7QiPvCzcHClPIOWH
F02rcg3FvYMCBMmwcHWgGqipbTkEnb7Au6915kdk7b8xpodoZ7OptE+OxnSU6g5LDU/vTBiH3xne
1ZgIxMOMNxDFPkCTtA8AYk+ix8zj1qokq7NWMEzblXGNIQM3NE618J97vt7X9CGHuv/mlFtxPpUE
QSFFBqtPH8221h0QcyaOPii6g9GmwdH1ddyXBpemlemDzQ/p1N2vm2VsSguwdGFuJ+KbkvPA1v7F
vn1IoG56IRTROmaAfJ4O6bX4Hkspxwo4qxImXgQkTqNrxYt/tV412h0466c9j9WAt0bKBgD83wB7
G6Kqth4OhYKukHF2z992tjn7WCR129O8QkSXQISMMQetv9SKN+0/921SikLd88ySJ6mS5TCQhBuj
dtWusWvD+8Y6AGapA30PnCH0q70UGnkoNXSxw3Al7aU0HVP5OwVVaSODUjkpDEtBHMFuJ+7m5zZQ
9tPoGWAL6VAOa3dq7X2n1LcVSGmgJYRGIasJOvCVxe9mObJNzXyYUt64BjMjthVEKVqpJXXbosEj
KBb0kitgrM7d6jXbiUH9hloxEJ/rh+6CR8fwPtfyJcjdbCilfG2hTbliYqxrNXblkcBUJV7sIq/c
X6x7POMXd0WDDqm3kOnb0APMhCNe8JIUzFu2+QpKPZtYVlIxQrlnik51qNrFwB0cYZpk8jJBMzvm
e+iSYwocrqgXIKLxFoe8OxOvl5CDt8WryVWcFAOVwp/iFw/ukHW5CbArUMkB8KpYlIVeoiJr1rwC
4Izl6dOLmbhl/vjf791WBHUnas1opHAKF/TmHXokjIv1YuQB47Pc9lYGdQ3yYem1RqvTg1IpDpAG
BelGacCntK94/BK8DaPugbCogpg3CCjrfrJn82nO99n6DYu7XQ2l9LPcpSooLKzACvuTkpjOnKJe
GyacrghmcLyVQ6l1VqmVUqhziFRwm9jZLfjxXAFwQMKPIgCapw935Z3XBa5IKr6yBk0XEGfEeIcv
juiRYLX9RUqMDRrdWmfYc5M65AFFW5CPRSLD+Dka7xZZa7IUrBMyOIdIvrvcawcS/Ef85xXrEstI
LJoK8B1M892IbiL/tTNjkCUiMSxdpfL7A6vaKeDSmBzd1YEQEDl9BozP6YK3Sp5gSmPypBTlQmzQ
kTbWIIvq3WSZMztPwazUypwyMfMGbBZJaU0sF4ZZGkUXdP3RTDCUum+a3Xk14YmgtCTRKyGNiiE/
WDoohPe5eCp5jpOzY3QyuE/VIgOeghn07b40UZFMSsccLmZzcc6vhdmcsFGK90THRikyIU7ruMBE
5XKoLmWv2gGmD53JNkFniw9A3u84zWm8pVGPfMBnmyUqLuVhjm4jGQyBd7OqOYLydH5hnEOiR1Jz
05QBAyeWhyS765SdYaTOFPvnZTDfuNvNo5zHhFJWY1aI4ZeD8Fw9Jvt130y20iF5p14pB+L0p338
QLJd9+dF85ZH/r45Nqtdw6YeAd0zrJ1nzrtGXN2VRwHFOyry940QsY/RFpTreKJM1mkp/4yR+NQU
qt1J/cJJF5Cd+mIHP66tTJmIpGmbvi9HGHtsYDV0zsDDxuLtGGUYGqlDr5kqp4d5vCsUvyswD23w
uOF5QijTMEfVuOrDFGLCq9u1aFheBekQ1gLn1nJ2i84XhxEa0kFcFR1y6S0rwBWteOfVi+0JP85D
oRJ/samBIjaGjSMlZsEebrIfyQMBwBLd7m68jQ+8JkjOzimUWUDOv9FHIFIF+ZxdofXtaJadm3Kf
csyM5ubKKlRIKYVrU0gVQsoKBSl43OKkXhte7YEAz8lv/jPCFl6OW2mUgQgz9HunFR5AUZu50uji
sJyGS23Jvqeg3EBHMZplaeTktivURNWBXpB3h3VYnFDu0BPzS5Q4asc+IxNkAUAwALQmfUnzJu9l
JC0PbYbwSHPC3itW3mzHVxrG9z37kEJf1FCpawvoH5jnXn1cVKd3Z3cEXYrlNG6aog60OiRzmO4q
yeG9OP5FPz6k0zd4WcJEb/UQAZl5k+yRKGmdddccyfRRAcBongshev3V8P2VRyfW1rAHHM+6qniT
a3foEQANmHlvnJRD5YJfL+Bca6amALgR5XNMXmM64LNFb8SlLcdCBMCmp4CDXdoXuxDMfvOeXG3w
CNkDOhRcvB04colmfFkl5pIxq2NgYoamvpkrSx0WEUzoHaqW2UXU2TFAAvXr8qLzhZPmDa7kFX4z
+rwVM1V2I5j8fePCqmVd4rSp1qDBq1yu/amTbKvnJFaYu7oRQu1qqkhpHXbot++18GWJW6c1RR/j
YLd1xjOTbP1EMy6J4WVAV1K3Y6istJ47tMmSjiPpSJ4ohSNdkgp+mgEnn3NwTE+zEUddh6yNhyqO
kcWfnBl1LsluHCt02gv16v0SnuJXReEpCzHBX5Xl7xJp75YMiSlIJaqh+g8sEf2yxeuIwtPsLK7y
8P9wKdg68iGP8nVACkJfE8Z+0aSDkPQiQwrH8ErYHTsH/Hd5yB+WX98Z0gGs5P+OkXZ3cm6EU120
S6DHr1LylJk3afXwrbMD6R/aZcHxQjO7mQs4STCvjOrS0dzJj7kbeb+BmeKs3oCO6tjjQRCwdeVD
HnUN8nEJ+2jul6DIQk9oiwu9EnlMf0wZqoIzwX+gMqTUvzdV2UoGk3BMKc/dYpORHQGIYmhJK2Tw
TBW+4FZ7zkaSR/gXhdwIpS5BERaa1It18T5ESeZRZ2dyyfzrN0aUgRrxd3XvMKsbaxW1gExJGxkO
Vv1jDW+qeFlPHBfAtFUbEZSyS1pjleizXwM0LaLttQyfSu064j2ROcf0bsU2C7EEc1SlEQB6Qyd5
nRRdKnp1e/5U3t/AZ07l/WW7kVG2hj5IgxhilGVYbAC1BgqQKw0/9bOH9Vb/I7wufv0oHAggRbrj
HRVvheTvG+mq3OAhu9QAaVeA5Rs6Auguzy+Qd1KU60IQhk57uYcEAGuFu/k4nJB54whh2r6NOlB3
tkR6fozyesGogLIewGmZ+H1rlG4e55Z7fj0sUfBX4AHAPDL+hxLVyXkcJl0mBkUB/uz0Mk6fVN5o
DFMptkKoEHXRI5BTCC3QLyw72hdeCB6ZYte99BfzheAtg41qwGlBUwZACZsL4ZpX0if2h1bKrXzK
PpFZ07ItUWKJVNWOsp0gXtfpTTU96zIgFjmGibejlF3Sx0jPlmFSgkS+HzI3Q8NnLbyePzXOgiwq
QSmjGhABuhVGvQIUZSO5fSs7/XoPTDYnUt/yLOE8MngXizrBtihBdBVJySFv7lvlqk2+k3/aaDx9
QuE8tp1kWIHUemH9aqSWbVV/8GjnrIN1OFtbTh0OgHLKdAyBx242c273co8itvG7QaX5/AGxM3gf
C6JzheocdZMkARK7AEoCuvPAW78zOts6pZcEX7N44r6RmAHaRiLlQwoT8/ezXBF/OPwk+BOFo9+R
OhCB7eD3u3M0ggb46vBoAcAX3G/eKU5jjp6Y3HP2kKXlYIIC+ppsAECPTo3PYVI2YYFWAPXGfBgw
ppW/qA/Dbr4AHYvbLraxiyO7PuhP32tD34qm9V0HAvI04/iscLmWjMhbioTj89nZnM3yKJ0vOiPp
RT1fSWNVeRyPNV6Z6ouMQZnfs0P4ra0X1GY5e8r2XyDEtWD0RPCOfvaQBMhjMVoZo8574S7aZ6hJ
2WLpoLcCcZrkyfZiOwbQYHlnyY7WPuSSi7nxzAUixyUrxAXaOR+73bhfwR8h2sn3mmJkNGz+b4WU
RyuQIplSq8zQd0wa7RFgZ2DUmZ0mGE/WNe/pxzQoJIyXkOcxgBT8eV2qoq26gBzmYUH5vneG8WJS
95wzkxnuCwhif2VQNztJUUjPJaC1kxWRseBipwfSOz1QeMkttxETSDvLrTTyNZuTgiVW1QJGEhFc
fgT9WyA8Yxf96mS680EO5jfFUTGLLNv1jjf9ybQpm4USE7cRrY5xpVh5LKJy/0vLItuSeOVLcm/P
LY5Sf0yIJVo9tBj9uMGsgtPszED2CL4AMJ1cyRnu3vHAuXlU5sKQlpdBuQOoQI3SSRAaDJKxSmDT
tHI7RnlPizjWhKmHGwmUwaqKYckNC3NAUusOMVCbmlOU8grZvGVQFkscQiDrqQN4HjAzU7XPxuCe
V3Wm7umYVLPAGiWDEfyzAlRpGFtiCrj7NCBUWNlu8oUdf0KMvVl/xdCXti+70MymBdY9LpwILeXF
6DTGt17FH4uhs/Wr0Wr1ms8rSuXmDh3zOyAaX4vX8lUVYN7nEJ+41LHsLO1GJHV3xxDds7oAkZOD
MkeKkb/n/Bjfk96Q6KD/QQ0RaALt24wpODJwxIt6mPuKowMBMBlQF2lDlQ+9qmAeCIUW41eaKa7Y
a6VtGANva5mxzkYQtc4i6hYVsH3p+/C2YFv+9BC6GUapJtd6BMUUz2ywvKZCyHVE9LQBDZ4sfGOY
ytgs5DADnVkc5PfTLr1Tg7a1+6d6r16JPpDLbSG1zdXmlq6YxcytZMpyzNqSdHMGSPHp0DyGB8XN
DuTNpB+1m+QeQYIr7zFifTR4TdAsnwP0HQ1+FIHCF1LlKtTCOdFVXPUD4GR8GEq3ewH3JzisMn/l
ZRdZirOVRimOjOFV4JYgOpAxY9WB1NsyL1WVkxBm9qNtpVBak+RZHg7rZAYr7gbwmgov9vv9arnL
tSq9g2yQ1lngTK+lf96uMRPEW9GUZ6sXpLtR+1awnbIj2IA0uh4LvAZEv3KXPbednDk5s5VH+bko
FvMlS1C4Q5tOIDqj5IY7sJEhKzddq+BCfug9ENXa7c3wxEvMsaL2rWjqrgAxWe8UDGWjaIy+quG6
HFdbqY6Veqvkt0jDc3aW5ZO24qgLUlljlw4d+O07T/KHG/Fn6WPKxF1A/dJdm08YuORIZIUQW4G0
p511sRNL4suLqwSAW3r4WIv3SzLYBDLl/OqYdmdzCymHO41GLdUlngiS9BvIUnauPifDcyqYvBCT
J4hyvO0C1Ek8H82g/W2eIrwF3BJRZoQiEEb2jBqZVd1f9vrtend+gcyLD0J1hSB669q7+dsY1nEF
Hi/wH4FP0Xq5+CuJdrHCEcGcXAOb2F8Z1CbKqVyn6FlDw8SDDgroR8FG63owInHyqP0QAfaKF/K0
nwzO2bHNzUYutadlt05xQZ48kyP5vSsfyKYS453/ItMzIFO+60+8EgbzOnwIpfMObdlMVSGB1zHM
7/rsueuevnNgeEOJOnEMFnXdMNJZFJmBEB1zJGAPdcWwcoWIe6uZ7gcdrf8TQ12yeezFRagWoMt6
A548nTNfGJeoSu66Kz5/N9s6b6RRGhKLsRgqM9Lvs794irvulVswNKB4hyqNw2sS4kqj9AJ44XPc
q3DpOvjtCPWm5cyH+BLjWwCA4Y1t/IsW/m8ngQTxOXQpijUbAepBZvfzIBuOwlV4kNC0qV3WZMQg
xfDmW3yRAhPhvKKwFfEjsUx5ILNezckKmzBIyosoehNmTgzI+33KzbTzuioRmjTBcxE5WlU5Rsvr
G2Im8TZ5Y4sKS8I1auuiB+9h8ag9k0G70R4BuWubNjksy+X1HXDWRM/YrOFiyWMjGoFoiM5QAqpi
5pwK0S36/Qt6dbxB0bpNsKg/a0MGfOGkMRawsEmFI4y6l0UYXK4jX1msXTckOzMLr4fmO2lXgDgD
eUOzwCFO91OkSZaZag73Uhu5H2VesVSuFPnnNY5t6DGHLanIIZh4bX9enC5KxhQpgMVUd8hsedVD
ctKPKk4rtAt3uhD3oaM/nJfJPLGNSOWzyKpKVeThVynItcJtBvlYrRPHNzPjjY0I6iKlSQKwXx10
1KL5tMgvptEDSedUDDeC8Hh+MUxnvJFEXanFUJWk68BYlip/CvVpLK/LjCOC+ULFwMLfM6IUcF3M
oZoqKUYfERnRlTCb0V8QJigMd2KcW3IanzR9AS7F5VEQM5cHxUeLDXLJSDh+Pis0sk39qPbotNYF
f4p/r/VvuXn5xhZuZFAWwyxMy0x6Iz4MMWgTgMlcn9bi+rwMtp5vhFB6PqRybxaxEoKdr3nU/Nxv
n6LTetl6OmIZNNQ8DRcJx+2z3chGJqXoJTgpQ6XQyMxx7+JJYb4Ds5a/Zqe0w+excZAPdIDK6Jxf
K+/MKOU3i6kL9Qp5+HDxivR3Eh56oG2dl8F2yCCfIgEo+vVEam3CpKa9JoMESN1h4NdNY1ufbAJg
Eu/Hh1jnzsIyM/+IeP8KpFaldqMpoJaLwajYMXcq3mVz6iSpR24AwdVL3BADwJyt/EoHixa+rVTq
emddP0xl3hMuydFN9tJeDRaQXdU7Xn8l229u1kddcnjiXh8MzKUad3UQO0hZ7I0H0uIi2/0JRtjj
HCA5oC9ebSOPihY7Iddyo0HnLUmQK8CgIdgU4RGAbP4UpDf/mfSF2kgqXDTX2JAKHbSK5XIJJvjB
+CX07vklMfVeky0NBAt4bOrEj2/eRY2szwCsHcSga/5k2vWgHsuMk9Ri+pUPETRWQTrJglFKwGfJ
Q93P1h1IWex8+iFpy0W4cJbD1oiNMNoutusizDqmXgdQrYke6VjLTuOBGHxi7DWOiSQX6ItCbMRR
FrIXc02M8IIAUrXlDGHmWrzJUJ4EymYo8yTE2QoVt8yDHF8v7cyzShwVoEHbwbkXyi2hJpuc1Vdz
O7oQH1JfcIrciW8xFgccs3jgpnDZDnqzdZSVaJNiEXQFvYUlUscA7tEkl5ioea951ikEBISt3K7o
0v5JoBZLh4v/QLzwuaOjbEciie2Q5AgQpkOHQG71hWdjT2bMutRNnzqfTES1J0BAuBZcHRdtmPz8
OfGUKWkQv+pRiceZvOzHerSN9SGMf+bJn/P3m3f5KBNSynUjl3GfHxIMX3XRc61cGUYNFEVvnh7O
i2KG/JsDpUxJCvK5uJVxoKTyWvrjXtlZB1gtTpjKUVc6xAf93LKOCagHq/pCnXaltNcr7/xK2HcO
A6/vPYaotn42ip2FJp6lxFheKvwoh8Qup/9PAZTuwaqvRjwQtiEk80aMNgpv51fwL3bwYwmUevWl
kOm1hfHJf54o8ZXgZI5xmtwhEPe5s3LUjN15hST+/7aM1rOsSwaM8eLxcBA93GMUcnvR1oM1sjUv
fTN2GgAYMdXo4QVYA6wVo2WcFfMOjVK/rimVCM5ZC0LDiY9kuKN5VW5B0DA9o5jglB446L5l/f8u
mlbFJS5CIewIwAFQHIrhtEqc3ANT1w1Cx60AUlekASZlYTByS1SzQwzmkMkQr8a1dtGrHHD2jnjF
L8ZoI4c6vaIy+2FoMO8z+gBadwZUq5OgC8oDv+GF/NQ5UdQxLb0phosMksp2bV60zIxt2Ux2aLK1
MZ96m01yoItg6Dm/QKZufKyPxpXUa6lFi48OgMIeCHTtFWiczgtgH5QBRHPZJJ3JVNgRdS0AvJDG
DJpZ2YExB1iP8WUZ3p6XwvQZxocU+bNdUusqnnsDk7S5WO/k5QAgrf2cvs68mINtPTaCqKBjXBR9
0lIMshl3kt/dEPToxMGCLpEpAm8Mr5zLXJcJ9ktdBp2IQQ/6C8kYLkWKyaJFfJmt1e4NN6wBu3t/
fvuYh7QRQ7RkE+smQJ9QaxXDPV3120rBa99MbiU+nhfCfnNtpJCv2EhJc7DSCE2UHIo3+dA96k7j
jBfRQ3JcnehadtVfPIfIlUi2dyPRFPoBTbcDeiYDxc9d6VffOZ2ADKJpS564x8NSTh1eqZq3mZSD
EbtKy8NMC4Oq/6mL+6R8yHJebZj53NpsJWWW4jzrJbNEcTE8ab8J8KDg1F4SmFckJAQ/i3f+6JhW
YiOOMk3TCHoEc8VruVQS2xRByfR0XsD5PYOh+HxQcat08TSO+UGaJVtQVht4G6BH4hLbkA/9YmMJ
IKYsg1cNiI2f5Yx5EWZZQ/gnazz7u9vMS7zoh3ld7zuX0IRl6D4aAYk8PvATKeS3z8mmzmyZ0BQn
67jLs3JrjLum6rwsPSr5zhpF5/x2ss3GxzKp85rnTkEEj2XWyY9u9lLjXmxO+cLpGGZnpD52U6dO
LZMlgBcOIOToUVwLbxZPfkhR16sv1p11MkClld/w2/3YJngjlfIos6lnnVlD6j+9eJnXPQD+wlkx
pzfv6lee7rML+Rt5lG9Z9K4wMwkkxNZ+9keQg/il2zzMT9nO8ho3vpzc1q7u+htC73n+GLlLpbxN
N6hRoa5SGIg34ak/oqXYD4/aj+VZ8logxH2HQo+4GaQ7UJoAKRvlB5RJHfShRvMXqeQTELX+KZWA
bAieF9BowVZyg1PmxbdEg5BLQjRdMBDEwUw1QxSCcapcBaOOGD+vRo6issyXCnYfNLWB4BMpuM+3
XlZGxUhDxCBpdlwldINzcS+ZJ7UVQe3c2hfdkpM4KgU+t+LOe93t3N4jvYx4Jrs82ldmwnQrj+zr
xrOpsZanao1gsXf/abEd99GO2LB+F/k8PCfWIW2FUW40afKmQOI5AgjsqdaurOFhGTgPBmaXFdCC
dQNBjgWiDGoDl0FoS6te04N0F56EK9FbXkHkliIJPPjGLvojH82L+pRzM8EsqwwiO0nXUI7QJRoP
I2wxnreuKEmEy6lbU2e0Lob6IMinjMdCz9zFjSRqheHYtrG1oJe+Ki/j0on0Y8pL8jFFaDqeQ6i+
YaSIFiGLcQVMqiVo8v2oXFUq6BxuztsklmtBce+vCErxRGSWmyRshyBNu/JKGor2pdakcAgWIBZe
EGoKhWMFZfLVtOPciqTUDyJVsELmgKLyZeQuMfl60190u/WXiRsm/NRtDcCrqRfeZphnAy6ph/GL
PS8rxoocth9BRQ6hWOu6VKHrIhPVvvWlrIkuajPLL8M5NPwQVNfDaVQqArUWClLrWGCuej6/9Ux/
i/FmQl8MbkX0d36+9GGm6No8aYCbfuhdySdMoI0TebLmqH+a3wR3OvUAqVt+B+dvK5fygGNbwckT
+ykpt4JyrAEm1/Fa7FmqCwcAmjEM4CtoOvm8Nn0e0ioz0Rk4SIc2OhbrtcwbgmN68q0M6gxNtV+X
vF+FYP4N5CyMs5Q7OHMfhBz75KjsSrv8KWT7FBYb7F6ckIylxFvZVPSnzkmVJYUQBpl0sJqnxNid
Vw7e71MhXy/FqzlL6DtuwfURWbYS8fJInBOih3CnFgAJhoWW7baKHMF4SZcfUc+piLBkbG8ZtUuK
CioaRViSA6CqXLTeARHBcts546QLmHQaWznUbtVNuY5o1JGC0SdMweizC4QdOfiJC0hNPvnfrdeX
7h8yIK0XEaAlML7iRMJh7C/L4adS7bIhtKtYss/rwfkdBEzs53tUhnoiVwpcgCK5MzqkV/mkqxyL
zDREH9sH7PvPQtBKq8edbKDBFNZnpx7WY+ckP8Y9JqfGw9j6BDYzf013rf+dxVkqWJUJfAyNRl9K
5tKqLSb3l+rRypy8CCJerMis0arahwwqWMyqOQytIksO8XHygPCzs24HP7uW99/CkNhKorx1LU4h
ROGVRp5P4pvx/oxX3dYbveaeDPfwgAjYuvGxNPL3TdAoFs2SDSnSPIYKeApgY1323EUR/fqq7h8y
KDs+9rIQqR1k9CRh+g7c14Co5v+lM4H81BdROuZd8I5XMDlNidKFcJBSA23OYgpIHMGtE+DPNn9A
FPkNrbMwDIPCExmEpJ65fQm2xnzBkhr5vlF8cX7SeD2CTOsto8lfAamgqYuUZwoBYQT0mRTI5vmd
LD1ZvGos6+TRP/H39ym7mpvznK8DPHirArDEMJxWiBwx4Rkf3jIoszqC0k9PGlEOYnH15XDct7Xw
478fxmYltBeKTbWQBfCFB0mx6xVXXa71hGNlWBZ7K4IyoW0jmHknYFKgyGN7TW8F9WpKBXCcXkeo
wKa/zy+I+XTciqOMqSrlndpOg47m6OqnYGv7+Um+lm50u8FsSXGl8vCvmbrwEUUqlC7UTZxKY2Nq
QR/dZqHg5ihMTX84i2JqwkYIpQl5G5foUcZzDj/+2DmG5JiTIweqnYQ2qsdOqrnN08ijn2BZhG2g
St1UuRv6OWpQsI+63JZUaycR/BNrL2QZR0e+rk8DYAOGXFXRQK6EZshOQmEU1FnMDyoYuONJDxqD
m6wknuazffssg3zDxlxbVYguJQ3vHnEnH94HgF7El3WXBbpfXC2GzTNCDNf3WSDlHwyhqYS5M1AG
CFNHNcHxYvwx9fZgFqmTWoD9iSensaqgQyRzXl++XrnPkilTDkK+WjHlBo+n/nYe3xrdlfVjpO/K
9WrqdU6IxCgLfJZGWdvGTIxKHNCbsoiH8Td5UTZO7Op/ANETX5LYhU/ew9MX6tKVIvpIermATYlP
XftcjsH5DWT+vmGhp9JCjc0yqfumwHdkcwq+7gJD0Kpup3LpnpfAiJmxax8iaMQLrUUYWyWKBXY9
ya/9ed8frN0/FHS8xxL7hDayKBPcq70sGY0sgbZwBMZd4lmRXTjq/QSYJjIToLz0PNtBDv3LbduI
pMywNIUa2kbBQG5JlTvXT1V8W6E73wj3o8B5q5HD+CKKzGeSFmkNxb3PF1trWqkpMnRRjCBofFnk
JvZUY5mvFl3sAVoZgUjUmZum0110dKiC0/egPd1zjpPYQvoj0GhpyOjiQGaUZteudFlujTxBuXm5
rBPfnAZbKwOwAlXJZYZGVgDFtOrTeaFfXQ/GijcyqYUnUgMwBtCfBWKFqQ4FuETlqzHwhgzJSX1Z
GdIIYAACSS2yetT21jmoBUt9RtuW6KyYXEldM4DnxrxP4iucxCXr4mHa9q8wypaYQ1mKYGUFnMly
yq2HHHHV+T1jPLbILPaHBMp0SOZs9U0Bvu7kbfWjC2APgO/dcozMFgGf3xxlACKGzszZRUbfymex
lEWpkwxDfWtiBrllG1eyo4JZWN0pPmkcFECOsDrlJXpIhNPqqfv8gWcCWHdks2o6zktQD6jqBIdo
nvSDAsIj0jPVA9zyW7tL2KCBGqXhNn5WFtL7WaC/Ap0qfn00IUkKneKhvFgPhIky8Y2gf7VcHhcP
I3+P3QWrGrrwDRFcedTuRpmaaKAUmDER1Af1XYzRafMKFPNo4V64RAhMc4r6B4gCYHPwDxUXaW2l
Tuq0zgFAfdQYRAUlJqz6i7S11bv5bQgyoMPx0HDYCgRyHBkJfQlXkTKoc9oNVZgP/7QEE07F3LTB
fBseR5CXrofRw2Qj+Jwy15jsOnXnF94ENdPaYEQOULMgArPeP3ATPw2N2SlrpFvBpF8UpmetJ5U3
60du9xdTsxFB+akpkcppiZQ5GME2Jqa7Xga5/W0F4uPw7byi8hZD7eYKwk0tA0/1QYgflvqhSm6T
kOPhmaYM6gF6IZB6Aozs81UQelNalAU33pDeENXK8935JTCVHjOyYCjVyQg/XePR5bwQGgvheYui
FQGwxGoc5R/edZ+HOMZUeojRRBGMSZhfp65YvYDrukTXEUpkyJXfNc7aOYLoKCcCWos2+MaORr9/
Ob9G1jFthNKNb+YcCrJVJOmhVF6jDnDxkmrXUsc5KZZx3Eqh1E4AP1uaSphSy99BOvq9tiMVYZ5x
5C2G0rlSkYF6Y9bIl4tvSLeJUmNLK6c2y3j+oqH345jol5Qy1po4zkhNWHvrTvGHXeVYTn8QTv/Y
X55fYYzufJZHGfy6K/JBqgYC5SM6hHxt3ZvX4T0I36MjQYud9pnp85geeDtJ/r4xRWuJVqQ6HsNg
VRM7EjsXWCdpw0mNMGqoZGmw8rooakiPUmoRh70klRmBP38W7pJb1UsO0Wt4D+rFvbELnyNH3gNx
5Nb4c17n/2VLP+RSeiIOqaFkfSQGQmybIEk4qB5B3xXv+sUBeRj47DIAGPMcDPsSfEglz+fNnhp5
L8Zh0ygg69ReBaRJrKk9rol1kRY/+wqUHUrVo3f+v+e4Pm8ypT9SJYDoPsTU65qnlmv0mnShGI3q
nd9TlmPZHiWlMKPV65FowXiVcXXQyuS+DqugQsQsy2jIUGJO3eVfbuHHZlK234p6aVnLwgK89+jK
Xo4p+fKpt/8haYqu5Nvzy2O6gu36qLAZ7fBh1k2JCFCVOhh240Vy1JEYIiWY3OF1UbKyC1thVASt
NJ02JB3AJ4eqWrPHAajwD2O0yq8h0tV+1RRd89IZa34pZkbLCzCJPtAhAuBbdNTjTRQ3aeAaMZTn
JamRsCQQ3xZGBWN3BYvtTtjVDsJn0FryJLKWu5VIneUazrFcy5j00U+Lo/gA+7zWX6IbySbudsS8
T/Qy3JW7SrTly/PHyjJzGtj/CGQNfC6dWpTkep7yFW24dYqc35rabWoezPk7yQ5N0XUymoUsHt2z
oU+qWkvSjGy5eMqLV7EIzi+DdWTb36euuDwsaoKu2yLQx4ekeVZGXv2MuU8gNQLgO/DKZRrCAV8v
i7MBZO2itQkIzryfDVu+U++LQPHKXegVF9XTwHlIkmOnFREEEX+FUlcuTSOtkxJAh63iLRp87XXx
MGVWWDNHDnP3NnKo2yZA9/LOEnrAXcf6SRD+D2nfteS4jgT7RYygN680oiippfbdMy+MsfTe8+tv
ok/cMxQaV7hnNjZiH3Y2ugSwUChUZWWmoI9Qm5xjhRX9yTQ7OpxQQcOldx39h8lq5LkfQdC7i/ak
gzvsIPWJ59ptV2C+vjd26KdTI2hD0Yxg/mtdcFCSWcrOWUE25akAn5SrreNaJapUvOovy0U+2IA1
A0AewFWv16dVRh4ZUzcHRvtuFY0dNz+ihKd3zVydbqoQPcD7VwXF57WVCuLepWRk6SG8C/3ynlC8
Q9nITQLH8HugSQR3z8NTstxDN0FSJymIhlAZvjbZ5kNhgqQMnQHhpDaFk9dc0giS59CevjVBBUDR
NIa5nFDNFUH1RAQVwNboKgdytHgcGwzBa83SLQloYhlLUg3K2wFOksMCrN5B0/5QIDdddGctalwj
/53P96UYnUqo7GrIaOXKnsAf1HWTHS5+J4venAQS+KD6xcXb/Zteak/CyrvXyQf8tBXoxoLqHvL0
iJfXu60LeLymTahj6hMdOfBn5G/Sas+4BErsBnfCmeW1mMLQTA0EyIjPlD91xizkWVXPQTi8TPJR
AaN1yK1cksSOXhNE4VUQ+MNtAVa9XpMhTWIhm7OAG5VQahV+NnrLT90ma5ogSetx+WKYy5JMgK5E
QzVVWhwnzMRMFKuJPFxDP67tNch3gif/TAJMzZSgE4694ciFXTGTJJxJkjyggiLSpP5WnAhhvaDi
Lhyjs7HT3rI7GXzTNpkZF/dryQmprJOJ2hA4aS1IaFh0MMgKTe9WBQSWTfamJ18V3nOS/U5QgU20
AIMB3RR1r5pNM8pqr0DAWLLFAwHeCI/KGQIkii859WPvA3TvTw+3Izh7VX+MUvGmmee5T6JOCWoB
fRGcVKgoWT9u22D5h2JIAE6T//okAzorevfPOMYkPcxTYmvdLq85Mx/MdRjABiDxUS3LotaRm7lS
jOCKCYbhm9Z8R4fu9hqYdwFUaP41QIUKqJrlawQIG9CFKaYEFdRnsrtKtcHP97D+hoQEdO9A4cLl
Q2aFKDT3IGOqY2IBv+D6OK+TlU+ZBTY3gGA+HuQkXhsenjsobPMKdsxd3Bij0oa8KEfDaFETjEof
BCvWzPE25pndrIYuAJVy2yZyD+55UisvAVUFZ+8D/BvjRrnPbXhzlmNSL36jETOthupoEM6Crcf3
ev/O8Qq2BZBXaQBHo71IWcC8jFUrCdQJ4lOS2x9UGQ50v9/QLtIvRPwpfuENj5JElI7vQIL+a5K6
RMbY0FA2xgu7tS5JcRbDfTcjxuNuLTOO07NyYjgd+isaqEeQGl/73qxkojFMoB0TqmdJBySvQola
diCP5N3eR2aEwPQBkSIzRZmu9wMAuCiDDB4rEfwOxt0ADTIx4z0rWKtR0U0gOmSgLNSpE7zEiiQs
FWSXJ2fBSSIse0kEEdMZ1TRxZ+6mI6QdjjyuEaZVzG+QlQEOQc8omn2Wy4IEFfCh+16sh1YZnDp/
FXteoGBtIVJUk1DbAvpHf6ssCScd7Y0lMHM/Uw9x+Jaku9tfibWU7YVLRQehrgw06UNM+1qXEMn9
IqOTLiSo7HO6a6xTtTFEd7ckIUVHBndJIHXmYwHCAbHtOR7HNAE9MwDW0P3Ac/zatTUAjistiXO8
xXPkR3EElty8l9zbO8b6KMbGCnVWTTOKSq2II9S7H9OmtucavFF/cbtubSjXKxmKuWqF1ARTQ3Xf
WsjiDWcpGk4k4C2EigR6LFQE5x4fIH+Rij9kfT9m/+M6yE/YFixBAqCv2RIdFvAcVb4alfbKK40w
C3nbzaJiAIjf0lkZIePRhV52rnfNLzyxjtpD+U1/b/FS5T2AGKB60vtGMwdjCWBXp4VyTWFWwxLY
/Q9Oo2yvfI9NW01tgtUgVFhE6VUGVZ9W2+ld9v229zGoUmDcEtHb05B1STSruzBLeoIXLGkeaJfo
sTrHTvvUXszU/oExfRxcN/cMqIw4hGKJNxLy8QanLyrkyQo6tQjt6DJef1Dwb6tCG8G6dMmfl4Pu
m4f0WXZ0p7vr9wiBu/qsHQbXuFt2ZEAlcnmjxswzvvkBlNMOILFUoNA2B2Vd2239pI6cWiLrVOAt
Z+hAiKh43FIBMTRLPZlrCG+l3WFU94vyOKucmiFrDRsTNKxohfyhpaeYLY7mb2r+JY3+5t7YGqAC
YdfP4PoaKgmxFsMXkq12joROFscTecugAqGWVVnWo90Y9O9EGDZ3zXuoAUIVCBoppbegjDLzqjck
MabdD7e8LOLONyFrQJmUwzqfQ3TWghSKQNJxnC03hj7sLLmTodtqwUkF2eYweI2GqiyBpO3a2w2t
BTmFbs6BakDlTcv3dZf5oYqGXay5iyy54sTzDWY2baLQC0gb9ERkOqPpweqQZIIx4+G9QEkk88LJ
Nk+dq2LOcXrjNbKY3r6xRlVIK6usiyFqDJJhjPJjHMt2rkwcT2E6ysYI2ebNLWBhkKrQsxaOEiON
OZvhl9ueyFsEdWSzMib5YYZZfV22IVN5Pyi6Hefp620zzMf85tPQqPg0KTN9nmQtUC5pkD0uZ2kf
76RH4WU9yLvZTx+iJ15Ln700C+Us1PwxbkeFOwsMBLVM6BxqrbPF4juIMWyr5uSATCOmQSp6Fkp6
NEihMvO6GQ2pCWrsoTpGfmRBZsXk1XeZbrAxQ37Gxg0yVZnmKW7NABpEgSYuuzBXORUDZj/Y3Nig
coEGgnX5qi0ERRmdw8wO/Xo3vjUC6n/ibngfvRasrML933CygvBoY5g6SMvQlvHQ4SCVkWnL0mRb
8gPH/cjd+in4bUzQx8hKmn6SohZELKOrfWj1tsf1AQOhUCuZjvIjxx65JT7Zs1DUxGytrkPm+fp7
CRNATskkgJXsoQ60fXHX7fpXNLhQ+udVYsgJpU2Bu0jBkCehNvpIejauITTKIDUlhuD68W2YDBud
ACeW7/H/t6NQddYR7/CC93Ykl8UNozRYaizMpSkLuHwLtAyp/Rjnct+4g6t4td/ygiATnLNZI501
pqU0meGExkOD2bvzPyy0aE6CBj53kmByUVI9tDyIL+tob41SF6amZyCP6LsqUFqvTr6k2qHSedMV
rHO9tUHlhMJc4ZVVWnogl/fz8Kvi5du8NVAxcM1lfW1D/H2rCdAfQkHzSUn+u9YgYUqAkyPUmjjI
lLMP2piK4jjMgRz9XjCYonDSSnL+Pznb5u9TgSkRllGUJyE/KOtOhN5IJlhuJiNdF89RzuMmZe4Y
RKFJhoQnCs1AJZhKXa34dcGQ1W5Uk46kZ43O7fjAM0K51mCI/TKg1hwY3UOl7xV9l6acXs7nTQOs
RzJQNkcjB5J8VMQz4lmvhDEF/+/U2pNuvGaTcSi11J5ACWW1PH5ExjTItT0qkZDBoWzORQJmhDsy
aZ4cwtM/ZLXcHuvnM3NlSaMySyvsdUHGC/yDkg9w7SfBWWobEhjA+i/7bi/spP+cJIGKHKV6BWJC
YJugiaiLvNaaGjWFICv81dppxlNfcm6Mzx5xbYJ6dkg9JNZXYQBFtDiDUOsl1FMbEy3/1e2ujVBu
l6ajnE8NRhOLAfU+Jdq16O6tPIz758z/2goV0+oW/eO+r7Wg03VB9OS+0odAKpP5rZ7Qa/V6fcwT
u+kt8K2tYbXyIPC8raRiXlp12iTGJthW24cmcwXhZHG5jD7nE1gjrlvc8BYpKVA2wnWIwA4FWCCp
2w9+cyeA2M260wFeE/fSF+6sFc8eWfPmkm+ruSmkFLSQhGrH2BWHyFPvLadxBb/YWYIderc9hfGU
ul4gFXPlsVBiI+wgk4hOMCG8VqExeUcAJ1CVOU+8Vzf5c9chnphD0YDwvOvQOrhen5ovdQI51DAQ
VskZJ9WJmocpczLpO2ddzI0k9U1YwUGmqcP7cFIVsxHigwHqm9d/0DTro2I4xUl4QPLywgtXzJVt
DFKekkhxFNU19Hf1dF+XlWuGX61osZMxsTlLY547otWASQGJPHuu9zAUhHHUc8ypje/JWT8s30pI
1etf2uPozF7kFDt5tHNvsS0u+oS5xo1l6q5Zoe0mVi1a7JH0HK7eaHxpun3GY3tgPFB0oMXACokp
JDB/0ARiky7WWtuDxg5DyS4UE8E4lVSO/hP8H6d/ZstKfziCvYynbvMxG06759YyFZ0HK5rTSqiL
IAUW/Xfnja7qtIM93a1QGOnt6D4+ar/A7Hgx3fpDKLV/lVHC08/RhZfus6Lb9qdQJyUfljWXumlF
ceo5wUhGLg+eHgo8Z2J9UhlvBADwgWP41KNu6zBRe8LjP8V4TbjL6hT7BHgfzGMstjk4Wuyo74SL
nj9LxP7OioFaLSFtAAry2pGR7mlhoYBkqd+NbgSC//C+e4kO7dFwMKfrRM76Aq3de57cBKM8DP/a
2KW+cih2jVap+MoqHm2lK+27b6SINO4JslV0yfhJfgaqw8nveF+Vu2bqs0qZCIautV6DurIJmVri
CU70tTiAWMIlWr+Sg9MLEu3M4fVPmQ61WTV1XU9iBvXxAjCLcOzOilkGwIQntrDUzu349Pmder27
VCBsqrk1I7C7QgSjDepdcSf55bniQvCYywGUSAJO0gB9GxWLJCVrG1TgwWii9IMTikLnKb32c1zK
wb29IFaGLW8sURlvGJmZURDFcDCe2IWS7UbRlRUgdnvFBn3ybWMyK7pvrNFZL7h8DU1LwNgjXWZX
sJV98qsHG00JnV/trH0lSiJE0QON9tEjZ4SwEplec1z8CuTvPtdhWRfp9vdQhwUPKFldB3BQaJfJ
I1AxPehSe4UKF5FLb96i77c3gNE5gv/82W6NOiGaVo7j3CYWKogY0ans8bmZ7erOOqv3qjuDo3UK
IG+b7oG25FMrktV8ugA2xqlDki3xWiA4wHmDZD+9kAG8IhBPyC5dXoOc48D0iGGyjGtblKDtQsXD
jtQvZiTs077iBXje9yM/Y5NRplZrNHGC4xgndn2K9sqegDnlS/lKJmkEN+Qcf+aFstlB8u8bexFA
T+00Qo/G6J25ex67x7byJWnH8RLesqgkaInnUQGP7wp40LLu20DZhx98XTWqYD+EAxFf/R8tUgEn
BOOnnIyyAN6FwdN2nW+dE18MNP9jjuWeV9Vm5yK6pEPLT8WcL93kqKOmB7suEoDGM06qTwjaI890
1SfLUe3sl/nTOJuJK/kfqky7RHIywz4qaPi5fJJapq8CCWOCqBC/R6Fiuq4KeK4OmNAuq9ACdcY8
2lYZlr/mRFTeOfvMdCCdQEVJjQnzAtcOpIbL3GH4C2DKk37Ijj2w1Qnu5sY1L8ZhOVWQu4x23IcX
zyp18MeujLpaQOWxdom2hYKrmZDoAcDr6pioRuHGw9Tv39wsm6VS21qGLQaUenziRVGCafGTwbJn
hLgkdVr9v08oIa4awOPo4FPFf1HZVpkOtSR0y4BaVD1fNEOvnHUWzMfbn495WW6s0NeFaNY6nglK
ICz3beJJMib6NdlZhkPZ8agzyfZ8CtYbW5SnzHWqtskCaGLX9DooZKTKkRKZ842Yro9RAlL4RJOT
zjNyVQM/VpSGgamnjqLuEz20u4wD/GGnhRsrVI6BYLY0QwodvvQUPvQnDPQjCd9Fd9nJvJTn1j6k
3vDGG4DiLI1ONSAMssRWO0C7oD5O2ndBQIHSu+0OrE+EPjSyBBPdEfQ3rw/zUmX12KRgN5UUIiO7
8rSSmH+fvPLxhpA+EwVjMCtPpgTw16753rdPWv50+/czOhK6SArEADoiJIEl+HoBhTpPpdGBgNK8
mzzdUd76Y/aRprdnkoaVDm9+kb2iPwap+1NLzNjMRZL/EY0M67EXOZ+E+fzZLom6OospztIQmEAy
lynGkMAVPcyEYtqo34cn/QRupPTbRPgjnGTXHbO32zvKWx91jXZhrYerhQ2tI3GPjuDjEPFIL1kx
CH0ylHJ1wuhDTwJYtWhqgw74pqlNLsjg3Ey1o2VXqs8qj6CYfH46BG1NUefWlIqmk4cVYAsQxDl5
1RV2A63Gw5x11utfbNyfVdGtOJBuTA0KAdB/6p9SyZ/jn7f/PqN1D1ffGKBCt6jMiWz1H5jewUv2
nZ+KNqRG0u/ipQqgauVJkyOcptq/bZd1827NUlE8z7s8H1dsoay7YrSbknuzP4y8ujvbig4kObRV
UeGnPlSfxcZghZhiGIS3VZWdsduZMZikOdkL2x/+NUPPhUUlui8lcOvBah7mMbTrKXTwTLy9Y8wn
EnBXkgWmEHAyqFSyogiFCPp5JQVNVRmMpzHIPAXfKiiPHVixjUP9WB6Ayt93R96VQbbpk79DXgdl
R9UCPTv1sUpBKTK5wfto3IFQdk80qwwk23/zNoJsoKXAAtqN9DSYoWZiPafpGmjKSZ0P6fitTH5w
NpEZiDY2qEAr1XgVGTEEueOgPSWQpY13maN8JUNQrQ2cisvL6Elk+7R3oKXER7MAI6Gv267Ky0hU
YFBeVrvKdgYe7+m9kXd2NJzH+J6zPmYURMKOoVukLapJrU+e5jzXhgyhKRhlt3uVW2gUZIf6WL3P
h/Y34ALSKwD0u4gr88S0DLsY44MUE6QSr+/MoUA7xcgEOSgldYd5bnfso9huBvUipjXGYAqLc+qY
XQxCbYBNhVFAL68tdtlaVXmfkzn1MvgQXhXt2oueCWtb+MijbWDeoFtz1NbG0I7X+mHJD4sPhQsM
m+VB9228rN/bffw27aJ7zenv0nOzA5aX13Vjua2GxomE8U8ATGlOUC1KhwE0g3qQyM/r/F3WeJAP
1tfbGqC+HpCXVqklWJz4QFQEFDe/1LvIyxxZsonGX4EHGAQGfZ6cACu04GSgOYQxMEw/U++TKFaG
WZyk/JAGbdD5ZgBWN6/nyuExr7mtHeqam5tVHisVHI36XfQ4Y0y482NU8wl+UAG7U+4ll/8+XqQD
ifxnaVTUXKVVqtViGkG09K0pvshcoVy2U/wxQF0IYlzGtaau+WG9RGfZMXDOM18/WV8HlzDA5D6v
mMx8sIDvX8NkGCoUKOFfn7hqLXvZ0MocQ4jqAUyJ/vStOPSSk78JL1UQ2sNTEtsYfA0feRVJ1k2+
tUz551Dm6mLiNg+UpQwkDWpRaniWIsGRMh4ghWeKShrM1NCqTpnzQ47xhcnpY9eU3uZi5dzn5BfT
FwOh9ZJAK2aCuZiKXrMkTCAtUaJDAbU6qZrtrJT8ojQf5TlzO/1HGS0+53JgOszGJBXBqnYJVTER
wJSd25VuC3bnVC+jLf5s3g2/Pfcv0U7m9X4/MtRb66R8ZorAQJFL1gCpagyNKT/khzwAHw0afNhY
lHc66IiqT1kQPxb3Kjen+H+47J9tphwnjuckyQrQK5gv8zthruvuYkCj7UpziFg2aXIJ9QfLP1ek
m5UWbr8w5UhTA/lSdYKQlXln+uMpAV1f7Ea+cQeGJqe5L3Z8dRbGyAeO559PTNd7xHCw6qE0CWM5
0TnDVK0X7iQf+BkPtSz0DDguxSqda7qhQohCgiwd/erC/14XPYqywSr9MxDoS5FtzTYpkIr7kHdo
mNcUdB5l1LIwOUcDcrVMbBtLaeKDWoKSU4qf0nLaTeKXhYCAo3bPWR3zwGzMUWcU6reJUi6QlkbT
/XF8Lr+QfLH26lfjsL4uT8ueVxtkf7+NReqIikucKXJjFMhppJ3qGEcM7SX+6Ayu5iwQ47sIO84a
meFuY5E6n7Xag/hZ7LClX40SDKtovT/EuwQqCKbu5bj8iRaq9oV7Opg3/8YudTAFrbWyWDMHAL3i
e8IylNzpp+XLuBcD/SIdcoyA574Cusk4EAae25Kr8VNQMpCOm5BOQamHuptTdY6HSlsAOfXmd6jM
7wq/3o/QDTOg5IwCCM+RyN/7ZA8vGpEMKyqfEUU5OOOHQUaac5p3fSChb1GCqI1wz/ELzMwvujFG
ea2ZmHoVCh0Q10gmj7E1GWAqF09NmvlZXD7c9h/yx26tjHJYQ43iMheE5JBIB2F4F1vLlUWe3Ajz
HGLqQzFBzgm1PupzNWkf63WcQosMANEh/CH9ur0I9lNiY4BKpWaraQepMPKDcSEkSdFDljvzQdxV
u9I3V1vgwDeZeEoE/38XRBa86ZfJyaAIU72McP4ZUm6ZrzwAqw7pdYGD+2cFTF3RPxgj8LXpgfoE
ykyGNiqQecihdAkxifqYCYU9WC9VwfEE5qJ0TO6L+A/4XGh+ESj2ZIaUKGAyWvAmazO31Hqvytu7
PM/sJVvtujb2BWhAKiHjJFMMwgIYxUWEpBQOgiHu6w2dm2UqjBn4BlKiKA6ENCB8VlbIe84eYFEQ
Jp8vxXcexxVzdzdWKb9U8Lqfm2mEHGD1nJtIwXXRBrLcBvFv3LscH2Udax23HubGPy5bymdqQdRb
Xc/jA7mMJFfbN7+IWpF8aU6hLZ7UY+Lmd+IjxyorUuq6gaoMQiUh67je2FAuIlQIIxMFk/Q+O87H
PnQMR73U32RXCFK/TDmxmbmnIGsGcRhmDaHlcW3QKsYQo2UQSDeF+7l+r7LKLsSzmj33CmfakMHX
A6fZmKJ2dFTrrhqkOjtUXqk46w/cuB90yjPY2PC4Afmkp+ICVBzRFo/9GTgLn7O7rOiJwiTecATY
Z2iU2+ZRNvVqiWFE6aL7RBwBT26/BKaPWJUxLMu/HZjNja1NymnDKZwKcVDLg4q01NiVQFgnThZo
d6tDmCksd+H5ENlH+o7YWqQ+aTfh7T9mgPjLX1VfeCfxbpJs0JuLF3FHuIeMnzO3XEqWccso9XHz
SLNQXFjLAEz4Mpoqa7OIR3yE+QQU+KQGaWctJwDG1sRvCkPMnMFamvUMYjRl9pqsHBo3KxST+7t4
n5z8+yb0K/napnKvTOjw925+L3Z2hyTdeDGfVkfd6cfsEuMB7dx2NGbs2PgZdUsniyXGixkBcdb9
7DXMWjRIdqz+uVx4D3Xm8ghM1UALBoRM5HhvlqdGeZ4WfWgFjf4uq2erPC/z6+3FMIs5+sYGlTpa
o1GqZlMRIfbyNJ6gkrI3XcOZfpQ2KeWA2eueVwJnuvDGJPWWkwDcARhCig8zEPyr+p7wUlLymz+5
6x8DdKOnNBvZLOJ8DmLVm/rdrKNbob61yiUqHbOVbc4WssL6B9AWLIBAsNF39ZoorZGNPRjN3xXL
7k9EPTB0R7uCTBMuzPaOG+pY5xE0F6ShCj1Kka5MN3Vaz0pnZYc4CH2iigosLarumEv9/xibY3mh
gSsEBNZA8KNlcu2FUR2ZEJ5CacySY1vOPEM9Tlx1MKYRkJnjkUskQw3qUM0F9GXycSwPok/4PHVH
2keVY5yF1+UHUkd32fdQG+g4n451lPFy+dcqdcDEaqhHK2pQ69PT2i2T0Y6E+TAlFdQaqp4TN5jv
0a016qhBCaLsZ00lAsuju2L0J30KgSQzIAIsHi3ws972S9ajEEIYkGDFbLmM59L1dzPzJp3bIs0P
lfQlg8yN5IvFWYgtRxm+N9rXhJfesI61YWG2Es1hC/VM6pJohznuK1KEq6e3Ib4zet70HDPHMAGf
ItpAYDqk55TlGbDfcMDLQgKSUsQzl8x2JHtpXzgAHr+HTxKOWwKxUkQtgDr/BliAE4c8CsSOmMOl
NtRY0io0EtQTkqnHSB3Aojqn5cTyx60FEmk2AT/T8hoUrMKEClDUVHY9toVbmou5H+IufwAlBydr
Y7nI1h71yfJZlOc4xx2WIo6ALXg/7CCOxUf+fVoX5iwkJGbwQnCamDThnlylgpwmqoyBafmggDSe
6MMLTnYaXNMO7elSO4KrP972/89NXsoqdc/0k2bGU5QBSdU7GM1xlH0t2tKxuKu9/jU7SYcQyhCV
O+2VIPvPV/e1bRqZP/VgQ1vMKjrEwtckd+s8BoXPjrPATyfuw4hl6aCklwB0JNu+cRfMhRVqPslG
UP/ovA8KMUxXYcKPpJ+kcWcFxjPHJOtLAsxDxB9QqAS28tpkHuVKE1mTDI5IIIur1U5/RF6Pco/h
d5WtK87ilofaV1I7/MYxzVotyhUEk4J32ycR5rXJzK5AkMEVAeg/qcf2b/n3ElMkJiDd/V10sTir
/XQpYX8VmUzSSBpwMDQLDrh55nCRqjCY24OSyLZZHsKCU85irWprg7qC5iRaxqHGPJeqvo/ZQ2vw
yiMkKl0lQ9QiqFunLcIqtqQYZJeyU2OcIDqo9/pp2EXPpKrMa65+zieJOVUlOEkDb04afF5hQKJW
xdIIit/N63wi6jagLnLBE+srhavv1COwpwHHNT5lYJRRKm62SmRUklLE6EiuGPrDCFmwgrh4QqEX
7Wun4uwp6xBs10gdAtGIliXDbFxgac0xL4xfiYxMeSguxQC5g/9xbcRJN4dciNJmhKCpjvIWqJ8f
ijvrUb0nBc90n10UUAnzogrT6zdfkIoq4M9O+7DA7KvqR/vi0NyNR8MjjAWL29rzC7j5ua9anknq
ELRTnffR1EDcVPwtNyWIfM/NyFkXzwZ1DpIGRFthjOqd2LQOttTDFKBfWRpHd4N5nlXklCCwAniO
rvGkmZKFXd0aAVittemnEb7e9odPVzZxdfD2qMDTAmxGl3TkVVmmJFaNIGnn7r5blPxJm9Uys1dR
sCxbN1BeglgxVAUXqYd0SVgXX27/AsYKgRNB9gWOYNCE06l6VUnqNKeREcSQiFWG0a3C1rttgrgY
FbOuTFD+IES5UAiJrgd69rsIkRyoX8Ed4y7cadrPBRxCJkaEbolCrAFI1vXpWudIb+YR+gytO6Pa
Gf+ovvai3e71J4LUWKGa8Gvl7N/nd8C1TRrGJBtTnQwibJIR5djB1B5Kj6pL7uwCeNGKc8Nw7VEP
OChdVBJEv1BG8AYvfU72jW955V5qbckDemnHM8g4ads9pa+AponFpM0NlIWkV2M4FiB7NHhoRIYN
HACV4AShx/KJtTeyhFKzsjY+9Om3sc1sedxBTPO2F7LusisjVCTMmzCfcmNQgmqx42eX9LaUvYDh
Eat2xHeyeeldxXF95sJUE7R/GE4GOoT6WFWhRqq11tFhKH/O0WmMZjvmdZrJ8aGOF+Qs/9igHjJt
pkWCmVjlYTHcKFdda/02l147P6SW5d7eQ8ZJVsB6TSpYrLkXpdK0UR5Af5MkgYLjG+qnvH8EZJ53
TTINQTiWdLUYUwbKpOVyVFgJiG+85nd0Th7rXeUITvxbvZTfyt/aQQNZIXf6n2eWih9Z0aG13mcT
eiXjiQgITmcy9dIfE0AiFEffTz/R2X6+vamsE40697+LpSOIimlKcTbn5CAcdX+WbTLgI3itVxLW
dBGskP+94gQOftQhIauO/hcIvKijEIVNV6t6Pn2QSa9u7qYuxhh38i73wH7LiViMGwYjD2C9RdYN
7giakbYuSmns0xnhv9VdcCV6ApeWgnHMYAJXGLgtNRV8UNdxv2zLsauTAq2Ykw5iimKfHUDRtDfu
ZrxgzH2NtxMvSyUJBnXq4JtggYc9EdcnWfUmkZPSGIDcckU7DyLKcqoH+TDvVqXfx1Z17BcMxZfd
j9uOwjjoVybJLmxMWpUM2p9Q1YKpeAqTxdaiL30IBZlYdzWFc9KZH22zPMpD6nDt9WHB2OI6P6Xt
91rgOAXzi4GKlKQ+yKxo2KaZTwW+6ASa4qweVE/tUkl2e3MsatvK9ZpXPWN8ras8i/paQ90MgxIj
DhutJUT2vMQpxCuVWH1tMVHd+s2kVVDzW6pnMMOOPApK1ocjGjagKTMUnALKehqFZpHEgHKq9XlK
oWEjv7bam4hWLE8zh7WtW0uUi4xZVYXRBDCnab0VfeHInS+3nPfSZ9waosfWCOUbQiSGgO2NYqC2
ILGuRW817uLhPa5Lp+4f1CJzpQKdLAUPqR+LBPUm9ZIYQaT9wqvbSfXR1tLeX8zQRlbo3T4in7vd
1G+jcs1qLdRqWIwIb8dQ+ygrGIU91UA/m1CKr3YR5paLXeLy5KR4G08ccHM2p8Lq1plsfDS5law4
zeQLJg8xyMpvr3aeup8g/w1wpKJGoMMhVXWQGNlLiqLz7BT3L9kOSm68DiXjRtxYBAHV9bqGLAbq
egVv8VhcomI/dketAolRsvub7wZickJPg44BrfVU1IqcaNKUowdSgWZEdgrUFNER2SWO5sedjVsR
zMA1J8qxckIIS/8xS7kLZs77ohBDkGy4bWK3YL/ofo375SJ8ndzQRgP2xQokTlmY6Sobm5SraKGZ
LlZT5odMLcBbAGkzC6TjGifAsgL4dmWUq4wJOrdVk+fBgOhzLqME3LBQ5HvkfDdWrQatK4Q1lFBM
zEJf+8eq5IlalUV0gC73gVSdw3vBqT19sD9KltyqPStZIgx1/9cg/SKPikWu9WhC3evOuOCDIS1U
g/itc0nyItxzUyXOAul+WSfmmp6HhhysP8zWjkyXsD5aXpzbybPS7QgyiZdaMD7d1RKpbKYeAb1Y
LQ1Ft3i2Dau+r7KZ0yrgmSCr3oQrRVwjObJIMT0qHEv1Q4XXR+VZIP++sVCs8WqmySAF6vSyDHtl
Dm57HuMUXW0S+ffN3x+aRpD0dDaCDBJDUNheeqfqOSeVtwbqogMhU1JoM2ysVePMkt/ri3N7FR+0
ilQaKaGDAuVddKGgwk6dn3CsQBhdxnBh9GyIxJ3maYf2A3XN49Jl7djGFN3EKIR4HcZyUIM2xpWo
3Xfar8J84KyHaQTtPFQcIVIDYrPrzzLOUdHjkW0F1W+iKp9BvFjBWByB6dYdGtoZCDZ4CASyR5/2
cGOTcoWsnjtFq0twCGJSptyRvhcZwvurUAB9yn/XRrmDtUTlmAhJiNfhXNnowfqkelCd8rPitGh5
8SoWLPfb2qMuJ4jZxyoAgXpQTN+s8XXSXv7Hj0XdRJapNU2mYEGiTyQwwZt2kAp70RxxCFpvQcks
cbvvK0/9mfe9KJ+HsJA4TJg6CkrwrxACnWkX71tID9xeHsMVUXaEcDyY9fDAEKnai7HO5rrO8Pdo
QYFda/dLbXm5xUu5WTfSlR0qXMtFly1CC0Fw82X6pyfj6SAN9DrX8ntffNM5sfszJJdUHDclW8rf
ASQpZl2p1EB7QmVkT2QUxABEL0Q9AYKlnHSflQFiXhK8ehA9Q5mJstYtet2Cct4ILPln3rV2Y2S2
OO2SlZNKMD4XoZMAbgzCUMonVdQ6H6ZiIBeGNp8X07XUd6XiRVvWQ0wEfsKEN2C4m85mp0gR5E6c
4kP7Lr2bPtA2gJuDKj/yLAeE7O9d0PtCwOuiMc4xEAZ/rFKOCEnRyFKIim+D0ee6ckuJp+XIfJJt
TVA+WAs66h9ECLl3CUdf6dbvRDteAymUiNLVcFIcYH13KHK6GRoyzl8UibFEsCEDm4pJV52KJInZ
mdEqQXymih7U+mXtHk2D2zsji6Di/JURKm5ESacslZkVBwyeOGF/keKvy6S7+eqq0AuvQKI+d7mT
zxCM6WwJI1W348lnIRNSNfuzSIN6C6ljXinpkEUAxQ6tbT60gehJdr6bccGVb3lrE05/JKGucv+k
IzPkk0kx3yvQA1U0EzJwkKukXCnsMTZiltgC2ScIVQUV7OoFo36PSWLH+9yrnSJ0efcrK8Khev3H
KuVd4NfEhGoI1teBIC9epb16PzuCT8I2oOyO9nx7o5nPXGj7QkUP/QATKLXrJMLMix7Q1BqTafM/
QAgyOtWBW8Syu3dSiCUwj/9D2nUtx41r2y9iFXN4ZehuspWz/MKybIs5Z379XZDPtdgQTmPG58Ez
D6rSFkBgY2NjhUTdc8KS70evr21YapgmaMzCVAoGDLB/zZDjX4Fi6X5NceW1q+h2y1FVD23Hk7ph
nIYqIS9rJqo/HQazp4NdwyVpoEgJUuXFsk+TD6fj8EZ+VR+sK+lqdmQIy8E6t7S7Y7LjlRjMfsk2
OlVjKJm2VmWI1pQGghPekh5DWNIrd/MdFDU83H8vxQL21PYTZ6pZiXgblsoXRY1KVCpBqu7d5Cr8
Pu7UQIWcV3sMXy2veIHuE+E6p40N6Mn50KxkDDgDkCe6CR9KmoxfrWJupDLAzyJAPKJ2M3C9AFkH
JngleO2B5Ao8xagPKillFXeTFB60e3mx05v5ggjSwnZhv1h2c5EBqdFeGv7MuawwPyUBs1kyKLNY
S1R6BOhTizthgYDDRXshemhlXFqFXfZ2+TwGmb+4vdM+Np3TTrxjlWwMeuN8RpboY1WfEkOXhVT1
+x/hbXU1gEDe28pC0ENe7PGYgGRtfI1GbEdAEyITTG2YwRLwBlzMvqT+lOtdWV4ZUB0oH/T6EHa8
SWUP7TMYdVEWtTItweohDSLrOjrIvyqngPx05Tc//wEll710PqORxbu51GaDBZKXoUWAb0PsMoGD
rp7tSXHSe+lVftfeLaXdPg4wn/73tTIODrgVmbBEVKB/exoYEptNZnVF7jfi3uqPQnVjpO75jcde
n5sY1J4fazhZRGaCVHM/QAj6akahkgWhK98YlyGBmhEBqYgr0sw8vXCSEGcuOEt+EXpLE2AsOi0d
QbMOb4l8soRXX+VSCvC0Bv8M3vJkJZhtOOrwCue4y2ZZTAO9favG51n/q922GQ+1/uUlk8actJob
NEqJZq5kxy60UOGe2l9yZR6Zw7Ek4O8JFhgvXqcrYxi6pIkaLQ3Kl+wp/knQ8Kq0Ww0sycWt3PYx
LOyEK+BAJone46i1UKTrgMegDDiNGi8NRDMT+AzKKNIhmrtXIcHkrwAETweV90j/Vb+EPBpsolHb
rtZSpRoaKNqOu7Wyu+/JQQUceUTx7LSeFMTfK1/fAUjbQ0ccN2LO3mMuULQ0QbfVgAFCBXc62M6E
r29S4oMSBIkOdW+iVTGCASDBVCZ0uD7drJy2jUcNF1S5KK50nPm/Ne7xmrCDLgZUfqBwxm1iMEvW
bTTq/jgtvSGEGGMwI6fFzrLYZONLdniju/r1+l78iD0eJIJVU21jUkewYjWmNooh3BbF6TkzOldU
Gy/OwgtFqK5yMz6acWmLM6+2YF1ht2GpLBpFcza2Oqgj2bQctPR2luH0IHPu48xryDYKtSNjCZIf
bYfaKfahQOzMO/J/EBBeACBA6z2UHSmGLLDixYHmW751EXGFOlktCHT4gP7W0Yj4SlmRG0Huy0Qp
AEIaXVJrhH59qD0ZtOBox2PqspqkeIQS0X4AAQ3i1lRKTReApTUL/s2KPRElNrisoJuzm3w+GYeV
7rahqOQqLGGlVSM6BJV4WRc/i+yWcwqSr/Mls23GQm32VoEwU98IA0Tewai+/shuj4mn3yRwdMqf
EzDtCWjfmpzq7Xxo5urcRKa2PXCFaje3YDcm0x2IJDZaY7bGI/GxKpjt/FG7vV5qrM9YKYNM3itG
EI7Lc6wqtSeNleX/b+OhNnlTSeVcdZBP6dq7MHO1WrFF6fF8DPZwPl/uqa9V41CsRxFvdUbjroPu
QGHZrvtdPFveXwT68yho0iV0XS35OOjY1It1I+iDMw+ulT7HxffzYdgbdxOH2kpC38PiJBZHtHyJ
gnIFSq1pE64Z0e7k3S6Zm8nAfcAEtUDWLGozWfOyjkIPWSKxzR7NaHkZw/fz42F+n00E6vuoUyaV
YTfNflVoXlssXlLJftZm+1bieZfyBkNtn1FVoyyHHTX6k1COA0W3nO3zg2Fu0M1gqL2zrGtqytOI
iw1AE6Kyn9bYkRXOCuDNGPn55oqRZ2sidBWa71l1IzQ4MIr7sfi+8tgsvNmijsJEX43aqIQoENUX
QQ9WnmwqbxjUIbiKWSEPw5RAVdJK+n3Xh+OrVE7xRTVMVSAugEq5578Oq2UBjck/i5m6XmdWaIyt
KM6+2aS2Yj5UplvilC/u1XXhLISv0kykIP0T6wvqQlgKdFmVKAugmNAqjjDYpb945HlwxLp7F18U
DbZfsHeFIguvdjq/CmFPdLpAKrE266nHOpfkX2V228sPg8KreMnG/3IIbsZHJYYJFzIT3kel30xu
66NfsJNvcjt6qL9H4PbzAIgs6tjJdFJZoh9GbRUXoDz6XbfYOvSDOnt6LJz0Dc9diHtj3YIN4UCh
zbxTOKcUO+NuxkrlDaGPOxhp4UQcAh0t43IneNKVcmvB77jc8+gevI9HpZAxAghLSaI4CJUCLlLS
YWyG56TmkV+Z9fVmTFQSSXoQDdUSJOLcJ5I9LfgrRCCBdzNiPmts9wGVRYyqmdtswM2o/UFuD+Ta
QJQXP3y5fhJzGPTUbsJrYr4ZSfw+NKshvA1PJRktGyTDjPCqMQiNXdXPxrBfo9yz+sQ2s2+ChpPa
BTGXs/vPpzYosp5uQEVOS/DScT0bpV+qHGjjU9M3dl/dnc9n/2VhorAG/Am4AJr5EZcACPcWUmjz
PsJZpQjgu6GtdiHj6gBZmMfO4AyM2dfHM+KfiNTnFOZwbpumB6Xw5fdWGHtbu2pAJhNfCFxIj2zu
3iep5EuqsTQR5B1IzYq0zE9bj6bcKkYWLE5h1w+kl7C/0e3m4R9IabIOPTDeCbUeMAGTtoUwer1Z
YDVfAJtU+4NXXXU2xLb3ZWv3XufjAY6LrWb2DrYhqQ2vrpDsbUc8/BGuHKE0WN5823rEEzLbhY7F
y9y8IVI736z6NNW6LjwIh3U3Q/I4RUTR/y3LUt0vR27+5EWkFs1SGnlc6zL8p16W3M4/LFvGo+UB
kt/uhgv5YLzyxIuYC3U7q9TGF+HYvcZimEBrTnQWr3MIbU5wIMh4FQHqkeysn5zNyMqoWKSKjrNA
hj4INUqtEhZNBnQGLKLWl4PmCn0gvMTobu8VjxoYzhGkduQjAG6XvOc9XmhqsG3YKBPu3N0HQ7Aj
CjQ7shl58BnW0aQBnw9lOXB8lI/28KbwNOU6zLIFhoCFchyH72F8nfIEkngh6EnUe00KJcXwlVH2
BL2/HWDsvnZcx0FSL9A5ZTsUasaEaCqVsGuI2Q5xpYRywe343B46uFJWu7xyNM4rBG9c1ImwNPKk
zgJKslZ6ijVnSL6lvPsnmZozQ/o4iTdfZy2SzJQIETFXANNa7mUgcmDVqAyDk4ct5yDgjIfu56xa
00Ua3j0DNYGJ2Nss3eb5G2dDsfK+BnkT+NfCqBTtodNTtJlTEU1H1HzLhzxH5oEIiMrBFvb1bbQr
ns+HY53Zm2i0RWM4qMJkRXBfW7LQlqfvk/leNQ9V/BfQHxVJQkZnXDckyM6fjgrScVmyyBDbyZ6E
a21HXjIArQN/3vkn3lXM7/QnmkY3JWIpnEGkH5Kg1n9U0WG1rlYedYcZAmay4NFIYCTRsibiWM/o
+iErSINkl8q3UTxAqu78x2GeIAS9ZECmTQFD6HTSohKI2nRcwoNqOOZk2rHBK9nItH/ZPZsI1Kmo
ZkkuZGs6f6RQ6ZDttf2KepiXQpn3Qig1/BkJleDkWNYatO4gmnBr3l6GoJBDdgbSudIddCKGH+t7
5dZ7Md6dnz/mN9pEpdKdYs2tqBcoFGX5oRzAntF2WvvtfIyPPX9uCqmVrVhdVbVxk+Kh1UBXtLKX
p/6GoLtH2x+J3oDkhLZ6UCDWK7hy6vCceZjvFNCag9YNnlhFoFdPVwkeouQRVDyYSLwUV6M/Xc7H
5LI8zEHlW0F7m+yGAxfowsy6m5hk5W6yLiCKIeiGVgn0r/7YuwQxm9wJNt6ejsOr5un31UPv9I+8
exWz9NdINx04AehN0RpXS5lmcap34P/t5ED2YBh3gLq8A+AnTAR5XUDm8rEkYPZBcQSmh1q0UZpb
falB427qLyL5OGYHlasayjyRNzGoJbq0utxWSYLX3NgGkYPsiwwkerjP/AAwUgiqe6iWTpxjjFkm
okECMySiIgowwunn05e4VVLC61rvw29tZa9u6VZ72Q9hc3ALORqkgIbz+sPsZWxjknNvs2TUQdIG
MYN2CdFzKN0YlHNIaQmgINoWkH4ESBv/Kq67w3KMH8/vUdYhhzsUFKhIDoLjyWnoVJqmbhFKKBLE
nj75kRF7S7yfRi4Nl3Xv3gaiEnaJBkYJVTGsGOt5yJ+7XLHXPraT7GJN3XX1k+FQSzz7dCY+YRuV
SuJJHaaLCa9N3/z28QxLgFC9TR5mKr+7UXciKEjppcGRoWUdTsBcwN35g1dtUmOVlVUvky6DDG0x
2mukPrSrcX/+u7E24DYENbAeSu/p1GADgsFzP0HevRCsQEi4SrO8ONRGnxepQ/tasABAgtE98aAs
fpXPJuCYATFpld/yPVDEh/ODY6XQ7eConQ881wpMCQ6nrOtXaEaKxUHXsnVy5EQ1Ficvx/weosIT
T2yOceSjIMJBgQQqA1hCTaplrXInGyV4SNiHRKdywK3pH5AOeHGoSRWXSc3rDFL5k0OOB8lOd1qE
Lpi1y7zQNTwizS3vxn37aLxqpXN+csnkUYfyySCpye3acMmVARokSm/Zaat7CXx2k1UsnCKKvVJO
HKnVeOcFq8qBvh0UbvFipAGkR53EsDsvctHIi//gIcACzBxSus+ehv8SJY8PYcTLoeAkdMYCPglM
Jbiutfqia1Oga+ENkEGEtfSHmIf3JIfClzndjI7a8MUySmknl0UwaTa6RPsCYA/9/rdrKQ+LxBsQ
tUjnsM+hz4mG1JrvpvBdRB9xSv9qkWwGRK3QvpVWLAIRGjbrYRHeR4A35aS3TWCy5+Ip4lnMsYqX
k69ELcqyliVtGjGoxlt3EihG/UGHWc3f8w1PolF1aVMleq1UY/gh74KnuUNeuapNNMpke3mLL6Pn
81uO88lMcjZuzvellFZlEHEKLdazAnvX8jVRD+dDsE86PGrL8IlEwUu3YqxlUeDgGUOgyY1HQCok
d9hLsv1RTbx17uQKjVO98ltAzIIJDA8QfAEXNdAiPR3cmOrWIgtQuiBo41W2f6s+TikIzJMrPqhv
fPgfYz7h9YWK3pLIKzTdB1DEpQ+NGjbvUdVfTEl3MzV4Suh4llvMYxyFEQoI2BhAh/x0ZOLQzElu
FIDgJIIX6aa3aPu/+WoA3KBmN3Tot1KTl4cSSq0Qk1deDN8hRntQH9J7y5OvlQUd+3JvXSy3JgTs
OUmR5AgqXxGLY1x/IIEFtRBqexsd9FAEghCv0tbuWqi+KMlbIVa7PoYD1l+M0QIKFXxICX2ODyTQ
ZvXHYtNN2HJw+7yfc0f7sbqdsx7DB2m1p9zRr619S1RxryvuocO6QWwjU3W1hicteABhT5DG9noh
HRTLVd1lR/Z5cq/fJW+cobJWDFYKeJKQOAfriTpsBNyIwDgYS/i6E/MdGG00NjS14ycizSbb/S8J
tvI/OUGZo9wEpQ6fVIwScVZqBarqRLS220e3hWN8w3MBaWu7fwM52o6ROn/EQZBKvbLyQAiDeQWy
Kd/F5cwpUphvINso1Aq1pHBS0wxGG3D287Pb5Bt0L34OwDQS0lP5q6nc87PI/nLIKvCnQg6lvb70
OI7qVQXHVeo0OwaJv+VyClmbDrbif0JQe90cIcopjCqkDy9V+CE+tfD+Lg6Rl1yuV+stai/4zoF5
wxNDJzNF7/VtWOqwi8alMZaxtHxVHoPOuiitxW47J+y0q2R9Pj+LTFTfZzDU0acpUy5XfR4KVFt5
3qt2Z8xubaG7VENfQosxcgH95yhdUlvNXsauuBYkcX/+T2APF7wb4ssharQiKKKvSTLnpq+HF2Z2
pS6JH2f3KToHRT/szsdiLhpNU3HTAxMDnZfT0YajYMTaHIO8JqWHNtXupUnmXCWZxytUlv7EoLZb
YQyhMmRjHAhwErbbPkhviAI84AaajTVjtaha/sGzJ3OxgpGG45UYMNKdM8E0UwsvrJDQf0ofyGWo
P0iwyQ0lewSFaDkUx87LbP3u/IQyG3Y4cP+EJTO+OStCsVTGtEdYE6hwT9lNl9UeeA5s/30co56I
nCkD40V4OB+XVVBsw1IfUp/UBooQMd48C9EOq12m3SUWR3aSF4P6kKJVGEZVYWip/MssviOEzlO2
5IUge2Mze7EyRqYUDXAyxqVgSA7RCpl7XqZkIuu3k0XlsUmQVSGBWHQgBtquju1yl3j52/g8Eo8L
bR/a81X7C/jk1+4g3ZQ/zn8p9n5AsQn+gAUnNvq1ZNWspg/BGA3k22mx0S7bxe4P5Vb0CatOP8By
1j0fkbnJTThbmlBVtr64Kpd6OfdNO6eBkFZ2VNzNMmdhsBc9jgU4c8Hj/ct7SRdXIBLkIHlp16gc
dvFkJ14B1Hf2sLw0D7Kd7awbHrmXPSoLWny4MOjoeZwuFcjDy3HfJliN/cEEIa+QeNRa1rDQaACt
FTxTIhRH6pbNaoQ4VmwVQKPgRhLudUjuhbVdPJq+4TSgLqceuL3Fm8h5TWOM6yQo+fkmqJJrtVBk
EP4VqksdbKul/ouvtb08mlSDeBXxStwODWkQl52nBgraw6YrR+7o6Pejp3h8+B6rGjqJSRWyYWNE
YgxICArZAVmx3BWPlqdBjaABuX05Sjf/eskTk2FIlpuQLoci/Okk1lAuHMH9g7EURNtyCcX5xPlM
MvM7fYaghUuESJbHNhpNYJZHd/HqHXzX4deY+quLQh0E7Gw/QOFrsaVAuR1RGlWw5M2euZLlzM7N
5u+gviacVdq6L/B3hJcEtFjsV7hHhrZ+FPikNUZpsp3WjybIZm0mZaxPsHsoAutAGozEXVGz3Pko
+xHA4SDLETMX+Wq9X3ivfez+ymaY1F7M4YnQTz1CZzlu6eQ8D2FE2r4TRm6+55E7GOcQBgqjELQD
UPDSPhMTHhTjQVMqP46vwOx00wUHgyJzqi/2dH5GoQ7tJhkMvdaxKSLrPhd3ef4SJY/DGFg8gD2j
FjoZDnVyh1GampWRwPRPe4HDsV0ZEPORbuBd4J7fd7wRUed3MtXTGqIh4FegJLSlehE1v9oseUmL
FeoEGu9mzt6DnxNIHeSg3KpFXzXYg4Kn5S+N+v38cJjLwADPHWcA4AD0ek/NtMtlSRX8QjXtDuT7
OfWzkZNJ2Et7E4Va2iYuGHHWgV+b+iZohfMhuiAoUsCoYTCicb4Qb0hkSjdbuIDdfL7KAqzghNxJ
BTfWYCpscRY283kARGj0D1D3w0XoNAh0RZpcMAFzEQNinfJPkbgfOZa6GUKrUwSrHKwvnNBUDVDM
ELDVNKny216ziwgdu3yys+abpJZutvwYzd4uCmcReV0S8kW+xoUJNCRvcEGjvZFaGXTXOG/QeIWT
N/Ig+MLhrvW0vbwrYAH3F+B3vOVK6HShgiPPnKfTqS9lOUeqHAVheNW0L8RhKjmcX+msDAGJayJ7
Ch1lkFtPQ4Txkq/dCpeWqDOgl3mUR3icDW6j8l4zmKsdhGcdXAJTN7GxTiPFC7wfC6heB0vulj7p
GOZv8bt5T1Bq0Y5XTbESkoxamwyLoF+pqRuXOk0bsUCf8PvUNXvJHNxBTdx5Oup57/37OdzGotJ5
omhDXyiIZS27Imp3YlM46lLuyrZ2zkdillOQuER5Q6RBAFI6nURYOPfZHKFHMN1CWweOpDG8wMJD
dkH0FBJAbM/HY60OMPyBAUWFDzNLahbbSZHiMKrBzYKMjQawnzAA2VXql4We8l6iyO+i9xYcx1Sd
OKKgeqNyR9kLZt8MGRAvu+Ypu5I9IJecbjcHozf5JalNOYNjZcRtQLLZNxlR0GN9rFsT4glK/7Np
c/hhZ+mPZMh4dTf5RedGRs1iJCahrg94QYwBw8Yjww4XiotuB2N3KHLBhpd3rjDj4RUaSEP8g8Tv
6cDCfghrqcciEW8Hj9wz9ZtusodXYy8ThYHanl/PLxPmTG4CUmVGPca6rCRLA22z71bYgCS067KX
8zGYS9EELwBvDQTvQZW7Yi2aiRKvqm+Fuwn6Qosx4983wfp1Pg47T20CUetQ1fQ2E0dzBtq69iU3
34Vu/EZAyD3Y7wXvRGEOy4ITPGQFNLzdU9FmrWykqtHQJGvc/EGFnkGxX167V2hI4olh2pHSejpI
tT21nOXPzCWKKGvgWxAZD4O6K8XI1VY9o1Gt3mZXEt4YyKt2daFBieKfqEWxFskmHP2UaAlhIfbz
MPuiVjiCiAa/tY/mn+e/HjsI8cCFExihhJ8u/bSutXYSIIqVNpdSCa9QPPu2ObfHzzpd4OlhwntA
A/mdVniv13kcmrXT/biy1X3+EBMFgd61rlS/XOzBNQJAH53kGhLIPJQec4SQ24PxLgwcviCJ8bad
rQNeh/wq6d1VzWxLHi8VwInPTySrHw4f4T9xaAxx0gvq0KtF6BMhXcL1i/zKTyEFins1ZyWyMr+C
FzYICeKiB6zF6UerKtPKVUGe/RUmkMn8UDY8jDw7gooWFXxtTDSrTiOMVW7VfWkIfhjeRMXrPPrn
Z4v5UczP309l+Dpq5SKcJYgurpEbR7kdCoZtFDFnonhhyM83J9Y6Jmkx5Jblr6N2gCqZDZjqWw9k
2vnRsF7kgYz8HA6Vz6UB2QpVleVPjmIcJNUzA2Lgp3njgusWeAXqcfZkWz3yoKC8AVIrwWgKuBKG
YRwo5vUsO5YIT+mYc1gxu3vb0VGFqKHEQlIuYCXKezmwbNXp9m1v96lTHqXbylc8LBOL7wfKnVUq
35Zg6yraHApolloXsS/9aBpHS2yIVPsrKJhp4WYPWm73gKVxvidZ3nQBAq9OfFHA+jRgX0/XjSqY
dbHqEfRUr5PvpIUS71ak+EcpANce7uC19jcLFY1Y6CuhAQwdmdOAQp+p2qSlgj/PmSPmq61JkB/h
gE+Zi2UThNoNY22MRSM3gJ/DPq/XLyNkj2F54swd+Spf5+5zKNTc6WtXmJqA4j68FK8Gr72Y4cEL
LKEz2kRSNXFQi+OUzl75xijUKYN6AEZfmEDSwtdl/P90FsFrBfomrdKgSQ8ykN9gJ8uPqRxI0S/O
IKle4u9IUMu0oLhlGFA5PI0UJYmZjGUBn5JL0SGiVKmbXBYXpD6NL8/HoubzSyhqFwyJ2sC/O4bW
3lR7aXHbSqWr6PsRvVpIGyZtaxf18/mQ5BNtPuF/QkLzARd2wKNpgo+exeOUz6bgt/KTYdrCfFGF
tpBwBkbnlS9hqFIu76IlFJRiRHPgN01Pq13DsIUn/b7x27vxEju/d+W784OjdsGXqNTRpvbYXmuv
xn49SnY3dAfgI4duPfxvUagNPYsrVOcUWGJF9ZMkumHb2NW/1IL4MhJqP1dpqCVCipUxFTIskn+K
pQ5vWvGwJhJnzmjY+pdQ1Kau+rwasnbJgiloID1zYfzQYZXWH2FXVTtjoNuEH1vuUcLteALGVCny
JTR1xIFdBN8qyYB6aRHbxvq6CP8u9/4ngAWUGZosUHGnPlUzJLkuZQY4TGHoCWV7nVVQWVR4LViS
Er5uqs8w1Nea+wSvi7oi+KOhOjNeQMx8P5raN7W6FoTWkXj9S7og/TIu6puJ4lLJtQVnO0lJ7HH6
BTipba2oSKtH1QrtdDpM4nEtva79X2eU+mS1bnZpMgJNVywA1wQFZLRUTsnFTlGfs0klYKmaagMi
YWnQ46beTA/5erkOF3rFCUPf+X5PogLwnAmeDyyqqKGEnZqAfm6UeNmcvPlBOZh+B1iZaRMET3z7
byuPL/GocakQYi6zKSl981INjN16UGHsVVxMLlRkyXX635UEX8LRh4tuTIKx6oKfW9dzeOz6YBy9
85mQuX8/Z1ClOnAhWmXjaCATKurPpHwsMk4fjJnPQbxWgEhVAD2kfn9SzzP882CoKCjv6XAjL/c5
j+VIPvKXrbsJQbVS5GyujUwKFV9cDoIG9YEQcM24ddVs140356eLnWo3wahTMZxzKczjOQskcJ6g
maEdkgDP6RZkS6MHsFNtI4jgw2C51gOXRMcsazaxqbMRpk7CWA8awDE74YcCP4HaK78T/WL+Eynv
s1FZt5Nzaewg2O2nlRl6WRqtnlSKs7MaCrdxw4yFckZGBwCblWY+ydB/XmOhLfwcODzlQnsWHMtR
r+e70ZO8dq+8Jte8niKzatuEJH/S5uZZmm1eCWMn+I182wpvRXKjV3uADe0wRAUsemP/jbNuyLf5
skg3Eal0P6bxsmpDVoDECq0h4MbK56Z0hp24qyCU2rx1i3s+InNX6HgDgTYrHCUVaqHGEPVbBGEN
fSUEeW4G4FaxlJ0+S2+RKR/0udydj8f+ip/xqMWpTFacNGsPczTdXc3BNpugnvfnYzCPFSjjWCro
XBAdopJJ2sdtERlyEizKaxe+G8a9phIVSvt8GPbZDANHBbRDclWixiLpizoYAooB4iM9XMZu5uhg
JSw+MgqnEqX7s79z/CYWtdOGWanm2oQ2XQecnQT7Iz21dZcwLorddKyezw+N+ZU20aiFbyJ99KUO
J7BGe9HwJiG+GpN/PgTdGPgyImqp65nWL6kAek+/Ky96ON0Hgg34W2one/Bu9+nV6kFr+SjyDNyY
q8MEXwzUWxCKFWp1iPEqWGG5xsAdXCvt/RQqriwCbSpUvPXBnMVNJOrEWRety9u8ToPiXVw88V1y
MT432edQXgbDWgOZqnKXAwwpzk8tb4TUnlbCfoHwhpQFrdTalvHQabGda67E28u8ONT6x0Y2eijL
Dn7UwZQA8OjIqYXJlnjFBy8OtfZFIbT6LgdGLI+OLaSe5PW+6I7NvzTW/b0gLbw8E7tbVaeJMbIQ
WbGwZFnQtYqt6MFYZ3aSuKvh/cXnAeMHyHW8QYg6Ge7mVMkS+JHnq5AF0WC9xen8UpvJcdUm16z/
qobfhCLZfxOqbUepq7o5R/Ve2XF4VCQ/bR/PD4e9kTdBqGpXWGdJHhUiJOfNu162w2C8ySGIAEfU
fTXa89PiizYeMv/HaaSq3izVwyiRusJvs9GuFU+cI8cAHmt8Pz8+5i7+HB59miTrWgrSsqbBnO2a
qrN16AFGI6eEZ1Ya8HqC646EM4t+coZsiaH0fQ16MGGUA0yn7P+J/s/H76HqC+iaasCpQAoUb5dk
sJsFMehxtSQiEruuHnOf2Ge1x9qwUUQBl46SlDyB8chLjAk8iUmtd6MT0aWVYAcqRHdTtjfKKy3m
HI+8ENQ6T7HO83YeyiAHvFLV7DB6lFfL+dcL4WQc1DoHCB7loF6VgVzsRe3ZxIW8h+TH+SCMXHcS
hFrVzWAUhbogSPVuwLpNt+wou5gMgzMWThiaKtcOVZUPObHRaRIn7W6F+nmFzFDF+/ZkTs6sN/r9
urQEEZ0JfPsUmaBLnoT8fZYOFdZ25ItcDXnymc9Fow6+HPhoVV2wDNR9+TA+KM+S5AieiqdJ0VXv
hw96aqyiend4oHPWhQ/fzTShHAb7GI3Wj68to1TVsLX81l13LaQvhkfzVxFU4EEBzwFjTKgX5oUt
HwSfJwnByB0noanjsQtXOQ9XCeoFeeHEy1NTl/aQ105oBTIY6glMdBTO/ZZWiiFn5UlMKo/kk9lr
uVJFYMSXfnSooaOdHICCf7SAJwE2VoI9UL2fn5oLfReTp/yf57cJq6Vz8gdQSUVtqn4trZS48Ib7
Et7p1l19QOMDeO7lAPgq71bN3jCf35fOMMacjmqTR0EZ34k57ruHeIZNX/ZwflzsRPYZhsoxSToW
VWwsoq83GgoQ2Lx14eihH8yTTmBPIJ6eZSCPCC2DKk711MzaOYlIT4woT8JTYibFKXQ2Ss8U7X+g
V0/KwS+7cxOR2p2jleVJmkCt4bdxcrqDvxJo3JOrAyqe7rkWC7x45Oebs07Tm2jByKOPt/zkSKT8
elu9hrI7GBqRy1shrDrIFDfjo/YhnMtnoTFgwxt+E0EmrXfQ8dxDF8ZV9sJePhASq+ByEw/5redm
ldqJ8SinViS0ZdBlkodV42XicjQK0ZG66bIRQwDYltaWRyjd9ni6FjVIuBh7Qa5soeUiDlivQSdz
QG1LHZfG1apawtQX4B8Fr4kUhCMJObD1JldzWtROL9OBh3tk7s7N1FO7M8/HXE1nAb0hEKmWJXlN
RvN6jKwjqOffz+9QWhnjd+rbxKK2KLpdSI3hiFfD2mlgzPWD8CEUV3pLe1uaPdhIu8kNKqn9dOQS
pHkfm6oO9GnJ0IzIgbmMbRlb9ntnd854sJzhZZzc2esdvo/H+XWNxE9dmJUcdo01DnFfuW8We/Hg
GPQtRqYgfiVFBVnV1SuAZeXtp7PfFGGpBGVkoaAqgxL5cfJthRhiBihGeD9EvGsfM+X+//dEHCot
iemkCYLcRsFaRj9TZbm2qvxS1KLd+XUjk2n6rxsVcah0FDXrClF8I8LWMPfWLtyvD50Tu8BEAlqS
XKxOBF5o+kgo4BEX9cku/DejpJJTItVLbMz96teuutcDCSI2zS/InrizM3vTz3rPFcliliWbiFRi
wv0D4okG9kn2LsAkfNwtnuxBpOdu+aldFgm8yaEkhx547IVO9nx+snnflEpD8TyuU1L0QGLod2qz
2kZ1zEtem4U3QCrpzEI7AlsAa+CkuxB1iOIOkDVcr7PQcJL2uhV+tBFXlP5sAsAiopKPkHdCOZj5
hEW0eLqTeNleulOhQx9CkmE5hg7P0Y52ujlNd4hIpRypysaulnGKTkF80buzq13D8dKtr+E2A6+Z
ef9cXYJJamdwhpqvAMb2zn/K84UKBIGp9GMCrDlVYzv4xXt7ocFsU39tBBsE/IfJT2/jXwADno/I
WTwfbd9N3WBY4SSAiohn8uLYptdh/RBybyokqXxNBhos+YBpx8MkNatyqjRdEeKFcH6ZXQMkmPJI
3iN70Cz5igKsRjVO5f+PBqr9aSUERd6+XOuCeIDgqcQcfaDsr3sTZLK2OkSqHqhLZzdRbjnV2Dtm
bHEPLvacfv4FVDKPs1hKtFEjWgrxQ9GBg5zuBKcP4qf2HdgK3BaWgyg65z/kf1k6n1Gp1L6sytIV
SV36GgR2QF+BblcCuiCpOMVDxDXyZG/Oz3BUhm8hZSCLfQcMdXqIxbeO90j6X5L4ZwAqiU/tlIeJ
Cdj0vAOezWke5cmZ7/DcBqVx8dg9Z6JtcfQMeB+O/HyzGepYFOR1QgdxlCELkTT2uNomjwfPzqSf
46LS9ToVudWlBZ4R/egoHaJ978UH8cjrGPLGQiVsYSnNYYxwaYXk8TTdmtFe4Rks8pYAlZ+LKIGc
RZSW/iRem8KtonIONubvR74ALwVK5RLdJxyjskzgS44edZLfNELsVrPGIVKQWfiSmjYhqC+ut6Ne
JZqaBQ1klJXwOoG4V5K5Q3+I/6Kxb8JM889oqO+uZUaV1wksVlSpv8vGaSdL6a2YtT9jc705nwt4
E0d9+wkzkKpVEwVF+Nyhg1tLnPqOubg2Y6G+fJ52mQB2suAn4f2UvaX1MeGprpHp+PJlCCcJMgAg
QtHiU1GYK1aYtARE1RwWpbzUyivd8gud5/LNXAI60QgDPh0W7dR3kQspHuIQHaVxbWHi/X/MfVeT
3DiX5V+Z6Hf20ILgxvT3QJemvFVJL4ySVKIHSAK0v34P1S6L4ia7NS8bUihCSlWhQF4AF/ce82qL
KLD4xdRDXvVfknV/zy8A/IDwNAUMc0lZM4qGm4MU7EizPqTDvmSt6yQQQtM2ICarEXAy0CKu53dD
6sFSYFkb0Eh6rZFunDerIWCbEEuEtJplfb8BnOyVPbOEUdgSnP+xgjzyV5b00LomG+nJ6jxORlkc
pVUfaZLambO3dI/ZpZtsqd+thtnJAItTU6eVVmaN6uwlkZ94pYaDrrgih616uwUAW39iNvxV5q4b
3v/702Vwmm4qLZkeTJX5jryG4IrX/VRzAC6Jfw6yyLVKXJqrtuVAWOaNa7fDZZ2gcmdv1SDWs42/
x1nW1FVnYFYqTWXfH9PvzCLrOr40drB2gyfsvye8/b5yAJUCNwvkDn0pIK1ktjbFFk1BsBtChhz8
IHZOEB8yuMOGRYBLZPATeygFOBuyoODZ0UVgmLnVTaJqlX092qDLgkKgRRuLdH7hP2xxDkBg4P3i
95KY20y8lUyACjFmA/OrumhcJRrhEpUVfA/CaeLGRfOZmBPz//3cwAkDrxri2AQ+sO8jceqZVEHW
yo5aSl1atgBYbiGl58eznNvpEIsNaGgJUBVZlh/VHd3NTGDAl1x+QNP8H9j+rUbj6WiLPbwHCrKt
WZ1BsCO6GnxxPzPdorB6bq4hprepurO2kk+HW5yvo5mrbWa3QO3XjZfD7xS0hF7enX9JaygYBPxM
p7Z0KJmTxVKu0GnWnCbJEPJ0Z/gTZLXmdF6ijLCtHbCabp+Mtuz8Ct6YVOoJbEJR45NwDeOe4mn3
HYxdp6C72iYer23tpwMutnZe1pXMHIarNKxxh/RxLDay+dUi1OkIiyU8YmUXkQWrhybEXT5kjyPs
DY/OF2gfomMPiV/4ncORkoM+CD3Lapd58uP5d7g6R7De0IQGkg+Sge8XGsslJ2kE0oU+tJAzNtxx
i779ndizXGgamKVwuHGApVterrXWEEqaMaSVV3brRnezZVkW2kFjhiOc35Rn0FhKyJ3q4bwSxAfY
q1yKvX5VHCLP+np+uutB9NcP88Pdu+G1oykdnU8FckzAuuJXlHlsnx+SvX5RPIkPW9yItfNbA0wS
lBZoU8Gj5P0TFgVp8AggFkoj+5iIyt5L+Pm6qdUbXpeP9Pn8DNdW/ulwizPciaq4c5RC2fPuyepu
p/hKG/Y/MwSOA8OAUZq6hGyZRlJMRYLEN5UFKMHUdVKPyI0bwmphH8KxcHQx4FdjLgu0XabI1JIT
eHCwgYh2s8qAE9DEJQf1q0BxHSIyvuJHAf2Zs+d04MXZQ3Gpj3iml8em/9CC00r0p/PPbz0IDQh5
W5gfOMKLRdfYTtMqw+Ts82/OA9y/tdQtQYgrd/SSNHv+OB6w1LfOu9XAOBl0sddkTR3ZAzciGGvA
NCw6ahfZZ9MAZpG6ZBZL9xzf/lpuGdyt3V1QUftrqosijIZ2p6onmOqI/qzFnpr8k4iAL4SwqrOV
iq+2Rk4HW7w5EYkpSYA9AaMmv04+GuDNZzcA71wzGFHNUuky98eLLTLN1oOdPz+5ZySUmZJpcXp0
euK10KKSzkOyZR67Ncgif9AAe+0Hgrt51j+k7acR6m+CbcmWbw2y2KryQTasnYCQTCBYDmqSC0zt
Mes2ad1zgfOHE+EkKBZ7FCtyBVolBLkx9MqECzOlvb2bld+S3fmVtrr3Qp9PB4HRApx6ERBw0FFE
58wW0jjdKtQAIdVHlCuTbAFr5m+0nNGsezvrk0CleTkQZwVJjU5EB9o+5UhXK+Ph/EzWXg3QAfqM
a0ZPcVlsoLrIzMGeioPjvELEwW2iytO2qourCZ1ugbQF+THwMJf1LIUPg81zmiEntuGlNcucwTv6
AArmP+hkrm0NOigm8+sB53MpQ044cvu6i9Kj6KBQYF4YMqyhiTzuCmUjDFbfzt8jLWUENNZmupLE
2TEDTDtrn5QtLYbVRA5UN5tQNJwthyy2uZFqae1YOKzaYzWb3sCq8HZ2oUmvxo8ph6zn6KMp6xu3
KnSs058qdZ8Ov4hzmbd9X3FVOajazhBw8rWZez7+Vl8W+PYwZQGGHzCV95sc9B2GpnDgRcVBKmGZ
2xujp9LctftAaMH5sdZunTrA4HPrftacWl4rRj1XzTJhxyS+bwbAE/gdKR5tdmHXhZ9t6eCtnsbf
l5QBA2koNS1O4zIyklKr0uyoFz6wGbMHfOYrgfOq3cnRFZczdMrcqOouBRy/VwsgWk8hewVJLWu5
YShaXMS9A5Ru4+fXfv8cXwi4L6sHADK94rkJjOP0qrqju6eBfifDfXyz1QRae6MGpPmtOetHHrLI
B7QJpnl1bIKPpIuw6r4VI1LwyGdWyLdwz6v7yulYi+VRagKK5ArcDbNLspthriZ2lclTQaJh3v92
YovFoFl5HkVyYAfGQoccovGYapcteWPt4XycrkfOrII1+zZg0S/OsSHRozHSgUJrQrqzQCx0JrfO
4D8zQmk599EB+tz8zBltwM4Do4Hkgsv3+4WYycywO6nIQ1FdGZVP4MlSJF83Jra2Ak8HmWPnJKWJ
SUOcZDYjF0ESuTKMJ6+4hfrlrn6ZvvUHJ5h2g8dvyR72Txt79WoSdzr24qEqtQCTiOH1iWCAHv/s
JCrehguKTHVmbHY7/iA+OI/nZ7yKoITkgAlJONiW2eZixl0qphYiwrP1ADlmL/xJwgXdPs5wjLky
lB7aSxYUu8qfqzf95y3c2Fqicjr8YtIaJCrwC5Hk0CsjgjCzYEEF5F+9pd6yvhRRVEPBCcculM7e
v1reiJZVuTWbOrCD/jzXGUaYves+HAn8rbv/Uuz6923OhEKRMxuBYMD3oxm0Lbp80PNDLxw0L0qt
jj4kpEGSLOKUhBo0t3eW2bE91yoGcJxCnVsD9aa7afYogcWZoe1E24rMjXRLeSyS2lE8qyd92JS6
lPDdkEbsdqYuN0ozqysApVwsNALhC3URDxQSkjEuS+lB0561oYD4MnNHK3In+0WMz47YKLSuIvWg
V/nXeIsAsBIpG9rDPp5cqcdZ1LEqrkw4HSd7clEBuwYRp+RKCc9H/XownIy6eD2MR8kA7cVhn13q
35wwuZHHWYHcDHm4jY1cjfG/B/sBOaJIXioROj422K9Rf83Ug9N1wD/G+/PTmjf4ZTJ+8iyXiBGH
dAQSSBrdm7RyVSiWFO1mYM8n1rkxFqdnFdlNpVdokOXPqPV3hxom0dMdeShA7VX39r8VHP99IcGz
ZxYCRyltKY7CNTkWtCqiQ01eTPIk+41ntna/gK3tX99/EQk5bmN4Jxk/2KJ2TfuinV4syFCcfzHr
BybYpsas9TmrY7/fDpjB+QD0woxT7/zoaF0kD81FtDegeESBOgamIf58fsjVoIMSrAaBOY2SZa2q
FdiXMj6LblUGrDNuc33HBIqpZGMprT4/tM3QZ4S+F9Kq9zMDApWONRiUR+qk1Evau7EtweER9kbi
uL5kTwZapFLNmOSZjGrw158gBAFDQSVIMs/YzWfjuGebrNrVxXQy3vz5SSogSJxMGSpWB/tBL9z2
Ln/qcVyM/nW2x43mZovKsDo/SPlDgA09NET6Yn5aXdl9yvMCZarmACIoUnGIRM3mYsYbUOIbj3Nt
dqejLWbXKByYpEpJwMjLvFgn7vR2Pv7W4sIEoh8tOme+Ps3xefL4cqfvWh373r5mU36R0TZzZZ5n
nqYPxsYSXu0xfTcLQFERaf1SS1HqaMs5hAGOvG9eyLEKk5A+Glf0YZYph7bBxhG5OjXNNIzv3Emg
Rt5PDSc6pxnXU+AfvtZwJkwAmMv9849vPRwMzQLwAWvLXjY5dU5avXFMqJPBbrGPYq+DkBfRyUGw
ePAcR34WSnvdxI2H0k7SeqOzdfNd20FQbwH8Ahm+Dp+a99Ms0slMnQHXQ8mo50DK0Sk0L62p19O7
85NdfaAnIy2CMW8tQBQacEAS/bZhINZGN1h7G3vwasQTXPlUGzsVXTZ8skzrLK4xmINWz4Q0oKE+
n5/F93P8x6Pxr5xvibvQekJ4lquQYW+a/KYcLQMvjmjXlNhw44yTrrorkVJ5OcpNgaIkyrHVs39r
Xfv9wDztgC4SKtaS0hh4Q9HoGUH/YP7sgWW6O+XTTEqqdq1rX9KNZ7u6AgE0weBYFfg9v+GT1a5B
CykzWQ6FCnBvnS/pvt5FlyluuvZR9/+BeeAce8tHfTreYncxuCJi3eAlGHYafB/r3RS7tW/vSFjt
Ck/dWYeNdzunvT8MiNwKqx1UabD230/QaMpeNRQnO4530af03oLVsphFGa+BDOiOMwUh9urEdQ5b
F7T1R3sy8uJ9FjZk6vu4n5WZRyguZGG3t4P0QJGsIt/ytzyIV1MVuFhTNEU12HQv7/aEW3U0ZCi4
N19Gjx5ZaPauedB2uBFgjsUduiWP5x/u2kZjQRxupqGDeLy8gmKj5RO8gqODBuBo2h/qNIjH27IP
zw+z+gpPhlk8SD5Fndk4RX5MjdIbrH097Cp9l7OnbgjOj7R6lbccnHvofeJi/f0ZnywHp4M0rHDw
DO2HAaQ2+Pm94Tof5FA3S2Gy6TduFjgfN3tOaw8SnM+5Uo7u4Q+GQFyYJbcTgrp1FXtW1CLv+zyh
la50H89PcG3DBigPIqQ6wFJo5L9fDZ2q9xFoj+lRFxD/sG4t/mXa4s2t7denYyxOWbCmKK64Eke6
2EMp2VWMrRRvaxaLA86oNZaZsw5dFd9rwue0cBN+f/5Jbc1i/vwkEgDcaFAh6KJ9klu7PGkQ3Gwj
2ua7w3JrOn1Q8zRPhrCtumsh5wiEzbE7pHfpzsCem4d0I2NcWz6nwyy23AxutEWvx9lhgEA3INgD
auG88xRkIGD4f+vFZsVm9f1A4hkWIMjp8Mf7iU3NqA413Cb2KA3A7tr+MHwmzGtsd/bcncWr0geV
hpvCLKs7LoGLNwzsdBsa0wuaAvynQK/uSmfP+HdD3Br9jPwK7uU3WkA/O//WHOT7iQ1PWiynuZZq
LQF7sGVQuTaJ/GhJj0TPVfk1acufOaEBXMCsqK3Cp3IR7DozqDTzMjsaN1M4y/v/XsucIUSw1Aq3
BAPXtqLT4RZxn+Y5zN4g8HCQqK+0uquN/c6BahSodBszW4uS05EWUcLtwkiIw1Fpa5L8ougdYxex
6qVWnHFLFWttMZ8OtVgCpBN5X2co5MysJyiaBU7pKmB1ebPR1GxF61Rul7nnd5DVChm0xm00hUyg
QZY6LZNeTlNRG0gAvsx1YedzpLjmrXY/HdvUpSHL3cKrenfL23D1BnI67iLlqRRRFkn8XaYzv54L
Pc2+fVHDGNygYrcVL+uP9u9JLg5nqcnYbBIY/TAzUGE21ZYv5x/jepj8PcCiAoPiwVBFZRofNH5H
07ehfU2Sh//VEEucnm11mqJ2FKDRAvale6rVbi6GrXCYz73ldn/yWpZdu0k28ayqohycPYrk1cHw
h3110RWQQ+Zhv6/35ye1vpD/em72/OOcnC6wezMFg2rwXmuAA9T9AeZCBWx/UmtrYhshsNyhkl7K
opS6ue8929W9ZIYCAmLF0VbqfSPQ97HPjY28fiMqlnKtnYjBR83U5JBadgD2beRGBfiheV5vzW7e
X394bbAeVwHrhS3rUrkyhS0l5HtmVScIRVgXwAFeq4dpN9O0ocUZiC380erMTsZbpGiJlRTGZNfq
PmUXsFLr5FMzPJ4PjbXEAw0jAgAsbn4/dAGVZBpIUk8q+NAHkl3rzrXVhxm4WY11bdr7UqH++QFX
T2Ybvjsw6KX6bEH5PhiNogRtysBWKEPlYYZpUJ8A2j43VHGI+VvRsRqRJ8MtYl9Lwa2l1VQfeP+q
so/Z1qa3llKdTmdxJncmbIzVviuPXc/9qQstGKGOED1mT8mW6uhqOJxMZZ7qyTJuRdWIUtGKg5hQ
PTIanwvLhwjyz6wnJGuoFwFiCnPj98MUmam0tZNYh6QEl5RAcLtND0O0JYi5fiaejLN4cjLNuBUV
IjlqDyLIHqMdxAACJeg/ap9SoHbK0OndrVbl6s14dmr5c3KLZ8gTmuRMY3OFFrDMu8lVPNPvw96f
Sc8zkXOrrLIaf0jYVIhHQml0aaZsd1Pd0jTW9nX/NNAP9VbdbbVLaZ8MsJiRAJKunGDWdZhh2FBU
COoduS1uIr/Z6w/KVe2rIQuUW6TYw6328ScWM2AggIECOKQZy4OMlpTWssUleQbRa764AhqK+sOd
DGbJMZP7W6C4tTUwG3yDOkIBsrHnz0/WgJNLc8gKeHaOzjX6WG5k3AvrZ9S5qGnr0O0zAatZFgGV
KtFJg1slyLeHNAXOu77mzeBvPLu1rfd0lMVGOHa1BOIT/NHxKL7x1+gbKWfoVUj9NkSFQT5Pr9O3
+lIF+KrYbSlirIUlbIfnoAR+DRek988xh8GfGlFeHApYTqKBuyPG7vz8tkZYJNp20XZpqrTmXucw
9Ml3wDj+zHl8OolFdjtoCkP3rMkO/Ft8b4POz73xIyTO/P5xVgncMl5YPbpOx1skuLaCexlKvtGh
eTGPw8Pwwcg8O4DxyOv0qn9uL+qtnuNqtJ+8pTmETqLdisyuSuGoemxnqFM3fGiNpHFbzu7Ov6tV
ZYaTmS2tpbTa6iuZKJCGf+gD3VMeikcrJMcb4Wp7Bciu8SXat/7H6Vv0MjfONs+CtcwKJXQYe+PS
Ds+TxZMlbZq3PKqA13xOMDLg5F7qRQ/WDt0fyAhuHQOrsYm0Bw6UQDz+wOpQHdEOcafbULC03E4B
pSPeOETXUm7gVP4Y4QeqhiXUIWvSFi3vwvQASXJJfVdAIcXcYBqspR+n4yw2EVHrmehl0x9062Kk
aGLVXWCmT5UyepG9sduff2pwInsfjQpk2qRF+vRoRJNXaxrMA4Lzcbj11BYpAe35lDnjgM6w3gS2
0R+Z0L2psoI2+7dW9t8rNqdPbp7tydqCMngjSdkDlA4BousxSLxZY0tT3Qhu3ris3Fk7hsZtc6w+
KX754fxEV/f+k/BYbL9xWrMoIhw6e5oDEGGmOR+xPMgNWoa4N3cosAjE1EuU64Nrq1LbiM7VfeVk
+MXenGuV4FkNOkU1VEGr74Yk91P7/vwcVyvop094sT2L0im6VMoZrYXCJqp/s0UI99Kd+DITpgCg
DLcbu1sLYrGTxAbccwGRT45mnHyKLH7PDdq5ihY91d2wK3K58SbXHyVyIA3mngChLMZjOoQg2knL
jgrceEaYDrKJuQ3xzz/L1aVHQThBU2eG3S7KmQx1HFUTJmzK8+pg8QGmeboVb5ynq0HpaA5af9/5
zYv3Fbe9jLICXLfxOFzOgMk2zG/1vb0RfKtv6GSYxRPrejhAgMuQH2pYQ2tG6VaAuvKvPVZ8urE7
rrZzUQGGT4cJnPAPjTCjBG2o7EVxmCLYI4lGI/ATMOHZVTcqrrhECwxF2mHLtCZUc+1pcuqtS/zK
U3XAeQCJEF0koF6Xa22wm8iZ+pkvMjs65zsLcrwqRArPR8iaMA/GmesS8NZAhXH+OU72sziayrE3
m98V5AUU5L/Qm2QPAx5/a/dYu3KcDrUskiWt0ph2B7xpcQm930stND17P+GXfd+HyrF65o8zE1nx
rcc/gue/vwz/J37jt79XW8R//gd//8KrsUnjRC7++p+b6o09yObtTV69Vv8zf+lf//X9F/7nKv3S
cMG/yeX/evdF+P5/jO+/ytd3f4GQYSrHu/atGe/fRFvI7wPgJ53/5z/98L/evn+Xx7F6++2XL7xl
cv5uccrZL398dPj62y+weTt54/P3/+PD69cSX/fptfycvv7wBW+vQv72i2H8aoNuYFETsLRZNhb7
R/82f6Jrv87/AlYHEv253IJBGG9k8tsvCv1VRx1Lw78h9QPKZ9bjEiDFz59p9FcVVaHZTBLXu5mA
9MufU3/3kv5+af/F2vKWp0yK336Bvzei7+/SGVQFsKmAKYBm9Ey61JYhI6tRaeGHmbtTi6arbxlZ
B9V8vYSSrS5SVrho2FgAANhEUb/qWtXxlxIizON1n2pxr/hpb/dfByMboWtHWVxDcR9ugLB671L6
ZjG4lBIXTg1lci1LgpSLNXlEn1InoqLw89iBNWaWEe2T7gw50OCWIptQy1DrhSH4qN5NUQ51QEdh
0P+OIlCmr+JUQYXFrOEVGpRt/2JWjI3hpLQjDWlclFCCG8t89jPSM63pXCYHg/hx5ajNhV6UxPQr
rRfgDZbxqNR3USlYHrupoihloNYkpgF0k1uytxOb4XI0QUyzqOs+d62MZpE7tqrCDnkBTZ6gkLkS
qmZlqwFh3M4/sVLYt/Gok/hGZlMMpXRQn9pPaVW3ehWmrSlGNyEZ09qbkTe6BuLyOJXNXdKbwAa7
OJVbGXDap12P/S8dFUgx6lXOeejkfRsBYdjE3U3WpZWrZPEFRF30ft/kZV1cWyO/ZZACjQNK2ioK
GMkbr4MXmOlajpWjSQQnjcnVWa2TJ73CeSgG+ZgTUrk0Q89RpTCXGhRzhHVXg7ZVmScuvNAC5uA6
jDTcxFeYzISHOm066tynqV6QkChOeyUypfNRh+rvJpMx2xs7WhsPSdLo1G2ttvvYNRGFDmAl0+g4
ZYmRXYm45nODGzKll1phf07URDXhCxTBotqq1ASmwEbzSRSifeCEWXYYj0Mf7wr4lVT7qJyqfUHZ
nT7BrK1JKvk2WdI65LhUPOfmJNysGrVbZhkRXBPZ3jFIVXkO08qLkirU09XGFr7FDQZj4h5lhDZW
IMI7GQMTXwSKHKlr5InIvGKIdlpvZ5OndPZUw7Z4bMD1HKDYfaDRWOm3JKmodFNo47tcJ9Ol2cX3
hl5d1+1U7MxMvhnQ1fM6lRquzmvjg4Jvx18EnWp+UYk8s31UKfOjMo4R+xzX2XyJLMyq9+3RnG8l
ObPqi8ImokEaWCiD23Vq2b2ONuLZdxqsVm/Q0jKv3LbtmWeyLqk9oBg+jZmVgA072l9Sjssb5P0u
sV412y0ngfeZ0Jo4XhXXqTgAJGd9MIfyqFUm78MKiNfsSUa0lBd916QKBNCN4SuWBjTkm8kuqI++
+xi7WWFSEsblkJbQytf7MjAaqoljBI+nyRtAm/UJVyfozDmgGKKfp0y55c73Pu4TmUsjHEuLe40g
NJhyXnyIc2QbTQMRbVgbmW7sEOsSHFjtDqsKPNux5Fc2sdtdFafZjsXF9LFEFfTCcSbp8cmpPgDo
p0BqoLticZ9G4Jma0wC1xmYnpOOp9ZB5Zh+poT3EdUigeaOAt+CmRiV2eq5N4dgWbwUFT5Cnrb0X
Qiuv49wE9absHA3einEXiKmpbmmbWtheYp66saoXOrYnIuuw0SbTCBPZqtyHvhW9bi1O8/u+BMnN
HcrWSmpXFf0EBgpcDWH0VgNLFuqKkfPHvNPy+Enru8EJx1TE+Q4qQ4V+hB14CVVUhXEvKeKsfMlt
Q2hwXMgny5vIoFqvqPPViMNO7cGq4ckA2fpkkL7ZNNBeHwCLDsz4i2gaP86So+CVW6vYVsSQBDov
XuK697tWvUkb7Vj1ab/LCvjpjdOYvySEe4ZATugSO79IYfd0iKaUq+4E7kXnE0OULpdNgQttqjby
CA/f8UVIfSxSr0JyZYROlcrkUOeIDYhNCFK8xhWgNa5sp5i5yA4bNtzmkcxAUCnTyTXVxGlc2hFN
CXLH5mnsSwnZ4w9qAlPqWxaLNA0ojPLaS1NmJdlRlQ6vOje1KveqSOsYCzTZZZBB5qC1Bk5vlMpL
ksYq5Kay0bxWokiB/qHeWPfN1Gn1Ls2UFga5eqeAJldYA0CFxlg494AaWp8YdTrd74u6RJhIi8WJ
yyPe9LcmHAJ6T6lkkbpFnnbDITbsiO9HbosAe1YLYeZepG3QSyuToVnUTusOjT7l+9FyEDbwSdTf
6Njin5toYPWhUyPNrYwSTjJuq07FRY6nQw9ap7RFCLeoJobQCrYZl8RTFfsYYSC+WQzsU98MqCsn
NVyWRNpnN3XnDBNWKM65uGvyPkgNpxWBwFKMw6aV021XdbVrWGM6umZh3+ewXb5XzMTmfmGKlF+S
AR7gH/Bc8o9DSlufpHET8Gh8Eprypa6EHkStnigAUbPKgC4hyrSAfE20gleCwNO7yJnTR77T6/lT
q9X3g86TkED6QHoqzKSL3VAwdFRVVR46vYrHKwQlk0GUGZeOmiRakEND56hIkyEFSV9E1op7s1cL
F0fJcK21HH7yumMU0JYdJbUumJ0Nn500Bp+y0Py4bLq9THuoCI1aDFkrs2D7GDvNDrLeratZqWeO
jgUUPZl6248gbTF62gS51eJLhIZ86abm0EV+bOi5EbRKlT9AVBdxACz+wFwZVwpqLGZjy6u8TwzV
rbk+4aBnpEYSZYK8oYeQkM9eWscakIQjMQOQPraZ7VsK2LR7bXJQF9etgXzM0nSq9xWDd4aXOPH4
FjVm4eppXX021MyGfG5tNNlHS80H7FB941UCUhU2aXt4O1s1HJX7DGdraIytfVm2TSFc0IWh4qc6
j2qpmHdphjZOUNVZ/YibyVgHWRRZECPOqSo8BqhRFVqjE+mXTBm5D9q06Sp90t42U1/3hzwxIeXt
mFo6o9yyBLpTdpQgV1Kt+1JqL5xB3jSMFfgIu1GFDd/rqliNbjSjmZzrdqZ+NqSvj3ok08sIamog
n2X2bV9m5TOwoMOnAiI1sCjhdhWFMO7DSzFZM3y27CzPsD2KhO9yUubdpS7J8FAnzLLCvM3b6TYC
QNV0yyyCpBheTmy4zBzt8QZ7jPnQlBNOftPBseiTumel6rZOlzzXNtDcYHFiCiakOMwdjk/LupYw
rx7cipT0BZszr72qsIsPhdZXj2lX9YmrSSfXD4YE+823Sc0AMHSGWHNpoqkDxLkN0SVeBGoXtlLa
j11ol1V9WQi1MK4ARzZuFZakGVJZAPU9Wldpdzd0qi0ulVGoeHbMMMoJtmyDBCm3UzmO1tpoJ19z
ohZ0zL7R9aNdcs68vgf2+KoC+LkLLK3Jud8BnG88IFcsr/t4LJqj2QsdW3RCSpQKiNoa7qREOtJR
e/zWgZKGmOnUmvmDkMjokGi2t5M+0V0xgaDtssICL6yX5vNIlPZLnXSXlWMRAQgf5D3q2G5vxTDp
Jrr4pYX6AK2uzIFScZ9gssoX+BhwASd6nEm+UnTZ8xDVjbzTwQ68wLtSjMeMTOZDR/MEUjKj05BL
1vTVBREmotgQ8nUiyXCZ4spy5TgDyYKWyljc1PXkTB6qYyXAVfqgKm7uKDZypcronmOaxI1bO2kh
dnllN7rXa1H2bVZDGb2sLUvHnXcBcqW0sY6vybribdAJWMkTKpjja1EwkYCRZ/V1QNLKQnOditEJ
B6mO+bOlK3hOBlaffkhB6YaYkRwjYVwAxqCWAa5xUe1psdqjU4kiQP+qiabGG0wbQHvh+G6CNN85
QKSmEDVz2dAJHubcLjOXt7iRPsJOvBlySCuntWrBQIwWVtQdGyJaG25RPaPdx8RgCrvUELFveQ4j
5mulyIZs32VURRafgdbrEa2rD5VQWXyvDbLlttcXSgPAdhLnim+WUW1cYxwJK3hSJIUNLn9lF7ux
za1bFtWx/iGrdH4F2agi3dmFJI5f52I/QPQHRVhS4/aFFTOZexWFDIgADX4rTF9LTdisiFhSdQet
DN04DHKsqVvbikqwR1Tq8EUdbUvFyxT5+GGccv1x7OJucEejzlLkGVZX3Oa0qD7pYD1jdcsKBZ+a
aDgHE7T7Or8YC+g4ZWRUXTrK8ZFLg92UzEmGQykSHMlECqrjFtAisyeFzVnISFkL/PxJ8tiZZS4u
8r7rmutRmCqNXUtE5KIcRR99gnVWZAWNY0faRS5r7DmdZh6VzBBe1PfxsFMG40LtK4SXU8E6ozZ7
ciRRqadPYzqBIJVDRprs87Hn0se1N6k/R7ZKLnQ5lfLxe1HhX9VX/p9Vk3eVlrNVmP8P6ytzyeG/
/6xh/FBeCYTk7H19Zf6C38srOiolwHaC0DVD6jVndmf8q7xCgWMB8xBtK9AbZxH1P8orlvMrinAg
K1OIeAIXOmPz/qiuWPavFsrFszDh9++Gj/78wf5BcWXRvAMcCQh/FPOhrzr7VIIY877yN4Fno+Qk
RlKiqdkNyk/joY7qxG8dg4eR81LocPDJsm7wsjrOcP1H+RipFThjkt5nhdreJnF0Wafo07LEvjIF
FOPQkGOofpgDcn6pXZIyNm+IULf8637nfv5dGJp/eAPybRA6Bb8EwH66aGD1tqz7oa1V32jU4XpQ
kyaYUFp042Fit7wUUEyvUMBIheLcWNFg+akVp5fIu+RNigTEy+JsChWZOLsRJ9OtNlRmYGY1Lo6K
yIXf2qrwJ64SP5IK7Kf3qjJN/v9l7tuW5NTRNV9lXoAOiZPQ5QB5rswqp8t18I3ChzJnJBAgxNPP
R66e3nZ1L3v2vpqIjhUrltuZJAjp/7/TTyC/i/s2aDCxl7Y5MJfaXjycsin6Xr4rtSdesWvzcCtx
SjUxJtL5R2x+RRvTsv/u+M2QqhD3slM9BnU2/aYErIRrFvuu5OoUOQ46zLu+wUR5Jj/NQX5PoSTE
tGL2sY+IuzroILueybDJ/CHtx1FtTTj/kItHk7x00AHPHS/jdfJzDOA/ZoKQDTLq9CHK1XgOFf8Y
KfWd1QGyWZZsictBi6PqsbnkcpgSXhfywBsDF2JH4VXtMLGgHOHfw5Ey7cLCtmdaZsOhb8bu0KHP
SiJlyXZqKG2hC+yWbdEyHmMKOt873BNHGYzzxfdssMmMgkxHzQQ7J3iqEbjUXe0XyMELwwQTujDN
FpEZycRYtqdu7z0NZrkf2nlO1h4iho96QsvslGffdZ6kruleTG7iFTWNc2391OsCmsyjftTlwpG6
xemeNnLZZn6t09rN+I4bu1xqijwu2j5lsztsZeeOD7ISJl3KoDt3E0Y6FmW2ceam2jCO2wwcaNly
j7HtkAVFOppw2ARe7jxO0njx7amjCcLjMJLv8tngq3B0xH5Op6QoFdaQn7nXSBjcW9V5ceNP4pg5
NT0jUSn10NOlho46FYpMCY4wjOXoiRf76xEB/m5KMPTJJsoJPtXMXzaZyk4utx5+Vd4novU+t/OI
p5F9n+RMNlrzkzTWe5zM1O2GbijjeRzFq3LqZUurxT1aBLinpqQe7mUjjsDrEIrWkDYJnc5FPJn2
UCvjUnqBMYOTLh6kYzBdK8STRUc2JbfPFBatgy0c8zibfNmyvAuWbVMI54Nifoq0mfkB1odHvBwf
dO2+VhMWIcqybo8F1IO6xOfzkmB+LCq0BO6fvIiNG3UJy4rgE6QnOH/1PN0h9r0AtiejT2E1Qk87
6jGP57xtv3HOuudCo4lNYFCMdpmPgUPBXHxXoFKwB9Sdfp7yGgotv+qPlSd12rSygwO/G1PbtOLY
DEo/Nx3pD5kaWrvpaC8wVA/rBRgRvWuWEAZ33I00R2zHnUGNnaLuxqSEQqBOYs0MIHTqspfF8PGJ
hXbe3J5279juyrM6+OqO2j2wcUGfV0gvJnPBd10NjFSWxZIACPnQ0sEktRJX5EN427bQOm07NO4+
d7+4GWY//PWDF4Xl4eQqBD044GXKVdcf/LLZkxDK74A4x6wyYEUt8iLMuguFAXIGSt6At0I8725Z
sDzZ1HiXspDTVmoCFbdWT6i9kIjH8mJXDC1eWbJgIAuSkDYB1/PFhiP2cdLW+9qpvg5Djg1lxP8x
TFSHVym0HvnaErwbLY3Qy/YkMgcicFeahTwvU5at0KY4kqjAZwGW/8L8hm8UZqZtOTfmLVgim+ho
1Psq6+6zAvtwFS7467Yj25HUBshugGFuuXnjOf/e1RWWqFdBHaaKb1IObkqlw/dzMMyYK0uiU04d
u/XG2nmshorv5qzADLjA9kloM/GMzexZ5pwihG8ak1AHZOt32Epva5oC1Ueh1mX5xRY+4h3bws8Q
9FTOMSnmI/HafqvdQX6HTB3P3s3YttH9Nasx8DEOYL9JRcfEpjdUYXnO9cFm6GMcrfKUjhPbAz49
9q4QJwMhX59LHKWVX+2FFwn8JuKucCNiHRdm076c2l2lMwBC625BCmWOpNEcsDw2YbTXeA1l2B8Q
HvwcQcOxofWE3NQxKz5kgVk+eG302Dg5onh6Dnx1vfLSuN7RNnWbutYX53xoSdpn/pgUkQWk5yP/
SaF3jwJGwIq09h4gQRS3U1R+iBS/10hmiFuC7TmbPJFGXmu/I9n0vp8c70pkbuMaopGtMC2Jm9F9
mZvB22Xw9CWGI9kM41ExdwcFUFIq0m9tlH+h6HmP9eLpjRc0AKE85ULpjVz3oMvrtF8PFVF1eL8a
hf3SDnQ/YK892VLVcRPgD0KY+XYtvB/xbW9XYXRShXZT3ngbJ8BOFRG8Im7Q1slEMYUw1usu1xa4
gz+Vev+sqH6mp36laBlCQNcIYHBgYGlDGP7eyU6mDrGBYd9Hf+3UkFNOSVf2fDfBj44Bb0PmAJmQ
yJnFxoYcvnzSf6D332lh1ysAtQ9DDyi6VZn6Xn+Vt9wfKkOzze2A6wd8Q9sKAEmjH85VbPG3Ns4S
YJy1rD/OaogSGWVk20cz0qFci3uZBfqZYXjjmw5Vn/z+/rwjfG+Xh5AxTJcBgY0Gy38nV+GlqII+
b0WqPX5eQm/eYOCnjpcOa62PYGoPTEHOlWXzWRnWH3Q0iJTxSh2V13tJK/JyRXyqBGuyPDsm+grY
6tGZ62br+VOw+Z9cLlz3zPcR2hveXDE/UeGYHFfwZSkE2CJspn2B/Qgv6nzRYTA/jJ6kcRA1T267
gneN32xMmG9qn+5YtHhnpwd9BCODfna8ofsMWNIkRqnsOZAhht0t7ac/XO2qd/i5AsazD5C6AVsX
DEKr9fPX8t1EpiqnAIZZI1AsLKKY3gJBcLR1IergosPzpyW/53R+zpWL7bOGKP92TJBwKWLh61gA
X4atv/6qcb8PU4sqYQHp8Pz7K/2Vw8UqQHMNfAJ5Ai6MqaCb313oQJZAu1WYdlE7x30/BgcUrfso
WtjD7XSq13P499+JRNX3t2dt6dEnILIXTDQUq+++tSCMZ7Ty04U49K5YHNyPydDmnjqSHEhrHLCI
IfnqdZZeXGbDx85Vy7bTxr1OLT3XC+8TBkggvhVo1Fpz9AdMM3U0B6A8F2RvuAFUIcl4cqJBX3gR
kI1jKeblQuWQzPXgJsFEHDBeOIxFax9FC+RpmJsEdR/qlNmr7MWt/QPqMVTSk663kaNR0vCLN1sV
S9bpWHbDvZrRM5RoS0BRNltYY4sUTPDxtkK7GTUbp5GFWduQrzhc54db5QiUm97ZXJGdb9jnSBnE
JPoAaPthNqeQlG9DREdQPyaHVm5dPbd63l2f/1ShcpShe3E7cTGznr+oSPeHqBk9bC3rvoEx5WxT
Odi623Acdhr89WGRHtk1wk5vfWXni1z3Qy2ke8XUTb6Dy7NKnJpNe6n1AJoWRXRVoWouJ/EIlFA/
ew7uTtY640PmG5ti4ZpEAQ3fRBNlh7kb2y1pyqtjB/WhEwt6lLVAvu18GEkDuAZTI07dUn4fcSTE
I6vc5HaadGE5blSWI3UnEvUXf+jci61MsO/nOjr7AElwTxDtaIsCt3uMnLSdjH4mWB0pgdMgdVRz
N7nDdGiXobsrgRMlVnGZ1MaSVKPShXACwJuzZJ9R7j+MIvhK9cDSgU3Tce6pk+ZEH2uJfbAn4VlM
OUOoc/bGLZC3CbVI66CIDXi9a9DmvDQeK1W6rD8OVPrwBLbQHG5Va1HqiOMW+xi6hnZ2jgsZwHaI
zvuuKQ2mivBot/CRxo1wAKKaqmiQaORkW8ECaBuKXLyGQru7hokOsb01Vs4siibltWn2flmKI9oK
Dxwv/qDjLuQAterDx6Ja6LYkkh95jRsHcj8P92MR1ue21x8UhCRHkteg3tcdhjYdFuBaCi4W5bQZ
82hTQeywvRWEosEOxZ3ZphItymkMznK5eAHs2HFYZy7KEFSJ0pQbzNbdCwxYv5u5Lx8WVqHy0QFO
tt/vEyHQlF93UQqIxeM4nqJb2Mk7mZXX+rx2AV+kmMZB7xbMO0oga4dj3/WzDdIJhnhRUXtBcKUb
q2DuUi2bAl0BwRSDRc3Iqs/9/NhJC7BDOLhVWNG3flr0ZgT+WnYHrUoUpLxp0kaNe7RwPgb0mGA7
5CHyE6Ohij1wnc89t+4mUB3ee2gRT01eoevmzsFG9i4y3fDSevXLopfn2RnENnQ7f8u74kQjgyD5
aGoT7B8n63fDlrmOf5laiESgSwAqz/sHPH+9lZAafIDqUCdVHQRJtTg7v8iD2K4tRpHh/CrWMpPU
UQG2j32GUGWKq7VjNbYPV75Hqqff3/9/K6Fw+xFWsCqFeIi0oPXPfzpyKXrZWtcZS+tSdamwDlak
Ez3WBBVxNvsnd8b7J6Zxvg6AU/e///L12f5yglKIYT14etDWRJgE+Q5DassIwVxsCtMbojKt+5rM
Q2c/c5unGVHVH2SFNy3d+y9EyCsF0o5zEJmLv/5ajplSPc6V4J+owAzDcOO3aAzXorfJxQwXHbZK
1GTiePtvNsPqjIe1cqwsymHBsLxQo8yXLES/eNsFwXp47UZzPxc7QQLx1AsyoqGVA8jVZtnORUiv
FaiIBCYA8C0YdSbiGyIRqiJoklvTX/Jun0GrmtrSXkg+B9tyXcnNOHhp2SiO9I9IA3rycWV0PSJC
2gxF4s4M6z7sAR+JcH647R4VgMLL7atuxwCTgMdYCCiknj3s+8ygK1h/4K2+VyQ66K5HUjn2UAic
ADpVDCU0huWA7llPkHCFC4aJzpeqLocUtbBGH2nnh9tX3MCXdQu+ffjvl8e/V9cUAVYwKSFXigQh
ntuvjwtDCLMFw7DdtGRtD+7R12PalHgvfG8fZPOPPnSieA6/5KXp/molhQsROnZdnB4WRVm7RHTH
o/IPBdU7hfRaUSHIEgEcSGa6iYfX2uent0a0rCCOmbxUSjZsbpiMqwMEJ1KImBIXhv9Ys6k/yIg+
ANvdFZnz3LVA9bzMHQ8tqpHWXcTOeFDyBF7//Q/37d9LL4TloCp1IdiDb/29E3CAHm5EzQP10AoB
1jVQsX6g9jR7PNhT1pItIcWzdRRLvZYFp25CEf37a/g3cBveZAgTIUIkFMmBCP789RaxWkJsVBm8
25lIAFDhLGV+lCpvhPKmac8zKZoTJx345zoPEchYw0nf8munKnXnNg16fB8l4dBOb7logFoZNW1y
j/0wgj/prjuZhYkHpxz+mNaAkwfX9ss2gaoe5TLjMBP4Pnw8v147UpItZgyP2YZWEsXi5LH2XNjZ
34bIsUnLztB7MXgBBHArJc7Rdrtx5rrqc6FxN2fidvcBhqsTyAFGdslJKcuN1WG+XdrevRQhY58J
KgRIOiaVvVZ+1D/O8FxBmRgyvXX6sf9W4yRsdxYzC44B8/ofaCmGHzP4/zev6rZgxvcO+ToU9nNO
ZdKofjdEmFdEzb2SLJ0UAjVVmHpenwy8ADoETnrEhJw2+qYbCwbMsoSxBhJuxhDeIMIrM9TdeX3X
nWsLMaOuhw9IkGjOwDLepO+Jrdb1Z6jCYLNoxFnN9i4n3hBrFzsHLpxIp0zLQH2jqjtOWQl0B95q
XIaMLArRQGHfgVKyG4Mkb+UdFRHqGW0SKumZVEsVk/x5nuZzm1/cih8ED2InD4+oCdzY4/kTcZ4q
jtEVZPhWLewJkp5dWPHvuQecmBgoXgr1qMehTrrQGRBLInps1Q7QiwojMn2eaL+O0PlkMpUV2rIF
/2KMnwbI9m4lyFb8tZMq5V3vu4AvdYTrHd0gYfSB0emgXCBJmQo3wIMgTCrqEzrjXQBUI/ahRGu7
4MkG+YujsUe5wZBG1k3mon1gHqYMQouX7UTp3hcOv5uj5ZgjXYmG+GH4ih2RFu9g8SloIj/VtcRR
BA98jlDK3qv3s1/gA9RwHPsircmyCedsjiGigrsEwRRxz/ZtniV2LD/h7eqS0fpHn9nEzOoa1cOd
WtR9w1CtjBGyY0K501ZdHIMwiXW01qijD7Igd3nk3fMywqbERqTMVd/ZNFysI2DkfUHxdowmwHhS
45ryUZ5BqSADgwxXReTVh9aWM/iWfAOM0E8ZMQ/SenFFnF3deDsIomLG8riCNgZ4TAwqdyMrvY2a
OkGyfexFaLlocGxaGyv/WY+7buk2EPsmYmruQa4fSlNv6hyfzC20eNmnAjEV1N1CkHeRndmK8iNE
Sal0nMeyRA072kfXLRBU8ymonL3gpwAcPSobKtpYhyIR87dluGZR8IC9J3Fwbgz9o+lPvJziLNti
Zs4HT3vH3kEw7czRoD9q72vEvE1D1CErsq2crm3zCrRzj8iQD0s2PDLAwKMDGlmiDsX235cSf4+c
ma93rbvtaydGoxojDv1xrGbgsuM2QNxRPedpBJlI6I6bsWsOhMPZAN7Jn+DpKaDbrTFtr2o3ljVA
beoEoF8CO/E2y6BsMJXaBJhgGIvszsCLlOSz3nuhjwk/tNv3Y+GeMORmB5MSB1aJti4MkXKAIcCw
1OjhxbWOiUONib/ucKWYINtBTdVCaDkMzR72im+jFx7qBlDoUGxI/wTp2K6q6Qk/Ppz6rdeUyeRU
m6ytP7ve/Nz6VxtqzFMIgMJKjTtSXO3SX1ogsGZGgLErvF2Zu29lX6qHoOvnc1PNEAXP3bWc9Rvz
berSi2D1caTTa7nY5eB1o3eECOWranrzOlGMHq3MU851mDSQsua0qXZZTt/U0h0hscIrDJmJpfZR
Vbm49GED9Yr2YDdGhdBFH32aPWhMvtr1wYyI48x+5lKjF2+yE5Pjl4VC4qq+yADLNaAvxlKSWM86
KeTXG664SPrw6JZoecVoIXdme4ZdQPv5KttBZH62LBB7AixD6eQMarOY4Id05xyIR/A1mBeNel7n
Z8zDKceEWZGRFKhtgJnEIVCDrw3RWkDLkBew8OBmT+5ugsQvtNtCUA/cZPCN+QomLCbGVFtsunIo
oA9b3MTlGMzKWY+8wanYUMjUeOC+MFHJhEL1jP0B/yaYtds1HwB846LSFYkl43iYIW8aB0wOEVSf
B81/jEPhf4akMqngKo1NNG1z5g17X5RQXZj8Kgvj3sMr8JprBB2Xcr72UA+CG1webLkcoZ+M7pUQ
rw2khjEYsfKoqAzjDDqwYNXLce5dlwicWwlLQFIWUVuCrlq+CIEJ3lINXoJWMU8oJkJizWCmeguh
S1LOItzkXCJoFnyVV8NHEyNk8i3ExQg1BdhJpvGud6ol1qLlKYZRjG9A7ou0CXWUqKka41raN1tA
AOp5qgS0Ma27CYBNz3AoITEa9ggNCmD+ubgEiGtCvAs028vifDGsK65zp+oXuCDgamgl+EeNJHxo
0pMQ7VEqUOolFKDQFtJ1nAZl1iQ2C4Z4GorsA6QqD7InrZuyqHDCGE/oSij9XvEOSk1JJvQXutfA
dVqwLieRA1uVgyPtYYB2K0h7x+Ebt+6ClzlsIUpbmhaRAFyFkKG7Ti/QwXoUvFzmiP5jKEBJJ1qu
H1ojCc854k3nr9NQCgQJkGLak2zFpUdWOI82QDcSkgz5A3llz37TyK11oqxJl9a75os/g1+37AuA
b4QRdOHFL224uXUgWaCGTU3XdHUEx2drE2WLpJomcS5EmX+TCOo8BCoL5piuSEQUCv56o/h8tXjp
0E+YU12wNHQzc0TU60s2MfEKttFbtnmG+ji+sXm6n9BDOdP0Ng8F++aNit7fmp0SS+/CReMBEgAl
54QG3zFO1YvDcD6ODcNGSKqPfQuqT1XNQUQBDtLbpdyKdcbrBYRIT8/lAh015EGtxGltQX+P+Cs6
m2sR1w2j1xtBlVXYl7sxBzMUveJcBQ6ImR5HAz35zgHev88z6m76znvzMaAXswvWhooB4XwcZbYr
Ivo1ivpr7bh+WkNmn4KiH+90rvt4qR1AN8oBWQN+kuIJXzPw59uZZ6BMJ40aE+oV/AYpXnUe4lIb
HMwbFzbo7dAwHQf50hylJdGnik8+qjx2Zkq2n+cOzfSN/PE5ulzTAK7L6BKm4yKHRPHh+zJVsPHV
bn9oXWfatZ11TqwNTAxnV7UJfJRgkVDsAfbJ6UgAi6Rc4ZMy0gCSxTg255FAXYq05DDYYbid20Hw
K22QALsFtyHD5rEeo0hiAlI4JTcsMgtADDIM+kXFMwPqwhzWCjM2w4N1GARlowFp1/kQi9K6uYfk
vzxQKCxjXkDUaqJh0xZ93KNcP2IsFQAqCO6BIAIp07BRvYLyHL4w40PD6fXiA4Zs0m9hbSj6eN97
FFUDuAggH9ZR/zhl0XAP6lUknUb3L8WEwYA5UnSqQn7xlVbJGOjjnBdXPuJ6hhZHNOLwAMOst9Ef
16e0qhrG1iG7WoWQFDJqErTz/QVXJZI2AGBw47AxQUBi+pOIsB7wmUGOyQEsp8O5i0rMEGAtPSEs
HKIVkMS2AM2RN22znXuudjR3yfG2tKsgWpIGkMyBGIiJJ0aKxMkF/I+jeZVElZesaR+A3EKJZgsA
d31o3bRogRrSvi/icGrQ/U8Lev4cjX8bMt9JJXR3AZSPe1Pl7rWAqNWNnXFugCjzsIJ1OxsLMEDu
E3ilYcvnzkttmzfwumRVnC2lfoSCxDt0bgWY0h8hZsDK0M9uJ+mHWXlfzMpm3IDV3m/NfRFF830F
1AIv1kq1l54ETJkpcLYLSMO0KssovQEtFBttsZugGboanGkxvM79IWgV1o7MPWy6WB5xI4HdYaTE
dWa5fzCyU5DVomLP+yi7K1rQnzdYBZtlGcbCZNN2GFH30iBnTzdJwQ3/5oqpe4cuzssQon4cPwzN
Ip6EaF6x/NgDNhjwE7nsD7c3+rZYbtRqvm6JzejPmN2DekBiUlFi3cXcCdFj6KkHP8XhBq9Uq3an
XzUsNMeYzRDz5+PSG6cTX3eRzFjsFvmixesNSSo9SzYyaJyYT455sRR9x2rF2bRqNLuw9Oo7iMQM
qGpe7W6AC1AlvBdTa7CnlMUGIs0vDPcCYMgK3/ig9GAkA4sGX9dnBj5tu9wwXGiD8dq0SwkFKNII
w8E9taWrrk7oJTUBMeUWo327LRtTgXiAAHf6C77WXj4cvb5SZ8mFxa6ovBCeGoE2RUb3zgSwxgpv
b3JWfMDSz+OawO8M9Lg53diCKO/kHvqjGuc+bOSr1EW7MDdM4Jm3pmb4IUvbwQOAgsBHCnYs8pAe
xACiF6MwMMxjparGVVjj5RGLZe56p7L3X24/+PaAgkbNlxZywDs6AVCH/6i6qyNMjmlyZAQTa2K5
1PPBrVCddS5OcqfHO9Wikk9zax9v1OwNRwMqWyXLTOi5yDHMW5cD2GRlmhQavCCWmF4QewM/41wd
LlIBJ+hA9+1YgJK6Hsi+j8r6fFuJbjFPbzd9iXGBr93gu9sOAdH8ZZAEPej6RpAQ4hwX1p2tCqH0
8VddXWb4qw/dT1xDtY4VHq6VHwFhYWETUWTIPpGiRBdZU2i7Jg/RQXlUbuGoIKe+LMC/W9I900bf
MdiMNjmyynUYYuDBesbc1Ax0aJ1NRmy5iZYwu4OzE3vbgoOVjhn0eWVYbOx6NEFIDoJlJQ9ud/om
sioyV+6cYkmR5mL3MuOf58yFKQJun80KCd72LkRsgWlzjcE/b4dpXwHHbFbpCp3RbCsPZj6OlJ5y
8rpTsQpRzDLhYLiRvhgBDSJflzgnIlBaQV93OyPdl7YM7uFqmUD4tnk6rHyTY0B1xAMIk8NNNgdo
Aq2875+DqfDTdnbtRizQTIOAiXuKgWL1KksSGVY2qvUpuQF49YoGh/0MuBXkQlJS+6OHmSTmDiLt
EbYL0fnHCK3gvoZ8K+m6cbrvpQJlaOuvs4ND7aYTuSm4XIUaeBxHDlsijDyejDBXyFdDkrHKv4Ip
YnfeugYr3QzYQWB0mQCFxpGBMS4KUBvA+1kAloVWkq0A71J4qCGJdPcU2waqRfy1yIwRbIdAQTlG
9hLHCR5Bh7Zfb1IeqJ3pnRw9lfSFhfQLZshcANAFz4lj3LfjfcElREYZuqKhCeYLqdjB7ddi8gbF
41R8nPNhQX5o+OBS98cEC1vcTYO/wxMWu7wfwnvfrioHE8Q+dVu4UMBx5vZlyaxOcQNA9lLvAfoC
f9viUXyuWV7+JXLrtdbPrXQIGC7AKINLTpFyV3cNqXYOFGIb7UQw5NnRbgodVIc2o8GlhP7wofE8
c+KhEHuzFjnwBGELCWGFnbuXAfXWENV5MqAvvbtB32OY4xqDWY9xCBnTDs4degdcOfwQeNgoiPRT
dxjvOW48VDttCHeoU2/WiRCrOAOf3/j0jgiTJ6SaDqM0CrPKXKeD74rXMak69n0Y1/fV9NUTazyj
YkZ79HQZIM4EkjMUkRKyML/BbddgfEM4Mz1oFywYnaxsQXm3A17wevmqQ+tvwSbQO8fvncfbz2vg
bdq3RfU6FBNEUTrbI+VyLzHZYePPEgWNcaYtUOUA9rKoPpchWz4R3upn2GNwMAc+XmNe4CNvW5EK
F/C8oYjQ2aMY01Tq50G4AHFIhKnIzJ/vYYfGXFjUUCTmnqqBgarIgbGMswfUR2htPXfqEm8K1Y88
78wJcw6RhdrzhQWwM7V9j9FgMBuqsCOv0RItZ5f19ccJncW9CxH8aeqjApLbXIxPBE6yp8FGeiPB
iSDyoDXiYz30uNgJrQ4jQ3kBUOYDmkMAtc2KBh7kxdGHsK2aTYfjYkMG8cWrJ++MsIb+wxjl/lXP
IG7z3Kh9n+EOcCeaThGvQYrjNWS2gQN26NoNgMJiR0XBYpiS5wfjNOGR+SPfZyIYsfAEPsQQs3VJ
zT5ANtPr2Fa0g0ljcqIrrctRpGPOm5cSjp0sLRFWuOU2FIADpx/hbOddNJjsWgosMGCAFCVUOace
bJ4peu6LGpz8MffluB2DcLprx1rs3aW/9xC8gikPsP42/tjdFcKrQYGO1HyuOqx0uBWXh3omSIEl
WsUqWyubKHTuHTv6X7qui9wUKh7o/4LIg+UWrwBC8ieErXMK0WGNaQhfWCiBZ+vGOxRMkU0lPZ7i
XLWnacwXGAX7SSYQ+SL5OXBnTJVtGqyjzMsghI5gukzmoQoPitMcbCicDe7smGdY8/xHWufQaASw
gTjhcW7NEXMWwdLT8ApVOLYsNzI7uDolzoO+pY8wFXZgREgkN9AwqAC8AAxk6NwaNBMBH8k/Q8f/
WyaJR9ngf+9zJX5xSPy/+Sh2b3JNeNDvP+r/QwsFZKM/sTf/5qHYyzb7X6f1Hx//9/XnpIrb3/vL
SkGp/4+VCgkRBgEpIua2/18rBXbwf0Q+OFXwYZiVgtmO/7JSuO4/MOiRQMxFMMXEc9dpLf+0UuCP
YHsIITpB2DeCHeEf+G9YKVYF038RNg5IOPgogIe94+FIBiw97ydyAqEJOv3IITl0nfSnm/Hw18f8
rDL8mw9/Pyp2srpBGoIhJxOihRv1k0KC8cTdze8/fiWT/sO1B+/kYxMbLKsqTU4c+HjnxAKAzu8/
+Vca6193JXhHvUVoCN0xH8mpW6sccAUTbIjlInd2PruBk0Bq9Psv+ruf8E670Xq0c8WCL4LrkPZ3
YCD+8Av+7tav//0nflWO7uIWrk9OIxz76FHxUOHLBnfyP7vu9ff89PGFF6G96tYbNKeh+sQU8lv+
ZUH6DyvmHfn5X3f+nSDVKQthiYIKivrL1vcwWTGT8dQ4W8Q67INqul8JgACWCm/O9o7bPbC+SyIM
GeKBgtAmuM+o2Dh1dIJD8lzCzgMEAINtKojE1B+0F+si+E/LDq/kz79dQqE/MYlzeA7KF4tDXiFH
bcFMeB8JD8H0Bxr471bGO+Yeqmg6CIk7TNvP8CjHc/mHt+bvVsa7Nx4YR4/YD7zxjDwh0TkO520T
/WFq/d+8N/47LUw2y3mAJZacILPbKG/DFokO4BvL72FM3wv5h5/A1lv9Hx7Be+FoNkiXyXohpwAY
9gzLCxIRHI1GqzaYRimaHQr6owcelwKWliTYZnT81KxUUMWTDNXSKnvLHIwyEcjCbdXWYct9F+Zp
DyogD7Jtkzmbwm/PJYw1UYT4GgHoY0YjMbn1ZlLO1gX/tPjOrs84KjlkffdP/4ez91qOHMfata+I
EfTmNMn0MilvThhVKhW997z6/2H9e3+h5icqY+fEdMdM9QwEgcACsPCu5+2Hl7ypefTSjm5+nU51
WHKEfBJNvpjeNkK2MlF2ZzIWSmRcuz6iJxqcgEOW8U5VRGvJo8whKrcEHieYvLLEzK6i7kZo3lsL
HkT5J6PyuA1A3ZakZIw//Rg6hhsC9kpWpnofjpTOKuXdz0txYZ7MfW3SDsCJOYbicUgfivJdDa+o
VzgTnSYG07cfcBb3KMmj/ipmDVH5ukp4q6BoIVglnWGPVbjrh/1QVxSInQLVt0kWbPJUWyuD6XSB
f8y52mrKwEuo8KiU3s6sm0NkpYeBvQytRMhjbntmov1X4/U/0Wiu/k6h6DR5yXzm/Lfu5NdI4MFr
eJeCwc7K13E00Zado6Zp08r+blLPYirLsh8loRaPVFW8DKFEeuGkV8huRSRPk4ou/pRCg6Wl3dY6
pXm1SN2jbhwxU+USTiq05s7diC9eHPPOTOLIY8KXknbkIrEylXIVxfnOcBMevFRkmZTwyCbFkQdL
KVaG+oZhFa/TwpUEeFLL/0o0UrboC0gMhADlo6ix0yTbyv1o17ppe+JDJz1n2TU+3CvdfTSjz0yq
VgkVQT/Pv4UAOHcUdAWz6ZqEsZcbYxWKvR2ccwOVl5qeR3AJ71Rw4nxWj3ynH9vko6lvWvtc8CNp
3QuCLZXs+6ktSu/msENDbQ8St9wGKo1vrXQUjEbAH2lsL9JVGNylumc3EmlGmVe/y37/2QaAGZtS
GLo1HIN62FEreR0KHz+3vLCBzWH+VsDFK0/JF0j+FS7jPEjZgfInKag2lM6cDxaChzLbCPLOCwM8
FMVjLbBjP7fdL0X4/Ln3Cx9v7vAV5UlLvpx5YVmkUuC9nNlwF0ZlLrfKY9gZuUS7OmHEbSCZ4H5B
FQ7FYTu1fPi580vjMot7OiSEVqr4IZ17yvSbsPjQwzOexEvjMv3IL0eyTO/0MfMG8eiXTqrs6nO4
/39a0m/i0kTY+9pwYRUoj9pePOaSbydhuU1dqm5wCUlFqlRDc28EbyU3abmcpCWV5Nphpj7ih+EY
GHkFQuVI6iS+cFfkd3ZtG2ysSjsEauJocrnxqByEFE/GCg1FRCVsqe+D5lQF/V1r3MgaAIbkV6UC
cuc9l3e8Ot8HoK7EDXUpqheeOdMtDd60T30ZPOhjfTKAFjgapbBRQE1ZwoUtz2KNng8UBgfJdEm5
D4crJYvPxIel+TqLD7nvxuTV9PGYoBvpumgjtv7a1+9611wZsej8PGGXBmZ2WgTUPgqyGxEq/a0g
70v1zEJY6L08CxBNwvN0nHMAiAJ5NXpXY/gyDn8HygajRDozQgt9nwNqVTWrtSB0x2PsfTTS0S1S
+6JBmdsp5mGZd9CWuLX56xbrxvxMhxeigzyLDl3vS4bhyiO4lnyjS930XHgreGdi8tJwzAIEmEpE
EgHDgezZqduNkv2/uQf8zzHp3z77ZfV4uIZmYmSNx8x9qCq0bS6ncMohfx7tpakyW5to0KlaHUoO
+2SLjeixF094B9ghe7bc/fn5ZyyNvPzf9R8MStIY/fQzyl2tPhmU+AX1OWr/0sDPVmqQxTxxNqxU
3gpQ60Kp+7nTS+3O1qaPsrs2E9ptfsUk+s8djxaa/VcS+eVrUmIpBAWYqyNpc3968nEu6u6cdN9b
pdeXMd2tVZRR0kOln9n5Fj6eNE2cLx0WZGSyzdSw59224p3EHUw5Yx+4NBazFRk3A1KyjrFI8z0M
zv9Hg8X/WTH/dPtfuixbID2p3RuPFveacYdA5bIxnn6PL+16yWh55IHpr7817rNmfVmzsyUoW9xD
ChAJROvrQLHbcXtZu7NlFxUcEsuKdhPvrlfei+7zsnZnK66O8sDVwVZC9vzVR9d+eK4ueGk+zJac
2HeFShXceDR7nv0cP7psICYe8dfvFuPW7lIHPx5V/UEeH+pzF9iF2DlBer626wfdkBo1AxHmd3pU
3zXQ0OC8OmJp7ntIshcNtzhbgF7tu1ga8VNQ9K0G4YCw6LIQJ87WX95WRTtWuXgc/TVwn76/bC8U
p1DyZZ0kfhDxb4UJHe8yzQ6tyxbKvDyqEfKwKVTaHbg0NHZ9rt5rYd6JswWojFIBxpR40SWHVEWz
fSZ0LrU7W4BdnUjNWFj9MekcLd0NwpkZsZA4+d91R2lmFhnjMFq/uvKv2kwotMpW3Iqn20cVPGxQ
ny6bfLMlGUml5LalMXJPJpXUPErp758bnubC/773UEY1myNFlxt1zpoUc4SioriVB7YBbfNz69+P
PHWD/209SlwrFj3OepDybAlut/9+WcOzxRgqopKnBkPflmvd2LnNhR2eLcWJv5m6VF8cMbNZjRRj
XNrh2VocJjwABxliX35Skn3THC8biGnkv6zxUmmodPP5fql/jJFk+EN4ZnYvzYzZaixVDxrEFD0s
FZoKF9tGhp17Lpr+OxB9N/Fmi1I05M6DoDYepfC9GvyTb8W232yGFgaXZKwt7SkDqQU+0PYEJEFg
TD3pPpa2SB8UIbelAdtEHpl/HsWZocT/Parg9vHfYQyaIIMHT2+q1rDdZEKwwtqVDk1N4RYrow4D
uzHu+9a8KOZT/vbfH9hmAT8hiYejG/unIs9uyzNBf+GzzSt1+7bU/DzmNwFxHUrI5d1bP6zP9Hqp
8dl6riuerpppttWAzFDJgHB5CAT5zFf45xH5zZwwZ6saQrlSVqXcH+WSXAp8x6bwqEJrbD97d6uA
OkWkWvKkVm+OuoTIWQupFAycTvVWNVxxTZY3mRTcZKlAobK+igzxUKO5+XmSLAQzcxYbRl2qMBRi
CfsiugMKpYZzl7+llmfBoR+NIuawQtQBIpztU+NMNFv6XLPgoI6ZWzUR7QbSoc+KlYr8SfSHM+Px
LxPw3edS/juHYegMkNNpHgcWlPjxJhpssadgPQ9Xhjxu+1D5a4UvYmutw/Z3ajyq8lYDxaGlOgit
P3GnHlt1M+QvKqq0qoocKL3bXNadECy5FSugSJ814f7nrzd9pe86O4s3pRhWVtUlwzGnLiIK7ioE
WIlU21D3ziyOpa84iyE89zQFtk7DMVMzsPZ/h/qyGD+nB8EAyP1ATIejyNseF5PLrtaSMdv7RymL
vCEna9fxTiJQ3jjo5fbn0V4YC2MWKII476U+ZLSHjNI6O23PfMWldmcRQpG0ETCNRAAydF4WO9uE
K3hZl2fLu4gTU4KcMByx6KJgpXm5rNnZ2qbaQqh0OI7HEanjCQb6Zc3OlrbAm+9ARfVw7FJHu7m4
2dmStsKobqPC7Y/t4xi0v/O4+vi5vwuh6N8j95dzSk6VT13WPLS25S4U3nozWCNZ2/3c+NKsmK28
Bmmd5nf9cBRimzfD8rJD5gSM/Xq2ageOxllKs+BDSOCes+1e6O3cyal3AY5JGc0qVxp1jZdN33/F
6l8GuBOFIC9VJkTqnzQqx2Nw4Wea1qZf+JvYqc9WXakr/2fVuRXlgu2bxdas1XaRwTcZ98I4oBT3
7sSwpLBRW2mZuhpqa+2bn9TZ2XWWryP3QRAQxGZHy7xj4sLl2QfyY1S+6AWXaXStVYgyF8UfKPs9
Ash1Gn50pbDXpGFnujutua+7g27ucoq+Q7xSyDRSWEbRT6naw0Tg09dJDbFshG5HFbvlS1S+PJXi
60UTTJ/FhlozktJsu+GoGijjbbd0fm5XmtbVdyM7iw6GFQSwbMX+6KGr0Y0HjzLtSBI3SfcKplMM
/sTxp5A8FN2L1r57HH9+/rlLU3D68y+TxYdMC+OKmzZq3jTdqcPVZe3OwkcUdCKgHoGMw68WI4sL
d5N/cKAv3TUwdUJtOzX7V8sOTXvmeLRwJNBnYYMdTwILzld1wxedw1w83uv6B8xu+7LRmMUPoC4e
xll0O3OfqQIJ1DP5jGnZfTNp5opDHa8qXaYahadtqPCiy1+gaMN7LX1rk3OH8YUpMtcdUnikcAIn
CSi1Ww/XrPzMlF/YCOaqQ5CCVVuq07dMtrooUg1o2ap37nFpqdezhRoNZpPoEb3OEHBk+y7f//wp
lYWFqs0WqhvnaMoQ8PMtryRPuZOHgwcZwh0eRf8J8sh2VDtHbLVNnIWnQMLoR7qRLGETUE0UVsVO
88udpg6HlIdLxYsoHGgcMTPuJEFzBIFbCjip9LNBjB48ipLvpDCWOx6ARq904qg/MyOlf7m/7+bO
bOWrrUQNpsKtPql0Z/S6dZOr+Lxodlf8CV3JzsgveZ7C83Bi+6K5huS5GkEQRP2+hY2hNRDeOO1X
5Q2mFkjSUsdUm42gx7uIjb3U17I4IubxUKnBeka6BdLwSk+vesBmGbZBMObWlvTUq38UeWLlvRq5
QNV9S+F3cptFv8X62WjkdQXD3PfweRL0DXRUatfgxqkfeXDl+wKKFn1TZyfff4nx01aLayrBoQSg
D9P2qciaGO/amE7WGRUzFNZpuGyYT0qegC3FqKGxW/EtTmW7EvGwKkXulKUtDOqqNyrbpIrBS55G
7WRkMoRTY6thI5KaLhY+61F8cgfThpa+jkTtRjefTeUKANNqGDDSAoFndFuKOGF8iycz1O1eF9YY
tK2y5C+UyLUfvit1dKrgaitFdSbmLi2oWcwdKXwLiulaalZXYXnA0kHozygdv09wSnNAEOLaAr8s
Ak2L/5sX/Sm82k5rCYx8uGmZ74NeUN0cnIkMC+H4n2TsS5R3cbAaOpjVx8g9adVjGV2rOtCA9swv
s9T8LBqbEn5iONkR7QHylQJVkMN7ZQW2Tv3Vz0FiIS7PhaFV04pRM8V7MT2qabKyzL1bHRCf6dGZ
32EhvM0loSBNcXKqCW8cdJVmA375554vtTs74ElxECtRTruRtun9DR5Ll7U7C8edQsERuBESG9G+
F21PO3PgX/iW/0uymFOTn5becCQd5Rhlivg0Ad5zashCnPmYC3N/DncqhaZVzemxqiue4+JdFW6w
wQLxT9ErCQRxmOSa58Ly0vDPlnAGN11IQy74fZ3acmNukencXfYF5P+e9JqhyFIV8P4RjrcXHMNz
bzVLc312dpKiWBn86U0lqKtrKg33WUYVWyMxOvFBFNQzMUGZ+vnNfjWX8elZUEOpILoZCvZSqPyx
9zIKexRPE6BggISUW7/r4SSgRDaDnQKNQqxutbZbdVh44iW6qqFel9JKHAunE4JtOQHH8/ExL55S
td6OQbgy088IhJUZrYQAgAmQbd3c/Dz8SzmyuUaw13swISUrK61fY0A6BTTzEJyrlbTr1P+NQSab
hAxtvkZhc5e7t7F+Z5i/SyDPRVrYIXX24hg5clQcR7ISAuaqbbipqa2v/Dspek4wiDDOReCFrWSu
OuxBOpZWzXONGjld7bRbJbwshTXXHY6q62WFNkkBqByHCpSdCTDSNN++mR/KLMKgfDKpBichlOeP
mXll/gHONc0Em8LhXNp50d7NzpwBl0Zn+vMv+xPGJD6yd6aiGx9a8HSVv9WLs/KZhQU1FyC2ktBk
lskvAgZ5pZe/MHwKhr+xcpXHjzFmH83eVe7q2MMG86PyHjKI83H1IESbBBZH4Rt2q5e2VhQ4rV2T
2duZcfEAvGfnS+THDR8DkHzlmvewzZ79chNDitIrfZPImGVT9gM8JsmjLXsVNucAUQEBoKDuHFU+
+OFzYNylFMyCx87PieMXQt6/c/aXwaxxj4AiKjIhRPipAlKtywLev0DypWFsH4Kyg9VwTCw7GE5l
+/jzSl7q8Czg4dIGhHs6Znnl76ZvnLA8x7hdanl2MHFr6uL8Ygpx5gd8GaF7+7nHQOa/Xxxz/eFY
i34zYqdyLHksoaBy5ZX3UfeeSLdlSp5s8N49XgSwzbrTVuC+HUM9xPmz5L0D26YiIYR7osPWhkwN
K80b/nYD0TV8jcGhUTWATO1N6vB7jNdVsQ3x4lQFEDJQjuRaWwOaoxpYWvUehSU9poTCVVwe/fBK
TO6l/FpLjnl6LY7XsXash8+63OXqRhLe9OghGE9CVQWbuH6sRNTnojBcm5J3b4BKoOpUegH2zv0O
d7O3obv1otDRzPcaOx78mduXNC4C28VlcMwrXC7+GvW9WpewWQHbdysfzzlRRfGu2YUC1lKF5aTg
pl6LSOEejeExyE9y91h092PTOI13EtOHMb0q3L0o3ERYQCZXeXE7FA+hetSVwxiYjj96juEfQ+xk
rO42An83lk8RxcjKH3CCKwBAweBiEdo6ZvUnrru1qBq3Js4nA0VPvv7iAyGphDu6rjZ/fv7yS999
ln1vPaUrMpE1QGFJWN8EwmVRfC4JVRPdSrKedjuZYpTr8dxh4p9Y9ZsoPteEFhSDYMLW07AIhDAB
8NNYju/eeTBOfDx1JEeJXsOXN/hg45VgvAnahwvGazT3lvmiB59an9znZXynCTutjXa+8SCBItO4
nWYeBXaXCaP+lbB+3QFcERORQEKF4ebJSjOOondmqU4f5rvff/qQX4JWAbQhDKmMOY6xxlu74xfb
tn9S+kMrOj0nlMumxeyYGRRK1JRVTWjEa3BC6Z3ZhJem2+yMaeopCJl8UgpEVxSkx63zc3+X8s7/
3om/DEsU6+n/L7BpqU4tMeS1jF9+uwE+skqFyGmk+977UIyPYjjkwAJGuL9dNkEiN2W5MyZwC1g4
Q+FxEnaENP4uYSabaygvoLdEqpocNb0RqhtFp4JoXUPkASO/DuS/shXu0uRTMPN9k6Y3eQmMSDpE
vWC7Jk5VAci3/Kkqb2N3XTfXhner4YuobUBwXfilZluCBQAIAhLHpaK4j6QrWIOXNTyXvWISh9WC
xwwGRAa+MThzzF2YAXPVq6LpipBMxztRKPHAeYV8f9ncmsteB0igQiO4PJZ8CJ50gyH0GdHrwmlO
mh0cU9BoYlcNKD6Aj6UcQnz9se3bM+P8r3/frOi59tVPQc/7mkoyAyPy0jeOmDsEQJOg+NX1xlM+
TR4w3bSv7Amvl0QxB24RrkkR3tS5zNYsvBtp8GkJ4mWxW5qFmBHpekKRw3BM9PqP8uIr6p+fV+nS
t59FFa9zMR+VuhHlOj52jnzuMrLU7iyqeKYc5EpJuw0XMgBXn5d1d3aOCwSeq7DlHo+y/lKKhwtF
ydI/ZdGXWJUpiV4IGd1N9FVvbpqzbx/Tmv9mJs1Vs60YNrnf0OHaRVZhjCtLfzInpGF6FRnQaNu/
6cDVuAY4LdiQRklk2qFK5Wh/D8fZD2ED4tLha/It3quQBF/zoX3oKKOsY9dhl3ETKvqkbW9KK7HO
dhWit/Z1lG/G7OQV2zjeNZiTteSb6tuueoXDceY6tfB956rdUI5FpcgZMPVdyQ8wei/6vnOZbjX0
4RiMDJcQ3XrtVqzOrJ+F+9lcpOu3SijVksI7vnrbaaCCoowMH8ZHwWTWUvuXraa5ZtfrcOGmGI+w
JKdOa9Sbyni8bGCm7/B1glajJkIrYj31O3wkjAtfueaqXSFzvTEzaVcSr5rX7ly9w9J4z5Z/ryiQ
xYwWdXv5qFPbm2a8kT4BW8+qh8sGZBYJlEzOwZo2ZLfr5LqpuN02Z45zC3uLONu+NayKoOvSd115
g8C0kpWr0rTObC3frxtxrthVtFQ1q6nxEfjisKnEM+1+32n8cP87P+Rc9eoi4AyqhW+69TfmOaU0
/PUlYy1a01f+MvkCN9P6TmaSFFRju7Z6rtNLgzHbxQ2Rc7ORoXqoN2q/S/PtZd2dxuhLdzEWiUW9
obuG+8uTrlTvzFvNUndna3AUytLCy5SYF5NKhud9YX9ne7A59uQyAeQfBcmRob3GZ8SkS/2dLcLB
oLATlyPeTLbuqX26bHBn6y5otFIcdRptrzDWvXCCzZYceGZrjCEPTz0lcflzT82F338upnUrwKS5
1PfHTsNiOTJRmCT6b4zG7EzFKSqpIJ8eax3XpVixIyA0QcLrZ+rxinjKgSFBJ8y2GTeM8E5ArJam
10X6nOSvsertutTD7HjE0Kf7QCy3LoBEGDHoBbextboa7ViRD9VE6AqezOAUUnECsrC9UWRSKLeZ
3G6bHOuB8iXGtD1ReGAJ31CI2Kk4KvvI15C/6rFki5TG2L1orAQv38O33bdZdfD9CXU35NdVfdPJ
6cGst7V73/ckVI7Y91SxvJUriN2gF5G6aqCIBQFX1uA0dtkxENaD3u3krAKkDSdTTcY9xpB7y0q3
qidtTeqW0856tAJdW2Ffqu8yJb7oOiCasyCFBW+PgxafGWvdp+H3z5956SvPghPoRFHxrYDnl413
Pex+bnSKQP/72CbO1cIqVmtgH/3haIyWo5J7G2te8iF7j+fqyqbuffcTZkFKq12l6Aok5Iqrb1Jw
LSLE9JhTSVA9xsPrz7/G0thMf/4lEgbI39Q+ZMDjfXF92WuAaM7CVSS5uhpNWjUK0p8K/vIu2tJF
cxavBBDPukq+8BiqeNQq9xMO9udxmAb1u8GeBS2o0yU0PV6Pa7iyvcpjDfJhLJ9/bn1plGfRCx2S
3EsN/U4B0fsPIMzONLzQ7bnEVzbGwfd6j9I4470QxjszblbAeZIzo7LQ77nMN8HRsksDZkcx3lbD
TX7uWcf6frSN2YoUhqyPBJdXS5wA7Rw1DclrO0Ltn7iYE4o448oBFhL3P4/+ggpPNGanCK/JRr2t
eH9V/O2YW06dvfdkBDSx33ZxBZITeytVX+dlQfKI7HFzilzn55+9NIKzRazoONBXAbEnuie1fGbf
+vf69c1sNaaf9mXVliFiGCsn+KSmd/SbdR1lq8bUblMyf24cOMVQ7lJVW2Moh0VqthZFgYzaPlfR
d6T4CeElnEhvtGB3mHuYz4l4O2aHyKOusn0OzWbvoZ53UTq5Uvu7a39F1UNU7cQR5HK76Q3TLq0/
gnEOgfcvR/HdrzOLF2GiDKmileNRkbiTHlSUrVmOryuoJrFJj+hd1Gg/RLeorJNKsivpLpDPzI2F
IDvXLYe+RmlmyKk48a+xb165476SX2Lr2GGkdNkUmIWWQTN1fAIyxBfP43100TVYnGuXyzKs4lgx
+2MMvj8x1u1w4Zqfy5czbwwMt6O7ZuRg25OrZ4ZhIVTNBcyFyEGzN0jIBfVVJb/qRgT86TJdoDhX
MFtA6vNU4YCca38a+WFIHn/+dkudnkWOKo/EsI5HChyHTWtKa7V5LTnX/dz4QmzQZ7GhwtFm0GSC
N+70XegE6pmjyVKn59EhGcq8lRhpv92SDFslyWZKZPzc6X8J1G8Wqz5brGUQlzUMQ656vbDCdMSp
sa1XxGcc1Vdj2tplgzUV7hZJIjuN+VfQX3NKT6LK3apte6eq51BjS6Mn/zcGhpgm1aHOXUs0X4Xs
ObksbSDOVcOBGEgYFvP7yflzZd4qzZmvLfOv77e9OadU7VCNYYjH0tLaVd3YcvZb76488dWsPjrU
hYmy89rbKLew4PrV+h6ykQMqKJigpd1EBgBfLEauzLyHVfbSGS+mfuikV3aClZgIW1PKnAqr8xrc
miWeJGjvyl7h/9KcUhdFvWY3SrkdswYX7E2e6Tv4rrsKGFrtHyz+ivX7XnUPuZUfpfLDsNpVkEe2
rkgrt4e1on5mWrWXjUehNG+wpoEdfkOKfW1q5rYX860cQIHIAqfNhvuxlx3cw2v31GFf15u64+I+
Lgr4J+HGZXC10nPqv3EHVlIcBAosEKo1T854pxZOGd4nJCaSMbchw9ut193jnrzRhOc0/8wNiQdt
/ht8eMvADTNey+5D6h3S2j36rrnuFcysrxA222nhgGtdGcJ1lh2wNoTjrNh1+3cQrmQ/sDMJ6yJv
U+LsoWM9nGXZunA/xe5X15sr1UDzKYV/c4ZIbxvba7q1IN5YyU7Ec6TEvCCS8IIeyh78PmzPQdzj
7rQdRJCGwmeX9KeB00yR/i3EQ1RXO8V87yblbQBS2d9ovKWF8kuSH63uMxD3VfAsZ6EtJjmJRt8Z
hBuMZLdVqD1X7n2Ehr8sk3stofiXjRF/MK6UG3gIGAvrjtb87bLcSeucmkUsAIDTh80qUG4KfN0F
tvtVN2wkz9rEmE1pRmkr7PKYBNm1hTXR8BGF12oubWVTweTZsKU+d0xY/qrxQNaMjNGq6s2tO9R2
g4+AxTudLB/LEg/v6BNLpBt1BJ9FNWen3IwQEIHj47iBBNr6Ffdb9MdOV+rb0ZdWRpOsOaCiZ6pE
p7DW6jpUHzT5VFmPXv/YhldtfGoHHG8evXr6z5ow4SRh60OWfMqjG/6e8vf2EVPS9VhseDktrbUd
+U5I3jzpanLn20ouVzL37La9aVFS+bzf6TdJeSzk13oo0IVxwEn/mvJbFX0o1TtGMK37NrhvUvM3
5p8ZEjx0yNMGzuCxcB2Ha7wb3PHdlXehhk44sb321Me3eYxd+J5rqi0woJLlUruM0MVxu+skuS6D
dSfeW4G40qlkKYQbFy1F6Odrcbglj7PxhGJXmJ5TJa8tXnWNSaUUp/byPcHTrimv3XgAVNhvRDnd
1AXiCopefMHa4dq+S9RbtFZ2Ldxo7XWn13Zdr7uEkurkl6k9YgfhGFU8uZE89qDLAG3bUPKuuX+s
a+k28ehwdShHwU6ilzHbazUuMt6xwa1D9wpM4w5l2uK3kdlCZK16oo4guStrepgtNjKByKDWLzRW
lRohyWbIOxwZmsoiNYLAZOxtE0uywtwq+IBgrbzy4+baCk6aemuIp8REl+0gSOdNDHMB2Am/jPJO
kvsrT5Xv+xgVioJxYvQcklfFChLzUswpI9R7D9jP7axScMBHrAGkpgLvwwic4uY+yf+UfXTSTe0Q
xvjtKeFWUe5dM1lBasfAGUgIDySTO5CO1Z2caGyGjWN1jxY+gnmlro3iTS8jKlvRn2PEVXv9U0wy
pclKJ5Qe4PKCzseX3HpqKlR8rD3TUx3L723DvIkYASv5FWDt4xUGRlIA8wFLCpA+GoqZFe1KR+mf
lU+qhLK0CnZ9vNeoOzdah3oDpIKRUyrPlv6Au06DZ5AMetKj3hELYVtW8g3S+nVevXsteZe0esUI
5LeEJtWwhOu+YhNIR/yxdcPGZAkP0mYXirHtKfUeF3SnjahBEHNsgWosBouViEiiiTUnNyd2U7RR
q8ehSFdW4276oXFKPCZwJtqEwx7Pz2Me47+1qQVSxPo27R/GlrLUcJ02x7h67dTbpsAOiAL+OyF9
IYUq5AeNiwT/C+y1V4rwnvp3HTOocC3SIhMyNlmFSOoj5VZixsjNg5fxJi97G73FP2JtZrdhR6Lq
OQweVBaLn9Y81R9c2TryOGanFvZw0Xuf5QeCtUXNmYD/T6aKSNukdS7et5iWhux8rfKkGPdjhVw4
duKOyrPiJXOp9bQiftK+864zfNvUQiWt5q8NuX8MlPe0PEgC6Vo/dxKBbBzlZai0INAK3XuV/9Hk
vVJxmcr3mXaXex8SJn4WKqe+24XFro5/S/UhpEuZd0AstdfbmpvWsdXkyTSyG/DEarDCeUZBhMmp
Y6nYl+cb0UB7FXz0FNlZ3Z2G40T1YBWvpblJetxzDo0c7Ov6npMmWyhOrB+jijdOGa5lAUPNkVn0
pqe/KnIUvlSSpDMOLSEW6+5VEe7lkKrq6zSVoCpkXGrKnZcNOCVt4uEmw4eoSIlevlNJJ3xttyk0
2KIasaYPV5LnrQPtRDHgPvZuRjLYcbXrhE8dhiGiHTFj9UskPkubNCEZBw1Cn0eBX5oOdp5Yqyne
jFllu1X92LDJV3dJtBm8W1Vx+ugKUz20L1tR2bIZox2zoyBfBbEjSr9EcdfLR019GptbSX2W4pMS
NzyP3RUCAi4KmBscgOTb1jQ3Em9QcDBCtsPOf6k9p0x3PCUBdbgP2ieBva80IanXOfzjsSR5y8+g
9MNKvVvPoxogFI5l/ctrcb4q1VWHdZmMg0OIsCwT163FgazdYQV5bcb4w+AqrGJLgBnprVy6MRP6
Jk54h+DUkuCMDl7Y9uo94fnGyI8N0SnLsa/wPBuDyq3QabZsdBy1wKqm7VqmNL7JHyzB20TtddhV
WysVIOQ1WJttqCM7+ZycfZw9MBJcBf5fcbiO5GOSfYKKFKRT7B/q5sHFplEr3urRXXvVKSiIwf11
HjyPAUjcsXRMZV2TtlaDtyp5CTFIxU3NwFyC+hoTw7bMY3tvwo0BqyXrRAL43zLcUaiE6UbAJDJw
jQCMQgToXyzcvI3dWN8UWuYUgbaNm2NmJTdS3t1EHjotwEC9EFwVMMVqKkaEgP1F7w0yDp9ULm/7
rLrPi8LGCdIJxnjrt/lH3Re7vlkb/NIYddiZW1wlXQcZ947DIaHA3KC20eNfcpKtgiBwhlpwqqza
SPIj6p9V6mHFZF612m9Z2ifuNK7KqXLlVcsaquroWDMEOjf3QMAnq4UnvU3FfJNGHyP7W8LpZeSu
rJjk9pjECifsQvE3XaQ58vBbYIPToQE35c3g/co4TIsQKgx/NzLKaVHZvjbeNpq4TlV1WgCW3+y8
yrquKXRStD9GWW0iw1x7AlVhbrqvBxELOssumDdhnmEV9N6nuaPHeMmAgbjGKnLlavgF1sFGCvR1
W+3KsnCwHHxWhImFcYia60hvHkL9r66eMGeOkhMH0LqqtmXWrcfoiDugjdGrnYU7IDG23mB7MDbE
d4S+yXUsaY4a+qtE167VLHKqgrMhvkFJPqyqMdlmMRtbEW+rgnIwTWJpZLZMeK5VRq3BDVFTt632
p7Ng/Q08PLRG/qIYN0r/lA+vnBl2rdi9YwbBj1eOnhTZSH4JblilJB9DvhU9bR1yDxz1m741VpLM
cb5hMnIsz4v2FGD9W8l3KXY7ppazMGpb4EDV6D1lBh0Xgn4rGS9+omzGJr1qU201+D14p+KuhFb5
/3F2HsttY9G6fpczvqhCDoMzIQBmUiKpZE1Qsmwh57ABPP356FFflmVVadTVbTcEAdh7r/WvP0SN
cq8bHDmiX7R1ulO1gl7A8sNkF9deAMbnZMQ9D7Zb55iEmTrtaEk6EtVNY7ttTO61vKkbqkVCQduc
h0JUo5EuZ2vEVbq6JxWprgqS5dpDbBVuTtYOQghXwv3C5qLk+/BOMYo2Z4Z89lqr0v2A4bfGY56l
ee8U8Md040fGhtrozUKhKJrVjw6hnxlYC6fMN63YGCNB1ZCzR4cKHyMa1ch8LR/P6SxWBYvTLgdM
WPrFQCU/ptG9rYyHmQg0vjbZ7YpfplXeqfGuKd9aLfBNW+XwIthqatdWi84kOrYl9HF7V6USYZi9
j5MemBE6t3KFtfEi+BiC2Au6p9501nJdLLEv32nOlt8jU54jI1pFE2k1RKWOfoDt0KCtptz+nQxY
5TiFn1qjF4VedVVM73vRLctp2Vl3lsaNo+oj5n5Z9/2RBCXfFGdVnUhkYtOR7QVOfMsxVk9Nle/r
DkJkA4XVpnGsPNWMGI49drSIofkURqVbI++gckzCwLfD0o9nC7mq2Ax2/WHhDb4QHVub1beHqrrg
3kKO8qkv45+5Ht1P7DSoIMmRi+fYhb6Q5/gij/tCIb1dwQ5cYdeO27HY5BjLdFp5dOydAQUfgx0S
eQvo8CXsZHsdVOe2OYjQZHd8iZ2fGPORuYORZ3rNpIzpgOIOEQq7OJ7AWq8chQ1+Ojehq9TjUpFL
L220g8BjwFI0j7W1qubHArVkyMFriAs2in5lY1UelA/CGB9k/LuJGnJBnBA2Es+0IjFsUc0SAdrT
3pGEPwhrSVYERAG3F4FfR6RaJQ9KmHmW6rjTRD9BIymS2RUswTEo/H5+slpKglx3c9NcO4nCge5I
qwISZM5WmXZ47zfjvaNxuipK59VG8DQ3qZsb0XHWHU+VCflM7536w671BaFTi1YbvRl58gzXfBx1
t6NZIMXpqE8Ps3ZHiNNu7lRfrViPxs4JyEieMSrvVgFpQLinkbelu+TMrIrIIn5i2Fel/kHKnYtL
f13ed9rSKo6hssUTeuEoxMI+DdFpcEjv6/bsW7DZm/hAJrLb1z1M6KWJtb4pTw9SlLhBoLppmd2D
sVE/VAvGvCtzck5aEq2Dydl0aUjSrVgaoforpUI1h4gA7adpqIHKqBicHAhmXsSNtnRy8i+RxhYp
m4cprUgm3spQsdphoiEHYMC3DXNoAuqxoNfzcFHRSzDkXZqBtAvMo0an0VoMk8VDb83k09D2W7NG
ANlhIGo7v3rZl+MiMxtfdUrymio3ZbdTdYWo+OggGBkL2dMRM0pUOnmIyk71JJWggcl8He0PJ4t2
dUusbfyzI0GeaecdqAjmDcq2iDjhst462nrzQIj2Crod3cK9XZZ3VXRKxvO1MXVzimEyd91EHLKC
AbOlHkwxubbeUZ7N9EW70GyOVcAxML9hi+hahbZQCQyc7dcErF6wisCN4ONmESPyYSbtcVkUryVZ
gfoVyYnOXfOWANeYuk5llnl1+EH6BbhW6LastRaj+kl7GyFGqkDOpvNOKuvFHviCp5XR22uzp1Wp
tX2Ual5lEmhzlQA1fpQbq9zxG+7MEh+lZZJqbq2N6giS7yq8eqzEV6G9jgprYWaD60jx0gR60wed
Bp81QSxAZ6PRHq8bDxlU7Rq3IqN7DkwSjY2PmY2zQ02TBOExl4Z1SNGakUHQk1kJAu+qcfYxEvsH
NZ3wgdMVFlE4x4TeXRJ1bddHhtnIiLA2K37H9ZvTBrtY7lbX9DBVme7rKPet7EOaV0ZuLNVgk9na
aoxIcZ+blcxXm2jUn6OxNqge6I0VbfajaWbPk7VNbZFo3pZekofrPBvuC+e1UPpjCRplGNqCFGT2
TPk4c2sdyqGWKIbYesnnrWw9E4iJ69rvcroH1pjsi+Glvoh/Naq9d0CFUus4tc4ypaYqRIrK+1U1
3gh2FUywmrXoilWrL1tkXlJ6SKnkhvYlKTYlIIbe+8TJBnG36KDFiuhngZFyEpmLisXUxPpynj9G
CpaZ7nLEjFtr96ki/JrBS4KpkoFgD3wN2ra4y4X03GBs2afFMWGfrjPCE/JsE9UoWhzSCBPoaNWp
GEYvjbVFSV86j15Opw33ex8O9t6KtHVOCZeTdOmMr3nX7+TgropjlPh3ZWh7Ut17nfOmtzquWfEh
YSQoc7+hbPL0h02np3dE0lIZf+T24HbB4A811R9xkekweEMYk+sTAFc+BnOwdmyC3ohIJdUntrJd
3jxVReA6M7VVaex6G0mNDJLbXftI41BH09ZpXXQBbmPBTSdFUiKLOmjJDIen7qT6vhrZxJ1mYUbk
4pUjUJOC+EG4OVXBWOsgdhBRCVypBz7AWkH3ggiMyqkpf7d98WQR4G2oyV04kY5nsGuYjmfUgZdX
gr/ae1FSu5Eq9sLmQ8nTfTgdRzU7J/V434wFSns2sURa6goZvGUADoC2vxDrlK2qsV4tM13U8F90
PhdVpgyRYq7GvmE+dygLFUk51brzZODqAjrxiM7cxev9UM/OY1qIjd4qh04fDlMwrlqotDLItipt
8gzbfQDI619PdNIGlcK3xmSRDdKG41Cdmogek3IsHA7d9HM8252267ruhyqgoqh0oX0gSEEMgHRL
A0W7dIl6ILYGPpoCOGJE6r3c2FS/zcwBjyeDNcRrMTXvMkHLuTp7tYzoNNe3uSL5XWlIK5G/zoG+
M5h1TAbRJamvxmmIAgrxvxx6U/ljbCFF19OR+FqvGPYlJh3jD80aF2nwYIQvYeNs+yrd4W33I5rZ
uR2xaubJNRIWiPlsD8TdKB/18FyTz0EUnj9LhOh0gR+llZ+r4q5tsnFhmdGZpoTRhDcUNOrOS9TZ
WxEVb6OAumuWh6k2Nkra4CghS+kisTpGvcx3aYQEG1GawIMXfF+TL3TJteq9pIi91vCMp0s47W3p
bkx4Zes2ykm4DB8Tyy9NynynI6bAxqtCLU1PNxrCXGbZrZuTgYdbLxFerViGOwfHcx3PH5W+qpqK
KBUJ9K2lz3Cabino+yPnUW7OVlKepLr2nVTdFu0Efl0vW2x9Qg021HhxKFfb2tk2lUpvxhdmDw6G
QdXCjF9Fe8kBLgJH3cqdBbJZl4uuIVO4mUtP0o9JugltHXMinQ+gKdeqetLnYwQX3xaCkGu18bWs
JnByOBshMpaheLOv2ty0X0aOynC5X17/nbCYpcYMuOafHUOC679f1c5BOfszxaBQ7EWFTK2Li2vf
g1sSF857hRIxw1NSv/KxNzJ2LVq97ygY2jk6WWq/kIwILNX4GIMSdyGsaNrcJn8STYt5jyDXSxnr
pDuRA8I0lNKj1lza0lqNoiHXFXRvlJdhD/7k3IWx5slM3Hq5Jm62vxDl8lY56A+awu3zV+IqzfHD
aB6s4H3uOSYla9kZ1arWgYPx+hiqX1b1UFvb3Bk4c1u/EYcxKpZtH/taf2fa0tLir1fzb7pjfzCq
bd/2q9bRPcxe0VA4CwqAXdeTI3Wom2QVTq/FtImMXU5qa17sHfOpllu/Egrh4LIngRoksm/LqI0V
1Y1NYjajt5ZvvwLiVZhdqw51eAlgPKGlUBg5K9EqlpoXoj+fKmFkLEexAvo65/ZWqtapFfqi20zG
/CZTdjZjh9EUAshwE4h1UNfrXsLYs5CXUQxK1ffLQDGWMgth4mH30a8xLd7IvGSFZR7BxBy1v0gU
dsvRfoo1bCYdK73YieIqKWR6ieH3nKgHDGGWYapQW28HsePY2PCBr7pG3jQK+0B6DfpMOIKq9aw8
hESXmNx/zdOf4h6IMbC8ydbfum6AKRefnJDE6IEz2ihw0yoBkOa5WBeDnZPrq3vjfCIoSHEd4L5x
nPxCi/e4tpzIjNmLNt3b5ryOYnUTSPJaLmy6On0fxcVJYYrcde0qoCcYcn1Zp8NaH0geYWyhZIdQ
e0yn5zJ5d5L3RLyFHAEK3ibpvtPeSgHU3t2FxlGYp4GercArOASJBDCRSMFN5/ekfXam57T/GJFb
FdNRH9Zg+NAEZXsJgqpFhm+myBQOV1oIucpIMO8ZKCpNwRXuQ/Vkg8o48kbqtqM4pc0hrI56dlCi
Q6wc5Ol9VK9+3hc+Q2+o0mUvSSdMQQu2pllO3CxAWp+K6SVC2Nlax8G4y64n4EMdpWcCdGkBcj+r
SXvv9V9l+d4QCq9BbyT3NRj9MXD8MXbZiWwcXKKLSb1rAMIXER6foVcTjTxD+cIgkORXGjC0stpW
y47X9nJy7lPprulBj4qDFGjnWWv2BkdaSLypWGNLzuht1RrIhqn+53tDbIL8A5NSaEz7Xn5XpHCt
aSwocUgSwoyfxvixGV1V2QIVFLhGpeLqU9PuVGNVXQNYy2lL+5/Z1/e96y3tKMXHtrszdFThTHsZ
poWglzuRbove1n4ks7pCXbTLyld1dPZaf9bbES/mQsaNxnnry/7OIGnQc4Y3Q37qImVJp7UMnZjE
Q+KuSI3vfrLnn+bQWevXdGtbomM42dFz3kNs7x+l+Im43by72JWXVPZWj7Y2pflat35J4mL8KBKS
01u/nfRVKx+V/A4zCsYabruyB+imoR8GGPa02sOUK27GfiyCmu/2SFrvKU6PVhv5GKSvMjX4YUan
iB1BNjD4oUZkYEDjZ8eLwlo1G9qZ3NTd3r70UraRNPofmR9Ukcz0AE3Dl3tQSelShb/yMH936tKf
B2cva+HOVOe9WjF6blvNrS24vRiwZtThTmz7Btt3XC9Nho8kocSgAJeUllQvkqXoiNDp7N5vIviA
keapwyO5gPgEt8ycybF/VxuxhI+4UIE+MoAMI5e9TpEuY/UL+VXdgmVU/EmRPPaivNj9RZEl/980
jE/YD7ceYXoUtk0vYClkrScVzO+/8B777Lo3BNxkzEvOP65rt8vaOVTW95jxxg3jT45juTQmrpsw
yOzX8jfZGsYNQacgwkwlmBoj0gYzaV7RF8TKTwR+snFDzgnzWhu7XOJQ0sxNEr8O0uArpsIZy0RW
1VdjWrthpi5z57cdjJcsahcV+GvoNF6I5L34aabpF/fy2Tu5/vf3t3NchO3//o/y/1D5G1ly/R1r
g9GUl37zVd8QeYZUmHZa8krk/DgxymIA/r1v84aZY8+mM8R5jmJI8frEj78i0l3f6V+YR8YNkS7W
GjsNVPTNHDaFka80+0jbvgiy+QtS3ScG1fIfofJ/nnQsh500xJLAxRS4rnb7uVuFFTU2w/FB2ViJ
vBglMgg1bUPHuIsNw9fV52DKKEPvCofZysA+DDKiBOVRboa7Lv9CqfHZrd2aT2VDOstRCN0pB/Um
Lhat+hrvgbCq9mn/ixn0pu7XRfcI20c3DxUW6iYuFlJtYeOQEivPKIM5/ijtg/xBNb4n35VvDat4
HSVggoNNbe6BOZOU+q1PSL/ZLmo779tWhkHeMZqd1N/993zZZf1mvxBlU1rNzIX1ldQtyPD53v3e
7BaWSBVdckwsG1VX1mhDve9d92bpW42e1iJuuN1J9UJYvQYwyPcufbP8ScRTi5mkd5yLdnK2jMfv
7fT6zeqPiBMowmGadsr7/Fz++vfNap/wdP/k+v1nZSqxKlnGZLEd67CzoHkMxtWNFvhknGMG19ld
nGuUgMHJka4za4xBGuaLIttX+g9GEJK015NtTDVRJcRiqTrBtDbiOsKs5l/FgK2sGI/X6XwsO6tB
eZGDt6E+O6q8MqWHKBwgRG2V2cR+mMWUK+d//1rXU/UvO9qt+5WlJpGigvjvMnGZ8CoRzUAWQyt+
aFX9Flf8ilEwfu8TvXWqmlIjN7OaT8lK7uZmadlP//4drp/iX36HW1MprdD7QtFjdvtwXybXXuHf
1/1kt//zJfznjZt6X+G1ybMZpJKNmBRGKQBYskkA/8og9o/e4G/3frMbDImsybXBGkjUyJ2LU1Hu
Zf2hHF67zAFlDBggbwZt35Z7K3st2juO9bJ4riUJolu6AMUEus7csn7Ph1dHugTWc6z+IF7dnABs
SdQgCb29Ti0lbHZCoJ0yW5b1b405KUnYplpxnD/G6ZMRe2gEFjYjm8RZKdiHWXXkdtZB7VeWuJfB
EeWfcXIylHdn/gH67A7RnTLez+Y1i+0+b5yj1OzG5BiX0A7KmiHjawW+Y9bNfVhou0DA4AnPOEXZ
zUzGbnkZddmr8qch2NboHpxt2H+h+v5Ma6Hd7IQmorAu6fEkunpz0AxCfGJUg7fmNAL0m5AfHdcI
FRI3Sq+iE9YB350w+paBonzrstWOTikJWOa7sT6EwVp8JVH47CO/2SzVMtQjCf7Arv+wH6ovzvTP
NrVbL6splkp7qJHBFMOzQbwoVFDgMRffOD1E+dsCx/XNcgwVT5nMhSzPJEwzkQgtr2o3Ubqh2xfd
ysgmQEMeNlMNy1APYTm/yHF75+gFbAPzZBeRhzfmSgFcHmNzE87rPNTcKI/3E3hyqu1zslli7Stl
92fP6qZM6/RMFHOqUBNscSAQ33OhYWH+/1Xw0DLNbiIuGx+ZxsVfOaZcv8u/bAG3HlrXsIE0z/li
AoOx3C8ESWuz+eZZeBveGbeib2rcE3fxjAeDnyfLf++Nn930TXmkSDmK64rrRmHuOgNIB2QS8b3s
RPnWrUkmriOXe0zLlXemo9/rNtSbfaGV1KLNRjRY1kvwYP7893P45FO7zexMzbCVBmg6V2+SNvHa
b3Zc6s1yN0VbBuL6BOaX+fiV08cnB9ofVcB/DrS8tx1HD3JqOadeNQ58dDhIlgxNwu687z2Pm6Wn
J2woItPGXfnae8Xv7130ZuEluDHLsc3H1rzUlg+K863L3loV5U1sOXJJnQiLkTGX84U3wydP+daq
SDXCRhKqSgun9WsLAnAeVq7Vaist+8rb8LMfcbP6UhV3WBsmLr7yDCV+D+YpIajeSb9wLvqk1FWu
P/Y/30kvJ5EmKR375yT2YzgsnEzsbODMSb1HJPe9Mv3WwCjJdGGOKd7Pag7NfO104fJ77/W6Vv9z
+2qtD/3UKmjqn8IH6Xsf9p9q4z8XNfWSga3MiMBQgg2gPpr2f9/tJzupctOtmEGIeey1W4nTdQrJ
ifqqjAr/3xf/ZHv6Y2r6n7tWHSKFc1TEV7RWDJtJ++bTuFmR1ZQYIOM84rZdTle++Bctwidf3q0V
ERYGtYp/2EQkHKTgDuP6FM7cqZ4SP9DnL37IJ6vn1hdINVM77BJ+CLDoldfBfEGH9aW13ztobg2C
NIO8kLDF08Gs23hh6opXQjf81gu9NQkKDVtJe5sXagS4weH88EXV/MmHcusKZGPVmk8T96wanniX
ktW/b/ePwPkvxc1tkqfeCcNJHTHuZDRhE56ACZy0Mdwn+AtL4685HGA8oitq0WpMtSeNMhKujQnn
UlYXJuOsrITNdWeqNgRgZB51tEoqjaFnvhLzo15M10n/LrJVF7Lk1R1Uq6JHJ9d9ezJX5Qwqq60U
c/AAzFwdC42g+HlVR0ipDFXhdabJIs1hb2LYN87ZTpc7qJqXFmp3bDI/xw85t94Y0fsKXVYI1Gcy
comyYjVn40btGr/D388uPGk291k4bZyEP+5/GwxTu8dZCZcRyqQhv2/x8w/0s63CTMhVdN6PGNjB
LviiCjGs6/n6t+d8Uy8gwVcUalOB93yHhv0pGB8N+EYSBMrSvpQTzyd4FYm0Uh1tMzndskub7dSa
zDC2Vjcxlxfr3DoUAd778FN1vPdHh1F5tRjsX1dUIi23jYWYSC1XVwuSUfNTaAChvIUquAp1BDv8
6TTf1emvRH1D+oDC4aFgcFjo65nZ89gvRx0eyxxib+iJOvdieN6xeC/RfWFh5Optu8ggC1vjiA5o
rSvJMmW6MUNKyhjUG79IjTbFTut/DJmzym2xMiJAEhja089S/ZmQVDKKTQIvQ7nrsqXkwLthZlsr
blNtRvUDmN4VZv+YtsVdJXW7KWWoNDCpRPzfaqXbQCkL4JikGh6w4mlqYUoP9xOU+TDnSSRHi5kc
AjU4UrigxTgaS/25jWo4YPo6i3R3nKRz2cH5fFOUadHTbFZRuUzn9Gkk/zuLn8p59Mtmp5nLUmZW
j59jrzSexR+K/GkmClkY4iThzFDr/M9qPMCQlWRPgzDeT+qCZVCZR3ywFmO1Nqtu0bQnAjTcIu59
TX/P6r0xGV5iFq4mlOeirZEpwknnroZY+2kSREDU1Dp2yA0QQ7+UZ5Kt0aTkUXse6+rK/tKM9jwN
nWejpOhVyYO3sRrje3jTVl74GRb7lqS4Ih42Ayz80MpcYiXnitiJaN5ICKz0IwF7XgYd3TFSgjJs
V+EWDH50DZNlCKFiXQeMvqoHnh40GyVol4MwcTp1tgpSTycY0VTlfmR1655ZWxdHfgZZIW3GVW1+
dEOwjGNnXeCtqUbaexFCnUagFTKgtXPZN2PVK7LL1GhXixjXlLD2bbJjpv6KrfsJKQMgqQscAjXV
IT8vd22r33SR4U5X3eEcQCZ6yZzqZM94MjFBMRYSegRJOjhJd6gY/Najn+sv2pR7kXaV5hb9mkbo
Hrzszp7FXnHOSvR7DFFrKlASKpjtRumO+oMsxNZJVyBKzEWDlQHfgh+9GMMlUzrLMV0HDjq0IKfF
HfsgFBm6WAEJs/ZFNj/0NoKgGtqorC8K3phePDfjs8yXCDVqZEgQDIGbByVUqXzRhpLbTAigiX2Z
HWuhiWd8j9s4ctMRiUkOM3XOl0LbytAczC6CzsbUsoLtmyECeCtTDVnhpk60RWRp5CRi85ejbGz2
8TQucYHCetBP0kua2xAHfg+avSChRmm3UoHpAzjROPDCB9PV8AvS5LOBmwHCHQzwVeyzWuO1LfNl
xDTDTh7y6dzKEMxDx+VlwLHaqSiGnQK+vcN3DBjZpc9S3uBMpKHFUNeZsE+h4VwGawd9K4f2XMVb
gSd/NS7Nxjz0bNBW+yJlaAJTtKJx68kVZs0JpRWOW4xNYM9mUepn3ctosD57aDqYuQ/abxwbXVVG
gDXpXmW81bBbu/GpG4uVHFvMXk+pjW2mvYYcpHSpG5b9ppkmxLzptpzvFI4wJX5ue1jxyZtj6uuq
MqEbNmvHkkHnhkWJlDOD+CnJLDoEP3dmfipTPuPRWNjw+mVnPTmHwCKurbVwjC7doXu0FdibcOy9
Mo1+y0m2DaNLznydtXQ9EIUBAcp61kXBFln4cxc+B0y7OmjBuZMfzPDVDqHC88F18OcE+TCLCdJQ
xRKV7acEpkdBhE6ZzvdmLT/mcOKnHHnxWLAvJ85rLrEjRmParLLR9MxudBsD7Nloyh/NYG4GeQ8p
NUKqjncK0mEcSM1iqcW7bvipNIc4O6jyD1uMy6TkVB4ZSrZXy1yxU3WO/V9TV2/aSlulyRmuoT8F
xYEOwNV5bxjtN+nFqPBkRgbYOfBrO4ZHQb4mYfLQqIeh+VkzkQ+F2xG/YHb4GIaVP9kboxkXtfXY
2a9gS14SD15tPhn5h2ZehuQHuWGejpQkpOjoi58WOoaZ5B21tU5Ncl+1ONGHl6R5yuMlK2olAq5m
ZPEhTKd7QSZYLG1TYcGlYweGg4u3qsvEBSEerKY0adEE29u2kF2RQx7I28Tvk3NQdruhQKcBF8eE
5l3D3TSpTGimTMf5EUxnOS3g4UJgCaOHcL5wG54M6Ui2h5/aEOwb+STpjyJedWDCSKnGWGwyaWsF
YMLOIWWEVEFiv9oQ5ZP13pecOMPvEm1ePGXLvB/3nYXUzWH91i+Bo2zGiClrC7NT4mPNZBm9TLAw
GNJdI22leKQUFhRqZ6P/0kHPuBYhfytOblqcsov6tIoGMNEBZl+GPhz7pPoUqf26lWovZttCk7sW
2qqu5r2t/GjsX7BFF2pmelY5LKIZlSKSpQo+xJgYaJfvSJNZzAgIxIzUUvJrvd9BwIvHU1JlfoU5
u5ne9wXyzkTdtVfWXUUpx1Cs09GPW5WbFQ+pcuqwCJg74dml5svB5NHV/cqRazrpvIxDzCOA16cT
0eLLEsljvBEoquLuPoJHKyUIQeXHARNDC9lFEhyy6B3SqVENW2GeE3b0RBR+SNdl99YhSeFugXsH
1CBIvUDky5RAQYHIuN3iVaUs8jpGfL1sEKcL5rgN9BkWzty8zvUO1ylqBoS9VvksS5hEA7pdDVt7
aW/U4bljiU9w5sd26dQHxzg2jdfFJ7Wc13KymcrebdE9BSH8W6lca2roQuPiBN0G1SrINqpoXdOM
vJmFb1gwH5El2Do0ZqXydQ45ti+57hdqV7LfQY5EcqO96f1Z5OcIpRZ4ZXkFdeNTBaUMbwmncZZx
SqlmryQTRZcm7+PsOEuvbK5wF4WnUWNUw3lKmCiGSzk4zBwzTX2xZ9sL1ZU0LsTZag/1OC+C61RC
3oXzSS0eLOXeSBufWOCFzjg57g+99dKiYMw2IxuASWFpKM7iD4Mc5X3Ke5/jV1vdBSkC+fYSiCdZ
PkXhz6HZxclzgAo55lvI+f4041iFP50G1REXTh7KJr5mQ3MqszXZiNwZ/pBEEIT2fYReZbRg+BIZ
5vdI9ppcfhizU8kE2sKjH0qqb+fqxlGVpW0GZ+Kr/dTZEXpip82yqiCqq+q+K6NNQZ8QQKYuMxOO
Ea/HmQDW66eyfc2DSxs/KrmzRU6DdZ72EIz9iyRXu8zAlcN6n83xNJCSSUYBgWheQURYC1LTlw96
R7CHDOU/KrcBPEkt5gGgK46l8AIVym0RVA4y2+V0KvOAvJRxMQTHiZzLCk5Y/RYo50EtFw2SBcdC
6a8/Gli55jG6Ujnd69XjkK368SVJJ6/stxjmXSM1KfDgK+lsIYp2KFiKWnUin3fBIkMtjuKXkAMW
+5uSnHsOYpm37zyihCJjphNvTbDTmJ+q9wALFMa+CuW2mw+Gvo+HcWXbjodXRifvJnbaXH9N0ASM
zpNu/1YIvzPj0g+H8mzp4WOBrDnGkAO3kA7DdK8PIJFH7NUpnVqIC/aK/6hk2B9M0SpX3oNu8u2R
AxP+tNvoaz1aTaJG871TGPdlJl1i+5wmJdLhFIZZj/wbw4KhfbSldieXBATVUUd3aQbrmUK07NuX
CCtp0+lRK0Ur3UHyzzzFRK03dDAi884P4ee3ev1g9s4G9/mjQP9uTfA/My83MfBTkKgpjiuIU0qu
TaugaEAn35v3BjL5KDhe9SaCI8pedqPDFKtzmxBdLxL8fI6WSH9qqmVxLXsIoHOkcRlBjC3C0bOR
F1jtNpb3avk0AjVp2YSkYnbTgNoV1YNi2udqJlHj+j6daVUM63bYxJTSalZ/xHq2TgLNRZzt2g3S
Af0y0Wzn4DIS4qU5Cz2kEZg7bOIewrC5Hsdtm9h3lp4jQY0PmoadbAb9ru78KFwl2JPYbX4OFH3V
oRkJm/4Y6NoW576VHlwFRvZ51u2N1cu7NuNbZDeysSsWxg/JvJ6+bE7tOYQG3zSvQxMsrRwW8APZ
TNUU7KfCumSpWCs2/DzsYv4NZ3yGktyg2+h7eBAoi3cT8jvUw1HzBcL9B3P+2xF5A6gJZTCFrtbj
zu67RzayY4CZzWhSrWnYJ5AFNlEl2znUSPs3pgac1KaLBGs3S8pdOtobuZ2fIvsjccKjE3z8+7f9
GzJJMXLrA9zMTg3L3MS0LtMXKaXClcgrqvILDPEP0Hv7O1+vf8P001N7GOqMwVcla143y48CEx2V
SCrxEUuXsFcYX28UAR+32wrOw35Kjpl1rL8Mqf0Dyf/tDm5wdGy8S5Pvj98QtGFGh65OOaqJ2odv
tQ2EgzaBLMbybiRtIEYP3HJO5SonTLHvqh2E0BHvAVuVv4GIXx/IDe4eIZeKU8bHu0haKeJxjr9A
4ThZ/1KBXa98fcX/wYEts0DlwFm1Q6K+qEmiBbNCvbeGQHChxURCUewofgi8yNyC2XgRv9cZdu6K
J8/tpeQ0mSPdq5FycQ74OoLiEXZ/VtAknobqhxbqS8Psl/qsb6Nq8CPphw6PutTsO6d8EdXgTmHs
5/lTPVuuSNGMVZu23QfTU9HVHh5ADrpR5f+YO5PlyJEsy/5KSa4bUaqAAlC0VJZI02bOo5P0DYQj
5hmK6ev7mGd0ZwQrIryyVy2Si3Rh0IxmAFSfvnfvuf1Vm6arAvRGSzu2Ca8dfapZSVnPVrV3jj+u
aR4zYWhCQYAhcmfCdsXK3lXYZrJl5dfPADXyEM/XaT8grRFrtBKm8CkcMZNb/WPMIjnhy5mq4nje
XoVWd3L04jempqJ4yWIKxQw5K5iJvMc/GeuL3psOlkL3fuRZbHR+HogNVk+1YOprLuPq0M3hyqWR
ZnNan5xin4Kryiieqx7LuTyoOjsBJ4iTs5of0r5atyY++IGGR/XsO5smSQ5Zc1rTiCKQKIlelumz
rKKzGjtME6MyxusHx8R2du54HgB1rqD/M0g6X5bksk0SdmJ8T+yoo0x5Vop1NOGTHjH9RbtwG7kS
JpPPpcYgOj2nyr4oq0+nava5nte5OXrgT+v4PmmX52yk8PFw13lyw8FsVSfsNpjZuvJ+yC7s7AI5
JQikMN0G86tTyM0s0lu//wjiN2XH63oEXVj4tAdSTiTZSWuL1VTurfq29+v14tSfY1fue2vhZPPs
qzPk1phC+/PCcTZQPzjuqhXsoZPBK64XLNcjrpx2mLZjFd6WJj/HFvYjhzuK82fN+D3OK5JlnzLa
qOZoQgTj6S8pzRb/rJCX8XLRUzm2c/TgWo9z2p4F5Ycf4z11i/XkNJsZ9b0Zg0sVO6d95LwmDud0
5A2B+LAGB4cu4VOdC1muJo78McXdBIPL1NsACkVZqOvUFz+ZFvyhrvL4bB43m988m8IjnjusJ1r6
OHm8mPadV52P+V0WP4/1UzT10Iyi5wX0jcJcH2SwM3wLdFB/Yo2oJ2osVB2if10JWrcvpfVGfPlP
Fo4/2u+Of9qXrnIXphKKk+bMjr6H23DmHP7Xe4vzR0OY40t/ORPGKRZ2KAnjWTBf9p1cH6uMrgUX
1nyqMd2VLEQ97oekLUkGhnGGqbx35CbyrNUYA0RJPhe7uM1COp7hXVsU64K62KntdUXPJuXIY+lD
bwacOFDQEmqk2Nq3psIqzPId3gU5j01Zbb0epw1u0b/+VMd944/2ky/1QZOlA49/OFI9DvRJ76Yo
Xlsa0UyMH3D5mabjz/blL7UC3OfSBps0nvXZQ0GwstudBxh5//oj/Mkl/wokD5aSwyYV8Vkl9mlE
yOU0/+TL+bNX/rLd+5FMFL3s8WzqLsxwx27+kxf+k1tJf9nFvcCpxtJnNmAAYgzhAgsNbB7xzqVY
//WX8mNe+gcX9itr2/XLvMsWlwuLd6XOenI/PRqEpymQliR9iMVuLjV7RrIKlP6JPOFPLrP+smeX
ixT+fPxYbfzi+McKHxcj0IO//kh/9qUdr9JvVh2dxXGxGK5z5Aqy188mu8dyC3ZvfP/rN/gh1vmj
7+zL4pGGPdph16Ga8ebjrntI2uQyq9WrjBhLkPOYsEv28s0fJtoU+WURPumWo+Ux+w+LIVyptalB
pUXzPqvpTIjqNfCKQ4/DlHHlth3kJk3zs5JT0V//xX/Yp2JN0vbvv5OGk700iu+kL9Prwp13TRFt
gn482N68q7CkWbI+6ap8DbQewg8kjrL6FmAOkjS0o3Kv03GVet9lioqyck6ZNJ2EMXrUdFX5r1HK
fpTdNUdICS1NKSmeSLQVuINHOFBRB0oLVFoQZvtO9xsnfs7Cl8ytN3jj9vWcfavmaZ8hNc6Ta4dB
fklIsAm+h6FadcGuTMA+LNOrmtQtYZz0PZz/xxvly5o2Z0EcNeD4z2Re0dbJVxMQboLemOL+ql3/
97fpf0Yf1fU/boruP/+Df79V9dwmUdx/+ed/XiRvbdVVn/1/HH/t//5nv/+l/7x8GTC9V1//m9/9
Cq/86zuvX/qX3/0DT1nSzzfmo51v8aLn/Y+X5288/pf/3R/+28ePV7mf64+//+2tMmV/fDUAmuXf
fv3R4f3vf7OPGoZ//+3r//rDy5eC37urTB//2//6bJO3l//yax8vXf/3vzn6F/y6juNrT/DIq6Ns
a/w4/kR6vyjXowGkaYFIfsrDXVZtH//9b5Zt/yJt37YJmnS00O6xrOiOb8bPlPdLoP3A9YUQvmMf
X/H//IG/u0j/vGj/VpriukrK/uj3UT98L/98xF1PHf8CKbTtioBDx1fZBtNQF6CsjXbdY7y9BsoK
tdDOO5+y2u8NZbliDRjodfrnxJYtOJecZuI2DSO3qy8ddO3q3CvwUOKna6dq5cDut44Nini5VCo1
+mZsnCCCc8OUAyIpJ5DhvAQ32GwcUQftntSMdJe5KopO7bHGW3siSxMH68SjgXLnoSagYTeXpdOt
fAtE1Trqm7l7yaX0Rxs9vR1JDaXGim5K04FxcIMWuInosh4WbsCnjphUTNp1T5aGBPkrh7YZbJ6l
VEAZxrbI+ofRr0EhNrYKptWk5yW/Kqoib3eM8XR6J2zLzW5tzOTFawck5MaNSk/cuIw59alXNd20
dqbKLwlNnIphWww1iNd8aAd9b6DoQcJIBo1jMxjGMn8tIihM+14H46Kg2CDyOaReMgQXQ9W3Ng3W
xffnC0f7brqs+wIkEoeefBmjyy7zJFAfjyITlusydwtO7HiM9bvXhIXCKVkmi/fYlRyN18FSkPN5
wgcTsII86aZ4aLtJxeLZ6y0pL5vIcDR2vHqEnVA7qf7UpqPnKAHedx9z5ssKs5qTJXgUu2F0LHud
Cy1pFeWMbRwAEO2UoE/vvYVmdRpxOT5JQfDcdcL+Z23DSjIqAaGlFG1KGtJBBNZHOdpbpZrbiPTT
wmolGVlZrKMH5ENVwleR5KE5/labd1e5GSoHGGsZLE+EfvYAL6YpMVN48Pxoyr8v6Wicp2DxOnk0
0+cPOgUisnTJfcRMk2EMHkfgDVXGbNoahiehIdh5JusPNZydN+xr0DqLJsKVVUTRxMedpvw6jSrf
eeRcHJrnxs7Qz1Hd92xiTgJLp0sEUhVtamX02jewxegJ5kFxn08VqopUpdU2HZblJrT6estls2gC
xmISJ77lcqNCAELK7mZgOid5pEEESeo9NyFtjEPgJi2stCIYE3GZMb4T16MVoDJbRdqz2rXwkgSy
QVT3Ic1qB6xe+YZGKQT44E6Za0NqCBhpgv3KMCJX/Vw4uyrIhy3PS/jMzyBd1sahQUu/6sgvyPOR
U2GVDdCjc7T1iSvy7tbCXs841pFCMWeLEvoPd4QEKAtf/dwNr3MRBOO7Vl1A84qL6HJUzEdwSnNd
2Z+tEFlFWq8B6+ONDcZlZi7GnCyTw2p+1XZ11e8Xi/YhyFZGt7B1Q+SsbZPRn5y7dKVMR8dIkBE8
rZQ/AFYws1U906hs2Jwzh78pNiwEQIWs5VT6XoLRPuALPBm1hRQjyDK998vF9beB8q2NqoqGMb3f
V8Em0hVcxcDkDahxKz3POAlXoAS6DKMDKKpl38sK/VoUVrCJRE3QIOjFCthuYUZElG0AjMNph+tq
Lqx8TcCUB1KxVvAec8K3noxdLB9hpbwz6SXLajDJ+F7ZethEFZOlItZPS+jOt2HnKueQ8KFpOMSh
tR3tLsOKbXmbUCw0FCYoRaf8IRY8RV9UB2jJBO1Vw7hJvIS/rCAE+XkK6DKSKmQlb1EI8aZUQ3TV
85o0tSHd5rMz37qlzne18JjPhYYoQDsv7qO0GG+6MiNCCJz2pyc8GjJhAl2YFJD6uV6CCoTHsYst
eml/DrYEONsS43lizdrHrZj446bQPbgCZ1ko78oh+hS94z/5ue1RZRjVE689QWntC0bfxmv9VZho
9xsDymnZLaFsTuIiZ8ZgVzYQgQFk93qww+YqDqwj8S3UYEzEEZpZwgn7MO3w0LdgtiA1DeWTKkVz
H40BvGaMcyEm7MLKDkZr9a7zIbhMOsX0B5Xj2int+SJvO/RT6FzkeV4RsTyYvIXuaI/pFTMf/4av
eTp4RZB972oj4ZdV2mwHzYei9S4U028saQnEFsfmiCtlva9tr30c2boZpzFhbHb+oNRtbh0PFtKP
n0rhDxdQhKydoEV5D4SnfW7FaLZSex5IEz+5rRX4DLBEYj/41ums4TzFTg28bWouR2YP4dXcWdm+
TWe5cuqCGOixJcGi91g+nbrfJ3Zvj3BuW6AVcylOnVG4Dy0YLwV68FQi08vigBZSPrr9N1nXirte
qAtfmauM3NT7elmW9SwHwL7tEq+n4zxkSEJmW4iYXNO3NyY3YCqX48bO2bx4TkJAZLbtWbcko2a0
V+CAiRCEtp1Z0XOQDC01tz9sGuFan/lii2kVNCnDy9qq1M0kqiY71GS3nMyKb2HVTUO0tUSanOeL
+YyS9CrwmaI2TfgcSvsaU2R3p5rG2qRJq3BNJTRXkvrSz/uLVgLRgImdWCdWVYjPMBuAebQxGJNO
QM1T8TfLQoPYc1iZ6Pgcgmhg8++604bIVGRzAwuLowS18NQegUnLGN5j/nG37GXvthMmcFB8sLd1
YXY0baqzeixhkrUpDc8ud+tDbUOXOmlqwdQu6a/KjixXShY0JlETnBcLYr2iiNxvFDWW972poE6+
T97MgFPkJam9pFvGJ3XeLOsgsaCsh5y4HhGCCIhQXgLS3tVVV6wHKzR1vfbBAP044WUN5htqjFu5
iNF/zgM5vMa68GqkYvG8T1JTkhTrQU6pOUZHJiHr2FjFR8YufqmN95hXVvoMsY31uWoWWFOCYTSE
8ebMqYEZkTYv14NIoKtMbswCY+CYlL5oLvLJylaul9RbP+h7IttB8oIC1U88Gta8QeWDoJVURiCx
cR5tKyrHb1OOG/qQ18dl28iISFsjE9NvfdQ3b1NsMWnC6l31V0qFzS5q6+bNnUp7U2FZXS1yzL8P
YQrosxeIQEMP3RqNYDvYph0MhXRW9Sas6ys7JcyBWTfjThVXEablfGauK1VxHvZAE6uIKRvRq+du
ODZgfeuyPJ9DJsVBOZc7ktIqzM7gsbYwjYZNmFnwwSmEc4AcHQvqiTfCy58WGxrk4IznTqhb+qtT
rU7aKBvfgzQr78osKZ915mZPMz6qpymM+9spcCswNv4P2vysHxm79fthyMrtZKp3SLJizzAcBncq
NAK1sriocI7grFzy92KkaWwyJfYxPvuTJqC5ahMie9UOIl67XmrWXdQlt8OomAnHltyGY1E82K5e
Tl3bhb/p1w95glIRXYvYVekyfMDvgaGa+x/IxLLdEOTdKnAZ79axj4oqG26pEzp20+Q48msCd+V1
jb62yzA+pIsfXbSBzz2rp4jNlrF/VnUfSe6mFmh/MCauUs1ty9V0TjvkyOvOmOKRlhGg5FLkQMDy
+HWkONzHs+aJ61CKP3Rume9UV5SXHJPV97Eq8/suLVB5cLBARWlNlr/rp5qK0y/n+EqNrTnJoWiB
avdJEVmVfeZCjxdBSSE20U8lw+CzTFxzIHSF8UBHst1m9Au7hRbtS/DcGS03G6qxASw5eoc6I4KE
zmtJ0WDh6m2dAm5OWWhY6k3Uhtap1ktar8JJgzHqQ/uhSOMs4Oas+3WlI4MVM7TVk2W37qfrzfkr
zYXxIgl6SsNFtd9nu7TXS9EBbmpT4YF+6sr6xbF1ccrQkG7EvCixiZywBk/fNsNNkftH9Ka3RKDR
u+vcHtXlUEztThLRvCnyor/1iZ6/7IXktiaVClBZXg3liQqTEeGnaeAnGmjMcEtEC0qx5SZ0Wr/0
1xPOygzkpX1shkN5ltPow6yyBvyocZGB+7XzfA07cTlXru8LcOcZgO1ytls+zSxtBymJw5mOm3W8
DIyf3U/LyIplzfGxCcWwgrGKdm4bS8z7psqwTA/4dBDuuKp7GGvBQWJMJ7maOzUf5W8yJvA6zuT0
aLoZcViJ1E1aWR5TUIt4P8els6F8ca+dcLB2TaS8N9cGXwievzLXmiX4oOYsPZ9QJr/6QLG6QyQi
299kVdWCKnM5JWWzx3qVJRX8qCCdmPOnOVlRbuUmDe7SZNgGvsmerVRTAILRJE8CX4RfUTMyIHPF
p9J9sfHCEFINC9wjIK3kdUhlsqn6dHiiH1JeGcXSJD0YPrbjFaxSfWxdGQBaV5rVXa3gHAQAsZ1j
9YoMaTVzDriyqj6Eo+fDOXbjCpSkdMRl4oBPDCo1vkjKyc3ceOptqCoyFcrUBZaapyHB8qyHB7CV
6lwrr7wvNXA4X0eU0kR0ASqe6r6+rWuCFhuCDs5m0YvvXhaRkZKG3kH0rVWfsPWE7wpRFpp2DL7a
accbQUYmAy/CDXq6ZG7EY+mikumFQo0P15WFHADfQNaIYw1o5ZdZk7jQFuRr6XbLbVF/d4URh1mF
2RtDfECs6MRP+64adzXB08gYSxfLsF7mtSvUYyyx47RIHu/m0Eo/vD6F1wVB9qypuCeN6MM3N/K6
k97tYsTJU3YrWRjZfBIzIvOaMlRoQc6dNnUvVVAHN0kowi0go27DOfnggts5z72CwTSKZli4fA8k
muRolVQRfu/7priw63Y5HUeTnCM6ZDO34my+dLmdLdvde125QbZ3o7KYfpYoCIAplJmfllHLS8/q
6vPEpCGDZYoXCJ5Btesqy053VuPYqNvyMGE8lSarOmt1jOajjvdq6XiVIOjUGrJZvm4j3WiEhaV+
tCIruvdZ1yDvKbWe085kgAjnkWreRBn121DMDqQtWLgJaVXEasxiDk+cMubUTGOECpsGF2q8JNwN
EMLI9QBsPhLSRo1Kw1t2T45X+g+1XAr3SAYFH14kcnwcmOMbLDQq3QU0b8bzeWmS9HWp/CAgpoCK
fwwKtMUKnATBIpz4uh2F83veDf46FN14PZTKHU+GRn8KnQ7PXZLDpJoWbdKrSrr0itCSchDvc1gn
Y3nU2nU+ymMLGmw62Ul5UmcjWGlPJldq8pjH9lFwPTUwZ5tkOk6N7Ei4SNybzF8JMo32GFgx5M0T
wv9VIZygWBMw4m0w17TlqeWqisZsE4znpSlFuqkWx6htQsF/qGLHJlTVrt/Qqrf7MKvScZPHFOi4
n2Eojn5orTMrFx+Ob6rrKfCLkcg4AjG2qTWiIR9EJ50DMuGEmUGpih3c63xN54YInVzaNB3SLoYv
VSZl+jS1/Gc8UW64nrSNrLhc5uEml3gBrJZ3y2w24GgMEcsNbo5Qa3Gmu9SdUV0nwUSHJgJ5VySZ
3syDYvjZFvV+mLp0q0yVHqZRNZitsuEpsorsOcwWfA/VUOTrBFLJhwmZXC1RKLdT6C7bwErjTZfm
3X3CFnq+uPN8MaXzMZDF7lxvBQmJEengg+VisM2R242CjS0LF1HsUOZAzRu0znkY+x2a6ZBGXya5
ISkGJgdh7RIv4rbNeQGqh37OscRFUFKzxAaonEzGBeDmO5Zz19ZdFV1bYW04uHEzjQW4uCxW3gdR
sUh7TVSkLvjYtgGy1+u2pvXuNUv1LdEsHRBds5iYBh1mU/jUg/dtBTcetOSdXQwx4vOag3sEN9DP
3OuO07g6EE6R9at0GDnJ9MEYEPVkD/MCVzDhXePe9c/dqdafY9ojnZ50F6IvFwD3ZuLEHa89HxiO
X3N0UOkDfigP8sucJt1BVTrV29hUob4IOdiGN27oIOUnDMiMh2VkpdwufXa0y0SF+15yWG7Wi06B
/Um2Z2KWkPQPK+lztGVKmipUhES6hXIT+j4/HyC1OzdxgSx2n8rBMhveu996ZMYyTDVDf6bGGP7/
CGzN3DYjeeg0+e0i3AmeHfdiYBaxnLVZNqu9m4UOLgSNogLam5Jm50wLDcaTxSwyvLU0V5v8LwFJ
XfNBox3Nv3k4REFXYIux+mJGbJHF8y7VvrC2WSzKY5gAiSLXaVIHBWA5JyQnZ+7sah/wEIfnOWp0
dTIPaTo9tLl0khdGMwaVaZsiUM18jonXwTLxvku/0Hf9H6wJuhHIM/EidchUInCNhzC2fbXKgqEm
wLFBbBfOXkZ0HCSXb6PGfLJ1SzGd09RKv4OHx82eyHlYdxTsW2sC3W/luX8bGEIq0lpNdxR/MT1W
30fezXg0ctBgJBUUXGPbl1Ha3SyGtlMdeMMqJO/iliZxAipZO0gujjUg2QQ+UOx2I5el2xser7Wo
dH+bJzhhudGe9IL/SoIGX8UiGvalDMRzZsX1gU6vR9AcYAvmRBhZcLzRFaHDss0V+WITTP4G69eE
Z2MztPqJu7DDapHzePR9iLgiozEfDNWGUiw/GWIwno3IbL4KO13FPS2uOI8f24UyZEhr/yRtLMir
vdVue7UUUN4jmPxTZ+39oWU/wMbTl31AWNS4I8bb2/S6KVa1u4zbsEAkLYPebOh7o9vtmnA1qEwt
64LBEaVzCwTd7QbipRJbZLRaModTvQo2usSH0jmx3rp8Z+ss6+QcrPx4cMQF2NwU/51/huk+QmpT
FRt19Lg1gIM77b5kflw2J1MwpCuYbB7GLlpBkQ7lbhBRdkBjB7Ziru37PvPqz1l7RBRwZmtPaMvn
1/lCeEbTICTQdWUupDHNsxKyX4mOtC2OAAJtC2/8fVSCY5VbOsCMU3UWJc30qcugOindjufeS7Jh
F9bSe42Byg/LlH/LB9wZQ215aw4j/psTpv6rKBJamnzPT35HSTLA6b6bEUqdyEkOl1JC1WiZCa3o
p5X0VgdaUcOACtCK2i33izpSRR+9KpjTXS8bNFptQxzMbAfRrWXwTnZe8qGy0jskzXzl0HA8yQb/
QZbkDMmj5Yc1WtAoHfB3T+GnQjV0kHGhXytXI8OqquvGLt7n2vHoNys0PIv7aDzccdLH0hqPVPRW
34Rng9/W134xvVD2o9/IB1oiPJcnlZtF14k+MvEl7dq175sbyrNXiNhs1mHgrJcpvc4Z1hAFm4xb
8KHl0wJiA6uZkv2mTurmGLw1ogJJp/x2qeYbaXBpWZMR8EZGYgNMhKUjL3F0hUKu5zyRK8qauzRG
KRk2ATr40BrJVIu7+mXIxO3SO7dzPz/MWbb3SlmBM6meiFAjTKjw9okU0R4Rxz5OnfG5lNNykZj5
NJyGZeM5Cn9YDF84lPCqhqmtLopST6dNyRdrx7M4BW7tIJiI4/LKSlM6Kao1p6nHESppGUgxwyEU
iY/c6novTDo6DH2759lzr3QWTStB5mtbL3m8aUbPYhJPfbZgTzXWxo1r9Cp+o6KWc5YhXySO5IGk
uHhX09Mw69RJ++YU8JQLclTEG45pMFdsKqqJlBVLnzohQQAZB6pHPggGvKG8cE0QngJ1K/d17z3k
cUSgQx+Upyl2zZPBjnBFYyVwO+DJfhwQ/O3gB/J8+aiNpiBNFKfnvCcKad1IxEiKi75x+/ibSCcK
zQiFbN3GGEinsAMnVGP0WHKA3RFyjQ1GP+tE2sy/u5AkQDOLdzWA7W+kbU5wAnLqU/nyClqYD0Tb
juylsL04Nt1OUHm1n1HO/1umhnl8mo/1tRonk+xAoNVIwIbRhf6/zMt9Y4wszvNjqdxXDLqcaiLT
IaLdnKT9nT835jyJG39vBJaMLeOAluqeBIdxU45YVzsnupowryBkI0lqTlP3zIL6/+5K/OhTlKAb
Ekn8oIzpzktiQCi9eYZsfF8UFz1XY5VL8RQMTnfWeRiAoiYhf6cMF2tfpDaPY8RW48gqj65maY3q
IktTmBExy/QDMnSCSlPpS0ULz2fuX9ndY6dKRW/aqVuzK/3Oby+IQqVLOdl+9pLk42vY2pzrysBH
K52Tazct4dqjDQeFydRnooyKC5aZ4t7tMDj4Aad8jkJ4ZIV2EM+UxVB88m+Dswon0/0ifYISq6W3
mrOZGJ63nmP3pnZjZIVMnBCCJkdjPrGfA6NIGigKP2diiEgq4uu4ddweF0JAFF/jkeKw2McH1bWz
x1jkgkQzDfbYcYjiynSKDa6kr2q1Y/5K44UO0/jKoubt5pm9jILPWnulF59yoCeGrx7cm9+M3X+d
av92iv17lY3ruZQAnEw8XymhpPK/qFVQeoyWUwI5ymzQshPV42z4lPP8r6XFaqmZj2tbSgZfHsZp
/yjI+Y3wJhzdMcM9kq5ap1TNaYFpdcLYgNrnJzKW3yPdNB/Dkw63h+tI4fre17jjUM8jgYAlVG3G
j8DUB7/HTVgE4fNQUX+tA75UtFJuEBPb4rnDTzSD8viN/VMU8OP9bRoStmP7iBQcDwHCbz/o2OiA
aiVINklpIVwNaWUqbhtm+UDmnXILGDyon2xX4NkWJpfXYqk5qauGk07DBhWfR0EtAmKqDJmeP672
v6Q0ua8K/vdVQvI70cl/T4yy+6iOYo7u60v9f6hGUWgF/1yMsnopXqv35HdClONv/EOHgvbkF4/7
1WVBCUhI0txwv+pQhP2L4yDi9I4qlUB4KFR+1aFI9QvTJH6m3EA7WnuI836VoUjxixKBQIfiSi/w
fJh4/4IK5Qdp6Z+3m4/+RClkMIHjCB+5zNcsa9vP0yWdhn6ftSklP5J3Rrwdco9icc9YMMbrcnSj
g0/xvu/JDoBCWOmbrk/13RSmnAbMmF83VmRvXOF2b4wArD1nBfwAfYcOMskxdFJRuDcDY29k1sP9
wlqyNa3Kf8LgsH8vH/3xUXheaDlouu2I9b8IGg07OkjouMNtPCTvTtvhzJVVdXBG7L1jPvabPJmz
TSVm98zhUz9Vbuht6IyjKnFwDUyzkJezE1eXmkBnioaGaWNXP8dpLzcJA+9d6yTJHkxmyQyrap/H
ToxvenIT2vxedQimeLoRhFj9xNfwZUn4xwdzbcll4hZybPeLwM60VSPSyG/3rZ8WBH9NxYuYs2lT
T7Laz9NcHUJbEMYRcp5Pxi5GBOFlp3UkvVPPwwNr0sjUP1km/+uX7SrN/aKk4yrhfOU351Ri9hTL
bo/UMoGKRdQntUt3MQajvV2ovuj7l/HuN8/VH+w2f/CmruvpwAl87n75VTDV28b0vsUItuBCPyd9
DWQ2WaScVpJD2HU2H8kCo0vb7F9/X4+DmItMS9LZRZv22zU5TCdkRwvv21Q47jN3qU5Hi0H91HJ3
CHyHiZX/ZGOVji2/7ATKlUIGjIYdP/C1lF92Aq/OFeqbHFh9OSFIyGiU6Qh0yJzE/bvpU+fNb0P5
PIa4l3vmlwQ12njAWxWfiwDp2LroOUw6clRmN5rOe7A0RJIqMeFMOkIStLu65hKvF2tJ9MOAbxbA
YzLdJVqwwfbdG9TH6ayMPWc9xm22dhd8DujPwnwL47d7NCSN9+PQHKY2n3cJKJH7UOllQ1E9fs9R
X+3gvPkvOQHobZ0lJ1mhIgq3zo6+9f4RtKGKwT23y1rfix5HEKIx7ZKx52soIUtdb4AxOKfobY//
diLG106l54SxXWJW5eBSo7Oekcnu5vDyE7Vx6oD4s7Yd+kPvxbO1z+EkfrfsDEuCRk1QnDAlb25L
WZQvMrYmYmTakKobtxZEUDAfyVUwoNVvzdRfBSbq763aoXjnRj4j/oXMk7QmiS3C/R4Wk71Ji9A/
ndMwPxPxYuZV4TkokpLes98rvxHbsMxbgllG8nVru96H1OwYcdon1Xi2h5SIuhbtR13cNHqOj75a
c5/bnT6rWqfal6mDWVd3PLlO3NK/NHZMxkOM65isAR/2Ad9CBzNlNZIYUZKTUX5w3q4vVEw2JAAW
JD2G6+8XOPRLVfZXXVKGHBq1Ine7r1J4DIuLs3rKpAsiIQ3fG07l96FVEPpWkFUGi2mGs4JRgjWS
6BWcouOmj/KUPA6Z3TPdJZQ26GjX2KEm3o10se+Sue85lrx1BjhmE7hHeGprXQ+e6HGxGE6GU4RB
0nevS5fhEFPe+dRWzXgSVcAwpvh1zjw8kc174FnxFn8TJ3AW3oWe4mawOrxt9PZuhQsOI3L7NzxM
ik/t67WxxzvHjRkz15pQL7YAuBVzVt5rDvZ3KT+6lk5HiGmrhwuKekLP6iTG6bkwMOQyxxghVQWL
Jw4ZLTYZJXmbhfONSm11GaZmuq6cHrR+ZnpEJRZ5oT4X43+zdybJsSNZlt1KzWoEF1X0mFpvRtLY
txMIm08o+k7RKNaVO6iN1bGIDKmKGGRKDEukJiHi/sP5SZoZVN+7957LZrWsmfSShs/ggg7BqxGZ
+JgMvt5aaqHGsidcobs8S9aeTU+PNy/WY7AI52vOIutgBdzgkt6abjvXiW4iyqM2QcM8PCSN2Ttd
Vvv7yJLZXRU3wc6WfXrr43sG4lP9oMxdHCCXyDZPiFtUeQqc7dHaMZ2Oa0w06aFrhMCIYcyfoCe5
qof8A4sDE3l1p2N9dPuakGqAx0O0t31rvdg4MDfsgYYNuz71hA+zPWVVqx/xda5d/tLvFmfzQZQc
SIeuQPqiNS9Sf8YiaW+HAbvCynMUcak56iizYMVxcIaAiFPFdoOVLZ6i9GSqS7UzZSFFU90xqjlH
GVqACQAkzY9+g+1rbns+Pf3oI3AuNKzZWfHWjhEVgz6fTYD9PmItGrNkEdeVLJMZnCmcxSTgIOzY
M1m4y9m05alXr0tTqUNV5/ODirFv2eAcV3yALgjHodgMbhVfZ2kYsQdySekPse9cS8ddXmeZYZVx
kRxnzICjh9njMPZ0K0+D9k56Ule27Zgc00uoVnToYtUEjHUeUYfvkWEqaCExtsuBRNaYzKe58p4r
ylnunMW6tq0OuoxrmdtJtPPJDaovPb5hqAoxarhXtJpfjI5unf7ShfXUl46z527g7xn4lm3gQjAp
OWzpcG5umwlJbmlr7wmeS7wF6myvAYSfw6DmFQgLtbNHWe4lp9a3QVu99R3gbeGlq3yM4xysUTkU
pl0zDVXZE2/cgEppzHhh5yUZC89Wn/NwSZh7ADTuGzyxJwp3HJgj3MLQXmtM7Rsz4NIUkZ890Acz
P4smBsjs1znVJFXEON9T/wXphOcaONwhVVhVKgqwQ0NZHrgqMPxOqba8lPVrGwv/Pmb5vXW8kvKm
yoaQFVpR9+B2Ith4OR4DNfKhHygWpXTsNNWmv5ajW+31AkppqWOzx+RwqvXyWprhKdIk0xxTnTRQ
KRKZJc3kZi5T0m9yoTuwyXYZO71thr107bOQ4OWwum2v6+mds4QBujXWMRo5O7WszA321nzrdKTu
o+Ym7rOXdFD3pQbktQ27Up3DvEoIyaNiqoFqpyySD1kvwA1Z8LVMy7kFQKSHNBVooggWr9LcTFxZ
PJazlBDH8rvIiwGub9o/hMIqH7iwPnd69kgv5/E+WRLv3l5oRpcB+6NRdyFKfTttqC2go85uIkqy
2nKvynlcBWEsWIOhm8T8cIHjpKc5t1+SsjpOl7Yx8w56jZUQyI/GIavOWn/jL3GCgEknFyL1VWLm
X3AA93lp3QxtAICLCmo0oDBce441fCHNJmuNLZk+QpnfLZfHkRm+JgyiRz+ie4M+ccrmpnVbhF+U
Dly2se10pCnZPym/9a543E5XmP+GLT0Irfcb03J6V/vt+FRymm4yDSlnkkl8jV6b8J2yemntKd+G
vXMvJst/y2YIE1bmM58oFDMcuuSdcyxWbR5inudfgXCi2MuQJmVPfGlOldUhxTK2VlZ0x8L7re6S
va+WTyyM2RUYsXXKHm1PfJ72yjAI79NiaHcJiuRaZbDo/KiWtG4GavrQA6jqJm4mspoBSPDuSbOz
ZU3/GdgjN5Jl+Wmm7rFawuQ+TIArBTYlguBstqOHbFxL3Cdh3d6UXedvxhLKXysLvkAOS6CjNe6w
JMEhWmJ422NuUyEqy4NqdED1q6s+RRHTXytmmtujkHbOyX9xZP7OL5foTOa/4HUbVpc7UhfG6D5l
YbMNNRmP1knfoK58Jtyu1n3ZeOskFQ+57z3bJSzBWOIA96Ge7IyYX/VF/ohtddtjDMML6Xf7FBlg
TOQuauBf4Lk4ISpeCXhiaGMry+eSVYScovaxxzNNMu6UhembENV9587TtkGJW7H0I75jknLnTNG7
bjUbSxXyO0iopfPJhzXmy/j1TvnBvAsoOuB7fg1Hc+Pa4QlVxd2zqw2u4yLxD3bpa6KQ5i7QOr+O
cocSTTb8H1kfPfZR375Rzo06Gbzjv3jN+gq3TNdH9zblgZ0PXq3w5Iv0VYO7wltjpXJpY53tjRr1
slsiNfERImDq5rCf2r7sNrWNQIcNR10Vse9vsSPNL3FbXBHTojrYy9gA0q47dpI3NhG0Qmooz030
M6B+YsXotnVifyFAQ1R0wM/GYWXvo2A+4mpdbrJOFpu8INq6qpDpT11Ba5Nv8tuacfxqNLN77wHr
izudUfSc0r5HUcuiA/eh4cU/DqnV7ilbwVY73aXxV5CnE1nQcZfjxd8kEjSbEjEm3ZAxwEN+OZCJ
NvdW14Dbwm+xERp34JyQOGdijoRFX5Wjj7ao8HdUuBF7s4ZWcmKbHe5l8+0WtvOUxFyIpqzM7vLR
HddNX9+RuVtzsEB0qtLPll/MJnH5FLYmoghqSbcVBqVD7dHQ44eSzy+iA44QukiqTmI+ML9zpMjw
veAkZdum9oU1I4L3IZvV0R/PixpCkFcd10J64qfmT1XdyWm5YWWS7jzL605DpkD8K7Z34zz717V/
Pde5v6diwnq0rZH9ak/vat5F22gmf4DhnkZHy0IcEOUo6ZyEQ4mDf/p0s56QdUfRLu9s60wanoWr
kUefkree+8qqmqrokRvFtCUmgt+ySx+qqKPPbmry+r2y+3Lf4G5bgUlACltqqEiZ7WNbT+RjHtBG
PDjoQ+0sX9g+rOdA7OwJ55PXi+8B5Fwwp8Wb7MqrFAX8kDp83HvuMJj7hp8uGo6B2QfVswzVIYm/
vMFs3JaqR05edyOkAdAzl5cLPcQPp8NyZ9xjm3OFs8j7Fg1PtIZgXL0aI7+BQnLlg2lBpcESwjxo
jc8G0V4uFOhhQd3yzHuyMh3uLvZcr603rvTCPYQ9BUVymSi+VXg4E6IbK7an1q7AXgPLZbKx/zt+
uM4ysIQ0yZe3NN1hOVLjuYf2NfHYS6bNSKQFiMDKvlDdiu+a3PY0esxIzuMUtS+LQ3VkeMro5aLT
O73F6WlnzWaYPwkB8Nm1bfrZ5gR3gXwEWc5tDUaGJK1RKzRVJI6YO6eXiBeenXQMylOeYQtcvIOO
yiPDLE7K5zbARKb8hKtveBenz2PeUQg+ukd/6B6cS41a2R2taNzL7IkPmb1py9elC+pjSg8yXQNn
3wUGZBfbsPnwZyEPVL01GfmnsbuADO/wYh+INHU/PT05r2NZ+WcyJkc3k9CSFvRcls+PFjF2Hn80
uUJAcI8B+CR60iIkUpz8COeNHlAIBtyVWOlzHgwRO6tljG8HlTe/KTiBITPxTRD1DD6d2GEpnJ9p
rtws4Jg3Isg2Yp6QiAaiNCvLxrdo2xCBcmM5114UB/cWj7bVKHwqjU1bM7/IurmeTKJInlTFBmO8
dVSxTuDFVJt48ctTOdYz1do+QrWaE3sT6LDZFjZ337mcMQGXmHEI/98L4U63lSvC26TNp02q+h9v
go4ZJ7wUzlJN+yxwkMeH537p/UNc2gwrnZXjLy+C90lc/F6jgT0RTnJ8KwrHOsjYih7L+a1FqXgX
tZqeWp+bQjxIdlBup+8bZwS+MSi9E5mfr60eVZFUGpjNICcK4klPXE2VBThoiG8dNXFJlIQEHzpq
qo9l3V/bjIb3fPS7jWNfqBKkkDASKn2caiuhGxfcnhOojwzLyyMBIthhIFLuy5CJfaXwen16sQlJ
vY20HjJ6TYb2Osv+xsm88nzNzkyne8u0FvpklFDR7k1o4nZTTccyBgElxOCfbMvAa/Jzw5EBkqkP
pgSX5kind9zflJc6xM6R3V2w+IYOTMJf0nZ4YoQiOyepC0crtvODhMpBjZ+8uEybA63mzT2YLYUf
YoRDgdlbo26l8/iJx9Xbk0phuvEzjwG5rfIjpga5y/v2Q865u6rJBF3FjkmuHayC29Rrhj+UyEff
doPHfzIjpqqWTgl3rWTlXrdhkgNMGasBJ7mhGyWR2fPs2gB5qNTmKmDXkmRwLStOUOzcdxnwwxWj
S/MKkE1cWghnTJydKs6ObZV3qe2Xn1FVLRtBgG+1OJZ7l+YC2GPNZc8rgyA+5xWupx1pvJTTOJ56
gGsUDVYw1oI+gs3b1XMEs6IZBe0uXpxvap7Nm5SE384eQJENcRxuijL9Cjqqa3k/jufMsV8DTL2f
JXP+KnRy948QZTOvfFWMZ1a5sVgP1lgduXXI8bIDnTj3Co/njXDLz4LFUp/i8whGPawaJ8cbK/h1
fNgl9npkPYmvY2FMoO35saunN6+8dER41Vo5FWbxcOgGLNAYm1Z1M7+mYZUQV8ycnTXYT0oZZ1eD
Tn6NHX0q2Etu+fW/JE5CTGf2V0HswqKIx+GqFPhBiobpnfu6dxyIgWHUGOEEBheKBAjk/oBN6t6f
UcVZccj7JetfBnSrMzdac9/JKBvA1eQPI/Pfbgx4VZbMifZtpIIbiM5XeUU4e7wwNi/j+MbDbH3L
m9RslZ8CqlPWktxF+LnPkvNZGMxFjXK9L15FEJ5B/sEEruQacg42i1kGOaY9fPmySwAKt9xQ2XTi
v5aTasnNKlDIo8lvFDWqcNuG6q4bC+uBBlT3lXOgfZwqG4Jgggt5Y1Cnk/1ILfKFSk3GYUUuQ/2Y
SPQhJgAsmE0U5bfM7vmaIcf9M09ienQ7pz8l2CtwFFoBPG1c5W7ahgfL6sS1sML4YZri4FrmubOj
k5BOUMTKp5qnrAaADQkREAIomAVmnsBEu6rCCyeF06Zo932fmWPmLnC9XU9jMmDVu0oyGqzTmJv+
CFnoZC0qf8nHRD//baM/mlE/twvx0UlB39OJImFPKBB7Wz2cvVlgL6hamnrYCaC+u/jGhDHjezzn
6ZXrmmXHvHSjw7J5pyoPS20zlum6GL14XWBRfQ3rooNpgMUMx0G5xU3VvPsBZjsG6gbiGaGYa2kV
pgNn3dU2aR29fMMtYB8f24NhEzKHYIND766dDUaZIa22uA7Y/ehY3rRpUl2pUPrsmzL3o49McTMq
Wu5E7+BPi5Jq+i7zLN7JUstnH6fCe26SkFhnCNRANvY1RN2eGHSsx3O0BOwTFvyZcrXYMZ4tvdT6
OdJ5uS+8FDy2zsS0LzGMcqMnKfTHshghuHwV3DxVczaDO30bUoeXZnGsI+EQPKjEIJtYfnNH6s7d
t5X1NaddkRB6cqhMro1zbo3sdolTJxSYw8DaYv8IfmVezNtMklnatJmo78pS5jeN4SrMXSH/mjs+
ySlu+fuml/Zx6n37S7YiOeK2wXLu2stu9ip59ioOYRPNzbtV8o8Xawjqjh7ORofuJikb/azJeMIy
9W5pDC+eHdIJ16XQ5mJrEzWNyR5NtIWy02PcDtUeEge/JBZ59TH3I9xfcVXu0maiILUwEKQXRv3n
IfMKGIPY01FVBje5mRwCKV1puY9lz3G7R1FG+a5GXuXQLpa9l2K7iPqCsGU2BbgceC6shkCTYzRx
Ut+lUPaAQQdlsBNjFdzHBJhwLUAHek9ME27nzgk/g0jaeM8YGfYxxjoijeXo71zX9c5YiPWzO7Mh
3yRYf1eWq+VxUAZqOh6drXKlOfj4Tp4517nOO9FkVj6hnr93Uv1/1fu/YTDIC2bvv5C9/9d/6D//
4+d/HkdSYX/+bwrD3/7Dv6vflv2XC7sFu7qPmIWQdamv+7v8bYV/eYi0RP5917ddYTsIXP/Qv8Vf
/AEqrh9JDLl/U/r+U/92/3J8aUvQCYjpnuBL/zv6999EtP+jf4ci8JASbaRMTwYi4Dv8Z2mP2tcm
70W3Lo4Tm5BVsRmvhh13jL3ZsO97Tjb/XTmTJ/5F1+Ov/NtPFvAzu5EU/6pidmwA2T5y4o1KT09h
06D3Q0xuhuUJmz6LYcp1SnVEpkFWWA2ykdFTOCZF8rSoLIvtY2FjnUzpgeu9IU6omQlVZ/OQJhrL
vVEVvt1c28NofcNeKxf6aOfukU1BLL4SYWDDMBC2amuscEiupMFwuzE19tL1IFowcY4ovZCyxClu
CA31/XML056kpL+TkStAC3O9HHfjNF3G3fZvRneBX1uR+3MIyPHHt6x1M+epbEovenXF1C3npI7k
QeTuhtVTwowMwtofM1KdK830BRKycXlAdboKh+e60tOlA55oesSosO0wU/Jj9mEGodMOY7vgIhvm
AsaARQA4Yh2taZuvU49zB2LyVZ5Vg/yoCuKrKxZLLRenlKsfN/0U6S7T3OtefJtMPOu4xn6d0bWY
DaayfTO44Zttng5eiZDcdNHKyTo6qmoYEu7JLFNVfUL1uLjoSI9w/+1Kru3tXLjp+xJpAuns80lS
uex5Ya/3sj2qJR0bqhkMcp2SQANRZMQ7kd3O2S/oSNmxUTH+VFeFgItTMZOeaxeL1LCKBg3KXvXD
BZ/B2LCXkcG9nKbOpU2OCAJUHZJWd7x2Tk5KebSW+kNFqIW8lBDRDzgRPX2YbZvDEsOsosCboW55
wCAEMywnQ9axeVeS9WKFNggkhzS9uwkX2RaHDjgJBQGYwPu9ctmo7skVO++mT3Gdtbop/AvP3RmO
w0C3w3ZKEq+7z82cXvGhz8eXZI5fy9Tx0bIsF7wUgK/iZkgWbe1K+AKKToKqZElu/AwdWTrmJW01
bAsCoqmHY5yGXPIkLLQPlXD1NzvaLN8C9rA+nEx159i07u9g9cnyMriD9+H72B82hDxA+HDEzA9l
ErHW9rwoec8R5tpjG5UzURkbB/omj3uL2Lcn6b9IE0dzINkxr6rsuMtX0CQYUxgHWWOEQ/U6+7x9
VmUh2TXZzpTc+XPsvypTVPYuzSL7jSfcVOzcsBLk1Mmb/Bl95bx4hV+EGzvKjLjD4qPj6zZKA6IV
tV9yZekH4rtWOankmGeifdNNgzaQ01zuX3VLV8vNPIdAdy2sKxGh/fal9YpqeKkalMu9ZrlUbeAB
zACBIcKumRp9l4ObfTuXZZb7wHFCiFGB/0VqrRKsDmNVg+GrwT/KBK0jKh4TEjOsTo0Y9XpJW6/a
5loEzqphHrJPZTJ0xWHwJq/jHmGB8oglW6cz/7vzfdaRDyqQOtp74RzYGxpdab9E8LHfytAv3U1u
x3xfuWN+O9ATfEdi6mnRoDZi7+CG+lP5NT5TQZaZgJoXy2Cn0E70m890+1UunX1KpJufXbbh3sE0
mGNW/ZR3P5o8/6pc+qhlQeAP9blPHS/fcVNjfLMCnwHeZqc5rt1u0UThO/WWRMZl5+hAv4rUMMJm
6B0GYyhUWy++qCdeK9PsyhTI6Ddz1NTU/um6XpV92+9IUFsN/lLR38c8hZovJYcN/8+9EdHWLeds
byKruVYFu3WSi91c0q4Cw3pNypYIA875UXBzxs8NU0+IT2RIXO1Ce9dsFg2FpfFFAW+LMrrLU25e
ZCZj90N7dd9vgtQrDuHc23d8KGFLW1LBcffy3tlPQUfKfvFHkd30i3Spxcin4axy/BLZGHOTCsZr
Z1iy64Gg3ipZZjDxfjJlZ/ShyCr5KJTmYCXwur3QT7FHuxY5Y3xPuv1lXp+DjT2Z4YaMBCvDxcsN
MOkYA0zTNKyrpvBixohDUGXUe9fDPqyaiScVFM/1MLisFKehUGcom1Sfm6a8KYcW2Skr53TLLmW4
L4bY+63cJVZ7PMSwMuBrDMdWjw9R7LEsUGVVw0KfFjVtSDzwkBf0U7yntpddcSlkBxXZdjXx65tV
fIgKpKKNseSCQby1b4n4zrRLWD8klUDfWm3cvThWosY1PeE6PVd9gn2Bnk4bRSXGREuoqMJyjUt+
gD8/s2RxfItHE5kpr98D8a1G5OAwOLVTUT3kqEifKgqSfOu3M5CyVPb9b0pWyF07tVWpU1Sw+Dt2
+ZL81uWQjdt0drDFYitlaZY2PUWCnS96f6946nJvtwzphc7q7wDlycegwJqKkaHuMIA3QX6DKOlM
2zwOUwXrX1Fu7rf5bZ4U38KbnO++Uz2sUDu9tmwhrst2wfIv27gy22bQtJvwNke89ImJya0TeIPe
um3D0s0m5fsdya5/itkugZxZurVtrN2gnWXD5EoXFyFJCjBadMjwliwoX9HOm/XilKXCyj62ZEqT
UYQrE6QB64qY5crawzlzYPk47nx8Yc+tlvnlk97aZ0y+hh6uoshPCNDMB1YW7eZOIQ5IUo0ByNBV
h0fvpybw/jQuTJErMrTyXA5dxENSsuCtxU88wZi6nS4twNuURdh0gkjefIZpNj7Nlr+g9IO3aRnq
cHxv2HcBkOViuKBiQsPa20GCUZwfSVufoisjBbuoViAZrMD5gX0E+SnNJMdA4TjoEIMj7omxT8Sc
nRp1YEnyOtjKcbIqELaBBl3lC/3BMFzIDauJ7k+U+pd8eWrlEBXsuWYhY2j4JbMRxyTOsuQGBZ/A
eTn5gcueO6oeB0/QPZUUmlEGbhNxnIDzqkizYqUB7J5RnqPpbchH/dj683zMMGb6WvDkxuGRYomq
81ORUzB16FoxvbS0OKBxXjh0rKfoblt5BPU+eArEMB1ywXrRI/3cdQtkK6VdOjayIremLUmR/oT+
j4Wp5PuytxX9AeMu7LT+Q5DscgyX8UypxNzG/s5uEvfMA6S/WYCKBTfu1FG7VMiS9tpJds8eXtbo
OiJOSukGNL4C4qxNQXYHyurvpsR/a1K7Rep51N2fP/rms/l/wVv8Xw9ZOKS7+p/ZeC7/xX96i/2/
yLAxT/geRl7HDZhe/j5chYxd8NXIdeLvxcpuY9z/x2zl/CWw9WFGBmPnMnrx5f7hLf7LZwzCOyuY
yfjDQP47sxV+5X9yMAY2RlzHs32+ksdf40f/Mlwp4Afm4gd1ydIwXYmlTtZLHxp5KEr8KUgM9JWx
n7GN+7aEZjji6vPPprQB/5thNF8q7UdxxCDiY2/qcLFUTvMShCmdGr0/2+e+veQxCqLbLcDnjEqR
fM687MaRxuUvjHthNvk0td9jQkSTFL5kASMdLmffrZ6SG+TQaC0EYit37lSZe2FS0e99sdDB1sQy
pF1TkdYp74YYQE2OLTrKwQLpxik0HQ+svozHfjBQuFKvF5uUzcnNAY75RZahjAfZgKe6u4taSkt2
JXlJIiq53z6B2pjMU54SqKt4yI87yfXffmeQkvdyGlz/l8s5CIYxXTZkJ39wgj4GSf8r+mZBNckG
exO1lXyWuuI0pCeg8Y4ib6Tehz7u/9sqkjvNfi956HJhHLKcdfKJYK6z9zEbhHOzhBAGjoD1ZvXc
qbB/LRayfGtVewNIzT53rULhEuyD8kwgrUekjEnMo/VrAzNTsnGUlzPQaig3AVq19jRjXdY7+oPj
TX+bFB7dj8tvBMteSxGDUCDxd53dDd4WNEHjbBPpqc9gmbxqWkvlSP8L1w7MqDxhEgydNGjerDyZ
gl3XWGm5txu0dILe2EfCuwEWWwjCt5VO8xUEjffhZqVyNiO/0N0AuqO5ne2ZbRaEpcCjPTucdgqo
06YtwNUvafROcFY/JFmV/rZ9Ye01IH29DnXh0KNmemBuR7caBAFZH67FS2Emas9GKAn50Ml+FxIZ
tx8mt4CmFeTLTPlMoX/cKGitdYi6zr8uFwl+DtRXFe7aOOmaT6nxymzzzCnjTTQHfvLjli4yXZ63
MEFV6Yc1Re9GeuadAb8w13x1QyK5HIf6BuLF2P646QRYAmNn6+25sFpBix01lO19aE0dJD1+9d4b
h5Br7a3ebhVyDTCwre4I7e2lE4FWLQZsFqsJPzO8io4ryWvJGXrrNsFCEjpnit3lVSPYEqQsJFpa
nJrVwIFQXdeZCjgu2h7khgcn8trUvLdXl2Wwtfa1TYTUkG+jecaxAO0NIcc5J1fuZZiTAEstZ6YZ
KKij8jrAck4uESKbS+FHUITVvWSHaG7sNsy5t3HKtJgPqvSQ9IMZt6Lpwd4W9azw3rpsLp6TcK6h
cNlQ6wk1ttwLsVlAl7db8eWliYnPcYNbkzdejlcwbAI75qamSErzaza/Ui6Q15ICS9N5mpL8UVDe
Rp49DTAcDktfjoc05Y19VXVimB9aJowLAoLEgEDTWBBfgSVBMcRP7SXN2poCfWIpX7BipgqJR49y
hx8esolz1MWifiqeJsV2EBbvusrynkQMJSJg/9Mg6a57uiVv8xJO7xSFFAmQ0Dc0fVYJ2b65uy6Z
mXDai4QqklRpFDssWhmQLJNU69YPimqt7cYXNxH5C4csp/ijFgK010kuR3nHJGt7q8IaH4umbrtj
nbe4sfD92W5OtV4f8avN4lTWv1jnU/LKgc2AA7d5UIpMGsAs7sxDO62dfMjk3iyOI6+M7kS0n/ki
JNndOZhObl1Kn6VwWKRH1UsNqEwzp6zqOvBoouN989ipsQz3mVWM7zY7qObgatGp534s0eNc32G7
0Rdx/EX4j6T50Flc4BwcmS5gSyKV1BZYptsN0A/x0tCV98xHsCFVudiT2EE3SpfviGRzo1Zgbfoe
C25Fz5KXT5G1FUyH2XXttQlITBcwCA7BoHZvhc/PfBqnNnIoeud1o4ABNsNdoaRor6YGLhPPcA0f
lPOE65dPDIx4NRCS74jd+fVimPO3iVEOsidtUcU7fTtZ/eAEjV72dAQMt3YLFemtH0JOhs5OW7pq
pqEc39Tk+uU65fapCHV7vf2gEBD9NXN0Gm0zVi08CesmzvfMlMKibCHnJg/ZZjBXEg92QMiZ6+16
bGqU5VSQLeXdxjC5CS3TdxvFZBJiDsmVD++tQr/As023FEzK7k9SCUW/ExV788mN8gQ4N3BlMqvd
U4vr4VtMc7522FEUm2UaOPSaFDZ7HYrFOTR9A0dZKI+1Ez05813VL8wNnR7Yx/l41FfkN5YR6E4U
3/YL/lGiki0myybxDI6imMb3holpgUwr42UzcW/eEmlALbuczpeqTbRwbIayLw9dXFaGZgzZIyZ2
OFOHqUrPMwdEuunSvmUcz4S4bdw4mndpi1V0a2dLmBoAZGAXdlMW4w5IFtZrkU/RloUCzltJoiF8
d7M34dBykamKPa9S5F4h2oEZM14IldpkzY70nr/He2Rt8Jvxi6wDvOOIlRw/Q2PKwwJn06wroBP2
1l0ynGhVVPL8y21qBeye8ESx4PuwnX4POUCeogDsLKBHK8BIQaL9qs1lUNKRKiqzhvOgWDXVThuk
7/Fgm09dxvRURIx9DXn1aH4RjUxXXCgkPG/xEQ4cxyS4qTxCNyarSBfCMjpXjU3M/6rDZfMWBoNH
qtiK2vpnJOr/GftdGr4TAJh+Me6P5uA2C98w7uRa3gdxg9t8xIP6VZX+TM+XabXaVRRveEL8lBWZ
e+Nmh3gZ+4EGXwYt3Hj9dcvVbL6BQjz/RkEvP+qRq9i+iARWpSKC+3OCOOr7G5f/RO4UemsJzbht
+9u0sRx8WE58x55enptWYLW1JmfE5mci/8mOMYxd9Vlf/PZzbZkNEhXoiqlIsj+hDi5YiFSVt7TQ
hvZN5uZlc8zwwlrk9kvctUs8A48Dahv7mxD85PzWyAyxcSR9B3vHTpP4DlfdbB+DMeAfV5REArTB
ni8+jasXw/t8AK3pFF3EOT0vSdNt41Brdqod0zMWmS6IeIxmwWcaZuVH2AFh31Z8iCg8Qedn7gpg
aQGr0DMpqcAmSC9V+hwtdgvyrDWlx3lqpRGO3ggPMDChbJ9aVmNtWIWOgLrECB941Y6tdY9TjNUy
33uY0RUc5rJ+jBfPDa6ASafqwUrmYTg18IlGXPejtimDSHjKmU9Y6ESGA099sw0Kp6OxLM1aI0lp
hI7j+j7VljkEyCS/dhEjRPLu6BiKlRc500NapmxxoNBBlqSKTVeXzE93P5fhNrVkmcK21f2fqgiH
5ccvZnIOMU1M9a5kSV2/GMTrA2RWSJ6OB6l2Y02G2pdE/BJKd7fY+8nj0RDSQLhBhO5vIRCsWG59
OS2bLD3f5FBtQMBPMAMxl49BuddqxmCQwtqo4wW3WzSFn20AFF7XoeW9tCNA2et2iit9sHVWHi0/
YzfZxUB/PCspH4IwqNRxMV0IV9KjNKoqSypwmiGhg1qgvoROUDUHj26xYxSrETfx7GmxyvEQXoy5
5tToEOAOvKZ225uxvO7D3me9opOGjsSCjwuLRUCSuyXtvGVNhmmi+rcex2s/GOySXSgLlyDOmDKg
Mzbz/6buzLbbVrJs+yv1AzgDffNKAARJiRLV2Jb9giF36PseX38ndE5mipBKzJP5Urceqmqk0w4C
CAQi9l5rLguxZdiw98CAnspup8b6EQldgzMmFqa7kmCg7+Qu1p/kAEUrxAz+V0fEcCekhrUzkqCA
ONSE6AuFrMCLZMkqAu8UJaQjJj3VhCqvIPTBU10WYdF/SuMamq9am5EjieqVPtEZgpIQLv0C3++c
jm0blEhoOHjIDLHSt2jQ/cJplY6SUFb4fA67+R6nWRDAgxBr+bmL2ZwH2KdqCMaB2FM5rtrW9sHx
3ua4h5pn0YT/tCnHmVQ89qfFXR8LFfcIj0n3p1cZo/H7fPXFHfevxp7BcdOQTHk5y+q02/CFnjf2
OFHMap3wdOXsk5BVZIkbD6/ane+4EVexFi9D4M3DaQ8sXlTwO5wPAfohQNMKG/qgbfkmsLe3zdtw
x2mHEMwLFsR3Lgc+tyFpGuPo1ktT8ZX/PRy1ZpqzyqmV753+HW3g379dZ/++cn4tbQVYOE0rZ5zx
NXzFE/PxvTrnBPx1q179/OXyXv38QBF04ln559nQ+WnBinjq4guWyUu3aPU4OjQORuinDm896maC
pP+De8TnyqCHyY5TVV4Mm68uImrZDuhz6pi0gaSRcHhdqzPn4xu1Lpkwbc/GWHl9q06py6GqHcpt
B2WXeIoX7mov9j4e5Ty+5OVx0KsVZZXCkKKZ6xY0ktOwzA2OwyPGk2YSt3GQ7bEm3CHP+fzxUNLy
op2/iJiJ2N4gALDAEqxfxCSS9B6AjaN6k4vX8qDuNQ8+/NWla5KWatKbgWS2EqZpKhS3lr77q8fD
B7GU5TJ1INQ+Ktv6obtPDoJb1hudTfQmvIdXt02P+VP15cIVLs9kPTBKBNNgZ0C5be2hb9H/IX1n
4tmDKzm6Xdior3aGl7uhq50+HuztJDet12OtOBhdngtNlSBTyPuNP4BOwvz28QhvX1VGQB0qyTLK
CCqF57dRFzDSQ3h0iumbMlrfklT+gVX1wnImvXvPQFbLIpR4ZCGr0qAfxxC7uI7BxrJzxYEtdPCm
7qtt/u3y4vn2peKSFMIZKGrKEnKK80uaG7HUpZcpGOySA2mmnrqND6b78Y17+2hYljVT5jSrIDt6
mZ+v5h8aCo6YfeKkJEM3xn0bZg8fD/D2yaCFEpljkoL45c03wB+kqEA/CVJIxOdomUNeeWWjE0we
tVFQbj8ebRUwuSwSlrTMZ7AuMru8dYwZxo4pWa4H8bqTpTuM4jvdGUyvvDK8wgldQLbCybiw/q1C
Jf8aVWMNlBVTM6WlpP36LR7nkUKrljsELNuUAH5RhhRUD72dM9vTNaT0T/ChcQtN98pJ2n98ye/d
YFOXYcAqS01dXY2NXEJJi4ZJGZdgI2OQOZ0l19tEhqDz8Ugr3dFfl0nGFqV2+uk809VlWqVKpjOT
ZZ+MzuxImxifJvd3WTXQb8iJfVl69M6GhSe6lOWXhUrS1yCJAAFNo5JEClJLS58S30oMR219Skah
KfQ3KZ6yY23JuMdqnntAOpKrdL7sjRzWht3Hd+Cdt4XfwhwzZZn12lwtZM04JKGAmUCntRbaMob5
fFNPCRz/j8c55/n8daNNhe4Ir45uaMvvePVWBmaNXwDhbyEblJJnsWrtrlHmo2LBMVHGIf1JXhtu
RrI89Z8fD/3OIkeTRQYjpEiazmu0GrvQ5cEqE9JnHlS8VltpJ9hoPUObL5GD2v/Cwr3csfPP0Plo
y+x+daUwJaMy7ksAwviV6ko5gJH9HUDUJlX40u76nY/t+WCrx9eplRTSAX5ZHPB82OlWuClvBVs+
1e6yvIo7SdgM3+ML1/jOrOGOsnVhJeSMq65em0qhp0EB3WnnnzViizqM/v4ifjbA8t16dRMbzEWJ
aBYOBZpmizbhc6Am/qWXf/mEvnlSCjsGSTSgipirs0mj054Vs8LJEahwHg0FJ61JmgGO25P7MSfU
iWXE/nNh2fg+llSPJcE0x9+YNP0zK2f+918SmYXonz9odVvl3GxqzMuOJow9RgHUIUd01tm3cW6S
n02oC86kVKz8Ydb9B+Laf48X9f9bY3dZaT5QzxZN+/w/96v8suXv/CWcNeU/NF2VJX3BkXGEVXgm
/xDOGn+wlaZVqyxnXIP3/B+tXekP/oKhiAQ+LcyYZYH/q7Wr0RBmleW8zquDosD8O53d1cKmcQJa
zg3sc2jeixoc6fO3RAAXLKYTHvShQKy7MZGPuQhu6gO4WsTuVjYVThWm8k3N4u8Kgh46oG+FjZLF
xfcEMdjXV/fu9Oer8xpDx2J69krxi1gNNEBadCg4AijrLR5RYGkTVq3stpaGHdaEZEkeZ7HPp0C6
Qk78E18MAWN1jc7V1CfJG8eiuTLD3nC73heBMufSScNuRUlHUZ5kX6DDRtWd+g3Ily5PtxjIaO9E
WWYdWyKwto0+Uc2fxfsKEIkvN4FbpH13rSYxTOIFBFBwsDqggCYsQFEyc1PUUX1qulG4N8Iiv5Ez
A9BKV+LNl0rWstTS5d8K3B7CiDr/KtWS/Ehf3bCLLqUoTbFuoIFOJwbr5aCoPzI+3DaSj2/8EGUn
aOH0E79ybo8NacFloyo29Yl7FQz9iKvsc9rq1TZSAI4mEknMY3iTpmYLcxSMkJB81WPxZgjLT0Pf
GtsKsQEQiYioiZD6cVyijy6l8C7wKXoaIzfYaiTtuqa7tRFpUrpDUyP/QFjjKCC1YRRrzSdcsdRD
rLzZNwnh0Q0c4r010WSMRhV4dS6jCERKfGsNhfrDbPvI1coRBe0U/8gqE2/cZAriLbXf4W6QYoH7
p/hY+GVx+pXP1JyGTKRozQZVtttIg+1Lcb5Wn9OhitKDZkjXSOUif1ejs0rIINH1Ytf0AlzY/nOp
iU+6weMrg8raZCE51IKefae3dFCa8Deqp29FFbZukqKHs+JW3AVtSnOwLOorCnf6bupIAh/19Idl
+rFjScgPrGLY4/TAFNZr7TFXldYjr6DErahSACYDVYyt8JMcmbDHVWAl8YzPv5+J3yqU77Hlb8GZ
iPtQJmmZUiy6JUj2jwYqIlKqKrSFNMuEcvoZZ5jtyqFXMdwKtScLg4iMLPwlxeWumPKnBCXgRibT
ZldCdqeRH7eg1rWHYCw6+kfVzhCQNs2GmdngDW+VuYBoLJhmRTqBKLrJWN77aOLorBLtDORMPJWE
uozbzvQt7C5YWAMfCvw0d9YnSZN5pJVgXs+liJy2auDuA5qQbgs9GU/IlHO65pNRXiEv0095mpM+
2A71MpPrASImoHDCKGQwXg5mG+QVVgNWBY2Q6USyOTh5XgYpxJbpGdlkcidUuidoyxyEQS0YxybA
MOcSpaH7V7rVl+FtQbQHzPNMF0h9bcpcnjkkY6TZjDDMzE1YYrK+EwsgPLu6qKdia2gjP0cdyoVq
ZCa3g48DJ0ieyPHba3H2KCKscNo+iOwWUAWQJQ53yQyDadZmkf9qWB4UddDup3jG6DUXmOSRy2fI
DevSRh7yTHVWeqYJmJxqjfDtJexb3PcoZkKb1rr2DQWA8EsMgfxaZic+Cn2QHxU/wx3o+0b1U6C8
bRPUVW0hBUASqHFT1WIZHlsJ7XZF12JnDI3vxiZJZdTcQ4eUptlThjTrbG0Mox173/nLhEx2M7CN
/zRFuuXR9NnBEhp28hAZv5OWRRur+NB8LfK+eghJvY/AIGT61QADHot0KQ03VtyHXm8ZGG1itewd
AvAAFIhF7o2V0tvaxESr5XoQN6Y+Jvc5M4w1jemKPF1rP4dJg21o7sMo33aaEO/ZNfvJ5xlLu/kY
KxJt4VFCYYb/CnlA+Qt9/ehjVo8l/yYiy3JLcgMtcTjxusvxV0xZn0rtWOaiZWdZ3uqfjUKUKKnn
1/Lkq7dIaPOTqS2qCITjJAHQ/XiaZLSCFRkfdp3X3Y8hlTpblQAQxQo+zYFYiA0ev94rQLvgKZwQ
LoB+G9y4a+i2wazfK6UBMDfvYlhiNKO2FUjeQ+fjXN4MRSc9pmRKAr7o6T5jfKLZuRHrcTwFWkAx
xSdgsJ7MmXWCAmuVGKQmmr0P8T/qZNr2RRz/mAztIaqpEm7mwaSvqtXjiSkzgrYIreu8KHH6VXm4
AGqaUnrEJiM9ChH/JQAgGuZeIHEVztxrMYgxKwZJ9xCa9bDTRCt7CEg3eCBF7MT7PuxD7v8R6fyU
Y44V62OgGYEbNcICuBcoZcVpuosyWBBpnAfPWgEpeKx7Jng/Z/e63veOUikkX8ZgoK6tWNmXgwJN
G+k/ELq5wikgS1gsstGS2gegFKrdSlOwDYo+TtAEQRVh6TPJEFBqtTwaoap/KVmHsNKSsHDsucWL
FjKIN7mhNY9VmwW9U+F6u+f/qzyaU3TO88S6HooyuVNyLBEG8ns8HUOt30F0k9BugmCXNmOVL4Dy
kiaEXhmbsFdxkuqCkrp6oqT3qCxc2SyTT0DFtGCnTQXLQD+2j9lkXI9qr2yZhESrRBQRAWtlrpVK
Pu9LPxSoNYeue5zqODlxuJ7vkGAqZJopopfp6XydSaXwuVl0VYhyPcFXW95gXzsAqhhcDhbV13Su
TGfyC+WrDG8IgXNs7QpfqFgcwOk1GGS+BuB8j2EmlqcJPs1NLNQWmlqYfizLpLuDm9oFEES3E58N
hO+GQoahym/fTFJ3zP1YYdWK4qcai9x9F7ITg6tQu8Fc+1doa1siVpM0tvVOxOpbpoKyD3F1TG4X
gzPGzttUG5CI5VerGc1rf6gexTwunyMVdAAsQCD2eWc+J5PMp06Ii/DUJ2wNkZI36EPFKN1N+Bs+
6VKOVCbJZf1OqeEkb+Z0yr7E8yiFtp5m2kELBfhdZDjYc28UfPv11qwdvZl5m8w+rA8a9LrWURql
+dnScXKSVkenUidbVYj9Uz2r5nYoNWzvkpLfWSj6jiI5vz+xGAsYhZZ3UIbOdT0gQwP8oUKVmNqQ
7FQ+V1ex38WOGUziTk4rGr3IAxy89elhjKzy68sCAbW6u44tKMAAGTGFEwVzA1siU9jBibxpgLSi
PViEULWZWQVRkqOoo8JHAHSYB6VTj2KRyo91m2HJ6CP5Me1AiyGVUmn9ORYRSO0DBJn2Z9T3LAUv
Jl8ezniakV5Fn8JyghdiIcBSd72g864pAfrazKyZ8GPrj16T+ezq9FweTy+f5UpuUOr3TWX9xm2A
/rYwm5+E1BPHQG9OlR6xnHBvpaEQ8efWNTBqxZB6H2VB6+eoNJGFbElmnU6Ep5lOaUrDE+V90xZ7
+uWI1TKsnuTlXWsKfk+F3Nqjb0m4SFT4SaeX/5CdBhMyBhNFT90vFfgpA1be0NLq3ik6DRy6EGtc
AO1p1jf0jJkdjqX+I9Sy5LeOt34/pjl/DZGMukfLOAbuMErjScSY+9VEmPbUDFTDaVLGs+RIrc4f
6X35dZp7kWCcKfDKkfRCILRmBfuusqRNE/Mdesj6bLiqUW/hkBdZmIKp4z811Q5Telw3f97+wOqt
W1WrHj8+qqyKcBo7TzS2cH2XDpIsqua6TBNg00l603DZ5kiPIfkW+1pvLJLbS2C7XR95/XJfC1lL
+QSJ/hcIaOJdzh7iz1/yt9TS/w3NeRnon0nj/zdiw/GYItdadMb/+8n74TkPztyq//w7f568DesP
FYs+5kxdpyTyEgH+58HbMP8wgC6LlinKssr/5RD618lbkf4gOlPkf2hzIZJYeLh/nbz5I5qGy/mU
iv1yYv97htWFCv2qeCTQv+D0rlACOz9zIy1TwVyRMCXJ4xO4eOIig7byWhiwXhKEFduyCWgQtNJD
BG5sUy6BEUQAUu8MIujAi9qF7XR6zRo/OGxuKgepQLbJlfxblJFVx2I1HyqzzJ4pRvX7SPCzrYRX
wh1FrBI1+obdyCsCf0IbQSU1arGJE+0T3rgfVWrU25TePuS1rkf7ZLXPeBWmoyIWGbQ9P9oixsTn
bdT68H0aWvHQkUMOUksQD3mFfrju+GwNsmwdSh1wmlmVNXE7Fj42M1NNQoGKOAfJL5I0jNXizgLQ
uRlBHH6uIlaQrNAAAEUibYFhpq7WDSEQM3SYyHwzoH7zuI9YFjd9X37BbtI+FCG5FGhFMR1anNkW
7fcvHMnd1qqNwJ5MNMnwlajDNwqAxCSGZVrggdHT8rcggoEQeiIaRPb2+Es6NM6F0Xsw41yIhkhb
NQluGeXYxyCdTLgbOPqoL2MAlevgPoWj6YLzOA6cobiICqRbFwzpjihDzGrtHPxMW2pvKcjnezOH
ZqiToXnUYI6RHFKP13nUDNvEKIQtu8fmMFnRLtflJ3NMQldqwsnW1K6xyxa2ouWrwERUtTjks14u
yJPE2HbEg3nSMD6GVeyZI+qyrEhyz1LrI8c2tvJ1QD0XuuguDUa0p6PpKcZobGAPP87m6HLE8vcT
yagbqUPYOZHSB5Mo7dn2GgJki5E0kEy+g4aLSy8a6uuuzZM7ncgF2DsAvqw2tb6hFFfsouyUQzCW
MH7mgi+bL5aficEqH/o+650QxBHiODjpqL6J4ZFmPs7pMC6b8qj+3HVN5xmcxciy0bOdRXDol5d1
4W8tkP9ebfL9ZfT/4AKpspp8sDTW0f9cP+fJ8+v1cfkrf66MpvQH1UZqbPStaJDhEvtHSZI1U5P5
miGEMZclU6EL89fKaP1BM82kG2+g9DPVl7/0z5ok7ShLEUWNrYX48u/9DZT9qiipo2hafhcvnY7Q
RKfUeb5AQlSJ23LMO5dqxedym3kcrBzqbJvSzu1LjYjlH/tXCf8fg7Hh0fiKW6K2tJ1e9Qk0fSDz
soQAl7FuhVPlkJrsaNrkTFBqoRS+egzv1Df/l2v713CrDragGlnAgZBKm00kEGwWd74y3PY30LRm
E7oXtRRLwf/88gwei8yXTDEMhNerTYovKr2g0M12VY+EL09wu624hXm5iRztQtP1vHK73MllKFVa
uP28yy8mold3krUtFYUGggC0cCdMeidILmy5Loygrr6cJEBnUyCK5ELh15ZqxQ3nSx2dt9Ph7CLW
famizVNhTpkOtKqjjYAo1M3c4K7+GjscU+3elSokwhvrV7S92DFfnsXZs0ISxtvF1oOW+aJAOJ+K
kZa1AY762q3c3lFt8zjZ0Y6i1glskz27/U1yeczzTQgPbTXmaj5WYVwAZdZq17gdXNUtPNXRPMkO
bKwQF7Vvb2f/+WhrCZHs4wqvM0YL96aX7IID51632EP4dnL7Uht1JVj6x7WhtVVZRHi5l2t/NSHb
XuybAnuWy4bPLtXEy6b20VesPWTGa99AkMCH2sW5lmBiFC80OFfHg7ejL73DV6OP2owzx4pmVwTx
AVzHSSTcWwvSbFtLz7QQ8LKgjy/lrUgh9ONl5s2L8nKf/3Xly5+/GruaUmuUyYh1wa+4YGaRDgcX
hrh4fauVhfjGoooF3hR57Ow4f64xTLNuE3XlJepjXR4iMd52JEXp1o//7upWLWvs8u2sIt11k+a7
mj/QpLjw7NT3pg7rpYzgFK8XPbjVJ6hMk1km47NwZ7I02402YNeQ2YgdEsqnqIII2nZN+Gg3gSD4
wKA7QvOisRl+dCnhhziOuxkLcm72dEpaAc5VTn9pGqU+2MP+MLEat/GWbw97z55yVKQjbIUYA9Z3
zruruE/buzJmJzbGerfoSPpC3bSVbHzScOqFntrL/o9cxbnjhkSH8t2IDZ8jO3yJGqRg1o0wmTDo
EWxLjUbspu6Hj53DCQUzM+wR0xvWx7G1mqtJCmqc94lVEtFttfmhRzlIGKuVCldLMYEeYCJUD1Tl
W1efx3pBNEynqugGDiym9TP1u/4bMBAh2ndI0H7NKuQXF3WyWXuZRt3LnQDHytCk6rxzFqWIZZed
lFdfqBya8NOUdiq/FxF8sAoTrG8TfikDFa6l1qmJpn3SYbj+yuVaImUumuprv4SVwGkEX09WWjsh
hlZaiVn8FGA6eQhlfXIrFPQ34I+j56yWdQI91V6rqAXg+QjlsWI30ekzrjBD/mwFQR7eE09H8nHR
BXByJtzi7PSVSaCClYCQFkoQkhOgzWsicHA1WFbwSAm4lbFaleJz1OBixeaSZ3f65A83E+3RB84J
1TNZBME24aokds811VkIG8W2Kfoa+0ITHDhwTB5I2G7H7WpuQvLa8dIEisN5RVgOJsyLDMNmE1i0
JIaquh479NyF5aeHWYp+9DLBOBp8OydUgu6TzrfxYR4q/5jWunY9kVfxOBeo2gmrrrdaImY3XRMT
SkGQ+UHoOaKYhJwBzzNG/SAF2MDLrqSGlkHZvYLlTXvDZ5XLd70WN9eQCiXBxggsEHNb+4qTBG1B
6QgcCgGJRqUX7GMwGRm/qZi3iUxlbcznz3HVKGDKKTp9Ctg7qFTS8nG0a/jkBPq1FOFJA85rwa3a
YeydknwLcnlKPr0JTFA6L0Feb6Enj3ek14NZxwOMtanEokpIT+LJnZ5AG6rS6tgYRUR7dTQRbYez
ue1DWEqOofXttQC/KKTDoBGaLaqd7Ol8LDCJ+gX55HqrPsb4fZ2unTQ8NxZZxYDnXBkaBEDEWjTu
JTgt1S4eqiz11DpWH8gyxuAWUyYnjyVpTmY0KEe5FuWrWV8Qjya9NAfWiRaTxQl31YaEbMLVzxC7
bqeGHIXUz5qf+HsGSoYNAACj75/IMenNjZJGo2clnOfZC2QYhtTpPhROWvlVSvX7htLw1opJL4qG
rpce6nTGdSAPQbvFPEhvCC3Phsa9BhsES69e1kLuJDyF1JaAXV+P9ZzelIokucCIkxOOtOoKbisp
qkkmZj9K4l+5c3OEs25qLM8axeuiJ0pjM8kqfcfeVBrINr4fiM6cj8DvpTTHhthqLpwWcbF9M2Fx
ZEhu34vaCZNu9C3mxHos8DrbQDraIzO2cnDDGM6g6dkv0ZcnB4YKt5II4r2VIQHzoFA0t0ULSpjG
Yb5dtpWHqJdqj8NmvPDzQ4Yd57i/bVSpfCRmWrvFjqd8llUZKqVJAwheTS113aaCOa9sy1yIHwvy
k36nQI65OlOdfxGgUt/mVgCGMh6F8djPJAMi21S2gdnyvMahzo9g+IgZbsMUprJhHX20C3tfnQdM
RjPldg0/KqnhpuoNWY7JUikTwUsSIum5kmGrj715CDCOfI/83uzZOtbGQSwm8xTSjj7EMUvwQLuD
9ATLEE+krIcHwwAb6MT9VJ3iBt8vJsdR4S2cs9vCaIL7PgavrJZpacFXV9uDkPPV9c2sctOgqR9V
o5q2ula2+yqrNSdjHjxIIzvZrBPRuw9miHdL6yUH2XB12/aKXt6Fk2WdxprplkTJcF+OYbe3xDG+
mrtytgnyxdEmFy0pW71eqro9AVMFUaYGWTJfq3IhhdjBVMgrMSE0dk3RSz9lE0j2u67juLmRJ5xQ
hayXjh8xs2k5eqRn3GgQYV0q4DUEcJa2jS4FFW2XcoAN3NLCEWiqPBhYGg7zDK9oGw8iYR0C4UBZ
HFHTohGvPw9t1XwvCBo+5pmoPfeIaW8K/OqnEjC7a3LHHXn0w2MaYcfR+FFPcGzzbd03en9bDKGh
7aBHivWdWdexsY9UJf6SB5blRkpBCG/oB3jZi7IXbhAzWPIWMDnwfAJkRaetOzbMfh1OuyJOTMxS
Sdhts1DNb8LWGj1ENfmeGRPRPFOHq1FknbZLtI3+FdrV6Qi6xv8yd12yg932u9PDdoLchTSOwPmK
hWwqx9L9eO+0yol72ZZyfKeOqRNFpdItP98acg5m21lGhavcdp9Jp96FT+mWcBVPuum8cfejcaLr
GWHjSOD0prwhFf6LcbIi5+OfsdIkLz+DEh+FWXw9OtihtcZag7OUcqCcXFJIdoQgEb3llt/BQeGe
2qE5VFkYN9P3S2est0cshl00RhB8ofetnR9hXswaFm/IN0a6TdvYieWGHBb50uW93YCfj7M6eswk
tuOhYpxFFp/+lLaKM+5URzoMDv6rw79xeFz+xfPDI1p/vrXUYdCUA1Y8f65lwjuG2RwQGT5OfEyd
R6f6Xt9Itt7/O4WFd8czRQ1Vm0LVZK0cq/SAxo6lQc53WY3s7MAcstuDhaJ8+G5e2JCvkvNepgvg
SR4ainkJ3fPqQBMZNEJb0xpdCFDaZqAqtJi0MMaRx+O2NsywC+/JmzoAPLnXA65ON5XYDL5Z+qOb
VCeq7qxbV8CdtmVyI8H1+/hleGeykD5CPwAzkiZr64vrcF8iZEN9Zcm/0Jx1fLs+HuCdc7dmWTKT
g0dFhKW8mo76HBWB0nFWw5RabxYDgGUrXvBT3ohY3C4dvN+7ntejrZYYfI4t3HVGC1oIdeLv3rrw
cF4m82qyn13PajoMzZjUXcsIgw0YxZG25jG5B/iPX9HYjTsIyOkmvemyrf/U2tG2u6rcSxPknSlp
iJJMidKAjqO+KXdZ9Gknf4kmJxKb2lriBi7Ap9K1vN4Tr4Lb8ELp8O3SxXiIMCm86kt5aHUkBcJc
cgItBrcY4X0k+zA5yZbztyfK+SCrEhRhVJE5LuvjdNfjZlB2/tfMBurnFCd5d6k4+XaenA+2qj2J
qkCqB81Sl22qbXW02ev5wsw/l9Iv6wZhqFTSllumq9r6HC+nRgLGMJsgiwWJA4/yKuF0G+TA+eFx
bi/cvTfF1sUgYFH7pDyOqHYBMr0uuzRhR0MeSB3Tct7iKsQkp90YXrcvPfPmwlhLrfP8FTgbS1nV
Qsdo1v1UZCzVa/fdMbPJ6zkun079wkjvzLvXF7XIl19fVNK0JAeUDKTzdEwUQ9F9jRXhwuVcuHXK
aoXq4M8ioDJzdzqYHhi5q2Yb3kOU3yCwvDAn3qlcnd+61frUzRMOw4GxLMR5XndXfIrsZB8TPseH
8pKp8J1Jfnb7VktVB1pjjAtuXzQ9k7qrp48f37nljfxoHqw+VEErGQswISf27LHvjxIsnSzuyG04
jX5pB3LmfTzeOzs3FWcm3g2E6y/No/P5MCcJu1xByPmWBLvyFqSMazpIIQ+z7W94Ylfa1+zLx2PK
b1/j8zFXyxKKuMkYcqCmfIg98j2O7bYw7eI52RGWddRPqK7bK9gySGIOAe5Qf0OjeUu5x0XGeMm5
efEOrF5zMNOIKQc1d8sfxq3x1NxkO9RuQGfR+t3pxFHC8dsgSr60Xr740M+f9dltWPc/VIKRkxbO
ljvfJjeh17iWtalucgdRpU0nmWrGj9gRWK+hHKi2/KTYrWfs/S/BxXdIfrv8nP+U1apggVuSxSAo
eCK0o0cHxq25mXd0l6M71iK7olt3w7cXOeVtdGs4ykNz9fGkeOcDjOZGpEtJjRZzhbqa+QPVthaH
C9+qg7RV3XGnQLLZz3eL844Mwa9idmGRersnxJEMTAQUn05fct1LS+RopMRiUvEmHCT3K7sgbIOI
iKy9EsTA/fjy3pvyrwdb/vxVCR8T/wiIhMHEMcCCcUA/tqkIZVPBtnw80tsF/vyyVhsL8n5msj0Y
SVJcuf7Vmbdy8O3jIVZm0L9OnYohg4kziEE3V2O0fC7JV2YMYdde63ZykK4rj5A4G6SXdqPj7F56
kuGdGVMbvLDev7NbPF/vV7cyI/W18FthdLOub7/k7dTRF4lTyiCGqdvxSKyKPuBTyKn6bATks/YE
PxzBW5rdz4S2bTrf9J8NnT6HIdeoZYwq1HehGYDnBhCk0jIWQr4ds6FcSUIQ986Fu7csKOfvPc5S
uu5L/9YQ2WuezwW5LsmJjKI/z1rZzAa+fKByGzqJ3dCn3kgu1sR9j1svdYOtcOELs3yhPhp9+fNX
MzEj8zUWxJC6OjTfDZURR83H7xcu8dIgq5d5ppdgxBT4lxOKR1RXT4zVuDFc+laVoz5JtsqjGQ9/
vx5wfmdXU4PoY4Og82By42onVeWPpodjazW/Pr66twvH+Sir2Z9Ek5XDWJ7cvJ63BkKkcjqicndq
/1OQXXTkv12az0dbfSwrPtpg9BhN9Xpa/okHOeuamOWL7dy3S5ShKiyH7HoX7/PaV46vMBCbUCuB
+kWOkMAkHJXiM1Or2hRzfGGVemeCnA22moWSSJExk/LGzSIqHKMvE5Q2XFhz3xtD5VBHq9jAkrre
v89NiTauMhqXYD/DQDBffPl4IlwYYL1prygzUk43C1eNYgHiowuIJ7i03L1dz6HB/usq1ht2GnSw
pTWd1GQwFgOOqI31kADP8MKv87XxtGzYCGbbALyaDec6vcF5s22fhUN66HYfX+47xUZ+CnwVsDqq
jFB2tUsIyeRNO4UZMoEXLTbWDxavfIuCYq9sG05HAjsF+YlU588lgVIb5S7bS670KT/KFw4xb6eq
iUMfEQylMZI6lkCU12vYPAotX6AKkGDxlRAAcllJEWRt0cbHjy/5ncPF2UgvG6dXq2UaZAqWYy45
3hOLebes0ZoHbO72P3n/zoda3V2riaxoMhVu3YiTIFEwD22bTttL0qUj09spdT6SfH77woqgeCR+
FDfia0VRPfojds/m88K9e3uWOR9m9Z0rCj/zs5GnRMn+4HvtY7llrn5N2NEyMbzwRnQyJ/xGW+3S
d+Dti3k+8vLnr55aLEHwnXwusO2bL7pIO9EcLkmLLt3E5c9fjUEaShvptVW4vYLdcyN+1q6iQ/7F
OkLwPFW38fPsLtv1j+/ppQtbfeAgohGltVzYqJF3xkbILRPg5P/dIKvvW0/ZyhoLAlfEPt4rUf04
SdGl92p59ue7kPMntPqqhUITyLSpCrezewp+7CHd8Dbx6GJvmlNye6m8d+lhrRaMoi27UfJ5jYP6
F3ldTYT64efHd+2dc+TZJa2/BllcaQSZ8DVoXGmLysyNlZ2m7OH6G/afh5ix3zWV58sX1uWX5W51
M4GNQ9KhoC6RX7S6OhQEUkxuZ/sysnHL1u4gBuzKsROzOXFnasQHIN6uPOPP2Qy7S+vJO8sxVWhQ
4tTnwLToq5UrTZq4FEtmZTZ9ExJ64iRqC+jdpeL+wj1+Z9qcjbRauaY+1EejY0lpXPPOPNBgLzzL
pcn12PwEt3MrXOCjvbf+nw24WsNAi6mNUPNQl86PaqML/2K4SC5d4XRpjr5zAiY8i0Ya2VeQV/i+
na8oxHemxICUJEB4yjZC2LOTv/b20oKBbympm/9ALaudj7haTnqfBNS2GdECqeWjH8xPtM/bLV1/
9DZD7UymeOF+vrN+0c6SF+Ic4lKm7PklZmmRFEElj65pTNEn0RDmx5hS7oUvzzsfHlojFBE0wsos
wHzno+j4D6okEFu3H5SnJq6uSYV1p6DYN6F6lXRucvvxtHx7ICBxkmo0SllVNegznY+XaWUP5ZUH
hwJ/MwuZY+nFptBvRuupBCT88WDvvGwmCQCLJJBtIcfI88FUUlOlVFMbiOXpLhXlBtGC6ClDflsk
8uB9PNg7J30u7V+jWau6NBHJeVrpFbdym0Md3+D1tUReusQebeWgfCNG1QaWKm819d+p7S7v82pl
Oxt+tbKEIEupkPAkZa94lt0IhSnti2iDexhB66V17J3G2nK1aAQXlpfFIz2/t/+PtC9rrhtHsv4r
E/XOHu7LxHQ/cLurdlmy/cKQZZk7uIAkSP7670DuLt8L8bss13RER1e1bCUBJIBE5slzQM4MmFOp
YD8oCFiMbXkleRAC0iyMkmNa1wzytRKHZ3DGEIATFZgV7KUl1DhmaeqCKX8Y62cQzoOV+wXiORAN
2w4m3TbRl5UFXZpRAxw9uC3wX01Ms2E6tUpF91FQOG69K4MsJN8gbLLR9kg7hFFw2dzyAH9ZEw4Y
yInZyTRhQiOmq3d9aZdvyZiXBzrW6i3qpwnUiBg0ogitm0+NTo2Hy/aXzlQH/GCQ09BQj4Wm4PmK
Or2e6lHdccD8VLjgUN+grO3Cd8FfgAaE9Sh+4YQ7MyiMWI20qmwYOhgh+OCBsMNFH+rKpL6fJ4Lb
gGwQRE8cWQ6eLmFQqp7KDtjzadCFkychaYyMWwsiK7rptjK6LPqNEhT7yJOALVuNrReWlPMQggMH
sg8mekrOZ9RqE6lRwKAVMKZEt5XugEjZTIfptkw5W2yZGWPQo+OIuHbXWoYPNZ0uXFnVhW8Aic4v
txL2zUBQo+nMiAYyRJE961ULh0eCx0V8BfWLTecmT5CWtvZaUN0QsBSvXC9Lkd6ZeSF4pRTM2pBj
pcC9g+jY5fh+IDRQuODF1dnLZnedGpSvqbDmZzb5lJw8N5A8rqEfAYB7kbzYKIOY40HVi5WRLTgv
DwhwiXHogiOuLesda6qMGTCJiVMTlzF4uMm4YmRpJKdG+EecjGSyweIPanUaaG35TEFUgS7qkLbz
SkGB+4AwYUhmobCOIx2kFR+C0gx0sQaIRSAaNoVSjX6c1G6vM/UT11LwwOqxYm9h7s7s8YP3ZFjQ
2RjjvskQhJt0L1HCe/7r18uOv2gDY8F/wAMKiqdzG07Sget7wuHCSuhwESikUf32/2ZCOL9qwmWu
C5lCXOqeqK86lB8vG1g8vXC1/jkIYfMSB2zASdMOARiY6p3mg3pY/gKCJ/W7/AD6nABagbuphFik
m6wmjhadwlLQIYBrF4GaYLvSoEMXRxJSgpBrMRvkbk1Q4AelnX2tiHaANKj0+97u8M5g0M/KEHoQ
79uqpwpyEbA4Zu2npNJROAZRJhn6tUQxX5gP/n5iSFg4pkGApDLIGCQQ+Qk6qNzsyzm1Q2L1eMm3
s7oCYFl6Gp2NTJhLS2HTZCkKT0zKnupRL95HIacghfpzcNlnFgL6M1PCgVuDGqZvLDhlx1Byx3N2
HvA4edJRj0zNl15vN5ftCbRlvMCF8szJZAqnLZrMB9pKMNj6ZOdUbh1CofPAi+LO3t7WG0gz7lZM
rozRECJtQMogvVZhOjsfnSLTU34ASdIOzCSutJn3P3u4+l3mQlbBXzG97Dpo8wNEE4nd9yDq5Ogy
qwwBhfa+khqYqpBihiRm5Ku3wF1l9wTNFmGTuOxZvSYrB9pyfAY6WXCVQETiA98qVGYABqhK/r5A
fJYfnBQZ5chPPVq5QKyjZxyyNH9nS3LAqMy1rD9ArwhRM1DQo6mmVaBFSS3lCuW6N+KQT5fndfG0
PrEjeC10WvABgNgHdWHvTFuBrlEFbpHLRhZuU8SbKjhUEdADqiRcCaA2RkhfxXiyQDYgd6BMOkW+
PX6/bGVxKCdWhMNF1xJpBC4LARfovyyQhiVG9+WyiUUnPInUhbiSpGYPRDm2HOJ413Dmm462D3ay
Uca1g2t5ML/eBPznJ+6ecfm7qjNgaSOzT/Y+3/Ne0LwIZ6+Vt5HLSWDzb5dHp/LPF49nE/UKVHJA
rqtb4vAkNc3yuP9ZxoGsZU392AZBa3VH/HaHxn5suA6Fc6CyQM1gFC5O7tqz8H9sVhNNS7fg6bcI
E1BlWhpXMyIwddPuuiPObrd+iHboGtkNAQivgnqjb9f7RZdcFV6qATgATfcPJLFDD6o0KIZ06OjK
3YrdQc0MLZsrYdjSGx774JcV9Xx1obDUyg7EAYPCANPZSKLvfTXu9LkN0VkBUIR83+fpY5JDplaB
CnAtoWFPUqRpZV8uZU7OvkNY8FEiYJbLseDkmD3m9yoaj/O7/E2b/Pm+PKJhz4O8+j6ufS3zk5X7
i19PH53t1xwIC6wWmexMI04efZNulW0KZnUlkLdrZpYXFGkLDXkvUMYLtySa+CCCBS2loEunB22s
0HfTbPN8Zb8uHQzQsPyPlffmzpPtShIdck4FtuvkyN5MyutmhnK7U+FyajmX4uWN+v9Zt1/mhJRT
nGRpg2ZRqBUcnYcBwo0bNYj38m2+YSG0fd4rV/dKkAUQmN9etr0yn++ufTJScBqm3ag4OCOc2lUU
bBIlh5jFGvBp4dIFHyBq/DzNhStXfOaVWQyVNkohYo/IbfYpmFRcnhbp/clv76bt2rjeAenn/giD
JroK0MxgAGsozKmWkBK632kdmFegOPGBBtHAggclcg/cg+hOUT7FV9RvdkWQ7JPeN3zsmas1qZaF
I/j8K4STAZyphQNNN9TlENQpr+l15jGvvFZ8Coiqtm2uyDP9DMnEx+FHsytr5C+Apk+pd3mRP+5N
fAXofmX8D/jfxE1jg+iRUmtqUFH+qXrAQj1cR2MvL/IvO+K2yRkhSdUMDegH5lD3iF95YDzlM97s
9K2VuWvJzIWd4yCEM0FibwIjoJjCcRCnQw+yTwp0NuCaX42b9uiEHBTQ7Smsde7gMR8cat8K3C9r
LrZk3MGrjlfA3l9agnFiNQWYXEHxBjJPxM9oOYVWQSh55JCF/HqfPeTkDa/dNI/ryZmFN63joOED
KQU0EOAgFKxHaJ+3jFqv4Fqc60Hz06DcQCQLLBN8W+G0v0tv1gtvC28wJGk4jIzHZpYpVv5aSMRW
Ywq7DGVU9anflBsd9tIv3Yb+9uF0Zkp8n0ASD9yfjVIFTaOFHVN2FlO9Oq/939weIOrC45z3PcmO
jJz4+fWNlvqZ9j1aFrJdt4M03xYKsdsyXMOyfFwxwY4QnJPE1E1Iz4FN4usM1hYI0YDXcB8ftC1K
HGnAi4qRA4ktoMjXJQHeN9/ZgShYF/wFZMxDh3CXj7K6JiEkuUJyDVosbw1k/PEYOLOEHMT5fEo6
mM+aCZZ4Xw2F0hs61xDsomf5ibdayVt59Rz4cGELJoXTXpn0HLrmWELmVU+MutRr3so9F5IB03dA
0d363G7Ww8tFs1DCkyERonL+8/ORjpU5q4RwOpkRd0mVPEPqLD1KBC3WdWWtwD94BPVhAU+M8Y85
uaqjnpZEG6Up0JQGzDi1+ZKmtvL98l74EA/wiTwxIuwFXbXA8WqO6LyKgrEA2X+phvFMwstWlp3x
xIywFRQIMhsNpxdJ6COUPvwETMVgc4a2JLig0z0wJ642NR5ojFf2+rJznlgWtoEC9gbIFMI55dpz
HrTQfqHgNMIbdt4C7I4K31ov2zsI48K6ibdi34E5Om9gsTiyuzGc/XJbzl6+ra7LgKKRM/Jyd/JG
/jBDTHSlbMzXGIE6yON8xLgTAEtpuLph+B689FHChpENZoDVAZ5rWw+k3s1oWZ8BjwHzwRgySOTp
86NjfXL0tZThin+J8WYObHQR8R0DEk836Q6q82JKK++xNRvCMygCb0OcMjjXOLYBeF78WEMXa7dS
gV/zpPeE3sl+TBLbxhUMM50PfvSjAlLxkJ83iuc8yUd5u9bDsjQsvGOBYUUDH+/2PN//cV1qIEDE
1oyg3gt4EYrwB11bGdXSIXNqRAhYla7XVInv/8p5qNX7lmkrj501A8Li9JqEgZBpCgwJ+NXuS7N+
uCydyqdj4J9wsjDg/oDsbYUxJMeycI3P6Xb6BAGC/ApaA8gEqC47ViGYsLK/kdbE8Xlqmq/hiWkj
Hk0FPBbcJ6oXudrQr7ypGWKHQSmjldRVt+vlX2VtvOLFQBtUgSzGke/ltQTmXOJq93XA/OmIdg8b
AjwRFBHA17aaxf2Q1XkfLvK0gMVqyG4JLgkSh8loZ24ZCsvgzvxs7sF13N/Nz+0hPWY0bHYEAtBP
6pZ4a460uP80PCr/Y1xwVVDrsKxtsf84TmR8RF8rGDvwWEYPyrMSe+vDXXbdXwYF14WacJxO1gBY
fLGrCuCQwYF8+V5csyB4LuhcipyYmM+kqY5Dj5JUHcnVyg5cnTjBSZ0WOVvCMA7eZAqWqZ/xGWTe
Z0SeHKCwdgXyO1W8bE5XSnDQTM2HRpmwK9TBujYUctAl5XrSjx3EqCjVJLekxZMOfaHLs/nxqSK4
pxDMlFqTR7jpYBcdrsahgnvoru2ipLFfC3p5wHJpiEJAM+QNyM05CSQztI0DRW7WHXG6aWhGHR1Q
dK2g0VfXUAhj6qmxm8p8X0OGC8Ht0NeFBjYLCCmoaUN+en2zr6yiJYT1DKrQWdVhv6ErZHCzXb0b
7Z3Te1zxK93UP8hLdasoG+WH8tRt1oFLi88nJHMsaBCCxwtZnfOz1bRbrYR+MCI3sLG7BkAQL1xI
Lfdeixdnk9h46P8VEsDFa/fErOi8ZdIXKT/jSIOjNb6qsSFbawWk+BFPy13VASUB+EpNA9Qq54MD
iT9ImXtwAUz77lhu4y0Bw6+re4ob3zlBvmt2xttw3zzIh/WZ/dhkIRgXnLcuUVOFljnQuoaL5Q2U
LU9fNFcQJtkCJB3qPgvLHbQsQZPRgkey8vGY2q21tnysgAqfIfi0nMSpPkrgxct2HJ7dbIxr3oyq
3vSgPJG39n36fPmA+JieO7counQW5RWEanAwMbB0Vve8nmweq436Nn6TPOUr9K5rCthf6pv3keXW
PrLqrvNlvr38GYse9mvtLeEW7WZ5BngDe1mr2a4w530xTwe97H43qY3Bgq0HuRugOPEPwv6xmDbW
ed9PgUXnsGVNaEbZXd6mL9mwBpr+2DAp2BI2DTgB06ya3qkttJD3Cw0HKFuGil/cpBuI8KK1t/Iz
tBoaHkKicO0e5b9ePI3BEGUhQ6bo6geKoiq3AUvITTy5oFHTo5M5twH015kP/e7N7y/eqSnhylbr
Ksk7GYunmI1n0BcrguZGGq24yMcSEyYU+U0LqWwLnBciikSfKDMdKDUHxc4Ih4ck5FlVbQ/x2iC9
Wcu7LYUhYLY3MYM6tOJETCpgqgyFM36Z0dpXJhCgt8rKtC2acCBABwYn5BDFyBGqVU3BOPdn3Y4o
R21HzODlhVmzIISHDoR+GTXwa2UzPUil9VXWkrVK+JoNISIciZ5ZOu1goy8/5/N4aLXm4fIwFlce
Cr9/zhT/hpMnxQB9YTXN/73y1APnLE/wRg/SRt2a6G3dXra3dBkA4o3GDtAXoTdezCubBZq/tAEr
Q1uXc5A4oXQz+myjPkFq+hnqtCihzNfJjRPwJPNw5xh+/voX6KgWTkXOBI4MMBLs+BLhVMRhZdPE
Bj3UEMbb4UE7xHcAaRxtv/elTXmTNX+B3GthPRVFsQGaghgth9efz/Wkz2NKI4QYtVJvuFqX0q54
Jf8Nwsl0ZkG4ai1Cm1lxYMFBodadRwheR6AndKLnzkF1cTSnlSfFQtR2ZlC4VEsw2hmlrOIojKyN
NUJ8vVNbiEEUD1UF/gGkvQY5PZLMWhnoUoR6alhUNi2LEfpjfP0Ycltc1tiqtjzRpobTDtAeLqO1
MtRlk7rNwQ7oDALTwvnyDQNhJuEmO9w1805x50N+1R4a2KxC8O+uBf0L1wwuDLBHcHQfilDchU+2
pmSAS0MdMbdqCzw70O3Q4fa65IH13y9vykWvOTEkXKe0giAf1A2xF5pd3Q/elF7HyvcSleLo8bKl
pV2HMhr4jtDNwguG50MypFhqYweWmFa5I44AUPq6ZZOvLNXizJ2YEbYBGy0FpDYaHro1OvU7pJoK
L60G11SrFUtL5yfqc79GJDjFhLsrV2uYGsMYhYHChajlxgkAi4wfef8B9EkvT+HiIfKnQaTTz6fQ
dGZzlkyQS6cStIfi5lM1DL+fpUPXHaejgvgqeES0cxPMGFWoALR4k0TpDNmNunBjWxvCywNZCsjP
zPCRnvi3nGZGlv/kAUBUnppheiiAlIO8hx890A6N9MFfKGzyg/3DEXkyOGFX2ayYpSYCmZ28h56C
h4LmBiwOwOUl+7VAZ/nEOLElbCwNSlLQvYJzRJ8MqEsBEpWAFPAJQOF9e28e0nDN4qJznBgU9pcK
/s9czbFyPeT09DHzreT18qot7uATC8LWspljIfeJHTyNtT9Pr0n/gizZSg5p8VYBmMCB5IWF0pcQ
XNWZnUEyBkEJRxSU+w4lU1CHrGZVljI48MBfdgRHj7qyNHX+MuWXyPDYeIlvHgEYC7KvqxC1xTPp
xJbg7Q6dmVxwv4Omxr7b4QHqpdAcuuWttFAB9+Kb6PnvlBBVE7zVqqpByRHBvTDCYh5nY7DQ+Rx3
r0Yxh0n53TKPab9GEfnRLWAHjwh0J0I2Cif7+V6uC3nQbRUSTnNbB9anMYEgRL2Wxfjo3WdGxFKX
PNijPKjo9DJuok0ZJA9thRIsh9ug6x4Mem7kxc+X3f0jjxTagIHtAw4DRLDgZRAmsNQYq5I042kp
e18nwQzGkjHyoYwwutW+eUuvYgAU3llF01Cej38hM8ZNnJ9Y558geE4FrulM0ws84N0+mFHIU2QE
6bprbaYd1DRDw7885qW1RJSDSgM05D6y+dhO2tcTzccggiyFlmp7KbL3Y4b5vWxn4Rmvgg72lyFh
YFQdqTFmM45DjaGpG2q5u1zObTR+UbvW3BSKhR0ID9Lx4CgJhLYGU2fllY1Py4PUog66lyHs9Ab9
PAm414y40TCZfhrNPTIrSeLc2dR2bkG2rcd+2ZC6ukntWIt/f7rQ3Axgh4w0HpgEhDN31mZIsTbx
gJaE1JsIFBPGnR2vZGT5sSr4wJkR4djtdCVVGx1GpByk80nK6e3dFkxOVaUFLCmhhvp6eXU+nlcq
LIKwFxkByMCJjc1DKSUyTaM+qLQRUuVceYC5IErXyLf/myHBC8wiIVJJpD6YoJWsgBmPbMFpP/b6
irvx3/NxCn8NSLj4HQitKFOLKaw6wHyU1hublcrw4pTp0IWyMWNQrhfelG2pWH2SY8ogVIAuSbQw
Xztd65fT09+YsRM7wvWoGZmhUBkzxswmqKEzT3OwlLFqYyead9nUwlkASB8eIDoOdnSRCOc6pdIU
lbHTBwN4gAwHYsSQ/9HY9rKVhUAJzvbLjMg0QZVo6pUKZqofzmfpG8REhgxpiL73yIvhFVDug256
cNnooj+c2BRWq26btndGiIFE5TUUUr1RWlmmBQMA8OHKAI4N3Qzie1FvJHSnEBmc0A4p97UKXBJo
ocqVvOvS3DkgdUXWlQPmkNA4v3pzQtt6yuIRsOzuKAcM7es+byoH3eHLkP8FrNfCuCxwNcMmaA2x
bMJGwh0tVSVe30FsH1jxAojvyk5dcDr+8tA4aYT5EfcUmVkZjTpQw0qOMky+kafci8rd5eVf2qwG
EtXgBuMQTzELCX53o4hJgeMgJpzOfh/JzQMjJtSD0/nTZVv8ChCPHgPBEVpQcdt9ICJDJjwl7ZTj
9DahQZRDCEDzE/u6mD7F9LebUYFWPbXFV+/kVWWB37ClDWxNylezh6Z8DE1yyb88oKXryAA8FOhY
Ddz4Yn4VLGGQIwcWN+inq7xIPqd27eVa/KVoIQKqGT41Vp6kCy6BnIEOXnyAvBWkYM5HBW6s0ZL6
ZAhsB8QFY4o8SBGMcbRyEC249qkZsWKTJi2AmlE2BPNourKEPnCyMnOLbvdrIGI1hpkpoMZ9OoBO
7N6mEOeuB2QNqKtCbv3yGq1MmSXcEsBUgLckx1jiON6Ci3T2YiXZQbf9t7vPuMedDEk4gBCmSaMG
rDTSmj8gawHlZB/qjCujWUi04HNlNNVBLg3/IKaOIB2FFlPTIoHhAhiM5kzWuJGvu9FNfzutoqEW
T1UNXPfQi0Sm+gOonelSXTs6AZLsyvqsHRvgbEwoz8Xfgbj+C0Qd3H+FEwK0Lng62bgtkI0X5jAz
UjVB9w4LZgu8vUbcj/vYnD73Omlubdy5B2jmGjtI8yZQdzemFeznwvkEphdNB+wL/AcfdldvDLVi
xApEuQopUJE+nePJy00z6EGRwlauxSVjjgFOErRNgPZcjJLMyLEgjk6B1dVeS8heBzkhpofWHx8R
9uT3lrpG/7Ww58Cs8MuisBOs2TAn066RSJUgbQH2lb0mF3dNr0I/hqIEe3nfLaBPOZHDL3PCWiqq
USqglMD7qaWHASRWUGwE/XKT7OTU+dax5HOcF707YRpciM6ucQUt7Psz88IFAMGYerBUJBo4QbJr
2zslR+e5g86wy+NcnFUTLQIqQhzoNgjvHqW1IjJ3eJY2k+6Xcky9wUlidzCzDchr4/CytYWTGY5p
IbZGmRJVVz7qk2uN9uYUG0OOtF3ePDIZamtJP67iVj+OCSKx0I9FaxZYSNDhfm5FaQutBUqKY92i
jQkV6SE0v+Bp6tXXWukbnuw6O3UDSFGzavrjALlpcDdz2VtUyASvgV4Ea7ioDhLJIEDJvicMoP3E
tzw51O0tP3X+Qmrho6/AKBpMeD6e6zYI12rMssqqFZxy/FBVKLgLuPJG71u214B5kzMhObdrQ10c
6S+j4iXbp1lcySWW0oxiRA6DA27W6fdjyLORifdsRWVIQ+UwQuQfeamiGRZ7IVuJShbd5WQkwsEi
KfkQZQmMFKN0U/fxHlLkUIpi/upjZdkS6k4gyQAznqhdq0J33YkbOKY9ZMjF5DuGYmkM6k52d3mf
fYzs+Lz9aUikcM9YXcqZhXxXCUKuAUKgXWw+ZBOkbI36mxaz3pur+fNlmwvYK24UYj0I+xFVio0O
lNW6pI6YR040yAFfrbFRGVq7ej9yK195QnYer05Xvie/3x1pntvmM39ysECj3DL7AvvOcDnpQ+KN
zp0+bYzIh+if3z1xsHxa+1AmU8D2qa4rIC8v7a/BC+fo3EAuT1YxeL4HU7TVynnAxVrwIvWiKazd
n7rSpR2uzDr3zvOY43zk3BVORp5IkypJPKL6SXeReP0bWtvcKbRD9dtaMXMhfju3Jhw1SCbRpv4Z
vyHqPfBGqPzI/BagZXZYq9V+jDHOjImZ4qagdpR18OK0vK2ibRU/W+VzPlLX0vzLs7h8mP25eu8l
hpNJ1ADNHCoNk2jS+xkCkGzt5bNmQDhjhhmS3JkEA+Cuodn4KY2k75eH8DH2xGQhbc+rLXigijUC
FEtVNFaCfr5TjAbE5lbu0znpn+REm4/o1oEm4dSg2clgclAn4/g3ZhB5RnQe8MwZtBLO3RCpvwY6
rinWSkXSoje8CnQBl0e4dM0hhQUuEDAkOYhxz02geb4GC6WMRPNUb1q79mOncatoVV9naUeB9cMG
Cd07n7RgpzW7qc2Jwfku2VMJwOwr7w+bAy5jtUacu3hoIojmrJDg/UA+5nxQcqo7aWnYEIje4H13
Zb8Yz6EUDDH64NDpV7n2AaT7vlq6Cvk703liWXDJnoCmEoxw6DoYJXeoo11FHNdQn//Gop1YEQKi
SIV0aCWDWdMsA11KQloMICJbI7laqELjvpER/egcT/Ih5GNJhRIZ507R5QZENXHrXFdSEvt5rutf
7cjEY7ONpG0CnqptosdQu5RQFpEHp/xEbYqOWMKmm9qp48i9PP6FdwS+DMgPW8XyIigUNgZ0NeR8
UkHxC0yNV1JtRydE1rvCzjYdVy2FBm8WWs2Py2aXTgNDByQKLbhIwNmCW5lJnhRjrQwARpn7n42c
aqivamstuu+pHcGJoioDKq15tzP6ZPD0gDd0R36LzhIWom0fvaPoRPoL5EDcccR779Sy4FgJ6yP0
kuO840E+pzWu2Xd5V+54tEvTsNP9TF854xZgb1hL6NqpiqmjC1jMBVcaoTOq5igSQU4yv7Oeq6v0
k/k9vRqop97OG+SDtvZBCVoPOvNAb7nmvQyy5du1ZuSFbp6zDxHpT60WSoW1jqNwVNy0uk3JRkVn
jU890A579RPVvhvyBgi4ECoaKzWspVP4ZA4cwbMqqL/KmQats0i3EF6qz7Q1tpCBX+P8W3YtE+6j
oXve+ADlb1UDLAEUdUUuMDA+ZrfEVw7DFkWFgGwZQspuY8ouWe3PWtw6oAqwcP5boIMTjv+UNkna
NXCscY7I1uBIPNcGQ7Cfymb+Awrl+TFPzepOwt47UqkjKxe5vuDYJiedkqHxBvIr4cCwTTOXel5w
6KPqu+zMkNFGi/tKvWFpFQEUxhMVqvOGKr5TKzyHmlSeMMj6TmOq2zhgLbHXcIULtWEgxCz0y4Pi
VEEVQHAWYik1UZWqC/IyfraH6YXJQ+lWLdn3sXTQ7XhXNQbug1dibvEIC/QBVG0jOAprOXUnYMJB
IWB2V9qol4AGmm5py3RjyPlqx+/CogPQiiwh2KpQ5RHTIGPLgP6aQf5nuNEdxK0n+By9Vxv0zADv
U3lWkL20TzHEtF0JFK3bNcjPUmAN7mSkDnVcX4B5CKseRUOia62BXHxbbYoJFOmyHcRldA3pcDRd
YVc3aQCCXMjBDwfWKQ8TU1aeEguOB70pB6cbkqW8Fes8FLFJ3dolAzuPZF0xDXnZrlw5QBcC+jML
/AtOwuyIaWnjJMipzfEQuXUpmaBTnK6zodyMkv6gaRBnv3wPLvj5mUVhMxdGo0FPKAEFdn+kQ+nZ
w+c6XhONWTQCBAS4a3idSyyvJnXvGEOP4EOVhuK+sFCS7vKZDGgMqdY0f5dsIbWMkhrPvH5APM9d
mRgxBa9a3GRop6xutS7Z5OPaSi35goXiggVOdLD5iu6o9gWUOGywDeUWuOyHILdXE6wLYTYyVtzl
bfSZ4Kw9d4auoMmMOgqn2MsedRA+x5DesF3+Uv+zu/C/X8f/id+q25+BAf3X/+LfX6t6atM46YR/
/ddV+tpWtPrR/S//a3/+sfO/9K+b+o08dO3bW3f1Uot/8uwv4vf/277/0r2c/UtAOrBn3vVv7XT/
RvuiezeCL+V/8q/+8L/e3n/L41S//fOP16onHf9tcVqRP/79o933f/5hwUP++/TX//tn1y8l/po3
v70m6Yv4F95eaPfPPxT7HyD6ASsMaFqgtajzVWZv7z9R/wG6CgX9RkDvKXjOIatAqrZL/vmHofyD
09lwcATfWTqHlNCq5z/S7X8ApIYyNij3cGsbuvXHfz7sbIV+rdh/kR5P95R0FF+DQs3ZVQikG6+I
v6toq0hO41l77iLmaGO7ZTbxJKL0zwaAx1eUKNXWsFBrGEpnq+Fqc0tHzkNKTecQl7riympff+4k
pH46J4YGWzSPoEyoRmXfz7XiktSojomaGrsUJdGgNDuofgHE5Gl9lvj92NkprxkqbjvpFYpt6APw
mgixZGK0/UOErNtVkk3f+1KuH4t5Tt4g9R15s0nrm2jsmefUhvwozent0M9feN/PTWPFEA0mdpJC
f7bLisxVi7LZMFnvbkCU7w5UgU6SLn3Ni8KTY83YNabR7JD4hFZoFHV7JlnppgdoijZt4unzhJYO
A7K2e9RZC9yZtP8sR07sa0UFQLZlQ8EePd1xlmp+PkvavaQWiq9IlhaUmVSGwGKVfkSk+yEBfkYa
0No22sUXJ7a/S1I8bLrCtJ/H0kQXuiORA5gSkiCP4ntTl97Q9+C4eue8smhoXNuJSCDTCWW82Ule
oDLS+12lbdVusI99KR3VOq5do09BMWlo3ZUkFSZKpvRHY4K8FN2+9SGGWNkGddrMS6Gi6ydWWeCB
Bjy+ObNQsduvslTEezqwKz2bGbif+5tKdWK3jWbT1xrLRE1mUiRXbfpXCWgad9THNzJoTYCuhh4n
JDxC0ZPxMJU6pKggoedRBJxh2o6IJ8c0/zGCA+xFmwtZcqk9Pel2KW1pKb1ZFXippK4p3CSL82c6
xOZ1hI+Jwnhi8p42ZYGnDZlvWV4bLnX6dvDbuFJ2BanRDNlq1ttgEIwzHw2NuPLEsPBtYftNPelh
WeqzN+hQrELMk1zPfaoclLYDRbeptaBazIpdHNPJlxuN+ETXWRgTGcXfrEzwlG5mt7QGY0fGrmau
FjFlPxrQIcj77xN+k9+wHoOvy1HWg8HIB9WXHJPlfjfr0ydJraXao7PZXOdF3btoJkcrqSpDMKtx
ysFV2nl2E6kH52qXtlut64d7fRrBgzrE1fR5Supxb0qK4lmtNL8OljNDr09Du0GLh/Cun9gYu/MQ
G9dyRID/6ZXaS+P+a0aj/qgMZvdcMKdVXJA5b5MG/ii1dX+MKRu2U4tjyiVS3fjyqJVbUmTXY9Nq
tznwH17c0NJNtW4Mk2rqj2al/VCYEt+N3ViDQkgqA40MJJCGFBB+Y2yRaADJ/uBLSSptTHOgX+sx
k6Vri/ATwY5SS3VpnhPsuyhRXHVWh0DRCzCMl7KV7c0M6+HGit2gPdDSk0dbGq0vFhxWdzXbUbZq
nSVPoyaDYaPt2n3UAmjvjlXXgeeASApz61EBVxuUKlpUnbTBLFxQEMEo+M+Uyh0cKOr6XTJ3t1ah
OLtGZtUDkyh9ItEkv3SjSq+KFn/W6zMIoni6XFqenTeRP0nVUHsMJVjw2msxumwRuz6qQy95zsCY
O7Fmctls63tl6FN4ajd/o0ltP2S57Wok/i6b1EFZGETqyrFtzX5vkbS86dNyvnFmWu6qeISmWNV+
s/vRvMsgWHnV0L5VXVvtoxBF2OrWQuXQcEcZfEYUISpxkwhFFM/MSXalM1OBMroet/teLVC27OY0
BuuJkzAf2KnIHSbaQt1L/aSqXeJWOPO+9GpefUOasvMmhelg3656dNRS55hHtvLQd5Eaygkq91qn
XLFMn8HpqMtP3WQhqW8k9lXl1N2eAPrh1akRH3OFIWSWLAP8RzGC6TaWgzabAfidSiWFQzqFdNvT
BsQTXVTortrrkBXGfeySqDR3SYTTZ1ab9jVOSL+p4tZvZ+O2VCrdVwaW+f2AwyHO5Mxv7c7wTdKo
L9BHjgs/NRr9LZdqB6+VjMUbVZf0bZOp15ZtAd1FY82zsxYrmdB8F2NfueMYlVc61DVuujo3PZZm
3SEzIqPxJDS4+dOMr5zRaxnOY5d9mlUJZG46oJxS0t+DL7hyu0mTPFtC+Z1JOg6LWA2z2sRE/ugq
BwnMuLtialccC+zvrdnmeYiDH0lFi+mHRkqsT0ZSoO2xp1N2jNpnrc0lQKNJFppGVHqynvYe8uPd
TTUQ84XkOd32tvUtzzMjjJMahOWR1YLNL6atb7OSvZkyIe7cqRPeTXZRbRgEwXCsmF3hz44JlbWk
eGwgkB7NOFxrBkBVOhabbJCujCE7jGP5o27bxxb6L6CxSqu7CZwXQdES8kriiPmOVkIIUp/zzaST
+EbOywC3ma3h5pPJE00LzZVs47mdui5zi74zn1lhpn5BY2hcqfWWmHDMQW1frIFFgVIZ10Xes0M2
FONRmTq8SRESbwDHs18qNsChapkBqiSbL9OMVuHGKHqv0pHw0FS0Anpqi9yLKkXFHSAoNjjMEE+D
YmQynAP628p7O1WVJ322+htFgrKkB83dctfFabxLhrg8oElNvimdOnJtnFx+ZUXyBhKvNIy0Mnkc
5iYwGoLzo5Iz1zaj/8fctzXXyWPb/iJ2CZAEegUW62ovL9vx7YWykxgB4g5C4tfv4e7v9E7cOZ+r
93k5VXlLHAwCac4xx0VefG9owQTqpv3AQvBSF08/ikY4ILSbfMPIchipn8Wd0Fu/bcxtXQj3UNW1
ueIV9b8b5laotN0y2zhLW0fw6ssSnNX+HUGJEEnky+7ykTpXtIahv7swnAUVqzZrmLcHWWjkpGqV
bXvUFEgSM+N72YnlDjaa7RXMCXIRNcYbkDhJ1a6Vt90y0MeFBsuD7tALtS4eUO97ZRe1HkY6CKms
4o6U2Y+c9bDdUQW50nOonXgOHMRu11V5qsqGnvWkA7CsVnlTZ1Ozr5epSIWDCNKo0FIc1ZJNcR0M
UwoJA6Yf5ZQDBJ7DPZkRxKFhigT6hoTTJDVwhWU28Qf55EtX7sD6BlY3dGenGKudH7Yyye3sRPm8
+EmTK0B7oKrHpG3ZoZ5Lk9YZB1e7ZYONB2HZRhulbyHUqc4ZK7vthG3626qneluIenmlxfLk8OJb
4frBQ8i6clMvvR+FPT7b0HfXJM9cL4L+eY2XGobqc/FgtJKpixJqk82cx2J9JX4exuvYyjPHkRTz
boD3uJzqayj1MVgcBwiu5vD7zAZIvdsJNViwBndz66h9KaoWRxCh1Uup6vYIO6r+Zu5JmZJApdUy
uqdMDcttXtlbkOIb1MMMDi+IvYhlR4GkF2ze275xQCZSz2HdOyfTom3vixC9ewBUbLLyAZTWdfdh
6Be1Ul5ENsJ6qh0iZWENFob1CVFCMrEDCqAKubEpdrQiyphiexuOGLblKzbyYkXSlxnSXF1PPOjA
Gq1eFqx4gpY7O1SITt46eO9KWiA+hlXiMMMk6rxUZb7xwZ6N8Qog7IRgtou1fQcfgdzmRVOnxsBE
MazG4mo0bnXDKzLf8/yjDK4L9W2sRnZoBiVOUGdDwbySee8w693Xqye2kG7PyMwou03nddnG9wqV
ktGDI3cHG2xmBbbJGqdiNbU74S193IP39RMevjYiZK13Q9UtsRvk0OxmWHolRRnDAXDC+UK8e8tr
hKK6iF/o9avKe7CmWpsncKodD1M5ibPno/GewRoTI0r3CoE9JUy8TwXPBerJzjy0hV6OuY8zmFik
S7uhPnCBzWfANHyKgtydN+M04wToePFQfTAhgyLP7gB/ZTFXmIdPQTHDnR27mp/rHFyjjn/wGGU0
4OkkONeLbej0+gfoAyGSyjJ17aPQTR2ne+MZDKrbPvSaOA90dzPVrX4clEQMwuAGZl9ktElLt38l
AuxFp0BuvNtK3IxiQ0TarELU4RCkMxTGD7XhOq5yRQ9l5YgDr8L5bCXeMLc0W7dtvY1XcnE9cBwG
gqOKcEi9Xahdt0Ftm7eKzoWK8fuMZ7f14Xlm8HHiPQ5R+ZfjgQw9SzkZp4vVeHAcAWVxKR15lDzI
48kP6XbkAQpfPPirbqRqkzkEqk+oda7nstBR4eB0r9ZQ7i2ZvIRJF5axS1B997zaRE5RQwe+6sdm
DcyRac1OGjQxcFtzBGV52KJGVFYbYft5Qxy77PKlbmOEKMHtMq+ueGHp8yw6BIwIp76vtdveqU7e
rCGsllo/4/sCTkyRLLDOESkGtoe7NL7TtcKUoZ/cG8SyQrBKyskgIlwUftzaRiKo65nnsjh4YW1i
1RQLliCnsSR1veEtu/VdeYOPb+zAwPK7mz5opoR58MyWgVDHxa3mPeifwbHwimei3NRvfGQ85KGI
FJqkaajR0opMi0O+iOYHXVY6Rc4clI9WV3rrwqFlnwmGmVA5wm0M6V7dlevAYSEJigZmRFBFnwaH
ltulaquNKp3+SZnFj4axHlG/qjml7oSsdN8RMbqtl7Dp7S4X3W5WI5xXleRxDZ3DHrF9Zcwyz0/J
5MIgURj1CvdGevQbyu85LCTiPFz0RZded0Lpx773Xu/snHkZ7+FD/VYN/ZKOZk1EkJdnDab/xqJW
2oUjwxYlqvxJmFk8hTpE2zWHFmnKpLr45fTmVU6YMLveSVmtQTR2w/oqdVhuOiFnlB14A0hbZ/DL
ZiSuBv5IECP2Zm3zjt5stXFGTbtX/mrCSPcYkblzF5whZahvSEvdNaLWgzfaVIz2UBUB2nmFd21w
ggX9tE8uxvb13WD8NSm7zqQs76pLO7tmW1hkfZulA37bMrlbmCjuAsu6xMs975hTMseqRl0Keead
rRcC/RGBD3Clrozl5bkvCbwa0Nz1zB8uFAdnpprhwouP8hrfzxUbO8QvLXKEWCsjABMm+82MJd2T
cGXPgZ8NG+U3A0wnqCpePCOHSCgYo+uMPtome24rNLnNbNuDXjOx59LzzmwK7LZqSI9iVzWP1TA0
kSjr3TJUkEqt0Tj0l9lrwzinYbMv1ppvVlJkWeR0OCYnhqKi9pCznK822yiXmFNZEbTNxCk2SAHl
+y6rhkQbfShcY49mVFNc2LGJG1cHsNkPrv3eQ3es/WLrlHCNKHm+gpVlwwjhJGGk5Ir74YCQ4CB7
XDWl+0mG1beskO9B7qtLvRRjquWKF2Ed0ATUPT6PtYbnVq2VG8+rCG9r0IGTda77RPEFvr4zIGJM
9QdzVVr8h/0coEIrJCiReJtho9UH0YzB2J40FDVJGQY/lrDI4hB5mDTuc7e+6quiP7B1XONZG3ke
x5mVsVs1YidKwR8tG509tjdrY4svtcRXiPN4dtDuAGvEHu9XIpq6sXqoq5rg2tn63g9sgG2AzndF
VeHs7RQ0L6pcY6uXH20YAJlF3/fQj/DN7hjtjiJQ4jqH+jcCLTJMBobQlmjl8L+3PQFuZA1MFTPn
NDlq3tQiLO5QxOUxdzA1XJh2z4Ag/KNneLPXPdrTop+C2AbFfVZUXupXuT7YYF1OFVlHlEdL8SNf
LPnm4R8nLTRNu7XgcgeYi8TSzO2OzGFzZULXxM0SvGDIFzzkDigBWPfXXEC8A0n8k+JGXweeJaAk
TOrZo4g6IGF2Vo0GOcZ6Z0BTUPT6po+VSx9ZE3ZTwievu85NxpKcqvEVKRHerRss5JppxAXaqevS
kmPPqi3eBzjwisG2exzh4qrH4CB1qtxcwFTnUTC5Y6R8uYdEc7lxRdEdZS7DJ5PZ8HFyvTrVzA+/
uSNK9sDHk6RATpKmll282qJ9c1p3uiqnJgCBwSX1xc8IjfIBKY1xOxt549ThRVunqqJpaS8dmbZT
2DVRoFgYidXFbj36/BQUqxeVGLknk8vtbm1YEIOaKzaO8fiGBQBaE9HjRzo45COfIsxPmvHmfu1A
KeSEug9LyxcM43r32KFiA6zm0A0MLmo0eWV94zmS92mJ1QHljuTHvg+zuOyk/yy9YfRQCXYwQaJD
8TMbvJ9sKWHaMuXPdT18hzIEklXRUCgWdRJUcBHIww8nFNm9jiDa4TbhN1S0RZeGY2tjaEuTdq7G
BBaBWbSMtbf3sBceOooqGxXCcYLTEz69JtwH4Kaz0j/Vtu1OAKerkxodctAc8LLORNyMYti0ZQ36
LE7c1LUuf9TWnbd5w/I9dzHt1VCHbkuvhgCIK0T5tbz7pldBEicL3HSZJiTuZYOOHAFIVvE2pXN/
awZvgKWVl98bYO7xmEkvCXIaJGOe3Uy248nSlkECKDmyHmlPxK31YSiz/iqAW6iOFOKlbkPStfDT
E/OBct8kxqmcHUfPhb2VYM8SsEl2xzEGZvThyZw3+M+dPCKK0h3lYZvMYKhEnTf9rFVNjniicB90
W8AR7BoJPiLqeG/upHW8vUMrgRwYnLRMYz2DBvmBLPSvq2YVKPm1gZh0yqICE5zdPJWoMBlZN8Fc
7GU9NyVqyKz0ooJIGmP2MMM/w3pxr9W4LQPvtHrtmIh5voM77pRgDPRCeAnIPj/YyhOxWdxwUwHT
igSvstiri/VERzPvrCNfSOt8HyjvItqURwwxhy3lhdmiUyvSguEDLYpbNIIIkC9DEkPF4kWz5mY7
z30bg1SB8CqTjTvlt9VuVKo7wuxsz3rn4huES3khiktEUzwWgdQwhJJ1Skc7xFmnswRB3c0pyNeS
RXW+is0ESDnuu7C+VaYoD0VbdTtTtX3UCUsuoujdiDkwcsBzGNQRgP27XYIemLRCq7t+gBha9jTJ
QlM+jipQl3LNl/fJaSdMKRAKni6s3gLRx+pRSOjMynkG3Hs+dq3jY23DMR0DukYYG9lnt+NZusqs
fCY4oc+IvMhjB84VD0LunDJUqa8sAeQTltGi2N1USpCe2vAG0XB15DQ+v+aBagAlfSDN6IVPbTAV
AE0QWjzGdizGa4ij7TYvVuR3kqq7Qp6yTAutmn+qWP6jSd19W+PP5+Hbb0O7/+sw7//DER0G6n83
o7v72fzMX9WvM7p//MQ/h3QA0v/LR7AbclURgMkYfB//z5TOcQMM3KiPYIsQUhXmCgzQ/hrTufy/
MCEGjRGqVfBI8G/+NaZzvf+Cux8GdR4QBgqayX8ypcNR9duQDmkIuAL0IzDDQkYxh47w9yGdiyxm
Us/FiZVFtaSKOcFTXUrXRGHniSrJm7aGa7moq1T1sz5LT5IUwfABDBulcJaEOhibRbT3XXzhhPTv
2MjIoZfDdAO6+b0JFsgXct2mQq/ovtFmGL3tZQvwfp2+ddmDFrDhsE6s5+GWuiOki8/jmqFihiAM
vUH7WubBW2fMd67orrHznRo+KuSV7Uud4R33gidEvd3OOEW6yqxXxYDqYVIfFAhss+19jTRLVH82
5IAHhflIFMIkCp043fSB31wH8+z+oHM57jK1gOUonOAByKlzr3uneAwxZrw2AUKzslzj2MVxCqAy
m6+0yv2tQwf2rZn6OtH5zHZeSbJT3w0A6LxF7Be0yWennrytWUpxNYF+u8nW/IHodjOPk9ow0eir
zEO2PfWcTZsN8ykstT7WToljwdeTm8AO3EUZYnUyewGmUStQ8LjjK4kD03XnFSIuhLlrNj2zoaEJ
QmA0BJMeXzdaluuuNOMWbqZip2C9dIW93JwmN8T2XYd8w1HHfyP5EFwNeph7NP5tDo5lIC8jqv+Y
C7SuODi8OabBWrpwEuPuVtGRXjEb6rMufRbTpZ+3cirMCcdTOgIYPVEOWAs0Z3JN6nDZgQfuwo8B
L8NLzpzwVgxz+zovuA0X5Icr+DuON9Nk7L6uJ8Dl3qperUKyep7l9jtAi3Rc2PLitB4vIsTjOi9K
oyi1hYOCpB+xf8euLIGNKPTqt4XQDYSPM0aypJLm1luQCgTJ4rGrVn7MZ8+8UxxGkaDVDsEqKnGH
JX8PSmnvlZ7zd9Qu/Ul0ij9KVBEYCmUhgl4AORy9RoHqhNK2iNp65RdkYs63CJgi1RZjq/WumTrf
pLbodDoBLtqiCRR3H3YHD3qp+bML2ipQu66fXpAU+KMB1BUVaECAoM9eX6R9eC6xJ0dUe+vWLzkM
amaMOg5LBsRx2yGcKmoCpS9uiAp2qcvTQvHaTnmHZCEAPSftgomlwYreMF4NpwFOq2kJIsBPNEvl
E+bW8p3Ma58qVdSRWpbCHDpH9Juhq5NgfLK02HM2HQdVxW44P48BygC3ctLMWc5ibDcEsapeM+x9
YOlok/dLjVhoCq7k4EeYdmwW40c4E6MWnUVeVnFJ3kL52kBiZzC9nphpY+IsD7YqE4PzU0LMYm0e
FQXsZoE4aHFfIVxZUhhsgj29SueUAZqrCUlC9IgAQFPwEGK/RtFsq4gOrwABY1N80+FLlY0xfMsj
6oCb1oAswG/hQ+fNGFnlwKyVTvIBR6G8NrPeDMw2mFz4CIFYKhl3bTXHgpdlVCiex806utfUL8UG
NnP+zWCX7Li2oLCJeS22okDjh9ksf+kCIMRkOosGv2vr7mAGllDX24S++GZnCRdZx8u3rnbWtHIz
72Kypn3ho7vcYA69fvPRkLTxOFubkg8QRmN2aCN37eHWHVZZgkq03w5GEyRaZcz5XnnAvAgZ3Lts
dNpn6VMP9hxBtu/9argZ1ya8lnj9HhbYh/Ko9f25TvlgqqemGDEHKiqmeTxSM5+KcNTVZkRld99X
pLjhAZ2nHV4qSmLrDKYHwAMbGNS31blhXn7V2CXfiAyG4pFeF/7OVilR5NLF3zd5D1MyEHmvF9T4
T+0ojIn8yv0pMDBdCqd4rscM0MdoWXs9FoKdMBAL3pipJ+DKAK897GZB40V2rfLvY95QJIK0s3wE
WHw7N4HZLk5Gv/cDGhpdONVFemLcs8ELUCrK9gc8thD+0LVi3DaLuAEyhFnBhD0n9vhcYQYhbHle
BVsT7mIcHmfoHz9m60vQRKDBZpsRR1+YuBjMp1QXzd1QNtkd0tG5vamYuxxnOJYeZrgSCE2GeGKd
3lZZk39X5RC6keOTrIjZWsLzxnK/Av9ABRbQMQhr5yykUErVbbENmhqzRhwMVKV6yoHuhIC+fCCQ
HvteMmCFaOJ9fjNPo7nrXSgxon72KGI6mpzfiAX8DJSuhb2fqsV/BFxDmignMngvkTdaA3zKvThv
ymbTAnSuk1wF7aEDS+Zgpx4Ep6LGpAsgXRGVhRtetzJEyOzUDM99OdiPGWjXXHXNNKd9jpJyQeD7
oFoSFzOo9A0By891/G1IJ7mxrB6v0M2BQNlSTp+06gH9rp2DmVRNn9al4xfVh1Ms6q65LzIjX4zu
2aNVYc8S2XtrHM5SRE6GSGHADYbvoNZzFnBnfH2iNal22ozO8yAJxnKwQ/UOZJbz4wTP3DPgjOy6
4Q2yVUp27KdhUHE4tOysuBhu+nxxz6ZT8qdsQif1YNNzG/a1vG1gTLtnOLQdDHZFBuc3e5WxGRS1
xeJXyT/QNYQAkrclrNo6mSlznxYl3SYyDECyNOO6VbmF7KxGs5ZRdrI9zEPaEskyI5V8W+PUE8lY
eHaLWRiP1wp7It5sgb4glDekYwa/Tl9cGzqM74Njv2MQ/R2juuYHLA4W8CTKeet6Zfsd6In/BvIK
qEstQK89ppt+xIeJPcPmViRop9XJb+x4C0IwhJpiquH4hkk/ihucR36SAwEFpuOnMNgR94tU/bsz
eMC8m4aCErHMU1KBF/am0HJvxiVgtyPmdRh9jog4AT405H6a88zgnTCkBMxRCgfYeTnSkzfnbIwq
GfRx4KguGQFtpENDJOAqabMXCaUz3lpig4fezc0dbUuKSMNWmV1TODjAc+4BWW/Fj14J5+IueUBT
xirgKGAocZ6i3dcg6vaKn6gMC1BihGP9pHZag9qTrDg8xFL3O+uXqtmMymfXOVdt2jLav8tV5STu
NIdWcZGv/ryOEUgH4NxizlK84Gnon03Z19fzUICGQvsWRCJOkQbrBW28Mt971WFLbhkE03sQLpDx
Fo4UsW40DxaMYXS1gnYAQOX7HAz2xqsDDHwrvjaIU/X8a9GD98FhnWTjRmPAodQqktlHzjJ8sFAx
OKglN6ydxiNc7rBMftEVt1U9+XW6KNV3z+HQ9M53ARqRk3YUxvErMJvRKSL48RAzx4NPAJxzmG9g
LJDjwZTAb/12OeA7ym5lG8BsJnfxHU0S5BKSTZjcMunkm6xoxKnEgDzGxgy0NFynZUcErXfTwDEA
a/IpRW6hs116PV5ZojGNhS3jjiBW8ZBhu4MJcDab7gQg3HfTPJDW26+UojGeDWHI9lkL18Uq1XmV
WMO6G1EPgd7hspPAPBSwaAIs2CYt1HNzWs82e7aOD4tJFEwezGrLJoYxrZ9W/mjo1psLzEmdNic2
yefGXLNCk6NoSs9EcNxe9mBaocybpjZ7BnzjXddsLe77srSYJwG6EIEz1JupmSjs2cLFXpXYgyfM
66l9Xxptps1YBu03Q8vygCnHdPaIye4npHu9rb5kGyevm50BBn2b2ZFMEQo+/bMUjffW6GHdh6g3
7zun7NKgdvpXY0okd5Qt6knIHB/g0LYMMQm7ukxG0hkY6JtVXvg6LkuclYbhmBnspRPYlT7K67Zq
jy0MvR58soQ0bXUZonwbMgaLRWwJdxld2FMHlEOCJzKAZRIOQwbGWwPYJ9XWZCfiDfbQ9hWwcLHg
Vdt9RLNuSCOHm5LOQHwlB1WxD7LveJu7IZIW3AA8WAXrEWF9A0en0eTBzm368Yk3Imv3kAIBcbes
HwNAxzlhqTeJ+hGkSWw4Oijn6eg6A6iXDV3gNzRN4JZtMDgpQLabpLdppDf+KKGT7ID6hOqw9KIj
6Th8vA6Q5WWoYUIUucDuC0CzoMb1U+yX6PkSp3ChXtOAjvIINASOU8LDJCsqvaZ9sK4mDASlASi+
OwBhTtdQqGxjvUyCVCGqAeHCtTHAddYmd2O5LmDPYX/QVRzMmYsCDwQWN8r8AXBLD+pDDQIITql9
YIe5jEBvrmhEu87z4qEeSY35ASrEKw1e7ZiKjOZsk1ewVMzGFnWU0IHcGNsFfSpMt5IrpH6TB6/P
incGjjlaHzcDlFpBodftsWghiwrQcQ3AGK9+lEE5bDGxHr+5qiIHR03Adu3gNCidliBs08bJBnHv
VXSayJnS5ZVVaFebrn4fYVsQDZ1Q+O1Je2tlC0EjWaBsVIjQHjKy7ihCZjeFWX/COwqCeNdfNqUo
y/PgZWhm0EkiojVtvB5F1xia/mAtyU0RjSOCmyM3VCMiRhCTiFJeIN1Yqqo4GX8CpYA1/Xozecoe
89wDnsfqmUcObU2PEh7OdSnYsHnSGw0Hip5Q1Ag4OmEOA6VTgwGQ/0EqDMrchdbYz9x3M/vzvPOy
EZMzYHwhgCnQchLkNo7+PfAQ6DR0Tii74o4/hzvU4YETg7QQ4N+TWtgG7wPNFpgq1fXCTsPs9+ds
WSS8sOww9WnGwr7EeTCEilfXFBPVoNsqEhT+OV+RFOat0BAC13/T2rVJJdFi9CHPX6rBAzkMmHjc
BK+8HpsBIGnHsaUN2UthuiBqzZihzYCByFYOo9wMS1Gkbaaq277LZbLknt/ENdmiLEY8IeDGZBjM
B/uP+1fQhXS3MLDeGWnyA1WYdyx8zVJTM/cqbKFtHOe2edStk3/glnCgcOv8hnF6KrquvALySVMn
VyTpGyv3HcqANhKYx2xzMK1TADAzZlXConmxLN+Atky3mcyRYtSahT+2eKrp1A9I5A7Wm1BccPIN
WKwZjxq273ipqzY8gNOlkooqDCvcc9h2QYw5/zbQ6vtExhkodQgHZwRlDC4MauR72cD3M+jQ2N4a
0HrXuikuyiNpEeSwC2jGawcMHqAPqzc9OC10WDE4h25aKsnANNLCi7gp5I5WPvhynrtHNLH/osG4
ffPnINUgij8hu9h5lK1GF5DPbrb/Bav7i7b+G039d5I68C/kRwDsAS4HBzL333RqUzh8cH3F3ZR0
e3bmB32HUBQ4fth0pMhKqpIFjqZ/f83f1Rn/uCSFFR1MnalgBK5+v0NuzVhgJjHwS97SH9Ttzr7t
3C8u8Uli+M9rIDUWZkIwFQHL/ZN0C+guSonOvdAteyr9aLlaj3BJPdFzu7encCcP5RVmzOyrp/kh
MvofWec/Lwv/CFjSEZf5/yax5PAQKabBvYzwoE28D6/lc3NE10zOeuMlFXgIX9wo0NM/XBAWfz60
DniUn+DL2VauLWt+kavnPg3jDC4MHURx1dZh18UGP/X/eMFPhg2m9coKiReX0Pj7uiwRq+hiV6jl
MZzcr0xa/nhzEE4gIeHD7P6z3w6K1qkLTHDpOAi3Q71iHj0U38Kxf5iqHqqRfwlL/vAheL8Lev5a
Op+JAOox/u/x3YjnVKMi4QUYhI8TM/oQHtfb9Tq7b97gOUlu1LFFwLz3EZaTCgSV38jLVwYVf/oy
ENz5r9/h4+9/UZh5ug5ln/uXlf+o+Rvxv7jH3wVs/36Lnz480nDwWQN+GYyj3vqeBhWINzSIeygM
3qDorN7k4rIvdHl/vCi8XEIfMlgfuVa/35OtSDc1I7kEqiNxb5jBoSXaLurAKpARPOHmVIUoZP5+
OT95p/11r79c9tN7mskgX9rRxXJ6hw9psdmBKBuR1N8AC/tSdfvHhWPwdUBsDWI1PitFjQSpal69
y/DhHxvQSMEb/39zQ79c4pOaCAZJQQ1Xx8uUoLlk6bitY2+vjtMGIOTl63CSr+7oY6f75VUE5CHC
ZQwv1ZybJ57Z4Z77eW2/WKavrvL5hZ9qI6fGvyzQ2KzLddnRL7arPxxvEO/+z8J8euUrmQWF49PL
OivwfgBcRRKj3hkqo79fnj9eB9v+hzmki7TkT9cBPUJJZ6GXeVlOvG+3zVgfoQL+j8x9/3qpf7nK
x4b5y6LowgflnomLBml/Qo0ixDPL7KHhX6jk/7jx/nKdT9/svICaox3v0uRAScRVNf50CIjUpf3i
fv64N/xynU8fKXguDTN4pz0w9QxI9wjh8IrynNvyFr3r5u+XyP/jDh+AJcA4po3hZ48Z5tnRGBVe
ZLDWN45rw9sRh+fWBBPMh9xsOzeVuGeahTvOxzxFiq/70i0TjRdXmBQKJKgMWuqtR0swNYRWhkHQ
w6HqgVMFBHgVa4/ltOY7RJmIm2IkkHlNwXgzo72vIlaEdGNGjTmAEmCUwmTr0Hq6uYZODlN9jqlI
UoyF+crg/JODx1/vzC93/ekTI6xnWrjTLV9eBH3lZoj88WrJb6vOecgglcBf75X+39R4SPH617P+
9D1kwQQeYSYubZV/k52305N6//vldP+wnAz+ArDiQ2IwBsmfSjzfgxJC2epe7od9tXEfgTRMEY8g
TkuRNfBVLfKHnYpB5wsEFHEQmFp/2g9BUAINYvEuAaRpRxDLRAIHmvILX4NPRjD/WKzfrvJpsVxM
JxScYi5qSBoJIy6JhAaZ9kkNpQR61hNJvk4j+dDmf6pZGXz34HQALjqQ60/PEeMJ4XUN+iFo6iOy
SF9H2p2m/brU5Fzaau7iFkNMYLB5xfZTpjHe/GIp/7B7ghMGC0dB3BBagk/7zYT0H4UJ8u2H+xjw
el0gwcbswBsC4BEtSYeckir9Kg3jjxeFXwAFqRzT7s8mMxVnM0UO2KUL/IMa+7fMOI+B8Xd/f29/
vgqDFQYMVeF2+fH0f9myJ58ttFTeJcv5EIctfwRj7gl97Rdfwx92bIjRQaUABwZO0p9tN0jOO+0P
4QX9MLCBNq8BfQ0/505C0wQD7r+/pz8VV79e7bOBS7nIfgQ39nZI/JTG/lEfJ+SyAhHZTtseJg//
+SGOy320AB9HOYxJfn+GbMJwoGXhZRCAY2MOzcxtDaxpkxHH/cKF9k/LheYUOSL8v6n7sva6USza
X6T+QEIgvZ5JtuMkduxUknrRV0klGtAAktDAr7/rpG5328TOuc3bfaxUgjjAhs1mDeBbwUnh+acm
xVbY5Yj7FqDRcevzWwvO7JUF5OzCGL40YZA5O+uJQnT3F8mOJmAbAWz3YVnj+5RWb6soOZCQ3PzE
3npMF0IbisUw2BK/qHMg9IBSCdMHPPjaU/sh/LiCx/VJZsNxA4oFc3bpHnOG5/yypzz5onAMoiLg
6UdB0of0YbhOP41vYStLdqg58cfwS3GE4emDyPBOMb+Fl8PuLP1HjmCLqd34iWTqsHwVh98PwQuJ
xlnXEfooyM1xI3VW0My3OiSEPdhK3M1b9DGxDHCzca8A+k2HJPv9116Mj6efc/KaOJg0njKih/EY
nRIkhRn8nT5CwBXw6rv2UB2QGvz+iy/t4U8/6Owyq93Eip3u4azs1L0frs4W4fVFL6mXguPJVxJn
VlNqNF772UMaWNAtP+cR0EwXtWzOB6l7HD39iBOBPbVdCbr9A8vONq5vz2O33AFqvk+wjDB28tPv
h84xYPrnzMWlOzlD0SDT4J4DpGA5rAuihxp5xPnKP+2WU5DVu/J4yXjyxeP96afC57tLWdgGTB2G
31bfQdMARpPs7jaDRMldc9/szYVF8VLK8vRrTsrSgPjf9YY9zNH3vv8riB9/P3Av7WBPm3dylbii
xdR16YPGWyKkkMBywMvtR6u7Cz/D0dH49wQB70dQPYB2mbO4TZnQZsOymz6razjcXQ0mC/f0AFLn
J1nALktdsfcbpqyD3djV/EGiSjPs9HsQIy+cQy/MH3YQKoBjxIsF+SVlWEudbCXNUSwNb8Cwwcs7
xOLAdX2/HACggtPepX3r1yl8/kFnwaQGnOC5zR+2HhAd4Jyu6jj9+vtppL9GNfIFiNhQiEZCF849
8kqoZoPpyO8BRVfX9Pa8KlGPHd73+7MLHnT3YGh5WXrvHMZPwpySECBeAaNz5EU8ikNncUK9Cy5L
GEozRTtLbjlspGKk7436LsQNErOvab5lzYwHeryH//zF/xNG91UA7jOY7v9vajr0fBL9p+p5Vut5
Jqdz3f39XEzn59//B6ibin8xCvEnqH5D/ziNI0zYP2o6PPkX/htaNtDVgr0UFsp/YLpR/C8U8KEd
JWKofkFMB/9r/EdNh//rJ7AWKRuuSxSWMOH/gtN9Hge4DJ9lUynEWZ9vmGlYzXyEzSpYUmDN7azd
tk9lyNcL9Y7Xmj9vcU+S8xosbeh9dOJYwohn+IDXKFI8FqDc/ngyzHf/LOunryzPt8r/dv8cek/a
T0FzTIzM+RHo6NHeKwqxn10ZwTppB1cY3OgY3oDz0+8/9tqPOf/5k4+NyGnrpeg4qgxRApI2eNdw
wYXpwJ+/b/885v+N3P/+GCdiRaqJqtMNyhtUsbcUOhftw0Jqwm+3ZOrAbxaWD+APafXh9x987Qc5
m58CYQTyLPjg3KRivelRUAAUdwS15fj7DzzPnv77i8571JMRSyq8lE8mio8A8Inlhm8RnM2VHMPy
NpZlHb6lRhoJlC0eHMWZiUL1CQiDebhwR3RqNP/tgJNQKdGOMsYF/GiKYtZ7kPUyEdEfSkZ6gVRD
sUBu0GwiuO2XgsojSIR90u0CaI+0F3wNXx5jeEY8HwKAu0DxixcMAZ5f9tHQ/xDxUl34fa817qTB
PSJ1AXYiBtR1FJ8J9N7gjmcuCeC/1rqzN0CCFsU3iA6C6lxV3wm00247ELXNhUP/teadvaEPlljp
Mo6PzSTmP+iiGWjwVnjtPOGZ+vB06aGUBOJrqOPj1AfWHskazMOBq74Xnt0//6wnaztcIf2zNTV2
gx7g/v3G+QoaAEhM6eH3wfPa+DjbQVhvQdePCmlXvwl+B45NOf3RTlNwYe98rX0n+seEGILLcZLh
ytGCvc+CYQfBq3G4MEDP059/xx6ykOcDlPZ45Tfhlmd9kFiA0QaqINMCwHp10FXJUs/POCEesT5P
Fkj5ZGDWgZnd8b4jR9vRZj2qalpWv1Bz6z+6n3UerW2SqVDaRzlseHgWPH38/Vy/MlaJE8iLBCV1
QXqQhcEKTvI4iOgWLxG9/iTjRK4XhuqVGU+cgAY0V8lEqCQbGrZdB60l79MCdij/pH9I3F5W5nut
eTegASKGxYHlmREamDoCCaYv3PbqwmHyWvNORBtQsVFR4jybG8zA1BTg0hhgwTx7f/7sk3gGLrPb
mq1OMoYaMeZgS6B7PhIIj3h+wIlnCT0aDUBXkqUUPqXXisZQOhhqYZe73y+i1wbICWgQlqORBivP
0rGs/hDQLb9bK+iGXOj/eRp/TU9+uca30A6LQRsSWYtibv5BtK02f0Qa1NabKShTcb8VfcSv/X6L
E9UAzqGUjUJlpiI2VVeTjdYUQkMQJPCLZ+Gcy2u1aTC2B5HJsVDsGqTgOdnVBoTjCx84h+4LwyWc
kN6KuiAtaMuZzjc1HFAAEeKuDezMb4opbyV0t8Kt+9y0SfSn6YqluzByr+Q8cJJ5vpAbGOYJMNCw
7zZJo27KACQJZPYyRVqXTBBHm3bdVNt5X5VctSdQ2gpxgOlu1D/MZOLmwu9/ZTUKZzfYch6IRAYQ
X4en3yGqFpEBXhddWIxOcek/p8tZ5vRpuMbzBCZVqNMsInboj5bmMyyjc2ubKwX14u19Mbb9DxWw
pb1iNunidytqU91blPeT+nMiUcu80JXXfqizcSRdHat+qVimRD5GgLOl38EmhNqPVyS4j6rNgILJ
ttYiGwK1ZMVEWQM5xaT42695Z9MwwIkldV3AXkKtyZcYR+k7uM62fnu2cHIAHYE5EgQizeIGN5m9
oUmLymY1bJcEsl+LMmefGCu9xeGKAvMEKlV4nbBhIF9XRRFxZyZpDz1XA1W/0HJVfFOQLAv9poU7
+0e0dA0W0cAznuQttDR1iHfqzTBUbr0mhjv7h4WAnTZ8EEejY3rk21wcLAdz3691Z5OAPx8BZ2G1
2WiKKbOdAKlzUPWFPeiVkDhTkp8GJyzkS7hFagsdhAooGgDXDvkGmSa/vjuhj1sP9Omr3mYh7o07
UtJPXcEuZa2vdf3850/SAMoV6CxNYbNCbNNbs3UEuYCGHp7nunGygBIgdxUBxQSHxxY2c6CaHvKz
xJTf0DjRHKk5VpNE6xDEBKwiEpA6BcvTs+9ONCddaJNZYFqDKSxhBQsVYS7F/2bh/Z8dnTuhXJNg
gGQQCFGaQkdtBPVxP8fMnn4/MufF8cJxHDvxCsEEyO+AxQLOX/wd1045n9gkVZdNCzRXfv+NV9ZO
7IRsNIu5q2W+ZBEC90M69TUEY3t5wY/utdadkJ06pEKLhaZKD8fNazD+zaHeAH7367sTsnRqmzyx
IIsVY8PeVE0r3qq18ey6E7E4qHMpwcbOdF/nKH3HId5Hy1WWB7/OO0Eb58UoA4syD4iJ642ciunW
5HnjF1RnRfOnWwLqo8FMTT2dBlMs40O0kKR5Hw9gEXiOvRO1kkI2s5hhgrQWINZIFX/ZQEG4sPBf
WzZO0MZ1IPEukYOAAN4hoEnm7OYB+K3fyDtBG6mahXmdwBa4A7MyRH7XpWvuN63uu5RUdgiCkf/f
rrNQhzsQjT27ftawfzqteLCEKiZgpcd0QdE4PLc+eg8MtO6ftS4JLLMgTAALnjqF6d5Zn4jz8BIK
95VJZU60liwGozAkaJ2F36Fn15wgGOtZ2XLpA3Jtm6Qq0HgKObKsgYgObl589csNmBOr6xSJHKgy
WKlM+QJyzhzuqII8q9d6ZE6sQgQLjK6ImGM3Qz4NgMLvprbUb7EzJ05HO0yqLxcIlcmS7TiLvwTz
GHo27sQpWN1DtJXBdBQa2nTjWv01npmmfsPihKkGdb5GJmyO0MmE7VRdNTsDnrtf665vqYjqoKiC
FF1PDYWO6hjd5VA1vYAcemWtR06crgba1wwtZ5bCv2MHMQIeH4IpSEa/NRM5oRrqNW2NgrPBxloQ
soJIxZlawumb19hHTqzSKoci89riZAUd7SatR3oYJVwr/Vp3jlYz5CoqtthkUxr9SevwHurO935N
u5EKve9224Ipq8rgHbbHL1soPGuFLtozrapW0E4AGQVS3cGU8WMv895zQp047aAhMKSJMVlQTdW+
qcUtCOTEc7E7cYrn20WNaxIcu2b9u9roJziBX0Btv7bSnSgFMb0IcF5vEOmkEDKyIaTzd9sYFX5b
r2tEBM8FU0o2TBmMXchnNmEf2I2V/d+Mov6TwP/ErD25OhkNYl6T9wAU9YM99JDiKCvolnstxtAJ
0jyptJgrIFPiDeq9bavQdXnp5fWVgQ+dEE07zioFIaUMHjfpW+je0rdNkKtPfl13QjScwgkGEBWW
Y5lDcKVdPouk8pxSJ0Yt69M6L6XJ4A0WgWG7foFExp1fv52zlC1sXaoIbQf1+MjM9jZm4wU89msD
7kRov+R5MUWwqSJ5EOyDOr+tLPGsD/x0nXuyDilVStgAgleQPnvfbgIKCFvjt7WETojCM3TGbo4x
acruvi/6Uw7DFa/hps4NlakFrHkU8I+9na+GJXzDYr8TlDonqNriifcKdzveFrdJDznEIfd7ZqVO
WFbNtJagBQdHdZa1N/ta/OE3Gk5INmk9KCsxiayUXwfYdSeWn/yaduLR6Fmu28KnbBtr+mg36KfV
4JAc/Fp3IjLq8rWrq3TKxgBQgrCTV1A3+uzXthORsqnGWFASHOMK2W0AywkGQT6/HfYnHeRJ2GBh
aw0K+5SVFVyTYng8HEDGmv0C52cd/0nrkIUSE4tn2K3zh6E/JKhi+42JE5GQxtVMl9uUwRei3S3R
qHZU80evxqGF+OwWB2eSYoMqNYwuSnUFOZX0oCHu7bdSiBOWgzFEwrNgPCZNfBcZ9a1i2+A3Kr/g
uli8EZ2kkG1oo7sYbUObzLdtJzTpUsFuaaUoG4MbfmuSor7RbOWeo+JEZznCPwT5LBZKbDmQi/XH
BqLaftPpxOaaGrbIFJG/RttU7wnLeX8IkQFVflsLcQJULS2DwhFiqGDqr2CZP+Hx4aNf350jc44i
MvAI4wJF3/igDRS3oiS8ZDh+HoEXyqMuv3YoZ4F69IqOr+ud6ckNpLU8I5Q4EVpD0IiJMhqzREKj
AoDDI1xnQ68Rhxvg8wg1xQBspJmnDJSxe+iC7Ouh9EpSgM983vQQB91WRNAhDMM4hN4Q3PBgGPHD
ZzrpL6xtvCiMSTuNQDPwL8W43lQifvBr2onPdZhymYTBkG20WXYgpOtT18KkxK91Jz77eOnSGVih
DE9I9tDZ/h3ciC5hDF5ehjR1AtSocJQlXQboGqMKtYOpWPAmmMn2wa/vTnguQYRdkRnM6Lz9PSKD
W8fkq1/TTnhOOHgg5NKPmeTFByinXsNJw3MdOjfOOU8krxs2ZHbW5XGGBMwhaLpvfv12grOyLB+h
5DhmkHbcS7a9a5NLaed5Rfy6p1AXMrVAHg7ODmLIynaODaR6eP1Wc7XuljqEmplX/13kVCy7tZOw
W8qaKvqzKdmnQMlHv6ad3BZCMiP0rfMB8T+PV/M4wCoS3g6ZX+tOlBZhGVcDFHIgeEs/tXPQQV9U
/eHXthOj5aqVhEIrvLDDii1HG5mNwWG0KeXB7wNOnLKyKBKTNFiSa3BfteFjpf3u4jRxYhSOUhoX
ZjSdb+n9RKr3ecS9nqGgxfN8Q4czTd7qeRuyCNqvWZCE0z0tlsoL6QsS3PPWQwEVsbnCSoRQFoxg
Bp1FzBOdRl1mWLvmwbSOJaS9ZgUvjVmc9FL4VYepi4WaBmYMSzHk2B7fzFv4polXvxhyUVDpUjSm
1gUUnvICHhN2e5MOld+72S+kwxSrhKxQaYUH1HwXUQ1V4smz3050QoRuymGXqLMRZrcVHe4bqb0u
cdRFLuUwq5eFgkobx8jsUoDQd3qDqKxXZAonMqeo1kHdpxrvNqXeD6G8N0H60a9tJzQJwT2ri4mG
mlrUwigAhYqjIQH3HBgnPGsoydm53hA36QYrdsP5Bxj+Wc8ZdcJzrmOeA2unM5sOYLeN7B1OUr/X
c+rScU3QgT+99lgufcqIxF67SdikJeksvWo4yGmf7y7AApO0WDuMfVEuYt+heJblOdN+7wjUhRtB
hcAkQwtd8SQYpd7PCwQBTSoWv0sjNCWe95+2IWFLGqhsKDc4sRQcZn9jeUkL6by6X0g1XMCREOua
kJmozEAEcQ//2mEPxxLP/ZE7x+nUAIE3RrB1GZkoJuhoh/IvOBdBm9srrrgTs2s18GFZMTZ9Wfe7
amo/QtPc78zjTsw2YQ/jSGEw7nApuoLw6AhZ2L688uu5E7JzNENbrllgeJPH9hNs+4orJhJ1SQ/h
tWl1Yhb2TgqiMpjWtMv1eBIGinc7WDZw7TnyTvaLxzjZd2rGyEfjcj0MCcwWG7/aPHUhR0K2ITDG
g8oEmx6qYrxf5PTgNe4u0qjItyVq4AkJ9e/0z65fKOQq2SVs7Suj7qpBaJTMk8DAtTAa6uRPgUeF
KyPb2W/JxM7JOpFg3WwU9xkiNd1Ba0Lvgi0QR7+BcUJ1gMb8pBq0Hs+b2cVU3cjuEorp527+wi4T
O3GqqxXwuiTss5lLyJfjtbjGZiMq2EUULcRbrlq1LQ8GNlPXEeyueDaVpY4fQXET+g5SjePwkIqW
X0m8S/ZXtYQHIWy3KhTji1UnZNlZVuvh46LDwOwJbFXlXzBMDTTMKucqPNAYtfajUGY1h4aiSrbn
eKVer40OkjoLxVqy67yvl21PCaoJMJZN6u1Eoxpyu5FY0ebSVJM9FTqFFDtpQgvR5DCEu+EIC9zu
zxWyPHCbYjyov4401jpL4HI6n40CuDyoycbHmkC9CdqlIZV7vonCXBXw9EhvedKBF0a0DR+gKLTs
IKY5XKsKPrEZzEGS7bS0zcwO83DWup0hmYwSdlOe3Rcb1UK9cU7TDXrrVSR20LQf6JtRF+MIH5hJ
kDewiyuWfRzJ+draALa2De7WGRCgtdjVcNCwD/CL6YVfFuKivdqVGS5N1GdQxO7Prru7sIhSv/0m
dvbLCEoISCQblZW8/Z4z+QD1NM9+O3vljJeYFXrhWPkmz8a0ucljeu0XVM4uGc9AplBUkDLQG9dd
HkADM21gUe/VuovyGmDvzuEoqbIiBAd/lfoHr4dHv7aT51lHDXrrDCO8PjObUe/ABquu+mhq/bYy
F+NV8oqYLuRjBvEqdsuQvwL5b6Yvfn13NsqhLeZ5VnOfyaQwfwyJtijmd8nkOezOTqm7agJNJO2z
FEVlaNXXt3Cx9GOaURfkBR9aGrNE9Rl89PL20JMFMnCaVJ63HBfmRbuK2iDCiuRFG6/HcOyM3Ykg
lvrgN/hOoE6tXvKgnHpYUzQ/FsVu4mD0Y3RQVw9MmWWY9Sb6rCRQ0d1ByGdt4GdYhz/8+u6E6xxr
G80mhCC1TmFyLHod4Y09CUM/LAZ18V6L6s4mqgUSBIgP78zZgauqKs8EwcV7KbHkcLrDEY43mgFC
sZTvVbAQv7KbC/ZaCKjScdVBQLJvmhsezWdRDD1wP3w/ddFeY90VADL12IY7I27KLiJ/4k67+ZWC
Iydoxdpq247IV1HKWq9zlptMkOl/E0X5N4AHamrPd8swagxsCXE61VVb7MdFFzszwanWa1m6kC8K
2zSz4p6cBVsXfS+BNv9uW9P6IT/pT3HKJw/MEEDp6rKWKoM45Rxcy7SjewLN9vjC2+ErvDp6luJ4
ihcGtzXPeZN0mYXu/fAIWUloTebwF4Ke1tgHjyCcvQuCtIHmUK3l2R0El9FTGcRx7zn7TmCDFMyJ
qZF/LpsuYWXR1hCgaMtONSevKXIBYpxEFneW886UTzR/01YFeGeb3ibiV51yIWKWmAH02rDLoohW
Ei579cJ2tWSzZ4LlwsT4aNuhC/GBzYSALVsD68zgm9/oOAdyM7XbBJ+uLlNDB73jIvphp9i3405k
F9rCm1WKNpsJLDpCeROGo18JIHTCug0CUixQEMkmNo97GTA8NSz2g9+gOPWFqWwGuC7MXZabITma
Mix2bVx5HpU/NcWfBPUiqr7rMKNZBUntr229RN+GAMeNX9+diIYredezjrYZcq13YrZvGl1c0HI5
j+0LV0UXJwaLI8340HfZuIblDW2gi1xU/eJ3iLlQsUXyKpll1GYRdBuLXZ0k+qYUpiv9wtQFjLF0
7SPeEYjqxV2912lyBdupze8ccCFjg+qKIk+rLktZudyOA1xyxVTP97+f03O8vDDwP30LnqyYdJGw
Iqc43xvLNFJ+MhbpsSG0748ct7rOL8f6qfn15DPJxnO4qhZ9RkwEU+8ynupzaBHYH//+d7yygH4q
pT35QAuPXT2nFdZmHELDi3woaO637M+SVk8PMihZTAkZ0HdU1+JDNaCUbw0syfw6Hj5vvcNiDCRQ
gUcqhvwDjMbVQ1fGfmwm6sLImqqjhoRjc96Dk3vVRnE2VXHiOejOAatQXSB52zV4DEdVotfJfcAg
quk1MC6WzGwTzGW3qgFCABJOe5AP9RfbpP3s2b5z14UgTZ6raWgyO4ivqB29bUX5ya/rTvGezQSv
1WAIgrTa5zB9Gs38Hf63ftIblDgHa4XrW1fm52FXSY6C45hctxAP9lvurnI8/DTMagd0Pi9KlJ1o
qGAOCX8ov6E5x++TOE25FVsMi7uMLhOsfroKeIR93XX17Fd8cSFlybzkCpltk9GSb4ekIOSuB5/v
g1/3nWjdeIUK16KDQwFjvf6mJpS8C0MVmwu9/3kzeWE/doFlHJqgK+cGS4ebuH2vKe3MVSVnPZxw
ETPhKU4ZHyGS3qz9bbDhVnCrBIxJvoS4n5wMD+21YMEW71J4xUFdYQukfN9C1T7ct1pv1d4WZW6/
9vlWmVOncObuTVyv36KWsTezqqebrSrnU5TDRDq10MAoYfBUMftYUvBb7uVZp+KxqxI1HnBhg38X
aYcFYrpAfsItoQzsAX97rN5GYd7P3/wG3dlmgGvU4ZmQDAtiWr+bU5newlKy8DtgYUD0fEn2AYTy
GZllFq7kOw815I+LO5+ewzn8edO4a25twBeZRRY42yZk12E/XhLSOIf7r0sFxuHPGzcGRn8WUv6Z
VtDquB5G2yyHdAPq4bDghlBc85Q3pVd1Daqczz9GdQrfqzmWWaACfmRyaU5WNcVHv3E6ZydPdgWY
VhrcESOZzT0rD0FuP011eGmczo28NE7OlkNJURk5GJnxxlQPQFWz90lZrH+tNQ0uVDZf+4STIpA8
FUWoNJx810jyQwlbL13tZngE2utqAaPtwqX6tSl3th/AEwoz86Y4FtUk5cnEKwU6LGiOVWth5AdE
t19VibhqZEWJ2kkO9+mMd2EAoBt04ruLOvsvJ2vElWsPIDiCQkAnM7gM/jlFy2mK6IUN+pWZcEF0
IgKWE6LG6UEWWkzXaTPGpz5J8e7Pi7khXugC8guKDm3zqhIwrT4LCYLrXnxOtfCjthJXd2zcUl1V
21BnQsTTCZjrZJeX1O+yQhInkucKpcjI0DKDTyA7qXlrD0laed3jSOIEMuGKNg2MSg50rm5IHu1Y
zz3H3AnjLSKwyp3QtLXsmKf61Fah1/0QirPPt58NqmvVmMLoW1bhGxEHbzT3q+JBrvZ504AVwhic
V/lB1Yu+qcdxyoI4evDaNl0IXR6LEuLxARY7LcajUgPbbWnDTn6tO8cugZFnHpMAltnVqN4A9fpJ
F5ufOCxxMXQFF0Uww2I2a7awOZl06q6IbvygqMSF0QXbivcUeLNlVV3rgyqT20AM49FrXFzBsLUm
2oxRnx6mllWwkw6Xj2qQ0q+oSFwhsLJPJ92wDn4us8bbbZ/VQ+93iLtQuq1c16ItkEg1k6l2nenI
3jbxhZ33lU3dRdLNQOdbMPwQRDAV2gE1tlccisJ+Y+5EqIVIzzhPqgJrqYWxc6F6vcuHLvUDpBHh
hGnabuBcyDgF0aq34S5p8uFNv8rKjwdJXGEvw7u8ExrW5O1i8WZ7DxTAhZFxtOD//QoBy5znOwzj
lkKcqigzCjPn+Q2p2hgEIxiq00coJfVZFac22gk9t/GRo7q27PUk4xlynIpvJ21Soo9W0SL8qxVx
OGd5ElXCqwJPXBTeGmgK3Y3pfF0apuK6gkOlOZajHLuD17pwYXhdVU3wTizFYR1Kjg1qq023L2NO
o29+H3CS7GGSxs65MkfTl+rYwsL6oFLmVWmGFufzqUPKFkcqas2RnnW/lliDqc2EF76auCg8JWY2
5hMan2GftmtGpmGHEPph/IiLwWOlARvedOYY1lTBa4zWO1QkvvoNuhPtvYQ9AIny6TiHZbtLggAE
rpURv3ONO7FeAGtKWBBNxx7Iml0vh+JdI6LpD7++O0VytigVUa6nY5Di1YNJWxyrLfYcGCfWq2Gh
PR5iYZ2ei/AOJtvyKydW+KVBLgDPxuWiJzOPx67jzR7K1VCEYfAW9hoYF4PXpFNkYck5HiuxDqc4
n6AvHki/N/ZfLJmiJYxsIycY3CxtCcTV9Ah69erZdSdOzaIhmSW28bgJaneSyGEvpGeuEjspcywN
TLU1Rt22kGtZpu0HGUo/LiFxIXiBVa3Om8gcC7BnDulSlnvsx36P98TFflnQIPJqRmIlVPh1bKOH
tgz96NXEhX6VLUrKvWLmWJGB7FYV5sc8B4zu94vxlWti7ERpQ6UOZR8lJ5438XxXmrZqTxsPm+HE
BoVT8PefeSUnip14zecIJu81fgSMA4PDHMbFvluNHxKMuEgwBS/RaeJovSi66pAABrZP++1vr667
cl+yxnYAPONwVKva9lWr68PY5n4Hn4sESxUjUxvHw3GWZj61ZQIX4yi1fiefq/a1tRGHSfoyHKfS
Nic6yo+W1rHflLpqX7Zsme1R6zmqpBT7tlnrPSCpfrB/4gLBOrGJSSS5OgZtMOxrq7pdpDY/5Sbi
wsByxpqB1lwdq0nDei2G/XsCmXy/XMyV+zJ0Q8l5KJJTXXf20RK1/lGT7pJu/Suh5KLA8mhZqAFY
+RgPFHyUc8KhQnqpRvha606gMkpRrt7S9MQClM7n4FvfdI9egeSivyQNaQ7/DBhIjlEOL0kLdOJU
ruNnv+adEjNt+qi3ZEhPsWo7AHDrlZe3nDZd4herLgJMjYlBFq/SUzrCiikNbxrimYm54C8Icelp
C9F0y84G9cBDdH6AROIiv2AGUcFyW6cne5Y+kgtle1Ymi19C4CK/atLAnn3r2QEqXFfdoO5gZnrh
ZHplJbqwL5itIk1qW3bggD/UXXDLuurCW/9rTYfPrxsxZITKIerYIeSmpRlTDXjX5dKaj35L0TlU
O0V13ZhenFhP4Rts2chuzlS9S3qC5zvXC4X8yAnSKpCwR1xyfmpVMF7B+HVu38HVsSiO4KmK/Lpo
7VK+nWz+/3C5/pkRvPBRF+MltjDv5lo3uLauS7fuaVM1oTpKiahrTmW+yman+xZ2Nbsu0jjb13ob
OnHdN4qX7QkX61q2u8bKebsu8y3I/4qiBbC7jgDSKndRvdll2SHJUfpWcpqot/OYL5RfrwETWu4G
2xRBtSNRCrPts4GzQiLUw5dM7eJU98VfaihbQ3dMigoui1ZC7vmw4UIvisOm52XYyy2q1wdIyC3w
sY0lLH4g871V6wgTw9QEnO3SDdLw8ooqySF936JmObU78Aoagw6Oou8+qrDFRaYWdfKjVS3+eDCa
zQcOuG+0MxghuZ/nJawyu5kVrkuSRGP3V4+irTC7daCELrs44UX5pauYTL+1hYHRD4icth/aHdS+
6u3zGaR3pWy7rbsOolHjflmqkcqDAHEyP1o82YSwqc7hFZonWGnpfubLFreHcLYxeUOTmaenKja2
BS9M99sVXAK6veBq5m9rYirYmVbREu1LwTWysKRNDkkLAdzdqguuO+A3674sDlOK+77Yo0KyFj16
prtB7GBxK8AbmassZwJpI/YS3pobzFYPD+4hQWa3S2nQtAfTduGfemr5YdnsKr6Zym7RSQ19LN/Z
AX65f5QaHgTvoimPolubl4kpDo0FR4Wd0sVQKCJYLkzzFgyNBPOlqkqhcwWxaWFOBKrGyMZa0lt5
tfFoXb7qpK36Yt/PKAZfCzCQ0ke6inXc9k3H4CRWJMFZBrIxTbcEYLFYgLagoCPMbI4b5rLvr8MY
hbTwmssuKXeSy/TEZdnte74u7YBqyhaM8zmznMc3xIzyuAzYo97xvjD147qGRZdgOfShOdVRPK77
vihZCJXYcmsOuNeUyZdkirr+TbpaXPzKmBh4fi9qQjF/lyawSUUGNU1RFO3hAhfV91QmAz9BYEWu
b7pwoahqkwnaahbPzNNcgLtFtpFPQHJyiKyRxnwNmwCcmWEWTD2IuKXJoczHuP6Ku0/SIGha1s+H
sY778Z00sCZ+BDxLt6d6E6AJpT3p4xsbByGMGstF2r+rroFN5YENQc/eaQRteexUuYXXqqW1/lQG
LZwhsb3Jgsc70bJUvSPTJOlXVud5su3yIm2LbFnmOb4hQ8X6z/XCt3gPzXsCNnqxRDSFtHPMm2/5
tBSy2EkYCn+F86JWn8AutyU8hSucXeB59NtboPrGBP+4D9i3vh5me92GatsepSWU7lWJSPpWMyzz
q0KG9t2UkuJEQp3U75PBCH4kSaXKD1qWq71bQPAIA7xEQzcgOZyViPn1uMA284fEy035puY6+j/M
fcmW3Li17a941Rx1SYAAibduecAmMiKyVXZqJlxqUuxJEAAJkl//dtjl+0phy+Ubo7dcHkipRDIZ
wMFpdrNeDUPd5lcjPIr09TTKkCZ1wAL6EW7Pgfzmuya/A4WcHDFG2r6C2tLFteNFWkAgiKRLtUXu
CA+JedtDPIh9aGUVyFS1YDq+C9ey7e/8Iq/8gxuqac3IWNbLXq7aE1ehWBrvvSfyJn8sR1moRK2W
QBOx9qQBiaYTZj7Om+H61nib9Q5MCdW+wLgjH+4nLsNy55XNEKZ2qWfETscjXe6An/b17Shn8bWF
JgBsONEydPfl4mmEknJYXCb4YHWRephWzddNDYHjXV5MCvQaEs7FcxkZGRw6pZSIbU60+FKWslZJ
0ZvG1nHU+zlsgmnAloNpO2NT66hHUmt66sd9uzn1kVmJJ0i5V/iQM1zwFBUpjI7rhZg+60+SPDEE
7bbmbnQgpmVcafeJequDiTXKO+hywgpC3CJdKt5yHOEwqduSdonoHB/eryPj8P9E3gDJs5g121Yd
nAVL9nmFP53O43K04YJ4vyk3DHFtcU27GB3v2Xxt4K1ePM7lJq/hw6FxKzSQrJGPLZY6fZrKTjrj
UmDcmfWOdjwGAbTnV630ZZPNc8HaNS58G23XbjEFWhcLvKzk3stXJIqgs5XlwcBqjcBsuKrIk+CN
pmkZiImkxpt9mYbrttWv2ttYvZ/t5uTV1A0kT0dH8/WGwTHnwfNNXT2hfUTXJq7a1sodpOMLe5QN
ypi7FX2xaBc0FS49m+d8BNg7KJebrvDqJhk27dskUDokIC9ok8PB08M28h+t13RgZPSBtQ/VgrHA
fsDcuL4bIHdXjfG8BnDRgbh4PDot/QOoHcbeczOS/jOtlqi9ES0z2Gh92bXlN9ZGG7ZDB902kw1F
VM07/GZLnfGuCcyLaOYyP5qiqtkBTFrR3k6awuUrQ0xqRQpzJpa/bdBLhrC5KWu+N0NVFAA4g4aF
jRJBTOlY1nZVe1V3DMBhCiCxlxkF68N4tmtPn3oio+PctfI1og0avpBJ5/lz4Jct+Q6o/dMJ9LqH
lApdd3bV4RPgn8v3wYyeS32CCzCZ6775rkCuee1Aw+B7+IRjC89ybNa97/r3jQ7qFHLI1SOqGmgk
bR6BIWGrty5M5EKx9TsPhg13s1rmRBkkaw8NxdhwV1hCU1dXKYWq5zsR9rO7bTe6BmlV1YY/dXKM
yK4ciErKZaAx3CQ8bIPOtYk38c180jVFWRbVEFJJLGrB29qC9/lQBlBTTAFzyq8d/uJ2K9oirZA7
obdAG7akdaDXD43WhU06UNvWG0gCss+l1ksc1OK27BrvMBtD2BV4toodRiCw9jKM4M3tdxCDKSVO
/bPn4yzGkpIZ+6HlCaW49z1ZV32KqGPGu41MUTZHsk8mL79RNeleoNk734cTQnzK246l1Th83bxy
jNcurz7BW6W+CdwKtXNnMBLZN0KvATIOuwxr6mnO7PvRL0AfRaK1ccgXWigOQquvwT6IB0eCZwqv
GJpWTvn912hmiPcE3L1rVRtA1muAhotryewyfwe+xlaxxJR1Sz1CZ34dhXZbvoV953bFbAFdjksI
9N9HoxVlMi6kVO/KFsHwExu6PNaGKFYmXbNOUFTJi6Ad4kaHqjhu1Lc6BebITlfOiO7WdUgGv/c2
fGB26/y0r/2iw6sqQalvJRnzB6pUvuwAjOz7R2DWbP0E8QRxU3pVPl9147qudyHUG1SqFwzmDwGk
cua4m6ijMVvGsfww9brwPlUlm+9rRscHpfVWxg4S7GbGEGJbxNfBr0b/ycKQkXxgGIWR94FAJIVs
k7UcLNqgFXxNwkrPNCkUHGiPZbXpZBynEP1uMU15Em583kV2qusrFCebunXAxDxIXLahjmfXAWpV
8Dsquz5ZQzgm6hywPMTvKSb1lAN+XE4J1VuYLUJWh7Wrktz1HzvYl8XhUrmDA46uHvr3QOOtycqG
IKFl0AiImzjYJehBtri+QOiK6tyDSNu0pkUbKGT2RsF3cJb+TdVbsqalLr09d8DfrjmGokEvbOaD
95u0LQywK8YhHKFF/4Ks95No+P3kw5jBtziiwXpCYnd0Qf4pPhSVvJ2ZTIbRx8nwfe+qbNq5T7a6
xvSIwKve79x4QOe90bFft+yqCZRMJlBcH4zXRkdSh71OvGK4Q51h5yvahlzM+My8brxT5ViCvu5D
CnanZN0Ot6xTjuCugMLCtRQFS+thtMuO+1Uw3/u9pyHojMG9fA6i3pW7uYX10sNIS/YhMrANSk2Q
o7cUVcSKu7VXebjzdO3oPQaarH80Vmz3PGhb/0q1w0CW2JzaF32AiAvGBTCQ0dXsK9QmW1/I6xwh
Uy0JLNmLhxXIKpIsAqf30WxuBOG+ZT51CWQy8yYJpV+p+8agh4mXV7RjxlbwttsdKJB+FuWs71Pt
5VQlflW2/m0wqZNTsDCn5DoCdLcsEhnNnKbdNHr+hEXAGe87G2Z11EKaK946UGOfFRiU7LUwYrjR
/YS0PimLmiR+DelBbN1omePQCQQJOkFbY18Ip5BUhouHWrCwmORCJ0A7eCyxgNhDhYfx3k0DDmZC
uRjTZi2n/qpZcJ985J52846GTevDA0dDXM8PKhala9iWX+XMi9gwf9tN0bR86Pu8pCh5eF6buwlo
PUQ8jZS+OrJKOcz+8/U+Wk/Gu5ve2LWJosbLIjgnLUjfkOqmegsYf3XtTIpDI3pun6c29+fHXk9+
gtncSD+tbe7mhC8VSVVTvshlmuJZkbe1AYtrwKQn1ktd7kurIOwSgNePZI8l22alikMU5CNgv82T
1R7d04a6q2WYZOa6kF03TMr3LRKqZFnrLwWErO99tLQeSp+KAjYF9om7+TgMuBmOkSvWb76q/dex
51G5p1UJesFWm03ejoTqB89Bfxjy9/wWyqFTHIkVKiqTt10hbRlfC7Sc9MNMFADmdgmTiQBykRP+
GkW9idchusUYEhoD8NxlOjZecY0QNx9WHdEXRPcia2gtmrjrFgvsDcxOKHckKRwcINIGRwfvZ3KI
GXm1r6awyLAxYBgmivW4iehbFBX2XUCD4Cg8eNJL1uqk8sS7luvuxd/a5T4Sqn5XeMoASDW1TTPG
i1dJZ+IC9du6W2G+uO7FTItX4S/qaOs1kmndjyLptmlbdr2u+XEFIDd4cSQKn4rWMRgNUNuHZJ93
4ezaOMdZiSD8sJbet8rmq33hXIg1nqtuiQBO9me3ptVJ4eLQrssGIaBI+6uCV/Q4GuyypWJDnRZi
9slx9gPoC4Ao7byjhue9vDNkMXY3Q7nCe91ES0Ui12C211OgePEJtVg3wjSDErpXlaqCm3qZW9gX
F/2M0OorHb2yqVXe/cgmpjIIj6w9RDaMKA8DmWX7keBkwoSNrxWvUhe5YYpXNM7zTNoprBLdIut2
cc4IY2288nWqvi4RZ+PNvAzz9gU2aw4Jfmkjjtu7xUHmKq5Bgasz6ELl9EpHbVW/W3x0s7KhD1i3
syECX4oavQgP4wlQmo1hR9k9aGI1vwYinPmpLxcuDz6IgMv3Crdodz8ZGykvWWUxl0czGuaJGBI5
EfK/rabt+g7NnpCirwMQ8nZtTGsQico+RA6lOhz9pwbtF/ex4Y08BAOGvsx0LvzoG9aQTx0gA2j8
LAOHhyjGKmWC3YHMP86nuYEDjJ6WdO4KHb0XUKmwr5ErveiDMaOkdcrDkSBZyXtO5ifhtnopYkJp
yJDl5LpLZM5aeme2aFm/B3kt22+6Aj8zi2oYcT6ubblISGjwQT/AtZw3S9bP0Cu+khWhw4PA+UQM
9pg+JQiwRwrR/i57EPX3NfNKt2dN2XhdGmx60UPcCiEKGBsMqKhRvtRjsiJJRWKNvMe6d7VFiuiu
ZFM0+rU1ZJh3Q02sPBgjJ45PbJNOpyNtl/lTIznYdaJspPlkXTPOO1V4HUlkM/nX1VjkIhkB7bA3
a10HBT6SsAK91WBulGg1j6iwRgGBpNdpC2QEyv+Y3wwFHa9cvkSPI6OrNbHl26bu17ZtYw232xg0
x2JicMyL6mG3ugjpS4SKxe1rbxEZFVtA4lJOYWysQxId28k68y70XVh+n+HYE2Vb43llKhw0vYa4
MLBO2W+i419W+D9WdcwGIvMjXMYDESSm3WqCCmv1yNWyYRtfhZT74dHieqk/y60q07WH+sn9QI3O
KjJuE6ACJCcHVGzMJh7a4wiNEU5LAtUw9sJmC1jl7MpCHWR5uqPwyqwP0eJhqBJchKp75ZhMebu6
LHubKsIrl80L+DnoZRDQRrew9Ku7qHYe+kDV2tyB3jAd2rwSfTzxfDoOHvp3t5IWlh6QdLeforoc
3F3fOHO0Y9i3ZRqt65JwjuiBDmORf4KaCyqSokNIrWrd3FrrSTAkIK/jDm0YlYnaVtjtgNTk7atQ
s/Z2tMy0tzqfzPWk1FB/pnqJmmyIGv2MXgrLOsKQiuF5RHRYtzDQSbsE7pVDY+dNU+F5cQlVmQo7
GdlO3Lqw2zGYqU/JiIJ1SCLM62c4PkYLhhYIngY5qV6SdkIjJIF2lFwSELnWIvZL7OBxbWibKOC/
gDyHbA69HWRv0TW0ZJPdMXQzLz8sbh63my3AjfcC9ZqB3nSimiqTWDar6nqIgA6DMuCypJ6oEePy
ObincOZM5yFcasgh5HCg7pFZhO/8kqEnkxsU+7GAo+Nxq3OyADU7tlvaYJKOVCG34MZ9zXs4zhxo
gz5inENyInobLHpruM9QvcBxcvEApNgsYtwtieRgnzBzo/rGQc0Aya+DE+pdMEFkKokirdx9h5Ho
l2BDefupL7gt35dDAcpcY5VqgQbsgueOSpQ4MCFGJdDAKQWNIDhCIgDO6n1ZofWBRrPZNWZa/RiB
YsmreENDmqdNKMqyvV5diO5JDJaZ/0kb1bNkQH9lvl9Vsbl3nhpJ+MHlYz/dT3Mlq2NUStQ1WTfl
TXWYi3LxSwRdyr83Dontp2YtXDdnm1TQym6GcXvB+KADBG5Gn6lb4gX3vN4vtXE43nR8paxkO0x6
/GtILOA2iTiEzuPeiSl8wXlwbSZLW6Jyifx+uXHR1DcfXYeWTIxCdgpufUJF/6ZqKZu0GXJNnwnd
uvlu9aJ6vssH+Ly9i9BXpX/rJk13yjDWf+e9keF+8YvWS4IActk3uM0K3NjFwqlLcxEukUrglAXw
b7L5gMA8zdA28o4COk3eNYdsTntExrQoGPd5S38rFbqssVDMQe1clfoNmJGqvKNb3gNVlHtNv4fs
PKEPYD2GYkjg4bQ5TG/6Ve3gvuj0Djg11SWYifDpS+86Q2BvuNnoQFr0QT54bTeiihBIH1NfS1Wj
gEFS291N6P41CdgR1kwxlFR8eu0JypG6c0v6PYEXbPmlV41c8FuJ3F65oopcqrlSTdYyFo0phZ+M
beJRd2u5QzbVoiwIIJ4G6GR7MveC19mQ1mUll2NuATlOwPIoJE+ho+AZqKLnHabRGGQOxVHMC9sS
9MRUsEecHDBrH3GPxeii+k0MuudWp2PXT+0uWCZ/fAsr3rQEeZIfWAa3WkiQfFdN14KN1WC+ZU0y
d7gTg4S0Wl4Jqui6HBpowUavk4YPy81pzy0Kv3gV1EFS+wsb7nlYtct7gt9G4mpAxTdMu5MWNZL8
Odrm4G461SfXORmaBRcN0K5bXK95UdyvnW+QmOkJ+gkzBktoNoUJJiXc2dgzney/VitCNpB5a9h5
b9rOZNxNUO5EcohjjgYAvGYGfTRymKJ7XtZzgWsxqrdvTYlZwqe6dkOzC4qgJyiGR8V6OCkLXb0L
kNrgaqAyDPhOIbSPb6UKuItiC+3r9c6FwRQ9+2isVTBvQffefpEQY21eFZkG8jAUGNe8m2U9GugN
rFFLk3AeoUoM0pvS7aHsMLXCJgkU2+kQSZ7I4II4jdfg7xXcJRsmQEMHjTUdVmHqcWGja6cwB7pB
JhGJm2YKAvPUt3Wjj2HB3HAgE2zVPzHPQ40u+kWAkjN0ZIrbkDpyM3jQlnpHJjNVH8gGV8FEIgvo
s3XqIn1XGQuaSse9cH7eWgASk8gzGNFUrO0hEKMLYr9Gwqj8maFBlNAe7gT1vB3JBvNtnTKoErYH
pwq2xsg16i3xw8VO+3XoJdtr9MjdVduIzXv1S8v5sWowx0uU12F8n4EN7GkUeD3a9Gjem4WT3agp
nRImuprEOHO3QplTP6rnELfYeT6A0eOuIj6mNaLHgGaNWxikRfE6Loqnugx5sLfLJLe9Chbi9RBk
o26SccMKOJ2hAvPrG+5rY165gSb6W1gEU3fjobMd7lpeTvLJOQxW0rZAjw/cQsDJHqq+b8V1XrR9
8+QivJjrlUaNOXoTDHHQrQC+HH7k68Yf6insiuNSa9m8IKlFKwltQ7FWI9oKUYd+cwCFtcpLJhxm
RRIod4hVpZjihZHcNQDznQSIw4+jAAHeT6SEfGWXdRjkmOkQdk7jxdqwVvph0XhpmHhiJ8CSnIZy
fWJ47aBGSV422wtmH+huzTjJO7lt4Q1H1UWuKcnRRoyFB+05ehrCRfTKq4VQV00djvxmawfwpn26
DvajqyaJ/l0zQfhjZ2EzvZax79CIxYSSAjLljSaaIXGnO/Opm4OIPgwQTTB0dxJq9VG/LRzW7JHe
5FwnsnOuSddOn/zgrBF3XOdBfwjAw3X7sVcTS4t5Vf0NNVCZiZe88fxDsCnObojxfbLDbNFWaRsV
Esm1Go1Ce4x1Ffu8hHB/v863ol4e0VUOLNrlZa63b6znrPiimsFrDx4DRfHgVW4db8H21/a5hZR0
+TL0PFhu/ICY9fs68lrdrGtBDBonC40S5C6Y9mBQN2EmUkHXTuSjDW4nrzMusSsMPw8aj1Cn00Zp
kwDTLjDrDoITLHaOdhKI5Lt2hqPvi+eawtxqu/n9MYRdHTICtL1zcBSkXeHobsKg/oLOCUH7iUdE
GbQIkYIlpsc+7zIMkxp0GxBCT8WMO2UikuiZJSshvsYxiUYNmoPip3cnFWr1IkbnVt6bcG4JZAKq
sPo2nW7Gb+GEZhs44Lw4jINEEuIh0rVPTGtqpyQo0L7X8dQGEGJwDP5OIfqhXsooJ0DFsGLM72gZ
WrdD/ISE4dz21fxm60UtN8MWdvw9sgARLHE91tNxRUNyeR+FnZrvcV0XbG+Qp8QdNGrGGB4+xZL2
DA16XLaYOz4gK5bh0ZQgCNxhtNGBpw7Xgg31+9igNOfwmwy4/TxNZIxi8IGoQ09TNehaAEn6OHot
K9N5hpfyYw1AIi5EWGNAclHOUS5fQwVuoUp6D2MotLlyPQ42rkDTC+IhwvifJRhZ6+kN1XKBnhiq
Us9+Rkm2VSQWFgCIOuYIr3aLi3YASSOGtrxyxW4BqxOePv0SiPIjiNHoTMeTg/fMeNWh1qjqBEzA
fMEgsoS8kZ9qVgKBkV4EdDmX5RFr0HdDb9rMkx/q4FnMlyHTz9V4eMvmxaBAz1j1GKHmqfiF/JNz
x7YBUocyr8Jwh1vKQ70qZ+/WIFj+ma/8T9SePHqGYkbVTS3gXMi7CQ7BWA6Vve4cGSAgaABtQU9s
rqGpH8qRPiwGXaIEXrjES9CaRc3x7z+WExz7X0F1TrinP7CIiwWNtorocDfACrRNKzBCboG8GxOk
SxjbYeQW/QlN/ydIJHpGUNCjWU3AmNiBTT+GT3Yd8ilVRSUCUK9RiaENXpIWSeGy9n9CMf4JeOtc
2qcGuArBnPKdiGBoYaHZko1oa/3JL/Sz1c+gWwp2eCYsJQfsovvSaP/VRSq/DNF2ru2DLHnsVJHz
HWZdyNf1eqimll22+Lm0j/V92w+T4Du0uzKgHtFj9dHf+Pcb6idv5VzXJ18wyOCyErvCIwZX6pyj
7sble9nqp831h+1KG8UArcF7QaUGYVsrYdG4DU//fvGf7NBzXR+hMa1RS43tUoaSfjN91TkIfa8U
pjwR7VSsJkCZ92AIcXWRt513rvFTRoULIXjCd/AS5e+DUZu72kd35t//Qn9b5l+c7nOFn7BemZjX
Ith1kSzR55L96tDHxf/eVt+K1wCJL/6mD/xeXFWqfq636tnHTuP73FRTiVKhKDNYG35bZlYqGtsQ
GdHfn+6/vi7/p3gbHv7+HOav/40/fx3UqquitGd//Ovz0OG//z59z//8mx+/469Xb8Pd5+7NnP+j
H74H6/7+c9PP9vMPf8iQFtv13fSm18c3M7X2b+vjCU//8j/94l/e/rbK86refvvlKxq79rQaZLX6
X37/0uHbb7/4JwGY//rj+r9/8fQL/PbL/u2z/vYXwFo+99/+cvr/7dd06D+3//g7809rvX029rdf
QvYrXKsCH9z5SEAT+8RFdW+/f4UGkeQBTK1kIOnpSPcwEi1/+4Vw+qsEjCcMMZL1MHTDN5lh+vuX
2K8+voZFPUiECg87/h8P/cPH9v8+xr/0U/cwYEpqfvuFnl1kEQ/46Seh2SnCUILITn88nbaQguS2
aI6Y23VJJ4HEL/jcxzNIobGuyygmVeYNcP7zw4feze0hLESDzHAVCWMjTaQOfXTJKVBrKySbVTTd
zkAhHLbJQYeZYKpaQ2svrgcQOGZ/5alDUgnx2tL7XEVes4PmdxUDfbShQ1wF1xWwY0eTL1Mme8hl
zr69HqMNStpBJ6Bs6ff3DRl23pYH18EajC91UBLMZFFK+qMTN4VPXBZ1ZXFdbN5WJ4ph3oByIfUX
34sB4NhTdD5imCWQOA+mPg0w/ECleg/s04aUjqmYhETHwTxp9GvnIql8OHrKdkmXifj3dsDr0Lad
E18MPhSDeJ7m4xzEPp4mxjxrjQ1gBokoevyUvgQIKQx10kMHPEa5/rnrFU+QmrhkUPQzZHbEY7dK
D9a7QZdY4T6oYLwJASyru3JP2Im+vLZZW+hbgD33IcP8Cq4SFZr6lsQEimyxk+55RImsfHGS2wc+
s06K5QYfzQ2p/Q+LrL723P9Ax0jHMsDvPuTlaS6iaKLH7q5QAPaaqZsAGDUH8LtJHBXVUw1tcUxx
uu/dmidbFTzP8/ggifdkjPcx4OYZEMW7UZOrORivmyG4+tuq6Og/An2IKVHwsScjCjLkQuYGneYr
v32fRzk/wJ6mTwuFRwgthESGEdCSfGFJ7lUfcD8c6n7aoYTJE+JvH+SC5wJArclCUn5ZeAWE0vR9
5e6WF+G7jvgsFZznmBb3TTZOEI1sZsUz/EpfQcV/MjW5bSTGqF2xF/14O4X2mngdGGjkKgz7q1kh
jobLzoxfMK5KYf+Z1MC2Yaaz9wdIpxd9Von6aeyLawMPMsxkW1R/LVrBEAhsM4vXDLr9C8AodSoo
u6I5uqMTgnCiKvS452rDptFoh3TrV5nXx9Af8hjN/l3vVX2sapCWJYoZIrjMUILhkxnBuBNTlAan
Md9Gu+oezWo/gfcDi2sFKRRYbw87zPIxTIha8vcb+n8V1W+rr8DJDt/tecz+Icz/B7H/pwv9/xj8
T9IsPw/+D58bdKk+/3hfnL7l9xgf/hoxBGug1gMoXyBg/yPGC+/XKAooxEcAl5A/xHgW/npSxACg
EHRxxiBn9T8xnrJfQ49RISWP0KHw8KX/RYj/V0mdwNWD6+WPaZdfbyXaYr3IwEyPklaWeewA3/jD
e/j9Pvnj/fGzxc/YOAISQ0uTY3GfdK+43l4ofOguW/osXbQDC5pagsQfQCoZLIOcxDAAEheufkZx
bTDkwYB7gNekWO5VIK9ZZS4hoZ7e+FltuK6RiMq5ENk0Y6C8cKDZ5SWeVqe1Tx/EH5Lo0sGSJJ8I
zwYaPLVL89m46cLPkv24dBGQMdiWTmThhs5h43Jc0QDy/Uk++7OdcpZfsNkQF1DsFIgQtkkRDgdo
UFxiCnt6K2flHFM8XOch51mIEJ+4iX8HyEH9PSr+kOr+J3v8jIYjpXMTxhU8QzObJLgzlnTqyWUv
/Vz1MaRo0Uc2DzJMW8i72XrRIegme4nWG17MuYcw4MlijhYM9Hk3fcxnd5pVvVx0Pr2z8zm4TZtO
YemwW9G0suNNF4wXlOenxz47na1ugSKnBje4KlS8UaQzWtu3yx787Hjm0HuEK8iAz9Pvv9XteAOy
78NlS5+dTuwSCa4DYhZaQ1neRlD+zv9ECu30dOfl4OmVnJ3OLVDCUK+GxwpDxmdZud0XVaGvEX4v
EC85/YSzE1qyEnkiwD8ZiodD6JHrwn277LWcHc8t0HJzXskz9PWPaL18VnAnu2zps8M5z5jMAgLN
M9l57oC5eXM9+fQCKijgMudKiWKtISbg5Us2s+BGbN2+g87FJc8tzpUSwYHj3nA698HcZCWlxwbY
lsuWPjuYfj5VgJBEAPHA4edYhMR8lyysXy5b/exoBpDM8VSN1YF8eR9M+k7w4MJ3ctr6f7jbKChm
K9J/cGQ8+g20iCLmxP942WOfncyygTPhArf2zAF8teOzkillQIxdtvrZ4YR1mgD1wCxZy8VDLvnV
Vo3Ply19dipJbzdQlJYgqxR9cTz4VuVRnV629tm5bAMMK6cK/Itq5NdBy+/mZr5Ave50dM7OJbg7
E2kxB8umCozJ3NZ3rZMXhRNxrnm4MiCIB88FWY92VRzN8xVn0+eLXsm50iH1APUQ1bIgngQAI4Xy
O+m2y97JP+kcajeowc5rpj33Bkrva8EukCHE2z7XOOyCxd8knL0ytEGBUp7uvIL8meDW6YT888Uj
ziUO/ZoB997oJRsb2133lZieJzoUF8VvgDR/PPMCjmxoDKslcyz62vLgCcj0P7kxf/bgZ4dSD9CX
ahwodxR0GTAy/COw3Jc4DJ3e+NmxnDe/Yv48LBmEg698Qx9Nv6SXbcGzU4kpHuz1pFozRug7FgFL
n5cX7u6zU9nChXHUxYgLLZxWjNuqm3ICB/ii5z6XOITZSC5A41szVTUfoKh07QMwdtnSZ2VmEcmi
jU67pOkxZgKlM0qinl8iQoLP8lzgMMfox+TYiVlUzDSeyhbAoHq+7GieyxuynnZRM2KjzBM5VD37
UNQX5hCnlvIf78uCNHNAfGzwJgBgS/dLmbC2uSiVFefyhnXD+xGiYbjSlP3gDWD+Tp53gWDN6YWf
ncx23EodhAgpg16gEBSydKuaCy+1c2nDcUDDfIQJYgbEy6MtwJ9qxIXb8Oxk1j4mYiXecwa8NX8k
pprf162+LFyd6xqOjDVBBA+ZDICyZ76Ix628ZBqO9/1PsoTg1psQMEzc89BmWOfoLeCXfZTngoQB
QGAWE/wlCx07dhL975Y9X3Tozy2BSyYib6JAwRvecyhidc8AHF249lkWWzRcER+sDCCZqw3yoD7o
Y0N3UU0vzpUIkQkGQDM0yH10+L1erB+3dr7E4eL0WQY/Hnpn5/D/cnZuvXHb3Nf/RAIokZKoW81o
fLZjO7Gb3ghJmuhASqTOIj/9u+bB/6Jm4hovUaAXRSFrKG5yc3Pt34LCpcEcjNYqx/XCt6E3j34j
7sRlHQ0g4hGMOOSTd2AcFvHU+OXfibNfZguhsoams2hs8HPfsh+MWL/ASZyorFWMq3w2GeA6VnIE
KJDmQ9A8+Q2Js2PiokrPELphb+jNk8hQQYF4zuMCGV/S5Q+OElyDJsTWwFg0nPY42a4iaEgOXm/u
8gfB4ofSCMokUMFIVlTbIo8GN0Z+24NrApyKNoCgBZ6Tm93JVxixZt9KuKl51X8S1wS4TdAlxCc4
N1oVf8HNx1M6+8WmSx8EeH1BV06MqnIwn4Cqx6UQDfyqbTj4vo3NaZQDGS0GJdLs3IV0hDXVB2eH
88L0hyzcRQ8GUbvCThRYd7QeFhpt8GTevm9ddwyb5ug3YZwQZY2EtnRRttgHCMJjQDV46DkXnRBN
4jJbqgBvjwYIdHbr5cuGiorfazsRCkpOlWqrTJEuaCwDgHTP1zj46fVwFzkoyGgSSLttAVvYlxaI
ikH7HXxc3mCJXtNojSjW8U3+I+f0J86ybe731k4FCB1p8diiBbUgnfqqovITqb/7PdnZNw1a2gic
VrC1tfMnmFm+whTWb464oEEJcszQW6xXUwX8zp5N8dGMnjUxlzMIxJg0ANLbwjbmuer1M5m5X1Lo
QgbTGu14qQ4MmDndJdrRnyem/RYrlzDIOp1wrChRMcwBMqwy2YrI+72dmIRuAFosGM0WwxDBuoB8
zoxnCs6ckKwt2hfQJG2K2K6vSJqvk5n5zRKXLqgk4aDVaHzILn1uq+SbVannKuU6yyYN6mxpk+zF
GOzoqkkAPmhq9sUrclysYGVbJgTRURHr/Wbn5NFmi1fhPnGxgqYZdQPCsyk6qj8HA4T61bLGngMe
v93TWlUNTO+RKaDKueNhdBlUs19u5VIF0W7SKNLh0WEf/dWw/Zmzzgeni9zKxQo2dcYEugci9CwA
NZ6g/pjy5dXvUzob5UommjC0VhaqMT+ktl95IH04juf3dqIyA3cIFkeoU2dGPKgKzDiDg4/fezth
CZdD1sOmKsJOKU99uV4CcvLBSnXeWf6QnrjUwISL3urEIj0BKeN7s5aHfgwvUxDlUoQ+vL49w8iV
okfQMwaTQqUzpfLrFi1HOZf/eA2Pq0Yv50gQC0QP2iDkIdnZF4AF/vJ7tLNtpmTaDczDkP/U85OA
A1ygMs9HO/FZJQsoPBzVwoosD1WSHWU/eD7aSWdb1phpAs8PBT0NnVrcor6k/MpivynK53SaakCX
i6bVgBYBh3DVq8B8kC2f3/BP09GJUDlVK5B/I1bEwMxfW1C+7sAgmj6Y7O893YlRdNpBA1nhwNkn
4Y9qbiuoBJNvfjPFiVHWxSAFnjNldNc8Lju8N0Hi8lu3XCXQzrIUcB5cZ6LOWecSjfw5AarB68Vd
7fg0By1BbzsCc03vIr0eKkr99jfXERbMhDIB6AB3d7K8NWuiAWjyodFjvXV145tEY9iS1Uho5XPP
h2/dnPlVPFwVEPZ7mBbQyhbz1vOLbunbmzKZ7Qdjcl45/jDDXR1QxLaeUI3hjmgakcOKjtoTWHT7
A7wKwRQz9Tr7LYshfZsAGK3gLsBxt1kOMIFdifoBl1K/FSZ04nQmSSeHDUXmiMwXbchPcGn/IEjP
69+fBsgJUnjKouVeYSPlU6uuQAs8rPWepxA5+60x/xNU/+u2elFjIhvTol6rxHMdBV+s4X5D/pso
KBU76C89boD6Jb5iFOrjoKn2C69IdTVB4LWxSksUmmU9/cyaGMgG23vehLuqILaBJVJmOK0QdE/m
pe2/AEn4wZx/Z911VUFTy6mR5jwTm+xxk+NFeUbv+g2Ks43uQdUrk2CNyYKgQ9dL8mNLwDDze/j5
B/1rqkSg0qRwAtmLrjYAyuztqZs8FYHo5H37cPTiqrAyqGKXwNHm6J6/GCbIrf3e3AnQOsjmtRaY
K2AyrIep67AC0MBzIjoh2m6wGAFtyxYxR0+64a+h5p6PdrbRWtMReWKNxdeE34IxuG9N5FW1jV1R
0AQaiFoTrFkbMZdQ9xfduH7yGW00d7z9lBtpgQ9PMQkjomGrvlyvon3xe3T69tGJXKOmWZFv2WCu
D3GCbmIb1V4VeEiZ3z58FnSDDygSi7EUD+k83QOX5rXKokfl7aMrWcey7zHaQ9J+D5GtoH/n0W9I
nKiEnI432YC3hrHIxY6PKXngVb+OMycmQ9EbpdJtL0IDSbRZbiBz8BwQJyITsDbStg8Rkcyeyknc
L232wZb55/U1dj1Q1bltjJveosmC9sBC0Js1lZ6v7QQkmNxQRjaxQXF5PXR7+TzVH7X+vfParhyo
7CbAWELEOjAl/DItbX3FgYrzmiSuHkiBjTRrMB+LLg4utMkuB6Dq/B7thOSg1Z6N4HAWQJvp+4UC
4gPQh49lA+6WXElQDbgw0EO4Bl9MUOcTevrzHlByv1d3ohLHCGCsU45kfwjvyNjflGr0HBUnKnfA
stCZRZG3gTORQ0X/C865XrtZ7Pqe8pYm7TxgEuotvp+bM4jzI0OV/3X3/p5vxq4gCE5/dTJrFA9j
EAgs4LNyBkwkbLJruN5MzyuT5A6YAv4YhAY25XK7C/liX4GO325I1kevurWLOYGkw5aLfe313RZt
0wMFTgPnnZmUV6iQ149mI4HykrfGrp1qlsKXwda48Em28ha2UNdVFn7wFc8T4U+j4YQ7rpH1MBOM
NA8moK4DLIf5NPBQ5lGv9Ad/5J3AdwVHap6nPQzPUyWlrywqb2Lt032O6HENVaNyTUbI9daiDeVL
NM5XpQC93yt4XLmRqXWvJf0fLeu7HpLH2fodZmNXa7SFuKSeA4wviEZw4dvAeGov/V76/KH/lcJK
wB0XATBmkfbiVg8UZezELzVxlUbB2vRJuaN8vQUJ3C3gBZ2LdHv2e29nJwZDBPEyWV2U6TQcGPwR
cnT++HURgQ3+dlSaeqtmMWNUQIfqTrYEUp+Lj1yaz9nTH2LI9VCNZEnCssPX3CFDf8rU+spncxBR
euqAxfK6PY1d1dGUloOC/hJk821uSLGVc3aPKugY+8WoKz0qTdb0UzRodHLM5giOdAJwkPGTHMau
+kgBK89EPGqAcEQDCtV8oWTz2WvmuPIjY00cRgJvTpbgQpAIeMjhb79HO/myXbew2cEWAi9P5mqZ
roPBB0qAhcvVHnVB1QCZnmHhghO8zNMxY3W+Q1vr9+bO7lyOcaDw4gxqwxTsD5SzD10QUb8ENHGC
dWiqBE4yEHZTs71G7Q54BmzP/N7cCVUrbA/WHlpzLBnhezLy3BLm+T2dg6ypdMx7tICj4Xhpi7UG
bFLusefDna2UETGYeezjAja/IF029m6Mld85xVUgVSnb15RjULbR/pjW/iptuN/C68qPYCswCMEt
WqECsETkBvLjNhm/bsL4N/lRB8BzM+HpTSSKwLTXsDryKh0A0Px2TVdNaYH6MjE6Q/lrnSS3fPfr
lo1d8VE4penOYGYFk4Vlyusq+1mm2Km9JrgrPmrR0hbyEe9NluoqnVPw4jzj0hUfjWU4CSrQu0nH
KCiGtgMjAOg6v/d2ApPJYV66VSfFZC2/JE30vDGgDvwe7kSmsNEObUaLh2v9sqzhq+1Xv4zI9Tpd
h6jVm4aSzG7N5yEBzD3zu/CIXdVR0yQroQ3mSdJ3zdGs7MRi6VfSw9Xr2/nNbJpE3YQGLjQS2wOF
W2ikktHvY7pGp7EF8j4pU0zCitzznpxsQPw+petyCr8LIB4GmxQ7ylhX8zjDNGiqI79V1lUf4WOS
lVV48b1cX1DZf9Vj8sVrDrrao3qNDSwIIjx6SwHuViDTj6nffuyKjziX4CXC3aNolL4hZriRQ+o5
3k5cboa37QQjr2JJw6pYR/E4S3jj+I2JE5eV2OWyKoyJsMFNk65TrhnxO9b+pj4iMfToC16cgBdz
JKi4w4zJrxk8dvVHaQP4sm32uDD7ckjS/j7ulF/115UfzUucdFWzxkWwqdvSBgUcDp+8htsVH9Xw
HU8shMwFrP/Ki/OCUoXGTwAXu/KjuZJyqoGyLeJtfCkXchGNnV+J1nU1TfRiDKNbXKBHpwfl+7Cv
2gd2hkzZVR+lC4nEBnRiwYHVf+xa8rLWnf7Lb8CdTLbc4DkgU3zLcZdAJglJ8lHPfhOcOpHJw6Bf
d4HOewAq70AN+rx54ghiV34Eiw+uug6g4G5RF23bfGo490vuXTfToElJAKn1mReg0x4YqSRDz6mq
r71G3FUgVVW9zO15ihs2n+KdyCKoQr8uxdhVHe1BmE7K4N1Z8AKWY51nAfibfi/ulIHhuDI04NHj
xUv2bRcoL69d5iekj10OZsxnssGmIS6WYLOfmyZOLgiptN9u70IwsaftBLY96OsP93vK5J31vECJ
nHNmuEOUgSACsHpcrq3ZLstZ++VtrvII5m9qou2SFGAr3cHvpYA4zXM8nMAkuGVr+Ll2As6auozo
1JzGffA7l0TOlqn2aI4mWyeFjKqbElakwkjPIXGOmF0FEH86N8jv4+CBCmFyeA36mLBjnXVVR+G5
+7EE17pIG9tcZFMFz58x9RtxV3V0tmwIItA8IcXa5aFTe/PdNEHml125wqMaFgq8ZiC/aF2nhxg+
MZ9w91b6fVBXeqTPptEVwaiHcB48lSj3PSzww/rutay48iPY1TDY62K6NJpGh4kL4PLN5Fc3cNVH
pdlh6L7g4fBe+LGncPXqYFfr9+LO1qkjXFM1FY5skdpAtYOHAnoL449ObfGfi6qu4mhnsAwcayyI
HaP1nW3aCh2/HaVrvier9svkXBzRAHYffgPaTkVZ39fDmIOy7nfz5qqOEphrY7M4rwJjHB66sVoP
8Nq1fjm/KzyKIoXar8aUlDXSQ1EO8rDslvllAK7wSPd4+BwmSPpH8Pnn5PPep15iO3gIvD3Uig5e
HWOMYaFrwu5hVq1fZrHVz15T0hUetei1yqTAlIQh69e1txe6n/zUJGf46L/vVdpAImnpwQqbYSl9
kE2EbBE+O365BXG20XTXsB2gGBZ00O6HcoZb45ZYzzF3AnVUcoV3Jz7nUi7xUUfgYDNua7/V0aUR
BWMfpU2A8gqcYW+Rx8Ca1U9HBh3g2zGXWxNsFI6YRXyuqoQ1bDK1gS+t32RxNtNtr0aYJaKmit7d
vGE2gudxVXp9UOaKj5i0pegrJKJZxapjGYXf4Fr64vPisOJ6OyztntQ22XEmL816EwLQVpqPuhfP
8+33qyzojN8+ug7i5f+mStadgCP+Rdb1ye+tnXKt3LMqKCO8tUjK7pTWoJzyNvEcbic6hwqUf1Dq
MVNme5U1EJCGTP367xc/P+NPY+LEZhyYroOuGSClva5ftO3LW+xOzUmtqx+khLkypB1OxAnvMTZw
YYnzSKTwjx7n0StrBLn47UflGTxD+55g5JfyHu7LV/uHvPn35osTofUAG4rA4tGcpGh+49/bbvUS
kTIXTBSmkMHBHhCfdCJ3Kwp9aamFV+oCqPPbESFMi36BkW4Bnw9xve2Wn2LR+0FQYJ/z9uk1cBw1
KKFxIQP+svcohGQk9aP8MJdNBJexLkb/Di5UpJFXCsRZaMr5R3YJ73xPV4yUtSWD7y4GPYOTSiW2
EX2M0eA3D11A0cZqDvcFPLzm87GZ6Q0XH0nL3olRl06km6WqwGdlRSUoTcFaj6Yfex9wldMZ7iJ+
q4wrSzJ7OZTRhL+yVW0L99tgPbBd+lFi4I/zdtoo1Y5DG2FS7tSYw7Im27GK4g8y3fcGyAlUlaaC
dCMWyC1Y+ydT/0jb5AjvT/bB89+bOM5mKmGnsrLy/PLV8pzo4YqEfv0ZzFUPwc0x6Kr1XFvU0Zir
IbqC6fD/8fH/P5mhzNUPjVUI91e4mRezhkucspc15Y//vW+8MySufAgi707vCd676VsKURWMiFAH
9CotMldBBKueDBYeqOWW0KsVXU+u+8D6iaqYyytqw2GGWSc+5qLU3QyCeyIzv35P5oqISMTWQLEA
TLisuU9YdZn60eaYCyuycrJkJudFnbOnJe7ueJ8Kv8h39UNRWPGJMZSJ9xpGU+0yvO5m8Uv+masf
2oNxRL8+hgSuw89wU7zKFKzU/SahE5cxC/RgArz4tNsc1rbPcNXzm9+uYigMGfgcG1bDtI/O2lh7
ghGwHxSFuYIhChP1ak0TVnAO8lRCgmLRk/UbFFcxFNbDzsseM2Us68e1Wx50HX7xGu/EyXJxcmYq
HhGXECM8GUJgjYcWoeN/P/ydRdzVDAnRQY4AwQqKxNFrCedkNMRddLBI+O/Hv7NgucQiqLPrdRxB
CU3q2QC80M9PMMwUXqUo5mqG5mFYdTnji84wnj2uVQbBVh11XuUW5mKLgoT0gpyHphPDU0zpVUL8
LiyYiy0K+mkbRIkQEkKXeVvHn6o1455T0YnPrEIC3Ww4Pa+DvG57+WJrP/EabEPe5hPBDskyHKFZ
scAkJG/spg97uvoFv6sa6tkqx3BELgfH9+Mwqxs4zfl9SlcylAQKp7kUqQpVMFKjUysObWx+es1x
VzQk4QRHMrjXFVEm7qrhL9ibe9WemKsZErAkte35DMeb+ZjClhwyx81PEM9czRDhNEhD1CkKHQZ3
Xf+yM/3Zb0Cc4hDWWALQIsWTs+R7O6Y/N5t+93t09HYCrqFk2wgqaYHmtCynYl6L1ZNTxmInoZWc
wn1QsXMunj7hFuo0NaMfu5+5iqEFXsK1miIshGtPoO2BnzwE+F4CFuZqhupsXfdkwahUMcyN+/mh
XxK/BdxVDM0RzFkjOHwWFjaFuZjHx2mfva5tmSsYInU9Uk4x3s3cmlxrWL5T1fmdx13JEOOLgCXU
eecRw/jYCio/czOXvo8/76f/0sQHqwjnUmNc2o4eGriRd5lfIZ65mqFxrZYuhPYB64mBvVAAX4Mb
vkE26Lc/uLqhKQvAg2OEFXCevmdTfcxq7rfOutCicIQPOacjruSWQOXK1j9qavxKlMyJThtnuE+l
GHGYqt6vJCE3PFSJ51R09sx1CElGdrz4kqT3c8CfQSAvvJYsVzUEc/OIjAuEzessVpLP1bBctXCb
/6j76J0Uy5UOxYmpYpjGpkU6rS8y6mrcQHeec8UVD9kE0umuhhpxL3kx0Oq+3PzYbcyVDoH+GvRs
wN2wHtboOllgKx2yznwQ/u/kta56aA4SMW96hE4wgpV81mr6s4oauIxlc117ftnzF/nXGlAvcMoi
MAYBBQC23UO65WuQqg9+wHuf1dlESW0szppQQRA5sDsVAEyMhhO/dk/myogUN4CNLBgelM9ujKDf
M3i0e765E6hTmLRNM+EGdIjhe0UEvxpbtR79oskJVIL7zy6TSG7NlBxhwtwemEhWv5XR1RHF8NSA
Jd25w0GEjYZnXYN+pKXa/FZHV0nUTdPaDdEA34elOZGqe7bWr5WHufwivcLyDkgdXCWWXORV06m8
NH6QVbiHv53nopNViEUXgpzMzAcu7XSc4Evv90V/ExLtZF+3FG4YSVrBSDCD25nfhTn7TUk0oDws
RIhyWSKrHBPzn232nCpOeHbDJkS1QR7StdmQW9kKGPQFfhegzDXANVUyZDtPsbKwrc4paW6CefHD
dDBXTNRLkZoqJEnRgzZ9z/pqKcakGv2i33XADaNpofEe4unRPOakWe/VMD55Bb8rJ7L93mrglBOo
5Mx+DUtTnjd7M/rlAK6eaIhr2tLunKKPP6I2+0tyPwMS5mqJhr1PqgHOlAUx5TeZ1BNKZ7UfkQp2
oG+jE2fPbrBKomZWWQhl08aMt0GyZ1/8xvy8wf5rk8t00IkR90NoD4SYhczxJdgd2i+KXC2RTmDy
Bhvz8xUCvQC1tFg+7KB8Z/900UWl5r3ErRkOoUtc3tlu/s7hku53KnKVRDOSCxEuyEXpMgRwRl1+
TWq2XuoH9puCaJ2quRwFiixL1hRtMrRQb2R+PBqY0r79nmLYxZhxPL3vpqNomck35dnezH7TEM21
MvgHpScbznkb0q+0Xr3UMsxVECm1iCxZcKDTM7kRQ/SNV8JvxF0FUQhfoCw+1xHDsvx0fnQSbyev
8HHlQ1mV9WQesJLPe3bkur2rmParfrryIUn7JIg3jqN5uc6HHalQJsngt4y76iE1dctgB/TZ9KL9
VMI3dfvoHPdOZu4yi6pqyhLbWmTmDSUFPOri78sUoJpj6y377Dfq0dtJDot6EgQ4YhWQPFyVExV5
gzqo37Od9DYgW6dFV+OL1mJ+lMKGF5BD9R9kQxxv+AdlCHHCs++GmJY9Duey3NvbXo/l53hcIbBE
o0Ug80xG6a1MWfhr1wn1K05RV1k0d+XawuYYR+upu7XnGkwJNtsHa/y5Nvz7L6KutGhMKIzaGmyr
aB4mn7sx7qKizfiIntAdNLli2PY4yPvRTupQlikD9ZAGk9dEoK74SJkumwDFo0AGV+kBTqsvwxzT
D74Ve+eXOTsvadBSvHb4VjpKXuHqLQ5hWPrxn6kLP6LLKFlWlbTYp03kNmXRUWZL6hXe9Gw8++9d
HRfrQWMMJnHckgembXSZmIF5LUzUlR4B0byX2YxXH8x4BS/m66YMvTZe6uqO9r1nfRC25xsfFJgw
XbdH6IXlB0CEPwcfdSFICbx4M91OvNjR2ADfZx7yL0QoXPmuZ4/6HFsmGU5pLw3uPZaOj15bG3V1
SWRSOwwjUcLJFlSlc8mC7LYM+4n4TdTftEm4j4SbB6IgaVed9zrc8iAUXushdaVJNptmkpYyLaju
os8rW9qHZh3b1m+muuIk2pBKBA0mU5rUh6niNp906HdVRl1tUqTnaKsqDIzctvZoanqtq9qvmgB5
8NsYS5Igk9zg4WHWDicSdN9ma/x0Q9RVJ+GMFYxrcF7Yal5eyP5loqr3SodQgn/74itkJbo22A7K
bHpUouseQkFCLw0edSVJ03lxbyoJL1OyIvdM+N/nPpz/3pr/nFpQF2q0q9BIQTLo++ph+Q43opbk
SMwHepy1NM///UfeWfW5s0NPQteCBBgdEewvSKDnPOxDrwMudXVJZEIbkVmxLJNkFIeugTC5l7Hn
bHeFSQnpMrVPWDzREVnlCtzL0xh17QeD/864uNqknXZNMsPHCpnL9j0qxS1Q6R+sX2H4v5LNH7II
V5xUZdySakUhGp0hvLytpmSa84a3UZAv81KleTN2yVNTLaI+hImK1WWv6K70RbTOy2pzbSzIqpCr
tCbEf9uhtW9ZWF81S2p+maZPsxyaVnGsqmy5WtUcmVMdB2I+atNDI2rgPr6AgL2A4RVvQQ/yydKk
eZno7kXZNuFFtjV7d2ztWopDtPTl93g1uj82QmxfdqJFdQdRWLrkJR/q4WDMujxtZrXpr0h0ZQ2s
TyvG615124OB4xq7b2vBk1sghmx1a2Pw8m9E0NcVHEbt2L/gTijdbszWKtXlWxjPpc35OOodHtUE
Xm3pPneA+cGbh+8nuB5bAdWiCiHrorKcL+GgKZoLtaEs8TqZyGQXMC6X0WGcxrL6Aou94VOnkI4/
WB5LmQua9M11RlhL7vt2DOkh06gx3gaq7rZP8Tj0O81rwEpiTKtQZShVSRhpdgcpJF1vlzHbm7+3
MAr1VWVEsoRo7UnG5jGgMEC5rSO7gIUTLiRVjwtbKo3LtBDi2TxatjV8HBfST1fIsyqed7viE8xY
pLEnGH/CD/kYj6WcClZXKv577oNtSPOxXSJpjhNJJ84BoxbTBhj90onsx6aHMvwFCP44fKYp9Ci3
WsZb/xCwNMhuxi3IuoeF2xUfgK9wW89hqLv28QFN1MaeXxKXK90hhda8/ry2S6weqjbmLTuwAW5I
Ou/mUM23wLwn/EVEI64DlknYsr5sCUYZyv2mOvHalkrnCbQ3T9USh9vD3HU4GqZ9vbaHrdv66Z9M
beW4FPPQA7tOx2G6gf6UzxQ5D3h/BE2o+/rcly2qvUDnyPCzLGsaHbWq+HGcNGmPge1CfPWYERio
9UzVB2K31qJo3s33QxoN99XaMHDqqi77WjKuq+uEpyPy76msRosfFLQSGfnA1CHh3Xlw9IXCKIRH
Gm7jdJxF3LwSq9R0QbMuuEadaAxQPKs7UphRs0/h0IVXM1/pcOg71UZ5aLolPSlaCZ5nDE6/OR8k
7AszFpcqX1eJiqEEef9r1/SbyXnFqzDvAtwiiImMFxz+BSeAsdKvaMjFTZoerTr09dzIIyu30eQh
7/TFqDf61zYmJs6nWGsB+WjDtyNsaKvlQseM/sNMOn6xW/0dLmrkCWYiooVpb2vLY5yySl2qQaN+
vo62yskaZ5+piadjnyXbfpoAoqjv9yoLTgHA+/0VhF/T12EIq+tmqetvkQjxZkIAxHaQW7LRqzkr
G/WkAzgsHeoQtJOjld2Q5aHusvFxMFw8SoUO5nzcyvDTXgpeH6eWEH5MJG9hrNWpK5VZ/VjqAGm0
iYNyPc799CSnIbk0KQyQjjtNt/EUdL3Rp3kMzVYgr4lFDgjC8nOsekruSC1UnUMbMLQ3VbfgdkOh
dWe76luhDmMZyP6S2rKfilBRM91Br3nV8238GdpKqYuuao9TsFYV1pqBXgkVzi99zfC/o5Y8zIcW
FfzHGn3SPMepmH5KpkzKa9jjxLilrdopPlG282cxhGK5YZNGk0at9CZOy2Kb4FbJdpkuYQey3/QS
brY51+DlHNaKRtuniLagt9HBylM3mn2HMS8x9ovu+X6Ronp927C67Y8hRetnzHDcvM1sIslhT4xC
H5sS061MtqT/NW4SmM0qXtI9zwQfozxQfbM/DlmNKnVFbYd/M/SS4m5G8BCG5XEpjqbrV2g19qyx
TyquN3oE4BU9T2QZ7RNUNWkAB4BMi69LNgO9DMOylR6bvt7uSugucfXI510Wm4moOfAGkJ5cLIlY
LhopYT2ax3SVOUUP7k1Ia3pau3Z8yQys5jYz8vFyENBaXo/GmPHT1vW6xG0A5JfJo1amXe6wH5Xx
3TRn5ovJdNicAouW2IsWGPgZa9ZA4VoFD5HkV5UmEzp7M0JLNGo1IruWC7BpVz24qULkbTVQfVxm
8Inu5rXJGrj2hKS9wYwa7mreNGg43roK92JwUinMUIfbY382sXqgcavoYRE6/JulYIKh0NJVQJaf
iRZfuE6HWt7QiqfxEYA/UjbgIczhsWGcFLOqfrU6mF9QSrVHtAlgotdZNhyCFJQxJG4sfZS4TXhN
JrX+yKzchzxslzQ7lFkZX+mGajDdt/2OTWR5alrGk4MaAWvToqU307qufc421d3gLF0dZjQ4HUIt
yRWb+uxmV3Ymx40nMJrj+J/ar3qq9d8MnZWfhNL13uas1Ik6MoV5/wTpzsQuR2pJn+/pROpTK0XW
HtpNrvFxiJbka1hmCWqewbzbA6KaBbmKliF8QVAt5XHPRDDcVtLWgJu1Vp3EVDbsAgKYVueYetON
ZBMI28SG7VVN4e96CPgCk3JA0dJLVbd2PgASMNaXXGTpHUy+hiVXTSD3i7huG3ZNmzXUy2HcRzNv
+UjMRB+0qFN22Hr4yRwzIatHOcCs/Kgn0nyuonGSOSk3Oh+mVs55v8CtKR+TRGz3QZuly6GZMnGl
etl1N3uaWnkxpyKYnqIotMsBQglcxNAKaUjFTUNPnOtAXTZtm+JMvrAuB4Hlny5c+/40xnE7HbO4
Cq/FrtrmgsNeZCjURpqjTPh0oGxFSjWJWL2uMJ9d83nCPpCbUH6VfMxuGvTq5qB8fmrFAJ/RhrYR
Vns0N4hjvYd8OkXIOvIdwVjm1ITYqFfC2/td1l3eELERWDWvl7OoolO6hWlOVUhz/CV1HLPyYV+a
v4yGqyvdY3q5NyvH+VgnuI2kM/ayhbVgowY7FMOPM1m6+Lpc6rg6rLuelrvZjuV6SKYKfjd6qIPk
RPWAxr8KzVfRkiORqbarkPTpcJBz14p8j+wuTpon83BP13pZDvPc0epSWQHa695kdXo9p8hJ8mHQ
6/LLRDLOcmYlnNdWOcntOJUbl8dhqGD+0ITIH0DG3sn4yusymI5DyMvlqCr4KOKF9ukzKhi6OVhQ
gW9H8N7WSxqX6z/bwkEOUawkzWETmE03STpk96iV2fIiiJFgXUg1xeZzNo4yxlyONnLoq9l0n4Z6
pX/pWEeIERMoZClZGQwHDrhmhxvLSDXHaQJ864IG6A8/0TJj4dX/4+zbmivF1Sz/Ske9cxohhERE
13kA9n37fkk7Xwin00ZcBQiBxK+ftU+fmenydMeZcEVFVLps79wbhPR961sXRPU1cUaFXxT3BVQp
/nUbs5UnKAmKfdsRL8AVaIPpWgR+3mZyWfI47ZuY/DDcszVQkTKqu71nEIKYdCVq1zRmZUuvG8yO
ZVqXGoqI2er6Zg4mDKhkCHl9Eq0gUe1ZLOvmNEhBHoGazjzFvtnteEDETWWdP2VV1Jf6fiXjco/3
7f+iIoddnYIcvTz4K7zkE9hvivl9nZ0INghbBoJi22lxWcVLzZ8h+4zGfYS7X/N05CQufpl2QnDl
WmJ+lhS2ix+ZULaCXa2M/I2HzNIydd7kd9uig29oZsbJuBPcf8yYhkUXDFlj4DGWovD3z2XR2RkV
sG66UwsHoh/wsBB+4qEUdwl8EDi2T97btzjoLJEY/y9Lt9czNui9bqZObfRYQ7eE9zrHiP+umARt
DUfvxtDBa26wj9f2QRmoP06rk16ZBNbV7cFaFgfZyBGpk+VImRcZmYIwTFcSDeG+XAKB/WYOJLyU
p8lNe7JGsJ1cKpRVz7jnlJ0Q9NyOH32HI3THonAd3uoAwo+URqSwt45JR+7o7Bm5gYFLLrKu8ttt
BDnDiwrIdC0pzv4sIINh6BjaCcx0Crln1oRDvmZxp4zZ99pWNBNh1XmHWIIHdYdilJoUOYjl+CTa
te+vavhwoeKaO4umVE7j1scrX3f5iiKzbSVtnqqAteZcdYzHLx6i6NXLHLR+dEPstIi9I4I+zpTR
Huus6W/UPLJyP06lZBlKa1KnA5zYu401MHNOQUv34w9KwfpSSUnWBYQsZ7yzx6N8OoY9AOl0bYam
xxPTqzUZKhaDW8lBhuJHrPoY1x/WKt5N6ee5d4vYHpQDVe7hCUqGvpJRA6EL7tOWOt8tALVhS5WQ
aDI+mOTh+BhOTYRFB0WvVa+9MtXyHsMeMH+f6pysv+MZK1d/BgEeVP8SpdeMaFNjEeWpaQLfJI4r
Szd6uCR4lWW8nEytxyprLE6vpB4LNLhFOZVvYRtFL7kgsdzCoG0SDGneHE8A8Pul2JoWZ6bLqIf/
5rBnr81iT3m4DMrdEgQQSpfGM63nPsNeIDvcVCNgVlGhcVJZUGl0MJN0AQzTMB2KNzBg1XVGy9rp
FA71gZ+AI1H02BUs/BtmNNzPcw05MOBBiMZanqFs9OHCHfEcNM1EzI0LX0hQUY5KQxEvDWVTFjcz
WWjxgW126LIlxlraSjNwcRBs7uGDz2I7xq+xHAN9byRQgvtO8b5JNYu6Ap1GYZDz2lBsfhz7aL5h
hBRlDOrNRNcr3NaoPK3I0XgIuqisdmSm83DjaUqCbMYOUx2VGpYH5FMiULPvjAzv+rKeUZ0CL/A/
DHyryIb7EH3tQTeZ13REyT0/aKf9OWFr2zZHp5d83klNKAYQa/AJzsXiJ4sq7JsPeveDMIUBUd/r
9QjPSfjMZ40yYX/iy1J+dJ3LdZ/oAK5PKOFVjVVIkEBXb5fG5xU+pUjmQvfXbS/UHg+heZF+k4uE
zkbsg2gVn5XP0bJGfsNZ6gBj6w2tS95cTbgrfZXUgwF+mLipVU2yVgvFnTAru0U4MeRIbg1tItD7
9YkJFgvchA3BbRRPQXeimKRQFD8435Ki6dgIbl1jArjCapx6SCaM6TYYYHe5ifuA1u+WFJ3ZwPJR
h4ifkyTGw4UKO+37EZD35Png/VvWsJsgRvzYLUPkiEopEMIuXdEpN1m5TlqeVlsyjQ2ukTQBjxX6
3RJN6HSg8Na+csYUVYKYokWcdehGNFGeoqVOkPoZ/WCNFr+p9fzp1Sda2xvJIZLaAm+D32egWI6P
YDt20zAQh2QaISj8jsWQIlzHy+JibESEGFxzGHzB6rUdqnrvR0uLQGsjVERT2AqQZ+IDfkosXAAe
asIBzSBtI0eraSMlDjhwoPQKwWM5APRUEYKnahoD1IE6PvWpFuamJPXCs3qcLfqAqPfDbMgVKEam
LYb8NJJuRVI04XmQoscT94scYp748SK6tBe6fIngV3WYVD4GaRG04ik3AkTWoY/l41AM0Y/a8Jql
xK/LNyhz1gcBA3+8yQUnOlqfME5mSeNbIGselIv9PEWpt9TdAX+Lu6WOehtsrfVdXVRTgHLJLm1q
cqF3rLCTf2grB3ZrKLA20r5mCJOoZkTrbFcUAsUWRsd9gZPOIM+orNDPEvSc0AIGmvgPsAkwr8WF
nvmzr3uUPAHw8vAT4slCPrQgQQNIJzixgN8ItBFlDuDtuo6n5qwd8zeV8WC2UuLKDJtxrGpxD+tS
f0m5F2AHznGCdSbDkJPl2WhQ6A9Yax4BtOY1Y8IsUKV0tbKFNTDQkoQhwb2O1XXAuHtagtrsi0b4
7jQVqhvftfVzHBztNBVHz+kWWjVflDSekwrCh1vrU9qkcT20QwLBoufd0sHJq4lK4acCQ+PTbJa8
OerOwqVZ1XlRPrUFgs5uAegZca54IOLUlEVx5/MA6T4lXc1jy5mZtqici9sg1MYcm1y5K4tW+0CH
ZTi5PAhNio4KrjAsx/E6oVGrb7swFL9I2zRlVnPUK4liZfxAEQl5xOiyh+2QmUfUnnNpn4HedKir
PQgT0fBUajp5I48wSBsX98NXyA/PvXGlSRPn1XU/q/azIZwPHdAJgj0kd83antoZbeBpHkVcJWYl
xqautuj+Wdd4MPNhuHs7UTWzlglsT8r8gbOiFyev8spj09fNko5hbb1jkBvT47ry6QPJb3WR4ONL
npA1dMMuhCnQqxHWzimqu/ymDJbgHObxnTESZD8YlAmbYTNdrzQt++DcYCj5AeEzvxMQjL86gZbj
2EnS5PuRND7b+WHkzA6pHOOUTMNS3jPIye7CKZdDMubcvUJmxl+CbumO9US7jd/NWyeBwLDufaG+
aZJQ6+XFBwaagM2AGg7TVeynyr8u0HXeUCDjSGjSGOluZhRVz5Ks9jDgRL2D5kF7hzayAE+bKF/u
4OWwHmfNWZm4PG6ORb9779clmRzytGzoLxnfTTGsANLoghFLUhUPQVPIFyKwzEpRduCahMzsEPgH
GdUIulmfTm2NW1EhNubaFU1wHRWre8sB/z21LNc3ro8nso878hz7LnHL+MmK+XFtGgLIeSqKY8XW
ugcYyOSJDVIecGO8pNdRhF2gWVqXTXpc2gSXnz3l3mrnLEJJPabGa0pwO4C8fdIVhTCeCwp0GvF7
8X2MVvqmjI248WjVapxFrtAJwbLFE6tdc1f5i523a0/DeiNLB0R29sPhFakbfoDznFLg9q13R2Jv
OhDqT4jiyJfuPWSr+xBu7n1Ak44NOCda8dnBuep3yOYKvxoNc53m2IxzoCEA7YFRyuAhKABdQxK1
mNch6NogWToK8XkzjlOeqZhXYxIULLcoGZ09G2vLKmVA7h/BWqAWzileV6BV1ctPAId9t52jQXzg
wQr2UbRedx5tr+OK1Fd0Hec6iXpqboYoLq6wh/NfdYsE6X8xJf+fBj1f5prw4Z10z0rQmPkcHKA1
dCkF7eN7896vYu7GB+AR1B0m/Fji3owirAm812+N7r7KuYuyL4e5wgAMIMu+mrEdkWD5XrQHkhf/
OjVFbAj1BDy+N7MlKXJCr1URfouZSr+quTmBMFLRy/tefSgYSsAYa66/56NHv8ZATKFWXDUgYDcr
XRIB+ihx+femvV8F3Wr1sWlVEHR7k35E6NaN4mgvv3U3v+q527WLAFu0Fw1D7cGwVGzK3PwrVu0/
KKj/zcDxq6B7LaepKucQEt0WqMneFP7CEy+WXrhrgcLcdkApXKJijPlTIUv+5MHmZM4Ig113MrS1
NJmJLipc0OfbYLv0efA9o236VRA+zGGpNDKFN9ZedqoeweLlarxvqRToV0U4ocrJHFXcBi6cROzL
yF+Pgcby+xYjEmnZf31OwGOvYoUJ52ZZons/Pwdx9fK9BfGFt+BcBahPruBjhTpZi+jWi4Lv7Xlf
teAYcEIK0mFXKor8V7+0r2QU/4ry9z/sp1/F4KbjTU4lXpsV+Q8t1rTi3wvno9EXrkKpy4ZVFo+I
9LqfrMUstZh/futif5WCg8TkKDwDYHXWIeOBLRHFIP7je6994Wf9F845nQYZA5WAXLsNPlYM+eKB
2O/tGl+l4BhfQiozXISb3PuF+LgpI0UTfo+e9lUKjs7atpRBuglfnCqrAOA8Y4w7fO8Y+CoHp6ED
gK0vi9CQ/EwAlfV0/e6Lf3kskZpplrZWoGkafR25Kg16/S1jGcBkf72dcJHE4CeCrCqc7DOgbQSs
yx/fWylfDl0xYVbrEUiq8tHR27KWYbKshfnehvJVEI7RfBSvUkJ/72GUuAzegVfye95M9KsinC2+
D0evHpZeFLMBzM5wXgDX+dZ1+aoInwub8xXGXiDlxc/zgJkoAOJvvvaXp7O18OzHpAVn+hjsG242
TUe+d/Z8VYTP0TrkXOBtY5awXbrqZ1yrt+9dkS9k3RHGmohMwr3k1KzpQmu3L7Ves++9+peaWDiQ
W4ocxo+ViTXyxMeMIK7iX5yYHM/Jf1OKfBWEM+CIMPOFSqZZDLqUguaIWB19C+oP7cFLAKxa1f2+
jYj9Z7jWv//FxEr//T/w9bvqAVkhtenLl39/VC3+/Y/L7/yfn/nrb/x996Gu39oP/fWH/vI7eN1/
/r3Z2/T2ly8QIQz+7B3ICO7+QyMe8R+vX3yoy0/+/37z3z7+8SqPrv/48493Zbrp8mpFqbo//vmt
w+8//yAXDfO//9fX/+c3Lx/gzz9Ob+tbLfX09v/+0sebnv78Q/C/UYLIDuEzwhEOeNH+LB+X74TR
39CJBQQG3+jzCaY8f/xbB9q3/PMPxv4WQmgXxUSAywJ8F+tDK0AK+C3/b8guA7MmpCKO4Dce/vG/
39ztf978/7wfuBj//PrfOtPeKvTZ+s8/gvgfasz/u0qiWAiO/4kU3wBi+BiY+V93W2pCUuKbKFPZ
qJc9IpwxZQXTSiEsibRsylZMe8t9aAKPn1drqgr7MkydUsijRXdQGIXl6WAIuukOlVp7P68GNCvw
JYxuM4dZ97SdQQ6wZ+aXY/6smrqzSc973py9Zgkx3GhVoV+WCFPFXaR1uBx4F4FdJhwrxr2qKicO
JRdTX2d6HS/6CSD8JMEMl88dejM9zMk6YV79WUGzORZJjhm8GNKeRrLa9GWvlpsqRuW652BjIjh+
AbK8mdhcgrAjVeCOLvQLcYBgopueS38dDLKFgIyng1io2QztEnqPYpSFPTEFAdbdNHdSp8XkjX1G
PNGoIzSpeXxCvJ8ITtzrW/sy+lHEfzKr9TDsnJ1CdROuwMz97YXzYVMMcUbvtaLUDWkbrAOGSmGF
mW03xuu+7WmBorQFE8ycLBtlsI2LiRmQMeJLJUnE7OttYcPS7FsVgEIACSUtshBs2fmFxVwePKNy
xK4hiKX6VfjrfqZxDdC4H7YMKKT+hUislqUWJm4gLYAt0b5huwAVY5nVXgfzg4FNZ9LU7sEALPvo
g7Ctum2IQbPlm75dydXo0ftQwCA3C2s6RncrrnF+NGDWxacK9qQLglqk4R+sF2Suks4DOvnOSsTv
/gTFJR/uCWUIKbR1BJLJgEEQgnjHYPaHO5dbSJ03U+FNK7T4Jga9aoAYqgFdHBKXH5oioLpJIHTg
sOb3yBpsXSy7W924YV+FvOle28UO3nVjq6ACYohlls1q9ML3aAj8ao/xcbVz1WLDGRS9KgyHDfiR
S5VQOYBpmDQtdxGm8FMXZTlVZkdb5gNTlMHVICt1nOyg713ZPkQG0+VQLfEeOS/tCwSVIjGdWzOi
cJtAMpVeilqmOXazcUnObP4EBsm8bQbYF8zDoo8yqhbgUgxjYsQqZhgDN3s282HrVDtZzP35lDKf
Ye6yxK1wadcU45h2widbUtfNq6tnvrW5K354TSvBBmT8FwEB89ZVmH2AWTJjDk9XTj6XcD4CpjoA
5Ldbhq4N4/7gFcEMEqYH/Sc2+sfRNz9L0x4KO5YJgmXPbCniTazMaa3tY2PXfeXJ38aXZeqr2G1U
KaYEtMBhH0f0ylaYD0DefEQ8ZJDxWgap78YGEGS3r3IdgkJW7zsL3iow9RNoLV2ytvLAV+7t55xf
8aF9jIErJlOTP9GRgrACC9ZdNDYvbEVlPOeYFq8Y0sgFs56xiFTiFQOm+w5+/njMQflwTqVtZ6dN
OToIONcpad3w1oyIlPVHXA4/BOlWzf1dpKsiAzsxTko53zRz9x6TtcqAsBU7GHgigTYfvdQxFaRg
bah0xZwg6WEbngmpGzxtaOYXxy+cyGLnwTx/T+umS5bcmucLC4qeodgFIwRsjiot1dRvLcmHn/Wo
5IeyBdi9VSD6dJasPTVTo5J6NtJiydMHKlfebEQQyl+KNPe2/Qf7GggaRpUFPUNx4GNN5dB1KRe8
j9i6IS2L5gdAyxjvt9wnmedDLlwbU911bvw9GM/LDAv8EyzPfkaL6DH889gxJqXa4hGMLmwAemsl
gMC9rGKWtr7rNpe9ZK+UPyMTaVpusOTdI7B1ce0PswFS3d3PTdkF71zHg2UgWdX6waOY51pavVzu
xKaep6fVYzopG3kEh+bMc/cE+cSeLPmBsdVPdbSoFC5hct8TE5zXQXnHwWuD13LpykdAe+DQlSqZ
RgC5fG79G4YpOphWIsLijY9gJh5VKG/7ZX4pZ3c/FP6DHOW1czbEaBjzSThXHHOt7it048lgm53N
xwNtI1BEMW3zt2rmyw+sEUwdHLYBmUQ5/kmJbZozhl+X0q+y5XkGt/ewjjAxwLtDfkm+BD8bTJE3
ujdB2uXwH08Yhqug7wVrSowUR48XbMdjDHHUom9FhCEud+DwRLhyh3ztERFeXgjAAhNLtwTemC7Y
dqrnVojCPzuQDSSWd7Nsq9Lm6WraLuMsXD5AKJI73gRNmeqxVZuACncBJld+mDpRbKoZ49U0sKB2
OtyMgmjSJhVGg8cL6go32pAMd2BIv0srP+BX3SRNEYAnKIryJxXtLJOZFXTbYlIJiu2KiauI44Oa
wzXxOvs2CcWOYV3IG7Oam24Q5gFMuj0crOYUFcxxxeR6U/pD+UrgJ7cN+srbE2jwU9kP5HfMZnZt
eYftLDeDgysH8tl4g8QMAX7qToYqv9UcJA49YV8HU3IFBWaoeSJ4zTODYfFGxYHZgauJUR+Pw3Nc
rOqC/YLcOUgfRQFU4ZPXFKmU1VMPiknmTzV8ZsHxvB9rbX4Bm3mF6WdzHUSy2EjwGe9iHqi0yKPo
wygPIyVQC6803Deecr3gAOgwooR3i0wQ/FYeALqPmdeh6LECLg466N8YJvoY1BCDwwfsOz+sxy3h
/XINxsQ5iqMYGL8KNrBpkAlyxT0/U37N9oGJx6QdJYPOYGmba3D7yu2EKKitT0SZIQQJBChfmJdV
FCBjTuF69OdK32kK1WW4Ih8uhH7X5Dl9tvAb/2WbeD7CmT1KFFgXWQ4e1Gs1uPkQw+onsXFTpWtO
XopAdYmosPWxPqqvi8qDDIEUv5pLK1KYUW3meF1SsOxRQkn3Mg7S7Bx0BZidmUc1ux/GFzadhbcU
SV9rjCyx9WE8VDdgkcCgsE5LqWU6hESkS+z9RAxsDJ5XvmlKMO8pDepkpOGSSbiQJVHDultfd97J
xaF5Rg7TeVlUvokmaJ8IXOe2PBox5Fidf8VUoTKfRcVmdfZjomN9Cvu2PogiLp4sqYPM40MNnn7X
z4mQ8XQGXctL/WCYThW23/vI1kMqfd/eqT7wspZ4RUZK0IXHTi3NDj5Id4IHGKCqqMHtLqafSP0K
fg1uITMOWUyzro2iwYr5vAseJEYsv8uWhzB+K7xMd1H/3rI6OGAkiQhgJNhwBtJ7YgdFQI+neAw1
UPghcr96UJWvpiUAB6RnmC2C9zdH9lCxZZ32lWzzd5NrT55g+y7ogULlM1zlCkbSqFjjcDkHIchw
WWWNeupoU8PIDRSjtJ3HYLyewKHY9U0wnBe2lGcMDScsxCVElS567Be5LxTSTIYQLwZrr1y3CXe1
w0UOakfX67aaUVA186C98xDBmAeb2igfQRtV1U8cJeSgfMrvJco62KIqDey0DpebYponCUm5al/L
XLQJ5ugCeWmgUpYYfifjFIDNG5GqSgY1TzssL751eeG/2b78AMsL71/qoPjVjrlpk7nNMavNJ29L
a65u1iDKmAHFE5ZYGGf3FQJZIhJ2j/64kJ31oNhxZa/zBIV08awrXW/rxpu2GnymH0ZCvbPO/qer
MSZ0cBzLWHXxt79w71FRRtdRV+WnwZY+8qwX9+6IQ1eCZmU7FeGLH5rws2pLlN3hCiZr3/rTocYH
3SzAHlZIkWWXgXSR72xbPmEjb/lWROVjJEBSjdw0PdJqPZX4Q7p2xBxiL+6OCvqfOq1bPJgdBrtJ
iyPxyDvrAP2DuTalAeJbblsY6Gwn0vyqRP/AK887LQt/6nXvrgRBB0LGYcjsSDm6oBgeQVHb7V1b
KJc0YmnvaWWxDfidSdZekwNc1fXGlvC0WZmrUBq1vTuhWI1cWpZBtOvmes1wQ8V1r6jaIX3WewoK
pPQlLDLYuniHRHQTujbjpSxea9buVL/GRYIDnGdgX/AqER1EXRi+V+NH3rPuEBjGd+HKSlyKSp7H
SrwHaxEfYrOYCx3D1Th4cKNkofMX+B0ZVA9QddiF+PecqeEZxg6fUTfZW7RFUYZ+dEmGAjN9vtT2
ykmen8VsHTjc453hYBTMYxeDWUv7n5RL866rwdx32J+CNGL4htY5+xG5Up0MwU9TuHHxlRxZIWDF
O7fjhYulNrAsrZ+XfuaZKyEFwjMIzHroZPxCTY+Kl7korfL+BfBt89TG9WdU5V2CjyNAJItQZ6Ic
BmF9BRmOuvbTLhAwNDjSzKYXZY4yfLUcm1iwrNumCegrp6gdC/ATMuUV9Us4EggGPK18iEJA5gN1
JD8UPV+fakypU61Wtlz13vyxcltfeeFgwPqZu3ltNzYYMM6nzGz8oVsx+2uDg16Eeazr8HZapxMY
vGQrp7DcmhjELjhYXCFsr4XkB93DJV5is1Y+SE6q9WAoOF97nGu4QsdTCkrey2jmpy6neLr01OyQ
Zoub7yRIUuGNAiFtC5OTJUXOQwP9jH4SE3RkXdygKGnN5yztD6fJE0hY4RbiP5VBfLBsQlKMH4j7
mjayBW1JABaYBzQSbT/aW4mVlUBz61VYwpiqdf6d34gepKq8fbw8Ha+RKXZVBKneUIO5JkrWpaB4
b2H15VA2uh5eS71Iae1XH53kRebrACenjAu69wtV3fveSFFIVcFLzosJojiwXfwpto8zKIr5hS4y
E9DsQWr+LVmfo6BZule/d9HO68OnOMbfAL7rjfAhjoG5wyGeV/BVFhL+LNaVpPky6AQs299xl4Nf
XaHvDKdaw/eeoV9axQDOJIRg6MAGOOWsoJ5n1nhd5sA1+4xLzBBlGEJP2Okw8xAoCv92XNxprsaN
IoYGuwCgTrWdoOsZs3aZIHZb9OoSC++tfW6BtpbBiHhGsL5YBjIi9I+XCPLTFIaP0ZrHR/BbsgGV
9f0suHlFPRaeofyuH4Va1COELSNOXI+K+YyqXr4P0jZlAnQIOoUR8p6hhANfiNfFNub75MTyoHqB
u2BXpIUf4ZmP+0s1s4xJBBFIBgwCKsww9LKuk36PGr6e9taicKoFyM71yONslQ5itNb2QQKvaR9s
ubzxo20OD5D9CvK+OzfNHFY73jZzOlUN9hwdVtt6qJYjiDTDDlSI+rTMvd4uruATfn+Qbscm+EU0
7QrJIbWAf8ICQjK4+0I9ZXxWJcrn5ZLaARK+mMK/BG06WleMOAQ0ig2Ona0GZeqNNsaTiXQdQ9NR
/66Lgv2sqhwEPXA27C2oXG3KQHcFHwvYQlBH7dXaKI8loDPlaYgIuiLh6ABOQLB+QCU3J3oa6iPi
sx4i6cgB7HDxXJH+xMDS/fSVpzQSNui4FZ0ZjhDVWAQ/mfYRrpnkyiocmrZ3N8Srcc5yEb/6SM2A
PRKEjBwfifE2nbo8vlxfJn4PzCzZ6Hy+HhCYIvynweaywNE8CbrrQ8nX21A01b5fozCJ3QITNBKP
3lvDef9ZtMCOT344t1nEXH9oXHFFK9DTALKESd/S6MZ2VB8m05F1F9O1JhkAZC9tBqczYBsMAACY
KAkY9YAIhrEiqZsAjJ1jC7xh3zHaAe1ZF5IiWcyAH5fP4WMzi1jBsw/c9v2EfQ1LLq8amjYab/I4
8lCQFEgDA7MIbcsN2O/xjQPHFFIDY+rEzU2wae1UZQRnCPrFqdv2DYmCnaorwAk4a+rriNTYAzyf
X0hgI40T3nu/HFDzDVc13Y2kJ+i9PI2ad45memZNXaRKrgsH7UnsaIfWQDdAsW6LBY5jEBf2KOlB
boaELwZjOzriyobVJo4l+iNQ98608syULizM7yC0G6LdPC0+Phow0A8d1eItpK13xQxYqkmkpErC
0LfYaSD9JRfEqgmRQkEvH2tVfSQgO5TzE8qcMiWeFv4djMi9AzSRtD+243C5KXmwrgfd0nnT0QVV
7yTHn6TksruywKweQoRExpsI6JtMfACgFMMOsPL9FvqHVGMtOjxH8H5MSudFVQZpbwklwYzOsglh
2hROwdUaqKFLZio5v8r7tZjhg26hlKV8JkPG4qLRKW9hE4DlowfU2CXozknkOw7m9sh18Q7NSngn
a7DCDvksahDgRX+QMcEVzysfzYsdepMQ5dX8ljXFKjdN33s8XS5iXDC7e+2lXIkK20qEys6zkOwh
kCV+ACINnpVlC8M0pKt0A4xi7fPxBKilOQGhIKg4ZCC9bK1zKDVBsTPntgGHHPxDJ4uUhT3/LBvI
FJMW1xb8ccmnm5Ep0IGJaucHBao2qi4XyCK/Btxj+ue+Kny7hZ47eAOxNGbniNW8uF5Zp+0ZIgBv
j9az9BMXwo85wfCtA0UX/MAdlI7llb+OFsbmPgUY6SH5YcN87xTnjl52qS73nBluHTS8ejiNZVhx
lVVO15fLOkMoBgqtLgYmrm0ohrw8K8Wazs/mHpAR1DtYUbeiMeAzBTUr3GMZwR8iwwAKnIKL19eh
0qqOoYHn9W9AG+uQdTDlcVnn037NghK1QgYnMHG2uF5sPyAWDco6RgFeg9J6ReuC/FYEBF9AaQPk
M8NEPAgsp//F3Jksx41s2faLUAY4HIBjGoFAdAz2IilOYJJIoe97fH2tyBw8KaRH2r2jshymSCc6
99PsvU6lNpgWSmPXWC4BIlOVreWK3oM97zugd/06sLMKYeJgxMZ6YHgZW28BDNSl7K417YYZg+H0
IqgpIEnEf/5a4DjKeSbaMpAzlK4p8Ud0MqEea8aGEW9nFx46/ji9jL42FmKPY8In9L3Uci+uXIHy
psJT8a1lXq+HG4cMW6Rl+TYYYZ2sEGZaePa1FkWBIAa8WSLLanyzDXWKVhW8gm1qtwrwS5Oa4bPC
Bh1cZ42T9k9YaGvNs7K21VaYkShXpsMQ1u+pbCn8ONSGwdbT+3e/IgJbsFBboSbWmozMo+Xm8mW2
JCeTCAcxHBOkSg3/z5HVWkvm8ivRRX+qG3JgXs+ky4/aPC/mQQ9mg6E0muXWpTdVGDX8Jcolpukw
UB1giExUvm0aS7Auy7G+nmx72A3x2WrCQNHpGSttXaDptltqQgVllmHFJljigB3wOcTD4JwfDQKm
2z4tw/u2dtFyrhjuqWm+jlypJCtuDJ0b5lo1S/RjsQkjfs+q6zWKeDX1Xfc6KDQ9vEpSYZnoQoXI
fMrnWrrFeKEhDNQkPuSqsOdvpgU0dBUlc/bM6K058yYpAT81GA7uZZg4P8Mu6cLtskgnvTFRuep+
oGbZrwriRbHKegqM931zdvjUtpOiuxzNZevE5cwHii1xNOzKWUcqGb+0edltKzY5jRqNSaqSBeGU
7xi2yHzoYOLg241OPf1k08lyXkynuSqZfRncQd7rGcI4stXexEVYBZuwMvTJ00VYd5veOhuXA5v8
/gvjG7JsHXeurA+T4VKooBThh5G00ZZrehVd62pGqWtVIalGK938DfcFs1KGZCxotSXttrDwuKjF
HkJPGfMye0j7z62A0prVjt5dk+5q16Vqh8mgfXCDaJYUxDF1LBIm0Wqhwf/AOLCw2ZaFTQOKKVK8
2OOY0SMW+HrQ6QpDo5CJu5pEr9JJOHZ4JrvbcBkWCnYjznraUKljHJfFokNQWLK/ybQ+MTzMQfM3
2MllQlK2hD9NNMka5t2w0u4DJPL3Ro9F4aqMG63ezaYZTLdyILnaEBGfbU/DPLDyMDt1f6VrvfrO
Cxibt6bRmvKhIlMJbpGyFJuyDB35fZhbmRJId4sv6GC9B0jjVzDoOFDcdAza26WJFrWN4oVjJKin
ynyInLrdwnrBQy2cwnhDBldiugyKchUxh0WuQzeOcZAUzAddNSrPjmXedsa6snr1ta1GY4xXeeg6
IwrjMvBiE5PMehBm9NzWi8awv6BG4asYuMAvcWq1r9zAPBDZ9Ec1wBxYdaQdy/lI9+KcstQZvxFR
VApl9EDunu1NAqS96ZI8rTD65Rl2bE2WdDyjpdkUdZh+gcQqg5epiDJPOUY+bUyrTN9a/Wz1IV3j
95uCcy8RWZm8wb3SARJIO9AK5PjTPG/zqWnck4nrTXpo5ZfroI1G5cElG4MdAHyZseXlcffT6UNu
bBqp92JCvEtSDN64DO8CLW74jorEmv267Jfxpuz7rN9zAGUMaK2nb5AeBv29CZbO9Ob5LPyn0AEc
AgVz+NKgLFsUlZg4GXZW1wzuLqI1R32JYgq+5KLt9gON8vYaUBcbOY8+Uhsk9HV+hcW6XLzZLUYy
2zQQr2XJsFIGDNAA7tvbONPHTZCPmzkfnnWquJsy6Y4F2wn3HDMafi/cnlr/I3Cho8WxnXu9UQCH
cBcyg3Gj6XZ0nB1yKMxrrxa5gW+axR0dxglLk12eGtsZbuaIU4aGmemny8BbEk/vbdM8TSrNsOBl
tGIJZ1auq1wv4rO4Q8HtFl5EanNH+bGnDEzJcIMKOjl1aWVdD3H+orX2l35G5JTUy+RZE2L9iqx5
Vr2JNr8fdK8lSdrXZhLgPzp7mc7Eh9mm1wCz4ZyUTgUDKMbwFFYyPGYRTurWBBghadgOK1cNckXD
HUdgGV7pzbJsRI/WZxNSW8eGvFQnHOUR2Ix67jwtUeuYqYcrq3NOhmEkRFXBW6DLV+YU03DtlXtl
0yjMH6SdviotfgwK+cJAKp9NLvN0ezK3+FA1aB26PziG5rmVwzRsOokN3ZGVRE7QW2m6S1M7XUvi
aA6aMzykdvUr3sAttIjhpuqC2Z+djJgOczcGPKFJ2mdLeRjGlGO5G04wWCj1ZLXwKIvPawfZ1Us0
W/HBmILhmi7nXRdIrpxcEEdUV3VXemUOx5EOzG1mBvc5O+e2LiPbh3BwSxfqK7Iw0vxyPMhW61dV
zHFWzOley91bLaL4NSqHJDeK4+WB06Rdw0JmimWcFp4OgWJTGBnQCSu8VkpZ2zwSjAHMfI66Rygt
phcuYXrNkEefdIaBMpl9JYTdf8VC/aMvh8eOvuGGQrr1WJgM+l5Pw1n0NghP9FVDS1XN1BWC5mBT
/llNOvfVIKwpRvsFbxWVLKg6Zqx2U9YddG1ZdvPcFeu4ad8dyD3bIlx+FNZCHU8l/V0fF8/OmFzN
43LTMsppZXeti2Eiu1a2w3meZKVnu81eTzA+LG0Wb8B0UMIzN42r346zvDGNSKMiUm8Yv3EcAspo
nA8nu2NUY93U8X4M28fOIbjA0VjAjVLXWHYeBzNZG3FubXHCeaJpt2LCH1j0viilTYHG8vBEb+Ys
+YJOJdvkZcXFdBLnnLjNsezWI/8M5suNDEflAzU6lNO4j3NJTsD0iPC1DLFctDnhrijNg7BsouC6
tVeLCq5F2ty7NV3MoiawM4XirUiYqgJENOpXsY0BQ45M4qOfMU9fygi31sGlrzUecnpwb7KU07QN
wIVtOkWf3B0t0fuVNK6yZQT/jodlI4dufsvBOFhEPj/LqH4sknNdhLe5YPOvMsI5cYt388gRdRvP
BOlL4qS7plm+zIuSXtgVzgPmwm8GZ+VXkQIX2Ez4JZednagJlQF9YQ/OgP6dx3M91iPpGK3d4nsR
y9azMIad4iEoH8OutZNNHdeQISoilmdRJ+UO9YYO56ESYuW2ZX+iLSswhSZin882NY5QqxtIGWUk
qc24eNhUFSXtijKeVu26Piv3NvPQvHZE0YAEhtJAHuj48fq+S78Sx4zDWehgvGB1T/Eo/2Mjj42W
acaOHuffDQrQawEDffLrNiPuXFww4qGe/Wxcm15lXBm2cdK5JudW2CMyilpEFMMWoUS8Uw7jTFex
W2J2MglmObPdpp72FnZIRC0trCQaI30T3UfSoFE5BLmBLVNZmEQZHig7j3aGRku7r11qRmne3WPz
zEgybFrP2KDaU4TYSa2chCAXoI1Jbww89iP8DSsHxmHmIZ3ycdlOQ149Z5Tp38l9OOqVor6Ozl/X
t50ZyHmjUjEHyCQqtdC3tic1fEGcGLW7dLCcZ6fRU1p57QSpzRBEYdjfO71jdHoMrmpvE7vS+LOt
pfEdh1LlVdnYEV20Div4nVXr8VUum/B6JFqOkUFo00l2fBKOS6myN00ZrheTBhklcldz/HbW429D
GiL8IWDGdoWhjT0RPILas6GH86Ze9KTe52VzRVPGwpPrju5tH0fxg5VmyYkebXlMEzHtXIr7g4eH
QqT7QtrGI9Arc2uM0Ah4i8J4l9NCuqln2zwqMRR3gNxDMJjg0R5ISGugSnI5ZU7SGX5ZhXZ3nIIi
7rd9PdJEbBxtOUqdrlAu8wiIVCXVselI03Nb+8IIq1rfV4RA1nXDTjPv2kEX/ZGSe9qtEK4Ot1Uq
cn+s9Zm+SlBvaYsXb0HTqLtcOBYkgTzZ0hfQSgAGSYtXEY3uKieFf211aiagSaiBtukgPYd2WP3a
hcKkrZUqzcn2edHpxiaRU9m+oPhqX42ks/WbBfjEE3m3XW8wIxffJlOz4GKDaorlT0q42hVKnREn
4TR957uYnozzCLS2T6z3FDkWZwRp1l6SwPpM1TIoP9GcXLX4lFewWxwbtUGUP+hzGE9I7dq4WxdT
mDfrkuq8v0yyg5zFTIEVRWTdT0cwLY4MIT0xSuOQV1p3e46pdmGVD6St4gF0XFSs6JrXB+iY0bsE
2naSTO1G3jfd04NGSxNN1T6nK/C1swsDgkNeviNFEJsoxUDbZNzsjj5xtekr4azyTEOLEI1vEYqJ
nZtXxrYlSMPtOVS3ImPg0XqBRmQdFjYH/TWgXWXAmXexDPrOImh0XglTnyYPmoSjfdEHtyd1ccdw
4i4masCXbctECb9uVFZcD1OW936PV67lfInt5etE2Kvzxah0yNdtKsV7r3U1mIfeDj0tNZKHwB6C
mmmqnI/reumjB2XZlLJWI3nrW2qNZ9Wta1mlS+12XroD3U/ALdVCOXCvu4N23yFxe0tb1ymwJGNr
3Y0BUfuGEHmuV85UNz1NrcWx1zT+TPE1yp0oQ9FLL3yAFKWfumZ5SDRj8ugsOWtcus8OzveDEeXn
b1FlPj93rpIacfZlIs33EawWfmb36h3r5Y+ZjMaf2Qy8EuURrzoNiH1S9dH7MtnGk2NOab5dtMoa
13g1eCYsTc+nkEtgnuwmCcKtHPSsPCWQeWjNWpl9AjXilrd642b7sIV9WFTzeK+3ORRltiEYPllX
v56N6+W16rJ8Q8Uzod49DV/dtI/f61i7BpfzzWnFj3YQGSV7JBkCdA8Ip6hkzmx3EibZpgvcdTVH
8NbqjhZfFo03uUALUKZR0/h2SXHVHad2XqemCOTWCKFdQDCLuJY6iks0pv18Ruryp9DaiWFgYdvs
5Kq2RmevbCEf9T4y9G0QG4ydzcP3RUz5Jo8mZ1fQZD0UYIkOlUGLu24GuUVLMW/jRrpbLWYKxDA0
X0I32PUgcZYtJLzsyC0i7xZ1iZIsAJdAOc8v4V8iu1NoJkPRJ/0WoaORMfoyTA70XhxaxqY4E3SE
Hh6kMweFnzfnLy5F/UegVtXkmDGjPt2rfoh090fYQu1YwSrsLI+dzqB23UBFQaQ2tskm6ZpA34i8
keNW70zVemf0SruL5pnyhaYVOjb6YLRqdkBZFvPRrtrCRzq4N5HFgSwy52NGdOvR4Hirp+4mM9Pn
oCNxJfbbVfrkHjKu4Gdr9eKg19M1amDYIW3/4FRutS56EcEYoY9WevAt9Wv+sbNtElnIK2hCNG3m
eIg2dlYPbNYAdmWmMSkFXdqynOGaLplgWmU/6upczZlIyKmqNLbVrCFT6ru04dLBFy4e7RVzFUpQ
A2Y/RZsijAJwU9jd3FjcOZ11oyXJYaTpMq3SMrbWsciadTgH0boXtCvF4FrXdTArc2VrhXHQi/xr
DoHvlLr1u4zdmp5qa79T8HcorYTLtjJEfkVLqj1Q5dBR6liREnSBDLqX5uICV0rlgqYgKr8HMBFW
diP1dZ7ZbBVDy/Oe5gbMgWXXwatTwNDCvycCIp8OgS8iJAdKhgIum9My6Z36hir68N2OYs1GFTDV
xR4iXhFsA8U5ierXKgJv7tUWIVuONGwZt+G8AHvooEddNyl5ejHj0e60vL+lsD6+OENFoYraC22G
vkNvqp/1iaPE2lm5bnpl4mekJW1T2kWRRk13IH5c0ywcNnIaQizXvXVMavSnOk7Ee3eU+R5v+UZY
01Mwppjwx8JaVaaEUU1h05Zju3GSQKwSi09lylV8dmO+DnM2bfQcmvLqLI04hQZUa3QF9nHU2oaE
dzFWIDaJLKIoe6Ig2u/mqLslLOhRjokyfOTGILsbyqukWpq7THTFY+Lib165/EhwTG3HOpaqsW/S
BqM7enloRG0xr4QtWh6IyVuLrfpLTWWT7CUGONQ598tYX0XoN307796ZJPmM1OV5WuZtOIyIrEsD
Xps2/Ig1SIB9IYo1FppvjdvfTAxvOvIl8IU7+nQgtHRWlpSln2jxNVqpY4Ifv0NEAFe3uW9q666f
Kpo2Ef02KC8vWTMMO2gWVFypy/hpbL64Mj+mY6qo4uWnVlrvBiUCL7ebg4NSLNd5dmXMbVLLiPJw
EcUd8dGPoQnVSladDSwR/aUOizBV7n1nzYAUa4o/gWGJbUK+homU1nw8NtGmrGpKSFPKDESJ7Ia7
bXghNRI6WFm8DQprQHYbmvVKb4P5WyQs16syLfa6crhGARM+gsohIdQqMZxGTeMgUBbtrwFxtJab
4yGY4dGypWTNdlCxmNez6JbHdKIhvC45Rk+tK+SqoVu5GuA1oeePrDtAZTTIZ7Nd1zUCgXWNvPVB
FdURUMW467PC/QLoq/JDV6/f57y9LmTc3mKRfGXsr/Go4lC/12u39tRQObux7dQB90TCpN6w/uFm
yN4UYjRkVHlQbCxE+WzLJcpuQ8+8haTlKqJGTHoD9yVpJHuv2SB4HDItgB1RJdvKaVp0FESYRlvk
x7mkepRoulqVWkThBtmTy8GhE6dZkVZvKFTxsSXo80UTI06MzcErVWSwR5b2kybEtFa2xvHoUoK9
C9jUNyAVHL8wwu5ONVOEYJyYzkqKlzgGH6N1lYUwB64gaWKzNiwXRCAV6lXtduGO8hcI2h41t5UO
8zpCSPVq0Jk9xPTO7sYZKYCNCv2wUG6gkKnKmcZmFOyHWaawLaweJZtd36eqr46lJQnWmZSzK+Ft
UkPsuj1fUfYWFO6bZY/BlWZSbLMbLWpoVGrV61DM8R1FU1goqkxuU8xUqAg5uu3ZCJ9rgu916gbw
XNWw1tLmVIjhh9ua5hVNB0HzHUrsupxVrcNlAiSLngeO4X7I8u58ya72kNmpae00uwoJ7GZCtE6M
IDuA/xo7Tny0VpqZt76eJmN328o+YgfjPTSmRJVbChw5r66xASr0PbHDA/i15NnNNSM4QGJFaFu0
9aT8SGvJR9wJwNzKNLpi2BNhuscctFe8Unqd2xuYnLI8hLKoqfzZhUO1jE7S89l7cZwoztxAnsUG
3C5TQ+0R9AuCr7QAXztqOeoLUTikeIb1c0Hudwqjxt5ZMDMOtd29xVpzSyrTHWI0SODiRgQAFeLP
VrdCjBjmGUga37mTRXqUDQ+6NlS7smVwZNY6LzAvzbVZ6XtritEDiqy6n6wOCGBjhaey4aFKW9uE
MIyvyLP3qaqKG3SCCMuFbSptL8mn7JUEcwHpNph0yxsgd1C/R4ewxsdjSm4Auq6NW5gvpaaAYJHG
eQt1Pz8O2hb6aoL+tZsiL0oSd/SLoNJvCwPhjmukjFuJ5RQdERB212Bzxa5zsVkg9FXRQ4sK6l4r
TDiMCQrPN4sGQk3hxJBI+eU4Isi1FqPYOI3TOY+lsUQQeONWacnPmgFu2hu4Woi5prDYXNzYXa4X
8kp2ArP9OQiX245YrJz2ZYj0GY6XgTI/s5x4LWNt3LlWidY9tQsmFMXhsTsLFPMKfCXfcyPtJ4F0
jWO6jSy6P1UUih8ZiknngTPCYXOD92f7xgD+xlOBbSKiDbp8Xc0GlLYZLlTqA7TjOdGH/Cr0yT6h
iCybfUoMB0exy9tZom8mKkc2DfZqXy/tNPox0Wt4KBf8dzlVRStsTRoM/Ed3KgYcjBJdQLEypzCg
cFTVdBWWGCFtHifNyxBqcngNEb/Ga4feH7UvUfMeovopAI6XqPwX09JiOkIyfrNHmF4/gNpyJNPo
Cz2T8ECH3lWk4yauy5htnbmcPhOyUaS0MX98E5jBKcmWbpvZC11M5gFN7tYFjtqeikmU1KH5FYZf
nedg4kQoqvyAyMkIYDFTD/HhmwUxXpO5c6DiIAaqKfNknDbBK0w66o+DG+rN08D7Jm4A++iLX4rF
tf2G5kW7Z5iPVSJMMKzmBJB0jOLTuVE6vStcG/bWSMupAoxUl2rxAL+EFelcBrRAgUFUV/24NN+X
ua7NVxrj+ARXVssAH8/I4wGNGQ38eU2nucNSAIETZqsLQxIG2ag5SPV1q3MJT4Vuz9epNaBg8wHU
weMeoDPGjImkXVJWXmrzZH9Esk66Q1DWsXzQFiuxr5vBduejAdD0KUxK5mG2Dg+P6khBuukmSAct
hkwfGYMauJTUpuabAt463jkUDQZ/IHwdN67REc8uphmh8J9kaXVPOnIP6xQqpWcodbI52sBSyB2K
FGNbXidaTQUH9l30mGspbK52wFKwtmjtp3clFxbtxrgV7d08ofrkM6fym615EniMqnHsmkd4W/ig
GIM5jjeiyfTllA7ijCTVFK61YpnQ0DtMr5xPXRah9hfUqyOf+joGY9QCHTjcXJH/J4HFeYs0RAXc
12j8aqfQjfdFmVjS6xdqLGuKhLRadOD1wUMV20mFiyNPpdeC9yu/uY4z3rPvhd/CWpTZ2kxSFzuQ
COmpNGFeOHQllVpVYavF75XS9O+RxvyENUNNQak5sdkMh1QgkozWKkfVuV1EZWmkmzb65au2CtGp
KFQy1TrAJv2zxtFRrwDgWhBJ23lCypkNFLnRZY0p5cfYMfawjDkcbHiBr5RShng7tnq2JFiFaMje
shsUGjVKjQZoos/VggVugL2UWFgm3DQu95nMJDVva9JeIEtlw6GJApB4Br0r3JQFtJ+tkcSaIi+V
4eSBsK+r75B2MEc0OBzBowGpEjd5mA7JjS6QD3430ypvnmynm8XaMMBGHmeGBI43eknzx28GZpxs
cgnxYAfXyoIg2uujWLXJFKX3sTQZLHTWZOke+Gi3O0xplPfPBuopWJ9oYDvtqznztyAZrfD3epWp
lPkukID0nBnTZAIj6jk3Jm/pBqP7Al/VLrdZoUX1MSagsuAq9c10N2LSdJ9iCaV2XTEPljhqZIo7
i0DKLMa7rKHM8CSpA6ZPVRG0r7nBvctWnc6hB/h5bLFqdvEkmivOi7CXO9hGxI5GkTu9jx0PJLWC
wZZ+FWdGEU31dNCaQ0hvsP4ZmbKvvDxxZpq2+ULOaa9nDf4XnkO8TavIERyHo4NYLkSUhA3A4vmh
IS48RggWgCZxYVURhWqrZltMtDI2S4xOcaXtkNZVTxODf6kPOZzd+mqxR633usXpmz3W6Tw8TFUy
cHrYWASts6LNCCjF6fJsG7BmzeARdOw32rOcUh6xY+aTPDZpUI0UMsMCEh33QjzEXO887ybOARfx
QwmO3D2jeLllR4kpthA3g5sNNE0b5lY6h8TJ8t1oM64A5f1YICTOi5HJWChh08q3TLsmmjTxt4Ub
I4x6148mM6o8ZCvF8lDHxYKeCkF/fex16laas3OmqVbn5A9XRnQD1rpq1HWtOj76r0kP3xSCLoDW
vPlW9+OYVPepjK0c7LBjZ1O8VxV2GzqsQ9PfDbreC7VprTxzuidNR9tY7zQ946Smnws00PQ5tbhh
B7LSqFb+OGFb20xnfGroOW7QD/bKAeXX15DG4rnNNoztpHTLpPfAJf6EDt/2CLhVWNN+EkjMMBmE
DVFRhmMCjWE5LZGct1GHzS3eoJ1q7XuQ7RYvRS/cuO72butYEw1AoWNAsjs6/Iw3agFRX9WR1RQn
U4uICZQmTAbwNLJ70cEL1l6SAzlfOVppNS8VWgFQAIahxmQbtm0XfP/FP/4XS/Y/U0n/nyGbF8rR
HQNKj2nywCxAAL8bsiuMu+gIx8RH8LSF+CU2xo7iwnRv3J0/mJW9UiuCna3lhc8xKOe3j9c/gw3+
WB50oW5hLjeUdaYK/AJTAYyclhTPEhLq2zB601y6deO2Hf6zcZXnyzRMgVDQFrajhLic/WiPQjqF
a+R0KQx1h6lqquluafnyCXbijJf4/XoMk3IU1DNlSMU9/f16tDaIbDKenFwxAbJ/Tgt1Wnu3eH9a
L4iyE96E/KrJcZR/fCN/xy/8e4GWNASif1uZ+iU9TNoTNcNloDFBJa/BT7pOZ/1myFHctiliuli/
+88XVK5l0Fxnn+Uo/f1K6S85bdRVOcGWFu+CYSq3THtidwPDWF8ZNYjuCYfvZ4P6jDOs4tc7bOsG
zkGX56nzVJ3LMdiNot2WUznwo73azsSs+rXpTbtqE10bMGhf+ILXxfo/G/Dl6BermhesoiSfq544
LvGXLtvMSOoR3P1n95MVGElqC6G4pVzdxf3U2mSk19xkWIlCo9yofrCepnAALCotm+0myVCnIzOu
PkEk/eV+Uvw04Im7UvJxXMBBUgtJT1/2zJVIgmmfq4bqEsKhdUFf9/HjS7z8OM6XaMnzZ+ggjvzj
lcknGweYq6c+5CQk3nUwvrXdDI1TGytSganzqy7XbhOz+GxO/eXXcV5ZQcVwdZvrtC53uQVlg9uZ
RurbsZtaL4ozBxNL2neo9GVhxMd4Iq8/RrFV3n58zf9M2714X9lWHV3oprQc6/K5ytol6cinxHdq
TyZ71DybyHPXcfWobdsbbOGf7ejnHftyQTYBrtSG6uFcErsaCK1TyjghH80fw4y6WowusvhOqnvk
BHGyYxiNaW0TWjOhB9qS875yyLLRgFiafu9OGr2zj2/C79M1HSqGLoNv+FNAh0qgERfvdhFkcE7H
ZfFrYfTn8Gdn6ZlfjNqXBmo3p+GjPtR39DI/+abk77fi33UVK6LMB3BiXuzGNep9Ek9npNAzI3Bt
svqY0ejcfHx1F2fYP6sI12ER20CXc7kTmg5MyAGUuq8rTBxz1Y3bqW3MLco7Z5cL0/5kq7/4jP5Z
j9hFKNRpUue1+n3nRSRu2vjOJ39s8fdBq17nTXNiqoUfQDc1MnnI60n7Ly7ScSlH6koACjfPj/iX
g1qQP+EX6BefFKFzVoNTsAmm6PHutBgl5BaZB+MjPr6xxnlX/eVVPl+pJKEnRGH2i8Hn+/uidd0w
bJoutp/suz3TLHaUlVbjvtm2u49X+ssL+utC//whv1wd2cQUjshIfNf8oZr2SQ/0m4I2WO8sq2SW
L7mLPq765Ku43Br+vTyJRot3htfgkoOlN2nXznAT/HE9boBxrxMvX6Ob84sNcu5PNqK/vKXSdaWy
dEWkp/74FnKhTcocFgauuYW2GhLVvZi6Iaim9536lrc4yD55fhe7rmFxRAuTwwylq1T65ZIJdGPG
tEmWzFKv6854Y32VlT8N6jit+ITfdnGO/bHYxTnmgt+FkysnPxPRCjSk071Z6hPy1x+vycUFne/x
L6+JpvSgqxtt8aMKJYcb9waKpNzcTVaOfZytBms0jcPaXKZdpNGx+vgt/WM7u1j+vDH8srwZdqZe
GaXONJvB8G05YQ5VafnJl/63VSzeEsY4SMeBt/D7KtjE5Zgw9s6n6ncKJu0UJpb38YX87VlZlmPT
teHNQMP6+xJMM2Pd9gycicUPBFnTNp9NiMWz9dko3j/e+nOUaBvExZLVEKT/vpIo8O1zzxZ/1K66
eOOGycZwn+tE+v/FFf2yzsWebEBWpb/BOpFMdigfuoHad7b/eJE/Nv6Li7m4bXOnV1oIe8MfcIIC
KRDPWV7tcZqsnAzQVOn4tZw/+az++jY4hjRtPA3swBdH90JLPG2TYvLtsE92PVqYO61FovXxlf31
hfhllYs3G0sRXcKGEXaTxiYGNKEpn8NqAKnSqN7efrzYZ5d08YJXjFUoYief/LCe7wGSuVtmV4ef
PKuPFzH0i7y6pEq0NCGHdE43dOtMozy0Np30jy/lb6+3o3OAnOMqMoeLp5NN4Ckq3I9+PEb3TY6i
1KCDXLhXGbOHPl7qfFd+O4t5+X5d6uIRlcqs0e+zmbs5Qmr4OnQLcIzL+Z7kAnBmdOP0xAWL88me
+7dX49d1L56Wo48qNRObL7g4CtqzADBG4X6ys/7ty/plEXGR3tG4j0Y8tJOPWATn31NgWx76LRg0
963zYPSPH9/LTx7bZTpCFdVxOdAm39UnBv0NmAdwpFeAatYT2s6PFzu/Ax88uH+G1v5yaqAtn2Oi
Nd23FH7Ys5EkG6ijmebwUunOl0663scLfvLELnf3UZrsrzYLYms7LEH2IhjLNGni4eNl/vKF4R8D
caTbBrnkZZ5Debxc3EyffcbCltcFI+l31NI/w1j/5e7ZhDCQb6RB3qpf7LmOk0I5OTMfKPD1/jAb
pacwv1zbiU1dtUfVayrn+eMr+zPuPRdwHINagG0w4foSTN52uDr6YMD3gr7UzF7DCPV08NhawbHU
zjMaayxB30b0Zh8v/Jcnx7rK+OfMtIzLiyWZbEkB884vpqNrfhHRLf2ZT9b4y6f22xrnb+OX15E5
obLtzRG9WyR3epvCTdhKmPE9wCDD2A90Xv6Li3LxKNlSl+AtL0KATvShSs4XZSHYHn8Oxh12jH/X
+I9IpKf4R1O25c/ukjP6G5r0pnovHrrm/b07fasu/+X/RSKpZC/8/xNJr75RjP72G8L0/AP/0kiF
+h/mdDn/S915LUeOpFn6idAG4VC3AYQiI4Ja3sCYzCS0BhzuePr5YqZ3p6xsxnr7cm/KyqqyWGQQ
cP/FOd9xTYu5kvCuDPz/gpHa5j9Cj5FIyFjWZdhv8jv5PzDS4B9mcG31wuueLECV8n9hpHBK+RrM
iAm6pWgMQuvfgZFajvu3R9HkygRO6aKWg5DCt/K3RxH1x6QtiFkxSJlK79Qo78ylO/lLt8XqCNtH
XZjXI4hOkbOzk5tQpUj0qVnxUuFWRq62WuQ3udgk8HZYSnwa2jPf+9SqImYS7i8inNWJPBjNQniF
Sqnl9JUXOVrCJM/FhtDn74Zcg9hbxSatl2U3t8K+cf3Fhmgyoe3J5jwKBuPTV+iC4LoKLPekEpEP
WLbzy4gtBWF4xJj5CPRPH7ISLGHXojr0qarhwrwYva+2CFrnDXTTXwXlwkb2+ZfJqn4zoL1ijXUF
nKFo07V4WrEaxHmBK4CT9OAjNzGMBJFY40Ve5xJniY2EeOvmxEkJ9jCR/Wsi0KikU3qLy3jr2ypO
jFqeCJAz/c1IEswun/iIOlhRLBHtswzQHg7LczC38Piqktw/x0uOfVIZkXSgjPrI0aNhWOJSDIos
y4n7ceg/1rm6a630Rzn5+lDiccS53mD9mFr8hiLcDuMbivZYUCAw48KTBh0oQyZE39kgko8gT7gz
+7+2I7vGX9OzkbHm0sbOW+RTZpS3vvFRK/Oi29+lCcrBcG8RwMK//GYylWF3T+4l+yDtqiOBKlHD
ipxvFnHTjXLld59i2FC3PDDA1dLyp1yqQ9CvOFIBx3ZhpPglJIl7Y3rivskZXY9GDHyl4EdDyCTr
zRomsZC/7Ak5TSnuMCEsRF8bIEi698RZ2I06453rI5ASzgmNM3tcd31ij5fwMIj8jOedcR8jP3m7
slrL+3TL/FgReLrGkAFPVWIlmwUDmmLFxbczvq1BdtQ9M3uIkckESbN38jhtzbdGC5RNxamZeZYW
UpDHPIwklKGs/sBBHYeaK4/dNsqIaBKHBiV7Um4xbEZ2f196bOB1gW2xugp7nsmn0gdDkICWYk7u
8dMVhXlYs9vc8p+HxolQAG2QDj006fCA9X8T+i94Z7Yg/+JUfq3OCk3U3a+9b21K9mSxixMusrUf
leCXDnLq4xSipKu89NDXYOh88SsLOpJ0zKY81CIgBNer8rNXCWsDHbS8BhJeQTNPhDzc+Z15m1h3
hotmiK8EJ4JIqrclQ3Q4ukByrplNy2aEpWh43ndFhpPRYwSEX1TiTUaPdjSac+0tpOy9esV7byEo
wIgWKpSHhCmBz9tAKv5V8rC6DXgwTOOm/94GuymcznzLxYaHwoxYUe+QuyZPXo1kR2a+wFWbgLtS
8oZ3+VBoQJvXEBE4Z1p1B/TGu7Ytb1VjQGp0h63b4tL23E7FunDauK2Rz9nehzFIhxjDcYC24j0V
KYn3pDHeCXvK7u1mwC6Ja3fjdGN9drFi6pbwHPaObs1jT0p0kd6gF8bexEbpFEDuPeWyfUMY2kC0
lY+oxLsHAid/6moWxHHIeWtj6NlDFIaNUGeXkSUy4lP/bZ2634sXfE2+s8PBG/vBePRs4BRV/pxm
y44pRAxDVkV58D4Ac7YndVx6CKimqy9DqO7XjLYdmRnOFIBCgYv80jgBBduhCmlA2nAad4j6r/HT
TEeiPsfwLIAexATKftS+8dRVwyEYu1fXWVGvFt2TDo195hyX2UXFDNJBfJI2eGcGqPLsbt8XQdy3
V4mNs7G8eo8k+z4gRtEEuuGbydNiB/um/zDnezKIg1t/QAFlqg7RnkKu2BWxoKGMq+leTL/KKscv
7ZjHDCQbmKmfoHth4RJg88oRaY7dm2xmZz9CST/Y5szzapd/0Mhg7jGVs0HfmmxaD6NBsaadj0M2
zb9lJz5QNV6ysBvOuvqC3f07T+oPhEvx6BQbKeedmBhQhcYmm/wY/35UzjqWzkR6V7ALZjNKm3Wb
VFNMmmjU1FgQTPdg4ahZ+2InhuqoFgh/mpsktcNXOCAxq+g7iLBWBNstC99sHEaRYw9IWL+N/AEZ
QdykAt/+emtPejPSxRcl+gcElhyybCFblC1sI98mDGXr9IVsbIsfKs61witJyrJdg2cudRKX07qt
bXmoLEJbA7DUhXs75vLs2P33NJpYYYiKT1rICLwC7RXR4r6YZnGDtI5VZxaJ9VehQcQGpntf0BKz
dTpirdq67qnsObYNgsxTjABIS9YpeQmb4d5I0p1foRIVwEe8geBrfermamsu6Jzt7JAtBXQhfRV4
x4rqgPtuX/XD3dxWZ0vRdZv1Pi348Dzz2TW/sQueagQeHeQeSoEJla5H+nWdjCejwakUhDtsz0fd
LDs+t21qpyfgnEdW/XfO0oAMAKm6tp8gGeNsCAGjV3ge2WnSkI7lfWXQnI4CcICHZ9ebq3MxcGQ5
tdyla3FjscTvbeVFS/A6BxlWqvWc+e5dhzE4QX8ZuQ7ZXYSpE3VEEUGGmdHBqeXSXAy+rqOeHfSR
tzxu1yz4Z9XLNxK+9BWx0cfa5/hdXdZH2Wr8AajET4mfFSILhcJjNXXfSRZeem+OUIaffZnWsZM4
aOPsUxOQ8yz1e6tT6HMtL26oPuZhBLSkYr92Hle3ppq5x1uxZXGyc0L9a1TcQQku1kPdffWF3Fld
HUNfgZJc34bKeZvsYt4MWQfdraj2nechjUWM7+P3gZmwXRoN5kWXhzkxeXADLLcBcq5fJdIMbtBg
QecPYAe5owHsRH2bbQBNZV6db/OaAN65E5qdsB/+rCOx0a1TghKBoVgpstCH3t/rzCY0vP8G8fE6
VdCNyFsMW3tnOy6PKyWbV2t4zeZNMR8HE5lwG6qIFPg4Bc/ZwamU8xNozKcem9owiH0zFffA0aPB
d2/AuJ3rjP9/YH2YIuFsT5DxV/0JVctzgq69SgvoGWHwqbm32P0D8Fk4sa3InF0Tc/36YnT+0fbt
C3Q2zEq/kVp+s2aGE+reu42zRbr5WBUe4Fs6ULJVw3NJ1l7syPmiBsojXbqnCeduRLyfuzEE5sGw
eEK5gmPfycod9KyXzB6SiJLve7X/pFgoXfvSmuYxDIkwq/AJexmoRrBFFMu9G8RhYdwtrr6FcPGx
Xmm/KZAjkBIx/u9XvK6uME5tfeB8vPW15ngEFtsfDVBfGwkkH65Z+JjU1VlVZ3OacVuNl8W6C5S4
CVIM8JM+1ctZdupgukC2EgfyAgpfsmlbvzuKdeR6dYeTqeVplRM7WOT0iMx/6aS/kyM1BhCMPPZK
Bt64+lHMjtsldDkq5gt968G7qvC8lflJFuduceMtwYdrO/epUz50PlH32e3k7XXz6oqXov6N+EHE
Qdm9JutAm9tKfNLW1G1VAKclzL5LCI1uAXkiI0F6uPr6M6N6DwxMq1V7q4bRuqiGQ8ur1dnv1/4T
ayB8gl68Kkggm3YKj7qzz5zyd25LtNs6e/0e/d6K0FPl7XRdRRrbIr86odj9gIqYLCIa64zPuZh9
Ujy7q0h3ThGjLAmRoFjVCz+qs8naTl74xvJr2lh9v+zSkVI4503TalsUNiSm7BQKyLqEY58q/3pX
USygg/SX/tWowYEbRroLgTEpX/50Q1XcM57HL1wV5qkgq5I39ruSeYhlFFRT6N/jbQPQiMaZ4N5Y
p7Y8zlnh7szQOi/p+qCqtX3P1zo814LNcVeoF2I8sxNmq20T4j6ofpW1Akp2X1NelqxG++OQ4a9o
inuLl5t9xw1heie7B4rpvQYl3kPx4Cz2QylUPIIn9cnsdMUIjPx61IvqD9iY8SdM2+Fnndr8Bpaf
1SDBmofv1fPHnc5z4pwrEQzPKBvTD6tO+AALz/c/zWawL3lmZjugXk2xVbLwLxbsb8wCGMnvdK7d
W4FY+1N1SAfoGPhsNrO5utzclXWne1fScSgGncCFz2pcFpbz0AnBapi13W9s8hIBpM5XhwdkwQAd
MMCZozM01jNXMsDl1g6WfabWip8peOT1JqVKqJtABTeuKw42DsmbxMzEM5HAy5s5tlMcyiJ/19Cr
jwL0Goq/1EnxZ3Q17Hk2merJtQ3vXJpQfFjjrZgGFsTJVeuEV6A7KbRj7eCVbPmGh6H56kyjfYWL
aO8Fid0QGQOn3qI/gLI19H1gA6mYxdeMpeXOGt15F04EsnYESOwZDuj7sguhi83W8llw/k/YTOf+
BPHKiwXJlTQFw93A3xyk68lTLtp5R52VPcupvgg3o09okiVGcWrtygQRcTgt6SNNtNq3vfwhGCHB
b428tuxwjscyC+t3Gx8BUZeIlB+9Je9pU6tyuDYSlf+QIHzcJRnZCSk0LHqIOTwoo/Zu2sZX98jT
/Y0IydDOU7feOkHfRwbSHX7b1Z8E88OtoST7mmzpDmZObqsMMvE4JuHwICrpnE3P/0IJ6m31nFTb
ilbvqEHyGJG1En3q4am45WIoLmi7a3AyYZE8gaLHQ0nA3rjFAiZfcbTNr8sQ0J/PRm/CnzaDO17p
8gnF53ruvd78cNN52TL640cbw9VHoQqfhFZZAxR2JWSoweq7HwmTEsw35oJtL5R/3ykN7i5xOmAU
Do7RjWWN28lykXxq0NTAgZE4Yts86tZZHwHLGZd8YmwBSTSlUSKU1D5iFe93kC1oeNax588XYbXD
swyosyUcAz30JLoPBrDhsKW4EaSdD2wmcYAm1U9llIB97NxnxoB71Bo3uGT64oU+ac7i2m5x6yXE
hzRxU3rEPcuG1qfOE4VjY5nVfFiatFQPFGGrFRde518kjnAdrTolS7KbnfqmU6n93Bd9CItuIlKC
WUmTPDIVxii5rKl1hqswPYvCRs2Wgys/Nn2p/dt8KlDyLLl7AysrTOnXxvF7ROtj7TSUUoLKB4Nq
pHGmMMNaFiwzheQy1dsGiTOHLUb8G2ZUyeMMuz7daO/q3xqD5KYMBUxZp0tmYNMseC9ZYnH9tJa0
vH0WtpRmDkzv9GCFs9+8E20c+lvRkXlNO8v6HwSs6x27otHBLb42b8F0HCQAMINUPOQ6nMTVhFO9
5kV3jTvoQoOmLCVKkkaoNdWmqqoMgXA40dcoBWOMjGSO102tDL+5AHhQwy6vfO9UG4UZxDXAlG06
QJLnRwAINNSDe+tIW88HOlBn3E3S7srt3Etk0aCjiDCQvKj0MrYJDb4ALxhffQUIQDPwA2KY27NH
Ku5Bz45F43WlfbhIxiCaEi9TbFOqRQ4mjdzbQh+nB0uekk6GW8dIw9/CKCrsJwTWZlPY3uIRpQ4z
datfbNiPmDgehwS2C5ssop7RUnvgyweMXtNyXY8szCZ/hamYPofKfQYhjwlPzh7Zy2z4dS8MYmyz
nOrAHm4zbI5Ds65fQ5FV1baXCy5JzKF23I6y2rJkrG7xQ5SnqSXlhfbG/s3lTlSQzCGpS7eBmBQQ
5/OJhtpDP7Da1q/UBd1S+KM+Yd/xtoHnmZsuqFt6z9wV0HSlZUQd1ESo9mVi3qBKSq6lpDaokOxs
eHIxZJrlmj2tJJjcuXxgDJYYuAEXRVW8gMt4TLXi6vZ6VbyWQ+Wc5xEczhIEq6SvItjGX6v5vexI
hXEWxdwDoOR+lYt1qZjOXh89pJ2QxsW5Mef6ndd1MPbuImHxCRte7tyOGxxKYezVlbn3ait/N8rc
/vAXyIvhYI+3doIbCu+owKNWcE9uCtX5TwJaXtTDkSrjMl3HN3siuJusCO476h3um3kd+n1JlPIO
J3oNMT/31BIRdVHdA0WD2FgsbfqbfCuQ4mQ8u8ymFOhsaH3+uefHZyo4OB/AIpi3YTR+Lh2wWqhV
nU1YCbFzUm95GDwvO9aG90MODH5WRJ8J+ZHWLMn2yNZjX9ZgvwIn/bHNbOhjvHrtkSgXCh3hqC07
mz/lDGGPR8XRF0fCPSUlgwuLWAYvi8hvmckvqNfxIIqJwxRiULo1qRGjHNQx19zc6qMLMai4LAPn
sN/6D7DgnjGniS0oDXvaeY0IdsRG5UdzHvVbNtuQwbOsASwD6doY3OpxTLP6PQHe+gshP+Y5wxxu
DGEPj1OvxH3gdcaTEYbzzWjV42bGJLxP+HFO+H44+rwhI+acyemP343eO6JxtS+yJT1MXlFRy2VY
HJSu6tiarOEdAMAfRa7HpVzhbixpRsCH6ueDrAsddZ2pXxtcBtGaDe1D2U4mmdfpZ1YtabVhY2Ad
zD7MtmZKbPc19WCOBgwwVzpqezeWpDZF69okm4kp4R2BG+UOiDaPna70wcKk9QJTk3fC9DFUFfMW
pFz5VlgMq9M8tE4A6fAqTEYomCg1yYdr9POmnNJp0649d5bMY4xM0AUD0RxWO/xdOEN+Bh5QPeux
c3ZjUDc1I21mIPAUJ95VZdt3mCa++6l3N4Buio+OrJklIsdg9rYgjAkmCMJ67vahKosf2occsyyP
dEKR7WQHbZQe0Rgo2r7Srp6fNffIzk5NX9HJmFxgi/lAYzwGWwv03T8l8P/Wjur5X6fl/b+tsfb/
/2TqXfWY//sCa5c31Vfz+68brOt/8F8LLMf6h8sRG6KYs9n+kj7/lw0WlTOaGISfaOocl3/zzw2W
b/7DDPnjoRcger2G8P33Biv8h48Q2cNuwT3iXJdb/0ac3t/1g4jrAhgBbMIQZNpIjP62v+qxl6aY
HYyYSDZs5GgIjIdeiCvukRhMD9xEWV4ShuctdVZbf6VWV3XngXwWe9N0Hj58f9b6n6mMbDH/55Q/
6+8CZOIFBR8bgkrEY4h9+Wj+uuG1StUXGgDoNhnz8WSrpZxikNpQPkmWSwgVa7zlF5YvNmuBPxfg
49OMf7nKCkw1zInwX4We/32fbvIdofkOPASJPt9ZcJUS/GXnvAYjh6GrzO0IVuwzTUIHxSXGI3/j
J3Pz4kpJ0m7jlMUY4asHce2WTuVHHm32v9Lw/Q/fix/6xGQhGL6KeJ2//dKYkYqGfKFxOxTzgvmN
T1Cxqho8JmlJNX4OjGYWppSh9x4kdfqba9q5J8Cwnv6F5sVyxPU38RdpiOmYyDJ5sEl9uj7Df/9N
1Tm+81m0QSzUUC+RVKrxAJautfeGX9dCpY54Dlgkbkx0t6XBJiQJbfVZQ8Vw4zn0xLSZRccp1+Jt
oM2qErOM7Mbwfw1t6mjoHMlVEl0bbbWThZP8NKVhyCN5VI2xy6bBfl5FTqTYYOoCdoJwMDCjcljH
7ZimhDE4YVJZG0+Z1W+TpcMcVVDxKMSW0ftpJHBuHiYWXhub2MlyY+mcNdc01RBGzdbHRMeO0KYg
zeXMrkWwx32ue9yDcYPBVGG6Au68FS5BivGYUy4y8tPOmzHQIACaMMs6Toh9QpNL3/CZ9lJo9Amd
89ZNgwgjbOLpcoLXMfzYXBYTmlqTbpggH1CW8AsICwDm6ZqbxWkr60WFeFsBHrgTSRmWmAHrYqn9
wBclX1dtSRH1RYe9LnQGpKutT+YTV3Xiwxwg9AXvbgq0HTxY8JmM+MU3AAThOiAKXH8T/y2wwWIV
fOm7hMlPz+79Q4lrRkqzWCOemHryCWIfwt7cCKDY31oVTP2nmdZ2r0mVJHHD0DKkODHhXKZ4ReTB
aYM2fCCsh3DFFsABrGR4DyWDbCEy9kWBxqfmLMWHy+PpYJazSMhkhg4/hsS6YqOmsm/2JuJq9n55
lnmRnTXNW7Po1IjCctJdzFwu1TcDTOtikxs9fbmTDSBS+07nn55nIzIPMuAdm5bKiyVCCldtU2ZV
6kYp3V69L2q/x642QveNwjpJwHguEhBrZzkTmHIvaKKgBW+0cel/31dyUfpNkVpX/AoZmoRE1Khp
6F7s/D5pMINGvafEH3e2/LPhqfp7MpuuyWMCldg3CR+q48YSneqjUBFDdeyUJXpmFCuDI7M0tqoE
S7Yjbo/Jbbcm5FU0qSwn9l5e6JzXjtAEh9TQfjsVOsu3ia0cmJhemo7RMg7kLNPvp2URQR2i5CxE
KBgvONYG1kTP09P6s/ulW5l0tHfXqS/m/MFhYmysCywFaIi4vyomKCmYpLAJ4yv0/SGcx+cpKf2Z
ORnjCIp14qH2s0+eZ5RBZLtmLs1G+ejKorwws3L2/tql016A9b4DeN3dpFNlnEmWuMKUryxGom3s
MTyWDjEjmmtgjXwwwBJtYNuOjzYfu3wYFr+7ka19lKr/0H69fgXBUD8svTGiP/BJhJS+3bu7pgAz
yiBxC3/V0kRRBN7O7pviAnPF++l0Vm4DcNNEMWTxarouT1oKDuheASqlUw+CLz2F822/jKRdiAQg
86W0CfU+cKiS7qXP+HTLx6KHdmFOxnOSkUNTEz00pTAeDGCjOM+HYzLaxntpqpHPO2P6vFIC89TW
83IC/kM+QokFHMqjV+QvCkQrZ2Oryh1x6kYMeMvljQWQALicNVOa28mpFb78LMLa+WoTGgDWCLCd
cvEyQrUnucNmpeITwXQnQJhAW5tK1rHOY5qN9Sut6TUI1yzTPb5QcV8WubPrFChKllrjTHYitzan
tXhjUFUxuXfvsmUqbwxVvRgZC4qFpsnJXbBLajKukEnQoBwF3mxr+5YRhD2dC9kEB5OFbst87Mlj
Q7pSPEKJ4sxKmxdBcYM+gFmRW9h2foYoHNTfEkWNcRvgDskuM6mg+mMGu9eeA9lBlisM23jsuqzj
cSR1x9sBoiQ+i82u7UTEwxf5fjTJnAiJ5T7xdAjrE2yN9uPWsFgy+W1f7/3KpRQwl5FkIGmhgFHl
+hqMMnthSJrdyiF09jhyyd7qcgNwpuUt097JEhykLsO8Ma4Tf/6TWbnpnBevJg2JwasNw8B5I92v
nWMx6o7fSGUw7UA7S+hd5+XBoz+bFnlGvJNB7Ge1G2sGtD9AClsuRAEHyphmCTgzXYz8lOEj93ZO
9Z8k40F2l1zMpInk/eqyAyeNbZAj00yhrS694VJYj6xm5vled9pMj3OQeuz3cPPe4mf25YaQ+CG7
Vzpl2zS52fI4wM9dybk11nix5/mF1jMgjTic8nAXTIY9HRas+3SnwCLKiAisiuV0bU5de2kdK3kv
CTzQ0AcyqyQmrByZB/di+A2lyGGFclW+sDaaLwPhWlGdNtf2bBn9m5JJufMEVckQT+SzYK1M7Yea
VZbknQeVm20tyyd2ogn2adv3Km4nQFdxlXBnxLMoISaRvWV5x9B27HbnyPGzZ5JB+1ypd9YGK+RD
EA8yNM7mlYTGFhAsUuCwfpwDA8WVR8VLIgjEbsQ1VnukfpL1AV9KVR/lElanylBYLhKCxuqnFuEk
hZLFZzyiG8mSBzPQMqpJx7uZpkIeJTHG/ymd0MZeqcSMfHHPwv/gs720eeeZQg0cPCCct/VS/JkM
63eP+Q3sXgAui5CwUkXCtPu9b/Tf4MU96pjkYZ77xz6xHp253g16HTZrN7KKZmJfNxZPYv3HRwqC
z/9+XL5yI9nKefhtUZJ37gKRE9C4Z6xwoAIcIqbYUvz8nptht/hElcxCvzj2/DBmT9biPWl2Jpts
hDfTDSQHLmx/hfUw80ElMgQXAxvNaQCM+6H+dJ3+Q44L6OiiZ/9ouo+UsTgOQXiFy93i1/Onl/Zk
znpamfWxgsdqHa2qDOw+tku8QFHfUiMHUWCorvtagqzM07PkXmddDkWuBBwEVVOFP5ZTZeZdVVmm
fLMS2BhbfC9Jv1PZ0sPV8Jp6hRoxegvowtUAsuxoLO6oNFLT9HdLben+3UwRlqBNwKZf7ozRkDNK
O8Gmac+cG0acSEVV/FmbphWbeiYk7XHQS0F+BrumATAH+XEbK13a+TkpHR/ZAOK3PPIc3Y0xWr+Q
oMxm9H/5QCfvPB1CcxHMWZn+CQHgcXLV9EZWmUOWYMZ5yowToPsHbyUTsg4+fxGXIHW62CTp531l
Pr7GvTug8ZvcihgnqHFYrGsAuLHZsNwu03wf9OP4pmqVM82WlHi3qwqhXcjGFzeW23o/kwIoFHWy
tjDVIJQ5KsJCNqCcV7hVsr5hY7pM1LErmzZHjF+V2ajt4HjkUupR9zy9eJDrDd7zLmcHZwy7RKPQ
il0jlVMMhji8DP3cbVvl6rNdhN6B5Kv2A/qAODZEE7fktSJoKuEaIPKhVEP5Ip0VtB0QCSAVaIk7
yQEC6mt6BuTQRIub5Dd2rxV6k+7q/7A6VM+Oswt8uyS9oVU4dgZj2KQJ1VhhiO4bpRDZWfB2WMwB
6dFiMCd4u43eQu8Rx6pFPkckB2rwa6GbWcWw45+hNpyN8I9rZHyZhPiobijYpcy9H6PdwxSsAvcO
Xc0r6xB2xo6Xo7jQBn9tgTAzazMnvR0GY2LgR6IcsHvqpTDhjphkj6Ukx6wPp1DLz8xf8q1VrcaB
DC3vvWkRoGDUT6wjuBaPyNC059y2YGahhFj90N21pMVvTE8Y8muYWmPvaILSuQwpqTkdFSvowFxf
bFUqA+Y9l3EAVugGRNW6H0Tev/EiTAQi0NnCxWfaGo/GdOQPUu0lzi1yJS5nyuubFL/3ZpmKXSf+
lJBdT1YBhyGAFCp7Frml7f/IbrJeRR8Yj1T3HmBtn1iAS8EuFMiUy3YSuIpBtF/kVoEGbFLUzEjz
uQwKPmSeilMXuKM4Wk3YeIeR9Jnp4I7so/epkUywfWcmyfqaX16H3jP1t4dYZq1n9lQMTilRATvp
Ljz3oq2mM5tzcQUMdguJK6q3eNgYDLd2uFxfL5kcfIqi5C5B0cblr+ngEM663ooNRi42sOrZVhP6
nsSrWSgENkyOvswmwGLBmA5x0hRe8RNCfPpUy5oU3x4YODoc5Ll7LPB4iBP0ZgmbACIXUJAy283Q
TpVYYP4MYQoq20fXeiQJJnkHnTH/qay0eU44bQs+fT9ZDv7svHaBx3XCqhpgJ4jD7uL37o0GREKM
L1jUZVevGtnasoIWMYhsrDKy7go6txukDgtLRUEICr4vzvZre77A2CMcz1H5uOUqSzYG9C77YNlU
6aY7T7e5N9Rx7TT3o9t1x3SYsNlPBq0IZIx7BW5/iT3ldXeZXSWkBrDJO9LuhJ/K8xErWRWePbqh
mSo0GYN+W7FNvmgjM77q4gocRLZg7csR/ji6JX27QKWpYzkF4gfgYWjxltsA0YqhIDO6GLuLmv2M
8sdH1ClJxxJRaEGghcUCGCMDctqqO+QZso+XIAewCqusOyMXa4j+qzVieHg9WVSxdIualV0xWWxB
gq6idrK4NCb7pyo7YrXM2vjI17HeB7q4CwvudvyF6mNa6uLSVw46oLwMNPnXg6F+j7YjHYCMbNJ2
WqJt2g/Eskbkz6l5awGJR2ZdETKEyqj2dkQFDxsJlPlU4IgDAC7Ha8KmrMYXYipRpFqas4fGgdyN
Fe7WXoxDdvDoPc4OSTTHnOv9ZCKveppTz3jkMykP02QaB4If7HiuSfsisNXZu6wyD6a39DcM0Ht3
a67Teppce/2wCgfx5FpzN8+SsCPgjPwXG78dlyOzI4WWa53U1ge0D0l0cbnlmpl5U6PISoMt9xa4
6MpeQq8L+jjjpnoE6tQ/F81MjRcu7MYJh3qAj2rRJeJzBPtTOQUfiK59+UJi07jrFUv9pl2KI8CG
7EEZOrRIFjRGstwaLBUjrUTPrbfgNeFlmZgDPU0N4dBw+qpZXuhj+1vZOSh/ujpb36jW6B6dcNZi
D6Fm7W/8pKv31YQG0J2x0U/GAK6lywi2dQh2uZBQz6K3mpZrotJSXQNooMCZlKO3gKLMb6cyqztj
be0XSerdITXt9ZaVk/17UtCs9hPLipMYW8qagTMDOdlwM3EwEc1oGUSHk6zjESqc7UhVqj99s2Th
XoTroayr4YMIdmqWhgjTj5Y+5ZbuzObeyaEna0EgKIPQQh24EcjWsUorjQmWdstTXxA8EbHhSjcz
U62IwGzvywDr8gAhk7FNR3BYDASbm6lopo/GmH3kSWtyaOalf0SMku6XNGSdHtpB9w5qVx6LwAHI
nMu6uplXv9nbEJcPgRH6BBBXxVczOtZpLGprG6TtfJIrH8BOG2nzRbfFCaKcuks2g8cEYzPZy/Rl
Wi18QlWMrLfn1JWnTirrYvYzWOrB7CdOjqyWX9ZAAu8GJVGyMsBMCmCyFoFobLerDKHa3JFSMdeW
9SftArzs5N2xMblikmk7krWFUENMb8RtWb5xECn+j8tgXKdXBUM9d+irl6D00idEstVnWfeyvgzJ
QOvB0aYaTitub0Ti7sqWEqTYlazUrD4Kfyu5G8kvryOTSKELK9hWHlP2JB5Sodnl60HjibyqMIgl
5mH4ohNeaC0chxPW0BbXfF3T3xOLxHYtqn0CyGOVWMRflG1VD7fMtKzy0eusgCOBUqQiRWshDmOs
XA10gZ6LwZ7NXu8/qDuT7biRLNv+Sq0cJ2IZWgMGOXHAGzpbUaRIaoJFUhIMfd9+fW0oonJJLiVZ
8d6oJjlIKWSOxgxm956zz4Y8UJfjrtejIlGqdPkQKw2arC6Vlh9sOjXhrpKin4JxBkS1cW1jum2W
qLwAuY68lH0xa9ZCiBkJTkkcf+HTif4rnBIxn8li6J9SOgXFvtPoVFPmithfIcQoF7RdUf1U1zFB
gWXer1mHjR4/yXiiH0TaBU/a48x3bUaargKrcmaKjpBsP2R8i1CPO075gaSLER1pxQzYUTwKzX3u
zPWLKRLCqPIB8TdSiaYRW0Eb9vOI8Z+y0wgJcv3BxsfEq5DxxnVLkkNi6kTitAS3p/yFDSYwkrCw
aDsoU6LeS3y0vc0RAXn/xdOc7jU05/IzRIuluGb3Ujwn9oTCFTlBRLNzRdjCtLbb2xFs33yWe6q7
aNz5qVj6s8xG0reY13XZGofRSIav3URora4o22yHzMsvtUXqX4yi98hPk61OsAqWDELAci+8UGHY
DujB3YE0boIQHsqlWhB69GX3qAyzG/ZRZ8PSHvouuY3MuiyDISpt+zy0ISYzN/L5Cb4TAgZRalaB
8TCyH00UR+STQdKX6NSUTWkVaZZ3o+eD9VEnU2s/uYYiuYncy6+4DXs2F2bIzCDRx2potc8Ij1s7
HRcqwjPGzZof/xKH80xLMa56SKKNgxA4nqi/b/ho92mgQ1tDzwKAkf8/qbqPMtHHe6FVaECttGLv
iDXGfJr1vht8y9ZRdRizMEFEInNhCq5FLn8sCjMPVqYgkXYYYe8oIZDEYrYawSN2WaLNYB+GVjHu
cnvaIAmDyRhlcYI+OoPJ7BMeXd3Og9Jf2byE1edRDOYzQXg2npghks9Zn3kx3O2atnuOyIro4Dh9
AKfmcrYWsfi0VHNzzcYYYbYdofjJndp6kaLSEBFLW3+FR61IAMRO+mDYSJkIPMhANcah1/qEvnMA
MN2KlGkoiJ/HhdWabX55H9qR/oTOmLQac63Cb0bKfl+XkYyHGyIuBWXFuUkMv6ZIeTaL3PrqLHnz
wOaCuzcOVATOJz0bX8vQUreZQdgpEFsDvVvjUTTYWDVbjDw09CZYsiRpfEFo20JYIPG3frKE0XhA
YZQpv2vK+HrMvOwbK4r12qAGYF2CQc2JlTB3nZtR+Lyjw6VFgkrqtzBXXlZOjrevkHKZW0fmbYo3
RsnXwlCs4V0ZpbpvJ2UT+0Kvmqd45KVCi1qnX3EqAdm155GDQr40wqQzTcVmY3QhcjE9I0ySQ9Oi
Zf4sqmnZku4YAyBBg1BwJzjxb6Z+LpD+IVr1UGNqEGplmLKSJAk14W3JPbB8sbAT3JCvCPfYUzVl
fi9MUAXps8Z2d5HcdCY7wT07G2DMyKc7Q7/j6fG8J22wozRq6aiCDfYe99KMc05YUapG2ol1We+G
Eu3Hllebh7bkeHxS+uqNP7KTpz2DqaHfqiRq3U1u2y1l8lxOnEMY7RvIdYNo4qZgPwxLdkS7YZK0
GZhd5pHoYOuRC0x/XshZAFnt+gkVidGXYEofUpIcUPJHBv+ANfQu0SNO1z6Bt3anrVYqCJ1O7FBS
znFk4DoRpP35Fi5uDlVjTZGVJS5HnUrATuBoWomSstEiI2hwAEC6ptlCUALNkddMpuKu5m23/G5p
+i+RV3PasPSpfOy6Bg+TjbAWUhE8ws0wocI4H+uw/RZ28wCaPUxnm+QUvDybpgwF1picLWxpmvMX
6WBLwUfl6Df9lHZfNZ1zzEbmkAL3BkpNMk8IqX5JeGCkAzdLOG1igiihEdPhPQLMbuyNJxQyB25W
+BIlhk2Dt6+bV9IqqWWWc5XU/oQTBj5pphA+L5oIn4zWHIctXVHJaxw6FbLFyiGZqZP659FdVL0n
z0maQWktkbH3GpE+dBbhLVvVFBb2CYviqVKaV/glGXP1fkrG5uGfi0chzyiUE3hNbH4sqkrwOagR
LfpaFqHtqTwvevgnXF49pBjuoC7LKCPKKF8T0t3wE3EvQtvS1i7utbGzPrWLRbGXyE3ZbP9ZRn07
53lIvFEclve9N4vpCsnP/NktDMKz9a4p7py8WbmaAxwbbD7V+IImGal67dj1fewYSEJsS1nV9rs2
4G9pKP53Aon/az5f502VxDZCK/6jRmL9639pJJw/XLa5OodP/X+8vH+5fK0/HA+GjAtfDooTrZl/
ayQQVjhSlyAlLN2mKSrogrOedupf/zD0P8AUYXvnzwFSmoz0NzQSJxZfqI4ci2ihAiFyTQOuws+d
f1ebSx0ud4QbBnbUZB7yMjtW9VompcyYcXyK736Qj9z82T3/r6LPb0riZdp//WPVEvzQU/9zRM/U
0XlYJj//BPzBGcpVzSKx4En33BSkKhCe9fYQp9DOv8ZwUK27+JPlKQPR4VA5IByI/CpIzhaWXXxA
38JjfIg319Pm60rJ6p3XZnPEA/wO1+RUv7CO7Ur+h6wi1xI8oJ/v6JwhImmKMPLD5lW11xl7D+VU
55VD2nWkBZa4QpOLdezbO9e8Ijh+uq8u2EdeIopt0kFzc8IBiXvOnqlgXJA+AaLuvdboV2Xknjvm
1jaj7ZRUH9jW7F3nHUDi+or8PLCFEtcEculIHufpzUamUkbzTMmztMpwM4Gd3piy2mbDcMfKPgZS
D+13HvAvb+1KK3IBrdlMKnamJ+8QTUQ3j3qGbKvVBIUPFDI7x5deuxmEvG88y7slRek93tpvhvUY
E7gEJoBVUvTzoxXTgFQoZpePwjjBE6IbL2nYA4ad0rORgpfpHZEUaK9vP9lfJgywVHz4lmnZhvR+
ebC1jrUynSOI4ViMTL8HWP4wZy58nrfHWYU1J8+RF4jKKNQQm0d5shQ4UeY0LX1lH+kzpzoM06hg
S1GcI0fYvD3UCUfDWClr8AYcAU7TgW9w8q460WBKuwaCXkgUH8sVptIN+/W3B/n1vq2DANOk0QVh
4ZTMVC1EA+tEciPSiXHZy5DN6TT8+cH7j2Ku314JMiV0SsCzfqFX5hOlRSpbCWTVktCMYWILulTP
ZiJU8Pbl/G4kC0wj3FzJgVk/eTxR4qGv7ylA016iCwVWH2I7k++dC/rdXbOohgNMMngPTgG9skxc
y6hKjruGupN287HO/tok/Md7pv92DGYRIkAejXn6pml4RMi/4skMrQ6HNzQNyO51eRia8uMi8iAq
Ri8NOPgNgal56aHx5gbVVC9uQc3ohj91dredwvk9sttvbjGICF4YA+2ZCRP15/mda7oZtcBQcHCS
xBWpTatlG+t/YCj/+frX1/vnmbZiVlAArvI/Kggn44Ap0zsyBFM4AeNL40lIW11yJ7zMRo9ia1tD
lF9p9ztPdo7FSJUORnGcWS3hM4LiXFTHyKMn+6wmg76nUP+t602cGBSLEYD04svbL96v6zvqTtM1
PF5yRJvmyQfNofOaQeTlrswfs+mLDK8y3/gwm/dvD/P9w3h6VwzO8ZyeJMpR52RR0L1lwDkB7x6z
zbGvhnE31vl05ZZhgoytaYfax/In5WZGMsnefmoOfWr0Ww4q0R7pcOlsCSZ4Z1H8dclnzwZsit0Y
3xogwCevRNUaYqYA52OLhTQyR8hqhue0O/Q2UQGjdihqDAdv34nfvIamCd6FuQFfEgXtz2M6Wl6w
3JN4UltyW47oPVRcEHzRHd8e5zfTkG8Kq4nLpTm/rChTXLULdicqjEshYZnnIR2d0g1v/94wDpsg
/n2OnraH6vd0Q5TomkEEGu9Phazt2lNE4vWj0b5zMadfr9NR1ov9UcKalqGZF4RTpCX6PGVShcvK
xTk3BpNOUN7077wYpw/pdLz1z38YTwmPSDdEQz6xKRYi+fqT/t6N++0QJnNuRfDIX/CnTin6hmCf
xEfZ4RAlSfYbOtL8nc/kqRzZ4Eosi2op9jF4P3xffr4SYoD7lDhi5p2NXLM1NWdPJ2t6GshHvxKi
aZ9biuy7eKkpg003dMbJGCRvvn3nh5yuM99/B/46uU4385fL5WiuI+2fUz9q1X4obMoUWO02Stjb
zhDDNvHKd96Z79/MH5ecP4c02aS7njBQo/986a49Qt4v1rhp2U+rnC/8kPdTsSF6CL11PBAj03po
ndLQCmryxhxTM+DIqBtaJZUvkqulqA8mFhTdqe+6OnwHKfibFwD5ustnguOZ7Z3ixuwFZwTNQH5e
OLavmosYpPSwGhNcM70HTX5vrHV+/fA+165Z2kbC6jvXMdU18wu6EKQB5TuXdPrp+37Hf7ikkzsu
nHxU48LOnf6QexEV1TFFxzs61vXsxbezoQwKhP0zyJAs+NvLEAaF9eTMXo29+8nIS4xyXTMbXnOH
SPkJucp5Y7jvram/zia+XgY0bw5D62XKk/vIN1h0lHTY1hB/ukEZeZg59lGKFr5dkbmURPclZiEv
LI5Dr/aZp95ZmH45gLJ1Z047KJgR0sOJPVkJcZU2E54dWlVR9EV21hUJWx9FSUBln6trvenuiAZB
zw08pQnP3r7Jv7xFJ2Ovf/7DW4SHH3x9O9CqNF9H0mWIPthMrvvOSnFq7CCj4udLPLnJOi2cGglW
49fjvJWyP0gtfu4osWwcozo6ebRNB8T1RKCakqbTUKD90Nth//bFrm/MT6vH+iuwr9DxWqMsTg8Y
qaxbEbc86i5Nbmo1HGNN22pEHZtZuA2JM3nnsn833roOAH9jGjnWyc3FyTin9JQaXyG1YslAtUeL
kXfKsQFbvYdO/e1NRtvA1a1Mcw5SPz9Lpa1ygYhnWY/eQVXxUdnDh9aLjyjRPuiJd1k5GEL1RV6Q
0WugOHLJGG7eW6NPN2Dro/5OcTeAgMPPOvk6pbEc+7HTcbopPO53HQoICDFaK1E8Idr8VJj9WH3M
LJPS+5QNlX379kM+3SStB2H4sSwYlHO4qSe736KdtKVDJ8UmabzgLtNYc9TfrKB8H4Pl3V6JfpQD
T66xTOK8NCZwatWUPdl278MFv3E779YRlNVxBP0/XNIPwxk/P9gxVeZKjGrQpMGsWNL6OA39x7fH
WGfgydyQfFP/fUknt21yLUWxAbEeX1YimUb6sHDwBqSz65rwzgUR5/PLeByMMZmx3lKHYkNzMjew
8rsqy5VG7x4tIHYHQw9wLgwLql4HUa2OsF8LWmRS4dYD7vOx5Ohpbzqnt83ViIBnd5O1EIR8102q
azcKe/WgItfOrmIsk/JYzUOCBaeb4coZi5yuslHXHudCyHNzoaP0uW1XAb7TWeX1iC8kxIEd0i6f
SRJfJehuf0iburlx5ZyDwKSDdh0K8ozuPRqbOstGv1yMk3crk4TYJtKg7mns4AYwgApfxEY7ugdn
GOJho0h0Ugf6bOWHRpSmD28Ac7SzDNMnMRoDe5LFna8tkZPIC9Vxi10l/BbzZX0EMFBdGiWSlETa
1UZDFXqw0vQbfajFOmvTCXFaNeh0VSO1RHWAtnttAFoi3c5ZFEFuMTiK+hAJEP2GhclJrPHSZ0Sy
2N093TgWFEfH7WALRfWzVcOjqDyj29BPwzuLYsLXhdGTkdrF5k2Klo/QYXWOjDI81no67AjuRQ9U
N86D0NKlOdizLi6EXlgfvCk3YbctHx08sldYYsPDCAvGCtKVM9erXVgnRXimEw7vh0aptuNYqO6g
od0fX1qbNpHf9eW4G3rEX7kZy+tm6IwbPB9Vv81xTOzQpExwwLSl/0hWqnFv05JHDrDElR0gr/QQ
WLvFcq6nldiktZFz48B1lFofr/hFRJetUDdjPh9HjMv+UnwXPtb7vErlo1Nm7TeUnuZ2HppLvY0M
X1ZLoGAo3eQTji5ezQzh0vTNdXK2+CoFYyFUoZFFm+8rez4aYtRoDFnOlyqfVeI7BZqWhBhsLR4d
1FM4kX3DisyrOjfSG11qgixjp7ue4ljol169vNiC9ALBQ4tQM2TcZ6twMAqxpTa94psJwJftrHtT
roWlUutwdJHsO5YWLIJaWA9pu7zQ6nSekswsLvQWxldYrD8wTqszOp7VWVzCjwCKop0ZlfGtMq3G
9tPVZ5ETSV9FtN6lt2Yz38/OGt6XVHsEDDMlW+s2VF+9uXXh2UUzsX12eT0T8liwMgEcms27xWxK
f0RceURuPZA9rmmHXM7jsVm/+NoSuufYKwAAV72BfxpFPeIOABa9KrfFRHJmog/X9FaxOZCfexhz
agjZeI4Pe7tk4g4fO71Jph1igGitew1ofxApfi6IPUTUQNt2CutXUzTwiWIMoh6Jk0f2Tul1xgz7
Mk6gaXBxKOsYNp9pp59TmaMx66Ei8x6BqgAPyq+zbrnP7ccq3I5QW+5LdLHFB8PFQLEFfFHsCIoG
f0GOc8HELNKPo0bHZiP02vjYi2/WAjBSuH2AsSZwM/W0GMZzpPGaTbpA8a21AtRH2t2lHPbP26TN
7iHmxYFeJ86WIrlK0Yw5fj2gPEM2ues1x3htCUXfIX7xzvKIVWEbTaSjpvplU1nbCDXQrMZsE3n2
VznE5wiHjsWKFJyr7dK1TKDU2ioXCxiSFRt1NLK1wUewm/tuV36KhqwKHEM36Kpj2zdCSFEASDnK
uvz347K3lDpYbrstFu9MoVLFH/mZ/G+sYRkKunhNYN0hFVyN6w+TTAFgxQyXYN7Kui99HrXkA4pD
qzsY6qqtA8ek6g8JZjHU5JsRFFA7hAFfgs2AMqk7DJVjPtSjPgVF0T6yjgWek4nhKOboyGkXGIZY
vjnI/K145exk8lNXTcMVvKIpiByaqjXUpGqHeF5/0cU4sgswrvFG1EersZZLAZ+x3sUJxCSQjpyc
Bnq0r21Sv7oRSdzk7hFOvkbYdyDmriurw/egJXqzRZz50Yx40i3t2OsER0C5+Z4ERBI1SjpYfzxv
4DL0rw1xY+gZ5Fwipl+WRa5h0+EXt8VMGZMtc2dloUOUvLq0ivCiU9on/FaPScmEyaytaKMnrGA3
jolsXrbmgZj7+sZOh/q21iSEB2hxwVxoY+xHaDh5pdA86Wd2rTf5EayV9QGlMhqAKcRqqbwarIDk
E7Fk4UNXlCB23T7JtnmBruQYcrjZe0O0JxxjBnio9d+svOpBIEF2UndFV8w3JjrFvabl2gW2gtDZ
I4CV5zgolRbMiBb8uM2tS5SsR2ZddOFCpQuahn4eUaqdSlBrdsA+F11/bfvpQQyogo80FeBsDsTv
enKe6g2xy8habZuEwbzi1A7rdkzxIpklOo6hDcigDzgzQCCbj66FIKSptl0BPTXO4SXMCshPCyFW
Gkh0vCa0qTT25IY77D8ekgzrxVFkRQOoKDLNr40O8sCpRiCfUm5F41yaQl1SJoFc2W4XOWJo2oT1
VTxcxS3Vw8pz/CRTBJZmFuzYkdoLMelOjZGj6Y+ZaiDKoXXKN6jzkkc3UnN2bNU0A6OzUWUqArPQ
t6BNZU4zS+2wNhqSLshPNZtPaPZg7kgBoU0UBmDkosi88wnlnV9TpUApmwjUSQSbbYqZag4lWQft
3wJ+J1ruPMUNIcNXYdNBPwAo0q1d6A6FindeJJdDGPUyYPvzGgmzeMWyM7R+qVePLFbP1LsrKomd
1QZgXucPkUEo9OLk9RVckUQGbSgAD7XhbF6hxc9LbCrQQ1llQAIHDTr+zZS4ZbWZifDk6KiVl5Oc
RVDi1btH4o4wJR9QrMIPlX5JMWHN+bSb+GDUEt13AxQGDFTtfq6bipQpz17A50X2FAU4kHHpjnqh
k6sae7VNAG/54BWTnyTOYysrB7WuJkeMENNFZ2hndlV/nFy9/BxLm2hma6l3IAF01DD2OG475DlX
OfjCG7WmlsfCe0B3XF9WUjtMqI0VzGzct7JKjRVyiLpvKss1jK/ZaCYCUp2UvmVjoN3biSK/b+2E
jkc9ViKYay+57HLAQ0kURY+RUbJHCWNizTd5fai6QiUbtFpP1jxfFVPrJgdIZAegvr5mRvCtXA4p
Nx2azoswnZJXgmMKbDje6FI2mj6EVriXQ3mu2119iy4oDmYO7EGnkOrnvVJgKMezTglEV7kbbZcl
f8KHfzYW5IJt6/RDHrp3GH7bay+UD7mGzjAqiBK1KzxmE1DRsKFACdB4yB+jhbtynrUDACE+ET7L
WnjVppY8IFa9hoD70U3tMshnvB/8Jfg4VeHkt6bONncDKHnEzavB1kKkijvVyNDUauJozWVzjhax
fcwgo0aZ/sEMpwciv/ajzLrogECKWOFuaxOSh1sJIfczqkRz2IaNCVQyFXpyY8IWZwk+axZruIm7
EidMYmv4OFK3aF5GVdQPXeg2txV73+u6Bb4ytkt11y/V+awNeROUY3Ubx3D1jA53ZQpCtiyr9Btu
qX0fNtNjVck8w4dFwbbOrE/KTgjxFsaz7OOveb5MF8og7xYGpx0eG9lfxgmhnpjgzH1ZGAJnXfzJ
NBFuNuTUBeOkpZtwgIDVox6P7NK+jrLE2Nt2ivJqBZNh7r7CPXbRARH3Fp1vm2zHjzXqpSCJJ6BZ
gC6DpIyfYdf4zlDJb410KBh0VXSd9+7RiQFU4yrmNOc79LOxdmo4zdgSZLVZXoy6WRyG0ht2jqva
AyFvyJ/wKgeeJhMY2CwDZIVC8XWAdSvnZp68zZAa9aXMViMnIGTQgVPe7b2UM+5YZXy7Ddq/w7lp
D6XCURPu8XVAWtW7bxMm1Hoj5qbG044VD6BRh5lXci557SMJpdseDZ8k6fFzg8shQOr64hgTmMYQ
dF6p2lvPKz8XNandAzY6nCsNVirWkLljAqj0rOn1/rKu2GcpuDnXXlMAGoANXe4wheEi6MWQBnEq
Inpx1AzRBqphW+m4KYBAHKAxQB2C4IeWbAmLbxAwtLNmqrztkJDqwWdTqm6bmKyquddQnKrjcmtg
AKUt3JGtFLcvxUzTswvjBxAIZB2PbKrmuGYRT9UAtbTp4Q9CGwtoZnDcK9PpU2Fh3rBK7Sqa0m+l
0TcfugQG2c525vw6jvlMHjqWUeXH/chWVO8oxQTYMcgvZOIUz8voefWRk3MYndtIcsOHotWJ/Nug
5iygidqxd0vEOTINjpnRFPS6i5c3Drs8JUy9bybflHVRI5zjm9ldprAS6IiFhDIHXpXy22bdS51b
FKMQrOm6DDrYYuGd2TAJfGXgD1olgk4BjB16DzncVo7cskk6LVDklmz7bDbnh7ixEGdG9sgPSDSv
3dDDwXTXuRIqUeGtxmthhg8G8lcQXhZ2yr2+WuRQ+Unot05IHm9CAjpS9xzdXOISSbxFWzrfU+NP
TZBclUl1eSjaiodlqhvZZt1Hj9ymp96ww2KLQjOaLxZz1awjt42AJ6jG/aTyZZihOWST+RLHlXfD
gaNkMa7w+l2zD5HjJyBT/OdQlXDexNrsfhpwLoTXqhrQeUbVJGNCtUFZYT+ehR2wKlWsRIj9+BJ1
F1Wp9MPUjLdjUS4g02ubTV7ztekw2CrA6C3Cb45YeODtxjzmKaa/h5If2Z9TicbPplWmt08xNe9j
tmHdYVriDrM5JyijsqMUHtwSOryE3tVsdeMl7ffnUU/OC4KxMZLVBhBHregayIlD+jo2UXMf6yPs
0GbOOGzpOB3b3sKdVnbWdB8PJiyzfRXead7HGC9f7JQcwRMWk8WvnNDnA7Lje1cN6qoE8pBYX+Oo
/oglxgyPDlrNCw7l0ZGP6BBEFudXsdfFB7zpSzBFIpu2eWPK/KCWwAZhEY8c1cjbJBoYbLNj9yJo
jdi9COfFrXcFINbBNaFoc6Ovsjg8x9S/rcR8bjYPlvw8L1i38RTsVq3+VRQ3ZvahaQwnPCS5P/Y+
4NvIvurQW3+ocDTK5YYBy8fR0KvdOCSf04SNfrQgrNUvl/ChceHcV741nc8tKEz4qxTnkqbeqcR6
odShIbyerXhTNMVFhaVA1aK77DjPAcypNO6SM8Lk1UOEz9oEJwP0xJ6kIfG1pWGA2t1eQukDDWru
Mk4Bdsp8m+lFDc25kJ55C4Kp/jQa9X11TiROcyGha/ORrPjXG7DonLS1zrrAAVBlwi+LNohysU0N
/cqpk6hgFXc8bVdh7NR3mUjD69jB2mDEQCI5q0PinxJfaS8GDgmnmAi27hZfsLbiWNgkReXPabHp
dH07DgDEsM+AZBtQcI/F+skBcwKHpqI7eWZ7CySHGKsOVvEqBlaE/7fGteuoDwjVTW1nNYBeLnNb
OyrD+OwtOGjRv6YBQckVpvfRhMrNC5lsclk4zxBxKLcUOMZgALt2ceGmcdfsYDmorcGcw5tnwG8S
2dxeRWkdUsoxQ7Q+SvCD2a9hs0Ykf9fN0zm5yMDshfNUt+p1SsWZBL/J5s3qp3FbRrz0V3hrMMT1
6q5GYlZtR2l9bS1cJSRCdDVHsEOed0pSr0LbK2lWXukYEIiisMttylS5Yzca3XYe8e+ZY2EJV6F9
ZujUn5ZRmNf4TlssvVpUu8iB82G6sxws3NS9aj/WXZCsrWzBvXV3kwOA6qXXRQhS25WUP2LbN/km
+8ZiGya275aVrtgpWYTaWU8SYZq2gJFVcxzL4WpoQMyHhXfstaq66jHS4+XVg7l32zQAsAORN0Cq
VhMv5EYp4pFcw/YlsRd1QUfcMCXRwr6s6gYAChuGZx2ABL4COB4YoqP9FAvzKyKdbthZ3dTfjXo1
HDWk4TiqBpFf5DIW0ZUb69lRb5c23ohMeyjTRF1AyBTFdVqImY1dN4XQHuoGS1pj9OTIAxTtl+Ng
t+LCRFnlEgpSIu2Hts0blkVLkA7saXcpNYty4y1pcadSbzxb4I08lIrcuosWNB7YrDSrjW0EHme8
nrFxJHuIpnI+wkK4E0ZhLPtYGKx+1M1stUs7p/k0RLA7fT4O+LWERWmNFSnxgtAABMHS1l1jkyjO
ClF1V4lGmggp1BRsI6q7+9BNDc0PU6wKyFJavHazC43M3SWtnOpiF2VEXdbfEjkC1kY2iDp8rPFm
V5wsn8bYtDhF0VBcDz891mbvUWC3RAG2U4Ce5OTtTM5Y/d7rFsfcT4Uuw71Z6Pgu4Bvd4ExRXyY5
zXe6UsTbQqLJ7myzaRM83E27/qMEBGzxqVM7P3hD3i+xFsBrh+gONj3LkemPNmRyZu18+HtNAN6X
7zonxxYWaip50kHSDZTyqhwbv+2aIKZYNbPuOt5dOL3TpDltEq0D0YNzdMcQLhrJk36gMdWdZw10
G2gCdJAAjMrP9eQhVc4D50viYRR7eHsgyuHtCzxtDn0f10beTVdZmOJ7gNIP7U5lQ7rUMsRpQ55n
ewGZ6Cqfy+odmcJp328dBRoFnhIp8bCe3sao07DtZ9xGBZeVJ+9HQK53i3R3Re4MZ90ginc6jadt
3O8jrq1GWm4eEqGThlSnBoILRlp/RX6tzedea/mOst8Z5LRlsw5CH9OzESvLVcf7cxuKTWCBzm5V
9sVnFIk5IG29AWM636G3n9LvBvLoYtLGtGzTBCr4U1O6wvOTG6tuwqLii5l/n0AauEr7or6Nw+Sd
DvhvBsNFqNOypEtlGacqtmQCJOpmHYMNHOTYLrAlxrxLkIL5zv37RWrADbRpAwM45BbS6z+5gUIm
c4QinLfv0bsuwp3T3If5tlKYBhuq2/HOtc8c/b13/jcXSCIzl4gyCRH/6QWCSIsiEXKEyVrA2Kqt
xcMUGqNfpFkZhGWivXNDfzPHkEniTQBsvc6zk6tUlFSbDLMbQDT42O4iQLJa+vbtV+T3gzhE4KI/
xIa3ylZ+mMi24AM/wtv2pU7VABOcHZjKmt95Yr+5dZ6QKDOQ9gE4ODVb9DRE29Hk1hXudT7cFuMX
zHlN9unta/k+cX7svfJeMAyroIlSAGvHSS9UOGFOyA4INiOjsUVwRBuPz5mkiuFkRzNJbtDg7EyR
lXytw41s3EOaOBeG7H2qRPdGwW3WWmsmqcO7kWP792cjExEZKd1u/I/uydqiuryte772lIr0/FBh
qg6GuSrOGkQ1voks6PD27Vgf3c93A0oB+k3Jy4rk2D79CI3SLI2KWeIS7eFFs5+57lVCCJPZzwew
K7tZNS9dmj2+Peyvz9pC3AxLk3eWGW+fvFExH/c6lZj2c+AAfDmCqVO+3Tq3Yee+8/L+dijLxpPA
rPRWaOpPL+8EJRd6C69VTgU3pYeDPERvOBG/8x1aZ9rPd5IPAkJOPnSevZJbfx6noDnltRXrKPml
AU3VoCOnvNCX7dioYMbFy5b2nRnziyhYsnEwwXsgsbFR2ngns98dHbPRJF/2ngjmzTzp+w5q13ps
obEt7ls9fWrL9hDRgqgFZ8yUApvZ3SYJnce3H+gvV285LLOmgV7dQAV9epcHTWcztYo07JirNT+U
o8DUmW9MIHp6dije87j88t6u49msErg+JNuok/fWpitFyrNBgX+b3cBL2kDT9ueHbv/2Zf2yuWCY
dXVd5eie6cmT6Vg4HPodNvrQHjTAHDZwSnRGt5Wt3dlFTLqiMQT/fyMaP79GUPxcWPUVOLPsCzAJ
fNgarQ76BVq3S4AXvj3aqRwOtZ+1KnhQ0LJBZH0/eYOEwHcZuXyBq7I/6k54ZbY5TLvngpJGGR2M
xdtFFbDVyvpz5L/lhfxf8KT/D5GimfM/3PzguXv+r69FF3fz1XP+9V//uIqjr81J2On6X/zpg9Rx
OyLtNUiaRU3GszD/zYrmD9C6e+RgrwpNIl3+7YPUzT/c1SLk6VggJSYEnt5fPkjrD0MKfFEuwaRr
YdH6W6zo02mAVpL3H98TmqXfOAazYqLrVSU+thQAfJX0e9ixXriWZYyhCZie7+TGrx/hHxfTPwfk
64zi2aK/tv75DzsOqt99SN6jn1rJEXEOccIFiBxn98MDuPnz3/vRbMlUPh3H5eDFSsKejSt0ftnZ
IPYqQMRtihBb9bR3Cs9u4ZspqZ+Fql3mmxi0yqdQ0MW98GJgLxt2B7RCTAX+9Rz36fSpqRxKPqjv
rA8sVlp3jUtpsg+x6Nb1TycnYjxGlJDwdo/k7wGtaKMlFIGoFvFFyhFKPIAGep1ythLb13KD9mjI
vyf8OSopddGd7B0K3AZMRdK/BEEAgpCmsO66PqiT7NAvdodCQHyhxfaUjz2KnzJfE1wXaRFt5P43
e2e2G7lybdsv4gb75jWT2SnVdyXphVA1IoNtkIwINl9/Ru5t3ONd9xwbfr24gGHYVSUpxSZixVpz
jpnJ8n6gy+Q8oJa+ZLygX1+OlaqmL9cmiPZ9qqLiM5ls1f0EXoH4ifFy/YYDzevOPbQh72x3LpCQ
kIFJcckjhHHU61Mslw/pFQ4TVPp62knmV5kPgmxVhlnDxi3q9bPrgkS8VyX5BLB1kRnRK3aBeFy1
ps+rMxncVpTGUdeQ2NQ6Vw4guPHQjCPjdpzmhAD6RQ06oAzhEMl1cndeFpMN4Gu5NEdcLTd55CI/
UNZV0IHaO2BHqXdLTHBK6MnHJFB6q/I1mVDaFfi7gUv7Z68ngeDg9Q41KHVOHVFelePQHrKsh5TE
7FGRTFQjxKGtNr+1OX3jvR4osJcNbStr2ElzSSLTgCWRbNF6VXHuMgsTY/99EpEk4UNPrbgdw1bc
K20zuwSUvLxXxTA0R2OYzJDR2dNWHGVZAU+EjbHzVwcKj22J6EejQLpkU84gZBls60rmRHqlK8UU
qbcysA/luuy0AH2SBoifRn5/zPWDNbD/ChcXAmb2ypCOGsBiKhhmuNvJN0yPLnPIuozFU12q1tm5
PE6AHcu7fFbiZp1QoIR1KH/oII4faglHmy9owMtNvUDMVMfDLxACoMabfLC/K2fei2hwD31Hdk6a
dDxKh5gQpiHNozgbU8Hg4nqR7hKcVoBE0damOIm2WG3a8uwRMJKn48XJv6msyaoOUFLQ38BAYGBY
IqeIUxU7BB46tfdTlPbPuDNOdSgHxuOp7bo2zNJCL1Bxs0F98xHtrQwqh1Xf9SFaG2e0uvlo05lD
KhdrRgoc5UX30gcEFG6XhQ7kLltAjNmtbQge9KaC6TIQiTfXHkeYZtKJxAlgkjGneAWP20ywtja9
oxN1rMus8NNJ9swdogUH5QaSUWk/M+Ntij0Q17LZt/Q697xwDJucJHeeYqAn2VYla2btctHG2ZF4
Qtdh5LKWj0uW9DPRjhwvnmKSAtcfdW6BjqgNUjAAM/ktvJrahTjJ/djrMLK+VS0sdNYX866jMflp
VdYy7Ms2GGdA+ZyL4YHOQ79pyzVcAX+oG2thHg3VQD/79iBm8hnZjza5iFXxokdHyGNl1eY9TjLr
CSGz1aV1lw8d4kk/eZIdNpxNQfMRYXyc1Db2k0HjeANvfRrnqr9EEovVOatZeCskG8dh4GJBVvbB
qndHb3b7n9z37g2C1iU/pksAlMBq2Ll+zyQpLs88ft6+6VknEkLoHiPVrq8kFBQInchzs8d3OwNU
W8O/ahsPBROsamf1v1wV37dd1B+L3EGYE88Xl8pFwwY7GV5agSZrRo/DA84ssEeb4j4Nk/eQTJHY
z8HUQ1/xko3gRHZqm4jcKnDcG8+0pySePwFbXzl9TVATcTzwENWin+ylrk/N6KfeEjZQNeKy2YmM
X/KLA6M8Tno1Z40c51HHyBb01meHqeNNMbvDcKrdltyAonKMQxRn7czX0DYWi3GpiO2blX1CEjKJ
3I9udALONrZzdCjdCM3tyIKlmbbg3Hc2el3s4qD1oB87mTn1TirgUvRdcu80loOjfwrdZMSQN+38
5rN/yy1pTYY8Xm3iZhcHWWi3J38akWu8Dt1MfC/51kyVR7erDkNUZNUpyWJQwY5Li7mdX/xA/hwD
sb/IisI8uuP6AmXsFjv7MPS25V6bIfplmwmqTJAt9O41V2epzHNgjQuB1Ivz1k7afzYMdb8EuCdr
4/SjpzYwPZdPl/KUrWn2EBkWQOLOMSkvCy3ucH6SoSEACFjEZzZUzxEUN0AhrgJMi4STFKYueQ5r
E9xOKrIeRic3X7GyDdJjERBe0Xugj7ZFFUN393BggLYrJNIre/Euols3PjHriUNyleqPiUf+CJj/
aljFNxO435gfID0JNOFXG/wMygGnVr6WwUgMaYTmsuKEkJ3jRDIVmGt6sPDdq/FQyRrtqwkqm9eu
wzMWrJLd0ZvG5itjfg0QNWGmfBw5URAkZySz5s+RtLdKHPG0AWAC/TcuNKvqqgnAWI6TK9MLlB2D
Q0KNIHeg5waEfDwSzlOkBpCo5OfpRdnpoKfF3rYT2iJXJLP8BmrcivYjkcBwHANCFhAeNstqwLgF
yoqyOnXaFQg1Og8Abm/FijrwQ4SFQI45hFZ/1FNXIvwzSW38GBx0ndC4H4LA2L/mjs3qDi1i5QdX
6yqXiEIJVf6XB5cJQPRldrkzq6Mrehp2VaJnTCoH1DVaGQZLWHJbIhkLEMvjSQ2Jpe8c7aOSaaJK
5x89YMkAHEUOfd5glCRDr5lzD+rxrHR9BTRuqe6Jaojj7aBDNR/asVf2FYJ1PAn2AiD7WPdWjzwB
ETqjb0LwPLKCZ9ucUZGxO+d9hAA9ESKYX2JTtvGmDYIJng/7cx+9J5PjvM2ZNbuHKFxRMOBc99u9
1EvUnxPZiSe3LpKExcb8MtOSDIeucgtzlEWfgPIKh7JXdwDHXBbGTASkIOVWSSBbKSf0NdgEU0hl
5KtSLbTu1nQeGgcSKAQZ747RPzpu9cAkAl3rN9COw/cuaiQphDYhdmhibfG1DIx+9y7Bg8utXvpq
uvLJsu0Pdh+RdljnKkKI3QbhN8KrhT7zx0V5E8pu+myVWptPe4Q1Ylur+0NNSu0askXOfDqbOBjP
nT+LIKkP/ZS176zuShw1Gp0mHabMJjavtcDv6xk9ku8Cmr/zdIeGwVIPXozYBKWe5IGIqze6GOEp
9Fu/2zkBXNlHdA5iB2HQ3fV2TH2zNMVSHfwp7/q0jmQx7jw95KDguq4mEQpik3qIKj+EJTqgj4RH
b5n2ULG1EXzphAWRrEPY3zoWyMWujnv3jHSb8TzFgO52Cpw2+bcMD8S2j2O00MIuMvvkIZV+yJcA
7RdZqwVD0dwk3Dpy46CKLuiIUW6UZb9H3cb4dh2LDg6iqBMYwFPV3leedoBxg91iFBBG9QNqcsyS
Wo/9zUCO1OxvS6JAx3U7wZpHDV6Xci5JsWgLB3Go6ZsEGxqRWKRIbtToE52Hu6BBmmmtJQmjY+5X
b2E+07vGZCB8Lukc1TGi5ixgnLap3cJBUNtEjQAnWlRBTXK4quz537Qkf+/+4qjyOB5RUUUu7dnf
He4OK1Sx8tqTsCY37pS9R9C1/vVB7PdmvYcdz2ZmRzMnwFFkJ5dz2j+d96rZj5jp5tvylCOz3JR7
sjC2M+vGxj2Wf/V0/qPOw/+bFKZL9/9/z6raUAy0P8U/c5guX/APDpP9BwYu/hPZdnJpqfEU/IPD
lPxhE7LCsZ/GP2fl8L/7D5b7x8V/zV87l6cD2SN/948GhOX/wfTDc2gq20AjbG7tf0Ji8v6cnPx3
S+DCm+eDXZrF/DdGN+e3Pi4gEQFjVb4ugW8/RLPnPMhgcp49v7TvKte7rmtcRhmAt8Uet3m1hJ8l
9rg3HzHKYdSjOKNGJqjSQZsW1ZF9x8KHnmpCcwBtLaZEzBCMHR1yf/GxdNYGJYe77RgQIFqqeC4n
IVNU31GqLrHyI3xVrAYhulhKtF3U5e5VZFG7+AT9HEeJz4CGh7OVs2rvWkBOIx4IeIhmqojOlgoQ
PXycLIEes8Mh5W8z/FAfmJ/cY2MGBMVUoNaViHFLaEU7OQ/OkygDf7v2sCmpDXr0S70OX4rYQSFt
Bt9sSedx3/IhSa3xBrrUCfXJdoiDo5v3PSaIK0FIUOmltSX27fhD2F+F/erl/jBvgrpw4BI5Irjr
nLm/IUuGgGsSlloSwRphQH5ozsWcH+YgOrStw/qE/qqDwR+AP25ic6oGYuqIQkmzJYlPWUJyYOU0
eXCIFJkOdEsMsgkXSe/J8vre7LGeSIaaP4Ohk2TFhoSaa0JGemPJ75emr0WfAIh0KrOFpIBuKq+g
xS8fVY1w76ocTXDtyWL+Fg5iPORJPbyYSHnAX6MTQY/eV+At46tjjxUsEKyhKAqR+ePYzA7YnAl1
ym23vJsGlvptqZGUm0hDlYwVUtUFWdGq2Ry2cVKymlrrPFGHrW5a2v43MHtQJ3sXu8MUA8mmhpXR
VY5yGypqCCER4jmIbF1d6LE50GYktFUMIa+L3/HOofVEbrzzAlxEQ1625yGPugeSjsMdOk2uHhv0
QeaXgjWq1w/PbuxXsqLVscyunLm+Q+TVfRVLmZ1rdMap3an2VVI37omYmMkZGL3d2DuoMKHekT/c
GeQ7hz5wxYOyPAmjc/Tv6ijKCC8WBex8W2X6mZ252PnAZz8w8bERNpi2iJxgxEdST4hyv8NYIN0c
279cAsKDsJ2mAaUeeljp3rcw+wEoluMNeRIR5PrFf4iHCnm+nAv9msnQL05Y/+RDFmAv2IxeiZJp
MZ44VoBeMEKxma895EW3ziNa+itCBQqQjIiDDII5L5ZE70RP5XJCGKvmquqDARZwYUXnQGC3qWir
Ivm2SPIYG3XtN85Maywag4/WLjrk+PEqvoPcGfZhb+m3DkEjyRqKWrkgjSPfE4eMwHpo/OiKrN76
mmYeAnpaM6el0sHON/myJxUVhbRyaWDgiTg0mPDOysvzB5fcyq1ylvbGUivabDigyXMVTWcKjvVV
t9VyUv4k9wtYBCS4oYd6J5ueLAwL7z6f/jYkLjOdSKom4J4o3ngcw4duXeKbZJy7Bz5KdhLl/BjV
GTEhtAhFWw6v6KmSU4lhaIMFC8caH2D9ATlEHKBqn2RGNZA0cXbf+Zm9HwsmCOUMW6SY7HMlPetW
O137vRV2+1pEXXcdTCp8HFFabzjq8PNaAo4JopVwL71ixyJbvIyRmK6F7A+JI9M68Xa0C5p9iYd8
4wVxf2W3sN0RSr3k9fCNULDskJBNzksBG6Ycdoj4nQ8OOx34e1fshjZYnq216j5RHwSvwh8zsjGq
6TjaSuFjKsYLKzejmRKHL+Cei701de4xCUki7nv6RdyuTp5IB6FBEGbxlz/0+jwOqA54UrxwNyjV
3iLiLJNNXpiRRlhsUX21RohfUIvoPTltUHAuJD0IdWy0HesCLCe7wrKz6PYh57XjmwXIxmmS2fDs
lHl5prGCf24dvgizhXxkphYDlNMSU17wvcuuWq7DcKpuaqcKDybrAVJhSuo/WQKmvYdg+pKsVWEI
nSf5qVSRlPfV0jr2YRGFtZJnTwMq5ekebzqvcfCX8aPxSUZo5jCJGmfn5V6VP3V+H5lDLTt8bdyV
VNPTUt+UqQUA6trHK2ANmd7TR5TDjdfzrTeeBaO6MRXqXoLQj44r5PnPauL/11VAJRmI/O+F1ZP8
FO0/l1V//vu/6ir/D4Snl8ksRXQE3+dScf1VV5HV/AdqJaprZDcMV/hn/2ew43t/XEowGtCMHB3i
/Pirf9RVbvRHSDlFOYTYyQbOEv4nZZXDF/5tBHJB2fneZbSEiR/lhe3+VnpLyiVR1eZLo0YwD0Xk
G7ml3cTaOKsEWSnRaw6iV4LgsWH35lypZDrGk+v/Isyxzt8zZifIx0m00dsOd1/1LY/61UGJTMpy
Wi0rHVzjefpTJz7Dj6F3ACEPSI5DkB8R6nncLzrcO2J1hydapLTG/drr7q0odxD0NSI0Oz37wXhY
TUZ647z2ONbdsLdrkiMwGeGatKJgV4aNSQXxQRexqOzvLbdI4m3hollN7b6k11HYJcrdtcw0vJpM
Wi903npgxsS9DweFePbLa1kpEfe6JV40R/TvMdzpS09zSQhBH+ZxG04XrX2kmA9sDQdlDKNarHon
xggPquws293xTa6R2/vurias8HGyIedsvFku75bb4ZyYR6Otp7XPCXkvA8IzrpZ5AtVRk3H2LJxQ
os2sxXQoWpj3G/KCuI4DttciHdXczx98NdZbjQNzeibPPbQeaB5LvceFZ6M5Ljr7sWx6B2SuyJtl
76lxqlLDpCXf9GPWvyvKeb21zEg4coHp+mffFFn0RLgiGxzQArkeY3weeL+meXpnzo2ZoojpjVPN
4n2/J1ed5OG4t6ppE/QOZ/1VOAnEZDpBV8FkkHHrNoow3Xi99xit+GpTsgX4LRTaw3ccLAXhf1Pm
PkxIG7ptlxfqSqp1ZQhiTDHvF4h25FnmRP+hP/foPEH48Zc0hqfcUDsZuz9RenfdhvpovYrcHlxL
Y9fxmx7B9qfGIN1MveACKWgjEM21L/HjBtnUjicrH2cMqmXb9MhLm/KLyEXcQ11LptXPLhjm+0gR
a7jVprPYD9zW/3R6podXqGembJ+NqokhC2LW3I0o+/t04J0ihboL8uJFAnn/7naldjcd+lXepBr8
AYaZTCKxzDIs2Eju+Wb57PDNfNGNmBaHpc1H3NPW0OCM5xfj6po1zM7dDERl2/sTctcWE+p9S43v
UNkQUgnVQ8X+iUx4XjbOJOSvd8SLo/BeHBrWzjDP97OLj8Xf/vUqKkVoNZaDEj56KgPYHR9zlwX+
sbCWtSwpTTxSprbK64rmJ3ls9UoaT6JnMppIYO86gi0Cel2vM8i92U9FOPODV/qL78imlXtHp9Jk
+78e19Xts+BNOzB1Uiolloa/HrphKhpS6Ki2cIeNRHRdF9Xk8XaENXOwcow/Iz83QeqT5slDb/Lg
zR3iLjy1/kRtki+Rt5VBOXIsmTyxEcXiv1uACq4DFFx3oTNRAhI153+frYl02TbrfpZVbR9dz2Xz
zrOBM4AbnDSqGDABHMNSIpDNMW/ar1xTfq+tG+Z7GHPVbVS7wMX8yhbFHhy7XjgAKY/QLzuYdm2Z
IewzjuboVLm7ci2X95mMjNsOAfcL+HuK2TbPOxrKF5ffIgQxRlZL2reutLvVbUYXje7Wq53J5NQH
U3dDj5kueZMzrPUmJfV2IRTkmDtIeklMj4qXeg6ecMQPDndKiHzr20aph9hl4JsmfIdww1kC6D1c
fELNdKsFxIHA4kJ3dUK5k7li3ZLEJgDRBH2fMuBaHqtusIrUXUxwHzpNd+3EkntAsfCs56TnMDOS
aXQRncZDTOKDVFOQ5lhKHxdZYMDBoL3cwXPor8lTI2mTCE6WY/UCCL68Xdzlyy6n4Rs+0S7YrUEG
1DJknbVOpumyb6ScP3FYy0+q18M1v32dmljrd0gb9Qb7RHZCvl5taaV3B8lxZWOUpI6NRNlerT4v
tDAFRhELH+q2k4mE9pHEvLkADfppt5LzympWF18MnZsnVmyiTmSWhLS55UiHNMkr/iCC+jQlPaFv
U98P+yAfG9q5frgyGGJPcLGONOX1mvgU+fj79A/OJpdED5phVpr0Jvtkhu0dnaZ1P3SDd2PjW1GP
FcoKbaYX9vLUT314sLH5MABHh1ul0aJUvE380sVWEYa3oFirkz028YGVRF9j24227ejnV4i6+2Pd
RuuHWZBow/QlNrAvMOtzfi2772yNGLyqnsZs2ZUKOrVk9kryTc1EusUeTq5vQAe8KZERGM0dwyVV
mZ9MRklEKMwXh9bhJmfmkSpKkZfFT7L32K6iDwIGJ2JrR/ldtVMLkWKBQzbYpHhucsyGqeC54Ech
XDgDqyiTs13jlff9JUvRqc0iHZJJ/lpsuP1xOfb3rPD0IGLevVv0weqH46joSRdG00t2wHt0GaAk
3fqrTIcaVRfpGfEDk+PosxmW/qG0QvHIgtnsyGdcv1XOFJxVjFWni2V2E9fMS0d7db7pNa/27jiq
B8RqCUhFlWwwU2CjDWVu3mnBt6wfUTKMYKaL9XltJHBayWho2KlxkOZYISpO3jsqMvI0aovUyrJi
CL1xGFgNG7s0yw0o2/C9qlZedqAOyWb1gnbaWSQ8MJrJdc3waSLPrJzk+BpfMnk2LAcxjkGxcjx0
yc2BWKncfVtguNm6ymczLrE9YJQJwcbs6fPMRIQIq/pWhQrRi6qYKPpBa6JUgkE9jGrEA8QJIKAV
3nfKfiBMeTwyNwh+NWXeXSHoZwqM2HsOcY2GpMkVTkTaFjYP0ewSijH/gsZwVPxCstcy4l7XjV1u
6qhjmcvLgCF4z4fe4tcpg5RokNA/ZiBUQKoQpgqsouUx7nxerhQIv0zSjmHALzfShU1XJBdZyuwu
MdsAFk5qklntpznLSfCUWPrY7iRrt2NFiWF85eL+xLGir2XQaQGbexh1OvYukVqMaJ0xhZoW5buY
fXMkPsSpnY9OEP6qPTgG9xe8P7hw35cHpvuhxR5gc5RvJ9MXuwEnj76nRzGLayebUUbSTXLVVR5o
UtNdlvPqmiP3+CYWmhPsyLG58vG4GRLCPFo1Vi3YuciqkD8ZrAV4GDpG5ge61brb04Jk+6gheh69
cmryQ2mUzXw9ieTWrBCeLslGIZlCaIkzkoXL0Hmoe59JAk5Ccx+QqtljanWIpPOq5AwCIol3LgXe
mOp2so8Lo5GExUSEJAAi+tgKzD1HTKrlo6sJxUiJgg++KI5uw6Z0eq6hSzwNsTHERzCrasntkDQQ
eCSF1ewtEofOU9V552aMpX+wdaarbU3EpU9KEtyKHaddczn0TqgZCuqM90gifAHyM/W3FXsoiY90
I/ysaMrU1nZSbDxpU3QQYzLjlLQoxTaoaxYPf9HCy15z7tlBIqFYXykDPoc2V+hOVrbllUBmRiQ6
/JU7EVFtFi1NGFWz2DEfsW6rupEfiZMnw6YswJAgddIMVhNfXuxoiphpVCKtvjRh5YKndBVY9YoR
M8CRzE9NaIcR3qUvMrXVvrHXnowM4hbhPayBhd6jjEFzYApzrjj4qHArPS1eE1OOWCqTNn6bGroD
IvAXqMGFiF97YBXgNEbWnq0KE3kqTeFduTKGKkBACa/vECIi2RRIqV9jic8KcALXf/FUUG0jXUbX
oQmSYZfb2n/xVNW9+7U0B05S5YcvPIp5h4zFn65y+oe4p4nAb1xkPgGEoXdqXY84OJtET+CMWtvk
t+c1rIY/DwEFCgL3eqmqV9AWcbYbsBcyTl5hbB1VPEmPB8gvLI4qGciMycm+8KeKM8k884n9Pz7h
KFDXydiCtO4tAr/SBvyZl2qaHxgaif4m4tv11m+FM9DLchbt75xQr08Rw/5xR46ed66DSvx0vT+D
40mTuyfGM5ao1nxnS2zjuAucwaOT7pvxOLj58ET5bbAeWtEmXiZxRL3AgbDo0NVz4aubxI2701hc
VFZRVJwKWfwMQiU3pKXMJ166yUGjnptNNdgNN1lZ4ZFBNUGwsSwefBGUv4As+F/aBNYj+SjDRzIX
yVO+ZHTp2V9TWsuNtQ1IhiMneGgjoC/l9CuDI0D4FUeWN6UBb2LVp9+XtoKEqkM/LNG7MzCdTcPR
JmLscv6KsYzy/7u4X+6MmxSk03dqH1dR6wNl6IZNPRvyybzWM0fj+u0VEpT5wGY5bRbOlDFdWEWu
DzKfTWjP96iFxkOZDN9EFOUvQMSA8w7+ZVbpuce1mRnlr4DLiP5+C+Qk4d32U3F2unH1dhQnAwZu
t713YXjSRsUgjw3Rn/UJpdu4LxbHvMz0BQ9RTgHf2x4CwcDcjcrVCAlHL7le6+hnNzPP3FRZAdJl
TdbmHLeiPKJP4h2BaoIck65+fEVyuXti9/kFDyX/iTzAHJfC8XYxi2qLDMwKr+0yGuhmRqHotgp4
h7NVtSoeWSXrmybWGM+xvrJESJ5O9voEYBeujQSpDrSRTiT5Vo95mXoSHEnCdHLbcPDb9qUZ7hsh
4CugHruZ1vpXoPgqsygoA0Bpzz4h4keThbRIdePvgE83v2i6ezsRjf1dUo/hSoXXDcG+HBoTHIqq
Vbd+N44PbZZVh0g61tUFmF3vxiSjsiTiMtpwCrHx46te5ps6WfHwWw31NTkAxRYaS3lFD908uCMk
AczsV5QX6sj4abiudYRMyov9O7cZ61fTFKbfzfFFexWw0X/DNLocSBPDZuqAymBWkwi6hLXgWeL5
PKECFx68lCn57reie2xpjXLzPbgITI1rdXamGk0LagU72SmS0r7qoefg4lDVsE4mVbEZpKgOkxUu
36PJr+9GKaW+Cgg2uh+ZVrFkuSvLPfPm4ac9FwMFM0wlilnlfRsIU9748CBozkfR/D2r2tjZlFQd
vL0XZSquWA4oPMYrNfng5/ZmmoV+8uPGOlGMj+h4bKLSPNSLEzsioGLptYW/wy5v9n3mvvt975yR
hIkt4ddqH/RTGe5ny/qwZzs6uAbHKfP3+VyQE32aOX9AOrCIqSLKYzPBR4C6UznZCZgFZwMHbhKp
XJ7zMqtIwEGywqDahYrPPIeO803GLVGgaiYAzIGkfp/PXf8RkJ5Yczofu+dlzp6HkUA9qGXRcJoG
ixcH0YEun4fWNMEmSrSttjosp3vhGyu7WwLiyNDQJK8oWIZdHNrTYRnzat3P+QQyiHJgSfu5rB+p
B9e9M3kuYzgnGL5XQTt86iof6Jj15sc8KYaJ2lt3i7DqAyGQ/oHK04o3cULi7Wx6uRsbY92yAfa4
nq3qvghyeO+Z6TiCoYqFW9g0ZJosIGunup5ORFKVD40xe2LK4pUApaX+DvdALlu23uTkFM258uIF
I0xWHB2/YaHQa3GMUE+8Mc5ANduGOv41TDZZwEHEoS1V0aKpAUJrUIfZDteHaDX6rYeYcey0O6r7
ZagWLNYK5RDnrTIGpRUTs3kPk++k+W0P2tK86HFY6V/+FE7IhcghtK8Qi47TDpi99YH+rX+LG3Ur
S7fZdTQ/t7MXiTeRt/bjMKAnCtbKpYFmi/ekGuXRYiLLM2k9keQ2b0paZcuRmjkh/8GzqLY5J3cb
awqba6NXFG3oNg7ekIUfViOctMrhgZXcJci8YZmqMDPzpliD9kSvR6XT6C7Ikn3rcSzZiah5Al4F
79GJmBjS9Msv2VbDfrAsnyRMtVx3IrKw3a+qvQyivAjbcOyA7I4CLW7tIXHeMxAkxwnHY3bRb3Vn
Al9nenOy/YgKjxquXr6cZp72AH3EKwY1TWGViVQlQXk1J8VwU+VreOtG9ctqUf23pv0ZdbH9HIxk
MaPwGolbhFPpT/P4qhA/imsrbtXr6IMT6NtYvcetnQmOBlXn3pfUEfNHGwA12TL/tEHLZbrUKeeh
kHbXJHIiaSVhavAEmNH192JtaKZGNTsPfMZ+fI4apLZ4fDi+bMBtyXeoenZ/KDwcspvey6lSE9Wh
8BW1Zb8svc9UzhTw2pjI+GertfkHHOyB4vhT88yOO0DRYShFK2vq8mDT1TntAcNhpEkZZfTyrBTo
rbQjrhkVZYwoaRfMziyvqUySMu3VwDKDmIRDF/c0pvnEbM38ZV35XxMq/qeOOQzVi7sU7xxM1b+L
VXpGahNE4F9xGMFGI5szOC6rX+A/6nIQeZ3OutTNhuU2qiz59k+Thf/BsvB339OlW082H4juAAo8
+TB0//8mlIlDw3i3Wz/RiLY3IvH0AQZJma40XVPh9PrYebV+JErObxhsW/a/cUz8lh3Fzyc8Ceo7
Rw9sySgtf5sWTDHCrOKCnyTLnty4FhrCesQbFRK9IxtIdXlFxxJZw0WLayzGsHNoVk2rYLmcsXWG
8KGcG/7EzS4lsV9zRNjpRsTDTgRMH7Ydi5hMOxulGxPMqYgf//UV/L9/BSw2EO1dn+Sb2CcP6u+X
sIiCwpoZStLJAwqwa+w2ogeKBHD5QXJgYJ4lDGKbzSvhKZotm1i9svTH/RDRoEUQqWkxcWzB5Qcd
jmyjTFtLfUY0mkGdKtyGFKtq7Of7bgXUC+Cx9Kzrf/Mr/F2SxV2gdPIj3D0x/nAsjb/dBauAMrU4
PgRxQHDhoRgKWvlWCx1rawwNxp2qHKem2qu4R0ULjQpkpXO59NY8vfqM0JvDSmK2ScEacRes3grr
+//8Q8YYkwIKN14TPuffrzOxhTqIMrIqQzmU5pARndCdG5Pzuag9HlQxiV9JpRg3ldXKRf7zqcBV
y3Pi9rkbXoIgiRGeI9JY6YBeYHX/+hN6f3cZXaABLtcu4HVyYTC49m8mQlkGK4R5gupdv+YZ8Kql
jj8IK5VmZy284Z9Nz1VLJwv+203uuuiuWTeL8jZfwq44I2XLA5BqMmOghTun3jMLG/N0CkafeNWh
YPUsL2MhWgIF7h+1uK8BwusBYCI2C9ph2Fv2yFMNk9mGMwdFdR8frLhrOr5hY31xdCofYSvQdBU9
wxNk4rH1KYEeTw/TWITPcCkD/DFKye7fPWOX1+BveisiqIjWijGWuii54t/0VgwuyCPtwQwitE3M
41+L6uiO5XxwJD3IW/aFYNyHgnlMGnXDEp7yeVzr26RFzUtGFp5Xuh9zRXlY9y3v0jh7vEZZPxMv
34geN/MG0WkY3/zr2+r+3fF7ua0+XKwYJio2bxRrv73gK7OVJmIuBdm+mIHWiJjTmVaClExB2Qf2
Nuh8D5ETuam7QQh3Oa+ArqorpDn8b59z538xdx7LjWPdln6XHhcq4A5MRPcd0IGkRBlKlFKaIGTh
vcfT9wdV/VVKdip1L0c9rKxMEgRw3N5rfeuSBkYVODateWqxitDzNTNjFJ7JxmDpqwRyg4Q2X1er
RRE1dJ9IXOOfqr2VoR02U9nuFlbZhNZTbiTRuKFwFP6gRyEPt7//sT+vB9A1DSJJMKdOr7HMtHT0
lPxOGQCeutCALFhDHAJIDgx6/AnwsyDXgRn2ZCJX57Veq8tBsr/F7qs/z0VcweSlFwwgzUYcaH/0
lz9JN0e/F0MaVpTE/aDKVoan6OyDsbLQ8/noSnGbTR0zge7/wFRS9zOU19PMqnjqi/BFns7jXAT6
QqW+7OLKp9y6wuDRPKYh6zgHaNfdSIBLiyXZc7ojmgh4bsF5HZaUGCUCajHMEgeqU2t1fn93P8KE
/h0EJhFcMFosCx6NgU3W0NA3ftalCt+A5mDUrxyuih3FIvBpKrYvOHtWZe84COMdDBRT27pm5D/l
ckpF1DRLMOqyRd72srOhcIFfMuzLgeIuXv4wvFHBxA20xRRxYxNZdmY0KcNGdgXpcjSgUNHIcqfs
gh6yEVVtKv8WVoUIMFqKpZwo12qZ2Hm5113Oc/Pf/+JjJe70i5EqGKQK8OvxeR3NibC1TNCf8Wut
Ta1BMIuMcTOrpvIfqoR0blE9a1djLMJrFQSyvBIZpWOOFZzM6kLz++XvL+hInzA9AgsBkALBxgQ+
oZlHO55E1wP2QcM0V7CcbwADSTdhaKfmzGsUFw67ZgyHtmjJJxd17AbLTqBgOrdx7AQUzOqqgSlU
UF1SPGG/pziNIBAmsnFhapGmrJo8St7LQNBtFXmR7Jo2LQgE6ayeI+LUo2WiyR/UvBK3oqHlMBtk
mQLkx59KrcjpN8itZOLVBD+/8HBwxCuMHLwiWQ2KVm4rTqACuag2E3nCfndIlCqfd3TiwcCPWhA4
SdZXvNFTSu8s5lyBg0zuIEwkzCL1DzvN+LD4o4mqJrrmrVOzIVfH0JUVCbcAh2HEN4inLA7ldGrd
rF9qWACyBehVW9+kA7C7WSOp0TlYMuVQ2QNFbQGQnBpaWJrxrE3sXSznhjJPQSgjTqwTduAijmGg
59xdCR18Q8fs48H+j+RC/w0D+JdK7emLXijwlgHn0eq//vffXzz5rn/6j+WHB/u6eSuH/VvVxPV/
8mCnv/nf/Z9/O7lvyW//P//rJWsA/vFpXpD9pPtRJnv91zqhzctb/JS+flYKffyLv5RCxOf9CY1E
kDNFjoZqGLzofyuFVP1PVmETczgbPvb9064/zcop79Yw/py4Tugk8CjhYNT+VQoZ2p8s3LL1kbwI
VQVJ939++t8HDe7al4eev/RIn3cEMCgNTcFUDo8DWZIhjnadsS5GPxG0PU38HZd+60dseMzuXKFD
A4AhR+M4As7cmRSDN4PeZ7e666YvZW4WNdFcHQfXBqFvpWVJzOij+HcpVDceLqFEkfhOeb6OwyVr
QdtOhwQZYTIq0sJmeybV9LtrcPhT+HSn00bvErd5iiIiHl+UgiiDy45uZLpT41YddppEfX2uqiDZ
+IjQIDEpwFILrbqUNnithsTx4SWPa4y8KX29Ui+TfJ0ROh88kjTayRcmds/ogDKyHxZlr3e3VPRy
BDC+2q10pQnAIkDQw6wwmvw9Py5EQkeSIvfK64ySzkVdBFi16qrwmi0GzqTeCFc3d8C/84MclRMk
OZf07Nxv2uIiZOLMdzUn/+gslIvSg8wp/HIj1RZdmiY0+q1iJ8iZ+jxiOh5s9xZqRb4Ny9K6LFXo
GiaZAOc+SFCQsLYU7uXatOKVpNh54KiuFa/Zk/k7f7AE+lysPDMj8rODlFvFO20I/4LeT9bMLLTZ
Dh2aYOOxN8ygTbfqWnIl01oYSaK8SEFbvfp9VT1HiZLtZX2o3ispHG4j6hg38WijIse+RQCjZ6Br
xUKzGYbauqeZPJ5Jruo96DU0fy8vXKIJdLiL7ojOxvFY5B+K0iy3rcqOzRzj7jqws8ZY1GovHzJ8
jheh34rrwGik/VD5+R1vlvSIml83ZxKlk7POiGR+adVcsn/XVq7VJ7R3pHrryl18BXeK0pNip90e
wEZ+Zadl8RRTwnnU+Ox1W2jo671efRCGPN6LuCovhZBp+Cl5daP1VrFvda17KnJalzOFRs9d36jS
nvNjsQqD2nsqYk3bZQR+bIuslWHixRXQk978IVfUwzmPj09JmpRnJr2tTdIWj9o4Hmiik5ORRYZ/
hwLI2IpYM1YukqzrKOJVmmHARxXTSJm0KyDDbjD/lo8MTn1tJlHy5NYtt0lW+wM5K9pZWkj+tlYB
jg5Jb+7b1B1IYBlzTF+SlPIxZnGFZmdcl3Ze02fH7n8j6Vo7h2ztPqRQhliiwGtfuD2uzDkKvQDI
dNdiVue2xt4qBHAZwkvFPPrWSyJ+LPABwPvLrGtfrzA7m1Zx2fid8aC31H6cEG6QgXcwQqOn1mm/
adhskXCj+/gT0sB+UAHgOb2X1deYD9ubrIOAgKsB5giyXrE0BkEZyS2shtx3hGcICIZUTEJezX50
acKs6UXKPq2mjNUy1qzihgdXQzFDHHZOuDMi9krG7UdX00f7wGlAujIxj/2omkAOlyH0x43uq7nj
1cRwtH0gpE0Ik+IuLyWCVKtwbHcF+NJbRoj0glyB3mURqJU5E2GqJNuhCJsQO6HX0pxAERAtrCCx
zoI4qA69HbpOkYKEhDWlPytS1W/t0GvPamQlniNMNoGI9Ef2Em1n+Acj76G70Obz9zjUGYvq2ElP
QRnjLiwlIUI86zEYAs7Z64LMlHNLzpWVRpHuqjYk9a60ZLQXGAOxieW4JUJc4fvCK7tDw2cSEYrC
+klSAVyBPBD4iDts72eBTG4TkvrAoEmrE7fadDe5AsYg71wBEDcerwglSOZpjFBgJrO/cgovR9oO
Xe2CHIhyA+AJA4ZuBa+VhDYet6t9U7V128yS2u02g2mN9BDDfDhPPKn9UUzxJIMdkoPAnDmpM+oQ
G3c07FX8h4e6xQAMxoxtVeSnOg7ywDuDB1ldY2hxjRl6G6JLZL07Q8nQbnizeYvwyNP4q9KtaYaQ
U8FD/ui7MF9oSd08ckQ3DaQ8qrwUyFU2iMXCG+JEyis5FM1Co4J84WO792ZGSNS62whMZ74gv4G6
RRRf+YEH5UKPyD/JsCG8scPvruK27HclZpZdLxN+MAs1RiL7ed2xBWozOqvqS9g23lbBiHxhj163
ImYp2o4a8G+/aLGGalbQvQvhKxeuP1rOtISi89JTclBMJcf+3fqFf2t7LfChoPJ1H329KT1GlMJf
UdG3754Y1LVm9fGrzE6XlpI+Qo/tiX9wWELkNR7F0smNrCb6wjCoTYY1WGbEDd2ssZTispOEfhMW
xcieOCedqJwonXI3PGhc+DvHFn8bh2n4RnN5gJynAjPxKYGrnKoTo17JZY37uJGqYEc0YvcoMFJe
6NSYtrEkaU/gVHxpVWSBex5w8juQRyzdGGXrXtVdqm3wZ3D6l/IkurddYAoA5+k5VHZd3NlZqARw
xfvmKRZeQBSH+4Ds8EpuyCyfUZf0HVIbzNdS91MEjmYmnwWs+elCkuEkzPwwVhI8OwVtLMVX7/IE
GS2dAVlyaCBTnem9oTgI2oO3wSB5D4EE+B4sg4lvoMcrfB/A+yAnoBhYAloN3p1lEeQyaz0zuikw
bdyShGa8lKrwt6qam2+sX/GeCFUrniWx0RPlg7B2WbouuWt55t0L5Dq3SYkIa846ysZaGWB0z0wo
u+gLYJbQwoHwd0VNSF83CPmY5ixXlWcmOT3ekp03SRlSbe4QoiW7Gq66j8LYLW5rUYZTCISwESA0
pbFp01rdC5RKz3XS2vcmSQTnppFrCzlFTzC3c1l3KMfomyKzxJueK1E1E5B1VrkdFNsuYRNEPkJR
PPlmhyZZJ1g1t1Ertoi/ZrnitpxD3WznUre6rgW6B+ARGprEMpbPJSPKX4VE15diVD0PJJRoOmn3
a8voeuSSQXadmLq0tKwM0CwJEJPUsY6XAGn4wVh7zIs0bHFnlVl3I1tl/ZJEosa65r1W6GMcOi0y
iGkz2gbxyEzq+v62oAxD3wEzL7kfQDmVWauP6lJ1Nc0Bl4NQcUDpNufFgdsT+Jl1DuSFM3moYHnq
NXnrp2r3Eqd5/GYEMBRnlFiyHzzO8tAF3MyZYdbuQk1DIVaEmRAsbtA6WmKp9zBCgdS6kGTRTvao
ptxVRCudyfbYrbvSzTA2deaGShii+ayoz+WOREDKgnTuskS5E1WKPoTGO9kV7DmvtdgMx3VIswK2
hctkBxtgHyGEwIKMCOOpgTq3g18AyQN9WntZUh6BFp+PDsErrr8paEUwY8ZDdtBp9l/3khYu2Y1a
Wy1QtNu6GTtrVo+D/8JxmpUtyqxkXEYe4dq8ZmE+EV6MmyROME13nd3LS8SSecAV2iheyTYpzusO
fMgS71z8nDJ9X1ukY9yq1ODOdFRwG3ugoYRLD4hGOsV+FPoUv+DK2WOMWOpVs4mikNvQI//I1/RD
2pj6WSPhgJkVskROVR5pmP8MuumBqUQbqsTihw2OYCn5WfWSiK68Ru0sQ5FVqoDSGoARSt3wzLOy
NS49b6geKReru7yd8hQwpoY34FqU6w4B1QpfuHpfen3/HrZx780Vav53BFPFD54ZClzhVRq895lG
VBKyrOJOUzOMAkE0NLdIX+urUHGHTUH6z8RGNZa0rZqbqE8L4tfYFjN36dq2AIV8TxWo2UQYx8Z5
ZWQjB3x2Bdd1OBaXcY5nLx/0+kGXhLxHvuMRKkd6D5Hy0taNrIHme5hmcztsxH2stPItmmWigKD1
32i6GBx+Oe9hCBUJT9xw7ne2fi7llffUFo195pcjioG2a6+l3DPOkiywVCi4VcNqAD0cdZeUzE04
LffUDMt0bmijeIbCmjzKtPE3dViXW0mAuifeF1ntzOvDbi/AajhKVNiXWqjTWlTjbNPH/C6pEd1V
YXvJlaXCNl+irO/W0sjNm0u6gY1ytEV6bVL+vshSGu3FiNGBN5BWmRUE5rVUlfJeyFLBubHGGQBH
zGjO8YjrC+R25WWO6PQ6NYphqeZN89pWQj9HdV6wW4yT265o9NvBYylf9rYxSgsJFVOwIIZB3oSV
2q4yyc4P6NSjyzLUxLPS2NgTElqy1nKUcuSxjcJWr0g9WuzVSB4XUs9LtIbxudyPklMEfbZDZjHk
sxI1PHFzLhFV1OWlQ4Gl66nXKpYsqN0oQnqrZ853g6DZh5I7kmpAJt8sp0sPVlvUvkVyks18FFd5
NJ+U2HdjSKJhjSPtJcnlIFkpSpdfKHamv6daaN2Cie9Y/6LWupBaDlBWGKUqFuVRu0Hn1F+kaR8/
+wZEn7kcZME+ZxQziwQa6JFC1HdqrRlXbCnNTSrJdTLnANK9sBiHOwWAzFXGBtKes8SpDgQXUFJu
Qtal3/EKBYOpPsNySZqFojFPUViywWZqNnyDMc7U5zjsxR4AApuYuACSDzEmjS67ZIRBxlb2ojQZ
KQ9JU8f3E5eSB1h267RK+7NxwNk4CzORnA9sA7egUu4SDKg1Sr66eIPXrTM59yTZBTodPwCIzbYr
enrleaeuqs52HcA/wzWo73pL77eqZ0oUNz/SOAenA9KqOytN0EhnSs+LOmuHkcxV30RedZbg/WyW
wkwRQMjpOsvzaq/g+nzmfGTX84qSxUXUFWF1iFksIVwkqA4ECPCZ6Q/a1sjEeGkHnnkI0qG9A80U
7cgFG6xlaSf6HRmYBByZEUlrhRh7/9wjAzHkfbBwj8uoMA+e1+o3gWSi1K6SSH2qMy/S53CKvHge
6mq/A8gfXnHizbaS545nBq8lmTRArV5lug+g4OpJDTy6d72auOe9zdLfyV7qxKlaXvrmaK9rWZUf
VQqQz+RhEg+Fvz97t7RccHqJjcuhUeQNsZjiEiRbez1EQkcfE1KkKTI1O/cyT9t22FSeTHhha6rC
/pVvN2IbYRh77foxvC84z61MF23oLEWrcqGXhbRSdFd5MJum2uRSHd2lg9dvjNaV9+hb2TYlcdvN
o77rnxtd6pwoCcrLsCL/M4+T7sWFqrT1iUEj6IGe4HtU9CTGhU27jc1Oc4JMxfqT6/0eM0d3GyAz
ufDBvz+1npXuxtgn2sHOx/y8ozhxVRQ101ihsYWT+7R6DkyyU7JGwLrzVLahel7b55ibxgtVauwf
OvkS0RzQGAKoMdDrJ0/4/Q40AgLUrpObzYB804cvkmpXzKM6/H+6HweCI8p1RRtonWGeWWNcGB5p
TkLpjfr6oVVHjAx62T6gdgSly2txUXuK/wy5I71SzI6RGlr9gyHF5RlcEnbs5JHY9EtgJ81Gt89v
+yEnQgmN6IvP2uWUCMEOKWdDeUbJDCaJQk3sRiY/g9j3ysoeC99QHyLTKJdp12FqZqMzK7G403vM
YsFxzczNF19GdVT7Q3eNasR/hSpAxYTDZn9dRSVZbPh60lmf9dajVgzeReFq7QHnRLJWGuhdS5fJ
atdxbH9pdGEyRCKd2Jy+SHhPR11ySEZsl97A7JdFUvvU8nyu8ehWW6mJ4x9mNSKBbBGEwjNCoHfO
6SOsUGGN1i4izMFmX6Vbl0wEUJ+5lZhSGqtcj8LgeYKbKEhcHXLmW0k8eZwlohm5AtzXvCHICMuH
Mh9JDbkaFb2W55xq/H6BJS8r5nhZ3HfgM6DBOKnrC9bcyN6TWiKzwFINeDCxvRi4Gn3jEfpeTISS
r2ERLA13LFeWCIsUL5rMykv84MVYlga+Xr94VdiDH6jmIY4l5ymgb6hbTqdWyssQhebb6IfBeVNy
DlaymtfQU65SQ+puu4yIsLmm97d0mGvUe6V/xnthLyMcG5cxKfZrgeR1GZAp2c5o9hENI+msZrWR
27f8/3GX6bFH8UIhlZPu8gWxbKTKYBEVl9gwxU5qmErmue77V32vR9cIFtqNUpbBAa+JS8qahoJp
MOly0MWSz7J2aPaYFfp7OxsLjtl99l6NZXY/UDq942XljlRxL71wKFauRJ61C7hf2W5sTXZjg9Vd
ocYeXmp6n2c5Z/Z7jlrmWtGK6soUlbIkLtS4GYwu7ua4jYH4eEOrO9S0IKZR83A9IOwVc+hYNhRI
MrtXZ2wlgx9WXvkb3G0JqjOPAI+qruVdKUewcUJy19CF5hIS9pSoDhIMPSzzNWVYR9EQCrGUcJ7r
eU53/M3othpID5WNPmFhHMzm2e9064BfErFg3o79s1RlKfvcxD+QZaJsvTwyiF+trDMzaasXm+aQ
sZCRTTgkmaSHCmAiL6nNWwbYsGSfhLBcXfmqEp0brq7ij2iCH3LdRkxPBskdQOBvm0xxXxJVHVgc
ZDllOpTkjdI11rMbtqay6HR5fKOLzUPXKF099XDRKfTEobJvs2IM5hr9JG9Vw9DY0SaLH/hN1l4z
bf8qLYL2plI0puQQpFdCuJOuKGtbrS2sAqGOucCqyURa6GoU3ubwCol3q8x+28morOcFqisKjAN7
ReISBUk+SdVhkDDAXP6gx6Zl2xxZsjGFGCVXhRsqTIOmCN12LzccH81Z7ZU8wDTps/M2jqpzO/Fj
FndPXiFE0Q5D1RZvcZlmG43Auy14gu6txgV9kyeyd5AsNbv4aFX9wXKTGWGj5EuJm79NWsvIV6oX
qocYIlA6+wNHWpIRC5guxzZx92yM6gP+jG72B/5BL6BcXS419P3zsWUOn6WIUC9N6lAUUhAqt0GP
trVKlR/DWLbnY8u1mUk/sn6UVfiek7WVzf+QrASRK468pUVDYMWtxgfjytWa3aI/+8PPAkZrpTbL
YRyrtyiGbokAC2BRYdcbFDfh+g+EvEVTDJFHyqaVJrOqYUCr0hjfFLThl3yZufjUPfq7RfMZXzu5
0I8bMqaiG0iB6NqiyTrq1SJknJT+UbOE7CytEql13zK4KuddorlXtDcxtrDCbhjd7WUIjcbBKGNf
Q6T1NxLBZddwfZOD6RfitR9j9bxGWIJK3U//AgN82Tr6SKH/t4suOFJCACb71UBzZZhEI/zcRS90
SSbFXfdZKCwbQ0Gj7FSfNUKLRbqjnD2dF9X4JisM+0zq4pxYXEVnVRxYTtYyYqerFCYe01khA2Is
tHeLmsCK1vp4lipG+ugNuvRMh35aqdNm+ObyPzR1P18+eGUiZlRdpYmGif/o8huy3PDaSouawszN
SBDDAwxDZddWQbn3/J7wxSHKqysbq+iNN2rDyo1M6tSZ1KoYvjwtZNPc5jd00akska/d7CMxKif0
U79sln7ulf7XJQnqN3X59lbvnvKPvuk/fdS/Oqf//Of/J23VSWH5dVt19xQ/gYZ9+qmvOv2Tv/qq
8BNgYSuabmI4AsSgI2D5q69q238aaBZM2TSN6b20EHr+3VY1/4TWIBRZVi2aCQrv7z8ABkBZQqiK
bZNUoQDZNoX6P+mrHulnJJBW8O+gZB1JS3DzwUeOXI0mXxashxSiILQbKdmjs+7Oahtx4QwPp3Rv
9C22HHabrPd5EW1Gz6LCM0qEk5t1eS6FmrWBikSHINFwck3BjerOzRW0R83UNMIiHy5xbqZzRJkI
06b2X7DpTDZLn277L+ajCTf+aT7696fQg/6skkFUBJsTZs4mJ2ZMkGNk5W+VScEQppak90uhqloA
IciQmkWkVeLcK/NiSkVW/Igk2CZ/Y3617oA5EIXYIJm3cKkjzpqlECZ2biLUh04il8LuB+uRZx07
fqAB3dbomTxZuCqrRd9i5x+62lphupDumYL189GPzG9CHn6WW/37C49m2q4jDnjEC7mJfDs2Z7o1
1i94ehKZfFyVuUfL4nsxjtBGCdlFV5+4udl9I1f8Wa34z3d/6Fk/Cax6kdZFZwHOIn9MYt8lKw+F
Xbk/Wkq10jff8bN07t/vmJ7sp+9wpbwXRtWNvFwaeXPakD4HpSTfmIPwEamjKPtGZ3S0Jvz7TdOa
9umb0HRpQUgzFcRQIr+bGqf90i3lA+msVjUfWnNY52GjJQvsFNJ13NsmdKfeJfGv9OSDBf/goLRs
oOhLtmuriCBwWLVuh/Myxx09k+RqWMLaUl4V0hPP3T6Osm/uEfPFr97yj2Xi05Vnsu/rXtDW9BGE
k9rjlqXim6Xmq48+kso2ZUfK2zDWzkCio+enayX6Librq4+e/vzTVUcw3PSua2rHVYtLhe4i8Wkn
3pCjZR3lrBbSeueqic1LhmKhZUzS/0zkv5hRvrpo9eeLNvXBQ93KJ0cxKNSRIn9afqMr++qjj+cq
I9bBy2a1o0ryEmXwPJabxWlXfTRJRGqvjqbV1Q7Y31U0UIGHVH/SRx9vQZAOBImtwcCxC+3aV/E4
uvppN0Q+GvpVbtVjim3HySz7OYvDhWcU3yhyv5i55OOx3neWHmrTay0NNrmZo0kyoxpXt+T+ee+n
3ZlpRvv0fiPDkBXCwmuSb1pSEYRe2E+a3SWnPVP5aGTGYasY4CFqts42gI2eGkGHAePExzq9pJ8u
PrUtXLKImJwc3e5ooQkq/5bZfbn5/uI9PzZqVLGeVG2e107Vywui0vEi6cXNaff8aHhWRlcqMY0R
x1SrmyQXgBHb1WkffTQ8rTTDup8G5Ib3xIZz4K9IGvn9R09v3b/b+X9WnuPT0oh4SQPew6QSdcM9
KWDKGpy4fRe3LQwhT4R7DzvWNzL6X99+0z46M5ThkEX4mWoHT/N8VPCTw+H5/e/46qOPBqzeKJ1H
X5RbRLpD2umO4geL0z76aMC2DFA151w8GWMx6qEqz0/85KNhmuSUSAKKkw6YtDvg7D8MQ/0mM2b6
iP/3uYKB/3kQDb7umladVw5oa7GiVRbh/XLTTUBXe27iwVqfdnOm5/FpsIYqAl8rc5mDUeLMDVck
s8aU/me05f+8nSQW//zpPoXeRLd5qiqyD8N961Lp6rTrPhqtru1BZSObzClUAixct79PqP6dtAcw
7aPxSvpDnBQ1NyVWASmEuRPr5klTgWkfLac4sgBl50XllEImfjvX7UXQ0ns86a5YRwNUaXxtwGVV
OcZoQcTsnVj6zl/0xQCdjpWfXxQaybyElIimJkA9B+e1LTM4Radd99EQpVFHlz+rGUjwVSyjWQxe
c9IuFLvDz9ddeb7XtW1TOUJJ7mxEa5Ox6bSrPhqjRSXUdOz7ylFFNosmWr/anTazHPuUiibDj5ny
ICNJWubqgzV8FxP11XM8GpL0UFLfr5izLBRLCK2X1bD/5nZMr8Iv5izraExKiaX19MUrp9VMbZFZ
Lhsj9rmIL/z4mmAK+7yi3WATIl4gRIvQIF6iygvXZu1RF6sGSo6zFEPDj8bqrQcfIQwRBIa2iGzF
vCIkwPWxAeXmk4/sah9EtrHG8hge5CqrgThUgKginBOK3W5GjV6ZJzSxgh0QO6iR/XXuEzwPeUJJ
XktVT1ZVhMm7U81h0Usj4ipNgIPXII5tlCps3oJYWOnkiKEjEeaqedsbaUZLOpb3Eka5eob2oN6r
dRPWIFuMzvnmJn5xD4+mHvR0Q0lrunJqT8zdOF1UpXHi63o09VSJkpSay0jIbWvvwlOUaaGcdNXm
0byjoeqEIcnr6gabCG8gUs7TBsJx4K0Re26dy3wyQVn5TAR0PEz5tHt9nM2q5ASKRWYMoSRK7ZlS
oRyz3ebmtFtyNO8Q9NOPGIwqR8tAHurBNlPd09bsYw/qmIPpSNKUd6Tp+nmlW+EiUijRn3bh08Tx
aUfgjyngLJ9RbCI7Cw1shJV74mui/fzRgEosm7ofD7PR5oZEsD2ZMadd9dHc42tRH2WxWjmNZy37
3ljQpftmcZp8L7+a147zMiUCNKAlyZXT24P/5I5xA7Zp0Bf+6NLHZC7QEQFZ7YUSh9UW4Ql9L9kt
TrxnR6O2r8oQN0HIfO0r3ZmsjRY2Xi0+bXU8TnYOqzzVTeqbbLvthejPu/zEgXvsoGTN9QdSdHgg
VbzOxhRkl3bas56q4p/f0KDpYI0kvEaKHtzKKcqnIOhOvCFHw9ZN5KiJI9Z0BSNPEMjE9mWnTWXH
8Y8TPacP3axC6VtexRl2bLy037yjX6zqxtGgTaq+VMR02XBVZgUS7eLtpHFlHA1Zy1TGsRYd98Pu
8a1ADPu2BPzVNR8N2bxNMZY3fHQV7tD0z+mzfzOFTQ/rFxsR42gRVRRJ6nix643mIuTAjC0txFAl
K9/U+suctvpp52HjaGzSXhuFX/BEYWhqMKbaawto6jePdIob+dWvOI6TVqU0J3vCY2yOo7GMzH5c
Ultxqe8RQiDnqOBUONfbMi1NcDp9iY0CeMKA2eddtwvjtMXmOEs3x96eDFryMSB2Pl5gZGDf/sYv
XoFjU3sA6K/LZFYy1AVXfVJf0Zj+5gD90XL6xUsgjkayFzWlrZPF5tRdhBaTImB8kfW+OkfV7ZLx
aGjybCQGeZkbU+eoa6Nl0efSxgoq+6Yw2vJhCIx0W8AbBNdlkIsuTWmnHbei8Ehal7U4W466p55n
kujOEhPLxEljThydKwYrxAqQcOX0j4lZbPEQfvdSfXXDj+aJOAvjhmYP7xSR5IP9SKn7xIs+mihA
/Ue1IZiUwWwRNzqE/gz81zc1168uexoin/YkiofnDw0nx6HK2CFAhMfVnHiwFUeTha7LmKwM3sES
iQptl9QxKuP1tCd5NEFA3VBDfeCNYZrbtm5XzxPgDafdcf1o062DGShEn7ebssiy27pv1XlAf+mb
ca98cZrTpz//dM+LwU5Cek7NprDhI4KjhRXdSA8DFJ0VopFgq/TUidwwks+aRK0ucU1kczmz0ayp
6XBGD6VBgB1Ya6WXlbNW69RF6hrhGnSMctre6Bh6w1mwsxBRom3MSw0a8UQrYlL+5v5O24lfTCD6
0QTiEghnGPmown1AYdSWItmEUp2TfGcFC8nDKDWzFQAUv39Vvvq2o0FP+GFUDaGsOqVdNRedrRrn
dh/ou4Fgpp1vaFMbsDP7i99/2xcDapIPfH64wOUI0yAKxtEhbW3VprUXDfynxe8/fbrmX925o7nA
palotNAPNrEd504h1/LGa+Vysn91z7//iq9+wNGM4MulVKWtpTjlKJCCJtEr5pbTZhv9aEYQndHE
ks/RTfjDuxfkP9ws+qbl/tVlH00IUk7QOKGIlSPFK0t+U4fTbod2NBcInCr0/yze1TR5ZJcTXVhB
/h2D5ouLntI+Pr8s9Vj36YA4yUkZuQTQEJ+B9PabUfbVhx9v5gmTognFCQTO9xll3VkVWs5J74h2
NIDDMS3zVviIUfCQYW2gsH2Du+a0ZpT5AWL6NEHaag9EZRh5TTz1ouPgsMBJbSx+f+0fCXC/GENT
dN3nm17GNWEecqg5WmyHGzSuBRFNDTq8TFW2UawX1Nbq4CVk53dTFEbgpKUlndlpjl2y66QlVi13
y1IJRef3V/TVgzoa1Folpx5ZVZpTB8hhQLaFNPXrze8//IsZ4xhJ4yUqK4caVhu/zIB/+F7bXJvN
KN9ZehAffv8dX8ywE1Ti8x3FvI2fX7JL4MOY4AtRxPtpD7fXtaFDF20Q1JGp5c3vv+yru3U00AXJ
WZpde5ozlN4hHDvHraNvPvqL080H3ufTe5f2oqBZaagOI9zGDBviPpfDC2XEypYSvPrNG/jFL/jQ
RX36Gk0dRRlXOo4aTX+XRbKmfXbaLEiI4k9PYkylLkybtoS5lchbVIPuQtjVd0rSry78aNjD7Kqi
qCQ73pAooRJeKgD6/P6pfvGaqtOff7oniJxVewAv4cjwAW70vqqxWxraE6ku0om3ffpVn77CVXE0
FrVfOrbVZhu5L8ZlpwDd/P0P+FCn/mJaUY9GcaR3ZP6RS+dkIIZQqYM+PSQE0uJglNAj+aFa3tlu
oGHRq+BswnzHZwwOHlaBrl2VoxlPlMRx2LX/l7Pz2pEbhxLoFwkQlfUqqWIntzvY7hfBaURlUZHS
1++pwWLh6XW7Ab8OPNUVKPLyhnM0mAyRAr4AQt3fTrI274hPmj25w/qEYvxLIfGb1bgMcOGtOM7p
dUdKd5GXb95qXzPwtN40XtjuHdqtPw3uCnmYzodPmJzNvR+WnnrnQ7+1IKz/fqWdWxsMuEGThjcB
OCREBiytv+s0gez03xdvejcH+MAQH+0mwL4l0AEr9d8r77/qiv6/Cqr1ah+ZlhBJUS/bE7Vg71zS
EborHFVerX0lD9VasVmGaC6Zjsk2ZmQCRsTujazZdkOjhqu0zYwNKKUHvp120DSypC2GOKTHfF+A
d/+7Th7/dTfftlTWWmw5UPHhcvRU9LG7Q9f/3e/37w3ll0dizBFLy1FaB1sV+UfJBM+VMMr3kjhv
HAv/fvO/vDqq0WE0AN0dfGag99vQ2R/kwCnhqTS8px3Rf7L10Hz68/P3xgbyut3OIY2MMzTcThW/
yac5tBc8OmA1TVoUD3/+E2/c28SrPcpkFASfs9hORWk4V+PiO8+1pYvHwXSqU7do7v0zUg8p8Lr+
+S++9Q2+2rL8orbmMWccb+i3koHnckFMWGsI5ZeWTkTY7fZo47N69+J7Wfy/2cQufcy/7pHFNJjh
NHvbibFx1JspElzI9WZ+UssMMJdqXIrO2srOuU0FbZrBHXbTnCJJCYJD7WzOlV+OLTPvCLXapWr4
Moqfi+oYUKryud6ZoES/ZEsj6HbfxtvZ79SyN51huNa51M+Qcr07ax78JR7qqgdykGZ3Y0s7KVNB
wZ64rbxZx6xBqwQxIYarucTeaECQZZpwh+boZQR/kzDu7t4UVRq+czi9dWP/N5H4y0puDQTguMZY
XAFPX7yFZfZPb2wuAg+soi88Rdmp6YWZLPlk/XTsMr/xlm18kF1YPsOT7j5ITrOIwZ8xRpK27nIn
C+FnlFL+M04QZ/68XN7Yjv+F9f3yNouOIZPZ49buXe7V1A5vmlpk7wSSbwRH/9ZwfnlxaZJYD+il
PU0qA5mlA/sms50R2ElD5tQq3eSvPsTr3sV+nU2jAOdxWnSPgFnhqcXX8l6c8cZX9Lp90R2Ldph0
NZ0ycRF2pGjuK3qF1/+1hr/ZR/fGHvG6h3GxSgsQ1TCdWmFYcGjxtDN/2Jf3ct10XLV2u9MbvPFa
Wut7p/DlKvqbh9Z8FZZ1y2irrJkmJrj98pstJAYmq734eNosBBVbhd/hS5hlbKg6vVqbLuv+bsG9
bncE81KlLYfdqTPDF6085gqBKP15HbxCTP7fAf2aVRrWtdIIBKeTHIC3xSE2pasRQPB3p8NrldWM
IyaTGaYJyjOTgWHPvdnGbvk6jik9Cn9+E28tl1f7YUhUB6vIxGkg5Wd0eBo4ihjf+4TWGz/c5b//
8kiFacCgtPLH06JscsY2NDc/662kCwSFiH5wqiPC6v4qxduVUCpqEoTI9EyhrQEDpcblnWPmrVjI
fBVqETBKOUFSPdT1yFgp7o9jgNOZqJVWjGRljOSI8qXbmZSYr0HN4aiC97UfZGsd6K6vknrJUH0Z
vE1q5mNSDwBbKn/N3qkdvnG4v+7FtOnZa7p8aQ5Z0GdRhhMnaQxEVItVOe/80v8ecf//KfJet2CO
w9iBBcpn5OOEykE6WHiFsQ4zStAodHTODB6FyeVvxRqsesdwMBE6VMNt1wKYO1TTbD/0mgab9wYI
3ngAGPr57/Koyg40tKTYNjPP/7P3QvnMGJIooqnXS+Jk7UdJUiphvBD/glVAl7CX2kW/mObITv/8
APx+P/PCS2TyyxJthpJED0TtUz9+FsuwLwFqMcqbBP43a/QPy9i8U/H7fagDGPi/f2iY00GvjNMd
S4gaJhPv+6ormX4FqRu3sIJ3fptn7wRyv19O3usW0GzzpdcFgzha4CT2KtiWc7UZnN7TOL+znH5/
WnrhZUP55XvbIDjqxunNo4Z4Bj8DNcJoAbFwaWSgwJju/vzz/H5/glPz6s8wg9qPWws8D5GWr6e4
y97bf9966Vebk1/1UO9nXnrOMReKkw7+7k7jvW4Cxdm49ht+mYMTtP1JwfxG+rbZ76zYtxbSq3sd
jbaqnvO1OgAqB/tQepcJrLzvnVty/esxq0L0N7Xf/fjzL/DWvvG6M1Q6fWfXhaoOFG+9w1DO/o9U
L/2z5xG56KLEa24O6PyWnHYK/mV/qrRdHACFDMkskQlHZaje2zPeWNmve0k3pw8yF4zKwXBwk48b
u0SV6PS9UsobDTtYpf+73pZhrTdGcSFdmtDj5HIJu+0AqU2k66zPMf7mHbK4Jv1gcAku993Yz/8w
MYyF689f9xtzkN7rrtNqpQeBXOxygICSNOC/o2mdowF1kpeuu9C7q9Ax9aq5s5f1RI/hjqrYPiw3
+hSAc/nZP2Ra474wrkZz56vs4lwmqhhumLpMrMI7u6p8p9jxxkIMLr/RL1uA7XqAJUWLoUe4ZlK6
omXUMUfDglINhIe5rbeBB+7gvWjiclj/5gB73dmK+Qtd+9ZXh9CpAqyA7mR+txa7/W5s2cgNkl79
OEUN890N/e2HWIQA0wb/bziLeejf2cb/zTT+7l282pEqTIZQNt35sGJRsCJsMcW5qpoiSWe3+Ma1
Jzt4ZSFOtKtBfZqgTm+HJaSwLRuVHQFiATMcEc0AtLCKnVoAFnhTDs/byQq1b+yOeXwXnWS9chUt
NTizSIWdeh4NnT4Uq0kqzdTipws5XiV/XnNvPVSvdkKofK0BWXo6KIcY3icy2uFPdRJUmOPxz3/i
jeMieBWAKQM0M4TE6eBd7NfStabThir42tfSvEVVl7+zW72xqf8/XPuMswBj23QoM/fruDoADbUK
nv7qQ7zuVS23EXda788Hs7bzczY2IFhdHKEHBnSqD86wjn9VY/Vet65qmHe2pAJ6CNFBXmRTkNF2
f/4Mb3xBrztXQ6C7GxCb+pCbXlKieq7cd3aut175VYBTOFA3UeWMB8P05+sQ+0Gih3X7u5Dmdeeq
s2zkB81yOShhiMPUzw07m9Xu27l/b+j3jVDQv3ywX/aznm090KnkT2RDfVfUnb+3J0V3+LBtG8Is
EFCmk9Zx5S3LOz/0G0+e/2ozMYzB7sDVMha14YhUmYfTFdKiusqaXH388y/+xqPnv3q6OUYaXRrp
eKg2Pz0iV3ZvcrfNTNhQrnEsa9wh7+3Qv8+ugRD47zc4iCzNhomR4H4eWgtay7TtxibXV7i5ux3G
Ix+Xa3ukRnEOuk8QjP8upwLC4L9/GGmPSEOASXRyaPOUr/CoGnfY/u6Zed3qmjoLxHIKFDyO6nZT
1VccaV///OO88dC87nVtDDf3PLRlhyUbbI58bYJzQ2n+d6/+KpqB/N16bWhwu3dFFwPQcmhulp/+
/OJvrN0Ln//Xx6UtzHQB0NQc8mz2bzZMZ3E2OO6DghT08uc/4f37Ff/mtH3d+eobC3cJj4t7IWrq
I5tdTDJuc7Huu8IrTxIt7nNaleUOQ0Rz24muuCqzSUWTxaBGIpZx+QQ5YoryJ/tc+GRVbeMOQkyO
YVu2L2ZQjnu/DGsrasqxhEViBPtqMcefxSa32zpduBb4U/7V7NZwrzzTLqNBhNtPhi0oeeVA/NQO
TljbXMTEzIggGzMShWT+R7EWeu/gAvpUSlvfW5lhkAe2imSQBW7qPl2LOGsV6DJw7YdsssqHafDZ
BBANHQdSj4P6lK5g4fW8yLtA9xPJ6mZdcT66+VE5CD4i8q7bbbM5ggX5OG+rWUUCMDFU4OAiTg2n
fIpAdZZXU2/0HfjCwjS5pWWAwslf33L3aQA8e+VT1bbpLWge/dCYDXa62QEaOJmrswMUjSbeXGbz
wRp0nQT0ND5RzpeHuaZuE3f9Mt2Egex3nmV5y66VTnFXy6y4caFgHFPwa3ZkDGETXy72AQVJmBeg
PQbrCrlhD3AXlNExXLYU42Lgg7MpQRwXUq9xkw3rz6qUaNsxQMIpk1A2YYLmC5rJtQ69e1eFQBn1
WFM42vDxVbh/vqeTKK5QhRAR18w73OjFaZEA4dl7cu26KvbseLqhT8DyiHfQOyQehGbk1hKJTBwI
iCHFoMLPhl95V1PhyLjRkxFbrrt0EQxay4qG2h93oVviBV5keyRhBukcf9NjIVTZ7LXbUUSoGZJC
3cCwNLN6jbpy+sruDuGCBpdCYtc1Ud7gO4lSMeKywWQM+rKQbbs8TiPKoMgIHPaBQWgapyG9trEt
h/XxUiX8aJHt9K+WYRLrvc8H+Zl2c/AVfjBhN1Bs98TNdr7FriT5qwBGDoacgZK6NOAU0exzX5+0
gTAzgzMnsGwhR0uQ/uQvVZnBJsOR2T2hQHNvArHhkMb08LjhmIxnC1Sm0HMbd8EMaJ50vLenn54e
Wc+bRuewcO39KrAOqGgu1hHuR794CYxK1YD99L0q9rcGdY6bB0409ANI3ZkHo6bwUUNC1WqIyVOI
q3EDPmdHVpe5Os7Hvr5eGJaK205z18HhqpGU6jDw/+msGjKhye8cebrUEv/EWibp4EzHDmPPEhdZ
0+9DQ2QzxedZA4hWUz7vV/TR8OwxdHReoG+LqcqPXqgkrscpRGell/M42WtwcihjB/i6DOFFwQwh
HzV1kN/lLiTK0FF21IXeENmhMWQgxfPLoFE4V0fthijwpN462EcQeuMec8f3HDNuf4sfvp3vdGHM
3/JMb83BL4Zm3C1B+b1iYvdcKc8CIr7OTX9leUKZz8MY/mPWhawTMMkNcJw51TJB+und6XYtjkPb
l1+wdarH3vEKJCJWEeNax3XXrvABo9kygEEXU64orjJO/oyJoL8jqafuefv9DyCF43wwqNs/LEZY
PbprBdHDCxZsxTzlu5FlUNOxuIpTW3jVpVamzu6kexVx/wJX7Ti88paDHmJ5XaCfBggfS63ikRp+
cNd287DL6lVjjeDSRm619O/pQe3jLM8sA2l8icOyRQrlTpLgblBdgjEQdDrw7tjPJ0Vw7asb5qWr
pNF6fsh7IWMssuY96VgfUyLFbKczmikyZsNLjJXfAHhydWQAQd2FhpY/TVUZe8x/3k/ELf53mmqI
gTNZfxOtzx5g5rgWGNptYmTm3JpFPd+hK3D2qZe1NYi7jAPALwE3ohyddw1A73MvLsS8fNNX4dKV
96aDcswL+m7fIwkr6Kd3hAbn2d/aJK18V13aPv0SSCd9N14FFL0swNlygWRsHRB3s22mFU3lnF73
TjD/CGeJBret2LmVi0YPAFuiCge+6mgX2YI6GR62MbgeTjOIZoPZT0er7ZqHtriodZGsTmMktYPd
usBpH3fM1RxMb6xstoKt/BS00/io8pE6TQg2PrbbQLpRtsnmSXZjQ+GTHTHKs1R+GCtmpCL6VfBd
NP2aQJXpAS9u+S20X7ROpC79J1jR/T/zTFKGWjW9tMaGsx1ioxtZbs5JR1e98eCoigtg6lb+V2sa
oHiug1Ge2rLZYFca4Y2C/X7djl3+PAa15uSaDYVleGmfTDyY5wBjS5eY1jawLQKt13ELGhWA8URr
FrtllbvRlEn5wbVKr02mvDCW+CK4/ODIhULb5qLiY36z3iODdOJmsYbbfsv8G7PnHUtMeVacVQ5M
1bLjVC/coUZcaTNEkYrwA0Lw+SQhRaFfd4OCMCC3d7CV+5uBbEjkMG+Fo2dGTBY3AIEPhlcEL7Sw
0Dbiu/13VHnlDbACjcC3mECCltnXME3tQxgW4lFt64ysKwNNjgOAgQY0QUg5i8X6afZ+dl4taf2U
aISODsHFx3Hx8sSplJOEldVSjJjtg/b8btxXQds8UQjEgZ6O9jEtDbV3WhEcmqYIrpDxYJTwB+IU
ndsx2knwzLIyIwHNerltVaNAloYbFkMHj4iKPFmGFdx6tPaxVwaL8cOjwzDRYabHQ3FpjIsctw+S
nIDsXmdh+WQHKZBSmmGv8NqOD4pM0BNbqjVy2IlGJ10YgmNkX2T7rfILA/5n6drqWM+cPrM5jFE4
WsV1MdrjRUhRNIkfZt51qfWCEqRL9QO2nt6OnYHNveoddc4VhpzV0tXeKmSW7ppMBz8nUdq7yfTS
4LwUS32FfMRANyBClcV93qJ65/+1uzgE23E/5iu4R1V65l0JFfUbJHHjM7oi/+M4+O1eaMs79YPB
lHBjWFcTrGQf0/hK0ZHe0P7ZAfIVkCkMibNsodcXcExUVrZQ+8gw3WZ+Kaww22lflhWxZqG8aEX5
pGJgUi6RgKM+ZNU6oi2bJ5REXbgyCt2rK3NJ12Pel+WdJu+LKsgBMrtZRr9EoKCzLpZtqg+T75Vn
bBLPoCjt5FLznclU+u11g5jk4j5v3G+moFmR8cLW+TFmKrPjAt0OKja3nfam4DqYiyW4Aeoun2qH
uarJtJonUIX1tEdmbnR7sOeErKmPRXrCnBgpyVxzpNMOgOjQ0YUSdUHHzPUwABqLtQOzOJFTWgRn
jTur+DERcu+Jr0iVtVVrXC2egUYcmEGxRi3T3VVUONvBsqG5Hwaerja+2Fnqw2jYYewBVax3UyiI
Oasilzd+2CP2oHjEAi0k9oDQnt0zHY7Nd8PtSQR6nfEtt7Uhk6yShLOGkc43sJ+go0u/nDG+GXke
2YZQcQ33JKndoBp2FX1rAyTiitsMU3Fq4XRzB48KvZx3DPzSujrKSjxlm+P+yCAYs1SD8dLPqpYP
EB/Dp0KtVp2MGuQzjW5rtLWOyZw3OeKzg3Au2kaHnlFNV6Rf+aRyx9lrri1saJ/MFWmxz15Huz6Y
V8UvG0TmKEPwb6VddTHFWiZE0dq28TSXpb/HsUmTnY1s84gaWNwhYykP0xbss2AooY0u6rAgcr8l
/uRJ6gu43+X6k3u7Dj/Soe4hNOyG3j522eB9XdOpm+K108I6jIVj1iDEDBXE21ZAcDfMvLwt8q5j
RJVS+8Ij6frmHtEu9zHu38dQM0cmDRjyhzrvhjniMrhZRGtSGLd6GuvsFnhsjLBokLuV+GnZhaFy
aeljxBlX9zReWbWv+gODd9t31/U2tf/zLVLY7iWf8rtr5KvUTqBHS/GQyOOqDD7YurUVqMy8vs37
fNrnwl9302hNZ9eSwcsEk9mOVTvNJwoq496WORcfdD5Xvr9pM1Zq6A7GcBnvF+5EpaOSdRupQhAn
rL6euW2sWcFqLVe/34vNqG74QhCdW0aK+slOMyqZ5Sjma6b0RiPyq6qmcgLRdGelsCz2TBAUH3JY
yN9Kw05vwg5rQ2RgPykAXTtGyeUViC2a2216tNqmfJawf8ukMoI+aTkBXrpBhxN9dNtyakpV0yYZ
OJ+ROZv3PHjTdTNwN4jygEamUeiFh3C2gutJe3ga2AWNNHbZRQHJrd5anOWCUSAvRMnB6JHQLgu7
uqcNInyqem95hORuPy5eKo++4W+I6wOHnlA0Rysio9RlcfmeOtVWL29oW7hEoF2tvHjZJN9xefm3
LSWJzwoxSxO3utb/9BViSnCPSxox3OddW7njw31n6OSqXcTwwgSRtcb40JzT6lrrx0labD4ZApku
CkNXpzt7a+evdrFZx6rNzS/I7qrPoUvLeb/4ltx3edk86X4QL9ZscWfN/Xxvg6u9c9jo8mQumRG7
7AxLSYekQvtRBedeBSBM1bDBrS+9cXlugja8H117feae/JwuDCsnmV+W30M1uxhIRvupDibnthjW
KtlyG22kUbXVQEzuIJKUfZc+LqvnZnHAfnyjq8KkluOmghmJ1uwJdhfMNFloo1ilA6WK2q0jVV6b
41XQCv1genafaIb9biruKAOOJlG48ai46yfofC8pjtnUcOfLzDP3Szg3VzS6USYiKPiCiKH4tAZ1
IXA5eP5LWtmjHa+kQ36QGWi5Dedk7E6UJOjnqcPKePaNEbMyP5pP225nXq58TuAUV5YzlwebrPia
TJOZPhmjRYwEvW+6nSkBLtGqEDzGDeAQrsutKXCQyaKeaGuz9efUdKt7lZfiqkUZdEaSNAyRDl11
ZzDGdAVcmru7lQ9+vfPryXlReBjRU7PIrcjPjOxWjohAo6zQ6Eo31ZxSLE4fAIuXbtyXwNXxk435
Ha1I/cNYGeLYC0tfZ8L274B25U+0CgcTB0rLA9YZYj0theHvB8fP7/uc2DBB7lR/gc6GoNED6FkS
+5G4GIJv/lK0D2axYOid1+rFb+wJ8rQ5N4/MpHQ7EKt9MiKDnhA0MowR1aR2c8Y8hiK9WKegxgsj
6+4Deim/M++UXlFOz4ukTxvQ0UTP53lVNaFpVx37wV9jKvnB9zDFdOiqbiQb0G3hbsLIcCrzQIi4
7GrxqCdnuhtFvj2zpcKnhgT6GfKA/5nTeXi2bGdTyaXYg+/PSAcqTot1a4RFw1Vemt0QEVePyYzg
GHdJLqzdxLEbMv/ayG+1Oan9Kly1ZycXSyJqxzKiOmusf+xsmJ/plHTtRCkRPGuHNqx46Jg6hvU6
f3OLCjs0PpZ6Vw/FWketr9ZP2jeMjDYxUjT4xMNP4ab0z0AJLvgzQVu8rZDmR2u0fmhzHvD+YGGK
Ki+Ym/1IjdTmwOaq7+s0fMqd3P0eotm4gtvi5RBdVPPYWqXz1NpTRcyk+1u/m8IHp5sX3smSh9/c
wW0TdJH5ud9GHx3ZQghcBA7Zrr6p0p+uWaoNStky7lvayqvTXHCmYuNsHIzN0Kk+MqhKqAAPT/+j
peEd8cRN3BVKZ6fIg9/g06yeCp37fWKtY/7skG4vdmyD67UBMSsl1rRJjqRFxdz9aOeKO4WBmilS
raU5Bc1Oj1z8apPx8JIq4Z6m9+CmkCaG3I6r17CbyRQ89bDij4W8xCBlb9txYDVctdx0tXPCiLy4
tjKx/RyV4z6Xg3JJ9DThRadSDA/OULPDyU2s/FOR6idZG9nNoMbtRjspU7i+rtbTbNcwRSlurUzl
EnskfEXdHQmb/NpaPLeIAOn4XeLNXuXtAKHYj3WlOeCWOtecVO5Yi6RY2gzyBbViXolGthvLm7d9
3sr0zPxW882fSi8WZmP2V2yGK/qbEfVqkpK+OKxl07ZxOWT2MWiM8aFRZdtioCiC4+KFeqMlvbU/
lI6z7ekLcu4aNL+nqhvIT7WtNL3IXHuBDYJOHmjYDfmsMlyjlTm9mOGE9OgzKX+ypW19nLuyvG7y
dgCyZ9ansl4bim8yv97WxTuuMu32XoPOmH21PMHvN6/6yezu+tkURzl2XUky0/G/VphfDzwD1boj
C7DSNgEqPxoDxeUervhG/NC2bDcg3/f5RMyQ5aF/3hwriBfDocHMBXnhj6P7JLy6e9Ji49As3SCN
Vi+XL4gOoGi7Ewt5mqysvUPKS3oBG4jJZLkn8v1gqyA/QUtpbi8M9porj7+SgKO+XOxcqUMZpX1l
ffXCsT4rM3DOQJWmsz8xKKadDQ8LeXT7cxPwAm1qbFxjiGQTV/muE/OjaRw92CYTAyt5ks0IKBqc
7iR4fesph19CgrSzRJewFMOTYm1+rt2QKKOlan9roFxyImj++LloFP5Zpb33MR+5G6H23u4HvAkn
LmU5y1msmt/I3dYTPa360h0+02FSLgg7ZMD8I9c2ddt3otlNy5btlTGIH7Na8g+FEQBu9yry1d2Y
zXfYaPSXnpRxvGW0J/k0ke03e2pOTl1NKzsVw6Da3KA99QH3d0avT2Zd2RFMNPM4QlnmsmuOu1GN
LhHuzCSj7S77aVX5AW5C+GniPT30bTA8hFaTRr5lWp8bii9HyC9q52n2jaDsv2IuCp4QBbUwqatO
JfR0OGmMsdP8OPTKvG3DTcSyC/ozJzan2hBaBB/qIgxLnM5avm6uMD70ebfmu4oRn10bZmlCeQSx
t9R5+GX26clBB5k5ASGuk+4Q1Nd14s+Lsj7mXjFOj+uM0nKHiGzzd+vq+6fULdY1MTpXIggyx8yJ
fLo2CRlbRxWHwNXCj/xm0qepbyxQR3Ur7LOzjP3X1neM7sHXfn6QU19/x57ET18vmFsTzIEV5xyG
0TmSjuCSMq+z8TBl5jjE1B5b5yk0bHRveqIfYGdXDtctc8yPgztOu0CkzkMryX6JTaLEMp0wvy6D
sNnPAUWNyFtKERB/uOQSNprbInLx7Re7FfM+tWbjhkhAPOgmcJHDUzgfAqV3hGdTEpALuKl9aV6v
Xe7EXA7Dz5Of+ZHg7R3zmry13xf66JCMJEWQ19+ZQvdjicPtYzWp4A5biTqIDU3jyj1xIF7ru6d1
KocPZd6Mn3yLfI8BFOJQW17/KQjdB4M4fm8N0j11IqdDRnCWnB2t5q9KEUf7qriVMrRerJEth2yV
ERdili+TbintqGXdG9u8fu49ug4cjNJllLFr3vl5sFnROASUWKbZOjm9lT1RoAmfxNihCWFK6sAE
HhNgfrc6N1QNaMbywMDmkUPh5r50e+dHNjrqsxt4PZr0UW6c3tCRd7VV5E/bwohjgYr2J4l3ziq9
Tm67sycKBTmKkjuvuayLniSIgTQmR64+whe5a6h83AwCffyuHcPufu1RBJD9M9TZl5ZJBofWGTbB
TOjzZlgWUkU53TI6Ka/DgfYemqw01l0zNHrAKEv5QeRm8JEyQXpVM8/ErSkTwcdWL+HJcaHAV6KU
nxpt6S/blg67wd560nNi2s+FhcUScJx+YsB1iMg6yOfW6NV5MsS84whiTqEbnHNNiucH/21IyIPU
HyoP97un5JA4vVQJRPriR5a5KckRr0j8LIBEMGXZSbJuD6NdMgxDhRVNSN65Z0Sh8kqZdUiYl+KR
r3S+3XQ1G0gs17C79UlIbxHHXElulZ9k11FXq3caaAQchM3eYmMmMTGYXf01T6V57vpRH5s+9K6x
EYvros8ZOumD+RTAxn7I3Rykio+QFXXSSAWg6zKfQmSZdqdp8Bj8o9ywUJwgoLin1gaes/FzCLL9
4kRdXQxcZCgk7Ekl+F/d3ph2yDP8D5rmxZDGs7KgualT/QJRsWh+5IPhUw9iW5cybb4sVEqPBu3D
iSRztkWbUIxirn6VQ74rZgSTW2aFL+RfvJvM37pknDU1ebROU1QsqqWbbTDXA6mR8lMbhpL3Hag+
WXyvABFb+wejLO3P4PRYFFtV0JDEEhZ71mJOz11NGsSh/bSKCZ/1s8ouNUSZbcY5lCbBk7Oswz3S
TJA9nZHvlLGuh8WZ5Fcu3cXTZMvyc6Cn/LtwU7YmEuVL0khKjCS5dXPjFJZi8VTbnIRr6t54KC93
W5NbkHLH9GGdNXPTHWF3lJGBPIxr5+ycdeUBo+Eh4UDKj2FpeP+wBJtTvTX0f00h04Osh6uMtOhu
Qc1sxAseu9hJ1/VRYam5HqTAsZb21AzifAv7A2HoC7fO+ULs2SSRo2+eNyv3ubGRzsoQhxLsGUU8
kIy8qYuRR3MUqDalqMuSO6oIbvtxESpqawQjXLmqwzbW4Z4WTXEGVbO+rIMTvviWxn7Nws9BUivZ
CZQEq/5ih1vo7Qw+3F3uAxHi4tTs7NxebvvFYhrTHqzqVHJeBLs6q8f7AOdkZIpp2snMDT/isLVO
i2NzViBDuHFgx1yBz+xvFo34mUod2igXb15bMlpIjdfbW+JyYoAqinopRWxi7uUKl7fs4Ypqv7Wt
B2tdsoMVVOZzxrFLUd8VDEtA5gmjUZDOjygtLC8h2ZcfJTQR4ItdQQnQx0sfrEKfarLaKmoQtB+m
oBB7UvHiwyybPCJ4ahLB8XRm9loeNR/mQ4gJlUBxLvPDOqX2VcH9kV68iitSravwjG7WjKjIZ6eV
BNgHgyY+K8Lg2L00ZWneo2MUZ6DH4lSZYrxJbdfCoV70P6oGL+j10K0zrQne6BxHu/eey6lGhSmE
9W3pi2E/uhmDtMG4fmoKSrhXkwhzsa/XwcwiutDmGzZ3MieOw8GMFT1CwWh9wbxiyMOQuoLfg3fb
711a/n/OuIduxZQ39CQqnpwqdEPY3VW4PNZ1WCcICcPmaMDbJM1Tzx836QciIjXXJ9KZwTJ6bnCF
2kqceqc1dino7zNVqOWL7afVvjOYwx3NQpMncIx9OtJvmQKD+44rgeJ5L8J+Rzms/R/KzmxJUmNL
169yrO/pAw4OzkWfi4CYc56rbrCszCzmGZzh6fuLLZ1uVe22LWszmaSSqjICcNzX+tc/hG4jop+z
jPwt/hvpV70qQGQnM2pQNq12us5JYp17Pe4WWzsfJLFXB3soxmun0jG1dVPb3+tMim3FmPXOmtwK
mVnXiZsKoOZgesK4SkY939AVNDh3OaDdSecPtxBAic5Qi9G+jNgMscpJUz90qeHuRyuersxYZ8Vm
sio7WFMiMhHuxeM2Va7NsiJBpQFKZ0C8KcuaLMGZSKuRoEdC43GDtutXtj/kyxxhx9It1i6IGiAM
DAXrR6gXVihX0RDmkBq0zK2yCX433WcynR13E+MhCaK1MI5Y+PaPke+UDxI89qYlCXObr6u8t/0s
Y+5QxCcKwPTESC7Z8vTyZxj5QJOWFA+Lk/csAMJqH9j8+iN1qA88aeWf6zg0GweeRTAye0SstRbW
g4Fe6iGXdfoZV6VzbpFefOTjBfWW8yofhwqT2xqIcqecRW2A9KJPXDx+xF43bFtTU/eWIwM8yojt
kPQR6HppX17ekSxa2rveYr7fpTrfsapBALOyD1OrESRxg2CSY1ItlHJV/AKDz1fBrAZm+VE2PWGc
PN/hXov+uCDAa9OR037AhkuEQmF5YvASwdpger/PvWkI/bwsbjrDja8yT+UPpJqRhh27TsbccNZn
IlutxxRX8ChISkcGrQV+n2YqfUrLcropTPdCIG7A42e2jwdXzGA2Vbxukzkv1aEzAXDJj2nYODHU
/rJgih+1VRnd1lgxrDovPnGfNfv/ivK86cMqB/YKpxz8xbIWXH7wJxgObHakFWIsVOLjGRn6uiTD
1Q/6yY1NxGrCe3aZFj5DLYlu6AuEDtrEeI2MYdrZUWUcAPumg024l73Ra0uIPXAkBwf5cC+zP+Wv
CcSEY91Y3TVxpNaV1XnyRlXI44JCECYdu3FkEEodQ/es8j7NN42b5mSm127/IMaoTMPJzfy9KTiM
Q/xyK/tH1cVdWJg1A9IKc9xhFT2AGCFkVVAWzWSG3VD/UFmrnU3OuGEv7TV6cif4UbeDgcTE0lPa
P9mYA/i7hPItC5CwZdVeN4vkz1i2cONHPmP+6YH7h6QhVBpaA1dHnJQfc+Ku6atgF453lMrDhwUh
59YyXFCXmtcTRwxvqlL6Oj78ZcA47xoXzWzTOYYOKtSbGyS33qbmcCXEXLbHGSrt2WVKxpO2pM2I
35mujU4mweD1rty2wvXLwxrlUX6mWJ3zKcBOxIvi4+WBFcYm4oUNmZLRQdPT4EiQtwrs3bHi61Z6
UfVg2Wn9HLVNkYRel/hViFQFEVFSZ12x8fE0+KTWGk0qjG7pjmIEKGBemQMxay+iebVLz+a3dxNF
0JK4ixGs1PQjcUBo0URWRs9TtaQTPB1XTnuXRM/pFLd5XG9iLOWM7zX4zKETjLQ5h/UnPB7H+1Zl
TAc2id8YlH1lKjNOvJiIXO6T4+wZQXgf7UKE2haT3Bx4QdTFurcEZP21S0YnTNdO3K6MhUBR8sRc
Nm4TO9vBcbrzLHP3XZBqWHGUEuu6sVfSLCIYRff5ErlPfVnDMEkgNdnSmkNvGpdTqZBJO/6F+1GD
HgaKLYxq3+llwqNDM0BjiX1aEZvW3lSkLG/sJCM0jhA5TcZzjNACISE8m2r6xgNTu27s7BNhpPG+
hTX7Y1oIbA5tILObyJuc6EC5S2p36ej2G+jp8AXOW31LY1c+El3aiU0Gr+rMSAduXE7QY9AYcg27
MaZAh94ri5siJR67dWb/UAPKgI1jevEjNVeK/V7Eyb7rhXmNgqsPe0A6DmUV+/uMhf3dx/ayDbRv
OGFGbu93hHf5bQKl65GlnNz0RW5+E7pWm9qe52sRyeXWsmeXjIFp6UKCqehF2sV9VEZvBJwc7s9i
iNedk9UtZ29tPq31Ou54/+fAdjNx5VDefjnDBVnylFm+NmoZWVRMrbm1oKteXKkTyV76w8hThtF9
MjBlBiLwhpyJclQ39QHSTPuuoeGcjT4bzo5KfjKDiq4W7B+sDWPO+A2VkZPAZskUYblpTiCCmXny
vZF3Tn4wKvwPhCRuhOFpt0kmt+QirOYMRuCfOrLAy12piekFuakzWEIyjs8IWNbPSSULU0gLsQ2Q
+mNPctdViT7gU45G+c1h1Ig7d9p0OtBoFDYWE5pzxxLZUUSnW20Y/j0voP9QN0V0245OH4wUeLt5
saqw6Mj34zupwofzEdN94yzhPflZk901Rl29T0YBArpGNfOfaKjvC/oTJ5hQydl/6B7+7y96aeLh
+PVf0+L++sv/91SX/PV7wNwvv2X/Vd+8l1/977/p8jl//bl/fm74Prz/EVEXf9WXX2yrAb7O/fjV
LQ9fPdPDf3yj/+X//D9f//gpT0vz9R//9lGP1XD5aTE44l8j5cRFEfNf4UWXD//zz10u4D/+7Sl5
T4v36vOf/sifKXSm/HdC5pRFUKMgRfDiDPZnCh1Zc450hatsSgXH/UsKnTD/3QH3ZfzhKUyzqJj/
K4WOn0Y6nelD/RYkdruIg/7/pd/9MQD+4+FwK/789S9JkhdO/H/PibH6Z7pk+0CufD/8JX6XGpnN
2PjrbAyHPEsXuESaIYXMVRKU42zaYdNAS9lfavQxUBJgn4xaLcu9k9pGuomHBRbGBPbRhX+5hf/D
9/pVAH/5WkyBPVtZDliq4/4u3pCke2nOPb5WOUbRWaSA96FLsObMjKFMrjgVG6YpUdqjELPzOzhR
U/s3JPhf6d7ceEl6tudIy5PCtP8RH/hX2rcHQcXTYz3vY/Bfdx8z/fE20r2YPDIX5PL/9SVbv2oJ
Lp8nbaFMxeTGImHwdzPJ3PcXRhqJt3c4yset9uy3XMxWEhb4hnyf0nK6xQgj3TQE5UASlrkGGIOb
WPyNcuk3/eM/vogDwq1YmMoFwv1NY9CAOcpFmJJTaqjHMCNN9c4x6TUjOr0bH2EYs32OKvi+5jp/
Nw2YeIW9xsaFWmARE0D2aBS6Weulf7MsLuyFv65WzxW2bythWtI3Le93dXvMcOdihwBCqPwp2hF6
DLOjyzqw6H/9MH5ff3yQFLAWPV8iYGb4xxf5i0LG8ivbdZp23GORUqtt3JqOtRuYZLwyo5A/BX39
BqLuGIccmmVE7VRFfxdU9quMhcfADuDSzfnS8m3f9H6THYjWT+kxK72ngaRByQxUdATYLiKc2s6O
r8wp/TszyotM4tf7y6bjWsIEaEY8+7t4baITFmNijvu0L5pv2VRQOINU5HWgakdS2ktqP5XY3fx3
uod/+mB2MpcnKkh9tdXv7/uSwmBfl7HDc7c09cZoTDYcoKWGlUYtSgWYRqv+m4f8z1fLwxW2lMgR
2Il/9yKoam91JtvE80pNyQE/I4swZZ1PnxXktk/h1i28jVz/7wT4l+cqPc93BVfJP+Hc/bq2YmTU
1kgVtye9Fi5CVI7dT69kRe0x4ErHvdc3nh8smPRXO98bYO//67Ut2Np/ud3KcU33cnSQa8v6dv3f
ZXfJ1EbseDXSziq1NlU0vFk67sB1a/M6GeRTM7U7b62bkILDPswZbukqibI0jBc5nzsGRxuLJgqZ
7WzfO13bH+PB8g+tPxdPeZJbt90imn0/5R+ll8Vb2q0Uwno1bYWLJXcUIZXGOG8IjTypb2NmxFRS
SylPBt1LFpJL1x6SxaBN0GaDrKBMUuN99an7mHrxMq7tTwHWC5RBDvBse0f0WMvJ85mex3mcHso5
j869MlRYD1X5ljRzchSz/bNda+vKs3GKTiAZAC9l6jE33XXnggHdFjMXbsbJXWzL25H38ZhS6p7S
XkN6Mo22+m7l/tswl07Yx664ypuKXHDQmTYUvQkv39bnuh2HAwEZldp4zJgDiCiI7T3yPhZq+uwR
Yr4HlxzOSSjGenqb1xTQiG00LABnd7PHCXAZhFTpYzU0KBfwNnDSYPW0bLDlkK70u2BCN+clu9qa
snwJ/KpmA9LOZPlnPajV3y2qHVEBFCovJgZZOcgwxBHeLKS7WZU2WZAilFud7diBi94po1sWqNeZ
SgYUAHJgnOR6hJCj7xCdhPjYNt8ATqrmynSwxbnkbmbKuC48I2ICb/pYqd1Bu2YDbGqpmRjR9jsH
uO4lZHdnme/6EvLAvqkT/j55TZbeO3Lg30VFuMVzYfnKPaXA0vkudWcOejGiQMi4obX2EA2b6wDz
EoiQ+90qGr7wjxN5tsay2stuMp2fQ2zxYy2XpPmHyLD4ITBSm2/xYiP6s0fPoSOzYD7CnilMNrEi
7tlnsigzrbAYfb51nDV8315U/L2jE2ORtHnaBwZrCKVFqfh6dGUmX6wli/rCro67qrxZAe2Q0+gF
Wn3ugrzAyJy96jRbQAffbLckliwSdr8QYlXXhxpXlfEKx6K2DZvOkOrGqUd+9GTkZr1rO7Przq1T
zct5WvPUPDMh5E4VXd98a8dcWUfTsdspsHnfuFGUC3WYJ9VVVZkjQ3vY8phHLF0fAs50yxGqVPFg
lbNdhL5vSO+qNNwx2tH3DeLWitvZeIzhQaX3KSm+w44pYll9pIb1tabZEgMsrM6nRZK6fw3RqLlt
XPTMyBHIGdq4KxL0sBwKz9v0fcmd0nYTh63T44QFCZDnx/w2ZtzkNDIwR0yIHwr8ZuuDQRp4E5S5
0kD8qR29laLGiocO7Nw5+KQF7lwY25bY9n7T4DjAXpS4Zv8+4jPMDamhYB0K05yf4Dn6UA1cX0co
ESRjpXZQFsIJQKwT7SU9GnPhOEY8orHhKXz8Pw9eNrKR9RI6b+DRVgX0wjB+ZOF3fdCodWZKCDt6
gnRLklHCvK9O8CZjBtVthkaq5hCVGuqVWbVQhe2xbULhm8v3tY7X6jAy9Y9DeCycX409cmZhFCCC
hv6OhhoqKtu5HEwfVnOf+ntIV9QxYw6+cmZ6ZMsAo7QoDnkxxbbzygITSijsMrQIt9+gm+CIKvv8
uhq86qBN+M5XKMBcaAoqesh909j5sq5A5gz3pOdiyoJBWuXPquiToPX9/Fb0znS14mPBTKdak0+t
YFI810108YTLvAgxWgrAZGqL25MOQ3+oAURuI6jFEJ4z7OCCUSX+1p3SAmZ3kda41HiR7wZ1P9m7
NnHkj2WqLi9SW847fy2XrTVGzi2jzPhcXFzoSpkevUZ0Nzj3+vu5WSHwCAOtXuNgAhDkc+SBZyQ2
4ytBEqEU6/2FuH5QzpTtKz20OxhjUXE0c2bNZcNcqzLX7OC7lXGCBUmKiufWO11M07HP2+VHCnds
50AGOmfAsde1tb6aFmRRIKtuDMiTJmgLBumyX8tmetRlLjbRQtPENDxC5K30cIHB12lnWBllX09V
NLMvt5YOBkNXAG9dXm1zNIozm5TpfI10K8hVXO89t8Wr2SNRc5q1PSZyVcDksX+c21FtV6Mhiws3
h8F4LwyAYEwWpzMRVHWyVYsfO7sitv3oJnUM9VgZrbxDkMN+7uTNVunI6bZDClfvbMcWx2eRF3eL
38EiLLPMf+tKvIxOsH9j5F8XcCOo/Di7mqbaHq5ngPMPArvHL7wQuq2KYibH5eCpbQOcvovaKj8i
q3AVT7y5gFGwo6BD9ARvG6CeEGpBs6LaaO4ZmrcHDgjrarGbU+Sbgm1T4bSbznq49bMi3Zg1qBMe
S/KOe0jIbImJMBwFTuksrR59ojO2qzm60Fga8wd0E7+Gi8rVb6gXsKvxCuvOrgbm80x4sGVsE2iR
ducUW4gIaFgY7mTHPMvLRyS6xQ5DjuQ6jdvhKJwsD3CzA4MxB1ILirq/8vMLEsg+pb7cnCjqvu0t
9ut+KEh4LfpbLHGnC5RpGUHjovYBvSK9Mx2T5jkvbOMQD2Tvmcg/7jrhr+kW/V3yYk6me4Ch0W1l
m8V72VMkOJAMiJD7nNZmClfezltzyOZbrcS9dOuUuUMFdaqc5ZbdV4RmGa0hpc6KrIqgrRskGsbR
cypSwjDN/qASxKyLiieEL5j4SFk90MRF27cWHJrE66uTJTBmJOkZcyI1NhsVe0puqoHHHbSNzpFt
yB4Y00/qG08gspjqCUCz7mI9UFb0065aEj/fLuhsxEZR9vtJhCS4so3NupSanS+lJcWQeDf0xtYo
oMVqnd86iP5eHUtaW6OdnwRyyqKYngZA9E2pax9d0ZpJeLBRf0MU5XrCq9c+STN6oXf/mWmfaWv8
6U1AvNAmrsfRyw8dGyNDqeV61sk7jq01TU9WgjvEz+lkSOYDcO6kWp/ddrxVWVSGZmvyQnbNTVY5
4rqfIUYm3XzQSBPh341PDsKNXQycFNS4QtWLAoSdY70TRCr+HHPUm5Rl23Ydkm1pJH0QeRdKYMcY
2IEjC1I9HP2kMfnvRM87WbfepJhL7zIiyQOyh7MXWOeYP0JF64rimyGlcRoq/FDckkrL61iAOnlF
h/lOtKLYpL7J/C2ZLjSVcnqZ6+IHW/A1u/pdabdmmKkx34w+StwU9iRLsLpwuIqvhDFqWugMHeq0
hBzx12uWtNtc5LDEXI0ElcJil0hnV+VrBzYT77sOkQ77UHpY0/mjAfgLXDAGBM9WzvxhIKjag6XL
MwlQYAMr96sXDkni710qoA1OFPHNTH9yuLCZ0UFEj+XYuIGR+oeptm60Ya6bqqE+hR9Vws/pl41q
s/zLT412Q02pAP5t1HSms77lBL0hLO296xnQ4iClcz8vEXb2DH3hnUuMQEttPrEnPmcLjK4kQ4eo
cijluMEqsMvYn59lO9TwKYohiAwIYNjjZEHpRka4WKUZzIP33vqdDNfMOM55YzIdEdDcau9D5OJO
VsajXOC2E9iR8fBbK/Cz6CWB1bjhleg2cy3dO2+aQWnNnUlwxkEzcUKzhGHBiq58h1tcvJljAnBs
1z4tVCUHy23yoyEtVL6D+9wv5kGjmtyIljTFJVkHgcSN2LB6XNATWLV/XCP4MZPJTK1fKGdXs3Tg
oIuZLodBOZqXC0q8erdx2T9q5is3YiWluGkHJxipRK+yVWeQyWy0l658wQZg+dT21B2NzrQfPE6B
h2nIjVOeJdYOKCXfGWqOn5K2qh6rbF23cSHsN91kHSLduvaQu7gOxsh6fZXCNvcovqkwnOrHMudd
y9Eh43dmeS8lJ8st1EEGW6J0A7NU+gz9Nb7OelcF5irEbqyRZsRjjQxjitph03bx2yK98oIgOBf9
PBjGgqer65YwzabEPOSWNrax6N7EVNhwK63moR/MIiQwau/gzRyWdZm9etiIEnlQQgadhFPegP9U
txXcp6E17BuQfYjzIxOtEH6he5xRwC1BMao6yGCtwtRIyTAqrfvoQi6ETHHrK8wNBzP/2dHBuuTL
T0lOCWCjBr+lZ0bPCq+xBd5vUUyhH0MSOSfIoVo7ZpYW53gm2svFuTbC0BeBUj+KJzxgrp2pbHd9
Uy+nYaxSBhqKpgVSwBlPb/dmNn3nXKewkeOp5zhqVo0DsOEu5SnJ6/iHkyJwHEZflQHAGf5vBumF
22jtvGMWg4EGNfxQi+k+hL0BPWroTzp2LxVlsynWFLqTg9gOmVrtO/tC04DB3im/F225ojXnPIlC
v7W8KOwMbgKgrYExuwSUxIoJwu61idTxBJV7YiGmdnqv5YR3r+ukYpsnY/2kzZLhJmxrSNxRgqq9
nBMsvCvVT3IvmhleCJOr0INydKB67BLmgjX8K1up6jYa5+YuN2enCpZE+jQPrOotXZQzh1OE1nB0
qF12i3ZfpiKnxsQCsT+Zndu+QT9u1wCtUbvzqdVg+4FS4FlvNyh7hrIWx8LqFdkB6ywaWEXNxKep
ZdfJVkMa83PvaknM+F1Zunv3x3k8zaXyt22CW0Mj8Dhl/1rx5XTVVXQR6FLWcQvyvNymlOk/hwV7
KDSQPVrGOj3SBdKwLQu6ALeQq3HsEGhnAa9YlnEl5gRLRKsv6eTpScxp+U3F3WfTe/07l6WOlFQz
4b0xBF2rcw+XpcoiV70JKUUQnJXkJqoGS96VxuBdpSD2bwpOGCc7R88txUtypC+H5phLwTc1jL0H
iA7njevc5DPQKLPqVY3wZwoYES4sezRPpdEfEsMabNiqUfGSwiTbQb3Pvq1mNG85l+dde5H54Qri
i7tMqPWaMTn7ZKPjZ6u05w5ntkK+1VlvXZVRU4c6a8YHY1bTZ76MzTst5C2MnvG+xbX4ULmDCLUu
Ou6w1WiWoPMEkz17tISzntRoy+c89ZYnc1bVdhqRiU5DnAYgrSi3qbG3vSnKR7+ezRPDVTwyq3JF
cNJP+OwoGARBC3SUb6XocQxb627dN1pA3ml9edKJqcKkM9GkGCt1J2otGhQafgbiODI0ImTPwvxg
QtQqNKpMOCMfk1YPqWiYE0LM2RTG0tC3+HdNgYJjtWtgT8cvNkMHKT2k8IZ9kXqP84R/Bu16S1hy
R5fbogo+k8A13UvDVaeSPWQzxdk7hMV1Y5da4bjBV+nxQyn3cyvp1v0mGbfVsrq3yUqV4FU6gdgx
VM4mFcJ8aqWEgLW2OvBR3g573+6jTw/dEJoEzzl5nvlj6CzPC4U7Jzu7LO2tj1/PLo/79KAzF1E5
oTHJzmIMzI1Ac20p9dL0zWEYpQ4uJrGWL4sDwS+MtpPBf5VWvo2z6W5iw0XvTlyUM15pw0OtVtx1
FD9TPMLiGobvC5PZgCRjcQa2ndrAcDCHmCVPK2sKiM+TisPVdCqYe5kcnzGQP2StGf3o1cJ2PCEC
1wku/SgnAguqJVQEZcYEjqQzDEWwEq+/6WJTTRvHBPE6WJUu6N/dfhhoReF9bZwixyx86lwXRRDp
qyBNK3D5XdpTcqObGnz/tMTIc0KrMAd/xwQrT/a1OVn66EBELW6T2uzzsMehoTyviHPyY2pn6mc8
JHo61eMMv1xBorMiFMw+0++1w5lmqLzzKGf8atP8dargdaSGPJT+lCIo6M9OY//IoXIPmzmFQhSE
o11eJQBWyyxO82yEOHrsUum9GFl+zNfprV+1e8Zs3QnyUfZXYZVO/cXsGecDDXEqtcrbnmOUaUex
adLFQyoexYGNVjaMfFpilflbgoa+lsG/tkV0Zum/VAlGhVNy1dU5chejinZRj7AkkSUF9PwQtcgP
vcKEQd49Mj3vLgKNd8bdLY2KewenAV/Y2XnsVx/P1gzaRuPjlFPhvdkPEXKlyEXHzfFPnV7cJKX7
o27UPpuzIkx8J9ubbfbQtsbTIEd2LGwAVHkl+iYHFvPX1zZZjl4eo5qy0lPZV58kftYgLcl4VSsf
2rtgxpbBj6uHAvkqTmWQvznR2rI+92w4W7Ozyw3av5gegULejKHiQ+x/M1SsNg7iSiTBgHO7iqjl
6YSi9CO1UBxlgL3mNrVmJD5KRVeYorqnDJVQ4QyohFKAnsjkhgrMkTyPOrqxXvvMf0TBKvYiisUL
Kt/AARW+1qscHsbayM7ahvWTluwtlXTz96ZsUnwMcFqGR5M5OXo7iWHKFuLlvJ4BT7JXkO16+Wnl
Zus/L1EWfdR2OsQhxWqf3Ew9vcYG+qGjzx0Q7Ujv7HPHFw7DZWd5ZfyZGU267jxo++OdU6Xe8F7Y
I7YBsloL4ww/F7Rio7sawwKyy7gBsbQSyBUZXdEGiVVUb00q7uaY6/kZ4eVDlRh3lhpfwPCDusus
g1MgEbemJAk55fjuUj0ljXY3OvK8nTlmzRvFD7prc3qhRMx3fQfMqGvvAZUboJ1jQtEy+qtEx/LO
nZYCy6d10CbKhRaKEWbpcjPEY3nfxRTh8+xYiPvEZL6C3/LGCX9yAitKyMCLEatfZchOjq3tmR1A
TZw9wPu+XF8ivsfcygbKjs8s1C284UHixBaxQzn+SZi9gakO/lhHM8ng6k2oyQ49hkTDpuvT9uCU
7usgEP1CioG/e0If5DybafQF4qwh1szeKWpsRECFNkW7s+J4rLZEH9AbLl4MkGtOb8pEozCzGT54
Nh7HWFk3x2buJM+oiHfAM9nNilfFg1d14wNMcLnrpeA9F9hjlBnO/lBYv0Xs94wUDex28jHvkM83
Jri0iQpqD78+vi2a4dRC7wDbbcH0s6FHQFYUNYLuOLU3OF1JXgRdHsaxz78xV1733mgN5C5P8Hz7
og4LXX9jf5xPBj3SoeTE2hhLHGe87UN8JSItXDg8TBdGRmS3VRz7sBotC4K5BaRQdGUVlnpJT1h8
Njtd2hIlDU8ZXykkoeXiuc8V2PdLO1bZrlFRu+0SCl+rKCk6VF9BSATEHLggZojESGSiRnicijUP
M79XLNBkOtmccKGwKwduDNZXVeMxETJK7NE3scB+cpuls4VbOC7ARqrdK8hS5TdEB+Nj287v7VwP
WyOO5P1oo3jLqyV+mrF3CFhiD0U1F1f2Ws0PWXFRAfvNAG0TisUely/7c5rn4mQnnmBVsXRXzf81
kSjuptnXp8JMCeuBVviTXG543VXdvBucfZsEN5Arox8/NADofVQa17lXnQ0HnzV8EnKKwRpC3IPD
Jr0zmYSExcCcXpX0SmiqUToutfAg+VAjW+FsZS+x1a4ToGlmb7NBLvuCs/RG4G/9MqC3wSI+b0Jv
SUZQMUh5pQKG56rTt7kC+yAzEAqY4VskeuRfZVJaGAW5ydHppyfCCsxD43bufYoac090kv85RXX7
ijWXcTZkFe1rZOgBNmP2RTgzHZvGu7iEURaevQ4uGNTT+d7LJ1zvIiN9ZqyAOEzXPA8k/GQiYdw7
pALLunTsHnDCb9kCB+dnJ1q1VUm7BFkvndAWxnSkPFJhSanyIlfd3IwIADeqKZCNoHHfJxrDnKFx
LxOGIUfPovONVXX6LdH2utf+TB5I6cCpa5Ly2msTfZVbXf6wFO2j0G6yHwc3C/ABcbfY9ywbgwLv
e4UI4JanPT0ot7Wfpj7DT8AQSj9rpjgOYZzC8G46JRFPdCkAGGMo7L40DXqJiKO46ATpPGxRf7j5
SLvcNaQ7tVqmQ+imRUf/R6McOllCs1Hbwt+Ui9PNIXKO/sNkagT9tYvcm6lpZ3Caxmh+zLZRvCIx
S284oipw+aT8WFohOuaZvnho9EUz7ZeNhQtWNkM/g76bHUcNZMosL97Ki1Q3ytua2ZuObvE6hKou
qJWk1RtHhN71CD8uTb9p0fj22WhjFJQTw5MST0Qn3xVz6943+bzwQnktKKQnrlOuuzxOMAzPbmxg
KrvWKGzySmH5ulgx8mKsw7HthxxuM3hdZNu+MNFYHqzeqUKTuKENkMDwnMFHPZruiDTNdrIdEk6c
g9t0VDtb2F4wQ9bjNF1+LGKhQ/bgs2IStl41ZO7gtoGWSxbdurNVvwRWA69dYH21oUGrCYyq62Ne
UEepVdJuRIxLCX+2HntuepCXhncLluxsvUxjDDT56cHxMdFxZMLU2owwznMBt8aufJ1Vln6YrPIU
IzMAsmRqHHZJLw8nua7HMiriO1HD9Ufpu7XaTKOSGwEYq8imRIzHA2gNwj8KooCuGlRU++kuNQqF
oC3Tb01Xjddu6pg40ZfzHkABTz3ap9BH6XNIfXq4tcrp4WIPgEtH6h4a1Bo4nk6vmBwk19LxvbCI
9PLaJ2a9n5VLlmAPnfDN067PvR8/qKusoE/d+g3fpt5i1Dvcqma1bmgv5c8sWYagSl0ZQpEdDpAu
WITuqN5HCylNuYwv2eR55OAl2DOgtJv3RWQjE3PUU6FMoFhVfoOra+2WZcY6bHE/GWRV2HLRuM9o
/snoqZGgLHgbKCN5Qp14GTO1at9htPU29jH9JFPhcwGRP1gHDhzGe9kT7pA+49QC1AzNafkTl0So
zlgS7vtUFscefWgSyhkvtgLzpB3kDzvAhkwElDvdeJyxZ3kugEnWsLXwgalctz1YQ7TcLSNMGhjF
g265iKzfYpBWlFsrkQw/1qYrokDnVXWEB958n4e+BMaBpZFuPcxndNqt/0ndme1IjmXZ9V/0zgTn
4UF6MNo8uLn57PFC+BDOebjkJS/Jr+/FSjU6s6TuRgOCIBUKhYzKyAx3cw73nL332hnH11Il4bJq
O5f9jCWCfkjuNCN5K+2+O8iugwYU9HF0TUvBHNr2081h8XMAJiBfYOnxTZqzkvOGgSyVKwQAd1WK
2NTXbsyQ/5NlsR/vgx62xk75jcFLto6wibPRskM51OrUW1aCMTsevwvVBSyeiM1TtL0AEZUL266J
+4m30uj/6Ho8PdeJk4ZW7xhHIyIbtuKRax9SjR/KSmiZ/iZxxEUkeYv4o85Lluh1bF4r29NviUVp
QSuDvD5Nbh6vZdzMD8HScrTCFjaqldEkLrdF1xFyxQzLA7ZDhrdSxc1idT2pIS7RN7eNki9APc3G
RBon/z58JF7yNXkGu+gpTrJ7DwznqrNcXt1mDC40s/oYlKg2HlXrS4a0lJ5Rok7mKc7z4Lmys6gO
Pc1y3iuj8e8TWXbq1CSNfRxq+qiiQmMiSkrvk7gZS9oydvYjESfG+aGXF8UTJl9BQOpPpmjNvb5w
L2URI1JYhA348dTuKzxOPeQwoeJwKLro0aCz5cmycu1ez8diR7g0l6upwqKNwu7Nhy6J5Xrms8MQ
DHSP1PKyChpJ6+2NWhtYrpKT5Tfw+2segoe4wBLAGq8ITq0Pua8tlNGGNket1zTD546Y4pXXqos7
NvET9Cg3p/xyP8LXS7mzA3UymmpeR55PMLFg68nmcudDqLB3tm2V5qpB1bU2M7gceyXMLn/xsuVU
FS9qH3ONt2+Jba0AKw57zulaF+q+yY/NnVyT89AAmgrnzkyjkI7QubP77Kon6QRh2h/WUewXJKbn
ZcedNI8+iaAcOmdF40UnSv82B3Ef37EB006dZ7QDC1fHeuxVTOSvLKFT01bSh6RmyqcOqgL5cNtO
tqwhxzVVTcDYFH1F3oo3cjBfMQhwo4M/mAhEBjNbCk8IgDU6FnltkuPzkHrWwGDjTBMyhUiPnmkV
044urAxlvIqro4xQGUkrTWYILzF4HAaUtUSYLKlbg0fU2ofmeGh42HRrvastdHaBKEIr9aGuoLTD
O6p842Hozf5Tq9r0loGVmzBTY57iECg9ZzUpK73WKeehLiewo6EaYF3SyDPQY1aZKqSHciYrNzTJ
Jptxc2UmYsE4djPxo27cuxAZJWWQMZ/+MFUK541u7kQ2uQeTwUltCwsKVlZbgu6jibusoD47Z20g
Y2b0Pr3rBqwCukgj+igk31euFxfDk6+AMpz3MhiJLUyeYgzTknjPUWU+JUFJ5sYuktldZ/0IXyAN
KsmdwNYktmbzbTYgXc6mdfE1Fmtc9hXlk056J5homER5l7D0GOD9IqWAjsPfAjnAtR5I2BP/4Xt5
8SK32OZIA1tsAxhOavCspT5DuFLWN/Riye5XJuhKdbduSAZte65OK/EfMwLv+3Ea2N8QYj83M50t
sv3yRoqBsd88OkSsnxsOu7fMQpLTDat/MMnLko/IXXK+Rim0dAe4QU1HBl6kCq3u3fFIYwUEPOYA
NnyroZAjjkF3sPFgtBWHApBdDu6kImnxrQAUSEmQCi9SDwoyFj9PX3j2AV63pp7p+5jy1z//nzKZ
WHcZXa5Xz3Ggi+HexkpdF6uR4yb7Q0HecW3qOf9qbejwoGoFGBxyMyNJQNQs97dhRw3PjCgaMDDN
JWvzQ7MYooxUZPVxcrgfV2MeYPAhwc1X0hN2HH9xb1viU0tGbEGupzXvvpmTx0q0MhmfNW4W4BLI
Q2NIj1TjnJqh40k3W40bnf70k9CG7Nn7rudEsPZGgRtj0IsOZcFwsmpIVwhaLi8Lgr3Dg5HlgpNn
FfkSLubiRNJh6tIfFTcJzrXFm7epDB8LWQn+jx8BlIj+oCEsi2vJO8m8RpqXoKX1mdm895rLS0tI
Pga8STo7aL8cuWxnc9mMxxU2887VVxHa0FlJx/mqOZCz84DTto8tjadoHEiPX3t3lmoIujUNmIR2
7lj/YVk076K+1R8Slzck9rBEHRgSltyGJ+Ivo5DqiWnyIlFVEIL6PFObtnVBaAWJ7HZWV+lvTWoG
D52S6V2a8e4DNeg/1YQhidlzwh38ObkzujENtYTjNW0Nxe9mtEkZi9SQw0qB7wQFRI1jOjTTFjeA
/aF6J/8E59U9Ez9iRO9Mbxk9K+QRdLHZ/lSZmd1HQ1RcgQTFHPkm0N2Zqe7coZyQ6+X4So/iFn6s
0a9qm9uDilk+KtFrD0md38+ai9zvGZk4MO/MbG5j2byYhvEmS5bDqT2K8yDZCI+TbV1lpPF8nAw2
Q1n7RvAg2nlD6T8poqZrzRvyp0kp9wWx29wwdNo4Urxmn3Kq/NWThNgULicX2RhAg3hyksuSPh4m
002PaarVl3JkcE/r4CFPPB3tAPsZzLn2nQ3tR9H35UnklF0U3NnvSZncfE52Z0O330imzvHG5owX
drNZrO1cxwJFwgqiQO2t55lDmg6Ie5sHzcktMmMd4M/eOkNhnjOzBD+gA05Ya7U2/tlv8n86sHJJ
v9q6q3/kPydW/hpY+R//H8VajKWP8d+Ptez7Kv5op7+mWv7xT/yZajHNP/zAdfQAyzapBS6Mf021
GO4fbOz95T+cAn3d5u9UVFcl//2/2f4fjr9YVHXT04PAXb6ADvTu8recPzwbKyauYxMLDrGX/1qq
5Z8zDLppB+QoMLHzVyaz5lJ98RcDP/SbLLMrD+SlFtc9R/HC2xfEnQ+l7iV32NjHTU3KECTJFG84
D+HXanWejPpIvkJ/YHgNdoMwPyfwM/lKebAInUZ1B79mIQsFPli1gcE4Zw/WibNGdoAfzWYZ98Bj
ropbVpnzxo1AksLtNE9l0BZfdTQT8ZrbukfrMQx5HrV8Z3RBcCaZ2O3LdC6eWUS855X7y9QjaHxp
0+/sQRaPIFFlHoq+9B87pp114GD/80rb2+Bt9p+MRpDYGaAEcac68uZB8gh5URDL6Sj7C0eR6xvT
KRTRtKA7Y/T1ATomTuj1Gc0uljGLk5wmcbRc3mKdkxaoPu60HTTJbpDzXli11s/cm+JSJz2wGWd4
m9DcN3LuaI2iGfMwWfHACtZ1V/XYlQ8+CJKN41fFZcpMTWx6lerPqSfezKQcN3pQjT+wu5dNpBhe
p0zXN5FWW0d8IG8Tye87kWekziPp7xx6gZoVdnLtOpmR/a7KqT01mErXVatzQgsiehlqdFGZgbfC
ygnQsGrV60RiQF/5rcJIJSRtI0EhaNPsVZO9J7JSXwMG82uHxZMfkcmLKnWnOTSbSVynriGROc8T
o1PAIU7GUp/DNM2Cp2qughUBX/ZqHaQyDE/oExrUF0LdDYWd+tJgE9lYunOJpK7iYTWVdvGCa3z+
JnKn1nnj8ZYEwQasjcMICl22xoLIAAwqg5+SH5hnV5jDdUos6BeFmMtHU8T6msE13tUBfESvKw5B
QDLSc/kFlsqvrpzAkTidCZpvkkUC2s0Cn57nHSedaGGHcZ/aG4bH3zWMjZUn8OZgjiSCXZrKW6lk
3seeZ//mjmbSBuVPFlUMeC+nXyMAtLCwveTglwsXgm19faMR1b7ve8yBqirdfdpR/wzpG5qN4RGG
4yTEjwYKJOyoOt4Gkc3lTGPU9MYS2w7jIF4OJnEeJugE2xbExwaWRXfzxzEb2Bbk2TVOFZeAUok6
TVblM396OlNmhwEWM5MMU5iHFMmkVfVcWKl+zcyRY33Zd2uWDc2a9hdtPY+zfCFbUv7qixILCj2M
KyMFmYW8TSpVUm0MoCQKrYCD2di18saqluQ3W1kJoqbnUGrH5p0Cf7PJwd6Krt3pHGrQqUdl7HvH
HU9dKfOzYcKM3PQxvM4VPV3xNbZ1azvZor6WxfQnZOa+szW5dUj7I4CMOCXYlnCJ6Lx8E+PNke5n
EnPrhFqXB7vUxmdFNh9EVMqiiB95Wl+HjPnacHvxXuEVt1cR9K/nDtPY1s/04tkZ1Kfraulebwa1
qUzvq7HG+SdDvSJ8UM308AYAtQJN9evGAzIsa57RsLCUfp9knvELjH296XrO/HnGdRmivL7Sa6H2
jiiWuU7rT1Iz+03G2/2H+Hz5k3qO/+VEZn4lnpCcIAtOa3PWepS9THvHxE6Gf6DjGqteC48kSdJt
lMxLfJuzluoe4nFMQpt3BCoBeHx3EvlrEnmdXOMWyr/ZiEx7XcGLY1lXvWeV1xBXZrKwgzi+pGxu
LmQAYjCIwbMd+8nTXCwP15gY2o/wIxVAXUD3Iv0MHpRUAIfUKMZh6CCg8Pnj0Zwtzfw2fAIQBFA0
7UYM2jwHDj4FL8qvnLuazWBk23ZuvAfHacWDXrh0hbhtdugoz/sI/ME+d/0YHzFH8CPTEz7/xHXT
R3ZJOimSSt9OpbaLKW9uGv+Jh/wTg8TO0A2uuvy6iH+tpiWrsiACkDhwcaTcV427hXUC9aR4t0Dy
GBj79J6PsQj2mvD37BuoKoFJHHNszHz2Ydq9SVOHz7gyODz0E+qOhuIiEv/SVfCmNSkeXI/tS2C7
8Qp03mFWTOb4j6FJ+w8kD0XoYtmCLnawlLiXyuXXc3AuBZkL6lGbELOmQxNcU+1xPoSao95G8coF
ey1pB8E7eTIb0WyyYEKEGU9Tbp4AJX1I4Zw1hZ4emJelXVhriqOSqGtiPFQqKonCDL9Eb13hZ3/L
zr6zs/SOCPkFv8ISyC8eZoxdLqtM/sRLb1tPHWuQEBw213CzcFq9QYUlRksWEHd+VPL8a9pTGaUH
S2uaNahcimg86AbSE+XaNv1sLdJNXrf8omZRJXTckTqr3bUI+nu9t6/QsfkD3GBvar4BrzvfORFa
WuyJe/g/sAiB433RpoqblicoVQHON94XtS96GO3lEi4aqrfcdz/bMUmhoPCkzRzAk2PBChECGAJV
9zLHpWCW5trFQQ0STGvC3vYBrlanIEvPgRq3DSf2NQxOXiaxf/Cs7NwjGYVs0Dt2QQttL/shTnCw
G+MnSHHQ9mb1TcIBEHMUjUdgHyzSvcU2UedogsmzyfZjM2MxW+cykduyCUiVp4hX4onuodAqk73W
saEwu3KTFzXBJ3EwRu+lcAoGQc3aGHnKDq/5oOBlrTCGYcII9sZov6YVBeW9sjfk3J9Lj3U4g4qz
T5gzOdRH7GywYtcVeI2u8s8Sl3PUymseD8XZtPsfxjHrXlNTw/E+/Wj6FABbt+DP6wv5u+3QnslQ
fzMDv1Su8Qg6HxsNUst+6oDD6xgKery/AJSPVOEMO6vQ1O/UScpNrNevEQ/SE8dDRJ+grdBpvB9q
Niiihf5GdEhAXkF5LzOzwBbgkEdB9rwrpplHwWDqPyN8OLJTQnz1xRCfEjpnVhavpp2FL4qeFaO5
CxK7OTWYDC4Bgx989AF7sqr1J16oQ+iRT7t3E2jtKFNxtp1G3d5qmlHfVONSqJlDLxFR3L9WPPJP
ttvTr9mZmgVKZtnlmDVAWDuFFaV38Xw1fQnmsJKscMPe8rSzbRGKixqz20WFbb7FNE3g6i4H1lNU
S5/ciF1MB3UZELluPIl4gMlSwBCLMMWi2nHZJXpmH1S3eIAKo/aPvpoFpnqObxnFbI5B40LnASbJ
RjZSMFrP7Rxk44qO6e5CvZAK5ThAHNFG8yCH5ijGuL9abdeusSO7n1QqpA+DF4/71qQYzVFa9WSP
yWOOrl0SH4ZxCNK+23FDm0c5NezrjVZfCYcQxlibfPOWpl/rvmGlLDs8MDIvNk3n4Plir3EOzHE+
8j8WQZ+c1hjh4B24Ml4MW0zvUBz0xE+3sRTBHv40Y7LmO4/V4OnfVaEryq2Lbiuy0cYANKn7GMQL
DnurX6clJGlIRkSRsJs/Qn5E7czM6dEsBN7DuGn3VGt5PbOsq06tQYteW87OLh8HIlYVJ6rOlZsM
acrayGKYrrlbyqNveNkBuNJbWoixWqMcxA/gtAG7OuZ4BUb9SNI23dqF9FPiGgEUjKmRN1fGrsXr
Keq+Tb8sNmgnMB91excwjHwD/1Trthme0sWgBfPCWFwzxXpKTXH1WXfv/NLwMXdQpYKjaYHy2sVz
hSvr2oI9v49ofl3PLqwyzzMF0FySFzJyPkpXRTe3L+QDFC9+VACGTi6+tLVP1osOLBq1gqSotrVW
cdVnyeCtWZ92NzT9kRyF1ezSgrCEwxZ1DdXKBX7mc9LgJKPERRmCHhtnsPytY7eVwuODq940hbx4
KbosuzV/eoXv1qwnLoh15+LhWSsIhJBHUiPZjmrongDuJvsFpAcllgNSvI8sq8B3Wtbes+4AnQMg
l5PmcjPL/pzqzjovp6+nUnPkT40Q996wqL1PkD5/lSmqBF4IAXbG8LCseMbaAifWrdhlVXDGS796
zSqLS7Ao9OxoZpinWFm3+0LhkOnB9eZGbt+QHGm0QusxUqzws3/Q4dDcL0RnfdP3OUeryMsjsm5w
wt4VSAFvE4yty8s5ix90HYwNB/pIlWdMstHWM4DxbZ0piYeT5Y20vIIBSm+qUr2Btd52f0060VPM
BFb5kFFTYWxa5VoXSfcGODkEwkumHLtZ9wW0gAXZBiCywO8EJDuBJEWrMYacV7J/yxcWJZ2+cTC0
nKk0FKyN/XhoV9z4aMJZxz+FT29Yx7miNwpJiEIy1rGnimHpJ0FFOzVukH/IQk9AClJ4/52AtF9X
fg5uLOuN8pCpoD/7sfrmoMVVmAKdQAnoDq4G6bwuFR04w+jg4+v7J7fUifbUEY96rlm1U8Cv8ac4
nPutsVurZgaGwCpxHbeyex6MHCK2V2TPmev6T43feycHxaP+3fX+ryyT1LfBubpvUJjK1dg7+k24
aEhhMOIpQG/voYXrrX6G/NKuibrPz3wVP3LRBNqoR60WXlgIPJzGROVwUpYXQ7AuZK9rrqVsvvsc
B0pUVzpqdExVkF04+8EqXfako26uePY8VirW1rHADBoA5MYTLn7SJkiwTiXqMZkGcDlZHDITjce2
K50HC/jYhgaYVxvDHUYR52wh2eyKrCBJ2mnpp2+SlCSJ9S2o9zJo8tAUWkwyroVU9nrSaVvpNCVD
YKz+vsu1OXQ9rK9+5k4XV9d4n5J6YjtybtycnjxM0CTorJ8CvXI9ACHdiCDBhphCpCPgFF9UZP1M
uVsBFrXsaWUwpW2rQGQvw0yWutFyAouifictuWAdESwtIEkvZsn2H7bsu9NbgODgXK8nnodRxQLd
yVV+J6c8PyjGESqdixcWqvdp7wR7z4g4JdR2uyfTjP2smwn6LS0rb8xHnGkcrToD064OnbSuZe/G
3JLxjj7pOCyYHj1vDrg2uF4lBvWrYg15weiQXi2nnNZVVOX4p6z0pMfgiSo2HiEcFoYpzOUPdJk0
4Qwdbh0p66dR0r8jJO7ubDf3Lgm2zI1habugEfm+SsguEvKk+YlWtl2h8Q4nGaYlYYSQctSiuqVQ
C5xrT2S3nulPgLxJuXZhx0fPWUyQGpl4q6W30tWsA8frJjQ6zsxRXYDnWTB6IHj1r5zatU2kF/4u
smCQCnQ3lFTbR13m5LIB2I//wo3dg2V2wS7BJot4Y9abySDGyBzrnYtZ/9VZAr4aoW0XTwWbpl3X
mLDwMTwPL1OgkaHVgt/RmEZHk1aiS2sQMfToD9q25ZT7K+Xq5brIsuxn5KM4Gyqmam0YP6OoL2i5
AI0+s7/ZTnPxQoJe3/paLTi6UzRJiIu4Os74M52Mh4CunrVP0O5ImhbSsXDfqiT6zTjsvrlshA+E
PXWwmLnY1GA4dvFSemPqxmPbkapZLT4MeoOa6Dwsazj8zMASGj6KQdnOoR4HFjZ0+B0Nu0lueJcm
elfM6QUFRd8X8IBep9LVQuDv2T5hE36kp9Dd2F7KpkvDTO1QK7+ezWXnRFc0plU1WmhTyfBGgJUX
YYGiwDzlGbtKjkFYL40onApJPtFGRfIIegTAUC/kacrY52ssW8p82vlV/5Qm/rG2c3NHaODiB5yH
5jkooVM1WhiLqCQMVwwnBCXx6NTBJYPtvmrdBHVmaB4anyvCi8XGN+eO6huP1JqizCFTOlsimc0X
AKM1KRHbi0AK4qdCxa1v1oyg7/gEaEavQK822uwmxWhtYRl098Bf3GJttpK9UYcz+zBr+rTHnzBC
lonBenc8H3Djm4fZDn6TKdXXuBSp+hucM8g0hAqRpRtJwO7skNwKg5JjgTnlSZhhzMSe4HKYa1H3
MUE1sOSYD3Zeq9MdmKcLBDje+H4/7Dqni5dg0jKxBunagwxJ1xcKRM9UfdRSZCwIecZP3JLeghKt
H7mJmG6cgpI6I4nDuFz+yqeBc6r7pSVD8SyfWL7xw2zvLdPWzhDKmtCNB/YNvh2EsYZVd2IPjU5P
2IZFhnv2owxi67JUJBGwoVEVp600ozte82hjVt6wqtACGvEQTOy6eksi6yNoOsU4yXwTy4klyRQ8
auVEd4SodJrpNSM/6oM/Amcl8fieylzXwyBv59OM2n5O9LnnjIupf5NGkUeUxZ+u2ZBMHwC7ftFq
wPHaj/TdUIw0FHYDB2dEs1U19Qg1HqdU4jU9qRxqWvZ+p803DQP0KiYufYs4Cb+ALLXqkGOS95Cm
acKWO9emr3TQxtUsbbkqFG9id+6nH4kN6B4eJd5GGf3ikZRK4CfxSRsm5yRFo15zy5GkvYj4/0NW
+L+mv/w/SAxbKFr/vrKybT+qr99/FVaW3/+nrhL8gWgS2AFI938IJP9GC9OcPzhP4hYDbecAyDIs
oC7/U1hxjD8W0QRhxTGoUHE9kDL/KqwYf1ikuMCE4YGybLj4/xVh5e9IIh4dtu17ugWzjNyF7S3E
sr+qKrlARo/QR6jKE2OObSWjgCV3gmPVlt05xwalh3/5aP43ILD/5U90bMuk3wqFyV2gRAvD5y86
jl5qjexqSrZAB+DJSWihX81KGTqZFNKtW8dM59t//EcaC9zp3yhIfF+O7UAec/hRLP/1FnrOX/7M
WjhpHel5vxrxXdF1Qwcvqsi4qDmzOeNixMWycT3knU1BXeZbDyzYxvJk/4xWW3wSVMeTHlvW+BpI
S/nb//jLW77jv3918IEWXcvB8bMg0v7+1VkYHiIZWzDN62mpZak6d1pHc+deHSxJKRBxPLYVGM/+
zxsV/fLfYcX9nRrE5+KaNteQgaAGHMpzl8/tL59L2jOlJK1Wg4p2eDXWuo+5H/AXCRJkITTxWudp
lrpme+Xl0RonjJ8BywSemkYIM4hj/iT6tGCrkMv/rMve+Duu7R9fnQMl13ZtbhLujn/CKrEoY4Zw
Ie82UT3Cpwaudd/aHRZDqhHSVSvK1NtrLX6mteO2E/QZL6l/at/mWsI+2v3qHZneyr7KtUvCNEmo
GLRr858wpwCV/f2SJvflWgtUzXM9OGqW7v4TXq30Uxc/Ch9G5kTOgdbRdsN3gycghwNM0uG7BpOy
MeygfcFjb38KqC4tuzZPMrFXxRlKlPPuysRmImN3ctNGjwlrKliZ9H4r3IMge/FmkcHGGYe2wLgw
OMZH35L4DjMFzwpwOGEoKrdIvYy+Jud7NQXFeLNBb38CiSQ8CsK6j9i39G2FAyEzK7KqQW1Ztywo
Z3NjtRT5YIWAZmOyw01qKE0S1u2wxbs5Z/c4NFLAeR5FnCtW7na3ljzcYtL70vXko9c6Da4Nav8+
Pa0n8dumQusOVNXILS8cqD7sknin0qPG2xgRmoSYA0A71GZZt4e2bzrzSm9wNB1m4IERQRmpcZJt
nTFjzBnYXsE+GD9iItroRVXAzeCyVk7PU+rMlEPOFKnzwOHfODcTrYWDPtikR5vSvLUdMwoBQ4ct
MFuFiz0zFF6qtKt1TqEj/6uNhRmHWs6khPEuxx3ClL+QYuo5Irisq5z+tLzkviiHNBt3k6brn7Hr
oIEF5sxvjB2ss0XREChzVCyOTRQb9pa9aFI8DZ3sTswsgBdUnmQTGoJF95BRi+LF8OzOXwdx4H+z
oqQlymktSI1GP47492fvkwYgNhQQlvwCfbEY711b8pyeaR/jTY4IyWF/SeDoLHEi7lpf//LbhB0r
0b35zZuLOCSMPH2X8WDZG8IBEEAoawnp5jSMzShAVdCR2r0g6vak76DTzauIovrbDErwO60VTvOJ
9noMOxUzW2kYNwfkf3uMslxhK8ucYHzqbdC4CJR1wiKBZCByIJXmTjwC2BE0L71qPFgGljmJ+9g4
TT0eMNz5oNnKWN383E4XXkOcGyujDejfICBQH4TT0FRI1eDRKigIL7VyXLlanX9wzNHML6xR7bbT
8+x7yhxCfWwceFK11sTGxOkrsUnLqj+RxDypRs7fML7ZQfaLZyiFJst3jGnbovKGP3ke5V6q1rpj
SVYeYiK2r2yVrLVFMA9+K3NsPUKDZwart44c+K7J/hFIL3yOuF2ClS3X6mELgRZ3U+XYXLB2I43t
WErirB0tyetKdcbXHPttyvgdma8G45EDx6tSVlgPWYuARYs6myTWZ4bu/WZBmD1pmR38CCgxUyj5
59nz4pl6qgHpGRwSvfRotJQMMcd5a7uyWMXOXfOY2Rp6sqAt/TWv8eCldG7EGwWvm2cLP2T8plMe
6ygQgQN3qOOhNXOGP3q0pDzaoD0+03Gqru1IdNcVWCPJSXkHkcr6XNeMfqtGZ9fROCaPklq41sAa
Ms/kFh6NQ6FtbzfbCfHqN9G/9kLqfd70RoO8WtGgelQ2EvgKS3n+UxN4J3ho5Vk4JdoQ0I2k5fcj
wjEAIa9GdEcLfNBzmEW4yu0TEdgsHDNMkZdJan1wAh+eh8ZQGMOql6PLil2HVqZSjNZ0cXGP6fOV
IRsDZiOlemssLL8rCrGti9kl6Ba9iO8xwqa7jMYDjtGRpJXMkeYNJA8h3a6z9l7nExDsa+dFBA1G
1HRKgXUmQPa3zOIDGxqTHqxeZD4tZvQnhggm6XHqBVXVAurauY4L+2ChkrENr8myV5gKQ1as/SOv
++LTp2PvkmG73Zaw1qIbXeUqWSNdU3QgZlM8sJwnKquxPrtBPUsYodPIPTlD4OeA4apkM0zjfK9V
FEw5sCPnlY9BIYyTDu2v7+Zf8E1ZI1S17W7nwFteOXFt+7e8r0vtVnKlN4dUEYxeWPVadBi4FUiU
dGSPBVcsd3Ru33XAZcJAuWqDeqLWmUv4kIKVfq0x4x3HwrkffEXtFaa7yAehN0x42sk2w+fYCc/4
Kov5odGD353RPEDL2Li5+UlY7dqCX7Ln9J6loX1wWARg6m4xI+BqxO+B8A4IwXgsGvciDZ1isBTv
Avgrsv6LiyFHLhEUF67sSJGR0sv5GXGYlILpuIRIgmzPqhfHmW9aB15v3lqL0+w31s0EAkwsdlyD
3iZ3lfwERjCeBv4IlCKu8A21euxSfEu8AEGntVzqrNKIXJH6aqF7rxxLVumxdaZ+wguOta2n9Chf
tTolt21t4gUgJvqRCfzPrPTTi1vmPf0JWqJvPfz2lGjygUbxh+aMPWmLyNceyZjGW57KSUyLkmtx
vrJK1o1Qw3SfsC1Buw0NoN1TrfMoNbPG4BOGZoCs00cPlUDisGMrYkmdgK3D4BXFx5KVBQdc6ZwH
ES1Dbzp2O84XChrZCEAe6/94l6sMKzK1VKo9W1MzbkhBzozUZGCpjxGD6PDr2sMeNd25E67gzD5Z
dkN4vC7dBKy4N0HjkPNMZQqfOY9BxzJCOymddxprQYqxKkzCmQ5t1koYpoetx+HpmXtWnLNJn1QI
hN0D5zJUGJunsrknEOKgk2tTtYGlUXz7MQZsPiMKv1rD9NcWRh1c8kA3njwO9JRcKJhw4cRi1txR
723fPC2NwiIL8p/GiLVn0S+Uo5xqn8X4H6OW2hQf5Z7XhUGcm8+ja/lvCQyS/ijqALEqk6ldHyQM
O94Xw6R2BHZIl1ZDtR6HGN9HKtprzVIk2ddmVlwpAhnfe7NsHuzMaY9Tqfu3gb99ASD/OvhLZVtu
m5fawmRNMIJMZmJK45fD7Md2Fk06jgrjB13Je477FvZxHfVffLLOO4U4+okfHFcM316E/NaaGtvy
wmlfXcGulgXlbG0mbZGGqvZzNGvQDwxwIQi7Zt+Z+SJMN0gC3Pu8+wtbs9S+p8j4V5Oz+/fbPDga
gj5SID58nbmyqmqb407jvq+R7Vj78vMex6NbdsOOfSdxKnJ0m0g16WvmcdybG7gIehnjFfbo7EZD
DKxpa2tOz4nKyNV5cK0TcIrhSPLXXUUzZjKIGt4nehaIjYbbrY/6QwR6eGfTuutseHbR425YJ3LG
9QMih6LWN7aGAzGZmDIkQiTKkQZIUqc6ldIQdxMtYfdTU7L7mIsq2OaqZs0MNnI16+OBRWj+i3kU
jyoK/A3HmLYD2KxFG7x28zWBQ7bSadpBn6S8mzeaI74r047OpTEYpxakyrPFgL4HYCSOZSCTC16p
+F7o+QlD4pWGkeoMcU0315z6j7GnHZbOmzc3qtWHA5/mueeIsyuKf6HuTHZcR9Is/SqNXjcLHIw0
ctEbiZpc8nm8d0O434HzZKTRSD59f4oqoCIiC5nobqCB3kQiY7hyuUSzfzjnO8GjTRYPlRtBQ1nL
ut/CXhRK1uUKSgC7jJoUXCdw90gs9O1q1YwtV+jAnUHiR76sT1Z8xP7RtugSiVh58QyNOYnpFcBX
httuiLM3z0vnwNIdK3zn7KJ01HfAUhrMRih5mMUrInbJNIPYP9x7ZZmcTMCWyNNmOSOQG28QGVns
0gi9JPXdOkMcwAgR8XHzufcKmUWWSTBVwn2Dw1AdQnJcz6ZpCKDS/leGhZM6RPc7E9XTri7z6VAm
3q9eqDbCp0GCao5o7Nxb6CnwXUeIhxb3ntFa++JkQ3NbN3Ywc0PlcjdnHiX0cp1p6dLsQ5mNOOFl
sJ1JwzqWDGfjztLLGarR8JKt5e/IhMPP2uDKTacZ3Fzmgg6QuWs2uTbJoUuL6gA0AnwrCNoIRFAL
qL/+uSQtI3I8I6zpMSTKKypgZKT+ncHrsk0JJePcGYY7OfsWvjY296t9RZF5BQxTEjv4RtOeT0HB
R5yXh0GU66MOR/eFuIHiOKOMw7fYM+4lxDy61cUAXAtq5nYgaH1jE2q+tzl3f0RUhr8kNp+Nnhzu
mSRxT/WQWLcAvcvDMojwNcJ2wORwrMzZqjqCqqbqLQSgRbimj46+gk40Ra56d1oQvGNS3KAEQ+Vt
vIB+6koCRnZo13QrJr1YCrcGtTDwhH5eL0kXECc1ps98JvOG9YcXJ9Dd9joyb2GCygHPYHWaFxu5
m7PuyJbGCw5SYl/V8pChUtwBPKg7oHR8RchNXmJQ6Bwv9TLtG1JccU/QuzjcLS9MLL2jRSl1Cqkv
6OIa70fFDmLPcuoJtz0zdzVF2budWw9VyjwYW++vwPbdGz5tZxdytZyiPGdToxdWU+Pdwqr8zFlA
v2as+pl6bT2WYqy2metyl87kvGrcRhvSgvBKJJHUu4hw0wN5DBXCEK73lMf7yLwr2VMcf6ulyQ4R
KPv3upDRbb9MVFYtCAdoDHpPHAjnSBl9DVH4jPjB2XZJQf5G5+it4yCNxJhwtHiANo0R3mUuwwJV
QmXeTR3yK5jRxp1Cg+5xWZsH1n51vTWylM9oAvDhj6REb9iSUtT4GSkg6/qB5mUl0ZkgZppcjbuX
NJwdzqRqu8J51yekcFgxaq1hqJXjxEfYr1mL549eSfS0CFADKT7sqvmCFPdeoRb92QOJO/Mf1vcS
419wSnpNxlnaFSQUKSU+wH2Jm2Bqpzur8pfPkv3Cg3Hw/GzQFfRH2/c/RWcjQglC1d0iDxafJGB2
D0HBEr0nouUWzJ73IAbkmTZaK3bKuf1IG+nfJGyOD12juxuPVQ7wY4uEsUZV+sZqQnM75mp+bLNK
3fV5xP8lanqjWU0+j/VsMc8Q5rsSk/NVo22KbYsNxwFwHqw8MqQWYusasHMDY66TH8iBv9AJsB9j
60lZ99rJ1f6ZWGLdRbCkfnp8ww/s+ee9kgSzY8Z1KjRmzbD1Ld0d5oomCJAjluyr5Q36gs1+P+NW
gwIDcKL2XvGuGc0+06foXCHttARUgZ+tbf/XBEZgRJjY949DVxVvGNz8kI3TpB8TaS03s5JMP+HT
/UA0F8FMc7wPyFrtTdr4P628am5gZ+GrDTz5Qtn+XOFNv/QFfSwOmfXRhJ79ngWUskjF9dFGZPBV
irD81bEPYRgQUGapEQaAPdxMNZK/UaHQXcayewmnPny0pQK/wJfmCFzIjkFOs0rqCjKIUFke2Oda
T65pYPl1WSx8/ajJZ/pRDaiFvLo1t+VkoFJEZMxmjj1C5JtxwEe2mNClrKnatrDPoFW0lo9YJ5+T
Y62t7mNWfo/co7TOKTxMqBiZg3TbTm9rZ5AxOuOG7IGiCG48jLoeYZo10xuqWLFPworv+zhfVaHI
vo4juILkCZQT3uvJi0Zrv6p5PnTAP35JfLVEWJvitkvb59pL5vZHNs4Cbtjk+o3zmNYSiWDLMON+
Ksnq2hm/R581K1LLHQ0yZSP16oY7xcEicNPAiXuDzI2jz7nCTJ2oQ0SfVEZ/jyi8rkq2Pjoko7b4
FsrVPQdMoR8nJCoI1RdYSIdFkCLjbtKOTIx0I5eizI+eYm2/Z2xHdYzuIgjPfj8lZusqGObHqEmi
8dSsjFkunZsyP2stVAkbp/ddQtYdB9vtGNJlOaZKD9x8KBFbhBgPHKdN+YlWABb7cOVWs0AmDeHD
ZLRCdxny0eA3Y7eyI119mQgi5xc+cnii6hYQpCFa0fKVASGQ9yLAP87BMg04/qlafk6OV7+4NAQR
CE79FHFVJwTkmOqNQMvqje4JTWoC+fD7qsqAtAESbNc7e2rd/JD7WCl934g7zVNGe164fhb3aCnr
3ULXeouGgOy3mgEi6s0xGR6UmyQN7lA99pu2cfPYEk19aarOWja47a/lZlvNzQG/Owxllo6PhC2R
WsqRAAtiyPK52zZNV/2ONIPWGPxa4L86kRyrQ5srzvTMcSsyxrAgtJROztjvBmNMgvAfF+OdQ04V
Yc0SPBieAVyKRw9xidoo1+XfB9nM5zrUEUuTdejnh2kFqYMpPBDTU5azaL+fh4F/XVJ2YsRkfvfC
ptLlA5tsVv2dwWdAQt7ojGQ6ZwJFYXJ1MWaTopgYEwbUHbRFsW/T63QEs8V8i1pHrtvUkfqdLYc5
TmVW+U8BBuUNJlCr33p+EijuDR6rZ7/xwluq8uwW8gtVoqfRBMVtzr5pO/CFsLc51afckvdhSgwj
oiDZNSQpi+Vhweh8iuBkkIparhq22ph3V299FkdtbuQjaGcBRyJMcqQJU+4x1Oi8q9AuxVKyNiiO
62AlwCwoRhtbNUUbE6eimV/QA0qq5DUQyJWnhQtkQgUZQE4wcEoTt+bMmNvuZyYUgSPREvmvEB3L
58Hzmp8jztm3wDURg+9uuBeDjf3DbYls3fgrpgvytmZz0F7ii6MfJM5wQqo0h6dWkesHPU60ht06
OK6hh22SUVY9uK63EC5IJs1bNViokjKm1ADcewgbXKat/+rbi402KJol97LO5CdBIdHeYjTODU1E
c4CbECPeO8juhGIeGW/+e4rAGcdsZ3V5HIyg3Gfg3NR7RjBDdEm5aw+Rr5Ai5GGyzHt+au8T2oQ/
bjzryllpF7AlGhtIjtjGNTeKOIEPfO7qJQRHdAcchRRRrA/Mx8MASzk49zQ9jqO/lud1wYG3bbs0
D+PWY4Ee5wSZeAB7a889kClGUYVO1X3we1l756VqeNdj4BOGarl5A59ywjW7tZN0TmLJ+H3ZoteL
znMDN+A+BPQJnrEcKtiTo3+j89Grb+yACnFHn8YX2xTU+nHga/t77l9LztyuzbMYM+RiGQnFUPto
2nne8B2cyPXkmDeYSj4FyWsMBXOiUDva72A3ZMFAqZrMinQ7VZd3QzhG7r3HxtRlGOFQVnVLUFdb
S8K22iieSGSdnUUL6P7xXbfDNPs148hEBkKLd+fyJr24m1hrkr4AUHvWqv0++AaVaW8CwrWuwOhn
ZrnhZ96P5XfkYdl8KDqveoPqwhOwpqX3toK/Y/YE83czCYH6wSIQW7EsWZ03ng0L21g5gPzBcVKc
bNgqNNV/fLVk7ZbBLmur0UdJmMA+dr3UvkMn6X8hvKhP9djzcOp05KPLnNnODtKQ8LjJJ0pucIlR
bcWeSBpm2wucWBgaVK5Fb9UXlpaorCMhENpHPW+N6En7QMa5xUITpO7Oll6K9rjvkDDRXiTjyXbd
wRwap/XmA4h9omsHhS86npoJBndrqmXY1lNn2l3F20GPjf5H7nSN+hQJK+cdF7COmXHMyZ7mpm4u
ujDmMoj1KsWXQBY+AlG3cCMkyd1c4e5y9umN5scha1JK09q4PVpGMIMxEqH+1Yyya7fw4FhsLFaB
hfmPtdVCLmZ9sqFjQmNj6/UFjz66mwq8Hfthdq+oOO5H1rRRlz6XxeS6R8KbQQXxsIH1yXT0VopF
5vSi4fgU5cxMTrjHmnaXR+kvEuqhbbQp9Vybi+iUTYyK0FCE45vvgx6NlVbeimGhhqzY9lxzG+Cm
5pL0YJb23dBEBx9Ef4bQNSwg9w8ut0IWVMj206a5JI7bJGeC3+vgp5ZDtjwU0dind4q4FPzpmG7H
iz1PGLVHhiTueShlsR7baWR3SO/sVSc/GkGI98pCMzSoWv1WrZViYlqt8q0DK02cxFy6yTd3DdY+
2rgzAH1vcNT4SfpIub65ybUyCB0DBB6taCR3IMSt/lkkADa4Actd54yR3gZtmImY6U8eQy9i5jMl
PfcFa5M8w5Tm5rSWpgOqva0lt8SXWFEWrhts9bV+YCJfDI91n7uvq4YwtBv6yJv3djvgVwxhYpK7
YlmoEgkhiMPJPpeN4z7ptCn3irHgO3jj9Uea2wnB961D6+v7Z5Wn67sg5ZXqehieJFqzY7cAP/fT
gP3NGIRHkGvlfe/mKnY7B8ZBk6zyQiHHK7mdrWPWsPIZd+r4o6xlytcnyuUBGE3/wOK6+uV0avo9
rOlMiCenD9ayqX/KidaLzgZH5jno+ituFCIDtnE3imDQJcu7tOf8OBQE9LrRmJPRscrvs4iSb4Mt
o1eLsjcGf4SLs8z6uLBS/1ed16HAjwOOCYv4eJJTY99nwvPlkVQF2trrFg79cdshKmyL8chh4B9p
qeB7MCZpv0ClIBQvtLHm/WJ7GPJ0n316qygIMJ/p/kMTnQNPzDc+co1t4JBYuGQ1q8K5lHdoj91d
sIwjWbU1MaGxAPMC04ML8lBDk3gmhCcgRnNAer5BdpvdgteYjxXTwU93JF+CMK3ynieos2KZVRSU
yJr0D0N6ADND1lBsuafiMgo3cLclI5SePXSOnTKly91PUQ9+vpV1dg9mhB4j74b+0PvpQmC6A4gW
SXhSP684d1GhAtvKnYluLattEIyMk2EFKbTM8Niz0WCZKMWOmrbBbNRB/yDI5RporVs+VqfEy5Qn
p+XK1CzQn30LVqeKda/xmaxrenLaisWYk7xjZm64e3wc9VvptK2/Q96n3hfj/IbLU9x1enqVvrNw
FbaQw5hmXdiYLvdzl5VYpITKn9rR+Fen35XzIFn1qWTwb9ANsnIhQv0lW0T4uVSmvThoKh4YpPLF
x3LS7G1fYfn0CYkpohSrjUq4OLb8aBFssNZNTpUkCGabTJbZy6ALWohhdp991d5g3bB0I5BGdWpr
Fbk6wAIcRgQRZLaL0BTBxtAZk7PhP4PgrS9IR1ow4HYoN5yn4ujyO2M9TZP/IPQChKvDznILtzw6
0RxXb2wbQNyUmgxrqyEahWj53NsKE0XnotHt9zmH/bsxS9a+mi6Ud/laLN+Qy7o7bJYaWKdy3pur
8FUnI1cqAD2GFV5pA+nXMKjYHteouS1u8qUhQxfUpKtiY3W/LQnVxm86gpSvmqDt/8iMs/BRQ+Rd
rYiZKBE27o5fu8S7mCvqtTRpb6D9AJdCHbytQtP8i4zAv4px0HKEnhvQCyBBcH2PnMe/SmIU56Xd
dBlnbgFrdhN6no+yT08/DLElD5Zdy/vCuFSV/1wD9A8SkhABrQzQetkOlZv/t5dtdD77K4YYqhlL
hpgHIebHFfNujtT6yuqAJRz+i9d07Ku+5z+VR7xZ7PwA0KVkp2NLEf1NYaOGIBrrq8F6nMR1klm0
Njsom8Nrg2RoVPtsNvplTkYWuA71NOqHsDiy5qfbm8pgHXfZEthfeAciAiWs3KZxlcPcvfvYZy18
AEzLcfSFpl4/Z79tsx+dL4rfdVktBYvvEFmKbzfUB0tBXjIOCtY/eHAjrJRETdRH5KDNY8FIw9oS
Xu/dTU6nX0M6XByCI2XtY6sCUCuurbvxmOl60rsRAveyK00i+9gZCa/aFDRF/Ve0iKtkBE0rpygP
HWOyyHZeolyzPe2L0TrZyVLiKjSm77YymNaT7zXB0+wVFY8WfcKXmQ13XTaHzF8prfaeRXEJ1kt4
xOWm1mojvq+TgflbQO6yymzHB/dlT4BXh2YBDwpVD6Syz+QDVU9345RBz86E3vodFXOPf8hvrV91
ExJD28yzlAe2Vfm3oGpc/5AXUzjCcnKWH1U451cI4azBmk8oo3fFNCMK6K+AoLFjCk0H2c4cAUzG
LNJNPN2fqhpBKN1MydA4kkqdoxXd7yYEvlQhGVL4T1PZLiUmzEjRi1l5cwBJg0KuDTyv3hXBqDFy
m6xiJIDUmOMbnQw8pUqrGwGSOdr387Keumix58MfD8f/M0Hp/69AD0AXfzpF/iGn9rXJx18//9s5
b9Kfbf1n+ekf/+G/60+df5OESqM9dWzbcdDRobIzv4bxf/53K/y3gEcebofkwAvgECA8/A/9aWD/
G4JUl0gZj3hOdJMck8N/gD0i/hHWfDTV8D486f/vyE//dgAhPuWPoIIKXDa/HH9/E2bWyAZtMRLo
Vin8OvYxAJ32p1/JfyE3/S9fAUCBx4GFvDK6/vM/SRwHHL1Kl7wCpbZaJRC54v/yFa4yxj+9AssI
49UsUUCSbHPegyRi6//gPQjbhevoclr71zvrT6/gXMPMCyJJNjB1LUYcPYqhf/4K7l+jakPX8SHZ
hpHvcA/5rv/HP//TS6SdnfVegYigGgEW3Wa6s59Xbp73PBWWc7Y5r6hs4WYg/gibWzjpyc7tZHXr
+CmT3RB7b8ABoIFx9o6Q2yGlbfxQjLzqI9ZI5RwSP7fni23ZRQ3Bvezc/y1dMe+Abw/3tvQjJ4Qv
J/+mou3bEgpqL+EBr87FHn+GUXkjWpuGVvyLV/qrLvXfX8lFme2B2OApsP/2gVvCGTK7smAgLt1L
Eiqw4XJ9bLJ6jf/5p/Jfv5B3jatlQMEH/9fPnX12UOdNhi0bQkydq61n2jd2Ix///GX+Wntc3w+l
Dkpb6Ug++394COegasPFWTBXYh3xJvCUwAO/zU1wtEz5L17rr+XVH6+FwBnFOX+JOFz+9sDnshwF
CGYPYSu8gAKvLnV0B6ZlwIq9/+fvy7l+5P9Z3vzxYrwp20M8LPlf529FFdY2dqdzhm+m9rZV8Eb8
dSrPEYt+Bj1yelIpmYIXKGL/ShLMc/OPLx3yBpFUuwHfkL9/G43oVEqaqIf+0dcv0pko0hcFe5Ol
vU7vG8RKSP+WSv50K6u6gYi9PnmkQO/GYSY2Rqgsb4+VWPL7gnEG7RWchmsAS8KenxGb9dGZmlAA
H+XAlrF0cy4c3b0ukcu3xSfH+CVZcucbIvLoexJe/bTA4npiFPw+yWMnIB8RGjd9+C4HV7ggIOqU
tS0IsrpcWSCnNiQLEeikmb6qzjSslFLXvAZdOMut6hmyEO8UPvm6NsNTOpJrht1JrGD7bJhu57Qz
9pcQbFBTtyJIyfLYMiJDsIgL6+RAhAxCuidPp78mvYa43yBvSHrWCLJCuozdGpNi7TyzqV36jW+a
MDzosHPBAcxp/9yvRrWnuUNvuHTW8DNf0pEoqKw91QzcjzT8MC9xEvdA12hZ4oEwEXWYQMreesIM
E5OmqCPnSzJFQ/qC0j9Gwizt/dw63VcB95c5kF6JrcXJWM/33UpuUUcSW31bE9H2mdD7nYG5kgfX
9/Zj5A3hg4M3L27x717CNcloH8EF42HSYMOp+9t7N2qnej9No62f0z+4ERAIkGgF5dDOt4M1pIbF
2DChUHASyP4QtunHDoObaWSa6JWW2IPE/NwRbcgOOg/Lb+j2bgpOvaPfMojLQuU9TmKInolq7L2D
kyYs6K/AOm1R13Ohv1mBk7D8j3omOYnGJZqjP73hI3X3A0pNisBkuiHyiYwUW8Gz2TDibF4Mz87O
Ij5z3lOGRuKio3IC3uxm0r+MqakOaxhYbx10lA6erkZFGRRa8N0OVPZQYsjaYmftQxSiASPTkebw
Vo/TuhssIjOQW6j85HaEujzpcbG7/Uw0jz7X/CrvoyzsT/iEuUKaZjHLC5bK1TtA/O7ZpTGbLjWG
p94Po5dR5NB6oKuf1YiYbB46sxx9UFmRjUqzxbC4tGg3WRiY/TDasrrpzZTBi+gnU8FXsAo27UVi
ByL2ddAX3yY8M84uofWxjgs7L/OMDqH4HFi5tGePQMtTxbqjjFGbVOQ51JH/EpS4iy+YywfyDvOl
9mOmSMV3tsOsbmOgw1ESEz7gHoRc+pkEhxGdH5Lnq2hI2YGOIcer96aMlNiD7DCxB8N537ALfgbl
Xe79RRCHHNju+OlWYFiFpc3RWox6mAkM/ZYxkv7tOkYcC7t293lhIUtVSn+GvW12fpqT5TbPsDJj
B8oHA6e811d9TDIdhyW0XgG8og5uSCeUDKl19hPwTvgkk9xcUq+IEPcjqjgKF8uq8jwmLbKr1s8o
A//PwMBukEdM/s3gdlfaLGfxfhqS8QOkI/MQJMHNhggs72AF4/gwMTDe+ZaP0tJVfX2TB8qxPpmS
engwh5zU+dRCy9MIcO1x587k0GNfYjCRcfQhK1qhGIp1eQcOmn3W1wm0QxLajyIPkvBg6jpqd5S2
PakndWaTykjOOuDeLslfl1wxDqwHsFZ+nVgqJsNL5DugTfVvgzoKmJdnoqeJMhmCZ9RV/pnAktm9
z2Q+IDT1iGyJS1+N68UXOUZwsmEXe1v7DICOFpJljFRJMz+iNACKoMjq1W+19k3SxL1diR4afg6b
3G5yaAmag3sPVhfefz678ws/dxNnCdth5tCT730gCYmgNAnOkiYwWbAfJ/LWzl4hG0H+EzUak5Vi
OjSsvIGww2A4SOjBP5mAk04tC1fd1AyQzVYv1rqTVZSzucAB+pTZRI/sgbblr2tS+6+NJrdyKZqO
eBXcl4TbpeT+huPyFnZesF6cIbdvLVSw+qVXdumCTmuah5GnhqWbJ7+gF4TYpiO+IvugXOFD2W0W
eq+QZ+Fe4K46VypV8tiOgrzjPnGuG1DMThH453Uho7VRRbFewxnwJstxdcWDHJGQfIxJT1gwZBqd
P9JU1zu71vaNLsgu/V6xTm5ieJS9eDCUlZces+0jTtEVxGtv3IS5F/b4dHLTO0fQygOXJ65jJcTY
3YKtveY+5WjCml2/zEH6GSg+2DvJhIzNgjFeBVYa//N9NAXIYpGTzc1FYR4+SzWlxxaXcnq70Lyz
TkomdVpYDj/XHcEbPETINs8p0+8pBr8eIWYybrTDNVB3N8tcY8rgclzwgFyDU1CKIH9GX8O1TapK
EvGjWuxlmFx0bfJ01XX1bHwDNzhyQ6gjYUWEhagIGWFup/57DYoYL0WwzGafONN4XME4vKeWWT9W
DgC5TwWZF4MVwqXjzJ1OfRUw4hSBP8AFczPnkNpKP4xrfkWddDAntmJaUmdfDrPqWUlG3pPAysKv
kyUr7uzsk0UVNmASJvNnjxhI2oMElhVcst2qEX5tFiqMg6wLFhDQJihNNspnpQmgkBNMrk7LBJMt
OjF30jspe3KcSxmhxgZmQY7qk2iF7HalnuznOoMLcBgQHWClsFUk73wo2E8WDUuzBxohXtcse+KY
doo4QEU/HH08SsG7Dczeva0t4iQlwKw79l8ivOTpYDdxqyqlz6OYm2TXgRt3t2Pj8VOvtlq4Utms
buquwFoxoWlxBuJSMPrX+PwJMPqOVajiYUP0zuZpMMBrGi9nVYdUROw8MlPGL+iBzq42aAWRl3X2
UfiVLolZM4V/zEPPIo2HXB7UTfi1LCb9Ub+oh8zxBwOy45NxWA+4R5jizYxOzmWGzDy8CzBh1Wc1
h1GzhdSJm2BOmvTEncUfoUgw+lgj2xQovsb2gJ7dJU8Nuq9zZLyf+6cUJWVzM5RlEYe9IRfVq4cy
fXKSVU/x0LQlwfRYI+PaaqD7+cFKHdUtL8S9DNMzoi+gE3lxE4K7YKOHncqk3rG3/ewuE2t5QHtP
HutY9VuUt8x3eeSvkU6sFap1no8QkrxdFfpqjduUWD7Wpvbwuwe6vXGnAV1Qn4MuYDndcNfiJtnI
ZKgndNSmL3doX8roqH05stBo7G91P3clp4fudtY6LWfo4NmxlZOr90wtZrTxAaySD9PB1kMqXoMc
GtrFubQOTiliAK3oYUBwPH7kxve/Fdyq1AVWlJ6aMkA90pYmOM+TCR6KZK0fgNGV9k97XAb3OWIw
HLukaBXcYIEk6gcPUoYKdlfhk6KWsOxv1izCkB13NDzOntuUwMyH4OwC7GHyEBbtLopMzTSzyEJ3
HyYWq3FCRecTTVqoDt2IePYkViv5YmVMLVi7jfWNXgqkkMhRxD4T2j17G7jXhGTzS18+xyIpl58u
jJn+y1Gtk++1hOuH6C9X4LfZRcHb6Nmv4hbMKLVgZsQtqfN17EMr2bkettLNMEHtm93Be9EkGQGG
7uzlZlnwhFhO3tabUEAmvHA/gCrOIrIJpOj7340oKaCbq7SR8DP0WGet0T4uALp3TRRkA6gfZZ1K
GIB72UIzL0hnvWd2Wb10A376535gPATMfOKbb8/eWN+v/ojLgPEiegLKyHWNvTVN6DnKVT4at+jR
DKxDeBf2xJjRavh3EIZppBDw/65AgrzyrIUH2ZXheWD7Bc1/sH47KY/UloN4ORlEn0RoDZ00kBFm
h64DVyIWoqVJfwSi04d+XTuLoPLSm6G4h4m77bmDiJzE6ja9dThl6MKiItyUM6Av5VvkiNJmKTTT
fvdie2wRd1LiLEJs3boH/JelOCHtIPpz5QSBoc7mDWjlUNuH2hABtTUV4MuTFRjpnlTRp80lrIKr
xmRQ3Ucu7DTfpv48BrBZddtcSr2ac5shXzlxIGZXAWeCJmPw7HzH4rtlVO+l7juCa0gmc2a7N2l/
7b5ySJTOAGlsHxCNcuQJQCxid8Fw7Io0I01nFpIRWQDaegG8+tXLYbrF4ukfABxFcUL80czKrkza
i7Zy82FPIzAhaGhGuyjAg9ECozXOEl8KAZfoqzsU8RYCrPxlbMKr6BulUBDric9549Ebl/i/6ulp
nioPx2syfEebYc+7DI/2Oc3s8Tz5lficaxdRYSoQxt5iE8eq5RLAmD0FCaQLbkiRt0jYrQU3ZLog
9hQ2xhbSG46DmJS5NiflvMGpTMJdN6kfXZPre81WcDz5WoffRCrQLE1JPPoNe30CWZPy1meS/s13
KM1jrI4emIuc7ci6DMV7MTpAelB2IT8pi0R9r0o8EuxPNH9MMrhRbAUKFUwb9PHUu8uTQFRV7nvb
yQhOv4bMHvDblmRu+1QL0dW7gRJ0T7jhtM9Lgm4WYveeOge3A3wLcUtgVv1pGjs8RFOWfi+Ytr2k
QnFcV0k4nGa0trEib/GrWW2YnYyldtBPBiCgON6/uaqTzOqc/hyyLL/L1pYXnLsUrqPIzPQeBV3+
u2orQyE+R/MhEtkCxBzJOcIgNR+Ew5WILCAf70lfcA+lHzjDayv85QapGYtNB3bJngfPZxcnRLDF
r/0jgHaHSrTXpFqlNvsbV7Xf2HIINoO87Q3xtRQ9woORx2GRAoKbRp92s7MC90REm38IWGpcyrys
LnytHWSjBA/xo/ePhDY5L0ZUz0nTPCWNIG3IaQKKvAS5NryY2V8+OG6cG4xNEdLRAJ78QtFO8BHq
yPcBmzGRkaIQd2UG/QNLjRxYobTej9CW5c6AOzrBvXFwJkEBwbVEhjzRHSL6Fva1dWyRybJVmRFO
b9nKcnFUHlKRHXL/jkd6JByh52h4s6wy2ruYhj9801UV3n3kbjnTAEAfCLrYu2vvxe6hhqKBtNFX
pEH5aOXh/M2CwfoU9E6KDjmdz4B8qotRSctX0JHOXRsGNc42r3xSySh3dh/620ZW7f045ADxILSg
+KCXRzCidB0HY2C+a31d7kp3CI5w8XxmPShJ9X4tvZy8DBcXoccFgzd55gfYsoZKXnu0c4f1D36r
SpzfXDBU3z2GdkKRwQpnc3FSc6RJvI68MTarjgggNcFb5C/FYwZLvN4Yf06CXZ7XqE1r31pjFFPe
s64MuQbTMDfbOZggy/T5UmKkgoyWtYJsZhLH4U1rx6BuZdONULXFY83fnsq4zmDWCmUvcou5HZc6
SQO836ZyZujFIc7JpFcXoacxDju8T0m25AffcMyx0e+8DXsI/qMBos0b60e3PAAGRqDnkH+x9zqY
voZfBJGxgTtdGlKeh+00Kv9XSk7Ijpu/AScwbFFoFU/J4HjTbbdqP75W0a/hgoq/xlWpqV+R/v1Y
w6h7X5Ql4POsmDIf+HXwIM3dtMiNg8xxO+oQwyA7TOvewRZVbM11YEhdMIf2QSBtXI6oc+3l0qSO
/4lCyeFsZlgaK4+2Yg+5H1Imhay7s5H9RXHk9LLYZirhrMkm7qixn35MSYDhQQQPwilSor+JSuAn
BIJ40Ui9nqUFkm3i6XoYGh+jxcKgiqoZT/LoZusHQmTxkQyLeWImRicZFXiuQiiRDjPMQUPZ6kEw
QfCCLROvbHF2iHnz5yRawet62Hgip0nyfceaqeDW40uwU8sAzAc1KcxFK3fkxZ+kVW1DT6WPEBwq
senYPVEGQw4mtGczT8/kZW+6N+tCWV/UB9vp7NPQstbal9ccteGC7xICcm39BNaTrBtFO/4r0YHl
7Kykdlhbg8WFccJgSCogZ8Ecre3BNGr4lKIWBySJIu51my/HZXT+F2nnuRy31aXrGxpUIYe/QEd2
M5NNSn9QlCgh54yrnwfymfnY6D7dJY8ty3ZZ1sbOa6/1BpruKmWYwBNt+SgLQKF7rBoXViTCIrQS
uBRJ0BEfSbV7p6I4WNhFocoQc9Nq1G7zAJJm3nwYZtnejuZ0+uMkth8HaAeqL4V2eaOt/cep+r0Z
3BrT+1IlMF8jntC8j0FqGDciZAfO3azIbknUD4SLGa+nXvZ8iu++akK7wDOjgz+zlKOubzcego6f
OfElWr9YjS/anFVhSx0oKJMMFQpekop7ix61h5pg+Eec6UxBqfN8XEa14uPxamYWIbfIu+w2NbPU
2pRlCK56YhdgxiOnxa3fmRzBuS7iDynDQ5aRzAZ1Ow7pq4UWEZLk5OXve7+lrF42CqdHodbwrUNY
pPh+KHBjTAguaFZWvDSADGvdDxkF+WCNEVWzlX0ABGuXyP8jakJ97SP1+YEmnYlDYidLN+4Y9uKK
pwR8TMQk79mbj5FP8gBBdcvWgE64W6tsVG1l4WCLjC/Bs7UyiJFuoTrKVLaBukDA8ErcQloVTc3K
ghFlJe5byQPIcuTG7JAVYd4OOolZgxoSlMwnJUM+zFCQAtaNgsBJhGSE3XqI1oKjtDKyfYHvQmSq
sZwVNkqnl7coc5ufJDl/ZXLy6KKVimZfb8r34HrBt41+54I7N9z4WalVYPKlHPxWCCFQqqhcJV5i
4KPaqZHlqPwOg5UgDRJxa7h4AU1pcqDdCw+K1YeXmwkiJ1nTH1TXgDsBtybcScpkON2g5Kps5REg
HKpiQoM9eQeAcKkmehOBqGmw2o69BPYZClZDhEZZQuUSnnPrvvRxRfHfAIHXrnxI/oNNqdC9NRGg
iuwqyKNqHaWxgtZjLSs2vkSDtfFhUvZ3MclartlG9fC4Ann4UyJhDnBCSII9vg2FtnBVbzDwsBpC
YU2lWv/oRk8Ci0Qwhf8BOv/rPEvH6NGTcHDJYUK1TsMa3zdGw3cYuSdGW6uLBMEpNfIsnk2IqYcP
6CsJqM+1WUM5gCGzebIW3UcCk5TYXSmKj5ZU3fhZ8/qKH1pi4W3KQdhvUgM+LfassvwoeTCVFi7g
xBdhioA3YDqkaoM8igvpLk0hjQsIwrp69dxI0eT2TED3awwUdEsBxgh44aZ40FW9As5K1P1wHzPu
q14pYbjKkrhC3gHdEdCdI5KCXvlYeXKz6TINKLBZ4p1Vu2LwQIDX3aFIiqKZIfXI1QEs5FdBtfhE
HwzDXCGE+O5QxfUmnFCogd9FIUfdKaDaFr5euQeg/+KijFQpuDX4sMw2azLzT43MFicCMdtDgvsT
1KsR76GFLnnJAaxWBGCmaGJ/OQI+YwF55FDtRvDCAwjLKuWA1gUk6WKQkrpa7RGO5XQ2JnJUGpvU
hrL+o1WyyF2Kglk8g1AtXzFP0Ki5cW39UpMwfMCpFRkMzop63eqmiSmNDtkyMSs/2WVkDJ/rYcQI
FGVrRd5DdrN+xzXPWfReG2kkKYpo/VoRxyFYwYhSeUyMOfxGr7biTZ8Cc3GyHj+DNIkAOJZpm60j
Lyq+Jdqg3brwj7aiVXfP4uTuXIDngavyy8pzRBAwCVmF1ifsfxgHpQTPK1axCCUejR09FTOBEo0k
/qokHBSctg8xwk1TdKNgHSb+Gy7XebkMmpjnmliynqk2W68kBu9bhF9cSYswONV96AEdb05mEcex
GirTNpHycIcbVb2pMt24VQ1MQHYDEsZcaK5qeSsVAffyhnwAHsTYQacUEJjqOxUVunaZNi2cDehp
0IJKeRS8HeAuaodJCqpYdd3J4hYvvkkaFgmiezE1RSioFIsWjYeLGx8JF97uBypZyFmUqAJSTXxC
zaNjRE1WHkb20ORNdvd3SoBQyqtURruElaoug1JCe5+7RX6pkhAelZESDkZkIRkqHnSrnvRotA6N
mHshxYIMCmBQDuGNJLXGuxTJwU6AtT/cl1mN6K3WK9gvpr504+E8Fixg/RWyHVGd+BFJBWK5ZYn+
1VueU8GwC6vzg3WZK9y4gALJppStQeEnUbOPouAx7Fv4qz6mlOzomVl78QMYMPMxgJaT3sQhApCL
JDWE17HKxXvR8/BKEROSSBqkanGZiiOOMSNwVqIdS+9vk3w03hRxyoZDxNJRSUpjfc9aclcEU+IK
/aUmvelrSf1B2MkITeCuckP96xV/PBRTpVjB/KqCGzKuZVigNUAxZKdfCuIxyZEVSUKQchixV7Aa
YZL8AeNMpUA3iVRMCGZ2rLfCIXP7YhMaXKl2EsR4rWIsdRsYGG19j/IOKc0kkIXnrtLx5hbgBo2k
8QzlGZ1TfMuRhqgQW6xIEmhh2YVTJard1lhRIyMEx7lce6hvv4QaIM9F3PX9az2ABc+h3e8HMtaP
1NfD72ldlJsgS5Nya0xIso1fpsoPqddk1BVYq1i7YHa3VOMqfE6loUBcNMdfb0GygvJV2MtEuLqH
u1qugiZ9rjPX8JzEnKwNR/4nhE2NwniosjRFDruswMR2qReLhCiG/lsAGRNv6y6vqd0kHJU4LcRw
fBrCiR85NZ3hVYCP7T9VbhJ1rF7UVaAtg3RHKLPsXts2TIKF2wfpa4ULNDFzZZJepwQvCFALyKev
xhaN18farTGkjo1Q+F7BbdrkWOBtVAg/oAXDeDwElYIkXNVHzwGSxPJWJl13Jys6YGCyIFD6wyLo
S6fPu1zcS7Hbe/egqnr50YdgwXOSVYaOMZf3NkkGKbgJqUFLN4VSg+8QctX7hmhCMfK2tDB3ljmM
UYytkweA+9WzQhZARQKpzYMbt9bzR8+T+mbfyTIsc8Dn33SiIdTjepcsZChiJV5Z1fBRRLCUwM0i
oOJ4JTeMI3N59zth9AJoyyqGD+gbNcGD4iH8toUTWWRvBbBofDl0kRe6F+FtLAJQsEWpql9qpNZe
Bh1Wia3CuSH/H2QY+LL50JkQ5AS4ezPBAkdeE05SQGKCktQke1J98SPfLkiLiVCr/oyGpty1qAY9
SDrRiawW4yEvBv820yalD2rxCwlg/o1OPkVkIikmwMMucTrHtEIj1hiU2Cxxbo5DAyvwEMFMAa01
GaemRv6EkmzB/AqUdhXFlSl/w75HJiuKBEdsU4M0Noiek2/TwmZP8c34DrLU3CmmqpFpx1F9gYKV
G607LKTQc0WoZyVjdfYIobFdy4EO/jUJBvUVxxCO2bbhVDLqAiPVhtcx5cukkjZyo/LcAg8PvXDE
andJMmD8zb0lLeoxL02s6sL4AxvN8jZOqJVDf0EWrHOFFIFzEoPZIhVCJMFSrc6bp0Iu5IcqwCM5
SNr+TrRE+R2yh7TXe0lbFjm/FXjlxsUmuNLQWiioJWLXixxTlQ2sEhiUUOBEvV0qLRybG6pB/VtJ
OWRF+CyOdoIw/Q4tBO/W0HLjIDZ6SOVBbu7yjuc9mtEUPmPK0rxcJI+cfmn0JGMbHLff2UXuss0r
6yEsG49iqssHebqCK4wk3isBOUA7RwJ/kXCmvDUiET7WbzD4XQ2/YESy5OS36xEA7oPOBN/tmXJF
SgeF82JDpB5jKtSF4jbGXeQ5lKruO05IHp6i+qRRBMexVB78wM2rDTC/9CasVX3Tw7tBQQiRVVa0
KCRPA8AHypphEf4SZXf8JlcaxRIRa45yQx5zeC1GyMy3PpVAxkJNctQxlEaFIGwFyi+Fbbh2RRUV
FqUOyxolpyh+8jyT/EOd59JTh1E54RSZOKi3MroPvkD500rqWHa8QDFf4V/ANtDbBhfOKgzAwLVJ
AosqxMh+W441Dj6WZEnNirAClD+u2MMmjb0xfhmCEU6OkHR7meDOslHsJj7AEknbAQtspDWm1OmD
ZhLpDK6koHuRSpXHGweLbKz4mLiVWxFZ35P/NL3vGBiQrYFnh7iGSH1h4SWtd9sElZAuGrFXlYPc
t8LK8gaEFt1C0Pot6VIoWBrq97/Z4uCURwH9XizJKGSgICYjHGBsxrhuIZvka86L6MHtjSi4ibw6
evIb6FAkWfqdphnjKy9Mobg1+yFLHwZoihvqoN5LLiAXIuOccudJSImh7SR5QE0I1sOVkQq8aHne
sy9GBgyiIiH0oh8F0NN1rBefGXI9GO9mdftdCzUOLRcHdi6T2uoXgJRDxKxDaF8m9Yr0Cf8q6plD
muxcjrE73jH6PQpi5aOEvleIIGBKLaNNKjyu0BnBRDNqnbHJYUpNseEqzKrJpE3Wkk3iqxY2NZqW
PVFLIyFc8HtB/9JUuChcM+1NrevNfVe0wB/jolQwxtLMJMJtWAFkg5ZXJAPGaLIHJVTl2z4FT74D
eoc+noITPepQpZg9CHUaPU/o/96m4h/w4CjKe69UNfZGl65DgpwdysDjh1tG3XOJiN0kYK51+9Jq
xmqZJ55r4VRClLXKLTCgiP7H7ZaMtnzQCb/f4H5i6uRqCvUIFYMfDIXHmLsjdrOHPu+jpQp7zCRO
G9SbLgpKCx0JsdynEG8jPKqHRlmValIkTlkLuIdNBnTLWIwjVI8b010RK0gmWSZETdFLN3WEBTrs
zJ9BFMTlO7FPWYFEK/wNtNjodwVpRVgnltL6DyWytPLGTEzvB1qOlmFD4zWT5VTTRb9Ex6QSMIMW
PnEARICZxIybAyGgNbtJfjWQUKR0CImRsRa/gflDcAIdhbrH7wIyO1D2RqlWiNuY4aHWQj/fjBBR
NEqpMUdz0oYu1aOKUq+FKupS6bEgdYqa6x9atLYPA1ndRziqMf9g516V3FMPqiIai8iQ/U9T5qM2
pdrniDc1SGrybJTIU/Htvb8bzAoh2TEK9FVg6aW45NS1QGlxIXpvqL+Zn94wyhF2ShlJJQCM6DUQ
yfeRg3aidDtYJYGNZHbDe43D9g9wCcpHYbaVYBNgxb9GtRpNRylyPDYRHTA/0UqyLI55ijMkVDss
FNFVFDm+hJIakh8m92E9eNlSAqPRQQ4YclRUQtN6JKEJJAQtneC5TUoxv4tQb8LaYwg1Xqdql7f3
ieqPN77U9j9F7tZfSlbgMdvCS0Qwx5KntY4n/LucS+rzUMC9o/geBO5mCs4Maolkm1Zkt/XB7uRU
CvcA1VLZdhNTEhcBNLv3kmflLuz9qNyiGewa1I8ma6+wpca86BJ5Oq29ljRCUkN2J7os8KCTodhF
SLG7ZMIjLLMPUODVH35KpO/gJ8JZ4XO91jcBqijYyppW/1hHAlyy/6r7McX1qeUYDyIlWwit2v42
m0qpbZ989FPUpOZa0nF4Gnqv+5BDvMJLRRS/XUaungJ/DdM0wIBIOpGUqM6wzCiStJXfDIotV09D
AI6BzWthXn65lTNYXMqVsKbRk9ZMVZ3J1qJ75QqowVCkRx9LFJ4CFE6s7I5Kb64+XG7qGIX/B4lr
qbJhAcPXNBFJhWMkM2CtPK4S8rvjpGIoui9R5j5ebuLMmFmGqJPuUeiPaM7A0pqSCxgE04SSP+YG
vo5LUvqXmzgFSpuiKopYKYsa/Ad5Bl6O/AyIjA/9Gwz2ohAUG9EnESTtiKrl5ZbME/iwKWqqxI2O
OriEBvjxeKWFoVhugOL/MOVZye91AaYw5kbvfybmDfbfV9qTTvD/OkMmyxbQEYDmMKyOG8xy2ECi
N6h2hf1USxYRQZS0XAeYFgToSCxbasH6FXz26YxNyGgc2mTEuXVxDm+XPcqcFkA5O2uf5KzZtGm9
Uprl5ZH8gyg/BoGjRgJmh+mSoLqoWNR+JU/0hpCBLyGORsbMqZb6ul30C8EWbPRPlplDoLmwHBKQ
DgVbp17iwb2QHAbdJmfiCAuKEUvE2BbNFRLB6Y7gsyTyAQDEDV2dL1fMH5qg1Pksybrvm0Nt/mOC
/P/V9lagCs3A7zTAyMqyBLMHVsRxv4XYI11tIvCIIhv9bhftQnZkh6SQDa39f/ttOIFTLXoH3Mzi
n14DvHTw0XZIqjr5lR0kTaN9NBsTHh/aDxQ4xfyHV/R1NiTqoS72VT3yONuAOgVmiRYMPUd/rlbS
nYt81k63G2bg1befP68Nunyyg2fNT/vuC82lRdkyc0OaBwrkAmd4NA0n3X6/x4sBCyUHTYFg667y
zU+ALnZq5/bdYP9GWdMJr0z/zM6YE5F9zUEFZwUOlM5Jf/wlCMTwbC0RRFSrySsT2ZXsLdTw+xoA
CsjoDQu5YCvth1wdKhIr5KYRNDNuL2+Ok2MG/gpkH+4YGWUiefJ8/jocUpZAGEBmmre0dp/52EqJ
9dMQ6pXTCdIDllEL6lF3l9v8w7o4XgI0aoqSLomaycafbUgsL8Hv+hJFltC6K4u3HB0Du1K7x0rI
9hCEl5SS76jqkuPWSrCyav3QY5tTKdE+LcZNhVFo7vVPV75qOrtPv0rRuEMYDJgpx0NRVgOlTwhi
2HX+yHJ1JxK+a6Fa2G12a+qN4/V44KbNqyXH98hoU2NSfsiqdIUec3ZCLFHVsXLmO8zZhKBACEak
B4FdJKB2NWFh4WbcFd6iNaVNRAoPSNnPyz0/iQKmNfClydmWkMsBPEhKkyULXyNNJvp2R8W2KTuY
vleO/JNTb9bYbO57zQMv39FYC9iKOI9quIHq3+UendwrNMLOMjQZnV6ZyTyeSjC1Q9ikCoK+KIpS
dFrnCOkXsXLlLDs9S2A/GhAgOb8tvNNnO9gzhLoWagWJbM18GFLxt25qpNWS6nUcjezwt32yVJFY
jYBAx/hDnfUpxxNYqDV08SFZryVibE9pD6ziK3Ha6fqjGUtRRFlRcDMwpj5/OR+z2pPberRc25AO
dYguo6OmwExAuDfvRq5dOQRPlx7xpwQ9ayKDoW0+61QnIO1gFR45WFq11aDZtm67jPrkMbLGZZuO
V9o7M2PEVCpLQhL5+3x3BYguJZEku7aa/Wh1XEF7vBCRS1dTb3d5uk5a4oBnTdApdAR0S59tKmGq
cqahbth+ZTzyK7ON12IUV4QKAj+1eGUlnlyqXPIyziHEpdB1IT8ez5pY9mUDvJMtjH+l+ixpvzu4
RalI9dhYJu17inv05f5NM3N0Wk4tqpPhhcUlrs23WFMkCSrytJiF6qTMsGy0X9Dn/3YjmzKvEo31
zlae1JCP+0WGcpBBwwNX6O/6/JtWuqRzrlyBZ2aKNqC+4tFjEt7Pzn0KobmpegaxvLA3yf+o5Y0R
vw3N4fKASSfhGFGuStDzR2bB1LXZY6utlcGUYpnnCRI0OP8BnCoMPJNjBAZ2iO//dhWcBQqPNGXe
pptogMhXUv1byqHbX1mdJ/vO5AWmk2Y3yRITf06n9Jdd3qGChqqZhBiVrHagT8BrmImqvCgIJW7H
GoNYT23SKwEp++t00cDbmwjMALFZp7OhLgD+tUoBEXKxWOwWi9vF7pZ/Wk0/Vit7td3aNn+7Xa1W
/JO9tde1vV2v7ac1P/3PHzrsih/2k73mP2/5+xO/jl+7nP47PznTD4c/FtNPjmMvnMfHxYYfuw1t
Laaf+Mvhx/RLpl86/cvic3d4POw+d/ki5992O3587qb/he/cXdmtpytOUUX485phwUKCYX88+mpD
RpSSIeiVGgWf8qcsjis32rv6y+UldzrLChJH7B34vcB05zRlb9CKsawByWasujZHoCPQdgnoJTwV
cuv35cbOdYpNqsKQM1TanXUqUdoukFBZsvEBfoAevYVVDKYWCXBZ2Fxu6nQZKSpHqow1lq7DV5/6
/WX1RrDR2tFLjclhfZG5hwpJHb+i2CRXy7T+SXX9cnunZ52icXWjToDhFlfV1PUv7SEvpORK6Bv2
2KrlTnQR1qP8nt30AjrXl5s6PchpykKCEX9gNOms2SERVLqnakiBkd8yo61EDh0JuCFZ9IOeYckr
Bjoa40O7A2JywGanvXLeTvv++FRHesr8owRgyOrJiulbTN4BXBi8OywqjfBAi5vLHTzNM6Av8LWJ
2WDmEk6uEkV7ymdSit6ZMCy0IWu2JRBKB71ljMKl9DNCitDp0vheacTCufwJZ1bqtPN4gZgyUcCf
J+KX6UxibHHVli+QKLU4SQszRM8Ic4b3GMmYv28LOI6ikzTSeF7NQkQg+APpcMLduEYVEhkn6zZJ
CDeq/2M70+XzpU+l0EICxjiGywUYq3TrAg8JKhPRnCu35bkVYkkII1m8GKbc4XFDhRtHXiMBaUBM
77HIvZ+hIVzpy5ntBoeV+17iWSxxPh430fkRqNGY5+FkqWFXOMxoMurTvlZcWe3SNPqz5X7U0mwt
9nDGTT9j1BoVMluAgO5n5P9CAxZMcIK+Dnm+5qMC043tzeV1IZ05w2gaCV80veBiabNOhg00d/Bp
PLyll8C7p4SuipuieujktUiBGlurrL1BRyeH81k++eiYBbvGWiF0PmYfV77l/ID/51tmw6BSC3SD
afHwLUO29uq7TPzuIgWiaHsYvTraQ/1z7O7cEC+wCAOX1TBciQ3OLCtCI10GrknKSplfiVKrK5le
Mhx5KWJu1ORcWICRLnf0zMbXMZNDXmtawKCOjxdWA+QayQFqINDKfsuZtgIN/wsS6rLQ/b9vapLH
wUCKlCpOjfJxU4XXFWoeKdjKGuVbGwyPeaUhfRj/dKO8udLW6fQRIiPiRQJfI3U7rxUInVwUSOew
ivEwLgrzpxLJ0Pitb387ejTDi1AWyeNL4DOPuzS0IO4GJMxso273Pj5B0D2WQTYseYZfyRD9+eTj
jTkdLYj2iEA9DBjYx21ZqlAVeeub3HiD+NEFdXeAzIzudRonN2ppgarMqaRtPVkRure4zotwpaCs
XS6pOJlvqlL3IYX0kRtMCKJucMhsB1uI0PohRgnBuHXLvPsVi0DV91B94J4Yelbh85VovADqkSLd
yvWq+PdAfZC6/hhoBxki8oNYxtYNy6ivCdK79iX3SyhjvaLjjabmabxWlRBLNrg+5auhj95LFdQh
HKO83qKB3PxyDVQgIQn14ZVD8/Q8+VMsQEmJcI+be7aH0YodlCIAdZUUPwKK0iFC/0HljMVdGG6R
n7y8Fk4jy+kZbZKylw3W959L/st1Q1CLqZVakxAzx42iuI/UxG2paW9VbjdldP/6xlZRjJFJlpsS
CQNzthxEHb69hOcCj2nEm5ulpqCQiHSim15p6PQY4ndXrEkKx4CiKc7WuKyVbaXhc4xl1jdF3YX6
lVk69/uTEiDHyKYgwpsFybkFrdfL4A4OY/ajBjsydsbh8tScHnIqIkj/aWI2VkIotFCIaEKE00bN
HzdpwzGaRQ035XJLf+Ls2S6VxSknRQYAR1drFgu0mp+KfZwADbAz+/s/VQXlHvS4PSyJW9ftCpGO
ReL86lawL5Wl+wzDf93tOruxD/lCtH9/mo63wlLm5loMcWagqfaQQFWmAEKRZ9frCF8lNKrM5Eys
wGognKRc6/6ZgT5qYrbj6rHtOvibJoRrIV4kEfYIqCd2mxG9jmWVif3L5eH+U/KbDTdpOYn3AYvT
oP54fCiCjByjxkRdFWQqPhD5TY5NJcnUSauUYB23IrF4qajrq2HvmD4csCzdZXDjDNhFkhw+Xv6e
0zNAn/x0ydxBjbMQRT3+HKscwzgwBBcCnvqkqh608BLVh2oTjv67OUpXHmGnM0q/IVNRLiR9wMVw
3JwX5YhJNqIA8CNw92Fl/O7Gerxy8ZxepVN5iKcyaaCpQDGLEKg/upkHENRW248gE+GYGCtBya7M
5OnI0YoOGYccmslVOjsFohzBgD7A4zzHFLLOMfuGaN8LhmVDWE3h6Jrry1N1rlsKVzc5LvYr4c/x
2I1NOrTYlnu4JrygtXrnB4Yj6dcOz9O6DmVGQ50SSqTRSEbOpiiW0WvPhNh3du9YYtoeuZn1zzdn
6TxeSV9Jp4vBomaFK7ABVUChreMO+UR3yM5bviOvywX5ovV6Xy1im1TO5YH7MzLHe+64oelDvlx0
nSL3cB8RdIKq8Kd+jGwtpUB9qfBv2ATY018Jf+7e3xe31vL2fmVv+6nj64efqr3Hq26hLbHmXP60
H+DU2mAt7Lf18tnZPH5+7q7lS0/PpOPPnc0AHMjIKz3GRTDa0AmaNFinUo4Yjhc9GVonXYnaT7MV
U3Mm95iOHNdJIiZ2BaM2C0bHN11bcd8BvC+jiiOw6TcKt6iuYbag+9ri8qyc7p/jZmcHIXBXVI5A
vDlh09+AAF71dX2jWNljDl9OTdUrvTzdPQQE3G/YC5hkgORZc3kjp3DG/cCBt3FTFSIkp6Hb5bJw
pfRyph0iKZ4MqMYB/VFmu1R1taqQSgq/oRnZGpTKRtxH8fvlsZs+dragjxqZRTiwcYch5r3j9AHe
H5IHuQRDB7UjVOT1ELu//b58vtzkmWe2BZaJY5sdi9v4/HHXBnjODE0f8I4PHv1OXqkwVftS/ClJ
3mMftTAyxDeIECS/Cywroiub+GS5IOMriwif4gKPR6QyreIve7hprDiGORk4ndhiad0ZP60U14lC
aSRHopK7iIt0eL3c55O5nNoEt8XLfgrHzNkBhXdQU4c6lrFlKBdLXUOljasxWHod2+JyU/KUEzya
Utoi4qe1STcaSMFx//zQ1ECL4T01eKtRIuRKIbKMBzdG1ys6NHEP5WQPzXbnx9NQOwmQ4n6tJ/A5
I3ErNHel+8swtlp35caWT07p6cNMFfFKpNH459kgjOXQRYWKX96YIhNAzhSXUMdKK8gUgHyT22jI
At0B3g/VCCF6/KiyTNYe/FgWlmJQNjhHBRh53JQcQsiJo4a2ABEuP3bAz9tF2Q65uJKEXtiZCEqq
jhTFSFAgxMJzrkgK5b0x8HlYUcLHrPbymJ+csxbi9gw4ArjUf0+q9LErt70glqGTk+Hb8+YeF1j2
4L06tuJGCjx98y/ao0jF6UBimJLi8RRH5YgvIKp0juXHN3L9Dfl4NHZWonrlXXdm2QJHoarHC4gN
M8+QBDGEMnTi6NdQ3LEzfyK/tfYE8+XvuzMVoAhIZDaIMduRzPfocxuF+LR+l7TPtl3pymfuXznq
zk2SzNpnDZKJMecV8yBAcqMJ4B154hYH8BFpGq9/CNrPy505N2YqD0aq5oSNHN7HcxPGNdega2FT
TSEbZ8Js3CaFGuBfE4TZlfhUniZ6ttf/PO24iXgNn+z1kJJOZgS4Qsl+Jx6Q8kF2PfVDCbM2EXT8
ADgfFVdBFn9UaWesUtDZrzFk3n0CgcJ4QM0iT5x2JPhcUx0XQWuLlftZuWX/Mvpe/NMwKm2DeA38
Ab/V2rfac9N/MV4kxkSOZPTPgYEdj1fRsB870Q2cRh0wmoRFZGUbRM/+xRb92sxsy6SyG1GIoBkw
xmiqbLxadLQogg5/uDz/55YZ2EJq4CBVQDNM18+X68VSCxQPEc9Hp88AOZP2qvqGm1bxRB5E+Tnq
Pgfg5RbPXGi0Q8hF2o+1Lc7O1coKFSYS6wkehHBBxVa4ZfJ+YNNUwzAT02VH+vFKEHSml//kRHh/
8vz8c8d/6SXeVEJBRgi0e4dCbIH8Pk+xwUw2bpdciYOuNTULUcyRFFoRkcOKskMO3RaSA9SOdzxq
Lg/jmY171KXZMKLUXWtKSjuwBhZeVS2NOtg041+LRVMoQY+axwpeOcQfs/WBF0+plpI7jZy5aKTy
zkX9A/nH1eXeqKcng2rx8tcBcqNZacyaUdoyC8Nm4kGHb52OFZzyfLmBM8M1lSVNAlNSs5Twjtd5
7uaRr2cNNBu/+x3UWJqhiwRJ4soVdGZxTzAJ8LqcbiQWZvtWRFbYF3Qw/Kja7Mm7UsZC7zH9pCpq
B8FwZSudxqYgkKdKkyQigz9Fxse9KhEujYY0wkAG1i5SQxJ+5fpWTDkkV4aMaGeDqG259NO/X3y0
q5IjJ4JACXnWzbHwU1fIYbahauIokbbIKgFtaml5edLOXRjg7SXSYKSOJLJHx/3Tq97SkjKNnDYm
6sp98uGPlvmqTgaEiJehvxssC/dG8dZtdkCJpTefS6SR248836kTY2rZN/ck+y9/1pnFSi4XHPAU
HYMzm406WiSFFsAPZouvYbujVlJdm9gzUfFRE9MnfDmwmr4gvqloIv8JQgl9amTC2pvhvfvRf7tW
FD23ZlmyrB+Y4UgEzU4sayz6Ag+nyMHZzh6g5Fb3tawiT7SorqGVzu1Ck0hD4tifYoBZ6OQZuu6h
OoN0mpdvJn8wL8JjJBOvDN/5ZqYE3/SO0eaB4OiplWJyCjteNjo6OAMtwqJPub+8DM61wqHITQYz
hEfSrDOy61sgnKA1ddVeKxEnHyNUga505cxao+pHkC5RZ8X/YbbTiqjIMc76Y3TZbDT43szflfD8
TD/oAhY6U+ZQ5+SarbXRa5S4pB+j2x58X1xVYAvF2LiS9jrXzITmYf5NA3jIvCd9nTahYkBeqq2F
1NyMWLYY5nBlb565fv9ghv6nldliHnBPGNuQVrD5s6d0RINU9QBbwhCvvFzP9od3oc47CkDcfPpR
rpcGMw9i6NXRVoCqqSIc5dbB+vIqO0l5QIPAsXvaoIRpJ+GSgpmsWtd+7LhqCScetR+QGjeD1aAc
xEDmRb1omt//pk1AbhBpSBnNj3dM/NzBwzLNQQd8GbSE39tceiwz0mTJA6KZl1s7c/6g+jTljsCa
TAX04/VHpUPTMyWKHUzBdyKP+qTFUrnhlga9brRXIo1z00bSlWyKSUoeX5nj1goXNyfYr7HjjSa+
ZBQATG0pV1eeOueW4ZQtwmGDpDIFreNWGg2hH0tAegYP8fWU6AuT3O4Q9UFc+UrIcbZDX5qaPuXL
VRGoqCVYOk0ppfUSIy4S2zleXItSH8rvl2fq3GFEnZ6zjsiGGZv1Kmhx4VUlmkIrdmsOxj3ihFcW
w7UmZr0ZNL/1cpcmyry3njDkDslXet7T5Y6cn57/dGRakl/GDNcvUxotWjE7wR55gKhUZJ8U4do9
fnZpEzuTROPAA/Z33E5XGuKYwh1El1B9nkBbreVuRtlHsju6VQTzWrLw3GExxer/rz1j9jodTATR
sJhj4+bQ3/FFzbAp81CJlYtvrouNQOCt/SxaXR7Ns61OHkwk0skqzeMhfLy1CiNSbM6z+IY6dx7/
kuEowcJMFMlpzCvNnYLwOBIpA/1ve9Ma+jJ7uLsblVDQHtrozoBUooAsp6SKjjc8d9p9QjpfQ3ou
XF7u5ikGetbubPmrEhpe+AzFlO7HNdpZavE4KOh5rmt6C/QoqwYHGbxVU20xX7jc+NmV9KXPs32B
Fy52JwltUyVj5aAHK/bCwxB7OBh19qglfx/cHI3xbIeoPTrPfjb1Vd57EmrYFcK7SE5c7tXZffil
V9PK+jKTmJR4TTmtnMFCX16rv3dVA53SCwH5XnMjOi3wTdNHGh+mJrE1GObjxuI69tpKpV6At18O
EANhxsL4mU4J5cB9wRewsVUEK5FBUsStiNJh+OHqOuqm72125fyZVsosEUbpz1InsAuY3PlrtJXB
IDbYRlLHqH4lJko6DVogselduRvOju+XdmarRkFMlQICXRZkdGhH2RFqxKrG7+gB/4s4laVH6pWM
MhjgWRDpFeRXEFxkfQqDZWN/iKSSlV1p5NywTblrIKnU0k9KMeS0+wQfjZigjkDYy/da7O6b2jz8
/aok8LEoZgGoMec8aSNvBR840KSQrKcvujjE2xK1370vW8pBS6K3y82de8XrFi8vYGlEQFhZHS9M
v51kZoMBFWy09dt6S9I3a/FNRFrrpsETuDBuY3y53dXldqffdr4IeYtNsRdzBvH8uNkMX6S28fCI
ZzXsEdpT11E1iLaYadWDWd/48aFvMiSyryI2T+8LwMsSGQuZBCpx36zhwsIpNFBwBvIQOUersjb2
gt+/C5WCGhf1EztpzDcwDt22tozGyZE9XtThoDpVFDx5ivK9k7yDYpbRnaAP4zqCFouODiWiy+Nz
GorwkQwPuhfcqeL8FRkLYoV7skgRXHmp87cu/W/SzmtJbivZol+ECHjzCpTpat9sw2a/IGjhvcfX
34WeuFIVClMIaTgSRYkxTByXJ0/mzr3fL//5C9Nw8ufPnF+aVOji+BIvbWkfCW+GDH3lU5zsNXOT
e2utw+dH53Qwsz2mhqkKoyaDceON6PkwP0PSB1Hc5SEtXJHsYlwazyFEG+FrP91TclW31DLJHtBr
gZDomxZ9KMqrkPZ2od1G8mvR3VQtOtl3crQK4FhYr6msBYZ06henlnFqOzXaLIaLTLNlCSKyTexy
clrIrf8YmgPsrqxgUta6rdW9uhHUKdbdakbgsxn/9EhNhwmwytSRBbRgNnwB3nSzb9nZkJBsYQCL
oE4sgutaBcVF14rw0PgRclacZd1BaNBJs10vb8cGKYhNpz7KuVP5VwVx7+AibdIhsrRv4YLonzuY
m8SJ5SJyCs3fdabqDC4E1uGzWl4NKUz5JqKr1XdaATeRcFfnH4n6uyqfLfNBtfbhIO498DPUVOLk
uTGu03Qtv7oQlJ0Ofbabg8BwxzRm6DCYQOaJqALZT2+wfRV+gA2Y6M0QftEg+Lq84xYO0cmMzxY9
7HtBiDvMtsOu6ajLM4/PPNfZbN4tr/GVgOXcZ56MUpkF2DD4R2blYS6D3rmGyUWMr6N+ItB3ZAlp
u+GXCOvv5SEuHN3jIc6RFUFet/CXtgjII6zm5XDdAwwOkKm6bEaWz+6Dz5uAZwo5oKkz6fT8uMMA
o1ODHYSSHNiF6ah+TuPflnYtNU+GIdjIKIwI7A5fuzKCLWwnK7+oGNidpkPh2NkCqdBcuev6fQVp
piDk25UPnD7g/HQZf33gLO53E7qLoJNmIqBPq83rEG7tVE0wx5mHwqv5HQ+SPZGKG97jGHxkOaD1
xK7RzEl7yxkCOACtJzCVNAY9mK1nl8a9XOnfL3/mOdIRmhheG1BX8E4mBzlzAqQsxGGomEdvlDeC
gaj8a+AfCuBeoJoQT9+oxheTpDzFQ6v4Soa+6X9BDbUyW4u75ugrZucRcXo4zFy+QqTdRXV/FYCP
U4QLVga7uGmOzMzOn2hCShe7nYaEu6V8SUdJnPBF2g1y4CVtejBzN9lIJOXK1EQgGd42jYvk+qSg
VimBufJqWYjxmXtdAs0L+p5Wvvnci9aYQxys2XHxhIqcXx4UNUZMIrENa9NY70b2TWT9eR7z93et
hxrf+taVIJVeLk/Mp6s/26xHXzKbf5qyFEWp+JKqHeHVvGrAmKfRpGRxbaHKAvO8BMunID+I1RdR
3HnjfT+8qoK7QeC3IXUdhoMtN9clBZbK3CZajZyXYvdqTd/gO4yOPDjz/eVvXghEp9mb+vN1MNFn
TRKQAnaG1Q0aSPV3V0aM7Zug+HZZqfsehIrbjk4NcoVWDalecT6Lu5UlmxiQIAyaX5wwEepZG4ya
jcRCZjd1lcEB2/6Clzxe2bHnT6JpjH9bmq2LZ7quqpRYAnPBY4VGKX9XwxKoN/rKmNYszY6GnLBo
boQlTxE3Ljf3mJJAjR/VZiWQ/8Twne+1v8Y0v5WgJzeNwccLBoW7MWGpkvllfJ03MOkGT40QbmVc
pSc5o3AviXtZufaCG9UiKnqLrXclfzPMkX/56IY7CvC04T+kVuKExTaT34h8B+tpZaMtLveURqRb
k6Lv5zE+evfrSuyC1eCDdcG9731A96UBcbrB27xXdpGs7npxJJ1jbCAy/ojcn2WJtCgKiPvRajcQ
Ja44y+Wdf/RBM78x+mrRgwtG4EQfd9mQO5IIZZp1W/myg8gZaZ2bSnzsah0dvX9+vVOnmpqfmA9U
UGbbJJEToQsSHAXaRiSthDu3jbd1nK9AIJaGiB2DYsVUSzrDbQtVBDzd4ELoNSF0BDSTbPRlEZEZ
YDKHZFnY8f919y4NwjDtcsMm0QA8pzXjlQGf4595G5D5mFIwJOHNebM1ojND6Ce4mRAZi95TNpkl
vSm1vpH7zLEy7dn1ugPE27cWHPow9D3pnfQQqOpOa6OVPP3yrBx9yyymaCILglWN2W+mzIi2RwlR
1O8yiHRgQVc6pxSTa5Rim2TlCCycgJM5mH7/6AS4Ba2uKYAoNIXCQ2x0u2BMt1n9z0vVTLU8TTYu
j2L1bF/HgB6kYBpeFF5Dl+9Y9UpJYHkCjyzM/KnUIvIspgwkse4942uvHKrkKuq+Kv1Tkl2Dk1Tl
2y5b20Ln9fHTcc0ODegoz0cbm1DQeJXGr67g7mPxWkgfSwSh6r0QgC5cS3EtLpkyAb90iA8oHp0u
mVbziNYHRqrqnAtXvUrQX8hSa+UNPU3YzJmDjfvbzGxCS0TRBmMygwihk3d7Hw3BFAbPLxkNmdDs
r7jihaD6xNxsJgn6ZYhPuaWi7FFKdkJ4ByQ98H4jlEfiA05+bkYnS39JqkTn6UrEcXlKDXH2nIrD
JJbqGLerVP5WNoXHPE0ObWz+m8P215QaonS6cmiRkneLGWOufanqh1B/H90vl+dx8hP/fdVo9zs1
kQWiLzY9qxaNgi12iC0IKxbW5mpayCOPEWW1CIMMFhrf3ys9b93eu55kcC4PZNrF84GA6gEMQvfq
hHo/NeMV8EKYIktSlQo03KgDmndSUYO8uRH0NaDGUpRMDDDVSMnZKHDMzKyhkaNVISuD6Fk7/NF8
+SqtrwpUAPUQlQzrQRyhl+uJSYyYbuS9aFR7s3+2GhQ1f1nqvaj8yoxfgrJR5UerTjdVlm3U7kYw
vpt66US1vBLTLbm7kw+egr6jVchCyp8IR3N3RXL1IIcDCZms/qlYNEbzGxFtAEnwhkhCeuMPY+AI
nfhg+k288h0Lq3TyGbNVItHFKxN6XdsvSETIei3yxmjaQwQvH8xJbY4SRrhG0zC5gtnWODE680xe
IpsIDmM0GbcpiawuHewySLcAU50GHlZReTWNVWrP6XCeWSVE/MypwTs4c1Bq1iup3rMhta60q+sw
ho5ZAEq+Me9j4yEdyj+qnnwpdeFw+SAs5TJx838ZNmfOyWuVOGaWp7fkS9N9k+Q/nxS95ktWHuoQ
rM8IUetNgaxko63cAZ/NBeeDJiyccjHiWQ7BaDLJRXJLs+s+T7a+aRUbZMoQZXAhUmmhobPjtOsc
CLyf/ThJHL0b6fIKNJlIDhSXZKz5twXvw2T8/UGztfflpiKxyWTocEsk7bcOsFObrri4BbyfeWJl
vta6XrTugJWQu65FrSkY3qA44NrbKOb3EvJvP7XJnRoZHPaiM0aoNqSI3g7PeVhvoIrP6nfZIoMa
2+P4vrIfljfiVF6fevuteR6uStM8yQfWJGte++EmVg5KvGvpdOoRFRyAod8kqgPP5WWzS2k55uRv
s/Kpx4lGWpuslBddZ5FknKSDfR53wbYGDFZWsIGbTuZ+b0No9UoaaikVGQ5AehuhiVj4AkO+bDgw
L4akJ2tkZde+b1r4s51KZxkxETy1NF+cfl4GpKvwBWZFV7vNpJgd1a1tNY+ucaiib8O4skXOqUfo
xpo62f7f3mwjCpkXIw3EdIRBf0UyRQo625d2eX6Ihesgf23NZ027Q03D7xtSkncIPdmh9zvsN4H0
pOerLCzT9F8a/2zL6qOeSG04LY/2njbjoYzHHfrYdhO8yoITNW+DKpPVeCkGvmjlrl5Kuh9Pxhzv
AVWg1kv0j5NtrQlubmM33+nunUtBLOG5lP+yfChuVtIN/8WqJZJkmwBUn3fk0R0ocD2XRq1o9hh/
s2LR1tJ3VBNso3jVzUPRV45hPAuqsDLY+UajhRFOKToVCBVkgpNZ/NOKndkVggmYRTygpuJ0ABO0
W0V6K9svWbbmgOfxHBAa2AEmSDpdcDyZZ4HJ1C/RjkLmO++7H7vD78ef2/tnb5VF+Ww3T2bM6ZIB
NQNHzRwU6Qm50vhjEjhvmk0nsG3f0ntrO9urlTDfmiejJkNgtnji014KpePsnSu7cpzBWB048Nbd
7d7v/vNjB13dHax101//YaCbWOgmKrr9REx34L9Pf3/+2G7tbWrf3jrw0T1d/Xm62tw8wTr36+3q
ssM741jmU0EIA6ue/qKNZ3aikqJGgSJr6Hh0Kgc2veCTCs+5WmO5OWs9/DQE4yTNKLgu9tWp6xK7
LImSgcmfaPIg8WPQW3sl3bi0wtTYqQcA3tUJc2f+sVQs5AmDIqAH++bm7WZz97Hbf/2p2l+3K0t8
Fpp+DufI0swzikitupaPpZu7O5aNzvV/sTAUWIFU00YB5fdsKEFmZWGFRioGNpv3u91ve892cK5W
HvefrW3HLnUayLGd2UCkNsl8xLcC5+7j48fLy4sH4/cLbekT7/fIr/k3TG9vt87V85/cef7zjO4p
//sz2NQbp3+svB8/S8fnX6QAzTABc+JVT3dKCSIlhb2FnTIdl8MDXI+QL8LAeHUFA+Plaf78wy4Z
mz0xOgNeEq2YjMErCaPkF+gjGerVxPx42dQZQcDnTEMWQVPUJxXB7GEs9hVEXoiOYuruk8byMB37
6fxP3JKfPJNrNpfn8sjmLJ7xrKhvqqLGJmQ7Nj9FkBEk9hujjSBz/73/un+8fby93a4s4lldbj7Y
2QXSFC3arxGG8YCZvdu97L8592tOZfG8S0fDmzlaw5NkwDzT8DZ3JBHxno97durr2jY5e57MhzPb
kyjslJL4aeh9szvs7fs1C2fSA58W4Fkl3AWZRKfr6a5XwgydKKA600rdGPZ7u2u2mx3UEPn256er
dK6mM7By9S4f/yOzs+MfKW6SjBJmp/0R2e+N8/5WIQLQOYNTbyYpADh6dl9sbsqJk6KGk8LefwVw
8Cl/gDwazPcpp3OzcjF90leeHcyjD5vdF2bqA6FT/7O00zW6ufv8iYMzHZ7pRuWqnA7r9BM/8+OW
f34epk9WV2aLY7xyhucB6GyV5sy8QuEWDWxW/znD//mg6efd5j+39/QV07dM7LLbz5t07QuUaUvP
50UWSeDQci0Rx8zmJcvIoaslAJdpSj4JcCcO3Ine9iujv3euJze5edqtBTVnMQ1J0on3j7Y+YrWz
dmKlrHylNbHbNjR7NDoFU6uxrUjbKvEaYvyz5+FkkDNjM69ch6jZ+abC5ZfZD+i22TyDndb+za9G
u+dnb4rctozXZtj720fny+HL/rDdMvw/f55+Ed0ddtNBenu6gdD36e3t5umqsf+gFGn/WmNSmU7m
7GOBuLIm5A6og8+7NrWoS1JKTUgJpaJbOtkQZYj4oa9ckUyDIXU/GmNw8Mo0XnGyC0uiw5EBmx8d
67DLz5yS6QrFJIQbOT08aDavuGZD/f8dHdvwOkpLyV7Z/OfjnGJnziSAXqRIZvdX2WRG2SLkRUbo
Qy1oD8y2qlg40hqY4rMgOZtQGqQBAk65GIsK9akr9NCvUdzJkFQCNddRdu6dIPXtEZCRglreu+e+
VlC5pF9lYw9MJyNb2m9NfX95vGelMx4+J98x34VRb4mNy3fooWubsruLEQpPHnl6q/kd/Hluemvg
OKUtOru2GdxawkrBbHK+lyZididUI22fA7RCjipBAdWZnk0PHhqP9CemYrRFrW1bytr28rAXtvPJ
qGc3gosstRYis0F12N+G+XUJSWHs74T2Sui//QtTpFvAJ0JQcMZsWrlWI9N7GVH1zSiS7nMZPddg
I7cb11256KY9czaVMAnQM4Hf1Oeb14wyQ/VKcDG99TDWdD19Hdeqc8smaOPiFQvWdF74CEW1TYup
L9EfCmfoN4P0J/beL8/YeSAy7Uk61P7fyCyg80vfHWk2ihyxgo8BrJFYbQXFa96T1oq3uhmqV140
is9pH4e7OM+7W8kakmxrdFV6HcWweq980Nl9NPugWaBX+IjHB6rIqOWNITqlD+rV3GjujdE+u/6T
FRwK9OQaa4N0daA5pbT2AZOB85U1yLwAAKMxdOaW5DpSRyPhAwykgWrJSYStoh508U6raNcPbGSc
rRI4JhjQn6p2WBn+vDb66SOsv63P1kMY1EEbCrZwJu79+n5EdUMOftBp2XVfRXMXl7uqXBnx8j77
2+RsxpG1L9q0ZMCK+xFHX4b8LlH/XB7Wog84GtUsrs4KcUSbGhMA+8TyJz0TifnQjuBj1/oR1wYz
/f5RektNUEyMM+ZPCYf7rPkQLHEnr7bQLzrSo/HMPLkVKUpUtpOVmmJG7tTqvjMdg+w6ckmGteK2
pxDs0o6cue3MSiNNm2avHx+7zlate12/7dN9AEa5vgYZdHmxPmlDLtmbeeyCBqWwEbAH4eP47v5B
R/Jq/BH/8A7ZIfyS2+U+emFD/lgjV1taO4hsIAvQ6EaBSuJ07XSliEs3s+ibz5+C7rsXgqhZqwGu
2PhMjx7tj0aOpKRrsVFELujKCJjeVQd64/IULkVSRyOZJ1llMGmdXmAliZUXuVO2Tb0R2y6yJWXl
8C7tRIrjoNXhQaX/dnZ4AfPCSeyDTwMv65W7BKzN8N4EDWWtm87dXx7W4uQdGZsdYynW9L6VMNa5
3Vb3nkJodMr2x2Uji3N3ZGT6iKMVcvGARIUYMbj25PYu0Xcx/Qiiu+ZqF0cDUJJWJG2iwZhtN7NO
vXGouMJzMNDZz77t7EFLNpq0LQt5a/rPMdA/KeOJkDpNuRmUB7//Xq4pPCwO9++v+MxzHg2XhoA2
EHK+Ig1p1f7ea9dK/OyukdIuWSEhy3sCwjKS8bNtYlnc4XpEbym8pWq0scx7od+Ya4iApRklvJ4q
SWBQNWs2ozq82VWX0LFWechGW98q+p+6cAUmfJ5iI0KAvhTuLl4rk47d6QYZYO8SrcmKJIKFa+Ji
0t2MM/Mqgic7s/H/EdCeMS63XmQ2d6Y55lsx7IbsrteNCj5eMzaL351ArpR2jsyzZGcM/WZjerH8
W6xihNDpGKO1I9NSsdghzpblW9VM6vq2bZVe3MeJ1hOZlGqublQl9dYklRanEUZ62C+m5qU5rVPh
q3I2VDQYCoV13wWyI0F8VHvR9p8fNLJDf5mZufm4Qv251pnHwVVaW+l6JzEyG966h7CJr/43W7Od
oUbAR4QWW236zYxv0uguzu+btaass+LWFD0RskFwS6FXOYMbeEkwVApL6HCD/W4gkyvExjZin/yC
aid++QgP/iaDprxca2BaOmCwPU8iWKRjYS853ZRxKktCE7BmhSRvUnebSMC94YD+p2oFnyPUpkHC
xsHrbBYL5LmEGJvBCIvSa3Z5aPyJc01deZkvxeDoUcGpK2GJrtDTwbiN6gs0V06y5tVN3Qe2oQUr
99bifKEzOJEew102r8frrd8U4wgBR1DL0abvP0qptPUeOqy+GDaXN9/ScFAXB7AMRQW1x9mcoRud
FcPAjRKhfG5mT238+C8MkGWVVMhaYUWbPRlMq9WEOGYw2tTA1hzC+ue/MQAWVKQNGgbumQHLC3vP
UuH0gLT9F1Vb1Nn9NeXCz6BkHvYhhwdohbVHVm226lkpJ0UZIljfV+5eCraWTBYi2Qj6RtHevHBS
Hb5NTdGGo/rfjO5vw7Owos09+F5iOESMIv0O0YKjevIKgHppux2PbXY8pSo2aT5mbJ78DZbLjdJv
BVPbDdpKhDT5sbM5ROcDunADRqb5TgD2Y5jhCAi7NCQXpe+ffUmipftatuGj1Xs6bFDxrQjn1uUZ
XBweYHy4vaFjteaV6ISSce22mB1a+HWlQtlEofEjzpS3VPh12dTyNuFup6igU3udFxLRoEpSfSIX
aHPF0d1bI3sYdHi9D7LyOyuuNO1JkF+MduUCmc7o2cROvGxACFD/mfeYqKh9EMgxQr30H2WQ5umv
gl41M9qr3e7yCBfdBdrnuAqykiCvT71fpra+UciYKmqed5VUXrleuIYBXDMye+fDiJlyyWMELuS3
zhVfDKR3Lo9jccrwe4hPT/HlXPdcGAyrHwW80iA0vwsvOOSokdDnd2V2H0W5Rs2z9BCB4/0va7MB
KSKP/C7jhDXSSCAtNltSrjY69XDqfXVb617Svl4e32I+FdYCegqBdNMhPU3AUeisGYqQBAImUQ9+
6sbEkfLg1TCzt1Qc7I5eaS2VNnWaI/aqvCvWsJEbddOY+dYos381139/yiyWcttwiOMCF2ZpnVMI
RFH3dYEwZb2N+xVTCxMNCBruiQl4y0t5tj2rUh6L5LPPo6fXvNqHxsbXrnQj2Xjmh9A5lyd5zdps
WYPGrNsxgWxH572sj6+F9957MnUankzWtZ5eXTa34Mig+ABqAYTE4BKaxYlVXmqj3MFEAbZ5T96v
EX5p9RdzXBNHW/DTqCBSGiX+BRQw515U+1IIymRiiQD4Vb7oHfRs16l6JcUoP8u8nvOVfPHSPErk
iuWprx4FjdnAzKShu9HFa8bjY184ftrfyNtDE27bulrhDVk498a0PxBlheSYIZ4eC1HQS0+c+Emq
xrzpuaPsvqGrW0s8242MR139p70VxKQYnFR0FfCuEIGdGhy9rHcjgZg0REKsEUy7pqTRcc7++d44
MjMXKCwrOdfqyYxLiB1Wd3nluLlMD/6K/1+64RAgBUIGYhbq9s/fP/IrhaU1dT7CVDLmJR1kaKzA
VZnKxc0Qq09CXwVPZjAoP91Cr3dDCiOTH+qNb6u+nq4JBi7tU2aWaiBLyZmYHXZRSCRj6GSuif4j
ED8gsI/HqcfvWoMwyarsYC35t7hPjwzOzvtYuUWQ6RjM4N1r4q/F+Jq4ni1nodMlH5K/ct6XXmyU
nf8e4GyzCr4pJzXitDzBb3OzAideQ2U4xbmwru8EEYdNvcgqvl/eS2vDnK7noyUG05/0rc8woSB4
KjIcja+/Zb65F6zxsUCBvEtX256mocxCmJOhzmJQze1dpUqV2Mnl332+7du9rB4869awDob6YNWv
TbIrtNjWwkPnrjy3Fn2CCRch8Gc63OdokKarx8zLmOZa9GDcuqoNZdeajkgffbdGn3eGf//0B7xP
kWOFsgm2mNPJjbzebYWAyVX0XCQ3HgAA6QZAz4ma0H7s/lS9MIcsppOv4el+FlxJ2XRGrTskgC0u
cT85XF7tpdEDMkCRlqI2z7SZg7I6RNq0VGXmXRPNOOhlw31Y7Uwh2iMMvL9s7AzzPQ3/yNo8oweo
2qvzQCM/lT40UmoLRVnQofiE83L8TN10SbhJS/mu8He5tJEd46AHL3l4i5MWki+o3IWP/UbYSOHK
hy2EnHzXVAefFPvoGztdFgHxZ1JqzEJPXTQq8geuhpWJXrq+6TuCI4a3qglt3qkJK3L9Uqin0xwF
RrQZ2ghY+2B0B7kci2AX9Fb9fHm2Fx3Iscnpk45OstrUkUzoSdw50WkX39vmVR+3nURd/2sv3yXI
1QvfLttcnEjOEJPFflLntPvQj3tRWDLKuLNsN6luO3eth2RxIkFpkk/iNQ729HRUkitFIxiQeKKn
FeMbo/8iyHure7o8kMVzAU2oRv1aQkBptlxmppSFnk3nwksfI0W4LvzieTDRCmmae98rN5fNLc4b
koo6hJcKL6uZObH2ujqhl89RmqK6qfTMutXHNf6v6Q+Ze1l24F9GZvshD0kMoh9ALkbrN1ZU2EIY
bQp55f5Y3nbwqk8idHCmzR1qTNyVhhE0X62aPJWdBDdIfgg6/yrV5E0piLsmt2467bdhrYUE/8X0
pMQ2wZ6VOdWLDprVcgOLGLlRNnXwTRKQ8y7lXeu7Tt8k+0T76LJ+D6B4xYEsbUqA7gCI4UcilTbz
621BddpMaUcZgzJ8aLyK/KY4RndFKwUb16urlZfO0lKSxAUmBh4JXouZwyJnqwl0DZBMgaDcbQ4j
t4P/+/KeXAz2jo1Mm/bYf/RjJXY+RlrBsuw+Rx7IE7axxtSGHXSG/X4kA5aG1lNvWKgmBr/+xw+Y
nYqM6p4QJ3yAJyQ7Nd0b4zfPvVeHfV1526Z8ksUXU/lDGfuy3aXDeDzu2TmpyloxE4XF1MIMobm9
qfebyxaWYqyJmw4XSXsRL5/TmS09yVOqauC4o6KgSFupfQ2FvSpcNYiIxPChXDa3tDtJDum0GJGc
Indzak4bXUQifFymJIFRQSqthnMu/MiEYHvZ0NLMHRuahchVrqUeYBmkq/L0uRnTFyUdV8aytPOp
SE79dNzVZ7zRgerGitkSQfn1u0k+uXhM/83D/tjENMqjfa+JdVwkny+L7pXb0oBfiTel03hOXTwW
0oq/XFycowHNNrkVWWIRuCzOEF1LZYtIHIzKZmj3a0HOmqHZtu6FUG7aiJkL3WvJfG3ju7L6Yvgr
cc7S+pAmpgZCk/U5G2kfjuaouyZnNjbh9he+5Xlx1Xnp0z/faTo4UHp+pr6f+UPU9UVtVA1cgxmF
6o3oSg2dwVL4etnKUh7NIG/3qVQEI/68oCrWoZE2KN6j2id8NIWylwWFlnHRGRBp6HofUYEfCgoi
xVDurMbbehwpM/ecuDFX9v2iN0a2C60pNJo0cQ5nUHK9o7iX4PLHGsqloO3tqKceq2b0iWZOJ1ig
MwvonwKbznMnG9d4fyanNA8fjj9gdix0q4gTI53yXYQNabOLjJsU6XEQAl4ibpss473kXJ7/pS17
bHJ2NjS3C73cozZvlf0uqH9UwT7rlM1Y/7hsZwnrxzr/Pbmzs4Fq5RAYEwP4oFHTS2nMzzvI2o3y
2qth7aX/aWPUP5Qx2nddug3lAKLJf9wRPr2Ojj9iFtmqyHyZ3TTBVeLasUz6PrFV8/eo/Sz0H4N/
h9KhE6n7qvkXCTh00SlnktinSDubZVMZ/IhiPS5VCq88AynbzL2Vw+fa3IT6j7BdufyWQutjc7O5
LjKiMoFij+P549d0KLatqsPpRHZxysNJ1p/La7u4hyAeIcFAdI0U36k3p5MktMwKrnJkejdDscny
+1GEOnKNznBxWDzsFGrPk77gzI4fjFmjBtgpkufpULTFvpe8jVncmWtphEVTsCxPUi1gwub3eV4m
vl6GBa5AlBBRv1KETYKclvs9UFbKt0uBylTOgmxHJ/s8rw8Hg9nXNCEQOdTbWoMc8amNHkS9cwzp
tqpXTvvS1XFsbPqYo3tXCqLc8w2MpW2V7ttQElEyV+ENbpR6ZQ+umZoFYFE0FmoiYUrp7o3hZyw8
Eq2v2FjaeFABE+HJKJ0AVpkNp6KumoVsiLwp7KjJHPAmNgKltvWvRnNkaRZ20TFujVaGJa+G0ESB
J8G9b9tvl8/Rkvs/Hs5sf4dFq4pZihFNDWDQ+VIVgS1pe0l6SYbCrvqHothetrg4gSjLo1VJrvmM
dZbLxkMjmWx979+r2S4XD0H8Aon0/2ZltusG0NzIEmElTwF1Sp7wMcbjdSDJD7Hvrl3i00rM7tBJ
8okXG+PBIc1crQ9GQgpN8uew3m9LKB46mKL1IrYb6Hxj4aAqkcz1o117kJ64suRoZrnyDQtHmk+A
MQ1uNtJY8yPd5wA+8ukTYBCWjW1bbnLt0EKILRo/21V03YKrmsqP9ByQWEOvY3bQ5KrPqnF6ESRa
C1OpsEN/+0XV+yv6EG4ST1/rnJmCkPkEM7G06UwVV5Cfp4dulMq+URRWE1DfttPNLRn6y/tlwXVM
EDtyuCQYyDJMIz7yUmlVxUOpUB/zhY/cu0+G3g7jlZz0mo3ZnlTjQDSSAhtjBxWs+REZwq1k9rvL
I1k4Xycjma1NF0Sa4uXshDLMYKpy4uIQKM8SvKr/ix3EmE5nbETOQkK9CNEYtbUz8QFARBPmzio6
W1uaNnICZNf5aZKuOjUkU2UslJJn9VgCrLKbcsgjiJola+NKSLuD7cz8bJs0hbV1yYkf/K7vDj0w
BngjlfRKpXcCIJRuTOlLH1FKs+j2o++HO6w1v+kDEgO79IsUGnnLRVS7DElABv2IEkkyRAB/a06d
cdVQyQCHlFXKNopz2daEsf/qdqP4LfQq79YK8uGj92LDfYoaWfmmNvBBZr5APrgTDW9vxpL+yw2i
8dGIZXhO/KjTtoZgNCMoMK8LnbFHhXdfurXR3lplJBQ7pYokfy95nv+11Nruq1AWigILd+Z/ywdT
CmzBc9EYNmu5vaIwmO66sAytlftuybEAjQLqx8scvNfsvhtzrsFEImXqpvWm1vYl4WuuXvXFba5u
E/PL5U21tNbH1uTTtfbCJhhCGWtG0VGTpkeu9m2T5MZlM0tn5NjMbEtV0cj2GTAjQQqdPEXul7b5
WawWwKa5mbstOCxAyBGjTjSSp6MpXc23FNjFnar4mSsbOdkr6kPkI0KY3wjhHiCRVTzq+sojeulN
CfnR32an0R/5sq5GXZb3ABk+5VcLhWaWfIlRdNTbraa1tqg+VMKWDlxhDdl93rM+9dVScsN9UnrS
5/lusxhrAWBW4qAG/VPNPsa23wGP8trXJqqudW/YmjwIJhW9nk6fSHviKj2MfnY9KMb+8gov3FAn
nzKbg7o0Y+oyfIraSToKH9pG0HLAy7XnNFl0kLM17sqFQIqBc0NNEFLRmBN/ubqbBmrSJU6c6c9Z
jJyjmUeOlrj3jZD9ob5wVQ3Vc66avy4PdAkdfmx4TvylJVLUCbBQOC1qyK4YE+yYieHUglrfpb0R
gOiqK+EQjpWRXUe+4N6IRhzQhpxX/h93UETBqSNdIrmetI+iPIRXYWIiEK9CsCzDZeXW3/xI699a
j7q8Hap+ce13rXY9iGL8KIZcyKmXrTxQlrYwUSkFH4BcGkQzs5MTemNV+20PwkloW8cF1S6alYZX
UL/BXBJtyzJ6ISPzqMX7sYgUW+rXVOUWPBFYEtB3E/YIjMfMRYBrHAUlEBMCguSrovh7qzLedGkN
s7bgiaC6mZI/ZBsIiefutQt7XStYvaHjIqCmQdNd4+8T4BWX98k51cPUYA2VrgweR5xAZKdeoZI6
KmLmkDiF/K3ngakiFLQppU0yXrfiKzTPMJ37/pVS9HZMN4OoPMTBwfeuRMWR+W+Xv+Z8dqeENa93
aGW5W/RZKCTG4SiwfybcegKa7aoZUifuV7z8wtFg5fAhtLpALEbR6nTIArIAQ++P8USE8gA1y8vL
xE5Ci/vzYEPQc/XPW/whgtGQCwWmzvb9/J4jx9v4raH0IBpQ6yO5HGx67UOW3/q1PtnzaPjUzMy3
ESUpRZVhJoE0rFPvB+ufd+RPFgjvdXguUQeZRcNaPARSomEhU5rtIL6m44ZGgn08Qu56uLwTlgaj
oIMC5xCqkbR0na6Rro8uWwGqf1So68c6Dagu10myst8Wdj8lWAUIHEYA2s1lQw1PM5DnxYw+vGq5
uPOl5M3qUvph4mer8m2P3qBYaB2pKqHtm6TrPbvWgudaflab8M6VXnojdwRltf/1PEaY+rF06kbI
ZaLgNPN0lBcVtRSLxPFSy+MFDrFzYIwPZIpt2BO3+QhX5vCjb5NdXIHA0p4vT/9CcfXU/mwzhZ6g
tXpdJlRBrF1btHYxCIOtSP796P4pq2A3CCodYbwn+rUc3vkdjWl8HpwPwNw4N6dLn2XgYMa0Yk14
MgftnZxspuDI7W/GaK3AdO5nT2zNMSpBR++zH2BLGWsQu7AQ9jdKcGOuwckWx0R/HcWSSdVnnpeE
wZrctk7cQfeULYkZzTi7ZriP649U2K8s3eLWObI1c299q1ZNZGCLxysx+W9RIia/0t3MUY0fIwnu
QN1lwJ76l8uGF8bIUwwIG/4Bdql5+US2zKAy1CwFIPfHSwVbTrmZaVgMr41VGcNFW6QZ2B6oePLj
dI8IXZmkYZOnjiVX1Ov2srwXcxSSqsau/3lBFWA1IFKsaMBW5+FrXg+F7A0Ftqq9Lt2NkUUCTLLH
ZmX+FupPp4ZmZy5XhlKPeww1yU3k3435vld+yea2J0lqNHab3lBzEeW3LDuY1baJni6v3/9xdl07
kuPK8osEyFDuVbZcV7V3L8R0zzTlvf/6Gxrg3K1iCSXsAvt0dk9nkUomk5mREdepKswT9PKQDoAd
nK8VZaqZMCSjmU3VHggsDP2Hmt3P/VD9KasLG0o58dqcyML5u7DJXfgKwrycEticSOKZkSeldKMr
O7VZ66itLY4LKlAYVqNiwLibokQWeNGxqNFq429JpU5DOjsUvdD4uL2h12/kiw0lXCkESc4IYT4s
LtNRc9s1tTORz6kmjmDYQ1Rt/701XGRQIEbehMHx+cicZRnjIHaYrpHw8M9DV8HMcFwdBFT64nLw
yrYHpKNduT2XDuG5Re7jqWobZr0uZrYgFX49/BJSTEQbmhcGqSWspm2L1mS8YNFumfmMuSMPmF0U
xBXW1wy5M2Y6iHkwXzDmjsww3bP2SP/bYb18pKOUDzFxvDPwTpd4ZewppTkxQrASe9FTeleAmWyz
f9g7P6az6Vf2ESRM+DbXxvCsQR0LwnMKt5NT3AST1EqBLUD4p/e7pKDvE6vbwdPySje8fkxq0PUX
kGP2xzgx91ASgbpMXAXSqwRmRkA4C7JNRKqHx6lnxk+WS/JXWwl0J4Qa247JqHtDqofPBusBua3z
pHqapmnw9aws7kUBotXaKJP3rC8rPzcLEkOYu6DUztVR/AyHJvzUpAisPH0haG8ouWazRksmi5Y8
DGXnlEkMCdsyNDrF13qBPPVx1Jqn2MzyCLf3XGRnSld0W5OlEN1K48h4l1tDyKCDIneV2ybj1IL1
NTX/FDnFGELDVJa7lApEcc1RlAa/isVIt8caVU6wndTozGZdWZQeK6E7shV00hmPshnUoUVDaRi2
hKa6boddncY7EeABbFzLSqBOlcGPAmI2JxomrNlqSck2jamNMGEO6UeAkelTX6IabI29AXqezEhq
e5KNkTqFIaAbDAJljOOrBgUWfGJJbCdpMuh+qhDqUrkKAjvrmX6I8lLPbbgySoxAAuMVp+JqBilP
QsbfzTTLdieFhtG7ogMD1H3QU6nZjpHYgAcp083KCoUxecp7UzvJcjGE7gCM/Z08CnSw1CAZoF1W
mkJnaSHJPjpFDcEpZBa9ao/TJHlAHClfqHRoxkMCOaTKa4IIP1ita8zimFgkUKhpBgmyOChO+kSy
9nnKh7y1U7PIStfUU7PeNkUjfolSO/pmNwv0jaifoNRYRXq/r6LK+AgIg0x9BK0TX5zqEd1JzJi8
4CqOCzvXgvix6wuQS7c5oL1mo4M7S5eF7Lsv1P53F2jlez724h1B5WFTqkzft0KcAm/POl13QBVt
pFYgatPWTArhOTbr9NEcurJ1gKLWHSUNyj1pWcRAJa3LT0WSVh4t5XFymzHH9Hrds/g1l6ryvsqV
RLOo2dcbI+owu1ljjhMc81NHf6lpOHznpVAbNlrHkw9sgwiJIx1jMU40mBrGlyKwQ6PTi0lGs1V0
FIglhVnQehmfSqYhnist6f9ANiw0bZPQrraCPJ0wGd/rv1igyhNQXzR/CCu18MFGKBE7hbf/jF0U
DZA5SjQHzXApsrrQRIGlFZnOXLAzAoKEilL8yxAkufWrFg4KH8fNGGtt1nuTEQKfH/V0PNBaNXuI
UyZ9Y00iQ4tHwzvwThjiUfQyHNkvbZRiZsVpJxUrr+mrSw7MQIpqKHhGo0yBlV9eO7SX+65tJQG4
FBvS4zO3eaDJdiTeGdEDSlu3L7mrZ+FsDSrkQEIiSl7l0UGoZnVCYU0wf9UpRkrJ520DfzP+i1DM
WeCyZxqQpswjNG41f/oON8nWmzZ/FF/YFa+h/dVZGAa3RAe3kBeszCtdpSiwjMkWMFyJKKsDKHi5
k11e61CRhkRhhtkENLW65ljnr9EI8XiIM6b1pujXWILWTHIfL0l71Oxk3KNs/EwAB4FuVo5jkQCQ
/6szVNtcIxu5KvBwa+R2V26npsvQ4LKG4WjIniLnKIj4tz/hVU7J2eCeznRiU6oHsBEgd6XMM3tw
qA9OSVYSriVfRHkOJW10hOCNXMKF0QcIa4WwUxXPiZLaVbHii8ub9Y8BLivQ4mac0nw2MDyhdCtJ
D6vk62trmB3kLGls1FGJ4gYmjIB5EDa1JrLmYysm+HG1XIpQ/p63qQ40i7BX0Vz5DsvbhBEbea4T
YeL8cg10kLUOFOhYQ1RbEKGqqkdZe7ztU9ezPLNTgTcZZWQDw+X8I7DXAk3QOqxCe5H9986JX5Nt
3/sQPd5mfr0pNyv2Fp34zB63qDJTW1EuYK/zpCfpvXuX7cfYprUj3x/6g3zQHdHXnRWjV2kot0jO
o0kDLQogcWdZ8thhJVjlKmcy911rR0S3NP0UCJVVtpBHqB2xXDm2i36C8WWglkFDBDbny88osViL
oaAnWDq9K9OTUa+02Zd39J+/z50m1nVd1Kb4+8II+gGlc0fDEqe7ZI2DYG0d3JEqNYWp4xzi8iqx
UmlDxTXo1DWR59/v9P9L4RUTKgI1RGSYgoVKuc6cz/BhOnSbb4yEBj/ZHuTBXuoVL+XKBq6a5V5g
ITXDaehhFkxB4+ND+iPaSIbxdN73H2+jk25fTCdVrRWnnPeLv5ABCUJuMQ/tATxw6RetCAo2NN0F
a4KW1079lv3RN+7Kn8Z5vgcdwXgKcBaYU1nRi7jX3BXr8xv9lnXuUi7NGuAxiiMBzaopcPNXcDVX
1kBdwZffgpUjcM04N39YU/3bLADUjwdn5mko4fWBtUaH8qd8lcHOm+y1reRDOO192FUWAIf7GGIV
ayd/aZnzgIk+c1lcK0WAq2OY+gHLHCD+pKmYp7dYdKwUWxm3hepE9FiuAUUWFwseegQ58P2j1M3d
0zWEfdtCwGLT1G1d0c1aq/SzvfoIsqzD6Bme+dBv8FZz/zUIDLt8bpiLrRqI28sOT0JoQR8b0Rql
ZwKAd6muxPClQHBuhgto+JZ41sgwI8ofOjjvtO7PbedczFXPLXAhTdAplSmA8dAwsUtL3hUeuW8s
ix1q5miWYb3Um8x/ULbq/dq5WAimGMgDxIagpQ2wHrc2eSgCaCNjNLqsXyQ0tUtnJNvBfL29wIWb
HVZwGcyYMlCpcUdfieYpuWpCnCNuhi5zUMXA+QQrL5iF74TqrgZJRPS1ANfjAja4pXWlzQYcOvPF
1B/EYIW2ksw/8yKGoIcFjVBMF6rQ/8Ko2mUE66RSrfEiDOw9uOZstjFPimX4kUO90mq8cB+7zT59
IDZzwf5uT6/3va8eNbw0IF96X58Qa/bUJcfj5Gd2vpUt5rysCQpf7TT3E+c9OssDg1kTDZMPgU2E
Y9zvY81V6L89DjCBbzhTWoK9yeSFSjqG0cuqzwIbI75i8kiUlb8/uxy/y+CEAukQGscQh+F2WehE
FqY9xG4a5Ueqnvpm1wd4/DpBuGLoyvfnhZwZ4vaKmRTnghWQQs8n0KvsQv2TJK5YrbjllSCyDDt/
cyGou+gAFnNnLJnQv1HyFgtytNfB0t3iELvK8bOAcgD6gn5zCHeQlt0GVnRUH5JHc5s6yAB84Tl3
1/qRV2cEMrdgJAXcHSh01F6536KkmZhWWQ9OJfmnCZ22W4NyLmzqhQEulKVNJGkj5kZtVT9N1MPo
ewHo/hrAa8FHgNuA70E/aB685Y56TFHDUZvZSnmX0NrK5E3T5TbUgYe1K3XhRJ2b0vji/2DmijTA
FMhqSe639a4zVhKypdWgGqKgYzOTt/BvkiQPSN82Cj4K+SaFZWR7WmPOF93qeMXllz7/uaX5652F
h0zWUK7UYClX0RrPAPdZo9q7HsqBh52b4DzMBKOamBcE++XpshXWluyi3urWzB9lS0DcnH7fvlyu
n3ScRc7lmAkwaDLAYiV44atgWsQu7WzPDiVSLfKtGvba1Mh1h48zyfkfdCdxRRCYbHeZcFcAdGP/
Me3BFt/D1FZHSwLNnDP6txe64Ilo6cHfAf8GCo+HnzR938WkVgNUHW0hfiGaG1X3t01c6+EQsAgB
S2OCbn4mPJ1/w5mDKII2ddkAzjW0Ao7M0i1jp5/Sx8FCx8CLfjSHQfaoseJDdvxR3N46Ah9sGcfU
+tVb7Ov2j/kLEOBugosfw3mrUaW12uR6AKkVFLwtqGyS0Wqc6UDs4KtxqZdZoB7KHWrLlpZbdOW+
XwhlF+Y5T8YgKzUair1IlD/Qj0A51iqjx7xew6Zf45i4TeccOIpzuawnGBpdxUqt+lh5IPp/zu30
sdlIm8l/6WziJZbiEqc5mr65azfoYv9bSsH5V4BhacZ4IpPXuXvXMHoz1wsTvSvBiRQ7QuppnKa1
GfiFCAS8EQZD0B6TIV7FWWlDRQ61CXpqagPw33OYvqw4zUIwvTAw/4AzD64Y6nlhAwPNd40gB23S
bbhnrrENvqajeFJ9ZqeB65rbNa6Qv1Ae3l3Pl3Z1dsJSLjtYrt08sbp38tP60wlNBAyE3Amf5aEO
ca+vZfBrG8odkk5usyCVYLWIvTq9b4qf2xt6fQoA0kQ7Gt6BYvZVuhcGvanUFQM8P5KbjUmbo0Em
dJRyTByUQ7CGs71+C6EhgCAHWUVcFIhz3C6KYHyMhAnUoNFBcaJt6vau6eLco7ZtKX70w571OzD9
jJbuDN+t3TYrdYqFEHj5A7gNDU0NNAI6fgAUnzxhM2Fg6mD8NIf334Y37gaH7Yc9hnBcjCpAZmQf
P0NSM7LF3bGZ7JJagB+t/KLFL3C2I1wcQgY7TGYE3sNydLU6ByW/FyLRYcJKonp9coChA/cHvjZy
EJmvg9fJ1NK2pdA9G05SUAPV7vXFfSvXXtH/uu1UV7UgfGTQGkM3FQ8JKL5xUSAuVQCNCUwZeWs+
xNCYe+iTej+NcbXJO0jAyWP/pdTjsI/R1Ltt+/rASKA1hsYlqD6hnMtPc/VMGYTKwHaC49ameubW
a+QAc7y+DASwgLcDXouY2AIu8TIEsajUkkybeRzVFjMguLn0Zh8X4Vujj3YHgJqOFux/WBR6F4Ck
4d7G0i5NRkobBqDIw8h7eR8ZhdWsAe4Xz+Xcq/ufBe5YJMlUxG0HC4Fi9y7GFbF7jdP/mizDaVIX
tEheZL3GzyjlMfu3CJjKyhKXfAa4NNwdBCQcUMS5XCIxwKGPqQf000IkAXMWQk7sHnq7/u2tXEju
8PnODHErLUmUJHIIQ+pTckDPf7Iw6lfsw21qv8nfsmeAJGnl6C3cHZc2uTMep9mk1hpsYvrmWdyJ
NvlosZ9/jFNoY8LISr/WCL6XthMvQDACAsuMViW3nZ0up9Hf4Xm1VC0SQUPdGcx7zHCIEbAcPZrs
zu19nf8gfyrUeXwEqcUsPsoVgbo0qkyjxCgqze4nAI7Lh3atRbWQMaKHDYVT1GjANY/K66WP6E0p
FN1fvvTP4YT5uNLvPBRnug3zddMGbst1e2dEuE6dtSi9bBtVLmCMZgfly0+GVg1SaKDfG2+i1hqe
Mg/sPjgqNUhPbMEuHfPPpNnTHfOGyar37X9xISDG/mefbyaIUVgoZID91qYP4GCr8A4yHHBK+L27
new+cCT76fYnvS79IiKc2+S+aTigFROQuV+RW9EW/aSd/i7k1hfkSL4HLN4J3MGlb8XdWul34ZkJ
0ABSVdD/EXCn8l2mQs7bwhgZdELCN53aImSUus3AfNXAC0W470A+V0KWXRPR41oJENf38aVpLl0v
mgF6kApMy/qwHSRws2kgP3yc1gbEFx62l4b4V2YoSzSbYKg4KL8rb3pPd2Sr3FV4DLnEQ1O83dz+
ngtB/sIi70NRUyP4ibAojjb5zDeDE53GO/bYbdACuxtsZLJ29gCI5YuEBGxXrOzsgj9d2uf8KYsk
KgLnBrGsrXAynxias+UrgGcH43lk7rTRYyuzy2f5iFry7aVfR6dLy/Jl5JCSph8aKYCik4G+W/wW
ZIXXrEG6r2PupREuMaho2EczmMmeJAyMY1YOFLCPtTlYeSO+Mqmx0qoH2slcCw0rHqtzb6IB64rp
7LGi3x3EaIMGnB3+GU0LcFL51DvDTt6jTeMoz/9hU+cyHVj4MdjNP/aKvo7FiWBTaQLK1civ8lf6
r5HHMwofcAEQZ4Pg/HpWvWSd0M02SlPrNr1q/gHT4KkRxmKDXML7Dwv6xxh/PjpTiVE/g7FA+aOK
7oQ8jpG1Q3DVw7tcET/JpQcqmnsKjBDhQInTaYdI79wsVbxK3tWSOxXfsvB+e2GLHnK2MM79g2gy
R4nCphnKmVMl0Z3ajQSNtVxwwei2xiazeNrOzHEHIRUpRhfzCA6pPAT0vuwwtbnCj7NmgvP5wIyC
SWchPpXxheoNJlEsna3Ey+tO+vypZjVDzNvNg+pcvgE2K5X0KtahmneCZE/lXQ4VYNz+yoYmWzV8
1gVmM9FSGJhwTyQBNY8lNyt1qr+d88vM6vJXzB/3rORhZkoBTlL8iqHaioolB4MlQ7Yt/hUMp7RV
0dtwtMA1u7V0a9FpzlbPJa1BZWhSUcPuGD3Jmi3HG0gdOkCI3vbN6xkm7DLMmJi6mSHj/Jx1PbVg
u6WwIxBgVgjWIWkQMaCAjFMQOQTz0KMoOUKt7CCJc9v4vAZ+b1H6QGtUMgwkG9wdDJI3dZRk2I5L
Y4cWrZMABtIPyqeW61u2dgEvfsp/zBGedWHQjTIf5RhQZDzA9T/FIDmMWqR+LEAuV2WVE+RemvVb
ZHO317n0Lc8NczevFor1KDMYzqLaKRVty8IKBXxMzrPVUdU5mFztqYQUWYHQKGqNnN8kbT20WQhb
BqCfVqfgCQmahExNnFHrLLUY3Pl/r2rlGEvJBp4BUocVjObyRp/9Bi6JwyBFkyU9foOgR/QZcKV+
n2oZKp9T3tmZCCLjXmCTzwZj3BWhXJ3SofIbFElXqq6LiSzGAtEhRNcEM7NcCJGCJEWzDj9E1DAb
1zhdu4n0b6HxYtVjxMpBY9ljk9AxH9bC1xwCr74DepKzwso8PMl981KJQvDf5wiRbDwqQgnii7WH
7aJbgTxERU2WzDI8l6FJHk0zhXIgtjn8hLZJrPw2ZzLSlQRnKdaDFwcC0xgawFwJd51EwqAIeVHN
eYa6a7V8E7Qg6Rm/bh+RhcKAPJPvIAjpmKq6ErDVkyKUjAhplNwhxA7UeM10IZ0HLESbton8QkHx
HjUpxUR7/zUU+Xtd6w+AHYEEPFVeaEOUlei0GBohhgNGIPRy0bXhjlKXCLiYKszrxHXqUoU+Yrh0
00ylLfSNE9PwgbSpqw6py5KVjGExV0cVDagOuO48T8x92hi6kwqkBOy4uK+0wQ8r8pWMsZU2j5PU
OBIL/kBVeAZjdADudsVHE+EW6it5W6sxEjX0bMyP219oPrS8Q+O7GMBmaPiHJzMZ9bosMTIwVzCh
8N09pMrog/nWonQ45qA9pPEaefGSf59b5PKmAqLC4zjBYhFNpaUgXavF5CNEc0NdHWVa8vJzW5yX
S0IzDXIPWzGyabOHilnxWvQrKc3SfXduhEubKlUIasmEkREhOIpKK2TQENhRPOQ79/bXWnoNnZvi
HChPmjaA0k1s1xiKrjPXTCw9/KQxc2S880bWWkW7EvaXTUJZFFwJiEb8MFjUF2HcaVidSEtYiuwq
lrejKVqtZh6pBrmG9BQL04rCo7KU0WMIDcV1fc7d+bJUQltNkBPEJ+KHbwS9CzxjD/mdAhjgXnBH
m27Nw+AQ1FMxoeZMFn1+L23gsHbhM30vf5OVb7wU93Xylx4QFMIQVrk8uUJaqWMgISijXgQCMeMY
stWcbdFZUWNHnxrC0+CjuLSRZ+kEggFMSdEH8ih5+Y65nekMNoanfObFTtFb9hr4acl3548KNp65
d8SPsOQFagd53SCH0fSxuE/HrsfIOaKm6oRJAQZl1qiPdY0hLeu2Jy8tFiLtUCMFtAZFKW6xVZEi
nRA7yOOOp1jxmixAzr1yxy1FGghd4B41CQHIjUtExWbos1DtY7ttfwnTkQUvofmiGd5/WAko2PHJ
JAMYeS4lmPRhTHCd4oAY4VPbdq9RBYKmflo5+otZD0Z/dFChw0Ou2ErAxEWZOIzIc807NXC1eN9n
3lhhOupeVN1cchU8lLSD1D3/h/Wd2eXidTBIbdAH0xxDUZ+No61SPuapsLKLS/fQ+eq4AxaxcGJp
j10MdFLYlaL/mY1uTAz42XKR6V5YtJJTZtnKoMmyXUxVAaUIdmU+vKl9Vio1wP8gtAecOzX2na45
4yScqJBZmSR4mvZzez+XQgkiyP8s8qPRtEnDTgHHmq3kmHKLjpirWzlbiynOuQnOJfHCI6XGYMIw
KFg5cbLcgN2z/q3QbOC+5AyySWtN4KV74i/Ny9xsAmMrd9ioWqj1FKlwkw6gWPUD6jn2EPeOglmu
sBp2DUkPYj9ub2/milV+MzG2McQg9MJKh9NUQLX2Xg5eK+G+JpuqtMu1EbmlqHW2SL4hYypmG4Px
BLPeERit9oGCjnbwH07CuQ3uvOVDlWtMhg0S15ZALJVAVyqMwHK3GxsX4623d3BtSdzBG1MjHksR
5vTgVwLWkWxwVwWul8ryGhx+xjHPU0p881qJWVPWSCTsFhp5oSfJHfvAqLj2HYJSwjNzKXsaciM+
6kNTTfZYMeEE2CXgPX3M+kNQJsm+UQ1oF/7rtc/ab7IImDXG3XlGKyMDRWGDJzyqUFvKdrU+WEa3
yoW6kMoA/gz4m6aDXdj82wU7qzVVyYQZ3A6Fwr4v1YNglPI9S9V9XErDJhbb3djJvYMc7g6todEK
onxaWeZCxJnZmsGJBtZVEEJy4QADseCc0fHimRTQl0GJAZfF7Y1cijgwYc5QciRJV9c5m0raqAyJ
aa7tzWYz1K6R24n+QQIRhFb+0KMisAIBXXpbXticQ/v5vgaqJnVmhkD6ZErW6KuWZJGP3DePE/qV
r/XBdMhK3XDhsGhAYEH2Z1bxu5KvSTQlbUg+p/rCIdF8AQk/OCBv7+VCSLuwoXHLkkSMTTXzskpH
AiiAOVN6R8MXqEKBM7ddS1+ueaAIqkpg/sdMA5IKPIsv7UU00KV6QGrbAsEovoAWvrNQQrcxIuaF
B+Mkovsr7Bsv8dfIHxZ3E8KkIDtCPeVqihRj+kxrFeT4obQjwa4YPo1w5R2xGHkAJ/l/G5yT5FlM
Wmh1IDvzdSvcMFf+oIfWM/3A0h6ZI61UF5aXBJK8ueahg8DucjPTkoRBMGFJhoSI8t2nd2OzYgLS
D/gj3Jtdm99is9wingo84XYTDdUYQ/UU9Fxh+QIgmvqlinH3CoH6YtMWVP5M6szc0jASjnoWNbu0
xKBKOvXFhuZisGVR1XyQgYq/yiinG1FikxcJKsPLVcsVP+8Y9aDw2e7AP9ARa9Kz6SMeoaWisSGB
ewxELCBpZlROOkbtXRMm8JFaK+ywbuW7etSFU1XSobFEY5z8UirZLzmSkjstbYsHWtTDgURhc58I
VYuKRlBAUydOTQgftBjeYaL8ZUwxZDEzUlPZkhGin9s2DF3SdOEx7ya8UIaMoaZcACYF2uBAhwrR
lI/1a6NBNgAb1z92xcS2klpKrkmRR1pta5BNUAx5gbZGWR1CRZl/GY22HRTDHblswQcxkgCybGbe
e6WmVp6Y9WaK/ygdPANUDQdQdITMFqdAeWHJZOx6rR4ANClkPXIR+tPCIqlIDnIh0g3rTWhWFLVY
11aLTfT6NFEcFQM9YBrUUmHTtUlot7ramV6kdaGfTqb2njYB+tWiKDxH4Cv4nKhBT3XRE1eQAqXF
tCFREisEJAq8CwkjmOMUY+lNmWQ8E9mg7ZO0lX61SSX/IXko3vd6Erl5JYV4j4BrKHGELE/e0ljr
SyhH5snvjKrDLoKE7mskdd02z6QJzA1jeof/e3sXGAZm/RNduaPCKKF5pwRbY5CjOzlUS6fKp7Cw
SrQU3sxS1h76jJmRZbaVUoB5y0h6j6aMJT4oa+VtLtfNQxwppQc6OrOxI0UZd5i66T/1LhBdWANV
kBrSzO/BigcYBrTz7g1wMh0TWkYFdGbnKxLq2U8MuJ/HPJu03ImKoNi2eVl+MKIFaNBKVf+LdBEG
dRNpnNSdHCTNe4R5VC+akmJHW1F5ztpCoVvSxyE0iOTpQeqVDJwso2oLVNAfVL2k20aqVbR9Cfq/
btmWVLK0DLV9m0Tx2PlJXQ8PSdGNnTUkJj30qpCCYkxoNzQsBLB8DGX+BYau4FnBvgRWCT28Jyap
deZkegeMckSGJxkiLp9mAb06lphiY0VFlD1nSlf+UhNUrUAgpoHtIoiD8i3vE/OBmqzWwIKjKFBX
Jene6Ac091uwySZ53T/L5ShXFhOq/Gfo+sGV0C1/lrUQTFaJgYaklco59CbT0AyelJhGhzRUA8DP
8fZ5lkdZ8HLaKoEl5mICDgs69K9KxfotBa2IaWW9pu3h5vTIlAYHOBfVAacIU29BWnT7vo/FjxET
H5YclwQ/HewwKXT/cv2YViiagKRfHbYlDQWEDq2KRz8spmpHKiG+H6MJiFDI2pfb0tBiL1OBi6Pq
FFSocKkDSJyi+DfmWfqXQjfbbWokJsBQKDSfMjyBM1CTBU5R5dUvZtDgiGjYOkKVjl96KpfeRKAX
oQCbH1i1XgDaNI0j24ddiJeBOWrUB2wtfQIbJo56VMudBUNsCwag0gPaM74jRR49CnQMNlqgqDgO
MdiXDS1oXKZAuxe0PZ0H9Zn4A3QxGN3uptY1K0PfgNy6GyyNqZ1TVaOOwrIkAxgKqTbmkVE3Th0p
ezeMMuLmXaz2fqFplWkbKVEnC4SltWn1ULhpHDmokwBv3grQB7WAGJzVQb7EBZVwo2D4WY9dTYqT
ZyNSUIbL6kGYEMLUarRBtDUVtinW8Q8EaUGiOORl81rmJnVHpSo+dEKbTRcksQfG5/pDYUIDDhpQ
BlVC27iVXhWOMm96kAnTG3Sm1e88l5mn63H+AIiRfmCNWe8hyD1tJTjiS5sKQDPdToPkOc+5dctx
7yCFJEPVx7jlVAtgHq96b7an3mWGrfnRvebodoBh2fdmp1mmX/xkNhb8QiQLFFXhano7Z8i3fguX
IwWgI4qVmfSoUx6n0BPRe5P0D9l8E4GfAERNKKx49MiaoPpi4j6PbM0EymiecGYr4NRzacZOCLVf
DqmVVGuTdovJ5pmF+Rec5dCsLWQGQm6AGNrxs5B+z9LCJjiANAW1v/DbTJJ70qxR3S6+FogINlgT
vSEVTJeXVuuoVmop+vtpZTtB/xJp9MYAf6HNTuHXbT9aNcZlgGWtR+0gwFg8z7qFW7Xz2jS0DBVk
bZshfKPkd1T+rBidnZN3mPMVcnlgXkUog6QwGoSWsql+pzs8sG3yLTqRO/jZy4q5hSqWhlY0oP8Y
nEfFk9tQIpYlo5AkteWHCjMAyfYrtNldY+kpppDke+rVW5RjjCM7rdXtlhzo3DK3u2Y1BQwDP7Fd
gTlnm/ywg/hdvYLJfaXpKy8dwXND3I5mZhxS8IuhLAJw+FP+6k0+GBgw4UAs7Xd6pz5iWMWujiyz
tGP1Yqw8oRdzbmAqwLpJgKPGg4JzWV2oZFLgg97lj83JuCcYOvRLWwEvls1saAzej/t+q4EF4u2/
fNszy1wcVEFYZgazK0EHULVOCPKSrzmKbuXfRgAIOcjSnHoffkV+l9mrEzqLjnxmnQtBoaAIGa6B
yC5fe2QYm5OkW8lr7xQ7wQ+9NUTu0ssGrSYdI52oceNNeLnLYR1AVXXGVOX0GIZWr3lN4ff1HV0r
si29084NcXGvG6vR7Gaok1A9t9W7wratuOIyS8H73MT8E85Ca1TCXcM5tE76dkjRwpGUf4/X0tBw
QGUNkyGzIuulhRwDQUSeQSFmv+9HwLVdU10peCxdwpDvxpAb+Ni1K4IAqU5rUeqA5REm49Abya4J
Y0fKQ1uJZOe2oy99kjNTPFCw0vW6SBOshhpPBrnPjY20NgO9WOs4t8GdYtAwTpkJZCf4XXEfxBPe
lEgLu6eiSHYUrMAyJrSCTkMGAQ5RBSIpKdQhMsmKo2EzZrg+UEBrxE8dwLXbi1/ZZ5075IYel7Se
0X0Vc03ltW9R6N2xNRj2kkuqAJai2qcYwM1wLql1SQ04DQqBcvUTV89B9fIfVjE3wsAmPiP6uWsI
r6aajjWqH6npliB4AAsQhOiMbG3satFVECFQVjXATCxyYaKXI9SSY1QbFbqThT9lBy2Zlbb3mgku
QIjqWEb9ABOt8WRifKatHHFcudPWbMz//ixC5HHVGcRANdHIf8rYjfPTUDz+ly/yz07NfndmopIg
L1L0WEaB512pvhn5J03tvlpr5y561tkX4b58KMkB01TYydqdqrxE3Uqbbm2ruDRDKFFQoQRbVaZu
iUHDWn2V/rVsOAqh6tkauHAaxTLUrgqsoal3UftWmU8xfbj9OVa26W+uevY5TJphjLiCCfDNBkkJ
r/oPV8IsR49xNrRP8GS7/N6j2IL3MkUxN5V24eAKSHRFulZ4n48Xn9yeG+E+RqckoD5uYER7SH9h
5v04bQRbc1qv76zWLn6Jm9u7tljpPzfIfZk4wYiKPK+qtyXUI+6nzX23B9T6XvHBuyUe1grTS2kI
hixBBQ6CJoiQcPFFBNVtaTaIY2MKCGl/bwgPrXrHMNutrcT9NUtcmClRSQgycPvYo+iTYMMqwyLa
A+RX87VZssV3EKA0BKTjiJjAXFy6RpSkqtalMEUfopMuuXh0dbvGDmVX+U1Xws7icf3HFu/nslTQ
/yPtunrk1pnlLxKgQInSq8Kknc3Ba78Ia/tYOWf9+ls08B1ruMQQx/d5gGmRbDbJ7uqqpkxha9TA
lXy3kt04/c1WAncRwDKoLKLX93I47WzpuRYCS9fXt6ZTuX0hGYPwSP5jwGRlvc1ezcu+suyYHZbj
KzhnrfimCveWjLpHOFMASYP0FP2vWJpLK1RNyqYbWLWH7qdopzQZeG0lTiYaCaQlQVEBkAPkVDl3
ruoVFJcTkCMxGGoLQImsxYUck5YGkn3Kbil8YNga4rxZVdKWFD0z1PVg7Cmc7FQipxzQvuseQHAY
eu0IjdDRsr7Nqtb51mrucisxPAjKypIMop2Faw7rlrYAyPr9ntwuX2+s1aojZtBsp+row4qfIvWm
R+PdrEmKTKKovjXFpmVjqqz1Bm9zmGI9O4nxOMUyJJPYAlSKGAkRWJ64sG7kUKROWaWs7/Z1dWeM
ks0k9BDUp//3/1xEd0qoBbUz/r8pf6ZD6kclktUODYxExgMj6pdDqRG5LIBEgFHhOTPgiEBsQKzK
s0fLR98OUjDKzozQxIuSQb9SoLmpq0dJEGXVGT1Jd4s9HdduQGFidFM0URvQf0km5zBod0MInjyZ
4joLHJ+cePOBnBODFGlYBzYXg/LFth5i6wTyi7jymv7U1AdDhq8UTv3GHBcAUPLBCz9BgTID3KNL
eteqF9BrHSLk569vT1Go2c48+5Ktmzop2vcXDCxFT4Tx2it3qiqJAEI/ZfrayEGhQs776aSUUJ5S
ASdM9XOcaXjNSLFN4vn6Y4Jz1cWqCGpQmC9ohDdeDGW9u3IXBTRofOt+OCp++St5GZ5tyUNYeAex
NkPjzptxpbFSs3VCA1ty1z+AJhu1M/enetZBXKQh/fyfJadwH91Y5NmDkzJ3KoAzAfhLoMTUvXR0
V+bveXdWQM9+3TWED+OtLe5hHE4hyPChsenlx/Vs3Bg+SiR3jlcHybH7of7QXXpeDiZyXk+rpJwt
cRmHC56hY7VTo8Nl4qQ+VGlytkguuT+KHf9fl+GzSp2hL3MaYiIda9hXxoTiUenmNJc4v/DE+eMh
Dhc4mjFriRZiDhcQKoJOnJaQjsp8Mj5PaS5ZMNmQ2O+bvbzUkCWESBUuJz3xreq1sECyaUvmTUCx
cOmBXMRA4y3pVJTsvOzNOZPH2Xd2Ibqpp6/9TbjLT+PT4srcQRx9/6wVd9KFqpZQp8NaRelBRQdP
290u021j4R5u+aW2d4zdddcXGwSoHhcjcGDyIUsbrGQ28wFpuvfpDlmfc/awngwv+XLdjAi+i6sR
WEMhlA5Kbj73UqdLNhECOzQ5J8UpnO9z9Kfp2hcofgxA2hCXaB6Aci4yN38T+Bl6H7VzA7REnLOU
85qhvgzTcXcqQaqoolAfp3vJAIXuv7HCOcuY0syMmRXoMwXrMziDd8mp/lLWQWR57c1ybJ7TV2Vy
gW0/Xjct3Awby5zPjKRcFIudOg6oRekeHGjoGP2bMLWxwR07TZms5mrCxgzphZKxBQ+SLS0MhBsL
3AEDcZo6URRYwDK6oVJ5o6zn63fz+KerDUBDoBOheNjyTRVF6Ohr2c8AQ3nTPnnKfXPXeOvBettV
KGOMt9Z7sotxqNm77vy6uN1B8hARNf9iE/z5AM5HZjOxAW7FB8z+beg7P5Kb9vhPdraO6Z0BpkOr
dE9VcN05hPt7Y5JzjsoE/UdVoAmgtNOXFHcgcC5P3Rkau5ZHoRUFuYnlCUiTDzQjSPxSOlzOacDb
NvdWA9vWbTyil9p37tOdtU8eyy/mLUj6lD2BGleQ7P47nT3uDhR88uAk1MGp9KkHN5u61GYrnZjR
Y2EbaPV/mboGqIP6PHbUK2f1sZ2/r/0bumQDovxnEVdmX0eDh8bIF+mnDK1STHqrYeRFqmXQFaeL
eiCjYv6EnA2oKexKe72+zKIYAL+yAGHUIGjJc6DNyaQxeVzEgNjVshqInfs1WiSBVBTitkY494Xt
OakJjMTGj4QCenPIcSca2pdueLs+HPZP/E7dWuK8FsJSSzQOeEnXM9jRoMoJugFPB5zH6L9etySb
OM5HcR2yckBm8LR0PqIIdCHPlEq2oKhzGO9jFPrRbQr5Gr43gAAL0yls2zeUUVEGll+clX/M0/Qy
3Mi4qET7nRHCQjvUAoM2b0vXm6ZLJjR0lOEHTXYZNEqTGkA11Z2cD0PZNTLOTfEE/muQb0Gw8wGN
jB0M6pURWDMQu1a/K4CNu75OwgvEZmA8ijubwW2zNMzOqR29ly719Z+t7Y2A5UYQ1kz9dnfdotgH
/wyMu5nXlam1esl8MNtZZUCIX+bPBvmLY287LC45ZZYQHh8aWDHa9wI17FrycBMdq9v/Z79vbsoU
1JlzVKhIzsxe2kfulMquV0KPY9c6gKfB7cQnCse0yyFKqOHiQ5/bHsSr81urEqDaAMg7JgswQjLq
OmEcQl8b+rdBCgp6sMsxRWB4RTEEFh3tnIRovk93ZTS506AhgyDxAuH8bWxxXqBDNd40W8xfDKId
BRl/4+26mwlf1qzT/X+j4TygtJeStDMsNOi8Sk91+1xFTy3xymY/AKmILEJ60qIdJN1BYuGVMlY3
8cYCcEa3HYCpP93MwwmyfEMID1RiDcpoBR2XV5IoQD62qV2B2S0sgfuam6ecWsU9qJayymNg2FsN
ZCbQRiaRbOcJQwp609GWDWr+T1rvVI+mpgsNfNH4nOpBN516RxKTZSbY5t9sC6NwlibJCa6CKb3L
BqhFleld2cpUpoV7YzMS7hzD4TLayQoz3Zj3NyadwDmsaKd0Tiy/M9OT7eTobkqjG9JUsnyX8PoF
VOS/08gdbVNba4tOMY1PueOa92DV/tq5fXlQb4zHwm8D/QnB8yB7wQo358Yqm5LNzE4g0jVHqEh6
nVFB/2LXZs9VvAc5PygGru8c4db8Y+l3qnVjKU270Y5aWIp7022J6va6ZPNLvIQPNNSoKG0rWMgJ
3lT1TgfgnRSSUrtsGFyEcWatBnwbyzRqbxD81Ofn69MkXBAb8jm4kSI881fDMk3L2WyArYDmpaua
0Ij3UygEhg8AdVy3JOw2wfMM72zEM3Q1c0PJci3NDdYsD6I9NzRuxvFXHkJX7k5pQf1ZBZNxoMXX
JbytzQdATCTWRQNFoYO1niCBYvFXn5JAbTSpUIeYHp0d2VdP66HKXHLsg/PiU8Bo3XPrDZ2nSHAM
YrvAxdlEBaJTZb9v/BASQWWqhKhq4yj8aGP0zM7f0NVxP5svRtZJApcoooBaCIQV6LkmqCJcGoNC
JZrKWYcNNCQgMHBTpN9nw3bNyovLmzHzu/6f69MqNAjybTSqQ+jR5KUGlBpXlBrpUeBHq5ul+9qB
K9ae72J78tYwelmLxY9Ai3DdqGjj4dJgq/AmdJvx0C6KfA0tNbTHZwR9WNlRH28WqfCE0Ah4P4Et
Rm8mhL4vp9Kx5wFFJeTaWtLtunA9NrG67yIZ3bbw+g/gpIPhaBQVLO660k460zdjj8Ekv13a+xUK
zXHb3UH3JkA/3S5u4gdCtacl7aAQ+3F9JkXRBVxUELwAyYGNcuDlIC1nLa3GYW+PuYQW4nmsfl43
IJxFaE6jDA1IFSpolwYynTSzauD6QMN1zyAwtaLuIuDUr5thBzL/IrQ3ZrgDWzVyGywMuCXpFNwb
OjoBi92QPpO/YLWCCNaf4XCbWas0iJqiAcsLcYeFTi5asz4aDeQsMuiDcF9tDHGnc2KH1lCDvtqr
dBWUNx9A1JL8uSf3A/XLKjl09l9gY3DFwzFggz7b4Nlm62lw1LZBeIyy07K+q9ZBa/8CpuRoKrBv
YC0xdf68VAzwWKcKcqBOmnp0BgMhzmZZCUzk0Vsj3CFjZSuYwEsYgcDxg2oNj075dN3XZBa4wGAY
ZVEtBaJPY46uNt+buWQphHduoDZMxswBJi8evZGpSxJNLXZlZ39RK3Ag3Cz6szK8pvEjZM7jW+UW
WfBV9oYW7aGNVf6lFuOunZssfzNlK2Cmb31L3dr2SxlpKXNdfq9u7XABL2rVaQZBe+ZpjVXuE315
HOcv7eo8WOuPAjwlLs2+X18xURDaWuR9osyMKquwmTITDddd4RnDU9YE143Ipo9zi0Lv9KgNMazR
2UMu010tt6GuIRMNk5lh3rm5TlS0m4yZwkyNF2c+L25hfe+nQ63KcGwMwXNtmbjITRYN2tmAI3gm
cvrR8rGGWLDbsH5q58GNIOMN5njc5P4CzIFyExQbUA0CDRiPLnPSKO10dhzmo3rqS3o3Di/XF0q0
vVhFi8mNgTccBDiXUxia1TSj8RUmaHPXsLRAvbpJPLhFaoABoEE67ESN0p/M9zl612sZTZ5gCYEl
sWwLXfKg3uEZ+qxx0IpExyGiolo+VfsUcEf1mymTOxZ4/YUZ9hkbT0GFIyIZhZm+R/dlP9/3BOKY
pepfn07Bdr4ww81mP6zNmDCOmLxLbwl48igalh9n6ty2VegC1Ck56gUnI8W7H/gJMAp9RlGkmqI2
aYejPrWaN6JXQTz8ikOQik3PcCk08313kmn/F2Pc2OROY4Uok9n0OgtZfrs+t9mj6xp14qa9BCwl
XDO8E3CvBe076EAu16zu2iJKmKFpgTSYHe/GtTg1ayR5k8jMcOMx5jaikwozc79vrIe02+Xx4fqU
sS/lwgeFwouJKgekWXFjuhxJHzZ1maFr1RsngFITNH8ia4Xu+MLtZcVV4WjA3wGeRlzOUOK4NOVA
vhGXMpia48kfrIMxD14uy5eIjUCkEPcXXCJ57HBXGOhPNm1knUARAmrGBc0OZiQ5+UV7SVPRsoKr
OKaNp1yJollXokFBG1eq7cMYlY2UgHeeLL4zOug2n5E4TSrJSolGpoHeAtIluPp9ou1IIWGNZnUI
8sS9rXpOWzQ+dcZplxirZHiiwLe1xEWkdaUWOoIxvNghYF4i53J0jhGEInDSHK+7n2hQOpBW6IBA
XeXTQxg8lmHuZEgC17MVTCqowlMrWFpHkj8Xeblu4R0KX7fwiuO8vKGDk1cJUkBOVrrJsieYRfvG
ou6S7q4PSDR3W0vcuR8rxQrmKgyoVHagbXQt+n10gtF4vm6G/Q2/bbdm2LxuDg1N0dUIw4UZc72n
k7OvqloSwMUjYVI52Ermp3bMvMgpSqLIaBXlrwXUV84XOgSTTJhS6ADgAv6fFS7EJZlmNDHLEg/1
QzUcF/BNzpJTQdSETcFTiswOaJuw+Nxk1fNYZCpj9SqA7M9/1ufkaTm9KJBmng/mroXCCz2hnnsP
bv47oJdvHhlbjKwFUjTQ7UdwmyopCmeY2Ef0y91svilQ7lI7yZLJbHDHUjtPLU5c2LDJjkTvkwaS
bBmgTxT7UJB3oDZtgASWT13NuZ6BrRpnUpKu3+siPo9GcZMZ6S5nyjmN7drQkHKve7voLsG6A1l2
Dr1d/E3MRCfy1EcYVzLWoBO6S3FsNEXlQp/Ms+oABCyTLHclihhbk9xyjbWeR7WKiNEU9A6IOE+f
ih9jrQWFY+9GWkiCu2yE3MqRFsjo0MKsLlUNiSMyf4S10h3zsXuvRvWr6kRVECbOXQE8smRyxQv6
Z3K5Haig22bOa0zuSrV5r9ZIn4HwcvQLqnzMVfhVrbRbiEVLoEii6ILMJ8TekI0EpJ+7DERroS+1
wiLydIPHizFn7grJo/DXdc8Rpe2A4wWMBE2moLziYWMEPCYzuMOw93XrVs0sb8kt39GdfaOkN0X2
tbeLowkaEjNaDpE5/LhuXuhFLJ3GtICRrjEuw7Q1jmML0io8IaoffVbAcZKdHo04WD/QDC1ZSOGU
boxxR49hqkkI4mmkhkDfXltv2ZodnS7amcrf3O3xd/8OiwuoJog4UqvFsJYYfEqqfUNLitspPQxz
dZ/2qt/GvWuv0tYM2QjZ75tTr8QngYkdduO0PoBY10vNwTXRpAk65tt5WTzAtR8idJDrqXoIh/65
qK17mky9q/T5vskGV4OIwF8ssaWCmpWRWIFd9/KbQKaTt9PAtg/y53m8c6CfSXwQybnL9+uWhBt1
Y4kb/URbcAzGGD2ZvxEIhuaHHLUgYCZCxhcwSlxXeJZsrHERqVpAeGawcSXgh1SX9xDZWi2S+azM
Chd84ikzFTNnnmSiHyIA8YuLO6FkiYTBdTMU9vvGbYzeHGJtYUs09O+G05/jwfLH8A297QGxkiCJ
P0r0ilxfLREiAI1X/zoGLyCdjnHa1MwqkLk7I0mOEEXwtLEMRtofcIdHkSf1QTn4NI7GDrD8wI4+
VCV6yOPj9S+RzLHFhVpoo1khevdZMlz3SaxDfiHZ10ovuXyIrqQQs8bzBJz0EOXhzNC8q00nw8sr
ouZuSq0D+Kr2fzOSPyb0y4VEx00C+UtEuG6MTimNAbOP38J1lZgRhpnNSLioXRl9ZfcLRkKW6Nh2
9a02PmmlDfCNJfFMUa0VMFaoDhK0AALtxU0acfpOMWIHt0LQns+zu5pPOdjIjTdK3ud1N4T35uSW
BC2pQ9DJ+COk1rn5jHFf7kiLgerIcFXk0YpPse1N9Q1kZPLhOwiZsB+h3DfqwO5NwfXFFIazzdC5
We7o1Awte6lXCfifU2+19lEy+FHxWkLKW9ZtL+ocvZhp7nSMoriOC7w1vXi9M8egBhjfHPdr0uJe
9WQoT7nuz6kEFCB0JAZSZhvC+ERVoDj5pDoVbNZhfCzbEQJjXVDayn7AEK/PpvCmweiSwe9FkDPl
HGlczGIJdbzZzXgEVlALlIHsc7wwVvKOY0sSUkQDY/1RjkpVsKXyxdClioipkAoXfoN2bpvlP/vG
GT09shIXEumv18cmzASbgEKiIRzss5BWvdz3UeXYnWrCHBCJZN9l9bnvmso3+2g+gm7W2g+W8aNP
ms6d7aHyjRligHW4PhdWLZMdEwVTBHWgIwi+5pPkiF70xoxbFmSKc+dEBtD1N/Q2l76yBO6K+ht7
FDMMBPpquTOrT6MRwgIjUpnJk11+1ONjBUGYZfSAHouhXasorGxxfZ4/rypsIkEHzLUBuVW+CKzY
epxUIWymhad1z4ndQobmWE0yMmGZHfb75jym+pBG4KXEoU+9fnheyh1d71vy5f83GrZjNlbqdIJi
m43RmCDnim00DWvPREV9/uW6nc8ewWYN7smIZyF4wDlnk8RQ8evZaPLnaXws1ftGJg33eXNfmuBi
V2zWq+MwEzP9HtGj1vpRBVDFr1VWi/h8hqPnUQUvP3p7ACLkQTA9+AqVhQHQ5/oxap0n1R4kmXOh
BahME2T7mEYy59eGlsZhEqIsMLRen34hxn8OuRgB8qMQBcTLEgngy1Uf4nrp5t8lAPraGTsjrNws
vC/Rknp91UU+vLXDXVz1uQRkb0ICzir8KIf2MQWfKkpSRDIe0XyhAIYSFLJX4KTm4vrQ4+JWW8iP
tc69Xv2TT7p3fSC/s1+XqUQ85ZBcQUc2KMGALbicMUuhtTqPuILXZ/R1HL/pESTWmyD81u2XoHBV
9+1WPxk7M0DX3Op+KYDYHk+RjweeiycssKYfYRCh2g3Jnf31TxPwleHTsIhMeIllidnW22zhFj1e
5VLi5jqYtdvNL+oQujHo4ADFd9vq1nF+ESt97I1hl6WP6tgdUAF6GXTDV7UWPL8Vwlcje7EI9qIJ
UD5T7UJ9Cxxf3DcNediBNAi3aSu/Cdfhpk20vdGYuwXbclll5V2ROShpYlciSQqP5qagqkAmNVH4
Wdut9deFhpntFqtNda/K8y5300UjYDkcGvNQKgU67wgZqbvOdDpFkMgMnGHNbRdkCVUJgUIb0Ec1
HbvXEPmtB7MaielfXzPR96KQZFnItwI7wuMUw3UMkWjH9Cx46rhhpvrKOp/spDrPSv+zTGRka6KD
0kQJBlqgBLsEFenL9VhoTOfIZndYpYVIYKf6kzGc0ZDr03Xx28ZBhqkAJcW0B8hUtjrsz/m9wyRT
CMjFGDU9Zxw9iZ0yrLh1zRC5aSf1oKjOjqqAVpvmThmM1zWZcBsDvlp/GetIkkMTxAYTgUFjXwDk
Fp8WLREGV7TD4YSLvk+x7epg172+moIoB6Tb78oMCLfAn3A5ufkYzY0xhkgohwGJj412M4O6tXy/
bkW4hlsz+qUZdDQrqgIqXU99q/UgejW+g4zXR8KORKDEv25McFxfDInbv3MZayD5h62RHtsZVBfN
vWMH120IHlaQI0dxGAJIyAvBNy4H1LVrsrYdanWlOe8yNNe4UeRoHu21Zd87GWSgoOjj5xU0r+a0
n++A+0MSS5vMU1cMj2O/LpIvEm1LA1ylhglGMxOg08sPMpJwIoBj5l6r/0Jdxy3su1BVHgZnQuVo
lsQAQdIVwzchT8eedzr8k7M2dgAZsKddrYXQJS2gYgC+4yBuqubrmFjpDjem+z5a6R1klW5TW6HQ
X8wku0N4sGEBdMQEBAcg5i6/IjTteB5D8GzNtTX1oOooDNWLrIK8KA6I//psaKGnNmdlfANEHTw8
STMUjTWQvRwpTduX2cjAkdsrlHzYY2T4UE1ZBxzxRXZSm6WMg2zFP7ldb3UvlZNofh3WjPS57Jcg
Wq3iVbd6KHb3lfai9kT5FbYVPeSDqb6aYdgc8n4p/DQm6zlOSIGKUBjGbgR66IchamcZbOzzcxtr
jwsqni2431m8YmA2M8Guscw9W0czpU4fSvNHj3JKprXQYzB2swxSKvQCdIob7ORiKAlu/tPRItNA
8WoblsCxH43IL4cvJX2Jx4/BeUyQi8IG7yJJyBLtb5w8qJNDCAyqAdzWm3J9MaHYmEP4HhIeGhNR
ze6tlkigGaLISHDpx13Awkbnsc1TDtrwZAYgPh8cMFofk/pbar9bdHc9koj2LaBHBLpOLKLwubup
ao0BnWW5R+wp0Occ5KyZH3fEzY2v0Uy869aEc7exxsXhddTHNG1hrV8hU6XrQU4fmlkyc2IjEF8D
NJyhg7gF0uNsjqiTYFsW049ptuYHm46vVdpXkqK/2AGhUokyJWrlaCm4DAApAFXtxLIUVTgBAfy9
W4BzulkdN5pRIQ10ehrRZV/LxIjYE4a/FBDHwGaDbDAas7knjk16GloFZjG1P5Lkea5PUQoSIDdT
XtX2oMnebILsCBpC0K0BJkmouQDecDnMoRrqAphG+Ej/ClKV2fDUzA+ToM9cmr4buRfBqnVn1/vr
3iK6fmztck+gVAel7mRjnHbX7xM6H6ZF1pUocn/2VsRkon73Kafc9lOv59B7YEQadXdspsPSFAzF
XVnrX8SNrSnO97MqAgYR123PjiD0HFkH28xdtcj/YkNvzXBHY5Si+7WNYSYEQUI9P8zZu1NUXrj8
jCEicH2BRCEfyC7o4zqI+YTvGmBVj66ceuw0dOw4T07quI752IbPg4rnkazgoYv8wUKwh7CwAXZW
Pt5rjTI2rcEuPUDV9prr1M/6ipULlOaxC9/Aa6GQ2yH6WCqvsA9G9qur72Jao4K1t8cblfxslcYt
6ud8PZSWn5QyLjyRM22/j/NXq+mMzIxwH4BST6q6I1in6aPRfe8Tyc1DQA9mgIYFnR/s1Y5TiAs8
Rmt3WmxiJlo9Bqhuny+o6jANDbfPHhtr8WPNcJ1CORHltjZAyeflzQ/TOGXzW2lDdWH2VOtxjiTR
XXgr3X4W5+KDXhsodWMCmuIGBJuY+ADpsTb1DeclLXZW6o/ZoYLUeVT45X/vwsOcgOYZVVITfIf8
Y6VpkPhBNi73VqhpIX/shsSbZMVYUejdGmGn9iZhkHW1U6K1FYe/9rXvXbPf02JnxC+TeSjCe10G
EhFdArbmuMjbNIsZJQvMWWbq2ZZLjLsZ/ZKO7Bkm8lzkFFRozyH7jSr35bCGRYG7VYi0Rjai1/XY
rk8xuHaJ9pHLOJkEMQNH5W9EN3CGyGtemkJLdlokBKaS9NmKWjQSgzC9uo9AH2146Am8HqEE63Vh
jVuvKdWjXJlhDYqca1OB3SAGwhtk+LpbkG+QGgHsRxIUBdePC5PcmqVogS/NESb11gjUfvCn6laV
OYZgwS6McKFmndI0bNlFKpoKt8lPKLpiWl2ITY2N5DqlC1cM+wlJPKQ7UWi6XLGiTElOFjaH+XMy
HyfwupUG+jR9MwpI+ZKkxIvHn135M7HO4XqgRutPxHINdWdDjSk59tGuDXNfGwL0uHlzPoA8fIfb
RAYR+vh+cv77AYiK0Z/P5aYGsXEo9QT/3wKn4QDApbV72nyfFDugP697l4AQjmn5/bHF3cRaG91S
K7uhhM33yvQ75UuClLDTu1l8VJegTXa1cXa0QK8eejAkLqXX6E+O+Z4X8b6WHT+i8Lv5Gl1VLxcK
AuHhpKr4GgfTjOJydGuOnpmpbjceoc3khtP70M5703woC3+a/6LqAvNoYLQMvMrAuHBpHvo9Rjez
a2nYPMzOC0iUQPZxmmPJ4SfcX3/M8P3cyhoqTpfATNm9J+3kR/WhbMq/2cQbI1xANIkSz4B2YSqV
bx2kgYYksGTSB6LYxLBprMOFggWS21faME856ARRMLa+5+Fxzf0JaAAK/vzspqq+zG/XnVU0b2jt
JqzmB+g6vzxqrwJpHS3Yd0ug2AfTfl7/4ghm3eP/M8EvTa1PqPjUMNE2t3n0tbECpZTsbvEoLAc9
pCoSTXyeCQpaa28oE46P9bCQL2p6bmV9fUITqB5ZKvKR6Pnl1iUeda1dKUYxzs/Aoy/ZGZXn62sh
SkiC6+ePDS5ILSbk/qDsCP9q39dvBMl9NJyb/+jJt2F8zHEsmkMhsSkeFt440L/B65FPGTZ1P5AK
YDLPbI9R9CtB4sj4uD4s0UmBktu/JrjTNtRUu0DOH8TzYTApB1zATT8t71Yn0DvJ21s2Gm6RnCXK
YzLAlGOjNqYdpuQbgOrXh8P+g3tnY5H+DIdbpGxYpk5TYaNJFjfJXULfFrtwHe3GkBXJ2MxcM8XF
To02bajVMDVVPzTllHe/6hmPxP31AYle8siVaToDquOSzD/Y1nSCGCTUhb0FtzvgRqFaqbnhMN7Q
xvJCvcUrrr6jtrFfzPA2ptFj3Eh6f0VBb/sFnIvUQAKDjwNfYNjHcfnHGl90A2X6EwinKnuXqLIR
s0DNTSx6/EwdvI5orAeD+OWhNDprPE+aiRxhCyXJ2M2TV1oFeXiayerOzhcD6eMe70bJ+fE7mn6y
C2IC7HEQTQBVfmmXFsrShpUFRInbvQ0fRWB8N/z4ZwXwk5scQdkZ/Yzd6kt/a9/I+NcEWwNdKOid
ABMDWC749uqs7ZsQNOK/Q6Rt+0W/H+fguiMJVhHtVUwlGXrNDjg8LkdXF7Sem0TBu6RJvN7eWeo+
NlyUGF0z8XHJS2WpNsH+2Br8HU837y5Lh7xfPYdwG5K6eVoDy31ch3NqSApuornbDOx3xm9jZ1RB
SUAKB0kaBbLzFInz2e3+4nJxMRjumUzrwSxLXIm9GC1xTugZzpdJJnEhiF0gkUD6k8F74Ans981A
MktZCyOD/6H2e+6qwTOa9KafkqBiXbxjKpk3QeS/MMeFSvBAQR5Rhc/l+s+sAfezrrm5EjT2ycZc
ynqDZdY492vNAbeQEtZ0y2/TDyBhXdIe5sw39cds+HXd1wXvH4LaIaIe7rV4AfFlHmrmTtP3Uebd
AMCwH3cQJ90vp/YI9e6j4ymviUfuozNa9O6UbwA0BfU+PfsIOG4XRJLC12f3vPwUbppVNbTKgUJn
jHYNsjinnoxuWe2uD/jzXoMRAA9UZM9ZhYO/+64FSs4zxquj/E8Gv1EgIUefqHK8budzEIEdA5BC
VNdxbeTflekaVWqdwI6m/crAog8J7+aLXqZQPngs6OTFpuTlYLCNdRmULy1y04dkZaqFISwa998g
zvXeBc/pMdkPwcsPx13fk6cfRRckXueBi67uoe+dnGs3P1XP0W4NjAAlrb2skvt5n15+EufKuTpV
2lKwyQ6DtjyMzqnrv0JrWSqYLrhybi1BtuUyIgDPVE8lc+OVWAZeNGEIRtU+jG41I013iQPxtbpo
q58ktqKnWLPjvTU42cv1NRewjV1+Bedc6qJF0wR2OIjUtEjHBLHnBP33XHUfFh/8k36CbXOjHGRU
r8JpJmjesMF7an5mr2ud1ijUBDDo5rYDFD/XH236dTb9ppVEQqFXbyyx3bUJvIWZqm1JYSmbat/B
rb6xXBXA6wrK2tOXkTySXnIVFu7XjUUu1NskBEeDAYsQR6mmYNUpgN73Yf0XVXesHeqtqHXjhY/L
1OXQyByX85LDkEq9xPJMrXPHEVyRqtsOv0LypCYvs3OHfpHrPiNeu3/NEs5xw0hNI6tk49NASQa+
QeXBcoLSCdRJkuoShtc/A+TRNlrUghSkgiWFBGZ+O60P2vJ+fTDibbixwR3+mqLUdGAKnR1jjYHg
PCqE/dpBgT0BXvx1TF1lOY4yFg/ZyLhrsJpQdVw0jGzUV18B4Haev4WrjHFTZoVcOkjolIVZMwdJ
jJs4fR4mMEAskmes0NtxZIBCzUaumnDeXrdFFa4ObDSmW65g4QYUG9QdMTKg11dK6HYbQ9xhkTll
H2psI8+osRDlR9TcOkawtm4jEzAWhAxLAxGSQXUNgG8e8aeEQ+6sNMKFfQrM8n5M/J4+j9UdcCxZ
5dPiv3s5NCoBLTdRQUIBiZvBNDai0c4SJNDSM9UecvO9+O+3T5TnNia4uUvAOZxOCwpBWfnQ6w/t
+NpU3rrc64PkSBfUBC8tcTFpbpDCATQGKaf37IN4LSQr3PEt8qZddDbu3GbyiBt/nHD/ve9ORur+
+qV+yyWe8hu3zt0rUI1EWMSdCWAKPrWygFaNscThsq25xuCSvX1SP5rczd6qfX5TgtTyNP+au50u
eWUKXPTCLnfWNAOqgHSEXTt8yNXntPFs2yM43NPlcH0ziMLWhSnOaYD5tGltYZ7t/FevvFv/xJNX
1WC/H2615k1Lb6NwkIxOsNMvTHJOlCuEgI0eo0PNZtLeV3XfOudSBqZg/3Jt7TgHGpesWxcbA3O0
n8v4YSh+6Dw18VOeHEJdsvOEIwItI0teskIlH4WHqYunCeU8gmz8CGRS0nlRfjYGyWoJ4jDA1n/s
cHE4m0bdyHrYidZ73fTD+mWU3VvZX/DTBodHBGGFaJO/vJe9HVd6iDaVUAcKWv1lyHLJYgMgXQSn
JDLWfIrBsJEpoita/qEIHFiZ/ryalYSGRGgCKWQG/QCamEf2ZrFmThg0i1I/q/rJQofc9V0jWm+W
o/6fAe6sj3tNn9eyQMq1eFRxTunZPc2f4t6/bka03FsznFu1aTPi1oJxxN1xLd9o46ahxKNEkWZr
gk3l5lYbR10UzxlGYldvSvLVqQJbQZVrydxcRtAqXBULAry2wQTpLG40dkYmrVMBYDGTM+lrrysa
ybLILHCDyXBxrSoG24KEqYGcYC3TgxYuyGYI7PfNbLV9jUKZAyikEr8m5MVYQKo+SVZEaAMIN9bY
icoan8qNwrVsshkwxGq+VxTfrs5G8eu6X4nuJQBT/GuCufdmGHkbdRmB6LNXL3e97Q6OTwAirm8b
5TD8H2lXtuM4rmS/SIAkan2lZNlO27mv9SJkLal93/X1c5Qz96bMJExUDdBoNNBAhkkFg8GIE+eU
lZubohlDXiwGvzi4DCBWieEdZt+A8ISCJUHXLZy8ymhctcDze3Il44j4XGES5PL6uE69Msesr4Wk
HNivYM6qj4Oyi8xnk7hTvStFMH7+t/paF3N5Dr0FarQZhrrxhxFvK/QqNMEjkLsWoF+W8cwFisVc
Y1ZlZxggQ9eblI9D+RSFey0A/vshjgUZl8AQK0BedUOXZRUCvzzt+uwRL5i0dHrgkQ3BYBJ3075W
ZDKVggAiVK0CoLdjhC9SWlDMZkP0W+AC3AhtoyEGfihMpLEeJ2NKJQbnC1ycUA193tpy5Q5z+4IM
kRtxVmYYT1PaOFbCAGZU+U6SXivJvezJ3PQMYwD4xIsSBRL786NaxEac+wsSr5oh/SyFBytOXBKp
OyUcDvJwPeY5wJpqXtHcbgRtMg7uABUjHc090MijNMA2TOOcRKbVzghF18oh26L878oSBTpqS0bq
b/BIGwUmOQC4c5NLJFmFJkSKDuR/MKlu8310/5jvg4YqL7ZTueUHKknb8Fq5U34QR3JriUq/L283
z2sI0p6FD3r5h9ntFroAZM5x2EbrpkhSqse7QQLufX/ZDO8EAOi45A+o0lss/WvY9mRuLJyAQtmq
/p9+uplMUS+Cg2HGTn4ZYdleIWrTgYEIRjpoMxaBq1on33zTzK2tOwpAU/l9bG8bkXA870CsrbKH
eyJARi1Wm/wQtQUt/344F8sycRBwtkHvydaqarWfy7nEgWhHyegczYybLcEAewV1ncQAUXMn25ng
FHK/15dNtlAFkFSTWIvNqnjPzH1lvXWdd9kl+Ad9ZYPZuGroQag4w4Zi7MNGoUOtA2B5m7a3M6r1
je8W0kZWN5et8hIBgmoLaFgx8oVJgfPTNpJZQR8QRv0WKnIUowJxD7JUqYJMX2tt9UFV3bIpo5PU
+ihgT5myvfwDeJfOola08Kvh8cTOlqSpZJEuxQ/QkEqlZFPh0Pl2SqX0Wc0FiRX3cC/dYnR70PGR
l6+8Ci1yRrretjtUY+rIneN8Uw7QB6iSxikhjyK4f7guszLGXAxzkaf+WKHvL5e3k+a2w1NiCVyG
u3f2ov+NgYGF3fF8PVIQmmmeDvCYKgdFkURN6x0Pa4DcMbkc6oIFcV3ly5rNFGsro2oBNMWCpkh7
CK23uX4N7Pkuy+WDnFvIFTCapolQ/PzrYGWVORV1blVaOmON840cOsF93jtL+eXa3szXkRPtg0d7
C1a1wR3ccONfF3vRS48bz1Y/QD3f5DSoJDVQ8AMyYNOXtLUXVcE5iAJEtJUJ5hCakpxJY4ydHT3F
0x/CxzB0e1e7qrblAUPIc+iYV07wJr/WFKOi/+REIMfAaB+yc7YynmVlTIwQxrX4g8wSnQdKdGrn
T7pojIzvrl+WmJ1EG3kMm+VEdDJmFRtq2A6J7voeOIO3fwgqIDJBk1NH2sRWGCApHZDWGFH5AUTS
bK/ryumtR0zQ9H4tOBW8Y/45PwM4kbLwg567h5FYU0SyxT/BDJOUw6bqUA1Qny8viAPv0UAFgzGd
/zPDRJMolOJCrWFG2vmn4l0CXcm9Vm+S4+Dqt8D9ZyIY8vIH2SoQiOcwro4CylLAPl9XIes56KUn
vNXN95h8jJi8qPybxhAUang+gSlkjHRhtBSkuMzx7ppuCOoQXyqQjl2wl9XrdDioxV1nCNBJ3Gxo
bYnxPhnwtS5sF59Qyu1c24e4BZqX5ASUfmXnKj0G44pqq2JIbmya36X+evkTcjcUKwS2EZUvRMrz
De1qa55be9lQsLrbkuYG1aZFrA4+LtvhOuTKDpM/W5KUAkkjY0etQ6wftNiTGkE2xCFXgDeubDAX
T6ZMM/BzyNHlO+NO2UPbU71r/qCa0+6Mh9Z0pSc/oLMTQRhcVJ3k3UIr04S5hZLRKEkYYRvH/mWy
0bIZdzEo8gPyMaHrrU7XMvmHrAFjZIA9Q9wHgAbGRU1rUgfFx4Zm6KBrk2MoHyEkb9TIufzhuEcB
bRsLUHzg2nTGTjZFnRrrcNBk3gH6UkaP0rBpyhtdVBfneuJShMF6kEKzET/tgqYIYhUnIZX2Rv1h
2f0vOwWnbF0JTrfIEnPm6tSPJr+GpUG9A/eplr2QRXs1SDaXt457g2qrJTE3KCo9mHHwFSypsk5z
X1Bi1E6fx09lo93XSXeM5BLc4Y9q+ZxH4S2mnakUzZvBetNQf5jKejMbkWNW8V7rRRx6ok1YEoxV
1tmlemVoFX4bmOUbe1NqJznE0/X+8hYsx/pbvDYwN4qU08C9x3hPUNmDqvRAQ1rjj7T76Htnjvdy
dTWVzvD7siluUwy9uf/aYj5rCN0VEJfBFhjJXvFMv8HUR+NYbtC6SMdcjMT4sVP8FPF18DIx0LFC
+gUJvG6xzVRtipXBAuGsk4w3hXIDwiF6eWHcL7UywHyphEjllFQwUBmpG5Pj1LppRbz+X6r664Uw
OYOpFn1mdLCjRz+ibKY6ChrJz8tr4UaT1VqWta68Dmw2GAhYbExdRuPkdSwDJ1FC0L3cWyJgDHff
MDKvQUnL0oAvO7c1BD3qDBNs1SVIo1/HhsqQJhMBHbgevrLCXGwQzBrQTELkD3FkjXjT+hR4306+
tXxPsx4vbx/3mlkZY244OUgHoixw6kg++RgvajDh5NnKYxg4Tb2rorfL5gQ7yJZqcjwBVH36TA5e
u2I7ospFHgORjgf/3kZavODDwULHlpK1ciJzSJZ7OzuYXv8qbyAIGEOfj063OW1u9a3x0LnvExWJ
d3GTki/DbGlZKQtIbBYw3EjWdlYgeGC0J78195e3kRshVmaYIKhH6Cz64A51wq7CMGBO1ZfLBrhF
GojW/GcHTSb0VYRkiQZeJGdWP7ROplW9G+xnTbtXq5cQyFhoe1oiBXfRZ2MD3xj2sqElMKqXuM1Q
6UU27iZRSPH4cYn5G4KbXpjfdwZeIPbbGEFYvXsp5PyxBxVIFReQmBieLm8E12FX+8CESqmTA70M
8JP6eEDZ4aEsMfd3X4uEpHgfFBPhwDkDpwt0GnMMs7LN+qI1UOtT3QgMhtk8C7Iu7stqZeLb0dOj
wCpQSHGC62QzUkAsfC96mrcgBvuNMUOhsqHQIOOkRhFAf2GBOMfH7iPf+1f9AZOqYNeaP2QKBjXJ
+/tPtV4g47J2kBh1FlnYw/5llN3RvFPMV1DD/v+sMBmYH8MdSIVVTemfEXxSQULb8Udrf1w2wwsk
6Ofry2gm6DnYCGYMRRMDGYRkHBVKPDh0zZsh6XTZyOJVbC61MsJGK0st5VCtYaTC4G0WPNiVa8d3
Vk2b+NAUsVv2IvUF3t22tsj4hKwGNthnYNGooL7gdCrOuEqn/Dj8TnJRG16wh2wMs+yuV6cBxqTi
MencsX8iguuMhwU2wDgIQC6asJiIYLyhbSWtnjpUdfW6eTRBn7AbJ9Uzq/kVPOQJTQZr2I5NPbkR
uEqvLCN9HYoKBfx4Y0e/wA511LPBI+PcCiC8vKxo0eSCNteiPcZ2Hm2100J5GWOzegnVygicTj5K
ze+xQVtzc9mLeNu8tsWcuxoYeCmD7LNTVgMFxsyZ61+aCNfKi8NrI8xGIyUKrGkZlssnQKkCxS3S
/jqToIjwT7Ad9JNQgUI9aKEvOs/ykPZZYROMuPoUV4fmQpi/X94w7sdZGVjWukpZ5dgKbDODgUAB
fhzDY6SLqN8/F9pGyUXC3LybBRRjJtSkwFZLWMLaztImORq1BWTxoxx+VYMg6vK+/vrvM4upwk4z
A5/gRYrybUAaNzQf21E0+cnbsrWV5f+vtixH49jPMMTvFPG+17e+DGKH3kktvHAfLn8c7npAyIXR
QdzGaLydW0qHrLCsZept0mKnajzS+Z5qCuIG96N8GfnMvtbL0f1ebWQY8TH2bZnbsP+XsqaJKQGi
wpXR1WaWkUOZshhjXFOk2s1Q281pPt7H/4JwW1mxmCJVburoGKhYhxp4mfIxgpzt8tfgKATgAblI
+oJ7FcwNOrOOrtMRXyZYMNAbzLU9agtGdxONW7BmWv6+rF9wQpN2WwbQH8R5xSvz8i/gBZ7VD/gm
USBJcY0BoKWcGjq1RX3jqWhex35/2Qzf7f67TpbELJAjCPI2WKeihNTC3ZA+2KLUhXuI7EVQZmEl
h6DduWv7E2lAXoYCTa4+6/WDHu3lfF80m1hUu+Td8tCR+a8hNiaoxRTEIcphqCKqw2kYniZpp7Wv
dbbTRL1Odble2CRmbYwJDVphd7VdwVjb0dkzH2waQbKMGiG9PdKXl9mhm+NmY9AdEfV5uKd4tUzm
oT4UcZ5OJizH6OPOYKgqI8E1zsWGrxfHuH+cDbENJT0c45suc5t7yZGuJafaBidzU7nVvnQ2dNwE
D4ObP2nHwBW9Z7lPstUPYN0/t2pI6knwGeuH8hBcF89gcGxp/PAHpBK3yt1V59a0PomUxAUOxJ6G
Qh21ZrJgVc1C2iTo+R6t7li1rpb8SA0BHIxnDLrhUAxEuwLFVSa1mANbS7slGI9J4UWq6nSmvu/m
etcoNniwRtrWpQD8ww1rFgHqEa0nzLKzHBCk9aPIT5GaFpHjE5mip0xIBB7NG7/a6xaN/D/IlWlc
XSfq0UzcViT4xn3gr3/B4tyrK0iy6l6JevyCoLhWR3cOXH3wyvQUBqca/hXf+3jwXo5xfJuomy0N
MAhNse97gBXbNoLMoJNhUnDQ0Gm+jcpbqT6ERgOuaNAAAaYAuhuB2eUDshHik3oeGLmFX4uJEKll
5VluwKydE+l3mcwNWinQ1OpGKdvnzTJzAJj2tsJEuGPGMcGDRB3wSLVmGb8M6JC+G/4FTwlOZFR3
0XLBSC5zsCuU3HJ7XsbP5YLm7WtlfZRCHm5egFoZYdOMEe0jbbAxpW01nVNrMlrfor3lHR6I10Lf
AnP0GGZiHnRFMEBZycc6wghyczT7kG6iw3govfyAxDY6mpsBYWLeGNfhlUgXkdvqBCQV/JjgbcVc
JLOJCh7JVtUEmVOEkKqmCE7H5FQND8k+ceMt+tOXHYl3fy4NXKhYYSLdZos0egIKxqCNMjz9QXwQ
/OrAxZfYv/PyVjiCyUsHVqbYYo2iTdYQRVjZGKQuVASP0Ri66jgI+lYiM8zX6+K5SGoVZvz6viEv
aU0QeUQUi7wMar2W5QJfRRo1n6c288PM0aSNFV4Z1g2S9ngQeCLX178+DgtoTKfZ7CUZS8Frl5oV
oaZogEC0DiZi+rKSybkCC3pyN2SoXcOGZtNQBJPhuhlIoSHjslwPbMqbWHJRlTX0RaSgfo5N+7ZW
pGtijAfwnmwbtd1d9mruxn2ZY2/4JItiffbh1b3ebUdlvJtx/V02wXWzhU9rUU8GzybjZobi632Q
wURT/iIgKknCzRC8XbbBA1CZiw45JMIwTAD+5nM3y4y07uUK1KeDM3v2UXOCq+BPvQtfgrvyJwqP
5N4qqfobBIdLzz53inyfvFz+DZx1nv2EJViuPL0zmkCvpDKDaunka3TyZfkW45+x6Wp5nkaby9Z4
BVZL0QFmwrMBMgJsf1smqU96DSvWspjGEi4v/egDvNWZAOg45ZxQqwt3SnpL6taD5KAgHHJC/5l5
5lzLvRonRlLjq2qehNYUCIN718YwDZFvZEmQCfNyhzNryyW/2tsGU81JEsEaIfctyg1zuwF7PDXD
547gYkcB7ui3/xBUzowyR16foDrRqtjhsLwpgwFJvuh5yXu+nJlYfGq1roBYRSalWJck3fm611gb
EgauJp90/zWRNlEu0fo3ySQvDjdh9BLG3TKqgKqOYwK1HR0G45ccvE3Vo9X7Igdbnu9M4gSyAR2a
jZBXAYaCOVIYyM8qEHhnAFY/Z6DC6t/12RtKa5vVj9rswvkwtCOc0eecIqjYQjdZWZrrUI043xES
QcUqtLDp05X8R3tbpCt3las7yaPudAdlX20GGZh8wWHiRF084yFFCHUi9HbZql8YS20uqTi7ozdt
1Hf/h7qZQamRFV7wJ782vOzGhmfv4ztRCsVdro65B+hJodjPZlDypPmVgqF9SOfRmDwbxSluvcuL
464NTxuMJKGkabIMUqkkk5GYoGNrVLI1x19q6k1B44z5dhQJ2HMuyU9mrv+YYk5MFaK6bxQwFSpu
KmESZWfn20lE+c65s86sLHu6OjRgbmrtqoEVK9mO6k0D5arLO8b9KKsdW5a5MgAR6kItIxiIVYjk
PEW9F0aCcSde9gpkP5BJGHrBwDU7fxqGNdRYesw8mpG8wRAvVKE3WfIz8d1IORLMJideGkG2WRa1
fXix9Mwyc09JJAXLMVmmLau7Dm3xDFCWnygOQgwmKl0oPgjLW1yTYAgAsBOoHRRXmVCi2LGfkh6N
ElRpUkhBgLOlA917S9upo3HWgTICmZv7118R01dfRtl1ylY8Jcs0Qz7fFsatrHwY46/LJjiX4JkJ
5glS+8FMqhEmAgvjZLQ2qbEPjhadRBLUn7hJJhivLbHNuqZv9UGRYYmUw6PeVVexP9EYE4UNZtiT
lrgt+ajTV0N5wIuyMo7ZGG4UC7gbi8oJSCb0cB/1hjdlUEYznlRfhtzzrwhMKwBR0l7Pb8dBv4lB
lHR5gzgB4exnM7mfHPWhojf42T3qGWrhDcqzDbxkLojf3O8AFltgCiGCCFTh+YENtNAvmwnTOJMx
a8+RbWc/ArghyJk1EuIpqiOyt7kBwh4ZhKWiMczv8QgaXBggQ/IJFapvvLFDWmXgJYqA2EofCvmQ
p4LVfQ9H/6vxtZjQMXvPrC7ry6j2Y/z9Bo1auwqcWE48W369/Kk46EKYAXAXdXb06WDrfBMXwIcO
HXBQoEX3NRj+E08m2xFizUGAuZwbfXarnpr2sXWqR12jreOoVC+9WRQaecs1oEex0Moio2eRqG1Y
KvGkYrlV8adIjGM7SdupU0VI6e/X4qJMYkCjDHy/CkgAzpfbprlSpW2FItxE9Ud527vyc3blH82T
DuE9ap6y37mTHdIrEZUTJ+mDZRNyGwYo2Wx0js8tz7LcSaWMAIzGApiOw6ytb6dC7RMqpy1g/G01
Q6G0IA0ULVMQLcyZUhNXiaLiVkFV6gawrSYCeYXdGC4ZfHUzNHUPcLzRZTmV1BSybm2VhI++2TWP
w1zgsxE5sXaqH4uu4sUnzsMSlgKYN/jPUMo02cBedVlqaHGNJrsW4EFcmt0mtVPoOEmWRSs1O051
iuw8xTw/UiwRkvHz6fjNPJ4+ixQjxqvYOprip4CY1zj38V794b8TWh4llKdtR9tjkOy1R3V6N0Ae
mF5lN9p1+OfvQSdY/pf9z3tvlShIymhDgg/2i/QjMA5+tO39Fz3bXj6Z3AOxssJ4KuQN+1hfBomt
5j5JXKUGq53ydNkG7zSAvQeqFBq4r5GAn/tk12C+sCT9Mv9T3qqdfgptsjX8GbdzQS3JF9zNvJC5
sIhYmLe1IP/AZPlNRaRA6bAkTD6BQlilavh+eUFcCyg1I8FapPa+BU2/gMRCuNz+puHZmg+iNMF8
N3fLVhaYLHGqAC4pE1gYi7seqjnDgxwf7KShNnm4vJbv1xtA3/bCZIhip4J/MR/H72sQiAxw8/ka
kwBytfPDTT5Q3XJCIch82Xr2TK2MfRuAQ1JT58skWF25mXoapm1WbaxkowQ7Q/NG4hbNTRa5hb+z
SCJIFzhUlWcrZUWafSmz4KAwXl03d/JIpSfbmTbD9nd60t1TG9LQNbcvyo4Ge8iiYJaldCaaO5Dk
hhCnUGOYd/DWW8HWODQMWFXLvsvVsUYz094FIoVxXgBdm2AOQhnavq8sg39d6nbjHkxduGehxRbb
nmQ5TbG77Emc1tOywbjeUaqCM7FVozFPEi0HgNQJSq9pb+X5VY13VnMzYfqu/WORfar9KKUBoCzI
jsvvjS6oOfOOJYI18hiA2/EWWLZ8FTH9ygjijmC9GagFMT9Ne1UQLbkWzAX7q4KUEyMm5xbkuSwT
1VjQsQQT9dlJjoTcyMt3Z48IlD9whSN8YT6AOY91JckVhDsx8KEDEXDIpnvF3knJKWg3heEGNqZt
G2Dc8I+gc8gLBCvD7NlMzD5o+x6GMadmS1uF/Izba2V6asor5e/h+wjPX4tkj2I8IRSVyyLLoPCa
6b2c1SspjNzLDilaEXvEqjw1pmWOKwSRtTHfpPkBjxDf+Cm3O2CcBdZ4B3q9Jua0dUDsNYm8rAmw
K/NH017Fw9vlBfFuBYzrywv7jwn8OeMbZalD1qTF9LXla0Cr1NGfqFclOhRQrAzHYN6AolHE9Mfb
xKVCh94qAO8Wy9U9SiGJ7AWDlyUPbQvtKEeSnwqFTvbVICJA5WyhsmhlfRKOgOaGWR8o65VCMmCr
tVHzVTXjsWyN2UtNUMxf3snlLzGnTAGrFZpHi7A9iHPOD3Ig+3jzgkXLifKIKlN0HRS3mGO6lpTy
qiTXoUw8S0d6fNkqRxIFI3BfZr8138YOGYuO+BGN9g7j7RDANN0geiaTupMk46opH+sgPPRh4yKt
AH2YhisKeoPxDP1g80mLw53WaY6m/Lr8wwjnK+OHwa3ALIWEhsXy1UHcF2YO57UKzDpKXZBchXoh
q05qR/EznvTzm2Wn9j4i3bCLtSlx665F9luqbeIE7ezTak7Cl7wu5dvcV2PflYdWT3d+k3RQshnG
9iofyRhRIK6Ia6ph+buL+2BwVSkbf6dQ0fkT+lCEabRxGukQGepPs6/1fT5MyWEKrG5EbwXCS51d
K3AKOXnzmwqj63XYeIAYN9lRyjv7lMh9IcBwcEa18M3ADLAQuGAWmm0xlZof21oBmBbq48MG7ecd
2KRipzz4u0Cl9lYvab4FguXl8if5Xt04N8sErzRuFS0sYVZprvBkk8jvqTilvghpxIHhIOuDutXn
oDdog5gHAKoefVuFGiAMfZ3LThiG/QnfcviIOqnZyVoHajYjKcefVq511/k4oDkp90m5gYTefIUa
c3uXJgX6JS1I1Z/qSEtuq1Tqfpa2NAs+BW9LwAGqY35t0YRhnTToZA2SkYDTZEkyeWTo9Q9CUGKc
LMunU6H1gnyCw90DjhTsDFqLeIJ+U5KLshJh0QS8Q73rnlGx3wDAEbryfr4qvKKn8mOzu/zROfnF
mUHmo6NEgmbcJ56kuQMnPTVF8CfeFq5XxFxSrRa0loST7IA3EMW5QiqpH8lO/Pf1UewcHkcLwz7+
g72ppKqvumjpaFtGtem65DoH9WfX14KchbNf6OUgjC8NHVwYy4W5yvjyrK/iIRnQRrIGN5IQlUbn
8hfhXLkoAICDHUP8GvSMmYxvCCHw3tdYiDo5NbSq8k3fqVA96GmtEIEtzscBakc3gHVZZFNZoEEv
a2XafyJeCtrnP+rxpi02sUiZmXfiz8wsm7ratH4YqjGegN2ZtvZDkFKI2d+bh/TGvwWNxAcuvSSi
qgeqZbcStFp51SmYRu0NH2yRoGWCjQbiTT9JgOlRHvQH7UrbSJv4p3b3U78GVXbvJHu0W7rdlFHQ
kkD5ZBdvB9EdzHGZs5/AHLFEtyPVmhZYUf5mWKdY1HblNF+g+rlaI3PEYtSl9ciGAf3XgrvzARrt
F7Z8lcrhpvtpiJo9nKv7zB7zOcMoBcY7hIeG++5UGDR3/eO81QBZvcqpcof65gv6IM4zeRRxhPAe
fGemmcOx8CSkmoql1q/xHlRjltu/aIDaUWVxJKe9T7y/D5BnFpcjtPLdcOrnPl3QS9aYU1naBGMu
OIQi/2BCSizHRpsta8rVZG/08a4oBWvgH/OvQ7B80NUaqjJMq3nCGqo88GwCEs/xxUC76u9JCuCI
YFdGyR24FSR353b0XinDPoOdDDA5faSB9d6SazsOBTvGydrP7DAOCE3sZgKEPQMBye3Un5rhRere
Lkdh/qFarYXxtMTw1WbsYWMO7mMfg3HZJjdjGgy7dj6p9V2U72X7ffqH6/JsaYy7GRABkSJrCRaa
0+kguULqXvknIvpUoi1knS4sptbusDzfetDLmzrAFGXiXt5DkQ3G7aZi9jO1hY06uJ+tXTE4mOQS
PXC4pwddBzBwoAQEftRzn+ssNQq0BhtW2ZjB010bRNHoXaJOb8pPE9jRouc6fWj8nPqYUOrSR7C4
XF4mpx8Mt19erDZG1EAly7h90VQYGSvg9l3lEfOuzzxA67yxcvzMpjJGH+TxmIpkYXivBN1Wl8cr
vBQ0bMwXbPXQqKcIiVXtji6mR37OGU0qajsQYLvRnfIk348SLUWLXRbDvGPPzDIfNZZIjF0A1trY
Yhp9N3oBpfVhdLrX6qE6mH9N0a2fWWNezaaRzFOtmHi+ZjuQcIAJ1Grcut9c/oLLb76wJhY2WNuZ
BXJoWNHr17x0tflk9SUFxVwzen72etkYNyVZfTi2VadI1ThXKqw1NNiOboBPFt+Y10iBYppt8d5S
XwO3dMP7B3JVO2nsDqBFEXV5eYWB9c4aTFZSjF3Z+iHcZ4b4Dk1O865xwgd780fdN55P621Z0e5w
GAVxlRcTlunShXZiERlivHYulaSwZKSCae3WNQSyTXTX7i/vMO8VhbV9GWF8dJgVK6knrK31elff
dddApL1noN3yab8ddp0ow+NeFmuDjJt2tWKrjQKD6lZJPX87PgZ3xes4gxaSAt/1D9efDYy6gtRd
W+q25yFvwMPTrpZ8L8qRPB9b0J2Knjncz0TwItDQDcWXYhZUDHU8RCNC2gLHDJdxEnTNRbKbvNBt
fxlhJ+5GKzTjeYaRtnz0gQ2MhB0YwTLY5vuAN9wUZ7iBpAo6f8rR6K580ddYPPZb8NAwIIbm+ydi
4vxrZJOJe2kAxLlVjvLodv1bb3ok2U/Ds8CtuavRUIdFNwC4/c9n1iqN60hsBpOPs9M5468WISKj
poeQT9UHyO855d3oNIL3Ezfhtlc2maNk5WrbGwF8bfS0j+QwbCx33hbH9Lrat07g6XtR02zxrO/b
+bVIxvNSva0NoN/RpdoG99lTdEz246Z0ZEGM4Ib8r3V9IrBXe6mXUWgMNcz0nukBN9Z4OpbTv13+
ZCIrzEmN83BSSLXs3q/ZDe78I9QZJJfsL1sRbNnnhbNaixWofpsOsBIf/W3hhC+N22+gJia4i7l5
zsoX2DynU7Q2iEfY0e4UXP3tod6gCvaaboe7ywsSOPrnJOFqQZDMykBsDUOGvJt9N6j3vvp02QQv
ZC/ctRhYIyioIcs4P7Zd0fZyOwPHr6RvpXSFWq9b9JvJuPdNz7K3ifphyl5hCrrsnJcYrBKwVC/n
F7LJ51b1sPMNgBWRdkPEWI1ajKjsKhSdC9G5XTyLOUZLTijLUDYAmou9I5S0Sxs1SwCTNbpNQSrq
W2CXAWPDiGESZQOANYYRJcxgDJkbzMnPy7vLiexn1pnkok8SWbKAuMZI4Ehz61oR1XW4+wg6CDAP
ALFisIE9NfumBWABy0N6nUgf43gvhadQlNpzHBEGvsww62hD0ka1DTMkOAbxsQ93uu/9w1atTDCP
h1mVrCpIMmC1IQU2NBifDB4vWxAtYvlYq9Mk1dBRI8teod1CC/sj7MEFX4oAaJx3AWgmUHtF9RUt
cbZUDmb0RAJ9P1DGgUbLCFXeEEPuhOb5NYr8sAd1P+iqlcXT2D35ovkNTgg8s774y2qNiUT6WJLh
cFkfbxvbfJD76rDQswfEwGwFmOHGDI7YbC9vLefuPzPLZLNRGgeoq2LRM7lv/GOqn0bljdQ/iIjx
6Ps3REnYBJmsptkqYE1MtMqaAQIcshkDSCeHNOmq68yQaCqHgvj0fR8XIAVEKyBSi3LwtwpO21Vt
PhkJgFMN1bpTOT4M1eQMZC9DtxiKm38/tbdgqGFLxjGWMf54/uHGErNOZWkmDgCEkvKUhPdS83b5
I/H2bmWChRnonZHbfgETJYbCau2VdIbbTO5lI5xE6RMMTlQophATww/nC/EVu0Xxy4Kep4LJUat0
sg+bloeGYOSamj+kk/GQuCIAzPc4e26UcfsJ4oXDMMJoZQ4bI27cQZSjc16rMGGBdwcVdCDb2GZk
BandMAI+xKk24Cbz0ArzYog82Md03xi0cPIdgcbRtnTuwJALQV77KJq4+x7rz38BE4QzTTJyOcIv
MHtaSntd3fQEfPf98+UvyDFjLoRlWCZy+W8zdzheWW93ERbYPen2gYyeKT92iuDtxsElgwQTHmJj
9lYDyxKTUMuNaldZmqHWQLP75FnpabCJFQcFexpdRVvfTUFn5sSnfgMakgchuvszDp8nBuf2mQNX
pbPa2Mu8RHc1e5hr8bQ35XryVJo+Waff5vb99+Vt5TzGzwyymXYnz3UWWzDo/9AhkCA7yXN/UKi9
0U8duNM/YjpQgcnvYXlhicE0NSQSlq4Wc6fG8iTV+giPqV3pIb6trvsHzC0aRwNE8HTe2j8UB2yG
UPrWhe8KnhdhDh4iIUCjoYfHhAFdmgwl8QN4UeqDSKPy71O5ux5mqdkrsi/tLq+Ut9C1teXXrK89
U49niUiJk0dVQrXyfczTRzV4s2Z1N7Ufl41x4igEwDBPhgsCcpXfdjUuQ7+q8CHtIgBT6PuIaRej
fLhshBPRMCWHSAMWc8hvst1PzOy2hbnIPYwgzNUpcnTzDimgJfBKzj33KQ1pEYBxvmf/U2hnSrWM
8Ji+l8yvIei94wgMPG6heJhPRTNUxF0FJB0+BnPyEEfR1QVQHoP+LO4B1COZHQaQISOl1cxU1vwJ
5BGyf4t5Nnw9M0Tln4agi3RMq+9cewgHmqqxEThtneQlldAkahxtkNChjOZm2A+DpD1nfoMcO5L7
cheXJJldiNkmux7PaIhsarlWbXqkDMemHrojsCb1daVMQXcozUi7NWYD8XSeZk9tp/BgqJn8Q50K
6zBGVrPvElOPwOGTIePQZk0BAhCdVLB3B7bxkcnF6M2aNf2MpEm/Kxo/ewgBR3spE6s7aHYyejps
3JUWkORlnquhm412f6WlhvHaVyFI25MpxFWpR/nsNn0lnYoIM7eznDaBM9Vy/76IQUGkE8Ri+86Y
kY/Ug5ndDnndzgdAJQf/1sYw4A3oL6zeGaA509IxD4u9qYfTc9nVoWdGPUSkCgVElGjaG9swIhDZ
9S0oZbpBN4EUZFZD6SZVc/k1qWb/rmibCCAoU6/2WS/FrpbVCjBScd5RtM/C/JCXSXGFz0iCDbGT
6Y9aqUUG+YUkewQTeIlyP7Qmvbxpoo8G0xiq9z+kfdmO3Diw7BcJ0EZRetVSqq33vV8Ed9vWvu/6
+hP0PWemiiUU4bkzGPhhAGclRSaTmZEREm0KFK0p7VO0B8L+PUyS+kulS/V7iMzkCyLHmteEvQ5J
6iLTjnrUognYGYEkCIqXpQh05mSmOEKBvAaG/DxUxEjAIqkuGQ3N4ujgGFWlzl8S2Y8h6hcM+a9E
EpVFVxh/YBNXHfB1mAq8kPke8rqOQoYelJ5QTy+O76VDFzu/0Z+fw9vhEDvGEwGBZ+329/lX5JnI
LTBYJRoRXAsp6M8AS4jBX/B7cJ6TIKR6keOsa+nGwFxHPwmL6StRH8J8/5rg4jDGVqbS7GDCCjak
t9Wb2flC24va6r1VuNpDvYuP0AHZiapYIte490dVZLTsmM5YqKGwlM32WOz+Ph6fesalK92s9Pr8
J1DieLXx7aQKaj1r+QHuSVyWCqjJEIu5hKTDhGVZdDMSolKVPulA6UcRheh51GaBJrUFIaVNHlgh
glBuDIvdRUGsul2q5j+bUEuwf+P2UMXjULt/7zpEq/Dugn4H0DhcFpGFwTSGDL0/9i8S8jQjEmCJ
1nbNqQH2dU9ub7Pp0lL9Q10+qq+pCjkgoMjJXO0LVWBpbZ+cWuKPQGzmCZXgSgPEEhDklSmqgq8l
BxS1JhTUcNABtjn3JbZiXE8MX41A7ar01YJWTEQEX2TVCECKeCfCFjC750Z0msXVaAKhKJkPQ7vJ
epdoAhNr3wR6Xv+Y4B4bFmYfjSAB4q+dPlNiuEmPIeJiBBpSpJIkcobbXnLZl9UowZl23irNvsVL
W4SkXkkPGak/0lFgtzGlwK1XPMzqgLjP4IvFBloqmxxc4REkCfXg7yXBQMp5Yopbt6mU83SW0NQM
qng7hrsiQ3Ogczv5Jor+Puk9M8Ut3KTQcEgDdKDLKXA7I3ah1JWVr7oMDVTJcK4HgbVrE2pEEMeD
wD3mrzljdVgOfWthCcfKidvYriJkVVur0Wwy7cZEtClWt9+JOS4ktEqqz4UEc3MOGNfgzvLvYLCH
7PW6VyvdX0hOoI0E4ADqLoSfdBws0kRjBdx77/Ue3VpPvwAO+sbl3ABEENuaL2/Hg7Wt3kfLFXV4
1jY+cnxUbVVdvURqQkShJxmB7QiaxUB0mwAAKouIgF1ghX92zkUoG/GM3CMBpbwZ3Rv6oyGS/1v7
Wiee8LWRfGmWOp3hCamI4Y9a2gD5odwsUPoAXihInq5/NZE57ozFs15nbQZzmvad0W/Q8DgViDai
5O26nbUaAQY+/vlCfKMnqXNTkf5o7v2wnmWUGu3liJoZ0gxwoAGpMNjmrbmJvwRmLylasCmRoCFh
BOwV8+/n4b1BCGmCHkyJA3KNnDgWeezVJ2VGFTd2o3LTzWLI2tr5Zkh7DInr4Kji6USsCIqsYalj
TcuC8Qxph7Lvn/qxyj2luR2AHpIsAah8LSpbKmgjIG9jUWBvz93Ek2HU6AgeTGnUe0/S7knaB+BJ
LeRdZdbvGFAWgaRWLf6hhITmgIVs69yi0Xd6W6e4aso5owB6KfGyTcdY+VTTQIqcWq+DzM+nPhc0
BVbSDgy7aAY1UdiF9CeX2uETF6kxomFdRGRX9jc0qP3re2bllP8/aRkDEzWAQnGeSWh7mnqPLp6c
prlHFqj0GE0LmduY/voPllD6wCC/xQiqOF+WyjLQ1EJkTkqUWQHPR81Trb3rRv5UibkaASsMMrpm
MDrg0cR/qSmMcib2gafw7Ok3IMrbaW5xmDeZi8479Hoid3LwVHTG0i1898feMT3REAJz5dqP4C6h
mGLqS2eiLbOPCRTU6L6sQ+C2N/Gu3Fk3mIT/mf46qnZ6V7nm4/UFWNsxp/6z732SEiuLGTVpA/+J
MdsT2GI0kVD7nyW85h2LsicmtLoxB5OJ5OHZBN1S/fMz2Rgf32Rv3gEDZRsP3TH+zB/K5+52+TJi
O9QdxQt+XPdz5USefWcuBtAljOAdfgQIqerkPpE3irbN82MJtt/rltYaE2emuBdcmMkFuqgwRe3s
A3UmY7Krr/zlOLxKv82t/tilHhVEuNWvCN0+ELWDokn5c7+cLHFaTMVszmwMUgGrWW85VfR93asV
Bpk/877/mOC/YhzLhYRiEbgKXOUOwjG537kQU717Tqj9LdvRb+P5rbEly2m83K/dsUISYPe4tIzb
/pCIqisrVzNSKWCZMIYPOAE/iJyOCa20SgM0Qtmr477Qvdn8XRJREVG9PJoMY4rpFlbZxr9cFCJZ
3s8xy+gzLO+mAu3ithisZrFpQYzQpVZk3sRyHt2GVtSXblPm9e04ZtlTvGjxPsvVvPQDcDAmdl33
uqcaQfbEOtBHNZmgyKfqU72dwonWx7KqLF8Be2Nrt+PYBnZSglDHM+J4VlHBjMkT2CoS4BNb1dgl
bVtjsTNFKtzrH3rVYUxXQ4MRbWWTD4jBnIZBgxY8ijdE9uaxCBy9baXd2DGDdQd+M3XUfTL3o98M
tYgz+vJ+wUqDEQTqhQDcAa94HixytNfitAJEDVzK9aajafhuzgDQF0FTbK57umqKzYZikgPj7Pwl
PVmJkhQJsGpZP8w2VYp4F1WGaYMMRdQgWTMFCkum/mBpKopi516hTiyVYwaatmiu2kNpGtWDmnTm
l1lpqCVfd+vyZDDiG1z1xMQwLySPz20h0beMdgD7WFXd1RrAGnpiD7OvV5LzHwxRjE5pFNUalWdP
CVWjpkU6ALIICO0co8MELp8IfdFWr//6loJP/5r6A5Q6iW9BpZfy0sHUbEDzpS3u5r76uO7N6icC
sTSgQqZmXaQbtZ7jzFUwMQ6hmwfafQqRoyidBfnTSvUNrmDAG0gaTOHCq/PP02NuaAyzGQiGcdMv
j3F2kJLXUN0R0CHGmMiqD8vkjMltlWHI8vm6j3/eR+dXMaj7NXwr4LAIg2GdGzc6QtMo0DHq9jDO
dmlPR3PnpX7qo3Y02/PGepCQcqBK39svki8qWV3eUrCuy5BKt5Buodl0bl2WJDrEKQECLA/R9AU9
UvwfjrTJptjxrsBg4kXluSdlYOAWcOLqlZT7RX0QHuWV6515ARAUXk5g7+FrPDqKPEauGEgjyCEd
XcsuNoM9PcQ3y0OX2bW0+aFua0EFRl071OgmgFzSBNEk3vDnS7dUpOxIDcdyu7X7/XvrdYmdxTZG
wHo7t+8GV/Wt22qr3QbbBgyfu9xB+57YITCWoh+zUstgAhD//hj1/MekS95UWYsfg8q7YtnJAMB1
iKpFd59scPPL7/QRmkG4wGLn9qdgB7O/+2IHn9jm8vXeLGIlLWB7eE9/z3tXCb3a1u/7j2/z5+JP
wNR32/FoUDt5oH7JxtSEAxlrkeLUfbbNT4JRX+tJ1bBvUXrWk/Y+2KD2vCE+Np0zedLNg/pQCUBC
K0BQTCjjSsbIC8q9F+jwHnwRUIBGL0npfFCtzF57gyfKXdt66f0kMLbiHkuoUK1iIBTKI5LmMC2b
pQHj3ZhuIbluL8s2xtv5+ndcCQV4/AOChCioI3vjPqNJyjquTAVbaFacPvXA9iKwsFJTAbO7AroD
HFQU+HgGpwBkxm1RUiAWb1s/etNHG2jg3paf7tP3yAuTLXLHVnD3rh2NM6PsHJ/sDVWK8sLMYXR0
Wj/cKqi1OdCC+Kje6I26Ve9IYjeb6CY/KIwc7vqariBd4DFiO9I2MN/JPLSLWstUBbkJYLwb+PVN
sjP3gAZOX+o94AMPxWvskl38kb7FT4kvGhRdCVAgEEEbgoHvYZqVmk4cz2twzEVBVDhFcRNEt3F9
Q63foyqIgyvbhrFxQVYbdHFgGeTCoJnGRZcWKR7j9auivxvZ3+995IEaE9UgAJPwKWHR9t0MgqPC
qSCNOaauWtxpvQDVvZJgG0AjY+ezNhfuwvOVUrNAN9A7K5xa8ZX8eTT9kr7pxk4mjwHJbMloBJty
BVEGPSrETCaoDgoQnjBwirt+bCtYHJ3i2bort5NLFLfPMLbcJnZ67DxgMo6hb7rEyzw8Ut8KX9QT
XokqZ7+BexQrKbhEwhG/YUiOhLxG9CMFA9n1AyCywa3snMphX5qwsRR3QX8HPEISP103sboB/11K
Xli9mZYWJBgwoS/zRlGy7Qwel783AdIaREX8B7Yt5uXJSaKjXtRgdS4cCXSLsUEBwEgFXqwlocap
DS5MDR3GNTsJNmovi7zkPn8xj/JODT1lb/mRrVRAWAg+ztrKnZrk8t42phEaZjCZLWjMg4l0ENQ+
V0gPUMA7WThui4V4FZUSs9Ac6VPkqI2tO+RRdw0734wuRjQc847uC0f++/H8c8PcvpNAXmRNUQMe
uYfsfnCZ3tEHOajgWjB31Mtg3npVXoebwBH1Z5lLXDaERBQNYFSZUZ3g812DDNDEqWHZKGNbL56T
d8Bu0ShzDcCdpq/rG3MtcLH2FWoCjIjD4jYmwouV9U0H8QPlbh4GWwG5q4ybxYCWmj8Hhi83gjt8
7UBjaU0CCBxgNDwgoE+i0qpK6MsWKAvK0z5PfvQiUdG1i+vUBtu3J8et0RoJdW7YkAo7/j20b3Lo
JpHowF12WjA2iJwKMDs0NVU+32lJZ6pEB5NB8CLvqyeDbQt1U5s2ar6CNGDlM52Z4hyKRjWYGmlE
fkEOkoEJ1+gJc8tOZNmKcWiIUy+CC20tO8UsOPJTVL8AW+aR2HE+zKD0msEG0fmjB23eH9bgFnYC
ZkXRhl/L6s5scZFLWtJEjRrYAqlXfpvfmD+jjeH2G3Wj3jngd7yRv2RRYFkJXWc2udCFmhwkndAV
Q8Ifgem3xBMsclOk+9pNdNvZe9AnXT9pQi+5UCbJyjQkPXRGKB543/JrCkiiPe9mG6RhXvCkONm+
34mIhZkbXDA5c5MLY2Orlno5Mzetp0U66JUzGo7WYYxjFskWrF1Ap7b4e7TMB2J0E2zh1LUeuM/B
5ujoT8Uhce/pQ/sUutdXdCWSgOYKnTGM02F4iS8Xm/pQIGuWcTf0M1TJ0VTSn+tJ9N0urDCibdxB
gJuihoRc+DyWyDJI1FAEw5xwl4Jyzq2Uwqax/5eucEa4vVFXGHwIJhghARhFILikFX4rSoQvtjzj
8maSr4i6wBLyRURZGSdjmkDmnajY7Jo7hpUgtl/E3T8WYAPoXEYczKXyXV9VYDYEuHmqLbeoXdN6
VDLLkQWX1sonwQsTRMEE439s7OX8kwRlU6FOWQH0U3d2VoN4bn4L/7rsBBpnHfJEgCAj/gHzeW5E
asuINBQ4gSLSHrQeI/CF4quhIA6tuXJqRT23Mmdj0CcBs4JhZ0OWfSXu7zQqGrFaNaNhvdBe0VGG
58LAMKEobywTQAEZOXaTdkMxBqLm/d9vY8Bg8GZkw0+MMJHzZpFUoyEMjQVoDx7MTHULWLnrZ+Ui
P8KHgWgEXlnoVGP0g7st1LIuUNE3MNdKyGa0Yg80muCbYtCKBGQdI7DboofOxfXLmeRiQGJWNZ06
4LLyWAcFrhdXP8Kgc1MQI+qY/Wh8yO5cd5L9jWdxG48ENDBYxx/4ffCYn68kXUqjIgwLa5otijYo
fY2VB9Zv31jMxyHIt9fNXQ7yMnsMMqVAHhhNR263RwFUjfucwTSBLugzrzIA0PbLxCnpS4oBG+Uh
it6tUNAkX/MSzJW6jpI5Huc8iQde7WMMcDj6Us0+jABFY+jYQztBuW8QJPQroQmNPtRxAJcCL5zF
75oizZa6hCkUWXa5Fhz7LIXGSP27t7qH64u5ZopBsmRMeuHK4LsBelG2IxmwW4gxyHarVP2NGc3d
sWprye7C+T9EKlBcWmjuAVzHWl/ne2VUzVYJmOZyoxoeoKXQj0ZnUlToX/tWGPVmRBZ4v16UEC0A
9bF70EOEjD11UxpSe8mKh1jJQBRalJu5KN6vr+O6RYwBaiCN1NGwPferps2QNTUgiuZAfmXz5Edg
IkoJ+sGJmW5aQyTxI7LH7s+TV0M7tZiaiWCvbsuPhRheW0z7CcCbVqofjEaUL63EZNDd/+sed8Rn
1DHrLMWCmgV0VqVn6G5tSpEk3KoRVNcAGwKsGNHk3KeinC0IcsGHKVV3tfbQDcTDbNXf3/sUE97/
WOFWLsz7Jk0YrGeK1I3cBO99V99oy3cYNwJQxJo/aLaywTAkM+i9nvujLXOSLMmMSDw8ZqMF7jLJ
jkTBd+WGQfcTkAv8g445f/XrIMptAohmQFRFcSP5TY7fAhTViqB9qOMfORXEi1VzGGdkY1QgG9A4
n+YpApCaUca2S7Wn6THTfjZj7Rm/KkCAB5FwwEoWSEFDjSQAiQ1WkYv0kIHv5XZAxpFa1reUQV2u
iAUV17UAiPRMwwsfaRq0Y84/Eg6RrKstYi3aBDu5L9x+nD/xhAWNFxHck2v7AfkTRSWBtfz5+kWs
YBCroECwJMDfgi48k7etmomebmtrdmqFuzwMPc4Lq4ZDXabnPyXEhn0wac09BFrmF0VaKAh3jcoH
gCVD85e2h6RCadSmpB8hzjAlL0buqaNIIf7yjY5L+/RncRvHimcSRAacl6D+kI0+SCqMxQlJZBuJ
W9aao0d+K7oH1nYrADq4aqBTo6t/MomTKKlAg5Qu0ApzqqbbxYa2W+L+GGTTdsZRDJp+n+qNe/0i
EJnkkuShNOagCGESNOp2pxv2ZH53mPENAw8AwiIWnMfVrw2QInouEB28oBfps2opMkatrFjBvQY9
6ql+ue7Q6gEBkaqGkIm3K4+HV0NSWHPDLGDiNN4Pcq4k/qQpdWQnFQl+dNEg6nCuriFqz2yKDLCn
P5iok882zPOgh2xQoitiv6fyeyFX+7JCXYyqN90MAa6cev/BS9Z5gZoLZO34SBPVy0QSEDs4FKgL
fZGhNFYc9BLNdZOIylUsavH5Mj4WC2oweDFmpNIkJWWPuxskPuBgHG0ddx4NN0n6PVFb0m7r4Imq
G50KQsNq/MExwEHQ2Vwc9+KJAGddUp1B1lpqK0V+j3GkTdCLNNPWUhM0D/7PDI/Db805VHt26OQm
9MLuVUKnui430bzYQyIIqWubEwqf+F4obYJon3MpJJKSqFBsYpMhYAgIzJ9WPVJH6qYI6gGpf32T
rAYxptaNRw76xnh7nF8WoTWYQFHhaxm9dhs3j6VJSzstRz8j4UZdso9pIe9NfpcYIpqOVUdPLHNh
Jeg0LWgJ9kyc5e+j/Lak2kOFTo0DxNDmupdr2wQFb3S8kTijSMalYbQeiiDE/L6T1iS1K6L/trp8
D+RSLcjE1mIXMGkIKRRNQYUfSYk7rSgXxi4FiONHWVuRrQm1NlfXDXTXeEThysW3O/9iST/lIzpN
qFlQzEpmql0mCa56FWpjgvfh6ubAWx8lHkQskAhxpqBqMC/jAjif0XWmsp+NbAQAvqtV2YYkkIVh
5CFpTdsY1fRWB5nnoxqp/cHE2PLf12lQaQTlPl7lYFzkDwWJq960AARw0qZ7QT4NZh41cQutGgV3
3arLmKJgFTQGq+JbhQlRosysETWRBu81MwGvd1h7QRt9BsP4c7HUV2DbHbUs7hW9FkSzyy+LRytC
NdYbhaILpn6ijWSskOs4wAN4owG96tINIdFWFI/Xz8NlPIMhjKkA18Vek3yGqA0j6TULbb2gPRbG
55SHdlZs8SBHm1Tg0+XROzfFfD65+KDGUmmTDlPK3Nit5VklkkXRhS4ywmViAyFtrbD+bh54Yftl
SQMeqrvra7ZmAw06XDOoCoHuh4shmOtv5ClEDygFw4KRDducZhtNEpWCVswAa44UAewbCFg8lGFW
kFRWCqrqRUt/APbo0wABOaxCwTUjsMOrl2oS7vdRQzvEyGc7qqRNK01eQEQjlatmIJLBbmfkIfy0
q2Shj9XWBlZtDgZHNkvTtowSsix98PfBSkEnEERxKCGB8ZN/x4V1g0iVWYUTgyIlNz2TOmlyY5ax
azafRhVtTLA/LCLQ/GVix0AzeK+iVI1ZF5PbekbcRkkQwyrYYZ6rpnlVK6Q9MpCeMtgeCGhN8tDy
rm/FlTjByEUMJhoGsQh+jwxamGT9EpcgeZA3g/aVzaO/ICOfybi5bumy8oqN+K8lfpcEcRm20wRL
nfmCCXvkJJ4UEG+ZPomKXM+rRU0SkUEuHcm6MgBWHgajtrbpiIzxNhnBZvIWU9NrpXcqmo1dXUso
1ICJhaFc+Zulp3pPpjYtwXILtG70MKmzK4NiV0Q8ubZP0OX/XztoJZzHwaas5Cow4FiiaKhcv+nW
4gSJI5H33HozpVIQdi8TEQWmwGKPTQm/eHArXaIxChuEkdo4qHMFOqa/b8xB45PRcCBQMUgjt/Gn
OkOhAbRkTmUiHZjlMfHSDlzhNa1EWsJrzqB2bGDSkJ0zvhmOjlomZSoFziWsbELuhSnVnwT+/P2i
YIwYaAJEEIxo8IlO32D0rglwiifSFnYVkAPNSbeR5uQukqW7vNXJPlDHoyJJe9NsdpJavtT1clOp
YQjtZJzCNrpHD0lH2jzsSxVKaRIyslDWBsGJVFRslIufivFS1nZFnsCPCIzNAJB2GpWgQTA2lZJv
5QiAB0N2q8GCQBYmIZPAkafvcCFuooRMoEiQ5K7EdPAjgiMOtTIUzPi2QVsF6EDOEgOt7MOB2mHz
CCUF/3rkWTcCeiRVQzEfRFjn5wXsYnVezSECAfKwoJV9A6wqerG9buVPU5xbTUxdQuYBmgRA8vEJ
e5vpS6JaOJag+tlIt1+Tm/8ASY9rogpt+/N38/bIME7F4ZjeNXb2+iQ9R/vqk7rCIYYLOAtrwOCZ
jkcmBaKQT+v7pC4ULYXD5ZR6Rf9CZzYR1U3bpWYs4707B82jUjWmTVpR1ru62HjgMuvIbnheHSSk
tRYT2NYTyEFMnTNVyiGLRKiWlXPMRlz/McNi8WkuWDQQIOhhJi7RacqM2y6KP65/0JX7gzUndQzP
IIu+EBQw62pJcwnf02ge9eB2KN7Bx91Nj2b7ruvbPhBkUSuNO+XMHgv7Jy51c2cGc5yUzlK7ZXOb
znaMMrzijstelz4tECeOL9Ig2LWX8xLYK+gnaHgRYdOCnfPcajpUVl01GRQntyBAMh9kr3TUD7wU
DFd3893gp98/r6/r2g45tcj5CcqpMq8AY3eqXL6btXI/heQult7/3goadxgAwSwNipzc7W/UFpMA
ykvIU89e0827umldDJGJylUrMRQbhKm7YKaFogx4vn6dNaaTOZX4anfRcdoMuxajHcpnedS/E1uI
ZRRZ47Y9VMcDVMlhrdtgvHNr+LGvHJrDcpvZ1YRxk+truHbINAuTOjLuSsAAuDUcEzOqkenikIFz
QGt/4VV33cAlkgq779QC8/dkz1NakV7OYQEMEdmue1cdICPRWrUNxU2Pw35xfqCo8/f9OiBacOOo
GNbAO4IHLqoJ5qoHo0WMkp8VstegsZ6J9gXbxfxtAFADEN1g2UJ1nztXAWnUoJlGEILukjvz5tn4
qe6sW+j1gfbUMYEUAwzakWL3+oKunS2A1xk7C/CYCF3n6xmAQ64EAAAxK2/cojEY368tzHGUlUyX
YeT/McM2zslnA5kIjZpqQNC4K2d7cJERlo75jPmN1Kc35bF5Nbb1wdotgtBxOe+L/XJqmDttBOLF
RZXDP9X/nGB4uSuOI6LWRntCqfFXdayB/RsghYhhDnTO36Q9tO+c7MfszjbZCUet1q6I05/DHUdD
AhuhbODndK1HtvSpdYaD4Vae+lSVbruZPMvVt/UxvkvfnLQTHJ5V4wCBobGJXYa31flHCA2ztFBd
xek0Dj34KsDqrIwPaeQWwa9mdPNS8Cpe2dFAmzHSH7DCogPHrX02NA14DMGOp0GvkPaTrY4PXXkf
m7GdJTFG6wQX4speBlMTg3jIwI3jOX7unzQPpEadpHTSgtGcmd9DiFRVU0fBOq5EOYaCAAaNPQtQ
+T+3U2hKFUSxzB6mjbRfRhUauwMRyRhejv/gggWmAy0NLCAybu5oJhENjRxaJY7xYn7SY+dSoCrB
2RjbQMhCL8hd9qpiSzfmJhTBIdbC7Jlt7rzWSTPXfQ3bqtP+zl+bY3avHfLaNrFJrcpZHBDiVy/y
2/VgtLawpx5zG8ZMa2yYDFbb/DANr6WIzmvlADB+dfCiItihUMN9OLWn0M6J8PdLjVfJ6EWlgJM8
K+0xSj019GcRFn0tVzozyN1WVZqC1LpiBg+G3x2VIz0sB8uTfrXu7GLCWj6I5EhXXWTAEtQUwLPK
gySAKSRjJ2Nv0nLa99bko3tqG9ZvjX7hnQkJL+pDVuhv2fHYTtUBP0LnVMabjPtu41DUY4pnKVL4
bkvD8TYXa4StHW64pTDBAjTc+Ief3mtRCbHV0glRMAZtaxbvYvmmQxWjd5rhRZ1tc7lX8SCMf2S9
PyC5EmW+a7vz9BdwHzMl0zDVhY4zESzSXqO9eqfX5Pv6ERC5yR36RksVLCTcTFLZk/BnO3Q7Cp2L
62ZW7uM/sAlMrANoiIzjPITNljxDz5qFMDy4usp0lCl1lfiuLkUya2sOMYDG/1r60/M4uflJs8Rx
lCulk2nLNtcxmWYl3jIaj3/vEGiFgE5Alxu9KW7dslSpkx49CydEv5Ba4dfUxDcyqhSYvhZcM2vJ
DMAtID1mku7Y99ziAY+eZ1oIW2pSHfo+vF9maLmB+A0v/U2adltZu1cwt5PVEJueblXlyTCaY9gS
u9a+mjQVuL72Djz9PfwSdzVKpW2P37OQ4K0cFE9vlD2pin2SRvctqtEZsOsUL3sgBCJQ/Aq27Mo1
DwFyA4UM0Hxo0Hk+30vjoM7p2AFQXrQQXFZ2k8J0tzM1dnIJ79+P6x96ZT+ZuBQZaBmgTszsn1tb
jLCZc8hjOMUy2R3x5+zHMgjimcgGd9JJUKaZFUSV08SFvQR+MYduLSQWWjmDZ55wWzasq0lWWnii
p77ZfUgg28jcKPGur5fICneTR5UF8rIevhizA62zTNuhVKeaz9etrK8YnrPgeWTYPO5ImMqSUGzD
yskUjBuC3xFcBrO1uW5k3ZV/jBCujB1N/QgufPbppZtCv8vpNpmdqRcg2Fa3M2q9YPMAZQ3gp+cb
rC5okEwUCya1GpK7bldp9bGHzjNYJFVnVAJfHUUF+rXlY8VyDCojo8TQ1bnNLKEpNBTBn2eaCbpV
1lHOC9/qlJfrC7hyg4EkGF0bhHwY4pHedVonylzV2AsGGJYXECoEX9ctsLPOPWJREULyYaHAwTja
zx2JxrZXGw0pODXjHGIaoI5MoxFUgG3xOc5Jj7gY5oL4d2kTIp7gPIMMuwwUCd8cXXKJdJaOJKuL
3cH60DUv6Pej/tnLzt86B0Oo1bJJbwQ8Pu7HgaL1bYk0p+rfJ+MjaHZh/9qo+0XEZHT5nc4M8QG9
LUEcn424M5XmHQQv9jT51z1hx/H8M6mo0ADigyoNJPf4pkarD0vZdQayjOmwdPdG4UvRWxNu6/FQ
qYewFQDw177QqTl2sE9ygDIskr7pYS6rZmeWd5Ak9YP4U5q2XSICbK7aAh8NkOOAnwJfcG5rWEw0
aQF8dhb5tTOTrU6Wh1JrPKnpbaABBLnA5cFlXIMMXA1NB/zJfs2JZ0TqkrBkN8U4QkuQbkbzJai8
6x/rMuwxG9A7A/Gkoes8CWSZDOZcjmnl9OUvMj/WyTGaAd0T1J/W9hymakD+hMQQjWxu3RSlzguN
MivKgxFABX18uO7GZVxVMWdC8Dcz4iykhOdL1ct1VVR1Ujll4RrVixp8h/qdluzyObVTUcFubRec
GmM/5uS7oEAY9T3Irh1zgSxMuiP0gZDKpvKuFT3y1rYAEPDAIQNTjbodd/VBRW0sSISFq2tQ+DQ+
tLVtEolYCFetQPoCVFPIsRDFzx2KmpKg1ZdVjiU9zBbEB6xHiYpEwNZ2Gq7wf4xwq2bWo4RICyML
Dme5a+PvRdnLioi/ePXjoC+MfBEFwQuOzqKqWprGMGOm5JCDRmqLpynUssLpk/bGjRoGueAIrVok
aG0h3MnAvnPfKCJRQeQA92uQ/2RXbEudWtpJY+V2pX99m6+u4T+mAOM6/1CDXnRtUpbYDvMWShQ1
eBMtgrROYGZ1P5yY4Y6rEZC670eYCTLPGD766LGKX697srpoKLZD1AnV6AvYMFTn9QbwyMpR1Ych
2XRkL1sBAH+OIUJdrzqD4CNjTAXRgR/qjEA4N2o5nBnbeFPNmpMAlTnps+D+Xv00J2bY/z8JClk+
mkbCzKR9jgqkM8XerBh2V/6HUMomFP/PHbawJ3bA8ZGpUGnG84FEO603X4sl/C+f/8QEd1JRgQwL
VO0rZwgfSXwXW3fLJKjern/+f73gzkyrW31N2EYGp/omCg996tchGA/10h6ET2q2XfmE5GTJ+NQe
/JRjW+sw1hcRCC/GFoW5xZfIp9Gbbkdzb1h0tzb6BOzBwzZdrP+/9eSzBoNiEBdU9X/Ca68+D7of
tKKysWCXE+5VqWYgyzMr2Mgay6XRndxZNhVBHgV7nB8vqI1yVGQVRpTQtTpvMDdE3VNRUWd1b2Bo
FFhVVEFMHrmgyXMUKROsjNV3UNj17A3ZQxaEDgUh8PUotFKKRt5wYovb6pECHW06wBakwTf9Pr4t
b8sXtEq2INsHGxaSh/t+S//6PcuMYogJi4ULimdNjXQKjTdaIbzKzxpIdfJfVBTB2e++2PInJlhC
dhIlkjDrNDOAX0bxahZfk/IjtZzBfDJH1Qb0UrCKqwfsxBrbnCfWgqjLlKyGQxU49GJb/SgOUFW8
kfzYtXzt53Vr69vj39XjAi1Tny5HHe/MRgIBddy70TSBqcEeyVdJXq/buuTAxNPv9FOxH3PiWdpN
LWkjGJPnbe7JTvyqO6FHb4d9s0131osEpbzB6/aSr/nNY+xWotRM9CG5DdqG4SDXYPt1ooZs0Zke
pjcCUKSifajVzaD+hxfHqbtcWAaGLG1CHdbUQv/K6BzbQNBs5kbZXV/Xlari2br+QS+drCsGdyqg
0rCuXeg1wTMpXAo4y5Jsp94tjW0Z4w6NtoEsGqthDlw5Fzx6cFEmSLiB4sEJGggdWsnOmp5JwGxi
ZttKQJmYOHXzXx4n/x4PjYvNZbC0UZjCaD82mxyMj/XoYAhebT/GvLTzUVAyXb0KTsxxpT/MDdWp
zMJL0WOwBmwJTVc9ZhIVeCVaSi7EQKCMLEMOM3L5TRKn6vYUQgmztY1GZ7bsVvR+ELnFBZkwqyJp
0mAvmDGpcVuWz2r9dH1bsp98bXdwoWWos6q2mIllfJrmL20WZD0rMxjn254LJ5MZhEYywIA5da/L
LD0qkBCtlOgBJL9QNyeHuLirMszO5YboxF2i8M5Nc4GkMdVaTmKYNvTyVcv7Y5KFB0rnfabH+8aS
naUqIMZneGSSBffDegxDlg/Bc4wi/wkGJ4e9AAFEr3W4jBJJdzL5W04iP8qhbwr1+LxJbsBJIagJ
re4VJBCYBMGj+WL2S8Po3JQl7MQRKO/Wo1coOigaRWMtq1fRiRnuYOu92VjJjDXt4mGTm6bTjPHd
AP2zXPsVWSKulZXWED4haBJQAQcEEC+n88vIwMsv1nMmCPgpRTaTQTB29U2zDUG5ssMNtE8mW/lI
dqK27+r3O7HLuWk0nTb8D2nftRw3z2z7RKxiDrcMkzSSRlnWDcuSbeZMMD39WdDe2+ZAOIP69Zf9
1Xfhqmk20Gg0Oqwlx5Cr9JQ5J/Mcsu0BXy8vrlq9ZIMgKOOv6j81Gf+lgzW1A5cm1KyeJTSF2i9d
5S/dRvvW3brSi/FgSO2G0dRBEMke5BKzzYd+uur1W0k+6Prvy65FpBTjvTDBLVUFbVeZyU9L35YA
PJ6OSnLtpP5lQaLNYnwYHRUhegVBPZDJ7Zs0fHJCQITfV+VxUr/jz1Ceo2MpiFgNnXEqjgx48Ayw
OV6c2PsqfpHB2ZsWs2daoEYpUT+bPuQofwgdXaAl1YL11LTMABQAMPUAc+/8KBhmZ5AFzVcemCb2
k+RcwW/fpa15PcSx6JTzLrq1LEZJsCaUlVzCfU1qto0jf6zuyLJDQi5wJDeK8UzApODlTeRZy1ok
/aSVx9SLqG7yBOp1+Z/CvpLIn6kH+3oIUi4RpR7PXmheBHwg6ExF2fNcVEuGfsqBr+Ut2cYKgXnx
ptrHcK42qurbkRCSj3cNrcUxvqSoLK0mHcQ1CGYtfZ/Hqgu+QBtdRotztKugLn4T0/yOuayUZF1K
nPdWrdEtREfTtB0qPOzQsGKKIId5985aO8ajaBXGxXukIL1qfMtkT45PmQixkf7EF8tHaUW1wdlA
oYfP9wuVLxKZDa62yq5uhjq8R6gniBVEIhgXUlZSbVd9i8iuDo84/QFwazaXDZy7UHRGE+QCFN2F
MXDkA5uktOF6NYwtK/GPTp7cVITqzT24f4V8mUxCDhNEyRNcoTXPb0v/mDjxPkGufnrvQDyeKHc2
wKEv68VdOnSiolJNedLYcZsSfSJ22GF3svmtdU66CG2B6/dWv89szSSX8yDR2D4xzZ3tJLdxhjaI
qJKCcBalrfiywL6GYAOcHRqzR2Y8JGAhgy4oZ+eupXaneSS7Vk+2TSyqfvLt4a8snUlsE2vK1cyA
LLnGg7B++Z9hWoFXFSjEdujJiHqtBHkKNOEDfyB3bUDvkKckFjyiOb2VQDEB7wJSWGgYAnjE+RFF
JV+1B3Qke/MdIFPCO3/6qA4AVw03xb58ibbTodzOfrYP3fwgagLmuvOVbMa/llLXz7YGHWc6UBPl
sRcXCWbLpsRbHHBLZfluxFv3stVzrisAGmJ0GCwy6Mz/0h9VGmmMETc0XecBaDH1Aehdblv5kvN8
WRAvb4AmdmAAoQOXInIw3i8DGJhZmA6aAQ0S6HOxlfJlE2aY8m6XXa//RrPDjYH0Zzqbx9QQdW/w
9EQbGNqNKYgF/n++seYij+WYohdKJw3xNTCTB8qYOS7Jqh4s4mrpyzFQIy/rzHEpmEnDgAA6KzCQ
yPY/qiUp51BBaTMPgcLuLO/jDPSFyzI4vaSAGdZoTeGT34gtkgyL0ZkFQZ3RnPVTMaDdDNL6K1ux
y4M0z0iOTNIJWUXrSkEI4qlL+hNYHmhMM4fMTSIKnfafY/jRT0I/O4BsgBzAthHUsyoXkwa9B+PD
aB6yKPPB9YRVn93QdAR+m+N/zoQxfpWgiC/XJoSBXgstWZIxe6rZGq4Uz++Xl5pzKUES6uB4l+Lp
yJ6VskGqyekQ2rXzkHl5jMdbniSSr8zSvpkTY9PmjuICM+53P1WPl2VzHOCZbGpqq7CyL2cCKETU
RqXF9DBCa6l+3WuBLmJ35Z2TtY7MKZ1TpGa7GsW9aO5uLARbDTgC6hbE0OC6qHaXleItKNhIMd4K
XFX06TDC4n5p1XyCUqTrBq/RVGBnyub0DNpyA7nu8leSg5ipaof0SW5JIcg08JYUnY02ptYwiwxQ
a2ZJJ7BMkElCa+hSt266tP3J6LvGT4yy85ZlIgJ5vKXFpLBBEZ7A7cJOyGMYfoj0DNo2QDcYyLPT
HUi4U6LrpBccCV6yCoObf0WxI/JLVehGosMn6JMRuooxeHMVvxo9cJ5L4xWdXlu0wH7Mtbqf5W88
zc9kM1do2RnIeyPlh9dkehoU4EQYyq1UtV42YLZssSx3MKTTZUPibSVFrAeolILUEfsSstPGrkfa
BUHw15Q9KXxSksyfI4EH4FzRdMjxrxz13GRQXO+GVIMcOxz969KvSswyNycp29hqcFklrihQeKFt
GWioaHA/F2VJJCOaAWdTAdQ4AgsjwDUb8H63ys7Qr2zRmBlXHA14oBtcHNvDFhp1YXxW7ogcJbtm
MRUgyKEJay6q+cYpHMXPk/C6zsf/fGQfE87IiAFjFu+RLw0sWoPptmRG1FMXtxStD1wbsojMlqvc
Sgb995XzTLNSC+URMqbUeu+H7CpMEg/R/gMioz0G0FxNsvz/fPssUCgAWxUYy1+QWYZibOyFtteO
yqMkeU70w1r23fhYoIonTATw/OhaGHM5VEQNYwsZYpRZUy8efukp6ADQcCtrP3OkG8PxKjH+41Zo
FeNUNENLp8YwjHS+pHWcDHJKRUrKspmU/rD0yYaM5ubyMnKQBSBHpUNbMhYSMOLnchYMG3UNvd3V
kbim9hAlqIUC5Az9+74afaDyhKyDBEabQjRnxVtUALzTfk4cB4PtS0vlFLMLNc66jCKlZCdBkTzJ
1jMxD5F1X2oJOl6+ccd/oqthqItSc9EvWpkpptCjtJOwpkqsPhAAGZBCDWIMkLWlCCGGe0OsZLGN
FfYUoyMpw7rq2a8Y+PwFeLQ8NOk9tVESJGW1V/upceXaubXl6PnypvIuQgqCjM5FQHV/KaKjtjV0
RMbt5OTAMQjvHdz76GFzHSnyylrQdCMSxpyNZcEEXqpA2KB9ONFW7XM/T1+aJpgwqnZZL/pTTH4H
7vOfXkxA0S4dADtoq+SgPKv5T0B0feP3UT1Hgy6qCBhmObePSO4ju3bw+51TPCjx8K4Wkv8dEQ66
e0DgCIBlRkQtt5pToZYGfHE/B5qyXMeC2IQDa4ITDQ6R/xXB4haWtVzIeYYI07qtEq8+TvtsO5+a
V31jPpjuz/oPSKGDKugCeyuNrra/rCDdgy97hE5fyqFsAVmF9SdhP4wp8nyeJfeeUbpzB1YC0UQY
776h7cT/J4QJE4BRrdktTXFrzlNj7YvcVxcbA6eaV0y3xcdljbhWtxKmnVsFEBnnxighTJ0kVwGS
ma4I7I67ZgAIRicz8Hu+zLUiiZ5YaovM1RyhLQ5QLmB9zJ+UtPuWHAzTwykAKpjdGxCz4rDS5jXb
jsetjDA8yDAp4CtKJ0p7cHfIAZg+HC2CRjYWl+Q0A7Ml3J8jt0FvHlJw5vW/jTpz5fJRC+//8y2i
UE6YQkAfxhfcGGcB/UBpweTr+aVH9koSZTd4O/RPAOb2zm1gbha7yG0IMMefFpRorEMsujJEMpiT
E6P43JUpZMzmxknvNOMGgfbldeKF8Ws1mHNTy0RGhQEixuEYp8BP3dfEF5I3ihRhDowBhhiVaJDS
at2maLLNjIa7om8F1sy7eAALhRAe3cx45dLPWN3mlqQ6/UidAOW3tt3YecrQ85uZH6Xz5/KycRVa
SaLLupKUOmRGaA1JNZhiTKD8F+Y27wQBHzfPtNaH6ruS0mCab65HLNuQLHeGLbljg2s7VnxTz54G
pfdjp8fGzajrAfFl6Qe3rJJNnqc3bTOJPka0uExEn8t5V+q0KkQO0q3zMN+Bjg0M2K5iuc5W3oe7
2S+D9Ml+EfGWcwOn9TIwN+SsG506p1jsyXaeRwyVJku1yQHzaFXxYdJ1F85ri9l/Py6+0RlIgcb+
z6Js5pTHeOMSnfZwRsn1NL03wAMdA4BrzYCvUB7+K5tip93KOLR7oCQg4W7F+zICnHeJdj0igoQT
mK7NnHhTKeelsrCaGBBv1cLVSeSOImywzyEI9tJfLxxz4pfMWaKIWotxW9zkt/3GcZPgVG7ALbJE
LiZys1P3PlwDSdwQ0cTwLpq1aCb8LAezMRPawGzMJ0X11OGu7+7V7FigKVF0T4tkMR4nHxplmTpq
H9N4LInptmnn6UMXDGl8SgdnW6uDwGP/f46DjRwewGHBIsUch7bpq7mh3aqYvwv3+awVG+zhq1VE
+7SZENPnxPAyI32oHOcgN3O9uWynHJ3xxsYjG6EcWhnYvMVgh7FWoUvOi6oYTvxjrGw4Ic8Yt/pw
SEV3IE9diNNNdC4gpY9axrkTzJsxdcwUWSY7lm50Bc8no0f+LvF6EJxlAOOdYzOY5c6V53x3WVPO
UTkTzXj5XG/7rs2haaFcp3WQN89lKBDB8aoQgd5mDQVqBSNl59qVZh0mE23fSZu7lPiSHqTOJhyu
ek3QfcLVBcTwmIxC5hVM9eeChjlTjMTCMg7mTp0PcfWcjo+Xl4ury0oEc/ByyYyyMIGIMglSct0A
GBlgssu0c0ScC3ThGe+Cscx/yjCrtrSjM2U1NgYw70VymOu3KcJgzPtlfehB+iIFA3J0xB3s4GzC
JS+koVOzBbFR7iqD63jlTy0gRxWc7JcF8VIugCFDcgeAtRg6ZmkBMtSn8yqmtn09H6L7+SYB5qC0
j/YFpBFRxZXzfFlL+9JODOZPOZZk1MiO8TY91sd4k1yDpXYTbZetsW2FDNZcgYAjcCiVJRqQGI9l
ZWUbLxbUc0DSPaD+2I+CY8SzbmzQ/0r40ryQqaCJVQgkyNJpmI52ty9C/zubtJLBROM2CEbGcICM
+W7x55scPXC/2mDehC/xm7T5RlpABfQdMJTg/Cjo0Pl5BeCfOiy0NG1obYj6Bebr8Vor3MtK8Q7S
SgpbtbBqosn1iHcm0V973SvUqzJ96ZftZSm8G2MthVk5PSyIFCfQJXUAMA6iqukqTzdS+uJoN+Vy
d1kYzxQo+giKMZQ4gT1LNgH8B9CL0GU3typSs2bnjksdBxbGkQWrx7Nr3MFoy4EktOsyekkED3Nc
x7QOChbkpb+aZVFbCW/pUP1E+skCdjYM/NwMDDseChVA914MIpk6nLxqrrYqMq9p5dzp8butFfvL
68fz4oDzpeNEgD8A/Py5xB4PtRFk36iZTcDnHhpXle6NPHKNWXITQ4DwIBLGBKONhrajXKEvtjKo
gPY2T4duSTezAkoZQdhCV4r15mu9mAuQtmnZGR08HaYbGVDI4GR1wzQoCr8LewyMnCQ8GS8vJc8U
1yKp/azeb+2YDfPQ4/2GnshDVjqvPcAeND0WNSTwjAQ2giISmKTQMc4YybDgKR1JOMUTWo7V7Lmx
nh10cFt7JdmFseAhyF/Hv8LYZGLVF3NlqRBWR/FuzEuMwJMdeFP3iV66krX8Vs2JuLYki4b2eL5q
pSULmRHL6WimdDCkMmyXNE9TpLpLcg1KD8G2KYL1VBmrJCGwEAaq4qjWP2NFb125M7wqm49WPQWF
rPmpHN9O9g/ZDP3KfsJduk071e3N8VatH6NJR0kUtNqgK/2GQVEodiC+Io/2pWFOk3KttnA2JzPa
dR0cdtL/aZZW4K+5pxJ1gk8SCkq+em63Sof+dU2CCzXlxy586LXbttwuv6L55RvqqIhFFAq5/gXo
YHSaQWoW+M8s1b0Z6QvHwkC4qIeEqw2CDsVSKLA3G8Y1eVfEjQ4pspnd4Vu8DAylIUC2irw69Iro
UuB1XaHd9J88xnqWalngyhAGIwmjuq38a4nfqqnwZKJvULW8XpT5MZSfrK71zFzEPMM9JCvhjJfL
JmnIs2iAQ5XzK9t4KOTwIYuXjYWV/cbmrSQxzq3WlAXEm1jWKtuht2lO34hoaIqrjEMH3gGRowEr
5NwO62kc9K6EMkn8q9V8u9wkHeBRRAhs/B37J4eNgiIcd3VEWzewcgNlEwVgGUTh8WSEQR5Ix1rU
9sq9FlbimONVZ0lhtABv9uQOU3w1QMfphNt3XMVKCGOFTu8MatLSx9j40Iy7vLtPo/03LGAlgrE1
qcojO8GAlqcYUADco2qMWQaBM+YtFvhN8PaH75eB7XJuA1GRkVCrIKRqjuBGa5tjLGJI46YY0JAJ
h0dRp4FpfC4jqVEdsyYZQZb9QebHKLZccKZhvv6GwC9NqaumDzYgNy8vHz0gbECylkr91io6wAN3
dsDRiIsUJF+97JkYkLgsgXN+oBBSROgQB3062+zVoMsFvgB+XJ/Up0zD4yvRoncyGWi96kV5RY6b
RcOlrqBmpeDdwsaN42wuZt/BH0jKL6BY+Oac7aVy9m2jc7X047JmHKs4E8ZYtzVFihqPEFbkBzK1
iHXccRSUsbmrt1KIMW/wDy6aMiA1s6BhbVGf1Pw+AxJBLP26rAsnoDrThXGkYyfJXY2/XqJOTwB6
2Fg9MpVO47e2cz0T7QlsQ4GZisxPtIT031fmZy6qM4x0Pk5CL4CJvqOiAqK7wEVwbPxMN+Zk2TaJ
lLqFbhFAbAq7ccde1OMn0oM5RgSp3imPoEc6aVcYz8GAkQNFcsF1x4kJzzSh/75arhhUkRXYx2EN
1tbsj3a/mVqVnifX6AuvEtgEf90AWAuEaDzD2JuvL5TCcDp4byDW+lp31SSinNMnbgLjfqDQXxHs
pZfXEoiVJYgwNtoOQ8iB7k1ueSU93ci344/oiL7lR7RpXdfbMMhaN3sv/mSij+DdvGcfwVyFRtfa
dAoEmaHYJaPrKMfJ8IAYZoF9BXgSRPFQwTdFYvmu6p/qjPeInUHqlQpS88ZwO+2uKH7U03GIJzea
BE5EsJEW40S0Kcm6hqZdTbBRjfPWlkTRC999/FOGfsHKMCsJgBydQyXgQWuP7hQFY7otMsoWBuaX
7SgiSxGtHuM4ElS7p6WAQHBdYCZ5WU7JmHkk8Uft7bJn5B/tf6ox3mMsnaItZEgC78tMkNVT3FIR
ZUNpCe/SOWD8R6OXXU8SGo3N6PT2zeSlLd96TEAP8luZ+rPqDiLMP5FRML4Ek5qYYNChl6Y8k/BN
mKoUrRsTMynNAGqjCb/fO/FPaR53wLB86Wtjc3l7eHHT+vSy1dEebGrDQo27jnTMJW6A8ddFQBcG
nnd8bZZ+qR4MESAjryh+JpRxGUlrTgUx4Yhh6PY+CeTaVXblVbKH/9BVr7mVHuFDyt6/rCw3GgBa
OQD0DTSuf81hI/IJVYi1x8hPCnmvIR9mSR8WhoYuS+Jax19JX3LZrZLIBSGQNLcYumwrt+6+c65W
EpglrCyLEJneZS1g163hAxSvkQiLj3tfrmSwPtZuurTVqG0UPxrnYYlu0MEy5YDO114yIlgyrkui
nEUWJjYMh60RKtJoNQAuwBlW7zQF1Rrbn7ojSW5raXt5c7hHayWJcUmykxKS6dRbdPey4Rty4NQi
j8Q3gH/aMB5Ji9SkWkZoM0oImIZA0vqgVAOl7t1G8ap2BK0hyEHQlfucFT+qwRuJ4GSLvoBxUACm
RWzdQ8uu+mVqH+hDuLyK3DtrtYqMg1pyZwmLiWpYPkfjvaOA0+8UEhxcv+hAIFeLxjMEBuIwfRzG
UoZ6CTpvLwIMqSV74eKNEVAvY28QlaJEopjDZY6tuhCF2iLykxLdr9dkfh2ygyHC3xZJYo6Yhjm6
0eqopFFCP/1VIsWe0rnm9DGJenC43g+I/2irBzIy8sznQUazzIA2pxkS2X6RejDame+9cepEUwPc
07USw54uNcm7iCYEF+snptaG8WiGgvQ117RXIpjD1duDQiz6chzth7j/M+v7y6YtUoE5OkbamACk
x0qpJTikssiXyVYL//x3QpjzM+uNPQ50ndTBBP1xAUiVrRa9/ldC2Nu9aNu0R54A71LcQ6kaLJLh
WokIgVSwXmzaoB20VO9otlSxnmL9LYm2uQg+8TNf/yXE+7fnbMsTaCubPKOaWIrr7AAPbNy+qSdQ
O52Um8ZPXwBF6+e9q/vd8SnqwX7sNleSwKVyD+vqG5iHQGOjUd2mMR/wNzxjeE6GxmurY5YcFUwa
X945Xj8BRP09rjY9BKs3gZSocWY1EBbVP0MwmYb96C/1n3B6zOJ2I6eaT0Y56B3Hb5piY5jFj8sf
IFxxxl/EYVUquCkRgW6Uo4KZY3fZgKnrT+Glo2/ul211DK/aoHyWN3fRe3d4viyfG3ys9Gf8SN8r
Zr7Q53M0vun1kwS+i6E1N7mioKRp2m6ZZYlgzelPXrIxxq9U8RCONo13+hp0SrHrhAFAJl1J1P4l
Oi+Mf7HMslUmqpo6723QVI4vQoIXkQjGu/Ttosu4/mGqzsaa7sv8XTgM8wk5c2G52At5BqJj5SxQ
Iz12XrVV7hMXjZUnxKPt4kfXxrZUvPpF3YT36Yv5IrvjTr0hnuM/advCL0QJAYHGbMGrKW1pJtHn
5j3m5OR093oiuHf4IjBjRAvreEYw9tHn2tjI9ETMC3HjdJeFT2i+vGz2fB/zTwZjG8RUw0mxISPJ
56ek6N1k0jfZFLp1Xf0odVGLCveUoTcFuJxgMkCq6tzLNC148goN8YeFwTfAnboO2Qxt4jf1IU73
sqiiwU8WodVCR0M/xgTZwbTCLLtiKmYkfe+7Z/T0w0SSY3PCtVSc9JtOVAbmnuiVOCa8akM0sc4W
1EvkH/p8sJt9XHmFLYgXeDhlYBX7pxVzMQAao7THClpJO/tuDuTr5KBVfv5Sv7Wusk+36SE7GV4Y
XDYVrjmupDI3hJHlqLmVkNprR7Q2ytNLLAk0o27iyxHHnKmCWgBYANhH2djmqllEqG/kmLqWd0oW
dAB7Vie/i7a6NblL9vINnVYCGa/fElXKNAk65fasHk1Ex15IDJQm5VmEusZdvpUo5jQvdp2l04LW
QOJkd0sZe0lkXeWTYHyda4ErKcx5VnF0u4hAiplvbQ1EGqdCvjFEo1M8WF/08v7bKNbfmyDZmRza
57hEPgbxc7l1zfimqYOpegZRpJ1cYRAzCa+G7n5OAUK0cb71rLbo1C4QyijI+bkrGXUgnI8mrYWh
SKVNR2N+M0XekWuPKxnMampojtENlCPo0z3W/KJ4t/qf/RIo4a9GDxoR0gJ381bimFXtpKiX2xAq
6fqrMX8o6qPpXAlzcNznDPgBgUWmo/rGwj/bc25UJd27bp68oXmPQ4ENci19JYBZtVGP9aS2IKDt
t1lxAFajkOKQd48gUwTwanp1oRfkfPMBqiDFdgRHq81VeV/H/cEx0AG2kNQ49Bi8vIlk8DKpelfs
LjsM3hYBNsVGuyBGPIwvYDFTORlOOcFhmPeWdYeGxEm9ykTJFN4KaiB50YDMgtZetjsLnJRS3cQa
PV6qHwKBLzIWkMVr28vKcCwBLY8Y50dNBxkwttLQgeJBSmwj92TgJQBMLZRdALSKoATpQWSc+pkU
5t4YnMaaiAkpAH051TVA6Jt8A4ahhw5VGxNlm8tKcdYOFIMakKEohht4Pc5NA1DZuW5PVu5ZJA6q
tvvQ+skzJVlQpeGK0ZBz1zA2Zn8hmrLAVgH4HDv3hrR+LQcMWintyRFCXfG2CDyQGIOFscHm6Ges
nmVWYhaGHku5F9qlEdhNlt5PefY69iMJEo0ci7C+yVLzpULfrzss5nUYFZor90vjTmHj7LPOEKG+
8fZTNdBJhl5PMLixADvDoAJfo4mLz9bs0akWt+xNxbXwyvDAXxm7qSlCZuWKpHh8gKDBen+GeatV
iCcrAsd9UXjTtHHIAWzL+O9tNlSvFo1v8SoU4GX/J4uJ4fTEHFJTh6wZiPhFvCuH1O0ST15u+sXX
tLsZcDutFFw22k+wJfaQrKUyVmuGUVp1Uw74niKj4GmTlV6rStW9haE9X9emgXa3cJzsehP1pCvd
3JTDfSQrw9045yUqaqoCLmRpkveOMrSD17UdSue1RpTSyyVH+Yi7yAyURrKJV1Vh17q5qtW7MEui
p7jU59xvpB5N/eFgCCoHny0jrGqajOOI1mBgULCF6WVOB0MjIJ/QNoAnDveKD3wvdwo+FD9C7xS5
iwLtYM2ulLuq7aaHdA8q56DYAbdpP13NQbklLgke1GPzUHrfGDHGGPPfj2NL2ppSjZJEmTEWA5zG
2gNx9vjIWN+O1nU5CFqXeT5jLYx5/YwRzpREVwJYFqrqjlIr/1YAQXJPpCT/cdmieEWvM80YO66L
xTILqpl518aBcqUGtj+g5uqi62pT3oSB7P+5LFKkHmPDcyJlVZPRjY7ue31fK9sw8y6L4OESnGnF
XCa6UZl1N0KG9fCaBMt+8LM3tOzfHhXvtOxOoVvErn5MNloQbS6LFi4o44qNxWm7RoVo8sd6XF6H
23egQW+Bn3w4FdvJy+pvXGTwd5QmE8BbFuv01FrDyCKBn82NP1N5UsmVkEiWu2OI42UMBgKahuWl
Ik6VJmOL20U25m02yi4qmSiliDpMeclFNNE6DmAx6OSazViGmpNMJZ+WkVTuPOvvUflRkPyodjja
c/6rVSxP0VPPKLLdAq7GKEtOgt2jIr54IRURFUICwzTYizTL5V5pNWqc4PwKwNj4IjvSuDEczCE2
eSptQ0N/kFs7d2U5uZqMRPphpfl9oRC4zRngQJe/h3ejaavPoXHm6kYrjFpJFnqJDlrsjiAcy5Yb
o/eU7FA4j5dFcUJWgIuioY+CD8ugADsXVQL/J+6ytPAwmIyhRBKFXljioavMWYjnbif1ov4SrkSg
Nzogega9DAsRIdvlmGlUYqr97pVgRMdTs+xMUQlXJIbxcCFJm1GpISarbsLUr8NrksK8RCBKfOsF
1TI6IEyEHw7dy9VekTHPkq7JCi/KrHQzgIMlddJjOs+PDnmJy/y6zYnXyMkLMaVNmS97Q329vIW8
8QJTW30C86RSlDSOCh2fYEV+/GjXbhq7+Z85aIJbVXJfRj96UGa32zv7YXRTwbXFtVXMiFCQM8tG
W/W5/kPUFYNuICLqdfCvPeMkuVO1bZNfhah/UiSJ8e6aCgqxmsZebW/4TvYqwy90VnVIyLivw1GQ
X+XF1jgXYNAE2ReGsRi9pGgeWo3GXHiDTW6RTbPfEv0biWI84uDE0SQMOMovh2FOdFC6l1g91I2y
pwlZSHnxBfbB6UgCuaRM54JtjFizUx6YiLD0RsLbSo4AAHmY5mdib9rlaAP2GZxviuVbIrgUrk2u
ZTIuLEpCsBo6kKmC5LQCATl8aP1z0G60cNOo/mLexo03w8VKr43q5UAGq2S/L/ZmtXcq0auPGxgA
JoaCflJkTPaQOmVH80T4mrG6ihzX0H+H0x3YgqTQHdUHMwSGQKCAu7K9NbIrZEtDgH00B0KCevyR
J0GVbi5vCc+4MDvyP0SJoNVmcjlKWEitpnSIFoZpcGX6JurrqhOMaPNcoI4+d9MB754DuNPzo+lM
Fd6FOSk8Q/69dK+1aQGX2Aa4kKinXudKwkCMjoFCzcTg+bkkywmjuDUhqQtyv9rpW0RfG+ANHgd0
u+2MzevoKhvrNnGdG8nttgTAIm7l/YgDwCl5tjtdKUG2L29soPu7u/51Row2PC/b0L2r/fA6Dp4v
Lz8vsjFwHnRHR5UB2f/zzyVZ102GPiL6xYsI9rkkJ1sEhMOXAZQvRcOLUWeny7rErghGVAuvnI2d
ZTTXVqXsJKUTuF9OEtIEcQASCsDWoyh+56qMWV5FuYOO4bErncRdRkW+HQCTfGjlpvC1tpfvBqKS
QzH3sunNRVy+fGMtNWpd6OPQ8Of8A8AsmywmwQdIzT4afsjhthCZFyefZwJn4K8I5n5ram1G8gMi
GsTvUnhczCBBUW+Q0aJtA+k6+IZGQLZD5gurij/nGmlNpnV2S8UNqqcXznU8GcGcLPeXxXC1Wolh
AhTSoMOsb3BmgOYMihWrbd1SejG7R0fa18KRFPprbIRrrKQxdqJGibroI6Qh99Xnr0tkuXHxhCgl
rl96O6gq2bV/y80eEN7uZT150C3mWjRzb8tLF7bVjPWs460qH4Y2iJ3rUvKKZhvlPloptq18MOvW
7fSP0A5i/Ufc7kNySkQcVjxo+LMvYRxilkZJlE5YhOy5o3Xh9r3xG2/xfpNtht6qfXw0TnFgB2Rn
3oiYI3guEnkxSsNkGYA5YazKaDD8YdiQLaV0wGlXV34SPTuLIKHCczuIqwF3bgD3EpDI58brjHkz
KyBw88xC2baTsrG7OJhDTXBGuIkwsGMDsEUF8S6KtedyIsMcurGlN+oMCMigGGPjjzS0JHPnUE3D
jZOQMAAXQ3+f42VheUOJ/hI83YpY1EjL/xTLgpPFQBecBPMpeEtILZ5MWNkdqJmIO71Ppm+0G2Ao
lK4meCry1hdU2qDSonhgyPSf662kPbHCbMDTDPhsyDkVriyJJp94nmEtgzmrGTrUm3iBqRiRv1hu
pu7UHBDv1QYQVaZooobXWoNazz+NmOOJSnwZpxE0Slpk1iCucYHv/OO12hZuBEiKamuBUjn3kKI/
Lt7B+DXvRISEvHDIAnIw0FiBcoYH+PmiEoD6I1bCJ7QLbmOipm5K0m/cU2sZ9Hyu3mlRIU14p0BG
aGO+WYb336td/G4V3Xfy0WtJzBFE8dOSohLRRf7YVTdmfzst13J6mzxc9qtcK1ktGnMrFvbYYMwL
VhJmD1Gnu3nldboPxu1F3+JBJvDivDgDuBEaxa4xgGvLLJ8+TKUaDZg6bl8LVHBj0Iymh/B+jtxv
dBIAF1WGp1QRUAK693yjWqM3QWgKSbJxZafbXL0zRWhiPF+8EvHpUVa2oM5a24wN3aHxZRl/qZ2v
tF4hmnrnWvU/Rb6k6BI108gIRXq58lTSuQB5u2wCPGeE2Q5gupiUkOMLD1dWo9xiKIgxtaMBdI0C
4yaiMiBv4z+rgHhO4yH8Ofa1WitnwrB9h8YLFIRRU9kuQJ8oYuKqdeRO9bYvMz8dg8tqcT36Wibj
kswyU0zcMPDoEYiAy2MftUAOuZKLzTh7XXQDeDk0rV8WSk8lEyDZgErCXKsmg0mevZ+lPkpbDOXh
wYqxp4FCGRe/0xldJe27JgLp4hV0IAzpIsTMBkC6GBsHJ0JEkjZEGcnTveFh1N2icGc05z8nV/1e
2xSHxSvvndwF/FpzcvbOlpSu45tuGuidJ0rh8JLX688xmW52swqBqCRB9/Job02vfIyC7DrcudJ1
fKUdkgf5/vJaCwUywVA0Ai2+SqF/YrqYuXFtP7rrdxZETc+hl+/r7S+BRHpnft3evytuMvf2Mhah
NmSQOKK32ZXczJsO6ea0oLpUgn46E5xMXsbhbEmZOzwm44gJb8gD3v9ROy6D57iZW7nlre7JP6ub
yH0xW/8GW4zh8A7udCNQmJ6RSwozZ6iM28rsqs8P6K47dQMbMzcf0eEFZbTQQhHYBa2MYNKEY9dA
HEMaFCQEDlwSG4oZUU5KawCkCjHQ5gYwE9Me3DkLBsvc9MYvG6D2I8grkI10ohiJiE02F27m/NHS
5bpA9p90O306OtZDL+9N+z4iZSC1uW8B5FU0T/T1vP8/zr5kSVKdafaJMEOISVvIsaqy5qoeNliP
SIBAiJmnv07bf7+TSWGJdZv16UUvTqREKBSK8HCffirz0UPxkHTMY6cp2KBGiZ+aVVvRPRP5BdWx
1kQRqP91/VN8+BIQm3EhSobMxgTr4LzGVzHovVTczcKmKJDDjXYdpNmoVoLmh7tgssKcqVmJm/ND
/AJvlXJzAcgB6KrGm6qo3npmjXsjd9/+fjme5VpQj6NAhczbNS2tI5Bx4oVh8vibRCdktOLwuokP
qQ3WMpFHo5cP5AmZY1vz2qAZSspohaovA32pR8g7oZ0Wx0Eu3h33H3YOzTLUyTAcbXlzgi+aqyEd
HQ3oidDvDonvfK7fWbzGYr/gBqgoTCQ7JigN2BxZRSAjLmRcIAKZ9JM3VE8VnuLX923JhOUQ0FtM
ycCHupbZd03PcKRCrhroxJRWjRu0+tuLcnpk4WijgAZhug+dRy3AFwSqLxmSDDWD7pXmdRg7z4ZN
w5GugMU+JGqw5cAVQM0IJkP0OS9zQRHJlg2ZjT3zUaX9bZCNHB+b/v36ti1ZcUE+Cg48pLY4RJdW
BqdDZ6Fwpvp4/5TQ7yAAOKnc35TuuLJ35MM1hAVBTQsF/+mIov57aaq0Y1fmHkyhW7zpm5uWAmVx
YMXBsG+JE/bj1kU1Oum+JN4t8NZ/v05UIgHLcYC1AGfnpXHWQJtDtTKH+FQRcm/v+UcUwAJ05lcM
LfkhlH3hgJjJAwXR7Hr3qcgUG2AI2PRwSJr7Prafrq9l2QQejMAYWVD2mK3FKkzNbXDmh+UQH9H0
BxVJq35ct7HkF9N8Guo1eO2DmOZyv2IOBUs7Al3P6Hz30S/wvugSM1h/rRgPn8AnMeF58HQUiGZm
miTtmKuxW/ZtUbKTtL0NKLNWvsnC/XBhZfZcRCe7o0TAilbg3hIaAn32T5nLlfrI4p7hJY99QzcQ
Xf3LxdTCSVjRwkzsfhb59z6LgrLarHJw/Xk8XaQ306b9zw4uo0s7yq0LJ+lgJ8urjVHux/4rLW5G
bgXcTQOH3Rcop5ZhtsYUu3A1XdidubZVsixuo8muXW9BvhDmLQuSzN+2vR3Y9NlEYfOvvRDCOcQB
bhEcnSjzX6407yNR9zW0UhG7QAtdBKLugoi+R2vUEguf7sLQdOTOXnouxj0JHWCoopl88QS1jkBt
FbeDVl9TSCytrGthJxkQB4BHOh74mOZIwcYAExOhCBKVSt9BK72p46YJwCwQJGZ+ougiRBi///u9
hBAxKkzILfwPRdjUI1ABSpo8pL0Ljuk2aPmG5ZA0LFdabwunDRH+j97RdK3M2zKi7XTpewgdaILe
+DLngUvQbKXeGlXj0kdD8gqaX2C2UYudeQcbTNV2KVY0oHImrNeWPVHIgGq6snOLCzqzM3MObhq2
24oWsTDy9oLEoeXJTVqNu+sfaOmCBF/xf+uZ3cV9xFHdllhPNOabNB3Bj7+rvK07hMq9ISlqDjws
jU0FOpJmvBX0b4G7Uw0AdBDwECTSzrwxm0M5ZyJpykOGAVVipFtrsLfEKp6vL/PD4+PSzHwUNrIb
khkZzMQcz6Doa0fLF9ssNrVFDoVac8ZFa9NFPLUdgNCYxWTRl73R+SMWBbcwVXFr2t+F+BW31Ybj
9XN9aQsXM5SN0GYH5ACljblDEqMygQDG0qjIHw1J77zy23ULi654ZmHmiqU56FgyWPCSNszjNhhJ
/QxVxhVXXFyI44B6DIqzSNxnu1aLfJAtJGfDyo+fTK9/oWLlubzs7Ay6yy5eoAzSeJcRtxD4Z1k4
cPY+eo4mrHTx6qGIZ6vAf8nzLaQGPPvk/TIhQpfLen99H5dCB1RnoWUzpTjWfPwtt6sycgYIhyX+
Q4Iaa979EM02MseV0LEU6Omklo5l+hCOmh1p7ciOWAJQ44R6J0w6bfrCDaIhDRjL9q1PAiHXrrKP
PUccMEj2ggQUG+tBWvdyZ7Oxy/POtnOQ+9NPdtwfXSi3f/Uyeqtq55Q3lRuONn91tfcsuh6oKDaa
QWO41WbMvO4YyfLo2JruVF2iC0Lo2/WtX/59HrCbE2AdCKNZGoGuPcr30IYMy7IKHE6DzkV9pkUP
uOuTo1VEO6ezdWCUTeAkaUiAiHTyU4oB2hbzaG3ZBaXz2ynX+BKmbZllVQx3Ot7ADk6uNa/f4BBE
XcKRVee1twEiBUv/napqX5C3fAyN4qTk5vpOLB1mz8FABjIAZiPRvvxQyjNq4JOyPCSgJD+UZmaH
KeX9qaCZ+y+m4BdIoRg40OcH2vZFFeUMiyv0eGIDoD+9+ep63cv1FX0sbsKGBysY0UFr9AOYVDLl
DPaUAptpvvNS/tbW4lS1v4boJ+26o89rHjiNGQKB8kJEv3UgzLUxLBNsQ/YaeezSB4U2FvYVaCMH
XfjL7dXKIZ0YUAXUHQloFYK8PC530FuMgGgf2GvDV6LmUlCB9hf1pvsTMmDzxwy0QoSrY3iQhdZQ
893zdrkaQ7GG9V5c2Jmd2XPGLz1u+IWB7lf7VvePbX40HUyvo6/OTkTtVPcPCR1I2cHCO8VqtCkv
N1IgVBpRx3FgfahaoXVkQNmu0mQlVi4dh3Mz0/ae5eB2XScV8bF9LnvsvCKoMUHps9frHroUkBF6
8Jmm6GjNITs4B1KyRuDM9fcRP0kNxSPvwMxdnW/58C8bd2Zs9qG4qYtKZgnuONsMyvLWEvsK9PPX
V7SU4ZyvaBbu0yqugFTGiga0/b0mzMHLwIu7WrxZ7b84+H/rsWcPzxZcBl0Ww1RMvij/kKevufpZ
quP1BS0eozMrs/vBZV3aVw6sMP/I1KdBPWCIrO1WMoDFQ4S6BvwADzH0o2beFmdtIiRefDGNN6z5
ZVoCJddPXgWOMEPsCDVDf1jLRpdcfKKpZVBkxdtoHvFFUlhSe3AIpPJblpVBokG8tkb1/IfwYX6V
nZuZ0ruzk1QT0EAaDGYM1MzfmtRpMdBUiRpsUFw0v3rQEMQ7CATlToAmXSM3irD2G67kbjMwEoOE
wG8zI0w5IcWzbxn1e98QMUFGK+ZhHkrD1QYOPCnThfddDiN7bl2dKVQdiP+SRAl76l2QTbYyqr6U
+L8A1AC82ees9Pt9zYs43cWG3dbopIKeDeiOAZPKma1qxLK8HfY5y2rszxBV0GZISmgiWdRMdx3v
ab7toqTLDpX21KOKylEGIsl0FjSq9kKvd9SuBNxKxjV4Qyq7yNFH5I1i6DB25T3TNRnR//Hc1y5V
xpehzDD3I0Q5Ap5ZdN02dnOIg+RVGTehnSjLvUlbj24sLzZfurLtk1NjD+4j4ZL1W5B6dfHW663s
AaIpzQaDKbEbcBsT5nYG6CW4S8zonSvWeycu8WgEYQv1HoiW+shj7e36pEXUjvwYOU9Z+dLcsCHx
3rqkBHNO07TZnui62EnbV/kuYXWFXrqwu1sAz/tvkcmTJux6Q0Fk11LZSsawdArPfWgW9PXYjRCu
x/mQ6AlX0X0TPXuoMPnpSkD+2PBGyoBW1KQwgmIBdHsunbVKTJuTqZo59A95cQAjdWLuhvINChOB
Sm4j70iNw/UIs3gMz0zObprebysvN1B+0ZgzUVbJUQtRT7Eav1y3s7iH6KoD0AG0LQ795dJYVY5t
nsFO3etDh9m5okzeEuo+q6Zb+VzL2/ifrTmuox/yTpCp7jy6B+J/N4en2hbh4H+z1XYct1X6lOi1
GcGPfBsQ20LpZRoAmTLmOfYZaK1YYwIEFUF2isvHojvp/kfMvw1FmDi7odp54hUHPQBfhaXqoLA2
Iv1cZ9+vb/PHUH75K6zLbcZ8sR/VHL+iTQEoj170kG5ysw8jvunUJy5CUa28Xj86ECxSBxgdvPNR
659dUbkDxgrB6xzScE6oSmNnC//YRWtmFiq9sIMXCXrKLnqb8/Zc1LWuysYCV2HnvtisfRIt14ea
sxuXomUsrbQLOcVTrxb6KArIQkNgx/9715p+hTvJoeC1BnKBy/2NCEZBSIqkXpbvgv1K+RBQjV01
vhjyWzvcgyBkGNcaNotbfGbUvjRqyiiLtY2P2jvjISHu55o3u0LbK2nAwrnB4qbeA4rqmCaf1yFM
dAqjAsoI0FMCbbe81+xV4uqXDz7EB/VWVicZrc1kfIwLk030D6ctxUU4cx+Itjas0XCfSv7SVQr9
ofsoGgCB/nX9YCzu4Zmd2cGIGCuGzMPadHVTZN9ruSXd03UT02e4TDUulzLzDQ31VoCwsJRaP41m
EfRQA7puYW2zZo7gW5Xn8ByLSDG0gqh9TIX/5EGQA4OTK6YWA8nZfk37eZY3SeUn6K1gMbn/YHg/
jcoNxh7ktFEQkbuOREFVWysml1aHEzUNQUGPEZpulyYZLZu+81HztWobmqsPg7jPW0zprvH2LbnC
mZ35OHfHKzqYHHY4yW+hW7qt3Qz1nnglVqyZmXt2n7V2Y8JMA7I2hnlSLvVGybXpno80O7h4EIk8
zNtABRtX+eW2AcCohOmjDqpEN26Svi1fVQsS4RwCAN2mbOOMHp3GJyBI0onYYsgW9Sy/NO6FKdot
1UP+1e9ke2tVmOEIOg2w23WvXdyIsx9oXf5Aj2obiTV+oB+1L0VEflaevfGKl+tWlhz2fBtmp4/k
1aiGCNvtdZ9YDfLmAkwT5ROwCNwckat9RlP9usXFdfl4OaNENmUbM4uxEqniFirDQvjRLilN56YA
uAydx2ytfrMUWjAlOwFtAElGdni5hVAar+NiMtU09E5HxaPI3fD6ahajP3pVkzMxSMDOa0Q8SpN6
NNEeKKGzFWuw5hws81C3O9AEE/ZouTyom5XpyqUjj+0DWh91WuRMsy00DAbJtB41YaeHei+pw2wc
jtK2t25er3ytj9UOEMqhuj3hOmFtDvTyUlbqUVg5+n0yGI3N2MYBcb9o65R3N7l+u76biws7szYr
d3iyq0cpYY2j/uXne2rWqERUQbHG//dx8BjHH9cmUk+UbBEEZlHTGDUEtKd1DY4JUZR6R5ncCMCM
68oIE49suuETxkHCoexPUebtIjzq/n6t+AGohwGrNXnPpXNKWai4x9wZGDGqXSR/ND7fSMwQmUys
fMOP9R3EbdRT0eP0Mdgy/4ajnzIlpq67qKoTSuZ8H0m/2dQD1A/YOKDz7nDr9frqlk45kIEE1xIs
Ism9XJ1qmWLCBKo+doHC1TKrwrjsom2jyK/rlpYi2ITZAyURm2S+ZpaMHCpjzACsniW0/WwOY6eD
qCMeJIgr2/9WuEP14Ii4A5oLPUu8DpGmbq//hMUs2wP/immCMg2TsrPLxBGtG/eph+J4HgWUdujx
vpQs6POvzvAg0gdlP7jufizr3XXD09rmuRNGb/FpweoHQovZ2onvNXbcucidjG+GDblQPOrzeOWp
slCSJ9NsEJ7WDujgMKN6+S1dQK0tBwDT0LN4oId9UTz2yZMrt62z5+7BrO4sazcKO+yQdpAvKEJc
X+XSF/YBObDhT8DNzcMdJiT9HFDJCa300PrdboKX14+Of0eTY9eLwPP0yt27FPXQcgMNpI2jg3Vf
rtjH1yRVhhX3/rcRvJbGo8SMSAViTa/fxNWaxsDCAUUgwCtwCkhomc5CgVUWChOm5TTn4Je35WD7
UO7WHOohNlIPiprTvq79KlpZ5UIHFVc/ejmAs0FEASCty2UWidVkUsJuPux6+6FzgpY14JNo8Q6G
XuKJOWHj//bRV0PDYkOcvxY9moZEARwFSwDmuXF8L+1HoF0zuhqchtK66cQPu3zi8c/rvrMU6M9s
0DnUafCcyHE1bFTMfrKsJpBQEevNH4mT3gGmcNBu+4uM5mfUOwOrIUeVrrHdLzjTxS+YBQdUdZAp
+/gFRZGFDPyvVXUPWr1bt+43DqB3g0jW4tF0ImdxAc2zP0JtGGv+gHoqM5o2I7GL0FDx6O4Np9Of
mzGOJln2rn7mKOc+labhyJ3lKFx6kePF8R2J7fQAJuCW7prMNm8S5ndr84YLKRlEISiapA5A3Xgt
X35yt2+LvpjqDU7i7I3R3ymxBo1aNIGzhGkbsE99kOVsXZkO3oBgDALNY2mh9AuoxnWvWshTCOgt
ABKecoePT/5mKEGX7ODxIOXBKmMoq99pYQWMr81zLVlC4W+i2EVs+IA6dYskSy3UlEORdCj+xpuC
3TjFU2ytuMyiHeR4oCqiZGrBXn4XP/PtCncAvos0b4n5wyzLQ9Uj0ibOGiHb4pG00SNHA5Lispyn
5ZZBlc29dKLvvY+6N5RnApMfSJZCtvDBKN7c5rZxbmT7xt0VRPTSUTy3PMsv29zSgmtkJeZw8soT
yY8WMaDpfe/xNzIerjvJUlYA9P0EHfKmub/56EJig1hmMIsiVMy+swvreWhfWau2cVzsVFIHNe1O
ppne+YZ/U5Hoy3XzS2sFtBdyZd5UPf7zFc5KEaKpnQai0dOtzd4HB0MyBd2xxIe4svkZznpbx2t0
lMsrRibiTmV4jNbNTrfRD5RHMVbcp85rj3F1YyCbntRpmLrxnUs6jLOwG1PR0Il+SnttFmEpU4Gk
LJ6V6J0DljO/UGjEidfWOC1FdQcmn7o6+l2FpvMAUPjBZ1uf7Vm0y0A3m6AquEvXWGaXXoPEtTGv
ApwdEt/5HJxmIqoaE4GhS44EjakaQAHb+M0RG1zjkA1HOzpBX/TvvzTQvCDB+QNUmOP8AUeOSz5d
MBjyTu7SWksIZtbqxCSUfhpx7yXRtzZl9UpveilkYGQGzDCYZ0ARf36vUZ1nwqrBOFjSwMaIneci
2QUcyMQUyPUVLiRI4N9BqxUiCgBHz+flI2Vr0yswCNo6PyDEtwd57abGu5DV+ujptQnypa+I9wSA
LjCFiu6fpsXZ0WmyCLJCbJrU1fqlt9HgtyAqaKZb4pf7rnpsmRm2TbSL0Za8vtCFPb2wPAvDRgFl
yW56zFTRI9qUYZ0DxpTFO+qt8rdP9aNZjgBTuLwmJXu46yzHNYYRszAS8aEe6Y2N3ixu/jtuxBuq
9DaVGKpUfFf4z6PLb8fO3VfmWrF0cbGehfCE2iUO7Sxa5KMoLZ5jsaPxFbiyyqgCVT9X6Dpf39SF
SIh5EbQeQPdLp5nRy7ut8dFExplEmkuaG+23W4Tq0C3JDyOvD4bsj1m0pim3AFGbZFdxoaK1hcfT
/M1iK8+DjAFspuLoFAfh3JB4r7MD3p65f+DjRnqfHOMuZzsreYMwa1B3B8d7aP5aFQB5NR4UoK7C
7W17c9hWQ1nPjQG/I0F1Id3b9NVzTr6O0Jq/ZdmaBt3iF/3PmjOHd/RDKdBtx05DB6s2P6HWsOl7
O1BrIW8pIKCYgf1FxW0ii778pFFmDV3TjHj0m3UItAV6L81zTtQtp+lzz/TTdQ9aSllQLaIW5sMw
XIe+y6W9yuxNgbdiERI2ANanoAK3SxuAztQJ9GOg7I/Ec5S/Cx9stuL1uvGFfPbC9nSQz6JR2oKV
SKOHDhxjDAB5ckf4Gph1OgHzWIDXNQONGjwWxCSXJiCrq7gfgTM6M/ytD1CAYw7IAsXx+kqW7meg
vyZsH+ZbJwzLpR2nAYeEXaO3W2lW7EXM7WC0Zfwk/ZhtWqfP9rwpTonnwjhANdVgJwGPBySGsfMG
HZ362BZyWEnm/1xU89UDR/pHSxDDf3P8gByQNCQNPq5GJb/NSNClYFV0fmJY89Y2J4oIBGD7G8O4
tXL03m50COmag5CP2ncPqVMHEVqpiStuI9/dc7AG9mqt4be8dQ71wEKECpU9H2RpqyaJBwYvyFsf
2cVNk35OogDIEogSvCW2OtriM6loYLndqyWzXZLoQJtrIyBLjgL3gOgHniNIbmehFB+EiBRdulBQ
TO8Im/QHIJQBV6/0Sqq+bAnvHv/PDOOfVPPM61G/A7JmesImtnXwCT9UbbZ1M29/3SWXIhYat2jE
O6gEg6Ph0iN7kxoJplchJAloiqoOIv0pMGdsrzGALEaQCVGN5wAY6z6UKfMBs111gonpoowia8sh
K7lzTF0jkTDat9YfvE+kIeQguafuKq8id76rya2dK5CoEhavRbQpFM+dnk3lFwBbMR46L9AWhrKo
MymjVTpoxV1U/GyM31a99ezPjrUv8322es7WTE7f4uyTYnSoaL10Et0JyUZ/wqv5+Tv4cvAACppb
DlK7xxv+y3hsQm8jV2qYS5/5fLWzvGrgSlcsgeJgkn8pzTCzUJMeHjq6hjlYupfO7cwemJGMzKJq
YMewsp1RAgHH+tDoq2NTKIgC8pXQtZTZnJubeW9HuehFhx3N6s+jBt2GeunEs2lsiqgICra7flaI
s5QzIuWHPsnUpCHzrGZMZOLlFPc7yi8Aikrd93ovKwuymFVmsYOurRL00AB47wZZ63dTaQuKQGyg
N7UnW/RJFel3bkqhYdegSBPv7HEYnqyhML2QjpRmj4h85V51ue0dRJT231KCgYfQGWK65WOMEBz7
cXpblQwiahamWEG75LYF3/aOoW8yszC2YjoyNLcikKQ1JvnJarM6WFWXDhtTMkNsWp7kID/tI//e
McoEEEbiq0ca2+ZraZHss2NKEBoaxB/xwqjM2AxtQSLMRhZ1cmxkR5EzDwysnBjrw2/wm/vWi6gT
ZKYRfyNaqA0qrvqFlrRTm6Epu22T1OZXDFMgztimcDGqJGPu7hxeWjdxV/QyqFVXZ6GsOofvKwmM
AgCVE30LyexpUMw8sNICiXSdNdYYMNUDapL0eYmwCDmdmy7lDDy5ceL/LCC2Fg6Nx36nsSJHSZnY
o0IxbFiG6bAbAPzBlleDnjUoC2xyEFfJkGwgit0AcV9D3LsxbfmrVENzckdWVOBNTqIG7PUNeGsg
Quj8liyqvxFRD36YxpX+0VQkfykgkhoFTjmACV1TEC+PKcL3s1d48T0k0swkjIeswKSGPd7ZkFDY
tjqFKhVBzpF3zN+3eWT1mLyvj7Jukpux6/IjqmzW0axRgy971YnAyrksdrqCixkaQM4bxxmoPOVO
4W8toxXxBmzBORhI2+hkWsrQhyEnYPVNLdM4yQbOGwyFVXy29ABATgTsoh3qYSzLTQeJ4eJJ9Qm/
dfVA7bBUY4mBor4sJ0neonK2fcrjXcK76t5wRvJi616MQGS3gI9atLDIo3LaXG2bjjTxyag1ves7
q9pSZODfMYZf7kH5AbSsgmvIlffN4t0yjZ2gyYdwTv88Rs4Cq9Y13Ecq3JVgqYysPS9PVvclFfc0
DfLkQIvfoOsb6J3rr47kL0QEPKlQYMIg6qQWMwusRVuzskqRlmB2+Q6Ta/dO/DOFlJqTqr0Fc0PX
7tCCvy2lCKoMkHy7WIlKCzEQ3H8YLAC6DZoh8yZGbpij5G5TADBCAivcO3dNZ+NYmmCkWJO7Xgjv
eAOgmYq/8A6Yx79MVbYcPCQlRVqBIwL18gh8FymGLZmVoQzsaZreYtQhUSuBfskw5rAwV4mROucD
bQgxMqcitYHCWhO47r2SLpq5hyF6jahY8aal/URJx0TjACphCPOXt7QaOgTsEhDuqLJRxCvt4oaY
fZMFIFUHMRriV7MZY5Lmwdi43RqR1ELahzaqD1AOCkvQgJlZr+lQibGDddtJwspscJNFx0ys6cwv
5ANgWwVvgI33CJAUczOog/qKK+QDpN5q5wDBK1zZr97aO3XpbQGcBpJl7CTKD3PvHNxeURULTCBi
rz6XaBKjEjiMuRPWAMiroHNj/AqepMMYuJ0ducGAW+5r1DZtGWRxnN7lMfFuedWyA49dYNpxHd5a
uqNbYmctKiaVm0abtO7QlM1cCJNYuuVr80JLFTHsFmYOrAmGDCzypVOwVuSO2WgogrkoVfAx4Fm+
zcavnOYB4V8x0WNlG2mTFbdf8oZzs7PPlFa5tHQCs43TbZV8pcOwz9bkr6ffPsuEwfhiuwCBTTie
eSYMLchqaE1k5i2K5DHlD6AXe7yeOa2ZmNzxLECTQuNgxzAhZYovHPEnqxZ//2CaGuToSIGyeip/
X9rQpem1WQWdUN9Uz0CxfYujbAcNo5WHw5RSftitMzOzakQjMu3WPsyoDH8eCoxKcHFKWJCxLW0/
SXd/fesWIh+WhSVhztYFxfvMBWQ5TbQ7FaQRB74pivohGb1t3ds3Vh1tPDms3CaL5kC9MY3bTq29
mblkdEu3IUjgI5R6yZhtndLFWAYY9Cg/qTVRxoVYC9rV/6zN/ALjIL2RDLCmjYexqwLL+lmlp9rZ
cbSH8rVgtPTpMDSCeUacYHBPzTzETsFizLtJPM79ZXtb5u377neWvLIu2pTNz95e6+8vbSboKYCu
YoDhoT526ZI27VG0j9MSUD8MahaRCsbM7oMmTcKBe0PYuM33696yEDBQmkASi3H9KR+afT7J+4IV
E3NEUQCn1rsPcezsLaTHwXU7SytDekhRNAD+5gPpkT8MnsBZA8632rbjLTiaA4zzcI3kkPyTKTTy
EH1BUzHH99IIfAtjBvSWpz8Xpgks3NsAUKGKDsNasXjJQVxMtP2fqTnE1xUp8igCxDxmyix937nl
xhrd0MPpy/xvstrUa4QwS6krPth/JmcuIpoc3Do9THqQTy7VG0PeZvZyaxvpIyCwQTHN+6LV1kNU
y9xnjIVdZP19cWDCbEHEhSHpQD/r0k3RJ211MmKHMzF8FlAsYIY+1YZ59AHfvu43C3nHhakpIJxd
BJnRWtSY2IrKvjz4pbMxkLjWfYoZwpUrZym0YDwAgx/Qe8UXnZ0E2g9M+wOwr0mbbyMwPG8so3gx
+m6beHLrZ8a274uVK2jpmju3OQtnXpy4vE1gM2u6INcU5cmX6/u3dL49sCDYKIIC2jE/DBFAhXY1
ADSpnAjcplmQ9kD7+V+vW1ncu/+szM8BGJ2bduwAih4bhmqF8S5Sdj9hhw0P8oqxvW/jNcnVpaN3
trB5g6GoFXHHFGhvl39ys0c/+m31R1Ftx+yRyxdglK6vcNEPz1ZoXfphUgvLFJM5Hp38HhRq21G/
r+qzLPrDmRV6aUU4aGXSaR+1h7ZJl6Can3K6cnqXQvH5zk0/4uxIFW0/kI7BCMa/A6s/kOantp8c
8cN1tv+waRObHpB6PuL+bDlN0tQeKbBpLToSiVlvqDhAnZFF79ftLLrfmZ3ZipKKNeiEY0V0crcm
/eErM+xIsksz9sWJ7BuVpv8SLc5MzqKFl3dOMo4wKWtURqMN58/VAEZP9C+dH7xd67Avuh/mpjH2
B5QIWmqX32yIKz+zvCk4xUaQtfcKMLhWPDnpWr9i0TmAw5jGC0GnNj9WY9QOlilhqMo+OfJkZDsM
T4c525aoJ/3DVzszNTtSOWpyXk9hajDuTAgiWLLZZtlNjNpImt45a03txbN1Zm7mjFRQbjI9baFZ
7lIe3cZdd7i+oo8yRKC9QMHhf7s3c0QpmBR2M+3e8DV3nwcSFrwP/OGmhkLKuMPoIOgWM3WokwME
aENXvHXs2a0fB5DIVcbryq+ZNnD+8jj/NTMfBVgVOhs2fg00OBt9i1Zi4AGu2kJqXrm3DCmYZWII
+pbn21Vijj/tpg/GPQp1YpBzYJZylqcYLtQX/WoAEYNvfUkhxmCV3b3RIDch6X5gRTDmetPrrxg8
F8jN1rSRl+2jKDNJgQBcNcdgt2jIdsLAmElD3COlLXRSsyBv3ky3DWxJwYCJEWQZfbNd/dk2V6LD
UvMRAF3wDQBEMNHozVZf0KYFhBWrb7tPXe5uIktvBh+Nb5TPgwoNFdR5t6pP4Rv9NnYgotsh6XDr
Oy1X5aiWYsf5b5mdM8B5ISxWYydyFqiYb032C08zs4zXvH9a1PyTnxuanbAa0/TTbBhyNQ/5b/pO
fQiwqKAqXt22gWT0vkT5JUHjgK91kZbKLZPA1TQti9kQkGdexkeAGtK2ZNjvmBYBVQCs/KTmkyTb
BGI6afLAh3u5hgBdCpXnNqdb6eweHW0craaETdtwMASGpzjIAwAVTTduIjtgV0T/BVMd3fP1Y710
2Z2bnRKjM7N8FEq2BGZBqJkYt6kCR0QR8D6k5inJ1urVU4z4+E3//8ZiXuPSWkTKIbEUvqmXQ/qu
qA4KqHqP/bq+putb+RFOMWrgp6c1DT0kgaMSOQkkb8WLZFjmuNZXXXxDQfkTs3QoY/mQl7hcVGYR
t2iggxc6HMprY2iaT46dBcp79d3vgA1nxRAI+3MRPTT5yiFZPoz/Mz0H/FS94aT+ANN12e86ayeb
ZiOhSSn+geRhUhP8A6dCDPrQ4/B0j5ktC5Zk8c6jnR5CKz5ZJqTR6E2WbLwxHNuVxS0G3XObsyPh
jWOWkwI2XRQQUm+XmagSo+Kf7Azn1gVtarR1jY0g3667z9JcxsVaZx9UtL7RZAR2c9mGmh11fe+4
CPFh3d0BVGoa9Qa1PV7sGiuI3LUzsvhNgWkHrGpS+/sjOn12IgkaggA/AqKfFfqt6ZIn0XVhx98z
Y43uavE0nlmafsmZpbpvM7Buw1IRZRvF+YZicFkZ+fb6fi4tCFVkfEkKBCzYdS/NFKTtgR3CuGRm
YALDSxLMFsYIprltf01Js/IIXrQG8Ci0V/CfPW/G+aWWxDAxrWRYoB6IKECqPJRG+QTeyvD6wpb2
D+OL/zM180+qrAzcQzDFDQxJp7RGDxoD6BvlOvvrlv6UWeeB89zUbA89J+dtK2GqyG8r66vFHl11
35R3XP1Iod0+fjXJO4kOVvupSJ/BjMXWxOOXYurZD/gjGXHmK2jFulUNRCV0AH5KeWP6d5OqsW89
SrHWg5q27cpa58DmtozsigGkH1aj9zvl72kOZW+33SgDjgNQbGtnK9u7+CFRrgRCE/CzD6zwRuIa
adVG+JC5cwTA+a1RHDPo/zBMArDvf2ZmqRP1OTppNswgl7ytC3s3woTonQPghSvKigt7iNFu0DO6
wGJjNHOWMUJ0/f8+F7IJ5GhDWWw7U0J5JvYeE9TWIDHWY5qurfRKPrHwLgK/HCYVffRpUVqctvrc
T8Ddz6XkRegUwnimjfRCCTKqlQ82ufvMRdA6RD92EkQFz9XsOIwljQpJ8TwGoYnbbEwB/hJwHH31
UefIIDdG9MrIt7W0LigGoH4PpWQobc/WVf4/0q6jt3Gk2/4iAsxhyyBKsmRJzu4N4dTMOfPXv1N+
+KalckGF6VnMbBrwVRVvpXtPKAfUDWuCvAOxQQELO+sHiPjClLTXoJOgreFX4cWyaqeasFF6CazI
0NO62O+WxG7CEfWr0Q300Vt040EsJds0M9RTU6hCpW5VWE4q82xcGDuhBudJbIJE4gZ1k8tPMU+w
05sq4CqLtoWFNG4j0OhKPvPudH1zYuWaBvYt/gPd5oc/rTEUAmpZ6MpPna/BbjiINiFAkJDyUWGL
g3X838JRu24pNYtoLCRc+FhakS1Zt8lwiILHYhxsru0A6y0AyW0gE2FpDvg6zfHNqzqeWlEHk3p0
Mxh2Wp2dpJLbykAb2622Wcp9yWOGsr4ckRUHtANb0o9eYij32hRlI/gWjdspmVNkX8X8MIo8qh5j
U/+WL/9fHGpDghAxegwSlpFmrgdIEum2Jqi2tDhZxQVgkucavWSxsxJzD0XGC4DOxnBqGjVGLEM6
TupRmCAJN9jQ7Ou7AZL3K3D+y2oFISgo7fomr+DK/IwGwGuEa0uamWQqzvalXDcSPZ+n7yTtxI+0
/mVoK3mA4ias2iCt0PvZxFkXrC3jPCSVqFEXTEWr4yvqbeMsi3WfKwJnt2V+wLNRUftgpCvzqA0I
IdTRria2kRBIHZp4r6XZ88CVw2TdyLHE/5nFb93Cs1mU9aytzA6zaNTjZxMdDLioZFF4QCVsWyn9
vRCaKwvlyk59af8K7HQRnTrUrNLq5srCaKN2k9ZenUwANN4J/WcQPpnRrqzuJdNrlIdK5dwpWS+C
i8jUQokFWS5mE5HhoeEKDVSFOtit6smh0cvHtspW83gH7p0vhIObJvez8iQNPD0/7uRTBZFU0edy
rDD5af2ZBScAG93OcvLkMHxbRRQL3mLPLc/knbkXQVYZ1ivA5kv0UTvPoTgVKqJGklt090Z7DMZV
UnASmXWGQHP3f1FoYVKCcSwFDVE0FWd6j9N1tUhrWfslw+t25JQyGbcHFAVEMJTBCoUxD7VqYmMu
oDuArcgywf1Jfb16mi3hvhELGwwweIvIdqZFnD4JJyj9VFdBevp/sv1QuuXwqAU3CR6UkYaq6c4I
Y1sv3OvnJNlQqQ2XgPLArIDqCG6C1GqB5p0VAoaHO5J0qiB7JTebeeA14hnZcRGEWhharudBpyDI
Mh07vNIzCyoRuINpnEOfNxgq92PBlIArIHHM96gZUREPbPPfm0MBxgiYH3mjfhM6L8+IooYbMFw2
kISZo2ZP6MqZi0eUTZOK93GY8wbuFI53FFN+aGpYMsDVpYhQVXBYhq96vDfCe637968ADOhPFHJC
nW3XS4q+UiYgimCgWgo3RtPTA6/uX0OlRiOfk3CsMxb60hKUBXScESK9rtDvDluZhDPyQxO+jwo8
IeUnXTsZy1oavbGHEgInLxgHIKq0hgF+PlA1qJhcjhDQY1PNyGUw0zpYUkNQx/BKQJ7NXa3GnPGx
VrCBXRAwW1zJACi8jAUv6lIOTII+hZN7mW4s6TEqX8xpsrXuY1G8Bjvw9SXMyhKkB5SzcGECiIfa
qOZaz8JkREQNsEWhCxxBhUzEErgyWFL/KRT9vkfnIdXqlIQSRied0rUgPytQBlhKk9fNYI8KTyhL
BaQWmNrLeWxDOaimUCuduWuyzwKE9XezkoQX4LWr+9aQAxjWl1l4Ayx+tsuWxdjpswwDCUmyok3a
G2Vpm1OsEq3hXOq9eInqwRWVfODc3xhnEkAOsmQRwC+aTtTsV9o0tWBJANmMpiyKq3p71MrBhv2p
rZQRNOder38CVi4TTzCQcXHnVy1qLw31vhqqFvGiDqycEsIzrxOu47p4NOO/YK4ANwUaCbx3oINK
dzgEtSl7hYxtqRvpeZKj2ZONat9AQtcFRO02HtrBBzj29/Uhsp7RBqQ7iDgInoo/1muUKWCoJsAX
a40ePJmFON8B0CHdL/EkS44yZN3rqCvpWlZz7Xet9dYbCLRgtwy9ktgTGj8btWi1F6z4cLb1Ljfv
zCTVUl8o1XF09XqIIq8Z9PRZiwQo6utK60LKR/odLgrqHZIUSryHDeNkgi8N6sXoSqImQfusDWEU
mMWcAERcF7dlWO6yQgEkxvj3Gx0ETwDBRPcPMkU09B28SRPK12mFWridgeohyveofVvpuzJy0p6x
zWE3xf5tEM0M+QfTsSiiUo0JJa+2wamtZrjGtdtmQhF18vMy2uB7XM8K1s0WIcHKA+MfVHoaVmQK
TVPV8JgE7/W3mPrYaW0Jst4ZjOqndJVar2X5FCpPScHRNWDRxM8D00ijqepTsVMQWIXaZQ1gfSu4
iXXUgjc5G+x6BO9ma9U+BGxjCwblx8Z4icPXpbxteQwDVo/34qdQp8vUwbCn1/FTBKFxNCh9jRK6
3LmriW+J0TpKs5bzXbi44KqH0EwBQrb4C8lLCHjD5BPAf2C7aFa3oQQgYSmASQfQ6ki0QxTptlhy
djnWLQGnKJYMmLRE/JPaVmWjk/NAJ3hvFMnGVSa/BblvkkRuVsm8beCLpBtcoWvSWaRuw0SFEh6Z
aJoCnUqW8dlVKKjwU8aU4KbLV1ndy1bmavqpkk+yPLnRtG1VD/CB63nNOEAuYpKD8CymakCAXTWB
3hTAvFkyiA7Mb6RToGUZmGQA8gN6cz0iM4vOh0mdrdM8hpOhkpCNJ5arUvXzxSd4CclYV1Jnx9XG
Cveq5XY1rE1OlfV0/Qewh0x0HpBBeDJTHxcPjCobMjAiRXFflW7b3ZkdWuiLB9xIgS37ejTWuxwz
/E84+lGVxnVaBRK+aiJGjiKvS+t2HjZ97Qg5HIvB6wv0p0pco+Gc659To/Lis7PqT3xq0ZaQfgB3
HsMNlw2cjtT4uQLTTnTm+DFS1hPcosOEE5N13pwPmboljDHOBpnMsCyfouFLXG7VnnNKs06A8xDU
pboahmyZRMxqBIGAElgqUVppQEJY+Rr+Xg35spwTgHH1gVUy+NmgAkFMksaJCaNkjYsCaPxibUFh
FAfTtpr3OPAN7jdjhUJtFSJJgBorP5zRrCZXgzkcK2cSfpWFqy1AVKWeAs7ctPDgb2SBU5sOGPRE
XxvsHYiAUOmhdpoJ9esJ5Ikcfflih/e4lyQfQ73mrANGHkL7HPUT7G14nNCXEGkQ9QDKCTjHeg3G
zIWhgjCmZir089sO1mxzK+JEmSyx2OmCCepunvRj5tbhlHMaJczpPfslZIM42/Mg+auKgyLCQD2a
Tu3yUcYvHZABc4re6MI7NJnza0HEDFJwKmT2qfk1NSVsoBwBeNAC15fAEFQXytgvpWW8CBlQQ9dn
mREN1yKIj4CYB2UiWl1LjKGlY5ZJDVXK/NmsumEtx2bjGSNeuE0UiP71cIyFDjy8ASIgNlPthxlV
FA6xWVtgb4jJYsIVIRCA+SrhhtKpPAFM1sjQrNOJpxIuYfSLLIYrrAWvo9qRlMqPmsIrhmEzxca6
61vOlYuUHKglAUgDKAd4tcO/j26n9OOIpmOLUGbSrXNj8iODpw7ImjgQQ9D4xMKTfojFBJEg1roC
/9ykwzMZViufsNuCuctifF3/QqyrDEQr4MeKDQUEBvoqU6PoVlXNWAP7AtyW2N8AUOFZQ7CpRMMX
u+Y2lWv4flYrKTA/ObFJbtMTaUDtFhd/mC+j7nK50NC16ZPIWGpHDmavCxav7DJong0rvW72ox7h
nG/tXIDWWq75xRwlnGoIY6GTj4jiFUChEBKkTvqmLzow7MXaqUYd7JBphoLAONyizRN5aiLktmj0
knd90KwvexaTPu6h1IGkHKQaBxMcn4xfIh5DRQat6uthWMuBCO3KRDAEHCNqD8tB5BOMQCa8KcsX
x+mjlrS1tjRrXZFW10Oxnj7wzsFhZGL/wk2GTPPZfhk3VqYuGspx5Sg7BTCV6qC6ITCeYPi7qQiA
a1+7+fCU4lYxDCFnj+GGp4ZqTkCLhTXCt/1keBDFBq0jHldjpQJbEguzg838MIXCbNdJ+G5oyS4w
m3fOHDBOL7ALFdhdAh2Byjy1jYPSuBhoodcOmB9HHc7YYPv1m9ooH6RZ3iaB4veAcPeRFdrYPjiX
dNbHBp2AaLAAwweO7eUHKMxmNhvLqB28i/ZjO91BsvVOCMWXerFerw+Ulb5nob63k7NvPc+VCSyL
iVBdBWb1XOSHZNAjR29UXi2Wtc2aaHMCAIB5hfza5ajkuTMVoPxxeKAgiifd66hqH9dH810IoHcg
C3gIA1hZYjdMfbYc4orLnMoVsXmrVVesb5b5s0/XWabAxuEl6vQbPXycq00w3dfSZ2JVTp3thWqV
L2uj8NUZYEyvCn04fo3K5vqP+/lVYTiOJx1KJiYE0GklynbSQrUcwPuWwKGDY1ifh84sfyTW3V/E
gU0m3OmJ7iVtBDNZgzKgJwhZIXjFa2hKJCOaVxD04zodMEeEIYFR9u1MTO33kVA1wRjDfBDsdTgr
3kEoaA4OU/52fUA/EweEoe8KNwEeQIPoMnGsCcaeZoA6UzdmOsyqOyhaBAGP0M4aDFYCiunfurr0
fbXtBa1tIrwwhmrKbnAtFfZlI4PpC5xjOI8tpw/yc+GRKi5abKCKkuoqlalSABWTJUDJoTEC3J96
X+sNRy95YlasuYOQN5EeVcBOpcnLUE9R0qzA43sy1nnwKWcv178N2YwvFxyGAXo5xgLODm63l98G
bqzDrOegK+caVCLtIIccRHQDZTU7UTdq/3U9Gns0f6KRfz/brSQpiJUsRbR41LxFhH5sZrjXQ5C9
9ceAIHJhSaqGvgq9SmtLmcOlxPtI7JVbITM9qXy1pjtDfpKXHiImPZ6ANU/K7XrQHxh0JTNrXevw
AByFdduvIs2foTY05X6sA4yCsmPF4wox0o+49uJsg2g16u3kF53NpDlFiTVMCmpPbQ3Hh5WwiG7K
9cFiRAHYCyQRXSXUBYtK8mAayznsce3NtNzVywmUXgF1icSR5+R5TvSHoXzShMxNgxN4Lh+zWN2A
MdJYiltDjuv6h5Xkn1/24seQfz8bcjuiKh6QO7hlnQS411UdZJdjN8URaHfmc9GXNwMgHNYieNm4
n6aZs40xJgMPQtSTcfiBL0jzdeQJ6s9JOdVQLjQf8G4Loe0/tE7aZrwb3M97sKyi14k2LrS7oRBO
TXtZSXGMtlzjlDPs+gYYudrVIh5rI/zQ9P6Q1qnBQRLIjMnFbUXVgHyEmh3UWi4nV7KawhyNDqbn
O/kXXILc2Pt4TVxU97zUiVaNJ9vgYK0fR1uzT7yOP4OVBtMWiKmokLjHnYm+saqmALfKESKM7QwP
YTu8LY4LwrqaF+4h/PWk4InqR7f5wzq1hdW/zysIWIL8STotJu7bl0OH2cYkKCXwVPK+2im2uTU3
qfNcvpSbdMWD67KSGCBaqDphPeCJR3dCJiXo1bjDPAv3rbOsgbXx0QXZLB5g2OuEc0Zxo1H7bZQZ
8AqwMLTa07fhVrCjQ+bGAIYcXtWbgvd8Y7xdsTDOBkclkQHzWkkaMLj5BIMvNDvsyTYy1/ATmwch
YpRpL2OR68DZbqBLCZZqj1jjtvfep5vU71/qFzQXkCDTgXf3Y4DlL8NRl19J7VGaJkPrXnpvfjNu
BnvYwoMRQrh2eN/5zeOJJ3D43R+njrKL6aQeUgVAGKNUIqZ5yteRC9SSOzvRzrJXSm7Xbuepq8l/
BRR7VfhPnEVBzv0fsQHOQgEMDyhIlF5O75hZQjs3iC19WJ/p2yrYyw7sZ1c4WJdtueF+TsaWpxGh
1v/FozJVi3sxrcjnVPd45x/AcHIglf1SO6G/hLZ8AC7NyfamU/jXB8o4uS/iUinbjbMFIgfi9k61
MhP7/U7zocjxl+NDyx8a9iBl0ztcJslVBD9l7HBb2e+/8r3iRq5g547lNN7wFm/eom1/M/M6yYzm
DfIWoib/i0vlkFUoCjj6I1D6L+kbShvwoN81740nOZMHrYXHE4/AQj7Uj8QBugGwJ6ii/kAhaR0c
o2WSOKOw7ICBvumK2rv+zRTGYQVCwJ8YVLIMC4yNihjHxeyojrVrvYO0mZ3D3UvgBiu4+djGrbzZ
x49fEGZ6HV1IQK386CZ21Vvr4dF0rv8akiE/BmyBhAQWMe6bdMFujLXYTGQZK6V8qOa7rPBnXvYw
njYo++G2B0E+iJ7Td9pFM9M6SLXGgdSOO0GeC9r1cB0IeVbuDOtenEpoaKJmi5qYRldShTKRyrRQ
GyePnHkbrxdbflVt7QRxmnK0W7feibbhLsde5Ewi8+jAFRPPa8WEXQmt2BWpdV+3M9Do02ow19Ux
xLXD0w+CH4uc8545mWeRyL+fHRwQ6Y2lfEIkCFaqDgwBbDAlrqcEMwRQcgQDD1lsGlgR99kQjhm+
Vw3DExiuBMq6jjcm7+bCDAMtJjw/idoxfZdoChSsIYbQOKGw04s7uV4vMHfm8UGZxxDKWFjNkgyN
b5masNTM1TYwdBx9H5M7Ooad+oYX2vrG3EWZvXjdNrJvR7tcB3tjwyMdsVYX3h3wkRZREoKlwOXX
siDzO9UGMtIwe4gQmOu+s1bxqHK+GHuQf+IopJ54lhX5IgEiPCHOvAVAYlCcCug4R/KxR96NvuUt
mh0JHkbpRbKdOBawTe7A68N+N5fovUSyvpW4ZZmoXV3+ir6IIyktkTj6vn0z70I8unaxZ7rzh7Fq
1tGbstjKr8YLH8Q1pNo+YgDjORPBzCm8OAinAVoeBvUL0lDNAdzCL8gXGLGdjKC2IboCswz7L5bI
WRxqC59zOLiUEeIEubKKiF+VoT9Cz7Wwy5nTHmId8eiU/jMk6oiPU01JzB6hZmhA6VKwGjXLLWt4
q0jDU6N/ZE21qnhqlMz76XlUatUIXaEsQ4OoC8DZ0Ea25K9Zgros3oulbagb6Bujl9F1MgiPG6jK
Xp9exikMfCfcg8HFISgo6k3T4M5fJEWARII2CuDUILL9+w8I1QwDsDGUBiSLVs7J0X7Cuwm4ogIW
ejPYC8Zrkt3Hi3t9IKx5RPkLpz05GAj98HJJVHIIYEgft06e2dKqOqibYKXtxc/OGzygCYC64UX8
2TpA++ksIvXlDHnuLRiJtk7rZS6y5DgerdbuMYfrRuHMIus7nceinhWDDO30ksSK6w50dGdEMfH6
BDI20IvRUBdAeWgXKFMjQmVttDazhRaUC96UkXSi9q2LINQunVeT3jdW1Dqir58it/fAaMm80b2f
fePz+nhYNwUDLDbY10K0HHlB7VBL3mZiUyZQsf7AVxFsqDXjIJrsxtf3yysnmMwaGK52OMrxYv+h
XTvFAJWFGpxOZd86iN5yE6wsp2rs5A0Ifp9LnmOmw1k4KvVqpVJGeC+0TjYobgvUmmTyPhWj4It7
6p8RURmXBmqxAJnSgm7ljifVj2BzAQUlW/JNt7fszlNO5ElS2eUu/q09cOaTN0AqG6dwrPWlQHSI
aJDS0u37sBKd4Ah8zn352TjR1/WAjGflxWipxBSmXpzqChM6Wsc484QCyt7gWgZ2oXBgcqxI4O0D
XgH/LPB/yMjPLhDKNGG3h1OAM+c3TYfuOUqgn2XsdsH6+pC+MeL0YjuPRO2IsiDXiyAjkr5PBHvc
6r7mHY4HEQ4268kO/czeAl7V23Dm5XWxGb1dSEedjZJK0KVpDLkjEvLlabChk+YEh9QfvN+9YfMA
SKxEPQ9FJSrEmeRsjKrWUX8Vu+gAW6e9cGo5k8n7alQ+dn0exU2J8Vg4xUbJznN0NgExBGCdh4Rl
Xe4wdwa60Sp5LtKImA4g1VhKazKgZdU6XYhaFbjd3rRp1q/w5Xqx9vJDdDffQCV7m76nPHdqVg3r
4gdQgwWYHB49I36AGYzwNX+py1tdgH7+hza7sDzqxg9V/VjaW3SOFa2xQUfuTc5pJLO/6p9JoBZk
ky89IGNkEvbJZj7pvnRj+tONvhE/8w0ksDxoMdiTF6ykbWPHK8OHgII/HSz7ydjwvAVZm9HZB9Gp
O3+dN704z/gtCwjYg35SSw5w7buq82OpEtS7jlIIeMJUDqdNXC+x2LTOgLIErjB+bve3Ee4wYYSq
qLqO3X69HEWft3ZYhV+IGf4JTH3qQoDRTzsh8JI5y0bEW1d0YDLh1GSPjys78q9vSmTdXxso9VkF
sSzSJke8TpLtEZ2LJrBlqcHT2rseiPyhK4FodL0pzG2fmvhm4gzWNzz1btR4SxrkaI5r6kqJPq7H
YxXQzmeS7vMC6pUkQ4mR/Qq3bW1/4QTBql0cXHpd0e5BG+IsEd4IyZXk7CApS0EaQh0j7JN1UbmN
ir7PKtccSbCr/LfBC8e6H55lCv3gMzWQtLSOZAqsLUXo3b2H3ZEzh6wb9XkM6mzUpjrvNQkxkp3o
9F/BQ3Yj/Eps/Vb5i7boxdeizsa2U1q1kzB5HQzPpqdcus24zBJOrhvUGZjpahf+/4ytQFxx5G3h
5j5wRB0yIt20q8Ye1/Kzend9Er+rOT8znxDlgRqSYPJ4mRdancHLxcDQrHt9a9wozxaqx619HFCL
UW1xVTnP2DmdDKVdcS260utflJswt39+APUVxzpJ4yLGV5SIVOKuD71I8See0TVzU0YLEEVrwC0h
jnE5TECLDWFBLdCZEhGU+Ny2uAh7MlM/ZpKIimA0UH6lMQ+RNWVib2Iguo++mJN8RuAG3cZHwc28
zB83oXv907FvTWcBqZnrEzMJIgsBNVww4J9iP7/Kdns/r8s1T+iInSZnsegVUKOU1wSIVXoitMy8
3oPvuzPZ6qZDx97WbRBNj8Hxo7oLvQ7Nq3SnOCLvnsj4iFDbhwosavRgfX1X2872sDRtgqyW59rR
0by20XZ14QTYOtenlXGVACwdQnVQxEYlgi6WqUa6dImlokVUN66g+036AkjuMuR21R8iHruaNSQg
stCQN4HM/cHJqzNVX5oI6Dc9E5d7vasfZ3xSTsOWsRkDwvQnCHVsQ7akgKM8gINj3NgwP912uorn
ir7+1zNH6EoSQTMTmDF1WtdJICXFEOGURrFvVQ8GiGqpVdlFUR7qxjLvArWuH+Ks1jiBGWcbAG24
BwHYAHSDRiVnN0RBb4Ku5MTiJjS93jo2uAEm+zr91XbQ1D1dHyfjdn8RjtpL1BDDN1QiUTVjIYhe
KlReUjcowbmw/eWkIyNBYLoLIScd1HGAcqixhapV9Tnp8C31ZshTJwMj6/pwGAfPRQRqOEaWaVXU
TRhOBfJVkTptcqfm+7Kd3OuBWPN2PhTq2hqN2DbTBIF08dSOpV2ElbfUN1IJUzMoYV0PxhsVlfOV
3kBCR0SHsl+E+pBH6eT1Qh2eqsU6iUUnc8bGWGJYYASBbXx3Rqncn/NerWYN4QbrVOSbJv7k1tBZ
04fiK3YJSC0DmkVN31CnUz7LC3q95THW7LFfjyl4evcDT+GE1a8j3YJ/IlFzN8EcHQwYRJr9wM9/
L6vu5n1B38LwtDv1PjxWvhqiMHb9g5E/Sh2fF0GpGQzkADTsFEHNZA1P6UQ8GoOr9u4c3UUD5wXF
WlR/Boga3OVtwOyHBNRhxOqm+3jcmrxWMutNDIw4uQUQoT4woS8DhIWxBFKqYNUeStMRvXw/+hPu
choeFDgbR9zxLRd3/JoDuGKl4Xlc6pY/h9GEminixmEDWsNzArlMUeAEYV08MDp0poGFUcHNpz7V
2EX1gvoYdozQDSY3a3M31O1WfJK7ly7zzGkHwuZi/b6eIOyx/ROVfqPlMD2QWzI2s/ysMu1ZbmTP
bIuX/xaF+nJjmVlVPmJseG76KdRU8qzcKibPQIWV7VAeJJh0INJBzLlMkMAqoEauYjCG+LvM1mN+
t5SpPTT2goa4+H59TMwFfR6N2uLlSJW6NEY0MEn0X2YypRvdWlQJ8NxggWSHosC1cGmOnRRqjla0
5c4Ay3sDrlDriUIWOxMMxDZRkuvu2HSm16XV5/WfyPy4YFh/I0+Jb/blfChxpnajhW6wmh/H9DaD
8qB4dz0Eq2wCwtifGNS2pmADbYcCMQzZmW5Ad7oTnNjTN7AUWE79Ztjmq8yfXqXPgFPEZQ4OSuzw
QdbQa6YHN5hZaKY5pl9b2lUwpBAJbSs7DwLOPY/VbgbNAcRK4lAG9UcqeeNSKeZcn7HtpLI3dM89
Khh9JLtJYq3G+kM2LLseemeqwJ8Th32nzKo91igb9q+LecyiZiNI6hatt4MmBm5lNZxDmZmI5z+Q
2p+mpiTKAviB+n5aJcfRD9dwg/PVzgnW6n2+Kbbg8SY+ENXXvz1rwz+PS71yx8iQ6yBBY6VMnzt1
n/MqY6zlfP73Sfyzl0mpJmqqqjhQZOy7CoCX3eAa0TZJjsEAMjKn9czKp/No1OYB11ohkcHygoDV
r7khzYcnjUePZ92fzmNQW4bem8tYV5gxOGEk6YOCIljqyjNvTTJqOKCJQLyDWPSAnkN9mBBupFOe
YSiL/DSGBlTrNg3I/yXKspqvt1sVmIyaVzlije08KPW1WkupzUBDFo7DY5Y+aBlKDnuuqhnzEoDD
X4MVF6ByYA1cJgWsgPN4XiQcky4W3uIeWj82PHwtr9oHEOyyrdFW73i9X1ZyQBvDIBZ/eE/SV4/Y
6IccfqoYXJV6cY02Zjs8LYXO2dNYGX8ehlrJZm4GYlojP6LOX0oXa9oelgUOCLMtiqmtKpwrG6tB
C+faP+OiMgVShu0ofifk3DlTCvohKH54bu5yJXFHYgudwZGxhH6FVfNEfHlzSiWMHEFuRBExp4F4
ivvXtPebaXt9h2Ld7s+HRyWLIBvlIqZIlnjK7gZTtmez8FujeWggYgM4FufzsQrQF9NJrW+gLDoz
yBBPuXfVLdyDXhTLDe7b1eLMGzRpV+3sXh8hmST6gg8JDML6gNDzDz41uota3AaIqGfC15yM7wUc
q6+HYB7x5zGoUZWLJKaWgKwU/fbOdEZvuJHQBSpsdR3sYAbjiq54AzgZZxtj5oeCmgcEnqE+SWP9
xzAYYPaNS2Ncm88xPF2kUt+bkcYbHsnxn1P4Jw616CSIyNVNhjhRHj+29WPcWxt9ziDxOzvK/Dwt
gi8P/X0bj144wvG1ix1zzh6vTzKr2oJKxD+DpRaiauRSPIrkNjMrhz6IHBiteUmm7gQ93AL95Wlw
VS4R/npY3hyT9Do7YodU1ia1Rti0UWxU5O1KAg1Y31yPwhsctQyVuOygMIAoTeaYGMb0qMQrRQGB
8S1LbwLQkK7HYx5FZ5NJJaxY6mkdGSSe6kWBC4ptYT1DauwvokDyC6lJpM5pcEuRRWI+kxJPoezE
yddCd+z3ivRyPQr7wDsLQ32ieQHLNSdh1P3yAmEk5R3FduE23nbP+qY7VXc6rDa/eE8p5nMUsoqg
FwGtipYo9XaIQwNSfGQO4/KpUWU73ja/Dd015AP0fUEUmYa3uVxfHytzuz6LSY7Hs2wMu1Yx5gox
pWmVJr8nrbfH+dlKbjuuxw/rpAVOFuIakNoDBZEaHnwtDbRAseg1c98U+z7aN+qhq56U5QQC/vVh
sdLxPBY1rF4WlrkvEUvNIjvSvSpw1RJGOyNnmfHGRJbh2fTBWyAu9YhsZH3mlZNp1+VnrMtQ6+0g
L6s4uH56/2lktCADnML7ugnJLFaHMvwyhscYcveWyJlAVl4QkgLoz/CU/dGab4pMHAUD+EzNgMdV
dquP2wX2Y0F3I1f+9RGxNsTzUNS3mtRsKkEfwoaYbILyTTQ2Wvj130JQn6koIa6AShDukhJE0NHK
qj5qlLGuB2Hm3J8po+s6VqumeSCRnIt71UtE2KNJLcxxY0BBD5IV8EgBzNwDfh5Fb2hYogx4mXt6
V5kgcJNSwyQ/LZB4dBZ9cptxvhGzAvpDyjOkDZ2/GCMRXsHl57v/eBnTUiMpbEYAZ/MS9ivkIOlg
bOxm6v3fxIFqjQKME+FYXcYJYTmgQheocaxi3GTwnpwhHS2ETjVzko/8Ifomgt0cbwzoUxFS9GUg
QOWTtl0wifXw1lbgxStQGvWn1IMPgFJ40sSJx1xXZ/GoczKvinCUJ8STlzU4I4rsht2rIe2LiiOy
wcLBgW2DPgUK+YA603iqRo5H7OyYwnFv3UILTnpO19U63jfb7BHIEMEON+Ex8IIvq1+n77xuOPMw
Ow9PrWqljVrRIuGHVXkLaSzY5hXvADb4sduuo/Jf5yXaqBJUnaG8DaIR7RUi54KUdTFQr6WEx4Y3
dvtgcWd582+zElEgDizj3o82lkmVpXI11eR5Ady1TqA0t4PURjO5Aq9iwehRg92MDj+KiDAR+alB
PErLlA8KsJKgpMaejP+3AIIpt/LWWgEXV/qtAkRDUtvR1tiAt9U6YG/xSvA/MxW/Ai1QS8RDBFRc
amWAkZxA6xd/O2vcaHEFoP8qOHAdK55m48/9/zIQtSRGM4zAb8FwJ+UjBOcPFaf2/fqH+/6xl8v8
MgYZ7Nk5rQ/QchVSDEY8dTs0qTfmSvEHTGvsdOt+FfqRU3mpX6DjDzlST9uIvulBs5Jzf2XcLME5
kOEzAgEpTCx9B1LnJRjFyWyd8Kn50D2pt5eD7oe28GV4xTp51vbSlkfwYHAELoNSSzHWrCmWSdDu
Y3Yq17CXdbOLAXloV8Kv5nZeX59s1vc8HyO1d0smNJSEAeGSeddKv/Xho+QaM3Bi0LegvpLlul0Q
46namHvDzk+CLYGXunu2tvF9t5f2p/80KI1a+pPVp51MAsrzJtE2iugLvJvdz6Po4jNp8mWOznlp
BEGGEMa98ozro1vZ8UPhG5yiK6O4fhmHevdOInAh/Uy+z6YpbWk3pI60ylbqA9aCV27mFXQMTK/4
hkoH8YpHCGVgXC/jU6+rUA/hNkbScfQC8LXV226VvOYeXlc3092wJqgbA2tR3MSb29/TUT7ILnye
3gMkKo+Ny50LapOD02GiBB1+S/jUe+Ac75IVrM+KleWlu+S9fameBD+5vY/2o5P4vLcXo8pzORPU
zmdps6al5EvMW90LfDOzrZvZk9aS/bWTbfMjfRVO5prH4CHzS++FUDQipwu8ODT6mVkJ9Sx2kon2
USz6WQc8flhyGjis5XkegtpxQiURpwUiX2A5w+8n0HAjDSD2XPzrWiNOJkUU0SaCZj8oL5crxlCy
ris73EbLUXtLoxz1FOgb7kGcu4sU0fSgUlVxLvmsRQq6P4SaAOBScTpfhlRnuCHDLQ8PPiDis/B2
sXR/GLxo2USRYneNnfNQOj+fFRjkn4g09TKoYYTcD+R5BEXusvamOv41FMFu0QeeKCX5LD8yA85l
sAhAd/HH6ST3ZhoH5EUBw4mbNOzu9Bw9PqHWH6YxuOvFwS31+fH6xspcBGiy/xOUypVWrOEfKeKi
CDGO41BBUj43P8xkcSzj12wYThrGq7nB2ihn4aSX7a1hib5oPCKlXEsdtoVmrKo05JzUzAw++1XU
d65BOguCHL9K6pZV0De3E+SLyqjmjJ4547hjoYOu4ElFX9JVM+57c8JCyadfeqfaKizoxQTAouMy
rVtD4GQv606HChPp00OV+4dNbyfCyC0xMaosf+2UYvV/pH3Zkp2wsuUXESFmeAX2vGse7RfC5YFB
IAQIMXx9L9z3Hu+S6U0cdz34pRyVpJRSpnJYy9Prh3L6xaR5Alr3Sky+qNuFMMWf1b6TuGieQ7Gh
LTceo3vaHogfOumpFQfdS1cyFos7diFOuQyapMnspsFSTnEc9LIHnDoaO7O1ppE1rRTv1WkO0WSM
MzIIP9DMb2kWaeSbnr9J7+RqP64fjsWzf6HTrPNF2CoHv/EzFE+AdWcECOKiWvxIBnYoUA77/5Ok
uKJWY01G5neww35VFC1mRkDbZ7bavr+8S/OsPAYUfV8FTgGgq+XmgFMKa9MCcwy5FUMRpC3dX1dn
0cfhAvtfMcouAYwWj0QOz8AFJVFcZfoeOO3m5rqUZVv4I0XZHpZZpPU6KOO0Z4CNbk33XfYHLnaO
Ftbel+vClm0BxOGYOXCQ/1YiUHtgkx9rsG8BkDGtwyvJaQOzdoOUraEKLOoFvh2AXXkAlVf7PGpn
0M3YweoZGZg0nUezfnMHjJJWj5Tpob7mU5duJSRrAW4DnEDMf6nLaE5oL0rxeGeNHdDmtumAp8Ef
RvneWCvlwqVFBE6CCdhRQCGiqP35QDELgW/O8IKvEgDMyiZBdGnk2Y5x+x7EP+L5+p4tmeHcGeXa
PrjKgU3yWdzcrmyVIpm5JPJNaSS3YzJsr4tYWDz0kUMZQJN41l+J2spOGm/KMcDsaw+ZvMlN8A7w
yEHq2ctWzH0hp/N7pJigOAFGGVdNljUVPFnFsVFpDs7I6bvPtUiXGKzMxm2GFLRrgmWV9CMKGNMj
s9dmH5BqwXopAQrgYgEpCaQ5sJ+qPQF55ZWjTSlG9JDdOtp5nn5xk5FudNGTKSgMSp9ZrPUbYibV
QcvM8ruoPCeU4K59ArkQec54Od0mI9rBKNMEEI0yG5kcTzv3ZiNvO6H3gI+xK1gEN2n9HbDj7Tst
BjO0W52/A2fES8NB5xr4Oqrhg2ia/djWnnvbFH4MFr0y3WM6afiZdU5pghEaQAbeFEsNQOzE+YVS
ddVGZpEaBz4NgMtIpuIwkdQtwSpIQU9n0TQ/2xwFhQDdJDYJbCmMMRqH0XHR/mixPqBO5WPYGjRD
QKOcSivd5Do3GXrt3BbviD7tNwVx5AZPSflLYpiwDVI3T7PQzzvfDON+YodRN4dTrmvluS3K/tmj
E39ttfoFmNP3ECX3Q8VcDHCRaZKBcH3w2aUG8AWa2DC3meyLr50rvHDSefHYoUC6T1pfB7SKAa47
NqBkjM7GrOEby6G9xMAvcXaWXZgbJyf5QS+YsSl0JOkcc3CPODQasM+b9qA1sj7aUnqH0TcMiaLD
kG6E1DrxncadnhzBOlZgzKvk3rERTlZtaqtxzWOfDgbgOLDkAU4CCLs6RgBCWDSUA9R45E9Wk+WP
BgNeuDm18rnkDXhANN/fDjJGr2LtOhhTs1rydRhzFPu6ohqdyPKTAaM8eZxvgVsNtNmay+Spm1rh
PRXF0I2hBJDTG+tFuecWOH9DZyrpFgwy4w/iJmhobgBUvik1Kl9G0Ggakc5ip9pNtQWZRmOnb5ZG
a+9oJbX/jMi73I+AfjfiILGd7IUPNu8DMCAB0oXpnTgPBnfZEW0HlgVMeoNsWE0wm175aAAKTCZG
GVTMdwG7m3GkeMy+ktuOMes1KxMah23B2FErCdnXWK6tQKz9oym4hRcTNVwW0CR+tqWpRxIsFDed
KYYtWs2MY5uyeh9rwj+bfZEZkJrQPHKJSPai6PNHkMdOBwzlo1o5DZm+qWLwL1sDMMka7kvw5th2
n0S8cOVBNhRc5kM26FE9mfovM5Ng6mhlhhhKGkMcOMkQn01NK56IW/U//anLNqM/0Yexr8Tesz39
JximsCxD7k0nyvI4KhPbfKhbHf2PJVLggQltt3YtKWajtKT5CrrdzAjckidfjDxHGYtn3OvvY8bK
I2ZwNJS2iCgerL71n4RRJ/clGg+/9GM7ultCTX839UbM9pOrtWf0krvw8naWbEpBnQfJMSYV9Z5W
6GdBCv5oA9TkZGhO/quyESEG/QR4MWBct/3GSxgGSx3qyf5J9AzgbXktjs7kjpFdlvmGAr9oXLut
F3ydjh88HUHvRMA59tn59L5b2l4LMIERJyLSJhDxDmXoVmmIrO4Wrv3Frn9aBfruUtybXUCPH2NS
Ray6scnwcd1L6XOwr97clx+jBGQtIbxN6Ox4C8zj4RSyMsrdr8NgRlOX/Krq73Vin9MYMacAqma7
9rRd9F2XH6AEGYUOsFs2zLn7Pj/mrIu6mkWsNTDkYwVarO8tS2ycIo1KVHJBLvK2sgBLrgubgUTF
zLgK/rfPu6FpdY62Vbgup/mgqRWlbbo1Wfu1K94qMvRBI6uNcKokKnga+HxYiUQWjQHpChdxLx5/
ajYf3e/mgMkpiBf1nR13HzgqR8mODMXqFU3/boVELuZC1PwpF4+WSgNHu+gwYqfxOsr8DcnrDVKb
QQOSHvnqZLsBWH7GSsC/ELIC53d+QoMvBDz1yvJSUlgxKnmIIeEB7al/tQ13P00ErDbMBSQJfdTW
AG+XIi/AWYAOAsDT86zkZz3TRNOmooPIrM3C3qqDxEhBJXaIi1Dku+uLuhBI6iYifwOUdzPUz/wt
F2sqWdpa3BwReZnfRdIHroiuC1iyj0sB8/peCMA1aNSVBwGdqDMgplnlLevj9yIHzoLDinpF3Hza
1OvAtIGqDfS3uVynbBdaHuG80UUeMvnU9K9p/pY4K8nBxSX7I0KFL0hHbeRaDxGDOUTO0Ebt2qTP
ihJqdM/iyeodAxK65sOT+859+YfytKljDhDx/Xx3/YWLaaLXcKRUxwMiS9EB28HL122g6fo7M/hZ
puJhwnQur/u1Zoal84ReX5Q6AXZsWCpsIzULoFUTA9AMrQ7Y8w9SbhCtaem0aYvngaxN4iy5B/gp
0EPNLxmAq302P60cRs0QqM85X1kkQAZ917zpt4ifDtUPQD+NK/KWrB2Ee745kxUAnEs5Tqyru9ac
XSPVn+tqU0wfmntCXPTfnykg1OrgLsL9gMTGZ6W6FK9agpgzzNldiyG0GHNSJkKI/773zsSE1h85
ytm1uS/6jBJog+FlUrn7dirOFULUgpGVroKlQ+UALRXR1nxy1Z6TQWt6O09hFgg3zoU3ncFGsb++
akunCmDBuBXmnABezZ9XbZTEQqgAU9A6NwHuCHOjesjikBmoul8X9fu9qF5Dv/k9kYAGsLavrBwe
GrVml/48DT6848njlJuTwNS7FU4nvs1C5yneuhv3BaV3AMEEzZH994WS/0sw+j8foNh97ze0KNz5
A4o2yIYjYz/pKkbcvGL/by2Brf15RYFpY2IqCkK0Pc+DenNTbsRHG8a7Yuscqu/xc3vfvzVf85X8
71LdGcrZuL7wUkcJX9lJsJh0DdNQ3mqb4CsISMog+5rqYXJ4qklg7DEEvNp1sqzqH5HKhprJNPU0
hqqg7jno+6SLnHsJimqgPmhfnL31mB+NW+2e7NeKtwsTQQBjQMMNEpi+jWEJJdo2bD6mpoiB3LMb
zsYL8mR5lO3iPVoKdoDErIPsqdn1p9frFrx4Hi+kzr+/cNujXnS1n2vY2uGeEjuIjZVxhdkA/7ad
P2opYfPkSbyKEwhoziwN5Cn/xV6Bq8kD/cd1TRZfCJcLON/ZF6ow5rQ0s7CAZRPQW/HOAO2poady
a+/8o9jRt+vyFq+Zi5VTjDNJk0yKEeIS9OkBUCSw6j4o+ufrUhbGEz6bhWKQeB9zV5cQI6Ly1gbU
RL15BwQDOcRPZPut3Wcrai2Ml3wWqNwoljNkUroQaH5HL295M5HQ6IPuvX0Gk625pt5SrD/PBaNY
iE6zv/D6LbsC0HwN80Dzvnhvd8YXdLLceHf20V6zjyWfjRlTHLI5wMcj5rN9tHlb+1OZiDA9JI/m
k4zQ5CjO+bt3SB8ta9OdvK34lu/8FR+xeLAv5Sp2mTGQYycohgJQkW7SVxZlQ4CkAjhTnMgOjVvr
K2DmyC69WQO4X7QdjKzOtGj4B724nzV2sqxOK+rMUEek3reMIiNvi3GMtDTXDmnVQ/2pRrWLm3aJ
e9Wz8qepJu1L1bt6FJf6sK/Mid3whpM1+lBr4V64/DbFrsXkNaC8hJdumMSw4HCotH67cnYWjQtd
nvOzxwXPh2LKNckzs/fAxEwnC9k/80mvv/RGuqelDDlDY0H5k3PyIO10JVuxrNx/BPuqw8S3tNmI
hY9zfdu76ZbpxW5FuUVz/qOcyh2TOsj5jQWU64/8rP9okX6BmyQvHuDYf561m+lb8YsE5loFeOk+
R+r8f9dUZbwXU5Xq3LGBZ8XIq+DGPonb3eSi/c0FFgKtE3CQO/ctt75c13fpur2Uq7jHwmzQ9EOw
pKV2XxcftXZ0+ct1EYsrahEDTyUPjO1/BfX1OHhujBUFoomL/KV956CVnLxfl7JoGxdSFMPvwDxD
q3Het+yHxw/dWjf8YtSEyiW4i9DMivKbYvUsr3uSJYiawAK4TcO6Blw/ua8j53u99Q/dflgrvy1q
hCcm4vp5pO135uzC8U4OQxhewWNI41Xrz3QNUX5x6x0Q8qKJFMgoasm3wRiBOxhQqGsq9B0PwVg/
yIkE1/dlWYrrgv8Zbzqk0j5fln2f4ibsocXYPlb9ph7vG7ryalwUgaoX3iXIXBDVwBLdE1L0cHY1
iCjwFr/FJDbY59p/seMLMYqFeVOJvzt78Do/2BbFfP3ecl5JufL0WDwuF2KUBfMLgtT87E/HcV/y
M3UPnRbRtUfA/LFq/DhXCv9nzSzlKu39jE1FAimGG07At2u+gtLM1w/esNFXuckXLRnPRh3tS/Cb
KkuTVtjS6utUhN03r9vUcjMcPRaYu+KYRd4GePSejOYy0MrdtnxkL+TOS31xgnTW5LoDcr2wO/Y7
9057xHvupupCcQOk21B86fbXbX1x6zBDhR/0iWNu4bM80N46g9lmIsz1czYB6SKnh7z5AfymlXL5
YlAOzqv/laRun43yjgc/jO0bww4MMM7J5m/6+JayA2UVkg0HkT+UPGiB2Hldx+W460K0kl41G713
SQcl/e9Ad/Df0if9sbyhScD2AwbeQ6qF6Q05VRFxV66SRZu9kDwnqy62U6I2kQhGgbiVorPwsRRn
s3sdutsyPw/12qDVUks4EM0wTQx+wRlHZb51LqSRPG37poaerRu1N+QYo0h2nDbjvbvjexQbb0xA
bNytdqIv1SPAOw1oehdNoMAs/izWrFhN7Qk2KyL5hrs/iJ+Sw5f0xgfi6spOLq7nH1GqEeW95yfx
BA05yKEAKnhrf9Cf1c14NzTBuLW29j3dkq/Jl3SdvGwOK/66fi5Eq0Y09mbVzVrKCHDMQbkrTu4t
2395icPqtGo4yzZ7IU6xHF1OAsy686Ju/UDf38swu5EBaJofiyAJ3XNxU36s9TDPr4BrKqqRFUDc
HIbhSgzc3jXaiZL7pg80B01Pm+v7uOj+5kzmDNKMApZiqHgf52UeYxszH5Palh70/odMD9eFLF7h
F0KUq5Q6jej8HBeOZseBPjyiSnldwNJyza1N4Lsg89ScYhGUy7L0EhzuCdUaMabhlBQ31eCHCW93
zG1WqhBLV/WlOMUiEmFiSo9DXJfHQWEl2675zce7Nhm91EaLsPePXooZGM2QJ5mBhRu25iGvgDdu
B2BDOgG1uzmhg9D+2p004Gmyh2HtfK8t6bynFzcYH/wCGXWItnb2d/QIVMAIoRt/Y901YCp+sIBG
lIDCL96wtdfMmmTFJInXCLMrsbq+961Mj0BbGgu0Pey7fHvdapZs/3J1FbP0u97uhYAgGz2Y4Eet
0p0BuKXrQhZdga/PEJdzZ8ffA+Bt2XlijmFrtkm0Ci0wp6R4a6wDmI67/ETSR80KQDGXWefceKYs
jNOVdN/Sgl5+wXyVX2wliYEw1M9ZTFHeFeMTOggCdLGg6Br4ebai7tKaopMH18lc+PmbW5fQcvIG
hIbZeGdoP+pya66VTddEKJapNa00tFnEWOkPLEcCzIm3AgS7Kxu35EwvVVHskEpW8o5BjvB3fvGt
0zbAdEuqX6YNbCoWpWNY+neDXAkDF/wqzARkmQbQcWZf/nmzpgEkWh6BVL2pA13/kF07A+ha+tMQ
owevWzkDC1fZJ3HKVSarrCjQNYaHadKgWbKOMB+4l5iTxeNuZUEXvMAnUcplNuG16PXO/NKS5aYR
9Ji0a+j2a9ooptFIzTVHARGyvJv0t1F/8qYn9g9PRijiOKaHQgi2Somy6t7ynWoOCIb+CU04dnZg
YmVbljK+lzLUARFdEzETHH559IoIQ9KRn5QBxkq/CLcKjKTeCNAOTdkAkrXxYcXwlzfqP/qpgDGj
YQy+3UM2sd5zvunpseD7Knud6k2bviT2XphPY33oeWSRB9NZuUEWbqtPmisWSc3UsuoBq1smVpiS
H+DYCWgKDseKvFZ8Ddl8TZpqlH6RFnR+dQGXVzd/WjIPPSYDUp7Qy7myrvOXK0Edcp4I3WY4MQuz
xp+PtplzQ3oxNLNHhMu1diYo7fYiua/zFGXe+EvF0Goq9EdUu+48Kws8+n79Exauzk9foHiCqvQ0
X6fQNh/QmeSBahUNbo0OVoF6DQ5ocWEvlFUOCaDxy44wKNtl9inVki237KPpy4AaBRCCfvyLYmg+
mdHMMBWsbCNJprRgOhSz6wP4IqcKTYu76yKWFfojQrlbikzWsTZAhI6O0MENOJ2Qbz1Tucvp63VR
S0UC7NMfWYrr0Y0UeAI6gq/xiMJZfKNv2xvvByox9+Dms4/WvnhY86rG4qmfu7CBzAjsGPXU+/pA
dZlBpnieuayqQOzRAKslQQbOZndj7spo2JRb8GgcnVv84gzbPZn37VqTygLGAbzfxYcoF0BNYZZ9
gQ+x74rwlZ4A9lI6oSEi74yu9HDcf6MRrwPtmb2Yh3QltF90vxfCVUNCr2/W2Njlsdg3fUjMk4hD
y9hk7JE79cpVtxQbflJVsalqaKjfV/Oab3kEbIPdezuEcp9H/qP+KDZp4ALkOPwX4wKtHIYLQK+K
LMXnawirW/cGKeC+HODiYqaqcuZO6CnIR3lT2G1gYx7PcJKNkyUhSHyDyqBRZ3/HqMLKu3DxSF18
ibLTaaoP7STndxQG5foby2eAtcKQdBP16ZpDne+bvy7fC1nKxmYep1wfoTUgRM83qMrI+/xe7J1n
PKRo4ARmmG27H1r0kGNs9/qKr6mp7DIxel84KURrLroWHAzbCBo1TRfk8idwx9eMas6+XtNUuTx4
zjLP5hA3am9DagcdUCvdfRkD3sp69p17IGoE2Rqo9GLk5YH6wLPncoM6RaJNhtNVDYTGHQ1GpOs9
hz8AWEKv2Ip+iz7sQtL8JRevGduuATdlQVKCwlMG9ApMYhB35RpYFgKQFQuUy5hJUbxX5rWC2qQU
YS8QCnt8m7feNiVtdN0yllftP2LUKI+2gzZRF2IG4JhqEYvvAdPf+ysljjUp6oEHNF06FAwrRvf2
+Ev49zmLEn9a2Zg1Mcpp9jDLMOpAbAGNrBQH0mbfNcnqN0bzn7o005VDtSZNOc9lITyfxli6mP5y
xo2fPQOQtUi21zdo0Sn6qNfNeKXo81bOku22np+OuKCLJDU3FneSyBqztQtiUZcLKfPvL0w6G/wU
gwe4B7PRQ6u6tzMYCEy10MbwyXV9Ft2bbyFPNnc3Ayfgs6SqKDNTn29cx+Vwa2jHAxntNwHT8O80
TL3+/0lTws3J6lLUIWARQyNOZizboOZtFnCpY0rLJGPg9E4WlL5f/YspXqipHN+OWujYn/OBzfjE
S6B1YVCDTbvCMFec6ZJXAUK/D3I708R0vbKelis7wTIcLeZh1kW4m6rKgtHQNhSFMDK1Uen5YW8W
+/9+YYElBDxPzMyBblsx/jqzEqCxwvjFcOuXYdo8JfohKT9SPgZN7q4oufgYvRSnOLAKjBSSSIhz
UxCK2Lcuy4OK7GPz3u5fsmxbdiGj/2A7lzKVkyc5+OWKAjITUYUYuWNNEQz2LcIS4j54a13fv+vh
qtPUsZbuTN8zo2t9PhjDYOG5b1dIOmYvGDE3xa7VUA1Lgtw8z9TzYGQavMhN/inavRSsnv2+jh2N
Q7CM2VxJzb1vFX+Zu6+0Yoq8GufD1A6joEHncMwINlFldztZmrsWo2K+321jnkeEmVtHW2MIn5W+
tiiKdYu6TZipwbonVB+M+JE57/mwYlxLwRHa4AGKhZZ49FgqMpqmwUzyCBlaCqCN0Uc6uU17iR7h
ottgyOkWlLj9ClqOvnQNXgpVLiZZuhMZEo4Qya1e8gH13bSLOCYxs6zaouk1lBZmYesvnGSn3P5l
0unG0l8KogUmeD8YuCMtczo3MdtdP9fLZnixGsrFRZykGyQYYEITZbRWezM6JON2xfjdsoFgA+Bc
fuNixKc7XJe7uNE6uqWRuPVxqSibgPaUIcXIKdZjYHvbFXvDS9CbttoGsxSazo08uLPQ2v5XdhjT
fyWmqXCoZTOGsQRPoy03AnggNnAXwP30bKVVJF1MB05rbI1LnvxStHKHWT1yrf58h3WOPGZ1fTDt
NWewvIp/tFPuENbPzNYUm+dj0nJoLFwhNOCoqV3frMUH8qUqypXRO4wY+QhV6iYQEd23u+5XttfC
8tzs2Z554b3xhBEpdL6G3X6tJrWmpGIqnGFSqUBuMswo6D39fFM47aYHAfB1JRcd64WlKCcUnTKd
286O1csO9rT1qkcfrgf4TV3UkH23hsezppV67gRQlat5SQs9avsbxzk7w4/rGq0YoDq6lOdx7/M5
PNaq58G8Ww0iF/8+6J1soPphvEdtOQAJJILVaVaB3YnmqV7rmV28My3wdgAPALNqaqjjlLJyixZ3
hCDgCKJ4Mev5k82fHYvvG6c4yWEN4G82pb/cz4VExQbq0iG1b0CiMx6cCs/Z+1rb29UP4NVe35rF
3b8QpOx+75ME7X8QlHp3XWuHVoexjTWI8EVtMKMJmIq5YU51dLSftNwya1xAPdxbWQwHMoIPICXv
BKSBYiL760rNt8Bfq+ehxRjkh2jUUwE4rK6K46psZqX2rfXm6ZEDoEm54jkWrQIdLgh9XR9FRmXp
tCouEzz159d4ETWiD/Kihu/GlH2yZ2kTaNXKC2ZxGf8IVNt4U1HxrOwhsK52nnHbNBtR/STes74G
tr4mSHk1J5pXJ0M9a6bVCO0jcEhQ+mHooT+t1Gd/I5yrWzXTcv7utgehkbKIpTsmyZgKhHwY2w7J
0Tk6qPg7Y5DtswAZ84N9029v8+OXe6Bjhd37U3vqouJk7+otC7DkIQ/X7l9jfq1f+Sa1v4eTvmlM
B4Ow0927tkmO5l6cqofizbzhp+k2f8tQ/H/ASL59X5+SaEwQnK9EhotZcACCgBsKU1x4Xyk7QBvO
zNLv0P2ZImsH3tUojXoeSCAa5gG9NwMDDfrXD80SdiBmjf/IVJIYYxHLxvEg8yOZQv08vJH78Z68
19EXFrrRGKLxIkqP1gmrvrdXztJSp9En4cqzrvfN3J+5t5D2r/bWrtqg4kt3Wthv+3t7h2fsubj1
VrEbF+OJS52V0CjB8zbmFGK1/RTVGzuojpSCOLv9fq6frTsP6KnODbBKImOVtHux6nApW4mZxIjG
6NHEept3+nYKXl30R388OkG3dSL9SO7JnR+aO8BjBPTtqdsiQl9rZl18DFx+ghJOSSaa3onxCQZY
B2BiYvM4BcNWC38fPbYt3/nOPZqbNcjG5XV3Dbzh0bsPtGpluwdpjW0ise5ukMO0WuT7u0C+m1sR
uZhT5Kd8DBimzMJyC7CPtZfnUrxgXkhXd70t/Nr1ID02AFEnN4a/1rq7JAGtrDDpmakWUQOumIu0
Fgc3G8wZiCtoMQgnDoCMtWHcxSUEbBEe7Fg+3VLnh3QGvJKMQAQS+oAg2eOSFh+wnNN39sqDn0DD
fh6D9NCFxau3toBLDvZStmI3Vqubkx5Dtk9lmPSYOYtSpA60/l/ifQs1OThxTFF7KkGGI5uG1hME
mUAW/u4H4FS+K79hsCO0H1AOBLVEKMPqCxIkfTDuVm+lpejoUrxiKH2dZaUzzGs8Bvb34Z3e5KAR
42GCMnnghfSbiYdGeffj+k28mHTCEAE0Big8xsdn/3xhPbmQeVz3JpZXf3UL1MJ/Oi5gbZ+p8Zrb
UUqPcq1ysujzLkUqAaeLyaRU5hDZZAF9kIBsde+AJ3LiB7rv7cABDNetDSLEMMfg5/CabxL46xdU
rK6rPrt7xfXaeBuDMQQ5WjyVFb8HIusyBX08R4HupQJEfnnHrR1yih7GiLr6zluLTBc2GJlttKaB
U9r2/ioIGgbYnBy9Bi9RXcodGv/QbhTnEg+hYq3lbuFKAMaqico2Em2YIVY2tch4JoGvBxA6n2w9
Pn6bLLISTS1qcyFC2USWSYTaNkTobR2IaopEfyfXGAYWzr4HDg3i4h1OgG+obJFTd7mZcQiZTKRC
E2ArQh26RQ/HdVNYOgUQhMQYyJWRtldfdYlemi3QsmaSi+OA8BDNMNLamUCU0gKGiYvihqdP12Uu
7RHqazh2wBQFjoKiG3B+eU5lBypfr9yymB8Kt9leF7GU54Jaf2QoYdZkp8AfoZBBOWBSyWYmNarY
jO21bUQ0AWNqilKxTZP/vq6H8QqwCfgYscCDRXVJPuOZ7/UgFhtv4/hnNjxV3a/rui2aBmZjgN6A
Q/VXbp4M1chGdNCFgj/Xvh4k5ne3yOFhX6/LWbJz0Pb9R45yLacsA8qUgJyKh9S8tbpbXYTXRSxN
igAVwnCQFse0KgbgP9/BmpsVQ0xm6yurhymP+T4GYHEzmV0IMPxkP2I0f9cQzs6Vnh4a3/zi9xga
ZlNSPl7/lN8FZOVSxKeAixEwQGhPUUseusVMkBYPoJ4ohqQIWt9tX/sqTe7dYuAYJmEAjMt7DjwC
zMTRSLbMu01p6sBpApItxIXG9vjj1Y5RF+ikNeKSM/DKezdogGlbBdk03Sd+gtK4xocdmLbqM08T
8TITKDaYIec9CUhiZ/dssOwfoEz138RooM45jO5r5vc6j1JwxDxkMdVhwE0wGEMO/kEjv6u6OWUV
89ELjFpm24qO1a8+1fBoAlYL2SRgZbnXWY2Xc613xtEAfPA/9OVi+YDbgJc6+TuGAHtBlRAP1oLG
xjOY9XZEY+c4Sf7h8kVXJKg0PB9kEur9bg9J6fB8mqmT3DsObOkRDXaBbaUrGZule9EHcg4qmIR4
QNJWDvJU6710y/mU+eC597sCNZHRqaPalfVTkyBUmZLKCI1C7wMHRMwbA628z9dtciFD4KMqjIlO
tIHOEdLn05HGAy+AiQ56tAoJHfMp5zQAl63sX4ZkXLkxF26VT7KUC9OKU7wWRsjS/KPf7OxU3JDk
XLjayht0UQ4qAAi5kNABdOtnnXKJMzglWNcsNbyH0UBwY2sgfPAd4LdOjs1erq/hgrMBQQ/KP7B0
HKXfHVIXUR4baAaIRejllwkKpRjM6tdSGQsX5ScRs8oXIqQATdQ40/r2dRXmpr719TESsl0pKi2L
QQ0FcRR8pxoSJJmnV+Ns+lbz0ZSY94qfcu3n9dVaGkqELn+EKGZQJqnd5rMZ1O7vzDhghwb6zshB
11/MYmcD2plLNK3cduhZX7ONhVwfhCMqJa6LBn8VG21KtYLR33S4Thu41r5vSxCR31Kkq9KoBU7o
dWUXwmAfnNSgVsHrDkBL8+8v9q2UtSbGZjZ53h/i3Nrpw/AVVe9TlcizZbGQTNbBNvvX62KX8IMg
dx4VxNMDM/WK3F4TM8sB7IUB8dmrXuCMgFhSbid/2reeHpgj8Enz7COxf5FaPHmjEaQGWF5s9G7Y
wL1GUy9rvlIDkIhtv+cgLyoM+Q/GZqDxYOZMhGdW+1IKTACS2sbaGCI79eghq6rhOLhv15diaQcu
pSgnJ5s81gE2Eoez5f2tBUo88O551GwD4mTTgbCWPlLi7xI3LkM+9CszSEt3gwGEvN/IIDou+c8G
wONEA1AGTlQ+tDthVLem/Q+PBaCw/RGhBFGFzEvTmQ+tTbIHScrHPO3DubX++kIu3Q04NzM0HmIX
W4X5Rp6HTm7H8CZpfDQnT1uDTwe/HFfE/K7BKEESfDueVRiCQ0FdXbHaRfbSsKom7FK9roLCx9EB
wq/dR6Skjb2Vqe1sPVkPT17H5S0vChoVoL7Af9LwkUFGMjEGLklboBsNonYDEGZiGNdutDH0jRb9
EH2GxvViAmEgb/sEeMWEDOdYutPRyuMSLK9GngS1H9dvIvZBEZCCdDMQjsjOfdtMD77V8+c296ej
RE9YJAWfvAD5BeB0VaCwSZBY4HkeIqzGlBKwu+V30y4SuamMqtprTPejZEjje683anh3w+23hTWw
0OaW3Jn14OeB0Xoog6bpfSPBjkr0Oj5oLD7QSjMOrmZvdD6ZW8bdcTv13Ec7lz/egd9y2lm2Zp3t
Gq+SIC26qtx0eg0ebInJmB+FV/q7cWqn17Fx9DLo3ZzfmxPqyAEQjUUcjAAg3wAaTj4PxaDvuroE
z0uS6cBpzRz05mgxGoSuG9ViDORZCIPgbmzsu+KrDV9rWeHiATVzUp2zuOa3Xd+Ig4Ws3ytawGLg
vLNuiLg2eLe61+UMKLujXAn5lk7p5VcoLqlAXYP3Nr6i96fzQF3AyXe765ou3UOeA4I2zP/rpqFC
APQIpVsLWTB0Wenh1KV4cvMENxHfakX1UZEKmC7egTtrJbSlAM8DO6ANEjoMZKltEb4PphuzRWKE
6WcjCys0wxtI+eTFHuWRld1cCrwuZSlpi7LLh9KVWEbu1sCr7opyC1aKZ1HUzWPra//AWG4CfOeP
boqXy3DGta6CPFPr4v9D2nX11q1zy18kQIWSqFeVXbzda+wXIVW9kOr69XdkfCeRad1NnJynBDbg
EcnFRXKVGTfMlJthUi5pkvzM4vxqsuPaB/9wGagluJ6ZPfBf59d0yyXiD1ioQYf1IiL00blXE8iv
8xb4GuvxDjKcJdsxfAuVRtbis3VtgQ4BAmpIUIJHZlnl1T2CjAwV9gSr6JDwpcz73nMY2ppaAyVd
iOYRFY123ARr8/kBbhnPGlZY0LSqq9BYomqM20t8PbF9kuF6UCJ20+/OY23twTWWsJgl542ZKphM
6Iq4eQkuq/pwHmF7uX5P4nvebDWJYJtSmhQ4XkKvLagID8OJZ9/OY2xtgdUoRCEA2qnOHLaYsaj8
lXCoJMboPVCjm5b1EgoMGZLgs8DJCiXXZb5akL1UU++R4cGgwdRIbjASG3gXhVzNGpy+MY0FRkR5
FNjzrnIyf0aObXgAJf5fOJD17C02ssIqUUHctxlWSC0St3NGN66hCBSwRvL03pw7CDaghw3kQkR8
BXSR0xr64hSNNvar0ufmVU2oa2sSi9vGQfgb0VW8AERrYP0EOvV6iT0hBt53vzgo9okZjOGvv7C6
pSLtfziCLfAKbb6GjXnT9HznWOxSNcPnNKcXOM9khOWyMQk32qhgUwN6MFw3nfCbhbiPG6HoseE5
dYfKvv9vAxMMYjI0h4GFZAkZQLkgcrmVBbX+GMayo2vreAbXye8ZFF25PmV5RwCUjaVrd2MAfShX
dZ5nA0nNJLsteA3lYiYJ5cpQl7le2TteILEJ+jH41/RiyFW/ti5Zit4TDdzQBa6Ru7gtdudndHM7
rwYqnCRqDPKavAck6XUfDzs30bqHrGS4ICteW8no5GTWIpwgScd70AoALjcn1wiPVn/Hmskzyr8x
FJC52suTFy8HYVjDVJXaNCEYbznVKQ5RjYkGbQXBLKtkkojy5gyuoIQhFVbm9NA/WZIzuMx9tcYD
ygihdV163JK1fG1jQchJheAtKKiFQ7HT6VAXJRyVaXQUTL9f7Ti/YLoONQAcj5yMEoe1ldRwEPX8
B1Ds5jFtqJT0Kk4VvKmPak0urKQ5NZF6LLsvbcxuLNNytRhmWqjYJvnxvHFuntB4AWsUGsYOshsf
9wMb8yrMGVYxV2o/ZQaUZL6FZii51Wza5ApFWMCq0KsOSqM4ZRaNtK4/qnG66zK8Nc1KssE33zco
NQQbP96zCDcJfoUi6MCjAlhKG+h97md6gru3r0N7hBOXRv4YGS75C0YcB3FyvJ6ht7MEsT/Oo95Z
rMgHpIjYFO5GCwVHmpH6ltJKQjib/usPjqh2O8XKEBbKkr/JHC833hCjHkrUf9B9Gvaeyb+bDgnO
m8iyOGJ4YDU0kVtipHppKgYgcyyYE/tLLrvwGvaWaiVCOpL1k6EJB+tM60WuCxNJluaBh0i5t5yr
mDzE4EEhkrot2WQKBytKoi1SomTNs3oWzIo/lbt2xtX+GUSmDOI0mZTXRYYonK5ZrSzVy0DUpnTX
mr2fOlEwzJofYWeHY/GUJ+ON1dU/zi/h8mfPLaGwJzQ0ufe0AmzEUXTBciSdTPc8xFZBlIO7HSRN
QKWE1IowmXppw7skCIAmaPLunzn70jYnI/I1/QAOIl4eCrKb59wN0zuqgl8diozmye6OqAnhUSI5
MTbd2upjhHnmSdH0U44B99Z90U1BnYHiS9bhtDmrKxBhVnNjSM2BYcRZdmHwEUSTfyHFgbyljs5Y
gr40PHs/ehUbS5W3PQKNCqZQ6380JHTV0gUvq2T1NudrBSRcizJioB+IAQg1sm4FOovIeNYsie/6
DEKgPaQi9qwjTq6Kd3OOrnAQ3C+OhAye0if7qiN43GiStf+8LB9hBA+C9HNkZAbWnup6H5RUDYMp
aXP/vL1/PtI+ogjmrqAGCRSgGAyddb9In3meuCz8Nphvf4MD3cClywYpHAGHjrWZ5hbuPqS19pD9
O3DHrl1jaPcQHOklU/fZPWFQOiIrC5ckLFuMDS76byNB6L6DGcTTgwFeE9uPQTUFBT+85LFrJYa3
uVgrRGGxitiwsihXcZ5Z8zXeOG7rRHfnZ3DT7N6lPSyVQOxWsO3eHiubvydBjfxbWQ7kBY2e4T7M
HFlR6Oe7I1GxVSGHgS4lZIGEy1ReK/OoTQSph6y6ADt136LCAkFx9oq0zvlBbVT9AstEYs0Ev7H1
6aHbNeBXoIWFayPKi7/s1IfR1e8qlH9avgMlO3/4EnndN03GEPxeVf7xKPmIKyyYhqcZnSwTvMru
I73IL+fbJphv+t2d5uX4WeeW+w4/hl6H4z7i4e2BUnKPKjTfDFB0f0ifIY/nqihIry4rFM0OL8aP
8zOzUY/38QvFHVNVvKuN5Qtv4n38WL/YQexR3wnwBScQE/mtO1+gqOK+dC/iveH2shL0z1eYjx+w
2PzqjTmrrOm6ER+QaBecv2jWo5YeSXE7GTgpJMa9cd39CCYcEYmqR5UyA0zPfY1cGSbo4hJXpbue
o8fzgYfBXEtc0qaZr0xP2FDT0IMsIoHpmXnvGl3izlBwxN2wDw9SMaqtuTQstLpCRsO2LPHyieqT
sK8UG1uqckfFcEcHWZOegaqx9zt+Kl7OG8/Ga2ypq/6DJ5h3mdikTm3gldlTS9xcvS7qN7z+PKe6
UiZ3HHe08xpZUfeW30VgHfWUeDkggSw4jrEelTjLwemP21+YQq7UgaB8oMWOm9UHHUzw5Hh+nFs+
EczlUGcD6x7KEZcPWpkolKTnbGIAbEFLxN/s6nkMJftwo+qAqCsMMfjLTL3WW64spQ38YS5nv+u+
9lnyRpao0qTdajU51Wbuq3TYM3RoZ/MLyj8lJ9pGMdrHrxCOtDRPYnwGRjoMtVeb31hY3hVjtdNA
rpvoz/MQ4SlzqSjJnvcolB5zSaJra7OsZ0EwqKzSoCpUYhas3glYXbszeZm1SzO9tWXsm1tWtIYS
HF+FYC6zGwxVRe6A19yNbN/ofhjNDpftrDnY/d84nzWi4Okq00jtZgZiNj2mbA9NyagqXAWqw23/
1NhREKseV/993uLjkgoub+S4kMwL6mg/VYiGEtmdSzaRgoOjhWY2zSIZ3pQzNBgIZNbQfNeUyWVv
VIFhhM8limrn0rw/vyu3nN16OgU3oDRhXaPSGm7A6F1zfCBZ69otNAvjn2l6TP59VGaZR8RIbA01
3Kje+ugE5palDbrT8Sosfg1tj2CMWzp+oT2dH9W2r/kDIxgJCgV6zV52QDunh7CZrkhLAlVnktfF
1oV8PRrBKsC+FamNARi1uS+H5VBaEvaenVqH8+P5f1zKnwEJ5mGwcNFBAhJHsmTM28BMXqzZ1+29
MaA3fbc84U1vjn3k310J9uKuxOsXVCY15O0hkA5++49rRsdGq2YSQXMiN4efRUbGvZXN6RGlCRQJ
4CLs75WaNC9zT5jf8666IEi0BzwtZAJbm44N9QAaqrtMJLoF61HiOstohi9R1J9jeRz4rlZOFYKU
quyuK0MSDGipm0vjAkggD/cqOyjrx0r9ErE4qOpMcl5sbv3VqAQrihCgIV0dI86c79APDaYbRibU
dIF43Uw8pXvRkmfJkn6mN8A2XEEK5oTTWbFnC+Zk2vvUPCpdoEKGNrW8kPt9d+dMiJ90MjtaVueT
Ha1ABVfjsDDpIP2M7qD6zkaRpmqe8uYln7Wg0aJdyVv0jCAkdofqY+5cZLLCVNmSLp5wdf8wcqtL
bI5pLnro36aPCy0inpgQb7ITSdb2nYTl3FCFu044mn2SNRiqzTs/GWZgAmxOn1hmedx5LQxIL9fD
qTWzPdOtVxuquyokFPtxuFT7Xwr6GeA7j7n63dFiD/mxvTEq+zQJ7xlPT21TebmjHyVGsek0tYWX
HJczFY09HyeIGRPka9oETVtoJ+WxN0CZnMSHOb3GNq/5G0XNeT/ea6NnDY+Dc2GpL3YnI0TSt5fp
z1cIpkmyqasHHV9h39xYr5MX77mfHhvo97rEa3F7c1Ejdqy87+B3dH8h+a7uMl/Z5eh6nF/Pz8jm
2biaEMFgNTajxbbDp4yKBdX04Q1BjARy55PfqQziKI0/dqYt2Sabb0nImf1eBsFOIVfixI0GVO7b
brmLY/fnm3OduOEPdHyizRJslvgXcvORB7XxoyKX5JEZgmC9iV5kVR7jCzK0zzEYAtLn9SgZp6Fv
uoPf4xT74ysEwNPcBIq6b1DCdtD3iWsdv3G/+AYp9R+TFwX1S6i41Adt8QXYV1wIb7wa9981ECBW
x9wbfLA9Sr4K9dySzxJOu65pDdovn9VELQoCraTQwepkzWgogXpkFfHxSempdq/FQzl49hC3F02X
xI2bFkn3k2gpIW4WTs43lTjpqW8050ptC9q6UemQ6W4ew/a16jN2GRlqkrpOZi3V8ZHZ7vQhczDR
RUbdiKmz7cUQFYLcO83ZRZSa7QFlV8apshkCskzR7kYIsTwg8JAgTgsRnEMY1/SlaIbwIuMRWjaq
Iex87CYEu41hvi5tJ9+XRTYdxmGmHlMU3R1oV14WKbQ/EFfm/gQWhieumHgETih/vHDqprytCLe/
gn6cXhXdXHduY1M99ee4QB6oRQ3YS0fjCgSHbdbdVjDcwnfAWIQs81z6c1vEj0raW24eF/S2zfvJ
djNUeyEeMoXGvq2pWaI0eLK+q5iZU8yihUnF7lTU2Du1aqBAMx4P0NsJj6aS25CWWKTrO8fhz3Tu
p0doCLNbOo7xTd0Z0SlqsCvSkihX+dCrvxKm93eIzaivfas7R+hY4y+GlIMcdrLZ5M2T1h45Uk0X
UUbUO/DPR4aP3BN9AotYexWzyapBuK+WP8LZVnZhbHWhF6H26KDRooaOYpRzctGlk2a5etw65Q6B
KnBy8DA0QYIdZt3oItmjTy5Nde1+GpvojoR6vLRC5eF141j6LZ7hseFajBZvNo/Cxq3SqE4wy1yh
UESznYNKSnKrhll7EYNh68qx2oW6UKVpAEaq6ZdRE8dTMmiN7M+7v/fg+OdT7M8OXXbw6sQkM+KA
mYqtoF8l97jpvaX+bXYR+t9LN9nrN9Ux8V+Gk32cdtBOkUX9NggOljvKH3ThslfETeX0ix+k+28d
QmaH+GEovfmudPXXOaBBegcxJfvSvglB8wavKNM1Xrzcp9E7moVebdDXoaLz4+inHPsV7HUYfVsR
F/3/VxaZaRB2w9cipd8z3l3aJRbNrCbZSbx543YQZn0vV/2kJJUwwy7qsUA/utbsQqPJvIo6X7OY
kR03evh9S8GtANUyrpqDd03RECaqqlISRlhO2s8T8OcrhJPYbnlFVWS1PGScrsEovSfKcS72LB38
84a2eeSvhiucsz00ghSkziDRxroOXQv513rMfpmq8tol1O1nmWltBjDRrmEsFZ2UIu/wcWmVPHNA
NZpCZwLE0DhOQGbJ7QfNDto2wrvF78er1A7+/SAX6WoQWuIOjPfvR0yCHrwun4Cp8m8lisgH88Xi
JoTcXkxZmcz2+BBms3RwwhIwPn7EimJbbVGrBT1z9TEaPWM8mfnVqHQ+RV2nTXYJ8xNNkwxw69YA
QSf0KEAuVIOE9kfQ3kmium9LiI/NpWtCMCRuk6DG2/v8PG7CoKoeJGsqgMRKxaibCtaHuFpX8wGk
1K6lXOntr/MYy+tOtHxzhSG8/vCwNRxDB0Zk12yncZARsSwKJRO2tb/WKMtIV+41nEAnwjSg9AMH
STtzhz7zBt3nY+SdH8+2QRiIuCAfjrye2B6bWGWdKgqgzIEHMxgCBhwhlM0ea6qjyVrLLRFEizn1
SW3IttuWI8Ve+w0u+JFZc7KODXh4ZcoltoFvTNkX6Bs+pUr+poXYfjlx61aWGNseMzjikacCIS4s
8+P0mhku6bWFDVdzEIC6mbbvnR3RobzkWfOIBlbXhlzJ+YneNE4TGsGqihPDen/crJaUdJNS6ri+
e45xD60eXoA51pCcDpsYqBMDvRlK/ZHb/jguVOnOTlVjXLkVnZi+1/v6UNc/zw9kMymBNsffKMIW
SFsKjuwBKEmVo3IETS9Vds/C8aYh1NNC3kPnlPukH/yBm48OlNb/4lBYf4C4O2qIMVcFjv82m75Y
kB0aZ/A0G/VB7VAF38renZubcTVewUihYNwPfYjxlvG+7Z+T8aVNnnuZdOJGxQrihSBoVTWEkKDh
KRhlWMSFVnW4VMxd9mNW6Y9CnwITvO5GE1325HvPODiAUQPUGckF0SH0WWTg00R5LLrF0U5Sjz9q
ql0lSeKSVnbgb713Vx9Hl6fRynpLG81PUYgpH2aXJaeZ7juQepiNl6qpz0uJU9q2Y3uhOIAgMLg2
PqLpTtuE0TIVJZ3cutR8rlRHUpaSGO2m9wHtzj8wgiGPRBvQQgmYtH9p65tuBoMR2dGcQpXpkM4I
1jbB+b0jG5hguVOrhSzugagWs9dScABQ1PpW7ShTZZABCTYbxRY4O5tlBu0nkB2P0eDWqSFxaZvz
h5rGpScFJbeiIDCxszrRGtwCQ1SbNNnLkF5HU+o34dc52ePocBu8kc5P4OZehGTrO60MwrzCVSmv
u84K9eVNae4oo/uh2RPnauq03XmczflDESqYDlF6iwPqowVmuJLNVQYcE8XKaNGNEYoEB0NwHmXr
dguymt8owioVFO/ndMYEMrO+LBtIxEWt8mq36NjT9e6uilIZS7sMUbiJVUao92ONmxieq7uqe2Vm
6jUqoihddKFDrPX8+Da9xmp8QryK6iS1Oga0nh0V7SnlF+YQ34GI2a+q1DVosj+PJxud4ELLYu7T
hAMvb8ZdYRu3NZq8Cc2DpE2vx0rPJRtg2xp/r5/oFWmLCjI7gZX0oC0Jx0fe/GL2j1G5Pz+s7fvK
n3mkgtW3NEzSugRO6+hvTZZCTCbqq5OW8dRDQ7mFsrKx8tS6KAKwnP9S2lrGZC4bqf5xPzQJ/JS2
jJQrO536ta17HYg/R1tWe7C5hGiWwZ6jILh/T+OvDhpHtwqQuGEJ4/qqYLsxu9OWIn7+EoeH87O6
aZwrJMH7D4rtlPMIJEd/blVXG3eoXJ5L7nZLlG2QEcltziCqsMD2gfg5mJA+ziBRcK9O+mUNGZAS
zS/QiNzO+pWVD/+6uwk3iRWU4FZSntVqbQCqtrUHqg+vqYmk0WAduTQDuOknV1CCP2lSpSz15WVH
IuhpovPIHbtvhMr6tbbvnCscwZOkJCqhAFnjPIsCY/ZLhHt0dHeWsA2WP7bUK9pbRC7Nf1/y+nEq
BY+S2fEISRhMJUOnJQKF6BHgnZsNlT+U4Ek4b5HvNvDpcYmzzdLATbEAf7QRVlQ1kq1AM9PxZw7l
KpRT3UCJ8tgWyZcQ4s9oDO9+pabmZk55GVPVjdMGfRKhX1j5C0EN1PkPWvDOfI9I9wwlwrIeuvdZ
L10NZZGUIC8fW4FZobHXz52gbmQRn619snCogIxXRfOCyL6jVLlpjCXHSqvVgPJiOyDV5M81R/RV
VnG/6VjXYIJZ5b1S0X5kSPyxk9GfVMsj6PEv/Mp+ShCYhrZ3IrvBbNA9gtZgNUBhkfFGa20FRXke
0S7K5KZoMZGoUEkfMsR6O59UV5F6yFDgCtG09mqiB224iNt7O0FM94RAisTotnbw6nNEjlxFmYzY
yPE5jRm9DVnzw9KzfT2GkkaKxZuKpoSALeIyFgXbkcgBp9VRZSQVYFK7249W+arR+e68tW4dHWsI
we05ETRUO32ZWIhDNeTU4OCflVstew7Vr/8NSnB7ltNSu9WwMXijgSzlrlHYrrZPc5Z4k0zoYXuB
/sycYKNtE4dFTjEsOCJPHf0IyZmJSJ5C2yAUd3gL8RiIh3z0PNno0KSBKi0Ks5CjgpRjEYWn2igl
S7R15oLH+zeMMBaeoL+LzQshc3k18kcIqX5pyusqb1EThmZftB1IrHvz4FgjCrttNtBSk7ZA7MrR
i6uD8xODM66n2r1IFGR5vK4vd39hHCCCIg7U6z9T4oLzM2m7EXMJBVxw/UeoQBuCvL12tEdUYJ/H
2iy8tlZgwi1mrDOjQOEE7kt4Kqs6EngJDFLxGFr4wnrXRxo6NQKiPVfOHeOIkDx3mptrO6OVBF+3
Z3r1JYuJrW5uUTnno4Mmfs+yXCd8G8l9nOFYDoiCc6wOQkQyKblp7FfJDCyX30+eZYUrbPvatmN7
aIDL58zNc09FXo+7TN/VLHMV8IDWKJdBXYeG+8F56M1Ns0IWNk1Z9EpaTkCuuyBX+4vZGvfoIzkP
suk4wSRKQbeP6KF491eGWQVnx8LsPKt+05p4N7Xdl/MYm8Wx1gpEuN4PDm9tZwR5u+bchGCw1F8c
Z8+Vy4Jc90npsRdH3zftNa2+t45kEjddwgpaiPUoLCNKj4CPZyDuDKYmd04elRiRZq6il/dQK7as
N2zrVmNBN0yHWMzCAia4BLMuU2itLkz19SPUIqHaYicoTofUiMHcrj1QWTfm9jXjD6J4xvZUzxvI
A+GdaIMDKrCq2ymbXZSS+xCXRdUI2udr5OtocH5ZN+0TVX2oDVzaQMQnB2qDQItuAtZBD2HCg0SF
4EUkE/veoLhfeJr+wAgbcGydbLAqkHBT5Xvbucy+hCN3acg8RUPhqOEigQbJJzUN9PgtYiO0OWVS
hwvEJx+w+gRhJ45GDHrueGEhZ4WvxuYuI/cTGW95JznAtqfUQY6HIAP7KeSVcpqV5tJMUSmXzXiX
hVdldDy/apsbHgD/g7CFUGvUlazqOkCwErTfKF4ewKl5HkIyCjHhWGjhoOTLKExQh/Cs8qPpFMc/
z4NsWz3RKdSYlhoQMdWoRlqeKBQoeRa/4v97jdMDt+sgDeer0jTQMnZX6qiPyONKcixuOpUVtHAq
zrwo5qTHeyjXnusxdh20hgxJd+zCV2N4a9h8OD/WTZeywlsmfHX2sVgz06FfJtSZ98Y87vVBDepK
hy5gfxMxa79kJhLo8pyHlQ1T2HnF2I+GusCCRutZCb/1OYtBPzztKuNNA//BoNeS0ML2fQNd5bgm
QmNZE8mHu5gUTjtjZhN92kFk/Umb66tEq/eUQlFDe0q06YCqcU8bLNSotCA9ROLcdZQXFQlZ2oT7
yhp252dhc8NAi0ZF6xm63h3Bn5MxmbrUpOCxZiNoCrv7MZYl1hb/8cm//IawVGFP9jUe+3MMCLDX
D+Y1HoZptqdkZ4ySZ9KmI1sBLZedlSEpKBosnBENP6EVekk44jyKF5VukMHJgs+bTmAFJZz5Os2r
RF1Wsm8PvXVHh5dWkx21/48P+GdtkET7OJ7SgibQ1GI8NqhRe81wB2hAZPlFEkK/HUVidrCQkWmN
LGcnBRY8QBkqqJvWANyrbRBCN3g2gpoceihR8NGdrIPBrpn9N6fDakoFN0D7KqPp0h5W6r6NNtUw
2ttN/zfOG0IRxhIdRb5eADHKvBjpsm5lRg9jUu8JyINRnS+5l22a/ApG8C0oPZ5oagEGmq9uV39b
qIuiinpqugtDmYDiptmvwITzW3Nau+ITwNhUulN+XffEm6KvDZjvz/sKGdDiUVf7y4o0jvcngJLy
Nh32GgZlI92XSOqjNvfWajyCSzJrnAFZCkNQbcSWouIhVqddwZqH86PZhrGgtqS/KxII3oLVFUot
Z7glzUjcAUxFrfMw6jKtPhmK4ChK0NtHSE6gwak1D5oTP04s2aelIwlBbB5m5p/BCK4CFfh51FG0
GxmIqUA6kYQlWlkOLZ7qLPJnWWRANirBQVAeDpAXA1xUXcf6ovfspomsUFA2puUjVuaGQFjsWCOm
rkDU1+eo/4Dqxlx8TXI6B9CgQ6CKFYMRGPncPZ63je33OI4qFTkTvHTEIhfSQYx0GNA2xtESxE9z
F7QQUjeq67q6cFo/RXc0KgqiUTbmZeI+nZV/cMVGyzKa2dRnGPOs6eCcT91wlF1CtgqxUePyz9BE
6oapV9o81wBBSxD4YBS1fbDgaPUU9F0Z6EqhO7bLo1TieWUjEzaCXZY1qLNgMqZiH8e6e565jC5r
0ypXIxM2gWklXaMuTZNo8F0IuJPq0YZ1njeNzdvqCkQwfRtE5so0YRwI77uo3GzgBbluuA0WzBrv
2+xiVg7nIWVTJ2yEfFCLstMBWYYhouv5RViVkj7wTde+GpVwYFlGiFwshc9lEBEq+VUZVvvOukrQ
EX5+LNtA4JdHeG8h5BTWKLXiISRLax+xh1utSCMPZeFBD964ipKX81ibpzBonP7BEpaKsyZvLQf2
UJgnRA5GjftG6xsQ2NP+JtljraCEJWpy1MKUS5upZnSXRjR5KbkfixLd+130ref50YjmYKhDXTKd
2yb/Z4jCuhE1G/s0w3Tq8PFdFoxW9BSNgyQ8uemJV6MTbhhG5gyhsYyOEr/N72uSoHSt8lpzV3Mn
iGS8bTIbWT5n5fjnru8crcCg0DjfI1XW13ujeSNomzpvHzIc4aKhoZeBMhXD0lFuMy7PPwZRVjN7
6KpU5nWX28Rnx/7PQoG4/eOYSqoUYUKB5cRPyXCEcreRlRDJ8OYhdPPsYXZ+jepjRVqJ73hnfTsH
LFxz0GKVW3MB4KShCCP9akIn2tFRdVtcSFim7IsaXKST6/TUH5Ia6gHhTu8TVzdiV+/t+5Gw26lQ
Zd2v500KGnHCfLQ2afoca9ymT21/MuldW8UXaf5sWW8Zl3EibTttCzXpEBLQUCD4Ec3QproGxyaO
81wFNa7XV2DINZpFQGksv06owHL+PdMnAnsgOUBvL4I4n0qDxyzU9YTDaSN46dpx0LSvjfGTyTjW
tqPPKxzBAyjdlKYNem8QvTvW5bFIvEb5nvND0d9N2l7Tcdb+4N0Ty+8mIus631zEFbbgFwhlemst
Z7rBDrmFVrrsuUF2v6O7LvLVbpAcvZv7dQUn+AWrbrRUawEXFT9Zck1qj9Gb0vTPe4XN03aFIngF
KFpbeW0Apc/mo2l2P6DII7mtnx8IUrofzTFXU6cuE0AkDGKi8GtgQ+HKbc5254eyeTpA/Fc3NfD0
Ou/ttCtHSp1eb9Ol21ofQXlCjCurUJ8tLuOZ3b4tr3AEG2zRP96FBnyMMbwgTagZQZrsDM1tzShQ
OVgiD1boxp0q8d/btr/CFexPn5Sm6Rb2CI5SNd6zi3A2wPuR+SEYsMuMB7HztSnj73XauuDTcMuu
ubRtFF2fn+bN5Vx9hmCXRjiXIPFafFneXdSkPjUolitGsDgpswRq80qzghKMs3DQ3YzXF1i9ih8m
DAdNNTOpd83wYtr08J+GJbKZZk0WluBMXpgGd1GceMByJk8lkqvnphOhcJZg6oGiHhUWkZDRSu0B
RsqmPWl+ogqqrgo/UX0TPZNqI9ndmyfBCk1YK6ezs9YesVbq8KbzJ6s/6c7zEMao9T2V9W5qO8ke
lAEKK5Y1oUKqahlembqR5ZXKlcZ1l1fXhRGYVmDIwkGb/uvPCMX+XzOOFxZ89Eogq+BOiDTMaft4
3jK2y3BWGMKlImxQSlWOGJSaq3dOMkCSNIcEFshhe1/Lx2s2pDdolfq+NMiiy3d+asL5qCxZLZ7c
JBy995znaVDlRuiVPRJeoCAuIJ0VKpIjY9sD/jYuR7hmhOhUM9H8upTazxcKEhl5Ta4jhqag8zMi
wxEuGDZVoZlow6wQUzwYYRWAvccF2YYEZnuv2EuUFBlYSxWMKbdIhQI2DMe2nnprdpvC78D2Yk+B
Nt6pVimB23bsDl5pIHpEbkB8rUWDPYYZgS3lmZfbaIbsLgvkecf4cYyvhvLgoBJZQc9IKeNd2zTi
FfDy+9XJFSUOhD2WbnH0E++VcdgPsj6YTae9QlhWdIWAvmkTBzumcqR48c672gr9zD5UREY8sOmy
wWsCQTznXZvnI5Cdps5YDTCNMr43WZCgqELFHYkEiVQwa9MKV1DCrIWj3qvlQs9Tsjv0Z7hWo6LY
WSbhKkMRZg4SZFBrX96cSnLpIPmPPvm8lHV8bbpNlDGjm99exLEFkHhAVRh6d1BUoSF0nlxOqQcl
CLTz3Dh5kKLdkhmSc2gzO4c8GGpHUStraiJdONQTsiJbeFTa0s2uzPvp1npsrvXbcKf66hfuTrhi
HKNfuGKc9x1bm3qFK56zOs/KVHsPicxHagcmSmTTWz06dZo/pXfnsTZ7z9dggudOSivrcS2D595D
eyAAtyNUyrzZtW6Li2Jfn5zZfVHd/IntIh+UVST0FMnld2s/rL9A/7gfkNI0EovAfOZxh27WCZVX
3SPlvqV9PT/WzTTWGklwygtZmz5EQNLTE1xyN3W+oZ5ME9UjxoFbO1ZYHpMFLzZb0daowiaktI/0
fukJBeXA1YxL54OaumPkIhQfv7RP4f2pXfSyE/9rGESyXKshMyZh3+ioolT7dOmUdONd+Gjdpi+N
bwdJgJzQPsKC3qU+ulE9fjTvma+8gYnjuG++QJ/Brb3mgEPc8amXHg/GK9+pd8opkd3at1y7jTZO
23oXXhPFBnJrmrMU3BiePV6HyehN0mNry0HZEM9+1+XUIDP80cJ4WbS5OuHwgNKOOaGOrdiH0paE
zcfHGkVYZw6OFTA5AAXdripkF20oMRceiX8YHZL7uQKVyYCpT7O6H5ydOamBxLqXfSIGdtb4wkrn
odKqhQ383EAxaBPtVdSAmXkFlslURU12dhH37Z6AVqvGK1NJhyOKjf4mvbX+COHlR5DpRJUkPkKr
7gaFgcGIuwX4ISVjXbzSubGKb4S2UIwig1XjSc7prmku5+HZUiz0OH9p0ie1OpjsyOb787BbV4T1
4IS3AmSAUV++tMoSplxAv+805L8ULX9pJuXHeSSZxQr3Ot6rVVlSjM+ebk3taeofWpnKjQRCfBak
EMgt7QiD0cHPpSe6Fxrzbs7L/7hUIu/0TJ3Y7IZl0shOwYsc152OHrl+05vBoP1ItVOl+apVHP/T
DIoX/Sgeew2KFKAWML9w5M167c7UX85jbPvW335FvA2bNG3qYiGUSwaUrYK51hiUL5RCCMvUv6X0
oaHJ4Tzi4kPO2L2z/H51SZ2cjOdQ/kV5LruCDHflgiVadtPaxEB947vcKfqnBW9ZNrRBK+9iGF18
XUG+GxVfpOq+nx/J5txpYMQFbQb0+0QUFRVAQ77Qj+nM8ifFndSrMJ98XTF8Zt1EyNb9Nzxh5opo
nrJ06bPP2D0nN2G2y6bLlP4faVe2G7eubL9IgESJkviqoQe7bcex4yEvQuwkmudZX3+XfLGP1QxP
EzsH+yHANtBLJIvFYrFqrdc8uJ/MRhLBCffWZnCcK7ZAOJWqKyXCPCwoxD82aetEqaQsT+iNNiCc
q03DYcSTN0CCsfbR+u2qMcP9275DoYfE7GSLxblbMywSkqqAKlHuz1Cy4nfL2zw96ORakZW+C+eO
gGTdtECO90dq3uraGZxNCJes0KPzeKWBl6wuJQMSh70bFM4cCoNUYKfBRrJvorvmsBzwenXMbyqQ
HkEw1DEh/+7px8JVbvKdmjvZje0Tyfp9MKj8sZk338BZSdcbitGk2ALD+52OuPsJNX0/Xx4JBaM5
CD5durfcxZ2fbb939auFut3OkHzDx7Xp0jdwRoTcKOiPQsxDPzuFl48u/Tpdt/vhkLzV79G97qeV
j2cwGYeNOCjejJ2zqKwgs9nWwAX3t604aH697g7kZ/ATDFR4W1J3YNZ/wyvpXYUSfcuXKYCL73Yb
/NXiN440MIw0ZWCTc+nDDQMjy3NwGlFSnQAZJGJf++vgK7kNFid8u+yGhJt2g8sd7InZVtQssObJ
6MTI0hg3i+K3skcgCcrHRWgzOitF5wPKuHEwNW9JAFIiN00GZ6klN2TRndz6HMxHtmgDQ2gb6MnK
wkLD3M0i65eOmwyINB1V/71EKi5XKvK2sqpZoTPaoK5x8AbVKJYmGmagQkpHCQwvS8HIlzmz/Wgi
bxi3u8srJuSJ3I6SOw/DKmdKv+ZPZ7d2LSh3utYL/kHDrHVLW6fzX9W3zlW/Kqdi330zEje7V07z
/vJXSLziR9vAZtAQWNThsWA3tYa9Mmq70nBNXZaakqFwHqkkuKxGq93UTeEEZg2htOculYWEsgXk
fE7WFGuZAlDU5L0FKW3v1dE7Tf05rZ0k8S5PnDBluV0+ztNQZWpya/WyytA6M6Tsui+q5cVD7/Wt
FyHxRqud1T2hF9S/jCybTM7FkL5WFQp2Pbfr90g4TNkvlFJLAg3ZVHLuBNXppZavbpSBY3J5GfNj
vuxt1Po1FtktMpEfyX7ni9Ho3MT9sC5cbvugMo57D4yNCkQNFqjVzOwa1LmXp1B2TH/8fWP2lQ2b
jxss3qqg5ZCrPHOqU3fN/MyJb9pd4rS6+3Xefcv2w9XoUMeSWM8aBlw4Hj98wwYfDQgg+1zDBCXt
/BAqU93f9DeCxoAwYkFZCyVD595s6BUK8jWEVnb51EdHi1139VOU+ZYuGcpq538O5RNoHep2KJNS
l/lKvFSBRnL6aUy36OHMRq//qzKa7ZA4L2IOYx59sP6p5Tu6zhGZZnhrLWVqgOK1saFsZek2Qe/Z
+YDmRFe1zFwJh1DimtspipGOl81PvLs+EbgdPKsRWWxINqL4MnHmGMRxMYTFLeME2RKIeFCvHS3J
kUqFmQ0M6Z9RcTsagvERq1cu0Lion1Ni4YqXFbWvsiw/WG1l4IANc0Id3DDm17g3cjSK1RBLydF1
7hSxor+Rfmnf+wk9VY1hTyd1nKrvRhdlX9FgaYDRChxEDioB4kO+tKhcrdBNVved/RtlhcFTP6vz
G8gAIySJJsML9QjSBM1Uk2MEde53u2LpjTWEw401z+ERPXDTU9J1N6CzpmikLo3Jq5kevw/2XB1t
sD8eFqs1fkVqnbig3c2REFKon+jTg1pZ+T6t6QMIt9nBKAkUfJT4S8liRbKK/+UE+M+U8sQyMzhl
UQ+AKQXdhYIK/2lx8qTH2fZSq2imOS3lNzyYsSGQXDnFB8AnLpdaL+ZII6gcW9OOCxhRFCfITDf9
uzP7E4ULhxQrK0CuhG1Qg+CM9m4w7KLg1+WNIJ5CHTRxqml/cCyd77WwZkZazADpk4dw2avjt4Xu
U0R6aMrI453SvjVrGdvfnG4bVC5QMBRwUzUTUIP2R1w/xVoCIrxrZTjq6UMK4t/LgxQu1waN8yeZ
FYOfVgeaorzG+ruBFiuIH13GkE4k71ImsA4HDCBJdR/0d4TdTmrpQMphjjwQYYMe0h3x0FLJ3r2F
3h88rDhhQAYCgrHzBawilmUgicatugn2yzS5eRzd9mN421jzD6v997rIhope4P/AcSsHckYQ8hMw
2YTaq1E7M2SrLCizpqdJOqOi8vUtFLdsZjMyW1EwMpaQo6kkTmQfKvaqIBDXrOs0Qi+w4WPjXV5I
USiErBX5aAeGrh63jjWoA5ViZbuDmrvTtNluLsApWvZgBSr2UZgc5rxFg7n6fBlWtIw26C7XKkJQ
OvF1i8UwWP1sg3A2aHGqWvcDhcC1XbW45YH+HC+jl+FEW2ILx8UMQWRRRZ0Al6r3Y9b6rf0t6WRu
UnTKbkE407Qamy3lAJCw/FUg75J6QwZ2BRArlNckMCVhkFDhBf09eNH9fy0/Di7OlrGaQLjummnk
ZMGP0YbmAvP0AEREjz0K79rOYWgWZnPnBNrbX0yoDTpdoIOEgM96ZgoUyOwSTeQW+Qk/68bLcye7
lQvnc4PBLVqdU71JV8aMNCLoj9mPIfrnEoTqr6T/acjIpIQmYoNYEtX7BtTN+HhFT8uQjtjphY7M
TQSCobeJlpInYlGoByXyf0D4EzwdwWCurASCddk+RQWFiAnz/2ZlPiG4w9qsFqXoFYyjrWI/QkoK
iq/Q9fp5GUW4fxnkURkoqqnOu2GmdyyOE6zNoD11qUvMBCaAB1iobVjQs74MJjSEDRjnhJGMWUiZ
AowND4H5RbPR/U7f0KnqUesYdX/RpQeHz9AWoILsW+cmMOjB5hxooNZAomIfWo2TTNQvUskGWr+Z
v8VsUcj5OQaCVFrSFhuoZLdg6sflYp+SL0kmgRG59y0Mdyvrx2mZjZXVIlyKQ9YZ+3ZAbaVu76qU
OD1o8IvpTtVk/GiivbRF5XYuS4OQjf2KSl5Z/5t0V4Q9XrYJ2fzx3s9ieks0QPTdhJwZw+NOZZPX
qQDDk/b1MpZwOGtPrWGvvAUqdzIXVpZ3gwEeiRGWAJX6q9Ggrw0YdS/DCIeE940P9wOWQw6m6kro
QvSAobivoXqLfekr47celnuU3O4vYwn2LxhMyWrjiAWZzk1fk8RGjTpiNK3ZhzvSVO443OqxjLpu
XWfOyM9QuI1bzEYJDoQW/S7NoVo6p5EdEQLzBoCpWip4yonOhxGzOcdzGgCApi0Eji1n0aDW3D8u
IMpXA+U9anOntYN/3zUEdlsCtWsGOic0Q5zvXQZZDz1sIHdcW/DgauBMpnG/KjIlxak7QQv5/vJi
CQzjDI+L0eYQug8oikBd2rAD1UDSlocsPy5tKhmXiLPlDIg7A4vINLM2ApCGlgvjSIkLPee09VP2
ZI07Uhdo6DlMyZ4uvdP1NgJSWRm4YKttv4CnOUGQRkdIYTbuPN9kqKAi9iEtDpenU1Q+dQbCefh8
bShe1vVLldmHoD2o4ZgTT+2pZTnutQkKqiIn0saHEuGXZJP/F3A09oJQjVBUvJ8bD6otlnkkPVoK
cJmm6LFU7F0WPxfGQ6uUTmAdbc1yEkUCK9woqNL8B5UzWaXKwD1iDWim6Xda6BXERaC6U+t9WDoQ
ENqlMjZ98UJ+AnI2i7a6IlcWDLNpb9DMwia3niTBlHAqoR4BWkyTorSRL7iaoZBdhdUIc1Xj7naC
8I+n1nPgB5qeexNDGysY93t0QOE5jBqLCb6vUkaIIBqnBrLrVbTbhs4g50hzs5uVdFzQS4BQOwgJ
+hVvo/LHZYsVeestCGczSoaaMIgXreWvoTulLxnZq4HHLHds9peRRF112haKM5ROBVlbkGE85uSj
qH+q7mP6HFUPU7dnaAofKz9Lb6LsTVf3S38YMxdVo3EMXcnXyx8i8nnb7+Dsp4tt1c4afIcCipBK
fyrU2UPOAaX0Ml0x4QpCmAhRLJjDQUvEbUi8FaGSnmDEOgXF+24miluVu8vDEb3TohTlE4ULiSJW
RZmRASWhuadBCG5+s9WrQYWC1T6g14OV7wJyitMbzXKn/pWmv4PlrZXVcK6zxh/I26/grHWuVHXs
ejQJ67FvoYBwLCGhQ50uskCmjLxlJ8kuCOfW1MAJZECZCT0153Nr2laQKRbwloVVXtZSPOpY5Aft
pCp4uijW0JDU03XA6H8UOWdJHaVVhAmmzuLV/uRRB89kbuqkt6mDlx2n9kc/hvaWk/1uDvMuPiXP
vyo/vyO3saftcZg9Z250Ug8yalfxHPznw/gqaOR16n4a8WG1/ZAGkaMvx1SX3FlEDgINoBb8IMTE
KH8dW/RxzrJCR0N481RDCm1KwJBxRRdfI7KGENE8b6E4XxTPTJsWHcPpWl/FY0UKioDLe0WGwLmg
vO6yMV2AUEINpdVqJ5U9IQlPju0gOO+STFMeGwMg4uQIFozI8Mf8R6QeEgN8/ldBe9JkFE4iK4Ay
gWoRxkxoLHGD6lG7OyfaagXGTrX9Gh0GMoiPZ0t+d0MqHTdytNFYaGw5322BEeHmkMAKSqe+anft
njGvfY/3z9Cf3EEc1gvcALwbTm45KIj2ZfXvIpe9hecsQylzms3rEGOwjKrw04iMLeMqXiTnvhAH
sT4EHyAxDHs/H6ZtjqjgijHMebqLTc9I3szyjpKHy1YoXLANCuewVaKMK5MrHDbY8EzlYEKisJX1
0IlqrRGSgS/Cgu4QNT7+vnnMHEnWW0OJnCGz81tF3TdorrSfgvCpXxydltcp+5ID37B36A5hsp0m
gocoFtJRBni1VfDSnk9lNpthpJUzihdXnZ7Rm6x7K3qm0zspHpXaiRYPJT02NoV+R2RkXIJtvqaP
bJtR5PKh/3WO3Vq4f2rMQAmoqvy0q9oLWypjxRJhrJTp1IK2mY4L2zlGnw5tNzMT+bZqqBxtpjtI
59xfNhTBmUrImtFD6IBMKOPGoY6amTZDhBL1yAZNqb+AsKKxf/ex307Q5rF3l+EE1n8Gx7kuMwJn
QbwAThnBuaXYN7oyoX8HMT2dDpehPo4mzqEQHfldHN0aHsz4xqEIxO5NwFB9P16V6LoYXbC0OBTK
iV5/Ve6HBO01pf+GIj+Hfh3cyLFcdIJ677mXnnRXdSx0Wlz+ItFcbz6IP0sVlhnjYuCDlh6l3r9m
K/LgsiNQuwzhTdXIpONEF2JMgIGyBvSUQhGMczVDSNE2VwBP0xzmKG5ueBj1e/sSHVjqvI65U0Ke
dJZETR9KkX/O+ycs53tIMyA9CY4X9yn3QWgRgoB2D2ElJzgaX+LTcmC74TpzJof57DueLnPnBzv+
aA/gs9OdcNe+3YIhrdvNrkyAThTFYj4s8E3g6qpTnnY47GLQZgf4sOCbsqtOode9g8LS9oJT6Gsg
XFpbydz8+BcUS2ew5HwbB2GmaMvKBBy2uqPpg2M/X7YrUQnrGQK30Lo60qG2gDC9D55+QA/jbXmb
vLTfYjd4oMgBO+GD8VIhnEQNgncV+anz+3/8BG7R8yqlYRbmHcrzWge0XG/ayfDKb1/ym/fX6obu
x+fAxUornu1Qb76W0VaLSpTOpoCLHhgJQ7zzYAqUw810l/+2XTSfmAf7+P5S7tHpFRSO8t14sB/Y
3rqfnZ+Xhy+6eJ7Br35vcxJODYqHjBjDp3d3tmvuhzfNm1BPG95DvxnqwL7ugqJRxl4jOOUh9IWG
KpSC4DTiPRyDVlWVLyk4pgO/rXaUxMiOZ+5kenikUbsbJbxCSYWauDYqI7/HkT/JHgKEZ7BuGXhH
I1CAwEPs+cDnyqpMa5VXXDpcrvXOSVXDgVNGc85e148lu7NbJwQ/e17cLvatVFdbdKCgjNbA+KmO
/jXujFQmaFoZPfBHem0nXpgcCwYx5eHp8gLLYLg9PJroxG5VrG+A7tqlLk9oA39Xmuir1slUJUSS
8ERHQ4YJWhwLpffckCLwZ2t0tSXwlrudF+2De9vPjtOj/ajt9cNwPX1VborfD/Qnoo4djpJd681Q
C2+fZbtK7DE3n8INu4FUNjo1MbvpjG074A6Mq2myy90avZPuhBZOZ9iru+XKOl6eb9EdZ415NFSP
gRkIyYtzu5pmtA1pRoJJ6CBWZk17hTC3g9z1OOVo5ojnOyRYf6Bp1SetjNBGFHchNQ6xXGwt9Dlz
MRHoj/S6nrGtSIj2nl9D8PXy4ETb1oTyIOimTBWXKe731ZkyEGtgVkk0z5MTVqUV7iYtzKBbloe1
fxlt/TX+ON6icSFXEtbtXE9Ay7ruWKC/tmt1f7YHN41BRBFJMl/CucPQUAqogjaEf21qLS0c+7GE
3GoXeyhVOk1qJrlBCeMaE3cn9KEjJ4UM6rlthEk5Qye06tyynB3oTzkLBE9ZY/tpUF4PRXEFYXNH
MeKD1RjO0vZuqWVINuouofTq8uQSkWNA4SMo9+GCwDLIHb1kyEN96JsOBCK2X02da7DgOp+z/RRM
By0ju6LIdtb4oJWmm6v6PuvnIwjCndqGGgBNThDrcyMoQfagZeqD70nxI8WjFu0rUOFmN3NsQwO+
y/DAaknCNOEOA2UF4mOdGjhBuB2WGiRSQhVfrtUv1njSmEO61woimNEXWjlTcW1Ctv7ybImqPsgW
c53NzTFpBrRR1RaYYZs6MV6nC11xw9GH0PtOLe8mdqNlmcN6VNTs+r9IH56Bc2YTZQGZkhng/ah8
69rkyrQfW63zE/RCTkHtGPObZLiirbcdLr/1Cpu2U7cOF5peNnJBUfGaInFpGp4Zms5YezrkS8Dp
qYM0q+2cTN1DwKXIfo3ztcV+Sb5mNUXeEWy/hktn4v0kC9UJXwMNUI9Npw5VNin1yOQvQepbwZe6
eFGVHAxNz3X2S7EfJPiCEjFiIclnwqEbeLTltgpNtaaOSI/5J48NoiEjesItnZAjNSGnsGMp6mNk
b7iiK9cWkwtLDeh+V5MxdG6bPUTDzo6vZgVSLvoOipFOGUo8k2C9mW3hKo0HOg2va9yWopYaFZaK
crS8zZxOYQ91Y0PVE4qo8fehkj14ruvFrecZGreZmkBrzHAVrGdFCKO5ycGwHlheaX5Nx9ZJ2xtD
l5zKYkTkuCFjtlahcuNDqZZRpC1iSyvOoOWFlJzxnKDPvs/1h7H/jX5BsLPJ6hdE7p7hyoZrPOpa
jD+q7RIjGTqToiYIgpQtvSVgWyekcIzGV8cjyXxlyVxDQd3mD9qXkH441vrhsukKDrWzL+CsKJpH
XQkZZlq3ypeiraoj60gjOUqExrMZJje5RjwqYbmWcMVDeAzD2DXpfWPGLl6Sdp3xF0W9GBKe/Rgk
Bla3eO6JraSz8mnBUrJY9S2yuHb8rMXxY1fauzmB1WqVxHjW7//DXD8RKceuh7BNS4Z+rR5DbWFF
skPQhm4q1QERrxXqd9DUjKsRHxwopmGPZYLCQgVXMqdSlu+qTClN4FQwd58QnFsPiF6NZK2DU5Pi
gMQoCIZ3a9lBEXoTCNmI8nLZ/ISWwQiUfRi4peA6z9dKn2IUkK06c0rhDIq+a4O7Jt7bmasXs3cZ
SrzZNlicqQ8Fg/jTCCxrKdUvc1fdsNi87xe2rwZUaupEeSBGDBItZJSdqc3mLxBH1/2aRld9lid3
nZ3n3yTfJDi4mL35Jm5nsKEaBxbjm4I8eYIG6PdcrW6zLH0PxqccD4Ap+JdHJdjTNHEWA3xuQfhO
TAhRX/4OQah39hmcvy1L2if2WrIKebeB0SuthRrC9GTJVNPFOBSlOZDLsWy+F2lpixLvVMCJQ9dW
91aYHks0W0mrwz+2wh87EuIi/wBxa23QYYr1HvM62O9q1O/NuUNKNLC+hVFx0LNXk0GoERQq+tx5
efvckuFLT9kztKYcrUhvkxl9pUzGGCHcXJuP4ha7xAP+pEb4KJU6xDoZiBNbe59bT0Fr7lDkKllU
oVfawHGLqihKrzQEk93PyH133jR4Jepp/sZysJqrJhgEQNcNvgl7RxXin1OCcr+6cqF+tANRuENR
fJVqkjNEPHmfQJxnKhMzGOYEynlp8dOgyxcrvgfrKy28fn7Xg1Hi0cWG+onGnSHNGLUxSk2xIXQd
N1dHZe1e0Zpbpkq80vpDfxrqf4D4o6PMwbtHc5TQRvFri6x5pnp5l4Po+rmOPMtOr8FEd3nFRB35
OBoRr9oIPSA0xi1ZGqBy8aMQecmnwwSBLw3lDAWImDOjvE3BDqmY1c6mP/v+Ny1+EfTM4iYIaVfm
mX0u+RiRjW6/hVvVhZI6LXKcN+2YFE6D+gFvrPXIM+IoPVwet2hJt1Dckla0zOzEAFQ6hsds0MDx
1h8h5w5WMBljv2RUfBvr3FcTmVbZe6opN2WNjL9ODqYled8SHmibEfG9q7CarLQCwARKtu9j41kp
UfFNO18JwffVETfVUMk2mvtVoWgeEt+K8W5oGE48yrTrRLsTzhYafaDVQKqUS+zZ6tgrNYUZt+Ho
ZhB0NDvLbRk9jd1brE0PI+QmJZ5nNVN+54BNEZUVNjJpOv9EOiJKaaJVaFWf9W+sgW5AWyYZQIva
q3Uye2EoE/ASr+snJDl3dkEVoLdqFd+17NpyQ2Wx/SYeoYQ6UFnF5zphf4xOM/G+ZWGjQrDvHCrX
RiW2dEwoCKFu4vAnA9EvUfu9CmGpJP1t0QRRIKQQSX8s1UHi/dbT8Q9wpH1NE0XPa/L5HNzWEl0f
a4BXc7KLE/o1HRZJgl84lRsIbuOTZErUcoGD7c10h7L+g5plXhnJWuRFqSCQiH4Ohdv1eoFVylZH
nmQnPfo2RhGKgu9b4qX1lRmBSkF9UdAV9xeuRkfOnpjoWME15Hz+iprlrG1xKJo97jp5sCuSfm9B
X06xI0mBkdCrbaA4k+ypiTZZA1CRbfrTNDvJPOLVmd1BsPvL5VEJ9zjeZHSc8yhRt9cl3Rz1KfRi
8e6KqVQyF9EqGtULEB4gpmryN2qHfzWHn2hc9NKEaWtka2ARaDemjSfM5MiiGFkdSVwhdCObUXG2
DilE1cpmjGoO8/0UgTSl+s3U9mqKngdI4V6eQvFqfQ6Ks/oyKmuSrd1ZSgdaVnaTWm9dMN61MrMX
RRVsMyjO6kkRdymBNo07zDHz6jBI8Rjd3XfW+BKS8bafx9gN0X9ynZmJIVs5IThqO/B0xoy1G/Tc
TgaUIqlaDnAK/gal8qbpXWmPLI+dsn3Iqt9SeljhrH4C8rr3Vaij4a4GYKntx/pH33ksfc5VWa+i
iIOasQ0Ot63xClsHagsmts7DFgj9+BB4PUpxHcOh+x/Kzey1d4ufe+GDcjL9y5Yj9JcbbG6fD2xI
ZqtcsaH3TrNkh3q2Y67LDlVxcLjB4c6dhUKIsuiBk/4wfPOK+Ibt06+VP++KrzX4RHHY7cFoKomC
Ra9xZ1PL3dfCEcVIdrXCPpV+FnnKIfCNm/HJ+JXvi8OcQSTKbX5Df4tKnJpwXuGl4alRBvxHoRWa
zeIyCABskxumoSGz9markQ1vXZ0/DtQNCrd6CuliXVstJ2n2tL2jkOvJUSS+tB7ECqqw9MN5X+Nu
hgOJDY+XLUe4OzbY3IoWuTXElQLssDOu5wwgan0C68m+ic3DZSihL91AcasIHgmQkoeAKpRxr4Ao
hswJFNNQsGBmDtzFt8twsrVb/745kKYqqPqsAJzGXivtvlzrpmXOTDZ76983GDRD0ghJUsxeE+No
uM+7Q2hd2X/RXoMCNTz8qTrqufDkdQ7TdnoX2amKU6i4zhSvqd4jKROb4JECjSYU72EoaMR/HEbd
DVVuE0R1tHvW7P5qHKvGG5fXRWlv0IjuD0v1UmiPaVE+XF4nYeCwAeZOvbgt8Jtr4BAjwcdqt1zg
SLrAGVEXZSYQGDbpX7xWbIfKHUE5tePZtNdQRUXj60SsHYgYp2C41+q1VkyVkNytdv3H9v4cIH8A
RYUaRcMaqyQdWhT68McwoxHr8iTKMLjDp4B8AQOHMVhOsWq4GQSOCiYVCYjQ2jcD4fzUnHXU6FuA
9H0FBiuVugGx/cXSEH6VsmBIVGADg1y7rlHFh2JXbv/Wba3NZMa01cmhXPZx+SUJXlHjbYSPnY4E
5PxM6LFPvlTRsZU95ot4Ms7AuY09jl1ZxGsrrJH5Kb02yE1oPlPQKkxOhge1+qRRxx4kp40wNAIJ
tWYQlSCy5Ea81JXVljFACyV/niJ0NySxNxLiV9Rw2taEMmLiqrmyu2w74sFucLnBTm1kT+Yady4o
8ZljPNOaoRPYsz+VT+DmcLX5qYAyWGk/0VSW4ZKCc36nbzPdAhEQQpd0QO3CTVncWvQdIlJebF31
1r4OvLA5BLL0iNCWN2PmvI4SLiEDHzV8APHbxL6ve9OhQb3TrKfLsys8hjZAnLNRqTo2XQSgyIqO
My6TtlLsVnKXyzCS8XzcdDcnUdLRZKroCjOxwKnH6TnSF0fB677W95J7imzNPv6+AYtSA+/6NcAS
8lur/El3g/AY4Dm/Vpg7jzu1300tKI9lOWtxIIiOboq+YRPsrJybK/M87KwQsXzXjE4IxqR0CtFJ
oOxtPXf0pjyQbMb/b46GmvgGJlpZrIcMDXAZe5r1X1XeHy9P+3+Zis8v4nxi1aBdcm7Q/T1U92Cf
GIe7IUO/X3RFwa9v6XsFbyVm57NQEkyJiryh3/EJzAVuLYRjaGFjKpb6tQn1fWcSZ5rMO3M20IFj
+ZUSOlpy3+Xz1WBPeLFTjzTKj7r6oGfRFaPBY22+jfZr0RJX7QnMJLoaLDwkjSTad6X2q80aPwxT
py411RlavH2sjCFjLVPrEoaFm4FwYSExWUpnioFkw5ehO4bJe40yIUP1wmmWrJbYwX7OGedgm6Aa
WLDePWsCAc6HNpj2anWvdXcG7hSKhWeXx8vmId78n4CcZw0bFRI5I6yjMgLQD7FDq2po0Zz8yzBS
K+SdaIEO2WFY90V+B8mO2gaZTe6EKoq/jmnq5n3vgQl61KSvBauVncc2FMq9FKRcaGNDbpeb0Yqh
mo+oCICr+NQG8T4wrkxYPK4vffKWIq01Je5QnKbca/rBwbOlZOB/TjDwtbVVEeWSqsU/MCnmoLd4
lEYAXoM2p0V+a5eq10ZMvKC2vZzOrlV+aVToLBbu0n6loPfOojt1/vc0iuffwR0nBG3+fVTjO6Ju
qXZIrozgHwEFrVE0d0GZxA4Yqebd5cELxw65cOTqVIqggfMA40LSMKU6wjF2mxmHsH5MZTzV62f/
sbwog7WpgRu2ymuhDUuLZ9AZjTiBWeGNAJoOFLoltoGmnIh4LDi16GuRnGSiYaH8VF910JG+52uJ
FGLBoAwMa5pvTfDA5vMunH5dnro/w2WcIBsMbl9OJgtRN2/gQhWBvxBmI62/ko2C25HxXGfBtC5O
HrkDcvTzbZ29XB7E+pH84mwHwdlcj8wAUxRAWMWdYvUgk/LN8NS1/zqHfD5XXAAzYj20dZu5U32j
Tz9LNDTk97YuedIQrwhqHZBlQWGryaHkszmGc4YV6cnodOEu7SRLLp6t/wDwFBVBPNuzmgKgmh+a
Zn1Xj4IHMgQS6/3ziMFsQaMdBGk2SOT5stjQgpYQW2crGEIdorroxVqcpQroTzPpi+eQKulPKCR2
j0uQQMG9zdJAcosQDvSj+0lTdXRdcTNZJMaolgYGSsIIbeLHXHVaK3VyGTup0MIpAKCIhZSBxcVi
k1Xncwt6TTTQfbcHNPcEIPQx7y/b+J/BAaZzA8KFV2ZkKXW3ghjZ3o6/LONDNjzh0HH6vpWsnNAC
N1CcOy3DQMsWA1B2cDLRtln0uXt5MELb2CCsX7AJm1GFa1bKAITReMnjwwTpwflWq7615sFIXspR
8ogmct4aOopXiQvQ7PDVU93UNlDnYwisysdCB2MJWr6b6GdUvRvW97g4Xh6ccPo2aPzg0HA4IvzH
q9Z8qLM3pZIkbYSTh26+lZgWMHx+KtXTcAwHBeY2PHfhSVdv0wqhNXu1jJcE1Ojj++XxCM171WZG
xg10efxlvBjUObeXsHOTwYB6oua0VYJybVngIIPhTqLGylk+VoDJ6NFg6ATU4RRkRyoRLs5mMNxp
tCQmsed1MM2uvAVzxTH8TkOnpWj687Mn6haueXu9/NQfLG98sdEOmLjNCYyxl6dUUJKA3cwMe2UB
RcjI9yHqtb6gei5Gr0DmkavJi7+br2hxPwROfkqh2uizR6WSgIqH/onJeRBbGYyoZmi8RYRqDo/k
31dznI+JcxtNpyRaEuD3I/3UVAeTfWMyDnmxjXwOgdtaecxGxbABYdq3Cj2GdupIeRSFpwazcZib
+poD5k6NwY4XKMYAI69XUpwfyDitvC3tv++DpmiYg1sC/ReeVfjUgZr2Ew6+tXNvMOHSl3R4yAI7
Qg+I3ZO3KY3Kf9+wfo7IGcBS66ES5mioKsbnobpS2bfLVi2aue2IOANYUq3KB4Lf19pDNfwedYi3
z/shl6V4RUchwTUHWOBl+aM6cta0BF1VcIDq5Glj5FByGNSjPbYI/A6XhyQyuC0UZ3BKVEDlqYa7
qHSkcZbU06Pn2o69/w1l/YrNcagMZhcmHVDAqJNrg4tnWRNcWn8DAm4VcyXxQb3MOcjSE2Z2bB0K
1F2gn2GAHC2SNToLTQCtev+AcJF4E6IYJ4wAEqNjadFjz0RDappq0Bh/vDwcIZKFdiv0eakm+E7P
h0MqZPUSDdvHMlYxzLtkOgSqP8jUqgSFMQhdEb+uRL9QO/1Izm/WZkrnmMTIy7qDZbg1tZ4S6NAa
+tI46HB3INPmzjl6m4NwZ7ayqu/Vuvh7zRabsz577vRyxFO6S4rF7WnzZWGa5LYhCibA/GDjSEQu
0eIJjsJoiQrYy1rWgcJaaEcPntGCpzanCt0HagyBqSZIPWI3YHgbe8mDkGh74QiEwYD0xYDDPV/E
wSKBtcQIlSyo4tghKLcr+xTY3V9cBHTcpNb+PHAg8NS4faYwAyEnIrLAJ+guC4fS68DKxerdZaMU
jucTiKfHredyjCoTQLraQuVXa4LuocirUcVlDtKXkh0tts0NHHfxQCqynPMSYbQZTw7kRZ0sUQ/2
hAg3s6DgEhdux1AdO9311SK7JIhiaiRc0D6ChAvIt7ml0wst0KbYxvUO+SaDfa2qCNyO9SlKiWdo
PzvQ9FyeW5HXR+0BOoBUXOdUvnfMYv1kdMXq9enYOGoXhVAUjIsDqUE7O+CVqH753wD53Webqd41
AGRZiaTw79BUnaREkGgNDjWm58toor2ODkzIr0JsDXQyXNiB4rx61HtcVo0JfKm2iXcDmWi4cAbB
A4KaNAuxJ7/XrUVN9Hy1To1MXmH6M/0/0r5ruXLk2PZXFPMOHXhz4sx5gMe2dE2y+YJgs9nw3uPr
7wKlO4NdG3eXZm4oJEUHu5nIqqysrDRrJXqNsXxA7LePt7X5ipJI14UZYJTuEKcDV5AwTRZvhDRt
WgSDnua2r/xRAPqdPr4Op8QAhhj/oXqDPZ9k/Vt+lM/T3XT+jt5bV3MVQIBgrNe6/T1bq7v+HCL0
qYaZncMSn7Ns4ugXKAo/35awAT8hof30T42JAxEVmcCDQrk1BFs6+UdATty1puIqp2zXfWfMflce
ZR30ONAyO+RWSwtVti7EtXzCXFu+qdBQBvkiMDnT9KBGJ79gzAKlituabozwLpqqIHpBOXrZ30uv
Hado5WwGTFTimL4yuAGTKTflEUhZsu+kGd7wXQvuPkyVYYgUPSEmW3S01tFN36egKR+ouUDmQ8Hl
8iNSn5srscELKk66nS9FXiarelx3dscDCSEN9H66i0NAFYY/b6u/5ePXgokQB8X4Cu85CB6DXO8i
N8cEazt6t4VsbaYC58rJSP+irEAsMVtqdSLLCKUZxZl9oJc4qvxDmikebqOzYLnzATWBDB14n0no
jqQbRLEDIo7BBXcy2GcxVW9ESer2XOP1SetG0vQol98xtmvMQY4xcW7H5yGls3RTVw1RKbplgeFF
JjwZhucZNB8Dv6NNDXTnxkWgZ7UFvsHba7p1Yyl/yiHznmPONio6bGAxefwgRLFVceXb7LNmzwd6
Wf2cIlq73lZwpeIQsCLGSNDgTPh0cc4wPzECpcCPBDCmCHPm1gWSg/Ho3wlCcRyHPjT4gvENnuNp
rExb3h4N8ZiWRV0IvemEPwIdRhPXE2AYBOlHPNz12ec8GGNjj399jnQZLRDAm6WgC1gg06wYW2CC
hIfjkdWXsvHi+HsTfSTl9479oMFmbJT3IEsE1o2E5mA8UQil4iHvJlz/WFGklLvenlDTGmwuPHOS
rXK2yoMuiX/hafnKzXzNWi7hXMckERgWWGwGK9o/R+OecZvaVt8emGe1tqLGqp8pXmZz9yTgWyzz
nvgP4d7kOUU1ZpmUV1MM5koHkdUF7p2Nv4U01MWt46euJBH+LJWGQo0WSXj/6GCvK9n3ITFEGub4
pq9ZyyEOQzAqwqgucvIWnbKc2+upnu+E+xbpN7O6q3xDerp94CmafV0hq6ebP8T/XsNomcXHxGzx
UiQgmsoebsvZmKKEVSIVATYfYMzxZDZvbpQCyMwjrl5HNjiXe7ILA/xg6pl7Cx5nI3aqO4B5DPr8
/bbgratoLZeIatqFab5QB1hl8yPoPUDIBZp9WwS//A4ykFvLIE5cz6ZCkTCQ0dspr/PPIA43R0/1
GtN/LJ64wcwNAVB5khm8p8Ye8wfG30n3rL+AOHtprDACk2J1Z56/E8YQxCCMKaOhY1bv+qr2KArT
FpW4eidJaSd5hMLKo+wUFvfBgKMaXKPBCWMV02ByZmpGDvJNnT5PuvgaOPMOw7Mf4bNq0xJD/4/V
XwJ2QGxiUp9Y/TZSAnkO4cRZR7ILx3e8zJA5XbG5U2U0AHWzRLM5CJ+ch1nn3Ikd+Zv8N97oAKL6
4xOI5R9nH2yTEq7NLt6h+5WXPZUG2r15UMGjBLfOiuBeJJxd1ohcxRaLluXPrv6liT3och7l/tft
rd30qSsxhKdLxqpETzfEoLm76X8AOsIvjgU/gvKcGp5uywIqqIb5baACEVaUzMk4hz5kBaAbSDtU
OmU02ry3gWTIA5oG5MFAogLvyuSzlSNTmfqjJjXmXItHJlZtJr0bg4TiDzdjZljSHx+17MPKIYpN
5vs9W+FSAZNzB14EJjO0yZvAsC2/zpWrsieBlqdbzOPKfwAKSkAvJxaDbF5la20qBB43Z6ay90km
P+I8/43ADiO6f4gg1BLChBmnCkEBnwtWHRsD57AJJmoCb2J2YU7zR5sOYiWOsNam01omXBCMBGRc
hh7z3CkSgSBX+xvWuhJDWOsgl9zY+Vg4OeHcoLGLmDWRHTGY0Sxpg4ybKiGJAy+DSFP7wvNcGUaA
ODTuSxgG1wAKtZJ1sbX+DkEcWA6QmQcomMgjLiYWTs7rtEVUitob9ysUzAaZOEG0I99ggJubxUYo
A9XFvb2KW+ancUs5B/N43FWfpDKPcqVK2KwyAwZjLZzSoaY4yC3vtRZB3MJMBXDdKoJaTIRh0/Cc
xnoOaCeh/HZblS2XspZD3AVRBbwuMMwhgEITg9qc88aax1wPC6ulMXXSRBE+v+ILLmlEiEr43AQq
cFnzGOM16vaQRh+3tdqsyK7VIjxlnScyEIHxfGDcbtJbXlePrSdamsGfyz3oEc1UTwzOmp2deg4f
vsXGt8CkPdSWs0Q6qfU3EB4kq7uhY9vFMrvcynJrmAt76DRd4vZMgIbIn7d1pi0vcRAqgG5MhQpx
QFt/YhbkHSCH4n8ae44TS1Ii57a8TQsFPijSQxzOApkr4YZqFpgOobdY2bNwKMWjGrzPNKPZXMSV
FMJhaVqUZnyHtFCUOYPauwwDclx/PzaZVap3ARV6fHkwXG3aSh7xoMgrTAn4PbQCBKD6S0HS4FUw
2XvhBYSkQa+XgcE8Tybr8qfKbm3/GDzeXtUtpwlXiZcouosANUQYbi+A0TycoC+D4kUCtKZINGQa
q9+m/1oJISwzmOSQ+VpUv4hMln+JAFd8W43NdB54bmQFQ6hLBxvhV+YENCWjvzzMmHNV3OUBuqjR
rvoRiT/r/iwDJK88BoyTsE+3BW+u30ou4WR8npuTcDn4zRyAUQR1XAWBEe1xtmklKynELjF1n/Uz
8rJGlZ/E4lOcDnyX6aBFCsocCGmpVchvt/XaPG0ricSWjUVZaXm52EWz0+LvUX8Mmu8S7crekALw
ULQnoOMVwPdkOaRnS3ZueUgpfcaIFcFOh0JP1HPPRZQX0casK0SsRBEbFSTgXlJyvIhGgIg/cr0+
u9FxdpijeFfXeuYFxrTXvnOUot2GO1l4VzDuhxL/AlF2GayWDdMJwYDcJACoVFSTwI49d6Eucgsx
rwWi3tu7tmGNF+IIJVthSJUhgbiSP2TMAxe7HPNwWwRHU4mwRTS9DWq1pFtr6WHAwE1tZv2xS00A
liJFaHH9r1a0a3XPqvd1v5fyuyY6N4HZwbGFlNXdellCX0yVoSqKGUcyw8w1rMTMA+rnpRmchDNY
ph6Ld9F4iA79oXXDh87OwJPtJoccRZpd+K2hEWxtXIIXH0Ack9wHp5eU4ANG3/ZHuwzNUPvea6cy
pBUsqLoS921dsVEaSRAlBCZm6AArFejiz9D+TA4fsR2/FJwZecHdoOeHTo+eSuedliOlKUvcjapa
oEtUw853mTmIphg0ep1ZUfAmxM+3jYwmibgVU6WY2lyGruJk9P6+SndT+tBMj35EuziWE0Hcv+sN
JKc50U8giHENSTUPgvu3NqHE1VvJXk4RRREvBklFCE+o0ogl74sLWQJ4UiT/jKGGMbUrwZ7z/TSa
UA6tJsYs0marxI1jCih1HAoA+nLo6iVql2HQNGWKYjOApwWzhn8DSzcqMHELfNzBSlVfjxMj0GQ3
K/dBf2TCPcChJmkvC6dBepWH+yiPdH4CUHXgJL4ZF72F8vvA7pPZHgpTmfEAEvRJ9GLV33c+AIzV
0erRg4jyttGMzz3gXdr2ne+WYpqhgESoTPZTfVZa1kb6CwTiegBCYZoH3LAcHhDqHHD2EArw5I2C
vExRMLOEOAAeMAAJD3A3EkNDFU+iDfpvrfBaFOFsiwGUrim/iIoOYMBpQkMYYj0CNUBgyiXFs28K
wxCpzGGUFOxFhNcN5gGwhAKEpb2mA4PSZoH/2nKvzHAoulNctvbtE7hxMy+C/pBHOLaumfIIT1E8
nphnVgHAL/8UALhu7qzbcmh6EV4NlJpC2ciLXhLaRoENqPIfheQIc+iUiuqpVCSpDYECh+l7IC3h
sXQFQsnwoerzstoZHHBXg9KL5rcJDAN5dY44i0ZGvrGKaFJTVdSuJAB2ktd/livVrAUasO0l35jK
b5M/I0FgDznFOjbu/Qs5hCmWnBCKDat0Rq6dx+SYck8RjTlgw1FeiCAMUJgFLRIqrFvriwYvDIb8
NyYQBMSAQKFCAhU1Y8IU+FmQgzzEYolh99Lms9mX4UMeU2KGTT1WUhb7WGWJek5l5IiFlAT+TWjB
HUObstrcjJUEwuPHTKjx5QwJPR/qRWcKwJfkkC69fXAoUkgSHlEqhAAnpDNGNMC0kjeoIlwvpUuf
slgk7JqaVb0iFlCF7aRz2PMmuADM23ps1Z3W2y4Qmae6xugxKnsd0DDmYyQfpCkxBgBLtpNgllF+
WFrO8nDAa5zVMTuCgnduYJreDHuATw6s4w+PbUKrFyx7RIQFFx9FxO15H+etxmB1s+6bWjxW0ykI
9mmzR3WKS6y+o8zFbPqJP03mi1ZxZZSxz/Z5zC9GGQ1OH4HkKHoBvaifUIa/aPtJHOKu19Sm1JZD
nMR3XV3ts/zp9nbSJBD3RlEFmjqykIChGD93+Jaj2P1W/v9iawg3IUfpDM4yrFUqsU9qHMe6Og+q
3mnT3dgzlpao9hgVets8aBh3vq0dVTjhPcJg5iR18HEg2KfMr9ERbFTdOZvvwNA2xpoxMPuc4SlS
N40RaS/c/ag9XFUfmlqVA5EJeyODy/JzKxIx1o3m5xFDgu/yA/s3ZusE8HcCAB6NpvwVS6I6ik0J
Ht8ek6j9r6wunkYkwzouN1k0ZVIWlN84aGtZxIIOrcpnVRL1BndoMFUc6MmhfFeO/uM3/qH+KCgz
VBuIA2j1WqlG+GbVB8wcl0Nc/8GeomflMTlNn5Wml3tlMgTLlLxn6T6guTj2tpLS8vPV8S4VPgVP
CqTieWoNv/pMl46iF6Z6CKgVirAtV7LS8AqckysLNh8hCwVPM48rY0ZrW/ygis7tndu6f9Zylo1d
6RRKcZq0MeRkgubJqbgPATM3TLQMEU0M4Yg7LqyFrF3ESKyhDrsY6TVa9n6rq2NtFdLi1Fa6YJRU
mbpFCOOiKOHUr/FTfuDMfF+8io+xrEcUN7x5560Xj/DDmKhi+2TZpCZ/Dt5B+/vWmo3OWBE6K1tJ
Zz7LPf/Uozv/Pn3+/9s2wj/Db6Z1VEOyIHwM6jMvNHrFfrstg6oe4aL7KeEYdrEN+Sigy+mN09t9
tFvgmweoVLzOu/EuMcHOwjsq7b1NcSgS4VBwa8vhWEE26uNVpnNnEQV5XV5YMqzvLNoLFEqMtNFW
tfSngYoPg4UgQiUn3P0JE11ly6HpuYzwuD9n6S6JwSFm8lljRvHjVB1z3+06p5pMpjrFCeUkbqQY
lg8A/CKmD1CgJvsr5hHgN2mOrmsNPeVJn5pZCQ5t9FqBetkHc6o3hTK4UayMhjzJKctqXsZJl6KJ
k1OoAdquFMxHJ/I+UFCbzACX6yaDBw5tRjtnxaGuXgvBqZVnTdJ7zNEwhSWwnxz3LuORIunsmNyj
TVTXAtYSgJM5HNXKd+c+MZTyCWkSkBBkRW1qaKRsyl5v6zfgMBhtew5mUGeUroAYOw+8XmxsULFM
zaGZE1Rq3tSZsZhWBOqAzfFuPFtl5knVrmByqxq8nHH82JPzWW8zb1aBGO/U/WMyHn0BeH25HsSB
meU/g2gfAMlSRlSRFaY236XxOecxDmSDBb4s3TE/x+BZnGy2RbyaPwP8jvXdWHFV7bko7wHzBmqD
fTrdA8ZG4RJTrV2lelRbO0sEvewPkryLg3u5ODD9t1B50VD4nw9JvS9AflclnlI8ZImTN+/+8ITC
Sa49Kr1byLoyOeCuznF+2B6gatFHIwKo4jzMNmZRrAjQJNkr23wvlAhw1z6oFqxEPoagsuO+5fEj
U7wLE4hzfGBagIpMDrBcE4pq4q5hTC364AvJEIPv7HQCDQJTRkaHSgrfx26m2jA/Iy6++ZULnNu5
/dVWRqwdWP+MPFbffFOTHwOQfICn1VfLguzBfZ1ro5H0diBaDdt4DIYrWuAfSvw5FQadLVRHTV7R
NWRnkQUcXdp9fx06LaOpC8WLyKIuRI79ZlLg11LYLU05BucpXm23ZmdFenpo9JbV2TvhCEhbCxb2
yAYYlKU4wg3xMpJRoqZxoNcFI/rlxVKlUtHVS7tgfMCIrDEYiZGfa1b39ZdHGcSd+e4DlaOXxqoo
im9QaaLssJJMHEy5mGSlxqX21SaEgaFdpc8voDDNELoaD4qlHEurOUxu6ClmacYO6GsB0WPSboIN
/3DxGcRFF/ZN0QYDPoM3gDgG0b4pO3DGg128fgMGvK6ZyiHRX7Wft1f+Ogq6VJ+45kBSBHgIBQUz
AEqF2VsJVLCy1DuBpt/y/YT/u9CPuOnYJAOCkoQCVqZnJ9EQ9qGdQM/K7J3W8veN2xm0nNJGJetS
N+KGy0KB11oVa5o9g4nLy+0KVMcWEpDme3s8pY5k0KAHaFoSUXMqAG/nq49X0XYCJurGk8C4tzds
6xZdraTGEjFyOJUYVaqXoyIHP1jJndncK4EB2wzvKDmZWjq+twOvK0kIeGMVYzYYTRui/n6Zy7z9
KRtceOsFvkL01rSUL7WlJo9g8F4DWYyde7GZnHzzR+KM5vyAW01HnUVvbFXvjcFG17+5k2L98faH
XBmxJqBLHE25AqYK0ARPHJ6BCaeU5X2EUVNt82plVHCujXLkp4fbgq72F4IwIIreChnQdhiEu3RT
WjqnpQziJmTeAFsu56AbsgTevi3keocJKcSZ5HthTscGUgCuCozvGfGZXsRA/EUPricYOXhmUb3K
KJ6QphtxQvNyyJSgigeDKe7b+KmU7IGGbbn8igsnQChGHEikLJmG7aAYE7OslyZV9sIzghwDcHEq
jkoXp7+YLh4picwt68AIk4Kxe8Buq+RDL4nRJ9PP6YB6oMM2GAbjn4d6zwuvlG2jyVkC7tXjaBZ5
QApPWEANcZ3JjbbsBDv+O6ABg4P6mD+Ue+mYeJLR0Doir59ly7ry4EpDGUdaoE8uJQfKrA1alIBj
wsOp8xRWf6n13hIczGdYy9ySQVF1uY6vNnIlkNjILqi6qO4gUD62hwipYUczpHvlbbBHJ9ypJ2o6
4ioxQGhIOFZGmvJBCSGwkuzRLIxe5znQ1huinYNcg+LXriv3l9K+klurnezytOgBmoQBGpM7q07/
UaR6M1m8sbzPZkc+NwiMQqN9hzVNLu3e2jyIeAsA+hUNlFfTYBNXFDk/ZwM6q9Da2rvDksWSZJqS
m+YqgA1UXEZERbKKILeqUmpYVgRb3S9QaBiyxRyqXfnDv1OsGumQU3YX2C2Na3fbWMGMhNrFEuqR
NBCdOneBrEIuKksf4j0a7G3fTH/wT7MhGdW5+0Gx1eXYXdnqSt7y89VmSgyftmFYDIbCo5WlBemm
LhiRgzlFc2D1Dq8/yspeNyAs5rOSSASzSuencsZAQ/UtmPQKeWobiJy9HtuyyU16c55MxWE8DIq4
v0ZDeSt3zCGmTPovYeuV1sDM5gA8g5UmmwDrtGzUQlicUXoQuV9q93l7WbeVXAkgXABaywaAksKX
t6OMbu9Cr8TYiFn1Ie/QptqVGhpeUMuvMf82iUhBh6BOQ5V7CN2gjA2AEOi87OvaXJ2HcvASVdC5
oX5UpR6pPiaiPTCuw/xlT1afSziQPlGTiuWX20325LfhHbxnsh0+lu5DqTeu+pHZ82DGO2E3Gpxs
jsZkPv7lFpjLT9CIwE1gxLFOJaxYNnsV+8Z092pkaOpLjkmb25uzuflIsIBcEuf6ipM57qUqihv4
rxm1rnwuT+PIOrdFXCeIF22AIAG4NwzkSiph5GOu4Hm6eGRgeksYKz91J1vaA452+t7qwZO0awGl
b0R2bd8WvOm2VnKJ91rs14kAHg8YdsR7YjkfUKYG6udkheHHbUnbq/inhkSwB2oJaW4DSFK1lyh6
FiPr9u9fTgh5RNHmgp4XdA8gaCUaT5SmDAHtVcEkA8lpkPTw77TxYcgdLk9PGa3fY0ubtTTCDWZy
OYdNCmmT9tIFdtHSmp5oAgiDkJVIGrlFgKw+LpAQvXt7ubaCxwVBC9UdCZ06JKwHx09A/evrAdAs
PxrJLFqniWxMtWiBcVvQZvy9kqQSB7UYMV6rJJAUCWxv5GGIjHMSH7PgJyhj7IAX0F2atmbeay9D
lGMeLm+f2R5TDZJanPy0oVj8dcsujhrATkWwDKPR9Ao3BUxGldDn+J7kF6dzmtmiq6jRi8MJXUpI
iLQs5SWwdcQ0FR1AYIjS0EJDhJNiJAB1q2oGI/A78H4cSiHDlI1VNObXQv/Xx/jfwWdx9y9bb/73
f/Dnj6JEGSUA3vflH//3XH7m/7hL3z8+m/9Z/uEff5H4e85ncXrPrv/Sxb/BL/+3cLzg3y/+YOVt
1E733Wc9PXw2Xdp+/X585vI3/9Mf/uPz67c8TeXn7799FF3eLr8tiIr8t3//yPv5+28yDvp/rX/9
v3+2fP/vv3n1Z/qe/yT/wed70/7+GyP9E4QvS/sbUEEwSo4o8Ld/DJ9fP+LYfyIxxqqwBMyfSmDU
/u0feQEM9d9/k6R/oq0TyGJoeBLxMFXxBQ1QFpYfcf/EvD9CADCLIpgUNO63//tpFxv054b9AwCP
d0WUt83vv126LAmgASh0gvVCAPAlnr9fl8IqllIEv6vKAVz1TROZUWnUPgD6VYC/mar4UDIh5R67
jISvxH3FICtx3ZAMLVjDakNmE3tKU6NPmU81Cr3VBvxby7VWxIH/koPcJ3wKolLM9JIz7ajBFImk
lRVC4dQrHoZTajLGR3Ko8MzAiKv2nRYKXJ6wK4HkAyPMJoFlBBVzw8DDbNL5NA+sNwmJAYZjyuuX
8B7XsohrppyDImlK7Jl8lJ1o3xxTpHMfW0u2edeHYMqeEVm3a3nERcNxGc+w4BE2+tfeBOepGZuZ
kf/If8nI5kpG7QQm2ABu7+Dl3XMtk7iqWanSpDgOSrjiTzk8cSnlqqb9/mU/V4ZYItThBL9Jja4p
nL7v0aNZgTP7thI0oyDcbtPngTAVfmn4yWdSOjw4YUb5VQ3+WkPU9WIth3ylTKW2LRP1kBP7OzHY
5QkycpTocGu9FOBgwEWoAsYUCZtjtTYV2oEpjAlwUfNg52D8u71YG65BXUsgrCz1W0A3lpCQJZzF
lZqOUURv9J9vSyFgfv61VmsxcMfrtcKsaSvi/Y3pa2tCal42ZpcpzMFpnAD0ZlbiTSZ6c231JO7R
RntmfoLE5/YnEO/l608gzGLsahVJ7BnzjJNsS9qgM9JPBPgPbRG7SlF+VFll1NlstJ1vaEVvAr91
0pmehlhFW3DCaqIh4xqpxGf4aAUUBTuRwR0w9H9ZW9xsiIWRygJk9QI0crngRdiiTjrD1aNCO1iJ
mz5qBkrUp/gkGIkZ2DRPTNSEIYwQSLgOLlckdO2IhVHirRSE99P0mjU/1MQMyxdGZQHZCq7aY/mX
PQqS1UC/AaQSoMxxLRMeRRkTn5uKMDOAb/LA1MkuKaK/1Ou6aHYpgjAcbkoDrvShmdwfRvVxECwp
o5T0r4yCEEG8qrlJkEY/gFHkCXNu+voojuqhkuu/etgvxIikO+kqtgyYhFvAEL7nYoYhWGduaa0m
i2X9+RxblgtpMAzvIkjCBN6/Kvgrtzipwqz0S5CRv/I7ztR+YO7J6D4UR7D4F8akzZVfn2tCHrF2
qT8HUb1YemNxNurfezTyagbSD0aAS1KLqT3WV075UiD5rEm5YPBjFRdzW3tS+ZJLlI6Sq/vr8veT
xRGhTIaxAEa5kWGMWGZdBlEhWlNRk6J4xGuru9gp8uz4fln54G1COGjnjct85GZkaZZ4TgLHR8BW
ecg7ubRm5a3VA2UusPSQV5H5r1rYyjz8Vk7lSlEKIwA6theDeMAVgYtG0Y0iheT1UBouL8O6BDJW
LBroo4FHtymrty0CL2gJNMpI4RBuIZKKslWkr2CXs1svscYX9m40Kq+y4WDNwlUo4fXWduEF+4dA
4uZI4kpIJlGpDL6tAnMo0G0jct1oCX1Cm/3aMsG1KOJMadyUgEovSw2Ruav7TwB+pP6JA5XX7TVc
loh0FSsxKhF8tIXW9gMgFIApmp2U6Zc2NsuE12DLdX0Oktm9Le76fYKTtZZH3FFjJXNjwEIt9SiC
fDS15RgFQVM2O1O2azTlmK1D27VN/7QWStxQJTA/o5GD0LZ1cozox3gTgTZQvANSNW+nFmBEvt/W
c9mdP5cVdHeAd/46W3ixqmCIIKJGLpGlJvQxyZ16gSu4rTvYIh4pVM2W7bmUA1AUTJngvyKSSSQE
3axUTJL3bY4uRtVJ3GgnmonHGbVeG/+Bn1+++oY0EohOCjpfySRIwzCtLZjBLt1Hd8ESzJi0YOby
aC8LeKEYSU2RggFMHsIuNyR07nqTWLykJUvrcSAelP+SAloF8HKCeggd5kSIpowzGH9LKBQflI/A
5dzMWDBh0RazrB9Np2ujwF28krbovPK7XSXFPJ83ucHuWo9zEyfxFpunvVgundSXUry89D5hAumL
C/RSTD0JZTepUIqNZNDiPAr8rqYV9q/BL/C710KII6U0udrKeRMY4aH0Gqs0QczKO4PF6CBpDaxe
F8+fqRma3IPypuqcNVpqpLN72szG1g7iO5BQRKM88olkPCV1mFHiF2XnMyqbgZtZmSOaGDaczMIM
LdrD9msyhTgCqL0jtMKLUAE0InHltHmmhdU45cbYVnY6OXPCLpOPKsiVNPkuBIsy7gV0YbPFUUjf
kvhZDN+a5IScUjY/qQG4a9Tosa4qo53DUzqDr83Jqie/NP24QntgZUfBN7/5NXX7OngQJe+2W7q8
VP5tGquvJ+6vqVMRFrBzgAHRXdnWusr9ggPQpZZSsts0wZWc5SSsLJ0RlUHQshHnKrel6ShVeh9R
kkEbh4mXMe6pAFwMGUTy6IKTJyjVGKPesVd7gtu7na3t0PXp3F6xbQNbySEOrd9qCqPkNeza6E1G
D43K8D0RVc/CjM5/T9oC9wOcYzynyOuYq3m2lZWU0WuzNWdzkVYY6mGyBat0GtplvHF7LGwR8LXI
t2IZCffHlUEiR02FeV9DdlBeMwFFfxB1zSlsxhMotrfh0ZEDXsJO4LXLCnlShbhU6jyDx+Cl1yB8
5ibKTtF+PxHJ1Hw9YggYtl1XqYWvMJX647YtbJmcAkuDvaEmrFx3dvYCAmdoIKNyZ4js9C7NauaJ
jNbt1KGbzFjwwcJYcwmGvWsaHsiWJeKdjYlyZKEAY0yiUPGAgNRiDFuhJay0Q0nVaxYY6QlnxjNG
2ccPFnKLNJQMFj25yiTqTCw93F6Ba3RsALKCbgGoxcBE064mzIM+DEEXVwPBfEBP7WyWBlCG9rnH
W3j2O2AN9Gar+sbgFp0N30YrvBFYaOu+X0KS4jE1xu+3P2jDoQmA2kA5HI/dJRC6dDQyUvhKjGqN
EalLJUvPKm9GkxIYNW7L2XBogsLhhQHKEwVohoTbxyeIk8QAej8BCnkqYLAANGcl5TxeNyIscLcr
KYQ2acdzvc9qoYG2ebN7Zp8B3Iipb0twJwZYUqhgmc3j8F0BHrdox1bzoz1SPdBy5okL7uIblkOw
ct2Y/GR6PmMDXKjiDl+yR5rwWdY5gzfje3pMtHFqMT+xYBHhTgXEE/EeGIBRVPBK6OsFio4h+p9U
mXIXbZ4bzH0DnREFJREpkUuNskANcomtfH20fUeDPpjFYju98Aozd/pB76hNV5truJJI3BkayJfz
PADcAuuMduAmVtzuRQ9o8ciw1ok5x/QUzIZvAj2ECHA6gCFBS+LBIc1lNcV5wegYrzAiF9fGZ+0V
u0EyGQDXc450z9qT2R/ByIxm2pCyxlvHcC2d8L1d4yPnF0J6IWJQA3DUSux22VtNy8tsHsOVlsRW
ckHh+3ECOYjczVSqjRATp4NA8XLXDSHLOQRuB9oQAUKNKO/SYpIuSSKOzxm9sXwn/shVPTRBpmTM
Vn0/WzwGilQLQ0XmbR+zvYV/SCVfV+B/ncDaAKnsLsJTpHYlhzcTm/Zm3DxxfypHvqwClCJ7boYY
UTZnYMH648/belw3KF0un0JYgxxHDOOXIaOnnJn9GpHcWuYgnNhUzdhW0bMOJ+1IJyA1Wr47PhTe
eIKalNUkHv1fsS6g/sGqCvzEpc5MeBYplkKZD1kfm1h6jD44YFMOnNribc5CK+kjtTq5ZZxIbgCH
jAcZBvobCKuppoDP/SRCFpQ5Y3mtxAqhsm9PNp55x8wGINLfuJZAprdE7UgAgGv1UiQ3TSo/8yWj
z8z0BqAcVxEADhYWwdPtLd1STQPZDirKwGhAUvlSjpiDo3QQhGAp3NR6EPj2IILlQ51byq5tOBLk
8UQcua9BZPKerQe+DFReDAyW0axpaPWuzvd18Sg3f/35cCGIuGrnmZdDuebApXOQ7GQXOJLDIcSm
HTaaPoQnCRUx46UB8QlI0ewuAXOfEDkRM+9qjdYVtXXPrVUSiV4flpkZDGwvT3JPdQRzdpdyU+Et
uaDApHX2ithxIky4EEYYOytnSTKlcYD2CZB5Psg0yN8NZ3jx+wkfMkYSw2ahHBgxEmi53bvgYXfo
z7sNw74QQxh2mzIDn5YwbC5twHMA7HPNZ41xSCLKSd1yR+h1QfAsoMUQ2QNiwRRxjJOpgzuqzdIT
jdJmMBFu9QYP55CY+TeeUsKgCiRWMAs5LpyFlf9TgbqNXmENt8p/4v+WE0NYxJLeQh0QfYBA/ydM
XWraUGV8HrOHdedisic3wb+EPMnEfooyIv9B2YfJ51/2SwvsE2it0eOF/yNkTn3MiF0u+Honvzac
zbUPLHXedeMIr2WQDS5VGU9TtchAeznSW+iV9zILKYAFykpFH0hmRpily15ua7Zh/+i7ZjFEiPEc
vG0IcxHbUZjSClIX+++chXRIQXqDmgLY0m7ps1JEtEEtz5hLz44KxpAVA+QsoY7ixraGTgAM9BqS
A7w5VzKnnUZ1HluuChQxPNq4kBuXrw6Dz/FiWzawleVuXh4ZOAyLbVZecx5+0G7mDV91IY04CQWT
+XknLTpOcfBtqKvgKDAowd7eMaLBYgk40J+MTkNQreOBjLDjcimZJK2YauGCY9z2UB4mK7OC+2QX
2q0+7tRDimqe7C4vqEkXrBBEqbflbyzqpXxiK8UkFNGJxeRGZbFG8VDCaQbe/yHtuprjxpXuL2IV
c3hlmiCNkq1gv7Bk7Zo5gvnXfwfaulccDGpw11/to7fU02Cj0eH0afR8PRWFV1GeeOk4LaxMwQo1
cHgCpafSf9+kidj3aVXj3KAj32quNPwuMKztiIRcfrhzIdR4N0KWsSCJkwAVm4zTLy1NsWtDD6+f
mkgEk9jP8qpiD1xZe0X1I4qenEEAK7i8X1gOYDq0Fgpzv/BQcua0yZoVtadKT6n8Uy/fSQEOBFE4
w1EDLOHo5QKghF2BGhPOWIZZlLMKlqQymX7K6/hiiRY7MZ27T/PWkJyAc4BudgHtwfnHsM0kKcsy
ARjOOmQqipOVH4PsOp9usE1CDTsvO6LeK7hUXL02Qum/byyAZPY4G2XVYMHovVXeRPbj9c9/SVuh
4LA2Ahg7BuWNFqU5tCpALN0C/DGChwnd0HQKyPx9sO/16LVbfytSd8ADo4NeflUx5i65c9qBauXX
9Z9z6fUtDQECph1kbCjEkrBzdXXgo7WybhvsY4G8XY50hRzEHSJObAA5qGSiS0Sn7djC7zo5ZmNj
1Z1nfUM8j3LBrkSsOL0lT5qHpDoQfUYGmvSP8TjYGKwDRAfQLds2MaFWZ0n4jnOYPUzYXg1E6gF+
af8nORF0A/zVwpVzLFy88zPM1WKJ83FCS7RsXCfZrRmQFLnALhlo6H8U+pLCRB5t3K3xGNfNZ6kO
hQKw5vs5ek/IWPzIfW+wmKvG/pzr5sG9g0BVg1TARH4EDtxz3dJ+QAG40hGDfCDaAVYEqytjlw6p
ULRIGmZgmReIpIHGeVhnoQYC1BIdwlEwKHMuMtNip2xxTTwJUzAYPE9CEL5L4RwUAVgvA4E0zgU4
k8YoWCydGSeGmXijrUiq1+pat2AnaCS5VWSlByOPBlcbFIJiKKAlO5KMz808S0ErWd+zfsQgBXGW
oIZL9jF5aHmzVQDdrRZ6kMxSc8ri7F+PviB0olSP1C8aCESZQK2UFMmxRuxoaPq29hdbAkGqOmBE
z2ry0+yU4AeLDYyyKkb2dP2wOE/LmWQmrBmR7zvGKuNpKfZRV7lT8lxkoEgbRR+FfuILE0DXA5vu
0GRFt/XcBGAaitoNRePlCZgAzDgvPT2b01tpri2vUORvSlFHbj/1LxI+QVig0X0bI9voUL6u5tIO
pDVV3MlUYwEskHsCWOdIJzsAoWWvQ0sckiz0Etb60Y4MP1q/deaDVYjKLLzbrmOOzwLCErE4es3n
J9C2IHvJFQhqAeX8vQRLQFxwl+zAWmOgNG542T4PI8G5c94+TCaAi03GXbcA3T0XmqEgqC0jLrs9
FE+gZHsbe1HMyosZIcNEjdPATnKZLSBF6KsUagkZmNC/lV+0PVa4olrcHqx3QIFFvkTjGBJwA3Bg
GPlAVsNY7DqVzqJVEm53OAVgrQn6et+AHQTgH5RV96r6/AdVQAvbzRCU0917GO9j/PScDhjmMamf
xvRz/4CP5pFQ61zgjDDRV3iiLiTfVL4EslVcWR7KDMUeQBPbTA1nM0/80XDum768q8mS4BqAB0nP
pj1phz407OJDqRJlV5bTqz7PyUMyxZorJ9EsAoXSw2Vv8eYk2LqvLk9OR7B6whsHFxWIYL7BXpTA
eqb1gDRMRE+VSBzzrTVQxJVjihCjuO1urbDdxeDdV7ByDcUOIT/KZe3h7CuzsSnIGRfbQbXXi1ZM
7zo7XXmd8x5rJ0YX8z9Yk/UHVxNhE7Y6Yy4VKR9jVWm8Jnrd08U86a3d/bSU/XXXzvO4n5UUCmuh
QJ7zqz/XA9KrRUu8ee3cSL6Rk/eaCG4j9dqsPRjYRakalgy4ms48tbMla5WxSggcitdO00C6knsm
+WZI6NXq/nV9eIELAk3AKDByRaf/qGfYxPFjWiQF0kV0MX/781tzGHZx0IPBpqdAHcNrdiJfwztB
bJ7Dkgm6cBM74M4FtoZE4tUGkKIxh9s0mW4Nldw5IGwTKMYzcyyHBHaMcr2rLNDPGLFEjSh16RW0
Vdsf2l3kk7AFzbCHPRq+0J+J5DHXqk9TzE3YkGc+djhF6U7/pnhoNGK2a9oLwzFe8LfVjvlsq0oQ
ZWvIdnp/QrcfO9MP2onCQ+JQBA/hRX5oYqCX/7mUhsXyKj2WJCbxUAIcF+/JrkfBlyImhQUv7gFu
5DDpAYG9JE490N7e8vsfv1TeThR86mGbncjueRGKg3QEmoHPWGYdkzLa07hWUempCJ6N+3pf3faH
+lEKotA6YcmzGpbh8CoSyztLlBxw31Q0hWQ2jUy6ATCCHOBJlTjGrZSaWVjV1eu8YL8s6EB2Rt4B
iFYj9QNGVVDw4F08XHEEFQo8Llr75xdPkWo1qboypuwEdXRr4XFvRU8Z/Rus69rKYCKjdhhSiMkr
rw9HbFRBPQ2zefO+2ffKcQ6oOxHFYpwHBtk4aMrhFcHrxmo1WWu2lhqgmys4cNI2lKRQj2O3c24y
EEBG1u/rboXzAc/EMQouMuCvWV0BmHWk4Lb8NKD6i+RGMB3NC/+wpxuUcTbGlNAtZd4xLHTU2jFH
y0gbgJ0cdgnGNsxbShlhh2iGCW4D5zJspbGV9LJQSadMyMyXpnfl9tahHIbpXlWer58exwQhB+6Y
0mSgKsv4fvRAZyXP5Iqu65PS8m7NyKk15ffrUnhFFBOVXiwYkj+39DFiUsno8DzXwNmCqSvfywFB
7Jx63fi8BqUf34vrNjyz2EpkfVcazakqo8q3WLZL5sJvGjsoVU9ux6Akr876MyffBFpy/CWq2bQW
5SBSuMj/o7JZ7JEeZv+RfNdC2AjY7kwQZRwBkgYO4ro4TlByJo0JSohEar1ZcM/MSU5csxx+DfZw
yrJodWNJO9bzx3V5nMAEXG82rjaCOMzDfBb1N4GJVLdToktdBYKb5qCgaUodSe71wfhS7GVXjCC+
1JAKRD3FxlliWQljNVmSVRG6tKjSYz1Epb2nI1Y8LwvoH+4SItLu8sadC2MNhvR1ntcQNtLxmCN1
k5nvBNIJW9F8CYHX/wLd56RAjqzqSFiBEERUxAZ7hCgYKGkgVVFcE+t/y6MGsfEpvZ3erJ1z1G/i
UDlc/5CXd/5cJuMxa4yfDXZBNcVCeq+JB/1EJuVk5FMhkMS592hbAWXl0M2wyADoT9mYjC7HWalL
CC2rt96PdiXGSUZ3aoAPorMkki/i9RQKZC6FhG0IikwAQZ5DVIU97dW5S16kHQWU2IHzIGrtc+BP
UBCYPPg29HJRXDlXsMBuanOU8ITTjqd+Wjxa9zMf6GiVcqe76psWLHsAiK5/QZFYdrtFpk1x3wM3
B7H1C2rtXuEPoC+I/CbIk+AzYfeNH6bA4/AMB/UP6sEp+JIyXmy/ZossS7bopE6qyy7SdnsGUlVU
JOQ8tA66gyDGAUYHCFI2fsAsQZbbA3Tr/dHXPeKBW/Kko9/ZhtVOEoRgvJOEu8aYgg7OLISATPpI
zIIokQ2d1F0mYSwD5IvSPUWTk9rrXy2vajCC/L9MuFy6U2zhNTW8Fwalpb5o7GJqEpxoMlqtCCjG
2sUIA75ihKjCOZUd4Kt0JkMUVly8ioxMJiVCx7Nt0ZilrfJoZ+zLXRNUd//DFNmFpTByaFS6ufek
ayLsY0LTGvSLb3JQHutT/6u6IaHpkoPyjHXKf6ev1+/EpWoqFlwasBwTbMYXx5k1Q7L2JjoJqyKd
DDIj1oWXAR0bWnFPS/2mYFUSafXv16VeKgqpmKVBaURFws5yMEorSN+soq5BbdYFipy5cgeW6CT+
tzcPFC/gJgLKAdA1pAsMXqkvsnGJxh68B/0tsW/W6i63BJkC9fpniQIjgrkIndxFsdTD6ju7cK3p
JddFvC4XLywjgTG+yuocteuG2jPsd8062vXPeQ0iW/BFuHaAJ0fHeYHE6PPF3ZjeqJdVVZlp4uUt
SPxXMI4DZWDeGPUTdoi7dv0hzbvrNnDZGKWKbUQyjw5+S9bHJb7OdFTCOnaxyvuIZQWY6p4D53fm
9idaxps8UabFcSEQjOTVhAdBXf9z8myja6WNiRwrRg0YZVntuu80ZOn21YKJgu4OvFWeGAV2ebwa
0jrMNSBboPtC6YXYiNT6DM+51oGr+miEZGcCbGOGsniWiHqIc3M8l8OcqR05WOo6odlcg9PUH97p
eE+CGQkUAujzJnaNF8EmylJbxZhgc7SsZcptdG4aJ3WVao/uV6s/DUvsjsUvgcHQ63pNOeYhLYYm
zbH0F3WoGXu3Z8RD6Y+RzB9SlX3vS2MvJW3igmWhdYtsfrkunP7tS9nolND+Ms1lzz+gpaQ9MTq8
3lLzmCuHuHkHY7YbO7mb6u9jp4tClUu/ogHCB6AFbYlhuwzjV+q5jVV5gMFMx/ZlPCguriMIwHMU
kmQMMEtCxBRPwa1Axs20bTEm+or+ORp+R2fWd0rzO7UdsP4nvqlJB8VRflw/UpGKzGvXaFYH1k1A
IdAXvuvqFKsjJwEG9zIqgnlSjn4F186AZ2PMM0U3tU8ILaP7Sjh+BxPN3wQEsRiV7nYqUNredZUu
37VzcYyFGn1R66WB22CuJzM5Ouq9qguKAiIR1NNsPEmZTcNQ1ODyMe0MqyGTQ1JJbz3GF//MAv9z
dBZLnT6DB6s3RrTl5Z29s8L42NyApMJ5p5M6VVCdpL9iERKSbxFfIhmjX5W1WaoRNpgpvWtjdj8R
3GKet/oyB3Qlzg8vHzKiKBXiDnmqA7W7A/W0nX60iYxnrxYcIHW1rMfYymLM20qA6Jkc2AJgqWvX
IV59VjUAKWZBLM47NABeQDIHHCcWQjIGgUSy6DQbJm6SxNjnLRoevdRLj9ctm+ceMI9Hu/PYSoPV
GecnVyCFaSQlQ38aU1SWuctGguUju7J4tNWXVft2XRrPyCkEjBYwKPqB0UlrZWBqYriGtAykZh93
B1PfXxeh0L/Bfh8cG6WJBKgCbZxzjWJtBhChRbBNkVDKRwdyD8xvKHdYBmzcUaBoj0JCERS78Yf8
S4izoV+fka6gfAGAI2KQywpGO7VNFasEe6RNf+nQLm3CemffrouXq+4c0MExUR7K+YRIPhUwJgLI
DHwRo3CRS1aWyagqEIN4o5F72Vg+qbnpq/HPMa/CQlYE1+2yToOO+FYkvSMbZ9WlmZYVI86487U3
xTf2NKGxb2lCk+ynb3+W0GA4BmQLADQAqYjn81ykI3XtqKc4WPpZ6ciotkv2nXiymfMBsfgFvUY6
q4uGEuPq49lQJAyLUTlaON6v+xKkFac5wGCJWz2v90Mp8Ce8tww4WOBQaNJE976ca6ZO6jTWU4tB
o6O9I0/5ETTyP0FV5au+vLdXkTiOX9mKYxmYWxvoNwDEJSDcXPURVGmBDjxKs1cHtw+o0FSIR+FE
5tgGi7FnjGoCtH1RujTkyCCFLtFuoPQt+asJU6zl8Ocn7Qlb1NAULKbAfBL4AZ6eW5nMhyyiQV8T
2kCTH8sulApPDkyv3pl+rnnlEo4BndoR5iDq5f0/05T5mGattIo8QFPDrQ6yl3jKnuY+AD+FKha8
CHTkSgO/OS22Ucg/8xbpEZkrZ5CBuv+mH4ddeoz81s/e6bRoEuiiE+VJA5Eh+E/RIMHXZIKuYW4c
bZbRHKQgHIohVMBk4K0e+d7vjAflL4Fy9EYzrhRFBPD/w1+j/sXuZkskeTCKsY4hrrxzwugwHoE4
cbtd5YlgWpw3HdBnyhQHbmVg4VnnUlbDolfoL0VYcrUo+9HezWbkmdL7dZ04cQoif0yIAvdHcSdM
4aIabDkCQ1jlWV3rplaYz/eV/gw+shD4ieuiLkfCQVALlwJp4MCjc3HnbqVaO50UEwbPKeUpdjj4
7W66U1/IE/Ha0/IDOzQ949151G87r9pFv5a9qLr2WYZhPiACCsC1NNq/vmA9WNU6S5UeXB4Wdo0N
od6HmX0A8UEoRztz+mtIFLfQ/yAz0GTg5VHsoMNS7KdEajOpaQ2alf6juo12FexmfrQep/+pgMiJ
Z86E0RuzfQfbtYpzCTszpRKL/H5hd1ol4su53MMBcqGtQswdz4pIczITMuCv39ZQpT4FewZcyRvR
OLAoIK3EQxH7v0VZD+dWAPhGJyp1SpBDuZa32sn2CmDOgqZhXGeuMvyu449qxTpjEd8l7xSRyCEh
Bt22rrOgAytSyig1ISdpHT8zfhIZKhr+9fvAE4IN9WAQh/8C4pNRhtZf19KwKg/Lz91o2TX621gK
jI/z5OCd+68M9mm1Rsmq5xkzqBHFyq3+tJQCLS7h8LCGrQjGU7UyyRRVgxp01JtgHp/OCKHrnr41
OxHnDyewPJPFWPeI9yYGOhKUHXNR7eted3M53ltgVp1KE3xXQ34HBpPd9e/EC4fOpDL2XrRYh9GZ
0JAE3eiaWIEX+WrjLh/JvgwdhC3fBQK5Xw0gXaQK+HZ4A87NvJpn1ZwIBg7Tlzl1R/A0o24ICn/d
xQIj023DOkwCEYCCa44boYyWaixNldpAqIn9Nk0+uKYpncpFODwqUo7++8ZDVYMkT3Nh09OcgslB
TwUDS6+Db7vgz1891L18TXCgnEdOA5ztv+dJVd+IrI00yuGa4fbptk3sZreT46pHXqKeUtm9/vFE
x8gkIkmtojAT9UDXrA+96kXJzdwK8nDqGNhXbKsOG/UscdblJUbJKCEfhZfReW8xQkN0aky4apIm
TYvOqLyie1tnbDuT9laOnQvzezb4/79DY1xhPdizviDe8WLsp1ceIuJLzd/XRQjMju3QOCsZhraF
iMzJ3LW3XG0UWJngy386yo2VVZo1Ey3FZ1EwepRMbj6DWUBATsKrJcCUMVRl6thIgDj03JTlaLWI
GuP2rHMoG24PpCagjC1KtvNTfJDD7IWCURtQTT8aXhkK43vqBS5t70s+a95lNKpKi4g7w04z3VsG
v3zGHXaNzjXD6ogtr6KRDf6xfklkrB0t2FlNFmhs4s3HOATRn4p6d904RDIYU29Ahqo4KbSyh9t5
DJ3xCQiF6yL4rwi6yUjhEQoCrHz+5eyp0JZchQFOBpAkA3BVAZbZogcFflzA5P8s80Pb80sio1WR
Tk4/rbjA0EjzrBAsCoHuarCNIx2wEmEtuDcMiRGGEzBgBRKrcwXNIZ5SkkHB1PKx+9HN5DfBEdK/
wBofGhWYyrdRlsDylXMJjWV2y2ICzCEfo2N5pEQKemjeYGbdE0iiR8NKwoOBNBZFM1Q6GUn6YHc9
mZGq5KA7J++UHxR7Sp/NBx0lCS2oD3aYoVn5JCYL5Tl3TDOC7QU1H+OiWJhYi5N1NPFLsd5FI695
1bhJc1wIltw5TxPB9tKn68rygmrdpkUWk/Yt2JR9dQoLBJA4Vcu+N1HtN58HkBz/6zEDWMVWCrWe
jXdMjNhuGiqlnkrsHhjcpRVcYm4kipyZbloEsxus5FwEsull1NQWiZa//FaDda/cYbv1ntq6MJPk
HRrA/w6wwQCcXhT/0tYoSN7OCKxPEQhKqh8ZoCHxASMO7YFOnRZAYDsHEaSQ56e2UpnAUMnrJXcI
pKZS6y6ziwHpPg6vmwOvNKZthTCBoE1KqxkxvotZPAB85CB7Q70a7O40rI/ujffJdsU3TqQZYx6V
rBdEW1HZ1Jcgzqp9Iu/TPt4LVKPnw17rrWr0V2yMUIuxkcy0oJr5s/que3nQYmflnvgAo2BXmvC1
FBkJ/feNuFGdqqym4mJlH4HMiKjEVaTfvSTaGslzvRR2oqI3imXhJiMoU8eWgFMQKGFr9c0ZG3My
4cILnvPdymBdYpLaHehr8YV2/QGLogEUjL6ZYXZ0BOEt96W0MYGKPXbw9MBynx+b3GEO0qHRIKUO
RE65S3e3BFMN8r7w/rpuEfyD+xLFuAwji+1cMqBUOv+MtRsZXfbrAi4Bj/B7G2V05lUE1N4idQdl
kDwenBvndd7TGvPka96UuMnPP0oebQwmOhqAuZeLPAk+vxLVUIkyM3eYO8atPbRYvIwMC/PxH9Pq
53RjukBP7kluxDKuichlhH4IxNK9CfMhesmQ19m3BvY0NLv0Qzw+xLtcWz0ZN2ViC4hTGzjYctln
JnFHNKZHOsBgCoBX/E8IQk4K8bKMi7lLe0XdIeqhGqhRd3qKjJX8Tbs9A9ZoDypGL0WRFEc11AtR
IqWhooZy8/kFkNYJTrgF+0reaEHZJe5oN4+NZiATU54E343jEs9kMddadVZLI4pDLxvmWIHmVF4d
ZBCUUbJ7FsF/OV7+TBhzsxcwEcpFBcVm8yMmR62+ma3gukIcEQhkMGgIJDwKzWy11Wmq2a4iMMc0
0ilzwsm5N6bH6yJ4DgqNXFA2Y9SYsqEwXgMYQMeaDRChGN8ooBgx2Q8HrAk761gcJ3f+k9SBNo4N
ylaig9yIebZ0O6tIMYPYBVsWPxG3SQUKVUpubO6HX6Jxw0s+dAycyICQAfkKLPHFgKNuz81UmQmQ
hpiUG7z4Xfbwqjy2d3qgYSUKNhwcwClmgcPV+m2G2nEA+0XjDaLHmhYOmccaP4NC57ASA61rprDY
SdJMwMoGmC8QNdptEWKLKbA7tNQR3eW/rn9TzpWzFaCgsFoBfc+LMbN1Tqp+0ileAzc6ah6W6GVR
Msw0C8yTWjir1FYOcwNWya4VCt4Bd/rBafwim9xEOeaT4gK77dbV4f+nFmOpygxO+XGF5aSZejNa
na9UWJ5X97870ojcJE819Pst8CnD/pGgnXutURmVskqgWmvEq1dl1ampIy9bptMSL/teP0kLfkZ1
GJUuzBXU71Pp0EWNm6WpV2ECCOjfPDR6zMpoVfZy/Rx4XgHcA6bhKBi2uwAfO3PcKKuJ30by8kCm
cVc6uY8B1PC6GF6Ly97KYV5BuZ5spzXtGEGS+tvwTYRKoBnx80+oKfBg603pDSFlkM7RatrpAJ6K
Ooc8VSkHOvySyuF36KNKjSId14YUYAEMV+culwTpMe9Lb0UwWnZZlqlFhgexKMJhOmVrF8jNnd5X
QY46YZY9XD9VDn4XQEiAtXA1qc9ls3Fb7TOtsqhKAbYNOGF7Qk+09acMGcnqZTfoF3rZs+11H+Uf
uAX0RTFUjknJS2Z+Q57N0Ywg2Zae5Lx0p/xWkR4xe+peV5H70TZyaHS1yRQkK8kGRJEoci0nu3mY
59zVK0HtkCsD9LEYSlPQvmNhSH07mdZAaQzT2UAj4820ZldZIv+6JjxHitgTaCeQhVGC9XNNSBFr
tdTgpuk91mgPv8uc7uoFkcwqSBM4ghyUgkBWg7GQS4radDDqXBnhsfu6cePCT9O72QJQcX67rhDv
tf+c84dXMy1KCXmu0azYk2SPI157pCO02orNmZh3qQ9FkN+3e4E0zquHPjFqTgClobjAztRZWSM3
qQUQvrqjUK34qDzWeF+TYHJFMC1OyA6ID2YygDEACz47yFPovTzqGZD4q90HAMPcaVEnCpVoFM68
d5icQz2BQgxUmPD54UmTXWKNnpF4qlP9cJQxcGRcW2P4lZe9V/Rd2Nem15o5xkCd225RHqQ2+9FG
0yJwWZfWgs478GhoGwOJf4Hz66oBfScV2MV5UTy7dzw56w5xOsNL1oIbwMkXIIsOmWJsl7Z2GZ2j
xgE7bpVR8mRaI6cNrh5L6wpX2tGZOl3Ejkrd7fkZU3n4imgIQC4bHq6dZc9lC/IkrNkIqYHGR/Xw
4ewqjLaJInhOke1cGD3ojacq5qZTATKtUfiie5PWvX1bH0BtC8VEadClfZ6LYlKTVC7NNCsA0q1j
51vn6O+qJYvO7vK6ncugT91GHdUuOmwypuh3hNbDXQoYX+9aoJEpv/1BikxlwSQAEEcY/2k3G1m1
mWQl6PlQYi18JXV1jzL46A9mhmB+pbgJ613et68Ch8K3ji+p9JQ3Uq1aVaO4BZ+M/BibmIyvwu5V
PTg/waB/153+NUk0+Pq3OtJHaCut7THP09Apr2RXjz/0+r6J91MucCt8y/jSiTHCqq2iKrOAeHaM
p1Y6tM1BcGgiAYzpgVRea7seZtEDTvrPlVp+9C65rbBgDY3jo7CgzP1MWCdDaS6Q7bCOMk4QVyoT
BVdPmDFs633d/pox6WIW4x79wDe5BtqzLN70evV0TBSl9iS6C5e+Gt+O8r6ghYM+ADsMvM6lvi7t
p9K07osVbMG8N7EtILvL9g3I0gRBz+VsJ13ugMcHlUuA6S6icn0Z7RERCB4gRQ+kCHu2V3PfxJFv
1YiVo6gG7XJyiLNxXyjKPWY4Qs0Cc5sMOKo9Yh8zCPDV9Fnw6XkfQvlcjINnC8UXxoIba3CKfsWP
6nwEm5RPsr8ZPafDmhIDtR7Rh+c9TFtxjCmjL5NqaYUHUu/SwHTQgTyZi+L38/f/p16MSRMsYUQD
EnrppyGguIHVctNbGBMGVCJPFDjzLtBWLcavampttE0HaVPxrSYwXa0VWQ/PXLcimGdWlrOi6CuI
oMTLABN6GV3A6AQETDRFMBFPlLvz7RVGASoAkAVjWcG5c1PjyXKKARKXx/FtWdzxFsuL/P5G/itb
XGzsQRzq6a+xP2cCXakq7AuvoPSIThPKyehJngtWFsxtgU4Vgok6u13V7IGS25MxBfi0wDaItTio
gNm3TSQKR7m3YSOZ/vvGnyvElCRrWhKvXlzr3kQXtNytsasrn8smJdzS4Lqd8u6DihXMuHoKNk2z
AAdjUJdGaTD+ZjmnPsV2b3NvzAejEmVc1NzZI93KYe5dPaH+NQ+QA7ImV2rAfB7fqMtfMDjPkf3r
OnFaakghEZohpsemWnzC81N0SKRaYxJj4jTsb1dfwWyOR9czInl9oi+KNbkiv0Ld1KV+qBkCKgnE
JFsH7epu1NVZQRFvaEGNFPbx7Mq14J3kf6wvIYx1rI5e5G23glCVHFXMs5o3UvMtaUQTAjzzB4vw
f3Vhjq8lyUTmLseAU+w8RpJxUpU1HEbrWJflfrSmZy1VwrSPBNqJjpD6uI3tjxjHsHoVYpOhB9Y1
OUx6gUvneNetgysGSQkGZjR0/FlYtLmqbRxZEDOrfdBa8405aJ5siA6R55ERWPxHDEvmqMlmIuWU
508CJsQ39RozD6WSCExdoAzLzCglXaI7CZTRY1yrUrpd5zaooklQbBSJYQyvyOR6dJD4e3JxIMlD
PR4L5+n6ZxGdF2N0S4mKzKhBE3O+XzvU3a0/qOvTyhII3OjgGUAfzJOsyJXa6wWwxY3mjbeUjkj3
kxfn8R9CT5FH4BQyPgtZNh4LLO9AFnJuz6nWDlleQRyWqhzHe7o5mLzZYPdT99KDSBr3C1HAPxpY
WHzGvpVWrUiTUiF5m8rVS6bZLQjWwy/j7vpX4rrxjRjmjmKZrjNPMgyhiapbR0/f0gHko6YSAAfv
Vpb6Jy5hI445wsiMS7L20GqWLNeSbsYRfPGi3XncOAP09/89O+ZtUqeuy7GUAZX0wLkfb+nuhfFG
/2tElqh5tV/fLxjckcLrJ8ktW2ylMtbYmHpTWQ0SRWm/hnT/8ujG2PSgeDKITmJfxKrK/3KYbYE5
wvpZtslYLdO5p18uk6aww6bdHkHU0D3NeeFWiki5S/QCbB9jehhyB0HNRctuMapqHlt8uDQFS6i6
I3oYOz5Z99pUuZLpJVjsrpkCz859t8BMjzolWBMvyNviLlnHjCChwsALhqGkuyZIH/S9qFPG9VQb
MUysXUcTWVearCKgcZXsuyXCznJNA9wmCq20IkdlM0MC3nR7NiYUdU/x+/CiA3A67o2ADMD5/y9c
DzzngRxUxwOLKBusBOeeymosQmYblcklz/0crHCNOoWlOQkq4ly9dNwz9PVpCsrG1RgpNbW4yRJ0
9teQpnoRAAsVonhKoCnccMb7TpgnwcgouOcwGEvNZRNPYDY37hEjYjZH+XuQX+TKvX6DBX+fHfbo
5ow404K/Dx42ELGp6V+mNAhMmvtlvnRwmEwkzjuSZVi550mYA02w9Nv5IYuggryoEiuQYGiYisHA
GOOIZrDCVJGN6RtiDQdFLdwsngCnHgfT0yJJkOHwD+1LGHN5FoJa0tBBIVPCg0ik+35Rfl//Ltwz
AwURuG6QwqGmf/7d0xwMa3IBfcpsST3ZBMhIn+PMbcpZ8HU4nTLwhmxE0aPdmFi+mrU0JzHCr8k5
OBE2UnTZR0tAcehgua2i+TfkV/syFB/ZrPo6Wt1y1/8spOyYYCWKW5Sihii3XAyfoWLAHkuZL+YY
rakb27QDiUQRJSZGWeh0mC2nOwxEveZzAUJ4vXiXshJU5jPpfUTavbssvbDURD0Gmw5tfwcTMJaj
MmAzK/x/7uKFaw6mlx/7X6CreddTt8fUiajuyrErXGjqxDD/jqFDxogjMupO3tKGgzn6bUVezCH5
tysDUCrcimBMV0aXLbYSVEHz6HWpd/ifD22t+bn+87r98uIRGxszTENzACnD4OS5VY39BG42GT2p
OUweZHDd1yfnrnzOvfQg7eYdDk8GxlY07MU7QbhDkPmDvQC4XubaGINUTQCy1V7sjCh9pk9pnbxe
14xzMxGfApcMaiFa8mPemcYpo0wpQAyVjtZw6psevJJNu3qFWdWiq8kJBtAIA2BIxWfDZWBkGVkn
x5gzaFBXVMJyDxzEbX4z7/Xv643+o8Gc+3Lb5W5zsjJ3uRFF45yzxIZrDf+ByRhrghgUor72tlVP
TeNV3cHqX4zqXzdjdQeNWLAOAjBk2yxWp0owDR7nUC5L3U6Kwcx0KwH8F4vglNSkmWvswNbAhoua
FMAmrE3o3aIVFvTQNCT9j5H2LSXBUH43yZ2B9vx16+AMulIUKqye1sMpb+y53WMEGxMbMQb/StT2
DpXfPgOED6oHyTOC6l0+9L81z8S2jFjxRCDYyw8G7nC4DkrGTqnSGGvpuimrpLgDrKrDzWrSNzAo
ixiTLw/zXAb9DZvHQu5sK9YLfDRsdsG4hq25g9X8NJtkFxXz3+hRu42DeZH6cVaWUE3BsZpbu3gA
kLSYbop4dIlteeOsuqVt/Wt7oj8N803oTwOVxVavNK1OyKDhVbCdbxjacg37rrSJm5eiCJD6/XOD
ooJgU+CAoMs1mJhsmJp5jJS4+GzuU/hjGsSBFWDVXJDei27hpbsBlhMjJXAC4La5mARvSWEVVt8V
XkN8Mpyk/nYsnq7bLE+E9TmSQPdIYmkU801lPdKnpC8+MWz2yxLfJP2/rr2ARhFbvTAsglt4QboA
WD6JsxhaRP2zkf6Y6h9D41/X4jICPBfBvmxOHg+qBBGWlaWv4GrSfcUm876uRvvZVnNRfZ17ahuV
GCsAxW6UtTrkVXaW7iKtAzJPWuN9PzpEoBr9AKzBbU6PxYNPk9KRNplQ/VVAmKd/SAq4RIvSK9Wg
J4IvJThGNsUu4kjRs6YtvKmL3lQZbZiktE6r0mDhnV5/v/7NOLEn/WgoigJEiVImW15SQLDWG44N
oIP+VGEpSxY2N+MrnXBbsdQoIDXwD7Kb+9GdaFyLr+eXZCbqbaS1VnKEQx6x48G1nD7zhhHbQED9
WYVV1faCwItvLl/ymEtWdIks17FeejlmtPT5e9bg4R4FLpCTnJ6fJ3MJiFkWMSiWUq95+wdlTEcu
2jfzc9+PGE9Pvf2lYX4pxdwBFVSpa2s6KciD34z8MYn+fXv5TB92Ard3gFNJJOgzpQcKpJJek9DB
VpjT8DnbEXnqnzh3OkPySbpFW0rnztBUV0uebUhEVDL6tOeZ7+RvAwgq21DcyeXf7C9p9IA3z6mF
2dw4U2ERA8HMAyZVCyk5RDFQkqqUu4ohSvYuA0p6nl/yqJVu5KlSZc7WAO00x/Ga5tDa94O8R0IS
VErsT8ZNC4Cx4I7zLf9LJnPTVCsahjqGR8GqsA8QanvLKQ0iwzMoGpwis0fdz+9FjVe+aX5JZe4b
ptBbKUpJ4RVa/60up0NcOgLNuB8PnTlAKSwaDTChngnjV/rRSIFDgyGO+6rvdzb5u0BFbeojQWDJ
1WcjjAYlmy9nzJZDJoM+b0X2oDszCNFEiTfnQ4GFErBViuiQL2iz66xapxYDdSi/3xhqMINbRLSx
TiSC0aIedWAGbYjInVc12cvKrV6G1+2NY+JnWjAXuJmlqupn6f9Iu65luXFk+UWMoDevNO2ONzoy
LwyNDA3oDWi+/iaO7ozYaGxjR/syuxEnQtUAC4VCVVZmFjgJhtzVaO50MH0kvtHd5BrUDbpHm367
blK2KvbtNt/GXRLDG9iqdKvxyznSYzg7/XzdiKAsgmcFewuCCxuj0jzaBwwYit1TLGze0VsDhFzJ
8Zf0URbKeD0EWb4F9KUDnCdeEhavIGLMs2u2ChaUx/sMm1bbXphRA6MH3wHV8pVV8qwQXMZASmMU
0TGBQAdJwfkGKkbf4Umd5EGXf9HqU1bf1F0bWnkhOUSi+xGG2GAMpEvBd8zdjzFg4Z6BVBQP6qEL
rV2xGw51AbkL9bbcoaf++O8fn4Bn2RBnBMmQelm/ndfYbjH2g+JasV9L1S+np5KNZWt3s/2hkVVB
RY64scZXc4eh04x+xPKS+CM1j4Zya5G9xA3Z+eHu/O2K+Gquin4g6ZIFiROG9oaH+ZidGrCJ6OF8
N9zJh3yFrsGoxhhr4mUJJK3nKq0X8H3Xxc9qpIFVFTvd7Hd5YkuSJ+HmAcqGlx1K+JgJP3fCmU4Y
axuQzMy4FJf92NzFMqC7gHIS7gCIL6vBYWCIR7rXWqrUio1Mvof21Ov8mkEevblZHown4xT79iGP
8g+15HAJkCRnRvlCDnyz6MB51ATai4v/1KD/YPhiPJQB1gsUkKcVX2TAVeFn+71QniHaBHLaLlfU
cGftttdv3ORuHpwAR1xyogV38HZDDe5CiWeaAQEOO1kLjoCyS8g+rxuvC2rSuxbU2YuXyq2eJGdA
7Cr/fEa+0lKaZFyLBVbNpwVzbvORPNWt390Mvu2rtT/c6/7yl5T0UmQV8RiKSxgq1S4e0U5ajcOc
4gIYyx8kf+uK3m//tXYUSHq3NrgA2WBAWDeBog6c6nOFBiuto1JKusA+Ch9CQGEGOwjDIEPgruhu
TuNyLBCmvIN5anb5AxJA3GUApgVycgzhvbm1xt3OHvFiL8vLHBAGplbzS94Igu14VsqobgRJGi5L
1C0xAQkeRn7I0yBaM5Vtjadk1exQzwncTvI+EZ2rjQX+QWStpAHvKSxAqLfwob4cutNQ+gakAhzy
XeLmosMFBlkNXKCslm9xEXGxlLFfMhM0cLvksL6Od9O+CL3ELz5WP5nqL5rfHkYTsgflVWJZuJFs
mBQjJhgM4pusszmYy4q2YbDgGXtLj8rHfJftZ0iZegDAaZF6QMlbk8yMyYxysUS10UQiLYzOxhq6
I0bwNEm0ElkASwsKHQ58/6J3UOZ9audKlyMuIVRAm8aqnq/vnMwC+/smFU0xUt+jtIEHpPFz6At/
rXfXDbxvPX94t2tgUWpjwXLiIR007NLg+dl9eT9C8RMOAWH09d4FluCUfAcB+94Ks/suTEI5oZ/o
CGx/APv75geA8j9Dwo0fgDJ3mK5/FdUPo963WnR9ocK4sbXDTsfGzkCrNcv7Bu6wK17LqIbadX20
3nWDZFMrghlQuPrGMbiwmxSTok8p1pQfFxzrZ0beRw9pwASpzdf5NIZM4J6EzlH7bn6qnvWDLSm1
iC4XDEfgpANcj9Yjt1qnW2t1pC7Ur1NnN2ZjYJtkr6urZFdFLwv3nTQWShWAaXChvwCNdz7aax6A
2dVPlqAad3lztOzPMxiT9Jfrn1D0FNwa4w4DMbuhLlcYWyC+NFf5wXBIlGaV36BVtxhrYINcJbN1
ScIlPIOMXtgGPy4kGLmwCZ7CoYy9MQ/0Mn31tPouzpLg+spEkRljmf+Y4EKVpdZD7bmoWVYlDZLp
1tHHQE1vijyinuSLCVeD6U8EYZRoVf7ZOS1tv45AASLDglz4dCCFTERYeKB/W+D5hIm9zjVlzk+t
27b5UNSPZlz5UyWpwAoff2gz/r0S/joz8qXK3JEdMnXo78dE+Qo06GdMphV+3dudXybztHdWNfa9
Mc0H31hzMBnQ6WtlTTGwBqkM+Co8DJsfxH3FclGHvLJxHThLfmfUs1+v1ifQnh/B1OIrSfyXncqG
+yVfk+9eG7lKmqqB45TLiJak02hhnRBN4p7iS2KzMu7kTUbdoLCJrTb3FOD1Ilz9PKzC8skNrcjG
HIB9u+zUkISpb+J4HpzX6+dDGM029tnfN7EbIohpnRL2qSFfQGkwQ3F1kmIu2fe5uAo3VribqCdj
3AHciRvi0xQlNysUeJnGu7mD/OlORrEh/nIOKhdsEBsJ2fmSknWcOrOjMDa0u3m5bUvZ1S6zwC1n
BiJ+HM0Z7mhOyFw1H9Sq1z+LzAJ3yRDILcdJvOQgGFJ8142IPkgsiD/8713iLtJMNSe1UWDByqk/
DK+Wk0OG8/i/LYPdOxvvGtV80eP0/VNovmr0/vhy3YAwInqgOwcnA8CTfPqrFarX2xRfYorHMG0e
zJ6CtXj23UFyVYlj4sYSF4IWJ02H1BhA5ZNCEbxDCw4EbgewZrKJKMB0pCLIwmoEnPiftRnnm0fH
JHYT65fFIbTx/ushAkb9LvmvbYqcAhUkkMgzIo8LcGDX9iaGq+EUdjaAbNQMZu9+dSXlI9E3A0EC
UOsY2NGhbHu+LrD7eBppJzwzZ/PD0A3gEUK554enjMWRUv0PAhx6VGAygErMpWZCl5m1PadOGbT5
yXQjPb1vFsl9Kd613ybYYd54edIqtpPPoMiuikDpXlzckJYhi2rCm2K7EG7bxsFZlMnBhdRqfbz4
rQeaIHUGqb7Tjg6Ig1s3nK0O2t89JNUg62n4ZZ+qoVutTzNJP+kOeVqW0fTLIU18q53bw5x05m4Z
9P7OauzXecw/N20rFaASxX5P01CrBsmSd1EtrKx+6YmGI6qCxRYKVO0eXeunHj8+zIF8l2qasmPB
3zVbe9xBxWN4bm2KmFNhbHGJQCqGZrkXlP2pHt/nMb1Qfb4ehQTDH5gtglgzEzzBo4AHhiSeVxTz
MAELEFS6b+20A97gp/LogAv2DyMDRKKAdkE7DXoLnCs4VqzYoMjMgz4NZjR7q10SqZCw8UFhnuWQ
zIgDSSFPdB9tLXI3nt4qbqsTFKLsDoN13mNXHK5vofAMbZbEXXha5zZ0BCNVMNmhY97W80stu/Fk
a+BuvMSd1tmBbnCQVT/76SP0Bf+3JXCX3TosQAlqbFqGTv6C54YznxJpSVCUCm++BA9x8VoKBWuW
sLGuggFVlvLn8jO7IUBW2SHtfG/xcbZ0TJV4R0NS9xG+vrfGuQdb10+ZlmspssU+svfZoav8B3LI
d06ENocV0cgI8OxnCSt4YYFFQZdjf32TxUftt6OY3PEu19LLU2UAdu80gjGt2TFlTPs7o0I05fpe
l5MtONgba9wd3KV2PaoZSqJMMrjZ0YO21yEQoEjHF4S3/dYSd4ms4HUgLqqTIEVodDBJFBh+tsFO
XKBSbu7cAwm9MO4lLiu1ykWSoVoTq5hRJXWSsOjCX6Q4dggR1ebNTUJzN0Azqf7fzrrJBZO1mWaI
t7I6c6UebIc+tOq4U2JdtjjmChc3gYnyMlRxUEk0OW+1oUUzjaw2uj7ET+0zk2bqolpnM3lAVMsu
aGEE21jjHDN1HQUoSlgbTddP7aMFiqaiCCXuL7jdkOq64OkCE4hxMSXfrYtXpi6KDFPQ3FoPycEA
73j7bQTj6byXw24EMZPJOwPkAN4+YKu5LZzsJql6G+ZcKK2nH8c/QFKc/fvcplkktktMSaACRPXi
M40xkK7FisoQPjKOXUGN68wUd5TXHCD1wsJS8iModg/DYT0xdgYZIkDgBmdmuHOsKpU7VQnSD8/C
TVy2fo1LrZBO2MvMcAfXGHIaZwZWo+g/jPGn2YZU+3Td18QbBmpWNhyuIqs5T2vzcRlcTALjWegV
PsmmoExPNTmkxldvzCJFr3zn3/OLgmTJ+Mck37TJ67bBOcb7g0ILeO0wOmLpdzWR4ZHEm4faAKQ2
8QLmS7hkLfPCGuB1afU5044tJIJqElzfPaENPKEwFI7+tWFyCU0+l5hHYO6WDfbeJc7BrMAZ3BnH
62YEmhWMl8pAGogXG6a6OLeuQO01FCnbMqi0qXiUYs75aOGjMaYqL3K+eE8d2oVZ6gNyk7pRJ2ss
ixaK4SsMr0Cq0TEdzuGXxAbg1kB+P2tvSXlSoGLiySRMRC0GlNxZquvomPvhfTGe19SsO6wy6xrT
z9I4HMl0zIrMR5PI9dX1RovnT55b3ytjfAK2X3KXCLKurX3eMR1zdW2V4msmmfrirCR0+zxyEtef
Js9P+xYkF7JAIgq9myW/b8nmVdlWmVK1NRrMufmtdqO5/SbxHMH1eLYmLvYa9gDqKhsfrvs2Rl7t
M5Fx5378BLJQNrUuG6TVmSdy1zHEAzCPDNofyHry2CV1Ico46O8dDUAdCifQB3vnWcMdRpF+zHMf
Go7+qqlvlu6+ZOPJSEKwh/sJTcM1jhrtk22/rmXqK274Zll/6cnXicoq34I9x0+00XZBOQlDq9xh
qukIophcQ9G3bJVHwyidh7orflzfeJkR7sA0eo3ZEBNG7AHSLhUIyjpZkiwosWC6E3EHes8gNeYb
K5Uzu3NKMqBnov4tvf0lI1dAEEU/IqGkkRp2gfmXjJ5MdEphFk98TPSYl3yEo5o6huKpWNnTFDnv
Srj1ET1oZFsyVLpwE4EWM1Ehcxke7vxyahxCgZRPSaAq05OVe0+2J5v4FSXHWM5vGywobE6gnq1r
NmYM3DcGU7SGI1JIDDAQEGUBda8F9W460Gp33TtED5wzq9y1a5WOOtgW3MMs994ndijJfn7ylqC/
LaCA+wfwX+DtsI+YA9S8y+lzDcMmzsiiAHivW2MKFvvf1w7OLHDpvjl1TlzVOPeK8rQO0RjLwIqC
ROXMAOcLlA5lhtT11yNt3NNDdtTxcJG5t+CiOzPDucM6EpI3ZUYwTXKnrF+XLNSnP4jJZza4jw/W
FaNCkGtxcOfQfWuBPVvv1yD2hyflKHuHiXKHrTUeBamuILbMjKSF1pn65v16TNxraELRw4AuHwZD
7yP8L8AJ3R+0UM5Mcw+L1KyWTF9xflOn+0Hn4pCkiaRRLz6/v13b4y6496dSoWF55t5efBfBdlch
PYI879NS+6UOjVBQZ8sKnsLY64FHDNhZC6Ag7g6hptX0boMgWGJwBYqhPm62XvvJ6sOSSMH8mr9Q
QRoBTUa0PwwMvp3HJ8bGDdZL7KEJwVfQOaAWyD4eBIjz8NuvSZYqAfBo+HzdsCAZAl00hiMgouBg
XJT7dmudpI2RD5jF0OghLsgbMT+3rneyK8wSWgB+9LJnoqjwBJ1eDNmCi9hkMkTnS23mfEnnGRTO
5lMe+6DaLB6B+bhJTvGr8YR892kFkUoeTQfrWJzcb0ZgHmTHX9QBOvsNnDuNkJqFJgYbOn8YwngP
RqHQeMZED4JNvUt2UsoY0RW3XTPnSB3IPivQmtaBMQTk6xL1kLOezFD52v1cwvFYwqZUYPE/LBIz
zGwy9HLEsVbAleUWMKqooXkiB0Qg/P/g21LsGHGHEsoucmHS8C7E+f8WubCajlM6j07OSGLVILnR
DvbRRh27ACmmjBVHFMG3prjoOlZtOSTgcA9IeSrWu6ELDFVyfQs/GhDzUHlwGHyNO5O1ly1106MI
bJnPnvZ1lo0uC9MDJjn+twHuNu29pbLqhHHtoEaHLmS51xJf/U7RbdCBIbNVSZQRhbOtPe5ybVJa
1GqGofCixphVh1movdKOEPmUjFMKv81mXZwbaF3SEXN+pwqZwrb3IBUIrHKiH67HLuH+QZheZ2IF
IAzhx9Z6zZzipcVLslyiwTloqCDPh6nx1fjk+jYG7PeykrXIJTBljYFeqNuoFzW0YtStWOvwkEsL
+2PXlLcLlaGcZCa40GSaY1OppCVozzh+kfd+rUvcQHTXbBfBB6N2TZQ2RfOkxOjyl7Q1G3COWc2H
tkqrW2WdsXuTFr9e/1jCZeENjOoJiPUvdOBS3VQW3UNoUOsfWrvLTUnjVvjvgwPHZMLzl3SYI02U
rE2zOtCmx0q9a7ov13+/cNM2/z53VpMRgh5mj7PTZ5bij1b3VGv2c5snz21TzH4FlcPrBkWHyNgY
5A5rPCeYm3ARHNAm8TNP/4suhh8P49t1M6LpDAeqEeBtgHAEQhHnDQtpVaAC32P2XPtLBJLhG3jE
4HdvmM5EygGNvr30phCuzoNIAJRGUNDnmVKg/juBsQR09n20/Fy+aq7vMnZvG0Dn5rm6T4KBhNCq
kHi+zCoXmFRvacYyR8NpVhVGbv+8TGm4GJbEF0VxFgww/yyOu5sQ/YqOavAVq1P1wGrbzzVAhv7S
uDQqdCLxTHEY/G2ObyMmy2RqGaNLN/fJQWHAEjssb10/9ukduBhl5AzCk+aBqg29NEBn+WuxL8Zk
STWM766pGkwLAc90KPFJ5nN8NowLF3zXBqRFQWNyniJqdZYN+fSuY6IG2jtRv/dMIWLC0rO89WVQ
ZGGqtDXIfTEUJdreeJ9YwxYWoO6dchzpoA+nsN4B1/09k5oUOcnGpM4xzXQeLdZKQwq6PowRpDEP
Cdb1akWJ6Zsh675CrAW1yO8A11zfXZFhEC2BNNFCbgjgwfnmNmMTW44yIrBoxj6N14cmIx9Mg36w
1lSCtBKdN7AW4obG9BxwQlwMS1wU6Mqpgz6r2UWVeUdIGczkTyIYDICyhwkG6zbnLWAGndxURwRz
Kn9B4mnidgZBCVL6FQ1Xdg4WZN1/QEgOoPPGLLePVd/SdF2gqxJj5ABKRiR7S5OnpP2DYLIxw9PR
1nrTeFkF7Pasqq/ekNyqJvVHtw0WiEZd9wwRLmm7JJ6UtjLLugFOjWkTpo/WEThWHc9Qpr5wpEGm
h/1uDe4ZEKbbP8mMC32FKXOidwcaZp7JJkm9NKaJ2iJoZnsQfdwqhotCtiPxFpH3Y5oYEjVgfbkc
rRznBt2GFNvpkPo1I+ubW2bGLtbp50YnsreuKFQyMjBw2RmATfG3XDu7mkKoXWA0KoKkaqAZVPLJ
hMF/a4Jz/riZvU4rIQkAmfOfZpScBlBflEc4fBg/y0K/6BthgksHuIGN9vLVgq51BtMa4PJK3x7X
LH0orPnD4LTRdT8U5iRbO1wOXKIwbdB+JIGloxRin2aotZADumDAxZQdqwj+kcAA0lLI0EAqCfUX
vJfP46JqL9CbTWzoZkFzRG8/5DT36/qhiKUce+zn89cbki0QGmOsEa02LiwOGJgbl8kqAuNhiqxd
Bp6scVff/mLTlH0zUeLKtBehHoEZcIzgni9rSCs6EQM6Ux7kn8r6p2OfrEXZd8Vfy/Is+W6iexvz
5SCHYJxH4E/jbLkLZsDGiZU8CUpXq89ootwQ16hyYheaXPpG6JEbi5z7uz3V2rHAcfb66ia2aaCP
9ovajHvJylhR6uKTecAEggQLBHg8EL0pe91sqUNQ2QDz5REEqI8oHt/au+qLtDgls8VC2KZXAXSD
CTpt2MIoRmhMUJCMI0JVHyrJQT99gZy2nxcvWnxQyR883O3NKrnvN9smteYZvpLV7cFx29eaVjcQ
UjpIdlPoJxs73Fdzpt6tjYWV33+2b4zXgeyTo3eXvC5hEYHGTZZPiuIwe9xgLAnsvFDsPN9RBaym
qtIt6Im+THjgDA00yAcfcCwDrZ/iHY/V/Unt2IGIFpOKga4Ar/LoWsPkjgqykgZwLOOxz/breJs4
f5AdoIbKjjaKfABBnK/MiOO8KC08NZRcjbzCOzmgk4+hmgDuQckuim5OkGOA/hdMAWBoZR9145Yp
cjiHqjhqg/c1H44rhTKT+yFxpGyCIu/YGuIilrp4lbPMeMrXyWj7VaqaATUpJs6XfridLLcLAHB5
RQM6x7RSXR5wOD927qRH+liu9wSlm911fxWv3AQpLVg9kWHyFWsrVqscsjABMT+5w61tPdbQilCI
7NoT3QtAHf9jh7v2MB/uWRikhoBed6LhHJKbYgckuHqqj8uR7GTFLFHsBG00ChdgDwV/IOc7jd0i
NV9x2vMKIkZUO9lZd6q94uv13RMdPlaRYTyFTOGbCyqZZuTEpex5OsU7RWl2CGmSgCL6QBDxRosG
iCNUU9nfN64J8ieaqxCoCxy6d7qIGN8KckOHPzgAKDK6LrvbQNrC7VenjelUZVjIkFR+1z9pzhOh
rd84EncTpj8u3kZA2aPjj3f2+XI0suaDMeskiGe/LyPzZGAyFkQ7r9pTidTkhUYatMJl3WP28/kr
Dgw7QPdDmhY1Ve58u83UjZBJR4XuRHHBdeA3YTPnMroAYStva4c/3hDvyigYYrbTN1DwDjB/wx74
zSmNZDmQyAWB6WevUNCcgCP3fEMXWvbD4qCrnJKB+hYBzZhLPlx3c9Fp2trgloWXfNcOLmws5Oeg
4YX2I2klDihcBjr7eEnDMS4oJJbYShut19Ecx7D7CYLk411qLUZwfSHvACjeETxwvWOcx2Da4NyB
pbSvk6wCjEBPiXevOEWHm0UjUOBVRu8AKpf0G50d60s6QtvByprHPC+I5AwIl2ogRVBNwNHA63r+
xdoy1fKOYKmj4URQfQ47Q1KbkFlgf9/EDNLjkM0DmgcVob4HGWLwW0s2UhSW0D3+ZxHcOa6Lxhi0
jrndrWrdECd8H2DBSS4/tWNQ44Q9rRHqS4HsLS1bGxcPc4cMkGjVyqBzytKf1f7Yeubb9dWxHO3C
SzaL47zE9ZZ51GosjvTgp3AT83GdvdnHWBPYZ390bhwkhSwNF54xVPhRGWRk1BaXN9LG6ObJzlqI
kn5Mx8dl/hjLarfsZ18sa2OCC/LEdSrNyuB4itF+zrPxdbWJP+umP6LuCLZdmY8Ikn2kboyeEPNU
uB653GIcxlYzB6UKllN7X56Gm8Jvbxn/ZxbK2A4E7nhmiksvcgzSogltwx1n4AwIqJdm0ElMvkGl
9IeyVXHHF8T1tl06KCS5d1OkR+1efbT2alhi2kJWzhT4BCrEmsG6gIC188/2QZ0JMGPochfTi072
NH2AQO51V38fwuKcAokv5NABAYZUM08HQBO3WWt9wbhRo3+wR50CFwE657hOwUu0ln04VrUCYYQO
crm1a0U6FMV8zUhReVzb59hcG8iYL9lJraG/pZbdY9nqz3PVOP5iAs1r6sNrR4zso+Zmid/GevNS
Uqvwi6SeweXcN+SWrF43+xRV+ZdhGWu/n0flu1rZlbczh/lT6RXdkTqK+jPzBl2yfFFbHwQZQKYw
tC5DBJ6HypyC1WI0CJNnYTq92g25o34JNKB+I0OWinKfrS2et6sAnBuCUuDadlK/unVP3UMazo6/
7pPXcTeFjY95j4dYpvklXiKKWjggqP5c9KPqJu2pU/QN1KQZHATafZA3MQJoTwQyMLBAJcBCfvXb
FhfFzGwcGo9JLA87c48rIYBWINhB3RDMNcH6NkAjOAllKZB4YzdWuY/YLlCRID0CTX6coskNQab4
XAZgCcCQ2XF8aHeqr4SaDFEu6qxsF8s3p8A3TOusgOZi/OPvUWv3aKdI9eaIUcLL1ikKcpvN5ePp
oKboM694EKdVvF+86dj1z7V1LKnk+hOFna0dLpiu5QA0KRMK8GrMAuQY27Uz67jWnmyuS2aIC6Vx
qYI8tIIhtQUzWW8eSekexsp6uR7jhGbAgwrpEVQSLmXIKMSg9Bqt0cKzd9SjP+ZGDykYUa+bEX6e
jRku66qKVK1QXCAB0ty/9NLwUyNByPPGfdLE/76axWbS/1kSW/Imw3PLtO5RfQcucbk3AAdJ6zfD
/XR9PYIs6MwGW+/GRp3ntuIliBt0yD8thRrWBLB2szusJa4AmqxhmsrK47JPxWVedm2mIOuC5EFj
JTcdkqyyse7nRcarKUgiz5bGham+SsioDvhUE+aEoXjjE9kUr8wZuJC0LC0G62wsBBzMHaqaZoq0
awV9iYxLXrJjLtdrNVwkc3MPLEU12xGaXDcGmLMcdZIkczIzXC7XNaRTdBU7Nitz1Co3zvzdo7Ke
kmTTXC7wtJNhQFkAB3XV3xZIT4yLBlE2ggGu4X9cDhd5tETPzMyLwVLQfFu9o0NXJgB3/fywT8xn
Vpsz6nLxAD1+cOZkqPWp2Z2r3dg98Y0mXNp0F9NTA4U7M5eQCco+Evv75sSCFTQtlgX5YrIeNRrQ
/KWbjtcXJXhDbE/ORTlKRQDIO1RK8zbbFzW9jfUuar15rxf5U2Vl++vmZCvi4kE9L/ag6kiZdOA7
e8UIFb32XVs2QyFzPC4ekNx2F4WpoAxl/pxrL0OT3wAi+RnfW7Ig0XjR2QZygWEgGUQKUDzHAPX0
U42q3aD7YH4E+8MDXi7+kvnTN0zGe3t03QET6g9GBBbNnewZLdnYC0y9slYTqh1wlRlSTkZ2BP1k
lMfp7vr3EwVacFzrGPzToK3ynkJtPHI1mqLt4wknGo+xWrmvvCm8bkH06bYWuFOmpkuaTgi3oAav
fD17soBY6KzPnayiLLKD/ooLzmcQ+GAa8/xsOVoKPdUefZ2svtfIZ+DIXe2R2JITLNqvrRXOEdts
1RytQEZUam3Ur/R2SGzJCZYthHPA2hxdN8/R6DaXZAf5sEMzgJ2gdu4gWyCJssLVQMBbx7PDAwU9
Z8okblsV2YrEC3prMdpghSmJscIcHI/Xv03wE4/9ElerFiPIopQxhN0RnOa/+I5YvfW/4TsSrglY
QibhhUFS/sFIiTspcWVCvwdDC2r1s+kMyZkRPthABAS8J/ro1oUekZb2A1h8VpSN49bXtYdK0wJ7
DK05Uoyv8wx0DLkZ6bdJhrYTLW1jl4fjDM7U5kbC7HZ/9cZLK+NjFcUcNmjMpFdV4wIykmcZpP0I
QdLaWX41BImZA6AtCbAi994a4U5QPPRKDjIl3Bb6a6ogige9faspz9ejjvDJiZ6ZiR4oSgcXAPq4
cUana7GWCc7tV4+MgDu5K6BsuLOCMszv8qgKZA9AobcD3wYaSnAUMWZiLgj1WmoqioMKwkuPgTvA
+ZIIONPQcUCsQEI53wf7B/kcZmuQ281q6RfwC6JxAun4gzcc4e1+OvzUM9cfZPq8QvcwHOgFYOQd
E+lcTtbODgAPZYdbUHlcNDyjAXFrJZVxoQ3oigJ3aWGSkK92EbfTJ4wmICcr94l+VBWUmCTxVewa
4A1DO01F5c7lPlLTVV6JMTHI4+5UkIk7h/qk3STR4Ctf2mMSpBEuEVmDS7guYHyYJp6qY/j83DFi
fSIZUYGrWEbDh6Sm3yp3qiF5dIoAWWg0/bbC5ef2aikuZUgR96456tF6cKIaYFzUkuDsf1L83Brj
3KHUOtNF7YEErWF+twA0K82y801iR5KjzP6hCx/frIqFxU2OQtXcXsYMhvpoqB+GMWBVsuFgvsze
i/IEoPjekhAU/QcX+b2R7HNuTHb4fcPKYDCKgyqZs8vD+Fi9QEfKTy3gECHLekgjGfOLMLxv1ski
58aobSn5uDK05dKo1gEqlGOYl/Ff13dTZoRz/kydtUZHyTjAzfw1dSwocWCaV/LJLr0dvU4Pwhge
OuOXMO0GfNHW4mB6aXHvdfc2VR5N2VOUpSbnTnFugtussexrbwHr6TsptdtEuRW5EOpcDTB/ner8
Qxw/Xd84QWw/t8jtHPqeLll6VAyGXXMEW1WYhi1o9GPfgjLtf0Gjzw7rtRVyod2k5bykVo37MTIX
39mtBzO0lmAK2XzW6M8yn7+8SgCaw9Vla2BYhaw3F6JG01xp0WF95t7zQdm4a7+yEJLt6Ykukbdn
JONOiFeRDJN46ZLnhrmoNRajba0grgp67WltPsYyyJfIVbYL4wPVOJcA+uPfz4/JQQPea9oxxh7Z
A4R9D/57bc1wYWoqbTdeJpgxkKG1ECVyP+RNmM+RoUbSR4IgQmHTQBHNJpow78FflLEH8Iy14GtZ
/oQZ794Hh1ockiD/yojLf83O2M/Xj4BwI3/b5Hmj+3le22SETar5K2ZmOuXzCIF58zlRvw1VhDr0
dXuiMIIEHlBpm5GJ8sBHQJib2ShM7GaR7hPvxiv26ajtrxsRYELg8ZhTBYDNw+OR30kDmG/NWlmt
MRjBztCDrNwv9xnmgdAl2BXEh0B38Cc2gWZjyTbeKDxY1ZyNGPWMd5tzqAegX2yjOMxABxH7M8B6
GJUfJZspOmVoJP5jkgsnnespMXiGcIvmx0J9VlNJp070sVzNBIIHXLMg12fOs7m9JsynOcDvo7re
5bcr1Y6zQg+55UgSRKHj4yNhstjG5NjFtHpmgIp9TKYs8EaIpYDhroceQnXTh+WrkfiIVQAoqQfN
knwy4fYBeI4hecyroUt3vrxVn1D1njFDkqXZCxm0MKGj5F0pMMF6nJghRF4K2CYXgCFoRiuaQh0r
bXzNSaK1HiX3siDE6xrGG94HIdWLZuqQJQAspxWYSAwwHg2WX0BxxspJSLKo0V+uO7loORrGpKE6
A4W7i7ZmCUrwoiV5EeSkuF3a8qAOstl2mQnOpzNFU5XaBoOADorDvPwu5foUeZu+XQTn1TFVrWVZ
S+jofuh/QgUWxAg7JfK+0jhqb5mCTvlS4K0iOauCswSrDkoYwLsysqNzZ8stgyqVBq3U1I27L1YV
vzSZTY8enXpZ9GP/FHdrnZliW7w9toVazYU3I7XF9JnmT61PAaKBHmx7rHfe5w54b4lJoRNiXgot
fRsdCZ6/SXHczE5WfDQ3P1rj07RGhln6hVH7Tf7tugsK93Fjik8S0XBM7Bn+bniHfHmYlNA2JKsR
uuDGBFvtZv8sLa3NOYODNL02HpqpWg/dVP3BVCKaiQxprZsGYiv/9k5WC/R1DbS20XWp35ID2vZ7
yBCVt8bi2zuWf1qvf7J3wEO8K1TrPPdTG1u0SmYsLNXWXToVp1wjH2tHxjHFPsGF/4G/+28z+vn+
URL3HnhbILWcVXt7jeIebFMWBZ5akt8KfQG8RO9znTDH/r75UEuWEkgHwO3qbEUzOxtJuEzGQ90Y
RXB954QusbHEed28rPXUQRg4yNz8hBvXByFreN2EcNc2JjivM6s1dc0Rw41NkT5MhGRPjR17d2Na
ahBTmt6uW5NtHRdmC6dtvY4gRvT0Q6IDPbHGO3t9vm5E9L7SNVwV8AXG6s5j/HstcZ0haxjZWFy8
E6OUUACaPtkPc1SHmbTDIvxMG3vs7xuHMCkI2rK+LgMPTFLO+KbHx+srEgY6jCShTswSBz4jKhp1
8IoZCrKr9jZkYam/pMOz1eykuriiFBYJg45UGZV8uAXnDintANIAqVRQAufZ+bjc0yAHgc8cTGNg
Tag9Dv/F/JNwfRurnFsgR8rjeYCfq10XtMO3JL4b1C85OS3SEhCLAhdRwgFpI24M9RKVrug0rWyM
WASDEbCMLw3d18nZ91CJZs/SOT5c/3TC87Wxxx3hPmnm0SLY0NUDQe6cnBI1NMrGX1VJOit0wo0h
7suBvmEtzZ7FijS+c+wi7MxKEitkJrjPBAZco1RqaAqA2WMNm7Lz9qOeJxIr/8EHf38iLlNSp5IU
1MMnaqN1h7n5/TI9Zf//1HbBIkECY/qDGiSuRZDXs//ilPFzA8RwYldNCARlwTqXLE/r8qWd9td9
QRj9NjbY/m7iRJ+1LTqOSMboop6we7sM6rJq/Om6FfFh+r0S7npqB9xP2YLty7PhE+R8gG12sv4+
Vd115052/9qpffPhuk1hdgtGGVQPWAXB4meEjYG6xaxBZgrNOTw4FuudCihhY5PuQwmQ6XspIQmN
79cNi7YUZEAsVkFbB2Sv51taz3nTxB3sDt24vizgyvSnOE0fdUWRbKvQElP/w/gk6lp83jTF1qCM
Oj7eMnzQ0xdTD2Ll6/XFiL4c2HggPunglQNHPF9MphdDXidM+Fx9rKrD3B8gZmsPn4hMHkJmiDvI
6twsWZUWcMT/I+3LluS2lW2/iBGch1dwqKnnUa0XhqSWQHAGQAIkvv6s8ok46i7XVe2t+2CFHbY7
m0QykcPKtZK9Ca5aJ0uszAbK+SLu77wl3/exawRO3tNcibGSV57B+SRABfjhvg5+tF5E5PEju0RU
eS48QQP4/2ydhFp7VEtQUzxV3X1VHPRd6389sj+Ogn8bODkfY40tYzXvUioZIF7fpva/3oP8bOD0
XFQMFXcX9/wChNe6vkXORGwep2F4IQ87htDTWxBDbeiDQJP232qWi7dOc+ROSMn5NZ1uK7ciAvwu
kNhBwgQ+22HM/+zaZ7+eAO0cD2Oy8F90HRW6VBGlK3Y5LDflmCnO+sb0l1or5y5brMdiOw/dIzT6
TvoerS3taJR4f72wbqvApFNUb0fgRtKELRdysjPehi0zUGj52NdD8+3EGQKHTeDXX8DdGK0kmAj1
L8oFnDPh4mcjh8X4GYuHn+PBNDaKtgs96nUvGfTcR+Qpz91G5G4BrZBYZj0t3O2lqvrM7A+buDAK
jSIfrMOni3t+0/I6EahvWj8P910OPUsy2YBYp8fW/bptLnVnz1oMwI4bxmA/P8ojfH7QtekE98Nj
WZCv+fLukGHDNsfFPTYDzn0JEHWuPvA/mjsJFLKefPC5IVCIbF2JuYK9FPzdRRViwNllLLs0jzsT
BT8ZPPGVeS7txZpwJbfUJzLIFHiU/GHNRPNi4uVCy+cMqAQfNTqa6HXjI8Do+/PbFIPXzLwExE2n
phA7ubFu2M7aqOvLreAzH9wnUycH5zVWP3sV+vhheTXVz9Vy5yLOR/rCOPpM9Phk5uTAKi6t0pkw
RJ3M40B/yfmLvV7C+F96lJMzcswgfCwTIyGLY+KEewoZA+tGsf8ej3oMuWDVOq4sIxSetCka0NNR
U1pNOtuKxB4J6d2o3/7raPvJxknXj0V08eI6bqD/JbPAXa4kiCyiztr8/5k5cbTGcWfeBwk2ykHo
H7N0GEiowkvufPbwQeYPHNFxuvfPWtOHrLlqIfvgRuCG0eC8tlCPjo/r8/zzOFiZMxuSNBmWjy5t
8FwyeuJxbjKJMarRpAfV6dAe9PQW60s7Ecfb/OQSxin9frATj4u1HU6Bg56iEFXR2P2WWv3VYA85
1/rVrOO295/+5sB+WzzJL8IxHksOMHdqy4gIAan76Qv3L2RJ56L5p+c6qd8A4DOWaNFhPB7YUQCi
vAtyn1ibDkuif6E3fvye/u+ZTldzgqHXamrqozWM7OW3CmQtVgrfGMjyyy+OwjqXwFnnnMMB6RgE
JrBmAgqczwGWyyDUS4OoZ9OFhN23ZDjopPjzUZ2N4h+NnMSJJO7Rw+1gZN2Xm6OGdQ8N6yED+v9i
7XvOET+aOgkX8RgFzEoQ+rABwulTvCqCJydlBIgt8KLbC092/M1P/R7ZDPLOEIqL2Br9/Po83ShJ
Ffze30w7LH8jvYgfY0KBLWKZudCsPZNDAV/229iJM44JpfUwHRv3oyaVeC0vkr1fsHC6lqH6sHXW
Y2Ho9ZDCdG+FfP6bF4ZsHQ176MMgi/78wrQFWpTAhXiC+LICsuRty8y5KR+PNDP0Is3MuXvwiMsD
uxiG2ZgpfzamQjHICnMIMEs+MCxoBPyl6h86eYkL/ZzTfbRz4gVsHlehGSJs3Ob9LirovQU1gyMw
Cm5+RMXHgMOIVJPtX2CKkP39fsITl4BqIoViJSwH7gsLEsKBrWycC9fWuRhx3CtHYQBoLxgnPr/G
uF5BzO2in+SHbfdo2lmTekrce6uH4T/7xzkH/GjqJBwlnjNrbNOibSDqu66yoahjXTBxzik+mjgJ
RkNpeVYfHodG/sEFdiK8X5yt11+wcvbm+GjmJBBhUbgXQEd1qTWl5b2fttkR9FrrbMmD/4Ar7ejK
p4Hoo7nji/2QWfQqxjbBjKfyxNYN3kbcwl7WQW9G/U3I+2jp6C0fLCUVZFJZfBwvQ4eEbfnGe0iu
/5ch/jJP+yXXO8ldxiCpFwBTMY5AM67UTb660abtLj3TJbc7CRSg9RptQIfQbmGkvQrvu5uxqIoF
A9iWOGny6zIu6lxnGBCl3x/VScyIrFBHCoOCfzKL8pf7bLaKWC8+PVKNojIdDvFfQClgEmstKE6D
AEQ2n09unWvNrQ49H2iBPsxqGogn6MOfP+D/h9//NnLiHtTXceks/2RMAprrYP18ZBueJRvoQXz/
m+zl4xOduIerndWrQtyIdKCkUoas3lb42Z8f6VzA8NHvQx/hyEQYnMQkv7ZMEzY4KT4/1yEllE6k
1w/KvTD1OOfrH+2cBCYjkojbMSa9kaI4me+a3TYXyaWPP+Q0Tnw0chKWZsymLNZiRroUTtHlVWEo
mfYqXf/R6xAXw+C5L+ujvROfa0MIXvMEYVBkwY8ls4jcxMilg9STENoGDBBAZR7d//nEzjrhR6sn
TuhbJkim/jj6W8mCvkEPcVHUJCgSkGdYf9MTwZrYbw85ccO4HJtJH1EBcfNrMQIE8SB2dClJwjVL
+guQsrORA+06+CJA89joOfHHpA8XSXtY06m/lzc9Lpboxr6N9pgHZ9Huco1w9gzRugMvOCAC0WkT
BtQI0TrW+MqWiUPF6Kb1LpzXWc//YODkuCrLXSDMg5ixLn02r0/aAXeHKf7sFOduSJDUoAfpIZEB
lvdz9KuXY+I54LU1QRFAqCsIbsfwvoekc0lt8mdbZxglQFj6wdjpE63eiB04dFRnQVRbTFdHqamq
CPL1dv4x/aMiXEGDI7prXv9s+eyrBP0g8K+YUYCq6fNTtm0Z1pGLV1lPG2aem/5N6wtlyNl4+NtE
eJIOzrXNXHuAO9QJUV5e1bee2VnWzz8/yHkrSG2PzWIPW4qfH8RpaLIk8jhsBuqLMLq0WVg72YIF
nrAP/QsHdrxt/xUWvd/WTsKiYXxoRICrcbXHYgyXO9bXX4VPSc/LbaTijWuzS+x156PUB6MnHmkb
LL2rCC/S33gQTxo2tUytZ7twoZwkt72+kJJeesYTn6zrauxcfAFpaxZSgyKqW7/6wiEVw0wTTYdh
vsSldDZw4DPwIg/xCiCWz2c4B1gmt0dcNpF+HCxG1vhC4DgfC33M4zx81pAiPomFtreUgd3gzkwq
ggzxn+JrDzU04s7E/lKBSLRP3Uvl3tnHQuxF6/M4/jl1TTb2Qzw1ODe9D76YzMuOKtkKCvECFHop
A0z5UtP97NGFIDuCIhSQZ97JV40hEZ2gSttC5S3Zt5j/MIGF4WVpCuWIR19badlW2z9/gOdj2G+j
p90owZNono8VTPNy5GgFxPOmWQCnnwgYakA1tI0fqnw++Bde79m3+8HsyZFyOVGhKqRbg5Y3spK3
EwDNf360s0ESOoDI5dC5cU5fJ5YS7GTSDCzgaHp5rsHu3rd5/ZsA9tvI6etrVmuI2RHEooa3ANxR
gQM44nTbXRpHnr3XPtg5eV/osaD9AJW+VBlM0jTULNpA3zUUDcTAyWIzXfCLs+cDXMmRotQDjvnE
F5mKKmGwh4N0uCMyBrr8gnzGBQOny9HB6gexxxH5naghlntrzxdG0+cD7+9HOG16dkHn9EkJz04e
j/IqLJ++Rzlkz27iYt2atz8721lrAaAWEHUDUB7jyM9R0K/ROoyOk/Dw2hTHgpltmqsj/Ow/Ufw6
59oBAkUM5TowyJ7iLkrPUr0zw+vCNm+9Z+lfYS3lzw90zuEC6AZBoA4PBemgz89Dh24MLaa7NBx4
m/HVvw2QwScajY6qdw62vNT3PG8QqBjIPKG3ezrEHX23ZbVEdc5kmGGQgXb/wQPrq2t98y8hb8/a
gtwfYDjQrvjXuoGABDIvQwyAGjGnFcuRNhIPC+0Wewnq3Z9f5PHgT5OOY0EOlAeGZ//i4Y1p2FN/
AHLB6Da3UTP0rH3k/nxo+xiax3zrNfRKs+XCUONcZoVaBQB3F6eHtPvz+UkMA7iZ0eT1F0q/m6iF
HHGIxSWtar01w/AXZe1Hc8df50O/aHRM7c8lYDOQJoAKcUgcHJ2yLk3Czzr+h6c68cqmn6qOTQiD
c5wFM8/RCfDMpXv4rHd8MHKS0HSWDmnjhiyNyq8du68abL3a2Vo9rXTzZ984+zjgT/yH/tdF9Pj8
1hy/Cn3WYMweBAnU6Opibd4ieUn6+5wVwHQw+ME667911DFYnydQUCIQGlzw6mc7/mC6+POTnAnn
R3U2rKxBIyL4lzL1pPu19FyLpSU+I7u9GSBD92cL57LATyZOXIy3UQWUB7SEgaWcN/9b7oO8OIKS
Y7Hk8m5cCC3WS/so57AXIVSejoIRKMXRH/p8RlFoLU6HdkraAxz4zz50/Bbkw4yFNeAh/gNs8ZlX
CTRQfFz9A8W8exp5J2HZji0VeIDBFMF4QJDIX3iVZzLNIyQQq3/IqqFDevJM4L+e0ILHj1fFlK0v
lZ9K0hbm+7TlaEzynX87XzVfII+ZeZdQC7g9zoQm2MYOG5RMcH2dRvrVldVo6xYyI0D9gt/Mir8x
T44hibBHx0CvFk4+wHY8ytQ6T4e+t9+nGWpXnIVPzhpgPyexD3W3BjYWuObvvd+4ZJB2v6knZy2k
ktCYV8OtF/hrVobNQz83Xy0W3EO9ZyEjNWu6thgp+3EXpBGrGcrNju/QwpoXMjvVl1nW8Z2KO/eV
DW5HRr8fSBm3VtaYacSQls1VCmClzFk/Vgd8dc2uxUPUGS6AhhhM8FJ7Yc+OqlVRY9x7JImz09VZ
eNYKaB9MWBzPXN/YhB/T03Hh90ky2fvejVFu1/jB6GE89Voq4lYlpLDmWGR2BbQRR8KXmblfNojq
mHfKEr9JMD/bI6VXbeyo757fPibuWIOeglckWgKxbatqIEkL7N9q66iYJ+d2HbrwV5x08K2mswjU
q/03LzJjJpIZs81qsLOy0hEnYBqegFUo6ySFNAzLRjrEv0S53DXl/Az/dDciXmyi5xACx2ypCkvE
Vq6U8LJpSTTRY/AM2gdaINTZEKLvk60Zrc7JSsNQRPWyzRhFV6tz+9SRwevilv4mUpEHIL+vCHc4
5Om4biAbVHeSzJV/a+nl1WeDvZuxfJejlupuNRdRsbC1A5jHPA9j2R1iphSpzOA9tj6v8kZgGXkx
as66qO1Ig0HXpvf1PRXR9TQG+tr0nF6XbSdSh5nhToZRA4/wfwpD+a1OvJKUBnQcOMgeKoRhX3Bg
IbaxqzvCO2pyNoXNxmqA4OsNKHCSCliZDsjqh2niQwaRruh9XV26wU4df5BhH2NlvzeP3hxA8Ff6
mIpadCB8MmXqlH7yVpnezTtE7Tw+7lT36yLAe9uILZhrQU/jr028KbEHQ5x5/jWPg73Fp/NlRTF3
4LP4MUY+ICdJ8MATUBzZJhqR2zTvfteOGTQVrDu7Kn/aiGzg31bi1XIrcOIGEp2XZfVyFQwgg2+i
Ke39gKdT346H0awuAZVStXVnsO+7SzBsIUk0b7E432RTAIImcPUmEPdIWv1sBd67LpM1a3pryZSG
L4aeCtASXiuwmps5r+1IpT4q3mziaARClA2kcJomeVz76N6q6pmL5vvYGJ6KANxfcmzdvE1Gl0gW
vyKvcwvhVe1mAUEwmB+DccfkFKTGXsJrt3MxJah4pzdUxRwg8jLIZj2C8tcL7+DxGiDvgALWuYA9
JmT1lq3tYU6cJQ0AeMvDBSRAkErGQrmZrOtZRfFe8V7uNSCI26SZ6rSdXD+lSXXVz/PTgnFZ3k5o
RXiB96C9ut311O62Jc7DIzGP6ltAL61s8GxG5Fjad8ape9LjV99oYI0z1vh6F4ty2lbSmXPego3M
7b1d4wfL12lR36uK6Ze5LEts1KM8tynvroaBuhnvWZR3oSuzyXHMWzIw+0YnMfuievc9msvmbqod
N0eA6O6gIZ/s2FRaO+7qXx0iyAMNyhvmoLxrgx70YbqhUyqoJ1LZmtYnBj0ZEpdeSOxezhssOZs8
nLW/V4szEFfg0w/LNrnyqeiKsXLKNyuJp4OGwOZRmM2hxdK0CXFsUZGg7x9DRdWhmt3ueummOC1H
Ph5Ks0wPdHEeWt23uTNJ/kXrOkqtHgK5Igy6jQWqwiwJVEkSB9T3tfRmiDqC/76kK/HpeJQDfRvM
HKY1vjjijtXPugzxWsSwkKVa+p3TuDyr7arbKn+xAMoTb1YwPhnaNQUWdatdb2I7ixVXO6Xt76x0
xr1BvnGlWu4UViLmpwGyZrtRATNLV87JCrFYIq0o3BmrtlDylywbJu/dY6DCapJ6ShctZjLOLc96
MyVffY3IgazIEVjY8Mq30ptdXFORQdz0RJaI2L6X0CUmZnY93MJLo17mhEmBRWURpTFglzdeE1+B
By/EB9qwdOVJSVrjfIMIvbrikYx3jcOWG5h8N3XbF77S6tbmzDpYkIjHlWFjyX+Vwa0ZmROCwi3c
llpaHYm7ei26kEJ+tJHYjB4VmoRUB/1DuKx3oTWYX8oHWpJSLLkQ5KlfSlH7OwuLDBlNuru5YsEm
BJb9ta9qlgtINl1ZYQCVJqXwg2O7SZXQzn71MHrSNUTdmaeilE/jrWjC7raMVZUxr+9+hAPo+i2F
Zk3klOqq0XJCs7Zsixp8LYc2XGJiDFSNXYMY6VfM20+WdEkNhuWaSMefr+yFWpvVWsZCh1WLCY2V
6DvoOpQbe54hr1G6P5sImo8MSxqkVMrde6M/Xq9cvkJkB0JWfaeBXbbNkEfOpPc1HdvrXkY8tQJL
+pmOTbKtKoFmXMm0IQPu1B/uFESpHZbvuNXBVR9UtfcTxhHvW2ENmRxn90lPgm6mXnYEF5KTx8kI
cRHQA24jC0DlUa3oIXXQ7uJsWFM8yc/VqR8jcBCnYK8rt7GK2N5X0KaULvtKcfPgOo/pEx3j4cfS
LccRBEYRIFea8QlEXXi1QvKxlt0DakS6R4lP93E4LQ+lNzpb5EgC6dbEc00r5waifEM+NKWzRe5D
00ApntZtxLbG8Pq27yH50/AQB2DHJTyjbMJf4wKnMLPe1omE943WEzdGH6D/p3iezP78S2PnPvUl
93L8TzzvUVbtlOAvvO7oRlSL+hrxsCMq8DlEtpageUEvtryTtXMDAmkIc5YRP9griITboAM/hCcE
cUoQCnsSdxSdhxcQv86Ez8F1MlWvdlBHhAVlvO09d7yepXfUXovrHF9v86yW4Zq2OsJUvCtzJ67d
1FHlG+UGAW8U8R1W+vaNiOsbd5b80DZd9LVSKr7v6i6ciTSevPEjjiRVWIkPRkooxRBmc2tzvDH3
QSytKQ9s8LS3wn+Cjgzbii5u3qkYsD+grTjJPW4NiihHf6crvLU3GABHYzJAaXgGmYi2awIeR52H
/ZTs1zm2i1q3Xt7IWWd2k1Qx2DmQBaiAgxF4kl791FrAY5IONM6ZWYbyLsTOPghDrPEeojLLbgCP
UhryUIIjoHSKeBiHwi6hqdBDM3E3JbTOtTeVxVLRBg2+2rkX6MDsnG6tXmTVPUt0NTKQwcoXaPbS
HSBjFtpoSfWkscVOJlWbp0E0T7rp7I3QdH5LPIU+FB4k2AZ+V2dtafkHE0XdHe0sZ4Mdfo8Y1Fi7
xvLa98WlZsPWZMYVQANDGr1cV27/gElDSeQcBz9Ac4q1xwY7PlibavGgXN64RkKeBw4yFBoTidSE
pSZcdcgElKXSZK0wgiiDXv8SSwW6os6OGOkE/kztqsXIvRNr2veyLOyZBXts1t10oLK20o7H3p3f
DuOa0bKCDWfQ5sXl1ffgCFUaXX2Nz7zdYrn/2onaEsFy6ViX9Y7BzaQx5gG1ntQO1CZ1uUka2ync
dnC2g3LKB9Xh+wQDd7yxtTJvtJlu4WKPwSyHL+FiI2Giw/ziuVW96SvVF3ZEvcKHVu3OctaRJEFV
PcXQWip417WHJqDeRILFf7BpNe4irpdHMzrtk8MpOqlRco8KxtksE9gZ5sGzjm8KnJoJtlgQweUP
FdbyOg6qwCG1Xqz9WrXu05RU+mYy+FLx130ygoETABNVgDWjIrG1JHe18KuiVYODzav5PQJEaBuO
6/RqA5xLMYuBDmxAp/p6orVE3I3GrRa92KL7UCKfQNrSc09eL/HqgsesoUHRMO5mneHrqxW05XPH
ddUdeh+nl600dK4nFYDcIrFHlPbLqrBhxIXImPZNbgQds6E+1gcD8vQb1a62k8u1HmaS8B7xKhbJ
dSSpVbiQVj8IPdFsoP4Edb+wzMYx+QFtrAnh3hY5wqq+j3R4G+ppeLHqUEFFwvDvanKb+3nRIIZ1
Fp/tHLNUNzZfxdc6gWEtGWSzA6luHYmwjkx82KEChJJladcPtMZWfzJOMrPCdXhQrWdf48oI3soI
pR0JxxEiLhGUJizC6u4mXgyIrVYOdrVRluk4S1bELKEPTj+KTeCEEUIdFfpqsVyJmm50rrqesreA
zuDti/0CW7uPdVLfa9uAss3nj0aEVbEK5uft3Nx5Kr7hifddefMDp+Fr3HoS5O885pnPVu8aCIT1
J8JzjQuWuuDEXWpkWb6MjyWy82JPxznp0ksbPWcp3rokXg6Dbh5GFsgog8IGNor6aNDoWijzEEeN
94DghoInHERRJ37zMspjTTQruS9RzBE11yVSBYqiANXWpl/XR5Z0P0rLSEKtkOMP92URHCj9zkHF
oQP3K3gtUfe1U7SZVe2l9hiyV89iz2bsqtcalGh51drto7JiP58txI1qGZ99g8vEDdvwffZLtaBA
n7F9CUb87bpUt9NaslSPytuMTcdvDI+CNHE4JFrmJsiwb+Q7JJxx57ccbNI+cs/d6KDuYFLrXVC5
RqXUar+uwl4BMQjePen/5EH95pTCKcrenohEFXsfVTPLlXDxO60RxrB95Mo01Mj4bQ6epXgJMWZP
4K3zYtW7BEeC8rO0kTFySppK4EaiCiFHeuFVrNC5QWjh17G3eLse0eCOg1cJJE59XGYeR86g5xgA
hE75uDP9wIJaUDN/jRKQsOOfaXVYwKdy3VdeNlTjo8sis5PojuzmumLf+tWdtomee0pGPTBci4u/
wwLI8JQgiT3QurJ/RXFtdsGQ2HsBFASu72ZMhWOxTVJTF9jEps9CNol7z5dhIY2lNqtrYU8euIJt
xQVQafgOkUNxFGV9bXzsa7kxoOlyEyU9f/YH/cOiUnwJa3B9EchSCRQiw1BlUTcOgI9UVNwmI3Je
UH56wfuA+/NqqpIkNwvzMhX58w9l1LfKs6pXhCwXAdzuVjetQcyTRcK8N0ssc6xF7soW8qVQQ3gu
I+8Q+raVrtjbweI4RLYiv+hnLI4v0f2kYtRZyI38MouG+b6NSlDB39L4aoSLBuZA2Z2MAlIn4aZa
M3Ak3+iyIUkTF0G5pJbvESBvtsIdbyyJahgLjOP0Pmg/j9o9be+Nk+StnsjEn5vmyvivXgU6LjAa
+IOVT9xACsC99mS7KXEhxeZGA5/rC6swy/o+Wn3Gyu5XVa6YJjCwVCQDwWLklwUH7JcQlrDqTERh
mQ59+Suk9X4chy3Iv1LdiYNy0Uax7y05vjvq3bc8AoxA3vmPuoeAUFBvI42VOjtJV/HsjDSXvEwr
r7vFZtwOzJ45Ut7bqp62IEjNpB/eYZGHDHzY+c26AdUe+EYkao/NtN5C34x4oCaOrZ2mktgQmx63
bC6UDwmWEOoambe0z50wRPmAU5fDVie7Pha7znudfXvLtNpIFN+wQtoZ1zyPXinGoc2kNraDSoG9
4BbfRUFyNSRhpv0GUeMwIgzqxUfX8H72pu00viipkfVPRCxqV87iwRlcYjke+k3RSxdD4s+XBdVh
Kty9xcwmTPp87PuGjMldmHhEmGEX9GMxdzMeRx38SRzmLouCDtdr9yYTH2ebxOA/gdZw6NHvMaep
Vu6mctdDEoyHVqEIQCIbRcMzX5IH2qDBaIPdZt3HZr1b9AtedzFqJIRU4AYH2c2K9MHfx8CudOUx
IvjjJpzHW2e0gBZYXhwPFVKJb135+8HjKbYhttq4mwXuRlWdx9K9mZ31yixfmwSN1jZXjf3qiTGj
gbUd3afIGUnkDZsg+BJ2kDEd+HW9fKPBLUUEsSLzpA29i9FgWWqHrFaZd9W7bSNIl2jVNjg7/KtB
zrmYv7DhXZQbWsk3g+bW0kAkgfl2ZsIN89Z0meM87PZGoZsnOb4Ddc/ckPDhAeQXeYBvP0D7oYnW
Apk6xD7H3IC/AZzTW+1eCwhDj26w8aAEaaIHXia5GGzSoRqmw68Fvbx5AzFkQnGNgQf4EHpvyLz3
AlnHgE0e5Mm9veQa8yPWv5TJi4AiYVJrwjpknBPSH3UvqXsXWCJVJU9Ddt+CgyCqQnSC1w3tS2LF
HnbBJ9xj4roWpkA6VSxr9LXp3KeysVHxiznDBTjxKltxo/f0LtL3oYagO22KzseN/zQsKgv11ap1
2jX45YAeR99Mcty6oUfUhBpjLbzprsKVOmH7w9SHYHmc2mdU31ks42xCHo4uQOPZ6BbcrvY3JEQW
/WG3u1h+W5tDv96p6luHBnM34NJ/mSdgtlFaropvItwAdfxurWBpdN8YDUiFuRPIr/O1j4toEQ+9
cr8zKAOD+Z/1uTLo0K/18zhtJZp/iWPQtVh2C0SEVvrFa2PcXddNf6UlipsRAamk8gYisZtJLHkl
ozELSj9jK/6tHtxrZ9hPvXaIFdzO8ram/Ps0tegfx9DrNXlUhzmLy4PNZkMWOW1K/Kej5+5rpXa9
Fd8P83DLSv+ZQzVQBOI6YdCSKKn7eoynvUpelwEToIDKomkdoLo9fENJVeVutKQCdT32oB7X+NC4
6/Vo6QJ04L8otfuUduVNAuzXcS1L2lM6lxr3apMZ1yMtOGayJBlfmiDeys4QA1RV2B6DVF8AX1Cg
VttMXGx9VxTBhE6IiXQ2s3jr6sdqiXeOFPnCQ6x0e9lCIYQ5YcdrAS+DXSN9tPejXLAbLQ7aGp6q
QGTDOhFcvpmpHBKz5YoK3B9CFYlf5mzw01mHGwEu6glRfYiHK4ZmW42fGUG2V2FQxRvnYJVqa1le
OjpJWungFkPnm8Xzr/zqB3PMLdYrEYHuKtHvw5BuA/5oTXsnfioZ9EZu1PhUse8JWpStd5tED5Tj
72KDCFSm3HtVcrskmVPeUIgP0gOzh2JlybVsNmvvHtrST0Xb50J/bdohB+Zs1/GiwWIbtvTpu+D9
QcVXGo3fMhl3dfWFi9cGqlxV9apGK4vq+N6lemOzBa2QR+q5V8zcHuv1ugMxSPPeUmurURzBPR2w
/Rj5lmC8Y7+s/rqZwAbuB3MWMVDShyN651ZeVYqE0JtMGn2wpmbvuKBfB3liOCCGecAcFjYDEyCw
yzNEsIO7qr06sgv086vjfNNQqY7ehrLHzRY8D1Ln3WgiMoj3CClFPeJAa3UF2FY2ra9+qDFZQALe
pyM6U2v9XSIWddUPNLe/9uZ7M42QGUiI8aKdRg/T6xd86fZuWEYS2i4axWtmNVXaV7eLU+1ju85C
aeOmi3alHX1J0L3oW3WYTHi7hk5NKLtvEJbaQKKqFsTVbRbprwOmVZ5Vok9pR6krvifNjwT9hOml
D7CH38+ctGrf/A9H57XkNo6F4SdiFQnmW4qKrc7J9g3L7u4BwQgGMD39ftq7nd3asSWRwDl/dP42
AakWzfcgznEX/x5ytZt0sIuIW4G9XzIgYQqfK6Tcxk8RcqXrCLhbJp4pDuGKq7V43sb5jqbNnZUv
J8Xl54fvAo+6ZL9qfRx51UTuztmnwLHXxKo408Ezza4d4z171eey/TMYMZpuTPSa7aUMd2W2nES8
nK1m3ZVd/bFiWkwAt/eqQjg5bEms3Z0FEF5G+yb0PpVXpF7YHHtZPTg1YrUOxonlpaYzpKf5e4jo
WVv4JCu7e6eZM4bdCkTSww60RJ1mwy8ntHhnniTPsNuGLLH8IfKit+k1okQmE4QOF8dh+avms17t
a9f/1I69X5cx2RwnzcOYX/HAu8OOYjFhZEdPj2dSJXZC+ns3phwGecKs0sZlXQnA2FrYtJdeycem
i2B0rBTn2tNQPYQ62uvit1FPI7daXhTFb3Jmu3SuY8UOHOXd786RcDNqe2OmaLheFL+uIl4d/nLI
r6qcvZNyzXw/ltJjmwiYYlYdjYmLfexYxYYrNQQcoXRvSXVb2E9FLLlopG+DhfFJZaP6DxnP6uBM
01O+KvkJzOGcvFkV+7bunkorKM6wiac2XN/nii4n1fLzz4x1wgLzrRA27j1VrfdyWdoHMVV+OlQY
3/tGfWG9kbuebnGkIbV/VtnwV4GMHweRuXu2lyCtGdaPYWMRfN+w53leyACkKfWyloaFq2umfeNC
gE5RCdBDXeixpFjl3R3t7lJsjtlJapN26w13z7vOTwW61IS6nHxfDbI6TXoa925O/FO0rO9bpPz7
bKvsn67ffm6JtJ/zMnxsYSlPXs6FmhN+dFcG45a4cuyfxtY/5TKbf7nQ8z/KeA1dxvF7Wc+fIgah
o0uEBx1wwKQiGu09BQlmVyvgUjI5lgsvr3Xo0PMnlmnoaQUduZYT154pZ9HyyrO6kGwXH90gf6sF
MaiBNbFNbBoyOUPj4E79kG58rM8axCkJlQQ4yLwCZ6W0c4yH7JZJGc7UNsZ1/upvkz56qgjvYn0b
PratPm9aLPttqAJujRjmRADHVXno3YDg8rnOcn3nWW2WOGh3NCyAHe7jIIPIWZtyD1JtABJu+U8E
iSS1dvx/RRjGw86tgsE/DTLvHys3iz6oyvrnjTl1E679a6hrWkFyz1eJb83lJVo7JrrBKaHQCn84
ZcPwBWNqrESDCx+15WbQdVLeQzCIZ7evAxjrgKrgoQEQ1KUeD7O9eAT7s4/yEVDL0IVc/bTxYj9M
ZvnOZFXYySKzghekHdJYb16qtwwePxowehXcrAdpoL7VmJsjbWv+JVcggX635UcvXLf7ftATeEzx
b5LE2aieetG1qOR/K8HrORdOHDw2/fqUVRwYju4EYOfGGDWt7Vfn3M4zKUlzEcZEZ2M11mUIh+l1
GKFyMiawJzusn2dZbLsom5s7v57lRz4Ic6hatqU9go38sepprAqKGEm8K/O0rtoogQWar54AVu3l
PJzBlJaznmvvEMRFBO/pg7OPnnVo16w8Lpt4Lm81LcXUFhO/xNLv4nAluL2bmU+reN2NjGJy2x4M
tWaMGWV8EtM6JN1GIQSG6ufR06+xhwhDBSB+bm57idPkr9GgTv6wLQ81Aa6fVWt+y9CbgX6yvRWK
IhmbQiTx4Oxax/w3icDe19VomG+6k9dmf3Ae87PJ+UbMMMK0Mr9Mdn2Xy+rJj1qu5q0oEpULamUp
SnKLe9UXj35uRYlY7d2YNRFsuiDubHSleA/jwjpa2eoeh8bJ0q0vWYu05V+timMlacqle1jLpj9X
RfVY+qUHreHP/qvd+BNLqXKy/SIEMItH8DtUb2Km/to5NTvlMpmPsfNXQK/Wkklb06q7mXy6z4eC
vb4U7nZXqjC4M4s/k+BZyfuZ3Sa1hBo/WGidz8itrJfGITTSxXmYrtUyPba1eA6V89TYDowtK/q+
7vw/HE+AQ6Wcd66//FjgQM+e6qO9yZvfVSaAh8ZN/I0iK2fnXzZ0HX4xPfcDBitLG49LzurffJ4w
OyGoLXwBYDppe70rtAwTPeVPbnxzesfqq7dbKOCBzl7bhOC48M6pnsSNi+6iJ6egzXCbAh7miN4q
puI4Tm3Ox1SrqT1ueQ61sRXhTWryrxy66iEPAEzFUHZ/xmz5Y2jsHdlBa3HOx7Ai1NYdU9Rv4rI1
WfdAnqJ/llX9nwxV91jX5JLupD1S18LhuQf2xDm2xe/LpOtr74b/uW5LF6YRK1NvJakTXZcHafOq
EeGy3YdR/SvIcp/xF9jJp8sroY0N9TXSoiRHS/+GpibYqap8GOaY+zCzPlp3wp+r9euMpGTzims1
e0OieIcvnVzVlzV21j8r9D7KWE4fVjv2BzUjzVtq6oDEwLhiRdbvoN3Cxw3O7XkjvpeDxcnG1KaK
J+mlRYzrOjwAgvn7rWsLwEKF3oa++EcLlf1duVXlsR1871R4ef6c+0NPqE7FZdK19KvhTs33rjHe
odTtRpy+R+pjmC/La47XmAo2w1FrgioizStz+d8nJAs6OFBd5CWFX+0HzRmy2AzHWaHkcQ68DZd1
MFxNF0BZWP3MhVR7EMGUq9m7Mjbqe1DVdg+PuaYkfIh/7AbRidvFutNmVvtt9FFmDPU7GUw/mWZs
sADSUg0FevF9M+3r1vlZRhWnMwW7286pFh9KqWcPGrjnPUj4k9+s7/WIoWAaGZVNPWaX3nK14ky+
MTwLRq08YwyL+vG/DgzyfhoXnc5N8N+sWvddblFODu8N02jrOTGR1/Kp2aQmM8Tgqeuw8yUHg13y
ktbbMB/FrF+aQVBY0ozDvRda4iIyZXaussNTXNnt1Z7GdbeFFvGWDua6hT1aNX+9Wg+pN7R/6mZo
D8yO4aGdgxVo4ya1GbN3P9/iXeTKu82T8OWBnMD3s1bdTToP+H+a5RraEpyFu8Ebedpw4vKUo2dJ
6dJ2kLUtrYuCCNhEr8STRuh8DrRP3Y89yuNp0fsbz2rWIN+VLZ0ynXD1fq7mc9d78z16rj/GWz95
OPpUaP/FVZa5+q74yEpcAO6vUvdvY9/MyUIQMzes+Ve6/JMVVN0hLPPflnYYe4M+SjPBNqpFrg5b
PH4X6+aeOrti9OVbY77zbZj0jsETO9abP9PoBHq/HXu3w0bUDw2YuH8xW6nuXLsa4DZzlJgGkUo5
jDyFxAckiqc8GYK1OQVjzCijFvlizQ6isgG42cmnTzdqhEq8qH9r63ZMxIgIA0zsF2ApQf2e+Rtb
84vRlr7OXeMlpDL/7vMR1FhLK73xoE9hDr0uUPOlprTunby585iceeHLIPGq+Pb0Yn2dja0YyjXi
gRJkdGwYLCOrLgE5XaA6aH+uivylnJzXJreLo+qzeu9FJe6iomeijOzuIXJ9YO61Xc8mnsdUahY4
GTZDMtVFn3aB/DBTBY0xg16uo/9pOgxKkqXzEDZYzDG8AO1UhXsv18l9ELWqjnWcBW+Lk/248Rwk
m+L27UsWELvyskQOQuxjsd2Eg/aNNGAQ5IGpzo6vf/xMkf9atNV92Mv6YZ236mzb0dVbxuWIzOFX
4PXzKTd82H5Ata+r+qV14JsL2MT3om74NjmrJDWfA+CHv25HX7EgxVGH6Gfu7vTtD2Dglner42Sg
XfFxrgYWeyPXY+GgduinfjvNsgoOEoAkFeONIrlRT2E5rukyW967DEKdGM+FzSJm/TyE7ocjhuFp
YPq5eI3X7sdty89BgTR5aedL5KqetHfngdxWaGRApyLvrLe1iJSVuIX91zFi3uU1NdblqLKUL54y
E+lfG8u8WL1NrZ60alRzcPrxIu5K1PWI61zJ6z0z6m15v8sMa5sdQGn60a2Kinz7k5uBb8aMl5Ny
3YRM/2af9xgDgrxGQNou4tUWOBN3ntaXDrEObuqQnJGtqtvTIiKTRjb/pal8yMwaFV9B6V9iu2OT
kB+e74TyqMvJFiis1n9r7dpDdKGn4wb3nERO9detKOEd1YQ2rJTteWrjz9xdeDH9xQHbJAa/KZBX
iP6HFg9/Z3LeteUmxLBkHh6azWtPa2Pi3dTlHaBqUx1yb/QPobOAJbjuW01rcbIuC6aymEvDApyH
QHfnhBidz6CYnkpfOLtyE9s9vxFWwXXt8Qmql9iVTEn23KeW5hl2fMu9xhAk9VfoqDix0BD2y3yV
nbUkh8CsXzNw6F7b3h8L4hVNpGOSAM9vRo5NwZ3SyUe3GJBxFV5/P885QK4dPIyN0510b087ZzMT
w+mhm08wuEN4qEc4L1Mz0PdlJK46mrykXFx1yHtYIY/w01SooNxHthRs0NL6KJW6iA1l5Va5XoKO
jBpdN2IhLP3iGCGV2bSP1igqXoBMuLDt7aQj+lV8uLuUn/ElZro74JD2H4Bpm+feuH+zsQM5an4v
UPP7gLbpX/5onzOtu+e2gIaBrx3uO94fSv2iV29ooNC74K3PPJzAx55fbAURq0veKE+C+S1VH33Q
z47ktdjQOzdIjxM0r5aTxBnQGSxNGT0VzvYrGILu0fHbN1UN9d6ipnLsuVPsxm7OXaMH4EOVKvFU
+LXZD46YTzOlgIiVWR1rbwXPKqwV0Kf4alsEF5Hnp3FU/SlkP+wrQi0ffWdRd2vvrYfR3KbHaf2b
NY7cjablh/SDiMm4aq6I0aonhtQbVe4i38I+c4Owu58oq++7dUQ4rJx3Ly6elq6OYQ6AlbOqM7vZ
PttVdWizOQe06/qz39Pr2lpzfoimkuTddm6OZe98ZCE7XvOrMOX0wHw/HVzjfpsoeMqEfV2CPDqi
WLOsP8Q87hqzbud8cUJQ1ajduVP9W9kGgYpbn4IGNAFdlsH97Upws0A+IBNCxsgTwFIbGaMTvanb
wdj8BJl3X04NlZVeCKBSNxd/0y/FNpHC7xUl6KCTl9AArWJcWwhuk8UNN+TQfekcPz50Y+dB8qK3
Y5i8tOP8szYjtQR0GSw7x1TNGWMifMnIit/l25TE4QgNAjO/YT1yz3gHy2vkmxeiBZ7auXDZbVS+
9/qSXl3frdJ6MP+5zGd7Mdr5LiC/c1eVK3CwXd5JGll5YByRLEQ0q11fF6+is6afcm6rc1uBbC46
qNNY6gfxf+lShELmKMd2vcv8wr8fI4FKNgyhmJBZ7kaRrdeyUHBieVd9oXy0D67Pqq29YjnAtzsf
fYUAr+2cvEhvQrHUkvWnVMO9DApYsBr8Y7K+VTBvJ3fhitmMTUJWyNFha9EdoNZHmgY9KITCKmNU
UQidzABgv0iEYG7gdhBfwUcp9Igg7mVuyZ2kCHHlQWm4aMylCbAB2IP3Vhl/QzMZ5L/JHLtI3v9D
1xv8uQ6iNf4TkgjVvZbNLN87t4c9XZcDzKpez4NpURsrGPR8CeZ3gJz41VoesnYDKkqiuDzFfXZa
ivIkQsP5nHmPoJWdy5TvAZpYED2PRqoSRX5ZmUvsDPObG8YvA1zrZVSAw3pbmiyNWnQRIM2zOY1L
RAQ+pe73g8yaQz8b9eB7KCmkWaYd5IysOI/z73AeC8Q3KKnjEQ36bMrgQXb+v22ESA86Ne4r5f+1
1jk893nfPcZwHEmZFWjJSwcwXrAxtqF3JIAQ7irM/sW51bFI1+9NMflXMuTzpMr4uRcfUYhlq3hv
6Vt5axs6+77CmeBmuZdUKkasyOiQZXTlhTpoiYQgBaDvJ/vi63i8ZhkZzGAEy50VDmOK7KzYKacL
nyzmXJ+nInduP3nu/qva5tVHIbCPBxvwVbf1s+mcGXG591f4tX/p3fhFZdF9zzOP0YUhR6wleiPE
Ma+Z5kHqyVYf9oRdjudaddYFRfVRLYAQ5YxstrcsjHUTUO0mK9ADRWY9ukloZhO9cYwgdfUiLu5g
vbY9Jgalc+87Lv2Xflucc6wdQ2Bm4D+zNKq9c3vZc1bHK9fGQ+NE2avgkn8NlxWCOywPciqtFNVa
dLHWWv2ep7pOKxDCw9xuqT876dZyvBfNiLJnsxwfyWkzHHRYoRXGSfJfvuXLTpKEQOi4faEewd5x
eIyQ1gJ2qK6eVK/+0LTnIG9y57OyZ7N3Q9ZQ8NmGcaLVXUd5+oygZqAcb+xvwuC209+jhTwCu3qE
oKYJzoNSLP5+iOEwzgfkAJh503UQzb7K/CyZpMycpGKagvM13qcB97dU8eDfZCBTMOMGKmCIu7F4
qHqoaoNs99NGgPS6RH35ZXlq/uXEpbuLtBzvgshMu26QklZUHbxh7VlxWmtBWZ7g8u0goAzXJPpC
GZ58/ClJEGzDn6AxD03r/cyWejJrbvgbQCFgj/i3hg3r4Fj0LxyDKCkM54U15tsuiJqPWo+vQTTc
MQkyX5dQ1sgIyH5bShv4k/CDg9U6Fh4Z51usrv/q++JvG8hmT+eQPIRx0DwGtwiErtVXXlHnIkc/
zxKPmPlHMKzbFoLI6h8bqdnFYg0Z8IJyhhwezFtla++32mZAxUnEB3wIv9zeVvfS0htV6Wpyk47j
IUYtqnqYrYq4IgsaFR8hquYpilmiYijY3IDSJyzg2WWNwiIV/TAAelHmBLqjmofa9pCIxk9rRTm5
bwn7VIf1fKgW3R0qlBYHY9VTEmasUuxjnFt+fR8UFNBTRh2yHQf1G7+zSXvHfRlW8bVCZ00Qg4g4
6uarn8QL1idCOz2O/63vBhT/Rp+lp6EUo0VeRQCqHEXdC+/0+sqXsu5cgI57N9jOJSrht0AHcDQt
U27AavHdRYh/ZlHgDs67uwK/6y3AS8BA2N21wC189G7hK0jyy9TBNHTKbqtHqQuoiRVJgHBjJMPz
Av1c4ZgxMvazlA1YMNLI33ZMuiNGsOBhrqx7xHPUzk83QQV0BXLulUVTS6D3iuE4Vd1Cj1xWf6hh
1V9RIN1T3S3seCp4GPoovAti46JwZUrnW7O5VjW/BF7q/eY2QAmVNHty4548sKODffO9N8oXJNYQ
p0re4cO4KH2wbSF2aEfyJDZtdHHm9SGULWDKtKHOdub50xdhkyJ64x/tlXmhc4Nzi9vkjq+kesjy
6dfMSH9ou2I+jDAUsGngSLhL7uGJqd+bbppdMCcWQmv7Hobh22vX+TRGDUejn71m0zYT/Zbz+geD
gKVWKplsXF7T9jUoxBkP3rL717nlOwCp9d1tqKXGppv+1k78uxK1PHuMsJd2dYfd0rs+d28BNHqz
zuQdNrAyV8D48StGp3k/BFF8FW5Q/mxF7770Q+netXkV/rEJ+34Vwv5SN3gsy5E7EOSL9FMqO20C
26TVYuf/mG/B5zgRLpUVXWOO/n2BEPKkqsU7jJggE7Yp67B6FpG5focwEbkLOPkWFxCqoZr/1W3k
jVCkXY3KxbaSMo7dr4avMbVcLF1LEbN5OVN+cLaVyaFmNQ+70T4GopmfsnZinyv9/9wWjKybO/uy
9cV738DdRSVIs2jab6sid9gsBBBPw/TluG10CErer63g5NS4pgBCeskx0PJaDSAnwiL5iWljRIw0
FHchXD3g7fog8+Z5pMk5EV3B12o191A49PKVTcY1tAA4EkleTA8q95nbZIs6xI6eeKuBCGJU/u30
NuZd/9La0Uc9teO+4YYGY0AmtzDxIxV1rGR0aUrxpYdZYO0fA8+/9rL9cSkr2o9KtA8TGsy925vb
8xPCc0a1hZWJ4JuX2akB8zh/d0VbfEzTZJ5azw2PdlU2T37eCNoDNQqg1QLa9zSI+pyjAVMBgkFU
UDUf5g26ib8CYm6MgVS4fOD69o5tFi+Jhp17KoIRVyy6A+ZhZOXk4KKQ7HGh9dXI7RfZduq0OajK
0HwR6waj0swezwAgDb6K7D3Lx/hx64zNJ9Ak40YAWd1Qwfsg/PthwMSqCiS0C7dO7JlPN0Quw9lR
U/EOcNeezTpIoLp4RWvny0vTo39DV+/nSeHKIGVCvoOcyu4UG9tpFRVAGw8QII/zto1G79Anx2nX
34BsaRGYNi9f8WL96MJUp4h959cE9H+wK6i8FavbEW/1nMJSLH9tk/EGbFwAmkjzNM7b9XNxm+xA
sA1iQbv4rlkCLvXm6991FU1oXlEe73TsuV/+6DF3B23DHRXG11GOyBB6NmfVd9F31zQzVjoeTxuA
6UhtXZ7UcTekIufGcvuYm4AThZCf/kUJ/4egpSppfIK8bjn1iXTNf5nKmQYaUaWrbP9VjO+oGDjy
Ao0gd0K4gYepGlPk8hxaqkP0peunCBmWbOwa1N58BX35i1Sc7DII+SHk8Ol10es2yGDX4T2/tpbX
XqXbqBOgUIdpq3506uBhXe0P1QePgyWPyvO//RK6JFC6StxRi9No6XxndcV7V6KQ90NuI0xmAMO2
v7106xqmReR/e9X4NulsS+FB3rQnAb9uCge604JkDZbgj+GuxmaGBvD/JREI4pEkyJE8LqZc7lCd
PdwkohgOvZq6xyG45nIB1mA6OiPfRWEJjvS4bVj9W8m/dPCmd2eszXEbG/Wq2rDd92qKE8Qn+Ju6
4bVawpVBe70JDoqZfo3F3tVV998kogerjeH85/hjE9qchmHNk7nxfotmo8sYj9cOEzMgioNKqZCW
2YWWj14gapu9HcKyjWuz8PnMc9YNTKwZJbDl5gQoIqIfvYnrunr3VVU5pxyXceLpbD0OSN4PGWXC
j25XtQfYNJOyaj5qL2uSLpN/IiccjvQdlgdBgvehEC3qpD5D6mmhmN+RvI5SD6/rod2CHt8smqwW
ExFSL/sfOtot8XzHP1vE674teDwO5GUX6LIXcyi3jDcl1lPqd9gr5trKuf1v0g8LdU3bgm3Cxkze
sXAxwhRtRFmvgK198ArV/8tyG/KtRNYa5WhD5Ba+1dI656tPr4EDTsmp2I9HkQWgKK7sUjsbg4/e
Bdnq1KBeFx1pkjvE+rjJ2xEZbusJL/EA+9HdB51AYKNRVCyx3HtzdY3C5aOR1R8xzZ9KqbemqbAA
lE6croI7fZKz/RnHfEvK0v2LbaPHdQrgkN6FI62sQT3JxQr2sJr+cZyGX/kNY/FDy6TuJsSzsNA6
djnDXYl14juLu+pS5/DUwo7+ckJ+Djywjxippz/t2hZ/sXl3FxWHxNA3IDH/WfP2yxqH5WAwb5Lj
FTz5Ci9pt806ref6I3aiv1Wh1SVaoAbicGkPWdnER+QVMyo4rtk27l78MfDQMFuMPUVcrYA5lQpT
F8vAvnXX9Wb8GJ56MM900eav6zdjiu0aakIHiILi4jov/lFDXvyLlwmZrxs/ufh45myQ1zrTf3Io
tXuzGnkYeiy9QQbjbW2ieBtbRcuksYbnoollkiH9BKup77e1/WszbR6dgmoYHEcUy3dkNraxU1/G
0m1Taw2qowzkf/hi1yc71ve9L+qrn/fxyYbae1eZ/Tksa320XKqWpd9+1KLW51l7ePgad2c6ZI1d
GJT1ITMcryiE3nox9X9monI+VtvqDkU7TMOu7Zft1Mrb8zkhOqgsTh3YIZg30Yb/TfYg07LM4fQ6
Qh7Dkptols5eo6bfC2eCDe6ywew64oUvm/G/Vtl88C9mc2mqvGsPTSmCO1uHPAK+BqVH/4nyoPPm
NXE7bOliCT59WQ/flBl9tFpYN62nJr0CNdGyW71S/VcLdQ+e89fu5+hK2L5I8CCs9wLIsiyW6CNu
YvtFr7e+8HpL+bPIvzCec6xHOCv2jcIcHCvL/1jbxswU9PZPXTKP2Dhzdj13kN3r6lOuMsoQIIRO
Yq9gR9YQubRd5sMejY8EyDfWKR7HXwvZVh8LINOxcpvgaLrR3wPhk4aiou0uUIC52TKpc8ddcKQO
inCOqXzu9ViQ1Dp0zTXK1ymduYjlbrJ71JS1zN6UHsZ3khrVgUMYcbZBdYmGhW9L4QxfBmRDre2P
nw1WgGTBIHEC4DCvXuTUvwDgMxgSbR9J1jlZYgyDgw3blY5Z8WnL9i4L8mcCIsqr3av2KbLZBu01
zB6qChiJxtdtQ4lStgqvaxD+qTz/zq0akzJdPDlZJk+Rth6xQwK0qc4+KKca7nBRDhddKLjiTjf0
tkbR+IJ9QZ3dfipxfgs4UeRQrpc7SVZOvzsoDr5YFDqDLATZanHbcSTNwZ+lDrqHjhP+sbZWfcx5
h/dNgxadH5PooxpHtbdo90Rl9XZflc5wDYRf0Aq51UlBV/wBm5K1s0PX28WIava0esIdrN6pU5RC
Uy7Wkk/QqMcxt2ljb5bfJSf6fgtMmIbN+Bi7CD6q5WElR+eknfbNWpvwvy1Efe1ur+PW979te0QQ
Qbxvj6Hfro6cdUhWtSzv6cFExLtYv3CId3sbf8de9ICUIhui15pU+SQs53EPE/pV9tkrdL3FcmVN
zNKAOPvNh5wKsNtf5qh7wAzX8UrZuDEWqAhsq+51QFPylM1Rs0dyZZ0Ge9O8/uFTHxfTfi7ZhrM1
6NJSQMuRtDbeS5tDTjatexTuL+kF4jNWgKwRsIlVHNysPJNHkeT4AcYWXD0oWRvb8NVZgtSZ1VnN
uMI9hKZTXDwu/S/UzzASzk9dwWPxyjOzrnDIDcA/MkjE8k5QT0+RNO6uFMgnrHjKL0250Y/j45Ff
tpVrPS/uS1ODrOQsUvqqHXQJ23DaYnFqh6tt7k1Y3hY4ggFOfEthcFrwEcjcJnsgkY9QV1gdUWkl
nELgnrY51je+0m7cDzv/NltxjKFfXXgOImL3W4jZZ9PLgMiQ2iUnOJvIov0o9P/bdMnfK2TtQHIK
OMpWxYEXATIwc504qD43f/6wwXGacLqyg4cUh1RQLVYHy+YXz6X7vaD0r4py523qDFL11a/Vi+d7
MNb/MZt9o+NKMx0+91F2qrLuqw3H52wik2ztTwUHWtQQGdIAiVbhx4Jy2e5sWqSXHBvpquaT3lDz
2Xn/7kb2iyW9oyfit6j1Eqb5F0QJ+2LtF+BF/5MNHX+XdcdIK0h9yYwAIaI6T+le7VkiBlYEhKma
uNdI149xh1E2a8WYQEeYmy0quDQKccK8tRqGqS9OnAmQh3n4bjyyCxqFbloV3l3fxWLnFTgS6rlS
Bw+f1JlgmD/OwC7GpnfORXxB7XAy2sdp5ZDlMR5gKHnp2p0jrGRG1mls2slMmzq9c8L8c1qW4pni
83MvJ/rL+vPmafIk/BdYbxQRPBTDTz0EiWCQdCOfvAAk0o11RS9znNCBVxZyVVufWmdGa2AfqrC8
WJ7+07dVOvfBEV09oo5bHHFGLEQ8IWxGfZFxUGlWX1JuXjXHnQnNVwcFhAK2Py9YNsS6JKEtri18
6tgzu4lOnQb/E/fLc73iql0ix94ZTRy7pPAbwm+0/8fRmWw3qixR9ItYi76ZCoF62ZZ7T1j2tYs2
SXoSvv5tvckd3aqSLciMOHHOjiqugpSagfvEHp5WJuRV5kRjjakC1xLjKPtrLAv2kevbDPGEdCiR
iUlEXBxhck8etNNnRqa/XwfqTwYsdmDG3FRbS6Z/jO8Pbc+C4lbxM6f7xTDPhZriZlgPIHR4W9jS
OBM+qOcWgITBoMb4sWs8XJJXB6mBVAHDxdrZthYDrQVFuVr/ViYYnU+2QNVePNvyc/QGJEmr+2wA
BQnVs9hSblU3/hsK2wgh7uI77/AklexLZL2Iwxtzj50KIbdYQf7r6xU/qf6f3VpxnmgfXquOOemo
qa/vs5VoFI9G213H8tdS+POD5gWrxdkirY6g5bdjHFjfhmAlkC/OA3VBU9BN85oOhf/XeWvcBs1r
MMiPViSXRPNjMYPvwKdfy5lgSbGnSG2wPC5vM+BHL6XgXLyHujFZuczznimc7tAZDmOdoaSZ+1wt
Z7vB5pKrWObjjnaK9Nb8kRtN2GjGbW2DUDT3XDKQTPr1GYONXVQxf4bMqB4yElWcLFJTM9HyzuJw
WyJatE3D0eAJ48FY3W1VUuCjct1945d6bW5dp91jDq94IL/c1HnDphE5o3XLu/rN8+BlcGfgu06/
qkBEFXlg3ZifSVyS39R2DYEUTSRx7Vt/xM1Jt5KAsqfyPaNP2SjLiixX4eCQno9B1t8RCn1rJzdM
bC+09DYsjenS9PNBW92TxMbmG108L2Qj7tb1KvupKz8NkxX2VQPPtejfpN2evOCnninYEs76afwd
luys6z1+yeo/g24Iq8HRUFjxHElOp0+XV80smBH24drn6aazrajN81h3qY/c5iPL1LNzZ30EXHdV
JS8k+bi683fYOUepMdT2zagp3XdPaY98wxt2/GIy7Ne3YQK/BeXGYeJSYcCR0xKJWj9z05J/KyKW
wzyWPsMwLdhqQvI+mgcRuP+MWXC/2BePO81r5m2Q8Aly47vhkSdhKZcNnSTWBKY/XseL7zCmtIc0
GskxiJwLnzNUR3dNyvLkrP0hr6Ynp/ZuukBNacvPKaC4HGICCdHY+Ye8HM65UrHIGNmUkzozF942
Y16Eboqvw3b5RqEB9vSxPFZt5I/5biq6kCv+to50Y9gzMZWd6vzXmuFR+P1OLj49X/mXtiN5UuZ8
PH29RsSkSna+9YOnocWG6f2pNd9meY2f248Nwg61q31U8l+Xw9o0mXn2/WXONEL89XcDYtEVQwou
MIv1wfye3Ozq9uznaEvrqXbqC1pc5KZc13ZiHIyZeKXZPGnee11Z3IZOuLCtiUZFxK0rfxPX/F10
8ajVxdVY7sWg/pw61RbX5rxhp+vBLbM330M31FbrIXMLOqxW7XubAmcxWbrOZV5CDhnAvAydPHQY
IN1V7HCbhFWyHhgBfdQa384KzqufnatJ7Vgk06XP7xElJ7TL9TBnhOim6p9V/kzCOxipjH3e/kS3
4pVvV2/qLXtc3oyU6MJETCHAycW/pxLjmE3OM0rhiz9xciB2EpJ/K9VtsfgK5ZszZYdysKLKM4+Z
VtFOLeGUzczekCyzL30x3gTDNyBUsWiN92xAGvb/5oB3s1FHv1dXX1v/GxpEDmTXdMlI6crd3Mmz
lSRXexIxC1z1TS6TQ4GTGEPzjIDO1B+DDtljlEITP04dzz7RIItqafgva+3zjEad6uPZCGjScNwI
WotZtVEKLZySeET1KscX2oLQ7boLKg/lgb9lIE4l6monw89ObatOi6ewiQSx5mp7IamN+/Ka5t9d
wZzadbl8cYqA+QvNafgyaQoR38JAE3HXs9+HnWpAb5xK7tgKihpghrpFX+cP477M7iN1khbjyARg
TC96n2MeH54ZCm1MmFWGm8eNXR7S7M/z1MZskjcmtZs7Z0VUNRqggnzhfftdFtoomh0DssCdjrpb
va5a8AQN49AQw9EcfavcxdqUmKKthtqKdcxBOQEb4sTzxKundNYJi1esp6EQ3Xvme+RGh/6hl3xm
wWNckfGAzXAQo3tg/rnt7/c90UmAqyOiMP4jvTEiTZJixD++D4I7dKU6Biv7jpwupHMjoWJHebn+
pOvHIJipamQCjORB1ePXqrCSNUCqO08cSkeSKa7RJr0uwpBNqzhEBP6rTeU26OhTFwfJZzDh80D4
2yB37saG2iSV3l2r5+PaRK8986lI/LNmMEIrFNbtFAfN9N3i/kOCCbukwAyVv2BXoOw2d0JihLU4
+qb+jeHf0apfdQza5BX0zUheCRfqFmEWF59/lk3PMnoS/Jg/tcGO+Z82jjMdE0a3blkddZ89Zp25
05bqxQPcthkZYdaJfNF1dG4+/8YdzDeIzN0WQuR51JmtTg2vUfa81tmOUfsWwfJH9FNUpMbFvT+S
8j9D6Ac1udt2li8LNcWkxG4omlc7+6QRDe1KxKWvbQrisq7HkkCzRQVkncv91Pgh/nfLi7lgNJdi
z+oOQZZ+eGXJ12YywbVgcAyZqwi6TTuNRtRGECOVmUSJgOLN2D4wW/42Td9yp6C+iFenLuowKTin
6pJMt407uzV2Cd6NCAlQbQSDdNz77iYwb8KB+EQHwSRbjBkpdOT/rATbp3vDO9lNjGplv5tc3HVE
qsaZGIUpj6v6T1mjwgA4Hlgvue4AGOzxctbhnb+g9wWJBA4ni5lWEUzaltMJA/r8MqOUE6ZmeUnh
XXSnOTZ4mB9at8UQN64GAsz6vgQtd/yifgLZBFHCg+Hn4kPJDP6Y2N7d/O6sH20+bOGgdejeg13n
n/CgCKyNe195Z2tCxmvLq7vyNjD33Ytx9jalE7znlQedUf+xZPYyVvbeGNP2RMJlpxf1mWXvxcZe
W1SiObghtF1FxcE6c+7TKe4g/Nyc1YyUNu27sjwQCYGkwZ5nTIAk/+F3nIqu+JcChBAm0EjGoKny
4qIkGkv16/febS0ZDVtus9P8+VRm9qVJOTmHihA4UffJ6T6mEjGbwPRcTY/5OvEdLzjJhPfua84Y
MsX9BiMaAm0zj16OAbPRNiaRpa6FQud4e69cLw5eQldNP/4YdLFtIda5urnVVELeCgtcImMmns9q
VrjnCieCZwFuDsKRaruZuNFfTakVwP/BuvWkTyrCGUWEzN15TYv6LAaoNcutEWhwGlp1b0aTWLxN
VcO+KvJPjdUViwHcqnavZcJvCJodpnUYSTS+9UcyTx/TUNyJgX0XNn56EC4fBB7JveYFkriaj7lH
JVwzyuU8fUyg0Sxj91aPjK16EncLV35eTu8tsTLeqMH9sKzqefaW7NCMYtoCZKO/A1E1aWByyin4
L6jtUzYILjz72aWNwR7ssq84kMW2JE0VJIzyCzzhoCSWZ4g6m7FTlyYZ+IxE3IJ/LS+63aTfy9xi
jiyUDfCPln4R5k7qnJuYwmkviu3Qqsuc0+cZPOzQKL22+PF7hzulljvJE4gZGx+zb21mS5dMhToZ
F6o9OfrPmK8XZrIn8hjVVk2ABtLaAhFnNbcVSZnuqB1PaVePFyQXdMeUu9JO0eGzgF74rjN547LF
RkJBnOHWQsS17OCQJpgKLQ3oYdK/5yaElpQuvi/7AxPSD6cb3uYsvSK7jDgEuqMcq4fGm8OqXV5S
dHucuMNHo8aQC+rVmgMyoKZOuVwc77gEfSx2ScIQ3UMmtbvPmm7EUOAwjPwXcoWI/aBeN+M6eYQK
vF8vf5Yj6ipqHQBLLsyClJXNmFDY+bZswZOOwy41S6w96bYe5riB4NP346dtdPuWDryw7W99dhCd
mn2fc4/J8o3une3qoPic4YYdxOQ4b8uNYVIy5snF0Ez8oiryEvOZrvSw5j8ZxhJlZs/ZhNVdD465
0t/HOYsK7haDMBV6H32KeVt80mXTGNruQNl9R2tpJH7JZDJ8fchWlh/dL5XxX+D4Qdg3/WtB0wlI
ebdkTKo7H53YxctE3+6t3h5N5TjT583ARUjq3sYawBAaSza3EY0HTEoR4xv9mCiVABv86kWAb69Y
iJaqD9mxn21K6jDouxsHxrnx6MInr8OWVG+7ejnTum70DndRZf3yniANLL9aHVzZgL4dJnXMENjV
LH/0rli2VAqUaMjVsq9odOZgU3jyr83kYzCUklC7U+0zSaM40K0xHsLuIfmlGzxoo9VcJpNknko7
gvDdg1dYkDL7gJi+/mE509OUCxBNpuiBNQXJSY7pPq2LU+uam7rmb+gTfyMwQZC8jHAZ7LVGg7Ey
xKRGtiZsmaJPd2lr/7e49rdcHQQ85IJm3eZacIRg8iIyZFExgVyczeozke/9cKfiOXskjBCnPQ5f
I8TGcUpy78m0pjgv3Jfe4j22DDZ4Gzjy6hk3KEtN8SpCmuI6WHX51jFJyZgwIO5O5zvfATmYn9fj
hm4ovjWFwVYbifPreIpsm0ET9C4MCcbWLMwYol2+gWQzULciq8BYyqNa2A6xnuRT+YT80tWG7tmQ
BClTMvxUvxBgZG48SRLKoW7/01s3DjCX+kRyB9+/Gsp4b1dn4fxp9toMDm6kdWrWMiKK9U4fEbVc
y4OGLiP029TOx6Bj9wyw2gYAV204N6P09rNbP0069ZyQB9NvN1gljlVnjtR69sdidu9k0Z+44N9k
SVFhteLE3h4uNfQEf/Rvjte8elhyzIXQc41nH2aX+eYA+TG7IoaBxCjToNotmDM0eIuzdEvA+bPO
h1NTrO/5zB/VqDeAjB2KAfjtXd7FnXoMqkSS3jYfUg0/ZEsWajLdIBwEE597asNZV5ISxcJka27z
22qphxrTJ6MHYHzNcMVxQGiwMMbjKkzShqV50HSzxQ2ll6h2xXQQBWP4vDpZdfFcu3CRfJv2n0i1
McTwEpawnZNPz8TgrOenyrO3Rd19eVnyS66I0HF1bYgvh7Xv5Xc42UYv8lcXDyLw1vWxNwZyuE6Y
ZDge0YX3BQlXmhU0FfFhjvOf7xDvGPVGRHqf8MAEmFo9z+XdyU+dGOCkIHlLSm+8SU9Amf9hInxd
3dTeLzqiEOmYo09mPk5mnJgahc6kBXHST3EfrLss9S+J3x4rF7uGntxxpel40YkmN4J4xbrMW6Ec
HfVUOwrHAzxnOFnYtfxa23s6IahrfJ+rS+ks8UBXeNg5XTCQ/hQ1+N7BueYzs/4heDdhCoI4Fjm2
RHG4v1VLUzOTLs7LIB5EWbh7iIPtboEhAoESA6BlpRth6VaEA5h9vUzPVqS3wfgPffZt5J/rkuAJ
iscQ5lm7GxyFr1seevaGgTG5cUfjKwnSiiNhrDci8Zqokhnlr0DAqeD45B5IeGKhm84kFmjp2XUG
y5bO+WtpDnfGAhWksgAJVRBsavUdJAtzTC2G81nHxlj+K/Xf1Z2vesGNWa3fmt9+aaW97VGEJq85
BlOH9y3F3u0G+5mwkLc6D25DiAKK8aJjH2xfbOypIjXoHMwurDWAf3j9W53Pg8yQhkYG2uiuWTZ0
SWwfhImIKNCTP8knClKsGCWXQy8V8i4gVIjRIXoFFGcIkXA3N63FGTXaJOeGDGeWCRMyUOKU5/7B
giiwpnyherf1R4W0t2wILkVmNX6SUw3r1fhnucENLsipgdzBjAaXUxk4NeSqnBR1uXW0c2GNH1k5
ZLvAQr8dwC21Hh8CG4QKpd2fUlYjTC1UEOheZzl3x34d17B1G2/LktJ3b/3i937Sph6nsPuULEOk
FkxQlTaYO5gjNSNmL6rTYMPc9Dv3hsOglx5iAKZ2pbQnQCrPo11GRr+CohEghZrDOIsz0Vpe72Q3
FsFr68MRABu0Ue5fm3r9l8Ak5/WdS59ax6ADiIwVu0nXI9+xQ5upE1JRO2qo6GVIyD7MkixKuC6j
aWGK5nsc/a6OWVyvj7bXfa8gYvJ7b4G0rpPBWz3EggEW6HYYzJujkyKaEdLiHO8jqTt5dXX7Hccp
z3OPYcTLHxRco85ydQwlVDEBc39g01za72k9vU582y0EuLIrP4cAxIgw0JRkuZcW2y0sNKxp9F78
NeMUkdHsVN/S54Ed6e2KvGfQaT3oc3Ar6oXRQ+lFDXUs70jM7f0JKZ7BiTjg4KMIIrTXY4zMyuxL
+ZeAqSXmjddytI8NNWlJSHtakpgx0sFgFDtq86/QUz2m04s0U9sN91/KtMD16pBWF9ziwCT29kQU
0Atw7ulkv1vYbG65XGx3+RcY9vPAaZhh+hfphJMvu9b2V8qXAj1B7pGOIcgAiMiqR3JPF9iKE7oG
Yd3sZQ3yGJ/QZ6H6M0niCEvXvh7EudWbw5A2j0TODsWsRR0SPxUHLvXWjP2h/lfPw09Zk/5hSpI2
XyOYYoTLO3YVPErRPjgjFoel/W+ppAsutfmzBlEcA+j+W46CZO+ACN1lDCoPFq7anUv2jG6AdJeW
dM1fMnIMmG35VFUgew0qYBbVzqGPtIWNE2ya1zzW+ApYR+6OcYbsf4R/O++WHPwmw77XeWoOnFnr
Ju1QfmrbvKZVGdVj8QXIjxpBzruOKouxJsq3vhToRfYY9sN40G33UkzZOc2rOAiyg/w/9Rq3jGEO
1w7HiS/GeLVJ51WLXx9AHpnhcDdmGPo5g//x1OOUUHr6Obe2hKPu0FYO/j7PmnN9J03Pqb/Fc/dS
NmZ+BDHCGIWrHg1yuoId+W5Jvo1d+dp4xodjrieTGY/t6Q/BbLEQQR6WHjfWjF/VoizLGY2OCjSl
7vbwovy7rlbBBemfUpwVgosjZU7erH+TbL4ttBtP9ifuXdBnnAQNapNvkooumuekI9Wm42WvCc7x
7/CqAcidaTa5xgV+mNHdgZQ5uDmpxLw/5m32ktF5lCW/9BajSIWJytZuTqvO6wTVotZ6JqYuoB4N
AjS16whpaVCR0VJbj6yDsMTLquwfBYKaH5hpl1E81TTlmBKuluFeumA9r37jh7g+GXKvH5nZ8ao2
J/CpjIenU5Ew/l36g+nQ1zCe8yDA0z9hV4GfVPg1/mhjN+bjY2DwGhvQP7aDOT8EBdkMbKHtPTVg
45kH3s9zwM+gN9ZN2QC81ExvN9hQ6QPAleEwF48JfrntunjfpYP2hP0ITqY97SDlPOerP0HxhPaQ
u5xFFvtlCiTsHex993E19KsEs7qsRnSfXHdVGzZMeDE2P0/yGQjHshmG4dDr3hxbQb43S5B/jctk
xr2Skg0Ta8VzvzJs9WF8MAff2jomiM63tr4LKcBuBHRKnZG1TPE490v1Cmr0LNIhgYZNrzJbgX3s
ar59eKcOTMu127lGExsBk4qq1vD+SCTshbEU+U0bn2S14rBcanh5A4/bAmRVC30HRiUF+6nw+pdK
9JeB+EYoOwLhQb6WTy6wRxLS//VTFrV++qb3+ofuI38ACsAWoOrHBvU2twrkI/WNrgClhDQYrtKT
aXdbmzHZmKeHfGmOHUCjpBsfvLuxzMv0XRnclKO+EwxuM1NAaXQnLvZDJpk8Qy3EEmxtsipnhow5
q+jm3z4xHxqne9IH77pMGdSRuypKLDIxTzxq3Jp46hiFbXwk0rBzuzeSMpdcuH+WnV9TEovIg9Bf
PFayZAh4imN66xncYIPlXUz2GXQDbjagBl1m/DDAJa2bEA3CZcn6iK3pyYuqxnfptGS7rKemzo46
01C8dBtjMSjxwDm6zYz1WN+ZVXLotWoLm21LhvVd5SYje/k11lD6NLD/BXVCH+hRSQftc/cHTrpf
XdY+AXWm+ir2fmUf1g4elGXD3RaMhvX9CqkHGInaZwCS9mPND9HPwXKgwfuq8OSA/PHObaY/QgIi
tWp4ewA9j9rq3VJVI9F8uxbawxrEUyM/hsDAK8LEenJm/EzBoTPur1mLWIOyOIzm2cxw/tbfd9vR
6Bh/7Toe8ZExGS3+NFQe3KJEI4EHGlRJpf1fwoO5cbr6xiaUg0ysV/++RMZHrh79/JxrEOWFirnq
352sPQImPQYQPZyVfH6B2lRLZmPsYViKBojK9GDyog4OBXO/UIWkFeRwWLs+L2TROI8pHDo4rPtR
yR93SJNtlS3vLoy0CbRV57CHZ+KRT1pKn/LmLXakRB/hJL2Poeu/1BqeSxO53fBCBwghV1+4IB2w
Dja2luQ4zwtTMwBa6zqYJHTYISPMYd8pAm6mnf0MveDJ768cH4/DALeIYM2kvzUWmJJF3lk7xIXq
t8lH/8Q1l6v632QwroC4uBjJYTLAV6BElJp2VEX2TCWPtY2RjGPyn76oP7B9jnEv/DfXnndB56Lk
QLWplmNb5Hs7FV+EnD6YKRxMdzlVRGHB29Bdg0i4Igy/udIltqugiE4PWVW8uU761OfiWgv6r4xV
gTXtAZe7AUeLdaBGbR5WM/2zWn0LPurA+fVYknQuS+vcOOtH5wRbSyzhMqJcu062kxZQHLs6pxin
5X0bMT0vgeAh3+W+OkJUNvc2jAYGy0RGcAdoF5GmczhNmRULYfMlgL7FNkv8YRU/hv2f6mnMu+wV
VOHfXNW0kjO0ia7P1KUoKyDxGgz3nBE3KYdpKwARMw9D38ndEWwVXh+/I4zKByDIlG7y8r6quK3w
uY2vrWEf6e3tjWbJAuyIeGOeoyI9IwBVGukFu000WOufo+Ef6E367T6pJxw1zLrKJdjo7EkS5fCe
AIlYGHrFuMf/Y/1CHZPnjVImjm3hgSxEGl2Nfa0FkY1HsV45lBKJDcBpvqrqk3VMFXHXAgGvgkaL
K1jzqm87YUdDz+huEPRMc92ENbJFOs0QjfTf3hm4XVgRNDmfJDo9JEBzTHdrtWDeU8V7E0D/JuGV
BxNDRLipqY5jStFMdNPNtwFrdG64ukXk0VqOWneiMTtotvme1f+aPrjp2Ob6/pPYwogBe85Co3F3
dfKBT/BVMX5HL1OBdV71AdggYhwkWCvpPtl7FROfv5SF9ui23vOItbBdp52qnR8wC7tWWgxiSbwh
M/max3Bci92l+G384g0pNlo4Ujep8OKGV6AjTWpxy5BZ2qV9sZ9NWrDR3vgpgr6n/6tAfDno/+zU
CA03uaTz8E/B2yhad9vw7IuS6X7Brp4BfILy8Z1aQLhwaFsrv6nO/JB+vS1tCOidMnDI+fmLqPJj
n+Cg1ivuLK2LAocXfKHBhL8dSpVetQpOrVezCF1397jACtz4DfmRkj6W8qRNoNKlzS1Y/Qd7LeOM
UXgmUihzUywlvrI7JtQjqUntSrnG3KsADlRoATwkGYEi2DtiOlmaOMye/UhPDwIcPs2OpOaXkzo0
1IpoQP5p4uDaFSJ5EtNY7+noiVmzbYC/q/ONxykpJBbpNTj1+X3jiRaoradBIEz8xj1m5UJGqXqR
YDEb09xKDNi9/LDt6SxMuWsC/YvlYedF8ynoHfbzwdXZ8CZjgZv836WxdnNr/IyBV11W9kn7uEB4
tCm8lbkXmA2uap13huk/F4OItcnsDnnKXdfpVQvQxvgIFrFeVzBcGFREjC7NxKF9HO7u4X5mDINd
6CS5tImtvOK0Rb+fydMMwiaISkWkzbqF8ZppcKsv9LJwQA7W5PgQDvvP3Ar+2BKR7Y1g/KlSv+aw
N74gh2XUpQhvkLcBS5Q+0sbCTC/17zpGxxiNMIU/7CYSXxDIBZJg94W3+1+eji5sQd8H6dv8pZVE
OEPZbFTZ77uVhEKv/5bM2lunlLG31sWxZLyGKMpY1vGxlTukECuymaqI1RDA3Cvqi2doHDl3P31F
Hb/PSrXNUzBf+TVPGZ96PgagoWPfjaVwA6CTl8UbIv9DU8CFZUbOBcCm4oq3Jd+xe22vB7zL2t+s
v8l5PjY9GcW6PXhjCtn01wDT4PFNo3eFFm6AodS+2A3EMOtOR22VhvUNt5e1EGnrv5Qud+R2iDnB
OXc/ixphzlKnSstYNbLeNz/QGZOEZUMavx7sbV4YBCl+ElbpxGZv5NSoIxgiSebO8HX0p2TbQ/ZU
xbJpW++hVz0QPd5D097dKc3L/Fv4+qMFDtN14JtmBRkzFo6tYl+YDFfywT9AyXiphq+yx+5j507k
jSztYoGRD12DYpjXqKeS7za+aR0Tq4D00jknsvtnlbGmBHwOqATmbfa6ax3x2rU4vpsCDobVvoAV
QNEh0OG3e314DzDMDP2vlmMIDBgCs3FlOXFh9rsWYOJr3snyufVgoPWy/bE5Z5AcENEV0Ka9n95n
DavG8MGDE+XycKJW6hsrk8bGYOJR9vIfmZE0clR6rEwggSmTMnfhrc3CIp+9qM/GD8mA4VAPy/+v
9jcX8nYYpMSIGoOch9mKl0CykxHa10cyWf+mur+wKImOEvnQMoaBHuVWpH8uY3Ewu5eBTAKTftwV
FQmDHijAZmUAc+oynTSGVl8TJpJdAtsi0c44Rhlui+adTIG2s0fjhYZo2lY98ByP542dG7ATE4fp
JCy35UnL2AcCHpN6SNety0oxDrGVsTCq2QS6c6Cy8+kmcK+4W3WnvmDsvZlW96BlbIQyWXrT4P/d
UuHgV2rZi1iIo5rKK6peeRY+W2HAoGxyo6Dau9cjmsZHkzuymRF4uFfaQyDFMycdNq2gBz3bsf7n
UOeMRkn5m8c5117YV2JwhS6Yf2cC1fnH2CYfwlDMlvG5e0ReGJmlty7JIBdwurQt+Ry/RDvRnHf0
vMGVT0Jl687Mp+7CLG/SwTUH3XWwLBB0ZbViZ+w53kCGEP3SOm2Bs8TeisFfcZtSkhxNLQmOTNoU
1EDmz9LrGspFtgeg+yLT6oV9JckKpMEKJgxXNk/8ZE5YQ0wiM5beE/WQFLnwaHFZRUxLuCjcPoic
RaR/Og4fi5ZPLLtVa7yd6s2vNUm6cGl4HXzCJxBeg4KL32jooF0LW4GZwShUaxe8e1X1ZaVrdR6D
BQj4Wq3H1SNQnpBcuCf1s0jii3mATUjDK7XqYBs+n1RPph9R+3TiWOyuODiX7T1oeMpLeKtdynsx
3HEj3b36MEefsalBeHZBSHsyXbPDrlCzeWXUplsq2oeq7sutVQxyb7NsbmMojnYS3f1TTqyZy1Ii
ffquse+pDrYuwZtYrWXG29KahwTn1tVycTrNa/DIwBdR2Grl+kK7gNuNTUrkigK9PdlmCbVyNtIv
Z8LyWOVEKRzf7x+zuR9+FyO7sSqTJJjCCb23yEdtZeNSKRIK3Cd6/p5Lpz7gTH8GEyoiafQfLkt6
XnJujDhlgIvS6uYnM1vM2J0BQZkdsMXRcpmKoWVuVsVUZKTIspkxFus+Y5X11jJV+2MEQArZgWWw
k6ai0JIrCDGEk5R9LjaLx2414aoQz8vwZCLi4x9twUwgsxtqD16yhFGaWmdbmkAcjPbTxs/Bls57
juLD7jjULcQWqUf8sce0Hl8H+NkkCfBFsyosGZyS8Q4EFx72OVhRk8WWWFFYzHcQ83D0Ap3pLDP2
noUMY8BqQ7TzXpyVkKcBaTacFoLQum2c+qVfYcYWr6WhnsmonRdjhjYKWSud2125akd/mi/KrX6s
InttAoNAqP0oBVnS2Sek2Q0cK8ymblm9fOhT8WCaaq918pc9OfQsFMXkNwymUjgfW2zei/Cvpf9L
xvkPGsiBpRVxoKGvK1puq6Q4nt1X/sC7nI0j6Ybf1ATwXBX/dfK7lC7B3gGtPZX5eXbl1+TyVbtk
DZdFXXgL2Cohdj6NXA1+1S29m9utb75YMQ463qefBHFFReCyymdyfme3ffML/cB872W+03MRUkqv
3jS4KMypZFbY3CCu7IIxoEKQoYv6kqcNVDVMDDhnF0fdF+84MUD3kUAEM7EBVRnTkX4u4NcvScUd
6rcfQ49bEdzWAaei+ZpnRh8FTenE1Mbg5hwyJlnrmDHNCg0U2jRLM+eGqdck6k062Rz0zMXRkB3e
1kKxmnS2/ws0K9hbUntfnVWxqauoiZSB6s3cuomGlg1WndTkF6ZJjcqocbWHIoNBxUMh+q0Pogkx
rW0f/EndjLHpjmDJWNXSGAd3xsGiWf7KmSnaUIHN2Dl1RQ9rkSfZu/TBkdXwj7MbmAtZz+dX0Knl
KWCGf6rv66H4ndvhHDgvsDL7qNXuqdHeIl1dB/mbNNf0kDaa9tn7yUNRGuUp87MVx2DGyVkRWsSZ
lk+RzlbT18wYtZBFThgqvJLeAAL+LUMniQaDALLBphk89Dmwk/s8JCWEBqNFzCXNGEVvhNgEzKNk
82wbBL932imymngyhrzEIAyppysM47WezfVstaOHGJp86LKBmzkRV2YGD4J5LYAyZQSF/kfaeexY
jiRd+lUavW5iqMVg/llc8qrQqcWGyEpBrTWffj5moypueHIuu7KBWlUkwsKd5ubmZsfOsWDh3Nsh
dcJoMilYp93nEbAaD5WkNz+W/TJojFee4IebT9YI7Y9RjvpRjf3sqyrltEp5OrngxglGecO8a6PF
xjeIKZOPZghZyNABqSjLDrYw5oZDRk4pyjndHq6Vb6Vag68qINtnpsk8TgtTGMIR3MIAYJh5p/yo
k+HyBEUuNQ4anmdwdzxkPqP9FUVcpVTHHzGf2tVCJuEB6Ca38QBff1AoJPrV+GhQDrmXpl55NPwW
NsV0WAo8rfxx0nNgdLFWNhTh7eEmzFBxZOQAFDPKRSiY1GirpH9UMMB5nTbmiHiWzmNWka8ilrto
MqGtQubD1IsEsDV21Cc9Cb62owWwkw9LW8swYcyap4mEn38CpitH6amS76ByHBMPNdTgVBtxBv48
kr8wuog+XTSfUyROYSJoUQFOdYfsROoeNTCP8tGBnSUvyf4l3/je2sybDWk66zt0goHVxn9k0D8F
jckl788LA2RE3b2ZpgcNDVWv1YxHGvb5eabXOQW9socU3Pb0CQxDptI3s5ysu2+NMjnKLUKUch8p
x2Ks1C9J/BGcrJEhwRPr8aE2p/aQq8lnPh7DHPY47pTU5GsVAJzIU/gFSAjP+xHM2i3wkoZRWKgx
3Whuvymm/NRoJSjEBr5DtG9IRCWZVzustI9ZWVvf4Ov9YkU2lPXl0P3IUif2pCF/Z/WldjMVtuzF
PXg0J5IYn3Oi5FaH2eVUVrXzCTWwDpZa+CPskrktqI+1p8KfgdTDyh8jzfnUlFSPKqWA581MkWNu
9U+hL/cH0CfoFMCFRfqjK/dzM3xn2HJpMzfTQp3ARVjERv1gzbFxG0xMCKvh2IPjD9BHS+a34H38
O7OG8i3pvueB9Q3d8teB81A0HNOuVz6SOUCDoqjyhyjOVZq06nxjycBjc7kIAI02PZ36rOJE9qr2
VmtSDTYXVQHwX8IgWQHmkzWwW0povM9i5HiMlIeumemv7RyDvc9DUyreSClMWXYta3dU2MxHyAMB
y3cKoRBSG5dEb3xkDADS+Kre161FuE1CuBPgvd0ptOg8OfcX5R5kZzKacowq/qE18XDiXU7pOzTB
ZXLbjElLst9CY7mn7mtC7ApqUw8cmeSQeWwwnpHhgOwCr2szvc07WpXe2LH2AWIfxE8tLT2GaA/C
HUVpFPUoBsT8nEs9BqLa1dCEtHSzY3Vhe63bTxCwMQ+HPo87oQMLVa4qfYC+twTGpTt7WalvWkfn
L9OQcd7pCgN1dsFohjTUzm3OnfpaiYfmLYypPEeg0aaJpyVvpxb2t7CHQQdE3TuIIbnd/OyPWZcy
NDBS9X0dO4+xqpFcGAMPlyF5hHPksdJa9WSkxkNCG6191CNN+Zgi75gehpZ+FSAHhhhbmiBu5ORf
+xxBccso/NcjfUQkZk35hpFS+zWacB/TvlF2HKi7duqoJKqJ/ZGXREXFEaSLZFSy6wAwO3J3vhpa
JAAolxivcFl4XPWWi2cAUAE157fMoUfGTBwl0hQJw8L/OpqDNQBoCh+Svi+8uMsfjKqaXptzN95G
wBL2dCchUQr71yVAmnvKHV+yQM1u1BQKH7Iy7lEiHm9y8JSuxpj8V6bGCy9p2/GR4E6FfAGQ1DTe
+zhK3lFwoCOSKCVKHnpLn5j2m2J39+XcTdGhT+mOdrn2ESYN63U9JA1pXfOWKbQQEorkq12y/Jhp
8NdNbg5vJtTaYeZhkFpWGvV+sCXlrrUZLlAQjoi7EdmVupZvyT7f011Jdv+yDSfTCyNBcgkshLwM
nfX2/b/CAU5mh4cQLEe8tELlfppD75//+F//9/98Hf938L14KpiRL/J/8Kp8KiJgPf/zT+uf/yj/
/X/P3/7nnzbvHBMNVtTdZdXWZWZ8+PnXL6+jPOAfK/+qnd7SaweAVu9/kQARKOMjPCERajDT8bol
e82Solq8rTTFtGXlpSVe7QBGW59B2KG8yaTx1siN40R/xayjmz5IkEkO31w3ufzx4uJMS0MD01IN
W1G0lya7lLnJwWCsDKr5Or3rw7dO8vQbJmxohExTVRTDFvdPm7I2dSBfs+OTykMyAiunEYuvW1n7
Sgita5pqODpEqYKVJowk5pNhDUthE+B5Db4xRt/ZpbYAI974zhy//45BzYLrwbRt2J1f7lyRjnB3
9BGcctGdBDJvMIHwAOjKDvq84YH6ykeyDMPkznQsm8nvl6Z8bQIR33OYexBirPGjbue766tR1A0b
5ksbJMzMxi2nXnuEwO9QHQG0HqCGceM9TzV3w9riVqLbXa5o+ZoXZ8oO6TT5DV0H/R5wUve+PIDC
dm1gwMCM95A+38YbZ2vZo18sOqatW5atOTx9X1oc0X6d4DOEioDha8l55zdIY8obu7hlZNnki2Wh
8JrVvcr8Eaof9PNkd2AMq4d69fr2bZkRDq0l58zjBxWdMipJFgXjyT7F1fm6EWXN6+BrUm3NMtAz
UZ2Xi2mmXDLMOWQxrvNYn3OvuiffO/Z7uij79IaG74ZXrC2Lsin/KbbKf0t4vNg9ObLScSGrY9ZV
f9VQRaZHRdm4qDZcYXFl0RVsW7V0eugQP//iCqNKR3mC9BzsC1O7qKMH4dds+H59/7asCL4Ai1Pb
0YMo3VgOvuto3JuW86DlDEiiFH7dlLI4768rMhVbU2SwfeKn6gat6gsF9ZbBnQ+jF7rzbXqL+M++
PBpbbrF2dHmq64zNcRc66vIVL75Sb7eSTHMULrUDCMmdvi+Okdt46QPv6F3gdRu+vhqYHFOxLN1Q
GUlXhVAhFV0/GJALuv7nYd+elZO1Vx+h5HGLQ+RZG5F2xQUdShsKl73NVWILUcKA8gc+HbJzE0Ir
OdaOgIuOnaXtr3+wFd94YUbwjVGystApYamV+3eK9q7Obs0R3rJ4a+9W/MJRNM0go0CHCMbxl9+q
nTMpLTQN9bP2qN9oXnBjv+2Sg3MsvPT77+ydYikaNz3mdEuISr5VG5qi4himRjcBMUZm3njK/f2d
uzSyBK0L71M1BIllatgukDeG1FGuM/MfgyPfM49yd93Uz9xHOFWOKquqA+rcNC0xcbENhEgmFfSU
fIzfgk/wQk/37EfG0k/yLtzbfz/8wWyoK3QhYV1STCHeWnE5G8UI2W6TwrIIJ0Onkuy+ur6o5ZeI
a3IMLkHacoznWMJpYqJLamsa9i5kvwflFB0ZljiUx63bdu3yIAkjbzYdXV7O7svvVJqzYhcwY7it
h+LVg3WYT0gVQn3iomjhJgcKKlufazk0L5dmyewc/s4tj1Vh/6rZMgKHojVj6Xuuq0N/msHWv4bV
/JDuJRgLNvLaZauu2FPkl0ssrKSLYNziiQUJwQwRDWqcOfNcX0v9w/WPtrKbLA09YtxD1TRqZi9N
TZOUl1oFaAldkJv7+pztgz0Ehjuaiuf2WL/THzYM/ho44AaB41zWSThBcgmfbwSjGYMqRPoYyqMj
71OysyZ1pSMQtUN9uG7tV598aWyJlhdnWlHkTvV1msK+/GmcP1j1Gzn+MMqI5Kh75jHm+vt1e8qv
4ReDqsqwBUcbdjYhUkEAhDqP4RDlmdp8D7zLOEWv2luQuZCGPg4eZYbH8R1Yjo0Tvm6XV5DqyLKs
68Jn7AuQjGmB3XyhEo3Axi/6v/eq0m4E/uXziK7Js/VPQ4bomkPfQUIiscAR5scIBew8/MiEwnlj
I5ff84udxSH1Ja9WxAiZGYPkxJTomfxh9vdet9/nsu72UMaF+Xs7PU7m52pKNha3khHw+S6sCv4y
gwSjRwOlD4NUZ8axwkO7g5Dfne8R4tzMSjfNCSEzsoOAQomZufa9fQQZwDXQ3jhH88CcoLflIqtf
7mJtQg485L6TJho7yuRUrp8D81s9blyhWyYEL7RrKLHNEmWmvtfRhClvgarfgsnYMPPr84GvZOum
qusMRVhieJxaifmnmhBi0dGAJrSVTxvet2bBUmUuTYVXP/J5L+MGOOsgpBAeu/T75jPzCpC93vQn
6758r9pHNP+We2a/YXQtMl4aXW6hi2DVDmBhsnZIXQZLD0tGlZ8KXsmLL/zGKxkIi2rZpiHbhGPx
sq4T5nQtWL1d6G1brz5P90ztuxRl0cI5jMfosJXCrTwkXloU3A89DYo4IVuaTPvy5zUDs0G2HzzV
Sw72xl6ufT9bo8cC8RcqVopwsAxglot4KZIp8evB/JoU3sa3WssILg0Iq0EITfVhFohd9dX8ERK0
k7SvPIPe4z7zfuftYHGVWLaCy6tL8vPSM7JJlqVsILUqui9jS9mzA7iz4fNrOcelDeHsdqOhZ+hN
kr4Rj/TopNip10G4BQEQne6NQLsSKBRaFWRwiF84FE1eLmgyqNdHISDaKgEO0wdUawHWPZUWoMXr
X2rL0uIpF4cqHU1tTnTKQUaY3ljFI3R+R4BPG1aUdTOmAsufSuorPvyDtO+NUWZBCPoxR33SXeMW
JmG385haSU9QZ+3BoWx4+conYxefjS5OerG2NlIcVFeAuxEsvyXjdDMqUFzMvfrB6GAGRJjoN/aS
ER0DXCDOLz7DZjTDQTNQCM2dx968H+V7eHGum1g5uHSwbEdWdMWi3iAc3D6M26E1ab/3/AXQbuqt
70qBan66bmbt5n1hRzhResqLaOoiRi72ykHxor2xpLydF57kWzo2b6+bW1uVRvGJ6P6zoiucLfBn
3QDDCWeLh5ch6zCzbnyaNQuGLDuGo5DJw/T90hV0poyDYaC6ENRfG3p+zcbjbm3DeHEtJWLbMg1L
Fk6sPsdLUZonSfXvJxA0NbvwR/x+uS3K49ZtsbKcF9aWn194NuC2Cr5yjpM8zOHJstuF+qbeekou
myLkmC+sLIf6wkpN/Z32tky4OwYn5dSejKOyB/H494+pKlO9IJnl23LtvjSTDk0NuCsHfdTEe8M5
VW0DggoqS4iTYvV43dVWHgIY0y2TzpKu6prwnSrD0It2QpEjhvl76M9tCLinAx25YWftCymyQww3
TNVUfr4rL/aORloxdqCD3WhgFnkOgYFNobpxJ629TmnsIAisGhoyoeJzKokD23RyKp2w9h7V/XzK
gtNAn8eVD/m+/x55yqe49a7v4KqrK4asUWPQSZA0IfkLu7IqGQJdYkPxRd0HNyD+9slbcj5v+w2w
uo88cRRYjJa3qvCe0pJOmlHTWMb1U7g0vofcvtfXs3JL8CJVDcpnjsPTTbAAJFSRGSjhlR1O1ier
1d/AaYNuU6HYHwM1/iIlWpJtuPxycsSThUnaZXQAZVOst5dhivBAixdO9R+WcWyCL7aysaxV37i0
IYS8tpht5tlpVQBBYBTxSTnZnnw2jvO+uItPmRccpL9/OS0b+eeqNGEnw9YCwDJiUbLvOxW2w8fr
X2rNF1RKwyp5HrerKQQKiUEfCOoBw8UZBDnWkFmv0hqymutWVr/NhRUhQkSmzQ27RAh4lncMSBlZ
xITWRplHXV8LNAYAlOhtixe5LXcQdanI6k43zRfja3ejvKFeB2rPhavTc1wQn5W3kGm/B9fmNm+h
4+ClE2y+etWVQgI97+c/RLjp274Df5FpjPd5w159aPZLD7I7Svvuk/VQMb13hB95F3lIyr8bTlsP
rfXNfrYuOGkZ1z2kinSoiwX81lc7kDH7GUD59W+6FvWfF6nIgmcCczWHrsIzdZ8Ru2XI96ZSvzft
Rjxe9uqXYw0skEeVrqr0aV7eZBhJwMrjOog9cK2AQq0gvpylIzCWb2Ew35jKsGFydQMvTAoJIWwt
uQ/PWOZqDpOYTG/fT1t9p9XNo5BsO6otm7QXXq5KyitEiDuOXQpesYZsGBKGI/yhm8321ZuFXJwW
scopt+3l0Fxcmqgl2ggMLPvH+NvdcAz2PQSxO/Nx3MPitZl4rO7dhbnl55fmasiY82XvAma4YfK1
3hdbe7fSyYBN+sKG4BKTpMPfokHnF5/94/AQ7EGkntMv8752owOTDhuln80tFD5WiLJX0WdOTs6W
PZQHaBB3yKOeqdDsIar8nWMF9suEeIKc2haM6YOfj6bB4phtd+wvFmhDtMiT7sP107v6nS7MCCHK
TCG7hJqa9tYkHWF4gNyDZ1wSHv++Gd6nhk7eRoaoCoG/1Su5RUk4d6XhTWQdpOm+1W9/x4St8w6G
uUv/5Rnctnmu9y0e1/4Rm+MDQiq3wEv2162s5e1LZfhPK8I9SZYd1WYRl27oDLchJe5Saz5QKzzC
SasiCaOl8aeSF/B1q8pa9NMUhQ4QXVyHWsnL44T0JxVUlTcjU72e4sHgfIDP9R5sqRvdZXfIse+r
M5Snx+yPDctrl+mlZcFBbINKeDwn4MQO0x5wrzd+gG18KU1LR/UkQfmzWa9bC4qXJoWLyzGZwcgB
cDMJbn9o1eI09DL4xFhntqZ5f319a/5/YUsXbq8A0NosLYPCBiOFaAJH5VvZ3PCZ1cBxaUTI6q1J
gk46ouVKd0Q7LDgGJWML+x/+Tt1Nt9HGN9tak+CjmtENzC+gWaxHKipOXojyVlPcX9+41eh7uSjh
SGsKaioSDByuWqDrx/RlJT3JxlM0osHRfIDtDCrDOrwPrUVs49D25+v2N5xEF+6zNpM7pVY4EbP1
BfqKkqeZlt9W3dN1M1t7ufz84h4bYIuVZJ8LunTuFf2EQpu6VT9ZK+DR4P3rcOvCPSYzxZBNTBi4
OQIHN+oedQhmqD31rf7Y3MFk5Eae4xVbTrmWnF5aFUKKAsOVFmZQLzIYqFbH2dgXBRS+/rex+BZR
nR9aGHn6rUC2bhXMC7VXgCiO8NmUQg6dqgDTI6Eyr8PtODBEE8xKD58HMhuKzgSWqpFIyhNsinlY
b1yr69/z2b7wPaNOjip43HMIo1C36e/gHmAIYsPIerR+NiJ80CFkUDMwuO0s86sBn9jELFbPBC/k
35p5mMyto7gcaDE31hR7aeCAX6LU99JJA9SbmbiR+GbusEe/x+VeeNA9KND3khe+u34i1i+EZ2PC
uR9Lo07KEgBdpgewyEO5YX/+7ywIPoKCkmGnyF1DBQwtYnY/5ZtuuLVjghuUrQ0uG6VLUkfzpjzA
d3+gXO6qu+SwXWdZ97nnHRPcwVd8TY5njGnxl56BBXXRM9jAiayHw2cbwmm2o0YLE0bEXd96gDjg
Q9zCn27aNwncG//d1xESgkFhvMfvg8KNrPFTA8my6fgf/jsTQgKQNGXkgOeh4BuigFEdrWYLSrBs
x5UTYwvXfr1ITUULpb6eLpN2/RH4zZ6+w0maYZ5iavj79RWtuoBqACwkndfAZ748oRHkNqhakkV1
+mGebzUdEYqN/Hf9Qr6wIexaif5NG6KsDZzGPy5YmuCdYe36m58tY8/61BobYe4nGPyXXfzLoiY+
/eGysZm3IgVwJuBWUeE1qG34afygO/N3Tf5aVV+1FPreADyvDGMs3EFzB4lMf9eje2+3/b5ujHNS
wuFhqcn7uZY+h4hAXd/6te4vla0/955XyMu9z1G8GPqGvV962xmF3ObQgvZF+G4bAb4aHC9sCZEY
OFMK+xapVw+X/VHeVzflU3P0vXaXQLr/AzLCTVDa6skHesOb3qZLawmuHEQgYeKIzx4Ry4LvDKrc
JV/pzG10YdY9+NmMsIvIxxl1VTPNHWVHzTin+S3Tohtfark6fvWnZxvC7nW8UxGwI1AunTHUvrtj
e4ruOi95qp4QRoKw17tucXVRGtUkiu0q2CXBYKsrjZNCLeuG1OjSej+0n+og/a2DeWFFuDElPypG
v+U+i++Ur8EJlk+KkPMx/QJ9LJWKrbrf+nPjwp5wf/ZDb2WzSdUd1aMYCtNzemCY+U6HtOCogmc+
bTWz1kPPhcVlny+yZCaxannO6cjAmAVFwBf/qNHSmqg0TcASwCmiib3x6TZXKdyqpgZNxdSwq2Xn
wn/5s646Mgp9VFxodeP91iJXr4yLNQo37OTHUmGYC1W5BP3vnT49+ouQVfJplg/XvXI1fbywJFwW
SqBPjhrCTtVF6VNCoSR2fvQhhOGD/KCXDeQev/ViBAoBxpQUEszby+9n66PaMf5WURyEcCN/pxsM
vW4NKKzGRh18ItgfjQqNYGSo4TtJkQ9HeLi5nyqkCqqtftPqeb4wIZznzoFoep54SdnDZ6Ww9zaj
18iZbLje1kKE89znSQ2TGFGDUGgvCqVZtrvuAevrWECcNO7JoYXz5BuNL8sdHiAXzEFaPFHm5tXA
gP/+up1Vn6ZRpoNr5wFqC/sVjT0irjLtRmQO3hkK1Ny5dBr0z76ju4vazH9nTdi3kiHdMPd5+82o
YqUQL0rpyTfv4hJ92K2K2eqteLGy5RteRCQUY0JbpmxG7R4WseA9Glpaq+3M5O31Na37wvMOCl/K
DMOwMNS0IGf8LndnmFWv//51T3j+/UKUy1ClBFmTcO0CUcprj2F1CsPedSNbmyWENlvn7a1OOHRn
oxCSyu/r1PpchP0TzaUNU6vrMaigymR8sio2PHT0J0qzkWKULaajOb5KJoWR52Lj/PxsXf+SSVyY
EUKoPlkFdA/wQk43Sy48nhZMOaJX24M8WwsSsu4iShQjtTlC/SF4PX6z/lhqssFdDz4//KIf4MVC
dXt//XutHtvn1YlA6NlQNanpGRfRbciPqoGx6g6SUz9PXuuoSiD1WLrXLa6By1XtwqQQvLuKSX1I
VZKfJYbkdUaRqv5DyoBDmIDoIITcDY+RF3ibl+H6Wk1DWWZVoCQSggZKW3Abm+SEeZbNLg+po8Nw
v8U10qXwEI/DhoOuHmjj2d7y84vAkaP6OKa5jbBQUSP5CCNetdFHWr3eLywsHnVhIVJNhMUsOnG1
dheVEJa/qfXzxOj/mNym/dvrH27dPZ+XI8QPWQ+AsOjslp9/7UheqvlhHF79jg2woQBywFWK42Vz
aFYQ3i4d4AxWuy9B89iPX66b+P/437MN4abq4smAiZGqEwqY515yYXLK3klu71bn4U146u7y/XAL
DbK84fjL8f01kDzbFdyPIXrI7Wrsxmdwqaf6NB3+E5zWejZrPNsR3G4wBlmBPnxZn3aAq+pYn9S3
kB0AUZbO6rwRH9ed/Nma4II5Be0hjnimdklqebCYVV7AHeRd/2irVtDF4NjiGUADXzr61AV9E9Vk
Y1npfxxaHc082z9et7H6fX4CzkwI8UC6vbQRQoGXJjMrQTNu6rxMpw+BfI2VvektaI28Ivt43eDq
XWlbOgL2INwcsZOZAP/Pg5xFNT6Ukmmzj+B+zBDwbv/+PDR9UocU0ASPuszrvVzarOeSNWWEXID0
u6E8WJBQZtlG7Xg1PjgLyIHhPJnh15dGBqk0bWQLKOHI6lOola+mQbtN9XzjM626woUZ4frQJssK
DHio3LkYVagsYwXajy1k99qn0YED/kSawZ8i+BsaExIcsygaho52Dz9LiKYzik0l44A1MjzX/WBt
42DmAxoIXgo3WFZ8EcVJY5gSGUZWVA7fzMi57xoTKs8u20gAVxe1zEn8xCTbxnI/Xtgx0LhCbnMZ
H4cjby5vkKI8hqgh+N+ur2fdzoL1BzPFBLRgB9pvOzZRC4WRV9rp3anRDn12dqaNQL66baAN/zQj
JGbl3NsjBIBUjxv7Bs1qD/TqnZNpGwFu+WvFsA1a+C8zgiuMKJwjBMKIsOF/Drt9O35Vc7RLEQAY
N+LB2oKQ2QDfyDgQz2fBD3xfHnIFJhmGghuocA8TQB74ha9/nNV89tLK8ldceAHCI5ms1kwhTzdL
Aak/QcfJtEx7tM7XLa0d1EtDi5tcGMqiaJbHHLceEx12TN35YYZbb4A1V7u0IbhakNSUgOcRFpP4
Jo28rNV3jvOmnbfmL9ac4NKO4GuKY1d67uDSdt25ij7cp/bjnNRQmLUevEpP13duyxEEl0sbe8jQ
e+S2G7WHuExt15KkEypxGydoNVW4WJYI2wWtQ+80Bjo+uMqBAeCTf7b2kKgdqoPzaWt8e/mrxYN0
aUwI3DNaOV3Ucl5r8wR9PuTsufpeDZG0eBzCzrP1jdVt7OLPxV/4XzQrXdrO5KuZDnvPfAOj+S6v
Dtc/1YaTi0lDgqRdkeh8Kl02DuEyMmP8Ro5vMCCjGQaop1+m3iVTN2JzpvxgLuITxf1MKx/FHKl+
QH4z+p3a/IU1sQWQyAPd/IEOxxgicWGqX6PAgfrS3giqq9/meVFilTCuqq7MK7ZtcNRPhgSNchQm
j+Hw90mPYG1SdMMCD2nw6BROEtIzijkOVHYjuPd69cnU/wgoTRUQ/m2gnlcL1/CyyIwt6IyviJ7g
V3HaNDWvdxQUfw6gv5JcyzroRNelQ0SpvNjwvfXje2FSuDAKK4pL2IyRsIpv0D1wk9toL+3N+iY7
p6f6uDUBsgodu1yicHVIZtvUHCkw+PvwqfTsI/Nhp+oYHVEIeij36OfR9/amU/EBxe7r52w10F8s
dfn5xWHWJGTeJoPgodMzQvXQRGOk0r9o6UbQ2LIjXCipMTZWAee4WyZ3Wnmj+XdddpcNGy32Vfc3
F5oJJqksXYTga7Fk9P0QcW0lH7IIBBzq3eYG9GHdOy6MCPE2GSmZISuyAP3y0AtOzTE5Sqitn5EB
d9vvW02NTXvCI0NJAjT8Gt7uqXXyjyWtKRQqP1P6WPiqtrkCVvcQDCNjGY5jQZny0iMiH/bdNuNK
bpLTWLauku47Y6t6vhreL4wI937Cq6mYUbF2wcXsZDRLNX3DsdctaEip2sxK8PB8uYxMt2bVGQD0
VcXXILsxp82Eb/kNv9y7DrNuCwcBqG0hBmZSrXZxAZp1erXMSC9cFfIndkp5WAoQ9VGx9tfP6vqS
/jIo3iFG5fQJrOoUmg3DnQZgYePGpq2e0uclideHMjqlD+IMoa0g+AZLNpSWfnEuJ+u9VdgbgX1t
NbAr8TKGPY+bRPCzrkubtnAkSlK6vauihy7dOKhrizFVi3loBtAgYBPOqdGFVTJrSsH8q/IjK+Qb
oKqIgR/mcKu6topfuDQlHNE5MZJ/86IVynFpcyJF9RUKwHm/NI+38r1Na4JrSxVMUQGL46Wh/0DH
6TZyo7NzpLq7SRyy+pEu9nD5+cX1YIZ2PbWFVsEpb6J/8T6YPlz36Z8sWuIpMjlCmgz8Y3mpv7Qw
ZlatpTllz6BJw4e29GFBTh0EMvvEv1Maq0aBqGyPoQ9aqpvmes/4b+I1pvE9TWhQqqX2I6kmSKwg
M3GNQNFvhzx7gg/bfsoY4PSqtCxOatgHt7aN9m1c1OinjQvzs14FT1HeAErtGuV8fVlrQdTUbOrE
hsbixOgT2UZhJo2duFqU7yLKKEXjeJETbUSE1eTo0o7wfUIflI7qLE2UVzyhz8pt6H013yyZkbr7
Dzxv+Ri/fqznZS3LvnCHqGlzVVniAwcLybkp/Bqp/X1ooA/cpVSW6zrdDUX6hJLUPcScW8nKT2KG
a/aFbCU1gj5BMIeR3FdhvyOR3iNMefgJpqTObEGw8GO4g57tsDnIspzga5aFaJWWZBXDzAdt9iPo
fvJBV3vQjvoBrU9P2igordYSLj+rcD22VpVmIZcLd7Anhbel/yWKfhiQY5p7J51dvflQhhtv49WT
fuGxwm0WpE2eoPODJyEHUpZvmnAjN1vFUF8sSnwUp7MEeXNtkTfdaB95NqAF6NW39t300YT9aKft
p5P54G/knevBkuos04QMTcJx9tJlJXnIHFtlK9M72dVd5ZQdEYU9x+TxW5na6hYy2KLBSgTfrEh6
V6d1oxgNFaCOKYW5fcrb6HeKTDxM/zIhHADfbgaUFuEklJTvTvAa1ZMmeK2pkxdTWUDVIod3eIt0
YTWWXdgUXN+wJb0gU0zcBArz0LqJ0Wgyho1ItnpZo37JI8/QHWbtXn4mNKN14jNZpz98bov+bSB/
dsBugEV48xuR+cKQcHkaiC0Po0EIq6uPZla7XA2HJle861ZWXYHWowJgDcyGufz8IlA6WS3rvkGd
u0+6h1Ca/5gneWPHtkwIjh1UtmoMBUruiYK6ipXtTdQ3rq9i9WFKw/CvZQjuNrdhUOYTE24/eUuK
ncn5kfYI8npMW5w6r3irRjty0VvjKfljw/aSnv0SceEjAPknc4+K9JuoHXSprFO1ze8WfIB/rrzO
m7z2uI0JXfVwZG+QyqKTQ5n45ddCUTlNBp8GduF3517X3tdSf8iscsMpVn3cZI4EbBV80abgejVT
UwONAho5YYMO2be+DX5EfoSKu/bq+uYtR/KXvbuwJLgfZBMo6ZRUm6xe8yY0KCpuaBnwmA/zfgje
97q5VVe8MCfsn98Yeq8YuOKkIRtlNY/h+DuFLZzgr70TPLFSe8Zwl2pdl77pfS8xXvv24foqlhvu
2qYJcW6SJBSZlgK+Ct/HUsCvGdhTN5GYq87GBIgByHxhsRGeJaMz5G2aUQmhVudCASjnhttuPeRW
6Q+WwVR6gg61M7HR1vSjBeaNuo4it3upQlCkDXahqaG46hyz0PQalJMkI91NunMzmJGnFumxRzzE
tNqNQuu6M/75p/w6fd6NaGWG/ClSBa2cp3X7aTjHVrnL9d+J7X8tWhFh5EMWWagdLJfIrGWn3tes
2zKM8x2aYr8Dy3veX9iBX4aMrE4G+vOkFUgvHNJM8WyIt/2A4UGfCbHp23XX3NpCIXKgPzU2cj7/
m3y26+QvKucY3vm9n1cWIhjVFjprNVRZEDkSd5l6E0sNZpOkcr1ExHbq3/tj5Gm2vIjIg19X1Y1s
d/VAXNgSDoSPzkGQ2PgHTODvuxilUqd6VQz+RpBaPd4XZoQvhvroQJBa6sgI58iVjmjE/GbiITj1
83EIckBaylmbOvf6p1uNjTZlNCpqaMiJ06t5GqIEhXqqG1KB4k20G8ctUP6aCfImCODAIOiKeH3B
PjtInUY9oGUVBiX/eCv6rvkfDAgw5UFIDN+OEBp9H6Vas6mIWQ2o6i9R+j6y7qbqfm5z7/p2rVY7
L00JTx95UCMUiSkLtYfyvNDrqOd8p7j/pv/YxOGvJRmX1oRXDxp+hT/lZIO+oT/VUXEe4+7OKstD
XyskVuaNU4wuIOBPWUhOWm1RxqyGadDWQLLI6elFCfZ9BnNnM6FGNbjRg6bumAT21E8+qVX1rT36
0Kj/FijfArMsk1FjVha+5aToSK4PqIqkd2ir75qj+aTvFixk7cL3eN74nKsbbDFRxbi/bAHKeRkn
WxSB66FR4bSwj/aNdvI9eDkzWHgy+hlba1uLWhZpL2wd2sL/KeQhnYwQ46yQJDD1hGb191ixX+dZ
+ATF1v76ulZ5Yy5NCfmIUtYj6rk/P1x+Hu+yL/I+PYSH/Fb91JVwTihuvKveINF9iI/hnbJJsL4c
AzFZubQvfMUMAjQnbqzSVR79V0jPzgfrkL/pn+ID8hlejSjhDXKI4Ck857x1ata3GfZMh3oB6YWw
9pjSbYFgJHPdsrozg/iRieHTFIef7MT8jei5sMr9aUpYZt21ctxyStAGOyTAt6hHblwL6wHnwoQQ
cCKpVCnVDcsRHPYzvA3F0Tz3bnHO4WqQtoogy03963d7XpBw4BHhLNAuRrJIe2Mek1N0Y3vmnfUZ
bQvOOhoob6/76eoL7mIDHaG8GneIi7Ygj105aO7rHryVPHsFYnZVXO0ytAELJzh20fdl2i83o9OE
99qZ9Ljg9dRiPIzRt66ZXMqyvxPoGYaDCp5ri0lzITLoalAszDE8Go7Njz+pvvvQ5Yn3HxTN15KM
S2tCaCj0skfmldRwcJALDttI8misofkSWVsYt+UPFz/xpSnheEh9meYIF/JUGSTDDUrJd9tQLTci
0NohvLQinAwzUtUumbFSFc4jQyKP9ojSaxowg2TEv/WtEGrSDUhzebsKuVMv1cAVGqmETK1bzshu
KaO1u+IuPIU35gY52OqJRCXlL2tCtmvFRZQ5lOjhif7gj5Czv4u5GiXkQIuHyUGstnrK9WPuIFm3
JXi06iYXpgWnHJW0revGooE8E7dR7W4S4xyE+cbHW3WRCzOCN3Z11Fb9wAoVW7nLgv6Vb2y9yZfv
/4sXXpgQvLDLitZoF84vQ65f+1K518bHQDPhKkKC9rQRZVadEQUJyqz6kiQKX6ybgjoOeqIMJajJ
XdKKMHVTjy+4K7OduRu8eseo1H+QzSzx8pdlXlgWPphSO1OtUHagqAxLwMfWa8/DsXJhSt/5b+Am
KO7yB8aIwWwMp60BptUtRqOImQsEsqAC52+7KPLpo14rSIJCgpBFN7IdeIGmP8LflezUQf288Bxt
bPP6Yp8NCtus6eUcpwifu+jEtp55Y50WaRAEfCtiuVvxuPeas3kqIcpDrbOsdlsV7tXjAV2fDcER
AkbiNHmpq0OoRnxnntq7ad4Hyvto+n+kfdmO3Liy7RcJ0EBNrxoza7KrbJfLfhFsty2Jmufh68+i
+562ksWb7K4DbKCxYaAiSQWDwYgVa0meg6LMhlEC/q8N7jmoOsO8K7nT+UVXeKQ478ot6Uwvc5+3
IYT65PU9FVsDETgG0QCr5TX27MZOxobkpW/ai/FjspUtnt39k2JWiw+hhsnPTAMdwhnX4XXDwiND
/hjmzidR2hK9LESaWW3DTPeh+gfd9O+D+v26HWEvyTkY4i4Kus7z1jJWObvA4NiqeUAnT2XvNT3A
JBZogRqvzQBlaSWpjmCBFoa2VfwP9WNwzV6ejiE1+wUUDhC7SoMleZncn4N1VqAjeX19MjNcAFCA
EpwngvStbbtoAt/JRtAQ39d4cb68wRKq4ZiNRTdJ5fEEJVFW3IFo648FLj6jfAb+0aOudd+1MvZS
gVcylph/THGRBZ0km+4deEtrU0/OVmcnPpoJ5A5skX9VKfgi+3JZbselk+XbogfphWXuq4GsD5Xr
viz9hZ7qMwnrzGMSLOSDrgXmjRpkYfIgi6OC2xCTY0xPARUMECRwHrqQeYduO2blBrW6WdcVUqAm
Xf/7eYMRxGoTr9HXiiG5hmExyDaVEAl5sWgfD+AuAJ/YXrjxdTcR9Tl/T7tAfQjz2i6vz1gvc91o
Zost9O3Sz3N0Hesgf3T9KUqhCAzOHyiO378hNF9Y5VyGNL2OEf8GeqQV2iVlEej6+sGRkbIIT5tj
Ii/HHA/eflxwtqZ1dZFsYnob4n+ZEjSr5hvLyaKSmRdR1MJy/hjillOqOwTgBvjEVNzsNvL0EoLV
aYs54XuaP9vJTa77JYAAb/p2f8xy7o8aXTlPLq6DMVAg63oeYjfs4DOZz15oGzg4t0eohMvMCs/7
YbVcEEt6VGVs4K18SJpPitfmUC6pFGgIebvqTpjzt6aPu1K0H4qszSCIi/ebudXGuSEbKn4AUO1+
NtXz+9KizzQfd8/Vxmd96ZWniYyyiqY4RrgoDJsYRmJUIJeRfZqtle4tnGCM8geEhdv0Uf+Sxqvv
eGpQPuYfmu+SzyLcn4NF7tVcuYqi5IOFFkI/5dG6zt1tv9ZZDL6bxDOGnJ6KHMLvUPT9btn9+3HO
nwtn7YIySwrP3ooNE9P14wyFTk+dR4wzVwqoNDEBLckmRE8XFNYwR4ejgV4in05MeoHNKSmS3zst
YgqFAANEdpyCHFwu2SOKNBfWuBxi6tdyRv0F3vrSnLYqNCfEmsFfT/pfWhKODt7STIpG+Sj5HIKA
DRk3SG5gahBjSL9/1yHxtTu06gHeLAEDOrVnzMf6mOIZPOIBm8KYmkGTJ1dDYkePy/Sh5QNpMAvw
XgAsuFui1sCcZCkIcHhjjCmAP4yFTwkrZL+ln37cQ3mrTjTSemGT83RXX3NSJbCpxgu4J13PfccQ
uM7ZGDxQ9LOytHlj+HIoiQjYZQPHD2Qkgazhq0skaaaaDHOFLX6uz+q3AS8aFyg/TDEyonl56VSQ
2V/Y4+Lt0Ddg8zNx7xvON8087ZBQzIvH634jchvgYgw2l8kIjrlTTLWqhsIldlNJ5oCWv9JOkqFJ
DPDFrrztoewO6kK/VEYvL8O+ljWRRHAi7JMDDReCcXe0cS9jnzPgXd0SUDm5RsiELfPQCdI0dGMn
YqXe6xsmCHtQijWRRWOGEZOs/G20k6RdHKynqW/r9EEbb9Us8fsiyPRnzQmuGxM7+8Ea293DqQZH
wtoMAw7T8MuIyDfzc/u5/rU+7XBwJyof8dki84uMvFaQUFwskauELGAlctMByZIKJaGFfs/zYAXt
zB5dX5zQMw5r4yJlSVtkfyXMKOjC7eQenO/edQvib4VZYHwoBCee2xisbhPVE+xetn8uoBNDVQ9c
MJoBAcibLZc4ujDyMzG//7XGHdeqtHKjynuklw6q1sPuaR4jtSAeZkXqJztWMYqAGCzxR3ZAX4Xg
g1XOHx27JoUxwSpj857iKl5v/s2AoyjBYOklgEcYeoZkEhcoMM9m21mKXH17JDclRsUhlpRE+w35
8Rtu1MbZvXu6/vmEfvjHJD85skIrydBcfL7JGXxbezASNjl3R00JzFIYZzGVAM0Slu/xM7x2Vdep
WmALMSPokTUG6aDnrm/5Tgcj3LWlFLszbhkStCSNrGGMRigp5PSupO/1/UT20bONReL+4gvrYJP7
ZvMOCjW9wsKKZycubvdT4Wvx7rf/T51Z1oMS7iPKROBjQMMboK3LYJUNjV5vOcEja/2aDI03b++s
5cd1n2CxnHd3XSV4NdrIc17NdRet23RJrQNh5wwxWb6VCbi+7DxY7MIr3V5iTXi1HM1xX21YzbTt
MN8PwJsBEkQU2G8cj9FPF0EnqbGJdu9oitu9fNu0pKYjZGWG7yuNFu1nU368vnmiA6VDTN00LYPB
BtjmHm6TzgYCvi6xeWpbfCowSaIZzaeh2/Eu/XndkjDpZkh7UEhCvRip4aUpp6umfqIoAe3uSj2r
zqzYdEHGNrpG5m1osHurYmZP1OkorFfPutYnITSjKw/qPlLeWtFVc/w1XGjOtsWdRwszaGwOnL6k
SBD0d3glM32guInkGibCcHm0yIXlkoCLfbOw/qHIXhZ9+rqn6b1Z7BFe8F/pXt2UFpjhU/RqlRzD
/BhTsvdgxHvBWEtZOe43yPnVoTl8DC6LsBWtdzBA2eGOaD8m/pB6y80SmpF9yiI77H5MEGyHhM13
sBJ5LH9mqkljXMYyKQihix9+B/v3o//RJS8rMqA/VmZx004haaabOSkkJ0kY9wDfgLQaCFQwCcYd
pXVN7MbcrQ4lOd/B24BGu+1lnxmkQg26D2WsP113d/HC/jHIM0t1G6aaFJU9MdfPKXmohpfEkIxm
/X9O1B8b3IkCcHFaUHTsAIXMH/SwixV/iJj8GWQ7AhlqQ2qNOzEJ1bQNoRZeAQKf9gPr3aw+07ll
vtFIPpgwLtlIphEumFw8F2XXrRjMTkFp1Z5v8yZUdzvSAYN0JxmEjv2hVwfhYIh3DHs0rG1Dx7kd
Og/xKZzSxxJtvrb6Rcfed7XTdb8Qe6KrAlmqMSk5/mlCN4hSuDqecGOCEzfjXZ7gzTgMYV16K6pX
chUItoRXSzxY5PZSVVwNuvEzC3UsH3TOWjz8C8Ss8B4Gcg563EBoE36uYic0z1WdpYPF57V6Upp3
tXvrlLOnfZJsoWC+CYJkKpOvxH+gnXkZNFZzBmHyDCYXs3usNKiBpl5NI00np3q7T20MoBe6N0yp
JHkS+eTRLHcATLWp5mZEvrahZ9rG6v5+LkL3fH1xonvpaIS7JarK7XaMbpX+nld+ApJZXTouwLaH
9wcIfwLa7OKB7PB3fjYv1aRUOFtMTEuDikZ+k9xVZy2kj7KniPAFdLTF+d64rYM2pjhepgtZ4tEN
KTr1W5qHo4lgVbnnfnd0kJYsXuqiPmMXuAG1qCFJ4KAHpuia5BsKn8/HH8Sd96Qn4JiqafcbRwSd
hCAJevRnGbE0a4BrqE9Nt+uX6x9VGDv/WIW6+6XH5j11Rysl6LSnQYWJ06AGU34HRPnmNWftXl6T
kGw8ZrgvLUKOQm/r3WXrnFmj36eR9aUc3/fhinFX9dSp3g5JpDcw0gArD1SfhcI/Zic499WnXqv1
HZX5Wruj23NW/tTtj7sRXd9P4SE5WOGyl2avEj3X4cGN+1BQCmZayQcTHvWDAS4tWUlqDc5gYPA9
H4AN8jewhRrjnTFLbgOZHfbvh/SnLDuXtM0GRIYGzisngx7QYkTllsVEKioqatbYyAkgLQteKozb
c7l+QvR1NDq07Om5/8ioPGckd+VTfTO8ZVUHQ9yhz/UKdODgKPZr+8mp/src8zS4nmU9X/cCUYp1
XA93lJvFsqluoN1QU+qPfbyBRdPdJWMRwvv6YIVHhs9k0BwKFQ2f3LPZ3TKCeunwYw6Xs+ql0AQp
3vJmPhrkTm4zrpWyDwzr0ChB7ZwwNBbVsjqYOCL9+UY8YfuaDkmTqcD/0Ls9yk/7yQ21WI0Sj0mf
v2UW/uh6PMpAS5d+mGZY29NQ/wWQaDifkGSt2m+tXjQpr3uGOMofVscFiKVWdHWjyIx3zcu/NQ/z
hxJ1N+cv+2v7vASGT05N0MadxO/FvmKY0OzFvYr5Uu7TFSXy03Ri3euo/og3q576rPJsAMHhmTuk
MfOokvV6RdhR5K9/jHJpydarg5pDAtmfX5zYjYycwdMj504HmMNbXtYQhJ4n9wTFLDknjvAIHmxz
4R4EyllPTNTZDTvujTQyLE9f36CLebFA/mOmamboBprMSX7G/LBntqNn0ttcl87tsojxKjM6LIcL
+8sA9kC8itFece/1rxZQriEE4k4kKEtv+jH3XpJBatS9X4J/N+ggs89dB8SdtGpmfW3GzVpHRTxF
TBtOFp9lX427CFS1AwseozY2UWYvivemXcaKKpt8lVnhbgGjs1oKPgowd7nrs2mDCCctnvs0jyRn
nf2dax+NuwbStq0dPcGmFc8GtELoaQ72YLtvYtdXPqXvd5sxDhTv/50yrSb5ZPw7f7em3SIJ9rIz
vRZInPVEvwMBD7SffmZK9KzJOp372Dznv9z3b7or/jisyQUcAHABHLPRfxw35663uo/Z5EQODqJk
j9k5fr3HDoijbWjGAgN0madsy0BBHIxWsr7fbw7yV+j/Rrnv2OeswhCFDsCR7OnAfP2VScBUAakA
bPMV8cyqg66lrc3OB5WqOXyc18Lbiq9dbkruCqH7EBP0cngKYcCAO/NQn9zw5EDMTg3nc+OC/3hQ
Tq5qPGx57ylO/g6MKJKcQngyDia5Yw6hmbacJozqOxmqfaZ2by42mocyemzxdXSww51z1xzAh8QQ
Wzh7AYMcgMQ/8fWPKKLoUYlbwZQJbshWxp35tse03jDumFpaULqxbwYgZFLZUKfMCOeMSr+sgNZg
WYpyW9nncnksZFAfsfP94xT8qa5VcOG4BZyiqbTHvs2jugXIXP2SAB79lqOF+c3fzDqYveL8rx3T
VdMVl9HeV7cshlRhc1/56oRqECMOe1PwP9jjnI9WQ98NZlr7DkBJvXmq69thepEsSlQLMiwLvXeT
VftNLi9wnblrFjD/YBKBReMiXKF5ytThcn+LBoC9daid/gspRmE0PtjlUgUMabtLaTuYo4mncHk2
T+t3cmY48/TeiNdwfhjuGO4ljZxPuqw8xP72q4B1sM19yCQt16pV8VAYnDKoWsdfP13fVaFTYrKT
caSg28UjFjdtKAboyzT+qCQftEI/ja2NkTKT3Db5XkrCojh4HKxxaWWX6i1ELDDHYU6YJqnfL3Ee
kvPwUj9rYfNBXl8WnmqcAkbLopoOjwrJADNMaQ4ujlKJ+gSwjeTGcGl4fQvFZZGDFe7CpKs57jOQ
DL5yIjeZD8as+/QTyKWqO6bxuJ20s/Upk6AkhTcMAHgglGAVN75Pnm/ZWGxDhseI5aD00i/jO1Xd
NM9J3FvgurG5/U79rNdlsutCj3QNNDyQHwMDyMX/ZrP7tVsxj04tdGDz7gPYujKJnwg/28EGF/Fn
B8QjqtN1PllWP6XoCTD6tifJZxPmH2C8wy5C9Rqs2lz+gVmDBWz0SIzTQF2C7Te5ieLvj+V++jtM
Stk+RUVmiGzjm2mANGL+7dJkk/btMBhj6bv9yc4TP8neF0MWjZa/bxFG3x037qfgDesE24TNFOxZ
S5uLm8XW9N084NBZKDasdwZoXPSPbbj6kDlET1IG6xE5CIE9gK2hjoT38uUaqxWV2KJG+riD3xGD
aeAteoN7HCzwFynEWnNbZQA5YOXf5crnztjer5PEPUQ+eDTCHWpd2d2RNBua2HUPFeMbSkDBIOPq
EF1pgOhaGIJUQT7D39Nb5majkU5YibMGGEf18hFDPXnlUUwVyfJ68Yf5Y4y7pElPtM4AgaDf1RRP
zpT8yFsZ+ZF41/7Y4BzcshOaDA5sKPSrnt1o7V+7dE5BF9yJrBIMCAjQoJicv3Qw9HBmZ2NgNVZl
AjFabKPKxAowrGf4lk07GmObeiim7mOT9Sk42dDjzSG81n/sBpkTiPbsaIKLQ+7YppWzw4SBunCb
PtNZR+VRAj4S3RdHI9zHH4uqgkYLjKzzmscjtX9otPkrHXSM/HZ6WCruLR3Rsb8ee0RWEXcMxDqU
r4Cjudw9M6uMJKvh34MZuSnu/Gftc75CCVmNRuV03ZZoGwEd03CMcJjQ3r20tVmTqdb1imdrhvfB
6g3tvdm+YRePNphrHryhKOlQjPWCIvQwncBMTut3ih4M1TdC1TDfXMn2yZbEebqmuD3Jd5ib2sIr
7CibK6DZw+v7JsoAj2viPHycC1NLCuwbKX+CCtBDuok5MYTuT9ftyBbD/v2wd+W8FG1FsZhlvqPa
o75Akzb+v5ngnLx3xy0lK0xYi+LZ5K5JE5Bt+deNiMIoSoeOhtvNICafeblr0+a1hv0awJaody/j
LlmFiOoS80P/WOABiXbZr/mcw8IcMcHwFhA3AI1/4zwrXz8j72qflbgK1O+y+ogwlbUJqhaoNWsa
YC2XH6nuE3CHWVX1m448P5WgwtJQxWfzHcovBkeDVOjH6/sp9IuDSe6jkXZZ8qXHy1uzQrW6m1fg
+v/7PCJ4QQhUdJC2YtiTO0elBhUBZ5oRGozUSxtIDuZaZDt31JIYEq/ljyHuLNF6Jm2/I97peKGW
X530mdiSxF/ofoe1cF9opGNRDJBh8Kd+9Kr0A4bJJVFHGLQPFrgPYjojpg5nWAAJY9pm3qLcjUmc
5Ld1Pgdr/pawDW4BIDnB9QeupEuPmzdg+GwNZ7ZYRm+pQeVKHlbl/N99zMHQCpSUDPBO8Gj6fR2d
dBxAv5fNt0OhYpTspA+Su0GUyx1tcN9+2xNEOGPHqQVGdNFOVlN71Jw9UveeKxPrFB5UR2MDONA3
Ml69/xQNjUnbBeSgB95iB+QgBbWaZ533h+QDe7wspx7kjE/Xt1F0VRyM8oFJNffU2lwNmYqVQFt3
99I90qbQrYLrdkQ+frTDXeXl2iEVolnvJ2R5380K9Voqm1EWHVVAiiD/gaEtFJ+5TBWIKbccbA1J
/ZBYgWnutxrc5FNXbrJur3A1B0vsvB0uPn23BlVlDBrjTqI0IedmS8I3bNjBBP/mKlLQWNYA9a67
+oxM76WimeSbCL/9PyZeUfkBm6HM05L2UJ7tXG9W89kn2rfNot48bpLliCpuf77NKzK/egZxzQA8
m58SNVD28luVVR6UVn06f3eNDgS7RUjpILF63SNe8foNpFPQEDABzLBuN9J5WZN6ziZFybLLhi/p
4eliGCqU0IBD5BxvsUmaqAV6EPSs36wvU+mp6H1k/vCziJNIi8dQx7xD9bH3Hnp/uaWevA0iivBs
jhdjtuB0Q5H40iMTO2tZugzwXgKiCGsF/c/Z6D6kZuqt2zltZ0nKJIQpHw1yVwrd98qqKwMXcLT+
cF9YjYxBPYcfK2SyQHItpToTfsvDCvlNnvI82Sa83vP2uUxiR8c1Jpv4lNngzrU5jG09GLCRWf3P
ooFAzUrCrKqjN5ztw1K4s92rpmImE/YO2CFPGz0KEcX/k4XfGJ9DgDLLZaz6BrAuA4LcGwkoHP+6
BYnD/Z5/OFhwO1MhJMXRyp0Rvj2XewxF4+1dWgxPRdfTG73cwPHbjKMkaglj75/N+41YORgGte+0
mBtuLHM1lwDzS3qw6LKytjA0Hoxw6WXS4zngrPhCuXpP1DbYMnQDyF1dPl/fRSG+5nCMfh+zw2rW
bdJALO6g/duj0mzgzlf8iXrT5IHY9csbR1GPBrlA4VRWWiUjRm1IbL7suUdCNtxjfjV7z7wxQepT
SJEnss1k/35YI9Hz2Swt3P0DYKR1oJ0mGiSQBg9WfwWsvoLUThOVcZlLwOHCGZzjWrmQgXCh1moP
w+60fVVqxa8KBRlO0ey+ZSj3w+Sc2ny80/oxUtQm2EaZzrc4noAMQwfJCJoxnBtN9ljUfYok1eof
HOcdbZ9cWSAWbi4aPRB9JRAv5bFE7a5VfasjZNVr79HhfkZ9va+DMT29xVMPhvTLr2ijrKkpKTgK
s7PqqwC8JGfjaQhYh1gJ3jKU7mA8HKrNYPJm0uWX1oAkUMZWHxjtRv5tCdm7VQmHCOD33VfRFEwD
Q/KgYM7AXeIOq+ODNwhMbBgIvrTo2Gk9Gza+1apBDSLBARyzsHW0x4QUMTWaj5L9ZH/vmj1uP0sU
6+x6V4EIcR7Y+PvwU/Hb7WTGIPSuIpnMpKhP57BHBQoBFhokvECPBlUUdR9anAWFbsFQ5O8We1Du
tBIqwes+Vd+oVX0ha657+2pjgNcu4Ud6ClLY8UdZj2/oB2F+AZAUEE9gFIAvI6pKbVtLgVwdHu1N
9V23DBhqfHzDHh+tcJFncGzIXqYg+cGWBDq4qpPUPZXVEGDiNhiU5TbT1GhNoe2pzOASTCRXleD4
Iy1UDRedKBuatZxLTU7fqsOa9/4M5KlGdI8uZpiR/w4TAaczpLEsDFRgwJaLciRzi1ZRpgrULfSk
oald2N1jhmxXspmCG5/11dB2AtMsm4+6PCCkmVE8W7CZDCquBQAQEowEWF/AJ+RpfnY73DGh7ixe
TjKYheBosmYKexVjfJjwYdRyoV9qz8zy+E1xMaIPrj3LxrgtiK/GqZQEAlFq6yLkgLUMyI7XUlNd
kRTtOqImZw117StDCa2p/hdZrCfGNqk32d22/bKH7qRbgDKaU9jbz8Ni7d5WysrFosIhZKJB8W/g
RYt+EneDLAuxurZrOr8LQR1z356pDt3EKWbDQNkzOMAWiANF+qn2pUAFwZPNBWkFIiGAqiCd5/zK
zXu3KQnGSxqAmz2t3KPZVKKx0FcvzZaQ6hlanLY/QJHpuqcJrrQLw8wRD/lCbu9TYVq08gsVFcTd
K+0H/ABzlJTdRGZ+r8symXIZ78+O1re9M6yV76ixPgXp0nqsPjHL2H0FCat7tMMFoblo7HKwpt5f
0QlMSOLVsjRDhO1FdCFINJiIJ7hqLndsp9bSKgXm0FRINrkA0oz0Zmh+2fReIe8SG/ENFALaN1re
NGu8QnvLoKVn19Dhem6L+1yV1ExFkUIHURwiH7T6Xk38WyhgduOEARYVFDLQ0g66+stGIxtbqyb3
o0vC6w4j2mFDw+MbqAkIzvAgdXPf8nkcUXDsmp+rHZWOJJEUxHFcVYgFJlAnADZykY+67ZLYGuqA
ddcFKhjfl017UIYf11chjDtHM5yjpGDd1rqqBV1pODjg/ilutdv2Nnuud9/0aZjd17GMrE2UIl8s
jfMcyyiVziR4TaV9EhAzGslpKSvPMM+zXgfT9mOu8a47absvWSxLb7j0B3RqmNzEd2N6MFxg03PA
TlzwX/ojhSIMm24EuRKUozQIYdZhGmXxdYOiaHa0x3zoEFTQ51XHbUEgXXZXi2Z3TO71jd6hzal9
76pl8dbWST38VDfWy0W6z2w5/HKRCqAcDrocDO6xn3cwX+UZFEns399Wi6aveTjfkoANFVfnLlLO
0qAjelj+Hoo1kdQifr+aH20Xpo3U1r6Kac79zPhEusDxqveQkgtkYEFRKIWXIPCgfP0aQWQDINKO
7Vz5vaHR07J0HwsMeIHje7uts0mR+I7oOEJGCAoJOhoAYCO43EunNMGV5XS1b9OvdERt73tbSLxF
NAQF/ULoWaK5AOQu//4oUmdRq7mvfcu8dZfnfP4xVn/t5Rl3sT9Ctxc4dWf69d9d9GiTO//jmGxk
t5hNEP5VTbSYDqS4A4Awo70IUDxHD+LTdZOiZ4ELJQtkO3gSkFc0mM5gFaOh4HIaQic2AhDOh/sD
6w2yXI5K2w2iSA1MIlBLkEjQQQR/+en0bKVrU8MrbWMNquxm3vRAsiLWXeJPGgDoYPkAoAQL4rKH
ui4VZXZwrZvbg6mHW+1EVns3mBD6a6NiZ6pJ3909lFgVhbOjVW5hSqVULW2QLubP6Oyiw5rH+rsd
mqFVkMpn7MXb+M8aeZnNFNQYhKhYY/uybd5XjJ/EaZj7YPVsvQeggeUWhetj7CxsZAkRhbsC9bTQ
m3zAhxtf/l6fdd6+jD14ERgcUipkLQhfeNOgHw9VcguT7vz5y3YLJQAHZ2GOGCa9CO0nhm+DBmvs
Bq4kXxGcAtRnUGzQgGhB24PHH2lKtiga1EMw6tyc2PjeENsPe2x53Rn08qEUNPj67e9gcXhGQckW
D0Me90znyky7FrhnEtsvbBgE0qJxc97vlUCGdhK8IGALZRQLV63J6Ocuj9xkpHubFQQSLC/teXms
7xyIhvl1VMUNyPYmfwlI1IBZsIdAyfVD8fpWcJCRWlgf+LRZU+7ScmZnKLYUIA/BjKzvdJunzYnX
Wy8mGByvW2J/6fLMX1riImetGnWeLmPjb/YS1Lhli3aIcxCNXjfDkqFrZrhkyR01uiU2qupoo0Pf
PVc9HUEZABWvG8/XTQlXpDMsHMiecQlx6VHSoEBC2LiJW2AeYwnbFoRqhiRWvg4j2DbDhpARQPgo
tHDraVZjUaGjVPlW8pBqd2PzdH0Rwr8PmDaI6x2Q9fL1Dy1N22lxMdql1j+d7GGaJA72+p2B8WRi
shFKE4OUfFACxp1iuJwNEG8PexdW+BjdrPp9Tz1t+lZS2fcXfRQDSQFiBdgysWuXDt3Ms2vvtg2C
TPph6vsUfNGzX2R9K3Fn0b4d7bB/PySLBsLDrK06IDsuhocd5a5ecol/iVz5aIIt9WDC1AFb7hQN
b+yh8HqnCMsRYr/kZUX1MZPBn35/CP7gHK1x5/NvgfgUC2JzHqyWCyYfI6ge80+sazjbXh9qfu+V
jy7Kuurn4RZ5cZQ8ZV9lfDGC9w4SRsOFQyIRf11KKrvNbloTv0T5sKJDyxj3tQc7zm63k2zMVxT+
jqa4r4gqarUbKkyt+k+rvFXo4NVGXBEZvQ/zOn5zj3a4T9lO65IMFuyoj/YPzExDhCa9y2NUAjLI
4oJh9eP1Uy1yHRBYojDEuNNfTS9jcynuUtgrC1C1TQV5T0t6Vtb+nDT6maov/zdzLDM5eKrVFWuu
VEbl5/rkAePkFcYv1fpF6ptCkZgSfjGCUIj8Blp5/CNtM5yKdCNMZVbYMgU2g4AW+1lNZXgsUSCx
ILhgQF8PAsB8MX42h1pdchPMLdNyB57JsBprB6II038uDcPbD3a4XBh6tuvUmrDTZSDZsH9tlRrZ
1X+X/IMVYILB8GjhSPG1/DnXlobWFhxiUG/dAnp8IG8xxi247giinNBGHRgaVWhjQKKQy2TKPm/N
zQCzVBcuIRS6ML5OzuvNHpaoF0gjheBY/R4wAr28hnEj/pU5rfa0QWm6hCbX9KtHRojs0GPgIgxZ
UAxFStXjmCNz59jRcJ2B7skQDK/QMquRDmOyiY1hMsqZLMjByanEfZxGW3x9MwUeCF4kiOSCzs/A
qAIXNMY9MbXdBip0z0N7/NZavmtKsmpBnACfDCPpx7JMVCYvD24Lrro2R/HaTxo1cItTuz/R7b7X
DJTUJa4hSARYKg29RORKsMl+yjFGNEVXUrcBUc2eREXyZE5xDXx114dGd0pBYHN981jk5r4UKrpA
+6AKAZd/lZwloFMbyw0On9mISzvg1QYpoutGBOQUEM4+WGG/4rAoaiEJ0CeUOdJvK0h7q7BPkLjn
IeMgcpRI7YNNBz33vxmRED0aAGWCuzGVSABsuc7VsCZGo5s7HpjZ0rQepGfHr0Vi25FqT1BQKQGK
/ZibigESL7P6hIruGLha0YUltAqeErInflfQ7DFTVhViNqv1zqbEfXBH05ZEOEGhBrtkokWsISyA
4537pZlL63HTB9DjgsWWsdUwFlvd27zpdP17CE4MHr/Q9GRCfQDLcdHHAs1PpYNn0cdgROPtgwtg
TW+eNUOGbBWdm4MhHruzq4VCDYIVLYCaFmZM18+0fJn2Jkikj0PBQ/S4qN/p0sHHWqV0d12Dj7np
N2t+HIczWe5TJfNW6yW1TntKPUidD5Yk+oi/2p/N/B3qD3anyjU3d4HdLO8fi6L1UFUHWAi8RnjA
TW36pNbpvT5oEOSVPXrYd3p1eEFkCqp7Gw0DPiztQ6GoU4XKAoEw9BAXsRGTCLUu2RIF4dzFKwEo
aBspxauZJmgP5cawwE5yzxyTiQcsUXPWPUCmAlmHVHQ3XljjggXA8EWWJ6g/ae+cmITdPQmUe5ZT
F6gGyawJ8qQLY1xkVzJdHXe8Uvwc/Z2C3FrQ4LX6x1lKxynaQ6TIuKHQhXRfDRvRyqTKUCCu13f7
HStZqKippT4rYU+30hq96DAcrbFlH5xyNM3J1WtY227yJyb3ALzJN91TPSWQ2RKdcZZBQzvewJgx
X51fNDQ50wampiTMMBzY0c+tW0VDdkesx+txS3RZGYAGMQ5u1pPjAiSA+EaidwvGTGoE7iHuR8O7
bkEUGY8W2Fc87FutL3WGbAndR/Uxw+Ry/tWS6SMKF4HMCENgNgSL+QbnZLY7KlwoePYtyPObx2Sx
Jc+o1xZwjwP7Y1igITBQdLlcxLbl21RDRtOvxxtqfwFbxPVNEpxQGEBLhmBs10FRk7nEYZfm3FjW
Fa9tH9T4hosmPhOlb36oBkBwTCNTFoBECwIMHnAftNdeF3cIrhFn37PaLxSo3vQuyInC60t6HQYY
ZQNAEkCesLEFvhyiO2ldqWbjg8sqyDQ7HPPBS7sc//+v65YEudClKe7rKGtadW4NU0WJCgKu3sxP
Q/sBw3PLeyAXVZBZISV3wvqHKtGvfH1dXFrmYt3c9iPoq2A5W6BS0wWJ8lSrQ9ipEZ2/1M63yfx5
fa2yXeWikKImY5ZMMAiJnCDZFE/vl0AFPHFJJFeU0BKeUyCzQRwCg+6lRyZAwm96WTR+Q28S64FO
nyz1ff7fJ0ywgQQFAxQFbLw4uLxpzVrIGzuoAhvq+zS9cVTQ1t+bMg1O4VpwcBnpBUCKvIqR3qZF
TRSUZkv9p2l8qpv3o3GzzxKPZx/7MnfAWlj8QXOCXe3cWup6SLItWZmA8W3axiVmHpXg+ucXxol/
bIAClJuesocNwOoSHEpwsmc7AuMeegOMj+RtN/lhQTDGXQ6amRmFoVB4d616rQs0OqlPtvs80Y/X
l3V152CIuyP21ep7BYpmftM9r9onN72f20/XTUh3jvPnslHtWjNYv+GX+9JG++fSDQC6ffqb2K5p
ZF9KuCbkJoywwwFylDupVrXtw7piRGd+sW6Ib5ysxVu+AJPlPv6deZX39l+1rHYkDEgHq9w9sqIL
hysGnYGamrFFZ6/LToXygbhOONKwLU+ljA3ld53+ldsfTHJlpArcDIqRY57zb1Ft0PR8V98rT+md
Mnjrjfrub2EDqFHf739BZfujIcvZBbNx8FM88hgAEZTYPFoEmVShJMSCVCJEYVnaTr4Miwdckz9+
Y+M0blC/yBAjgq7gpVHu0jG3Ks+BPax88nUKq6cpHk9ArD9NvzHP262MOZ39uVe7jEoaK2MgneIf
mM2Yq2WRq1CarhU73kdinfMukaQ5ryslbE3/GOEfl2bb2Xozw3somsVTn0bt1kf20PtadyYOEkRb
UgUSrYoBU22cEJQ6f3/ZQ9qjt4OakRlssm79joJr2yUfJMeexSh+35C0YWxSBQkLKreX15g91qQk
jDs6nyd/JM9mM4br9s7NP2z9beE5s5fAW2cJelC0kdARQfEWCZCF6/PSqmUmdF5NdgzN3Buyk21B
52jytvVMQJLSrrkk2gj38WCPCzYFwGF03BqUjNck6opwsWQFSLEFXGvglUcZV+f2sUSpsKqdGjIB
/fjD3f6HsytbkttWll/ECO7LK9funp59NBrphSGPJO77zq+/iTnXZ9hoHMLyi8O2IlQNsFAoVGVl
Sg9WpTqcb0VC8NW3Iq/i/7dBheho6KYhwsDCx4yrTtovfhRg+g811RaNfZ5sBCtWgqoC3GIoGONE
UXcpJk6tqJSgcFxCHFQfFTtChag9Kb2Mh8RNAxpSCw2F/TWyboWtTepKtZaxKUMdrPN157XyD73z
lPFl38T16xHKKJA+1XGSCUKCiseJWNTdNIP5Y6qCZgU92/I64r/E4ksbHvZNMSPv1haV8qBSkmKC
xczAhBUG2e/oSSWTfv57967ex0//RC2Pszqd+mjhlK9lloHcqBNQiIIrBXlvHFtd/ZFk7YOxtJwM
n/nBVF3EqxIYepzly5M8NAUQgQtI1zUthWgZaDlAKSBb3zgbycpQ9Y0Zcvw2gbApG9xfISiOVM0m
893ZTXJC5x2KvK9EjXTwyYy3cATEZt8w81hv7FKBKu+WNi1X9DHS2rwNNc1WsoVzqTC/2MYEFZsq
qYXQ6QAfscLBT6RbPXyf06AQdVsRvu6vhnkpb7eR/JbNNkLheypSGRRfLVDFQXZI/dxNAYYHnnnx
hp91wCWlJnHvKmYZCtBBoJtDI4OyKM9S1EgSUAbtB/SpQxpgfBlcAu0SXO24vz7m1wJ0zUKZQyHK
hJfLM4tJnoYay9OMH7Iu2sasefsWmDFxY4EKHpYgyTVeNhXqn+aJ1CBazzhBzYATOD5eXFfbBsFw
cE6DAkKm56mEtTFzuUMcnE6a27vjuTwDzg+OxyLQ3cGXnqTCLgIiHETkFMgoINHCBAfPoftr4U4P
k327/jWk1EZY7a/Gn4ysH+uakMBr4m/BCqTxl2j+0BL8Cyff4RmitreXjbltdRia0/OU3s2y285n
qzfsMuLxUH/cyHuLomIzBCoWMSyBR9Hs+CX5XR9jqL8TpZhj/rXzSZ46nkbgOaXH4kj0jnMn/LHv
TCx3xQ2EyRzU5XCnU7Gz6cWph3h67hQt6OB7fGie9AEDsUEUvj9N0HEzs0q5F4HNW054ZaHBo7rZ
C2Hn5Ne1GQh82CKTlGAvQRZO1+i6LLQmfUAVYQbqUHeawHwQH6y70RngouJBTp3s6/4GMuMZmhAE
gos+rEwT2dRKNoSzmIK1/BfyBTBD5655BLSIjNHPQebzsIeMawhNRQOND0w5ihrdu0yaPhyGHvZM
C6C8eXSs/HebHCKMAOyvjHGtouyIrB/lewQzGly2dFHXQUGwdorC6+ObXH/recSVrO91YYM6bIYC
/v5QhA2lPVn1tzD1kkmxlSZQZmBFTF+sb0WIIwBA1TyNrWskD/trZBz2C/vUAWwjaVn7BGS/GfTY
IulNMoBG9/TqEZF73xJzN/HGwZWAVtIVrWAfVYmkjQUolazczvSvuuIZza99G8zVoBSIGVENA3D0
YU7BtbZGGmwMtWL3M3mrwU2mQ59+bcrs37jHxhh1rNEvl6Omq2qAQ017StKgW3tH0XjoKPa+fa6J
/PkmXRi1siyyFmbq4jybz1Hm6zz5Rd62UdnPDGa1SingBKV1b0V3Iyj3SvFulSu7knnkB4zLWwbr
7X8/Efktm+WAPLYWZUDNHVGq7MaKPUFZ7XAJlumrVK52ms5OxWvW8raQOmSZkZdmM2N9Y/5SSt/a
5B3DsvueR/4K6iK7WBZ1jkAXYSZLBxMaJLH1srbH0BeKu3U8dN2LUL/tW2OQ8QNY8bmLNOlRWJSK
NMrYRUP8lWSzK6e6o6w3bfggTYuTCLpd670dY1yvFWRnAlPNAKlBJW7fqkT8OlUviwWVkDBy+/L3
/k/j7LVCPR7TEFx3GNoB2QRIvlURTFMHQ+EELcadfbF66p1fVVq6LBZWPydPYi/ZFY+bjXMg6Cst
DtMOu0ocpryVY1JTfsuVR4xbOs3y1/5+MdcCiNEHIheK0FT+UQPLGdYahEXk8BxZ7qC97//9zNty
8/dTUSqv0CMpiUC4GR+TtXMKqfaU6ZiGEucEsBeCwjjgegAeKlScmkalwTlDnNLM0J5l6WFudc47
lxk7UEH92wQVp8KpTzXBqmtnrV1ReGjQSjMW6PoOr4mSBfhRjoBW2r/YPxOwLLQ9oalJJ1TFZGVL
SWyW7XFqCnsZDskYJFzCVeZ3ggQz4KjI2nSD+k79bKRjEratkyvZcTAijBJKtxZA4NIYc1yC6d0b
U9SXqsVJqJUBPBGkXKA2pV2b39LhhxAldsOlluIZo75ZaSxTEccwFuk3unFOIASxRpKrI8sv/zyV
B37qcwupqyWFZGc6ywtS+TAKJAuAXv247wzM4LaxQF0k3Vziw3XEGdYsSPLQN1DKzPM/R+kjum/M
UJdJ0Uyj0Ag4s3F3yqfAKE8jj3KB424mVaKS0DbNqxoBbVTctXr11luj5dRUmKf1cxW0DHJjJuU6
heDrqCvFGZTTpBeHNoZ6pZ+nB6X5XqGquf95WG2e7caZ1MXQR1JbVhmUb8VHdfHil/6o3YD53nm3
gbzWgSYXgbtJZAxFERAT8FqcYMHxD1OhkhvIWC/Vgl1dzNrulvw81nedJnMQg8xIu9lYKlSA0WAx
Mon4+VDc14V1n7W8qMdaCFJ1KI4C7wFiAcoDBytPy2IEVlhdvw2dr6j1azPoHAdh+eDGCF0mnUuj
kfUM/DGQkRCmX0snOtZ024S1u+8WLOyFvDVE5SRtKIuZWep4ZD333/oPiZjme/Rouhi1Kc6SE9rj
l/qL/LRvlvWZSMsPE+Lo6wBlcukM0TCCGisFHqerACzqOkfhseizN/DTAhVbwXOvD7EOC+EARl4D
wyCVdEgFKEU+7i+FaQhM/RhkxMyWoVMbOBRVK0M7CB39sQoMCWwwX1MBhMlcxVZyQOg0WgKESZUA
24VoMGVoarIuXGqU3P4jp5K7owY6r2B2JIdIxEyShy7V/tpYmfvWJBUzLCUxU6QNKI52lpsC7JsI
pyg5qNMJAcpVmpUTI5husVkiFSPmTozMqANnJUpCZ7RZTpHRBvtLYkXe7ZKoABGNcReHgojOXnHf
msHQQGv2J0AAdpb62uID6cJZE6vHIm8tUr4OkjA5r1eQY+oZZAJsAuAExMTRS7+3kxfFQdz1u794
KE5mlEIrDn0kABENuq6tpms3YaYCpyvVVx9PcNAkjWLsC13IA7XwTFE3/9hOZr0aoNNLewNOKdv9
8MVKeQ17pm9sFkSF3UhPsgRSwLVTVc0hDLWzUrScO5KVj2EGGkQSIFzDllFJUpl3A/qXKIsUfftc
zu8GmIejaPGzvDpZacXxRGbg2Fijtm0BH8DQVDJqJMAAARigZ19m85dZHPYdnrlvGzPUvmE4JOyN
HhRyhjp69SC7Ak/ggbMQOl+CtDiUwGeQDvYCiAz6mxa6TlPpqQun+M6zQwXAvAprI29gJ7O+ZpqE
JOJu7P1I4Vy9zKD3uWF0oqTokzTNJjYskePbECIIVTOde3353QFJJVpN4umAru9/JGZUAgRatjCl
Do4bsvRN5UfvjG7WBpzR1QiaYrG1Jhhib+whXfrFRHe7n477BpnpIAFd/22R8nVFWDDv3wFxgH7l
YluA94D4T/IFu3PmQyx5WWJjpvcM4jQXxJHxqbuJ/tr/CcywsfkFlP9XPRh5rCFtndTKzhg/e5St
yJ01XvWJ7f+fC6X8X2/7agJ1FwoixpdWfwxDTnznLONK3CbJ614o4S6CeG5ET1JuuZPQHO+gBR6H
xYjGqmlaR8d8MsZ1RDc2q19h/7uS9Rt1/UtuVQ+fk4OB4WwcjbzJm6JAyMXrdFRTO8yPM1oK+x7A
wvTJ0P8A2xxQxhgko9xe7a1RXjoNIid+9ESmKFRXCxb3P6h83o3ImFMGjdbGGuXyca/HYkmsxWfl
DRKIt2Zg+KEn35KWvQBMYYWGpQkpnCAJprf2Rr8P78moMo9Ph+0xn6umHF8oJ2NVFngMpKXuqjUI
R+W+/76/teyP92mD9nrMoILdEnJjOkrJYxcDJcXxe3Y0/q8FmqWkKqA6IBBq0gkkq7XcOs2Y+qHy
2o0JxxJnv2iigWERxkg3YKk1IMOrPYDI02tWf3/DmN2mjXfQAClLWKMyaqCTBnbgr0cgdB9ykNSp
9Wprk/SWYFTLKjpPrL1S+K7IjjDxmHR5G0olv1OMQdulwA8oE7RblTi3hXWVnEYsvaLhPWJ5xoj/
bC6cTq/VVsqRsxWL9Y5pWFvtGn/QEkdIirf9nWV8PgUYATSRkYmiR0+Z0nIBdbQOT1ktxUB5fMxF
sAQnr/tGPgAH1Ovowgr5FZsFlekKXEWPGDmn09EQz3F9quqfhoRRyiRzjaFxJ5wEbX1OitheindB
SmxxFO1eVhO71x9qZX0Ak0lsS/VZG3/Wau7Wym3U9P6SPJXZQw7N6Vp5HybjAG1cO+qql8wIyuFF
Vb5E4hc99oZxsHNo32nGvdAgB0ZHPuaxDbIeExfLJN91s0wtM0MZO9qAy2aGpmbj+FZhj+gnT25r
P+enyOfR58iMUHJhkgqburgOQgSaGUcSDFBXm+4yo2mICe3ypVR+GrWXqu8asLsYYWy1c19WTqec
wllyTcH0GstvhNwuhKNYVEBranaj/FyVFy3iFH5YhYyLn0lFVWkGKaoa42cCxnan+B2AbEJhrzeC
14KgvzlbJ2Qaj8q3fb9jdfgvzFKB1lqHqVdKmG1E6zDViV20il0pQZz2rrKci/AkS61dDKCIrZBS
LaKd8nrx5APsuD6N+o06gLuHiqy8z+yqB0JdQIlAPQ3m11F456yXETi266VnSq12boU6gQNODnHA
9khYzc2j+EAyxdau7sm4vsRpavE+7kcisXH7Mk7EVcARB5fNs9ndTKLqdiD0k8Y7K0ZbFjNCw1FX
Xus1qJMHvfFi/SCSGMppsnCOAg2vmGOI3RoLfsYiP/Zx5uoL7xJgpHrYXigyk3wItDfU+e7GySwS
S2owtfPVEs+y8lavZ62rvBFjXhX2t+E5sMz0nk+L1PHO5DwpWhlluMICxi/tyzqou3qwjUl9sqbK
8udBqo5x2eR2G0pP1jol0FIf8GDojed952LfFMCSq3gFQXGDiuEjuEuNKEVVXAZEYTWfEgMcxCYn
M2I78KcRaof1eK3QPRZIE5a0DxQ/BShUh2SNXv85lSEoMEGo/Pd6qK1Vw6SvhNBEShFroyuXIIip
hhJTbaGsc3KkD/gGHQRAfCNjCtSEF9K9ODlMwnHRMdOfvNbH0bfuJR+DwsDyqu4QFMFoDy6h5O9f
RZdAxyo/uZd4txPLeYl6OiY5wAsBYODl5SSgqLIaM+QCyfA1CCI/hq//gcoBy2UtEEIYBPhNBogv
7cjlqq+tCDvd7zDobFTI76BN4lYv5YkPGyP3BrWxqggeLR2oSlCs00gnOTereVQwsC+bBDtQDGb6
LEZiFOAdZnpgDMMjPTZNQK1kIeM8wVjwuAvj1KU2JwVu3pAwNVRhCkWdEp4q+k3XHavVelEa0ENk
gp/05lGpoHM9/znHOb4mKE3JJDPadx9Pqk3c1TJJKytrwuB5OQEOqwJXEPVz+CiFCe89wapIgKIS
G2zJKpyI/qqrgHFwmZACmt+739JxcuIHwZbsxLOcArDS98nvTyGeil5+wIi4z0MCX31nZKY6GFrQ
kUCbFBPVl061Ek6paQSuYRlXW66CUMD9Evly9FNZj2UjcA7sdeJA7BmkkA+rmICnEge9E5tljRaC
1P04LN/DB/mhB1NW9aAe9MhO/toPrmyDkNqEXQx7YIsvFyiAXT5LMzTg1nvhubgbAkJMmCiA6EKb
0LeOMueyvIrmMATeIFlCIAfykQaKtHI/Sg3e3M4wfOkHb0lR6OaVBJk2wH+IlggZ26RtDMlSjpqe
AF8pTN5gTLZWxE9yyiMTZ/kGoVn82wz1hJHGoevMKYYs+ZD6qaWdpnq8kUATY7c13qLp4C7S/Kd9
JbJ92DcMxZEGHc1QJJeymVo5bK7CSwaqU0V+rMbBb1ROjGFu4acdWs9vLk1oGgsgJhobt2zuJ+Ae
rJmTnPNsUJVbq5CFKR0zYA8NyytEFDY7qCUYzr6HkxN6Eak/dkw3ZdKZvb5+hraA1NI4EZ5IqF9K
9W2kr4caoiIVZJLQPfvTRIKYw/UDDydUnzTJkpxkUR3KYeXgZZjEx9F4NgSvtn7vL+q6RgYzhKoK
K0Jf4mqI11QmS8wKEBNPJxMTEcgMHfNMMNKZG/m8GhnL0UF9CPYUFa2WqxhMqLJayQJQSVQgNAY+
WNWwwTNma8lPqfqCxXr7q2PaA9UcjhYMXvFYr9mEiYwY9nrlZ1e6c3mP4mYxvoDS1LGqghNzr9J3
bCWOk4iJRR1Rif5iIACBYnIWgdJAs8D8pdYoNqay5f75mrZWqAQzkbJIGlNcJGJT+5Ew2xaIuCrI
BGBmLPOTQX8D4V2wb5OxMjSEIQ8CMSJwp9F4kiIBvLcyTJBLK/oKfUc9D0xJPewbYZwvwNfg6hJI
mVBHpU6xUVf63CcpKunT1x68y83DIPkyEG0lrsp9U1dJOj6ODA5wzGCC+POKQSWaSgssVDoIgtOz
ON1P1mwnw6EZZY4dRmC6sEP8c5PfABNlTVaO+8OaY78zVc9EFFxEnqIkzwx19cIjoUTShqXTqNVN
BILcrkVRwIrkb/vbxgoWIGLFuYVIPZjSLCozNkYQ8kO/sgKx8uLpTupDb+wbBsmR7Q/2xLmhrl/l
5CuBjQGVe0lBuCDL3uzeMo3SmmiAKk1OGEynydN8yU5d023c+rD+ViBrIBx5feAPlCwV5jVIlhAf
xCFGqnZptVBLY4xBy+ro0GwpDGRKWXdr9u9FNYK0q0T7QDWhcam+9KXuGwIIUFvjWKGpFnUqrob2
QQ+jm1FKnKIx7TxU/CKT7FFYfw1V7gFPfqgb7WbUtPNoisepWt0+Xb1YnL5VGKReoorjgixXV8HP
gZ1Enx7vpsvlYHAk7ZQpTxytfqxUVy0QBVvoFfDwV6zTu7VD5TBz1BSmPCCBz1ILJzi2MTFll+Fd
M97FvLlSVjja2qIcIxzyIVpzBbltGbpgPDnn6cppBrOOFISXQD4NeDAqyxRIT6mmGH09nFxtRduh
NyEXFHq1GHFyCuZKoDuCKITjBELAy6+jd0C9lm2FA9W86NXLNPqcE0s+75U3bwxQQXVZtbDVTXwW
o9cau5xmdwDhYLtUBy0uFEwBtPeyKPh4LTy1Cj6eXtpIc5DSrE+cX8LcUeTRePBB0+pqPCqX5l7o
RdxbTakcJYBQRf1bp8f3XfhVLIrZzrIfYiSJdqu9ZLJ8M6PIPVbSaRLA85brnLuGGcnwRkEhCEcc
/6CORdeSZn8+kMEw8xFEKajjqnb+A+pwmMvkMeUxl26RRAsZFlRtqI9QLnKoNgnSkEJ6qSbNKarl
tpbSr/s7zLMiX/qShs6EgZEV9P3y33XptwnUUMyF47AsI2QeC3IFqFlg/y6NGF0sy2VhQbE17TBh
YLWnyYhfZ5nbu2XFEwj4YdwM0R/cPNQHyq1YXkVJACRCs3vQXYG9C8AwyN0rd5O/euOrDOYOZFkY
y+cVSZnOoYF9HlwhwJ3j9rxc5FQCCITJdaRYj6PbHxvw/CVnoh/QgmqL5xzXdIa45jSid44BJVSc
aOqOCRKGUi7hpZ4eiTjXeFBRTCNaBcbxzx2EyHXgMSGStwXZ8s19ChEigKgbpPpy+TNeb7S8Q7fE
3bfBCmhbG3TGM/SzWpp4VkrtYaq+FMWfPydBoYRZNgQQ0EjTOXapxlLc6hja68v7aoTmYOXKuGv3
F8G6M7dGyJ9vNmoGtFyaTJykAdJX809t7t1VHGyZ9zZm+TjR/bBECwOV18+hOMuXsiLTqZl0CJvK
UyXxaBpJ7wipNNhNGJr/5vMgtybCCoAY04l8pWRpsUCP0pn6L2AstAeTd+GQKENfOETh728LVBRa
S4iK6h+jeX/zLLvyt8EnNaDIrf7a/1DMs7O1RkWJWNBKqDGRyJoHRnOAXqNdg7tcaJ7nxh/jAXQk
wcQ9sazvhtITHhAf8750zVbJpgqyYZhFUIMFlynoJTsndUGClS8gFVKcAooYmZsH7S/ehP/19BmC
BQ4wtBp1gtSlq2zJXMZiqEsg5lvsurJFp3rqoBjuJVDi7Q/toXNTOVDvJ1f5R5RfH7AL+vOibATS
XLxywZdGxZBxXObKKHBvKs+G6tXH5ocCsunQDR7EN+SYAREEAcZlcQtghrkbTz7nlXXTRH4uEcU2
uqgZd0JiJGGCdAnDdM4c29UtOhIOeER/xp2tHqLnP+ZVIvttQZ5KJTWSq9FZQ1r0sdPB75FG5R1Y
We9H4TfHh8mVSS8KWyljR1HORAvgMtqsfYrnfB9XqMSNbqx4qQFZUfNQY5ZbuNW7Y20cdRnsej/2
7ZJH4Z5Z6qBaS9hHcYe9bMZv4vIF4hS2AWWFUj7OIG0WtcKWefhr1rlBrQlLtHCn4Yl1udIsiydr
EfDCV/RltsHufZKj8q9WX10pQrdoVMZgf40cgzSFz2glI2a+UHxc68cyPvfZC0DfVoSS9MLL5K97
KfAUMhVP6ILI8AYViqwlKUUxl5Gtgku6Bt1seIAanA28jfMvymgwRYRh8aKDegnlMRMI3FBHMyAv
KsV2j75ipNmzcq+Ib3V+NKTn/U1kr8wiZRKsDSQ31JkP41Ypu3lCOnTS/LbHs99yKui1FoR5lHfG
WZ8MG4jXN5n6A1b60kfEMc+nubBQG9Ry9c4Kde04FWbrqlL/sJr1AJwllFr2V8izSZKazX1vykWh
ixHcJA51Hxyvzjj0pyiMwfP0dV0sb98aq1OCK/9ziVR6qUpQhJ0zBf1Fb/FUp77HaEBhV29NZed3
UG47zEnAMcnKaEBKAWcBjxVRVLpcIfJLyPyCDAM5puabgQ4meAgEOKotgIyGMFjHX3Tv575R1lMB
nxFDK8jh8cKi3GaJ0qUoNZRD5WXxV4CPZ2twhYg7YsS6FEAJhkfuR2H5A7q1+XrDMKVhLaCYJ56i
1c4O0Ul3tcf1t+TAP930i8bJoZh7ubFHBU5ZSTol75FD9cL31JofwDL9sK7zTYOZ7v0dJH5Hh+jt
yqizYFprnEYJvtoovU7T0eLV85hfaLMSYn+zc0JSAe61oJyndO5q3aS520+c1sw17hFhcbsGytm7
fJitNcdt3S327BL8d/qcNPZ6l+d2CWFgcO9ax27h7Nw1kE1BfqbqgHmg8q+bdKawKnHTmgsSQ1Ca
P2p+4RFxQi2Qvqv3RHUugURoz6uOMhxxa5OGaldTrhVShbSw89STCbqZKlBwqUKGY3Jldzm0mrPv
H6zNvbBIHes6IQ30xgIkzhsKt8Pmxs9QQgVUQXhEmQHs7bw2Nit4oSamSGgFWHix0notcWvJxUxm
zTsvDPoHvFtc7S5/VU46ooh+l/EyfHKaqDNwYY+cxo2PimUrS1WBgdz0WB+HR2JPKezsnLwQgSIz
9ve3lHEkLsxRQauaEzPrVaQoYnZKoFghn1de/OeZoJ7IS1Zr/WrBRD/Yfffcr57ccOI9I3BcrIJK
tKAdP5t9BE+05Nc1fR7lf7FLQBWIRGAOSh+0E4RhYhp6SF751cuQ2YX0qnILQMR36Q9P6AlNBbV/
jMJSvj21HWRgU/BTyUHyRPKpDDRtPco+qGUe9z8606m3tqiQvhR4U+QKaLNHH0Aqx/joM2h368m0
U7v8zkPoswpMOoh/ySMcrCvgc790alU18igTEpCd381uBz3F2AUGxzMCxau/8J4wzCixsUa34KUR
9f8M2tCO+UU8tUdQUzmhu6R28aYFQtDf5gHv1JLff/XtkGhA6gTUwbgBLtdXlJhyCwntVnqMDjVo
4qSgOeYn7ndj+Tlpjf9thwoOeI1qVld9xD/jPblJXSKzZN1qXnWMIL05HTQOUpRnkAoPojaoElIY
tHg7QiDf3KvIA/adkRUetmuiwoM8aQB+od3qVChkhOkx7X+l0eO+DbIve9+H8r8VqAURdiqnjX4A
u+400eCM9fuq8G5/zmJo7DA6G4KRkg/UvkU/vqP5ENgxgIIYPlj8xQXIgEtRxnqt4PUFMBkeKwaU
o6i4YVaLXKrZx4XxIQ1+HHxSk0n/Qdxgb+OnKSps1M1QZ1UOU0l7NofbqPDN4S4qOdGJZ4XKArUG
lO4VtLCcWHtKocI6v4FjQ+H2xD+qVtdO8bka4vubmzaS1zBfyMa1LkpaCEupGx5Tf77JnHeyg+ZN
/H06cKMTK87LIuHcICoj0Ha+NGsOjTasCu4qaI1/UEo2rgTdMiJ9zJs1YHkjKNfwJkEzGUJf1Old
O90YxhmmUGCCNt9bL3xteFz1zG1E6wDQHYLawa1yuZ40WeSx0WFk9Psz0OsnQgaYnJS7xZc8+QD0
Omkj8EWWWTF3a5eKhWK9imrXwW7vJ3frfXrWT4UX+6CjVZFoh27m6PfomriYqOKyjzPT7a1xamcH
IbT6skVOk7yaLfo1kLD+ojx1PmYSdF87lR4phxpczgLemqlY2USTmIciktHRr4/Se+3OPpFGQVHL
PEMv6WXw68Pgxgf5YH3Tfu7HUO6aKceVZ2WoFAtdgjVyW0z7eJ2zfjXd/DeELUuQveNqDSJ3/bZv
lrNk+pHRVxjlVdUP9/oPA6sSWEF++lcpCqqskg7RZ9m8onqswTLfSSMit3m7+obfBJaXnbVAA+gC
wgicO4+5qI0xKvQkyWQqEOok+QJ6ffdJkB11P/NTTvOIVb0GnO5zUdTZbDPI0OUm8q7RX33V6YIY
yBLhHrQJg5ccmkB7Uu9r04mf+jsToq760/63Y8afjXnqiBZSkmsftIVoyt93I+rmVvG1kFt33ww5
bHQg366SOoyCUoyrniJJmbrEbcbEFaFMno2+0r5W9WHfFuty2tqiTmBflkuVk6bzKPY3VZ8fO8h0
jEJyBuF+sG+KOMHesqjzlpWNtCJpQVdOWdy0yE5imHn7Jlh+CKEBoCABP7vG+xZJu8RRbiV4c5A4
UgQSDhe/EXuNRUd1YmuH8ncZFIBRFcNO9jt8THzDhazT6KajA5VfP/ZRLGldhNAAg1bT2+z9EypX
iXwZajsxzwFAPMFGghOAypP6WcLNSyokpAq5+uTCjzzBASjDn9ziQXSBRrLJMDMvtDBOwYVhKmsy
IF6rdivhdhWPc/6myhGI0xt7/0synOXCCJU0LUBEmUuhgFVc9QBLt+WJhyFkPasuTFAfsS4HQRBk
bODkZD+iAxEkwCS7aotvUF1FZTx65tX9WbnthUkqfuXVpFoD4Z6cHNHBF7ObWxChBSgu3fCofrn+
QQUrPE/VYok/LhrhICKLmY8J5iT+Fr7uMRSa63aCvDrg2WbF6Yt1UhEsaRYpGyYc9d5NX1a38Axb
dsB5D/nS2hvOshufoqOA7grUbbkChawe64V1KqYBQ7cUEIQFGupV/D3cEd0aXIC3dYp6+YTWburl
d5KXPpKONg9GxypFXBinopw6JI06k3pXkdurH75+aJzbkFev7NCe7iH1xrl7OSeFTiggfDTPhd6h
eSvZgKHY5cBN08iJ3gk1NMEEJs+lIidpWm3Zkl/7qauB5vZGBRlc+xh7vCcFI4qjRQ3BP0yF47qn
03xBHqVU77GFpF9VnLJg8lU/P/FI6lngA0Mm9KEyCtzAkVGn0SyiVsgnwITKM55lQXisveKlD/iC
j8xPtDFEHUVTAels0amZkzWKnwj585oox/14yY5mGxvUkUszoF5GQMrx+gsD5Z1kQ/lX4XbAZYDH
sxfd86AMvEVRp6yoijmJCchqBW1vPxW29Gt/SYzU5OLzUCcpAwYKQC543QzOQfGwaqdKuIXSz74V
5m32uW90ixlNbr2JCMlruj6kPTg3TjqPYob5bUCDDmcG/B5AXsrRotqQQHSNlYDE5rS6tZ88ku4d
BGgW+4NNkRsUuCYplxNCiGYKAAIQiItHqFMEp4GiuAKst3hD9DMEDuCW5Q7bNVL+Ny/K2K9rgZ7k
mvlSUjrr+OPPv9TWAuVwsyVWYpjiQktCb06+JcZhyV72TTCj99YG5XO9KTdVSWo1akBkWowbQsU2
+OE9wQ7i/3IeFKxiAyHI/9sz6NKuPK5WCFQffBwP387J7w2wzGQH6P5571qQP0VoAnWmbdSc9IpV
wb4wTGWPpr6Yg0BweOqjeiLPQ9OVgvCe2OPjZ3neaJALZlOaWqOp6ssQ29phrOF+dS2/9EELgIHj
QnZJpsrPAljneruzVAI5l8NS6AZMxglgrmex/FY1X/e95ZoxSCG6QZ9fj5yJzbJqLRnThrRpNBsP
p1P9Zh1rF0xIrgRAGdgePRVtS/Vnb4u+7FYg2nmNnMovHd6Fyd1fOsAM0dyuaF3i/a3mNtJKoFDL
gxas4OesAIkeuPyBzFR2u3YqwMiJOqfpgv0VT8mhfoYAG9o73Vn345PCKdozU9mtLSq29Fq8mNGK
5XXe7LYPmTceRDzvyPD67JhvJIRqk216occrbHBNU0EHEot1Ui/I2NXH+hwGpZv6HUpFsSPdFIFq
67Z2au/yAlhmbnOEeCiddW1XTcUiYymNNs9hOj9b9/M5OakPoLWAXJruF89QFudchKzrdmOOpulr
xKjsIACK53nxKxtVO4bkfHurdpxD8z8ch0AKUN8HkyJ1MJel1MVhxMecHPUUHaSD/oCPaKc36AZ7
+wf0f3y9T1vUAS0B2S0HA7Zmv/ixoMCX+5ZfoXuGV957cyzc+vafkYmRb3P97T4NUwdSmsfOqFQY
lurRWeqzAezsGkh4FUxvw3Sj5hxSQna0+7RHn8aiyyeol+M0Nq+ScpiVx5zHmMszQR1Co1rzEflr
5tRy6kMkJOhbybd4PD3XskYfMfVzJdSBU9U4WQXSk0mPyVP2pL/Kp/IF9Lxu+9f8qOMNJcb2DwBB
0BCqfBPCgTzpbN6no46dpZgY+OuQ18oYvB/I6MBR9WXIS+/7JseMSk0OqUYGNgOCfFaDERMKLaK1
7i8H3jgc2a4dR6SrRFY06e1MzJTqrxr9LdWtV2Dz0GU1NH8xef1C1ksRSnp/H26VuujH2ZIXUBHi
cKNRHTsZUGqzPSLTbe967pf6H9fepzUqlGTS2sctydZI2XkE41V/Hx5HYBvLu/SA+WeXF5M5Z4DW
ic9bORfXELs5rLdlf1NKgcZDp/HiI91/isymFUwTSUV5VnztnHgABPnl3Xor8Csl7KT9cwOpsGHW
kSaC8IagrMALRUqmmMl7UO46qGwhY8Etw6tW/I8M+9MkFUZADFIvOQn/Kkq0wjvR9Ir/IiTVsgvS
IH55hFmLAn4RMBT0J9GopDLdJJ3zoiTVBIINWd1jZ0MkmlSEku+Gp4AJy4uc9Vb2f5z4F9C1v0go
RaMDo2sqGAdoMKxarGEqVOROTYTvkiq9qVryGIpWsB9LGJO2l3aoe64KVTzEVwwQiyeyRvG2vl8P
MVqGgytWtuTl39NAOPK+JW915M836e9kDa2hZEaKB3px6LLEmcr2ZIIkkLO666ByuTrKS5fVgH6f
Hv0HslacUr++We8wzuUQWbuGt6rrwAxMD0TSCOhQkiWZiv+SVpVztnxAbQnxynhQALJpA171ibV5
GzO0DFE8r53V1Q2I8RrB7cXQi3rzLDTtzf7mMc1gPpU0Q1TwLFMhspwnpe0neH8Xqo+alf1qM+jF
miUvRSen6PKewa5t7FAe2GfrVKGyBYzXmTBLzYfoTDA8mQtieI4/sJZE+i8QOhchk3n1ZtbXvIWA
GSjSldMovozxKVE5B4oEIXo1WxNUzJAlYY41rUNclP6PtOtYshtXll/ECHqzpTmuvZVaG4ZckyBB
7/n1L6F5V81GYw6udDczC0V0HRCFQqEqK/OnYXVHtHsOoB+6NEyQHjfl5z/fo6017tLUvXGswIwF
drU63Q2uB5C17tNBhjYVdK001VExfgOiTQtUYFzoxcxu0U8xWCCsG7BbpjpobbWw+5KFTJQTreHX
aef6EPUN1Bt6jQkoEEf551cqDFTbn8Bld0a9eJ6ZpGjrgGUzaI/VKd2NqLWUATvPSdDutSg9jRhs
lj1vBInl+9Vz5xqY72zqbMx3mHvQUgTT7K8HJwBJ8pUT2f4Azk4UeOLCd8IuYkHUjur9n7fO3v0G
/tDbRVy7nV3lQTwWPoY+7OV2WSQn/mPG994G57tZ47rDUANC0dJ4v5ifPP1bPkOBPf9Uk2NvSVic
Pr4aYQ1atAajaDE/jNqmY1nWndMVGAlSLu35SRusiOionMlY5EVHcmuIuwRMveoLEK3BUcYyalMn
zOsksIgDKoTnRJeEmI95EVYFhkUDp8S2wV7x/mbrU0q9mPGLaM5TU9yvZSg5B6IYBvCowfIRII34
kZy+hqrKooEwfgoaVPhWkHGQiOwL4tdfy+eSBGyQPQllnFuC7AsL29jlzh+hZu05Ch5xDP093tQ3
EBUq/DrqjsV3cLftYtnImNA/Nga5UwcE+vhP05+U8SX6cqpf2EXozAn108SYIsl3ZRvDB+7N+mzu
VZU6XpdUXc4A9fTRDEAZdOE+jv+ElrvpQtZ1kWwjP8jVukTP2tTNghg6PNAF8xMD3fe0+Tt3wTwV
5syB2eZ59hZnzvW8ApNCfDVeprHf3mJSAEQqw87aq2H9NWFdXGlVUZR3gdTit1XuyC2JozUNBo8C
44bdFORErjyA0JCq++rBezy/deJP+WaMu5xq0DlhbBtha00uvfJUxI+VbKhEGBk36+Gcv0cZL7MT
owgW9TQ1BFLvN7mB8WLix828J8sqiSIye5zvV9Vg0bqEd7jQ8dZKzPityUus17620t7H1Nph6iR5
mDBKepgtxKsDE/b8g8PLZlLXA2OFi7+kHmCD6hGDsf6SFgH2cv/nW4Y5UEa0CdlkzEy+j5L5WjkQ
DcOWDc7FqkHQ48GWEYAJQHqYM93Y4HKjatA6YkHp8RdiovG1EKieK0v91cnXkP6rhX9nSqEhImfc
WuXif0ZtMO2mjLkEZQU2T0CQ0VIUnHvfQFG9+ZFi8lWWG4mO29You5S2z6nOyMGdjDsBsXEJqmsD
ozLr/fiq71hPRlYY+pcvC3pJA88cEHVw3qnUAzJcF7vXvc4hOQABqUfdHpT2YKD2a+p7pyJcPsWS
CC26DzBC/B+rfAYUmxBPaRYscqaXA+pq3n2sXY+a7FuKN/DNDOeaasFauilCFwN/mKhDlfZVCTp0
67oJ5wiUrDX0B/eyl4mgq8a89c0s563I7cCDamMUvA9ZxKRhGo6+fgPZvojuq8P548c2iL/rwOUG
zhEXWDSgr9/7C+36viEJ28B0vsus+gXExa/tbIa6hVlNo0V7eUSTGf8/b/dfVvlmmIujmaKqNVCY
Fd569bHAvGYduWAs6DGxQYO/6MCwb/pmjfPT0jJKJ+nQqWyi5RdmKrl3doy5DDrpKmIpziNjbMjx
dLldf5xfqiiCv9kG7cr7T5wCWaNBEasMpmqs/YKQ721Gb7W2f1mhSAfJ0XA0pYPowjigYQCdcTRA
FYH59iYOtNTU4778BRIbQ4Bc/e7JPYJUew8Udoou1/klCg/kxhp3yceFlRe9FqOIo09B7cT+0vgG
YzBYJS0KccDZWOL8NY4xg15MWNf42d1rl/QmeRq9sAfjxq8O8EN6mhW/kryGhIFgY5Tz1dgaGwhD
of5h5uTgxMM30M/sZ7rIkMksoHw4jOA5AmMveD0+dLWyVcv7YsSN0UU5qKgCe/aXk8GwUjvrmlwu
ofLq3pTXWOk+vc8O6enP8Rc4JpsfwN0eq7aaqPPgByAIXSmDduy76W/u+40JzjEzx2shPoXOCFmq
q4661Nfmr+aYSJAkgrL++6VwLmlD/djqGQVN8zpFamQhwqiTH+9GzFP5DJlpZtK6NHO+c/vHOWc+
UmPoGJq2zEe/dCFimBSBsuy7iuLpLHsVsc04Z43zSqO2KejboIqRWxdlc6ir1/OHWvb3uZg59HET
5zruIae6WshPo5YmK6KH1sbd+PbVSurGMyBsFVQORB6gVXjhfDEc4By1U3c0L4be/6u369Ykd6en
RTsnAFGhmft9ivRIu1CQq6wndcfCh7w5Io4cIO8CQb8Lwi3OHC0pRHgteAStxqDxfjTDaZBRpsps
cPkCMSua1Wxky1vs217F+yqrfuTecn/eHYTPfhdsQ/9ZC5fPJmunO0pls2f/EjXAbpY+FFzRHdAC
uAYJ4wRlr/M2ZUvj4pGnZ96i/cpmp4LxO+6yZNhlvSp5Y4mXhjKNaThYocGP4nYoS3lLjaW1GAnp
WaqXKUGP8R3j1Pwgml/K53GFS3szyRegnUInytqiiFn4FwoN4IoHljavJ/vmn/qpcpR9TeEtvTHJ
OaObG1baxgA/NtVtXL3q46FqjcAYj+c3TZjv6CBoQ/cX/zW4KFiOuWquFa5oUse+mea3Lm2DSklG
37NrQIsXAqbi+uV/M8oFQ1D5gtyahV5Pe53A7zyajRuWyvAtX+wmaMfu2lOzSZLEivfwbaVchKyz
VEsmCyevseZ7e6I3/eA8JoYmuTKFgfjtg/JhkhhDhsolrswaokeLGx9BrHr+6/3LAfi9Er7DX0+0
osWI/JgBsTorTAnmT2x/QT7uagHI08orWS1d8vH4Lr9rDr3aGwj+tfbcpEetihL6dH5ZEk/k+1aD
ruUK2uBZMC4POsqi1ng7N3aoty8keRml/DrC62yzT1y0auZZyYZcyQKrvqpH3ww0P0Hjfc5OdA3M
XRaRUCqHIvuK7N83eT70wNwyidkcTXnh5Xdxe1xkbH7CrAY8yBqjfsKQPWeiLvPZVAfmfo0ZrSQB
K+tnxbtt10NcJIfzOybs7UAv9LcxLm0btdxO0JZDqn2HNzf47Mrep9/S11/zLQfnx3LnBqp0/lj8
Fd+sciGLGnVuli2WaKf0VqHgRTbrISSTLCsVO+SbHS5Kmbk3JTq46IMkVvOdBy6mcNWmLuyd2rvQ
qvGn0VnJfqrbn+c/qzjyv9nlAlVux47iUTxB86k4WiVUTrTG95reT+tEcmWLg9VvU/yw/zrRkXQa
TBGtpxHpR4i7k0XWyBFaAQEhBrgh7Y6C73u3d3tFQaub8SPYqj/TV6DJzn8xoUdsDHB+2NKyr82C
taJz9cJdMNWVT98GN5Y8+cSBd2OH87xp6cuO2LiTrZvu2XxO2bx96AFeAhlDzCyXX4Y6Or8yoS9s
LHI+aLS1Obd5jzZlnUcWHuql3V0UKmb8vVhycQndHZIS4IFx8Kblb5WqcCsj9kD+paE3Wyqdn6ea
n07DPp5S1a+cflfamcT/xBv3ZpPLho2+8qCqg1QOehql365p6CmpEVhNJUlz/mXr3ixx+XA1ZsTK
Weidgl8lll90ajbAtRjFBreU7G0uwHThRbv5muxMbEK9OThuQkt0HqYiYq+lNNQzn4JValfsBkj+
SZJi8RHzgPdAVxZgFi5mgETAMQhBF0B3P63x3iMyXQSxI/42wEeKZc7aOBmB/MmnbJ8aox8vER3s
cCWSfoZkJb8+7ObDOQmtMJHBakb9526d/cGQVKVkBjifUwy9UVbPziDPnNt90KuLjgdmpknMiF37
7YNxDtcPTW9SBzuSxFFWXhXxFZE6tfjIvtngnCxTFwJEKUrrfbi8pi8Qb00O3b4/oJwPKssFylgA
gkXlvg4xmS8JF8yjPhQ0QAv//x73q/a32ad20tJeswADmMyd1V8Q1Q5Js1vUnbacqDn6o/tXwQIE
cZCSA6flB3GJqhm62BpQDajwOvB7o74mHijnJ7eXlaOEpb2NJe4+KeJGmeJ6KIOknZIfzUpf09hx
DsVC8dAsmvw5JXYVKq56YywjeWq6GbDXeLQkwV/oqTZCH3AW4ADnhSC6MYvVUUcMsb3biTpRSmQC
SeIwtTHBeVBlZpqZUrzEGJgDvIXXTpmkPgQRzUAdFecEpcfqAAhBFdkuWItb6EEliUUlLxrhWdn8
CvbvG19ykhW8thWeZlB7vOjq5Wur1o99LuPtFR6XjRluWxXHm91GwyOmVBxwT+PNBLKTsU2DjqQv
NuJakpi78/e3cGV4Vf+iRGOKKO9XtkL3p/DYmM4CurW4N30nyxGjZdVFmRnuAy50zrN66JuAmPTC
aJsALDdPuiFFnQofTZvlcF9wjVUFahGsQnaZX+tI+JN9c8m6MZAdDA6yyWrBqkC9AV4esMpq6JNy
6Ram9a3MGAHt0FSQhI+nTB99e5TAmQQTIzCyscKlWPramW42AIvXRZN6xQCgcUi/Zc/gWEWdLKra
kNFe1ag3yhpdAn8EKSPEQEHyahhAnr53DrDCxAvNYXlUdhZk/gwg8NbCX6ZgodVpzWUrFezeO3vc
zaeOxOqaJs8DQ7s0QZV7LNDjNn94iNzJPvYZ+aSsiiVqAb2zyV2DTm66xHQIdAWLaFh8Y4d5KnRI
nae88vNjfqnurEAOZGGewV1OgHCBJQPIGQf/49IhcHNTShOo185JHCTGSc/vVJqHnTPceYtkAkJw
EW5t8ePEjl4nOUJiHkx02qkUgLuLaY205ai3d7H+w5bq0ssMcm7Tp5lrk7yAwcC9I9Q3pzBFPrZn
43FO1L86T9nXGly61a0CgLvs3mdH/OOnZfKfUCUGqT0XavSumVadEXSjn3Gch9cpPsQaVJa68Hzk
FGXs+K5vhrhYk4N2hyo6kpslGKLmnuGyoSiN4XZgRuEy7l+dDtvT8fgBbP+DVq2x1GZuxTiN8RO5
/oUDv/CCLqyfwfbJhv1k6xN+yI09Lu6YS6+TrIU99c7eu6/a7h9AILkcIyOgUX5kgiJ/tXsbo9zB
KDLHjD0K3xkgTl6ucURHK2wmlLx6r/t5fgfZ3fbBU95s8ZVQo05RUEgBqS7rfPBdd9X8bsglp094
R2yMcIdhyubaqtjQrzkaSqBCdqiwssRPBv14fjVCQ46N3gJjqfggMUwSO3PiCdtVtLuUvLgdpGc/
nzchaoPiJnqzwWULGtG8QaMgUK1WUOeCATkEuw/B6OIYqbhmk6CX4pOFm7QxyR3nbBwbty5wnF3F
vLCV4pvXqjvJsoQBa2ODO8lqp2eJPWNZ7fel9fP7lfgtAIUR4FUAA0yeX6Vhdk8eY9/C0U7+QsyJ
XfBvn5XLI1JKVGhTzehxNFAJNsk+6aN1PEhWKXMQ7jwnVqv0WYpsZajWDGI69Dm2KnD5QSHrIaNL
ejHklnfjestR7RT9OjPLi9Wo6Jeib4rI7Bpy52aucSjnWdYMFEaazfq5Q2/Hee2AvwxlZ6VZTvFS
fao9dY3UpMh8JS/qh/NfQmKOHytWeqtEjQlpdkPDTHuojM7XwcpvyNxKmM68LYtXxhk9ZciJhhNp
lTeMNxTFo2CMIweT2jgqLGH7q4TUg+636RngIuEtaoWZu+YI7beq/1q5YYe6bEv+JqBtbHBJWjKt
89pDqiYwU+WnVsyviz4/5JbxfH6TRBkSqMQwF6IzOgN+KXqhFu7EZOw0/XJasgBaeaUTUO96qPrg
vClRiNma4lZEi7VYzN7CwICDPD5PQLkVK0Z03ohwPcDF4aUMotAP3NNZ38VKk/ToyqK+7FzmRbRC
6dI5lsvTeUMi72aiGv8xxK2mGSy9WPsCXYF82i8FieoRU4xKl4RqQyQ5iejLGaApgkoCiGRUHu+X
Z/Zq9ElC0emY70o3vysayWcTBS0D89fo/4J5Ca/U908Q2ru27Sx9BdBgcZnVYN20qztjll0BIjMm
9LJNDGUy8Sfuli7IZFml4zQgYQZUiZYnnfZBMaZ/sZqtGW5vlDJPHIjEYTXVdy9+qdvcnydJHsDC
OJ/VbG1wX8weTLemK5aSqZgYmk6ld0hQRpj71LfLF9wAktMj+3RcThAnqWtnhtoEpfZa2qtfK9Ei
E00XvtK2i2I/YlOAURU3zvLVw0u0CWOAxwFna2Yw0BIARmLfABfXdRXWe0tS6xXm+CbI6KGk5pr2
B52arqOqnuoK2htX6t7cGzsmpudeNp7fR0ydoJWBAIQpFgI3tHEcKCFADuv9SltagVrExBCmui9d
qPex1z7IrDCYBYgM5oJRr5VeG+JlboyymLL5vCtIlBvo0+ZB+bkPcxvNZhqOB3pRtFANpJESKpK7
URQNt6vkMh5aKCuUz3EQMI96VNR7q098Xfni0e9dOfrnA6J0dVziA66URaknHe/RU/51RIkGvRXG
PYWLuHpkhH+yp5NsdVw+Q+dZ7RWNeQ1Kkh4kqejXfNzb2aOZhv/b2njw+pJarVs4Fg2m7FQeWcWr
/KR44DDytQCFi//GWViQ+hBg3pzll9rxxlkce3LrHpymYOyij3NYgo+6/OYE6q6MdMyQSEKmKDff
eIrBhUxMpHVO001MRyE5GAclmiD8J68aCKPYZlFc1PS8NLHiFCJ05azWd/rqtaE+Dda+md3H81sm
up9Rm8AzzYAGMCpr78/akq0VSQsdQEhz3aG7vS9iUCQOJdg3i0omQyVCQGgW0P94EYLm7SOhoGkr
q8NcsYu03QCuovxQ3LFn23zfgLfHCNbcXw7zy/k1ivICENgxUT0Gv+CvU+LEkABSQUY7keOq3o+6
pNEtOmCAFyE+Qg0CtPzcN5ySCtUXZSoCtb1MIXjR1X7i7mkN3LYiO2Eid9/a4mJjZc1LQm0X84/7
+MrasfYVuWRqqgzhKYMxCZ1jszAuLmIrs7wdPKanejt2s2+65XWu37pOf3d+h0T+vl0VFxM7D6OB
a40dUhMn860Bzd8O9QmT5pJ0RLZVXCyslDHXGhNbZeUgH+4jC1rRJPsya0/T+Pn8miSm+FjY5VNv
WxV2alHcfdveu6oCjEC+a+MhskZZR1s0cwKdld9OyMfBWnXndlKYY9wtEPI+mqDG99CROzJpJtT/
JHmWqBX2zh4XCdHasAcokxU4ysUaWDtyUoLykB9LKJTtZENRQmsITxjLxxgd5uk4T2wgUqk33gIN
mfWHi2HOnHyu1utFc4NyudGJ5UNfHo/Lz7XyN88xJihsoJFq6Ggsvg+QQ6qhgbMqJEgB9HGz1R+d
P5/AwIgz1gTGBohE8NX30ay8JC2SLGgX8wksFLeNZtxmevN63h9FWauuayDugDwlFsQjVtqqVqo2
wePV8utL70EHt1i3R/Pmom0xYsIiSPZFdl8KQu87m5yXdE1O1syYs8CevO+rSh5aU0a+KzQBNV5G
4Y/JEv4Gs/NsGpKRZFD8dRB3X/tG0t8WGcCokQapNQitQR7yvQcYiuE1CkBEgdM1PqU/vZ/nN0YQ
/KAAZZmQSAUz+4cxtdgZE7vtU/Stl3LeOeXcHHIzBVdTR1pJ+BOZwuVr46r3oJXIu0DuWU6demi+
KBA9yEp/wmdrV0lJRnBrQPjpzQi35+5Ym9rCBm1K/TKhF572kmaRW0gCkGBX3lnhUqSSdGpcU1jJ
qHmj9iBYHGLJ1xLFVPQ20EtlFzvYh7jptmLQ0qEZWjC64SFSXQ/7IsDsy/ILOvxftDgEd7uB2oXu
Ouh8s07Oe0drvLHSWoO9x6/+UWtww3Vv7RnhiPxuF1xP4HsyVPDDQMTF5ZOWgtQepO7RblAL5zGn
QA7Pxk5RwYFeGZ8BbfD/3MkZoSHCD9r7HxRdU2cuaD9BYtVNy4cstUZfAYIerY7783ZEbrG1wzmf
PViFSlTYsUf7iCHB+yrXwvMmRC+4X/xt/1kLt0/2alpUNdBqQ0dxj/nDYL1Iw/piDhg4jja+9K5l
f5B740CyQbXwDseojcOPcNSzAuIgVisHX1ZgeaFm3pvz97lJgDpR/cX95ippUI/3RXaTaOGwSi4o
wYGGahEuQNiGchsPkh6y0S4cjeE4KQhvUJuYo6Tq9SBdIQdugM5d8oFF9nBPMfQhjoPLo/OmIcvH
dFryoOmcoBlIQMhzEScH6koiu8TQh/O9TitNqZIHfUIfppl8t9zhh0ksFDeM+SDxGsGBQwT5vSoe
qVeszVz2ZYOvCEnjUA0U37qk3xmMHhqaNnj3W3/+ol3Ju/uyVXJHotWZKHW65oFTlvu5GaMpAzlG
9WDK33ciR0UX2sMLT3PADsadDKNEtW90DSCT4i/23trRnRsu7Y2WBmx5/5UqFPv1/NnYmmQBYfP+
Hz2ci1xntbjvC/B8GLQ7qA/zL332ei/NQ9n74KM1B0xhwJkZOt8HoPZsu1Od0iCrQA6lB3ZQPxbX
ZUgi+2hF6fNAwJJkH7KD7pd7KSMBu2846yjE4eJGnoOjwfPxt3k11y46UAHC+U87AcNC37jXij1F
abac2i4Ou2bYN6n7VKPGKvFfwd5aGrofGsQqPcDSub2tepK0UHUG9i3fsS893bPp/RwErhimmdER
lzLACT42cjoV4vS4qD5CrHtSVPGi4sSYewhuXZA9ExhrpT1dwfl4Z4Y7H7MJZOLgQNpLUS9L5cWA
7qFyiKed5PuJNm+7Gu77AfDozbaJzcM8cOa+kOxHuh7VZa+Zu8F60kDRNKHseN6oIN97tzTucOj6
2iDjAKp2au8xX1XqKvrHj+dtCOLaOxvsN2wOYFzYmGvRkYjFY0jUkxGbYd7tZ5CyZ3T/N6ZMxBeQ
1HyEbc9o/ZptA7ZIVGXdekYQOy3dIV1PGOcN/idT/NVAaD1nlGmftWrR+o1u5L5TNTdrjcd7+ZrT
TuIerMLBH21kmLqtI/f7iNZVG7wNWwNOOLqD4xejcWeox3YKaFrtwGMRrVYjuWWF+7axyI7FZt9s
tyq7acR51kkbOMXFOn4faVQZhp/Ysk4w87Nzq2O/ZWOrT53SLMD1A0qK0LFuFk9yuQqP8GYt7Otu
/j7UFKqhU4B1Hoq9iwmncni2MGKVeZLzJPtmLGJt7ChKNSsTBjyDioZdeuiUa7e6msHtaUqeHhJD
vGaN0+VpCwKMNHDBaGGQy2oMR/0weaeOfjnv6BLH46Vrkl7Rc6Vkjqf34LaI1dsZLHNBMuBZ1ebt
Vat0d+q66tF5s6LOEvpYvx3e4qIuaqn1vLgI7uP3dbc8MzHOAhT5w3cHbKLlKdnJeINln5SLv3RQ
3MZbcaIxBODPmeUX86dhOkBLM0D8koQPYeDdrI4LvJPXrFNa4XAN2kuz7tMi9RMZFFdsA8ECNQkM
APPJVtxUEPKu8QUHl144PTi6un1rSiqzYvd4M8ItJCkzLbFLwF8xe+ytYWZc2toFW04KbnrnzysH
jCTx94q4q4RmtHLMhB0viBr1eCKClZE8V4XkcImj0ZsZLvItIBTQ1Amb41bfZ/UrZIckvi0OR28G
uHBXJlnstil0AieghvW9CZWmBvoyDkbuuzADxwmTmJT597+cqDerfBAsPNfrIBb6i8fZ2uWRcm3e
Mkxmd2zBVZrsZCLYMgfkomHaUENLGjhgbH1uSZSalV/nkojL/sbHm8NFy9dlszN8wh2vZLaBgAAY
q3F8DI4chhbcp0sXjIbzkrjmJw2zzw2RjUjKzHLRyZu9Wk3ZzHgRY0ygdDTVTwf6tHrdsRr6KbDU
flfZeCjqejPuzruP+LO+LZkLVIPZpSCrwpGr3cXX+ovCJH4vw039i7e8WeEOdm6s9jITnDWttnwN
E0KJThp/yO1w6vT9gh4uUewgB9NmipkWNfNC5GU+3kShMbZ/3kDDuX/7Ldy5n6zVAvMffsucl3uy
oqiiGL4bmwfUzMPCkdx4v3K3cz7Fnf+0VYijMl1zCBgfi1MV5MF6MqGUIANJy3aSiwOWVho2iExZ
jY1gLKjd54Z5FZez5IyI49nb5+MOfr50aZXVCDd53vlI6cD6KqkAyRbCnXQkp1Y8FHi7mGlyrGb7
tjXKn30lKxKK4+bvhfCzARBo68DAjcOe27W/5PsyexihYyMbsBauBqg38CyDm1E1udUUDSB2DtNZ
1buva3cxk0+YWj9/hgUSi5AdtQB70xlNLiqe7zPFLl9js8/RwYewSXksL8k9MEKgJM2hMNa9TDvj
ZO8GCM+14ISTMacLM52Nbc6/B3A1OTOboqo9gIQAJC7BB6m0636BK66u/jfxamOO8/LVoV0854iV
o/PUDvOrC3hQm5Bvki/KQu6HU2sjzwHyCp1nvou/kNg0UvZFoUgQ6s8M+mTss2uA/0/TQVZyFX5C
23WAVUBq5XocAi/t5xSoUnwuHbISdYPGbeYTtQEif1fP0d+szLUAkrUAwAARxXtfIVXq/jNVOO+Y
gBKJwMHd7ZadEakXqPGoEpik8JS9meMb00WVL7RIEpRtyld9GMLSDe2x83uZG4pGxVAt+r0uviUN
hHfWzEB1Iw0CoXiEdb3YP+LaV2+/k0fnxFSpsqsEFeXc137Ivqmw3LIxzt3gmZrFitZi0sEqunAq
ksfFMm/r0sMFQ6xbp8s+d3URQODDT73Wn2rzx+zi4a0nx94xQ6+x9tlg+705h4qSR7W1oqqRfZ3T
u64FeMWcb9zRus81766z3aMTAwPkqo8eMQICdfRJ7SLDaaO0HPbaFO9yxwhM1/06G9aPxJ1OFu6D
Oteue2KBW3cGnaihjAFgi7sSpOdgWjsQml8nNfLGaUDBbfxmpcluLTBPXlvBaJILUtlf655cqclw
q63WDfWc0BmN3UrJwe1qfzbQsTKsp87WIiefAgWXe0aGw2SBZcTRrow0jgA03plaeleV6G2Cb75q
VOQzmenHUxWm8XJp28bNajoXjr0+GJXtd60Zgd0/zMri8+J9ajCIYNX2/aB1+xVT+ob52bPVvVFD
RTZVIvR8DiQGc/yCUYZG25cdsGeDkaKDUPpQ3LkF2fyVqSQ7w8ZYm5VAS6APEoRlTVuuk6EFANr0
jWS6sctxh+fAZ2B8Il2tAQdMCmdH1+XUDMOzxHFEJx+dXpSwNdTqbb7f70C0Ou8b+E3ZeqEOfqwY
4lvFz1m5WOmhq3Y2ubLyu7bcZ/ouQzdGOeSgkU+wY0QSV0UNe2v7U7h7fWqHUlFjswq8B3ihn5+c
+0bx3dLvMGNpBSScDtU3h4Tnv4DoxafbDBPuoQ/5oTGoAXs+gIEfN0WTRSWJpvg5Xb9NpRHE9g3N
JN9blLvoDkaEUN9l0A7unmwNjc6gmsAxzazHbrUvUuUvpByxGpTLXUyFO5DN5WyYeVcZGH0AjGlf
XDPpDdZVZVOqaQT0quTmF0VXE/A2z4YLAW3GZe9zo3ptlQIh2Cxfirz1a+cUK2M01JK3sggSY20N
sS+7qUU1heUluqkgulqYZqyh5b7eO3eMu1femv54KHRPNxHJUYoHIQ2fzRQ9YNyV7RXBTNrnjDrP
an6pd7dVE46lxOs/fr/3pti/b5bVgvTJJS6S8ya17sq1uaTrZ7sme1NdJGmzQFv0vSkucaGLMkx5
TGjQ74wkorc1BLlo+DMNtTuFAsgNpjVAnMFHuj9/wgQHG4ahz66inQpePj6VqTyvmZMWvffsyN7p
6UOT+RiCcjpIjtfPMzDO3lG/nyZJu/OX771Pod7b5e5Exx4mZFY1DYrXhATuCQBWlNzQnfPugFkH
r4ssjWIn65xB7jCsVZ97DUM0lHN5bGj8pU3GsLZMCXmI4Cy8Xxh3FvQpncx4xQd15uu43KlQMhxu
uvnawCYWL2P9VfU+OfnfbKOBxhSrTaDj6XL+k6pEU9IV+TXQEkugBmYAEBdriqGhyxQbk2Dp/4tp
bdEJQQOSzWpD/Nv1uF3sSJeAYBckR+lyXRtPC1F9RQfM5tN5L/0YmaH6vTHD7d3grIpDXQD8Gu1Y
Dk+dTBxWAAZ+b4DbNFWLke1P6NyuN9kl2io4CSxJ9CLvCXQC37VIPcSBbLiP7QnvkdtVcXdBC/HC
tdDx8ariZ1HvIFABicadATQtsr6/+IAQRwH1CiA2Jn+11VpJx3LtAOfJoIEKVEYDKtjzJj6WqfAJ
AeLBvanbGNXh9sg0QLGF8hAFSSOeKsajSp7t5KFolsBb1YjQLOhlPTih921McrsWF1NuFT2lgeWd
PA0I++rRGcK6+Hp+ZcJ92pjh9ikda8MtOsyN2eCJiZ3ucqI66EDS7sXQBj+JtT+uc7//kty1o2aK
2eXIa4OMCdDFc1Sjk+7V3aExR7Tb1x1uxuj8EoVRa7t7XPwwB3UZ3Hll/W16C3AZ5HKHkDU/5KqC
okC8NcWlkr1aobIee03QYxwjn+/c/qrHd5QsiEWeD4drs2ncQxaUcj1yarThdDTsLejrgdfopEFi
mQHY0j8uGr7bMb5DO3Z21rcqHHGZrTaAqk2MGoeq7nXzyrYu3FKqy/sxMX5vkKsJGGRZ6EJmjDKm
IEUzKh+6IWqgByO0nYsgUQCixUtSs3x9517kO9lZF2YNUN1jU1jAglk8Cow0Uwx8IDrd5qo/m3Ny
q7R4uasknFF1Lye8lbIOnLQoj9h1WA9f0sEJQNJ95QK2mgATLtlsFls+bLaHkjzK8h5obLjNXs1J
G5SyglQkXvc2hIPxwlwTHzS/AUL3hZ34SyFxMGHseTPJbzm6vO4Ul5jMHtyApAct/YTQYxuS+rDw
rGyscPvc0kkpHCC1glW5GRMNVDroa8gIVVmY/Pj1UMlC9mBYDg9oNyqzIxptAJ/PDtn6KctlDHTi
VbwZ4E48LT1iNynI2XsIP4CKuXXUYJDJO4nvcMiG/mcZnBMArbQoSopvZbuIl9X6xRjrQ9s4t6U7
dZ8Wd6mjVDeGXW7VM/NRLXTVPPMbtXtMlrH0x9V60PAs9MeeyKaNRN4C2CRqasC4fgSGD01dNaY2
gHolBhXXkPiFd1NDTLWXXMICAVU0iTeGuLtDz5Si7ZaGYhSCgqvns/lMQzQXfFCQXmfP+XH4zpQe
QdUAUvHI3tuSep7oqtya566RaprmYUxRZkszB2IqMwpEunrt2vODpuS7YpoO50++yLNM1QCWlw1T
AfsD19680NSZVqlC4FmuYqExFXXmFAyyHqrofGyNcGkGKofeQFUsytAgBgFMvA8ZMRk8SlChZDv3
thS21M1SvGUY9bUcWAxjkbxDiR7iSWtoOdi8FSBC3UeTY/oEPtvbVTZcK1si5zYr0NDE9EoMS6oo
y2W+VkjeezIDnGNkrTqnzYiN6sY8KrL9hHHl864gPGIMicj49thQwfvvl42dTucVA2LU/d45t54X
pHrhd9X/ZoaP+9WgeAMhbEhxvhj7Tz3uuxxs06kt+WCCpij8AUUv6BFDqATMRu/XM6nQlo5drMd5
UIMlWo95hLfrN2uf32a+ebFcyC510VmyMHppAO2Po/Rh9icDsayeuTi7EAWPtCIp/KHuzGCkEEA7
v1cSU3xzTZvXMSUpmDKK8vb/OPuy5rhxLOu/MtHv7CEBrhPT88AlmZnaJVuS/cKQZZn7vvPXfweq
/spMiJFoK6I6uipk6xLAxcVdzwnJRWY+9LogJ7WlcKvV8FWTWJNMq2CGEGNvN6UVPS4hFaxiywlj
ON0YVQXEnUW4EyINbbumljFBipqWXr91w9cET0ulu7DrMZyO85u2ZVvX4tiKVwaiGKElGNoBIGEd
3UcJ8l2Z4iuB4hOMw9ep8nBe3DtEBe8WwBugGAIBoRPO/lRe11CK9zpB34tWtP5gBD9yklSPQ2dm
HuaE2p2yKMS3FqVBPxEmJJWyvtNT7DJ8PuO+JRVmh3q58dSwKe1WriY3kpLJToMI6MtSnKBRVx0u
hlCdviZUHW1jiMqrcArJLkanxe1IAwUwIMmvKgdwgjF1qPhnGA/rUc+zAYZ1merlPU37wAZHOSDG
1CL7Jk367IwLfM+kAiISvryMd7SnmU3M4JeetMqunrsW/afTcFk3g3lXDkaKsUsAk9tx2HY/wzFK
3FBW7gC1VQEvH9jGVVujRz1FLaLMU8UG3mCf27S2DugjTDGib1T3BeZJ4OmbX9PRSi6LZD5ImPJ9
nLoKgIDjANSUnNKfhLbjK+lStDR0FACMUzk8x0mr+lMUxndhTVGStcA3m0nxY6VYCF2W5EZSVdSp
6iMGtkD+EXZX5dgQJx8NJOak8TY1zM5rBsPcY1znhTbN91ypu0cjCa508P/YpDNKD2uejrKcUezg
kj2e15ONySQktA0LrB4WAoEPfeiRpA0SGlLwBl+pv5DSBvbauAt/vnsZwjHgTcuxEsYp5SQ1c9DW
FcrXxU2VfekQjP95LxtL0LMJS9TKQcbNPVWB2XZWCI/NkeUbOX1Qyied3H9mz1YyOI+4HNJFShTI
GJ0J9MWKjfKUn9nloURvVC1wkrZexvWCuJdxJnI2oLEWRfH5Nh7cJL2rl2tqCB6szZMBkSXAlVCy
+TDZLnVFBPBvZLM660iRozC/KY3Au9yy6awUBsARC1UUnTO4/TwPMlqSWH9o6muk+pGY0WfSt6i0
oaObwc0ipXpq9eKuSStA90DGM0Bi0Ana/aj2yXXhSYmQdmfrAVnL4pQZLKrIgseICoJkj+YqWEvb
MC9JdFv0NwRW47zSbamBzgCDVMwu48Xidi9a1H4cLIyjLdN1Frs0uGgUP9EF/tHmGa2kcK9U3edB
3lBI0clwVA3pSeupQJ+3HkIdiVOEOQCZhGt0ekStRSalbmV4yjlgMqXkss51oNyTtzmODpr8fH7b
Ng8JLzx44tANRHlMNDKV1JxV+Cpt6VtZjfZ0vFwh8LYeltCwzVDU1725gSt53OryJcGcZ7vAN1LA
TWBMdvbnPUe4OysJnNrpS09xOHAkStKDaES6LPTBntrxM5qgoWgLfA3wR/DD0EOQVEaxQExHPU3C
SLz18/zJMLvFOyjIaWMOms0DAifwVA9ygsk4yvyvqvPT6UBpa9fRz25o/LmQdjq9R4+O4A5teuVr
mUxbVk5YUgxyq0o4HV2RD4kC0JVIvg7SGOm2oHVCkjlo1bHJ+CYplj+Dyl3Lw+ekwDydoXw7v/zN
nO36Wzi7Hpa53PYK1t8CvQSUz17X2fKh8wB/vI8V57y0TbUEQwFqhDJBfZyzHpSWcdxZBE5Jj3xC
TL73FERk52VsPSEoH/wtg33DanMJKDbbQcHIXsroCRId6JnmtDcbXWDkN6/0Sg77jpWcrl3iYC6w
lr64VadDGf00FVczL83QMxJBu+KmsULTFtAO0cTwgTw+SwEObyV46btas9PcLtrLdvbTqrKL8BMh
j74SxelmEeJVjgZsXykf4uAxab+eP55NT09H2wweD8Y3xhNWk8JaOrnG+9u1tU2W6DZHJKK2s7ug
OzgogaM2F6Xb9+YeOSjXBJKEPXaWSO2Zefpw7S3ExnA14GbwXkBmZWHcgEMAaj96ZWgrNqoWB81X
vAFOvCtEM2EGl5dnAMGP0XQTzJtwZmYYS3WgOVYNo1IcqJth4MDNNXC8ZgsgskStaluXANE+YUTd
6NqmnHJiuLnFLAockAQwDFpuudJUe1DmneAw2YX9sKyVHOYurC7BIMlaDVfrr20E/THQ1JLuPdVU
3pJ94LWi271pO4EkqDMSa5llCU8lhqAGz0YdJnK+G5477GTtBBjaRDin3ZFd54duLbh823v5WyK3
xlHPOxM0G5iuMJNjTosreMFeqYq4VrdsIyqeMiN3xmSAwT2ofaKXWr80mRNk7YVc0D3VBoH53TIj
axGc+cXrguQ28641/SDNim21D5l2IaWvstl+wgobeLNx+BjxR1vI6TFNM7z4pm8zpx8kTBuGR83C
FJtsfPmMAq7kcOqQgwuvor2aAVqPzaYUuwTKANiey8kr/wM8++1D+r0sThcSLWyDvIRjmiGSlwfL
BjHt+RVtahuFZoOEVDM+TCUvGPrLssKAoQjSQ9gbu76PdmRu/PNiNltnYH5hIMCugK4IziDN41RI
RRA1znjXe7hH+/Sq2quudLV4+S7zRYRImxu3Esc9K/Eyd7ExgaGmo29D4JgiPFvR7+fcmF5Oik5J
YYjMpnvt42anqrXozWCH+8HY/V7De9lkZeyKaIBOKzga1XhAcrip0CTqK+ZbqGHu7iko/Izsh94d
lgZB8p3W1HYcHIJGYI42vwLqwRj+MDpvcnZCT0yjMnKsdGLMOyi268YxJ2+yaHaB7diH1a7kcMZi
Bo1IA7oPxlR7SwxPakCFcUsaw12Wwg5VAqZhgepvnuFKIvv5an8VSTKMqkKQpIwPffQ4inR+c+cA
EsTQdAnAtzj0m7aqNFIC7py1N+nh24AYLI3dBg3In7lbGppNwVSEKPl9lmK1EKmSJQ2YH7Uz+z3o
d9FfvFNvdeC4MzyV8UlkMrbX9bc4Xi8rZcZgd42TKvWnpqmPCaKwuh+dRVTj3X58dRVwwQxrCU7n
6QkhzarEmqHguZ8dhsgWes2FqrpzATLc+Eu0z3dIeYgoajdfLWBHqqh5UuBucyZeBj2Q3E44ttqQ
71Bc2I3qfG221KkatF2jEnT+9Darn2AW/lse2+7V6ZVprzZKBlMl34XIcdgWmrjvh9vQk9hUlRu9
TOAJTS9NxZYx0SCGN9l8AVbyOcuchYM+RxGiw8KULsGPt9OC6d7ILIGWisRwFhmVIb3VJNy2tAw9
daReMSRHTdisvKmcq9VwhlklvRoPJlQmkOeLdKnsXi32S5vdx52oqrZpsX6L4qtqTd4mUpjDF1D9
5tD6qT/uVNDt/TmHBkEj+d/68R5Rr/SDTmGrgNyXISmUyYW85CYAA5WXqO17Wzam2/PquL1/LEeF
JLJCdc4oRg2ORA9wTEkMBqnpoFTobh0hKRGB3W4rxG9J7OfrdeXALgpLSDLkx8zc18PTLCKQ2haB
vnVEJQiG+LDEalrgjYPdD/mNp6hBVmpEebCWPqXZv6VwF7jtB8yKsYXU+PW59DMNe1vK7s+fy+Zj
Zf4Wwt3SoijGhtYQEhaA6L8ehENUm9rMiiHAWDF1oGOfHkdnGlkftNBmtDf3nvFMXoBl62vXwcG8
BHwGvLRoYZ1oNuPeQsvs+eVtnRTw+xA6vv+Pz/Oq0aJn+YzlKS15GShIsMzgoZHePiEFFFjotzHA
kcab9kDNSKUkKkwdSQ9DFDpGFt3WmQjgbOsFMVWEI7KloH2V7/aXRysqQtXCWVnyd6LO6Ils7aHv
rq0QAeo8Si/nl7WlG0gzoYnMxCOJbtnTo5MmaapkFhUngf4D+IvWscwaZX9eyOYJoUlbxWMMRH0+
j2JUgBXPTSzKqo2bwRx6W5lfiCYkvd1cDKCAwRWBlB0IfE8XU4ZGMAQNnBnkRC1ws2Z5XtvIOFxN
vdZ4Vaukdt7WxUU7W839UIIidB6maZeFi/pogYX6qV1ky9aXWeSNbF0Qc/VhnGUMqzpKQSiE+F8F
W70020u0C4HnZsn7Yl7sxLqYpefze74ZNVmKBvh4VLQxPcLl1U2r6TFHuaDFxSkOym64YSAf5MG8
YeTrGFMRjfpsHfJaHufsj31jyoOJqpsR9aghd0cSoQyOHu/z62JvPe/rr8VwZzwBhqhaFhZTGC8q
fQD75k4drsh8q4Llmhb+eWmbbuRaHHdypbksUkTKxsm7eZ9GdJfFJUGall6hid2SktdZyrGX9FLK
030Yl8c4MF2gGmsm/qzgW7ZsA8rOYDKjmHmQeduQN6j5FwXySUY3XZVV7lfSqzG9znHjlwHxEpV8
SczcBkLIrdn9ohmG9WQdSFAAgQ8rz1Dzo4mXUvBR7Fg/nMfqozjbX2ZE7iZdZg14ARupUfamG5b2
IHkyqFwLhwqcjM2kLGv5kwm4g1EZ5/Q6CiYjDhIks0dn9CQbyP1wn9Ce7hfevBeNC20q9UoYp9Tp
SLVqDLC6cb5SgbGhBZcL/u/8HrIt+rCFKyGcSvdKZ4atgXRa2P6olB9J92tcfoaiBqFN7VlJ4TR5
IKSxsBRY+s5fBs021cDWAzdYrtPky/kFbZk7ZncUGcyGKJ+wn6/cM+TA6kXOEiCfUF+3vEx9jHWn
SQ9IlNpNfVuqscCNYt/+YQd/C+THqjGPV+eZBIFSEN7knbprG1GZctueoln4XecsjBieLmqIMmDS
5lUDym9tvxiSM4bzzzLKbGOMnw30W2fA7EApcw+qvL3WLdhgLLpsf5zf2/fQ4HStCCyBzAkIBQw5
olPp9DvGNE77TMeQY3II2BSZx7q++4OYCOHjKVIUGU3MtkAIHB6mUKtTDGq50xUcg5OY/a3exyrK
fHqMeadpV2vKZZ+FNkBnMf+yjA+CNTKN59e4Fs0FfKke96Y8gRQzOaCXCvgdQJZsvPhyciS/dOe9
CCr74zXHUjUA8iJJhYwB5ZaKHsGk1uMAe1ofSOHOmNADhrzgmn9UUiYErbugUEUekwdxbLPYaiwZ
/HXaTN6yoLqNi1SQcNt4rk5l8Jd8qpZeYR0jrFaEwQDXBP30PnYwF+AQO38ofE1w1z+aFVxwAMig
I1DBzumcOZaCViPNgkS9DEbm2pXDB63pkbZ6GQxPoBXM2PJasRbFfr5SyMYqgZ9dQiv6I3q9GYI6
OK7tqAZ3RfcfoDRvvDSnS+PsMmoc2qxk8NpUX/9VuMt+2AcP8y50cre6Eo3UbB4dWsowvWyifeAD
RLwc6bOchRi+VX1JBbwpwyyJJ5TeMN0y4fiGwS385ZtgTz+6U1jjSiq3p0akhUOgxLWTHcZjfM0G
AacL88jiN5rbBuCJQFAH/+oJ7UCiWydcMr/BKRnaaIIpG52uxCC1ctk68ffIZXwkceyWu09VN08X
zN0QpEQyqjKZbE7KuGA1GNU2bfky3xkHweZumbH15jKzs1JYEsQBRR8tjhTUKshCWhcM76hEOzPS
q/VOnI/bfBzWEjlvLO3JWJVByFS2O2QPMYMw91IXhNCCy7hlMdHpgoAOBUW4Y9wrtCBmyuN5QGuE
NtwrluK0lnW9qMofl/hxWkAsx2MAItMPozp1UAza2ADzV5Wuh/n7PP1xE9/p7+cemsksqSwt6OVM
eketLyrr2voEl/WpDG6rjHksimaGGWnc6gDkbgfMDwfwPWNKmVw2V6Kc39Yzw8gS0X1BQGLHo7Yt
ITKXCTilnSW4ATing6Zc57xeb0oAawYyFGDn+ADTUUZLp5UZ2CyX4JjnvU36tz8XgMl8wOPC7dDB
mXF6b1plQm4ExNhOQKWvphVe6JFknxexpb9odjTw5IN22+Qf42QuZ9rOGABpZxD+prCtfXIwRWWc
rccRzWCGpoGcCP9wR6+kLbpKTDQ8Kom0Rx1+1w4ZZoW1X6SYn7siFbzFWweDtAfK2Ng0Q5e5t1g3
wqltUM920KNtj/0BgKLnd23DCWb13t8SuJOpND3MWoI2Lza0k+4XwNU4qDVcayBlB6bQVasI7MzH
2AgCUTtEFht1HCjbqSpYC5HSRmaZk/pH0UgOMX9I3ZUshERlv4f3LdZyuIUVs5nLswo5w272clSL
+tEOwd9DEVSWxieUby2Me/foZKDtPkVvpdnETpJ+0yvTGVNB09fGfODp1jFtWb0+jdZknZFASuPG
L5hGdwO/90PdCYCB70l+5wM22onuRMOpG0Up3FpwFVAkzhmGF6f0cVrWiq6OtdMeUZJKrzHCicIi
MFIkqMtOt81X1KOAv4Z6FFpj7sUkhlt3GxVnkN/AggACjttepRwSKBIyUQgLbUp9ObxE+4DgDLfu
Gl4/xGLofMR944Rk2ULqtkDQPtDpIWjnK8vUD4LbxpSOV8q1DO4Ek17RrRCQefDmlV17zfaQHMwH
yc93xZUIS3zrpq2FsV1dqYscxRrVIw0Nv9HsyZq7DDmC9dkGAqVgWVvnA44aDFBQbOCHHPcoTbkJ
qjukaUHFMF5rhZ2ALgtNKrv6NrpncxSSK4vmlzdN11oq5xqFY6iVvQGp5pV5LHbSPZHs+Vv7LT+w
O24UTvbnIBToC1+tk4sqzbxL5SYkGGauv8wKsvci72UzQllL4NwXeQqaBB4Au+LWDXMtYuBUdTZz
+rqvoka9LQV57+q0UOoB4gqn8SVQX0momhhF0YE2H1OvnYfLUbdAm61/4nJhqgJdt6wD4gPtk6LM
ZBgncBUGDSotRA21QxdGIkbhrQWh9oGZFxRaYLI4jdcmFFuAE8n6wpE5JQUSybErR9TXyvDrJ3R+
LYvTvpRA4QcTcVZN5xEEFVVFnMbS050akcpFIwhiWpnB5xgtavaqctsFkr6Ldet2KKsEmZcst/Eu
q/bUR6L2ma0YcP1tnJ4GQztLRGb7UF4X8y8F0AWx1wSeqvpFvTu/EVt3H2NGMgpcSCx9YKEc50lK
BsYZTqv+Oh/21jDvw1AwN7MpxAQdGWNaA3sup6lLCrgNzJCBMWq40C1HmW5o6HxiHSsRnGnuqkgt
kgTrkGEmW4zwDU9JJvK2tuw/ru/f6+AUNOs7I4jB6eUUy1PB8m/msdNeoz53pwmtxgaIw2+z5i2T
b9NSgPCxvYWYxwUYPMhk+Cx7aVjh0FCsbw6kx8n4Ni/1dRYKlGHTJqOF9G8pbANWb05NihF6h+oK
2lXVI3UZHWkWONmv+lJ2+5v4E+N0qFCvBHKaIcVpkhFWb5eyXaTehNZBaQV+15bPvxbBaUY0tBjf
mC3UwZp6l80Po4JREPRQ58muBMrYeTVkvhTvIQALAF2rEAladM49RnCcJSNgXxzaJwADcPGE23kn
23VS7ubwWyF5FO3G52VuOngoKWo6wn8V8EqcLSsjxRrGFoOy41FqDqYz7Vg3a+R2AEdcnOKiRA3V
BvC5bxxNJDlEAe6War435etAvUaYyPmXY9UEiHDRdNQ391V62U6+heaJ82vcloHCKVgnKbCEuSWC
2aih2VA3TpYbd+jUOSSx8h1wagJd2RaD5hKTolAJsp1T/bfarB9KHS56DDMohdYx7BW77Cf3/Go2
JmfQT2DIhqXCJ4f6ccuhRtc1yww5lQv8XqQW46N2zRh9yIUoMcR+1QeNXIniHpO6QrMCiQNwQs/G
DeoFx8Qs3M74QafmEybYQpiL/nrUQuGGn26eHAEIXipR0Mrluym6mJXIFgdRzCB8XM5vIZyF6hYz
6uQQZAijE18rburBDIeoQ7BuLTW0od2CVb0PXH6QCFBvikky5FYsTr0jqwhJC+ppp5sXVzK/Rii1
aHfd8ChbF1blqeW1Kql22+7SwbQ7ehOoP1LDuq50BzSZfbGbJtUxQAlVHOnoNS9LVjgkezabY48/
ojWao5Xf+2A3C7n5tu3C318O5sbTAzHrKBkiAxfTnOzWaw75HoB8u3G0wXYZuMW+/cbiTn0febRw
9kUtnC/dfE+s1RdwKkE7vdXVjlkmpCeAKWK3XyWvw5jxfGCEZCJAhE1dX4njlEMBKtUkj1iwpqQ+
Qd9TP9i5mvpp93D+Am8LQukR0xay/GEEaNYTYPuYDBYptjxpmC5HNbN78qTGgcDn2PIF32eNoHog
xeW1LwduEUW9G5YiLHdRYn2Xg+zYj/T70KlvZjzttfQT2RAFrbLI72CgBFMlnMVQIn0cNLY4YG85
hY5H+XFQJ8G12gqVTqRwoVI/TiW6fsbMyS7bx+AYH+l94ylOesvqiX/eNoDa92pJ3B1eykUfFDWv
nal5Hi0viH1D/mOkLFZeJ+h1ArwhuCHZ07JynXJzyPRKQ/GrzYKrOsqOmvxGR5GN3XBmTqRwD0fT
gdRZApaTMwEse1afNO1CGw5J+TgDCvm8jm+8hSeiODWoinKIpAx7NqSAb2q+VSXmBbqn80LYg8oZ
1xMhnBaE0zgPYwUhKYFJ/anSr+d//4Y/hmwQomQ4RmgWVNlzsjqVSAc+Y6NUrJwG2jwU56kf7cm+
3Z8Xs7mMlRjOb8iLrOpHqc8dtQhtrYhB2PGp+7ISwemXClRXrYkGjOQB8l9Go018VA8pciWMzUb0
6G2AQUGbV9I4PTOnYdKXFPumoVDWfEmJb+yWve7C/jwHz/HlwLqJXCCCqMK93NS7lWhO7+hsmDFp
IZqoF3p5UQe/2u7u/HFtvUsKePMQ6KjAGQJk06la5Fb/7+V1z6xnqdiFR/P2dXLkXXRBLkSl5I3X
4kQa9yy1odEqwwjt0JKuPLQhvawns0eqRl/AbqeKphC2TetqdZzSV2FQAyIYO8g6slSncBF1u61r
IcUMeNfD+b3cWhyQz5hbjuyQyc8UkQitRRYbOVCs/YQ583m+aEKGwSi4AFuWj02LMmpzdDYQzlIA
4UUBPRsewmRSnLLudlH+NpYHabkIRKRDIlHca6HWVJoHTNM5iayAUrtzZNAz983oqi26+iJF0CSy
uYO/V8Y3S3U5TeUuhINZFHiXVMcie7mMdmYnkLN1sVY7yCOLzEsY0XKEM1Yi9Z9+6eXbthAog2Dn
KK/pS1ouQYJHfSBVCNZ2TYvuyKBamDUnZuIQo7YATlBKr+d1ULQyTuHbdIoUdWG6QR4V5T6rJ3vM
ZoECbgoB6guavTBNZFLOJE6dSpcuh5ApfAnyH7kMfLz64fxCNlVhJYOzfWrTDJJEjMyhiTVekKiw
HNPow4vBUB8Sq/5zrBRcpZU47k4NmE4GQXiDegYZnqVSv9EB93Z+RVsP8FoEd5fqGWaYMs8rMX7E
xpOR75vxFzEQD+ige16eRrUSqLlgD1Uu6lFpbAwD85hD2evpaE/kxshe9VDUPraBQct2DxEvjCmo
XXRO2SspBdX4AI8vDkllkwjjXiGxbJkwQrbu56QY+7r9udT9U1zlO13CvGBo+ZGauMNQoSe5E6QI
NzD8qcLmmZGHUZEL4oEJ5KlMSzPrcsCc7nLToUCiDY/LtTyCba+b7dktvObxs7BYp6I5B4jmeiHV
PUTHwfU4HAblS0lezmvS5rO2Xh67oCtfTqmtWA0HPGuNu5Q2/JEL1rQxZMCWBzmHI/KBtny697w4
OpstSnlU2ggDbksNwDfMa6MXCsgZveCyb3ohawnc9QMcwSyPBgwy+Kq/UOCnAMMOvOCochO38uun
8M8ncygDLUKntmoyxi/uMlIa9qxZG4OWYKvoSOWRvL6iWuKePyn23ZxTvxbDoyuiFaaeKRj0HLOg
uzwcvmeZcVUALFrLJj9TJszQRIJLv/HwQCRCf/yDtB3fG1sbXYm5ZuQHAY+zC+d539InGjuT3B4b
VRVERluaCHx5Cxkh7CQArbh9TCI1i+owRT1jxy5Z6RsNyqV/NSeo96KOzg0TioSyjCI+YzcFT9up
3pNJlZOJuSOyOVxNkuXOenWU++Ya/tAXID54cWG5g1YIijZb/QqQC2IhhjuifmiW0aU2n40QclWz
dQA8mEhHxQDww1HtdnKrucXgh6mXFZFNYq9WvNj6AVwU4CvuzqvTVhMdPgTokgyRBPh+3KtoNQ1Q
3xKWgavyfZ1fh2Vvq2GLrhqk1PyRASOO8N0LEebFph6v5HL3s5cSODAZ6sWh3hyodJEDdHeYf6Yy
APOWZ6oJ7MHGw0VkINugSwIxMV6U03MeNFK0VoiGdrlwQW3vLcXPOgFIdPt2fj83HJkTOew7VnYU
vVxljCoPcOLLRx1ebVvcNJ0oXhUthjuzqNbr0DBRSarlL01/EVq/IgtNpffnl7Jho0+Wwp9Qj6rs
QCFlUl/V8KssQl7eMtEnAribLid5SkY2KGbVezm/yDPglal2NKCq02Pi8DYoK0B9HgP1dZ5mEHl5
59e3dVRAbjIJG3IEYhon3jJblAKXFsSI5JJ2vxQw2EaC27V1UCsRvLHuE1WdUhWv6oyudOVrYPqS
4QVU5JswZ4h/E9ABiQ4TVMcwmcrpQ6co8mQxlrnONV6pG2Iavr5kvcysueQTTzfKUL+FcWoRzfkk
0TTPHUN97VMf5F2feQHWEriDCQyrWEwFvGztESMRqLYNe/kBDLi73I08EXPQ5nvzWxrmTE5v7NBX
AMpRIc0qv7CybO3rbt/5ZujKO4Kprk/UjDDMBaA1YD+b6Aqip/KWRQb8IdBqgBl2FViF0xQXc+PL
sgiGefN6rQVxbiMGZ9B+YLBtREMVwC53prtcs/mZv5rRFoGF3fISgKRFAdKPlxuBz+m62mnqojjG
wII5LLbU7XWABUvtZTV/i0rBtdoq8RGMX6AMjCsKQAhuD8e0TKMshOVgnd/WE6B14ayiLfu28luB
87N1hdeiuF00czTTZCwQAbRGHGE8WXqZh7u8ECGck839Q7spTCI67ADHfbp/qhGFWV2BwhAeMfml
3qd26GoHatNnY0f3w0Xt1gdj/w4m6/Su7Ia3WoreRrbqyBOVnTfdAhhFGaAiMJAfON/boNTngrUM
Y4pIdiMte53C4HJKUG9TzMyuTes4YLh9INY+jD6RDQBnmYZkPxhRdSAsnG4FZmlzUD6iR8cESiaZ
bM0aMKJ0d978b0V0rGNcYSlKVGN4hQ0sfTLlAr3jwy7cy0fdqy7DPWs7XK4l8Idhb5trssec/yfa
sdeC+ZxUIpMK8O8FJgYBnjmX9wm6sodG1Lmwpbi4IDr6vk1MjvKPgtEE6pgC4BRQc5pf08LNwTAA
mCRApIkIMLYy2ljRb1ncmxACqRvM2gTo1rFdHeC0fw989Od5kRs783OVITwuEXUNXy1XOQiOkSkD
//itZXN2R5cQt9LewgU9TjhIzBu45BDjiize+/Pnn5e35TX8FocC5alulkU3VH0Jsq0uS9zK6Fwz
j/2kTgUmbssarMVw1sCaStjaFNM0pXmtoByV010L5lS1KO00E92ELf9hLYz9fOW0LgYZuspoQa5y
ZYCH1GcAQhZA7/ECdo74Bdw0LoCyxAwrukH0D9AFhEg1GFNgvlnlur5Oj81+OUZ7MS/6xi4ijYTb
rcPzR2cLO8zVwuo8pr22SNANqdfsOMPdVjAk2LbxExAR9tIkco42tAOpenS3oEcJzEl8ONlPEfQD
LC2OPH+ZgTEhXczkz9to0MIJ08jaRTFnwel7WxQG4gtEGJ2CjgkQAhpfC004ALyhEmspPCaXnsoS
wIoR88u+CX2Y9sVetwNkg5BJF2aD2CdzVxjCWFcQVoUmJHaMq2MyzckM9Ak97J31VQONqXljqp4Z
+lJ9CDKX6H9+hVmqhsFWmUAe4Tsmo2iuwzjD2kDstQ/lFim9xclzSZCp2cphQg7qo1gUxlT4AKOh
VjdVDMs0fRzccN/7iOa7p9SZb8iu8Iqv2REkz/vz5mnD6lNCgcOpoZNSBZT66VZiIjccYxmIEQA8
kvpri8ToMrhQQhH77HtPJH9mSBiyYBpTfR/eaMBSZFo7It1FCmXfdD9qLcltZSq8OrGuQLq86/Hk
gPW3san5I+yiyG6SzDab5wWUDAkaeywArKrSnTrGr8Bc9JK8vElAkn1+O9jD8+ErWbsg6+xE6xRn
AHBN9LFZMCsvK0erPOjy3ag8t/GtNgbuRGqBtI3bD55VCvRa4MsDU5wz2qWV0j7KoVjSaO20YrJn
Kz3Cpbs/v6it5NGJHHZ51/dFQt9ZKSMHmF2y/rbZ9AhrJsVc0nOHTJmCsrWBZKAjasPYMtwngjnH
TI2wl3OLBcb72tnR7jiHe4qK+eJmyYF0gvacrR6rE3Gc751MdFD0Cr53NHbj1zBMLXfJhkdQOSte
Hg3zMwmatzg3ENSUBZCxsgw+RhE+T2MUwzwa2i4ySnPXdOaPAt1admR2yQ+5TOl9G4CM1gyL5HD+
aDau38kXc/qWoFdBoxlyJlUbeZG2r0F4MgKnDsQf74L++3X6n/CtvP1Lh9v/+1/892tZzU0cRh33
n/93Fb8CUqH81f0v+2t//7HTv/R/N9Vb8dA1b2/d1UvF/8mTv4jf/2/57kv3cvIfXtHF3XzXvzXz
/VvbZ927EHwp+5P/6Q//6+39t3yZq7d//eO17IuO/TbgxBT/+PePDj//9Y93qPf/Xv/+f//w+iXH
3zu0zctb9uEvvL203b/+QbV/Ilww0SGE24f+A2bax7f3n6j/ZA28GH1AQxnwWwnuTFE2XYS/RP+J
wiMYB0AKAvzJ91pTW/bsR8T6p/oXuza6jUEZAQrc//9hJ0f0+8j+q+jz2zIuuhYrYffytzXCYB8D
ctHZPwztyuDdkRDt0nlPgXNldE6v+Ol9hdTGAoJw1aO/tBf5Kf5xXh25ofN3ifhyYrEIB6Ur3h+p
ujQNSEobZwaTpPzS3AwX4ZX0ll7mh8krQMRsBIIH6NQGMomARWDeCQI3jbFIntqmvLSogrTh5JRW
C+h63ES7tQD7JEuBqLbPmSMmC2m7d9A6ZPDZv53KajrSaca4DEgDGM/UnfbZRXnobyRhJ/3GyQE+
ExOZrKkYtEl89a/Lwymh4MJxgitlV+2mfXjoQdwdOrErHuljZu1UTTBEi4gNPoouY66Z28K6B7eZ
VWeTY6ThdWXoB1rfC/Ti4ymdimB2bPWCBJM6qrMBEapPd5Vr+uGFsseIxXE4MipyfT9eCBNtp4Ha
+2mdLIvz8oD2ViSRCZnmdwAgTG5rp3dgbnVqgNi5+X8ACs1F+B8lcmFpN9JM7og+wIntgbK+6wZg
kbnJT1BUuc2F+YBZsly/l93MK3zhck+d2o/COU+sVzKNJGGOIupO2cUXrT96CkDRGc0bY3HI3XEf
HxSAeVQ+KOYE58uiUF6F4HcCe8VCkIXKHXe+ETqfhuD9fCdXxRC+ecA89iE7ivxNsqWsa0ncMkmQ
RA2gyyfEcgOT5GBIWunQAk081I10RnTo164C2JK4B4OHnQHTJkP+zC5lW8gLvKViq4/RueB8SBqS
pAM+pgW8L+B87ArpnMqLb4sO0DD/UexyGmL+dcx4G5D1NFFFQDxxutNaHoOcWm4mxxp8gp6pKMaI
1OBpzU/TGAWJ/i2VWsl6t4erWxtqxoJQBcubj/EeXvceiFOYORGd6carwZhHMPeI5B90iIcwtCYy
ZGOAdwrTo74MaB1U6bzqwrhiGfHEs24NUah06jexXTyVyHl6Y45wIoRJwsFpvYOgIQztFrcUWXJb
utO+z6VNHfC5znsRfxYXpX0UzVnbqEWUhqeTiY7viVf6Q+W1z+jBvGz82E2fwJl9JUpaoTDz4YKe
LpgzwBVSZjWY28DVSptSdTHmk/5Sh9zABHKLnCeSMW6couPPmvLZtTKExkoZP2KOeLwMi6YvwPA0
tG+zQatHsynSyNfQjntUAyN5ia1Kj/1ZRxnSBgt3f9tk5exEVCPfIhQkbq3/x96XNVmKY03+IrWJ
HV7Z7hY3toxcIl+wXBECJEBIQvz68dvd30xlVE7n9PuYVb1UZgUBCOkcdz/uzJmTP0XmGKm1LV0/
bkG5j3FXE7SPSS681jvKKAYXrdsmnwNuK1hm9QeQjttlmFZ5WZDgNeautaKewqh5D5eZ5nVncS/L
1WAACI1fzM52GOIz1DoQ9k3AXr7Q1S6XwW/sB9OvyN1ys3rVaUa7KstWmFIEQQOFj2hwwzNmDPpk
iI6WW/Yo2xRTgDZEhIXnx5gHp0ydZurWL4ijJY9b3xFssWk6XPy0pWeEesi7/faUjtGIwPXShiMH
HOkhFQNancU/i6k1Ye66YXuNxm0Sl25P4L017VLrw0K3G7SyNZvFsAkNZdn0zcCriSz7I9WskadG
Zeh6Ox5CCMezRTwFgV7xjMdlB/fRYzQEe6ABbKfJkMRw5UQk3NEuRLUn4xA5iygV7hVUWfd17gXN
5ardw5RkC0d+l1N3fts4vPtmb5+HsBmrNOlGWsC7xXiICfSaYvYjEZYaDndXMnXsSxfShuY97bdH
2LZ5H9d1YF7pjVEf5E0wzu95bPCLtFtnD/BJaV502EQPC+wETKX8UT0ZSZK7cY9UnXKGNOFl9PKY
2OQjXJpczbt4rRWkPC+rF89+HrHuh2n7HnhGlri7YOZtuU6eZ6HCndD6L6Oo0oDML2sbZXcJaZfn
gWbv3ThmJI9nswV5x5u5aryBIznSppM4dfAuSXO1shAmK0QJwCZGSa8UtFmOCnnoP9Z4TV42YtIH
xmX83q6dl/uYS3mVgvfvEjGpHGFXMUwh08RUvG/cgc5rm9OYF2Nq91M8kJ/Ir+xyM622iHvhSljo
yovP5Vb6g69KvsmuNDTcT1iNUz5lPqJZ03Esk37dr5C/3SRo8BKE7vLzHk2YXm784YHHiIfKyKiq
LGYw4ueDKv2xmxAe6+3HNNyePMq8D2nn8XKefJiuSoJlpvg56/wdXpZhlEd+NJQibDHqYkRYrBti
qh2GYs9Wtp+XhrjDxFbvogcdvOxbMmJ1CHqKBNL4FFnUWe4BPEmaYa9T65vc0xN5keuMDE/w7Mep
pelpamDKVga0mS7RYHuMX28Y8go4XneKMbyGL9mTHDic4cC69Xdmb/YOsc7UP05aL0Hh0cVhvS9a
I4uLx2rIm80LvtseRdQcogyfWRS813zYPjoJmYWCVl/LgMf5mvZNZTCScqWq3YfckliVo26h3MMx
VDciXs9eIF0FbnFGRGe37ocs5d5d1q7pIdgadd1d1DAYoyTN93RCL5E7orsiilp6T1oHEK/Ftw6G
bqDVCp/2U0LVXo40WEmxwCTjIxKE29qQva/npgkuinUZqpD0nZpDGeWNVtgQKEGaOYaaRDocMiXX
w5asMbi2RVhkwkVze2F7kJ4RFwpDziUywCjnEcFcy2u/SKyxpZvK1iAAXCUWXHU6/wQs0T8g4hRh
p03mlyLlsAOeuuisEzO/ThgXvNPr5rmD4SKqeMbmHBuUg6TXekvRpDYWeZfEo//k9+BWEt7/tEm4
sArOySMpFPqwqZ4Wuyz3NtSIIg1kyu8WOvH3ZN2xUCE+zYCRsCausAM8egbb/Lo77IZEfdDBOBzm
lSz5jpl8+Np7tFB70OcJS0TOJouxfTgxFwsZ1GMEf7jHhaH68P0uuovaSU2fDNteItHg/XQ93Nzm
RCxfJp4IWaPT9T6yhOy88FplF57zmEG77nv7pOHRum/nNfHc52aMk6vqsKEdeLBJ3ANplvVMKXHp
aUMoKzsPoScdfp9mhe3s6mEYqFhsCgn0hlnACIK3LnsewXCNxz7rZwyJxGbq1QhfXhd4sKpso/U7
JpgSDA2uLvXLeJq9vZgQafsi0s2/F93W3c2+LzqcEZQ8ZyYbH4TY/2Dv9dsaB/UGjKGh50RT/mul
yBCuJXSSoapCzm2LrVPeD8PXdv9DLfX3ghyVBfrUm5klfNDfNuCDjlYLM1lXjOTjlryb/zul+7/q
JcTSwJvwJqWCC/qvt6ECirwHnE8FYnFxHx+bbCvdnyID/t6fwtX6Lxd5Uw/iwJgjcXtWnrflDVS9
GSMFmf8wVvabth6X8ZMIJsMoHBDz/Ou9TFymCiokBLAf1k/LSR9u3Zn/YEt74uc/CT/+3ilgM8NM
8o1XiWC9+eaeBHz4BrP7Ozzxwm9kDp64G95N7fAFQdZnQ6Mff+gBf7cQ/nq9N4Xt6uQOP50VrjMF
9B+YVS+Hd+boPaUopb0wD+/gi13+52v+vUH59RbfVLUOzvQ4RjvsItV4rw8GPqb67s9TTL8Bfn69
zhsoofGmHgAJbi08+AXJ1TWpbB3X9I8D3r/tDv76EN800jhOMgAIeGk76iEovTUifeMC6fAgO4Zy
ljn9FMAi87+VWf3rM4uRJQTrGUxGQwrx69JMONvErHCLK/kctt/S5g+v6ndfWIzR9Rj669+o31Bu
yClNLS32DA7fCfR2ZwlR739eD280SP++i5vIFXQv2La30mGjnenjZaMAQWhBq74KbZFVqkT5cxDv
o9c/IQC/W/NoW//39d68roAoZFnsuKsEi7DPnoX/py3jd7v4X6/wZsvot91BM/PPpZfpApw5m2DL
3VYwAlfVCuu2bzfRWFNhIudPss/f4FmY//8/d/cW3hiNw7y7XShE+jdnA1bMh7S07MTrFt6XexXs
6Fj1x/8HOdDfkesboRVBsfxP84a373ELIQJP5IhNBIyTyvWVIGsHOAS4Jn7+00jfb1fNX6/25i0i
oalr9Sh2fN7mjhXJ19BUtyE70MEXiFjSJP93vvX/p1NAQuBd/t/plPOX6cuv9Mvt7/+LTQEz/g8Y
DGB7+B8WBT/sH9ktnBlOQx6IEvzBv0mUMPoHooAptEagglFL3bD4/yFR6D9AtyQBrFtS4ARw6/xv
SJQ3+xbwqDiKYNGNf25RP28Tm7Ufwt0jVvrRuFUW6KjTe0nRsgSQuP9BpP9mM8EUGrRh2B0hiodv
G33LpXMYZey6Nfxp6fjTFriPIlHPf3nY/6aI/koJ/e1ufr3EP2GivyB60aY7ghaDP3nc+6h5dsrQ
zu76vxs3h5gQjIUPmSTqj1vl4b+p2VzaWVCoC38MIC70yHvKRsAZfxpNeXszuAoINv9Go92GpP4J
K/7lZlBap8juTrpH258A3WTyPvgT9f32lfzrEjebNFSHNwvzX0/FQWZLYOOWP4q7iBRA9v/z63hb
WOBBYQzCA60UeCEsX98KS2catnSN2vmxS/xrIrKz3jogkuMlmt1DGIj3a9t8poCu5WSq/3ztv98a
DHhQT0Mn4mPA7O3CHjZBrQY69kC34dpnplzJn2ZvMVvypgjFDYLBApMJSTPsIgHw/voAOczfbw4v
yUPS+7oYhIBVetJ3x9Xn21FukyqH0PWffK5YsWK88ADvI49iAC9riiSz/0QH+2sGkbmZTbVx0+S7
yboaINS3SAXxI9csOsH6PYH7pfVfKeXQ4m0Y+SznrgvhcG8aAELLcuqs9e9pxwHW6xFz8KmdcYRG
6aWdebLmABmkj8D3wVZi8Oy9jsLtEYkD3gkRmUMLPLP9uc0bFF1i4vYMIJRVaMnDY8ZTeDRZTRHE
GPQwFF/e79sC9l+NqhW56WDBB633bs/9Hg51oEaMahm2lnE6vU5bFgEA9sdiohl+gr9l9x2+lrJv
4V4qt5i5nEYE1JVdm48BG6Flydx8AAfDrmqYwxvWJx/SjczPSU9lJYRKP8e9hno4mRp2F6f7/D6c
t/nKwjE+J3GLEllhxqgXdqg7n4VfO0wMndNI6BJeIf0hGtLku2oAWG0qgex3srTaWsyVutRrK4ik
6QnIZ3AibWDrJXXfRvh+5UqY14QBWQ57vVbZ4MMf37H5sCBsIPdb9gwR6qeWiT4P1BbXfBK8sCnf
Luj3SbnOpo9KP9hMLecBT6oJJ0A3RABbMRjSTQ1EU60EsDOy7CqHcL+fOyPqNcI0gB4X/JqLm6F+
mKaD7pK1AlQKk9520UdpegZqJrAFpHIIAJuJtIjyo8kVisDhNA+IJMjSIX2CnTEuwDefH3exfriR
LMVMeF+roENANaFz3s4pjCdGJAp5gw7vvMUCtI8toriHaD93GPk4ADTq6tgAQN83mpazQIxNTdSU
hj+4jq7AbpFPBJA4H2gvnzEKFWLJ6PBH4nDSVCxd9A817p+ACDWnLV3s2SHt4G5vVFcMJtufZZDN
F9Qq9mer069mBGpD+yWGWDMbiwBoSa2Fp15F29P73kZQx7cxO3oi66tUbsFDGgODa6ckeEAXGJ94
ooKayVjlPJkBZLRzUIoI/1s2th+yrYVhr8KuJ9eN1RD+jj8zGGDlU2SBPunEVgiMiS8bPrfT7i3D
uacsLNrRTSchGV4w3wE+rmFUKx6ak8Dyfd70NnYFC1XwtBgDiESnyE8g0VjEyJcq5luazrBHa43s
PZIPvUpy5QAWea3/ZQk96NiCFWKbcFJHTd2C/078Eg95PIxWtD8SM0ABJgOWR+no8qTXTbl385fU
rWklIvok412U8KBcT6zV8p5sZj71Ibthay4CoJNmp6CD42y84ZC3dsYLj0WLvxzT0pPrXu4Lcjpi
py2c5mH7BRohGQuUNfaCAC5gqJ7mtdcu2LIXAI9yYnU4IemOx6MHHYbrzrMKMfHRuHNDSsG/jECW
G/wia9cWTdPJu9il7V0fTGPeQ35bt3iDecrBTomX1EZlNsYV1AE9AvNsV5mg/760zbs1iIE8JpkM
P/vttpSJMu9tDBpLiMY7hUzCkk+l/GEHNHfsxgWwoHLqDMMhUsWWs9OC3uk4yga+wW5er9pNezHY
QJZ2QDwFgklahSmLwTwtk/7mRq8rbbOmj8tswjINF1BKwZqUnYqDq4PO9RSsOLVCOOcd9UCyyg7I
LaJNAhWUWEw5IAyN5Vu3TVU0uugZ084kH52+upbGp2XFTgaHCPqFxJG67OmmKmCX22Fh6HjaoEkg
Mnf4TmEld5IxMNFhGKfaH2GrRCOFin3q5aNnM7+CInc4iljEV2OivWbz/H3nU3aXcULOQUdlQTvY
GGwyio5mkH5hxS1Kt5tS9NtdV0cG3rJiE998Q3Wx++FeWKDLh6gf+q+bGxV8Mkb5BJ7M/Ngp6xnM
ApGJS2NtXjDezC/YD+dT0ITRBestvminKORZESZMe94dMEr1LLVFftoO8hyx3O8i65mjaNsEFmRi
OVo7AG8IkKyqYRh1YLveKiJkB7mj4/f70hGA23iqSE/MXjsnkM4LEcDJZQ4pzvHWvnrbmlSxROBK
42v+aGOSVt3UINfDbV6+R62+dxZONNsUdg4J3cC92gmMkSBT8mKnGEC0bNRR+bdDsMFuV0SphYsk
GddPnusjP+9SYrHZ43TI3bp9C2I8toEu8ZHqoH+XSY75jWhwXd15DT3v80bv1+ERPoY9v442sd/U
mNCXfs90ufAZcSDz/DxTuddweoSWgYV77jH7Q8jA5nD7z84LtJvFBlXQNdTIWUYAHJwV4sQUK2c/
poxjgcd7ijgpQY+ECb8cyQhNRkS6xy0JvspOtd9hgUvKQDXqIU24/MrVHvGc3eb6EcEz3Sc88LF5
R8NhDIw6OeZ7BfEsv2CEA49Oo4rQkn/TWzgG1aKgjCjHGCMjLI0dnp3l7aE3rvNznOOQta+6O4xQ
Zzy6zIQmF4rutUSK9L1EoVAlAiGzak3nfM6W5DAoyWs6sm9tu7s83Gb/zEn40S7Su0rZfqW4CZAZ
Ci7Ojg/oT3mzICggEwrnIwD5d2EI5mLuBpzg4mYvFTXx+gQVNySxa0TvvW4dLiltWQXnPwcKbB/B
MoV68vIE8U5nwpK2VFtCHmUDcgsLXz1tgwZH3szTvRI41dO0VyULaVsrDSoERCpy2qTpPtmU8BNI
t6SWC8OPjvzPoE3bC41lWsyCkApBQF7tcedyYxjyiY1eKqP4Tx42yxcWeT/s7V8bLSUWzno2rG+2
IqI6BgNgv/AY1vEeS3Q+pP5w3JZ5+IE+0ENVkeKLDei3kLMv0gYEETmRX+sw1RXpqQ91fJMWOhKY
fZmoce+GEKpJ0RhbDlnQHg0o2zxZUzgRZgwQZjchLSV1oDxmX1aKGqT9LALFhjLuUQ/0Sysltzlr
l69esP8II0FOk/YwMh2SzRW0TbrLNoiuikeDbPXYfA2GBPdMLXaQlRGkBa4aByYx9j4GY5AHDkcv
nJk3UcITLD1kJn5ACNZ9MIbHlYbVEn5Y2k9pm1UdGIkcVGmbW1i5PYSOxWWjp58Q0P9YCFnhc4k0
S6SHQUfhM3tB3SHrES1Ojqfo505aXaqemmKKE5Wn8QI9W7bOVZRwcuXoxsvZzeKIqri/Suw89xRf
Ur7d2t8wGmi9zBNg6wXvIBAUfhR4actBL609mKzpSvjWt+XIG1frzG9PATTdRdTTz8Lrh6PjGglD
XTyfA2iXD2Qas/O8xhTHZounhni+POhcWg9btB/CvcHOPDBTd0P8LeAAQwN68+Pi2EhlY6ODF83s
PcmEyacA1XsPw+lTvyAgF6m4CKfcs+yOkeR+gfa7kGInH9rBhRVCnLwPnTcM+FIxyjTjnIXHKYda
7KzTOMi93sX41bbt3I6QbM1zmD67NFS5H5DtOgxbW8hw/SaMau6s3sNrN4RfkOa11d0I+iAdd1QI
3dLKY5cOOkedJMt9Cqdy1QkSgISOjo6I9QWLpL/b/HS+Y26yhQ8i/XkJUdF6EtMjxAfQtsknLLiw
pCpLH3hq+sdBoYiNN/l+YwtWjVr83HKCqdUl+Dila1it/uZVdBA/qYsQSyD7TyzD9pOi/VzyRTFd
yjF0D8MMljoJQarSqTMVs407eXJjqoAdgv/Bys7VmQw2lmcdVrAisrkwv2cbvjINf8zALKU1S/MY
D8ZeTRu1V2xz7mjmgRybiC91OMPOA1WhrMFAaqzeAYqsnjfrVdl5yEGGoPJyM1xWPIohkzxcs/lZ
qSD6NoqeV+MUYs5STPpldBRuwnI2hzGZ0heJpVKlnsF5FEaTxjv0o5NUNCwI2qXzCjbkoBQ+wtkL
QfPS9Lvw27iaxRgVsvXZQc0MqjwTtDUqhKgSW0TA+aRBEYYdDBl2H4VFi2xiOQVVhNGCK+/WpewX
xxFPN3f1NruvvdtZzvkEg23Z/ojGdL9mYHxPK2K0oMmK2L3bMC+JJgVBTwtqxyA0BDZXYs+33oft
+qR8xAOmrM2Rt7i/27pufmga48357jJbGh3So56z9luwb2sdBCtMRHYmimhq+HFwnvnagYu/xhSp
3X5PNdTowj2mAXMfuOj887wbV4agQ2Fk4+YrJ7CXnIDBXCZnsk9DPIOxJZ4Bx7tutmSEwGQTzdah
H7sE7g/Bc8ScbMst3my+N1H/HHjTcUFJPsE9AtlFNEfbJQ8o1dgZDrzjB05nlHRKNJ9MErY1dkzk
oQWIoBeqCYpAdBjdsMTl2a5BOjPX1BPd30XIvjtYQvt6Nyu6ENXHfd6grju6Bj63e+fZL0KJGO4/
rXrYhVzB63KObWFDET30SAyMGLJvu0heGtvHxyHg0dUkM3+OsYJOcTO3h1DhzEJpyu9DdPX38x6F
tRdsr6OfMGguOlYz7btDFi9TBWGYrYzHWDHaFJVgr8d8jSAssp1WZRejFKWQQV2X1fsZ82k8WXy7
h5jsQMY7b6wX7JMl2vOnzmvtiaXQIw8DdEgx3fraKA9qRGb8u4QvkOmrlt1LES9PCB4Nzp4AJ+9i
DU9ZGXvloAZxXCa8wZnDsCpnHQadRaz3fAfo1WMGIXudIIyBTa8CPoQCdiRpk/ck+7yOsykGL/wY
OzIcZye8nPaZuvhBh8gznX1AgyXz2aB6MivLKv+mRsj22SsbIySihwKEpO2o0+PQRCfu33xDfI2t
IQ3w/Xd4LiLsvFJC955DqhOVIOE+A+N4IZ2PWizC2dAuu73yzGCoViH42IxR/D7srDlEbRAdOmTP
IBNK2mOjY3iz9So7bJkPQQG8UapUk+j9to4QMHR7iy7M+97AA6CYYK56N/Lhq2ui5WR6Z4pgb7aH
dW63A+3tD53o7N5NZC45BM/YGOV2akcR5GzBDs8Ih382QoOOo7/YqnUok5RLpkPacHRQLEzPRifh
J+uCpNw6P3r1M52eXN+Mz3hwEBPsW/9t3shtWYyfQ6jOsUsF9/hS4jtktULhQuha+TAayYebnEfL
OCgXZD5D2yBD+Af7Y4lZzrXWKVq3eRoadKLdWpm1bwoIOYacaGbwmaBt3lZCijDZVbE12kBisP5o
5AJgaNKgJijWA4qz4TRG1kICq9tj5om11G3Mz7KF2CbteBnOIifSUyc6C/+ID6PobHgKdR89BH0/
vpB0j4tpnT702S2RACo1KHr2OM9Yx2v4x+MOPIQB0kjaKiEqPE3c+xSyFhgByrY6o32U71MPkAAi
ukpnVH/qlwXhtHyErovCzyWELqH2qSUsT6S/HYB7ZXkoBcOzRFt8srRfby744hB4cCaFBYhfGVil
Fd5wK0oZst04wuHLpNmx8CyN7ju1YreWPgUOKFDk+y05JVL/DFSkcrfovlyGRFXK26FPS8e47CFN
fpYc5VICQcSBWTefiHXqoKQVx1HL9hjPJq3hbLdUY2bWK24BY2VbOFxh1OndQZi3fuHcezWTt8J+
eeVVFELK1dqR1jzUqBBYEmImd0CP3rTuCLgKbXrHeI7VO95lik0vsuXyAbNtP6WHPsmbe13ESD3N
IVHkD1nIxRG/J7KEewyJCWClFUSFGAefAM1HSaYeu0X1F0huvt5y3LCrASrBN9c/oGVxhTBpe9+5
vUfxQ1x4mvte1gJDYcd+UvLSrkuf23XtIGnB4x7UzM+JPyafspb6X9Y9cNWybTrfoXrL1Rwkx4nj
e+RsSrBTJzO5a9oGk5hbBPgMm3EeTuZ96nG/EDM3pcJcxLFVbjwleEoP1AZY/imHxwSfvadpTVkN
2xOKWhJWvTbmsiIejeu20Vlt1lTlIBJwN3MIv+9daxg5DKaeu/R1Dn3kKAEAe5whx6uybg7qzceS
3VbNHiDDMYhm3rxD693OKLRxddItXiVJmqGxjcMcNc4nsyzy6JvIYaQZlxmFY08tBD7wAErjqwit
KpvAzqd98+My7cwAr8atPfjMZ3kzdT0mQnvADTztS+38sGzbLj62odtyOeqpwprEZriOmNJwwBdE
Oi3fbTOzdyRZRBljoeaeAGbdIPQjQueHr5UsQb0zYBn2wAgEXHOGQFSFU0OPQW6VDo8yGPy73sD2
TiQe+n2YgKJ0a4W4jPADq+Fj/6lnM3AE3qQ50BqddxYuasBQmpwxDbDaz0QeQ0d251N/OycsGA8N
2QEzJHK681OctNkQioNUc59DQCSv+0AtnOTjvpjj3ntkbSqPtsWBvhPxA7F34wn7q66lADK3j9qd
edgDvF0bFBDtOhzwIpsjJJpoCyOVldMekU/BYNJyTAjapCDeztYqJHgr+FzNDFvyTloEtKSM1nZU
X4GSUyAuO8nbxKIdGKe9zXefR3UKEKzQpPcOOuyRtGWTLl/8YQICvHxAnctLh9apchtvcoK4s1ML
HdGzhZ5VeaGFbG+yeY/SKffCCSKlFCIfdIwrwDx06gMa4I/j7m93U0Be4gQ4oEoaCoNui0HkRvtl
S6F93FIFBGqfv4UDYAJDFPQfdPZywffl8QbmF5m62ZD4ifth2ToCZ6LcAIdEydjpvj32o4Z6I5zJ
xwbdwR1CXQX01gMqBfTxebDRsF4Ayj3z/pGKS89D8jUdtz4nocqqpevxbL0pvgdiyXLp4eWGsDW9
Mq/va+hT+UFlOjmp1URPYzTBdbSj+rJ1NDyooF3rZoOdVr9gjjKjw41lgIFgkEI8iAQIWEKrBKsD
ddjFyoSUZgxaDMzGy6eud+FlGbzlnZ4Fss+1SrdiGnp9lZFPSr/vg4IQ6X8A32IgG0QFmAs5t+AR
BBzFgrGrmlGe2wweAuswPG5EfVzMDe63O0yimcR4jG+XO+iQZ0gV7fK9nzLz0Hh8fvAlOtdk9O0h
3bsPfG/Wi2nYkstBxBBANJsEHN/xpExmG1QCQ8E51OPyfRgKmJk0NF2xUrI23xqiQTQkU4VYRXov
tuyL8/b4MHPrAYMaUA3SRZXR5tKLZ/e99LHhHbjPTW3Rw8P8sae5Iq6v0dCFZyhH8XXFQzAA2whg
w2jYaKoOwwRbjjix6QEi8PZV95KAQEJ1tW57UEBQvOf4cprHAP1hPbSj/y5qPI287gTYGACDtsSs
niyg3I0uaxcjtiv2VI1hzP2jwtp9WOk0MnSEaXoX2OnjjKHTMvWW6SWEdjP09Ldm8mIwEzhtgqgb
vgDK3o/QR5PHGIVWHjQ90nXZTspIIWojzUYKBy/9GvWNvQfTRj9n284/8FhqkhvgYx/NkLanGZDb
gVj6EnpdC10+GoMpSWsvU8E9Ft2HQMkU079Wjy/Q/k95yKbhoPS+jyhH9/EwzBjXK/mSwGskc6H8
YYEiVevYLS8+CfQ1E3Ffbl62HvwJZ4YihJ+7lK8Q9rp1tACI5LChzdi7Yk4BmzkF+ksvSfSARvQ7
tlH90ASdV4htfQbFyI4Dzg9gvyg2jC9C3AnwszhYg9xFPC7ZDohIwIwNXfOI0ag97u+Qt/id2m64
oAMF+TM35mGhHdrWGblQTAFnbBhUrdNsv0bgijFiO7KDDjwDrfbgkTsHbqJMMY5UKqyvR7jl7vie
IlS5EALnTUtQQo2eBHZF3FfvRrQPJPRfkzb+lsQNBUExmu2hW2JSTQHzIUpOAIMM0O+OBLC2Anq6
FCPyUmrPZfTnPlqvGGAofIYoGj6Bzsuu3czm93EYrVe4ZO0HFCWm9DBk8rqmQeUnXTV8Jt6GfOU2
IpcsHSPgRtumboJ4hsOt019Xb4D7OO/s40BTLOrUBtkZG9pQ9MnCPmZdP52DXa8Xi+O1mPkuSwzW
kat0+nFT3nr0472DLwnPKrS/C2Asgg4tksIVcvKDy2QmdZjwYospoEO57U16JGJINgyaWPdewyLD
B7cGFHf5X6Sd2VLkSLZFv0hmGlyS61WhGCCYAsiE5EVGQqbmedbX36Wse29BgBGW3W/VVtV4SHK5
3M/Ze207JMhXd2YU3K22xfcqSWwxWhihtfwFyLndWAWmjRk9+RoBO73aCGm7ExVcqkFrrUzKJ99o
tZ2mx6+jkcznNBEfR2f+LuPilaAH6dlq/72kKR26XSgNSkocqHu3Vmf9XnbkrRWj2m6Z8elWUUBG
D2PbwCOkvPC9UjTxGlf6FHktCOQLPyHOrPApdxURLhHZJsFFkxbGYUrnjF5YRUSP5U5DdxlJvdyq
5axc8uNmt8LcmW71rEpWii3DrZEU2q6ZfbLLOCzhuYjjwGjdORnRifKYtpYf9D/C2IgvpqoEYNLQ
zsk1Qj6izEo9g37iFVWRuVwnVh8sVoio8hKnIFnHdpSHxnasdTSF404PinoT0Wne9FpOuzHESS/8
FsqZEoZ7Csz5OYWd/MxkOvZbkeTdWdfJisMQgbTFoNGjyRPmJs2TQ5X04w7fRrfORJbccpYLWIxF
vxkda9iZGjtx4evO4jawN1nrB5si62f6+KwlXTqTy6ZKGnmoRndZb/geNgJODoGAjxRA9bITw3C7
xLe8fsBzQEPlKYp7cxtAxV13IqROhw2EU7pT/44UZwbdFwidYriu0txf9ntGjrmBR/Esqlp9pR6u
tvytqb7r61yuuy4YV0mRwh5PFmFxm6nuqIb1ZeundKrIkYN2gt/Ibmxzb4821lWr1dk/UlAfm+iV
I7ruDXOcYMlgk9c4GUmgATUPo7Ohe5a0p1B/P0st5HSe4aCgaegEkXRxR+foOqefg6Y3bl2rFlWi
4I7vpvjuT1PGFVnJA3dce3GqrGX9q5A2JEZEfSNO6HxSreLL8JJadnJj0JVaZ2NqIT7U0tupc8zH
pM3G70pjtpXXj2lK/SfVvaZvSjcre5wUeGToi1qPZlMYrp1z6HasgFxwvdf3c64kbhopVLok+rsV
B6qeCpHNLj8ukTiq9H6elamowk2Mg0f3WjXJ0cWPT6A5IN3McQEgrbH6jK0uXqCRTczVFGiaW+oa
pUbNqje6HNqd4s8tg3f9LiM88hzumlhZua0/TimyQBcqKxsdxx6uu6o0PQOHxR7Am/qkpILdlgkv
bAFe6CvmGkZsQ+/ObM4+9zZHr1UYZHI/dSayBIBeD07NDI7NaYK1KtpV7au+xwEEVWE4xOeZWuIc
Ta0RY3xHVLpi2Bvo4NpaGTBk8GvGLc4PubEwPD3UeUUVXfXFeTyJ8i7FBn8fZLBG/Lhr6Z4HGLSH
9qc/Np3bWHm2Skq19Ego6Pch9pRNrLVZvO6i8FyZBc8i1tlw2bS3Czfqasq1djml98qUxq90EeXP
ECk624ex/12WUbHh7D9ss1FL7uLJd3aaWkU/xySh2F9zFqJKN3AAzdr17JfJvU079ZaGJH3XXsF0
4joFLhs36dXrTvdJuFP7IXKNOZoO1M3p56pNp7udH4HUoqDApKx5ap2dscOc5NY0y2rjdIa6lpRL
urWmGNN+EtXsEUtEb68T0wYUxZUR5/016ZI432rjNbNzlV1mDkjayNu9MWfx2UwJmG5VsSh0FPNF
7TJqoqWtUks0f06Joq7tcJhrt8zUXyFnBneYlAAuXGFv7KxwZxVrRo/7NzItt8/0kJPuSB2vVagX
FYEf34VMnNskHeJXinldtzHLObqh9+ivYEmmW/RqmOZIvvZSpne4mI8IYjXq8Cql90e5flbP0pRy
ulakxCCQM33Iqx7/oez0m0g16GOW1nXPjulgcujDYj2m/dbveE1nTB3LBlpdgxyuzookJQan3umK
uQ+iIUfFM/GShFk5eZahNusZwDcVVVvDqAwzOL+Ict2GRB9m50bnF69A+kY6L4pBeIZu/Qh7AFIT
IdFsPpaNH1uVDQ0D+no2fHQNs8d5q7X49Cb5DFdgZEvWTaQN1SwlpVNSRwzCVd75v6KA1zzmP9ip
uSxSN+PMZnr1zM6/ASm1oiGCwCA1IwG0SA7T97Jsmx0WDSoWlhr52yw0KO7XmnKVRB1yLTus10rb
mHS6muq+KExuhm9M7das2/R3rwn/0W/0+RDj7PvuYG90lThQqFWW7dpK7dvBiEVDUCFr5V+p3Ngr
AMFAIEizD1OteYxsMJevdYpY6put7B/06UTC/ZG67cNfP5IH9pUehfDGwm+0VG+nkfJCU7t+qK4L
5zApifd31wIVUaLUQ+2Ko4ME6COZsjIYrTP7anabqWfKmub23/55CwIE8luEPCBB5SIYfCOnNM1R
0CQwldt+cNzogHDkL58FfxfgM7giFG/QUo71rVEWZ7r0NfMWsQzs5dWA5u/rSzhShCKlfDfCsbxV
Nl0xtQojsCKFfKgH/4fFIveXgwBtkQtOVTNNnDzHkN2QzZ5hj219sLkGq1/3CPe0U+rMI9k/B28m
7RKNYtE8IY/g6FmPVeZHqj6UB9Uc1i3F4l5FivA9oyH/9dUcyUAZCHiUaVKItbGWEKz0/qnHnUo7
mQbD7ZR5jkqVafPf/f3jV6SLZWWE/P1qPpvYFdMa/XqAD3fKADWjCdhgTF34oUd3SslL8mJlFd8N
6vRc069MtJeMuIbIlCcu5f3sQpVNj9QydRviEmyWDyECEGUSOY8oNKt8Gw30WDftqbif9xezDMHE
wncsbOhB5D8cCaeB/fja1PbOFS6Z8bWePb9Zd6dkuacGOXrR5ywthG8wCBCCFN+/5mHEORkccGqU
5W6+WU44DqRxkg3OFV+0ebjy9ZWOHKY7gct9P33/KOWReaPLZ0vGK6MeT18DDZ7ow+iuiKJuQwRZ
dRVPfbD9mzkmsfdo+mKjFBD7MTAdx0c0idaUqlrNN/Qd4O/ME7SAqCZQmkbZOUFGyYk5vczZf3Eq
y3jQoVBkYBEEzIv37P29i4ZKC5CxajeZE2XZxpkA80i1zC9LgAPfOtvKf/bJcK8N9knp/pED7Z+x
4VnxIeC7iQ/hSLHtF0jUFvLqTW7vEoUOi8pZcnj205t0vskgEs/xtwF5VRK0HLezfcMOrBb3cRKt
v77p7819yw/BCkEeC/Jxw+RuHDmftCEwJWXA7FCED5pxNg+PxBVI60ZvHv0IvCx6pq8HPFLjfxjx
+PNBLz0OBz3PDo5e+5idcTY7lltN4WsyNLTkSo5jdHTOlaLZZ2V3ODH8MlffP/XlgpHKA280dPsY
HjgZUUtjMMgOcVWf+2P12M2UJyhE91EEJaD3LbfrkXROpXWOh+Ne4fR04id8ds/ZW7DOsQ1wrGPY
Z5TUhtZyUjtQoLsalfayT2OKqPr8Wxbzo4WT2nLC53GsL4vR9EyMKlAbbMrF8XOsWLs6Xpq32mok
sUbT6z2N8v9gUmADtvk+8tLj/3n/ZnR9gIIaWc0hzYyDNY/UJR3HbQUthxxBn1VMXm21L2iXTiw0
n04OTqFw3ohFtvgmvx+5KRstEXGaHRKkjM3E7hfv/ohdIzO/leaj0T/J5kIZT5i4jyzD/8zJt8Mu
y+ybZRQkQxfWJZPCJ7YzV3ZV/3McnqbgYIaOF42Pvo+WvLmmlI0i+9R+yvm4ENEOf3PRR7dbLaIC
uWeWHZSEYgEwxhvTzqiAkwFlWtnP3kK+3gZ54w4hSiJKcC9UL36lvXVnpvaKj92mmu2LEkGjWZpn
QqUKMmol6qHqZQhrBVGrekM2D4rpLl+XA2PUc3bDjgE3vc9RzQlXbMHkZuq73wVuX/IYg9WisGDl
87QcmZxireMcLwbdratwFGsxz48owPYyoSQvhxJ1M+gHItimFoiNwYQJwmQ16OOu80s6mEb6LfWD
eytXb/yEuOOG/xsiPMr7mA3L/FwShiKm6m6wHPRQ1E3HXM7ukFkJJTKUJ1goNgJB/co3QZhMC3Gj
0Le1pf/qK/GM7hER+NCu68xY1VOxj2jcUt9FjBAE91XUdKu40R+0Jtjb8hesJTcVzndLNAtRo9+W
M6/7QGdyBZ+BhkR/MRUCJMlwkcfVuqAfuepxO5RNcHtiITj+ei+Lr+Ow8moWOx02h++nHevATPHd
Sg+qJW+ok0SQV8aSYr9yPgb6FqTtGhSVh2Nta8TzXhv9b2GE8Zu6W+Prz3mnHNB7nVohdUZ9v0LS
Cyafy1qOEFQtjz4J9NNEGYmiPCTVq8mXgOckqM4q2rcq3jjUCpXpue3vjS5BCrA9cUs+vgtU+LFo
EUtkWMs/vb8lKu2m3poStuS9ku9nmiUbQ9HrddSKmU7uqP6upT7+nJ0WWZRdl9dtOv+kehiez9Ag
1kpqWIT9Ou11XU0IOKOgPRehFBt1SLrXr3/rH6T78Y2yiMQkOoz9Kt2i979VolOihWkWh9o5i/rX
qHiQMzYqJ6aodiMow8bdZaA+0dx1i+qKffXPOoYJM+cX9XjtD4jS/N4z5HOe0ALLf4+UElKwHSN8
/DzFoYbJiuTLUV1SmZIbJz7hhFzW0uOfT9lFmsuzZit8tNZGcVBiNJrKwyzavT8lN0lURfh5lJOZ
MO+5WMvyKrD2se/W+KqYHE/f36ghKrRap6d2yFNUDAmll1fK0umuVezXMR+z68gR4yU2tmmPZgP5
TTSKzdcP65N5RfYU5+ElE4lN/9FPsGAtDfBgykNUfZ8G8zbH9kzeg4sOw0lfhJqe+Mh//MZzyXw/
2caaHJqOMdGKGhSqmXBzg9yxXsQwpxSV53Qd2G24M4tR/5YldU5TWkMJ1FK/+w8u18Bz6NhELJPc
8f6OK2pHg6zKywO1a1wNPatpUOS3UZtlFAXUMxHkXuecYnAfnxP+POc/FsTljWBj+37URg19BBDL
TQ7Tld+kngJb7OsL+2SHwI39d4zjnIXI9ksFFWN5EFCQqBe2k1iV5nf6/MhLR6931rkWnU3EyH89
8CdvC2dG0rSwWmIgPt43loaGA8GX3FHNue8lKVND/22mw/T1MJ+cDEyOPxQO8Tbjuj0+BS0m+ULP
7frQaOZ14+fflKJHTJCSyNHcoX/zVBtgVzudtaLeFMPMDrpejwZqdScrb4dEOzGTlgX3/Srx/vcs
L9abrVFK1vRET7dmR3ZtUngbmTnoEUiBqTdDcv/11X/8IC6D2TbvKRpw1tT3g42UGeeoMZFqRtGZ
WiAA6dqzWWY7BCknziGfDKVhdTWt5Wl+jCuIJta/iVbNoYviO8uklphopbMJYv03HJxTDJWPsweo
usPH3iEYUYjjE/RkD50Wo71lNDZbZQOmK19n+olF5+MiZ2okIizOdnjEMPff377QQT7bhmNzKM16
Davp2cZMYxqSVSBZx21zgYbrxGvx8ZVfhpQL1ASjuHVMylSmGuCsxpDJPOh4yjRlr1bK8PD1vPh0
FEfoHJpUQraPXz7DGZUMAX1zMMr8kPfizjDCE/fuOH6Ij5RJ/UE30KoTwvDhSI7yQqCTnJuDzH7X
ZHRo/ouj/x4lJ8ASZwHE1fwwI6mE53XiFfvs6t6OfPSKGUjZAuISeGxNuas0qKayR1339S38ZAZS
Sdf5+OFlJY7oaG7kJTpDxBzmjd33FU5kw7rEuZHt5yidT2wsPr5abNwIzYTFTpH7w9NS4t5pJiuO
Dh1sU+YduoXQwD48DSGBMVUyn1gzj5YoujzwvKXBTlqF+fRh1UgCzdK6op8OvSbzlZJn5XbuVH2d
pFO5dtSg40zRGH/VlaB0ROecGqJjUtvVF0bC+3fNT/UUTWBnH6TfdBtfczjvhFOy783B3ozc3/Nk
UJJTk/RoW7GMSqkGjApmfyDAH16EispJOqrKQUfIcKbWWrJpW1xRXaHh82gC7Vqxo+GB8yQGYnbK
5zJoSN2s+yR5nO0EtbIeAm9zuiE9RCWesQxxzs0cRGxURhQvhdROPJyjybBQRZhtS7Y6xVbWiKN5
V6qp3gVtofDuPCeT1+HNqW+S6cS24NQoy5nmzVdKVOacOGOuHAZH3qllWdxZIYrGIQiVC1UtjL9b
9agbcjno7vlEQz8R4qiCTI6KsSi1qkM3uQmJEH/XxFnqku///rJivLmcqknxRKlOdaieWlwBpxIM
jxacD3/+6DNbjnNhZwo/XwBnhN18CkN1xPr5+PuXx/Xm9+umAk1u8quDM9/I74524FBNiyijWGCs
emTcoASRqD/Myu3Xq9ypK1uWijcDtzhPirIT1UExz7TRKzvvv/v7R0t1WWYDvUiTB8PChqrwVHX0
1O8/WlWmeZoVdebJ5KT6iVv1VHTKib9/nABkOx3EJ8SXB3aZaHWvSuXE6370mfnfqWXDINMpa3wg
ZzcB6TidpVQHKe+qYjuKrda8fP0MPiz3f16O/x/izwnhzTNWk75P7SKoDxgz1/Eip+jkSsgHhUzx
vDjVujtxQX+2DW9Gk9ia2mnmVaRM7CDXbs6w4X99QaeGOFq8EKI7Bqnv1QHLPZRYXbvo/o4f+X8v
5L/37GjB0uI6AE/BEChrUQQD7P36Ej6fV//+/eXfv7lLvhaYeYK18DAkuzpbd3df//lTd2j592/+
vKZghEpmHjnH6Kjzsh6nxX95BUdLFrzb1IpSWR3qe31kdTrxjD98oJZJS2KR7ehsMFH7v7+CkrM6
1I2mPoxZs8X5EsYxmeKPjT8dvr5Vnz6JNwMdrYCygRmgW3V9cOxrBdDsHJzYg3z6LKBRcM6g8vUB
FYrYaIq1Jq4PapZ4dk9vorrO7BNQ/FODHM0nxE+jBRGkPlhRsMHncJf0No7p/ETh/9OlxBFky2jU
aojXev9UEEX1YkJEdJBbGa4Ga3VjTGezefP1I/n02S/MFs4WqD+Oa5pm3xDpZjG1hHYe+3vj9wyX
6PHrMT577IgZ2P06ENvM42DITK9asAR9fVDsS3xWGAj+g/fj7QBHXz4U3guijQGcBg7GU1Sdypv8
7C5xMBYqZTMYAsct0cysA+7gXB6y52ZYF+MWl3dZnNi1fzavgOiy/UXdQ1Xu6O3w09bHdkz1yOou
lPRxJBL+VIDNciPeFEz+fAGFDpNtSaJbconezynpoOrvMyrYWJ7vdae6UFR5ZZoLbSo4T6OQgLSl
pP73j//toEfLS1h2fRUo1OxN+8XVnZ9f//VPH82bSzq6a1OQGUMGbukwSc8KzuAPIGRruxMZiJ+O
Itg2CMRXNB6PvlF5IGN2pkF1mNZhdC3DF8GZRT/xJfnsPaGxTgVRLqFGx8dgzpItLgqNCUCI28aw
TpxDPp1fb/68/v7hzxKQAP5UHn7QITw98LHq1M3XT+PTCQYzdJnFnOSPT55zRqdPFyMnNmm640zA
pua7gHtcE3d5sjON/+iW/f94x3vGhri9dEoYL2Vbks13U6Wtvr6i46LuP+/MIrfjIL2skUfvjN3i
DmvRYh5qe4cHH3c/uqIGvgNuVfyiP7XW+3rET5/TmwGP3pcoLBB51QzY6m4fXwMjyYrd10N8Op0d
m5IYKZEUjo++LaZZ05jPGULBczfq+CRfKxPI6dnXw3w6G94MczTjeO3N2c4YxieIMmy2Qb0lH2Ay
Yg/gC9kQ+omV5rNPJqUdFeYkzwkRw/sZXmVWYeZpWB6a/CbxXzN/ndgXUFXSUzKJz97UNwMdF/pt
qx+SQDKQ/A2vyxAnilSfzQBTpSwBEBUC3J+m/JstpWpmGSZhVkxpbKSFRdkNjBMz4PMr+HeIo1s1
xiQzEGDAiwpmzAq3/anF7LMp9u810N98/ywEOALZW3R5Aux6epa4IsJLJSDRZ+LEY//0dmm00BaK
pk356f1QNBnCni59cShmzEkvnH2z8e9Ehv8cUthU/t8YxyrJvkmANGEmOGDnE+IBIksl1j4Ola/f
GOuf2PXjb/SbkY67c7Y6WpOfGcVB1bICK4Ujr9I467yxQpXbYDc8G6i0XSXhRMaX0J9THLVrzR7p
3lY1CdFw95Dj8H8AoSnPahgooPqaRfCfKmm0EwYBJaIUiouRXUDsCnImsZZbu2Kwf0CBQQ9Yzr8S
RbEPsRlYHqk5lel1oQ0UMjJM8j57MtjzLO1uhjpI1oGS+ZvCoH5C9XTx24Qaa4pmu4HJQajGOYob
+Vtad6sJtKeHGZ/8MT15kW0dYinXilVQRU8Fdq0By9A6HqsWaFsDBq/B8hfNg/XLsZf4Lj2BRoIJ
b5slwC2J6tPhd8XhgQCb83zOOP4CyZZASxScRZPpQkGwV00QCIA2A0igNC5CawejJAJkVwtE69MI
myUSrRvpUIH0xHJcR6tyzzZBtVCrdqBCAasi1NzfWQTN3OhF+mJkpCdi77F/2JjVtwakuW1ehd11
oKgo/XW7Wglfw0artoPXyExfWwCYzrO67FdhZMVrBV7GbWP0zV4tMXfnHc0PgFnlWZLjKtSjSuw0
zS9+2G3QbM2hq9a2zpnPKbDFyNCwz3Oco+SSpsq6xqTuIRS3Pb/unxoRWKvc7LTfvoBEo9fm8G2q
LB0J3zR2UPQCdTWJmo7BvHhG6tLHJieNZB31XeTNVaC5o5iGyu2UEZ9VBd/McfL2W9Fawkuy3Ieo
CbHvIh1CncSg7HelUQRCJyLP+q4vXNwU1obAVliqOXgLTGm6W0+8/kMkx6eIXBA3AJKwVglfXk95
ZOxKgU8YY0lNmoeU59lQtzvTWaI3QjXlWVoa0LzqJxPD3qT6ZPwIZguPmw7ojNQTm0gmHJ1BO6Xr
uJ5e9WE/+IHb59M9qS3A5EL0QmUY9le+X/pbM/bjlXRmczd20ysWEQV3veR5yLzyLNAtqRemoBZL
vcu3tqbFa9nk7VljteV6KP1rLbrok/OocpWeoDdcK7aLU17f4pIIdnkziB3SSbB+kG5w0KQG5spB
JCui6n/Xg/JUTSbd7tr2t75d61eNILKIpgoR69FkP8KUmiyX2irMgCjHKDLW87ZJaxtbSKPhqQ8g
tUShcpMPhdzrZdFuWjMe3VzHn9R10bgfAF1trBJSZhtWwWVji1+Ko2Jnka250irMl32KyVYk9tOo
xcjzaPOtOPoNm1QhyslvtfFMi4gPHEIjuqyTsD8jtNa/9YM5OmvKonSLsSqunQmbvTODyMXRDJU1
z6JnRQe9IQQopgQr8zpLyUlqOIFcRS2w+gjHHEdY88UCn4sTF29fUsmfAFStTYU5cCUTHX9a5tNa
Lcp6D4qCgr8aXA5Qb85yXyI1wyWO+iO8kWpPfFMh8+8BMS6uwf/cGKIzvRFy5aaPZxtraDGjzFJw
5JL45EbKoG/KxYdvlnnpVZ2aupEDriHSFzvziPUvSxeYZYYmJ9Gm4MLif66iBjRa2BURxMW6fAkU
XPrw/2CsCltBl9FV04os0F8hpQA3aNpmizc7JLg2SFdGS0p6Gycj9h4L1qyUAXMmKLywVS18de3C
4cnYQZpz7w1B1d0FaIM27eLK74gEOw8lO+c+hwRjFXPlNhWRrXVSkQLVTv6NNkcDZJTyR9xFZNRx
AvK6JhL8ZBLFFAOmHviaFpakxqYrDPHyO76/rovKWcP0InkN0OAmU5IKhVkufmY+aQkV3shVVNlP
Nf7wlYiS1yFvfpWY95BVxq+9qTwYZDKttNF4yX0WfGhM+DRrNo08nxfTRK5i64Rza10Ht9mIY2/u
0KxmSPPvaKiDdLJBTeWtcl8nIz+zstJVrBEZVmXq7CYRBL8AYzierxq3tswJGgQs4w4VO4cwCMHw
++F4mRPplLggTppv/Ie8iWkEw1JENUlArBjfIrvBG2hW6Xc7y75ZlW0+dJ2S7YdErc6nuQj2xFLB
exMaiLku4o23FwYLdlPlRQTS8bIcfzJm4gEiXmCcD46CXRGlg6eFjnWeB/YvIRHlzxj8LxrbAUA4
NIpLA1BF/teM8Cfobgd1T/ikVcZbfRBi3cfUBFXekw0UFes27rRhyxmzuYSB2F6VpYjP64y1d2nm
XdAlTLxkDPHHFOZvFqHS663AZrlTMv6prVw8CPGm7J1pC+1p3IRUw5jaQ4duBhcoplC82sJYzDXx
fK733eDNTaPflXFo9Zwnuq5zF3btNlKwgQ6qE38XfsNnXWfv/KKUcI5ceH89m4Sam6kOwSEeFza3
3uPEddD3OoV8duK8datSAwvkzOIKx2wC62yJntMxScMHFskFLapHuzF/mF33fcJ/4tZGGt0CuE1g
XLEJNHugppY1OS7YLXL6OiW4MSN4JA42/lXbGKgRRhLf6sEfUwKq6gyrYaQJY0c4Hg9hCsyaYD2B
7FSaYAbMILjWeWrILJ1wYyf5SDsvIIQ1xVqYL0CvPOXlp8fsuymC2pVtd0CRwjx105bwpdEW40av
jfiswXd71ScClXUgwFL74ldWIfRtMByfq23brgctlY8+CDowm5zO0gVBZhMJtZHQWDw4/vpjA1MR
HBqmAix1s3k/TxIuQidi7HGB1t9mI0SNoFXzS01AVBuU9HcJG9UNY7pRjWrVQJeV6HouYPJkZp/s
EIXO12XR8ZY0RhNcCGsAnFVYyn5aFGNA6QKPL55/17Sp2AZmI7atmo3rFHgFbsOu/J5XaHW6rJI4
DA1to+B42LY57uhVobQ1hPbeuQZTwTyeKudF1nbhylrRPHiNzg0wbbkW6oCdcGx5W1M2T5DbQxzs
5Xc9V9pnC2cx3stkykCvzhkFAHVmsdeTDrqJGNSDVlX+vd8FcIi6atwmueZ7gZNPa4vcoJWTz6zK
vnSgdCpZt53bKbhXYRzdipBP4NSygUrk2HtkKfpruujlvVic1wn+qXWrsPiAaUMLPRrxxop7uY2k
Gntx1ePhd1D1xZ28s/IGCp3P/jEc5FC49lz9MiDwbydIBAdmNnNBs36pAuFvlbOdbWq0zSqf38BN
+6T4CaXZ3KDfVZd8abGJ4jnzymmur9W2VwBIOFyrG6ZFto8jrb2vnOnZatSG3U/3ChAwuJxGo77s
a131ElV7Hc3loY2oiqxSxxk7SLlqId/A+ZnC3ThSjEOGq7F1jxvM3Hl7FSJDdZWcxVS20bwpa0If
B+zvGzFp450/TuVKCXkZwzT9NpBq6aHl+y31mPYNWvVznHfXACk8HQdTtnkp1fAeOzOu+RF5gs3e
aztUjbUaQNW46jh02zRwot0YTwkiVkvbVHUwroUxp/sp8tO1LZinVhMArZLsgfeTqXF+iNP2PIrS
6tassnhXjZaxAlE3XMKxb5+58dNW7xNcq8M00aq0/wgFqoZbMKb7CggcFIPEvwcfAc0CJ/I2p14G
UVUCqWYLotGoDet93I6cD/DHJJ5T5vJSqWWwMWe2TUZptTdw8zgIqNUQPDUxh45NUk/DoYRtU7NR
7asfdlpfjKP5hMuuxIouw3yyzsmUTLsLUIWqcmmqdfGEf36ZivT13KwxjG2Wk8JXWW1Pf7Ux+aRX
Ra3tmyyW1nUDJ+0SuyFtZEvYbga648xssYTroI5W0I/YecwW0IFcWGtHlsUumSPLNTXlR9q02G3r
qjiTpVU9JJXGAUZmISrbDlyFTIjy8jjZkXOcyqgmCs1IzoY047xXTv5BK/sYWbxf23fEDIL2rsVd
P8gWqTuKXxZ6eWNFtun5NrWEqq6yZkV2gN3+0EwdmQAaT3lesu07M3ol2lQQZ87iFLuBwn7aMzvA
zOjG2OqP5JlOYTO7TpNQlBAQiBFYZBDf2fGoVuLgXy+Ns7i0H0iK4EWRdQBGscY9z1rm5qH/I/Xb
fCUSoUOM1mOMRcsqiFvcLa045LxE3ZADXXiZtTaVL932s6sMaB2BbDAo2dNLhZ+qpexgQBmxWJrx
dAkcygTZEpvzpdTKm6RKf3RAwneDhdPa7Qw81Erq1KBR4HLZo1p7IZyRtWaIbEOWCx8GcNu4nZmU
mOTD72wCkMxAJ34lQXB8sVW/v+mn2NyaWpHD0WrDKwitmD+D2dRgv9u9z5qgFY9thg9dz6UBCW20
d/ocGqQLgv9jw0EEbtTZ14lf857nC3e1t2pWR7Y4Xt1MoLmk71yj2FEXgtaPwLZ/KSlSK53zx/k4
5MqDo0tirCaleHYmH34L8l2ei1GuwhbEjZKFLQkivoLe28AWzpqwMpVK2cHCQPWDytklCzP3Kj+o
L6wB9IhK9pIrqQSyjitsDuC2cZAqJ2UrhkEhDADG443ajNKly6WvNR/imBnEs5uRl7SRjY3Ax7AJ
TZLs48iH/OUEEIbKgvQALQ+EmwsReJEwISOFvsbeqgYr7cyGp04CUqlqjJuMYwUI7r4PPNVkUlql
p8zZeNfq1DOqqO13tYmGFMxrcFE3JnCNzJRAQaPuOsnMbou7tXsiOUHurTFWrsBIgm4eCJXNyP14
DFlr9iBIEmJWE7jRTC79hg0ucJMiBIvpFN2dXg+/+oF4kLDtHX5LOl/o4V2XbnxJOC7HIB6Mnmg/
2Mj2LDTsf+Z5BtZoGN1V3Zb2OsR86OmBbrpaW3L8qzV831EYJlymdB5FYYGhqKc5/2nOwcsU6cO3
QM+Ls9ZUSAdRs6mIzlB2wjMzK434Chm21u8wMUdYfuQk+2OcrlMVoX1Z+thGNOJi1tnUFFdNq7/W
WqTeOzUnPPZ4HMZCMHOJ37MCzCXQnGS0nnLLbndGWlAosYXGDrCGI1EYaKzzGHkyAILvjjo92NG8
nDAnMKBNySZPSZWtTWjvirRmQJo5m1acaFDTkqJY1aSWbCw6oa5dtw0UlPlABaPfqwFmGZ+kzGuo
vw1ERKJDCBIOd5Hwg52s8vo21KV9x6UYpNsxNSOJZaoZngAWKt4oADGobKFcFGzAgNq+W9P8Fg9d
VEbrqU2Np1jr2gtjoUu5FVFMtCuJviWjPNr3AsNR2hKQlqj+gw47lSVayaEkwqhqBUTGPK31XeMw
1yCM/JzrpF/DxYLXIA0Wz//h6DyWXUWCIPpFRNDQNLAVIK+r683bENfivefr52i2EzNv9ITorqrM
yrO60zZ17TCY2vprHtv2hekSYVfREm2xJ5LlKHmwy7LIx9KOX9Z0mn1GPiS4mU5F7gTr04wdeZfU
8DsZdg7vM6v38dBKDh+emU7E7KFarO7RGkvt1FqVfSJQPb6zJQzdInOyYCUGnZFtzV9D3Hp+7YMA
5uqa2TN1ag+cm26ZwQWMbFVa39wsv64FpGLADuahFdN0aqQhzpPl+uq2JxUlic29CVyiUVN1tROt
Odgll11JNBCfT8VgdIwmiHT3E9d8s9WGkndSs7rPdWQAWZe36qqbtoasijtqwvFtLsnVM9sw3tAy
VgScWu0uLIbsljxES7DWKvtYiZnYluVIlbFYRUAzA7tEXwitqPs83fdV5R4j2/hr6oXVwnoFjQp8
c4NL4a+u9YYA9jw7LtpiXVicKn3ZT2yDRZHZPjbFMNO95z15qi0MY5Md460zRgNcrrDb1kUXbsy0
+MICFPOytj/xTKIUISbCPKqSH/6wiu9bcMcm1mumcyTKU0yDgfnNQqvyqs4SVxC+TUCWPqM4OZr+
0LtPGemPZ3slHpyZQXs0hhlgZ+IM93aeOSTQEF2D9Z+4Py3WXnMADw+jKeKHtjPLi5s59jtoA2ZT
9KQbvtz6GuFx25IGZe2l3S0+wdxm0HdE6EtF3KtupL2vRYNBal7VFR99r8ITWaXtPo5Fsw9FF9+T
4Nr5pVgJzeWxeEM6GSdz5NFEKjI25PBZQTURu1eE6bqrUtc4GQSckPIp6o1pwoJwXVHt/kcKAdzd
ruX6qcWDzcy1ntWhn7D1sXiLiYxibSs6Mli6Wpv2WJBJ3XNiHkc+YRRIpDpMs9w7dfLcAFbexFU3
BLkkEDjV4/TATkBz58JFOBpMZ08rachcK62Qf9ik6g/l9O9hnccnQVbgLutIPZuT9CfqZkT2iZmv
XKHsMpoarO2cdCHpUGr2cXwzpGroBkhrye/HhrRfDlM2viJXD4rK7Pe8nOYW5pEMtNKoj1o7l09G
mNrv8+p82eXM70XnvCHes99WNnFvs1Y6B2k14OQB+j5jigCoTdg9fbvbeyLTko/RsPtzkna5ZyUa
eenD3ABIX2c/rXOXlH+tflmTHvIKMwkoEqoPwyceBjzgIa9dr+zIX7HJiA9axd6j6JT1sazWeMSP
M5BoOhs396k+vXDBydtM1ziwaaJf45qxBGXQuF9G+xbymhEXVQi83pJ8p6Km/LcYt/+wgx67JCI2
xXccka9UDnnxx8yVZTinlS49/6wujirCx5hgfwwykixVaY2PKTlFvj6GsIrczN6ScUCwi+SHfW1n
Lfcje64YXPSt54TLDLinH63LoBjDrQZ5p1Un3tP2thExN79Gk017aF/EKM0TKX6zzl73FmmCXK+p
LremMOOL0VYTUb42eekuyIW2MeSbWuQ7zmGdWq3+Z2VxB5OsoeknoKo/AK96D7VpDowwHH7MwhUR
Y9yF7iPt6/7ouMTOlbe0117v23cDu4k/tgXtkpV7Rvl+y/ucuiejktwMfWn9OZz5Z7uYPthWrY8Q
vcBxZBuGf9pHUuCkmyMgX8wMem9usRDpeqsHXcjvd0Pp+5Ha5OAZBemT2BXTp1FULdoAcfbEvdrb
MC3j/VQLw6uw5h3ANBXHTuEu542zYhY/B1VtDGNwT7Ur6g9rrdsQAkNnbBeZvAxuTHNiTh9xfcMB
SL4/jwtAPjmMCUhWH/LEB1W0koNfFJJQ+MIMN3oaPs50E3eWsxLkxiC66V4StsiHbdq3/Qt+g8HT
O0DyZtNBQWliUz8ScAzsmnjot7DVO5+3Fvu16sJDtFBLGG78ioSgA+iOQCIJy9mFhqbt6W3CA/Hk
wrfSaHpxKhhhKw5qT4u6fJcOE6M7d6xuUdiW3zj1V6GXX1lVCM9kb7oMZrvVmtNIC9kGeTjc5w5R
tYNDGj40p5SGKTaChkw35rrZ1yA4Fce6yBkzSFQUbWzML0K5iz9Op2G9YW4CN/3H4KwKzyWga/NC
sv3E3uzYJ8mOfET7btXUwrKXTHasEyaeQ67WpsxaJlyFgCCiNPWzZgSDlyTrHDVZfYd5dBtHvrZv
RXpSzVY83f4CbHv7VbVV6iQJR4QBQoienIsDuc53UaszUIu74V6YjdgpQVR2j4BEtBwp/pESFBRz
SXiskbo7mw3+NRq1zZJmL0Igv9V94+4K0X8VxhAeScj5gF/3tRg34YNosUqy+gyRCNwR8/gc1ETl
Fhc5LQJGGbVupye/5LeXXmGf7PG+wFplEYDLoNMoFIV7kYfv+Mjci1Gg8Xj2osV/tZyG51Q53T9B
7KTvLr0pNq5cxV2Wtq4ZhE1fXSmThrNDqLtjdq9RrQONyAkD7sXIBMzWQEHMVcszBmHuyppDpnLZ
cpNA469DrU8nWZHNyFh42lSJRsq5xjC6TJhLDGUVMfnt2216602JW0MiMcn6NUfYGFFsTJu8BCyW
C6b6zIrynVXJdxoydgRiaLfrSh2RKI3WlnRWfSJoTk5k2o61MQJOGZItuXxsbncF2KYF30FhMsGB
TcR1J+3huZuRWJoktk95unxw0Bs7GxXEM0GUXME4pH7IypAHRs8qgy7H8aGzlHJrfQHKSZMXXSN8
mLkQl9ImL8but7DpoMzMqYKqo4gLhYJVN0W/sz3HAcS+tQxQPt4bTiYPzcXiUxopP3udEoX0+K2h
SdrEpJ71H6F13anudQIgAXNtioLVmNt1w083MX+kXB1EDl2Yj6R3lxTIa914Szn9Mzmt/BwYgUcG
2qejAUloDdUszGoHSSZ/Kj+NyBEXdJvqYnGioApZXxVN8SmN1EIatSURTly20jsR+xDDkGaLMKNH
zz/0KGr2JAS5R0bPX308TPyxYD2dtGxCHiU+UT/vx/6pIQ+eJLysJcuQwNskJyjAsqMYDlY0XMui
/YSSYQSycdm+TLmwqebyTUby9Ui2t90uiDDDmyxICJocu7hoQ1vUp8LIiouOkmSzXN/PRIGPKWgs
noaWriDdIr24M+fcuNbM8j3eNSpGfehfJtFRm6faDMyivlFljFfeJgRqYxqDwbLS42q72VHpt6K7
5QkgqNJFG1GzbaIs9lu377ftaLd7BBvQek0ZY8aY84NWuQYHYKlvXMbrfpha76LMX9lwc4522MXB
moTGHuQfRNLZoIoL+9nZIlUuj6PJklvciPk0sGK4nbquOFdzS0Jw56ykLzkLScYkNs5SasHKynLQ
daMi2sB1TnZEBLpjuf+q7oa/yAR6gG5EAcZdaFGajcrfEg5tMmd6iEUbt74eqpaIYT2LLi30BbQZ
29igp4/bvAvvOVAkyLxQHJXIs/3Yy2R/ywmnxQE9LlKXNgEwUZDNpNwTB1B708IsS4KE4WrFaUBY
QYv+aBf70YKTlNxgczOT3G0fMRfXLUf9MyiI0DUi0M2i6U4zLquTbiXG51TATmrHUOymlrxC4pqr
vSPH/EFQl+2idHjI4ODuUtXAv5G5uPTpbVNdmqNP+PJ6YmdcHpWy6oPUiHeonBCeYZu0/+IkqYMI
bpcnqUBhjRcG9woXwFKaGXQsfXwyR6QYe4KGAfQEh1rYd4FVrjeLkmCXXVgVGvDat0QWg45zs3Xd
u26kgnGU8W7KJ8Tl9W1txnYPqagK7FEOj6zbLwhFpIClzZDvTREm58TqJoPterAlU7MM1HQr8msT
pdeunZ4kdeZem03mYL0mgYre5Gipf1rwxC+LJEaitHt16BZjearHgQETBYVnU8SUxBwSqFVc21g5
geZOP0mmpvdoKlW8WdTCcZNxANRT9APAW20zJwlplqcMFVvnPxhvyablJB/oH6LP3jLLHVhLaGt9
hoobNamXpfZ4VxpwJmJjBWxWhg0La5F7hGfnHvUF0lIlktELneJ1GeoMIArX8Nply45hautT0jf3
bVZPl1IU2d52nOFWFmrY+9EEjQ71yV6y/CaPUg4vFfH60xJvVGq95PXg7tB02mOtuhtPstFpdkcC
J1RPFHDoHjq7Cj0tmea7eo4qKAA3DIHpViDK3D8tF98tLQiC9LeFxeKgHC1/m0yZPYzLMnl6Gw2B
yc17LRkKB9mIlmtYUXlM3cw6kiCZ7NIie0mlndN3Cv3UWcbMF9DDZyszubGRaNCXWOBTE/uDyFXL
wbDC6C2Llp+ybz6ID4k9wbmNaa9Ltmim+tbWqZ2k1losY4E1my1bv0Yh69munXXbylqNDRwsw084
ci5l3pFgtiwo4mp+IQAbS74b54S+x+JuUmFBNL/QXsnoPrB1erfwILbM/+9g6jogdKx/o9HHvrVw
rTqCXzYZlvHZ5anuaMvEnUs06QN7upknZyZxLN2423DInR+GNoKEYrtCIMpcLCBOe1g6bfXNxfrX
Uszt2aXFP+KGJM4Ps7kpgR1uY9cSvAHmPydF0autFjy9e2vFGv19lVNydstwONLDkN6A+p1siM6Y
8JwxDEjIF/CELPm51Kn5ACQyu4iaROA1JgxljeMmEEkNKZYB+5Vtt2zrljSDLFHFG0vBV81HWbAz
ohxSuKa3ienolh9Z7DPhAsImOmu/hi56u9LkX6jb/78I/Pe0GF7opoTZ2NqPpXQbXaX+cOeBDI9p
GC4ZZ/Q+1fjrRCYDn7qTrzgH4lsAy7pfiST31Fo8ONPavyk+mu+maGBCN8KTBvvVz/r4A88OyfAS
i/WY2L6I4uk5rGz72sS8oVbGLCllnfdQ9/a67dSKFWp8rULUw3SCCyfaIdmMrJT6DLtCz2nHInBj
0R+MIe/vBz3sd12WlM/uGJs+YC3DY8MF2CpBoKUXNpP6Zxl6tx+dxXyPCJN70Won8jhhIakikjhk
3+RM7/AFeR29VODEjAWXZmg2qRqdGzQte2zNcn0cx5EwFWZPYFiGTcxC58VUTffZlFZ5ZgwFgca2
w+eFcdhGNRNBuFHJ9DUJUTMRv+g2W/076xxaHGJivtY+bN5z4az7OU7trRmbDBLRGitNehXJgwap
ehTov301vcVa9AzeBlDPzZEz54z/WofU8LJQ06sT8X8gcrUKmg7JkH4IfYL4z6uVTu2X3jfjq9Bp
dVLaW0gByxDQmWAbmBEDsk4lV7rDCGjIYHtDNkX7mJQ637UHEUQudoM5LCPMY8p4FoP5yz5DSpZB
b+9mw0w9IZqQzUEuR9Qf8ZBShm16hWgBVQael0F9w6Ytke1IFHth1sj3GiZeM5xGD+4oOdFFmw6b
Ef7DO8YnY5uM9ovTKePRlLWxp9XCj6OyhhO+5kZxrPAcps1KE4DWk8fhU0IO8QmFsHjpLYwU5eLk
Z6GO+KDaiBY2fQMSZHt1ZUM1rmh3pIN9DFFCfzSzf+wFM755CPsrF7/X8rbqjJiTzLhkyPzTa1ps
BQYiZMNLU36PIr0L14Vc8/skP5N3qRsnxjKbigFBFv2ApuCKJCk0J27/puI7QGNf8C5uLdXupXoG
cwWmUPiZ9VSLk2Wd7fIaxUcn2ZMJnyAb6URmu87eaqjnzgB1QEFREpc0O3JTJO8SBpyp8fXu13yv
ih/XfmgkdaVOn9CdGTyKlcZHP/WMOsshSNq90C4akyuIYfZDpb+Y2fNaXuNk19lM86zDUnXoZ7/F
tM8ZOnWaZ+DjLqvzol+zhJ3M+5vEPCAo5mPvpZi8Mu62tv8bYKvE4rfTfDAA7XCei5+BwCcjvGOi
L4oWIh5ULTe7L+N2G1XPkXzXmrOo04OFPq3kg924WzVo5yq8+WmqoOabJ+zdh0V80oft3P0sDCys
DOciXZQ+vS5MoroomEYMBbRBJoUWk+x82ov0KJeTEyOryty35F7PH8r6ueTVaemsL07PTJ/I37HP
/do8I+x5Tu/41fhze2oq/ltZVipTYtxWeDyB5Vyr9k3nwIzq7JgZu0mcQIMdipzwY7pmToZB/05j
ILP4TkVHB+l64/QURuS0DMR9zz+cQJtCHO2B2Zusj+3ExQOMIyPlXS9fK3VQjB7g5m6ScNo05jHG
W8QvhovE51Nn8bYR9xoYbfkRVfe5OPTxz402QZKKN1l8gRfNgC93cYub4vXBUGWyH1wYiR2eSvtb
iudlfiXvZYOi0clL6OxqpCuW+TXsN/0uxTFTWEEvfnLE04JrFW5BsmpADS9VeJdIUHq4s7KLw0Wu
QNnJTm+2Fc0tMA7cXkWltWi1o3yJR6s8MM39NDIju3Mc3quVPiq7TMVz7EDl5Gzv2xnzk7x3LM0r
TKDtOeRuDFzAEdQ5NJpTDCNG5PvcLjcT3Lu4TuC6APciRxI/LhLSbW9tvpgw5yRHnvsyNpy8Llpa
zuA03MjxBeiATxil11AOptkuQUGeiNDBt7pfooTMpqcZca24KEBbcyoDq3tPtbcbMQJR1zEvGeGY
brZ4XX+15hfdfWzCXYrlcq3/mEfutPZVXx8N9wWz/pr/TfBokKkqWDdk7O31McV/truRjgxLePHy
kTQvCXjXUd+H0XxQk+5l5H02FfFgLvANhvRUCygGhwWfjdRHwOJYesqnTrx2pl/p2p7i9lAZN7wO
KKHkV4JFyRFTKj4TU4VNPZabQn3NiseXnlee1pAc6ogZzhJ62P3ppKGcKMbo0+vMKpPr/oDp5Pq9
t9UPdj8viiFq2MlGMGBfjd1A6GnKcbugvh9uvkcJDzO+uIugJOFA5DdAe+RreRkknfY6YjgjmHvj
hA+ZdT/H2T4z/xn42JeSYHFMDFH9rxpZBByfp/Z6uwpnhoY4sPxcQ/2vNy4L5WlOSVoIHCnPIKl1
ekKYNuVykQBlTYIg5vDNgumTxuExJC7dDjd98kNgddSbAcTGBoagY5EnNN4L+Mtji/qNQETNyrnf
+FO1nlpwegtQ1NjyI/O1rD50nW9kptHBBVApKBJbpE0e2LOKOqYZd8SOS3LKIudfb9yMp/NdtvR+
oYVf3Vj7zJKh1V3UctCKt2H6tvT9UuwEVVPmHkv3s7LuST3zEkLCM7PiiD62dISltSvBxU0g+zJB
1NkD92qS7Zgo5pPmzfb3ypk7Nd9t9mxb5xhfi1V/RMMH5rGAFTsqH7Qycbem2Nb3k3Zx5j0xer3D
+3A/AOgr3rXqo2FEU0u6WftT654i3pQ+2RbFzkhfu/HbLuvdgqkWgwGOtidJhnWDo7DUBlDnKUd2
uWmLTxnd213tocKixxBd+NTVb/B/CsCujBfIhseDt8IgAbIYjl+1dX8DqLra3lKP+fyH2FF1Pzhq
91AI6JSLjW78FAuwWHe3NOe04fLkFO8JubcxJprpbi2eBwcn7HpV1j2325aC2iPIMfxrGI78SYzZ
ikGetiuj13R80Jf3Aj+I6E8aRVZku/3+ZiXGk5FwIimi1VP8SgH8u/6Yw3Hb8fR7D6ZZFZSmik+N
md9PZMHw4OMt9Yunpodxwis4MBEs7oSLuS8leOc1mSABW9/2/NthNUkhBVgz2e4r6B8eCT8Gb0l/
NXQGB8xbj5t6iqWPZ3SxtB2jRKBFb5jIAhWud5DIdoVOXwWBEvU6EBmBfJibcjV8LMLcdtGhcN4R
CGih821hvcXhr7rrXfjrxb77dA5Nf1U1/+BEs7wZi12PAsc+5GGKDwoiSl3pm3g93+w74/Jicqpm
BWfG7YCQPwX3VAgPNIzv7YI0D5iT1aMDjqfOeMgfHGIu4FFyjsss9xXwds4W+HWeu35E1lM3nFP3
F2JKPh6j+QzBdKP6y+1NQ4HmJToAKOqMu6R+DA1kd8sO4DDyp/1WebBQ5TEVmbovl9kXqglXT+u1
EdH2yWeaXWocBmQ8rioYSAGw7gzjuohD29HL6ns529uRa8N0jkJDgOi2Mr1TiCLT+oAdFSf63dI+
LtOnLfjFfOTJPy22UGSx0IMPq7XL0PgI/UGL+UcfPyb7tFb3SvupEALrmFQLmLufTHm0ct5XoCKb
Z93EZ/mp2yclH8PpBaBZFR1Wa9vGp4JY+XVHjJonizuXMWw1XfP0XuKtTfp/edLzIzhZzgsIlplb
LInYTXmxjOcovR/Gsx4dl5szqn9P1ZH8y2F1qFeChDQufqGbTD26xt1sPNSM0UeL9/F9FVd3COjk
fKv/5j5C2yaGWnHL/c4q25rl2QGNbuVgU/Q8aIudS6Mv+4c4E0FimPRdEjPEVjVsxWCGCrmcmcQ3
5aUAzRdVh8F+TPXpPBr/oiHc5YbLYBqGYXtHR+Mpu6XvKTcjksWs74hQAtdaB5TpFMxMqukANKUD
Yactie9KOjabC9gpH9cRp6zzYi630y49zuAv8u47wSddlKAZykMhfuPR3jTGW8oBYOgpYVepx6i5
oICfUQ+j6XdYYl9LFvLKlmvaFUSeMq8VXHP89Wsi0qtjHr2jf+4G954tCqqCaLveOJkUHbMd2DU+
afVkqHybTN3jEEECWSUHTeS34cds4dSfXsL6koeWpzVgAZlSrdbf2BX+Gj9N9WcYk8iKjzPlSKiY
V7aan+iM/K17er9zX8NFllxaUbEJNdzRfO8TEHLXwJGoOPQG46XJ+UFXOZCK6FuaqFTpbzOWiA/4
9PHNcCm2vj0cR1J8ULM5duF3MF0u+SNLTCwhEHA7xb3aPo3ju6x3qr9Cu8BvwaEdbtvyx0RTb90E
lfOvcgI1kNURhi+YYWjGm0NsD9tR/DQseoculFJFLvFQtIeaeafOMs7GuJl4tXctnQ8VDCPcJbcR
fvTXhqDr9wJXm+Ykm2XmLoufF2MFBtgGzPzOXd+kwcwJPoV+r8xXI2s+V11tcij30vxpir/Ysk8W
zJuIjNEif5/ahO4cfxuSH7ryOu5Vc19rXLrxa+K+xIYIBvBnxfo14wEJn8vlz20AErJbIz4GaNAD
HzXey/VQstWy0CHm6l8E17n101Xfj/Z4HtTz1GxVQp1Czm6qbQTyL92O3v7Asx2aT8t8aCqKNBNV
5tRU21xcB3s3qoNls9UP9sZyApwSXk99qMpkNwDlnXDxGfpD354GeWqRwFX8U5iWNzMo7rWDgSxa
M7xNxYvN1r4mdvg7Nzp9FFGaXorHkTbz5gLwkls3xtRmeJ1NEDhDvzHzh9n5AT74tULLkYX0CnlX
mc94UzdJNTP0+eV8l+Fdq52EfSjS3ZABDeazIZFb66Nr/Q2g3pn15+22iN8mOyRAnpOIpaOjxs8H
XQCA0Rmx2bR+y6jGEPqMKJLga8NPRiJtmv/p80Vvni0sqeWZiBHUCn7J+p2qMXbt2xsGyTnVaLqR
dR6LP1MpPwJX1DKsSp7VgIAELaZu7kP1kk2WNy53fRMi7VOSvQm8XQsBqDbjdBo+fgBdeLETXrvy
qRhftebJaR+nZTcSA1M6HqNfJuVHK+dfqO/b7sOge5HuqUv0Q8UkI1uoflgrLPLXULOuc0LyzYkF
wE23Pub2qVDvKdSXdek9W8F/jqdrPB11QGYrKUIr23Ymk9WCdjqmptPTvxGzaT3sI7DlIHSTihaX
m7ssf1ygOTl6VyJ2AFZNI2Zb8g5/k9+kYF6jej8kr2O1sMTQolR/J9OnywpyjMNAM99L46tpx11s
Lr6pH8C/4N/id7w6w8OgAR8nfF9VmDPyOOhbMkS0cbsCBFMN2xYSCnE2fUmse4ueESU9nNnhOjJq
CDds7r0CEPJWTmns09kxdJnna84d+4HempXnvFoQx1lqZNYD2ilZAmPsjh0Z5XwfdkvDk7EuJdt7
k1TbQWgsvzVBERJh2Egvi/Q/p8V+ZMyBJvUPN2JViEFs6Q7eyAGLieJo98u+Jy1Jv3mYgAbihO+7
bpcZOl7o9VuExhWlwitxvMrR3ZldHyTixgUa/aaU+2bhZbeX6eBU0fswV+9oN3t3HQNH6eeqAsRc
rx6jsI1a8nuGmYE5zkcG/B8WxaFyxyPomwdYqv40LdukjpuNYVckWKvACfVD72jnIotOsaltS6T+
DQrGb6up7VDMj9Gio9ojS02Gt1od/M8B8xSBQ4X5gcuFOgJuFTdxu0kyzSOW+Ck2TV+0+qU0m39z
5qjAqIhGdHP3KLhssXV7+mBuGs0MVldzPWvKWOb7W4qHvntScqQ8XsuN4d46ufwdEeh+SrKtmFkM
sJfjSp4Lzrf73EUNMt1d2Qr0SEBYoruUBSJeiSI/tPs5DO+NZCRclmj5Ye3uhrU4ldroZ2h3oQ5V
jcky3PSTw8m8idbwHvfgZSaxuIysN6PuNyMXZp8Z7PXhwTGiE8tIMI/SF0H+92ysL93aBS7/jo4J
clgiz53TQHJwNJBd12XFjAN1K3IxU6w7zRLnrir2Zsd7inOSEC2vdewAgfKj0Zx9Vk2XVsxexTZl
BygT7RKG++JOrxj496qdHxlFvk3jcJRZ6JsrVAIBKZwgWFqeW087VdR1HTN5Yq2cpcKyK6/68DOE
1s41NDAl9inWrcBCRS7oFRWKAeZ1UsK4exVvLxFPpzincs/YeOuVuDf1MVD/E9lgE8jOx0nmxXG7
b7oeAl2/G/QZChmASnQ8aNcH26h8xbKfmd3eHz47NzL+5V8XsOUk7GMnVp9I6jtVUa2NxvQ0MkDq
7XobaczjdKY+szX7ORN4xlK/+uI+JkQze9YY85dS+W9b8bydIqgtrihMtI2BwcykfFxvvu5eggYH
LcRmBkaPqU8P2ZT7bpsfdL1klzPdNXP5gXac++Ea4wOutW3bosPc/IVGuZwRJhiKTDPIg3CLOCyD
gXzBOI10ZnfAD0NuA0VPaqjklDkTeLFoF47z4kuipDoGEflcn6qIs9xZXyQGV5Yb7C1rB9uUsY2D
8WSM6JEcjoNmvMHPXaaCuH5OGIsO2QJoiSW+0I1pTNpbr33AMjTQ3kHnVuYTgEwfEN0VCFy+Sdk+
KNroreGHvCyCuN/hoTRt2ASyqLeaSJ/M/jUb6fY6tuGFYieQr5bjo6mfrD77SBeFB3DxsEPu5yKC
Vkh5NcDzJXWPl9gtMZsV/oy6FIr83CKL1T3HMyUQP5WUu6QZ6uuCW7KLeUFE6TmYHDCusq+N/Xvl
xO+p+ULnD177xmrjYxn2mzSs/bJCyGapAc4kLsjaayvuI6Lc8Vczn6+DuHX2BjNW8BRBOs5B1tsb
IzN3tlP4hlXeUWYeWe2l2aIu7jUvIifcMVhYbxULQqxXAu7xkpKRmIQ6jEaAsyCtPCtnC6tvji4A
zurWtsWw0QvR7SVVbzsUf1bHel1hru9iQnIbl8tIc7gyma1tPM4O+CXMxU4PkqXk4FQsDJVDxnDP
YLXPiDGbuQ7W2oYBS3Xq6AnhZnpCm7YcEAcTJ93Stb6BHc+d8td6SI/DnOoeFtnrGodAGmXxWFk4
E7FM0ByyrpbK8r1jBY2WDa3FxAabCv3SjMzLHT5ojmeKKwWJlsrM4iWMd+xiBVOK+rvyAJmNspTk
h+HsEbW+NUN7MygH6wCk1VyxNwYNfMIDbjOVz2qTsQlLqDzKBVtTMiGZY+7i4Wh419cwqIkjz9ep
8JRmMdpIC1+xjlxjV4s1tkBjx8el5UXzrWVvPLMsz7rDarHggKm6EpeSsXFj9WOyUuItmfRiidqv
O5iluVF1MJ+5YkW/634rCvGaz6utiPaqPs2qDcJVD0wmfLUwL4Lpf7PwZURjB8i1NU6lXJ/N1Nxj
6N7VRvcEv+QBZfhS8+WMs9oNWjC7FWPRdNrHAOujXu1YkfJZHgsQ5x70nooVLdJhHZDU0QciIT/q
CVuog/on9JWGg+0LFaMeu77TUZtTysWD9uiadHBTeegp3CHcLrNvzcMxb2+UevabDXvnzl+SS2ys
+aux9NBhy92E1VhQ7rPjwD8VcPqSnopYRitOd/m9EEqOvf6T3x7nLAvDEsNxb/fvOe5GM0+vEzO6
fo4Rhku2uqJT0jY7lvdReXpPzdlVyuogBnbgqnFnqPSRhW9Goii0iPcHXRkHId2/RiWAwDOWbuLy
qYKlcpPZTd1lLMNLMbv9YaiB3oTyviJyhp15PmVXwCLGYWhyFln2+6Ixi+87m3hG7WPCPuiFpB3m
wzyjDPEH/kfSmS1HqmRL9IswYwyC1ySTTClT83xeMJVKBQEE8xDw9b3y3pe2trZjp6olCHb4dl9e
u+yWoo+yTS/bRCZtGXFS5tlrVJu7sZqIC2L1D9qx3k3kFXBkNUdUZjYbimwghdaqYMvAN8InjYjX
+rpTsYAH4MU3S0O/9PrlFiWtHzMOniCkLoC4thuramKSHu3bOh/YBqQt+IUAC3fPkvWQj5xHHk61
lEsqvb+nq11zDYc7GuyPwJrP4bROJ7Zsf6XxkkAVF4PQqH330Gbiw87mZEp7/35ZGhRECbqiibja
UPLLXjkVoRPPNICEndxn16ujXrnOE0S1uVWIfri3gyDuA7nDXnbjtepf48nfSG53Pa0mLXWXvk+I
wa9vl7480BUM6zy/DbLqdLW/MP7uV4nd7KoFIS0J9BjH7ZFOzLbzgow+YnT4xuLjjSQ2olNm1++i
5bok4rGS9Stuo5F7SJkz1dG3WQgYGbrLDpgbEuNGJD5ok2V9n8wV+9eBFHlt+ubGz+EwglHoTMD8
7aOywEnYPKTxcT6GVY23csJpXtQ+sEPwMs/WSiifwmN537SCBpWi5HD27Cc8f69tpXsqruV1WzS7
T45sWpnQXjwetcrJcdID/lMM8o/d2xE/ro5VhAN2/X3z2Ga5wWUYirB/a/B/fICDqo7LyhdhCSYc
0QJ7kEeTyykNa93tuqb8Lqg9fmgEvi+MQzTsHNM8qy/+RP0BAQaLi0/wOc1+dzZ9/rOVw3QkVKhI
iteCGsy+pLQ0Tx+k4xDszLac59rLXex26HkuiApbvrdt736S4pePrr/qMp5M7x59pO3YkvQoOzWq
Qzmnxe3sBrdtBAbD70lRU0NPyJLa2xPJFn3XAQA5DptPvK3tqBUX5XjoypD0zIA3zwiyxCMhSLxD
NQH4oBzutPtLaSPu2oLSa0+G7jddwti0ZqzwWTuy8iuy9HZQ3O91ORlCqJHLBor09DNWtPym6D3s
Sm5KBQTlX8XrVE79kx4CPPwsr82DipCRncgD3uIS0Hkq4G9IuCXZ8ri0KvwROgBPsk6on5ICapCE
wYMT+Kl/nXXxYC/rCw6AJMso0w3XELbDEJHcVBjD2BvkwZN0ti2hq0/v7QpuB1Gk78lYS4Y1akDg
maEMEJ7cF1WA753pauAIXfOncBubf+U2ct3F71Oq25F9+wxXwV1fS9wSh2WyX3pJb7EvHOSWwLnT
QQWMIw+ZCou6pGzy+rkdJcHiAKDKY6TakKDdGCVbvzifLKCjV0zJ5h20y0ipeIkFkgDnuR/6Ocnc
1j/bkZjexsFlGRzp7YbbJEkeYdanorS2f/VQVZ82vshjt5n5VLM3pQBCKN6QImW3A9qPGX3xrL9i
wKwfWdOrl7ksXCJaF52SGO6kuGaQKPi/R78GRsHxVhYdieXO5g9ulx/OiDpucEidvNV76SwV4CVp
64kZpi2tW4wrNjr1gHYdZJrDykEfRhqs3knO4vPMtjpIKHpTFywy7t512Va0xFGZy+rR3FA9iwNE
TNPbbGZCGZFEC7Sj5s1ubCbU2eKsLkm12Luq8PujX5B4x744+LhDgvHYXDc+7RKFfyLVU51N7AsQ
wNwRSCzpfOH/tdpXbWDQNTIGbJXL2KFVGe2WI6gG1/3CH8ER5bIMb2w93bsTAOUdUBzW0iIjVofO
cBxm9UvplsLfvKAS1WVETqFjFZaD5WLz0VIUWzX8bRxvkPTeUItc6ZVP7wDmYc3x1UqU0aKY1ger
v2ddRwZoUsuDcvorO4qesSJkwgij9tQ25Y+Xbq+6NERY7mYlHmUO/Z5EJiyOyKyY/XDZnLK+4Th3
25eCeWrZjTnHqb4GoIM0qJ9K40k+THWLs5562hs6ka9ACSd4s8yEuklTcRKk/KTLNCIWMoj1cQx1
ezM0s8Sfi+KwN671NUfcaCfm4M9ydRpylu58s7yBDsjnhL96f6OGreMIQIdlMpyavS7Clv7pKvvr
Rdl/zCnbnWPq5rNCJ/LXt6wC/cd0nkPUSIEZkC3PYhKnHHI6Tf/1dlc925NMf8dVOBn78VTdhKl8
SPkWviyL3599C4uhtihvhmwfcaZcz4xqcw4mUPGQwl9jtPUlAdSqH+YbWJEs+TMfZYTppwhiO18i
h56pSUyHoa+AGJB1bU8eWaKYDiCk1jVbWZYUnd0TwEVyLYyrLi06VlxvWZ7wa81uLNXle6n4QHuF
wwO4WU5wXmA54IDixnCp+k/dfyZkR/YLeLi7zsdA7DKn4XFmVztTOGUJY+/K0WJ4Ft32aW1svv3F
8ngmgv9Ww9Myuuoww0/CDsvlhZKqFFXfQlJbwAQMtJCxOW6GuOv99DjAfEIHKrqEfkOoIZ1MGTsW
RzN+Y78alUNqRVeMd2QnGNSJ9dGoZkOrylNBDBfjD2+9XSaYYnl/Jk2IiJU3RmvFx4jabKzQNMJP
mc1dRjMpZ1b4vYXctyt7yphsg3LHJBchWKVEQaaxquNWrcCJrvbANIKugueui4e8z/AwiKeMxAhN
ay3Wiakf0x06V9FQOpqm/X7e2rt2GX9t6ojmZ8FkhhshLR77xatuht5nX0RIyUdNz+8jNRha8qwo
fcssd/mn+Z4D+/LcP7UM/yJrRYd20dyzGPvLOErZAkbZfDuHf7Dw4jXQHfBq23ItHLb0L/FZ1x91
F7hPpBymTxhARG6v5vhFuv+NY1N4B1UtDhPgCHMsA2d2w/bgOr1iA2ab0d93Vxdk4SJahVxyDuFY
6qTK+BQTzCKk7A/RY1e5OBoH51yVZnggI9DitVQdIo6wCNm01afcKqg8sv3mCjvhUcrKlnef8WTu
KZqO2RJAYZJFXt6BKOjZ0LYyzvuhfGg38S+d1HXIDcwPHt+/7YoZynThQyQsc5fmKTFeJ+LKFNrd
PB5A2fkZVAYx8IAQs0K2Qug3RjRHd3MWeZP3xJlTk7a3oFpozVoj/UiGMrjoSQJyWaIlZx9Kovld
Y4o9kPdHP6Dm3Lpzc4yQclH2lSXEupisRFzY0AoujRBF9KSyiN21bxleOYHob7EwERBZMhN9dSP+
TRAVIgkC9ZChdHeTE2fuZzpyp0B4SRu6OhcTub9lFTwDA3vu/AnBsJ0fvcW61H3ZvadpUGCB6PI4
nWaPD18xsQ4Z5r/aHWx2yP7bMtJuX4f6nWrF/M7Ps+kt4DLChd4g3noE1Gmif1rb5pls1WslCVD5
ZCb5mHOU7rau+0ByEPe6YAT0hQXISMHUKf1m+bJdqW2iyQQojxshQf1gt9V7l12TYmvIdqteLCfE
817g6886HXfTxrpA8sGQCBU7PY//qlr/2n5RI1FhGBIBS+kOCBWvTJFNc9x6FiQGmwc1PToqnQ5C
hj5mfo+Zexl9mv4YTeOus+qjUNN/7qybIw+JvFvH7NokGWFn8AugbX2OnLhyWYohdYFNGzz3NHkN
1n01R42zN4X2HLauvkNjYDH8s7xQH6pyBtWw4cGutvBHoc8ldaO+2rYmOrJyD2ora9sV8FniaQ3x
XxLoZJkB7uJQr7n+abWtv2GkXX3dJVrlwe9ZoIVZiAVf+C3Htruyj/SmsH123MLhkm/n0P9tWbyi
bnAB5SOGQWEQGXuAfO5O1hIFazL1pd/tC2mcm6aoF97/1MF32K8pMJ0Mz/g71xBx07ftephHBxeh
WEqZBFSooVPQWUEMx98enWyZfipe7vJgSetjWcUfXbL7BRxXJ5SJgYsK5+B39qqpiWt3eVjmYX7n
34IRWgw4pq7AYV3SMMNtcXhloftqk5LcV6kV7urCHZOuYrHP9J0TcLDfvZwm1hNWEv+w+vJ3lnwj
uPOEh1lzkU46gEw3XrCRAa7kqh+GFRWuC6OBfyjgEgW/mT1LWtzl5fC09ST8GOVc5rKy8590XrOl
0KvN2pTRaVfWwF3JP2MXiPid5DOOJDWMIXJK97aKRT5ZtK8mcz7rcyom98Bc06F+0pwnAzoCd6Gf
R0mXRv1veQWzYURhXpxD63GCKfW3L/gHrY2HmAxrsMezKg+DRDrIjEz36EFImNEYnoS/+XtL2yOX
E3u68Lo1ceXz1EHIWk4Cw9LdHInuRkklb6q+Rzf3C5Ksy9igpTk+SxBTP/QLx4yeUd2QLr2roEze
qAdPgsZnYfy8HiIQn+ZPuDYiLsMpuG9qt/sq7WG47fqofBpMkd653lx82GEQkea1pphpf00igNX2
IZ38nPhJv976gf2z4VmzHI9rdUN5nC4i62YmcX7yM3c6BAhlcRF67Qm1BPuCa3OgS/5Cae65t0ut
xPdkQ/FdA7UQFRgpFbOKt/L/jV4YBgkzkN+j8HM6GGUht0VOmjiz87tN46dYyd3bhb3+J1Fxzp4h
wM1evrml4K982WwcdnZlzAVjtxhjgimsoAf9ugUKAIxArvQtTGWWKP60fs+QxNy1G6LR/xeOAe8k
k3Sce/P6TG7LjQ2rqx2RMmfHah+lVd+qaL3yg6w2NqUSie/YctpttjseBnIAcH6YzsaU4NCQtU4i
TeTsbZtl6zSsLYgE5KwAl4sOxgNvP7yPtA3PPT0v/xbXJa1uJu5Io7K2RDGC/y2BMT2uoMQBw3Tc
AOD2XCbjPFa2/wutbNj1+cjOijE3YnYoBay1uU4TE0LENG1nvbRhGexLYQjLpF5NsfziCvktpjZ/
Z94gcFejEdEJiO168ZaPXvvFsSFPQ9SPODGaUNd85N04sLsry3iASJpMsyP+KfHsN+UpFcHy1FUQ
IxOdsS9so4yPhbv2t51nFbABbIvgJfM2SLXq0186WBENGQqkxlV90FC8cgUhDRljV213LJ76/ZWb
erZXZz2H7tYcmLi5cqOb3NZW/QVhr9wv7vBaDdaHzYXgUAyrcwFU1b9hhR7u2U175A8zVCynTM8R
wT3igV32g4QTMMMQVZFt2v90q5oTdyrT3YTQ8NU0m42ItaCzbH1w4fFqk6LzfquuD0gSTPqUa39z
z4GbNeNfE1pCEU6VA4C4jPOyddW5x8d1q0LMT3oWC9amon7VI2HSsFpN3BcrehOnTr7emcV3noc0
WPwb8kxp3Em3KhI3dQsTk0zB24HeMldJoSaQMRUmNECngeOdO5+Y46rT9bRhj3/xWaHiwh+qhKZn
6mrJIFyoqWDLWYgG4oDl0PQYAT2F+n6ottbab2G4hKhMNg74fm29XSgFdKbSDvDervJjVGjypetl
5b72tndv89gowY7yEE7TDBPoijepTdvyNDrOd5nzjVrblfXD0K0bm9Ci7T+3Uk14690GL4E2OY3w
7QS+iQaER+n0M/K769/nBdpUaitvb2b8MmZiOQfUazvQPd4fOTivf0L0Fo7V+MfJK3UMMFTuXQxo
e1YHOh4nPzroraz+blHaX8q2SMHHpdUi4sFjMdiHwnnY/FaCve6DpB0Leai4wN3qNh9ZBbKhGkTN
kJA7wT1dwdFTZwfTPhIjfX8Wqt2Cc29VuXsxW7W9Qd1tTluzOASALRFHshgfSWrXSetuOl4Hx5zY
BZRxK/z0TzUzeKBYMjZsnn0kBoubY+B4V4WCulWPCjHOro6VbJy4W9DYSZBj3pLSoa44YHoblu+l
GNqHotbBDxQB2G0Bor6G8bjxV2b1t5nOOuZDmMeCyWFPin/eC+Pou61dcTJ45Yy1MOejxiJKcdqz
IqlXRxFlz/C8hCJ78wrWc3wwLO/d7i1NjH20LlJyDVj4LBwR7mjPGWydKFM7j7wL1xUU2qbO0UWB
n9HEOOsIdND0X5jxqx62erkKu9XBsVX+YcLVvtX21L/qiScEC4bGaylKLkAWS9PKty2snHkL/xTa
sYRxAmSWrVhZ9/85uer+LiuIIFT56UTMpDx3mW7v69n82EJk9wwUmucKe3PUdx2Rqa0+RaJdHre2
FmfSv/Dy2EnuxRjAmfGymgghcblZcri3PZuPhqA5NyAWdJFC+VJj5uyh2RDV6eD/4u/bFszJsJLh
EO/GrV53K1yHJBt42RzE++uCnemyzK4PMMfZuqJmjCRuts8ym/y3IWdmW3JSGvU8CmCPMkqqwNcn
Gw1rV6j1A5QbyjhXY8Acwka5oB12r/sAWW5t+MwECBcWYwu7IVgwqvHM0Qec+C/HWLarmiU92ZoU
aaBx5c2QPtgJcMNx1LIygpek0k2kEhZl3nFaALSCRWoerkfYLiR9uav58h4o5GF5NzcAq6b+vxW6
FbjS9D4VxNvTtS72Pbgp/Cz5Pw4iQLiO+Vxn7MZ9n3qnfKnemJrGWNrWi5GDOUCCn59K7TZvmbDN
fdRl9mWr1V+fslH+ojLL7rnM95dOGrmfonx55ArpJ7QPD59dWyFa+x7WudZh+5WrX71JVsdqnN5b
Pih7lybQG6BS1k2W+gPJ5ZzFkO1D0QtDfQu8D3tJvmXu9TPH9ysw0v7DhRZhybPwsJjRAy/AgxLn
giGu8x1xlA3X4sVz5vesqNN7OUz9pVH1fOCahNdv0eqFXQex8R7P8BVenO82slK7rVd/Iq2a89z0
1RnDBn91WEqoARnm6WYanUtVtigucgyYQDJYhrg9/eoFFpl3mrbaeWI5hOt7qDGozcQX8PJcfxeZ
UzCMbCOUrNl03n/BYtf3PHwQGPL8F6QG4qrygPykHqYJ1bjbP6VGbz94yKnoH9D2RuI2QWu5O+nX
TOswpQlwegdDIPs4d9RoZ13P6jVs0Nrduov5DdOYPg0efEbXPW823hsPLMEOVycmsbEhiIFxaWcA
aXEVHp8rlBWEEv1iJv+xmrL2YAPhPgL7tL/Dq828ucYNeY0YHv2gx7Yb2Hditv441dInavBNtyPY
3R+KwplvoZEstAEW3wSu01hrG3+vSxUONRx2Ql/Ues433ztkLvvC1i6/VDVgE/Yh5IZT/g3qRicZ
vguoZ6W5NHXDXWOMcDpZ3Ab2ud8y2ttYLCLh6qPahvCQrVU/JvjVWFdvkYk9YXGPdDF2yd6w3DTj
eWzXlSbbfktByVTlY472/4eWgzdEK9JgBH7FuW0aVz+V1QjInFUqXn82cMPJHcf+1xnG/EkJKR/T
HGNxT5n0A43wV0JV2qd8kcoCzbxYmwYXOxZewkiEbPKrz3wqOqZLrjftbVqb/MGRJARrRGWoJtC4
3Lb6tXPWrejZRPxYcrMvz0hd6s1/72i2P+VO3R9JypLvF5kNgCRCuGmBoYps40bFiH60XNJBg4N+
i5dW7H0v+164s5/8uV2e4B1m+6InJ2FNnYoXDua4NJE4zzWV2KGpP7Jq8JIsIvdbrs1CciiXh9FZ
vde+2Qh1mDrcBzBvE3ddrr5MfqHab76KTGISlhZP8szL5DnDX+62GDpdO8WCApndAlny4s5jxFsN
6EBb+PJ5M+AWLcNMpoPJJ/BRkKsU3KkhD0LLQFSpuwBhHQupDmE7ZSxIXj3S8fNh2NT6Sc5jiKOB
3LOqo3mXiiu33FkZ+nqJt8JDrdovVUkIZFyK28gza+zX08sS1uXJgwofh4vFWhhu1MkNZ3lZfDIC
O7/pWMp1zcDzUmSuYdvd22I9a8UlYJlN8Zq2+i/HLzzzWlz3Q03xPK2peQn01HAeFcQ5ZYhjXOTu
5wp77eKbtWTCx/8TMbbPaOXqre4KkPwbno40NHmS2yj6vkhtvB6b1xwxJjDiy+g3C/X3CIj5oEdH
HTc6Es6t6cr9uISMem0PWjZfetJfs8IpgPBov2WAKLCz4fe1QWejn27Z3jPCkbuCRcM+6zaFsGx5
I6pqp53Y9viRjVvovhD0dJ49XeAC8fj3FOo/lIOIO7We99WSMhQY0kAoRelpI2KAARhXnWlR8KyU
pUcxs9+1qZnb2MPRedHn/1WWYHWAWnZyLdPfRlTr7TFf4KuuATveUkQ58mW1RsOvhqmWYoLyYixw
7fk8BAk/pDxZg+jXEjnG8C6LzpXXz2ePdwaGeLtdQB5YKLlR1fPlT6GDZynBVeTseT1XcwdMXzXZ
0eEGlqzrTHjQZFf0B7AJdstFB507Gw6+NzTHQhbBy+KJ6mVVGViFsC2utApvFwwEL7OFdc/EkBK6
4ZDkvfs1D+znVqiyyeQ5JJBTny+W5yeM/an7Cyl03tvzJADvicx5yUw+vDuyxKVJwAcBfWDqJyfO
UtjCD2GPU3/b+1bx6kvGZHf0BHrJNB36GstZo6rxy4CVfG7GjGUfX+9vqQiwljN3RHjhAEkXrAKl
P7hQdVfo1hLrXz0L78hCgNm4hyQJ5cewBCzME/Bo59YSwfiddkFwRYxRmjo7UEGIzQyxU7V/URa8
33lyOMjZxR2EW3B5lgAcNqvEy0GWgGSML3Zpxy3ZmXL9LarSI6Vrxs964l4BioQxe5E/DnzHeMpT
L9GLj91FBj1a/WCmp7wL1bmZUE0d7GvGm68RF2/JOXWc8kuy3efmjnFhXDvrsculfqik6J5c5CwU
VRRhz/FJ/IgNZ6ZZRRBbpaJ+AXY+sRDe8kR63ALZv010VyzhPrfd7T4KGCJID6L2ZIBOGj/mECgP
XdGq/eSi9RXmF6t5fZLWGJIO6/7zLLt+nTvKBGxMWt+VuywbXmx/ODUcGHt/45tl+aa8rESUccc6
aTwUgOnTjobxqkLI9HB63HFrBh67EMiBUMXh1zi/zDxMaEF1/f72Pf0SPfkk6YAVGKRrnlOJExfI
Wv7oEDiHxw+w7WbyCnmcwkUTZBfdMe22EQBHuH73NEIkxOU5KSACcvATamVPML5X+QpFy9eCPcA1
ZcJIcHLYMr2aESO5vdjbnenogVU6EkeQr3CAbb65i+Na93QOzgn3Lve09GP+p0234RQ4k463xvyZ
A0fwOGv1r4a4h/vRDIlTLG2yOKVPglh5oKwyL3E2rLvaZ7DVLkOCTw8HHlWsaXnjDP6xWpEZC+Ue
DTTu3eqR056zAPpCkY6HzRtC3KYUZTTjLD77dkGiux6zK+m+m9mz0ltpUL93yvT/lZYv//PXnkVi
I9rmBvJvvxduwK8CiECWfekJH2LbifrAAiI9hQXpm5RulENtNwWgiNA6lXlWHFQ2WRyrWX3wVkzK
nSv/jb4FEOpKAUPgAdmTl3BMHBg649ahFQLe4L+iLrDoHKznzG78c70q+ex2Oj9AXy93RFCwKkyB
c5OWrO8W4dKcPs586KT4YqhwL3QAWGcBVBBBH8ZU7EFT3hMZ/mU5d3VR0YAcKzuEuTQ0NHaU5QT9
sYyKmyrAy12BTxMR9GWu/+DVq8+wtoAwNmlLpzkZnDzanLNVtu1HMIGaEUTPDhOP04PH9HNbQAOI
e4EppSqK7C5kIXVZeOr5PI0L1geyAXVJQdfcAA3Mgz9shrxH4uc/eP6Q5DaTHedFjPsu88Qx4u53
S/OEc5buOiR8edtjtXHsFX0dkfzUC5goXyWqHKIvlnFU8a2FvaPCElupoKyCEsghVj1aCQ9gDLhM
HGhUykA5ADRn+VL88dwBDhKRgDvmwjLmKk7+zGJTaJoG16U1I+jL2r8OceEriAByErCCoM7BPiTb
kl/j6Wt+zMWimdEpcy6E9cPnXfmQxTiSlmLzkyINswueV+yAG/Ko5RXYbJ3GT1xbf6B5ZYcOLTFe
Z9diyrTUGfEuP6xWCFFAt/a/LY/eepIvb6KyeKXSOoiewsnYd6SM+4T5hloPQm9E6r0wTrEwQbTA
1kfJutz3G76aXJvglLm4SzKQCj2Qj5D16z37R/nhZEX+yE1kPrs2T8fWbO0+LzZoXjm5wdrOnkGS
nLY1JKoiOjZ1tdFMX2uF/kWS0bXq6lhqMtYMBSQGBgtGXgULOA/tBdh3bd+g8YKnqFR7tkPOoTi6
dux4yxo+WDamoBE5CAAYOZ6yCY+DV3VPuq0AAFWDfQG6vcXKQRuIhGpOERuME0ZbCAcOg0yiXZAB
RtXvQ82WnKM2v/EAKIbY/Vfm5Rak5c7IMdwv1NIcvLpTH369Uv6BXohtEwn/VlqB94HDKUiG6zwB
6qI9ji66MzKYf94IlJ+Kfo4SbXDRKjUD3liwERtfN++lCutnKyB5y1V5xbKF7l1W7Wu0GjfhlKj2
DouX01ja4ZOyhy5RIJjf8XVC9Kgkiyh8Cew6G4cAK/sZU03Q5JtpSqgPRielAXvYy+tSSGyRt0Fx
LTEy106HwWOIkJsl5HPI9XgzAzjlb36poVZUef9maQMViyXhPZRofsRjq59At0Pn8OFHDls77FEW
WzDgNsp72VeXtGq314bR6xLk6nGFWrEv6umXQ4VrcURPIHn/9ZhSZgJZhPk2wOizE4yIlGQgMMNY
M2VKWcZYzTctjMBLqpFs+g5Bkh8mlmPjOZiJR/sIV/szl3wWdvWUwzfGApZWc2vvw6D8B/Gz4XEF
VEBctMObhIcXPofzZLLlm4jJfwOci5tly9f3EZl8z0J2TtYMbp2qx4hZIBd3LNSa45DOXErIS4NW
oCJnsFxsomXTkpMGvBahVcTQZaJdWbJT1K1oYm8QHZBhPkG90fKnBP6ICgHcqJ2ZZG17y++4znXc
S7C9Pbey1Ec5R/4+XdGGrk4cIr+UZayVrh5w+y3xwtnGrIzhZ26kAc6JkDnUCkN4k4YX47bEZsvL
1j0NNvAT8P32V9BOwR/lXvlZISkhAX0lLgCe3jkpFVZiKtek3lKRSDvqP4plQEMIuRKLtbRRZXJz
wW/u/HACED0tqpDemZLqDW4Fd/Ab+Zi62UBohyV0VUf6goVUM1M1DB5da/30V/Nw04HRqfH4HXNQ
6GeWfOXBNd7wk+ZT/tdqAFEWZaoSp1PzLuuuvMtyxhSN9w2StYeWNbfTu7J7FkSMa1hxiZyGszFs
y1NKiIp2yt/YCKcM5FX5vNAm8hRBo8dnv46gqxYqxIJO/BM+hhv+o3hfQs8/BXgjbroJsTIuEWjw
wVcVjlgFKf/SlXWHTNLpG06r7c31WuvWZXl/rLqJI4ZhxZkYmrDEcC8sQhJ4qf0NsOZjsLOnCYg7
LH80pSp6a5e32m/aPQtufpQmlGdKRRl5R6x0LF5zHpem+SkcUx1KHqa7QoTXGPlYYzfeGvvG1RPd
CQi1R88t1at7zYbZoZNf0MnKX+2xhyauPwPsvmpqzmQO0WiqM7eM5nEz2k8sWs4SKC10EojyXVle
18TDqWjoc1mVidBoJdI6ZSj7IAOffNLy4GF39G9yfUeIFTrJlLIYaUeXsEeBBCHB/lw5KeO7mq+s
DQngtF80vhKcnqwAMPIZT23g9fvmwGmiDiPtEPwRlFss3Fj3qzW1PA9ej9u+SbeftKl8noCrq6NW
3W02ZAVGVwsou83/Bh7Zfwq2zWMva5p95I/RUXr8ukQPlsCGfcTarHlHW7a/KTMKTqJonu2OkxGt
l16B6JpokBtoVMdEdBuV5ksusr0j8JT/TE4+3zkbWhzrGAx6nYgYKQCcAnqa9COC8PoxN5wHLGDp
QK/Ct64z/a4PzZfDFuhvWqU2O6WIGw+tav5Zj/bnygV85+lNHUH1ySuzjTSd5wI0qEYeGV62c5Av
9Bd0JbMPsZSJ64gPyPBar4L81J4zbPU7JZizIqCrE2zimgjt4l4bYUZwvxEaZjyGj3OZd2+ND5jn
WmOUnSNT+rd4+Xja1pXNp+2td12hJR/wUd47NfoY5X3VMZsiWK1zGGEKYv/OOpCyjTVCIUV2fmSj
oSDD1n9w9WQHqNHZowAreDIzKLmCBSLOIlffIqsSw0V1Pc4eoLl06rMH04kfiPT1rdPMZHy9RQLW
T7fdyqXtnmopzmds5ZwZ3NUd06TPQuCXzMIWXmoN0LFkk/lS46g6uNx4Hk1IzEA5KA/eAo5oLFp5
388D39HIv85pxD8KY5eohfzqVps4U1muxYkn3jpQD6lOSmKu4uLmXmHP9WninYR0y4G1jJHa54pA
SjC2w3Owwr7kVIEHk9G7hJXRIozjoLhOq+KTKts/2XWCrrtu/pWAGX+0mLKkouqLrjy4LLmVzkdE
y/rFnteMOhh/ZLtF+qcoMOmEnr2+VB7wwRSTyXkMiV6nDkE3xwUz4FMurNx+PA8hkYEg8tf3Iexc
VMXUv8WQQ0pcOF8SskRRIDaBPBwDSG5jDq07j1hQ2c09MC9FRAsvB712y54Crwn3RYuQVmEntghV
OylxM1m11CrUqYEABc9njCqbTkTHv20x5ifCm6ObTm/t0XKw0Uyb1Z94+5iqBwHesAjVPnO1PFcY
Y/eMdxxJ4/TZYio8DRhnnju5UcM6UZSoJAkxUTHfpT4tLEhQVgLxk7c3HJjgV1u+pY79HFbBsi+a
1b9sYfDpzv8j7cx640aSaP1XLu47Ae7La63aLEuiJdl+Idptm/u+89ffjx7MuCrFW4TlRmMwgGYY
lVtkZMSJcwxY5RMu2iajVgHy0n5qabS7ixuuv7xhp5QGUO1EaoMriiy0VgFAOI6OTptsCSSLcivH
hdQpYZikQWJL+ekDmlfBro812nHg3eaVQ4t2PdYj7r/ObxWH1gGtLXmleSrl9C7LruDZkoGBt9FV
ZhjlPzAC0q4BrkQbodxp8Yi63FzDu8UWhjNIAr7Eazb9puuVDIdgUF4ZkRR+YIdp18i0TZBLTRYN
hkGNQl+e4TIKOmetpviCJBIdxZ3UWhuFtyrQRZXekwowCLk9nuqWpuA6AR0NcUWDUkwnjQQY/Unj
mOERFX1nTrSxdHrVAMb16teqqupHuUbZ0S/t+OiPg7KDgM3YgdT9BxgA1UFYN+9yrqG92fiQrxc1
jAx0bm9B+FhXSQS5gNY6+P5R/doOVnlXU8en64giUK0AaPZLMvx9jjZNr/T/DF0sH2m/tw92qrc/
0CwybxQnAuTgyP9C3JceKohXn5ze+SewbABuFQUJ6mjfAfoqe+o3PFlJrJNPgvfNLnrgIHqLkFZn
kv+T86OhE7Qp9IdDXmN4B2ukU1BHv2unI/l9tBw0ufJBzTn7hZZetZLmP6hGkz7pvCBBkDdDdyB8
Cm/YVP+WDVWKIs15StgB95LXyftelYGW1oq8sSwp2w0096JWkkFaSES3HSaaNUEH5vvW5yJsPGpO
aPQFtMqFw3GQApWuIJIyZHTGBsEsmBEdgHY3EaoXO5aCR3kgj3s7yX6qiCju4H1KvjUjyW7DaqV/
yp5kUapqDZ2J+lNJrHlPiQ1eKtkbvhIAfgFvZpJ4pUcGwdNhV7Ukj/oO4EIU5d8ZHIc7H+j5mNVG
8ohalF0E9c2Q6DoEwmX1GOCAroIC5kywfxQoKK+q2caKQeGgrkIdQ6U/Ljaie2MKeVWkNNbqIW8p
a3Ba2ve90bsGGIDYU2uNwIvJXcoTdDQtwh/ApsA21VY13ThOB7VxYMevjQd80lapPNQxl4Qh98wh
2bBtk0sS+beqgjC/qgHp9F9QnCS9HCcWhCMydP60lAxDfkWRRtrGMa2QnaKhhp5k3J8yXRVyj/DQ
lNFF6SD4tGu6RjuqcU3XejUikkC18ZZGlI9RHONZzGw81EZMXjXgpCUwfdDR1QZbOx5lajgU0sK8
JSYAek8fjQwE2ZLqO6MxS0oQ4G4oGug8Ptqx8Pd2Z/30nbbzKZkOw5wCkCC5opGKxhpjl/cjdcTS
A7wMPS6MdJE5tjcm0HWfyNBomwqhKx9/tzVtAk1KpcorKKTX8g4ZSXJVGrI+NWzh4BgcA8mBwoCh
UZrzf6FTx1/6FpSWakrQn0NvCI7NN27qgn7SDeiN72Y/tD99E05DvdeupaT40fSG9QUpuHH+YelP
Og70XadR2A9UjjgMElAMzoymMl4YHw2XdxpABiR/KqHU3OQVRUo70ftdacpwf9GTe0tGiTR+TyS3
qbl96YSz4qsK4SfITmE+C226WFpHhSM4Nqs7ClnTi4lIgsv/FhWDJpD2aRtKe70NRpr7gCQBTJS/
Sy2ATPJz5ffY1EIeDrHKk7VkVrSZGEHvaPE3NZtrP9OMW8sEyVfT0XLNI7Wj2SCqr+OWjA+88vZe
pWoHi4hmQRkSGTeqEocogw4HraRHuaBA2vcfuk5SX6hk0yypq+QoTcu80T0CTK4JupwUDVlRQ83u
Y3VQ99WUljBHoBVgVSGNbhV9cYMGXZDBR7yKuLLIZ0YQMtUA0cJwq1ctfDamAaLTh7rIVjoI4ruE
agI98LRgVv2nqPeaLyrcXVCtkmh6LDVgZsgaG9up8CBe1th5VTiCFgirF5t6+MHyPjp0NRDlzfIk
8gTclc6PYG/wHL0jVwgPMb1i4D/nYmnW6l99ooXPZUZlbOoS+a4PMuMhSMnNSoDvn+SioG1tcBxa
78EFAousSMwblHUpfdOIBQLcMhTl1uzpoZS89svUzsBJFZJaOaTNnOdku2+a8ItORmeTdOQtyK/r
R7Y6uTm912GnAbUGmXh0hOQOsIQMT9tM1ipJRCGR7FBtJWIm7yI7HwzkSIDGDNULD2Ll2NEzTme0
7Xk3paJwSiIE6DwlGq5ULi4wsdJwb5Hjlq+GEjwymmOxVTzmA329HsAq/BDpMlWt7I2dJLBCFDbL
ltJlEzoGlPhGlr6CLX+xGhNX06WIGocICptOXP2AwRfQE2/gGmpZM95N6QjNGHLEG6ekVXYM8OLS
AHdZww/dRqVkPE1AUUHmhdUrMjHq0S6S3o0Dw+Q2YdvVKtVUqmgTlWS4ZexQ1W9VFWQ7d7YCaEVr
KauS1NJ1q4QCLsuPU6PZ/+ZRg9CmTY3A9wBOXdb9XpRj12xbpwNVt/jn//6f4kTxHQAc4skhJMYw
psFdaL7+6ecNTdUc1dCoABmqrJx/vtV9nXf3mD/SF/3Jn4ptroxfL5t4q/eOCcMhWtdU09BlQYSd
lJtFhbrLH5XpbrRf4oZoiKZl+iAv25ln4lwenUEolqMyVZqMtPX5UMKgmowxdbLHIvpI9kIvEKjD
Jbfhl5J+w8u25t98yZZ9bquiwymc1REfx+FL5v90IJF1qHwrJOCT9ENd3wIQu2xxaRZtzVIU1dH4
D23eJyf7QG+5uEpQVY9Ad2k/a/J7omIgFpetzL9bGJcuW5apcZId8MvauZVWofJrhFL2qGs3Btc6
BDY8ia8S9arsv182pczfumRLGJGPJicbHlt5DxMDTQDt9EhbLTDGH+CEt61E3plqR//dcdwhJt9a
rwz27dFiN9qWozmyquAN5yk/mVLUr1IHCCFH68YinsyuLg9wYcXOPi/sR4dqcqWN8ayWdYc2uBwd
Jf+mMB8uWzGWZvFkEMJOtB1bse0eK2V64we7Sb9u9X/+zoRwgJsuRVMixISqHpSvcy9XtLtsYWGq
uI7Y3rquaJT3BAvJQCYPeET2+C3Jv3Y0Q2YOUdiKEUV9O1U0kKmkBxXgwJC0nq935BujXtPi9hj/
Y21+8FoKrQc7ueGh30o3ensPkCNwXi6PbMEpndo05HObgEe0FKqn7NGCXh6sbFw44JJoN8tdz7m9
bGthK5zZEnx55DnqpCH58miThO3pHtVha1HGz5etLI6ICo0Otkx3EGs4H1E2WWRiDY6t6rzMvHH9
TupmYV7QKdO3y6bUxRFxPk2DveFwe5zbAgxt9XLDiAilkWV5hPzvYP40UDTZfir1T4bm7bv2OTCu
EZ+jVEvNQafF7KOTfyCUCD2SHR8TiPSGa1QpL/+0N77DUmVLnlHlmmLM/57/siEpG0kKHPXJ6OrP
lfoMSv7n31mYf8GJd2r+Z0HLHzPn4S+/LswsmVyHLnR+f6UAP4p3EtHl5d9v8vvO3LswQ/PfT35/
5Znks2UsWBQlcvTHNolxG6+d6UUrANpUc3bgvCvOrXQK7Ugor2lPJF0AQsGOo3pwIHUaMmf9v5IK
qNCvH9Uh+apQURyM0p0hpH6UHE2bN3+HBOWGF+Dx8tjf7g6Tjk4aXmyuUkd1BNcf596gyDIC963z
aprP0c3ffV4YtA7jY9xTLnIrGFbTQ/un96LFZM4XoiarBG6q4EfKOCzA/hgkeKerdjhGw8rOWJgd
vm8D5HEsmUMtzE6I2mvnSYr3RKo925j2O36+apoWFwrc/ro9XwMnGw98qlJYcm09VfWHCt7jFS+7
9Ot1RdfpB1RlAk3h5MS6Bu3KOHiwa96Mh2r487VVjTkmMXRTx/MJl5RS5EYRSYnvmvD8qRycPz74
IFNs1QbEpOG8NOH7WqCDUpMs6SmEDBBG+lL68Meb89SALtx4dMgrY4YYMxx0AB2PWb4SCM/ze+5X
TFLmUGYoimWasiLsHoB2NIU0ue86LQ3rNLZsRuMdGxREkikTK+Dh7XkLnOygQi4iFBnA29T+d+eD
Spf85Sl667QgV9FM9iYBvSqLjy5DahpppKTm4oHQkAW9p6EkpP75Rj2zIpwDRRqrptK00A1hdII5
LFsZxcJBOPu+cAXCjk/vA4LSblNdN+E1+eDLs7T2fWEV+OUEz6EeuuOLBZNhueKjFxaB68KxaYPT
HQJ1wYnSKuE1gBASN892ANCTW95wyKldHsO8GYXNygVACc3UVaqEYshZl1UCGgAjcotAO+nN7A4s
VgUpfLQyWwvHghMBVYplyQoAbcEtpSG6EwDPaje173mJApPQnY+XBzO7BmEwZybmGT05FiUq83j1
snaN0dQOcpWVNNePJRJsk/zgxK1b1wYUqXBAkYBOyWT/uXneBzJpCsXUbTEYpEYc0ISjVhTjaNuo
JuinTQTs7wvVaj5GBZrf8hRGQIJk47om6r67bH5hOzqn5oXRZ4E8ybqkVO6hHD7H0ufLX593mzi3
Ov/wwHdkMjLCYTKgbBqB51buoLxUk1tC6YwOJSQcjt3uJf/6srWlzaIjrgW5jEpe5tfT/GQlbfBS
4CzsCjVzGECo05bGD61IVxZsYfM7um1wx89hkClu/qTJ6E7Ljcql187rwt2Q/uj7cgO3N3noywNa
WhzDAOxgc9QcTcySgTwoS7sfKpeupafK9G96Q1u515bmzDB1yr0k4kxFnLMqC4fJjiokDOHAeIL1
UX2IlQYeyUiSV664pc1gqSrDAQyiyLoQgPkUTeRIyxsXIGpOAfozMPir3oRYqQGsmFjKR5SI9pdn
UFmaQoswmrjvl0MUAwM/awGjYjQFa0Ci3jwEFASTn3BDHnzsd2332kftQ09fROfAhxdepY5+KBvr
6fIvWZrokx+iCAFEU/ZVQGq8cRs468zuccyhTSlfLxtZ8mWnRoQphg2zpv2zaty22U3Sx3i8MSwq
5zSbyy5q3vXa+V6cXW0+bw5vFUWfB31y4tA3NeJiZFAyqJuqeYw8b+WqWbMg+Ccr8zpFpx/TBWPn
kziHVGbwVo7Zr7kX3RS7H4iOTc6Jy+Z8GI7lyL1ujLVbSw9AYXJAPKHy4JRfFC270r0raMw2qGuu
OJLFxTqxOp+Xk8nzrDrNsnGqXRqFqKJeZ/qLB9H1BF8sZbg22ZSgQi7vD2XeAG9GamgWgYFmmJr4
wPeAOsP2GjQusns7WblO0V72HgrvCA1fGlx3IdA16QeA6ZWxLi7jid357ydj9UPYYQs/xG6gf6RK
+upla8nrxQNmkrmRLZstaQsnPcibupcKr3Y13i/mhxQqUvWwMn3zffVm+ubJsy1ZR45UuM88G5B4
iEdBmqWjeAlXpfNo1g9qe6c41lapf+bWN8X/KHXPKCWnwYr5pUm0ZQXQqM5tYIjBkA/rx4Q+fOPC
8inDyFm+Y5FOvy+cNTsae5p5+D5ITwArervyCFy6AE6/LxwzoCVxEtPW6bYjuXEPWsZdqfswJVpK
s01n7GSQjIErTdTzLi/c2swJR00PoBhMbEaWo3IzoZKX5teXLcxzI+4MFoZ3D3l3mM6F3aeMNLGl
acHOMOm+frFrQhwkNr5ftvJ2HJYs84KzdIPo2xLzQtQkHZQ49NpVDhLSsHTX7C4beHuIZgOOocj/
uaQFhz7BlQFavMPAAHjiqMJ4Rtz7DhtzUgtIHeGaPg/yxBegXj3EauDXbg8BdbxPZhG2lVvj7Wow
DN7RBJ1kfRzxXnL8weughavd3N7RZiH73Ib7OF6JnRZX48SKcF5SAMNVi86pm+qfI+2jk+4vT9Tb
C4JROBq+5j8zJSxGO2iEz4XBBVF+pg5I9HIEWgR+/i6tr8by3lbWwqWl5Z8jM8tWmDxb9KEUXNIJ
9ELtjqDmJQ0aTUrZ3crirBhxhEhI6bShHhOrdoPiIwJsDsx1ytPlmXvraXgusgEUUlqyTebpfIt5
UVSCbOC8w6kjNTDlbjsK5BFE+zDmrni15eH8tiX4FnmwA4iIUiKU5miplKqgWV85lfPPPXcu58MR
nEsUycNEsxG3J7yuERprrUUhCXoEFc27qlp7ki5ECWf2TGGFhrBTfbqMGzfwnzy8ZSjdyIW/qZVd
Y6OZXUEbeVsON4OycqCWju3JsplC+Bp55cA/hJOactfFH1V/pzvHpl2ZzTUr6vnm6Iy2AtuJFaK9
IfriR3dB9cRddHkLrmwLUwgVwKaHrQNBjhvAhzqTIKJLueJIl/zP6XTNfz9xpINZ0pMzsi1seqzg
SldXhrD2/XmIJ9+v2qGZvLpkCMPr4NEb8nB5iha/P0MbVDi/NU1c7jzXcxk6tcZFdmQb5PdT/f0d
BlTdIhFGYUIWCxZSRB99X2pkj6LX4BAVL+/4vIan5MK0eD0IS1wNctR2vVK78OqhpKiuOLHF6Tn5
/Pz3k+nXKXva08DnZRXW8WupTQ+Xf//iQQDBSy2d2/LNgxx4sTZ2ile5Foxh2fRSkXsi27Bv6Ra+
bGnRgc0ZeocEgPrmndjacinRokdY0QOaMv2DYsIsU6mILjUtAPVkurpscOFJNycMGRYYMZWITHCZ
cQNrVWTq6G0l6ODq/TYaO4jdj5p1E1tImM487tKGFtbLdhenlPIGudf5KfKr9HuyZhb4TahRyeb1
MdzHkAjoCMunX2zj+rKdJe8ylwZJwhrUssSd7UP9OsLZVLtxzEtf9/ZoGl/Hg75iZmkLqpY6A0oA
FrypmUm20QIm1xrXhCAEuur+mIST847NcWpEPd/nBb3CjYRYu1uSFGyByILsr8sveXcoqpXQ4y06
hzzyqS3xyFolTSGRha3sIfA+QTwA3Pswoncqya5s3ZH+QV1zTGSoJL1dmK5ccMvz6QDlmjN6b2qE
sI0AqKM27RrgDqe6/UCf4pfLO2PJBBQKqmwbuk7oKDhtyBmUWKvT1iWtt3mAeXdltZZ2+On357+f
7PAAuXO91vm+pQUIZkw01d1bLTqcx8vjWNrhoN14JBAA22+SuUlp2aDB89bVVfSw6W5LkQxL2v5w
2czicAweIXPR0+EBdz4ceayhW5UgOuEdsfFNJDy3KqLl5Ogu21mISPFD1GUQflHnzoxzO10/aL4P
W5mb68XWpEl8Uq778toK79VqV67FpAubAKYI3ockqlXCeMH7IQPYR0XajK7pf2+2VfbP5cEsTJoC
VEY1TC4O0kjCYCog5R2E9gOOe9f1hym9biYao1em7FfaTQh7MWOZjkoPMo1xgmOAMc1KpG5iziC4
0fzniDbczHiS4kfdulf9g5EHM23mpoisLZqPO/o5tzpgW5gPkdYEe/uOUev6nC0nYrHEEnCuy7lZ
NuHotukRrDz8b6CDo6+XjSyu3IkRcT/Geqf0cjTioNLNcz694/GtaCffF+YU7qUoNvxsdEGs9xDA
pagXrpzcxd1xYkLYHbQoNAaNNgwBzUeIQu8klIFoGf67iZon8sQPRYM0TkjIjG5QXyFwGtaPl7+/
NgrBj+rNoPiNmTBRSCTS+Nt9mJw7x9r/nZX5V5yMgo5mzYrCeHRD49YMpK3R0bnl3OhrtZflbcVp
JWQwQLULo8nVzhvlIB8hLdop1lb9c+AY8AT99/eFcYBpUGiwY1sp02HQrqJk5amwcBucfX8OME/m
CcWmFNBBNbr+tPcUWqhopDhcXopFEwb4EZPUB6B0YYo020+ToIWZCskYrdj36PAq+8smFlfhxIQw
S7RYDGmd+qObVveoLU/l0999X5iloELxLugZAmqP6OVx7i5/f2mKwLFqJlhTjStZ+L48UCvsGnVy
DROt4X/HoqOZdAXfMX9DdPoGmwkQA7ckQKrzlR5pqMuGsJBdQK2QRbt+BhFKdGVZN2E3rCz50noY
c/+BTsjOiARPpdRFkOZ9I/Msua1laVt344qXWnqH8EC0gD1RhLQ0VbiJK7hecp83iuvrUNxxyrNY
kTdGA7+ABaNwhB6jWn9rQ+NmitYAdUsxB+OiSQGaG+MNeAIK5wY20khxnXrGgdvRDXqyiX5w6DHz
Vga6NJW0sxMZGgQEbzCtKVybExlX1W11eYcgjgkz6uXNNy+8uDFOLQgbo56aDn5oLPQQet5Hh+Gn
n75jf1PTtwwKYzL7XNgP/ZilNOXriiunOzR4Yb6L/JUH4tI82TxIKcFRpOJJfL69Lc/TB7h9JjeH
GSSFfRWK9cvztGiBvUy529ANS9xxUiQVwZTmk9tAqBk00eb75e8vOQGqTwaJA8IgRnE+AiietIZ2
4xEBx2gPy64XSXupe8c0nRqZB3ni70NasXUF8kl3QohH26jqOzzx6feFZWiScYpKh0Fo/pHmcCjp
L0/S0mY9/b6wWZNRRWgi475yeB4pMAwiH9IYSIZqK+5yabUpEZCr51Fhk+c6nyhNRRK2j7vRjSPI
q9Wak/3nQyE5B25QUShrvcmkEGMNFnwFPWkopG9z+YOGZEyCuDfQlJXn8dLznB4gXdfo1AH1Ip6O
NA002LnK3oW/L9vJDrI1eU7bqp7ZMEOrabhFtK3eIrWHVoJeOI9tPZSfVDOTrgby4XBLyUO34tkW
lvLsNwlLORoyWJiG31Rm4bZJv3fSU6ne2/LKm2rppjizI1yu4SClpaxUvavR6jfEj3IEN2W4GYqH
0n7spH3fPOtw1l/ep2+7RyxL5ZVNEtamqPympmwo5F6rGCmlGLkvhFsTtYJ0d0cnYDEcLT/ZTBGN
tdkn5C8qrVixvnDXo3qHG4FLm6q9JbgSyUl6R7Kt1lWcfyLkXkDd0V2d5beesVKkWVxEOjsozRJX
EF6cH5Ma1ia6HbLOndSfCZwLMyamgMc5Kv4YT2cBiJRnJCyXFU/+c0NRUk+Q1rVIU1UHBJiDacVx
LXhfALZcTzaIwbdpEUsrJTsfht5tEU8kZD5OSrWttLVy9pIZg91A9ED65U3oAEtLmpd6ObhhuktD
muCfFM29vPXWTAjnCsnjmO4hTAwO1D2I5t5YaxmENRPCkdIi+PSGCROIiY/hLa12ytoWXvC/pEHw
inPCV6PGcL7esA3nMIbVgwsPjQyL2fbyJK18/pfTOLkHA9XKClnj8/2Lrd838Z8/q05//a9C4Mnn
dbNJBw8fyl2O/vdtBkV7v3KTL528kwn65YBOTECI3dFSyhr4iGz8om5qEctbuaPWpkk43tPUZKhJ
VIPbwoEXwSAd/fi7dZh/wMkoQiWoO2s+D/rwVfoGfcY7Pj+D5knZge8R3VPQFOjTwZzhwhmbtDSL
0hD/dxaEAag6DPR1hoUQKU6koPfv+fz8zuCJMycdz+cnHVU9g7a7d4up3Mphul2rVS1dFSBh/2vA
Es5ZaSedrXvcjrZ1D+sO/LcIoqY7adjk9gogfDEKgR2ULB8oXwtc9vlg6OKf4PgZWzepXMXY+921
Fj07xbFT7+A+2Dfq0Q9LurD3Pe29kfVyeSoXXm1zAITzpW8dkJ4w0sLXshyNvdJVkQFwunLToyc8
u8kAshhYq6e1tVuYWjKaeDAIzMkai+hHE6oD/uAUrpJCqeFd6cEHqYKpDyELuDBW9uH864VX3Jmx
efQnB6m0NQ+yObtwdd71eXbTtQepfvST73HwbMUQsw7aigtdms/T4QnzmRDitNBqFa6XJZ/rBu64
QD009Xij6SYEFgh7Tv3K1bbgjsgfzWh+C/IJRSxsh7VTOoOsFG6mbsbv+crXFzzq2deFs6bBHJK1
Fl/vPibDy2hdK/HRyZ4v78IlDMiZFcGl1r0DT46GlXG86iEZ1cPX2of12flZgaGG2E8ajl59U6Og
dtny2uQJnsqoBjtFvqVwZ0YTUn3vuFLPBjYHDSc7UKqhUIQZvnABHTQQmaxVeub/v7jDbfpiAAES
OWliQ4cXINNHVT13DftLWN6p9k0Vf/vzKaILkMhZnjtjNAGfk6ABF2pBUrjJHRT1xrByYpZW4PTz
gv+TrYgmpTEtXFjuuu5zBwH3O34/ssHE4zLdJ+a8w0+WoO1lRZckLXdH/d6pH7zKXDGw5NJsug0J
bkiC8DY+N5CNtdYZPGXcMM9vhzA6NBESdxAk+zX0PEW/8ghfOpEz1sCxaG7kuAtxJrnprGkC+jQ6
+0nK4SzPkx2sgdbK22JhZxlAAXXqYbws3rQKIRNQ+EWdlW74EzKB+l9auy6vy4KrpOubi8DUQU1w
GZxPGxm2SWqmpHQTWKs2laTf5D2qYjD1opC7qyAbi6U/pqsAoXFqUzjusW04DrIspVumPzxJ2s0K
P5dHtbCdzywIBz5VYC9Ve0ZVjIjKpofYXusZXNhuZxaE/Zz2qOdEJWOIYeEPwkMLpVx1pGHAWiO2
WdoCZFfnjiCua1VsPqptyRp6zy9dY3Dt5gMSva1xvDxdS4kIqG3+Z0Mkd0A+q0QIlQuzqq+bGtJl
6TmB6swxH3TvY9qhf/VgqGu39OIi8XAmHWDaJH+EW1rOOzNGVIO4wEal5wgF3eVRrXxfBJ2GUMWm
RcX3E/uDDkHx8OPy9xdcADw9//v9juBxgi6sFNPXCzdo5gKVau/i+I7J+jsr6vkB9YMu7/1Qw0qK
bvK1ji5Hg7b7SrJkba4ENxCrUpm0NmPpuuZzqeV3XhFdXR7Imon57yc3ANXb8j/TVQT7mvJws3KF
rS2HcOZDyaz1XGOippq60V6CwlfaTGuncW0Uwrn3PK+RSxkrln9MkY0odn83S8K90uZIAmX+HArx
9KTD0G/vBm6yl8tWFr3XydYVQvKqRiG6SxlFXG47+U6liV4+RNFDtAbpURa914kl4ZDn4Ek0LeUQ
OlSHQnQp+wnZNltpdqoW6vvY9gqovNWjJ8fXttRuVKd+TUL5CqkC5BWQIukC68vlwV/eKKBEhY2Y
K/BkZExxjgJdtm3qu/gL7Y+XjSxlWU+8gyJm6acyDeUk5kR5UDrvCH6SjVf47S6uw34TFMmEcoPx
FLPYezSCqw3qtgMkhqiL+PQirzj45V1L2VOHU4zeCGFXKYHplH3Je89Dlzo/IDe/MtrZPwgRMKP9
bUDYUE5RKBMxfOFGWvVkwYwW6nAQQotR1speV2FD1p1DNxg3PaNUkQ0mh3msSvnx8u9YXtrfP0PY
bZMcT1STucfy9s7q0FNB4xNEMw9oa2V9l0/Q/yyJePks0HrTqLCE9NgU3ObyQxZc5f7taofW8gH6
bUi4ZRzLq9q2Y2Y7dQe/Qh1uOBSXZ235+v+9eqZwx8Re3Gdexgu9zJE+UJ7N/L5M70P5g17Afn7s
/W9jMO4vG10MPE9sCjeO0pgpTLlsSTqAPxkzJXoQQxHtQ9ua7xXb/NSrwcopWJvK+ZSc3EC+ajcF
OSUCDudOq+9Tm3zAu27r36s1/4QTE1ZTmmo1m4D5ea9U7aNh+tdjXh+q3jpcnsD/j4f5bWs+DCe2
Jn8EnVEaRAbBfaN+T/Vny3qZRcjkBhK/4t9OfXbGr4lxhL1mZfevnDNT8CcQt3ZJp7Epa+WI4rvs
PGfePm5XRri4XgYQTVjtSASKuBAp0YopaybWy0Ls5pFHyXbFb83+4I3bOrEgjMP2DDVKfW4no7p2
2is936KgF0uHMtj7yu1YrxQ7F93wiTnBS2pd5cD62nPtwgMO5/af9zzOOIbfEya4vyKJ/SI0mbAy
Pr42a5fIymSJKQjwHjG61ExWoOzIo1UPof/DCzdWfudv3wMuOR2KJri9BHJURZuHYqgB7W/+Jli5
KlY2lyb4vDJR9NqEXNmVkkPrg87+OHTXl0/oynKLsIk46YYAsUNuIzQmnrpoWDmFy0PQSVrCVmK+
aU0u1DQa4J0vXK268roOnayjD6nrewbx24jgNI0hd7SkmcPq6mqMHnrj6u++L3jMTknrNsv5/mgc
jPAaftvL3190VUjn/neSBC9Z0+BIWMAkKfVjLN1YwRfVP1qoMV82s7YWgiexHMoTdjxPk7+PIO81
CeNWTMyfeOusLBwhOCUwyeq5v4fWvoF1hCqBPSDl+zPOjgYCjar1FSb9FVPLk/bblHA5dxSDw94g
5+BHV6P+2nSfW/gBamvl1bk8ab/NCHsrQ0Cmt1KCqNr/jE6RZN4i0Xd5XdYmTdheaos+TWYSZvQN
mkd7ugk2OtJrtb01nXd5lN+jEXbaWGawfP1K1ED3juBSul1lklpcFxMBQF3hnzc9QGlfSAMvKhw8
Cqe+dmdnH/Lyg9mu0LYsOS56LAzqGMCL3vQADVYKt3g04HzRfRmO8tq6LwacpwaErWw5k5NEHhch
ktNx+q3Nj4nVbsLuqbEejfpfq0t2ebcyqKW5O7Up7OlS19QhhNvaNdFNzaD9P6jWPq1e/3y/nVoR
tjSFpSBGKLRwVem1HBGqAUZ+CNFnWSOmWBuOsLHTxoyqOqlJFDiemzaoVpTVIVHQ7YuzcSWqXYrV
Twcl7GzLao00bxgUui9E6V58Mw1oZ+16+cFWny9P4Nq4BEeqDD74jY5xKepuDMFMX03DB9StL1tZ
8jynIxIisayVa21M2OF0g1nFDlEVy3zHxaPT/wMoiI50iq3n7lop5cGJbW6E1jTvjKJ4Uuz+GBJZ
Qmf1DsCacWJLTHXmLYJ/yhwtVdf+lQyIGmnelYLHsk/433DEbKcEbQ0iYGRN7PSoNPe2/o444HQI
gkto/TCZxmjOysArJJf/1FD6X17ztREIDmAaGqQnAixYrjZtlC9/93Xh4LcAswBbEE+m+dGs99l7
ruTT+RHOe5v6sW/683aSr6T2xYwfquJbGKwAIZbPxe9VFk66EZgt4mpy4fr5Qxq/yOGT1O3/bqKE
Ax6OlgVKlqM3jAdf264V4hczjqcTJRxt9LXjzvFY5jaOd2WEWlT8EoCqzIpbKX3Qh/QA0nljW9/0
4aZTPwTODw3pZWPtiby224Tjn9cwbljoELgtII7Gh2XQvTyPy47yv0sFDu3cv/hF0Wr+/IBRlcdB
vwrTwxB8VKKXy1YuDwOI/LkV9Au9KU+xovHS0660cSUEXPu+cOwVM+yTquCNpJb0Ylwna+DMxQ2t
AWYGOmnZpojLoDnKRG6s4pmXduBrtY09VN+8Ql0JmBeHcWJGGEYeKipUktxadfVQha8ekgPvWIcT
A4LzCkc1KiEdIY5FTcZqfpj5578zMI/wNJtkN33TDYwgHXbKBJH8ivdd3K6wrcmonSh0ZAv+q1OQ
lLTgmAFytI0qpJuOirRP+pUYfM3K/PeTUaiIq4U9KrBuRSfEoOx740tOyJ9Ya8XLNUOCF3O6LOwC
j+lCJXFT+590JNAhCh37l3csC+GDbpAOMTSxrXfsm9iaItz+JAFd1tm/ILYum1g8Iv8zAT7jfM7y
WE5Cb8Lnyw6pnc3kvVZr9YHF43FiQvAiqdV5kD1yyo1/J/gfflwewNrXhcPnWZI9DCNP/MZ/Ap0X
rzjatc8LR6+SKr1UM5ZAso6ZBi37yvwvbqWTyRFOntdoahVa7NnMPNqH/MujtlaMWlth4ez5BRKF
5lwJN5LtGN1TQM7XbqPlSYLk04ILWlXE5CASt6CWDAZBMTzut/FqjWJxDBwA29FBwuPLz3dpSQCa
JnFJngg9afRjNmZ/G5r3faAclNDZaGG3U/Inq/k2GTexh54eCsXOHXDLldVa+x3Cva71TZnUXcHv
8B5G1CqRlVnbEEtzacNdOpPuq+qbBp8s8prM6PoUbJFy5STZTq9/XD4xS4M4tSCcGORuU+T1utSd
tJ9+fq+X1xp8GH9owybpBpGIahkzvZjYaWkkntp3Y50/x4UUXgW5b96S7bGui9F0Vu4WZV78s9TY
L1uGQ14MwPAb9OUQw6qW5FP+nNbqNoroIxq2UKXsWvQY67s20TY54ldoT27zJn5CSSNELVQJszs9
LjaepW7rMAYQL69MwXwJiD/LJOoA0KTNnBai50jaaZSKrnz2axQtzWYvRZ9ysMQKann2yov2jRdh
Ck5tCV4k6Sq7tNKhfLbt18BBLF3Lt0GkbmbdtD9f2FNL8+Y6uWNH2YzLknLys+l7+zFAALVP9/1q
n9Li5Nk0HfIeBvQotlng0lOjzcvyWc5+yEOBvvTH0EeFfJJ2Wb4mqfPmyDF7dICzTU3+2xv8d2l5
UQg1UvEcm/mL0YS3iBqvbNI1E8KZgyXZ1CWKP89ek3+LkcFtPW8lT7NgAp4ZA0J+Q6Mt99fT6GRl
9LErDSnNiucmlrfFq53VK2NY2GRnBua/nxig4KAqUpQXz2rkbeL+Bq9xGHpnb6zduW+Lm/CznA5F
iK98ig40C8UsyPTRQGccidwNFCebpKp3U36NcsUhapqdlgTHFiXKuPrTUh08KjayOAZUKvwrNnWV
Rm51edDnz9qUXaP2HrfyystnYX/PGHv08MjlO9Bxn8+llRaKMVbB/yPtypYj1ZXtFxHBDHoFqlwe
2m5T5XZ3vxA9Mol55uvvkk/cswtBlIJ9XvxSYSWSUlIOK1eWb+MY3PWJOqKN4Iw+vBJgC40ROEWT
CiRuqAerr1d0xKQALuG5xW3JDqMkgMRcUvFC/xxF1veWAPSa0ECUy+qdecoJC10+9cQwireu/T5F
1aEnIhKsDQUkYNkCE4uNkJrJL1qb9m2BeurizYC7K786nhJ/uX27sfebu7MhgYC+At3j1gxp1ADr
/1jIxVuMlnt6NThm/Cs3mseWjq4ymK5iH0ZRJ6rtWf0jk7sa0rHVKGrN8FSinW6r+618idHb0hjv
bs9tUw4ju4DGWTCl2O9Xxzfryw5kDh2UGmirYZzrQ5gAjTeUVu9m4M/c/1AQFPQygDRKTVFasxQX
NR2lICtM3+ahQrqFHgaAoCp5NycieMpgc+Ksgv5TRiJ0KUbq0lwiAUlY+yz0nBXVRW4p9fXw3Oao
aLneoS9A8lbSOn+pDb18sExheG9lkYEiHzhvdLNh9QMrUiq021YlFBhEb+0QHaUoP6DpyqFWRESs
a0MJFaomSn91tBYAWR63JbU2Fug3NLZvKDnzEu00pd+t6MEwHmVyzOnP2+q2XjlcBgbwvYxtA0wY
3B3emFk3myEswGkK3Q4w791NSWx0p0JfAcRFbADY+bqL3iq6bpilEjgX/WgMXwr6lOigN5q/W8Pe
8C4nijs64xCXbV1a5VuGHrGZU4lKSDbWSgEUEt38APMGWxj3GoQaBYUbALhvSRYMji2Z1GnqfPfz
Da0BiwuuZhsGAs9IBrVKplZuuze065HLo1mjhN61RYx7G1NBZQSzelFMDKuG85AaoBmVeJijtyAY
1Od6zLODYcelIFK9lmIhlAT8NYwdcBTwADwDTthcB1VwCevW8NDGoW50b6/+LkVwF4stR9KggB/o
YkR+Np6b0/82PHexBFI6VS2oIy/lh9bSdHdZFfxHVKgQlsFlGWPusOu5kfVjW9kXpSsP/eew2d3S
lxPAHQpTAxlqHdb2pRlzUAgg4rY3Z8sJ4G6QGi02dXgb9mUsGg9oHYc66QwStnk3dS+MPZU5G+ha
o5gog1++IXE6yGgdbWdv+fQ45VHqaBMC3up+pV2K4TRqGodiAsdS9qbeVdHo6bKIhGR9KgCTQ6kQ
IqzwOBEqWc5Dm1R5rgeSvqHg2LFPvTzsftOZABaKxBGHpcdvuREEqdZJ6ZtBX1Aolijf4+58+1yw
IZYWGB4M0HiDLZMVhvDved4oRZbafYq9aFFy6xa620aHkqSC23BjrRZyuPOXKAGd0AEnfQsM4pQ/
4kTEcioSwG2GnVpN2UwQUI5wlEfdVeK9SVnQV+oIerBuWRrsYW430rDSJqU3hwvYy+Are/Ys4i9b
2SWQYMisPp29GKvWR5lNitGmw3jRO68NvdA6DLXAKl0t01IEf/bgaiW5mUCEgszcCxERHqzUiRue
O3NJG1ihPWD4QHno/gYJqg/Kh2J33QaTgisWpih4lVfN/KiRZiaaaYyX+EGS0bQWFf07TwUEMD8U
qU3cVKtKwFGemybW5v4yvfbmfR+8BdN7J2oJuS4BxlOBKwq1rKzMdFWTlUN8YNqDCtKD6jANxmPW
Vy7a5H6eO3Q7B6eyJAVHfdL/FigPkyXRi7tO3n7INxAwA9cJ47Ja3l95NYeJXWUqGEKoUxqKp2kn
Ok0ucnjuoD+U0ad+eorbEN2A7wLwgI7xyWz9TnRPr3WGLQNW2/joxsB7LrSK4AEmvXq2itBtQSPd
RNSzUOOXj3uNADZhBR4nuqFjuXmMaIU6CDmqJvVsvMv9STb2hjG44dnZu/L45kFB740Sw2vDeACU
P2pF3Qe3VQb6AkYqGfFenpfaqKTGtisDMxjg4Q2FU6B0PIgPOkE9xAFY4dI85oPllMIajPXdhLW7
ksycnavJBfOQanTW1XMjP9TzpyF8tOPX26dufTdBBBxlTE9ldIGcPqLAs+qKSFXPceP0lpvO3u3x
NxRNlXGk8dqB+BCO7HIKIEoJwhI2O7Iah7Y60cemQrcFwUO3sU7ghkZwE1NgRH3cJPRA0qJYy/Wz
VA/3sdQ/xdr4qarm4+25rCInjNUftd02nAv0Y+Lt/rSO5FaRax0osW+dfm9of1uU4ATkpVGPtAIi
SRYVL2/sDgBWCmqjcUxR2cRNrGrnPCe5ZpyLOHJr9XWsBAHVje1BMEvFVQBHEykMTsPm2qrHKojM
cxO9Dv3sFN9rYDpL43J75TbmgfuWsSvrYG5UdG4ehjZbVkEl49yToyq5mmAWouG5WaQqqRC1xfCN
/Gog/JLOgtzDlgC0NWeAfXBPr9rA1hWJazkIjLNZF85vKxWBHzYUmIX8ZHRpZ9kUfp9TEvR13lHz
nI5vdRyAI0LxiLXblkKzAgUqjF7LYBFYNRDKZiSqitE8y4DSk8Kl4e/du2zBOoBCyei3DH7Q5Vmf
1DxWxqGyzrpy7CJPF5Ewb+wCgiBYfZmwdgR8wiRX5UGLEMs7ZyjGQV7xkBz2TgDs4igWwiUCIdiN
5QTMjlR0BOvoWQu8JncruvuxWoy/MgQDPFQU8YSzrDy2f2ghuJ/Whxl9uoA+YecYPWw1bv1zMjRW
ayrBechipyLzMxmbZ6v/boma6azVdSmI/X71Lum1HfVghA/OSXgoHqTxIGqRuzUTRiivgmBWW7O8
jqoV9WFFgTohuask30z9LewdpZEFD8daoxCLggy4GCDUWNEEtSjYVhK9DC+z7ubBY6SfdysUxkfK
TUUnGHBZcgtFy1Gtmq4NL4gMpv0pERGRbX0/rCpEcRAIwcHmFNYesEiFFocXach9ox0fUpBZCuxy
gQxeaXPw8oQNmuhdJtTwDvKRWCK9XUsANB3+vG0ZONUwi5fqRLKESDlR7HPrAXzdirSV3f4LdxtR
guvhmbJdaaumxnmEoIh9ntLDoI6ulsmu1j23muUGmuKG+909yIM1gr7tsHdXhJ9tGJdVr8YENM/2
0WzJUXCPr0/fcnxuPiaZaZOXAeYzo0WPF3Sf5P3v3VIE/15PNNOUFCJU8yi1Tqne3z4X7P/5LWFU
2Iz8TDNX72kwj004W6l0VucRbQ5gdxYnOzwNwTMJwt0WLuJEV7K4KMgYp7QeJ8iyGx9hYZKL4AIb
6gsIi4o8PpxH5B05/zuweouUkhGc7S8JWgLI0W4+RtbNmnlrwHJuUIrKoY4eK1YbnJuHQieHWRsO
t7dj44QsBLAZXp2QGqiKpg6a4Kwk6V3YWQ/oU2NkXq16ptqeAs0+3pa3ocELedyBN6WRUjPFhKgh
/47S7hRH2Wmi9M9tMVsbowN0oLBm4OC84w5KN1Z5HWeYVkJfwfhhCmK3m8Oj9wn8GmjyipQ6yfQY
YIEyQLeGbzkK/vPdeT/sO9BFYHtCg1RYVZxiDbHSVKadB+e6B1LqWKm7rVp0MUdzTyQyQPWzCn3F
ejd1ZkOMs1Z7veJS6t1e/61thqfEAs7g11/FOfsCwIOwNPUzDfPnVKdPqtbdhRXZm/VnLtmVGP6A
R3UxdHAPwe3jyb9kUVUi0xLurloMzwU5DRCbg1WR6OccNJBVnLqzlbihgYdKRFq4uV5gDMBtZSND
ymf7WjBUJUWSGChKnH/KKfnUoDKoTZK729uypbdI9sHphicLWAZ3ufdl21ng1zbPSt+6TXEcqPVv
Np4gwsUyMwxJtbxPwJURl6B0gmLNMxoBVeAvPUyiS2RzGldCuGnockb1oYcQcEA7jf2axXsTcEyv
rgRwXmWZ5HYahhDQTRnKKRLnXxgKCwGc9SY3Bao32DKBvcwjnyyy359hnGfgwmbpaURtuXtWLmii
R4GlnbVivh9i6TCXAs97Q2UXEridVvW+C1jTpnMgvU/Noaan/aqEy1XDLQVqQAU4Ik6VClqqchub
5zAY7yU0MCjGylH74+4jgQ4POqooAGQExQCnS2oTMx7xwDyX0ZP+gv52+4dHBBRtJMAChmwDl3zL
zCYYezU3z0PyxX6RtPd/MTwwhIjjMPQw/05EhVLkQwc9QrhY+x5PP28Pv3EBWgqwnYThhcgK5Blq
JKNzKUln87tp9K5CTbc0Jrcgorz6umoWKDFVwXPNaP8B4OLWqVAsOs9GJ53leD7IwyHPH+XqOR7v
YiV1Lc2TERC3C8HzsaHCH0ztCFITNC2xOKGzWstSlc7kPITvlWkc9LI80XC3IwjEGGy3/xfCPeWh
JqPdGxOSGy/Fke7GxoKfGAsHSCTjgV/p76TJUjSD4fdspei/19Wf0kg+NH32CSSyApd5QxsQBweD
um4iaowWissDmdQSMcqZBmdSeVrnSH8m6y4WwTDZeePeXCAsABgCkMdCMTh3HtOhTue4C8h5RlW+
RX6aph/Qe+1Loohg9xu7z84MKKMUAylAPh8jm3Fb4wWDd9BPdzWcNaVGsVyj3t0+Q+vHCrTLJmM3
BXUn6uK4mxhs51GtB1N7iczG8Qe0IN8/vq6gLTjwNcA/8qGxUTKMueiz9pJrv7M7o/y1f3jWVBVv
CPqPg857uekd2v2MY243FzJ+tiNXKf7H8blbPijnQqsbjB/arvW2u6ctMdEBh607vh8OGvdIDWQe
5zEg4dsk39fGsdltJ6CZAJYeMQYGd+XXnmQBcFNWXF/6k2VmB1KLmKTWyvPhA8AV0BWEbnm8gKRO
AWLqWXUBjp9EBznYHZZcjs8Z0K0cmoFu0ArEQOmnzInzSiBgfciw8qBtQEwQIXSVzwHaqRLOdt6W
l4KUP9pucknPKhL077e1dH014dVgtyASycjT8NjZCPUDct7T5tIM31JdcycgjQOgErJKlNVa78jH
+2RaoL0jwJlxlyCp62gwyhbHub+riFOJqB5F43PXRdz0Uqy1GF8LvdFy4t+3F0o0PHcgRsNGF8qh
aS8SEs3Gd7Qn230dARsHRhr2kAO8yIP9zKEpq8CW20sGRvT6XhlECZONGeAihXMPjcKJ4Kt2i7zX
43lq6CXJvraHfHfDWZg5OG3I96JSgvUjXt53s2lPZlaWyaWzvQZtJASvwcZ5WAzPrX8cSpBfYHiP
Gt+r+7z7tnt/F+NzzyfNGi2QBoyvgm7mR2lHx9vjb32/QWDNmKzbFyLcy+WZJkWdZylNLjQ66NOd
EhxGVRDkXIekgIxToEUMwwtnlXsROpLZ4SwnCYBxFzsu3LaO3DYBgbNtAWmUO4OofHdDo4BOBZgb
txRa3fDOt94XtJ7tKLnIg+zk0X3dX24v2loAAaUN0tPwh5AB5bGpQxOgBlYyUEabvgaO3u72xJbD
M/FXMbwpThNEkzD8nIxHY5ycQmnRg8YUbL1oFtzJwIlvCkQv8kvlFImHrkq3F4lp/tLwW86COxkz
iBrhLWF4qk+OoX+RDlP3FYji3fcTQrVI48Mhg8mPhOtysQAwBFFGTMdLXZSORWOnFjxFG8vEEoko
FEXYcQ1mKijaJ3bq2F1MV+9eqbrbnWCteZBnRcteuC28Y99Is2b3mTxclPipyIgbhfn+fWYeC2Ah
Muv0yNvFSJnU09SQ6RLHD+FdRHaHHpnH8s/wnEEZJWMYhT2GV833LruYh9tqtL6gYIeBxgOVIOgW
CIt4ub91OVWSYRbyBaz80kMhK5mDeJoNqFNbCwlM+b1GphjNnOG2mgYuw1W7JJ3Cucsqbb5Uyv1n
qpxuT4U/ER+jw7xD53OEBmHdLKdiKtMwJ2U1X+xssl/AyF/6ikSbO7OS0Z2apkHl3ha4ng6mYoPN
hSXxgQ3i1q6zrRnVIPHgR18L+xBWAnd7PZ/l8NzbEQGfnyQ1htcm9Mhqv6o6ypqPkSjDJJoFt2yp
HNVKaEBMr7ul7cxEoGGi8dnvV9ctHI6QNDHGzwly7dNjQwVeBa/CsCyBD8bZA9QZNXp8alcJ4ML3
49D7SnVRiGfLOOSvu3f6WgQfbgm1SEprxFB9RXXqyhWx0W4sEWuHgaIewo4hbwQmROuqVMt6v5Pv
7PyJiPK6W+MDLIHMCEMjADq63IJOqpWijaPeRxgVfHSJs395AAP5qCTUcBoUzgRRQdhka+h+4LPS
xRgVx9mv2+vPzLDrxw5bjNwRnHU8/DpQXpyOtnHfxAYwGr5R3ksBak2dwL7HW5dKl9uCNlYKtYqM
7Q7WLGvEtFwpoI8pTnTQ+rHpBKGnCEwP0fDs96uzkFo22sWVGH6g79LwXd9LvfCxTlefz47K9fhT
3OfDgPFl+ZtS+4l/e3U2biRgKBD4RZid1Uhz1rJkGo09pXnngx7me1U2R2uQHKmzjmiuILA7Ng71
QhT37GVapiFjkXV+XB2V/jelh6ILBTJE0+HUtjD6wjRHTEeJvCDxJHoglSPFAheGt88/9uSfRePv
DrQfiWuU43f+WA9OXEgOuIGc2WjcJP6rVPdtLJrW1mGBocc2CqUTq/rBySzRhTKsE78MreC7Yo/o
dBmVqX4f0WB6HJNqeqDKQEUkDyvANibKSDmA/PsPzx23nFKZAORRWolf16n+gnbtZoDXJLdAzzGg
YY1F/g5t1B0DalZPJZY+cnKpnRpntM3hKNUdGgQGyZyjQ0uTHWvDCgXvxAc2kLtFYK/KiJjDJARw
nnuvCa0ymkRZ6ldtWd1ZqEhFl/dWMR/KfNAOkwom2NbWQZ1Yjd2pslH0SxUlPKKDzDcANuU/PZ3R
a0sqpU85XHYnoSQFFDSr/tw+ZRuqv/hM7rZWUHsUVKh78Zspeu70/I+ETh9qb93fFrNxF6F5FG5t
MGGh8ZvNiUmSdiSTiltCfbWUw+5GW9AGC41qWCEuEDKENyznuDXMsVZrvz1KwYWU/v6vR2oWgCUU
J6wzwJGqZJXeVLVPe9egnjG4+8dHWhYWBR5N+D3cVZcNvSVXfdr4evyYnLrsXyz+9fDc9RYkjVFo
DYafjIuRvVeCmMDG3jJOF5YXABpiVXc5ZbHUxpLc+LXm2ckhtARhSsH4fCaoaqQ8jgKMP6SeHjiD
wJ7YOAHXn29xBzVv47IYQBjj601zTzs0YSStO83WbodBgbUoW/A7EZM2P5JsV69lUtVTW8hG7efG
aY4NZ6792Khdkvy8rUsfUR7u4kEmyNRBKWKiTpFPmuZaYFah0uY+vkZz7dbWXCU3U5cUVD1GUkzc
EqRPB4qb6zEiee2ZdOxxN4EZ9zeg9PXZisZvWjBlf+cpTl7QRGO4FFUU3yl9aL9UiTUemwQvihyO
meqMtWaJLveNHUE2g9XVMz8XaeqlYTFImS6Hdk79vhvudTQ4P1U0nr060L7eXqstQSi8RPoXKB4N
YLSlID0rMovEDfWbMu8/TyXpH9F9LH2dlVJUpLDx/GPXAabUATtd0zto9kjjrJRyPx1PXXoflk99
/DqVAi9u46gwZAfCZaziAn1FlxNCNB9tOzMr98v4SbGPqah0eGvBrsfnbpIK/SBNu8D4SfWqkk9V
8mynguMomgL3sGtVN6IEFiJk5W56MWvv9pav7RWUpMBtAGEDTBaDx8CQrFOj1tRGP9YdVf+GzKKs
HsLo5/z7tpz1NFjpi8x61Goaiy4ud6Kd48wyQBzjF8kpPqS14DbZGB7ALdY0G0hNJHG4jWjUKrYb
vZn9sfsbneq9JQPofMFMFjykAGJDlzg9GnujT+WQ9H6DDgjae74bnPkfAWALAs4U8ZmVPdCDtNA0
6OAPzW/V+k13P6iA2SMKBwcRthJCWsvVr6cZeTlpQrAkDNz0Dqz2AgHrgwABzOQFKgwxfY3T0sFK
Q+BLq9E3UsMJa9+Wz0G2t44Xi6SDvA5QIeDI8a5yEAiKIq3EqmLDb9HYE/dfK4iGru8kdPUD5QzC
YyBLQUJouUpzRyMU/2Smbzw18he7pIeUFAdDeb99FFb4ETYPOHA4DVgyZuFwcgI9aKMqtvw68pVf
4HGW9GP9t59+gwvoFBYCy3vjaEAaIxqCR73OuQ95hCDmBGldBMZSv8j/xbZgMshbI5GGR5YPQMwh
sQt5zFufKqbziVR7GXyxXBgfWQ9kcYAc4a3BHp1H6ihqWx/AZlc9oBOTQHnZ5bC0EFgSDUplqyhz
B0R2uR9gGbJi1Ca3vhkNgE6+tPFLUzzab9KXMp0Ptzd/YzcWsjgdyzMpIl0AWVKBYFbsStVeIChb
LrBMAP5AmEvIt9DWR0k3p2ZufUN+7hrtZKe9M1oKaExEfYG25oLgNXhyAJNmNY3cutU0gwtTI7L1
ozXvQutu/1LBPcLFRVBIhUD5cvgQDqsUJimLEDiddTCb3XY6QDtX43NbUSgRQFxB0vn5/CglLrUE
cLottYJ5i7IdeALrwGJZamg+1ae9n+h/iulbE/0u659U/p6Nfw1F1HJoRb3Ith3weqSbYZCAi4fd
0Ff2tNFLwwz2w84nI3Fy/SAnp+Z1AptkK7+b1CX0PqcP5c+qcsvJHQIvyc6o1YX/hpLN2/u2qkTm
P4XTi6IgpFMlrfMnq0Sb7+de+j7F3xPpOaWs44PR+nP0osaX22I3niAcYFBVAEYKs5InJgUlu1Zn
aYRr6GvzHWgEYAZuC9jaT5ASIr8BpWEJp+UKj6WsSTrI7nzLag9VfKpJfd/Ptavqp4zEx8L+dlve
5oQMhksH8QOrQVnKk+0qpo1CGj8wjJdaCryxnN763fQbbLfgXiAaAdoEdgsuxQxjkldqCfcLTAJS
eSeJ0L3s//nbFXWcsMxgYSLYwZkG+gx6AikMal+un5rI9Ibpc2c/meVLW7XH/SsGkBwxWS6NQQyX
U8lLPehCVYVjH1XaYdYL1YmmoUJjS0tEdco2m5sVaAlZUTJCLTA4OVFGYBRmPA6dP4Ax6muejs1B
id6LYNA8tQpFpOAba8hAYSoSXcj7w2hYTswESMLKQOPlSxUwkzFYwR9s9RTNoIzb7TFh7aAOH5Ui
eA45QzpKrEjvZxYwDQ+0bd3eNpzbm7Txatgf6WakIeF58JwOjRLEWTRZrR8UAR4mL6pFlU5Mo/i9
AdoGegCFXrcgJwlNxkLKB78NsyN47xwrGZ/lPjn1E3lJreKTqVWVI4eyQP22Zgb8HrBjH4yF/Mwo
6mDCXrU7P7XG0zfJ3MtRgZMKF+qDo1JFOSif7FaGsdbnYuz99K8UHWURmnXjvoEnDvI7+FBA48vc
RaDK4YTeHHPvj4HmWN1XtDt2w0nZv/3MhULkEzhzVpO0VOV6bINeKxGajL8oP+cfe3ULqGKU4uIV
QJ3bCmLOKjftEqlOv+/TR9h0j4jDCV719SotRXBWSVc0dtDgvgc55ODOhX1CX/BP6KMkQB6o7HZf
KjEDSCMUg52G08yjKbtq1CeNNrFPg6ZA86+xByN8oLvW3D1bpLjXla9h1XiNGh7s2gyfqiCdfoRx
kv+00WbhSFJzcEbQjtwFnfYDLDLgAyly3Rsw3KFVJxFx7/pxBKcodpPhoZGh4s2PUKWDPs1h7MdJ
dhfqtWsrd/k83ff2eG/CaAfG8fZWb2Q8IBF3PGOfY2FETpG6vqIEhJ2Jn1JZcXUldQr1yfHakniJ
XA4Hi4aDo0pE8xLbBM4o1H7VlT7CAkn7w9DGncA82DB78EGMJ8sCHA+V1NxDNzcVMpuouvKT5G2i
SPvIhyp9LIIHe/gUtZpDFfnQ1j+JKUrXrV8HFCPjqvtgkjRX5dXRrA5zZaWpb4Cudi7HdxBxtk40
2LWTttprrjWeYO03dhuBO4Tu0Jtsw9hU1bLM0Lo58dFqz5max7lM3Yic+sjw9PG9s4+69An9ozxN
faAgpM6Vr4SAetTwkAiLJ1fNvt7+oPXNyzDx6KoM7xDFXHyMN83AWjEHfYqWx8cmPIUiF3fj0C/G
517FCnyNRE671G+r17TJnaarnFTI0yqaBadAZWqQFDXsqR/GxqGsfihCInTBPHTOpByzyQyNqUn9
yXbr4n5U7ywRNG5zEiCOYwYrTBa+yifU4Gtm9ZT6/e/EPhJF4LRtzuBqeO76bWAqEwrCIR8ebQ98
JRjjRGw2K85r8HKy9C2o3KBSuNW4fRgMk4ampKd+PD0MpHRa45j1T/hr6ac8S700d63uVZ+/joGI
C2/jKIM7hBVW4s6Hd8pdarmhjkZtl6mvkicjPcZz5low9OQX1AUIrJVNUewFZs4MIvGcKF3tkcrQ
K2xU6YWB16VOEJzSwCn73fkqDTRp/whipvSVZ9qpRpXrJQTpyqtdfmru9599E+86QssIDVp8Omwc
6r5SW/px9rv0OAgUbnOZTA3bgaIYuC/s96uvr4cW5aNGnfqS5qKHs/Ss/UBXt1zUpW5Lr+G5IkSr
IECLaPxSjBnrVUl1PB7T6FkEGWcHxe23F2pzJv+IWGXcCiVTe9NM/DA/YLcL9dWO3T44UKEBznaU
s13ACf7fyXy8lFdrlgRTMKDVfeITxWmTI+2PExpY7u2OyY7ptRTuKqjLprLz3k58EJ4Og1OI0m6b
s4CTB3cI8DBicVuSyvYgyWaU+sHsaoifjU6e3RuFf3tXNjcegB4EiQDwRTHCcuPBQ1wgO2pgV9CX
2Ay/WOM92MFuy9i6k0FtxgjAAcCAqKUM2EadNhll7qP9khIfexHKcGulrsfn5pDXKCeblSb3Z/Jm
gCw0RsgxBLY7JaIOOh8uPKda4F1EmAtRNRD28ctVZlkQW3ZY+AmNGsca9G80stFrQ3XlEmjvrjiZ
QPmkWnSXl63TVrrTaMmhsfYWI0H5UMSGDsC4chAR4oNBMdVT20yQllODQ20d7URgTW6oBYFFA4OG
OXoACS+3LE3HrqqMLPNVWj6XQfArJe19NsYCb2ZDM1jtiwU/nOV7+cCCmjVAoCYNxES/fhii3Lto
dPb71T0Qz3WNirY68yP1c2r5Ivi0aHhOrbURQIsaQT+fzO/kYNK326dmawtQUQwzABYlqHy5rx/Q
Cyqc2ibxjQ6mxkUyLnsr/pgSXUvgJjCj5EVtKiZBP2T6YXi/PYGNY7kYntehXovjtgIWjVSnZjy0
/SfTSLy6MAWu2IY3gBoChD0QEwVyk4+F1e1sG2mTJL7ZPiVjdJ9LpTegKXKMDjuZj/LcfyMPrRNY
zlpDNSP3JDc9uP9HLU78KosckKA+WOm7On6WzENQ3quDyNPcUjOcdHRQQrcLxEi54FsypZkxzhGg
dckxcJAev71LW2qGnCnrdgOYwuoBCBW5z8ae4uXPSi+3H5v8dVbPt2VsaQIeMOYnM+OCB981TanX
EWgW/NJq3RIdXYP+AkCpm6aSd1vSejaMHxB5TVbDyvBnyyPf6zWBG4PnTE3rOzV/61QFDQf+3hay
3pGlEE4BJrNu0eIVlgwQpC7VLnohilKJpsE5fMEYSI0+QgLtBzQTfCHENYty9x2/nAZnYJhNk5t5
CJtPq09ReT8Xj7KIDnlzHgAUoKj7gxOSSzUrUziDvgPbYUnHeVacAdQERN3tfWMeV0I4Q2wMSYkY
OYQMyXsc/a4DQSxsexLwi9gR1FYEQHOiG5U8Yp0kNXXrrAK5ApKnrcje2wjgsHn8Vw4PFoaf0oG2
HWZr+zXpHD318upubI/2cbDc5h2ta1URWngDCrAUye2PofZzjJrtxI/zxkmmCAUC9332JCXERT61
UI4URL5pu/s6WErlNkwbh7kdRkjtGS+bV04nizr6/vQwgtUoigRZHjrPrdocTXVrhW0hYTmH0BmD
ZyX6tf8aQJtDAueSwS35dI+k10UXxRKFaxY5SvA5iASX2dY9gyg1Hhlkt4Ei43ZnDga0jUqqzJfK
h4BInp13d7enwG6qpTmr446ECaaAugS3MydhtCZ1RrNn6netR3Xq2slT2T7MSeySeP9kWEjcZiFT
GNA8eibLgDo3yyH0Q6U4aNGjNZuCyWws10ICNxkSzhNtJUgonmvtUFrH22u1MTxyX6w5i44XZpU4
kpIqmcpejvy8uS/cMt3tJCF1Ax5PlOpAp4BmWr5cuT7HihzR0q+GHxR0gj9vf/3GJbYYnnsY0V20
jJoSw6exG+B4J+bgmaIUDhtkqU6oAEAoBCxAJuP44x5GBOb7wG764izrXpGXHlpoeEZyatXdbsNS
Dvc86mNaZlIHOVZ9Hko8kL9vL9Z6qxEAQ1KVwKYEEovPSRMzowAmpvG5/WWaj8Cy3B5+Y5mgqEAr
4TAwpg1OUbvEGuQeNU0AI9rfTHk6Jp+lqL5DWvDbbUHrTUfYGP42iFWhsegRvtSpsErtKc66wG+k
z3l3DOejKXIUN5YKfargKwI0iPuWn4taaGQsAZQ5h+Oh/FmI6iBFw3NPhZ7rVaESDC9V7/bPshWA
09b3H3JygKUBGcCaFPGFCnnd5GqtNvSMtmGado6yr4SezdgL9l8eYJyBJ81AojgbOjcPA5h/azDa
7FxKmWOYkmNZh9t7vbFSIM2Cu4gHA3kggzvgva7FZqfb+fkFFOLOiFZb/9v43NkGGFuXaBnkZ30+
6MMpHwRbIfp+7kyjJmJAygffr46ndDzaguXZOArAf+DZ0VAKjg6xnLFbKZWMl7Sg58T+UUm1YySA
4MeixhUbk7iWwgeDm3zM60wp6VkiTvHLfN+9BYvRuXsj1Ru7yMycnsG3MY+HRt/9BIEZDURSjI4Q
QT8ert5XA/aXxPSMXrFV4k0iPpjNPbgan9tiTQnalBoRPVvoadfDIXAzUQJDJILb5nGWkFoFAuOs
6kcSebF9p4i6zW3c3terxOOikp6OhQWo7jm1rf73hGbsvl6hN4nRlMEBJtZ8ur3rbFW4RxUMoKCH
QTUf2oPwZuYIOgxpRrnZ2RhH9LdOvHC8K4w/jZE6ufa1nvfy6AIohT4KQFVCGMxm/tFI1SBL0NGe
nmvpR9wMYg6O9SFZCmC/X4Xlui6imlpWULP61azuq+F4e8FE4zMduRrfMMawmEYc9WA+oWurEBi6
1rHl93M3bREm1dwRLFCYeaXm9eSZdt7uKeAOZzYCKORQxsldtnlgDNqEmhwfgX9AFots92UOulzk
FYCWQMEN7M3lEllRWGRhFpq+Wj+XJ1NUlb9+VhfD87b+XJa1nqeS4Rd1+Wzr0h9iJQ8gvPIQ0riz
+0SwWusTCR8MLCIgwoefj/t9ORta0W5UumDyqRf9LKNjn7sTEcjYUCrUb7EqKOSW4e5xD3gGfmzS
GL3sp+XncTxoIkCfaHzOVKvq2FKphPEjzS/bz6om2HG2BstbhMARZuQYqJiEncbkXx+KhLlk1Oz9
vHjV5LC+H+P6GazGf1Bj+bca64dOb6MHEp1vK/Jqa1DLBTpMIAehauCQ4bYmUnppmiO18+U2cQrd
MerIka0vYf/7X8gBehTRGdZzkp9erXWjZMso545Rxt30XlZ5pV46r7elrE4+ZgEma5UZu+CL5X20
YOysKksKIOzyO6StI8vTyr2XF0Sw6nrGfcTgPNwbidrWLlJANO6jNfjsxp03RWQS6MJK15gMpI/A
joOeDohjL3Uh6W2K5l46oMrBXdaevtxepI3RUZOLXqwMA7cm/LYbMIJJUzb5KDXvj2F1+J+G17iP
l/q+b+iM4Qf7Sbnrkr1mKGqXr76eL45J8kAz6x7Dt9IxPBj6/u3F8EgbgwydVYxxX09pieoLU538
/kkpTn14f3txNhR0MTxnIVLVDPrAwvBo4vB/pH3Zjts60+0TCSA161aS3e4h3VEnPSQ3QkZJ1DwP
T38Wc873xaZ5zN/5EyB7AwZYIlksFqtWrXLdDyb7kF3LAAZsP572ICUCwBWVdGKzDlvLUIZat+Q5
62O/vFs9FX5fMgcIALYOpxkHQcx3DPWiN/OaElTmxn6iGf5StsE0q2IVEjVFp09cFkCcmpwV9vQQ
WB4CCDjP5Lm0w2YJXVXZkGwax+Nz+UcGd5mI16QLxu/JU5l9rOr9lik8wz/cLSdGHXsBDALfB6RP
z6onwYLuohTb2J7zZNxuNdI0e73XizDupySFre2jtHdvTHd8x90y/2z1jcGZmEmb+3mu0+dMy6rA
NHNq7sBdmoIbwc19r+/ZLUuTIgBMtnpM+zT7iVert/i5SWZtr4MpNByd2b5zN2faT6le3SC2h44h
a118Rdl/8ZRVc7MA+74Nj87i9T7VnCTI3dl6zg29H+5Kqwk9pw0HY22twCazW4ZOtfb7uCfrjq2J
FuGtbOzHgqY3aCRfhA2Z09Q3AH/ao3908l1f0jmKF+ur1k+LbwFs6TMyjduu6R3A0vUkIHQpDpvX
bcw3dEYfUImr+UO3DU3QaabzltZpsTPTLL3vcjYEXVr0UVOv28/ENKb7OkV1e15uY+BmNA1crSf7
bfI6HyUR9lvpsiToirr33ZJOe/Q46P0BxUg/yOyAEKW2zefFaLbZB7lSHKxrbT+hHwn9kbvuwoKm
WNsItp+gj6YN/jCQzfTe55ktbN86yffBjF0VJF2qjMCGoorJwA0ppiwBmExakscbsCq7bL5NDL8t
FTArqQg8VMAyCcY1V4yZpVaVmrTdNqQSbrD8U37IVM2xJc4E73oJu0Ac+BQiOi1BKVhj5NaGfLUd
0G6fa4+WHlXLtR0luIk7lsO/4+jodrFdb3lub88U1fg/N1ULT4nlAeuqAZ4PUG8AtyIY6axmSIxr
HWoh22ArQgBUL18CqvEFV7Vd3AGmp3eec3TctsAJUJgKB+JPaZ1geJD/RryJsyXx1N7pCi1Dqqe5
zeLnhW7Jtz6P46h0nW8Fyq7eygntiXKj1lHuiSysX47atudFHb7H9Ps4rW4nnQRTq/3qLLS2Wd3P
l6d/rohwcLGFiEDDuOPhfPpt3VaYQzNl5rNhgmUGbUqzXWz/uCzjfIlPZfDfjzQEhTdt1wE090yz
0HtM26u9BAzPA6oI6IGIWWRccI3GqOvFMZ7tRbvrgxo47n/4fmBMOSUFWieKl7hm1l01JDBTCZxk
V38emWIG50cVMzgSIByhCWWgCV0s83mzfoEfzO9Y4rc5qgFVYU+pIMTpQeaA0MgZYnUyUfVSxK35
nLuf5uXGiF/W9d3VVa3WZEoFTQdEjrsMZ0Aleyr0eUasB/XLvZ92dwyAeta9XN6Vs2czJ2zi7ZFQ
Ko0nhmjf2hxNfrpuMZ63xQg3p/Tr5bE1b+n4wvJfl0XJFBgQaYDngVcHukTwQ/uazAMZZ/pstJ8X
7eN0c3n4P4nDUwMBojaMixwHvJOz5GuhLxml8USfx2LxvfV33s43yJcGaX7nuT/1/o61DzNJAq13
dk1zvwwvKGTzW7vbbdUzrR7n4bFqfxgb+qMrHHzZTv79Mtwkp0d360fXSDzMPGMf281fgXCeFM9E
2eLycneU8MO1BKfcqYjCXljJ5k4HZ8aBrPfbx8uL+yeeIS4uXGMcMNtG1bh4mxMyEh3uG3TeIIFT
u36lF8ECAkR2KIo+0NcibLUPjgu+yCSc5n3RuHua/YrBNZPUX+vqoHcHTfX0OJ802BFQHQYHAM/K
sxpBx95cu0fgISKsC/zcVbW9OD/op+MLJrehU8Z6hvHX9vdsODtTH3ZrcesOk+JyU01E3L02Nsxm
hiADbhgY2PNsU1zQ0qlwR4ln5XB5CiqYcixLgmrqyDTrj6Bk+zQ0ze3cDl+7RYXxkYnixciwjoDI
nVH4jgg0xNlY2+Aqmx/tIbnpO4AVeq8IdD15uayX5ydL52Tj/5Ul+B11nFsOKyArHd4NnGY0Ym5U
8STZ5sDzAywZraw43+vp0cq9eTbjLLai1kF31mHwVX0cZZMAKT4QIzhAyDIL3kOVMrRxwX0Tpebi
E1j5Jp53ODyXl0o6DSC7ecsyPOBEeK2mLeuWg4c68kDYTXwNvZkuC5BOg18jaCiGVjpiBNZmZh9b
w4ZpjAVanJAwZ/3nUVsUZ+Ucs4QGWYj1/leO4Ms6+uQCfk2sKHPjoOTlIiXdGe2nEfXpxW6axmAl
td+X74b7enmGkiXk7AZQN8TJUMwpbJRHWWrRySZRmyBK4Ht0f3l8yQqejM/lH7l4aTIsdrtgfG0M
DC808yB7uyxBcjZPJPAvOJLgZLmXJQMkzN2eul8ygNZ/MFXBkmyZDHDL4rZAU2YEFE+FTHjLEHec
SeQ4T0X6pKo5lq0SXpRQApxKzsB7OryW2G06GhOJPANt36Ydi12fqXK3ZxkwJECOhQhB5HhutIHE
mEO2Vb4Wfy/WOnDsj7Tds+zQt4ptUUxJPDpd50yU1Au2JWufnMr+5s7tndulu8u7z4386SV+MimR
QHrtgJOdV0xqm+6NGM2Bnkn2QfdSoAtVoS6pKCDhUL4PBBbY1k83adM1mhhDTiI7/72Wb5tehvMy
3WTJc9UUipiUTKnhhv8pWEH1u2jZUILZg7qyIhGYLMKKfIu5W4Ibh367vHxyOfA2gKlA5aknKJ5T
gluN2AOJiuSGOllQs11qfjLYz8tipMrAnZr/J0ZQvdVc9VEfehKNSRqUWtb7laX5M00U05HJ4VA8
m5OKAwEmWBucXGYnbUYjxz0kethsvvf5+pkcS+BfcGRtLBRvU8TyaDQ4wOBWhz4G8FIxC5mxOZbB
N+1IRlV5W1VukJGbvrOGpYoyR7pKeNojQYJo59mrJVkRUaVxQaPN/IZGmfBivEmhv9IpgPqTh2bw
9hbzL2Uy196UVjRqismfDi4ie5f3QSVA0Ci9IrlVDj2NZutt3A+9gkTsvHCfVwT9ncCf34/2wCzs
rtXHFvvcV/ct8sfDiHCc4czvTjsdbBd10Ft1Ey/DWzk6IdPQ69d0dgQ0PI2d73IT1Wx5hV4JbAlT
9E0e+iws8kYBqZYuAp5InF4Gayzmn0HWn3VW49FoSnduEqKO4h8W+e/4og1P0IR0jXObRhm9Ydlt
q7Ko0u8HRgblHwi9nzW1RVaiSKZYx/fbL+7w+eXy18tsm+kivoY/CNiK70d784q1qxKdX6q32+IF
q30zzulunqfwsiTZzYoy+j/8VuANEMMA+thbRtITWOuV3TpeuaOVdbuabjBTbfTXBUXgroqQXjq7
I5nCbWSVbp+tOWQiQeZr3u1W3etG6zvdr8tzkxqLIznCc4TFdrkW7UaitXoFDYdlfU2Sf3jJgU7t
7/oJTuhE+wGKBhl4kX8Y5/XDSJEUa5BziVX46T8JKdFhOJbFdfLoYJf56MTrtJKILFnIGyTmD067
y2x0PVib3YYWLcgmhFX3Xi+vDYFf9Onyesr2DU054T/gaYqIjnDjDqTaDPAaYT0txHSfwPSPJsKT
qumTTCPRbgbOCpL4+I8gxax7C1kpzHJOP+TsqRs+aNPnPv0MSp0d6RWu3jkrOIzlsTTBGLPWiJdl
hjRUrt5ZaH+RgaJnMdsAPsyOkua2taZDnTWh23UBcbevy1KEQ5sciEHDsdy+JJ0bDG2rMI/ndRmn
3yUa8bVJhtTge+3kte95v4z4NncQ+Rh9UhzS3PMJZbtYVWsu3eG/ay/6iamrZ1nc4mTq5ho2qflq
z1rYZP0uYdf2x+SYpqOFF3tjDQDE2kWOgzOs+2r+2Mxh3R4MVbmu9DI8FiOcz7latxY9gEgUo2cf
o8s+tgu/KesH2sX+mqCqOkEVWrY+W1WxH4rqY7/Yd2sLFg9W7lnSHTqUQrA0D42k8BlbuqAtk8Pl
cyV7Q6PtOrJm4DQH8YPIgTtnjdczj6t8cVfX6I6o7al5O3YPa4dK/zJ+SFv4nlXrL0iBXpYtu8eO
RfOXw5FNcfMxs6H+JOr6XX7HtN3l4aWHGfRufyKVQM0Ipt5GvlbDcwAmq/jtwUkvy9HPGDL6w1dj
+ZamKmyIRB5vVgWWKjwKgE3gCn40nTyfvF7zGB6K8S6v9+R3s9ysxt6inxMVyJBbBsEa4zHFWS4N
lJ2C8e1UVFrkxLPTEitnr787d/MZeHUqN3t2Y4JKrakMAdXcL9q6v7ykklsNcjE9HCDktkReJlTQ
pF1cpiSakhubhVYaGKoG6xKlOBEhXJwIJk3WaGJq2lwFtH0Dsu56tTuRIBzLjEydk5fYJwfMSGC2
ATfU9L8UIdyWRaXNs75CRJx/6vu77GqULLpnwoJhF1AVyGu0T/dfT5KkKFmBNzXTw2nbARMTXr/T
4MIDAJQXyJ/l6IbJSsfcM7aoas2v+VyEQAf+qpQIPZlCuRT8EojcImcjxtFYl7KhzJ0t0rw7z75p
tczfUPR3eS6SmwX81X+FCLuhVbDCSBRtkes0vlaj2QeacNOHPFMYHNVk+O9HBqCo5op5uYnJmLu0
D7wSNYwKEZJgCm+wgjwgENI8F3gqYkFQuh5Mb4sSersud3C5ptfZuhpMAb5vwDURu+VJ7DMwRTfY
qTORLVrpTdfddNUNoD2Xt0TmT4JQHDXfDqCM4NEV1ooRo8d1tK4R0/VDTBI/y8enEWidiTm7qQbe
nOo3ZT/+Hoz+3mFmMHVlMBiqLZNYG3wGcreIS4G/W0zXE2/SXLM11sgOWJEHYBgMLk9UonsnAgTd
S6k5AXLsrJEJDHKxa8zvfUH8sruWuRLqDewgSktQsIl0tLCccZ80E7ITa7SBtdL3coU1kHkJ4DfH
mxPUI+AkFquDkVwbwGuorXBlJpAFs0NrlEHt3OeGtkepq7/SRzsu/M76SJwfl1dQqiqob8UmYYN4
fvpU56um0vt8y43ILnojyHR611nOACZd1CCsXf4C1pddQu3bwoJH1Ts/+2153Lz5NTdTxSrLNhPl
tgAtID+OK144fWOs54ifECPq7f3g/nCaFEimvaHIsErOOJIaSP+ArwAZLZF0aQKIcmtzakSseCiH
LuzWDPw7v6vaC5DUury40hlx1jgQa9oIOAlPEB0k1sY6Gmbkzk9b/M0enwoKoBpTIRhkcgA4BSwD
SX9JyKLTzbQoFshh/c607vraR2N61JUojpvsPB/JEfG5/aoXzoRarmh2H52s9cerO1LgoB0LEG5e
5AIAXzEggOR3KPYtVNUE5/xrXAC4KjiAGeou7n42p+AzrIkZ1XpBbnpr7PyGjpmPhGT5YCQIWcVb
3960dv1N72fq4xXbBD1Svb6XTirMGz9agp8Ji0JhUXjTNUSHT49eacVGnWqzFdXDQ4vOK9UDHRSv
TbkIXP88p4oqc8FAjsOQICncWJHdN98KM3lwvRrs0tbusqJLFQOw3v+IEYzInCfpNhCIyUyQFbtz
uPxDaBVr9VcCPwJHt3+ZuUNm27UVFWiIvFv0T5cnIHldgHGSU+Mh73j+TsvolmZVQ83IHkIrvjcz
+Et7lt+j6aQS7SDdkyNZwsNs7RfcWrgvo2rU/UIP3AaQW1X0SrojR0IE3RrHbmX9HyFD8ItcDxTH
MULRiQVyP/jJog9jM+QepyyFwcFeG7X2oDvr7eUdkdq0IxHCBJxZJ5XWZjipae3eo8y3D2wNPOI9
KID8xqyW/fXyHGQfbKCtcRET4fYBnKa3R1JB3mCG6FTnG+YYoCdi2F9fhoAFo2B+4nlVdB0RjJyz
NovmNY0Zae2hYYfD5XnINh5XG24CPMNA7y4cxdywi7KkCUxo4WvfShWTiUx5j4cXzmFVj/aa8W2Z
zJ2Voyn5g2sqUFyS5zf81r8zEM6Hm5Qxuu9hBkl1A+h+XSFZcai0HWrEa39RMUypJiToGZqylAlo
iwAJalwE4x9nSoG7urm8KXwQ0dKjeZDhgCnpD7nUqfUCC5s5VAYzoyz/NGnoo4oq5cT6rhuvjfsx
hxm4LE52doBCBqARwQTeoeVUHKgHOg+cdSaAATqqAV7tSQuzmaEj4+6yID7Q+bz+ChIWLwY5f9Hq
ELSiLPCuZ8vTmIKYL0+L1xKBldBtDZWvI9VvsBGAqJXyv8I5rb1+bvIlN6Nl+eimu2xU+Gzy8U08
lxGHQb2ZcDrrfOF8WpsZWelNU/jerFgymb6B+REWQOc6Lp5P5PFbt2gaPTLm/VjtkR3JC8ULU7b9
xyKEM1qk81ygGkmPUvTg2MJFv6tTlGgolEy2UCCfoKBXQOdh5PtOlWzcEpCDg0w+ykEE52fU2AJv
aFWYLZmGcZ5CUNjAb8Mr5VQKyRrDWPoMhKLU2GWbfesVXmisGp6rabc3nKt7f+M2Q+yNs4yBv+OM
EGqOE82uKfJz6BKavk2qp550awwbmB0AAYASFE6m3nXettIcrTnXJH51ysXYdXVXZr61mlrgWbP1
D9cBog0IZIIJCM1LhF2aN62mptHrSKs/OM2jpTqOUnXmGDHwy6FE1+JacuSXdaiEqoaS6FFBy7BN
QZT0izKVjZauGmCOeEQR4ALFuEznoOdLNdtYtcbyyWaHRkz2Zv5k9Ap3WSYI0VdE68EMg0IDYTb9
ZHurm2H3x4kWQW7lL/qs975OAX0ycjoE15vPY3HC5gyWZbMSbUWi0foCqtGiRBPdfTW9GN77ZUGy
XeLk5Tx8wd1cwahRPAJyw9OQ0x7fnflrvO07Fd2nfOn+itBPFaHVUYqyTRDhdLeZt2u2W7O/paqm
yzLf4HgigjmgVe+yssaKAe+8LfvkPm382bnJYt/4Hcfh5VWTCoNSoxktEvWIBJ9OqWk0fTA0HNay
HdZbYhfWJ0Z6Bw+Ekt5ai4e0TdvOdogQK0Pn8hgdRy5/gHRNwdcBzwG5WXC/nH5A67p5nLqlHtFk
/NB2+felj5EqQgDRn2KVMkp15EgY/5ijk5y0QM6uWgHL1+26nxU7KFmP+ekRvQVex42bH/FoFDWe
SiitYqs9blsn6znLHu1a8WSQz+Dv+MIMilxHl1HC9AgRNr/Xf3bVYf0HqBXc9r8yBJ0oV7b13gQZ
fbwtwWJtb9B8Hf2/p7fLe6+ajOBaTWMyMmrjPAEPdIOIsW9qU5ipODVVW8KPwNGmt+nClsaEFNj3
zO965xBX7r8YVfCD4TmCf84g8eW0Gs2EchUoVph80EjQfVhUpBrS1TqSIayWE3eNpqH7LEA7X9Nl
P9DDOP3+hw0BcQqwafyvmJ0rvCrJaY2l0ou7Kv5Sm5lP5ljhVEnncSREsKLNoBd0MGLMw3oineez
ZWdmKkJ46aYfCRGMKBvbrDQsCNG1j5y84/rogMGxJOjWwoNaYNI9VSoU+k5ox2ohkFsjaP1tJiqn
43wC4BkE7yO68OAuQ9T6VMBGdCAMNMRwF7QHsf1quJr5jDcuAEoLLLN/KPuEYxHTdem03MIjgJGd
u6ADyaZ45J6bdqSWUaQFohdQwVCRaahdlq0bFgQijWZNHpKZvqAuHzCwon72OlUxOTdKp4YXIU9k
6kHlhmjNWYfcJJ5zOx9LM2qHcMu/oMEpqANI8hWsLZfPiGxjcJIhA0BOBOu4eh+Zk74Do0XWDWYU
fwDYIq4UBl4+PPChvIsYXh6C4i6DDoJmhrcZye+n0s/6T//w+TwDiAANdl/MhXTVFFtahvKgfg2K
6WbQo8vjn59urAuyi8jx8BpWkVAvdYrFZV5qRa2DhNghswHHVBgQyRKB+pt36kEwEzArQXOtGvXB
LSqTI1ou9HOTefNXbUnNw+WJ/Hl2CRoF7xiUmbyYBo6JIMarqOsOw0ojDS0hB0TRwTr1bVkc+CWv
rWX67lLedNldvzytIBzbmp/FqDhAsokCo8nzRajoQcugU1UD+UyTWKZGon1skpsahOCXpyg5oLyv
93/GF3NyW70lI9GBd17puk/6frdUqa932i6Or444IHoJ8D6wvUCjI7pwOhOr2TqtrnB3mf26e0R3
rt3lmUhWSkdXPFy/BvgJ4ciejk/NitXZjAyf5n6ZolGFHZQOj0MPlUae/wwvC5qNkppA0kQuYMbz
q3m9x4Xs8d/xz5JOSVE5ducaQA3+XmuwwAM1tyg2WzYHXCi8PyFoFsE3dbpEnVVlqDiajSjHmcy+
9qbqBXt+8pFqRCYcwQXYFRz/UwFkWIxhaNgUacW+BCYm8zNVm7TzOUAE4vHo6IEeYSCLPBWRpHEx
NSaoMwr2Eqcs6AeFA3R+IiAAKwSSLCBXztrrOaOFujlHmyKjqPe4pIK2DnttX7iK86CSw38/ukQa
QOhpvkBOAje+00IDREyxdSiVFW7STUE9BvAJiPWdFX4PVC/B96dPqGepwm4gP6bR8Q1bxSWtEsM3
7mg+OqKVq8XoFFWDuTe6/LZo6u+uUXy7fMxlywb+DyTPUT9BECg5FUMrvP23ZhwjxiLHyIC7Kn1m
rWHfXY8sx1MQzhHceZirMzoQ1B4O9uAYQ2TZN5X1cfIOdjL4bv55Tr6t7P3ytGSrByALXouInBtn
2IveGnIEB7UhardD6kRFfjB6xVUiFYF4OQ8sgPNCBB6gEFEvxjYfo5SZfkPQbFzz3Wb3D/NwwKuB
jrigSBdJ5voxq3NwuA0RAkvmEprUt9zwehHgsDbgeuOJetZcjKTalGom9LloPg9IlVXkyVQlr2Ra
5gJVhAcQOJTP4qOsG2mB3mYzrHF+5zTmo1db+2bqwsZyFd7eudcKD5L3nXZ4vOAsVprlToPQTLFE
7jb6Tnk7Zzvw/IbG/Jl1qmC2TAWOZYlPls4bZkA+l8ic0fHntatBaaHqIi1fOq5kCPyes2t1aa4v
cYulS5avaJW0sLtmC1xVwFwlhf9+ZG0smqB54gApprbc0GT6U+nj6I+kVwBpZPcNAv/AUPDKhTOm
gjkZvbQz+iVC1B/9Q1u/WBW3snRTjiQIm2ItjZczr1uizvix1HcxA2RfhSuQYK9MIHTQ5RLnBsfS
FtariofOLdZqiWL2VmuvpX635fbO9HiNO/OTugo0/a7TH7qxVUxPLppjGvAWh8cupprcxE3Z5Ogz
AE/N++QYd+h7+Slv2qfNNXbGZgdra9yj7p74NuDtm919uWwv/j8fAL5DUAaiIk4MCzcoLp9mHbri
ds+V/ptOU9iV+1a7JeOby3Zjcxjog2lcHQ/CiqPE7z9SBX+0Woe1L21IRd8wv4VL1IZr9j2xFOZD
dhCOxQg+XcuK0WKrPUet+25XX5p63wBUdDX5N2hQjqWIl/taWynhUkCD6qdN5qeKoj+ZFQQmCvw0
YHkAzJ7/fnSeu3IDKe06Q0k61gRk6cNkK240z91lJPkC8rW3y0rBD9Xpyw4TwrOO3yB/+MZP5Rmw
UGsab2BgA5Oc3t7SsvbH5ZbOeqijOKWoFfeizIygRg0WkZOXgprrVJ5XGgykLckSNe8sfjFVbE78
GXg2naPhBS0oslh3pxrDkwY0+WnoJKD21H0kk0AY55feFBLt6vQrL6HCU4sz5Jy/t4wuzRC4TerI
rF+8WfdNtssSI2iy18s7db5yPBCCvhJoKgHWWkNQPXAcViM4kqqo9m1QwntKWvhz1cPgyIIhiQuf
4oxgBNyu1cK2tYrSvUd39m9vRSZsV9xcnsa5ledS/hT9EsS4xIc8yi3TLZsgJQd/rG+0aFSj2BDJ
Qh1LEJ/ydT4VlsslUHfPyQSt4PIMpOODKAGBECQo0Xj+VIXT3ujHBuXR8B+fy8BIFFEj6TbghjWB
dkCBtBg12kprm1NjxvDO6pcZ9fPpi6aF1AtrvI4uT0W2GYaLTC4g6gBYiAG8ZS5ANZPmFepDPjl4
R1Q7IHAuizg3MBbcRlTDA2aHxJrOT+yxQZssJ0+nuY5Ilod0vOu3dwuVA6hX2mXVXiP1/rI82fId
yRPjB8wel2Yp+jpq9cmnBcj7reyTWaJ/KGnKQ1KVKpdCtoYo6kcYjlsBMEGcTnCwmWdVJqkiRjI0
j2NwkFiwFp5iXjKt47Evjh0F0YzYdsJklVuOmYPjD+aMW/AyKPZJOg28JOB/IwcKVuHTaWjTWrrl
rFWRq7uAwTi/aAWG0SWeVRVDkmAi4oiAn1NwSON/RLiSsegwASmrccUV/tDcau0t+rv7xAYXt3aw
7du+/LyNFB9R+/ryVFS76zXkWL7oZ5rZOFYb5Nt5860z6UMZs8EH6GGfdNVHs/IUQHfZyiKnDJw7
8vGUiqVsOouZ268JGFyLoHI6OFnroVWx9MnU41gIPxZHx2wb87HPFgipSKi1fvx8ec0kw0Mn0HsN
0RNYPNHm9asxIgVddpHlZ8hRqeyQdHgMrvNwFvro8CU8+vrUK7otrtYGKMbE76e3+ss/fD6vvUIS
AeCiP+y7R+N3WgxK1g7jx81reUPYy+XhJTuMgCiufwNFVyaqiU4/P46pk4wlayJvTPc26Xa5/TSp
DJtsjXAhAMmOqAV8J8HOFHPTtwiTNRFLvg1T5g/L9fcmv3H+K4B/wNEikam3JnhPTaTbb63526Of
Lq/SuYfO81F/xxdWifVTir45cxOtZexP1s0Sh56FRoXvl8VILgAABYFPQrEdIq8ieqiey6kGXVYd
lQTtqJfObH29SiMkFt/iyX3XElUPKOnuu0BFok0lTJp4w6ESpC4Gl9aRNdWogVyQ5GkT517zOlU/
eZkKINeKkBWIxVFhJViutW5aVi16G3Ey+c/VrLgCZMODbwQ4Rc5EfVYb5MV5Ubo2TknS0OZuWcvl
GW3xrq9JRQr0SApXkyM1q9IVncUyqFlNtLt8Nj80owoZIpkIEPVIgsCLBcJbJIY07ZimU6IPEfm6
9HdLdXUohHfZ+zu8sA1bCwOTZhh+tMP040ZuLiuw9OuRAwFpBkdAiulu9N5GQKfF8MlXc/xiaKpK
cYm+4g6HK4ZiQWDsRGPIGldr07UYIwJYMkG2vqhDR4Xckk2CE5pzCBovqyanu+xkRJvauRwjEIQH
+S7OVLwtEmuCzC2i+Igs8Ki0sAl1nZXpaMVDtNr3S3OXLfcr8OmqLlCytQLiBnFcSmHexaYX3tC3
CdOwVitIj5PqV6//0gHovn7Dj4S4gmWfAGWp7Qlr1VvvbTBWistPMgdUHuDJDeAuP9d8q44O3IKq
o24ktI+0+IbpQbcpHiyq8fnvR+PThrhlbWF89JvUwH5uBFujcD8kNh2PevSxAjYORMfiNugp/PfF
zYeoxw53dA1N/R1N4pfqORnfrt4M3lDDBe4UFbtncU7Sd3RcqqaL3qkXFatirc6PBWAGNp51HnrI
IXUjZG3G3rMGPSNmBDBzf4gHhaspGR7uGa4glAYaHGkibMWmW01aLQYseOJ34Jy4ulE6j2RzLjj0
/sIrS8ydjERzFmSZAC1Jft1N6c9r1/7/luMAvIL8MtLLp59fTO1AKZusaP1Q9I9xo3BAJKvDEUqo
OMVTF28oQVFNo3DmFuDiyCv0vVFtr+BRUuSWzq0S+ibitYueKZzHWgzfscrqM7OiwAt2fmoFnRfG
3cEaFZ7a+YnjpcPI+QKZCICJWNa4ZulAynGmkTsku8LeMYfsK/t6YhdIwQXKqatgnkTEf2u2ixtr
rQ74yuzXzq227po1IqYi4ilbMlAvwIijxQw8W8H61YntrGj4qkc1rQ7EwktwS4pHxFhR2e1eX6KO
yCoa5QAED4MOIMaphrlukhZa3GuR41fdWxq/XlZgycag1MNDa0KeNcdkTodHvanb0rZxo2waXsY8
hhADfKbay2UxEkU+EaMLYgrLXEundaNSr326+dOi2BOJABv5EcQAkao4L4sY7QG9AykOotn90D/r
ueL7+SqfRmk5Wz0gMDyKhrcMX8ajGyM2mG5XtW5FZfEjGfbNO6kfFn1Ptn22/L56qbDfnA8Dlevg
aBVEoY6wz/IWJMDtjiR3bD5cPzzoI2BzURyJiL3g5myWkW4T0eyo0n2G/IkqWirbiOPxBYVyM8JW
QjMnop+6OPfdRFWULDl9cGsQvAJ6DHgYQ1gfsOx4lVMnNKpATzWDziNPmd82ZaCp6EQlUwFsCz4t
mMMRJxeJsFiulf3atCQCY/z0MV4VaSbV8MJKTXrLMi0HvWfuOzEI/YOrN/rk64Uj1xhZR8oFw2dW
yNIgu54PE1VC8GVRosdhNxb3gI6ORMtGa2MJ26JyfB7tj2b+dWHXGydc3byGDocO9lbY6lVr0Kmj
7gA2Zq7fo5TKWe/MRbENfBDhaMPLhP+BCxwAKNFTS02Sb3bBwFmJFvf5Ei294TvT58ubIRUCohPc
f4CJIClyuliN4Y4a62ISNeUTulLE6BJoqQCHchlof41tMThY71TGyHqECC0AAm39LsnBkLE9zbqq
PY3k9PE4BVwqpEJwMISJoB1WzOIc1Eak+l3rD3F6G2vAWr1cXi7J0TiRwr/iSLfI6qBfQ5uCGs/6
VZOPeby/PL7EnKOPBkUPGfSv4kH+0/HTggEWXoAo2GLPJnvV+luvvDXWzR+s1q9UlUey2YCTGAEQ
Dm88S6PPSe45+Qi6pniyds7sva2jSoklmXIU0vIqIFApce5YwRGNJ6R327IjkU7W792s78bSSoF6
aA4Fktip1R7cxdzZtb3TUZfW4TZTPAkl2ofyBSD7ABiHPyliBVo0KCEapybqtBdr/WCkt8V0e3nX
ZOuIbALC/SgR43t3umtDFjcamEk30F45D8Y0PMbepHhLydQb8GceT4IneQawpjG1k67gItrvegkC
fq/yZ3BO/gNMycZEkExEcASet2h1BuyC1bQzjD+pN7+pHNMn6xLamZEFTbO8Xl452eYgNc+bYSIu
AE6Q05VzswqvjNbGTVZngTUhgJJ9irM0vCyFr79gSQGv/StFuHHcOtOsDg0BolKzPpT16A/VCGnf
tGy4sYnCRJxP6Y/rDbwnegghTMuV5chEDF2XdNmSbhEbG2TKaUDNcqdr75enJJWCdkgArKIn4Bla
PU5tJLEK8DfRWEtAsbJ93OYKzLF1oriFJKybmM9fSWc5YJKtDer0IInqfll+ip03r/xtZZ97UD2Q
EZV86f8gTHGu7yjwMAB/hknnBE98/kerOOYaMQtw1YH+EWQ5O3B8glp1U+WfZavIqxa4qcUbQ3zk
x7q9oOptwanK0MRuXfHQ/+ixH5e36tw6YCpHQgTrYI1t33TlCvq1kdxt3fxgGb1CwaXz4JcrAjq8
oYFgZMFQMG52b62R492U25O2Po2q5kWSWSAXQFB3w6lLzroqbjnqq3rW189Pbmf6eIgozLRsfDws
EJUC0huGVFglUFQCaeyl9bMVV75Lc//6yiQkldFICoFOxB/R2PdUo/TOYiVewRWaL4VrtU9frt7l
4+HFKG0et7CmDoZP9Zdk29vp538YH2XNQPzwW0AEKWdLl1Hm0vJ5G2ZfR063VoDHZRsAaPKfyi2E
0xxxfZKy6NakLJ9zv4/f6/rqdzAAHiDv8xB7RMBOTIpvpGocdyHtM0gvAlSGoy1xeHmFzn0nSEAT
VhchI7y1xVu4Mhc60Jq2z9YYpMSvvXtGfVI+VAwAWEVw6nyxIAu4P57aoc7ZvWVM2fx/OPuy3kh1
NdpfhASY8RWoIUll6KoMnbxYSToNxsYYMBj49XexdXVvp1JKKedIW+chalwYD9+wBlXbugXieaem
q2Zuf7wdwBeAzDl6YXAjwv8frdYCUL9i9pt9MfGsghticQ67/fVSXEYA3gqKHVBlPV5QvbbkbFdz
s8+6+CaOs75Pg8QZ/5f3wI5evK9QOjhGKFR2yLrcxGoP6dSMznGKS+P7z37qU6BM+/9GWJbFPzfF
GAl0eUaMIHqZGmZn5hzc9OtdhJkCtWURiEMM6S6/4J8R4ir0eQ1ZmH3DL6sakLRt11/qc/ImJ94D
bQWUCFFvRknNXn7FP6PkE7CsM7b5vtNq7cC+zD+XXJwaAXwgnLGApuDDHx2xYVEWY5xHzZ6wB1nf
dT+OgiFqAndDiL8gGP5yglu0nh3BWLWf6B0MXeXPDyg8Hz1IaE2BJYlBPk+QAg8ojAUVe100GfVJ
oq3t90vpxIeGeSfqKuCBLF/iaNM5PmRSJh2Ife+tlXUdtJdQrBTnhFJOjLJgV3zsuwUnFh+9Bw0c
ISIzyD3kftqPDx6/nzs8To4AYRmUJyAWgNPw80wFvYIVtRrxJcilil4Ldg92P8iGZ6brxIG71D8W
hOB/spNH+4KjCj36Glee5fNdafzMMl7W6Hg92qBfJ033+/vPc2L9fhrvaOJE0dAB0uNyPxTTKvD0
yj5HAVie8DlRAIIPGx2VNVQhwTf9PHGDXc4jH0O5p806okXiRUnjbX7+FgQsM+RWCEIA1Pk8Bml6
4UVo1O/dF2PSnxco0I4GNid0ABVcjvbPT89rp5CSOvW+n15c9wM+z9//+lMzBNxPjMMQ2sWo6Hx+
viPCsBeRK/fhgegkbq+Y+PU/jICDFnVUBExQMPo8gijNPHZeg0AKnKKIsTT262Quz3WKT+2R5Tz/
v8OQo4lqOFharY9h6mrlyTurPIBY5KTfv8upFQtkAD40UAIoax8NAqV0FVWay30Tf1SH/hzD6+Tj
0XxDBogTBXfg56lqxRACQWFjucaId4xYiVKc+d4n0j8sqAgkB7IgjBEgfh7Ddhsr6kpH7iPbSpx+
60c0y9VHWZarypqSAr0lo+xEnTVpPLXSFu4tTphT+kuRKGTbzX61V/MHiR+c5tGd/n7/eU6EQLhN
ECoClAAM5TErHj7nfV4ZxNRBFadOTV7CnG9mX/6JGjeJ85/rxCxaohBIsheDH4Txn6fS00ifuo5W
+wEsWQJJPquBLWB8Zs2dmreFZvafix7Mf49KKnVZDLBSxyjNsIvCzTBm7jne9am9A5l/EMiBAcS6
OBpizIVVhg1usL66Am5kxZoq6cxNZ85BX058IFShUAGA+xdCCu9oxozrSWApp2Kvq/H3IJ0MYWBi
w9gw0MNqNOHTj9cDipSAlSKAQU3g2PgnbjSZOi7FPq5+2Vhv5YNySTLhP5vefz/Uia0LhDNMwnE2
QDT/GAXKxwrh9+Aj1AifgmRwf35VgogCbTFwhRBjHC8COs201fgse3HP+rTPz5wKJ9YYmIXIRKE2
iS7I8caRXmFRu6nrvXYzQTM/zKZzivInCscodWL9Ani4XJbH4V5ez/j4LeL6MnjLw7Qay02kq5QP
a21v8nhNu3JVyxvqnktZTqzuTwMvf/8nEG+DsJtDQtV+tMy1DkwWjmRXV/QC6jJn9uoJVeXlJUPo
5aFCjdj8KOK060JAPQqpBYFEWl7eRO61N1yX6rnq41UQvQbxPYHRDg102p/bxSfCN9SSbSw/XB02
DsDP7wkyau60QaT2yvuj26uY7MAjWYXThjbb3MznXvXEikdIgto1YPHoNB0XltsmHlU+GuRp8x26
KKmKYCU7qTTnVSr8jyDfes2qA1HDhTKZau5isqrj5+933X+gkaMAD4Vg3ClLN4B8LZSpJuSea9r9
MFu3DsXGQIstowVbuzm5J5W77jvyG709UGerpCL2arC6dY6Mppp0hbqxzBwG0cGW1K/f/7QvRx1y
/IWsvXwNEKqPXWHyKhqKGZsKfu23gPYkk7Nu25VXbOz8x6U2DIBrL14UhhYY2PKl/lngZFQGjuq9
OpCqSjcqPyd2fupVkKQtfTgUpr/IHQSTNblFpPF8J6ndKRtlm3XvXfNa1G/fT9qXNbVMlY2EE+bQ
QMKGR/eD4KUmo/TaQ5DO46oq1j9+vLdItKCyGiJkP459RkYaodqiOzAfRiNjkzrtOcmGL5sQKS1s
YvHlce0s/dHP38KX7uTMbTAcfPKXywMbN3a7Mdae+lBn8s7cbyemC/KZeB+Ec2j5HoOd3N4yLQnq
9iBhdW5fOnc/ni4oQBMPArMhoC7Hnbau4nTwRNEeWvI3XxH59+ePR3sNuDP08mLUuj9P1dLfiHjg
tgdQ2d/1ubDp1Nz8+/RlUf+zKVRfBX3ISHtoqtc0IGeqn18uTNRc/n36UaTulTofvAi//aWc9taL
6R9/PjeogOFM86CH86X7bXVGDEg4m4OQz1p2ae94Z/bC14W6kLxx56P4jEL68fFdQ2zHchg+bhFf
jyOC/2AXA6Ovw3Sat1b34/QMwR4ufoDmkIqjlnS0LywPl29Ul+3BFKhKVhpWX2s/fKDnKKdfPzvG
Ab4QaBH4R30x+gEgKK6HvG8PDlvVbHXOPO7c45e//7OqRtsWnRR4fN/tmHoQP9YnW6YpgJQAVEVg
hHJc81ZeXBY5xfNtHWVjnd82TZU6TpXakUw5ie6/X2ZflzGQTYhSUMPHoCgtfX4dEXc6zOfRHAD+
TBzzkYdww7v5fowTU7ZohiKDiZEnAaj8eQwz5xzRcTkeTGgyv24z98enIProyCkwZXj+F5JJTjtR
BKw3WMlJV1wX1s+fj945tDoBD1rUcI9eAFPXTBH8WA563cUKoMIfA81c8KIAO8J2hx32F1rOXHEx
uWHhH2L+4pcHBqsXe32O+HHiU2PvYaejtAAa2XF0CD7AhBiKeYduDx1pON5Wq+LHcop4kX/HOCqP
DDrUWG0YgzEXMuuPMO85k6icOLUW3gpaKEvL70um6tV9D94vRlBFVpEb3CxrIT/s6QJWWNw+hwM5
MWdIGsH6QlVvkfFb/v7Pbrf7oQZ2h7iHaLa33M4g4GbpfPP9/li6M3jOpygWiGXg/xbOCfT8vghq
Nm0/U0MDcmBD+OgWvbwGz1luR+aVOSB77h4szPqWlnCqc2lINq07QTLWgPGWCMtCm8Shweikowyj
dTm03q7R+s2NeZ5EkLFNejnBtL5ztHydnYI9FIJaVeJR4slElm7EEs+Q98ADGwiwK3LRcLm4Z8dj
mZWtpVaml9YmboNxX4z9uLemOHgVo9X/zWXzDiwGXWtHOeDL5H9VU6z7sISoFwP4o2kseF0Rp02H
PETRLx6dC0bLt9LixVrpoE1ij4s1cYrmg49Ovxshm3glI40ybeuyl0KCnpEU0+RisWociiL31nML
GnjaFP5LW2kfjbSQ/W4bHfAESgMHWK48CtPV2RzO/KmKwzrrmTOsfRGTtarkmA4OnbcMzoZJ1Dt8
paiF+07zBwis5LtusuwV6a23Gf7AbTLo2S2SMI+qv9Y0FkkPr4+Vx1VwoybngRqbP7QQR946qoV7
id+HIs3FHDhZAfoTWfVJuTgLch3/Nuj5dasIdoAbR/WvvBmenFiOiVNP7lUUY94TGdt52mo1Ppeq
DtskrP0ZdNWqephUjeTKtWJ6MRHSpZVbenchM16dRK2sRCYliX55vWvQQymqlDYVcBzcafO7kNTT
O7OHDzg7dOtGdS9yRm0vqUrXH5M2V1WYiCF6NEo8jl305M7zVCQguNmwUOdYX+Ui/21NeWbPMsK/
G3LoHAbxWLdpb1nyTxABtSRymqdDR+Weoc609eL2Hkj8F98ZYV1RFm5munHFOvtDO6ZNaB2Mt3E3
G511Ue/X151V9xvTyr/CeCFdg+oAAYRu8O8DNjR9ShV48pmjCURm8yHqojQaJ3YAmuS3DLTEpWIF
I8o6Zs9b9uI04a+p1KpLrFL+No56H4vGShpeeKnk0CUxfm5S6rEwYaqI1p0K2ovY6gOo6jMlV0KV
RZXZYOJdaXjhNIkiDdQ4cqISm9FhFQQl29TlnCeDr1XmgCr9Fz4M6oLz6kFMY57YNfdWss6f+s4i
j4F064tp6v40ge6GJFC5vFRistJe+y99TuYws0LSRduKzc6fWAUWxBUnt3yyNWdpYMyyPY114dKh
TEWO9BYtrUdAkmy9sSBR0l9OBe+9W2oDZDF37Zw0vq6zkRKejkMcZKFgf4OykVnYlb1e1ZEvEl/3
tVhH4zBj7fhu4hp7V07Elok3eU1z0U0VzO1730mD0jSpzBvIp4kayvkOdMdscGhS1MF0Zk/8l1tA
H0V74xu0dJsNTFfy1FDPT4ua+Gbdda3vpd0U/SGz1VU7w9trDqH/68XF0MVaaB/cqtpNpfVLhLWy
NvOgZAWnKRvO9JTd01E8O1EZNIlhvjdnPjO/FSSqzGUbsXLnDy2oer3kg5NYDoS6B46UI0G5x7tV
xAbjisfcPEgbnvcX2rfyrfFVfpigIGGBLtUrRFm+TLiVk0000/yi0ZVkq9IKe7rB2rzlrb3RlLGk
d/nv0AbnHzdgmwX4BWkXqjolRZvD6pHT8ga2ud5tO1KemWEYmtXkm6spb8ZkYPaWAC3EFl0cMQTO
sJXjGL27uC/XY0Htd9que7EegGRf2dRg9YOxfjuWnkuBYQpyKPva0U3L3IplvPbbp6gl0z0ap2/Q
xravKj3cSYEvI2U1/W78usDJwroiBVTT6VazEWMqgI7a5X4k1sK3x9det3RDhqh6sK3xYZblM+hF
6iJyG3/nioDsogYrBDvYSgd/oAkwazopLZtlqPBSUN3ltJ4BI9tZnFryigTDMCaimt+gpVRaGwfe
O/QQ6wpCHUZPSSOGfHr1tOdm3Iwm63HUJ6LwggxNVS/rg6YBXEv7s52KoI4TY7w4IZF4HxpiUmEN
OFkl2DAXrc+V/oj1TOMEyFMffuBdCStyq4JZtW6M4etRzjTRLhxqmRsYXNkjJPPgjUpph68wPdeT
iLKgAlFcuXN1lc/trjOFTvQgAFh0xFscoWRVqOJWh7ObdUNLVr4PWwLb4Fj1zeAlnaesZ9wafyeP
MTvVdd1nkQs/+2QeEOslsreV2sT+IK2EajrrxF1qHukMczq+mSZZYeUWeY1DOi6dFNGzj1Uc2mQX
RijaEU3HDOCabRla+DcgAztSQigTv88mFZaXMGRTW8RdscKNUtZH5TUZeZWIXmyUTxPq4PPoAb8K
Fev+AMS2fee2uUzBYsZupXM0yxWUVsVaTba78hmnmfDaqcooYAUpCoxTApH6ISHQRd8BQ5pvxDgX
SaTN3wnTl+KKVWmENt5dAAGEzVKYzKqYmBXxDOzhmEvNcyMg7gYP7zuAeOhKWqV+xsFnngWfpgxn
cn1ZR0W3j2BVjcMhhCE5DQ2/ccU0/2aFqMm11TvmBXLNbjK3LTwZpVOnhXboc9tW704X+OsAh0Ji
c+amw+jSVFk9vwg6zEIc9n88ove2cR5d5TVAxVjRIVIlWUd9EbQpG4EEIGiswNzRqaGz4V+qfvAT
qoo6heAmSz24+uymIoD4WSC7iwpxEOKlqF5x1ob3uMCaG0N4f+lz6I5wF/ujd+uwTCskXBvDvX4D
I0dzFccUgVgxRi5CVD3DP1k21+Bhe89kKJ+0GxWPRpd14o9RcyVyF8bKZQnWWodoSYUNdsxo8/Au
mptYraxhJEleEvmn03YI//LaSbyuE3gLav/JBZqT2aDse0+P3bi1goHr28FzivfORfwykPayjd1f
2qvYDhqZMbqxTTzzjQPHijad63Zns3DPA8OxhB2RBH77nEf6TpVNvbXiiqUuLzYI0iJ/hFDouC4L
umm7frjggeVljjXCH3OSOgVGu0lae3CHNash4tY68wLbwj1NpqpLXQkafe9XN/lM8hX1inY1Ws6A
f9Flcf7admGVDrFwVjSCPrceTMYCkjGlYN0UR/MG9+xfMjlvRpk1FCYkYPVoKfB445VR1lD/T06k
ncycgp0AbmMStgzkl7JCWY4VSVwavEigdIrMbr5WAzvAcfoDrFCxHhWHOazbPRHesFS4wfM8+eyS
a//WEBeyWZH6W9Uyuilzu/8D2o69YxHt7+eIUpx6EloHlikfZK7rVUXtaZurwMSryRN2eQ0ngyax
qji/sjHtEIwFQzsKTR1nbtv7OoGBHGIuDlbEKjYT4LgRrjVf9jWiNguOLx3uzN9qwp2X2A0pDh7k
dKfUYg0kp3Mqn0NWv0KX9tXkAU2ruegQr5UwVDH3dKrHfdNqwGwKnC47u9ODygQPhJ2WpYHne4TL
6M8YzdEG0tzDK0KHNkPRxk8qj6EnU+q2WRW51ax8KqZVzN3yClz/9tatjH3X6YCtm0D5+AgB52mZ
d1WcKDbRB64V0I3U7US4031Yu0nuDfOc5aHlri3X/ksLPdwKVz60QVCtcOQiU7BZs3UkrF4BOwJ2
arCq/JV1UiM0bYMWs9PFxabGsZQaQBhePKutrwrb4/bOV7aHCMPDSfW7UJEn1wGCWYiY03LNRcMz
zop7NAb/1BxhXe2XKfH7KWtpjwQinv/G8aA3JPdx2oT43RwfflXxiD8BlhbtZuWWq7EEGnzCXj7o
YEbIXjf6hbm+vrc867ZpB2C94hD+uPnUp7JrKm9Viwqie7Jw7tFbj/TGmUpWUhi6Dbl15U6VLGAP
MMDUD9EoWhK6bxrEiLNc58YGSai3gucBn+aZitjPr+FIGyQhYHhbm421d6EG5wYd1wHqjAOp08rr
7a0ofdKviqhFYSef0IUBjN27aQIWgaMl3t3SR/wKAcIbJ2YGCp+muBxywIySfKz6B4/y7gLFFoNm
s+9iycoA4uZRm5tLz2MAoSjBi6cxyKPECgXmAfAkCIqpGlwMh9QrkKBeA3/mNlD5iHm9MbpTulNJ
1xYNwKIzS3le3tvOxNKylYfK1g81WgOXXqwQ4eW4LqcYNoe0qKrb2q5kOqL/+SQDeTerAqGY3Ycp
PAqxk4u6uHBwY2yYo6INhC1cbGMSZYBoy0uIOtrtHgwfN4k82sjr3BRNdQPljr0O7Bf4J3X9juba
i35R24bk0mz3IqGNeK/8/t4m4sFtWh8r1RueCttXD5HoHFh7u9P8pLx+vBkauP5VeZABRcex3uPo
ZWDzkxe9yULiFlSWvc0D33opZWknAlFqiZwrQh2h6HwZ4rIFST/I8fO9ug7fhrmPkt4jv6Ba7a+m
ST3WZc9SWWJLVFH30Q1Rjg1WP3lmRNI/I/8rxqZOwsby4dQqZNoRMH/6MbbvEfo+FJHHniDdHr5C
yqy4nH2nwR3ahSIRI61vaO2OfVoLZK0CfJSVANBg10OCyl47c073dSRjmc2tlmo7e/2+kwE3O8YX
cU4RIJErYjDZekM/nGH64Lq/GhoYxHdB9TqF88EpwJhf1SGZ7TVCtDdCpZdUDVClqCig3pU0c49r
L4iABYpCCbm7CAJYaALrGl8csvPuRazrEBwir7nwa/vNHv03L+7LtJY4G/3KfoNhM4SwcAolM8Nk
oIdVoZs8FpizhurHGViadIocii0khr+NN1uJ8MM8ndpwFqgxFPlOy6G/VMTqScKN2tE5t1JmiFVe
tLQBWYHnwdOowCZw2HQ3iiDMkM4jvTOsxMkS37c2fbIUs5LQF95mZkKhgE7EdjZRsa5L2uOnseZX
YOSAvF0tnAtati/g4uuMzQixkZPSdNRzvKtYnqe2AQWRz2K4t8wsXjlcxX6DAimHLYpA7W0J0HXi
4tYZUhN6hxkCWg8NBBu2oWlZmbqFzXdQWPMfFM8ZtnjQagD34NiUIFIkzwrc5ovZHU2f0doKm7Ws
q2Az9M3aV9J+QhJssgpgrZsBoqGrrqo7EBCI8ypq3U/bIQdvG+kTgI75clTYfZzE2m7SLornjRqj
35h6CnNsARZJhBB1mu37Wnhmyxky/nDYFo6zjpmOL+02NHB+oKy/0ZqjZBXX/bzqfeZesg5Gs2hY
t5ln9CPqomQbWO5zXCCRGuv4oRjwYoT7SVD4O1raB0M14m6ev4edekZEFq7mgsQXpkUKGKPfP4bc
HFReaL1qW1ukrW1akVq2LbOGUJa1ERIaPdG3EEpeqW8JSBd6YlsJd+s2wba2pqpNESY3MEGeVw3i
qjgQW9L+jshWB13iTP6HO+btumuUc0WKAuBM1Fs/fFQ7XotQIwWXdt5ngYCW7iTkLbLNR7fL+YoP
AyJu1ZVrE4ddwvtO7DyD+unU2M+TxdRVVYVhlRmqXh1rNhscrGzbFnNwQz3P/OJUxVnZe35mh+V9
pef3Mq/9DWeRBNfLdcVONFqkQ6HgRRlDPvx+iMdH1WgbWmItrNwawYaMY1+kXDvxRSOsKish1lQn
FDfLOzPSf8ZdbOrtXJbvqMKHVwLonmuWB002mnFIbBwyV3Ok3FvtVB4KNJVlJ4NHIdUbWb9j19x5
8+xsWumZVV1qtjMu1IQp2GgJ6+XfqLA+Wr+Gq3RUHkIOjTOFSDkDu/uNUgmVVQrAE51ZeJH7MNK8
HKFh9ujNKHKVxEROCtVgKPWMSGOHvI2i1M8dfeu15QypBF/tpBdbBYqmqHL1zqCgmF6qBybzxcU6
fBpid8gGETl7Y4j6YH0DLxWK4xO6AfP8W+FS2GiCxHY9Iv371QYucsYgUOq9IxzSqV2zbx3tQpAY
PyPVZWE0Uid5L3kwXuKuReNuisW4GwQL1+Og3iYgaqvU68sJ1bWWPkFBZ4beY1ut8taKbwrZ2BnP
QWgpQbIMk5ZWI4qD8QuS/zLNddU9zcCh3eInqQmJUABxe2tGuoU0IVoFbsNs+KjQcG3oZFK7L6Gy
70aPU9eyjxjFzjvoSz31uJC2A0CrKY2MM6TtaJHVTIMnB9U6gSM5DSBqD43Bgr/3ravxCmUnEuUN
JcuMsqY9Jx3/CBccA6MGR2GckxeNZPPKmqPmD+2Xb297d/jxXTa2dEKYjdpY5sb9sAKSqbmnMRJZ
Z4j37lDQdPDqMHFJjS0pK5MIj3npiKNnXbb1iIqmcus1JB303um6ee3O+noIDLkD+q7sE+OyJcWw
uIdFRcYRpy3SYKJMuWWdBRwbcMyALSjUpi5nEowbz66mOxSto2vPwERsqny5Wc6MvW5NPGelLSP4
xVsDigsz8JA5gVCyA5BJkDYO4WeasKcaDNBccZZWBjguxwA1pTyH5mYih3B4msPVQLa1+Xn3Cnou
ACJA2QOQB++oJ8PDCEFGxQnab5lTblGq+r59caK9B+o8hBKA68L/jmFdPipWpOgkOVTWqvNTJz+D
Mzrx/KVfDFQIGA5w1jwCKFfcpjHv4uig/TecpliJ3//+E5/g3+cfgziDLjQos+H5Qg2oEG09eZGj
3vb9IGdeghxBs1CIn6JCYhCH7XCjWGdaSKceD/wE5PQBEQQlbvn7P30qF+Ud2KoEISDPlx/5OfeB
r0+HACAQ6IC1wKkValmfnx5NMbEI68kBoDLrIqq238/NAvP43Pz6/PijuUES57ldgcfbaheHF8N8
YaZNyM8BEM69xdE+QGUSLQ5Lk4Oc3+fxnr19/xbnHn/USXdVp3J0hslB6S1q2+TMFz45SehFkgWN
s3D6Pn8DSKDJgCkfv95eRzyZVOJ91OfUWE+9A0DtcOWJkS5+UTWiyim4KtHorkbcj1OdwNbz57O0
aHgsgqDAZx/rvbKykxWDKPDBQxGSeauq/imPD/S9fwcIj+aprOdSQUns0JMhMVFG7XOg71OTBPQ/
bDgIWMwY6/MIVjMQ1Jpc7/CI6lkS0HOEjFPPh9LJYre14POPsdgmjjgjqg8OBhcigvfQWGc+wjIH
RxtuAWPg5wO8+dXMteceWqaeDg+DuZnzDIIUZtPuY/nzHfFpmCOIlFWVPI8jDKPQMshyceZeOLEj
0DW3fdB6gFf+YvHS1Ch9FEUdIlb2r/mY+dXGQ3e4RUHm+zX79YKAihhwj8B0g8cM8sTnD64DhwyV
ipFmeDPbTb48oCPh36JW7J0Z6cQrgQ8HAtai0wBlpqOR8gL9aZdH9sFxPkaXp2ZEYoiGc2X1Px8J
6LIFqbwgsQH5/vxOhkGjA4tvOujJRWbQmHa4ArLAfeGGoRZZRPTHUEJIC0NKA0hhLDtI9H8eEJ21
CVg37R2KbtUNK31Oafw/es/RogYy1QWSFmzqBUXzeYCWhEhYaoQhToyCXW75Iq2YiIBBbrvruZrz
EVoHCs7caO3kwH465gKJVpjo2WmuZifiF+g6sr0DJEGSI5XeoOAU3iB2nXakmmxrMwVBf+ugJ3tD
xhe4r0HGLNhyx9drYedmJVswm5itQplQv+xu7TnMV6NvW2+d4M6+LBF6fr8uT6wWUHBBFoJ7OhDY
x8LQMcwp7GBuySHCWRqL+8l1k3HeoKT3/ThfMe0L1xdDocOHGADr5vPUjhz8sZ555DD4LCHmrodA
BSpcU4daFbrd+bjr+41bXSAjRLX5zGH1la8EgBoWaYCLCaQRHO6fRydLDUpGNj04t13oQ684xwS/
K+8hZnVqqdRB9hOf0cj4egZjqQKKA9INBnaPSXG0D+ooHBU9FHm+oZa1/vX9lJ54PojmIEMs9mQQ
3Dua0XCyjQioYvdNbW6kU10S54wM4rkRlsXzT0RYVzruIHjJ7ns0VfXKCn4qLoBJWUjNC6AMYp3R
0VfhPiyiesLZfVkiSkjP0hJP/n4o4AdYcQDHHRPt4l71toBK4MFBeh9WG0j+/g+f4J8Bjg6kjo6e
mhoMoFCcvLfdMwfs19+PhAWAbKBrQcr/otxoD5qSGoWyA9iIXEFq+cdxDp6PLwAR4SV1PGYXcCe3
dG2odajCK+lsTHRm23299IA+/W/bLeq4UPL5vH5cS8MVw/H5fTRfyPi+DNZyuvzpF/g8xFF8IMfG
twGB4fe+lYGRVZ0TujnxCf6jzYKah5j2yybLIeXMfQkvPs++qC7r/Mc7IHYC4EIBagXx68uFM5hC
mGq2ynv5XgDNPPx8AYF4D5QjDgicfeHR7PCmcqtmivk9KVDjSOqnn0/+v48/yqrdoQ10OODxlbyK
+us2PPPzl/Xx+TpedAP+388/NnX20Evkg4fnO32qQuAS3ASVevTNUxadU088sVZROQHYGwDKRRjs
aCuPZRAUIq7kfRg81P2QjHB7O8d2+nrZLrq7/3+MZbH9c542VQelGYRn99ZKAZA1rJyliLn68Uf5
NMjRtRAFEmoIFIPUBD5y5dUsf3yv4S0gzAV+MTh4CDWP3qLx6diVUt7bIV/DJ/6Sin7zP7zDP0Mc
fQzT0UBSKuT9Yzddj+WPrzVYcUETCZI/Pi6f42OJi6Edc1mEh4q/aUCv3DOxzokzA5Q2YLFjTBRo
90efWdRAAI01DQ6jnbELAGN+PDmfHn/0gbkFAi7g/cFhYOMaymg1n87su5MvAP1YaLMgbkF8//kL
C5cF8zAbTFALeGMIhx9zZoTlNx7tbECGcK8Bsoxy4nF+WtLOAastCg+mXQPiFvA1HdbfT9OJzQan
E+TYKPv9t6s/v0QNSI9bo9d5gNJv6pU3tXWl8jYVPzZ1gEYmKpZBCKk46MAcBzEKCQKDXmZ0yEt1
RS+rs1HSiVPw0wBHh3jhFkU7oXF/4H/bLivitc/SUIB/embTHQfJ4FcAEgIxL9SHluTnmNg2OB7t
FByJ73WIeMwF3sC9tPrHEFSFvr+Y4ykD1AutiWL7/Zf6z5H7n9WwEEeQQyI5gEAYstbj6q/UjDg5
Hcn9NAJgAqon95IcWIiHeJ7IhsFvG02M+pFp33zQyu0/TB3EV/+Hs/PcbR1L2vUVEWAOfxkkWU50
2MH7D7Ejc868+u/h7nOmbVqQ4MYMGmhgRuW1uFJVvaGoxuBPbun5sQjEz4A0KPDL4PkEZZFp7A6A
0RSB1KKrW0Q7zKiJ3SwWvkK0XLseNQ5vvRzdo1885naMEYGTHwfFgV4y1mGOdMEnwSzALFStZ8WN
tQcZUe2lXgFhB/7wqgW6gvFJOgFTz600uwF1Gj2OlvYMZ1R0z8/QZi3/M0EKlVMIlNCrtxLeoWwN
eWQMynOsXX/dl8VN+vV8gM2O/yeAigwrXh4n3iFZ23aWKPbKsziELiD7ZpAvDOFShM2t0WJCLasR
Q8ByQ9gH/2EAMuq+1O14yK4K9G93e1RQTytbiZ9XhX2cRIcLDzXlxCeArQclU4UiKb4jlSpjTEHN
rJVnHM6QRQ3S9C40pOqT1JWhL2qIQAnagqlPGST/oB9BmGq3NKlpcA2j0e4MpQcbKKf6o9YU5qHH
AuUnuOzbYM7ygyiPJlUaIXHrRKiurKWV9okmCIelyzPg6mLkLWZb7YYOjNUA5QCsXTQ5cwwfzgEA
0NpV2ou/ajSa7T4whN0yT8o1cKVLyq0nPiPnBJMgUVdkqWwvnwQGaaRP6rMi/7G+h8rn8+twcy+s
65APKEoqVCkE/rf3QtUFppWbgfJMcdFWgSJM0xFw+Pkgf0XoN+fNSsWB14NyFy2zzSDyxeim1ArV
Z2M23DLbB+1Xaz9QxlG/gc0DCa6Ubvp7Bb3rbj7/0qUH3fg2UDEXhgtvqa2ewT8DRlwKIQuDp+E2
BZOtNkBhslSf5b68berMG9XIlzAyHkLtWoyWOyUA/oRag1JKnlyWF3bliVW9atX9L/xmVwI36vsk
JvzQgqtMbcg7QnUdqsuFTPDdOKlBrzxKGUe6VUlpq0W5tL2lBezeO4qG9wJKJ3rFqT5W6U7J6sQb
k/S+NuOvk+BJbeqLanxhoPLa23j9zVGu/UcshNohJcvtAZGOCsk6RbZ7uaf3W/YWeGlBBEBYVs95
LWa3WEKVV1GSqmtdT75i7XQAN2HlpJS2NfHQm1nohIP1Z+kSJMrzsAI/OKHH0AzjAaz7pUfY30N9
+xerdF3Xr3NC9VlshnRCYDe6bztB8+JJqh/jZprdAQ/n3UAh8W6upAI/+sKwk0inTaGMuwoMrFgN
v+KiTy9M4XatWFguIPPJ3JEjSe9EwZVEzJosz+KHMZSLq2pMu1tDijUn60EmL7F+qZF0Mh5NHiJS
jX2nQ22JbZ83YZk8RJELMazRHxQw68rV+cNge6D9HdWrKJsdkMjVvJQ9USRoMwviVZfojNsjbRtg
k8s0Qza1RUyAJoDwYHyShsdm8M4P4v324tuQaayKHRyadH3eXn/cfFEDESx8iMf5Oo3LO1VQ9oYA
wrfq+/tJkXeSFrhBHPiGBO+gMD+d/wNODZKuIupCPOM4yTaD7DozBnskhg9Z1LthrOxb476aLzxS
Ti2I10HWT/kqfTYg/ClSLoUP8lxAbcEfeqb/JzwIH5S/ZwDMJjABxNY1dt6Wq9trowVs1ooewL3+
iOLyl67DgrKGC/fQ+nB/s8HXMBjNATbCZAZk6tvxSMU0lnGhRA8J+oh2Hw0oSIKri6WnKhvpRil/
aunSOXgqpoqzEE8kVNQoyb+NyecpsfZLogdL/2FphyR+zuOj2lh2bbX2aFzyoju1LmDz4iOAGQxX
wGZdtiWUtHCso4cRgG3znDSfeZacX3qnNrC6ViO4S03I55tkNZXGmiqgGT5AfjKlpyL5WNNpXQwG
mTDTZSHGQ6L3dsYKKVpmCyCrX0OjldaL+mPlgr8BKPGulvWgUwBfvA2QFUUvyK1q+fnoiTvj0tlw
Yn5Qr6LriDof6by2rohXu0YyK2OWQs3ys+HuZtD+wx+PSAnIDjyx5HeK3JOoFJJYGpaPi16pfRnz
C3vkxJ43USFCKJsLgKf9Zr0mupAoczSGDy2cmuSnojuyBfj5Y1Xk9RO8ibI5WUJriosxHDi+smIP
feK70aQfKzr9vxBIV1CHpScvbu6ZQQxI4UBMPujzvAcqet1Ahjy/E07P1b8hNnOVh2jELhMhQvmo
CK4JebLYd5faWie29Cp3C/4CITH0gqS368lShqoeUJPxs0azZwVRzKv66fxATixZ2h6cviQD7Ah9
s+UkM+iWBsUav+sctTkARTz/+ycmCns4UEjU0SiMb7FIuRib6dyJ7LjytyiMIL6P1SA74weFQ/nm
rCoEEiWUb5goc7P1pszUQvhylr/87NL77HM/fHj3EUDDI4Grl2+yNReCh1k0WmiafhHexFe1/uE1
u9aCVqAN8FAqM5sFJQktzb9MNn0SyvlWSy48vai1vv8S69bjWKU/xOfYdvSHSp4ViG+LLyxdvGuD
dIYLmRsh4EmpAcqcNuBLczeHZne3pEXtiiBp7azOTScFqYhOVz84U9VOdqcHi1cNMA7NECDwUkCz
A6ybR3aGr+9hoENrZ0rRP4W9AkK1z5pDnMumF46teqfOo/SgTL3idtDYb8vJHA6ZFH5Wqnb8kqvK
9CvVcuughbHwOZ3VX9SWIq/OFeVBj9Lca6dadY2hhU2hjSEki+JH1UugUBVxqXK3L/sixqsnDw6L
VeU7HHLLqzqe9EOoNoPd9fridvqYX1vxPHu1qJWfjBbWtlonqtdHjXBPkVF0FRke8jjMwDujqrrt
l9LaLyRcuzbrjWMwgCiHulxBUYQqjQSMiEKOOHqAemntDx08KTkQJCdKdfPRbHDDHPHvvbdwOrNV
NfxTmiLQdK3J7jP0ex0UI3UnEIXYDtOSWiD8l9tcgZKO7YPlTpCy3Rrgudc33fdEgQClarkECH6W
XNBCpV1GeXBjhLp4l8uF+Njm6k3I470Cnj8XExydIPdiK9VtBD3DKz3sZrDw6S05pLQLdYOHa2L+
0rR8ceMEm2GEPBAP0C28TgWr9voxETyrb9OvBbwXN+zTzJk0rLlDdNgyW9UnQ7rp4vhxlXSECzwF
D0li/VDKdDwEmSpkdyKw5dwW1D6CLxy9WHOTk46K3ZdB1sYZLq4a9k7TLC9zk2itU0hmfi+Ywugi
iyr/wB2iVd3RlK1vsRmKL3LXtR46WkLiCLNhfJJnufgRGLn0DAOpvMFMEM9i2frdiEX3ZVHgwDI1
TyyM2Qvy7ncuTMIT5O/lJg/n9Bt2n6p51SHFsNKYGt1Vtdi0WYtyeSCT+BMNi/44tuDE49CCamHO
IZxtfXBQOtD3PMSjx0JMzMq24Hx8toS2/RFX8eCIQsTLuZHH70GLmCVlKcENeJ2FTmJEMLSnzLhV
6vHJEKbouomHpbiHoBTuYSAt9jy1EI6MIbya8ry5i6tO9aQuoZa6LpJZQyNjGme/UsvhMKfxz1SZ
k29FaPb3kbJUdsFkfEooDuhXAUS2HVB5/WkOmHtbl6PwwYBPeydIRfic1dU32ajyL20lv6SBzi0z
ogg4qIsOHwbhPRg2Xxdh0nZ8pOmeubW+KHMnO7RpJRcGT+cCtil3dD9Nt0zFFyDYmobeQUsHNO4r
h1ONfzSUfWG6Wp9VyGto2OaFK4ZK6xmT2H4L2ZmVYxl5eKvWXc9AzczuTFgg8w8j+THIkQNTEibs
7zDTFtgsaepKuPHykSv+hxoEML01kr2UJ61jjtbgLnpQulpnJbsOFqdTQBpwuIiknTI09ZVSWiqY
/cj41KqJeBxilDCycA5h/imqM7Pm7HEJwM+Hk+gsdVvbeWw0x4ADjRHDOOUkbEH6xYitqqlSf2kH
VfgBBH+wFxXEfW5UgyPHmXCtR/G4XzIzd3LYFAhaDKITY4LhyG0PBqOO1fbJyJAHkYPY3OP+UDpN
b0x/IP2K1w3X0I++jLMrSKwarJ0SdRg5RYhrBpx84OARHTy9RjcTB+kz/OK2dOaya2+Qtkh/aAIQ
bTvmQnSUpFlWMZjhqCS1tq9GwfCSwmh/Ct0Md2AyK8kVBjiU4TyaB7noVCebIvkLlTDTTtImfZbz
Lt43McW6QR+i64F2xsMU9BXHuAC1BrC5k0i9eNenibZD36Z9hPgxPyRZ27t9Z4LPKhbd7c209Aeh
04+CZFqHrhcWD6pt+hVeZH5I5hk9HDh2dpeJxvUcl+VRbyEmBGkHqj+SzOy6y1X1Bi2AxBXEDhN0
KHVJYD2EghS4QKp/0YpFQWAsWlvNsi9k6bldhgI4MtQ73QFW7A7LV04Nq1ju0rGDimFCxk7rmosB
iuNtW0NhBKw92HI20YrrkJxp1KDwENJALBgGYHK04LrbqQqtbki6fhd3aX+7yJCuxNJsPIXWuVdn
3eyos1C6kTarhzAUpV1QhJY3UTh36lDqv3H7Zt4cJbG3TBSdDaGCQRELiVelrOmhVPWrBmFEZ9JV
eiRClkIblKzbGhaIozcFJg6W+iez9OWpMcPmsUqqfN8qhDX6RkM4HVmQRUqqJ6giA2BBOOxoH4p3
EHfRaOgT8Sq1gm5fCW3lRUY/Ha0uHr0sH/RdA98G8p+oXTWpODlCk+pXKp2Xpx6TVkdoJYisYli7
RtV3TpsasmdEg+4uOXVyYaal4sA4Sbi02tANO5RnYHSrN9lsCgeQksJBCwwYfhFcPKvEiSIfOTRm
IW2OKNRIHqIn6WObWOFegZr12JRZdZU3S/+pbibFlWZTfWggdHpcZBnCoEP3Pe1X9Rtzrm1LAsuW
aN0Iid/q//RF9LOp5MJPmDRbtsLC05CCs1OMu64yOVBclHbq62qlMSqzBUmLxczWjrsndVLjn4ne
J+7QQIGTY2uEDo0CU7L0v0rMg2y6doktSyy3KS2la7Zu4JD6ybtV+GZvwPey585cDnQFDG8MzNBN
ik5xEA1abGXJ1KuuEIY7cmBdPVLNm0c7SqA7K63+lCYhfvUQ/KBViqxdfYlQ+C1LD4CVfqxCZdjV
uWbY5iDntxBkQkdvKxRpSi2nTccrKzIoYysTQidBWLykhbjYgbqokG5XpR5w3rvRVHvEnzLTngu9
Rfu1rwCoa5ZXTbCGi1r/aS7Dz8aYjJdhQHI30GLBSXpZ3DdDCR9Wp1U9x1Vw6JpKvU7mKEQQKIr3
SCuUn9NFCBxZ67t9mhWKk7ew0uswTlyRttpOE8tmX9CHuRl4QDLxQ2lPPfzVphwsjxL9Qx9GlmZL
hgyXHy7vPg5KuouljiDEvF46STc0brJqO9FYUB+rWOO8xtBydCQLVpw6xJlTy+gPBHo6eQGWqYcC
toK/wF08lG3f3uULPQeh6fQ79tPshV3cclbl0W1TlJFL71HYJZIw7suRCvBMk8iwc7QAXHTSq12S
dkHn9r3RP81y+DvTSidTtPt6VQ+Q+mj8opvxMDvlIjTfFGNufanu019q1aVfrUUPPS2BszSK0c9U
SiHZCyNiTcGiQH+1FKcdeNLKCIsfSm2wdgi+iB5dd4i3Q2u42mJOXtfHkxPkKNMOlRruEkHv7KUe
1YMlIRWUCRKLDqABZK3yZS4tiYPDyu9NdUlcpYjotaoLHCm9Mu1JlBUvVEvBmxCmShze5aJ2VIt5
GXbNiCpxMUyBrUbhl3BRIzvsugauZhVpnkqt2I/UZLjR6IJlx8RKqor3LO1AKtW9m6iNctQaq72z
QuPX2KSjXZWsdxWljh2CZLxLx9A8BNbIzZNzE8YZ7oNzMnRXtMF6gPRStDPCsnhRZDQIqEd1z0Yn
ZMe2LRdfF8JYt9N2acvrJlw0kRprUDsJXDNe3HQ47tuJMyGSl8npgRJwq9D1yOYUJaVMS/2WBjmm
PgWiBUGV7SKy4ptiGsxPyGcElZOMVX+cpjBN7C4QR1S+pCD+nQ1F76uCkT9loZFed/WA3n8yhIhT
menkdJFeOTWPvH1Qdqvr5czJoMVQ0Bao7YssjYcM18pDaY2tq6bGt45lcBtUVXebjEH+ear15GaI
YHGmeaA5yzzEn6Kkn3eQhNBDW0zFVupafDblKvblUICOr8XRox7V/T4fZsGDd18/D1k9O9oCF9uq
eKQXFqT7kPrBMeoQjynD6ovQNq1XJPrqydRX14BPuttIGcIDTJX6Xsua6cnQ6/BKbBJWCZzJq1pL
/vD/StxoVHqQCmxLq03Kw5AOxYGMq/brqrYOQiOZ9JjUMfCiNBz8bC4FWxiNxFPkLkORgiwjj8Lx
kxKgAKg3mnhvsaefO1EvvSgKcrdIxsiNxXywy6kerrFeLXazPsyPsZp3j2oKBV9ZVIR6xr7dNWng
mIl5heTK5zRQBbdPaDKF8oiQRV4Md/JEutRyEjqiWrQ7eLXqbsWZO0orjvtIGyQXCvLvIG2gVetD
fSwx97orZUibGYImky6iv7CMA+1As7tB7q77nhUw2WDWKrcIH8A4NBDDT8ca6fhySo8REmLwPaPK
TRdxH0mCbVoFwgOLvBxHqrZeFyT1Eb2IcKdoQWOHS9g9Ut+RndVa2p26Jr9WzMDaIWYWItMzmjcS
zB63SiyLBlTMzd6U7bMqFb+SuDPvRYUTjhSNl8uIVlosKNnVHMbmd7mRcroSQe/KXdPd63mhXkuF
1R2NXvytGyVnc99Ix2RSJruFR2fTKc12iwYmKKJc5li8/2ytKfF36VEyCCJT94RpkvYI7KCPkJnJ
H1XuKeAoIdIZepoc47LPdym6Fw5F3chrRxiynN6QCxvuhFhroWuKqAUrONUf4Rw0qAtpKPih12dD
XzJdMU5hM1tRdgVeXbueVi2nYKwiW4vD6qWrk9kTxyCABT/kziJmy9GS5/T7wtL0UBGIrpcGjaMk
zT6pisBcaunnETe7XdkHP3s8Ep8aJan8LguAu0yy7JeyMdi8SENvwOx0z1scEr8kyS4lkhGxjVKx
Jb7PVR+jiCPrtXDswxjlRoon4h26yIHTdyjhZVJxF0mjdBUgROmF1izcqx11CT1Ry+siqMrbQU3G
hzxGrQti+RPwArA+lZhbT4GlQgkWhU+CFUN1TbMytuvEinxVrskBQjG7LhWrdBI1+GMVaX9taNp0
lIe6uFIn1kccQbMt6Ybi+2iOGYbdKPSUzI5A/F40rnRIqm6aJLldF0nlFLFo2mPbhE4Qa9W1Ukvi
fihE06krc9jlUZA6taJ9RhTdPAw0HjnVwqnlGIKmPyhR5qVaOJCPNfU9RGO042Rr0eyykpZHnVbz
ld5LicOzV9zDff/TZKl1GGSUW6ZQ53EWt8p1LS/GLhekm6gac8cMK9Gv8WllEo35qrMEy42V9Hue
p/E+IwODSZz1FBVQxEPea5VLRHeGjl6jHWlNTZ/KSZ92wSKSVk5J/jUVhOZLMMX6Eak/xGASsbFn
HQy3wGPKRiordM26psY15BKE3WC5GwRjsqNSKx/rmDY06WtwjQ6d7OXVxEu1EdNdrOrBzxGmo82B
He3EsEHTI8s6REJyyytaXpthX/82IaEj6rnIqC1VqOFAC7eNqRG8paqqB17Oiy3QXLZrkXUVWhre
gc0k3Zr9lN1EeRN/Pl9vfV/PpcoHcYeq8OrZsaUkNdOIjAuCS34vXenyzVJeqOee+n3kp1cNYokH
grIB/xRt2Op0Pxe/6++m5CqSP1yPppL77++/MxwBUGNKMb9v3WeQqT4IhqRMzH9Q7sXSATDkOzzq
hBiUpkzB4kPWo2R4RLd3TqoLCIxTc/Q6yKYW3Wq5NuoDQdKIEpp9iWFz6ec3n8Ci/99OSNRh4uCo
5UMdvnx8CVmr2j6UEVSmt7ij2ahnJDKFxc/bb36rfP/wr+N6gGUA+vQrpXQd3aseWdCMndAMuugL
jfxNpk5EKexjXIv1I/9tzkOWZDER5W0IkKhjWrWV5gdifq9pZmIjeffn/DDet2bWGLSX6JqQjGxB
NqB5LQXgh+ZL1r3U+k1ByeL5fIgTBfuV0QSXEdtsBcOAt8Po1VIFAlZqfs9N2crGk5ZRj7eyb0Yh
XyLVv+9VMxz6igSETUy4t7FmKo71UhUa1+R0SPPhuAT9A6zjZ1RPfopzT13yo/C2v19pZWvBnqSZ
qW9CipWAbJlaa34JMj87RuGv89O3boO3LX+OwNUbiY4Q+OetA08mp7xq0Nbw5eLX0u3zeLYpqiJI
wzNOohwUXdj17zC964CwNqF5SlhoUJtlp1WWlRVQ/PxiMCSvlgONTklz1ALqxGWEBiFaJHPxPCmC
NxZICJ0f7olTga4w6TvfkVbeVlKA8m63GvjqPt02crljon8QDP93W72OsAEY8DBIozGRdT+kAZ2z
JI3/sOBXgg7Hv766WGwOtpInM758HSsC2CfNllGllYOAYNgLH50sTA3YWrIKigcLQGOztWaJ1/9o
9IrfUkuLZlugoHv+c7yHlK0hQGMABFgxGdvllyw8Irq6kf2F3llImlb4RTPaRnVcKsSbUIYRuvyr
GKj71ir2EYU9dfp9/m94d0atf4IFEgTG6bomN/M5aYIZZHEt+315rf6Wx2vJ9M5HeLfoiCCBMzRX
G81VDf3tsdEIU9AIc6v6mLS4aosW0/LRs5wIFFb4Lz1kYBWbUwI9TNDkiaT6lEmH/Co3d+dHcOo7
AQehnwt9BFD+FtOiDSHNxKBa/Cjr3ZyyXhLtqSzZQnws6hlpx7t4fhrFl1DzmuAQ1Bf6vu/hZLSV
6VgDmJRAJ2FL+XYKByTDG8Q9F1/SHtVGdqM1/5+uF8qSAOHvm8YFBhlenR/1ie8G+hxdWw0qBVi2
TdBREiiMYNzl64jKCtdp93T+90+sPH4Vsj+dbB4SWw2bPksENe+r2Rfxdupv1fYoRB/FCtEvBwlD
eiqBGntHeAyKkUxMFSc/k39JSuxKwoXds6VRc+OuETS4OWu7H97m2y8jh4hChfU4sbgbO+5G+OkO
qMWxu+dthPz+i5bonjYh5NqGh/8wf6slmbkaPgInehsagm0plly5vtJbn4e5+JrO+hNdIfd8mFPL
gDcMxkeoAQFR28Ch8hn9ENy1Z7+X5cHjkioPWZpd0kxaf+XNRcw8srThBbMUuOs38xhbuUCyJMy+
qaD413EWib9FmpmaSDdkfvwPQ3oVbHOy6yHqdUUVsp1bxMOAM6TipRPjHbx5HQ883hVvwjtvOx4s
qNjPgsbitp7MDOVCPdv39UsljfR7IyefgSW0O7G9AL47OY0gjgx1XZTv8PrDCAwYPP/sR33Li3bQ
nyfI6KlOnV/r920mXjiZTi4OINESdGLsbbaZZCrWGqVQa/YN+mxplN8sSvtfQvy1DoeWDjlg87Eq
6nmUopXZH9vqj9gERyM39+fXw/oT7xbfqxCbJQ7kKAmzRp79tPsuFZKdF/dTkdmRdmFVnJytV3E2
OR81LNMsA+IUqOlbFTKp6oX35akIVGB4KgMulHkkvT0TIg7DBLVGIqydpFDN7Ylu34Ug7x+xIJAU
KCFQkAwcVLb3rTjXuAnk8ug3LSrNgM7gSdQTAr5FYrWtXURRjVRtmV3Pkxx/KpGn3SnjJSWaE0sd
Ugr+QPSORbba5vjLBTwoEADl+KOObuiJbWKUISMYp0itM6SXGBMnwxFFwuh0VTvZHFBJS2tsFdL0
MYPzlPLr1Ld2Riu47b+o5QX447usZJ1fUGQmDHFeZNtnoYH9myGhkudPk/hZ1sJdo+OqooF3IEmd
E8TqC5Szs5/SYjrnd8LJyBaZqrLWPt7hg0dVqZpAkka/h3wy9gb2JJhFFFeBciMNDwhVOwFa0edj
vksrGS3uAusjA5+cd7yCaMA/aZDMkcJmiXHFnN/peYXPRO2WZqfbM09hL5flS2o5p8Iifwbnla2y
LqO3W0Vt216wGmvyNTII5FIjVG8TQaY0Krn8a1ld+KgntiYvbF6PnL8kz9tMPcNchZ6ownqFzZjT
Wbr0zl5X4OYUI8Bf2TtwjgCz3g5IybC8wNuIvY93i2lFuEvQd+w+nEPyuWDd8ZZn26kICr0NwxYA
5CK3k7+ohjst2r2UNlfnV8TJqUKTZkWPU2Da8p2jWaBF3gyTn1Zl/zCbNCKpZoVP56OcWgCoXQCR
kUHg84J6O5DcChpNE8rJZ0mCpDloCHbW2bHqseLVDtPwcj7ciUtmFdf4X7jN4Y/S7jDHQT35UgQS
cPptys9YLu2W5Of5OOv8b5eBgbUEwdZUaPss7MXKikKtmHzaI49aUHEIz3gPqZ+NVrLl1al9MO5y
wNUXjo6TtwL7CVImCeXKzHw7nyVC01lkJrMfl5EtBQLNBGTlNaShxl+19amkshEqP9RLhKFTyx5K
AIk6vID3uZEgWFrXxhJpyvIJzXD6Un8q4df5OT2VAP4lr0tkXyz5bZasizEwGCzv/VC81ziB5TZ2
hOy+D3QE5dEKXh704qCIt5H8RxivPk6K4ijmVOafmOIyxnXDvKqHqmPZZEosyn5d4LxC4zCML5K+
3y+bNyE295vZ1Wvvc5F9M2/tKd8L8sP5OTxxgb4JsHnHNaqS9VrEGKQE5IGyi/qrEcOhJHnp5R/n
Q504P9YygM7tubKnpc1KFBd41QnAEt/Qf+rB90u5yoWf/0ttfPU1oKou5lxk/DxqzIm9IHt7/u8/
saQNkTeGup5/lGc2mXc8qEAhYon+RkM5oZ576VMN2PSYjpL28VsJhQFyLvJ7atV/N/WrsTRpvtR9
OVJZkP50eGQUl+QYTtUu3kTYDGYu22KRSnGBPGBhX/SiKjeLEO+i8rMa/cL+BGBHfTABYKsXqkIn
zvc3geW3mybRUiWctH7xmyR8opbhRcqXYPQ7ucXy79BnF/KUU+cf8SBKsPIoQ205f5VQKDyE28Wv
5PCHnoo/KrnygFvQH49CO06KPS4sP5egvlEGcJnnl8yJNWmASSHbhLOkmNuyaG9Vmpn3JH7y6nVj
pxcurws/b63p7qtlMhRpPEcyP0/Sa5e115l//sPfT05BOZQyALXQtwHCNsZMYOxnPw+Fz/2EyxP+
fJcstdcf2VyNUCH/F2SrCtwNYiJaY012HBCA6sljkSJqIVi/poievCi+4BWC1IZ5Scrj1IbGAJI2
k843AlT9dnRNQ39bChJ2WfsV7yqd9rPpnp/AE88LrDv+DbF+wVdfSG11fRrafPFjw1W/N5KXN4dW
u7DGTy4D9NU4megc84x9G6SVcllp0V30FQw9Zqe4NE+nB/Hv72+2bIBPY6WF1FlHpBWsfSjtxu4g
X2oqnf4a/0bZfI22M2ecF4ii1B5GLPFX5dI4Tkb4+0ImT0ZHY7OaS33u0i76W1AQBzczo2+Z3N5J
jead/+gX4mwFhM0oatUFizVfI1Gc5O4uBGxla1F7oY56Og5JIZQg1Hu2D/IAv5tY7akBYuuI48XU
+gAozw/l5NLCWv3/h9g8j62wMcI6IwRC+fZqAKIl+/MRTi4u3qWmSk69imW9XbwC6LyyTXSqPLxP
C+TXpl7HpuE4ys1/GAsHMZ0+WcOdRF7/kld7MYV9Pc+CSm+f7h4Q8Qs/f+prvP75TeKSkRVbOfQL
inyGK/8eII6o/+E04UHNYQXJk+ts/RNejWDG4jKek1L0o9qNKye8AiepX0r8T33ytXNN90blsbZN
GIxBWJKyBcZhLmBoxa6yE1P79PGPDhMWjifdQuoZm7kysyCIQykUfQy5PCtpDkmARYUleWayOx/p
1Gi4+UkTKIxZ5F9vpwyWBxUOYQZx0ZjDXsrkHIshQ7wgUHIqioowlErFi6W8fRqKhqDpQsxramx3
gHIX7/wgTu0RvoWEGBgdavqebweh5yD4gkVb/BlanxzWTmYYXl8e9O7Cu3P9oe1V/FdUZlWcxLtz
c0LKbaGp0RhMPrAze0i/F8BQi0si9BeCbI9HeDKt0ldrkDJ0qvoLnhS2eakecjIIednaAkJddrvC
SAbw+zK1iS/SOLnwh1h2falXdvKz88Cjsktt912vR6YgmNAenHwTMsuxXSp5H4T9n/Mf/0SGZvA1
/hdks4KD2sCjXieTzkkEsvqlABdXKS98Gav8L6GA96yyP5T3tst4VIfcWgzoaQkKY7YsNteWID0M
JbZ9if6pgatzfmgn5w9dOApjNKBxVHi7rqusUZu0VmnHaJVtSmSeyoVD+eTO+TeCsXkhp5QZW2j/
s28Z+0Rwl+x2Ra9feoD91Sp8t28oHkocAry1lc01GQxFVXUqE1dEc8vL4nbUcVzN2i9hk3XXGVIj
3tDrzQvOxzN8tlWCFUvafW/1MEAHHGjyS9qQp9IsJOJWpBx1H2Qf3k4tZupSKvS0HKq8+ZFL8a1W
9ZEjGF3sdAA1bCsXh31d5B/P8Y3XYTeLdQ6rEQxoNPsNYojA5r2LXcKTc62tbV2WDO26bW5sWHFv
RVBBGVkwUk0FSF3MeJHxztavxVlqr4Uhtu4gZ63sEpCbUyHkXpKnMPCtusK3rqwdoVeTl/OL+dSJ
s3blwXutNYJtk0dbgjIqVGY8Ga+jrz0k7Mj7DxGQj0AJxUC+ZtvgwaZ1MGOka3wJkkSKZXogfCrb
SzjLU1sGXUOML1DHF8FWvF05tQnJabA4nrNJcoulO1JIbjtoNsaFesqlQJu1EppF0Q0JgYIZSKFY
Yp5d30/5hGqNpX45P3WntgM6BrySKacA9N6cA2McLhzVtCsLQbiVx9krLWGvxkAwJXpS2Zh8EcX4
2/mYp8a3fifa5pDn3pXkwxrDJbOBtZ8F96X6YGaiPUJhvFjhXdOv7eHzKs72PhWtOZGbmQdbOhVu
CVe2BS9tTdiWpp+N7FopKa6w4ZPjkIlXVXdJsvDU1L4Ov3nA53MdBEC8Fx9WRTs7zfKlbI+S5uay
Lf4faefZIzcObO1fJEA5fFWHSfa0xvY4fRHs9a5yzvr17yPfe9+dZgsttBeLDYAXqiZZJItVp86x
7q9P6dqFwVXIZHKtU0sXfDNKxioyO5U3Yg3BSYkKMI/GaOPOWB0QVT60IYCggqQ93wB2HFmFE7Bu
PLv6O02S5ndaFfg7X2vJHCUpPbj6kHxssnCLmmTVMjELUR78a7YY32spjeBIlZAba+5riNVqahKz
+ilS9KNjeoq1EbWuRBYE+eRewIARX4jXPZrug9P5oJEN6YV3fTYdy/qJeTVvZviAWRsqROp6VFrI
hAm7T28B9IPPkj0a8nZz/YsOvTb8fLNrAOvALYAugUfQl9345m3UyMqUTHTKeMX8yZ+PxvDwB98H
b7NE+TwiRUhRWQSZ0o+V4jXObkRjfYsFfsW1+fa/3xd+v4yYSt5pqeKpTrxLlNGtbsa2L6tgAooi
GYr0pBgSy6Q+snTSZE8OE1fdz86NylsL6sqGhA4kHhygS0HmfAlKG47YDF5Wz34/xZor0ZR7fQ2W
DwgnHa66fJq7nz6A5Qp+s8at3KeNr/eqp6eJte9Q0/HRbpWG7kkbjfvaaJPdIixHu/4WcerKWQ65
EnjnpXpHOVwYWpcnci4twH3UYYdhZ36WnEOff7g+vHUjIJ5RYKOaJeZztMRXYmsMZS+dIdHqE+cR
eT9/Fzrzq6lld39gDNEgnSqdvuzN87nUBwdiRzDPXteYH6C3/Lg0u7soCZ0mewvZtXKuUWD/19by
52/WTWri1FTHhOd+/z1Nvyv1ixntwaCAkMsgVLs+sJU4DPkgctVQHy08wMIdoVm5bdUWOL9+IS9W
VfhKecuG4cYtsbZfKfvRZwErnQat2vmYVHoXLX+mrpBr7c5x4D65PatLPgGROaAmy3kmODsS0jC1
lCapY3rZjKd47DYman0E/xoQThzNnOm4abXZ06ujOTy2f9++DrzpOGmYIgtSsvMJGuvBQueVcln8
bZIfbc3zmz9ZAqgHFXyY8raY93asIZxjh1KSnf0qc9dA0PT6EC4vSMCjGn5Ecp1/i2e+ovppDITZ
OhkRjWzBY+B8jWAb0cJxP8bedVuXq4EtMLc6ICOSVeJ+RGa5NJA9Nk+F8hg9Rf7N3nT+eWELRgNE
UHPO5/N3drFztmKmlVI8+CtO/aUFgDqb+POdcjJTpW+NE+2nYQ3F0XzqAgSrqwfFeChVeW+2v5SF
3kN6UuA8UMZP16fvctef2xfG58AOTHs3WmGS81pBv1FHj12mbPjDqpEFkE8GFmyUCOLonSGv5oRB
KtGHqoM5IHMT6+X6QH7DyM4vuQWxCfAfrBeRhggzK2aAHDEh8Im0fHWs+8wcwAxqxsewi+IvzDLM
DEX2wZma9nNXqhqBaBmFrpQq/m5GWPNRQ4/oaVSt+pmWDwqP6FZHXzqps+9afeye9CgMvDbvsgdu
mezOCOrkrtSAz8kTaAa4TNT2nlCkgcc+n8bHkdjxPiDR4DZgLR6mvk1/xPSIv6towz3Gsa18SeZR
+hJMBrSMU1h6PWot77sa0W/fTGmjC+bEzWMl2VkZRNJD0in5HRdPT/v1XD7H9OLTZKNrr2PsfGyL
9p9okFRXCuWUju45aucjKbDwoZ6m4Fsx2fNTPdndg21WaFKlfWX+M4JT+ztVJ2l/fSXWVnu5iX8T
NqLAINz5Vk43sJwZrHZ1SmE1gGfkZtZJUItvTIhPN63x6zwsMeEcu4Ru3uP1EaydX+QjbADwDm2B
YkBRFMzkiAbxSZYHdHvv5+rvMmtd3X8M6JK/bmvt/HprS9iAY9XqaVBja+rtuwCYuHmjzhPnL81m
9K1ySnLt0lZyfqEoRZBrFTf/SemP5cHYAu5fRl8LmfqSvPnNnitST1pBSaYwUOyTMn7seAJVxoIg
ute3sjgrEwVmf0l4It2y0DeeD6OJo6CSlN4+RfL3/im3v15fh7VhMA6aQIiUwW8KcR1EvVIZBo55
UiCVfRntGYYpo5I+zak2PBs9/enX7akqv/f8vNKhnl66YMCmAhUVtonfdUE/p3UOAquqXoZyelBs
GDwOdZTMEOzZ6LMr+TdbLpPDMCfNs9VC84cwTuj6LW0RckS6oLEb52PBEWUfbDOtjlOt50y+be00
tAB+GIAFXxZWnl0hFd3NN8dyogPLB+WwFFiE3x+kSttL2Zyd4LORjd6lOuHWN9dVdJO0MMDhhcP4
olIbEmvrEA7EJ0tGwA0QXmOOEB5tHFiXnrVYIRdDPLQSruR1WKhxZ8UnqX9SnHA3zLcfiVggYlwI
+VG8ES9AJPqmUZfz5KRlsmtYcNLALDGM/1x3qbVxIGvAQ0jhoc178nyHjMVkULcr0tMU7YqXaYvc
eVlQwWHZIP9+fjH/5jUSK+0QDgaf941vc3SQ2nfwPL1U7V3c3ik3qvCyLxAXJR8BzQMZq4uVp5Bi
TfKId6l5+t6CfITGj1tnC6Jci3wzFVtt6ec7Hw6tfVZst0VzKtV9I90Vxf317y/n0fl0/RbHZXuj
kwo9gbA/Il0OI0dDZlNRm/h9L9vhJ1nqw0d0Cet3ut8PD5okW+4YDludzZd+sFheKvUmom8XPU6h
XqpNii7Nqf3Vp278en1cW18XzmF5SppEjuvmhBrIzmwf+j/Ih1AKWRqolp5exrAEGG8cDbkbOJY4
8k4jfDqTG2tb8ejaEDiyWBWyhcyUsFG0QNFzRWfpp/pZ8t/J2uYKLM4jLL5qkgql1XZRxBYzLgra
P0lgB+qpxdYhyAdj59cQBkKpqViuMhTlvjSkJH3ksVfsoJfQd6XEU2PntH3F09ufIpUDwpB+FL5T
71rZr3ckJD+PEXSBKQ2cMn0pZneUqKO+JL1q78MitI+Vk0owFk3pnrIDRIea+jEYWuPZ9g3pPg5z
kHuwws+vI7q6pqsUanDf0HhS7rsBDRm5iOenQa2G16zlIh/MaABa0kiWtGtqedrndWltPK8uIy0D
XMbCFG+tcQogxWSlZWAop6lglKFbO92+CA6Ns9flw81+iykcCvaChVtA8KoGyG4zg286wRGami+0
rl3//oXuy+JN0MXwFl3wkvAOn7ttnLUw5+a1coJKJXuUafQ/Gl3fv0DFqBx6M9Umt2uyiNaXsZDv
YWwwH+PJpuxQBCrvu8l4B41Je6T1V6MKN9UHuC6DT4FpRceyauFgvP57LwMenkswLZEul8nDiPWq
PJ6qoG+h5TG0ftq3hIjPKmW4Ow6q/F04dpW2YXBl15FAXZqawY4gjifsutmJJAiMLP2kpnvakyEF
k25fYiD7QPl4/el0jAkrkPDkCoIZ6G0Zai/K1H6YpXwjd7ICAOYnLkUOhZz5CtP6bLZ+1RraifcH
FTBZH/8qsty4G+K82y0v+ScDgep7msagl9WTcG/4g78HUlFt/JJlMMIRA2vAkphmWGCOhPvFb6ZG
q31NO+nGcS4fp/k4RcfrLrK2YrR70hNH/eFSqQ+tCEdPG1M78dSEJ5Dq6fXvr/QbU5IF/IP8Aff8
RQxcpcNUl4rVn0Lfh+JM86tXLW3D1HWKMvmgJaH6aS7Nv6bJL459BiVXWPbtM2RumeQWjt8/bPye
lWN7yYdxRPC8xI8EB5JbS6LNQxpOsZ50+xJ930Nu91SMa0i7eUpzCCptpcH9mmcebXx0hbRIBwQ+
wfnG3Kws79lPWbbvm0vQSIJMreRkPM31g+QcA+2dttVitbK8nLuo8mkE1wRZggfFUxNOUBWOpyl/
XtoOpf7n9flcOWLeGhDrVwmJEoWodzwZHx2ffPK9Ne+cYSPO2hiFJcRxqtFJw5hgBBaquIa+9w8W
4s0sWer5QpgTS6wm+Xiy5e9Z5JnhXV58uD5Py0QLWxnWHnokLWfZCWI8EiJI4Cgwxp3qdBp0CEAy
2N3Bv+e/KtMJ/jKbKHDr0pl3o1WoM8pl01ZEdOltC0U+VwH9p0uft+AK2jyEYdRqiPkMtCY6QXBS
Fml5sBk3z+aZIRGFMs3zbCS+2p0kZa+U+yk9jluSSJcxBbcHggXLS34BYwgveUPPRh2KyvZE7Ngn
4PB24K9b/aVrN8aychecWxJCYVqo2mLWovbkqJ+V+WCET834quZHI7yzk2ZfmXdR+5hm2YbdS48/
NyssljSZXdYYmI01Y37IQtN4nDI0NK875YoVKnY8Jilw0+Qp1lFkJYz0HirXkw/OcI6/ZMH+uoHL
08E8MyCccFlQj3MNYfZpSqRqB/1Wv4v6PHuVsmQ4Jj6sv9ftXe6yJQMNrSEbjdYFsexh25KSJJC1
nvxX/1WBkm+6S3Z6vtPyu3rYiGtXJk8FAkxWhBbWRTLy/NCIxppgx0rUU9G+i6u70Ll97shYwNJB
IMIVKsZS8CJkhaWX6mlo3sUQS1s7pTlOP69P2OogoExh2ihPXFCmqLxWzTwL1VOo7okG0TL4b99X
hUmqy6FpzOWRNH3M9C+68eP691cOAibp398vBJxtr8R5pkvKaUgj2RvqtnmvAGdGuUPuUa8eQjV6
Rl+o2kgsrJyl5C3UBUQIl8kFEFwqoNLMCS9Ok3xfxU+Zure2il4bJsSLtQnkojFMXzklMHtBjqki
HbWxOFsmhGt1QlI1dzJMaONT8r2PIUff8OEVC79pbIgsoToizXe+/HaaS4iI5/MpkVG7yNPkIVdr
lA2M+vW6H6waQsOLQhuF4YvUbqKmkhMn03yy6xJKVfWpD+D7jCdzK2ZbcTgSswuRoErWh11zPqLO
4DHt1w0jisaDPb82oBDUKH+vQ++KluP1UV3ml3jHInlAyZ786EX8H/phMyyUqZ4Jg1Og/WP4L2P7
1eweIhhvrU2czeUknpkTSy59hw5sVmGum7+b6UNR9LR93+xz5zYEn5uRbkkNVSpAG75P83t9+EiT
4/VZuzzTzk0IZ844GmRBQr/wJONhsCcIgX/+NwOCD8SmUrWqQjlv6uO7pj0iTLBxMV/emxz8vNsp
hICavnBnOIHh282KyLPGQUYaJURvQRvcoLSOvp7eHmycWxNiHL31xwYNkciLTNR+7Pg5NDYTfiuu
DO0UeYHlIbtk5M73Td/1URREVuhNGSwZXt+8oPjTUUpqXqbg5sOA5volo6yZNmRGIvlZl8OUUaH/
6yFVDdHKY10GrrV1tK14GV1ZJH4JcEhkighBvYewSK/7yGu1h4+Gf3/dxVa24tnXBR+W0bBtYoWv
UzR5AXX0rBTSM4inrRz82rLQW7YQFRkgEMVbJo+mBtoWJYLj4W6Mn4L0Ic5jN5GoJO/rLVDlljFh
74dVr3VWI/PA0r8BR5BnCUkSSN8Deacbf/vNFg5pfRL/HZwwiSW89IVkMrgELQ8fjVmaCcjObkBF
1x2BxwggOLA2ordlqPQE1J4iLzXr5LWMq/rRkmiAv+4Qa1YQsXVo2JFRSxTTFlFJulk3/IjGyY/d
uHOsr//t+0KkPmt+m+VRFHuZKr+o2bc2VT9ft7C2Gm9HILzZ5EIbAUAygiB7kOP7Ur6Lio2Q/PJy
ppd9YSIi6OCsEcMNq4+qMetZ8Lr91OZPSKzD0a+6ZlS6sOe418ezviL/Glv+/E32xjYkEh8R3iyb
w34q7N3013UDa9vl7WiWCX1jAHSXNQSRGnm+9HE09kE8uo6Tu1kZ73m4wY6/Ua5eGxBth9THCaTo
HxHsqf6k5DzbQ89/nL6lWyfN1tcFB1OhyIuStA89TdLd57LaCmbX1v7trxfcq50zpD4cfn3ULdyq
SJ1/T+QffXC6PVlETv3NNC3L9mZZZj3P7HIxdBqkv+yjlG48abYmSrgpYym3ohhVOdCTKKTszMN1
r1rbhmQ+qbwB4L8MYK0iN1ADS0NvRnxFA6efN5Y7a1u9y2vLwduf9IxJhx7A/fNZGqaA2hjQUi+2
7xznUZE/aMoARwskb/Gv6yNa2SeUYqCjxXPpZxVDiyIeh9DXpsDLS8MN/eGIlNujPDavSpnfg059
yJL6dsITqJA5a2hgoXv2Ious+LlcVY4TeFKwl37aDVix++ujWnEDsEkMCODNEmQIl2WS2a0UkTzx
FCN4zbQHhd6Hmy0sHVlcXFTGqWMKO1LTpEFC7C7w/OgxeHTGjcP40tEWTi961xdfo7ovbEh1jGzJ
1KXOK1HXkoKx2tl2/ylQs41ja/mZ55lV7IBCpU0D7v4Lbj89AwUIoq/3isTWnumR6vek/yvXHwvr
rkYzacPe7/zlpUGKGvQBw5VgC2GFMcu9XI/IwUSAFnzYP0Oas9u/IutdW57qYAQ2Me9a5XjravEA
hPlt4VWCn0HEPqYdF6huDL2XW/N9XeSnMMw2joaVZOdiA55RXh6gw0VOE1udrGiKRoRu8t4NEGBB
fU8p7wsUfNK83XVwwEUBGkuR5erZFnv176StOK88dg0k4H63igseD1ykrXRS1B50Ae/HKNwntb1X
zPwY9fGjie646yBWUWnaYcrREAtqsr1mJh30BO6Vsvy7jHT+d3lfVf3GCbPmynC6w7u/VH8v0BZS
M2XFbFQtZFqatMuM2HgKQxvYp187u+vLvObNVK+Bk9BCdYlbiG0tbcARN16s7QuaUbr5mMLrPn29
bubydKGjhiOMXmaKnJRsz4/n0O5ShPnUxsvM8YGG2A+KlG7ExWuTtlBAL235CyGz0AUQWn0tm2HW
8gw/KGjE9E0CxGfDZdfG8daIMA47tGpyWGnrOWivqe+3KBcv88lL9ZV1AKfEhheh2wgyKtT71c7z
DZvk6N9jGrpz9KPQrbtKflFSD6HCm8PKc5NCeJHReTCVstJ5WqnQeal8yrTuD46St6MSIowWNS4U
OBmVPL+Hnyu/nU3kbAiiOnbpd7pvxnw/yP/OtL9K9U9+P1lXdiNYUUB3584LmQhq93LSe7097OI0
2ee3g48ZwRsLwiJAkAMPQx33XpLezx8Ue3/77oPxeMkeE26jkH0+gDSVjcqkI8+L6xdn5xc384hB
GrDATukEtxctj/PPK01t6WGldaQNo/uMFp+27njg9++y1H8NtfhHomgbI1q9FImEQEQtLW4X+P8o
0M2wyRxsJnfO+DUNn2FtcJNAp9E8OETtt6Sq7/X67vaJpEmLWJZUDn8JEzmYVqhAkdV5RnoKf4zT
y3/7/HL6vAn1w8lQ4s6Z2f6grVDlbG4uIyxtgVy3FJ+JXETYdruIzGoze12tP0eL3LgxuuW0AbBd
XZq3VoR4xba1TpkUJsm3p/RHKun6Q+YHxqeqqqXnYlYgEkPe2o3m8FvkNOFJ1aZs4zesHdO0J1L3
5l0OtkY4cfTcLOcWqXUv0RF7ORrSFjJr7bJ5Y8ARLhu7tworSPXOK8x9rO5V++6PfO2tCeGqkawg
kseRXaW30UFtpH359+3e9taAsE7kEqMQyo/Oa62fxk9f+5PPqyoctbx5DN5l585coyEmzcbIqXyv
qAQW9lYaeS10WYIjTVnacyBjOjdgGUmkSM7EZgy/oTx9yOzkzlQftHqDPGDVmWgTANG7oArFKNUc
YAOqOk5P2X+OHuXyD05P2in+7/Ni96KGptv/nJ6ynT12Q3rXqM7JTGgCKqfnwKBU2m0FfesjAlBo
0IxCKlbwXgR2wBQibOk59xHywd28FVQsUy+E1kBU6XqAcwHCWzF7KM+FX6cIK3qJJe+G/iWuH7qq
epA7353zLdThyl4ENbdU4niOMRzBD5oSjfXebyrPKfTDUPZ3MoR4ebmV8FmZNN7dwIcJLxVuUmE/
ylWodlM7VVSrHqz4k13dfmadfV/YjpVdd37Z8f0euS0FkPW48cJfO5h5zqFMhaIdMyUiCJowGIex
LysIZj+k0FcBGt2PiDGmSLdL75XO3i+o2TzbXz9n1OVWFL0BCTTCWUh5lrfe+Ub1E3vSUqeGE68H
Y6fmrgmxSOXHh3D8UvtPc3Cn+F9787uPSpEc3A/ohyrxR7t/nYHvKuTQ08baDfo/Yzo+ZEPtltV7
vd9ITqw50ZvfKB7ojV30rdm1jVc2h1LaF9Z9mxyuz8OWCcGBwlTLyoWC0uvSL5TatCp2G/n1v9kQ
nMiiWyesNYZh5C9kJDOtdft8IxxegtHL5URUhRQIumOGEKxKEOz3XRU3HlrUw/OUydIp7iLAHA4y
zPFcaPuxl14n5Lz/xIEXcMr/WRYcSS0RDDERmvasDKVM/V4vn1FaPYSp6sa6Z7XHpPTm8Ov1KV3b
9wvqCygpz8qLNDVayHWuGBjV6ZOqaZn9df37K9fYonQGZBKWN4Py+/nuGHqCPrRgSy9Om11UfW80
0x2lYx/9RzuLe74JLukasIdA0UpP14+yCaH/u8i5U6KNbNWak5OnhDWFVkfic8HJS3R5s6oaSq/u
dm35kM4Hf4sVcc3/SMAp1tINDmuK4OMS/cB143O5pDB7GcoHuzgl6KrWn8PiIdpy9rXVf2tMiPj9
WE7l2caYPrmlsku2OinXbsq33xdWX5+iJIBFq/SU8sXJvk3VfdD8ahDA0Y2N/Mian4Hqgq+HTM/y
UDtff6cG2+U7cuNp4Q8rgiSBgjh9b1r913V/Xpsxom7a6xbE/IU/qyV0asPYNJ7fSq7bJVskSyvf
p/KJg8EdRXX/NynZGz9OMlmfCwcW/f6rqjxFxcPNP580O1fB8thf9JzOpynB8YbcRCQCYVnzu6V/
+YPP/6550bdOT5IQrKA6LVvIUcOTH32pohjxjj8xQKBKMxJoVRLu579/5Pq1lRlRsl5PdxIMmM1W
IPSbHV64ADQU8UhR0YKIhK1wDNtKao5ZY5IB7xwFhd/6Y+U3X7Sweh57a2dFvdt09Tu4il0QBU9y
bv+ayFzbI2/zYr6PE2enpuZjlNW/St30aDp/+YM5/vf3ieq3Iewp4Ay13tMXqayydLegkmsuCKxk
CW0540jKn8+x3lrmOJZT71mS9Zv9rU02VnFxA3GKqZH8jwKxc5EvjasiG7pa6tFsmJXdZFQf7S67
r6rWtVD73k/NuL8+ZyunwyLTxoENwwYwUOFJ0Kg0RTp9NHh+Delv080/B7uydlGdPIzN8M91Y2vz
97t4YqH2AW5GcKBALcOkMynVWG49vXOKjZNu5Q5iHHwY9AIJDfFG1XyjjPXG7ry5RHDpOEh7fSul
uTZdqiqbVA+AuLPRzj1A08rWzpS096ZJOVlh9tLFUEPM6Yex2KqSrJoyoRmEu0UlKyxs6LiR7Mac
s96L9fhrNUf7Nk4/2aN933baRoC1ui7c24BMEWIhWj8fVUDdAQLAufeaMnUPJf+4vu5rLxANeBlv
gKUZhrzduQEHnQ4kcYcBhmldceVueD/K1XtFC+55Xc0PPEiOvZI8G7F2N6XZHxwLcBLQMGYACePu
ODeeFOkAnKNDzkZ9MY0P8e764Na8jkIfpXreoBCoCic7zZFynQ3T4DVSDZXoD1k/+fFGjXNtgQi5
6frmFF8a2M+H0NdNPpFF672gNfc/JepV18ew5mtvvy9cfuVM9tihpZgEYfwwtxkqacmPIek/OYBB
rptaHQpdQrxD6dWis+J8KEXZpRD7xQOMdz/65F4N765/f3U5qDQtJWEa2sRLKvKVUYbKgB3avVPr
Jy06dc0fONRSzPpfE+I9I4V17UwJJnIndvUwc7fExtaWAzQ+HHdL3wk+JczRJCnS2ELIbvhHO3ue
1Oehu5c3Nv3aREHNvBCZLhHVxaZPzG4cEV/yOvVFrV6a6A5JletrsbbWnPKQCy8yZoALzseh1FNV
REYzeVL0Ku268eP1z6/VkXk+cR4vxb9L6blRa2R4LyrZm60q+zqAMd+nuhXcBVGluXI75wcKW9Nj
OyfmfoAgeJ/ldfVSj46ysX9WBqoj/M1TkUZwMJrCGZCjwgh9FaSYykSW22ndrD5cH+uy5EJgcGZB
OMQQ1Rtsc8RCVR+h0w6kj77yLiHE6dwseTdsaZuudCADpX8zIsEFQ+hELZj9oHALml07fZEz7WjR
/Z34qCgcEW7ZFdOHoJ2OXR7sKu0Qhc0uMH3oO+6CfrzLU6+QtyBFK9uCVwzxsw0aglZSYZYtOy/0
SC65EdXiXWYV9635tfLhqh3Tz9dne209idLBD3P3qtBHnDsufiUbme6TIq/7nZEd9GiL+W1l9zEU
tEGpvUCEId7uoaPRrG4RqwSSvavU96n0LNfF7W4JHfKyM3jRLJpx58MYtIZgqaGAOcY/Urfov948
S2efF3wyHnMrttKoBzgY7Jq7Arao2w0QbEF8sITcF+CueuxHIyqc1oPUNj4q03/8/OJvb16UVjxp
UVXy+QARc/nUG1uyOituhNTsv79fmP+0NCOrTP3Wi2bbnb7N8VYFfMWLQLJQmwAbzmUqLrCsk6Ia
oP2glXQ32lD6PLXjRnp61QQSntTT6H/i5Xo+SdOoFcOU8Oiry+gu51ydh0PxBzUj4DjEh4vywSIr
LxiJIisyomD0KmMHT8RWp/3aOrz9vBA+BfBiTbMjDZ4S7It89yfbDHAIrFULSuuCvijtrU4e1IQA
sy1p6i73G/HG2hIsqqMKMSZHhZjBscJiBgmKkAIKM23gNtluvp1QgZopWTULitAlgyOsch+OfmL9
lvEzFPdALeT2qM/k4WxRr1uSKyITZW8Heteb7eip466TUInf8NLlqBGuR5qBqfiiiQlbg7V4wJut
zJPQjMeUFfaD9zPJ71Krd1r03i6eYppNk3GjoL5yE52ZE6aLfPE8Nj6aadG8+yn/aHq3NP9kxuBJ
5xKmxnXRYpr2dS9DaD94bXqcs7vw9frRuhJP0PnLbqOJ1eFdJNzvbZ9DCJAjumlUc3rnzJF0l4R2
87c6l/oOQgwJOsMpC56CuTAPc1KFN79oSLPxnsH6wr8nvtUTR9L8ccnVDNHfkN6Oxu048HMDwhJl
XdsakKKTDHqZ1KdwfLg+f5dHCp+3KXWSvedycoQjJVcUos+EZ4w1UNvUv6hb+oPL7zv36HMDwjup
6zNj8KEH9/QaXYVDHZ9G9e5PxmASoS8A4Iuc5BCFld2iyeMl1XMgnba40NZGQJqedxLccABnhUNd
0o12yPqi9zI9ejf2UH4QrkfkzW6XLSOnsLiyTgcbx4ywFnUNAt2om87L5OJgZdGdzN/jtJWQWVly
tGzQKeZhyVFjCeECbJ9RDoVc67UnkxZMVd5KLm0ZEMKFNlblXE81DAyQdNq+G2obx+TvR53gVcQJ
JLiJS1CqEwOGPmjDunMwERfhYTJeSuNT2vxjDF+z6V7WOzdoKxeJtl3ZpG431fvJrw/p7bg6Ihbw
YgrZ5AWPpJ0f1iSgcmnRLj5J1eDadrUzjQ1sxYrr8aKFZt38fb6JQQuC5M3Yda11UkvNBWF3yAv1
g5Hm+5s3EGktmhuIW2g8FgciD52jl2llnaAo3SkZolBje/M1sDBIwvwGsopLQATQ6r7dhL4T26fM
LN0i03apvFG5W/E6QmuySpih+dcQdo8WOYMsKZGzcFwsfV/97Sf92feFg8ySCt9w+tg56dOuTffN
l9vX4O3PF5wpkq1+mFo+P5S7Mct3kb2FM1mdIJgjaWAAmM1pf+6uVdAOZQqf1qnOsl2WAdDdavbe
siDcVXU9FUOlYiHMX+bPPLOvT9FlcMQdC8spaBnKZzwThAGoZZPbfsjn6/j9pEuJW0VO75qS+Vdk
d/e1Iz3AYvcHjvvWqDBrNBFALFAnzmmsIBGW5F2+1fqztsnfWhBmrU3UenIMLMzpMYh3UfMQ3R62
UoNZ+ohVHiWkeIW9MYZx0jSU8E9oNriGTGfAzYkG1oXDGOpTBYE8W7xTtILoqPOtE1JN46d2S8n9
Mk49/7xwo5TGMBtqz+dzOJkAFoXGsaweEvv2tab7FSqUhXXIIa48d7Ao0LR00DP/JBeQFDwb+Y/r
DryyP86+LzhwMecA1cnunWZt51RH7fb3IS8aWghI9ZDYucDH6vnMTTTX/skaP8RuFr9c//krjnr2
eWF64oAsRt7zeZirus615/2W1PvaBL0dgDBBaW+k+txhgean7pDe3hPE/BA2kGvAWWkIPV/fnkxZ
nFutzz0nuw96siVOs+KmlFOJEpeeWijchG1mR5Ls52Mtcf7ltZsHKBcVude0mkt1aKNIuGoLDMFy
m1KLFEFpihmlsDcOhLvOz6b7Zmgfe/WbtAWHWVsQLu3/syImNFRUdoYmw8psZ3uzdyhH3/4AoeVt
2XSc7bxEhPN1pDEq0rrBP+3NrNvZ7ZaW6voI/v2+cLpOZWjIod37MEOFbvCkzX9wQSDjzgMKea7F
vYQXKGBLKelpgzrl0g87/BHtb990bz5vC68PvdEbf0g4upXxKTV+BsZPVdqIptemiKoGeUk6EoBE
CFMEMW7ZaH3pQ01fHJVZfh8Uyqfro1gOaCFeX5ikyflwdYMWXn7Cm7yGmlqVmoeOc6oS2v5mK9hl
pnIwCufOUoMj2Mpsd93g2vbgGiKnCFiIv4VVQRbeCHqFMSmSvmuGxLW1BForrwo3ws7Vkf1rSKwN
zdmYdv2IISn6oA4vYdHstbaEpdc5Sf7WAb8+Ksf4TdlDi6gwKtWUiklXcGatPZiH/j6dnybr1/WZ
W/UGsIL/a0N0OACYgRFYy4bxv/ndIZhvp/dfUA3kTKiecm6J7+kKXVOYOokS5zQmJeSWAGivD2Fl
TaDmIN5Z8rCXDU+dr8WylBbmSbNf4+q+ghozDL/GUuQaxYapldnCFMI0CxfoIldy7thFl9hBnffm
qXtvqx+N7tv1kawsOOVZpgrcmwkLobg1K1sK4t+yMZqyj7K/srx4tAfP6bcUvX77qbBDEV1Z7ncF
gCoWzweiIt+T2uVgnsa+mNx8jp+SMH/sTHMfJuPPcRjkB+b1VTWG/WDmh9uHSVs4SUJ70eQTselB
nk5q1IbWqR/zx1C/D5+d4hhkzu0HHXp/5LeX+O4yAU0bhF53BWY65S44dFtCqatz+Pb7gjMYw0gK
x0fkp1bzQzLeGc3DgEba9FhUpRtkpdt39/4W99HiAuLCvTW6bIY3R+vcmEXs1wxKOpnOZ3Bqw+fr
i7Oym85mTYiaSLiNUq9hYOymnZyAiyX7FZaRC36S//503drKhoIcHlyezuFNK78QQ8Vm7YeKyYaS
opMpfa+irYTq2nBgn1k0cSC0v1DAzvPRLujIlmCoNN3SfzWCwTWM8aik+TFJquP14aytzltrgksk
sW+3vFqlU6AqnZsGEFQEyROc3hvTtmaHkHMRU+DUu8gdZnnoyymU5qeynh+6snkXQVWRpFvl+7XJ
g02HBt9FQUUT+Y8qRxvmoGY4aoQmD53nJ/IsAzowbXT7Www4OTk0IhIe/OJ5JJlDkja6BAGWXpHO
2yXOxtG6MmNQUUJ6BaUDYGx9+fM3+6ZzUisq9Mw5BenecBD+PSjT3fXFX/HlMxPC4lt5pRpRmZMy
eglN6LA3fGvl8xBqLRweFKIumZTkuZL0rrDtE5SrD3VRHrIs3EhALgGFcLhQD6SSRuwGGl5chZnY
duxDXkyOLu0c/bU0XwrzqDl0eH73m+dms/NqbUxvDS5//mZVomIekffGYPu1CdIdd8CGX60su0M3
39IBBVPcRR04IJNQym0O0QokR9K9k7iS9vHmZQfaD+sh9TsbIJ0QpfVDPOSDpkEU8jhbAEvur39+
ZQ/CoUkgTcQBv4UIueBZmc1BqwTeWOfarmtttwrH+7L/JWlI13XG/Om6vbUlWcoES/8g1CdiWaJS
xmYEkxR6g/007mL14Q8+D53K0sy3UBQLBz5V52jUuzr0LOvvsY1dZ+Pnry043/3/3xeyFk00lfbk
l6EHRfq0M6dyH/n9YVL6LQ3BLUNCBFXkMNBUGQOh8timuyzdNf3Gq2aFHZ4OQdJ4SK/Sb39R7lRn
046sBpqgYgyOjVW+Q4v8vhu1fWar79LcSl3qbfv/R9p17EiOK8EvIiBvrpLKtJtS99ieCzFWImVI
efP1LzTA261iCSX0LHaxl14oi2SSTGZGRqDbsAogJhmnuo9U7wQakNtr9ifVqp4LZ79DffXwJOnM
uadJbLmkOTVmZoudNI1n36cgic/tbIeqhnywRgThXmt/yROnfZhBGx7IejJ+atUWcfvaQXX+gxQv
qhZpOFdgYnB57dHrGLT5B5DWJ0lsLHR56CUY5o2X30ofwdKuiZq8DnU9oJKWjXp2VglEk6XrYGP4
WHnw53wFfilw9er9CLqQwJJ9c3AhaxLqXpVAlM2XgSEYVIu7rg+quhgjrZFVxJKORXgxWxHnLH9A
5are+9ZWF9hy1VwtGJ7fC27Yuy7xtJyDJgOM5rHwhmc7H16gh3dK7CzyfbmRmVrdB2emlCNc7xMn
Iy1P48o1Ee18S4G4o9nGTlg7lJYiAGr+gNsAlHg59+40a8nQzPTUlEZo50dRbl0UWxaUy5vQ0abQ
s6Cnvov7ace9T7f30Nb3Fe9p64ynuYPva78KHtn9xi2x9Xklap80B2zFNT5fUuTjQ0tuvKXWHOp8
AZRLzmm4phWeTk+D89DkEwQhaZjx59za4sVZu+5AkoFsLUCpKGIsAz3bZSXlsjA8Sk82fSL+3aDz
yOt0CDODhX2Lv2bVFjwKjSvI4wI5emmLmaOGBLdFMKj0yU/RCCSfZTtBe0PfGVtCP6szuLCILjhQ
UMorMyirXPNxVJITGNl2khc7adHPqSA/h6Q63Pa1VVN4TYHi3QeTgZrhY33VlVDfQuK7YaGZPBrN
tDOSxxxdr//N0PJDzhZrsMFaa84wZOT3DJ3SeXsn7BYiDRtn79oZ4wPSCnA8EJVXr0RptYPl98ga
zyS9kwV/gmbosZmSjZrvCjIbwNYzO4pDDB2eKBTK9qio+B/SjH0bGKRPOsPfmcX8RJgRCqhEicbc
t5p2aM3iy+35XHNIrJsL7Tqs3lXTfmKTvEQpA/F31gelHAIis2AgH3Pk/sqNsPVPZk+9I86NKYMV
ztgKY3LoKSmho5VbVoKr3P0pudfdm7Rnh0q2TmhWTAuJqaMvrQR729Gvl+MLHhUYfQtJc2Bodu5k
iJ8sdT8TvXjwqIMbeW4eqWMUgT/lxqOto4IOpR6+b3NiB72GJnmBDqKQIE4I7Ln1owLxA2Q/yuTF
yTJ6J5vafyim0gn9AmRr6LD2wzJr6LHWaIegx6Lv0pKDHGjS/Qc/Kb7JbKwfZqCnIjCp8MMwWl6Y
jdlwV5WWeDc5fbOjZWuEXuHQpzrLf48d23es64rAHoo61LjTvyNtI8M6m9wApBY0mMqmvTM6VEGA
HbemMSjyBz77PXTVJzMUFGXJxOHJTlhJccx69mUibRpBZRE/2Jm/I1Sqg4JN5ERBhLqfZ8sP+mZI
D9ZcoDfXHIffNvOG6LYLre19CJiDWwLwi+tkaAXNFM6Jh3usD6z5eR/2xtfbFq42I3oVAY8CaSFu
4uu6vEmxLF2LYXkkHvqvoJYrug3fvLrNFBPKJUA8FMkbfSanPA/FHMjsrbel8n0lnLAmFJ+Yje+D
OvZBxLfnZ/XHI725tI4tgZxy0LccSmamT8lJY2kXzLn7RLx6Y4L0q2VeRoBOIQcVDzw71daNmTYG
6jgcEfkIpRzIHJd7VC3ovddZyLInAypTHmQVUWCToSj4tC81oz5AtpCHti7ZD022emSywt/Zc5ZN
Aan8rWaMq8NM+YlKSGL2pVHWTZ7EvV/9AAFDu6u66dkl+tNc1SEru41AdH3e/50SZd4dbaSznrEk
dlm6s7w0ZMOP2yu7OqKlJx1pc7QQqJojhuTEkSlB5tX5PPla2BYPNrDZs3wBp9dtU6uDgTLnwh2B
zhyVxScZLFbMYECIKZ8+5oX1Hppc+9smVvfxvybUwgxHMc3uHCQW7PTRLz8RJ8zZ30zYmQnlmcZo
VfNBaHABD1zTzc8u7SIX/JnsC7PcjVhkdTiI4lBlQvh4lbtywYdCtbZJYqGDkKW8N6bfLf19e8pW
HeDMhnIuSbTt2KbokrgdSVRMEIAYvotaBk3/MJpbbRirA1raTvHwx0GiJmIM9Kh4LtjTYwgjRonx
dSiMfaXRv5g2iOiAm2IhcLyia4XqmQcmKsTAnk4OyXhng5XKdA+3521tKOdGzMs4cU5Yai3nIrBo
SQiS1e8NG79pY3r338woy0NYP0utWrLi3scpi8X8rtjCL6yPxIekwaKiccWm3OO1C8oIlBN62fNw
It1RH3seQIl9Y13WDgAoRGrIii+9JWoMb5mA37gWwCXOYbQ/lfrGJb52f+gOUkvocdTBFLl4+lnk
LgcCZpoOR1k/+e9MXz8mzLxnUxppgxX+xaoApImgAdLlV6l9HKagEaIO7kP91Ul/UveYvplMGVcN
2IY1KD4jSXbVMZaiTt6mRo3bMDtQFlnGLpG7vxgFctE62tLQWqeSKFSVbo3gKiKnRvL0boJ018Hp
R3oom2or2bFcjBeBOZ4goO/EfY0gC0kkZbfkHiToWoFOfb2b3md+YQedSL7MJXuPE/tXPeOhOnr6
Fj/dqlUkfoFxXoC76vu0RL8qhOla/SS7dJdoB16OgV194nRXzQ8zuHZvz+fKUQppKg/FDJAqwDsU
B7Q9mpBe+NqJit9JCWYFRoMBbaGm+1CBbvG2seXqv5pRCJEtiOdlSymhAdUmKMbxEmpR5UAfXBPP
4on1+b7WwWplEQ7KZNfeWYXDAou7WzJvK2cGKtBLggHzel3VBytuPWQJ10+93oaa8aWuX2hKNoZ4
XY2G1+DZiPgHOb9rKqOEy9Rnja6fPOM5nY2gG+4NoQVJv+dulNAdgmg/+357Xv94vTKxwEKhhWkp
fThoy748RlqKR2qeV/bJElm1gzgjuMxNku5Y1WrHQmvMqCv0j9lc1H3g1nNz6Nu2DOe5bX55tTdG
DhP6O1+mdeBLtwsyzWkPRp3Wr73ZtO/Lup4Ds5qyp6FCBxluKePFqOZyryeIrLWpgKNWI3uuJ+d1
nKriOLqjEWpa1+/xvCxCF6QneSRyJnZOraV7MmfjrqnQPxmAPSQJRxwlJzoT531XQyy60uUWEGrl
mL2Yn+XvZ8ds0ppa2litfYKkcdTo+xRS1yADw2v29kKsuBhAjgspFzg+FiKdSzt5Z/lirHXvZHtH
oT8IvAbS/W0TK0O5MKGE8xIhcZELmCB6YKKuPd6n0x35+RdGsEkWasGlUqscfXyWGbSDe+/kZe8t
/cirUGRwjS3dvZXzABixf80ogUJbpXOn5TCT20WE7INu/kqHaKxOUk5BUb2Co+v2uK4rOZCyPbeo
bJTcIEQ0ovVONPfDufVClwMQR9mu9UVAiwdj2pvI+Rj697HYdc7bAyO0hOMfD49FYCAU9xgrN5EG
yb1TxeyHsXIeKGs+DN4WeHHtDLKgMAmeY1QPr9s+0nqyMpegRSarROiPIFNrApLiHiEicNJvRnZf
WnawqaO55v3nZo1L7y8gs1tnQ+2dXPGhrw88Df2txr8tE4pjMnQasm6u0NCSiB/mlH3vR7Ybi61H
zNomOx+J4phQNRWunmACzfGzyI/VknzSDoO5u+2Oa6MBeB8PSxT5wUyg3IcuQ2+FnAz3BJaKQBov
PfuQe1vEW2tjMVG21tCjC/lsdS9rOMbddASQyOrNXTn5oTkboSy+NWxjNNaqJTCCgGwRwSQIoS7X
3xZmV3ItQTsCNBv3I/fcUM5z/9EsfLSLOaz+4lqM7KmuTUE7smFvQ+7qyMvKP0DlMU0CDADsEISY
9wMrq7sykTLsTJfvpJ1m97zOy3uHoco4EMsIZzBAv9qOGEOnkloAINsQdWPj7Hnl2SDy14YyCYTN
65e2n51fPBfVw2jn3h5PxGzfSAsZChdUdk1Hvccsdfpw8sFtyIU7vtNnzu4mn+Nuajr2rp0Al0UX
gQhk45AnXoP09LYnrER9f8hU/j91yqluzTWZCcEiVcNHcEJbzWPtgBuzuZfz81DsbxtbXSdwvMHp
wCmHRPblOolsHBzc686p55DKKI6F+IYBBoP+ctvOskuUqASIfNRYEOyhWqC+nIE7qDlvLOc02yJM
9a/+2wWIcZwvSOMFlIHuSrVyVNgd51OXeKc0rKEK62+Gx2s71IL0DLRzoT+H/s3LqSpohwqbSHFi
o7ScRTw7at5frMa5iWW1zmIT04fgsLWYaPTnDBKAWkj5Y/Ll7UsBtSy0p4Dx5voZa+d8smauASNp
vxAa862tv7LSaHBb6oX49yruGQyGI65v4L7gznMy9ANvwZeXs0P1JTz1kYhbeCSu1BT6unU56pT0
BHmeUPb9T1yvd6LxAjNFGFnLdmNVtuwpG7LtCw3KiSh1kbx7Z9bWoUy6Y2KgpEH9e9G2G5W1a2gH
PPl8fMpVUFM/MUk90RNtZQ2GBl1/pqn7yxKkPDRT7e9ZndcB1RMRaW79uyflK8irk+PsTvZJmOn4
8bbDrDm+i/gBpzguJ2yxS6/kGm9sEDyh/oveSPKr79CDvVHm2zKhXLIpaXq30BbQmf9k6i95+yK8
jXL52gm01PCW9C3gImp6xeIMSLGK0RMbq6+cQJ/Wc9nx9kyt1QAsCFiA1g+wFBBgKNlVcJ80c+n4
KPV4sw7JISgtHUOIOaZgVOFHUov7JoevMn6gOnqjJ//OIe2uc+nnPLcOt3/M6oCRGv+TRrxWGRtK
U+tNkaPWleqgQuH556bZaodYW7eFvRAaTDgSdUMJ80hbV4lVGtga9sJZJ6t91VljMBP9L15T0LNB
5h3kgkDYKk04aTtKj4Fb5NS6xVOnm3s9y98589aLyjDWLsRzQ+oKWpqe/IG1+L3JHirJnb3hsfyQ
D/Qz0ozzXkOhkJPafBpNUu3nyaR3bdfL3UxtZ1+mTb3z7KqJZr2vgk5meJlZ9g8TtdBDPlXJfTm7
XdRS1GGJQYsdeg+sXcoKHQ3yfo+0Uk1gSzr+qz0IF7JWfhGljUAhFXHdIXc1tpNTVwd1m9dRZYCF
N690SCzmKM6Wft8/5Gxkd37rjyKoPQB3XQqBCYB16rBnk70vpSjv28T09xabp/1YjTna2u0yICOa
/Rq0wR8ygRM74c1w1FLuBihszh+9yUUA1Q/ZASLy9pHrOg0dDVXZoWm1F8tF4nVGRQsUUYErtemd
RhPoKNjzxwL/17um98vd7M7zoSmsV9fJvzeZha9UZXNMcv5oacUhx1trRyqzOLHSqw7DMOahWQ1l
MEoTejBz0j+yiRPQiORTmIMFJvC6ZHqBqF0ayDypw1pyGjnujD8gu7qDoHIXQYJUfLTLtI46XWhR
54j8gP4DK4TI9xgCn96+Q++bc4Dom7PrPFDHg0ByjFgNOLLTyw9+5g16MMPxd3jLF0Y4tJ0TooaC
wngjkWhOWPLkZpJFFRvnYATmPcjN+Vc1uTOiEF3bDcKogHOv26DMEMYCYtO960uh7axxyqPJTPOd
UVj9QzMwHR1ZXY8fSb92tWN8pLzX7/3aHfxwykj/rS0T3Y5KYgItDVkcv83KQEegv4eIze+i78cA
jJnF76Qj34yhLp/mHGF065fspZsImOK7YQiB4nHxEpMu0IHSf/H8farfD/T9WHp+nJLCOcx2CxqS
fBbAwbVmlCQVMMBQlGkj0c32Y1ay4qlItTnsO+kHUyPbyCgL+TE13CqevRzOCFcq70AjzAJtGDU8
pRmCZR1oX5fUBurwvavvNaYBJVlnr1be/nbrunjndZ0ZIjdu/LaqxNtbRZIc0Ow8PPrc9KIO5NP7
0RIyyttyCkDO15zyCmBVYiRyX1ZNf8+g1g61tbkpd07TkchFaPDQ2INzj7oNBjoWLMq1/NdQ0+7Q
Dyl7JpyxENrLyUfDGfQ28HmPEmKS9NqdK7LpUMi6CsxET+91TvyjobV26M5pCjUa3TuIRh8joQ/9
rpK1BehVQ8O5HNI7Zjby0M+/+84IU/htg0pPZILfIbh9wK/FJSh42Iv2nHbNFqUNvTs4QtCTcMSi
stpVQVOme/zPvwVtH516S1Vu7WxcAGAL1Q6SF+qjbkw6s07AnH6qRv9oVsC6irE5ipriVDC2EK5r
1xeOmwUHhg17RUMtJtMTaBGnpzSJsCpyCyS5+n1kuW0bzCFgzlOirK7mRskZ4HOFBe3VWn9uIFyx
sUIr1+NC9oCYCQnAaw1kt8y82m+Yc8rygwbSM74jw9vzSBcmlCcDcGUZsSeY6MTeK43AgApi+WYo
IxJzLsIaXJfoS8T1eBkB5rhEdDOF1rIPeqr7mm9EvCtLgQVeMHhLgwNc+fLzvYFAaMpsSDl7oRM5
b8aR4tejgol+ALTnALytBimaPsvCm3nMiiYYXCS2pw+3d+LaABCVAAeLAh7GoMxPoZPUSSfIODdJ
WKfonN//t+8vfnb2Lhx12Taug++7n7m1H8mGD60cJOgmstFnAlp/gC+VAF8mNboCGRRFpO3fM/8T
2g35PIatiwpB++MvhnJmS5kqXHZ26c8Ni8f9ZL3XtJfbn18dChJckNbFQ/2qRjt6xPOcSfC4z91n
wN7wX4uJPd6iUSk3VmXLluK2rDQdOSB+iU20/YRjwr/MvQZQRevkoZGVdgAS8c+3h7dyoLh4HSKR
uwTbV4Vbok2J2U6cx2kJcir6ODFxz+jrbSNr3ry8rsEXjmMLTnHpbdQ1J60ffR5b/ju7CPIt6Ogy
L8r7HSSTQBTj6gJqTX0kGT4zOR5pHEzxbjAiwGq1HzoddtR/e0X9wpCy8b2eeV4usfFN/afnfSmh
403rD/YWW/yKH1yYUbYPqID1kpUazpf5qwBwUTZuUICkzE6eG+Pb7bVZcYALW8r2IR6I7zPd4HEn
Y5Meehmz4fAXJoDW+YPAXgC+l8tvpWlrGRLLn7EvrbXj087RNtx41QNQSUeXswY+erXF1J4Kp0yh
YhH3WT6Bm6Pg6QfIPKYvVcMgh2tKbSO/sOLSiz4mruI/argqsMqdXVobc8Pj2trNwWDt/mLKzj6v
PBq1DmoRGq15PBgUrSP8Hfe0O8PUNlIY69P27ygUf6Zp37RD0vK4mQOPfpVsn8o9pRv5wS0rijuz
CYGtTysez+TelnfE+iAauED436ZMcWTdwvq3PlaEgQhaVoAGWo+Nv79tZK3Gh3VHkIyGLRyaqk6d
aICo1iwcNZPUczwWoCRiMNS8wMI1PXUCRVO8LTLwXxRWEfKu0CILB19UJJnYGO+6B/77SxQXgRA0
SUSKX+LSyJx2RNsY6tb3Fd9o0xQQYxeHkIH9GoFw7/ZMrp5xIFzFzYqq6RVJzDBkxOADlmtsnovs
yeheaBab7A6iUH8zUWeWlFgHFEp6M1c9bh/yC3C++c0UUGDAW3R5/j+Sxf3PYqm6IA4aqLGJ/BoU
QdSysjDD2/L2dC2Ph6srbgGYLDLyKBgoqz31BAwbPVa7yPHSH8OUfJ87ulvaZpqkD7riZ/PmXuRl
XLhUwUWEHk7crJfjkkZqJ6iqZHHeB6b9XFpvx1AvSAZ7gZaAAlxlQoSeeFrOmZ/F1qHqTnO2QS23
TLs6Y4DJoJsa8jHXEG3ZpJU/JgYEqu1vlgiHvW/sHfrh9rJcd5NgkoCJwavPQ23yqgCaZwM1qglW
lp72+v3II4c/5An6ACMCEMXQzsFEwtbcUntd250IdNBbi7bk6/IX6JJ1Oxtm2EUTxoeh3gjg1z4P
vlLQry7NqVekyzQvIYhYD3kMaOrI94x9vz1vK99foEzY+ssBBr3PS9+aErudPZOxmHYv1mtVbUAx
tj6v7BaA3cuB+/h8KiHDx6J07KLbA1gJm84HoIacoihbfcjBZeBQ676ptffjgAKAXW+d8qt2TA/B
ObBlaGBTDhcDXPxNaRUs1po6arxfLbKWf4F3Bdj1XxvLUX12gBW8d8s5x2utHevA6iGGySRqDG9/
k6NsBngemLwhuqmqmMnaYQNidBZXFQIm8kETG7WSlQ2Pd/kSANqLIZWqLXFTK8mpCZ5QewYY7nfW
VnuLPNTo97m99muGsPNAOQcIJ44YZb643Vaig/5iXCSn1PxNut/t6IbWtFWW3LKjxM1G7QLzMGNA
pv69zO8F+1H3kdtuNbmvbZYFNImHGR6AV491rauTwpqRCxiMKaJ+Ci7XrdTb6kgMgCPRXgqueLWU
Put5rTnZlMagzkgCR5NHj5cfTZccidziRF3bMRAF+MeWeenNxlSxrMZrCdeW4Qd+lVCUxQiNDJvO
u9uOsBYNgiN44b9FBtO5quCTnCetnfZgNEHU5yNVCrKLX15D7o1SRHaa/jYabTfi+A6o6+96qv3K
LLrxElkd79lvWOb+bPeWkLQGZTHG2+u9E9altwMZ9DNy3FvZ4VU/OTOkuP3czNyjQsOR5zmPCLW1
0Gw8sjGlq0aQjFgwEag0qoSwZZMX7dxaaQyxTqi7bMkXbX1++fvZZLnONCYJdeCIXqQjr/YX1xq4
tlCqBbEGCD0U30OPBaNNAr6InvgDWgrZoz6ieei2161upjMjyhg6CAXpw9ClsVbFpvktdcyDYRSh
bry/bWfVsVAKWGAdS9lHsSPSqbCbxY7v3k3tAcUH1DO2wHDLR5QoDVk1xH86gNOoxipGXOZBLrfK
cPeYv4GxSrSNKHBtEHgXL7wteKtfaWcO0DFtcu5hwcudyCNf7KD/enueVodwZkJZ9LQs5rzNYcKv
dkkSudHtz6+PAEH/EubhVlO2HWpVhkwmpMqlAwJYaGBM7a4QG0/0leeFD5TgP0aUq0ZoOdQCHaQB
8Rqzm1hj94Q8EnnM8m9d9b3tN+KzrTEtP+dsG7ZZ1SQ8gTmhfaApA8PGwd4ilF9fln+GpCYdSzEW
mQaMGDR57zL3QDaWZWPG1GijIHMJgW4sy2ij1E7G48TGY6V1Oy/vnhqreKkHa4+CcnjbG5aFuNov
/y6Uio+QFZpSmjGDWfI1MbuA09g3Yl4Oh7GpArRa3Da3sVB/dNTPFsofps7RCkxiMpGDIHMKDhSD
IqbuNqLDLUPLap4ZGjo64v6EIUf8pOmzA4mBckttfu3gPHNytd3KTQy9rvUUObtkx9ixkk9+FVRb
kLtVv0MwtcDVrOtOEJ4w5rgjCgYEUg8041H7F83Hi/bKPxaUG18nJurjQMPGrpDB8Ip+u+D2qm8N
QTlynKnOPI/AydrsVB77Lerv1bVeyC+hsoB7RRVYqd0SKUeHIOC0rICNz9X0uaQbjcLLT7zaJ2c2
lt9w5k9JXhTt6EE0QPdFWPa/ZvtD0+21GW/z37cna8uSshqm2ySDLRLkHYddO9eBBPuBofchB5Ch
Sef9bWvrS/Pv3ClL4/PWMZMGc0fcowNxGrZxviy/9ta8KRcB2jDsXCceqmn6I6ffPf5JgJO9z37c
HsYfiN+1HfD+L+2oyJ8o2UXm8Wmal/0+JiBdaPtePNUmsE316MrQAAHEDswQFppugWwZIIQW9o5m
fjU6CIG0RHwxtMEEfAjQX6Pi9nNRFv0d+HF+jQmeZdBlQ1+Q37oHINYATOltGXqET8ty6AHPqiEJ
PAal0tmpMxAPeOau8UHI4aF3K+itZt47BbWPAsSoG9HI6uxC+wMZvIUp11FCharroGA8j8ipFn48
pOJBMCOoyBzyzPp2e4ZXTYG+f0kEgRJRrVEnVVLZbu+zeC6APkcjQPvInLk7WF05xB74vzccZ3VT
n9lThpbbDD12OezZ3RBQsPOOQdq9WXIEvOVADEAKDLC9a4hFJlqLa8DtxV46Q8lyIkNglVvVxNUt
hhwFsggg14Du8OXRMebIfAE8wGKr+s6h4Vj2G6+E1ak6M6DsMdBuCIfXBhw1cY8L2WPmO+/tNNnd
9oD1cSCzA67NpTCmrAjL8xr0OTjF+bDXgKzaYqnd+v7y97MjtmazJSaKLZx9gjaeu8U7tPp5nA3g
xFs0BNWMd5O6LQOJOCot2WerPSDq/YvpOfu+cgKNKOFlLUHJMJvDpH/GOP7b95XpN8ZGOl6Kqpc3
RH6x23rJru5vUG0vHFro+FKTULPduwIMUKg6zD8NewrHEkh153M5axvztOqteD/hjWZh32nLDzlb
Zr8xE4ldiWhDd4ICKFBAUEN7GKLb07U2HkBT0QsNqDrQTcqTQHbjQLNiAOLF9Zb6fQHOodmOusbY
CG70tQGZ4APTAKtB+UGVMDa5lEYy4qSq0/6Q0vIDadAr3BNeAAIP0KWAKkyW9lGZHoZ8jjp/CqrC
fcroeAA/4MHd4vFbc3QLotPIWQLvg3PhcoKTBJiP0kN9ahqOr+1wvD2vW19X3Nwsq7rvKa6c9os5
ReZWS/LaZJ7/eMXLrYnIOskmICLSfdlEUwke+9fbI1jzDBTXbADeAB8B3dHl/MzeVAxDhVDOz6xA
fnAfuiIc661k69rDaqGWt/FiBChcPfUzoY1t62I/0SQLOvtdCwqD7DiIF+n7gK9uAflWl+XMnHIH
1E49TmAL5LHOPuJdr7cvtydt7XkKVA/a/KFOC/2eZd3Od23qOBmjXhLPmnkyu2GKUooEdWMO97K1
Ih9oj4R2r12/5W9r4TAY6XAwYRMjdaQYHohGuK+DKhK3674YxsgUxn403KNhtO/rwd/dHueWOeV0
mo1i9GQJcymazOQw7jOHREDUQRp5OgHg/xenFHi30LMFDmtA25ZlPZvWrJdgmp0ZiHMN/lqZGRpX
MmDBSGB3WwpuazsLEEDLxVzCmsrVwEg92G3fpDEUwvvqAMIzQJBvT96GCZXyVZO+5bTuQm9bvuri
U5P8GP2ft00sE6LG+UtldBFTQA+Leti2mV3YfoLa0lQ9ZM2XdEulam0IANsiM7awlKEgc7kgI0uL
xLNZFpcVnl3W+GDpL9Lb6kpZGwUAbCDZhS0Ur5RDFF6G5JuXZVC9/14mX8Y3s4ovoebZ95VTtJSE
w19RaoeiJqA4Wb1RI1g7Qs+/v4zvzG1zkI1T08b3G/89mhq09Lem/XCyjTf31iwta3VmBewEHkQc
yywemtP0aLcbg1g7oc8HoWz1pMt4AWAkBtE+DhD+qPivHLoWSfeAWpIkW0mQrTlTPItMsneNFubG
LoTYjKAv9nTYzBZtWVHuAcjiTTptF8+ymoA3r6nlBbM4uNmnt+/D88lTLlHH7dKaNRiNJ3/XEEwa
trj3r/U7L31YPUxKbWlaEHkWZ65/bPuHzH8g9I7Qj4L95NoY9uVLW/8w/btO35s6ue+3NtHGVP6B
apy5n+6yuc05fgCV4TRGSXpMZrCI3P3FRHoIudFN7aLTSkEupLlrkMEQwCrZBwtQ/43Pr91n4HP9
5/NKMFg0fl0Z6BWJ0TfN7X32q852VD+w9PWtwwB2DTzL6PVYiB5VdoB08vOin4Enwps6sJA47jfC
7OvVABUFQLcQEASjK16hl4cBzpvRTb02j8FDEAzsC6gBa+1+zLdSAtcXgK4ZIMOEIWCwrqJDMXGU
P10AYaR87aeX2rw37I2DZ82EZaFhdQFCIaWrnJ4WcIWDVvcsLkmLlkSInW5k2a8PTjzRzwwoB+dg
TaUpShgQRRsA691uFsVXLCBhAvYe9BPYAPQoq8F1r2/ntCjih0l+rIcPt51pZYKAhkQhCnB/vBJV
3iykvAe/IgRrnTdIz5WgQM0Dv9wqQF9fAHAosLI5SMuAwkqthDlJ5cyZneYA+T4XdIcusOecPY8I
1Ivm3mrf/H6/tKaczKR0arv2YC072u/YFjvNyoKY0PlYcPfoQEMa8nJ7jIZfjFXCZEy4F4wvXjts
7L8tA8rPR2slerlaGPB4BOjQ2O1ur/nK/r4YgHKhlGR0tVni+6X8Mtr3QxG24z2337/dCuSjIOuD
ziyQWCg7g/GxrXzBqxhxizz25l2dHDN5vG1kbarw7MZhiP8gwFPWQtY61X3mytj+UfmfLOPj7c+v
7A78/H8/r6xENzBNjLojY5n3oWjCoos8Ood/YcRBlA0NFLQMqbev65KZSYvL2O3u69QPOjBWsGkj
wFsdCVjrDG0pFOMFdOm0wmWMpMIQsVtP4zFjef9qMd59tIbKj26PZ21NQFxoQDldQ8ueSiNSyMq2
OctkLLKH2CBvrjYCtXP2dWUghTPnjp3h6619XzMZmJoM6uHN4HoYAawOuszoTQHT/eVsZTq0FwuJ
JRHJiC63u2mKBVpnt1RDV2YKuAnMEU5f9Neo4n42majrglMotrRnWcbZ2xfi4vNKQEJw8ZImx+cp
9oeMt46pFZcCMAO5RTApGHglLn8/C9pA2ea61WgKIGbQBlwB/G2jSBv5s95uRFarlmxAZpExXUwp
V6Ct8cI2+Sxi+FyQgSZf71k4gLTqtuMuq3r54NWXM/0fM8tynQ2IIgrtqQkzmfxU1SO6uPzAsE9U
eyAkNkkbDtOP2xZXBwZ1Ig2dtEggquC6qinLNpktLP1YBNCNmcSJFBvn8KqTndlQJg/ycJooFhus
/gk1gKj1ft0exMp1smTDgJuCfiQ6QhU/8IhTZjmEyGJDPs7zCym7A+vEURuajfVZG8m5IWXruwX3
CAqSoBENWYYm+nEr8F1ZDkgTLVSQDjhxEENcOkDv5hL0Fgt1uvGqufvWvLO2YGYrk2VjyyN0R/X8
mmMJTPcjnqY9JNv89xYHS7/zvXWrYB52txdlZa4u7ChzBSIIv+ga2LGcIRD5a7VFuHr92kFEvWjP
gT5loXRWrsYyYRMQZlD08Y0KO8ULZWIETaOHwE8GZv124O6lOeVERvWQZqUEa3uWfa7tJ5/umvRQ
WtHtWVthyFveCahZLSANEEcpHtCKxtIqIwWDtA5lhzoEgmavQ9iklR9H94uL7oCs/EDl+HbPhlkE
kwtDJHCayh7NAKhCelcmMRgliteR/8fPL85ydrDNRlf4lZ+B5ztrQmYsJBkbJ/Sy2srReTEA5Qxo
bC3z/RoMv+gOyyNHHAj7rKXgPNnR8PYSre5RG+006N5DTUFF7yOKyXiOgvUppQ055pBDDUDI29zp
5V9USeEMZ6aMy2kzXQH2ikV/xqvB/hjmciOUWd2jOGlsEG+BRUx9FJlgCe7sAW0a9Q9tPDC54cxr
M4U3IzLQUIe8Zl2ehlqkVgbU/pj8j7TvWpIbB5b9IkbQgeaVZLuxPTNyoxeGLD1BA4Dm609Scc+q
G4NLhubsxmofFMFquEKhKitTvDJGd4Xl32Lrb0SWqlFcmpEcAasGm81iaQ7QzFeR2S8Tf8/xAPpL
xzWJ6BVcttcLEbuk73jNsnNCb6fuOB7Wt5TKlZk+om9Ex8h2yNFez62cUouk59pd6IbNqMv9KKc3
NM1OhrVxHStX5a8xuX3G1mnj19QFBHgudhB3/gxll0AM9q/1MalWBTl1yEYbiJZd2T2DtsigpQsz
gt38yvWN467+OuYL8sTAgsklKi9pLBCeAOo9OVEv7rV/b9FZuNX/fl+6vcyR1Xh4Aa9us2ff7Q6g
6wrBZbThFlVLcWlFejxCutFrbR2jIPTDXks/O+6GAdXGAjk75HNReEJ3i3RpZXomRE9xNFwTJDAd
5Cji6pnp4yn3tV0KzM2GPdWygGaPIJWDvBpCpetzMtR+Y7kxzgniteCB4y25vqlU44G4G74MckXo
a0vj0Su9tDO0ZZ9HduOIew8SJeii96Ps57od1cLAKS6R+HKryAVdwufS5mYLO16VBw5Pj6bW3Htk
i8ldOV8EmU4kpZCkkMXMNHAEdmOL+WruCuEFGXc2JkxtAMSEICeC65JZ1KkvKjQbj0BWdenOg0Z8
vsXer4onkaFYunOWV4SMFJqBxnMnb4Tv6rQoH+KA2098SCMwE22MRW0JwR6aMhEdy6CepDe83mMT
Aj6II7lVIIICNE6js3G/b5kxr/fwbJdF4rkwkwwoPAD81AI3T/v+4I2f1nfZslvlmAWSrSjSLsTz
b2A4DVglzXFmSwQbMOtIhr1t3IHBw+F48odxt3HbK/pNEUxc2JNuMRpDBQE0Vcl5QqRcA6lidXuw
AdVBti9B6RplABPSd6QYrozKR9Zp0zwFzvVslWFTRtqWUr3qqLrQc1mo+BykeCWXY4Cj1DIohHB8
/z4TU1S3t6m3JRK+ZWTZMxfxq9AnJy/BdnCe2w/C7aDtdXKnrde/6qwijwjoN1rC0d4qzZTlm+NQ
uHhdUueViefJPq5vN+UgfBdNekgyQHpK2tjct0zqQ4HszK3skY/TaUFzCshzrZtRNLYhhwEF6kWY
BO8zR5osbTJbD1yhsNNoPbS645ukjfeWVpxnMobTtJTz7JAKHkBpKuTxEDnlv/O+Xv8G6WZ1zIzk
lLTpWfP3nn47ia0Kr+omuhykdJZSm2R+Zy3dWsNtTl81u967sxNBQCuw9Q3Hp9oYQDvjtYH9jRBR
ehPysXGbIXYRprPjXJzc0/qCqfYFGiuhmgpCu7eYtuW29ZDcSs61UT0No3OvmcNTj06UdTPKUeAl
AGZOHWkumbG4nRGWG0AdolN46vdFrrm/zY5kW09NlVMFd+oiGu4siAtp5aG3NYI0DrF0ZyNko8ah
bk5+mQYJaE9TMkSEvnCyFWep7oxLo9Ju0JhZMZMZ6dlb+DTrFPi/1zaNw1Tf2guqxUKqaxkg3AQQ
xteeqK/iGswdQPYMHr1PNdTMfJqFmc9//PtqXdjxpVI1mqVnbgk08EFpLEpGI0q3KO+U15EPujjk
0g2QqL5dKW2MzX5Oz6Pu3DZz8xJX3mPNtUAXyRnMaB/AIwywqHMuCh5pebtbH6FyJpH6RvCCQwXU
3vVM6p6YYr2IlzVLH1B8PEO/+hB71nsuKDCKuwsMERUW2R2C9WkECHaAFHUzoc71e2S/3GYrM6kY
DHY1yN4A+lpYMaTB0DwRttmVaFkxoVZLtNPcDwetGE/rc6bY5zDjQGsc4R6ozaXDlYAWs7JMzFk2
uqhmj+DJccJEe0r4z3VDyvGA4WEhqYDWvAwxEE06ZJSBusDs8lMirAMzSGj2zkaZReGTEHQDBADi
RYgNEWnaKsMGlx24BM+ad0zSw1ZtXjmKv5+XeYLNdMyZOeH51Wigop1Y4Lk/hGlsXA9bVqTroQbA
NckKEFb0pEdk4gcaMmBTvRUDqVKToFwBmToEmYCVkHmytA4kqyPSruecf/a1ct+KOCztJsrJHAgQ
LhvFi2G2gZ09re8FxVV7ZVeKWxLqD4QwLBJBl2JKU5DSfozpqZ7BcZtuXR+qHWFhcGCcw05/88Kc
xDhrrRi0R9R7vpZVHfbZ8PHfxwOEK9rX8Ce61KVDxJkzmI4NcVGDfel4t9OBePO/A1geaeU/9wzh
/IDFEnc48nCufF5bt6MAh7cJqFgQ5XtQo4x3M0f74vyOGvLiRB2gPsGghubFa29qJzaS8RSpjGrq
d8VsHDnQNH5Ldutz9ycRLb2ZruxIN23tMN7QxALsdNLuY42EbVftR70/ZO0ziDUPllGGdsxDge45
1J2OvdeEI93qA1j8wtqvkPwGyyH0CIZg3I7MCmxGw6pAyXy8LebPfjwEhQ5mpfl5fejLyFZsyuCx
vDcqYK4Q2LhOj0zBQ+Ll4cjZPe/MA6HD2WEbiULFUXARZYBoFc7xLQnSUOctqxv0pmOHRUXTR/3W
A3jDgjwk3uaWsJiPYCa7B4o5cNivd8wZcA3AqYEYHi+f6105FVYzIMuTnI0aBM3RBD0wI/KLD+1w
GN6B9EI14K+tZbAXb8Rm8CGea0HLNJ52iXXrli/2uJHpVnhCmEA6FaxKCCbk4tBoovaQ+gTP0OHW
yPdlcQ82FPvRfU8V6sqQ5HKF3SUx8CJ4EuQi0DkPJv2c+09ZeVfr4qZyeQglmzCPP60vl3I/XIxP
Wi6NG4kdL/VVy3+aG2gBfV///tb8SUsEfXsKTil8v8t2rnnsnBAaBOKX/+8UtkuzCf5bMG2opkk3
cqt1GhQZK0yf4yZHb4o/NaP9MRM2C4aJ2acc7HvBvw8NTysoPuNqxtpJJge99hp3RODskzp5SJqu
uukSjezAwN+GuZj9vT8U9Pe6UUXk4eIe88H1Ba7eN1Fa19tmD6k0GIVya9N9R03ze5xs3GFKI0hc
oYSAtwL+uD5XvQFZNPDTJ2Cx+s58LcjHj2C33Zg+1c4DBezSEIekG67LayOkHpnTT3hWxXkfjKQJ
tt5tqq2H235hfnQQnsvBU+25vQZkY3qmgTveZv6t3aLC8/nf41lkd4ByhMIGUCrym8al6AeheY03
jf6adzdp+++dTkhC/DUgU5fCydnDrFdIezg/M3eXVKFVgLwoMMtwJNH67lKuCZw2KvwYEUhYrteE
F2Xvc5bgJa/daDvP23jLqPYVmvxxr6Du9rboxsBUxevW0x5bB3RHU4NGHLCA3vEh3urXUrya8Pr7
z5JccQNXocUSCujA0is490+iYiE04IOS/DvsFCJEkGtD6zFwIvKriU167IgJV5CXQBYRWkfeLbrW
6414XBWIXFiRb+2KlD6vlnyR65WvpiUeKCdH0yYvSeEdEfOGfvFzfSeolspBEWtJfnl4qkmnszVZ
200OriOXHaqUBYkZWvbG3KkWCe17yFhaqMa8YS10ZloAYQbghcnnwNAfKgNxnNsHnrFbH4zKEKoX
qMf8kQqWYxKhlUM+UhiKSXMT0yQOUls7gBk2Suj8joIcwoUlxYJNAXllyXkmviNAZ4F+VWqYIRRS
3X8nSF3Ku38NLKO9iHp89E0QoaOrfiAQq4AEhXiHG4AF8KTZgLlDMknKRM1NEms0sdFym0PNQ6+D
jc2lWA/AEwAjXAQC0UMsjSAhM2OeWAD06VQGDEeUmm7oJuJX139bX3rVExpozuVFhu2MyrX0bqjm
vOCxg/plLOI7r6O/SMvDFKI76LI8Jsl8Fl1+4zf2jlGxlSZQvFkubcteyCnHzE4obM8o81jjXQWA
4aDfMm3Y1eS17bLQGjY8hcKDwyRS10uP3ZL5vd4cJXIvflIi5dtmEOyZDqOeh+szqvAM4NfH3kC6
H3MqH6a+HvzRjzu0CLoEMolJYA8kKv2tOq3SDLpEFi1qRDty7hq1yDHTixnpNcu5MbgRel58TG1/
I75XzReqJsj0L1LU0I+/ni8AQxyqLcoKlnvsE2jcbEQ5Cs+Nuw7g6z8JrzfPoaoVTY9diUJMUYWk
PcTiCPI34XgBBRtQRdyN1VEEPR6SkcgL4B2JDmzp6FpV2+t9bRV4JtNwygtU0kGoYx7dNDl27m59
KygPF5pUllZ4lAPBC3M9e5TFXZv7bXHWaRJoUOhMSz9IhQG3NAQmZH98DkW3XxXZepb96bKXnuYL
YHNJsvio5crHGslQN+1NNC8C5ObeAmxVBmnX2besHEcwVupV5FiNhzIYpWGMvCY0tXgRCDJMN55T
gU3Qqe/irMu7gKVu/gzClR5d1o6/a6n3K3Wn5oYP9rhrEL9uBIyqjb1gzBcKPXhZOWKoTY8Tr28K
3HrFB2pPwFDZuCboFoBKlbdBZ9p/huSgwSloM4G6rTi3jj8GVM9OfZvduXjB0se+EUdkYu+6oY5G
CIRBS3CvkfLUQ9x0fY+oDhjQW0jGL3yBaJS73iJO3SYCHEsV6BLYYUi1Y/qOwiOUV/5aMK8tuGPD
Z+7CQkmDXr/lWzp6qgVDBIRw0sM/eBVdf9/qWqvEcavOvJpvuvKDBx6KxPzxjmnC88EGnB2kHTLZ
WWOYRWV5cXUmYqEYisotfI3KEUFE6T8D0p2btbaVNgUMAP2y5yXfDRP0wHBafqNedDN0ehVMlZZG
68NSVaaRXUD35SIfieKg5I9GgJ9bL/dLaH3Q0Mr9MHFAIlb8IlkdMPcmj3e+eHSccu+2PzNAjNbN
q5bu0rq0+XgpakJiF51uzV3c+bvKSvZevwXyWLyc7IsgLQQNLjw3Qcm7/IqLgAx4Sw/iAkmFHEof
gLDpCGnvU5y2ICgpzdPgA0C8VNxt72Y2xed6Mm+9Mb+nPPm1PlpVWOV5Czh76UiFa7z+HczSUl4V
NTZqi+5k2++anZawZgeCOx6kiUU3jrZidkGnvuh3ALKF+03y/lpdWaz3aY3ych0CMxhm7rMhPvzz
oODekfEAAwz+L/fy+3pdjdOIC7TPAXQCPjBgDmTaOSJTyC+v21L4qitb0oDmYiRVHHvF2aj2th8U
Zrj+fcUZxDBA77HkdqGFLMWiFkeHHxnRo5hbz5lBdnFzx8rfbXnPq6/Qn96wZijCz0tzciwQ8w7o
7BjmPPPJALN2ezLA0JuW90TnQTHeZxO0Sr41HnKN0wtLnqdxjGqo3Q/fRPy7dvaa/3t9/Mr5/Tt+
OUlncWsW6DEuz6PYz0+GOK1/fmN6//iiy3NoQX6w04oSXCZa6M9PzIM85JOgz0n8qdS/rhtT8BIh
YrwYjLRZ3NroheNnsAb69Wn+0iW3zfRV13413m0fs0CLb0vaBzEzQ5o/luyEslBQ2xvxvuoMXv6K
ZcovxtwaCF9wtZdnrX/hTVAmwbzF2aFwKxjokhJyllK3u0z7hYnJdaDc3mPVCsJ3ZNb2RC+PhW8+
AjV4XJ9U9Wj+mpIOCIfeJtErmNLL2yrvwwkCI1v8RIoIGckGwDNRN0OhW05uArrWZDWBt248SKs6
X/3Bi6a7MuyT1/XBqHY74nB80EanH3rYruetGF1caB6uvjLfN1Dq3K1/XrUsl5+Xwp7UZqwzLYyj
zY9ZGekeaGwBdjisW1GtCGBKuL71pd1LrpxiU/jMYmZxbtJIL09Dd2z/nUsW2Z8LE9L+Kv1+biiF
CZrZUZnc0yWWf4c8PKygMQLIdbRi6XLbnd46kz0YLh4MQebeJeU7ro4Fy4WbF48hpH6uF1vzco7+
1wnBdsOD8QE8OhsPSeVC4M0AzCVekW86L23e56TVBzwbkgqKRXpYijvb2fAmqnANMSL6IfHsRgVS
7uPVDVNMdYJZahrvjhvZierAfJM5bCDVhjwa+Du1g90n4OVs65fOqUMTYtfrW061scFLALEiUCs6
OD/XU9naA22GoSqhccf1PdRayQ6KcdWxqCDJyhxRv7zDHqJuAEDxPAFHyLU9Yfu13TVldc4woxMy
MweRfkGhat2KobqdAHD4z8wy7As3urSHWP4ITgdQ7txUEDb2kuqhLNJdbbu3KXhk9LSIaqSHUne+
sRrzJGpoENjiG2H5KzPLB541u8Zy7p3W+7Dx2xZXJEWw6BhCmzg64EBAKmd7lxSZqU9xeUbW94fT
MobIFS23HJqQN0kBshFR2EXQ6hM0TI38zunbA0jOxcbuUy78xa+Q7jJDj2cTIs5wmFMSuJ9mnUJI
vA96++O7hovtvXTgYtWlw5riem6slpRna8rvNa0+6KVxsFJc2nndQOk7fXBG+7lzp8eiqj8601ag
oh7of/ZlpF+ZTiCNSWDfH1+s8TmxAr2DYuTGjlN5DBTWcMu5y1mSXXdGq7ZldlFjlG1osYcajdR6
tl+fyy0jkvPubehD62VWnwX5XrOjJn7M5oZrVV3YC3ks6sSA07yps7b95LtJ4lRnE2V+vb2bND/U
nfGolTdt52yMRwWRBIT1rzXpWgWF22i3tVud3fQrSjto00pDJMkDYaHNPU/DpANndHVj2/fo6t1Y
MZWLuLRtXbuIprUbvTJhO+ckqOwX4achmG0DB4evzz+iNrdxqagSeFejlY6cixyAnnZedY6NYj/2
YAvVX4yx3nH+5C296e3OsCH/w9ONaVZtG+KY/sJppKMvWsqpiI4mbjkz5GzQTOJZN1P5zeBbEGHV
xkHCH3sGmZuFKuR6OofG7Zspgcdt5+5lJv5tVRs3THdQzRrdUxZvYjhUbvTS4DLqCxffg4qbDmB7
P/Nun7UBmGpnK+q9Q7bQVgfCfCqdI3sHDhUHAxrTwLkCqC4zR0/gezAmDxhBt6xCs/ymZS/FFs3V
MlPy/bCEA0tJFc3+cpHbcmY+gCQBQHItLA7U3K07EeXngWdYrkDDfNNm5Jd20psOWqYoqM6q5r7t
j+sGVNttQZ3+SX+hoCDthNJhPpsz4DUFeRb0pPXPcb4RtajG8MfTgq3SQBJm8fkXa88oG3PPgjKK
Wd9W4rObbWSZVL4BwdByX/3Rs1z23sX34zEzaSowhBpMadQjUcO1JySB0Mkxn61O7Kq5el6ftT/t
KfKyX9qUfGFeglKvzQAJhgLAvqyLEBRDh4TqoPktdgX4hRNk0nlVRuje2tM23cdOFiHtjGQz3lNe
fW7LOczwdx6jdxVL78CvcqpJE2E0YcrSn7ld7DKT3zJwwGlVG3mcnWjv31qxe2ptZ6dXc7Q+JuVO
sOBxHLze0fMjLRMQ6DPIhJd2SXHidOfSQ/XvRNugxUAGF08jeB2gkq5XClFyTrysQecyj5BF0pyN
06K8oi4MyOVZE11liQD8+OwQLyDWaQK7LmHl3tGeSnfX909M+9GBuU33tmZPuQn/Dk3OMFpQ60KD
BNDVXIN4AhQU3Q/JeG76c0xZWG5RqiqP1IU1aftV8eCYUISEcBsTLyydIlEUW88qZRrncjKlO9cZ
Abr0KxRMY6c41r0TiI4EhdMFWWafHBAGtvX8BRCLj7bZ7vPKeyoJuqiIFaYjiBEH59P6/twa8/L3
F8dcFKhJeUv91s1AyclQu5o37nzlCbiY1eXvLyzQMRboNMGhNvohmOLjzJ6tLeD61j6RTpnDtMx0
OVYupyKM7Q8TWPiS8jQVYl/QH4a/ETdtTZoUTfQFI40b40Bo/NaCvErebiT7VOVGnGm87EF286ey
fj1pSQ7O4tnHsiQmumC7L3H+AQkLPX4YjadaPHjkWZv7oC0+iuZzVbZBSXd2H4e2xYJSHGj5xaDf
2biv243ytbHM5BsXffHDJGeTTW6VtBN+WOE8CJpHHtoBku6sTyezn6LGAmCfnrn5fW5+6vU30e7T
+Hfen2rxur5v/z/n6H9n6I3SMlgNaiMr4fXK2QhbzXkYASEMMqPeE8Q+M9ODHkREid1F2sgOM2QR
bfxckGofjVi/QRDzc/0HKScGSmgEAEAgCOTXj5igf9dMaJLuJx5Y7IQ2iuMAXcGebFz8yvN0YWg5
CxfnaR441BhHNBvZ5nRTo/bd190t39Q/UB0p4DHRHQ+GNQCApGM75lqcpiXu/4mQEF2DvTOEDYE6
I3RMhyw5lPFW87dyb12alE7xPKVJN3fw9mUvwozvfe/riFw385+KTA9HHT0oRRqN/Zcx26MTKjS1
cecMDz1FSO9v6UsonypQhSPgjQaW6w1Sw/A1iKsu/Vb1/HlqDpDpDqrhyJtHIrJANN9s9mUsNhBq
KsdyaVOaAcdMS0MsjoX42bEJ0jk9ru9S5apeDEryXDXtY2MuMCgyNDu0soV18+o7WjD3LDLsF54c
1u2pnkQIIcGcb6Fg+YZ+lfU8H90Ju6hrsoNox2iICYpAw72ztMQU5sbw1PP3nzk5UrFMkXPbxA4C
kVoD3LzYGI7q7Llgrcf5BiIJ3CfXZ68uIGfg6nA6JjDERBwIOpyzer8+Z+pzcGFFChGwl23OgZ04
NwIVlunZdm7rqjiAXWfsXmrxbOePsXmXW0bgNh8aEPTG/fPI9lV1Wv8hys1y8TuW2b7wNOD5MLWY
4XeI+a765Oeh6APd2nXeneNujXlrZiV303PdhEIybKXpN618EuQn/GeWfSmmBrKSn1pyZtPByb96
7UG4TbA0FUO8d328ykAXkmxYYSTUAeyXJn5m9axRMD+drfpJZx/1qQ9zdsxzEoAnOfRjKBG6duA4
T/nWuVSBZ5A4WJq4AFqBkLNk2pubOQNLH5qryqHdMdvwnpmYvuakqQLQBvxynLbc6akR74nDcoCx
89/ZZHYvPKu/D3m/lahRLj12OSoXaEMGnuJ66d1hdKt+acjr7G7XJvo5hSKqhldY1hX7sisiLrZe
fwqGcANT8NemdLjghTu/cZfEgk4eAKbaicLclXW38/RprzER2VX+2Ff9tzGPjzrNIrjKqGHZnbDM
aH0nbA1fWg3HE2Y9LC8Be3IDMIeH2SIS2UH5utwN3lFvPq/bU+7+i6FLJ83QRK0JE25S7+H30TsP
aaDfk1t+WzezNSzpkHkiHfScL3Frd6wtPyr5p4bBg8VtmOgo5mGvrRtcokE5WrxcUuk+I3XLIFsA
f5wl9Uvc1j+rcTylMQ3qCYzGdmOHvBY7FGeO77CLRLtuoZMZ4Yu0fT3NGkqotSB/lPJ7o+zR09S8
Qr1hV5XFra7Vp6yYI1e8oxfTxxPftJBbgsaJjNyiLrCdRo3eadMvjtlMTy1wgQx4nIaQjZlV7pgL
U8tSX/hmmho0tlMcFqucdsLQno2ZRyKvNgBNywK9WUB0zLhERxfrm1pVNbLMbnWYKWoW9NmtCbhG
teu2kETKe/vCjLRP6ombjebDjBmzb4Vm/86puzES5Va8MLFEKpcTZiVxNczwaOCRvE+t9M5seBlo
ExEA8aH5sew+z8W0oxP0Ztc3o2pwMIwGKhMMXUD2XVtOQF0qhh4aSKQrQiiSBHG7EZaoLPj2kvoB
ABdyyZK7GhqeG8IGqNitT+yhyf+Pn5e8k99pOZIT+LxWfZ2yb/EWcEj58xcmUWA98NiQC7Bs0PDz
Z8DW0eT+kCXdE47QRnyhOi7AE/xnQhoCeudKixsAkdtelJGwEmG6NUuqDXZp4s0yU5ZxwhG1sfjW
B2OZ2wjouk+P1cRDwy5+4Rp91JIuXN9dqhMKjdSl0AsaSdAXXu8umsxJV6cz8kkZsnIz21kW/+QP
0EDJm4198NYUcuXA3aFDA7A1/HttqoYQCVixIbmHLQhsZfa1RSTSx+4TpZ4TrQ9LEYstiXmE2ZYF
klxTRgZoWTX7+SIUBTLxcJ5/AmIRzFMeaPTQD591o8ExQq7HyXa5tvUSVQ4UXJAOAkF/kSa6HqjL
2WzacQPVKGdAjyqw0qE+NNYBEVpnBA64erYsvt2fGC0AARDrA+jQlOtT4wBMdmPiUd8O2kcwXkNC
uUCiZyN1oBzXQgDvuYDHolvoelzxMMct9DBA5DZB9paTblca9k3J/Ttz2iKNe3scMKILW9KJcxxt
9kmHu7BwcxD/a7dFZUZi8vdNF0dZVe101j51ldhoJVUOEXfvsmMgyCRvm7lwGgcsFmjC5HbU1SN6
YpMh8DN2U7QQJ1zfpKpVgxicQwA1RvZdzvnM8dgQWoMTyGx++hOQojjprrYRy7z1jqiyIf3wh+BR
f9P/Ynax0aY9EktkmkcktVoU99otriuVEXOB7i86HdiD0u3omnwabIaAiXov6OYISLXFp6Caq0sL
UsAyDKSI3YWHZQblT02BEED0l8XW7t+XBPprAAg7IFd+oy+XmDFaLjgqh3N802qn2gnGYcPjKl3T
pY1lD16EEiAeS/SOIaqdaB6MPvQzPlXdFDn5IYa47WA+xexhGvvAsD+sD26Zo+toDBHExeCkVQJl
pVHOFp4ludXtmsoOUv01RVNrMxcoYwqQK2ztC/Wq/Z1OadU0ZiSdILDYZOQDr7pDK8ooB/3bxklS
5DyuhyZdY6nbA0s+wVBVHdrkg57XoU+Phvk7Tb93ZRG15e1gf0KTYmBbNxX4xm0uQouf3PRlfY5V
DuRijmWsDIXeHTTeUK5w9S4N9IE8mzW/Kbpyz1vztG5rYz196Z7J2sTzUb9Hlt9/MKY7pPd9vQhi
5Dyd+dXdarHd2re+eb1vs14kNiV4/s3+Y5H90s0OTUvYsM0PDnm0uAa/Sb30D/wwhqf1gW6alm6e
DNotpjkss9pGOv0MPHbW/Br8s/Bwo8ev1nwPWZHAGcr/mzuQIRkG2pGKVMOQfbarxFNjnEa+Mbbl
0K0cSrmjr83+91AiKvpU2OYp6dJjnkJ8nZcRd7WNk6L21P+dSF9yPrM/WrHtYSaF8Ruc5MEkvqyv
lerivjwAkpPxUo3kfgcPqllOkGpgfWIg4RUZA9VFettr3gO32Xng78CCLi4AD2ik4DA+GRQ4djTX
qhLRieWlh8JIg9moDr0Q4VDTcG72hXlTJlnEqn1u3XrDRmVLuYxgITDBcoFsv4yeng2jJ2MFB+Tr
D2McOXER0unF0T5MAJ+uz7Da1FLeI0ufpgwHrJO8EaLBS2EAKZ4ZMhrR5JA6EdmqYSj9C9g5/58h
2ZfZbqaP+YIMiEFWY3xqqAgWkGOV3Jn2b5c+rw9LUTHBAl6Yk9xZS6q8IPUi5um/lDWwcxWF/vpH
p7nRrZ+9e1/lx6HdeNYr3fWFTcmnJRScAhRZMxDsuofWuzNbEvTsnvgbcaXy2F3YkRzYZKV6CrFk
VLEJMoCf2vHn+uRtLdVi/yKmsHO8jVsT4+jGbscbM7Bad+cKP5pAXdOZNEo71LTXbSov94sxLX9/
YTOZfK+uIaN+Js4xhQh8GVZWtG5ic09I7qpuba5nFeaNzPNj7WVRUpOn3spuQJAYVXhLNrp+QAn8
aIzThm2lIwMtFCroC/BGflPVaMXVwSsJR1b3oVvfJcAFQQUnfYlzsffi7/Tf9a+w/1G+A88zSsBo
zruez6FC/Q7opQzcHMaeVv63ocoj5Ol+rc/pshXeXDioFSyttpCPkotQIBy0hVfDU5V5Ew7+t8bd
qINsGZDG0RhUzE6CS5Np1edxgKy7k3xfH4Nyu1+MYfkJF1vP0/Khr2qYIGQKrOzZm71DItqAsicj
/2SPW/Gl0k1c2JO2el64c9JTzFlrIrv0IR20YPD3fFM9Xjl1SMWBptpBLUjOHKSxYFkzgmki5yG0
o2LvsD5vyiN78X3J3Wk6yyeIcQIQ5YXJ8AzJra2IXzUCZF2WAGPhXJBZpvoU7J/+5GIEmbOjKLDo
ffTvY7i0II2BTxpPi8nDrQRmDB8Dsa3mgLLmuhXVJYvWWB39Nx7afWR85MwbN2e1hksWfCJmx3fT
8KolfTDbVlj0G4G8etL+Glt+zMV2pni152YPY2j133fZo+Zt6SkqLSANgHZfZG7egNJZ2/hd6TkI
+3I/qDhQfl2wPmFbFqRlabKSVe1IsvMHf/6Yu5/Wv646gMAAgLgWxXMfRArXMxS74HtNgIk99wHV
jtMQoqA6bvU5qLwKKDBNZGRQf3mTB59t4XTjBG6srPrVVHCOWRaCSjIocOLrJLDyDbiGco95KDEh
04CWNfm0+20yZO4AexM2Vtx+bQw7zL0v1LAPk/O6PoHK5UF6fNFwXKoxUnBFAYgmY400UGt8YcD7
/Fz/vHJ90MqN9Dv0aSCKcb0+bWxpZVng885Adhobo9l2Qdyehe2wYUm1SGBmQIxvLhTDcpjfompt
ch0RgSlI2A/gGNTua3rbdMNShHxI0+IdGxu6V2gZ121ocMjUHXzyRAsyT+S26kgEpR6uz5ypHBDS
c39EKxYJoeup82kZxxXNi3M+cR0tDCWq1smMPLFFUNschzlqMrDZofT62QCo/auowX2QkrjdlTOU
w6tEzOFAmHEY+nzYaSB4C9Dr24DfZBoeM6cZgjlBn23sGz9tOlE04zVNBOJndCpp/ohSsaVHpca9
V9HE88YOV+061EWdRb9iATBL92aTM04cUA+ftRQCKTpk17A/tgpkqkvt0siyNy+951hq7VxiAuEZ
2iIPPKRSB+sdLvrSiOSiJ7fLwEYBI1pQe/txq29VOVF4aQEqh9fWm5KBVfvg8E+7AqQdTn+jtwSy
JbOWb0RmqlNqeyCyWlTJXORpr2fKnjo7AbAQXZ96fqOXWlCJeoc2pWBu7I1To1wU0GWhBQpVS7A4
XZtyvT4ZSErys24303F0Sgr+3dgNdLfJjusn6E/iSY5oAfwDuzlYpx3wJV/bskrXKUrNRgcmQxMQ
mXECqtG1HoldQ0ki9QYv8Kx6BP4u5rt+jpFaHXvvC6b6VZ9YHerCplEP7qOTqwkbe0fMgU4aC/lR
v3vAbdRFlq6BcId1w5cyg2Zs1nXTDTqpuyBBXfVHPOkiBrFUZz+2JXvVxZTe+qOoIqQ87J1XZuiW
tLl376FEE86p554r3PehM9EvYKsYnzu9ng/E4l+Qmvk26VPxbCTotMwBM7qdPKfYMTT/gHwJz56p
+K5PbXJgc75Q4gDhVU8zUl/m+CLSLoeIMTfvRpfEAdMzEkCl6AHk385xoC4J2EDLAH03WcBE+ar7
09cUNCsh0BXzPi0+VeMHb36iQA+C6+QAwrNpX3Qcgi/1HKRxPkQD0EtQN+0FSJOmkCYkjCmUwVzD
OzR+VUVtj05Li1roi7aRDqRWScPeZN6NBxhY2KJCtc8b2m45ANXhAUwEqRf0x+PxJO21pvQKdJc7
5dmYPqPhJ/64vr9UDvri8zIqsDSQ0Z1TfH7KbtrxBghEl+xFs7OyH3W2kY9QHRsP+F+C7kEEnXKc
049UBwsMmolLJz4nbnLvgJGYl1vwD5UjQHENQBNgKhHmSt6M5zQxuM/QUbpAcmu0QtpRSsle4xtn
80/lRz6bl5aWyb1wzg50cVFS4bDkJI85H/SAa+Yphm4lmbIQYMuoWNTc++FoufNu8NlDalqfnXQM
rak5srKKtMGMhmHLFSonGmoL8Begc8T1/j+kfVlv47jW7S8SIFHzqyTbsWMrlaSSVNWLkJo0UBNF
kRL56+9SDnC+RDFs1LnoBvohaNGcN/dew8ffVRCTZ1M21V8G/5fj/AjFH/eazc258A689P82sbqX
WttSrK9UDcHz15E/5uEd6bcZfcghOnZ5hV5raTWduZ3pbhrQUtGf6vpOiq0/gysR82uKM9dGbTWb
NUQWC8Iwaq6jorDZj/PC8rwSEZ1fnBi25Y4ChWF1nHNdQuWy5VDVQOovm2Xs45Va+nvUVq60tBwM
nxfn/7W0HCzvFqfhmUOZdWgJoHgzhrDDEFeltg8kq8ptZg8N7GFgRZr3OMdMhYrR5Wk7N5pA9Swb
0IYOwxrvJbpaCyqRxNJQByJoTTsvnbwSgp1bG+8bWU1ZJ2rC67yoQAUxY1i7P5M63OgGNlhTvsVN
dWUpniFWLA6VMNwmwG2DH7lqrx7R17Eeqy8VGWXUltn0JSyMbt95YXbb4TKOrULNG98g4a0lzOKR
M5yEcW/O0wksfm9rs6o+zEj67ca8tv+H8xXgEw+5FeTqP4Ulng02nQpZ9WUOdVybXVKaoAjSp8sT
e25dvV1HEA1drJpXh0vdZn3lDEhRlI5XLxTR6Ws4mMieD0EdDaPj3eWNkDsLofHR81r3yro6M+WA
ASPsho4LkonrDQRNqB5S3A00qFzgXIj0jjqr9lnr3rDKe2kdY3O5u2eUmyCshUwpRKKgCxGs7acy
GyKvocxnoK9gG0fnW694MXxrW/EUQBEjaza8+MbCIfLZ38mZ4tI89MOvwH7EmyHC9gTduLyzgmuS
gstS+7i9EQvCiAbPxOWluK7JwE7PKPI8U2lrvUjabzz2TZU2QFV/NHcOffhweRg+DzuG21miUKyt
RWP542kyM48ahmOqtC8fpuYna77X0L1uLJqY1uvlpj4vsA9Nuas3IwSrh85TWqW0yYBO2YbVhgJ9
G/hPIv/CVALNvMsNfg6xsGvApUb2BZobKEV+7JtVG6SAs4ROG3tbyaS4si3Pfh6hLhRaUdP6lHnp
a2Ur5dY6HfI66ay/dvZ4+fefqSCjA8Gio4TyHJ7yq8mpYfWGfKWhUjHfOSO8dsjeUC9DkNJxy50v
jfOnnu6VO145Ds927P+afatvvLtheo2KeU8rnQID5oUPxf+ANYMgNeBKQO8B6AbTvo8TI0u3LvoK
yHY6DrHDbstyofHtjOH5ygC+hZ6r3fShpdXB7nlKFCWtQB5pQeC1URvfupP5086H4KmB8yf0Azrv
2xD41b6pe2dPHa9PBET+frSZHn76PgMB18XPM2efb0cQwcDJsNW2Mfkz3opuChwTFAhK6m0A+faf
8iz/TYXvirjUbvZLh6aCEPLMt0HNxDe79L9WoiNxz712l7uO/NpYczVv8ios74aOkL/llEt+4+Fi
vSVSN09BjQCiFx78/qYsOJZNPz+wphmQKTHG+yIwngufhvfw0Gg2Yd2Zu1rNSJzkLS3SKfeGHaqh
Lo3gaWBv/AaKQ7EsA7mXnEIM2isMPDIFkH01yfNIAqa6syUF7l8YsHPIHXvb80zcNsXc7yvLxcuR
SX1wvCnfOx3ii0qPxc7AgoHoO6jkHPIAW1kzkuQjyb6Y0oW2RjuMO+IoXB8j5zGxyzyMhGsG36a2
gdt4NSgWuZMrf07BVB9MvQ0G8TcLh1cHqOSpNG50ZSc+lFYeisobbrkp7wtjdHbtzMS+8rp5U3SA
BYG4YeItx1Qse2eMfUga3WWyH1KBQtl3l5TG7w4Uj205V/LRCQ3jVodMx8oe/R/MW0oX5djcuYMa
dtRTFWbY0iq2lFv8GIQV3HeIuyA5Vf7WULvcco2cGsRzy23TM74hYeFvdel2cehn0wEVETjy2U12
MxVhj2csPAUABQEmryNzbFm02oPM4uErk4yHmfwUXdCCkK90ot2gSPCyGGOjBZIifjJLK6bGTB/M
0W+edDcED5R01amAhlTUoRpz2/q5dSezGhoY2dAAIwHzpd7K+xfWCLFTWEFxDR34nV9n7smyczA7
QBGAGDyyC4pweFXCMhvMcn+MLLf2D7Xb2q+mso2/1ojwPKwgEOCBALofGio2sjPbXSlMDPbUwLYi
mKqNCEw4Gahu3PqGJRPicrH3ss46GLYYdn4O0dgyw3vcUBaLGc9kTKqK7DyHIVhtAvfKuf85Fv94
vKyOTSczen8YaHUHytOWhN9YuQuh4Z6Fvy4fL/6ZGw0JcChRgDHpLFLrH88xpNfymbZzeTfbhffK
XL9qYJfk8kNmewJ7AIkq4WTBxjdHfYOLxIv0RMKk99hw8C0aRnNDDRh9/0CWMXbhAnKahwoCI+J7
75iwsvXHjShBTp/0qL8UjTn9DDhWDPHKLR8nEsOohMQQLHPuWjz1d3ARnjfVBNJqJRqesKHuTmM2
2g+oobCdQXS2lRkMOmaipy+lMIyk5/WLCvlwU7rIjRhO5SdSSOioQqZ5VzW9+CnGut02XvhLtXD3
yxkK8r4uw7gLM/ukGNJSQxhsiSv4g6n0tAnCgAHnSD35yGxa39ioxW8GOv5tuA13kAGkfluZYie9
ZkAUYAxF3NRYEDMkUYABMPGUzmwZ+bwc/46l5URmJaddxuEIVFD4qbKal3eNJfq45QW7n1p1Lbd9
JiLyljcAgJuLnMka8c2bgEsU78u72vZPXVZAnT8jz8pnh7Ctd3mR3V9eRedueQ/qRotDA7DQn5RZ
6MyatjX94s7q/e7oleN8ZMiAbCZXkI1u3eqQI46VES6O8M4evfBW6MI4oKKRXfOLWRbs+rp8/1PI
xwVNBcD0lvSKu4WD3DX8ENr9g7bnf07pwonOR54V1UMfgdPq/reEW/mSusWdb1kxFkLEvSemkPOf
rkS3ZyKZDw2trn9GmaHghljcifClgpZGDZTT5dk714K7uAHDvQo2G+vstGJh73WBwEvAmiPDNeF6
cSUaO/MgACYfzFt4keMFtIYphzrseGViPWoDB3SgIVrVRoNhREguJ1B1jsk14fdzLUIiDigtgLxB
JVsda43CM7HkPaanDvxbxNX+Ubum3lgtC9Oi9wIamTUvHvVI/t0VA2NIllUBdgfqZOuVUXa14UoL
e0GrDmp9IEG2EKq7PGfndjj40riy8NNhSmB/XOUky0FvULq4I1NiS0iubnSVAJNRif9hcbxvaFk8
7wLprKwMjUsdDcm7zCmjtrnypDp7dsCLwF3g69BhWD/a28JSsM01ijtm67RQxVMtJgn59+mvLqf7
rHBRSiAnsHCOvJj+9Gx+ujyUb9riqxMDyWuMpLPchChCf+wivLkqB6qcWerrTpVR4TXhjkMv4skl
jR0xGMIk3sjrG1m5KuHCZ8ehqflm6if+Rc6s+g7FBesEJ/RsU8NTNNZenz91lt8kocQKGOB7vM0y
M7wZskBvEbf8BeGJnVhY830+whAM4Cqr3lKXyYe21t59ASpSbPFaHacCXGECrmTilf6coNaCGoIO
6fxdYVbuMyX9e+jT5n+zIei+5iYC/MuDc252oKhn4lkNVawlq/FxcGolqRlk2k6JxdSummzy1EA3
6cEnutmHDEgZD1kumBl5/TavsM4LVoZboq387+VfcuaUQoEOiAxkz98U/j7+ECtQ9pQLZad9XR/K
pjtcS5mfawBckIXQAxFb5KY/NkBYS2mucj9tj5Z7114jmV77/GqVNZMxl9yG4MkoD3V9gwrZ5fFZ
/v/VKl58hP7785eI8t1G7aRTW0BL+SmS3a38DVFufs2XmSzpjU9tQPgTQcUiCrHGTAPC5FiqKb20
92uagVZt+FCzKWHWBab15LOND/X4+yVXpXasBEAW1bv+YGRAiPEhf4DdYwTSmL2l0u/uK8MyNxLp
x1fKWvWdlTjtIsKW6oTlXgOSnR39d798NTpQaKxqCpZR6vsPdD8M/wYzRfIJxuVYOIAqwPMG9eSP
gx+0qO9mjrBSQWG0VPEjXmIv/zS/SxMuSKJARCCJYn/CXyi7s1SoGj8NCiKicDSKZ7PIJkTSUlxp
ajVYS1PAqgEUubhHLb7CH3sDkrQx4SCSeCvmYRPVhSN+lgZeyP/cIxwt4F660A3Hy2N1UUqC2iWC
fJkKcKMaeKUL+VJY12LhZWbfrdm3zuAShkDDmzb1GgpRMrwe3VZNaTbbmxr6XKLYeOZxFNdYZWcb
gv0HXlILA3KNXLOGMZtMPU6pZYl238MFd1MMEAvjQfHdwr5I/n30kKD/b3Or0WOdD7ajh+YYqyI8
7ZJZ5xvH/X25ldXz8D+jh3AGGS7URj8RzIhofQFJySmV0+If7e0ClTrOFFXVKwecLXQGgIDo9nKj
q6PsrdGFTYmlYdtQlF+FvD6EI+Z2mNHoPEQz+eINLCrtK/WZc4vcX6zSEUMBnffJBYCYo82B0kmd
0o/0c3YVU3quF+8bWO0iTzHhYI1PqfkMt/HI2TrWNQ+5ZY7Xa/t9E0sf3535cCxRda3RRH5jQubI
+B3rDBmVn5en49zCBv4KKqwoC8DBaZWLaM0xyDqBVrSMjHA3w1lj6/0jz/Btzv0lCQGYJJBy9mrO
c98XfCqoTAsebpGUjhRerY7353JX1rj2t2ZwqiHfgTMB8purXeONwcCoBfpqy7ExtyV4VBIZrgLo
jFvqQi3qWV3TUjq30N43uepZaQDSaOedTNXJ7jZTe3O5S9c+v5qdCaErIwEGjuf3o76D2/Xl7/+H
17JeZUHg2Dhr8J9PTFbTyHN3NIwxzT2OnRhCYmZLEbRr+Jbr6SdWDZKvjoN0RlXnSIsVULMNKbAT
EyoaMczgu8QJG/49E6TelhYUaWabTM+ZDctDUCZ4LIhhxAhtq8cicNotyyi8cezCbiInqLs98tbu
1iqJPqpSSySZiLGBa6tIdGP9LNuQ72tLe0lLIPgsnflZ4tRKoC7SJyDOGvFYDf5NZ6gWyvDMiozc
DQ/t0D5l+GwiJ9OKurwgDqKOQUSCZnM0V5zvPBGMG3hxkJtaFOOtj3BmW/oNTUdcNY9KiCH1p1Am
PlNfO9pOaWmZ/La1h0gFe6vP6m0x5wzwv8q46fvZSGYQ9owaSp+CMP7sT4bct/k8JkNgwnDWpMGe
BDCGLZBoi4qymw6I9v/g6AvuC7ihYC9IffKDhu1xIkzfymqBAwkJSSelrP4g835OlAOwfCQriP1g
8f9VtVuj9GwayUTsestbMibM5fyxK815O4+ySutuAL2uz6m7RSJPQyN0QTZ1tQ0EpNccwlDlfWQP
VvlVOdrdOMKY47n2fhGPeXvtsWajkMA7NJkFueS59RlOoNmGa0ztnYpamQgPiaIRRUoRY1vXe8NQ
1QPvepFMvgWcJTT8oWHNsz+BVxebabizGJBbJdST8KpQJemBDIBy7GxO3RfV+tYfAl0OAVU5ZIeh
v4n3WqaZE3Hu+XsdCnXMCQQ46xblX0iTDHFohE7cGnPHFixafht64nfZ2PZ9WPn9nvvaRknFqFJL
d/VeQw0tacaw2QFyBskARbkNpQTYxEwo5t+HFHZoM5l7uFNLN3O2Ksj6EhnnZpGmNXRiAS9mRswD
7C4SgZqRItS/JGqTeDYzi0bFREcHJbDe2QrdkSoq+hKiWKRAXWXyWNz7GnphVHW3bjv+4CIsn3Bw
sF1FkRBFxJanbDTnpKqG8sR8t90wQ5oJadrm3nIz/duFy3kUoLx+3xvfFX8Z45IQvWNqDDc+6kjf
AruHiFB3LAMayyZrTqUWAxI+dQJzxu65Lbj9Y6hy+pijDLHTYV7se6uZDsISRRpOMHtADrArIqR5
MDFuMZvRAPmc21LBPwoeluyl60b91NqxajS/UV7IILjWjNamzBVWTubP96YPrF/eZt8HNf/KuN3/
NIYgiyur1zC+qXSQGkEO6Xbq2lGo4QrPGHZ9a8NWBPWL6YA0o7KTQbQKEopC7xA3B7uBicyKYM5X
AcULfmwlyUsgZyvB5dXUwHRayAYOYYkMfmi4Gm/ozN5OJiUnIOryQ+4Zv/uQOLuKt39ygkEFdiPc
4Cdkf93W6LezkctoMoDKI2A7x0il/i3reYz6iXg3XW36N3Xfh4l0yXQgxPAwyeBhGK1FvgaE0Xjy
5lcvE+y3NeQEXgl+mYRW65yMIhxuDU+1G2077Jh1k9z0fAqPQMd4ERATPJpcoI0VMWgSlJYfN04P
aDFgiPkVJuW5iwSMi0W/G8E4AGofg4k+6IgFMrdIe5w2xVJC/EcJ8rfLd7GWc4AhxxVMVq+kAfpc
OZgKIi2qJ5J7SS1/NPW3y9fV2V4sBfMFNIyrZxV1aeorx3WpSHmEzF/s9Ma/vbP/0wkPJW3UzFHW
Xr8nxinj0N43ZdoQFMn2NNyO7e5/6MO7JpaA7F1YJwbPtyphyXTkB6luxn/uwVKHBzwF/ywMiNUQ
9RJ3TTV4Ig3H7tCP/OTxB+Bg/7UPFoznYcOEnASwC+vH3dwa0HQd5zntxwNAXUh8Xf7+59AX33/T
60cewoH8xccxsiZFhQDOOHWgJie9vwJVzUIfMkduaqe+ApM425iPDCWOAB8VjuXv7yYkKByjNPNm
TrFn9406heBcKrOMzNGNTP4/jNziL4OHD3QFQbD/2FgPQHqImF6l+Wtv3wTBlYE7EwKDDwCi9GJt
hW0SrL5PtN3WdDDmFBXsLzYREAgL+hgiNw/QGYAo8hA+OZQ+GjI/jPb0dHnaPj+KLCTjsYlQKEK4
b66WNptsXJSNmPDmL+PWTAfnh6PZlQX++dFqAQqHnqGXYC2tZfwDqC+KuupUWg1GD8qdOcdqMAdA
sH0cz8XYGS/UcfIH22vYrQM/2n9k6KJ7yMhbi2c1CvPA7axi8lkOuSNsIVJhkee6N7+C1PbH5tmV
qfx81n1oZg2QdrxBg5M3iXRq/L+mghIaSmyX52uZj4+xP5qADRoKGotz73rlU4vJEYZSIs31j9EO
tigWQQ2IJxA+Sv6HlsIFO4fLx4Hu2sdln/OAG1bQi5Ta6tZnMo+ly+JiQGajnvmVu24Nj36bIdxz
HrBHZogbb3UVZWHWM9ufedp3U7dFS1NsNmy4n6zcvw0nMm+EZ8YOvQM7oYqGoM0Plef2e+IM9FHB
oHtTkDKM+t7Tm054TpRJOe4vj8iZU2dBTP73N672iqM7q26l5OlQmxtaQKO7ntqDhr6VY7Uvquk3
l9s7N9dgv6IyBu2uRfb34wygbhpIgEd4mjPSRSQ3bgiTGxCJT2N9VSdsOZ/XCwuKZCi4LHbaEGv+
2Ngg3NZkXc9Ti/zR05/S+ObbT1J9sSCK3SJuPpjU2LsDyifs92xfSdeeG9n3jS8b6915PuC9GRaC
8ZS3HMV8Mr0yf3qaqRnGuvVubHmN+/2WTfrcXRy3EGaF7/a6xjrTxXPS5jytzZYvsAjrhtklDNGJ
GkCaEdVtX9vVHV7CgFwPbh6HiBMjd7BEjBvWvTLTZ05hnE6QyMYpudRkV/fZyOqmloUe02ECZ4v3
xh2V9Z+5uIbzPrei3rezSn3AmR1lFhOAiJadLFElRm3EVV3EY/uPHhBv+xndwaUGQT2An1f7Ocjr
PsiyYUxFYeQ/IfDEI0qr4vflHXJ23ACpAHnBQ+Z6DWz1JNezp6wxHUOG16i68ft5U/Liit7b2WZQ
j3eQfQeod3194BjmQTbl6IzX3ghfPQ6hH09wff4fDnffBWPc8QHPhNTCx21gACbjh0qMKQuLHtiM
7haQ4W2LGgyMxvwr9lxnLuUl5IcyMVl8q9eBeVjRsNEQQUj9xk1m1zjBU/xLPltNnAWoxoM5tzXb
4DfprgXs5wIeaDODS46YBzHvejiplbmjIiFPnfDRNG6AhcQWa5MMLyrVJoXxMkw5Tpwr+eVlba93
PEI4sJqhjoPiw+o0FZTVPkAvPG2QiAKcT4LOAPH71gDzp3bDXec3xW7OrulgnYsJFswDYnsfRn3r
5wkNKz0ZDM1KHCwF9R4RIv28vAvWVIO3zRYA5bNE3oCer+MrPox2URMbA6ql3oRTqzeZBQhvNhp2
1CLHmuTAEMa53ddfZVsvOSJfJ4YcLJDwehcpIeRC+hYvg0aY/8hiWX4ctPCAW0QFBm6q64gFpLF5
VCXlaQtlKmCfkEg6GOQg3ZfLo3BmoAHLRR4ZPgO2iarfx83DXSDHSol2pPkyN3+sob2yO8+t2w8t
kI8tKGhtVFPdAMs/b5c3v9+JSCIzFvLHwQLBcnpGpSTyiL4SPp+5HT+0u7qamwbAtsZDu7x/Zk4e
BxyySjecPlTZ8+UxPNcSlJQW3XScP58jjqxF9na5h136CruoYk5l+4ejYqIfLjd0brLeNbTmeguS
ORBcFgilyDErj9fcDa99frUWQpMXlZOhHzPQk04oASG8Vl08uxred2G1GgBmahrbWGKWPlUIPf0u
A/2cbpvxWZM2wUqJqVVtlX9l6M5cRriIsJ1CXKyfpaSJmxkCgF4OafdGbUTnjJtF8OgI8lt/ZeGd
awr6Ye5yRcAfb/0EgAJLHXbIoqdhSI9+4dwU2XFwr8R+1xpZjWPbTKSFAARPM+TZ8+aF+68l+MSX
19u5hf2+J6st5Pk8NGWA0L0I9vmCAvNuHPLk2l+dMPn/a2lZmu9CWQYh7LGv0R1dJKUfI93F3Tjn
p2q8EpScW+Pvu7QKFqStQUUxNe6zTN2aufvgU/vn5b6cCRehyPp/87/8/V1f5tptoGeBUfOQkMjb
n6VtxQRY9muCT2e74vtIQgJQgQaX2XvXDhmZX7AaW4lWykXu1zWT2dDd5nJvzq0BFEvB+AeBZ0HG
fGyloQjYvHJ5TtVN+CAHAFsGanYAMdtBEox6OjqlXV/ZreeG8H2jq9VdTFUxZy22kFUfgaArbIDC
jkb79M9d81EIRDQFzBzckFexzVDQIIctsUhLVAHviWbzjVl3wT6ABGEiAzXeV6G4xq4794byEXYD
2QytBozpalNJEztJWVge2rj3+OuAusNQThsYC8agPO6YJxO3OGVFdcqyORn0/nKnzxwccPgAuAMG
Bbis1qumEyH4NNU4pNxuoylHDWN+JtfkLs4sGjSCf3ErOqDVr/oImx+TNawZ0sIKD2UOZHk/HAXK
LLI+9PJqiLGswVWQCm2aN24W6HOAXn1co045jQ3NqyEdmurerTMzItUAX2v66vKFEUZpGeXSeWrk
EA1eEc8Nq7aXh/XMZlxSZKDuAWnkfGKGyrrIBtWEDLi+6kfIvpeTuKZTcCYUf9/EmrWH9zP0BrnP
UmrdoLhxqpQH77dHgnpT740PzjUbVLIM26dhBSoX0CZgqJBh+jisVIBUB+ISA2gytw4+6kF51Gfj
dFsPo9gDYMpjqh29yTksXwU8RE6ZadKkbyGAYVS8/iNksBTRZWGisCtgbD7P5c3sjE3EZGg9jCF4
RUVZl3+RYuX7GRyhe79r6TXFy3NLHm5Sy1qEbh1M5T/2w66hKZE7DkvLtn/1xPwkBX9ELfWabc2Z
UwuHCL6P90QIpPhqGYrZJYMePZZalYNsyKkRX8V475Xf/32pIYuJeB1IVjxGV/eLDME693NMS3Y/
uqegvvLCPdcL5FKWOBZA4k97V7ViwpJiGC1jM7FbKV+5D1rY5nInzswJwKlAKSPdgRTB+tEOxZre
VMAfp03tHrjBYy3gk0fnK82c2TOL3hdaQmiOk2g19aBS0ZbVuQkM1vynL5zv2Rj+HkVwbBojQ2Ey
6yMLf4ovd+5zqwu6EVgjPNf9zzyS0h9DNffKTF14BiRa6CBhxIi83IF3Es1jlUEMxVLXstyfz6Cl
WZTzkPu0wIJa0XrrWU/MaGsz7a3EeZLW7nKv3gbr43nw8furUAAvZAQiPb4Pqew6gsR+HyvYyCdi
rlP45G5o4+zENP4iZfcNT7PXYdDb3kAy1NJtbNQ8S7QFgIYKUi2MKCwIpDidL1Vm31TBfN/LEHuF
8FOtmUxMWzzB9eDrnAOLk/e7LpAbi7BH2vYo9EvILeTzJkO+ewSPzxbeMwr4B+S0SkAwx+d28G7o
5MaeYcfWaN1SKXcIAa7U09ZAYjzSQSpdfC+Q3saR/ykZ1HpB5dEJA94X9E7TQBymjpNTO1vyBmgc
6wG226WMQCzs7kLH/AX40fCochp6kSd2mXfSP6ZC9HViAMpwCjOvTbw++DX0A2oTo1BXdsPnBfL2
MxHyQM8VZcfVBBqO6HwAlLyTCsC0/ZYnlxeI9bZrP64QDwVlcKdQ+4Aqhb8KSX1GVaE67p7awGti
VgYbt1LfuNCxbU0b2JsBZsLyhGWA3rX2FioDB3ewoarM2j00nl9BdYz4PIIDMmT3hh/sZ6e6adth
j88lHYy4TNrFEERCDKpGaBdDK7ANqEjUjEzCEOR35jjSA+QE4JlWO3+ICm7zjgAYSYYvos+PTR3e
s27Ib+duOImiQ3WmZBuvA2+0KneVrcTf3GaAgGUVBzajhEO8DxH/Npt2cx+8tNVYASI+p8XcThG1
+Maw6luyRFGlzexoKmBdL0LN96yED2czOSSSQT1t5rC0k5LShPjG36Cv4hn03KBsQdvtYA1tsMiX
kGWDyl8ZUVWO2wx1GaCuivr7HHhH2Y4vpRsmUxvsnZ7duRY/uVWV2HbxMI7Ffs7MvTOGtxnMZcqK
HyDi/wKRoH3heDfgD0O+HigzrhM61VtYqp+amd9UHfvqZ8Neu/lRF/W2Qw5Yj9+7zkom7m6kb5zg
uoZzeQo37tTDFFvddMr/annZQ11IwA2hSZFQ7R3zwUS2n02vTmu+dPaUoC6Reg3ZsCkEwbVOWzoV
+8aQoPgE84YUWAkB2RSl+xN2kAczH0XchlUOjF2YR7Oqi21n5SUQLmWq7QqZ/al6KGee2KPz02hd
f+vAly9BEhZCbVP7w8794cDKClg3GJ4iMef1YP/aKqGidnZu3uwdvwG5E+LTMWjaSJkG2WtVFsOh
HkILyDcTwGN/SgAadCLQzotY5P2PeYSYppe5Vwh3wYp8gDPDs0xk9k083BZy1SqoAq2qz0D5ck/e
4LfgwelhRwLx2ILmYBV2HILRaYeCJtrU0zYEXnBLeg14nWn8IlxtelskGS2aDeKpSEuJanDoLWfL
Xhr0wfDab2IeEnB8p72e6xoLNC+O1UjBr55HBlAOyOFUs6e5g8adZ1TxkBnfTdbfT4YJDY3podH2
PVCGEJV0juU00dNMZAOrR/Xghe1GCmdHsH9E73zLaP0jbIqXOm/cCBRVK7aGAWduOL+2lfzhWuOR
mP1JOVZSyv7k1/0+n3RMi9COAoiDqbH8gcoBbgLXPZaoQW5VnncgwJPjCAF7yp2vpnJxFLDYkXZs
DsPWKSQSHkBsF9K6zRxyU1b60aptgDSr8IgE3ePlE+3zOwaTBVQGzBhB1/mUhS3qAOn9Unond5SI
fX3WR71QD4KUD51pRJnnXcm4nDmhoRiLbDuEY5GUXofcTdtZE6fSPTlG+MPqupdCXrkD3uoEqzP6
fRNvGbp3aYMS8dDIZ+GezJCbKQYxh1r0RF6U0QGLBgkDXF2unVjmNkMdUSV3ciB7s6zMzdD8tc1g
18JYwIBRxPyHsWTEmXPqBAcEx2Ze2pgD6N1AsdpKbrqG6QQmO/qZVhY/UpjxXQlJPgdaCxMTlVcX
xVdItKzyBFTRrpFUW6dQL1DJogiyg2rn8XGiIZyhoWYBrblCjaeWq+6fX3yLWRLqTSBn4jZdlyjM
gfXUhYzAiSLE/II6GN3C3Ga6Eux7Sxc+ThfOHQ/KMMi+nKGXBAS1BV9k06mANOeR2QN78pux2YuR
2bFE6mcHnnjxhHq4sdg3eT9rYNAPgMBBajo37QNMbobFcDp4hiaFexzKkW4D5NqcyPULMARnBuwm
WOblo2rreUNz92c3kPxRqK6nMel5/mWuTPmA57e7cescglaoj5jPpLfNXzyDzq0jR1wtOJygTq9B
ToHK6/fMdMdt2PnhU5ARvISU0SIHxqajr3l2dHgvb1lQlCfDKBlAm3S8URYk56XIRujsWOWt4DM0
LAn1v3CZqa9Z5k1Psu2xzBDb/bEIhwYIjou4hAZEFrHCMxpYtnh5XGVygHL0bO/gBnAtIfr5bYTS
N8BM0CNx8HxZ12cRnQYywLP41OiNEHey2cMMwhmv5HY/HwJoZSFkQ84AF8UaYMh8yfo8aNWpYveq
vft3jgLgUi7s+hzLXISsVs/USZZ0ZKaFWQknvMSpY0SWyF9MD8Zfl4/Pc8OFChuIiIAKoAq8ijeh
St34c27PJ2t+DMgW0zH7t9O1yui1VlaHAHJ7Vj8tq8z/f6Sd147cSLKGn4gAvbklWaad2C3TMjeE
Robeez79+Shgz1aziCI0u8AuZjFARWcyTWTEb5TIxiX2lCpf26VarX26PZzlsbjeipfDWU2cUCEc
XogEEovfpIvIBovi5/8txLI0Lg7nUTZHLZEJkVhOMD41qiMMO+/76zuNz788WBZm3DWxu01UX2qz
ZboaNj5euuH3qnUa8BvRzum88WHgymtL5xgb3ys1ylIau7ktpP4p0YweuLo4nxIs87woVuQDoluQ
8m7P3nZACtU8bpaLexn6xeylRVGrXan3TygWI+aRnFWGlYMH8Udr54m/MYsADwEAyFRSNclc/pSL
UKI2q1PGTfPUN7p8N3fRfMrLsvqZhdb4QWnF2DHGAVj/7QFunAw0xZfaDNA8BAhWA1T8MekqIe2f
NLWuDvUkisfemISd77axzjVwu6ANFpgBpb+3Y9OUukORueyfJFQhn6txSni9B9Jh6pQ9wMsf/MBq
T9Eoo7+wFMTB6K3S4QQCBDTbpH8KZ3gcfaYWtoQQmtfpVYMe5az8SKYWxoihBe/qeRa+x2ESYa2u
D4D4svxrO5vRvc99dij9cHbyFmSfkHbxe6u3eHwVkk/ZAFsrBQKPrWea3DlBm6WHFCcge0zD7E4e
W7wYqqI6jn1qukM9B49chZ1TWq1oc6UM53BsfrSl2oOUFdgzXVEdprE4jeLI26IvkXpXckR+ucHs
SR8PdYhG4mAmEffzGNigKJ0y1oKjOmqU3FPDuouUpQY6h7IrV4J21+WYfemxmn6Gqv9LGlvtlzXO
0DPKtj20qtTdy9LgH6KwhUSRV4kn5h0wmo4S/y+ocsJTarZyCgMkRlVKr5vhpY39Id9Z8lvLgiWB
tL0OfviqelBmgTyLUFCf1Fb0n4aiaL4liHk9Sm0x7VRWlq++XhULqVaB3WZQtVut87n2SyXsk+Gp
Ebr8OOua6SV+73uVgEkuunzKwW+L9NGQU/8XWWX4L0a6SI4D8aWlT5Pk7QZImkQAtV0PT6Y0/ag7
5BP0GJe9IN1jpW2cIpTroG1yQ9KcXqM8OikNFZTlxqfQt5GQMQPX7F+m2Ovz4+2DY+NkfBNoSaQv
jqvID0WYiQTS9dJpxncNDvZ1+cEMwsPtQBuL5E2g1X5GGEczWmUmuZhhq/0CyRv+feubS/j/Jw2W
8tuxdNrQC5HCWCKsWeOPZXWs9jKw26MAjPc2RJmj3VYu05Vkh7k/FcI3ca/MvrHEKQDQ/+PboyS6
Bi8msTrQRDD7J6Vpv9RyeKi03jErxc2pAmRadZwH/z0UL/f299l4MeEOs9T1RWSLr+ruZmMIZiRH
w1MBY6KLfhfRp7C9S0PQjIjYFNr32+G21h1EGYm9bNEQXI8STbjKElKlfxrmF7qcCIM/5OpnSfh5
O8zWqEjKsfgwUZKhCP72e02xkJqj4fdPemE4fqBmdjZlX4wx+SGi7Y3ZTvY6o/+1cxtvDQ5CKX1U
nJAAmK9OqTAdkBiI4TO2ISCWwJu1b4GUOHO25yFxFQgIPo9bgwOJLgZ1iLfDg+Bi6dVQxZ5qPWJp
5rdfchAzxtfbk7gVRVeQYUEPCr+y9YNW8pFlSHQt8vr+y5gMgCclLIQMcG7Rzvm6GUmlnMJooBas
P1eclCq9GD/yYk255ww8qX1hd2lxn+rm+fagrjImps7UaMMsmhYAN1ffqOu1GUqiHntT9mAcy3kn
mb46KPh5C8gpTxwIYVf1mkkuZT8Dhe3VAoxfI/k4UffUm3kHtfKndfjmQlziWHCXFygmrJrl77g4
v0dLpHI34u1jKZmrlEc1p1D9IUqe/O49cgZx+6FEQ5Dmjx2P75E23FnpV/fUn/DwlBZawzXM3WyL
JGvFNvKqwVgq5B9gAn/r8GaK/fJ+RkXh9kfbnFUOv/+EWz7qxWjB15ZpqCEvl8gacoiJI2lfwr+m
dq3GtJpSUR2HTJv6yMuHxjaUe6vZ2U8bo2DVKQbNc0vR+XJvRxGEwDzUgVGgCeNYmQTn8TUr7m5P
1cb6JggWCWBFjWsMvJAYISKpJqpn6Vdff92DVmx8eGBsKr0iFA3gl6y2D+tOrEiXY68UKc8IdDwf
8kDtv6O1prtxapBno4bq3h7T5sRhzyPCUlvUYlZfZsjMYB4kjgeUehzZrJzJugvD9O8PIUMEXbvQ
ZriY1jA9XauEcgxmvr8S2p36ko+vcbMo0+58oau7icuPKAuOl/9e1QnVLJTTSDMSr/0DbDRH8diW
vuUiFvnJ5FxHXwButxqX2un2NK5FrwDzEhn4tClT8F3+hLcLUKgqILAoBnlKFR4kQT3RKT/i8PNt
lJu7vih/1Zr2lOizq1b5o9z9vh3++itSwsJqC8wl6sIAId9GR7Y0NXFfLDzxpRmdtLWDv8bcgGK6
iLDud+eyCItYJwKtY+19W1X59zGR+72FsjmQPyVYjng6KauBQCT3lVAKCm8cj/nPsfulmy+3p+p6
E0MwXW4nSgnQ/dbAkb6z0mqu89JTY6tx4kGtXbEc9ohRG+uBMFiTg/sCOnL1rldGOU5qqS49MU3f
+aKM/Gh4KKxXJf6Ux+qjOUtuKOmwCeg0ttnOpr4aI2AVMCv8h6LCBqxk0M25iqXZa5reumtioTla
OWZFt2dy+RZv7slVlOWvuLg5hMWZJDMXs0//FE2gLNATzCbzUGV3RXpS59bm8rwd8iqZISTVTdAy
dCKg1q6WR4W1I371uegZ/eg/5hQavGz0Y1cGzupaSh3vLJbNeDIPRvIZZLrW5VvLyps5rv3ZG+ss
coZSOxh59miV8Y8OSsrtsV0t/WVsF7FW02kVuaL4Vih6KEt7ptKc+np8r8/S4d+E4YoUAUXKVyQE
oQwAAXAQeSn+bPZct046mrld1cNOYrExdyiBwdtBgg9U0Jr5hLMnapb+JHiK/DiXn5P6ndJ+b+Jw
Z9quMZ7oAojcKxg4UI0Ed/52GSpVm1QgYQRPLOT3hjLacwLDZH7INTyJM2xCeil363rUHkPBb849
DXpEWjC7vj2vV1fP8mdw84BFxur5SkBXGKcCuAfa3nMn2WJwCIpDH/mo6H7Ik97m4Xw73MZqIRyp
grRcOpBW3o460XQBGhijjtL72MQG5VO3J4i/E2LNFbaqSNBUvxPIR94JyRdZPzV7sMdlTa+OkMtR
KNLbUaRoR1BdHQQvTY9DfkySnbxjbwjy29830cQptZpZ6pPCBmCMCF5qIyR0+1tsfXqSGrCo1NGo
cK5GoYpFJmSC6Xut8iM0U0eynof2ThIerGmmzrTnCLU1adSLaXBy4eO5s8oT8ziUlcCSfW+Yv0a4
clT1ntuNtLV3L0MsI7442iehLzs5JkRJOf5Rz5TXBB7xgHyLJ6Rldm6m0bKTtqhrW1PmZ9kKEnvs
pu/KqLnIkDu+r7wvIh0PVrMrdzb81jelB2DKsmmI5Hir/V4rcakGvu976fxQoNE7gphATur2J92a
AM775Y4B/XllYprUqTo1k2h6E6WGu4/+g7Kn/0hXeWPxX8SwVrW1PiwitaHJ78mjKXlTSuk/73FO
KAegOY1JkTkbyx9lbFjH3lSGL4VeFYdmVIy7nsoi4vTmVzQ/8FyIg58NaaErNUghigCXHa2yYrfP
tP6+IMS9DGLkXIlydxfkvUClvKcG3spGfxLEpjhJGTs8QLW1s02x020VedY77B9ilxZ4ZE8LlDvR
JQmPr7JyZDUSbV+Lvhm9Lh3Grs+pxmu624DtSXUgSU1nCq4aqfDBnUqCUCe+HwBvmFNfOEE9hnY5
W04mphgLxIFgT0Fh2G2N4WTcD/I7JVJ1O5Glxi4lpcQAd6wfh1jKHuXBGM4iBOFTbOnoEaG55ICw
F56EPPpS5QbI2cIcsy9NP9JLGKO0cGmkTGhVTLVwquayPfRKrB3aJCyf40BSzrCpjc9ZECon4A6K
O3VRez/UfnSfF3oK+1ho7wX8q20xi6aHxhAbLwwRIJP6Elgpat4nxExfwVQr9/5g+IdJNvJ7dW7i
c2Jp9anLxPJghXBGQqo7Lk7oOuCPJvWgYvlO5CO0RRbNfGZ66+YCF7Gf9Mqh1pX8OEB1P7aGgDmr
iQ/BOAbDY9GG6n2kUFMOOilBVMovD7SoaIiFOP0hTmlh5jHK2MiroTOV4+iOUObtcDSmx3KqOz5Q
Nzz6ZpLZozroJ3EWu4+msDRZYsP3aiP2jwN1Ka8xjMjWoiGyEShaJBwBFamiYB5VzX+n+G16aPwE
cD9oQAyiRPHTv9h63GoKFNgFF706TVMMMPrW100P423HCIHwDlLmghx+jTv58+1YWyc3ZhG82Kj3
XNN6IlMryVMC37PG3LQ5CB7UNHkS5BGAnFlAI0pcKbV2lCQ29z2gACplgNevEqMyjbASS1vfk7+Z
KKcdbg9p79dXV16tWHMhFPy6XkByAbiodTt1uOV+WV/alMtFGgPosF758QGoSq1ZG31PytL7QAlP
aRW7uaU9I7xd2EKkn/9+RLykKB7QH4LFs3pam8YQzz1NOM+as1/YthzqOPoXQ6J3jrDEUtaGD7y+
73S565XB9zBBw5vYv4fQ7hjSz0prD6Fg7WBOtm4wZFilBfLPS2bdWYZt5cdZIVk4dcBxRlMh0eJj
Ou8hkPfCrC7xOB56tLhny5sNL5IrWxjuyCp2LsqtxXA5llUe2mbKAEiHIFLmFcNdhvTf+FiCS232
wJwbq+4i0B+s50VKUnbxPEJxwQuiOw3Gy1C81zOES0MFR9zfjbZTBN6Zu3VbftZboY6aiWi99UkR
4lOrTw8+R/Htpb0ZBrtqdMEssE7rYgSEKW7hdLS8aXaK+JkOlCDc3Q6xlcksor+IM+MrcdVJRuun
VM158dAIfKcXfRtcl1nEDoD524GWL70+FugxoAYDehMrt2WsFx/IR4s+Lw2sMwUwpcPviCxBie5r
/2BFZDIwFkB1/m8RV5mg7Fdx54dEtJrqWBYoUpUvo/YNt1R7KM6hXEL82KvOb90Yl6NcJd/6QCZW
T8Ss1AyXp4zk4FW3QKKX2bFJK2cY1Z03zOYHpJQDBG7xhljLlk1gFcQgDH0Mwo8zDnWBBhTb/xpH
P27P5mYcOsZLFZ3FspZQnvo2SGivYH3a6O4Iqr8qvwVWc/TbnZ28dUMttwerEcQBiKW3C0US+gRQ
o295JTqSsnmIuj01r+vqG49xuEj0fLmNqG6v1iIwh1Sp+1H30ILy8ko9Zab+sRpGPpP2vomnA4Co
1F68dNCiD09WrPy8PZkbG5tyPbghU6eXdOVnKCRDoElRpnvSZDR4dweFM83YMpuVMB9uh9o4gQkF
4w6wOzj3ddsgSRqxK6joeLrweR7PwUAenOjnCH+tv9d5AP67jGpRC6Gls+4WpIs4Z2TWOk45mhP6
ppv400kw/MfeB96YJrus+M15ZBaBftGVpSu3WitSi97t3OpejDF3KswfVUF8Gi3t9+053AyzNBfp
noPGWh/3YjnF1Ix93ZPVSrAFSf7SyUp7KmSt3ElmNiNx1INCgL2K9+TbAQ1ilTTFJOteE7e2gaKo
NRnHodqrRm2FQTZzwTugmEe//G0Y4HpNWZghbIWu8RpR7m0FWuaxV8M9rWq8NPit1cHPVlOMRekB
Vf71ZlsYFPiXD5qHJmvxMgkGiqcj0qpRUMMTeqf1vYN9n0CvIKzqQ6VH9LYsRIeFuvyViX3xGbLO
WNlyW0tnxD3wT9GyGrKEpL5USTA8kJaPR6EqIjRas8EJ0qGcbbLr1tGwbHT5q35NiQR+Sar7D0Ff
jC7MqPxuqLryLgrRRG2sWsd2LbAew8qnKKj1jQNMDqGXSMird4FgKc+yH8KMCbLJ0SMjoWw3aydf
bkPPL9rkMA1tcJDLsCabLvpDkCEvG4DSfo+dl35XAZO2a1Ht3RLnF1vXihx/4G5+CuLhnzzjLzAj
I7gfoD44DUkFnAYRkzx1TO5hdaPAIC1uZ0FtncpKVJ7avjEfjcz6MisLF6ogKwi02HwwQa6dwsAv
HLD+40OQJi3PhwA6QRycZ/UYAyMopOpBozoTcbB2+SFCG4HHqWnclzTEziA2+lMMruwB5VzRmwx1
esnqwfpIx0V+aAJNPAiCmNuxnIi2OirifaaPxq/cZ0BJrcz3IYA4Ny2b9B4bvD8EButjUuPRCZOo
OS1mukcTpKBj9KV0xz/NdpWBE6dO37ip0uYQTZTA5sAIbMVsYGIFCrzqdrEvVFvZTQ0eXIY/dw6b
J3ekIm5dCYbi7240hFPuR7ojKpF5nyEJ9NRXmnqP29vwTh9BpQWI8z1WNXpJvop+dtIP0muCMjYL
SxlHO+pN6VOe1v7OZba10dANAnMNGV4x10UcoUuFOGh6zQuq332A+51rVb9uH04b96V1GWL1OCnL
tFVGixDaY4MpcTTuQV62bhCaAci6crpf45SG2O9wc041elXFV33wZ8cvxsn2I/FVqxvSuHiPvbiR
RdGnBU4GIgu2xBr+MmhmqWaNjldlOB/y9JPQ/erHErIVIk/DP2Wz11q/lsLh4roMuEoVlRBDWcHU
NAg2Xp19HZV/cv9dFJ415YUisd2Is9PvASs3l8bFIFepIq+FwOwEYgLPC3q3hiepH/9+aSBHibYF
jRYAvasQUdwhf6H5Bjl36/ZcXX55uh1haxAwWJE+UaniXeGukkAGYMgh4PXKT8nHTXXOwN3usfn/
OCWt7xBNl+iULlzWK4nkUe5I5kCIekmuCUccTItzXSI0KHTFP2PXqQ+IbyufU1WPHRTCZQc729pN
6xjAamKULiNoXuKsNf/+GWiR7S/9K6RnwWW8vUaR0ZYxz2N+NdMuxN6puNvawPkXU4zmoUy9mX7x
uucNsynNx2QZe2X8BgMXPMqKHh+UBH+b25HUrX23OEOTmlLAuYbJUEtOwnk2vcCMKzccoD12ffVZ
7FLZESPjJ8ytzPVhkhxMdHeBSMaIy+fxIiKGvudsqcE7vdMymy4HpmVRER2DqRGfuIt1el5IoPYT
6tZZloh3ghkrmIjXFOmxq6WEaY1OEWXSXVHCzKdaqT9gDqGfrGgMDrCe8tcIpbeDLgjdUcWcJGvR
XA+o8rpdXvD/ebNSFk1G4NYgwSmmjhQlR/XArQIwX0QtToVwyjXQcxc3uMCYNaIrt+dvZ/rWqiD6
KCtT6kumZ6B9Hw/+56Gv3EiXAxvA0KmeekfKEY2/HXRzByIcqegoAl7DOgul0FtYzwTtp8epLF6B
2H3EOtnYibN1zSwiz/+Jswz+4v1uBWI15hjxegN1lSmKbHW2duZv44mJQPV/Q6yKRbKVwsMm0faQ
iZPTh0ZjlasfQtKx/2nK/mgJXAzFgK2WqzVDCarXTpfITj4V/fPtGH9S6Ksj67+DWfe3K3zNUnJP
0ysLiqxR/jHVBVtWm3ddE/1Mcv0Do60QjVHPiRI9xbFoa0XrTlr5LzIQfI94sy86FFc8OaHJJ17s
jen1QuoIMIMz+PRImRx2xntFpl6on5DxSHWwMKVY/nZ9aGOYJ6kwmJ6Y+K6fV/cYtdu9pJ7VSfla
a+rPNoa1Pg93OOXu1LC2tgD3G/fcAsu8UjdtxVzp8fBbvqcjoLHM2nx/e3TbEcD7IrsFKmJ9kcp1
MWeFVZqenr8Th4w5fJ83327H2Npg3KIoQnCdQgVcXdai34o9ya3hYQEc9sc22Jmla5FNvtBlgNUO
1gSrrHFDptpbvYuFr5nZIfBw1oxHMXln+oeOWulgnYcOExjtqSufxqS1u2Gn8rGZal3+FatNXmXw
TMeZYYrZO2zY7Tg08Vg+JAVyQKaTh78kH7monQf8ztz+Mey82PHJKAO24hbwjKzwhlR/bVJz51DZ
HhiAbRIR3rtXyLEqCzHnCmPDi8fEq6rpwSwBLKhFiX+6/0WL0u88uz+0tf8jls2dWf0DtlifNkt1
AoX4pQeyfmSHhug3mlSQ6XVKJTotboqOMfvNndmp3VmvysjRzSD/lEaT74noojstqv2OGA4/dBEl
DexfsXQuhR9NH/AVkr53o8APz1IvG0dzHgc3nYzsgKPJ92mqdXrJlnXoLB3DmUoUX3tdA9IC9P+Y
TOZo+5gWZfYgA8C+vUeUzY1IOw6wIWAe9OLenjK52YBbCg3DkxMOy+633gj5Yz/o8tmQS+lYxFni
dAW6EdVckIm2tXksM7ngvT1ZrGkhe8FjWThlYde/DGif0MScDVQXkkg7xE2H+NHkZ5ZNu8c/B6RI
HCa6eD+Ofn2SqDg4gCsFB0xDdc9DXX20sK7E7V2znn2/Kw6lUCmPlUYzNdWn6tWq/80RQamX596i
rfZHJexiGSOz0cw1V7sXoS2oaN1BV863J3h7fv8bYdlIFxGiVs0nTSKjFbvIzZLGFfC6MfK/b3Fa
Ouqf2Hig1n4Fn9DCEGF+UzY8s6w+yjivzoa8E2J7O/43xvrlXWIVVuedZnhFJ9ynHf5JuT7/MnEn
scek91QpPoyjcJ9jRz+He7pgW5nMxQCt1ZtcbbEnwzDI8Eb8LwLli6G/FNSs0Py//bn24qzKhXMF
gk5KGWRl4mlsG+27onLlPYOP5ea5OlwWaoVEhxVgzbJoLhaF0YTIrFe56XWvxQyyhL57ZSsaErE7
1+zmMX0RaBnuRSBw11iPgjn3ZtVR+E7mzvGx9/urKzas9QZpI37/C5IKC7JkJ4Hd+v1FapaXIG+1
K0VyzJjhDSWF6Um1j+aQhay7kPyLfA5CEIgTsE30h1dLS1LHUAkSdmjeuGL2PvjS5v/iK/DeXJTa
lma3vvrcQhkGod4rBjVo2dYLJGeEXv5r+jTJyKKtgl4/Z+aVHgFgk4ZrVCJIn59nBYWKPUOIzY+B
nvaipU2fZa2WKidhJGeJRQIeFEel+e4H5s7n3toXS6a2ND2WR/MqlRErEQWXIrS8QDxb8j9kqIc4
uVfr+ZzsWWltncsXof6cdhc7A38yIaEDRyc4eJKM3G46u1U+3D5MNieMDiL4aWShr5oClSUWJtar
lmeI0zPt4OepNV7+RQgDsiNNN4WK1GrxWo0+BZLWm14oUryp7Tnaa/puDuIigvz2CEni2UjrgGdI
mTlNZP8LXK21VLvoTNIKvdJRCOduSDKfCgkljLH/VUc4mpxuz9HmqsJsDEIFrJsr/IxfSoOkZz4h
KqQLktTi3hhS0ZWyQnTqupNPhozs6O2gm+vLNDh7l9Y8qNG309ZrbZAr6cLtRgqx1x6K/mE0d5Lw
P193fY9w5UOsYI3R21rtl6BtsVFLGxryOR2VyvqnnqQvswYVqy3eG21CF89/Ec3Wo2D0Igk1sHoF
g6w5sOV0ppGjfMnE5K5V4t6usLYLzd9hH0G1U/Zy+c1FBLmemjDO1eb6uafrbRdrGrgLAZk79Xna
I5ls1jNBvy++3iAirjBLYimVrYwvrZdnNLKcIbWRjKXNkagfcCeqvorFsVTsNnJEGSW4narl1ugu
gy///uIs4Qk41aXSWl5czNU/VtWmxyo25Z3n5vKaXH/syyirWyRTzQI4JUPUQtXuZgNhm2drPucp
kqw6ipM7h9dmvmdq2GlyFvMOWr+ABh5XFSwFnui+jGeoCuZ3uXbcEBK8WycQaM20wU4VScCTJFfm
HWup/nh7F21t3cu/YZW/0CVpzKjvTE9re8B1c8g6xUE2lJH2kV9SrXJvx9vatVhzcBBhU0P9fb1r
C/w6hJLCh1o1hzzG09r33TqYdu657bmlgcudbYEBW+ccrUh1uveJMwb5u0CbfAjJxUNrKVjDKuEz
Upbfi2L81vqaozbZzqQuy/FqIV0EX53oYoumTWFFAD5n8ymu4zsrznbS6C2SCDAMdEYQyqT1vj7+
kkoV8gT5b08Tn628cGf/fhiRIfcSPImH7CB3w8GXLUfSg1Mr7VX4t7J4Hu3ywibmvF9Pr2W2DcVV
ooOkPipz9tuw6uOs+W6WVntlya0y3WWs1Wzib8s136NTWM80WGlPndpA/Sjn88e2Rd8xGIu7suyO
xiieZuzMd1bS1re0IJPCPVnGugZSAlPyWzkWdC8cH5pPSrvz6Nv7+dXgRD+t5zjk59UqsY8a//O3
+w3VXY4XHq98pqv+CN0KqvrjwJuy/Jm3A+LlZ034dTvG9RiIwePegIK4oJyXM+bidK4njRId2Hkv
sWMNd7idi/56rb39+eXYvvh5fZILNG/5eSUUvmLfjDVb8SgAx6z0cucG2BwJpQS+N7p8FGbfhoqV
WZarYNK9GcQdJl128vP2VF0ft4zFwhQUdAnKg2ugrNAM6MqpHdCm7AQEDhWfbyPXZl8+KObeUbs5
mItYq3mrijmK+wCkkZwvIo2Nq1mH26O5vjDfjmaVHYWYII2hzmji5iU03LxFCYyaFV1Ovfu1W6/f
Gg+FerT6SUJgJa0+zpwabWiMse71sfRY+dZpHj7eHg8WsFcnN2oqeNNxPZAxX7UEAoFaYKtOwbNe
QFk/JthlnzMZo+6W27pxRq3T7gLFnA+ZPNQfB6MP3Ri4/V3ZQNPrrWB+HoVKuxMxl3vO8zI8Bmai
fo6jePxQ5O104gQbPsMm0d6TuybnXvLTc6novT1jxuxUYhO7dQSdA3FQWTugb1UdEpo/H/Do4xv6
oXryRwxhqrZCV8ZI+3Oay6lr6ogrKE1oHvLGiI8K2kf2LCbhfYLJaegYY5fcx0b/ta713wbRHxop
FZ9bHYv0TE6sA4yAr3Mltqc6jXs3rJPyUejU+Tj6ifqAXpXW237Vk931xeSlox54WtYgVQIO1qlA
ehy1MP5nnJoEQ55QcoISmVm18oV31pQPj4kVJQfK+D0YnaQ8WoOounM0FK6Ou+MHBeEqXutl4moz
N5ccheHB8mMFEx+5fO93Yeag5WS8+oJeHP24zZDv0oRTAdL4oaxiHRHkUb6rDPVLSUMHAJWp2hhy
BC/Ul3tHCABVSQ14XbOWsgdMwf4JBil080agS9fNv6w929OtVUqVd8noELtAA211hPiAZyaNFWRA
VPFt+CA7J/rWcciDhBIkjRcO9NVp2/XQj8IaYc3Yb2nhAxwzA0zTCzv5ewkAzGFoIBmUPSBeg299
OxYLIcxpVNrgWY6lsxWPJ9beQ2mWLq8QPBowCM+Gl1pXvydt9uSn4k7Wf50rvg2/uhu7oOuikWb6
sz6ZX2dNftXC9jT0e4qWW2cyCkMLUQJNJS7Kt6M0Wj1SVTxPn/1eO1pp8gAxF74W+gpTc8qlfufG
3xoVAAxyCrAn1JNXC6Q1GkkbJI0FEobHDOEXvwkeUmMP1r0ZBiF1eLvAkq/Yu0Er6jgV6cGzOkqd
XeThI9vVG7q/B+xQPLTw3+TGBIOxPpX7OMwUbLh8rzCLH6qGMl0r+TvJ7taeWqRjgHDzbLhS/Klb
ORM7qxE8eaIhrSA+lu6UKDfeCwDE/xviz7+/SDKkLlPJY6AG93qp41Jo9XaRJeegtT7JVfei14bb
NdOdPnK8CXuy3ltbGlTOkg9Q+rvqw1EBMrXIKH1vNNJjnH4vAWim0/d43pnHzTgUejH7XQSh1o+v
qB2VTsxmlPDyCeDiJyy87c54r+Zfbt+jm98LKjfvLpnlJ682bjkBqNSbxPf8FNDPU7JHmN34fa7u
hWjG8oYqv6z9i4/FqRj1PIl8r8vem3aevb/952+A7cEYo6AL8R13Bsqlb38/EmbLBJspeBwNMisC
/fBcwEIRlY3gqVMSDCaazEQbum3OMF0lNx9G8wwaMXJv/yWbA5WBalF5REFnnY8O89x0uYygZd+4
xpM2Ord/Xt5I4FAKp3C6GLoDg18NtICproyINHhTC1JJjnRIO5rVO1qOLVCcSumXacCmFrM480QZ
rnTq3o9PZSRq3LF++LMlyTiOSQBRpaliYL9delLK+atZByDpQdcdtSSZMNUQgkNadr8jS3uIeu1X
l3Tq09zIndvHUUaLchp2bsmN44+RLaAOCaFaZCjefkK1ArcUizDYBSMF96kcgtR4EfPifHsGNz8Q
VzEnIEpAVyZgZKnybLSsFMX07QIIWbUT4NolhDc2Nu7/ibBGaA0BxnapEAqej+1LnlRQXWkOF4rx
nM2aY7Y5YteCXeN+iJL5STW6514zHyZgEYGe3+la5whhfTLH4UkyG0xWorOE8MftWdicbDRuKC6T
PF+VmCWtqqAfmyzT8kk3XfwX7GrPr27jlsbQHufoP+L2CF6+/aBprQ1TKUqCN3XvfRHgc+rKYgWC
Tztm084BsLUtoLABPUHciZftKsXSExW6cpQGz1HJV61+CKbuhsmpi06TIDv6nsf51iKSoOyywyn5
XXkmxV1eNcgFC944vYvjc/Xz9tfZXEI8zlmeVDBMaZ3GUeArml5Gk2IYNQl7Y0zdQ01BKqiMQcbP
4F+z1pJfZvq9j75htijdGCnAb/8Lr9gAByLFP2SKkn7Q/dT/MaYwxstM7e3BENqjUvXGA3rCwYfb
f/XWmkIUYckqUDi9EoCqyFTkIWVSWvNTsCDuUQ/AbeJwO8rGjShdRFmLQGmTkCRlpCG1gl5B58Tf
uuEhjncqWJtBELZA+f0P63d1yramVuljnnNI0EB0eWJmbhuhe+bXmQQsFUOM24Pa2io8zDnUqfks
KeDbrTKnwcArqBA8AbBLSUl3sH6nybu2QqlM3Nkq27GoQC7+teQvq62Ch0xmNQVjE5aHWhfYUta5
BerDpSTY2NLYt4e2tTOhff5/uOXfX9z8qVrIpZYytDnW7EA6WaghGNZrK79EtQyBf+dg2wyH5asm
0QS6ZlEpg2TFTbkknvmpCjlB7cSyT8B54KW4t0e2MZGc9PSXl2rdUq57OzING4YafSFymnA4C0H0
rfeV0yBEh7qJTmU677xCNs6cy3DrhV8PUVaEJpR3BF3ga3fZl9vD2fv91RpMjSYzJp3fnwvyJDuL
dxaCtMzH2xo7PEiw9bw4eJwCL3g7X0YrKo20cOinRv0pGy7IiPmk9SQnB47pMLHxUET+Xj+ImfVB
jqtvYtbbmpSSbBiv4zA8VmV59sVoZ69vrJiFn7lYHoo0dta24Po0yqjWkVHN/rEXWjut7oW+s5Mw
PI9B5sA03JmIzXVzEXA1D9IU9wmcK98zcVDUEus+zxm3RWY1Te4Mau72d90ACTO+pRAO1UXkh1fr
FBaTnyeoC3tTr03grLonZc6PYvNNTz8UduUo03BS/P5czuopkfnuQanvHNqbc4w2Fhxz2vJXRdRJ
aENT/T/SzmtHbmTp1k9EgN7csnxbsaWWuyE0MvTe8+nPR+E/e6pYRBHdgzE3ghiVLjIyYsVawvSM
gY5KFZ6a/tDme71+tqwvcbpyDy3uM5rNqUsBRb56m5U5hBc0ZHAuxXSrxtrOlB68/lcGZNfFDyTm
xtVXnmnq4priuXnr8q7GkV/ubak1xaHJSvfZ118ymqNyHRGkGl4AVQIw5Rj9V5MmVdW3+buonlh2
S39RjrZuJWUbIUVY8y+RAG+88TEyxK3ldTZQwKfQ1A9Zf6zLcoNQ06bSZLt3j0Inb0L13ijuA3Hg
rgDmUD9nMY3g7sHUnkLe3F73FAQ/NPeoRSdd/iFYXwbtNBYnH5Tlyv5aWly2Fy6XegsTMNvPld/x
2IBn7Nnrv1ftLhmeUwj4DX+0pfGnPqR2Ix1lvf0gaE9pF9IY7JOFGnay1dNoJdq6GEITvcYDLC+t
yPSTZChaJo26mTtz1XjQpQSCC91D0qre9s0Xi4if9mAob5TdMML6I0EQfJ/l3xWZOwkBN7X4JtCF
pWnjTg3/8SqEqGilGHunrc2tmkLQP6lY/XHDBytTt26xltdaQJ7yezViWHbt1AQ8O6q1S3NPGGoW
CInGTsN857NlCu9P2o1bWboTus+pWvPg+1LnjxkdMpGya8nfyP5BEfeJGpIMU+wq+a7pqe2695IQ
H6A4Go1PeXto1ecqcyrrc6cex/57W8cnPf2VFPD7BOYx908r20K+dvdTKsuauhJluC5nYzHNMa39
ylWpU0t26z8J1V0S3Q+lA4SYQPZzXfxWgxOFjmhVh2bhKlNx6TDsTwiaK821qhy6EoixSpn+Axjz
3Lk9tGlDzy4yeo0JzSEAIzUz3/Aqgl2IOBbac6irj1bvHzSdLCdck7fNLI5CmQYwpXOvhKMNUMhW
XpTasymH6G491FLxHy1Mv+AsNuu9ZmyrqqHpUnU8rbJD5cvbh4CuCDAcxgEMZe4aVD3tUbfQnmUA
frZRxe8YwCQ8zULwJrhKjykIlFoVuf3npLLrY/LzHb/+7Ouz6SnLylKamq8DIE7lJ7Naq8kveE7q
AiTcyOeAhptjXq1mUFovLXQIbdVHtW9A9ZuvYZ9/gvZuOxjesdeqZCUcWNq8pD5QudAtDWS0crnm
Rid3Uhuyeduw4lKsjPJj1tL+lrbqGi/PlSkOPi2vU7qKm59c86WpUCcJEhRN7CBLVqaf9XY/rvFA
rZmYnNDZDpb1TGjbvIgdPx3aE4QJ1K0aP37OZHMNVnB1oTAa0pdTfgFqmSsg5uhlaej5mBI7FE27
+iCGoWFDAweNHdwdjZcebm+/q0foZHBqhiZFQ0VgHi9LXaFBxppHThR88XUk3n6UHKBgLV+1NC66
/ic1BZpM6Qu6nEIPmZekaazIAbVR7ms/2edmRV9J95Nn21GrjT+3h7W0ZNBC0GNKcHaNoSpGpfNc
S4+catBrW/SjT5WnPuey+tZaFNMHbJb0CRcQ2KHZ7ovpIJWscYycGGqcEirb/GdRf7k9lqsDPLMx
236hF/hq6IqRwwvxl6p6X0ZFvwP5QG0dWWQve4JObI16c9kmJJ9QKVFemccII3WPIevViHs0sCv/
o97l21r5TiFEbe/Naq06urhcyv/MzVscBOi7YDpQIqeDWiDhbSi2xcZ7z6aYhC5Ykoniex4/o2Xq
gdosYyeWYaDsDUcbLGfs1tKeS0cKSI0EIHJS+Zw/hTpzcCW4O3Mnqgz/RfVG7UtY+CgqfgpcXO7t
zbFoDCw+aKtJzGFeuxm01ItJD0BHUpbbTKU0lQWnSYIPccSVe3DJFM3hFAQQe6H6MHPqsZorQZNU
udNUeKPu85DBJzD+5Klwe0hLew9kEhwT+PQJo3zpKxItayJFETIHjXVpL0SitxFGbW+G0i9dDj8S
tT6ItVqvTOR0z17EW5yySYQKQv2Jdftvz+GZk/eFsBKNEKu1/CAJD9ZKAmDt89Pknn0+j4ImDQov
d6DmD7cAOW/P2dIBOv/1sznTw6wSZOgQHfN7VvBua/uNvuLq1kYwLdvZCEKtpPdoGsEIr021V/7j
BM0i+S5Uy6RM+HwjHoUnST7cnqDpr8+X1zJIT9D0SsPdPHcvgu5ooX7InVoYD1ly13e0030Ns5eU
xlH5AEX4isGF08KFBzMRKnRE79Y0nWfT1ZS9kjZhmTqpWADWrT3hwYjKwUbcVdh6Qyiv7IBFe+hp
QM6MtSuv05dj5hZNjz1rH36k/Pk7XWs6+vvmmE0idx2xiT5pj1wVQLRBCnSh9VMn0ZMQ7EwfCpuO
M7UBpGQa+YfSF3Zh1iHsZ73WibAr0f2Jo0GDprWKuuKDrFE1zAMptHHTzadshN2nMWE+teXWyz9y
QqXRHsxYOWGnt/UcIuu8TcSHXNGCbV7o4i5Pg9LW+SsnN1U7W6+a4N7zQ3fTl130oSp0z4Yxv1AO
VRQUrQ2TEOucbXRP3cZkTPURGhZyJ60dx33MA9yzjr4ojg885YQTmDt3ywKFz16cpNJe6SDxkYDu
QGgC+MiWi+Q7LJDSs1hI383M/ZYHwlDt4eMAfRhE4q4TDDgSDLNqUb401BRGGfOPpLTuZ0UQZdvq
PZiEefJ/0vMqeokhiHBEybfibajDQ+COfnkKJWWwUYaQ7hCjdH9YCHfSxgwNwkaIAnkTq6l2l8Qo
i+sVJGQSjaBPST8o2y6LuqcySQwmpitXNteCe6E3CN4rnle8IebP7CqJ0jDpi9QZIAOM62MZHz0S
+7eP6JIR0nYWDfAkbsmrX56YOLHisgmy1InK30n+3e2e3PzLbRMLVwtJmn9NzJyMGUkIJeqYyIMf
uhKcYutgIkjdWwD3vH3jv/ntNZXoZUhVAAtMxJSz0M1PRjOVhSB1oCywa3oBAZXbQgJHTvuc+z+F
8HR7fAs+GlFx0joTjzNlw9n4BnUQQA36uTNocBoDDhiy3TssWDoelAeKdoX9Elyz0xW/yBzN3XvC
785YS3Je+2myHf9+fzZjUJ5HddpnmaNGii33v6M1JtKlKUI1x0L2jK4YSm+Xu6ypQzlrRCF0DGUD
U1H8ZmQ1Sz55YGAu3DPQO19+Hy8gkWodQwexXbc9CcKueHNr88zE7NFRem4qWl4fOl1X7Mymc6Sm
gArBWLnBls6jBoqG+jD5ZkBps5GggiMaxGIOlHAWsgX1IVmj/FwzMTvyfmPJveV3PJ/aMT+YWVVR
HAjdHexp4jtc2PloZkejcONQ64shcli3D0bnQ6Z2GtuX26dj6RKG5ZbG2SlGprP/csqK1rRG2Bl4
dqa7UDmOkAWhE/zPbSNLO/jcyGxd8p4mUWQRImfQrV+jgLyUK3Ura79kAz1gBJ5kOpGIiS8HIvej
lGpSGDuyhrDDJmnf9X2q+FNVDPzGbOFBHfexQqqOJ1jz8DuppJU65sJCqLgRaiVkUAlXZkdEq800
iTQ1cTy0f4PxuxQ9Bt1dy418ey0WNjAXIocDHBZvynlyLezGpnRrHDzanrYVPcBLAiBwpXC/sBg8
J0lu8eoif6fMfKIvQY8o5mXiJP7J/Wis0bctfV5jFSYgyCT4NlvrbNDGSkIA2jG81y5ybSVXdrdn
adEC6aVJtHshVW7luRgIfpo6QbHRms/6GjBn5ftzMFSObEHitnxftXbWjmrWf/r52mwzeVbkauLA
5417+ojqcHv789N5nUXVdHXDuwbZCbWE+dOkGmKv9KM8dka92VR5c1IUqIccgueTKKxh+5am6tzY
7OCZXazRSp7FziDBs2kr8sfbg1k6eBO8nYwzfIekzS8dhxolPfQsDIZLI4squwkzO5G22f62mYVz
B40cfaekc0QkHWdL0vq1ApAg4UiMHqoc6TMsWEe3l7+/xwxwTxhKIE2cLw0pB5S01SBxfKVxKFvb
XScfc21YGc1098x2AAn6KefLJrjGfnt0ciaK6JVwyna2bMGG0oU7VUK+/FmHPddtO9tdkwpe2AjT
EpE1ogI4KY1dLlSopuw5KSsd/4OQpLsye0ekqFGxBbnMIvFmmO2ExAhL08iywlHQhlNtba0Cv3Bs
IFCkxRtOUg6NMtsCQWYpUVTLuaPJ2+Tlpf9c9ttw5UmysJsnGgGRK536yRVVeKEiph3Gbu5Y8fCx
zXdDEIKVF0ykt97uIrEE+zm7mv/Pk2tGKqlF2DOaPsk3Df85t3fy0nJPvJPciTDuXLWwDRVLlIoh
WwzNy2HbD2tTtWhgEhEClwfhzXy5RQEPT6dN6QAtKCC4fXPb2t/iHjpI1ODgzfwLzj7Lp8RSZhld
UjJBhnxsan+/qqm5tNhEDP+zMLtma6OQStNrSXB5se0ZMrqF3k5o/8nW2DaWpooHmjVJFVM3mLd6
+ME4lEOvFo73o/CP1pp24OLnyQTxDJz6PMTp4JzNlCG0njjoeuFU2ecB2R1Ynt++l0gG/M/A7GSH
XZRDsYYBNTlI4sFdUQ1Z+P0geKg80DQ6sVPM4hG1KRJVR0fVqYLyj1KRJ5LTt78yySUh2jcV1vEf
M99hxvkI8LXLHaWhRwrs9MoMLWyli+/PthLyVI1fQ9/tdH51ioTulXLAXneDIwWjlbtjYbYuTM1m
S+kryg0+pobSFjtber291gsX7cXnJ/NnmylrRjkr6cNzjPKI33MBOnRvd33UIFUFeT9Q1VfNlUJQ
Jj6EMDz59QzgFiBRwRrWyEUXV2QSWoIMAzn3eUErMRoh092MFVGL3VhV3ytV3Td1snPzZEVjZ3FF
po4kdhbAlPm7WeoNn/4QM3fC6GE8NtHK02ZxRc4+Pzt9ulj4coMumhNW0ckQd5W068rodHvZ18Yw
iw6gbWl7yqq5kyZ7k7f/8T99fq5xw2ugK+LQyB0dvnWklNaggEurTfZdoaHaIBc+r/TJbp1HfsaW
KtI2eOor+bcQuMGHOvLEk6p048rlOk35LH4j/uDVzz6m32XusbJqaHtUBzKni1PpcawNfyNHrWUn
Q2NsJC4rCL8D83usBPIa8nlpN5Dwoxvpbzg8L0CXQMksyw1yR6i+Cn29NbKXGtL5ty/XuZGZO+tL
36SRIyQMqndFZsvCSpi1tNvOvz/zYb4wQneiMQhdgWG2fYlW4bCL0wT9OszeFH4JGi/dWJAkbZJ4
ZsZ7wR6+5ZUd/XN7ipYNGFPm2iIond/phpLHyAeOmdO0+oM25HfI29ONvhb0Lu40+V8zM3cctZSc
EJHIQLuIdtseRoovfd/AAPekSt8C/9vtUS0uzBTPTTkU/pktfEqOORMlRtUF9YYuRVuuPt62sDig
MwuzpXczjfJYJWaOlJpHC71ECcUQGsd644NqhnawBkBfXCeaUimRASYli325EZB+CD1RzzNnlEOY
Nsc/Q1dAsuOuqVEtvE7ICf1rZxZhBH2R5VrRZI4hZ4Mdy62+kyqisbRv4HUwauElGbtkJVG0PLgJ
c4XLo4w92+VaGxWtp7M7OgAAxaFx77xmJXJaMzGt51k8EBQZJacaE1Yg2Pqd9ymkL/b2llg0MSlr
QYNM+DdHPmo9jZV1SS07hA6h/W0VT8Gaavni6pyZmO6Ps1HkyZgICOzlTpaNm0hzAoQ0df2XH/2S
3pHdoXcLbiNkmtRrtbDU1SUVNY7UaXxrI2fxo5tkW0uSKvha1S9Soq3FnkvTRwGCJx5iQlyAs52n
pIKIpquROnIm7QI/oCLr21W0xiy2ZmbmGnpctuQbjEuQf1HztZXip7aWfllapvOhzJwDQKChKFUT
G8ibVcicabETtIVdIzutjy+3t91SzHBubOZaBQ9ibC9mQBZro5aftaHdtnJGgLhyhJacqsobH39J
c+QVtkqUEyRKUK915FS7p3/4QfH9FRNLi0NPGWgA/lnIJnj6AGyMPUCqz1aG51H43Fj72/O1NIxz
G7P5KqVOcJVWAwzQb/OSrqt3uIHz709jPDuj2qCTopL4PvVTcEbI3retvSrMvbTqE0EhaXWe5PDC
XlppQToVut4njtTL9E48l3W+VZKf2Rrf8+JsAYXl0axPGcvZaCo3CCRe4onjCi+BdnLHldlaHAeo
M/icrL9+83IcStJVVlDpiSOOB9SL7cbPoEM4/Lq95ku3tQ6AbgqrKTLPnzaq33u9kVOdFcZ04+fH
ZvyuFHet324Nxduq1Vrg+TdQn0fWbGNdhj9yakefLQ/9zDHsNHHm9KE23huCNm5CoVS2Yi8Jh9BE
c0Bv21dXRDA6l7Vh502CIm3XiDYJzcaWCn3YDIpSQiAjZJtAtrI7F7rY7e1pWTpuyJvSdjYVS6/I
LuC46rqhtnC56edIzu1R/yo377jbz23M/K3e5KIgiULqiLIjFM/lpEC7ljlaXN6zccxme4SXx0ss
PFNl5XeG3L0YyviaycpdEeZbmLHQSOZN+9/mbuZGEklu485k7sqviQGAZdsW77GAnghvJMorwHUv
jwYyC5AZFzwGIVLfFO3Jb/8Bx71y/ha3wJmR2TD6BMbkYQCHiTboRhXga9VKuwo/vWOyiO7ISUN9
R0R+ORRDkFpe5joLlN0janMYZd6XPGluW1m6dgm+SN5PWBlSMpdWwrxQmm4wiPFaCASDT252SKzS
HopPfvzrtqlpWubn+9zU5NbOnHwIfk7SSc04ff+5a5+Ulc8vrQquHY4iZDgpR80OjZFqsRG5CqBO
L37wTHkvdd5J8M23Yxe5zI0pe4UaJ/73chSGWwS53o6cTTWn90wUPgim+c/tmVpaFOpc2l983zUa
I5fgiRHGKHPwXgkk0/5epCEr33TS7rahhTkDvMK6U68FwjBPtJeZl7qCYtARUP+Mw10h7SNjZVmm
bTpb9SkNB18s3UX8O431bNWtLBRQDRfoBsj/dO6x1q2NJSB/np6C3N/STrdKE7FwPV5YnD1boojH
YMQmYJ/1dqQ8Fh49mmQadVob3z59pgKnIrBPRFnn3gZN90QMIjodagH9+XBfBgXdoCvx3eJwkHKf
uhumvvfZhlOSxB+N0gee4X3VkvyADGpYISGYreVmlzYDbxcZIQ7ogVR1Or9nK9WUJNCyhs2gCl8M
nWZL82tdfH/HjNHrArMOhZ2rVlpP1nNv9FmbVLZHYav4z2L3+7aJpfmaHvwwo03infPsjJ4VgWmW
6tQkBDlKREeI1G/FiDBpWDmm+oJHo8uFFBMVXXoA/oqIns2YENbtWDY0GVhqUH0o9OZ7kbhpttGU
kK5nNxE+oIr+HMTBXnBClEqFWNtnBEAb18+FYz1KyVdDEqOdVY+VXeQw2UXamH5N3CE4dqMc/YmB
3+0thK4fI71U7trWGw7mKJQ7LddA/CGQd4R0v3fcKk/tsuv6QySo4ZaN1DoQ+XWPLfQB21Ls5F9Z
XAv3OpQMNMlXivVTzBu138ip2WyVppG341h0f2o1LDdKPnS/y1EMXr1EC396WWYdMzeQ7rQsEbZm
E7cH2HZewzaFIMsbvWMg6ONBzHx1XyPLsmkFf+T122bAaWlSiKMg/d0o6aSQCtmvp+vRnm4e4XB7
2Rd8JodQpqIO2c81DQ/FlrQCQAtSavgUtgja2Wm0xjiwuLU46+hJAGMCGH15QqpQjeLArznvxUEU
7KdesPNwZRyLe4oBkCdTqSr8bUM+21MZHJdKEWMjyavdk5iWu9vzdD0GqC2ZXzAItGZdMc1QKxRS
teKUu0P2e9SkXV3GXzpfekhkY8U9Xg8F4hYJXPzUpg9RwMwRa1nfBrA6YurgNqAjT7dHcs1/DPcA
ef+JIYYU6NVJzzJkVGMJ0GIClJjOpYk5n26wTZnRGNjVd17W3/el+H1wzYc4Gg8wMn8Vw7XyydKE
TqCwqfQAvGLOgyxGaSkmkNs7VIicPgiPYktSQcuqownz0u0hXwft04j/tSVfbkCtz1zQ8fRONWO5
z6R6q4+naKz3eflilvBMr10JiytIdomyoIw+9vzy7prSUHmMMMOtu8896aGV3w64YkhksNiVtPBd
oXukqLRqk2ymE4m4I+93BR7i9qQtDgIKS96UAMJpubyctNYX0qDulNAZ95Z+V65B6pbWn+5tSMYh
1OPlMbufPaGUM60FoYs803McQ6UaAqwLjPATmJiV4HPRFpUu4IfwI3CEL4fS0Z0cWYUbOiGczqek
REO6NKp+2xp9uvWt4s2N6ZwwbtJJqZeGQ4Dgl/aidnAtqwvZ2/IhMgFIkIrbv3114NaY0jE8cq4Q
cXpT0NBkZJjoPWMPFCPfNbLbrbyor28HBkKciVAjMAwe7pcDyWJJnbqyAB+nMnQwn7XiH3PcS9Se
PHpGb49o0ZZBMRjgLp5pDiGs6lKvtdqPyGkn7SedvOZG47VNLU1x3YM4WMaL3NINctvqtPSXcTYj
PLM6cw0WgYfkJixV7ffHKYLY6EojbWCyWNMLWrRkQipFLLogje7FQxRVoUe/aPYt7Wny715kfaWu
vmCD7UaLo8p6sQVnGw8uRWUofStwAt5xY7u1UnmrrlUGFhzDhZHpz8+uWm9qbwhDjCQ/VKi3QxIf
b14T/AHqDibsZfBIzo6rOGQilIdF6ORdsa1r8Qu0mI+y16wkPZbGQUOyBLs7tQDARpfjAIyLOmcs
M47PcvUqBB9vj2Lx85OIwiT5AXpwdo2bclsTVPN5V4g2+hG26JUDs3SR8/qcoOeqQYlkjkruh6Qa
ZbEPHFBzw0MsCx8tSUv2JfEn3CqE70af/VOiOv2ot11LU1ed3plZrD/k8IC/HfE0HV06+SjpUTSc
pyFTYSjMrlcDp6d5r+3bR79zX2/P6MI1DlSEkuSURryuE0EmIhWDwMaLlc+67m9jUT341UMRWlvJ
l7f5mkbS0mniAQ6OC74B6uKz0+TnetymRsK14ZYviVY+WUVwRH/36+1hLdxOcLOjk8BTlWfx/KJV
oIpuahqHndItEQcXv/uZe7Jguwka9dttU4sjQmlLI0zmfppH4mYVpFoWmIED9hB2IyN76tb0dhe3
/ZmJ6c/PvEMxxeFiziK1nZRtp2arjR7Ga3t/zcrMRZR96YleYeDooqOsPGlvR9+wm89GMa3Z2SiS
ui2zyuT7o5FsFbH/oGXeSlCyNARWnUYrQNoAZ2fup9LoeeTdi/tJd0m5XbvYFq5TNHpJskyQed52
s897SoV/VU3ybDWsT/ey+dEKvoj9vaG8PRLByZGbgKRRvk64kiQN676OfKcdhX2LUih8l2/uq6bZ
fcq4TXix61wO2h61NT0hHf9TZtnBP7cPxdJCnH99ttaxNQS6F/B1C0qn9AGw2O3v/00HzmKMi58/
LdXZZipz+he0avr5UrHNEmsTVdJGCIddFvfPui9A89v0v4e2fvTU/jXP1/KiSxcF0CdI2Oi3W2AB
x+fH9dAUnuNF8rPWfsjrf1KhQXa7i9Cdijehoh3SWtopUrjXPeljJL3jvJ7/gjlJeK+JbqGm/IJK
Vz+ImfvaBtbp9jQv+DZQ6NSXJkzhRPVwOcuerhZdV8qeI1oPvfCYgOO23h4sYsKAhINcH+565tt8
Uy+MWNE9J9D2VXI3KneCu7ZZpoBztlnAmfN64IkOM/K8UUcPkE0Dtew5CAV1p9Yfq1M/SC3I0lp4
QCPSg0STHFFmuDSWW6SlfGSnbGOgNztSyrW0x+KkKtTaJ9jelO2+nNQuz+RS7DXfqaUPcfJVK357
2Uqi9ppAXgHRP8kxQKUCmnkOPMsSsSUyTgMHf/uLouVP31M3Uf27Lpo9KMv7Ji1flUhubL92/ZUY
auHskxwmZpkaPLgWZ0ezNv0wUiLTdyDO2/RfxsDfvGNXnhmYRYFCOaBG7Bq+k48PUvQQ5JQl3wwG
Z/7oJ4CvBVTdVbjciJ0riVVOoDkWuw6St6T4dHsQi7OEjh9My+CNwNZd7gIzatK6EtrA8ZBE2kRK
L8LYnayhctasTH9+5ibrUFXSvMMKYrq2CoalKdaI/RYiyElzAXZq2keuWeERdadFokwCktxF1dvB
QNQfjm15P45+dBxyaXi2RE/eKka/ltWb3M/VuZ5YUyiC8Waf4wIKdQytTiVYF4rmTu/ru9gcP8ld
++oN6sqGWDy0Z6Zme87twbumFaYA0bl22/j5k5yN3cYUw7Xtvbhm1PMmIh+ofudOd9QyRQhTon6j
OaQfo/p4e+MtTZpE1+WEdJu46Gfuxw0gyLeaMXAG5RBn/ZOpPEhxsymqNS2ONUOTVz7be4o4qmVm
YqiMX91GvReqF3rsIT9Yg2ssTRh8UROLzkR7P3fvLrLeYZoJvuPGh1I+DisJm8XPkzwhxwCu/prr
yIujZMz5fGU9da9u8Y4LEHQwGA7S0mTzZzuLslEuhUPuO40meVtj9PLX3tO6B72EuOH20i8GLRBE
WRNIHYjWPJeRD3kV5r3sO0Ml1Bs3BRvYR1H5ZLh1n8MaItl+4B96PdiSomq3Wpgj5hOJ+m+la6yV
VMHSieJ1S1DBq2ACsFxuD6g9WoTSTc/Re/NeihGSb92tHx9uD3lxExrM6nQTkQKbhex+kqf+2Ka+
I2b1TzPMDsNo/Y4KSl519Z4Boc0K3IrOPUgeLgc0aUlqnRn6jgRL2q4rhvy50Yr0roM9fuWKXfK5
hL9TagDHS1L80tQgNG0xBKwjemf9cxUDk9GKD1qlD1uvl+TH0ivUrVIWw8qjYXED0WsHGS6F2aly
c2nYEgIdUd3eBxiVfsh9a4sSgl3Hgz3kMLVRCIyNFlLryoKFAmLajtqAOyhvh+rSkI7u60R3sMDG
H/qZmY95nPDkzimro7r4rVh7cy9tnDMbc0KN3C0NVzax0TeHrIOsW89tfTgp3ds7GBkM0cYE0aN9
WZ3tUBkmDSlCN80Ro6Ohbozk49tPAE1/QFogKqVNYAY9D0ORtj89TJzYbw9V8ZWioS3Vn1EuvG1n
6TxP7CwGFRp8zLwT00MYZmjdIXEU2JFdiq/ApwXwO7etLC0LzwR8mMTT+EpoVFO8lMb4NnHKYT/K
m8A81cBmk/9oZRY2hX1WporSJU4HdVapldu4/xFCHJ8Kv94xHLIVwHLp4DHmr59WVNM08cTYCZWt
UW5qy3azH0Pdr4xncW1MMDzTLaNfJS5cMAilXsB70UhNY1tl8pQp9fdGi1beHUt2sEGDKSlUHk4z
vxQGvWL1Bqyo6VjxnlK8wlas7DAm1evteVt0ROeWZrcmgIW2tKQ+diSl2KewkiOv89AJlh3F2ikI
9K3uiftxND+OumbncfCqZtLKwVqKC6YEI0eLgqE5r4B5VVhBQj1CYGHW32n6/ICS/X5lmNMrYB7h
UnKAPA5QFMi42SUpoSKYDkGaOFahfVKLEVmdYNsVDC/KNlw2QNPVyja6/kEBiBP11l2ShSc6z7a3
f8jiwhLdUxSlSeCKZ98MRzmx6Jh0Mrmot5VQoMNiwnUO3PcdhjQK6RN0jhhl5q2iJAqCpsFbdX0U
fkq1wNu3eTNkrKH3jvQ6pWQDTKM4hQbzWzQaS6/WayZXqg7WU72m4ra4P84+P9uiiWu4WtNzg7SS
bneeaTdfbs/VdJquNgeN1lMPHpXrObi7DBu9TWUPtpl8/GXkdxYtrEl6p4zarqvq3W1jizvApKxH
ZgEBqDm2QLK8uodzFjYS85nWElusnmNjjf/1L93l1ZBgI5joC6FXmNePoNWz4iKpUqdWUYOzsvFZ
c82DGYR71Wv3KtKduT3YTb5V5a08Co8IfD67mX+smq5eCZane3f+UzQc8wSqI06dU4ogJZt3dOrS
QRPTOgNEpt74ypjvJTM1t4bRJpvUK1CsS61XesrXPPbS2k4M/3CsAr68SkAk6Gt5qQT1nQnvnTVI
34oM+ZyBx8KuL4w/8ECviQ8tLTAFGaQlQJMC9plc0dlzLRS7NnIpZsAG8jABfqzgqyr/uL2Jlm5v
yFMkYI/IdTOvlzZyffTqtmdOFfMgRzvJ38vWQWnfkbWE1cSyiMJlzEy/4mwkhmcJflzAwkQB8VDU
yaETpacxXpPDWwrCETMgtkI7E1U8+dJM4EoE+pYFGYz0zdL9jev9FqvW9o2vjZ7YjTSsuMYlf3Ju
b7ZAqoK6JeIzuKt4E2t/ZHltzy0ZmAoCIhECxdX5DshaTn+hRVOUcAq8e+3txRn4XqABmeJdqNNn
gW6SmC2PGTMiaodBUyjtvBhXzuziCP41MU+Jk2sfI88E4Zv6dXIa+iJ+kn2vW7GymF0lVqO1jgIA
rnAW5uBrhlIswVlpQWJ8G9w+OMJDkiD323bHPnKjQ1uXwz3F22gvhYG6TxtEKFd+xdJ5JW1O6ZZU
Mp5y9iO8Fvb5Wm+JtYQRUeX0azT2xzR+O3PTRKuiQwCGX6AgNdt1xugH0phMHXCuuxnIB3RrWYml
RTu3MP352XEdvCr1YcmDu8myTfgqtZUgavn7kDsSQYG3EWff19zK9I0MorHRfIy3Tb/y7lm6Jyho
T33K1Oi1ObIiVjLUBnJi61Z9MKFNolF/04J04WbyIXQO5Y0mrYxoyY2em5w5OI9AHx4iwL61l9hm
1m+S8iRTxVPa421//RdhML8Ezy3NNtmo1kDtkprHaWAc0zI6pqq+a5Jw3wTaXQelqR0b3p0JGaAl
1F/SVN+mpvCpccOVxMPiGhIAE0ZzJRIZXO4RwzNaL+t4WKh99WrF3R1I9JWxLpmglYLyEGHnJNV5
aUIrkPTOEyCctH75n0w3ce9N+AI/357RpUsDJoApaKNnn86qSyttBmZmMGHu7/V+63uvakj29THT
HmpkzQ3h5ba16Wvz5SNcIxeFpgt8YrMxeeLoVX0Cok3R08TOW+uYxNbJj+JHL1Lurbhde54v1WVJ
ZvxrcXbYLKGifh6CbhvC6rHNE3+TiuXd0CLr2CfNPer0e6HV7QHiY9s01AIFqTXRpsWFPPsJk+M8
8ydyMoxjMCawYZZ2r2z9ZOWRu/x94mCouaiszSNhrUVd1ZIK7jHvRY5/jsLbZQnoUplI7P7PwCyw
0OqoFsKSVQuSwQW+m54aMf6pqGusDktuhK5DUBnI2EyElZcTFfdUhyCgjxyPHj9bG5sXKRk2ShT/
UANte3snLt1WExBHQ0WLtsr5bWWmvgH9LfuC1NGjMaifAjXZGkr667aZxQ1/ZmY6fmdrH/XmkOgV
U6fpru178sYTab7zhF0UpXay9jxfG9QsopHEVOg1lUFNkmh+7du5X9iB/uZGlWkz/P+p08TZMjV4
2CRG/tsR0MDw9mL5nBlvxzhemJjF5bTi/J8J6Jbk7lD9gnPw9sIs+r2zQcz2NDSiZW1MnihWmofe
l74lwBzLRKOvzH02vO5jJa+18S9vb/oXgBbwQJ7nZ3Q/zs3Q6qG0tFiYQ5Ttfd2u3gEan5idQDwS
hfHcmLlY6iydYBbg0i3ha/TBzL7cnrfFQdB9QY4QSYor4mu30hor8/PIaXOZvC3Uzp6oHfuG5psy
XXk3rdmarVGf1maiQ5nvwFEt90d47jttV6xpfS4e0bMRzSas8E2gpwkjMlwrtAu/39al+tCO5ini
ym2Hce3dtDgsEusTdzgshHM8QmLW+SCWNHr57V08NbMMm9IQSOm+517Q/ipOk26nWnjpezwlq3Wo
+mPH7E8SnGub2zth0dnQWTI1LsL6NNfyNCKdFhOf51Np/RCFFyX/2Yafb5tYnCnkKKgKq8gzzfGm
bp5XTRwwgjrZjNoJrYU2OdJyf9vK4v2JkgO9ikiDUQG8nKfMU+LWm9ajTrzfSSbuMkH7edvE4kAQ
3CGJaHLj/D/SrmtHclxZfpEAiTKUXlWufau6p8e9CGMpL8qbrz/BAe5sFYsoouce7NmXxiqLLpnM
jIwg0k424jRIcwoe6XyBouCGraGH0qbuvazwacj8gvoA/MIo08r5N+D3Y9NArCuI0G8xWhIufd+G
zeS+dLP/SCvj45Ktumq34r1xZlWM/eSKqwE88ygD5h2YpSc0w93BeWwcd3jtqvU3mY1vBh/2daJr
W1BsP+h3ApAIXlIf+Rtp1SruTmPho4PK9+9bnocdu/cAdbu+bkoj4hkF8C5KtjLxEwPW2S19PKyh
pLGuT0YAoc/DdROK3YdXu8DAY/fhvSa5H94PRcVbSHQVxabbjMv7N/fZ54X5k9Xxq4rnJMbn1xTs
WHfN+4UKUCkXgqQC2AzYpvCuJ9/vx2QpKgf46R7NZcum0gQCqtk5/bwUPw1Ql+5mqKwcWbkrsjew
bmhWWHEyHWDZ/wgVACEmM5ejGT4mQQZwC97peLoy8OskN0uK10Gj4xNQmgKWX6SyPMGWfj5VaTnz
hlDgT6gQGq3YtiO/zZmFM9FpTaocAYA0OBcIbQEwlOLAOM9as0qGFBAONMoX3o3Zg99pCVCZ5MaO
ZOkhm7qP1/ex6qjgZGNoqD1dVp/Wwh6RQwdCjWRFNAfkfurat2nRXZ6qDQEVIbhqGAKhvTSJFqm5
76QZQNvgjV2f7PcfFzRHo10ZGVQoacpgpHFNCa8GMh9Ju/e/pLqiheo5evZ96SIo/amhjQHcv+He
5q67587TTDZd60MZ/m4MPrD281qmG9vZXl8dRZCDNhhk0QHxRBpazleUVcDRq2ZP6FYsQnf6Udj3
pXE7VTecaYI2xd5DBQsZH5GJFEQ/57ucliOUQhmbQDNyNIb7JYNA8/qVtFGzfDLrRrNeil0HawC5
wEMjmpLrM3ZZpMto2OOxDJJHI/OirnLf0n7cXZ8+xa7DngbsGG9TQQghLdvcuKtrjP0IJz2GS/Ix
+Ic+pTMD0rYOgp4szTigNb0Oh3rv6OReFPN09n0xwBM33aFtGslgfN8vvzNjO5s7yn5enyPFwp+Z
ED/hxEQW+yWj6ySG8MGcoFNV9HA1T55Z7Pzqnlc6JRPFlj6zJ8Udfdwnk+vNIx46NFwIMn+I1PEL
9nkfQX7i+uBUG0CwbYNl3ULfk5yaSINhKkD5Nx6z9tU9WOOH659Xzd3p56VDMwymE5cUn1+KsMwP
Wb8NhqfO3XTJoXk/9SMgxKjPIkIUTcXyM5QFbtn5TT0e7enJ6stts35kRFf4UNx14OYFGowC5XMJ
piMlaLOclgzH2NuONaiAHDccIAm++O+XaAFGEbycCD1EkVD2AIafZ8TkbDgmSRWmzo9Vc6+pVv7k
+/LK88oY0X5bDMc+6qxtXms2lupgnn5eWvnJ5mXOevx8GzCR7H6d77pG8w5UrAVad4CNI5aHKpFM
m9B1s9lTVvRH8FTgbinsm3p9KnX4NAVHmQ8zKDv4gPXgqpdc2JIXpWWVpD/6zojG1zmMm89V/D0m
H6fiLW/Dj8kNEq00Sn4Z/ibx9uiPcdnN9XN0OVS846AziOYKZCzBmXTug3gXJMAEJP3RwW8onNss
2a39t7p+d1QKfQoTsQ6KhyC8kEEh+A11YbCgw3GlYVMjx6ZrlL7cdecWpG0BBYQ6aISFhIeo4fBc
s+2U3xdiHg4QJ3iUShGiUdGmNjPSHdOPtfFrrr9dX4fLXY2fj7n5sxcugwDSFO3IzaxHMHjjpJu6
+AfpJDw6gfwBTEbURi66OsasXwBnaYzIOwRjGpZjonkZXEyRMBDggQlOHtEbL91nPGYmGETzOCoe
agY2GM3nL6ZI+ry0VZumKpfRxedZsUWTcpgZP5mricV0Q5AeZ0CvgO0pzuIoHuzQbfNwIpr4S2UB
fQE49Eg6AoouWQjsjoG6cwiievkW+7sy0anOq6bp1IC4OU+iCg+9HCUJ+iCK29rctx2rwwCtww8c
dTnNbKlMCci+6BUXECbpzFW2MWcNypYRJGcss940wDVM7wbvY9mpAGEB6wGSNF9a9oUVicMabkQp
HZLdYI31fVEZOjlz1VCQngXDJlrssYslXzyWeT5MqG0d/WE+op/snk72weqK7TuPOQYDGRK8+0Fi
JuSOzhcnDZBGn1ISR0gGRsE4PQG0EwaVq9lkF15dmKF/mk9EmfLiJBJOjdI24sieW8SS08bt0yfw
+GzWrNJcIKr9DErBPyLwyKPJDf1QxXbiMQ/Ysaoq87UwmfPmxoGONFhnRfK+9mot5TQmyRFcoT/s
7sf1VVF+/Y/3Rb858FrS152pWTxouLBjtsz+LoDe73YFmd3uuhXVogRAL3iCDx24MGntAytd8p66
7BiQ3x7UYfov3Pw6V9/fbQVJUzDs4EhCw05+7heLO2S9X6B3jwrOrE3fo23Mrbd9psvOXITgIpt4
YknM6omjGdI1n000Tx27JH5A/9hxJEsWuiPaaN10nxH6WnLy8x9Gh7o7WnbBvQOc8rnNKc08AhoZ
dlwI26RIb+fuwVweU6rTYr+EJ4vRnViS3Cj3V6sjLWXHfs7R+hZ4oiHY47vOMdzX1CBT2C0826RW
BWZZ0+X3NV8TiAM39g4Z+Fbn1RWbB8NFc7poXcd5kzdPlldlYnbsWAegsahewKMb2s4XO/h9fYIV
fhCtZcDno9cWpCzy9WT1C7Fmt2dHy4vZxk5L6wBdMbapeNrvr5sSp+oM2iBm+MSUNMN9AVK0kS/s
uC5jZCxLtQFfWRYmSO3UrrVZyyBc12kLiIMG76PcuD4Ce7y3wLUvH5Ey4wuZHMOIcrdk4Zry38ia
i3Tmc5y4H81l+OoDb//+6EW0FJko1hNUgOUmkbnJqnJyOLqk7eZQThzEQc02puX7nQzMICGHF4WP
RLN0QHhtl07jJexYgAhlsy6d9ZQvVrMbmmXZ5GXqH96/iKKwiZoCeNMAUjk/kEEzmwj74NQozbo7
iNF56JVf6qdxeDTmXdbsKgvMptZc67goVBvVwv9EAxX4pOR4vAJrKkkKix3tKj4kS5qHjbfuHIdp
JlRtB6/+P2agano+wNjPJ4TN8DjE3aNc0w7fex1GS3W2BST//0yIv584UsRlqLTlLDk2LdQX2I+O
PgbuQx58uL5UilsO8/WfGWlr9Mg6GDM3EOIkRhfORf5tzHXASuVsCeSOWBHAsKSIsPDNyR59tAT2
fr9b6WMLJHs5vLu/FscIN9xfK+R8wpqmGIYFePajXbdLhC6A4rbygWi/Pl+6sUhbu4utlYOzDGNB
v1K42OZurPFI7lEduG5IuTBAbwhefxS35YSMAyZOpEvF+s/BcTKRLUs6jctTjQUt/UDfgbAAItbS
WBqUUtcObeqRz0EzbnVVuUum5ZnOxNy8fzAABwO0IcaCDPP52niU+wkEBPAIZMkr9NiihRGNz1EO
BuwEguMPsH55MMmwuszo6zgq2yXYds7yc7IXdg/qPx1QTHUy8RyAICn03oAMkY5MLug5CE/iqOuK
ZmOT1j3UFtsgFuUbr/B9zY2oGhgiCUDRAbDGRS+tUjsXoz20cN7tvO/LBsoiNyOqAdcXSGdE7MYT
b7M6Rm8vjbgh0GrlPeXtYz7+wzjQ6QRGN0fUhORLyJ7r3FusFD4z3nnf4nzv/nr/GE4NSKHDgrcV
Oj8ZOw7ou9yUcdfsnNmbQ3eo/N3/z5T0NqCLkbtxjbGYcJa0AM/IL7O+/QcbOJcA7BNB0yqW7GRJ
yqlySd0gIElwWxf3pDt2/5DYEPHOXxPSHcNH20ULvAcS4cDcZAMyTEzTPK06K6cWpLPisdYibMYg
1nw/T9YmXfmuiquNPWvcpSpuPDUkLf7qryshDRYfnEF1fsfHp6C46+zQ8cO0wD//4NAcT2DD0CcC
sWVp5irbR7nZwLjKsG6qbTbrcgIq9w/CSrydhU+76DonsdGuDdr5o7L+afEfuvqv6rzD64P8X2Sc
LiLCaXBHB9cwcgHc2MYreSr6tzrV9X2JSZeDefCnoe0PqWQ8U6QtPGDF+zStEFNXvByhOmx6B0bt
brMsRof9kCyHIh0ntIxMfvleaDnCASBO4DMRh6JzWXKbbm4WveUVRuTk62a16tDNNFtOOYd4uQeA
AKH7RQ428ww3HbQSjYhTKKXMtRnfFVlt35RdXGh8p+oYCQ0mIZyGqNqV/I3Xp7wa+WpE7uxuJ/Oz
443bNP+C86u5B5TbDmwYuGjwVADl8bnT6fp69ZsM285OdnTcJjq8sO770rnpxjVpS9YbUcAeKDpc
m7frTlP3fcnf2NxFDEDFsZmg8JOBK//LdQOWck+fzJDkaNq4C/pOWEh9iGWEVhpmH40f9tH4Yf35
/2hsDSeE1Cw6GtMwtm/i1+u/QLntII1sIxQAneUfbMTJvWCk/mKn8QinPeygvjxD5K7SbDeFCaQ7
feAPkDAEOaoUsJPVmkG6BWGLBbTtxrps4tV+rqef1wci1kLyDmdWpIB9Au+OuTgGRYO1/bEMyn09
syiFmvyGldMvJ500e1tpT/RbI8EgHt3SIWpM0KG0Xu1HsRvvg6G+ASd0CBXrZDO39i3pUVu9PkDF
ZsQDGKpTkB4GrYXMY+RSw64SZC4imk3flqDcmkvz6boJ1UoBIgLkHgJrYPgkL9fAj/f+WtOIxo8k
eYU419hoilCqacNNJIJqQFEu8FZdPK1LVmVB5Bl1FlaF9WQkIIQanPKTS+MRCafs9vqg/tQX5Z1x
alJM7MkW74jdQAQlDaJpmA5G0R2YW++S0n+aALu0EvSaZP4hyfqPw9g9m+u8m3jx4i3JQ0aKWzdp
b8G7o7nwL5sDwQyJwgxktUDogTeGtHu6OVltiBnhxpzYKzfS41Tmu2ws7/p43fIp/jlDqAB4tAmS
EzrhGYXPQZ8e4ma0cSJ4lm+aGaZiYCqCyEZv4MHx4n7Tk4IfwI4UbLopnT7wJPsO6lCdDtEl0EqM
Gl9Gayese/LFkxW573uxEURWNTgPK5KYN3NXmo9pY7gPY+Nmh3rOk4ehnflLCSb8XQ9s2y1ay35p
toRyF4JHBfsQ0CHcgedbYvZo2qct6nxeCtGNNu+ckK18esizxbpJaT5+LZsiD70pHp7bLmkfqhZc
txUE/z7EHam3rM6qTczn5gAJdTYjoWg0j2BZzD9f/6HKpTr5ndKBHCwOgpE0DiLgORKImvElrBFi
v/UL6OB47yWHqTPdbZDUurVSuQKwFP2dIenQWM2EjMGQxlG/2Fs/uSvAGmToCt6KQIScGhE/4uRk
zmAq9ooZRsoipGSX+Pt63KxU82pQOU4AAjwBDUAYJ+c+cuoOxpSwIGptZx+M7X5OdSlR9Wz9NSHj
USZAXSrEvn40rfnHEpBuC+DeadKGwCo7HqB1qPGgWwX8OecTVk2+4Xl9EkQjewG1SNjMzp4Nv65v
OtV8wf+DThp4WNEXc24kI4NTrBb8ZZWhAJCD/St4uW5Bte6nFqTN5a2dSaA6jQL1esP9m8b7Xv6w
bc19qTo7kOfDAUfWi16gRmlQVW5bBD5YTykkNgDZCL5aw09wlOxwXjY03V0flHLawDGPznV0duCV
cj5tsVUVZp1aQdTYd1O1B9j2+veVa49UlCvUUARp5vn3s8CJ42wyg6iAEMsODNkcwVSLRk20MOiu
J7HE8pUJhP1fW5J/LJH94hDRDKLZ8X+5SfAA4r9HJ1ge65IDv+Mepy795sUknGrzpnOD7TKSaKZE
Ezkq9wlYgoDwhEIO8lXnQx6Tzli6ZcFOhB5PGzqF7f7IW/C8oNep/LFC9VsTK+gMinvjxCFlWeus
gbtiY76tdhHWzrfUDJub6wv5J4y6mF0Qj6Oc4Qm2LalXr2Jpn2fQ4Yq6gU636Av5uHJibUARUDyO
eVHvzC5ftm3juW9eXNi3BSSBwfkHcgAI36dRmowVpO/88SZZy+Hg8Kbdd/YwbtwqmDYBMKX7KU/i
bT025AGXVx2ivpFoBqG6QQWMECKxguhNjkaz3lj6dqVxlNvZwfZuXPfGNZtdi26PYtxenzDVqpza
Eif9ZFWsKW3QcxAAlVNT/uJbRXwzLCz56Sd1v+FjE2s8h+okUySx0UeOMhcgNOf2jHoEHwMp42ie
9tZXnmsOsvLzyPQgkyDI7eX4yzV4UdUdAEB+fu9FVq5h0FCVlQlAcNC8RHQEJIDkKPxuttBT7cSR
kbLl1av7/GGh0CufEJpt7Db5Nq6x92gsLo18WvnfF8M0WVia1ngE576OflU5WohLg1oRpQG8lc4n
s2dxtTaiLGAnW9Pd5IZmc6jcPB4T6HkDCy/ArdJttfp11rtNgsSmUX9t4uljxatdX0OTGRpHYVvy
32msA+4rbaJ27aFTUMQv0gahI6l63mNDTsZD0m4H5xNvyo0x4t35rTHfLZiMqBnUtSaqusgLQfXw
fAY5qiiMgicqstdoJT8yJCLQ/aSZRuUynRiRPL5Ze0bauX4cmWD+q5My1NUEVAZ8QJ+gMIxEIZAj
56Oosqm3hxSx3rKz7FtfR2at+7z4+4mPGKwBKpQ5DlUy27/9lD6jYre97oZUF/DpCMTfT0yA5DyL
SwYTi/UcuHdsOjiD5uzqRiFdeDTIk5VbmKTuyRxf20Tzed0IpOuNDXaaUcrg2EzzjnXx17Uyn6jp
a5KlOjOSv07iqnMXBjNpdYjtbTxsZp2yndIEPAoqQBD7usg4B11lV2ykQbT4W9+4GX3U6DSxgHIt
TkxIo6jQpdl3HUwkeGXZQOFobhnVrYbSFS6YwAafkhzPlbmXzfM4womYh5ihurBv169NoUFFK62A
3gr9mEJ3TibchLBjUFGzwWUwbJJnUId3r6WOBE35rgc6868RyR8O8IWQFeBx1FbVU+LwsIGM6TjP
r4jN+7Dx8YYY1vLXsM5bNnSbglsv14+mKho5+QHyJTOLRG3f4geUFZJKrLmfK/dhquzXgs1bdP/+
Q90exXQPAQI4CDFuyRVkeTfnoNwNoj6FTOcB3Eq2odkeyu0H+lwoA4PRBsiQc2+TB2gIqRme/m1C
9wV4Xxav05hQXWPoRkQCSuhwIZN5bmKF7vjM8QKMiqr1vrKkKz6gbkz2Ju2tOzaAVBzZyGw7Nmjo
vb5eYkPIETBmDnea4DNF3vbcsl3QrEx8+LlqzD6jqnd0QG3KZ/Sj5fUuWEqyMegaVp2OIUh5Gjwh
3wfSSEjsScFI19urTYcVyIF8GW8Kw0aYgLgaZNaGuUEyvt1fH6fSHlr7BDcnlLVk5larRyyWpUjz
pfYHlv5OgqeCfWj523Urqt0f2KKcjwgBnebS8aMIV4tiIn4EVN3OQugz1c9T/ZY1KChYmuBVY0vO
dIxI72dGZiPtPXwv2NtEQo5MFFhvp+bL9VGpDsDJqOTdSZg5QT0LlkaytfxNq3nj6j5PzrdgPrWe
0SNtEGX+t6n5/O6eVQRtoF3D4w43FCJE6fYw8gJZ0NhDRigPWR6O71a6lL4vrfnYG/ZKDHzfqj7H
oG1KM11xTXXF/jcCpJvOJ4hZPpsm7vuRVz/Z3sGNd2Z8e32JlRfHqQ3JD7QztfGOFDkak93WubUl
aX+HZ9NbVxsvfjDdW075YuWjt6178tmsdOQMYpZkP3RqX9oEbWejrIubMxp7Hhb+W7kegpaG4/jE
myRMpuO0/Lw+5D/X+oVJZPzR5YfkKjJs59MawxukfVX4kWE26XjgLZrxWL2mL0MbOz8DPDufrWxE
8pmncfLY02U9dG2coR6TDyHjyedxmXJItdrNs4c8+W7k2fpcJjGIworkUw0JuoNRey0yNdOsiSWU
R+bkp4u/nwTAbVejbW3N/Mgd7iboU8cab6n0LejvFh2KwMjLUKixCdqGUSa+3+xRzjtMsR2u9cEB
tSqYoDS3n3I0J9akE4pXIVARY+5HeXkHkV1QP11fafX3PVBZoTPevaD8S2q7scai8qMmsG/jtnsD
JdiP6yZU1wveUn9NiL+fLEhHlraFFpsfOTEPwf6FXM3Gie/7+cN1O0pXgFSCyGqiwV+uVrEhqxOI
FMCOQbNN4bnGoc2qeccDo9C4BOUeAPYeYg/YAOj5OB9SZsOzodbiR4R3j3wo93jf341F8rIuxe04
v5uYSbhR0CIjDIGQI7T5zs0xw7CLBIzWSF7ettmNNjIW//3FaceLF1wiSAtDef38+67Rmm7at4ji
hiX/taDCualpGRThbE7GweoDcreicrACk4sN2KAl9KbKAc0ImwzUsEnHjRBMOKbmEleuJ6Ct6MV0
8dNc6SAXRt15o4ci7EqcPVQ99h7ftjpaQeX+D6joExNi1/L7xqAsA/l5EUTUH8Knng/vP1+4lASu
BJkYdJZKN2Dp9GNjtogPzK8ZYDK65nzV3QQuKJBZo4QHkmUZKcnrinTWGiBJZs3Pbpb8tEFG5xVQ
q0+ND0kBLDAtux2h40tT2Q/1qmMfUNWIgXaCIAkqMYSiaft875Axnxtee0A0eH5I7Ue7yDZd/wr2
cyCFx33jgmu6ohuTaoJzhVc5sytdiiuZGTcKaEHXdPke1Mtnbvk3swN+pN7OdA2dSmPgrhZUNYLI
QfLCpT843hI7mOUJRZryaVfjX1SHGVfsRYCdRB+hoNm4qAWZS2ZbY2LRaNqY7LNfvJd8D9c4vouN
AjYKRHzCqZ344bX1FtCHAeHCGX910/Tb4ppd2JnlzXU/rJws1A2gYyQ0NORnLnor5nqhwLj0Tu/d
JtnShmuyxluHTh+DOfM0vvjPw0HyXkALmmB/FMogFwJxrCEDHWgJv4/+7Q+um7DnggzWCy1t63e6
Bv3W5GR5mouYbwVh6X6tCWlDyAymj6i8Y6OOndXe8iH1H/3UnrZZStltk5jDhhvdFPLWGTasMeew
b3O6Sbp2ekjc1TrOTstAK9Z3GxrEweemwvsXCeoCc5rqVCIVN84fpjRQyQMciYz/+eJNeFcZfer4
0TDhJ4z3zjqFs3M0nd880dzXCr9rY+2QqqZIiF+wPAT2ykqvR8iRjtuhazBRu5y+/66GDfTAA4qv
UKKuIcgTN2Cfj/yBblgw78vm2e18jfNVThpOK242AEkg+HA+aa0ZD1PTIBS01zacEucmZs4TWlL3
SZ4aoUUNzc5XemPRcYj+BaRbLnqaVz91OihRi2qu8XVM7Vcv5fdzXh6XlXRhUSYIFuLQbI1dmjkv
RfBuzisc8VP7kp/Kqzg3Uyg3RXM/3I05u+9dHWuX6nSjnRJuENgoeqHUMLF+bS2cqijuKnJnBKR9
nesB5PRe7t/ayexo5lS5G4X8NsgGXOQhpdhkKQPodJAGZUj7MeueMueYld+uOyyV34WC818TYsgn
jhE18bgGtxLwCiZoRoIfZqJJNSsNQPnARtMrePxlz5uScXSsBIk4y3xyAc3NmA5GoLMgLXzBR8do
EERG9rwn3k4Xiik/DyQUckQONB7lUCyZ5zmokhozBEizsQzh7+sr8AetIftwlMVQqgK5JSQb5FU2
jLae/Bnot+rgsbvhN63wqt6lftguu+l7vOx4vSno1vhy3bAIv2S70AARjBPwdBdobeKvpK8bPK0L
86mMPxIo00A9tanrcKk/T+v3QXd8xEJcGITKo2A7UYmGG0FtziWC2ior9yjTPBCjvKtLfw7tdkFP
VR67OwNYt+vDVK0fQJl/rYq/n+zwoK2SsgPtSDSX1odyGT4PHAX36zaUU+mCnBT1XIVOeRU7WVqi
eyhy1mGTx1OYlllorF/K/jg4L0OXbZf5H24qMPqDLshFf/dFv9hE05E2iYtbpLp38oPX3hbF7vqo
VO7nxIScSWz6bkLztulHLMu+B4P12prBGiYx1RS9VFcVwmfU23HAoO0n3e9umTo8B+I+mlL+w3b5
bTXmyYba3i8rA8Qx5o55uD4y5U6EIALidrgmpJrP9wRH4gfbf0SOlMYzev37ZRvEfrqzk6zcmH1v
7hgi++3ixI1mTlVjRUUa6WZI0mC7SNdyXDTxQmYHIpfrbUs2cwK5vUOb39J3yxbhOsQNhZI0QHXW
RXIjXVGST4FiPbbZ18H6vfxDcgb995hDUWW/7Ipbx96MR94mR+JvJvvecd+PCUQQJgjx0HATXFDv
Vb7btcUCZXCnvjeKbaATH1Tc5SBDhB4GaLZEmk9aCFBu2NDeYDQax/nARjOcLXdXzej0fy+PlGCT
EOrD4PuFKsEfraQT/yOyJVYzTl4UcxbWVnZrzustwLWFrvqtcHRoTEFIiRZFYJZlaonUbRyzNns3
GjIv5H0YLDqyB4VDQCmX4sUNNR7YkG7aFrDsac2IGznuBBBd/mEy2g998W6eKMwYPDbKaqDhvMzL
zU4+9CuITaJsuhdI/fL9N4II3kCJAg1MC/8+P/1pY5VCA9iNRnubL4e6f323dzn7vn3+/YzlnLgr
vm9Ou/pr2eW7rs12vt+Cun4I/U6TK1KtOyjLgVNC5wE2mmSuJ16+giHdiRxUqZGc0vjKSzEvLAfq
m/AmwGmaFw2pxgpIIWeTE0FAxnya4zX44ldFF/ZOM96xGi6MTl774Fd4NtllZaIQbwWHGhnzQ4F2
/NBmrrFrAm9+CCYtnaFqSyIViYYstH4JCprzuQbQsjFX2jsRm/xXhIE3LqvrLTViHZuOwnEDAiD6
puGShDDGuaGyMDMee5UT2TlURMGn5KIZuMUz0UoPlGTb61tI5Z3QzYajjCIooJWSd1qLYOHlUjoR
MSLSVlsbFLu+87aSf9iqeFmA8hZ4VQH9Px+V71edw5LGjUjwmtAyJObjar7lzkNt3A+6gFO1Vshm
Yq9CYvySF4Anee01QeFGLpvGjSG4L9x0gAhiQ/+hAR0J3f9MSUfcj0HsB60FuJD51eEvgaeL+JTb
AdSJfyrzlzELstWjP7U4dFPho+/YX9Jtwc3lNqNWthtHlz6ITiDNUVQaDcRrHgTFuLSkPeiVxeBD
mhP+1yTbuGC7HM8Ex3/oq5ck+3F9BypCJCTc8TAASwkuFVm+3EV2v8o7340qUv12Er6paHU7ttZH
x++/LVP1IW7AvnPdpmqDIHcAkk1oaMO6tBsNgq6JoMRuBO/5pikji9zYtNIcLZW7REMPlCKJ4CeX
n1tVXFZsalwHnLdPHBR4Htdc+MpROGDXBdoGAZ7sjwe0htkzo07Eydas9w0JU51iieK9gRrrfyYk
r5dZaUtXYCiiAao1S2mERkq3Y/d7pE9jBfQoOwTz5+trQ0Q1WXq9ISeGUEz09iI9Jn7TSRzD06Eb
ygDXANBS/fM6j8ldmuTewbEgUu1ygBo8D402a7aam3X0uvvWH7qntl7IJsmzX5zyOcrB3u0l+xpg
fyQCYnqIuwHZyMTOkEz0fbDuX//RqgODo4gEPYS9kP2VNpQDkZ+WTuI3zzsDL0z7JkAGEeVjHd5U
uamQPftTGL2Mtp0xq4Dohr9mTRZmJUqhjufpAJrK0QiREtQr8ZiUAzxi1sSgzeBEq/lpIfA6NAjH
5jtp0TlhjYfrU6cekQhYA3FK5PiYFMgrm9PqROb67NPbWVfYV30f4A28gtBjCHI6aWm6IimZQRAk
GTx9a/PpqTB1HVKqS/TUhBSuJgkYXI0udqK8JWsYjAaUY+AsEcLu2Fhur8+XqhiELhYoKuDFZaOP
SbqybdsoYoYMfcQ65m3qpdjaRn+fZNVuGuyvRmE/pmWzI1X6cVgrTZJNOVK4TTxbEZ5c1Gj4WhrW
1JqwXffttm3nbgfoDPyoY017t1gazeWgcnFIKUMpBy1OcNbS4nHX6fuCrxQQCSscmH2YFoLunfkf
9iAOFaSKUU0RZD/nLietK9vqvI5GXhPFxmNxvL5kqi0IETciiieQ05abV+bGpgnEb2nkLIdmW+ko
3VVdJIDt/fd9aZastaO5k+H7BYQX3dBpszJq1sV79jPLyQR8xD40hjnUG9d0PnexmeGZW8bhRBNj
05hlcShImexpjmpbjhbtrQNx189e22bHZZhRW6zj/K5e6uCGNchN2gH3v9RFosMAqSIBNKEi+EU0
DYoKyfET1pEgTRo/6qZdWW3N2/Kz0YRTt4GS5PUFUW3jE0tywgmwNT+xis6PgsY4JrH3Grv8hqEX
PSM6lI/OlHRaqR0bSV5y9GqXNQj73O3q8zBFYSldvl8flHKX/Td9thSKWhXEXOoMXeGLu015aOjS
38qRIJwW1TGCyFAKCpdqbNA+jXLSkLl3DfgeTbobevdxZoYmsFFuhBNL4pecRAAzWnHNmcBS13+r
Kiscgx++M29BWxXa3c9Ml35UTtyJOen4+HFSp5UDHFbhEehTiojh5vrSKN3YiQXpgnDNuFyCBc/W
Or9ZvD2ZPhU6J6AbhHR4WLZk7dTBRDm90P6742hcpGYIMl4WoIuRJgkmiQdvs/vVTJ2QFrpcn6ph
CYrhf/eYDHQom9ZvuwVUCnY3I3rjb46zfs789mGsrVfT718dv/nFY+Ngu+nOAXVdTXRaEuqBiqQp
iPAuabEK6Gj3PpkpKvjBU9bQAwvYFz6ZmohRZ0as58keZ3liO+hpRAEfYhV5QH44VoCqEtEcJaUZ
iNb/qc7aF2SzVjBz4hsDjVL2qU6/cva7SDVpIaVfgNygqMdaELeWjk+W0MpLRmD1EuPRBdm656Ir
KftAig/XD5Gq8Iu003+GpFOU86GfIJBDo3hpt003b3w/3nTjc2OkIVk+Qdi+H2jYQf9yebcoA1JT
eGeZeJ4iqY58/vlqeYmVDzwFvK6KH9fyNnU2mY6yU3mAT0xIG4LklpfWPUx0beiOh6TRkPKpvy8q
vEDtYWNLF5FdgI2ZMYqdENMvPBs/EVvHOaxeIaBf/tSRgU2RpsntEm7ZBfEiZn5hDAJqBm/6TVeB
KctLO3A4QGSTLs9lbdyOa7+f0SJ/fY8o9yJgMRifCCNk5v+CpOApdjMaDU3YuFvvc4GKZq2JHlSP
YqRG/hqRZjLmZkUNB0YmKFuglXHk33vDqT7VPZ1ejMAcvlUrm3bZ0vUAY8erJgZX5knhn0T3N2jv
LyrdBQAyJCs5jazZu0vq/ADY/7ZHb5VF2g/oNT0syfKDs+ynPXe34Lc4ZsV455cjKJPHu3Lwf//L
nINOTBTeRRPk+dmYJrYOYx17yLaVRYQ42n82s2556ZLAOTDCdQ864U/k/ACkLPD0wT/WRZ3cAPuq
OZs5cGLFXWrfQxcURTzHuVkLza2tWme4M8GRh2T0RT8pSJCrAj/CiwgiK+i0cjTfOEOYVePLOq7m
biH1nlnDTTL/QxMTHiNo9cFrBO2ycvGOBX5qtitqRn31tXd+AP/qAQftBTeLq7kfVF7h1JIUNGZr
3HjNYniAPh/sGIwb2+ubQ0W5g6EAlYm7AW3UclBvxsX6P9KurDdunNn+IgEStb9K6s1buh3bWV6E
JJPRSpHUTv36exTcma+bLbRgD5CHAAZUTbJYrOXUqansDOfolpzygIJmKjJkjf7wrOE/plS84bkv
AiL0ZjOkenmHGdDlw2A3/NQNfX9o81TuRWbyUGrS2YjSWQnOll7Isx+oxgJOmmsO6XDK0szvWoYY
qWoC7nzA+p5LUWxGWhiFBmoKFOco6kCRuZayWVwF3ncYd7ShAbt2eQnLxtLj1MQ7jzlP3xsrvosd
9jXG+KDbx7l092DcAcr2MdYDjM+KGCDJHM2Bc+SD5J02HEQ08ql24l9GNXw1a77Wl7aonmfyFPV0
W99utRFozWTSo5iyp1h8oETvYjFIDGGGwTUhIlK3LUEu0gG+IczjqBHbwdkULCD1vbkWQi2e0pms
+fk6c/p6EKxJu4Kp5IUXOOyHY4iQrHnqS28gOP9x1ZBNc69KOlaBWfRJhmSGxg8sToOxqvci1wKz
X0PoLy4HiCXsHSh4r1jG6dQOktoD4MHm+ItLVI8m9zPquR8IPSDjHzHqo44pNvkoaogxLHkUVrZH
nm9jOmv+5aKugQDqD0wJxI7z388OJ6uKsc7AJ3004vF3UrIHUlorbTOL1+dMxLyhZyJEW6FtT8wi
+oDYoVdsNO2hHkO+Vm5bFDSPZABOCETPKiI+QbIhQf4GsbpPw2Iyg7o8cQx/Gb3kzgJ/1W2rsKhx
SK2iLozexuvOYpLrmPwiERuyveW/yfusPBFz5TVeUDb4XEA2AIeE0oAK3sEsE8Pgc1KAlp/LaghI
j0zXWlfomhAlxNCTouvLHFE0SenOmnayB2rWX1nJgqKBPAB5QBTYEDerTyJ1Ko80HO0Evt6/Yupn
ZJfp2tTfFRnqqxYnoFqsJ889jlX8OWnlg1dMr+8+dSwDocRM5QBcmLJXTmYnnVVjr8r0lVRvrfu5
rd6yz7eFLK4DA9h8wN1Q5FKTTppTdzl4crEO3BiMGX//swymbRfRHaIWtB8r71kCxPnk9TUe/zGo
ZMScFfdqwYW8+L7yfgmDDRwgEOfYc7atXHrfN8PzWNGoN8G74k0/QN/xDYxuK2IXLiRsP4rtwFHA
ffWVhk0M/R0HVMWco5NjrDBMf7NFtVhYKxqwYGUgxgKkzoF3fNUUkBmgLG84pnrSQT8gb2gFoPR7
NGS3NdN2b058Bb+35EzObxpGpYKSClNt5ut7bj/TQu80j81eFHm2yBfA8pMHp5wi4Trpc6wn6V1b
pugU9DvwTlPjSGmxjZ0cJI9Wqf8YKzZsQUawBoFfshrAEcEw4fVAg9OsxGc/i9Sd4JiPjkDBudfi
b6OGWSYo/t2+CYubjc60GRk8c6coHl6amxhy04Li3kBbydwKtpv08nWq3Decwp2NkuNteYuq+6+8
K2oqLjw25Rx+UVIgeIy8bh5zF+ZuKEEglPVhPR1uC1y66qC1waRtFJYAGlTsCYXRz1p3RCjiRmYT
VM//7fPK/o1t4Va6js/b3dfxTnc/8nk8tJhiA9wJ6v6XOuBVrK91DZ+n7r3Pnj7So4rH4n/fn9Xj
TMcGREuyifH98kCMrci2t3dn6bRBhgCsx1z3BSPf5eelsLUcMa19bEraBojho2xqvqFBd1MN/QZ8
oL8Nr7BBbLQWGC2ZqnPByt3xB8yoG4kE/APzjYaiC3sb40jJr8GLo9tLXNIvYFYAIgUij1x5q0U1
WA5wLTYc/bdcP/m7//R51UsdBK0GIvD5XC+A13IC/f1AVcwoQokc1OMIvdQjchrS9rIbzKPl1l7Y
AFS6szHja0XK0nnAvs5N6TPnn5rpbNMEiQeumUdCd+W0HcSeNHuZr6TQFqWgIwCo73lSuLoWw+sG
o+wZOXKkBEfTPXiUYNK61kRwvtZ8odlwKAkjlKwAU8ZLaM7u/aVu58Baj+AWIMdGmgl6DgZMDnK/
iI59qwEHD0rHT4IaKbPb+rB0o1CUBdE1esrmocSXUmlhJQCYjiZA7fxeAKHpcTQjmPkPDMQewi5j
X00fNbqu9NcYkZYUHTi7uTfQBfpDfSXRB1iAISYxj3rXvaTUvy8muvISL714SMVjzvs8TR7A6cvF
VdkoytRLzWPV7DFMK4i1qEu/3d7ApWObUaaomvuAaKluMmiEgAjwGeBNScKywBjoL+qD4Y9UTvU3
waC0fQku1yhmmJVzW/Li6vCUQ1/w7l2FGqDks02u4w4Yzdh/5149vnncKSNOhrVBzIui/kCsED+B
aFt5lcrJkcTVhHWMC/aYeXRfGOldzPKVGs2iSvxPjFq9Q+1+rHlaQwzdiSos+IpzsrwM6AHafHwg
0ZQrZuRuw0YH35/qRyHvuviHZ7x+4FAwuhdpGvQzACd8qXKeVmUNQyxw7Fn9ZlvD3s/iv0Tn/Tcx
f9A3Z+/shAp3PNSOiXfcFBEjqb+VePGRs0ydlWzA4qb9b0V/qilnolJH76a08swjB8TCTpFhzgLX
WbG0886rxg9AuX+27U/F9UxIg8JVpssEoOrMESRAAkrbU5dZG9l0RahTIHgGcxV0tbQ0pOiRFQKt
ACbzKPZhwqSKGZluHXW60ax9mjzmxUrotigCYB1IwIMOONSlPvBOZtZIdSCXp/LrEIsns6QbGzPg
3q92wLz/K2Z+yc72zzESmtrMtI5So+KlyKwssinVvg2T0a2JIgtnhfZqJHBhUtGaoESjo6FT00wT
+4jJsVbQZ1a/bfKsCYVrl12QJTl7oJOUW1YJFnlN7ISca2PYYCQqLrYE1Lloi32LaaybMTHsLhgw
InnXdCMLCdObOw+z+YLcaYdgcrvszmHilINWAOWausAIKDveJ2hk2uogco0k6zDqHp0k0jFg3mvn
V9yYrArsqY3DYWBOAIekDPxh6MIhJclvjRIAUJn+3dZ07SsiRrLRUtk8NHKEMwz4APglLLRso3Rm
YJCmbn6248QI8izNIqvq20Nts2yr9/FaznrJ14BhQvUBUFwUbxVFYSIbG6sFgtrX/cg0wYSl1eiv
BJ1G4X/ADJ6LUpQlTVJL+ENqHxMf3CiPNeLONSLkpfuMDDywZKCCQJ+rYgbL3J/y0oWlZX37MBcU
OIsTzIqzP1W9Z20re43CcenpwD1G3VgHW8IVDUtntUnTaZZ5RGruh+vKLZJVpw/csTMRyrb5WRL3
fWnCmzCMSBr2sz8a+7oaD7fFLDkUM2G6B8olTHK8MkqsGLWqc02Q+dK31uB3Uz3tHGoBmp3yqAXN
XVAWayDtxe2DtiNFbvkzEeCl/Zi0hBR9BjfQoc+Y22J3K3u38H0fadE/VPDwNNXqKybw2kXncPMo
HfTHeVlQx9mKVi9cIDiTYOzFOBAYJtUssTHuNDbincKc+l8JafXPnUn5hnLN2liD4axEIIsrQmkb
qJW5tVD1LYe26ceuR6eNa+abmNiR6Fe818UFnUmYf8GZTR+0cvKHEhK6NH6ubH/fael93U2h21Vr
ntHiajBbA/Q3CHXQkHwpy9dYN80e09HtA+Fqm9g2trfVerZfyguP5+BfCapvh+F3CJ0JvFWZxz8S
BwDQceBfvBFW7gOC0AgMKC6csKtOScziGuoyjs3j0PLfWmykgTeZaUBJvSZp3pSrJZ1JUg6Io/tw
IhIap31t8431Ns83cMMuj0DoPMmVZOni/kF1Ydtm9K/KX47J1eikmOAhWU37ZuXFxqMVcMbe/vbu
/Ymc1UXN424Av8F4+SuiDItMdZs5Azm2o14GUqeok1jURr9e0x2z1rajinV64DeT+YyO2u7F1kcZ
mPDT2sCp8zGIHVeYwUiT+i8KMCYgNXG/JXY7fi290QGzbuM9mLxuDo6nsRcwURahkcT8M86tuKcT
bKsFYudQmiLdt30MDpVYUrolsVXdxwWquoHLwSLkppazp3VbfwJnVXnvJ3EayWI/td2hRjeel0Re
GaH3fJdgON2I0XtaOCZxVDnefZ4I6xFPOPKSlNeRDnKa5xQzKEOm6fW94fX2yW685G+4Lt7G9vNm
W+fDtK2ll22rnjVoqtOHkA9wWDpHZCGaQ9y/JXOzwGc5CQjvtMiymnFjxl65RXEmex4z07zzY1JH
ba9PK2e2ZChQCJzptjEDEJ3hl5eXJpaZcWRkjhi8HdTGs+c90up7UbzcVo01MYqNiKWYRlNCTG8A
+0WeTfdpxGNkJOnKDV5wHnw0+c1s8Oi0QuB+uR4wJ1ZumnFyzDGdTwpAEToDYzfAvMMmAfpOe3d7
YUvGD2UVvBmo2qFlQJFXJIwaPh8xEIKEmKYeWMUHRmGhbeRfCX+aic5MOa01t5NSJ0e7/zy2r4Ae
fmQFSIyiw91H56viPHq2lQm7MgnohNtotLOnJs9XwsAlPBdeAII6moWG/SteDrCuNW0nGuMoM8d+
iUc/2biM6a/lWA8R407xZtiuE+nc4i+9JpNDBaqlEMNZ4ohSeNR1mtWvldD9R9A0Za+3N2BJZdCx
gPobHi8XXsClytRTbyZDPhnH1Cx2mU+9SCfdI4nrMcg5vW/r1XTdktIQdHuACgwU91d5WsQRhQQo
CUoDmPm27Vbu9OLnZ9r5uclsZv+9XJBH0U6n1Sm8mQpgUfdnWpD3h9yoWKLhHygMNJOojEjU9Vsr
c2Ny1MZjzr4biRdyQAEn664bPkBndiGLXK5GUrfhjp5gNWkIsvV9SYuV/VrqN7oQocTy9VCNEoBH
cqy9iSJwYuxREyTG3tkElBZS39ptVe1ZLjkKB2g9MuY48bYWLh3aTB0IoA7caMCZL5epcSb7vsnh
45A7Uv9OKr5yZmsClNC7HKjZFhwC9CGK7xy54qMtfh5lFeSggZGA4l3+/t6xOE0IM9HRIP7uzP5T
x9ZYGZYuKrq4dTSNG4aHOuGliElQY/S5QZA8iPfgwue6u2fVq6xPmr4GXl/WCaDM4LjiQDBt41IY
6yXmD5UUqSvSbhCRvoCUagsayR0wcHuj6z/lVrKxHJqEwKi+3NaFP3Ga6kgB/eo4mF+MfKM6gXVs
mwJQaYSLpijqsKmt+zb1dgT+aD7wzdTgkTEKjn5VT/tGRtsJUj/ZIXsyBjQB/8bKr5lV7+rXoP0K
qBSYLPj5l1tB0q5LJzhmR6e4qwF2jW28pMlP32yjGBP8iFFEKX/M9J+35c7HqYoF3Qo43BBazhnR
S7Eao7YhDImHybsn0yFp75p+xTFeUtpzEbPbcva28t7gkz3g9dbZa/tYZitR2NrnlY2bEGsJ04c/
nHZfTffr+zPeqCP/b38U180W3OjRHk2O5M0e28hJzOj2Aaz9fMW3Ma2ulLKFADruHV0ECPRXbNKS
W2gBNgDSWAw79tQudYMVvqWhJwkojs4Jhoxau1YaGO6ka2CF9doPjDKYgfugx0SmwsADdnnegrpT
XU2EoKhjR+kkcV30sC827983G9gn4IFRnEKN5VKKVpCkSFz043JjI6OEr3x+adNwCzGzDrVylCOU
Y6kxsROtsKN9FM2Dnp4Yu2/qfUbXIB9Lpw+PFgEIZmci66Iob8EFBhckpn0szRCj4Lm+8urOe61e
bxtZHSQskea7ahntRZMXYmjsI+VPbvs6gXE1233gIGYy4jkiABOCetwtmkCaBiwZ1PpMHvp85Xov
rgAeIxQY+ntF0ygTTskYU/vYpj/FYIeYVhgZ08oaFk/bBQgfvgZaEi3llltiygXIANCADGzjs0ii
Kt+s3PNFEegMxpM6kx79wSSdWcEmrlNEgbF9dOKNSwX6NrOA5r96/uP2ccyKeXXiZ3IUjXJ5naTo
dLaPaf6a8k3abDDSvsiHMBt5YPAWCJy1wvjiEZ2JVHYPbQ0mY/CQj/6wRT+fM22Tfnt7Vcu75+ng
mEHwcBVxInbKQGvYQwt01BIyATxJau6nIf+mWWsDbhbvJCi8/1+WisBAi0QuUXKwj4VuYCBethmq
l9urWdowhGkYdYcMDoBYyhkRA8EgMydsGEbyWux57pvAoO4VIbMzqGrC3GaGEj6YqZCwvrSQzeiK
knpgRDCGyvnUVi5YaEExYAdEmzoe2EP3K+l5tZ9ifQqodJIwG/K7wn4cTAs0+UNpxaEjqP2U+BoY
UUkfWyFSnrUImDRyRMrU/NSgxL0BpyhKSJlsNgX4K9ogNpAFQ0Tp/JK6mx6mtMcjIGWRbeXoOF+5
DtrphPoytC3JNr0pyDPv8z5ICK+HwGXxkw/fi3c8TJKd1u5KV+9+p5LnJzJlfxG7Tt7Syqg2dj9W
IeMmC7xSlveIiYtgmIDNI+PUBz5ip70e5+WKx7SkHvC9ESvDSfZQArjcVqIDAjJx1zo61paLz/Ea
1nNJ1c+/Ty6/77JhLCwXLBCpfMA/DRRZZOtnK+ZobRVKJJFak2W28yqoE1bP3RrKcFHDEWEhRTlD
8VxlESMQckCBYRFTG8Bzb6vXVKzp95J629gpDDQCV4qaUaB55w+CjKioTokdlGQs0SUnI91MP/A4
INRC0QUNHtdMWhpHVssGCOfog9nx2SztbNsPcf5jSpLkRdTTBwh/kCYBxAyjvKFjqv0Bk/7YUlmD
dip+sR/N4dttu7B48mefV/TXtFu990Z83jAC456s1S4XPw+LA89sjlA9xepYk/SZbTH7CCyvVe/z
tQ6l5e+jDwyTTj2wEyqKS5yKo6aAp1reMQ2Aq+T3B7YHrLb/fH+Wf/5OE1npWovv22hMf/TZSlVq
8WKcfX7++9nnW70lQ23h8/0XTwa2vivXSEiWJIAgDcYJDxjaA5THBWa4iacJV497B27sTF7sOs5X
7sTSKZwLUU45j6Wd2CaEONW9CItxJepaXMNMgjsPjAZfp/J5lA/i1HO4fTS9T4Q9NCSU1ub95zy7
3SBwRdETsi4PQm84OBUHz0Y66oDXi31kBTMnO+aDI+Gkxg8xyFSAnuPOUa8imb1m7GkaV+K6xTNA
3gJWdu4lV+upYMO3pWEVQHLnfb+1Wq/eDEPN9rf3aek58pCaQd0ZVIJX1W6kdCnaKnzwHiUgZtes
9BFMWjs96R4A3Is+IAsgHNRKkJhBqHp5JuYoMbUNMJ2j1nt1CH5SepcZcb2byh5gE2Km5um2wKUt
xBWZ+WDRCoAslCKw7NyWcWxh3t55/h0qZLe/v6THaLEmM5jNBx2F8v28N4axmm97jExa3WhoN3MO
udl8QBPOxczLPDMqpcHMNrPhT+oi7Kyo5yve99oy5r+ffX8idZFUBN+3EeD1TzY5dR+gjvdxSxDH
g0oPbpVy9FLDdPWau+axLvLvWpZ/FciMBGNrrhiu2XJcOsUGoJjoMkd9BMQcauepoY3tUJYgPivN
xD34HaCzKRpN5AQeo7L1xvtsHLqo5oO9Ym+u9xCCQUsGuiswCiDfeLmHpT16BsZt2CBDQ24v3bhO
vkE2/7a+XevzpRBFEaaSoqexhJC83lEaJt6KIqx9X1EEL+PUjOfv63/39eei+Xz75y8QP8y/HxAH
GE0du6RkXWynFNjAHL4JBpkx3QoHoQVx7SJP1bQPdDB3cPj0AOON/NDoq5/atIaLujZ3kAyD5jkA
PV+TIoBCTOvywbGOes0PJvJmgczotq7o51i0KyqxtJv4IDQCNg0tw8pLPWQFBvBMrXlsm0Pm7ddc
/CWNA1AArxsM6nXzJoYYpBZNmXUczSHE/I4oT4ytP62VPK4TDjMu/V8xapNYRnXQbk4c8YpWtu5O
2DE9moNRvY1pRY5JRgqA/8o2O0yMS8wKGNPX21qzuI2AkugY+AOktTrWsaFaCqYyAFdiFBWrMawa
Gf03CUo002t9ivIljFP6IrN9SQ7/7fOKaYjbfxaQT3kw8rCs1oiwZ01SrR5ogP/donkLzww440BW
65MDyBpJw1JsjQZB+976gbnj736KoA0IycCsYUOv1Qobl6xIqx721fZ/eofU+H57qxaK3Pg+snRI
Z4Mw97oCRpGo+8PJG5OXrn0D9yrYQUAgGjgJDamUaCubggwYlBzprt7Ydk4aPOXvhwvgV/yBqYPD
bKYSutxPKm0p6hTpqOlXZSG0fb69yiWNRjoVuUhQIYFMQClTJr7IaNxV9nHUj1r+xXg/mAxp+bnv
AkBMuNiq71sMjZs3cF2PA0AAYDpa0eeFNxasV4Bt294coalsi0zYGMfrYiZuhgxSaf6c9tp3NAkF
pYWpdP0aGGXBzIFKG43QsNbw4VQ3WKsruyQFJsIkIo54vKs8vh1i7f16ja0C2GX25hFYKf6JLrmF
PluMrzBBYYrK3PD+0jRIoZCjh7lG0g6Pz6VKidQwecc0eqLi7ZcUL7c1amGTZuQy3lQMiQXtpxJQ
tYDGmkUlq5OJxpc+qszvfr8iYkFpL0QobzejNE/sASLsrYYXoF6hK1owYegBmKGv0FzkRpQD8NoK
rO5eR09e1h8w0yO0jCP4AVA5CPVpxc1Zk6XY+3LMMFRV7+lJSzcZwXJC7YeL0anmB/ydi0Uplt8A
1a9mtC09dewXrlTQoCXXFI+ZTO4cNPEkJXCRveQzJi9oen+NFHzhyMC5gUszB0Bo8FLN2CjRjZA0
9OTan3jgditHtuTOXXxf0brRyinjbU1Putja8SvxHmwBbrf9PK6yTQ/c2tjZo5WspFgWV4VWlT/F
Rzx5iiIiNQIYI5orTulwxzeuWPn8onLMsG8CDCZSXPNVO3tLfSMzO5JX9JRrj70zAS7zkncgE8HE
yzF5d+kcDSNIAQITi9IaWOgvZdXMEDwpwUhHx1AHqNNOuxW7tmAY8Ioimw33E1VOtQ+grgHVzkYP
Fwk0a0b7WCNhq1nf3m19HCTl5jLEPDDKUpZR6nU/YMJaeUr7MDfCIoumtSdtaR3nImalODsVntm1
zEFbewLxRpQPr5haUaPUcXsdC8HBxTqUoy+EXlFBsY64jGwvAJDYbrZwrm9LWVKw86XMv+JsKcKj
YxFLq8So6C5kxV/N6KM08ivLd463cjCLN/RclmIBdOkLrmWQ5U0CXTv6RgO8F1NmAtnz32knt63X
/SCJiBJfHrUSjTb/ba2KhXDB0uVbuVOeZJOFBZLFdfvA610i9la+YtQXD8+yPNebJ1SgHna5rWWG
VlMy4PBGC+hj86l2w8HY2s6KmCXrAzbtf8SovhtFMsZAVgGKmJLAz0XQkhWg56Kq23CCwZryB1F3
uZCMaClNBcGejd9bMIBJ7ydZaxJf3KwzGfPfz3TQpH5btIB2n6o0ytwwR+kOvIBrD8TCSlwdc3MQ
tqGoe9X+azaCgdi8LE89gHguBkFX04ufvjsTCxf6TIhiGUAIpevo8i2B4Xgqsr9GcsfWGkEWcGyX
MhTDUKGeAlQt3BHe7hz3QfcD+FmNsU2BPffvPfdbs8YwtHRzsSxg1zBMHmQRKrdfXZpVXQgOPUPF
FVwULL5rk3s5FeFUPzjut1bfa3qkp5vbF3a+JUokeSFWcY3yUsvdOIHYBrihCRqOkusYEhkM3aYl
aM1bc+8XNBGhBDzXOXzFC6K8HYXtFwaSPsWJlBFsBPoF8il01ka2LoQsF1IUJWk9njWxdIoTqodE
Hlzr0Aw/ap9HGRjPmunn7U1c1HuknHWwQoLlQ0129q5TC5Zrxakifxv6q8GeBrbiOayJUM6pGphR
2gwiWL3tsl853ehrE/0WVeFsFcrJADje0NLFxULIsTeq71b+5mO8B+//sqsvZX5XxSue19qalEMa
pdejzzQvTzpzN5z/aJpDpQ8rL9KiEAwMA6R7LiyrEFvN6HsZeyOsq31fxbse6cbK/chCzmQoC6Fl
0xRtN8G6liE6xVoWYQrV+1UMoSqiC1CUYCHKa1cZReYB7FGcxvS5rEC583l4PyYH5SAkJ9DJB7Lt
K8QqSPsIJpN1xcnXwENxIGLP+k/xuIYumjdDtTiAvyMZgjTp3D99+RRpRdIDS9MXJ7sPRb+n+vMH
durs+8pTV/h8bn2cvz9+6dNvGvvtte/GsGGnzkQoXlZG6GAPuSwQrUZ590Sz6AO0dpciFEfKaTDg
gtGhOE3NJvGNwCwObbZmixfuxkxajWIgMuTXyATTkQZFpUucKg9MYFKPuHcvyFoRY0kKir7ezDsC
VLb6slGnc5LYbsTJaO+EsbfEQaYrF3DhUYGD9qcaYwK1qLbw9lrMwQLY1FDdPjKtfdGWIJL9K5W7
27q1KMcHjgP49hnupRx8qg1iZBWw85ZfB630Ay/rMLhDBo329bakpU3DvDsUT0Cj5mFO5OUtAaqD
5nGn1ydRFRHPf2TAq7cVWTGOS44OKKv/J0ax+WKsiJe2AxZk8CjNc8AxGfh2+jAxN4Xs9jT1gkGY
gRRf/tv6FJMpa22YpDbVpxIezuA8UYsE1VoifnETwXcHkjW8ylcjo1xhJw6bcFx1P9712bCbxte4
fr8/ijgbyIB5CCkoaRTLbLUt9yynrU/sTdeRdTnFQIPe3qwFkwlCReR157QB3AtF7VBeNf3RhXoP
hTz4dhmhV3PFv1gTodgbeEtml/kQYVDMHEjGvwgwfrdXsXAawBz4AOLgCUMHlKJrU0Y66vFUnGRe
7uuGPhEptpa3li76k45WHpgLOYpqlSUBqhER1aksC3mHrse/6t4Fdxyj5kPhZsYBUDkSosLubqQ9
xEERu95ja7m/zV63TyLR7T1Ph/51SkD3m2sVJh8KK98Mjvtb43mHOTeYpFLrvL+3Jloeaiv5nXdI
6k2W9uIIYYWNmVdhM3pvWd/DprrW50nPzZ0mXH/PfS1+mZhOHr0kLd8so8pCp/FJMNgSnSGSZKHZ
gYrHFXEcGLWeIcHS+WHlT2yfOlW9FWk1gOXLs/aSigntsfYYwjFI9sThZoQiA8NclCx9YXnRHCZK
9DAdDOvNt8p2A6oS9wUYiQZBjd596UXVhbHjdJskrX381dc/paDmv/cMjgkKnpF88fXEQWutHIrA
Qn8SOv3m/ya5VW5YtknZHYamFXdoRLFBleV3n2pmVXdFKUASggFNwejmSHKNRNt1ut1szFrrQlkR
8BSWAtw5neVtbuvYfBNunf2sg2dxrpNU+YRp6eIk8t9VsslBRaKDTJkPh9Rfez0XYgwk2f4MYMTN
vCpuJ25j6CKP+YkAz+TIk9C+mCj4gbDikPsPxvu5mkBqj+IyIPPmAl0Z960pQ/GHnfIaXoeRPeXt
GqnNghGACICDwG8FB+cKgjmVGKHnFvw0iKkH9DvXtm2Ve9HtM1qUMrMCIwOO0qJqzfI6YxnAx+xU
H/LkAVv13z6vWDLZpAkfMw2ft388+NXP219f8ACA7wbQ2wD6Z3ZgLxUszQyt0zuw0CdNi3lKLqMB
6JvrgMXaA/JRK1u1pM4YTwdqAPC64BVR1NmCucm0IYU0liM63xd1ErQ6Xpg81Nq16sGyMDC3ocbn
ArCq2Gcrq8ymrEt+qgRmub/acAQTH52dog4ab3Wkz1zzVG8qMBn/Spu15Oymat6YeJoDaQMa+tN4
ChItar1vnjglzmdBvyV6E/T0x+3TW7qyaGGafdH58NRA3UgHsCYMPjtZFcZV9Ye6o0FsaWE77rNx
R536/VEbHALfg5qjknnlgMiYuJMh4+rUTMlGkw9jjIr9Wofn0rt6JkQt0bdJ3XbaCCFpo99bSX4Y
NONRxNNaA8KS6p/LUVTfEO3IuEjZyWXf+uJTM42BQEZqLQ2xJoZcKsbIMVGjoAmbIx9Kg7R4TNHV
zra3NeFPjULVP6SIEIcCOQZ1UHwqmSaJhheYnag1ufvYKjDxFYDEsBJVHtjmqO0mO9MiIio0WPQi
Czwy0mDMHOOuder2lLc025ttlz1QkEWHXapP96PTFpsJ89CeW2rm4chNK8ykDvyZ2dURSdoyZF4z
vo6t7e+qbJgCIgReScF/8Db73XdVvhtGv9toOqh1E+ElYe3bItJtzDTlEkgbVOC9oKSkCg2kowKD
DCcrbmVQVbUXNLRPV0p+C1NXQYmEnlrAEYEBsdUngRcJTYzSrU7gdQHDB83SHZeg+WWZA6qsMZbD
k1EwbyM6/VveFzS0Yuekp3kZDeDMD4yq0g7gMEgjWnmfkdkoIrNL8kjDkID7Pule3ZKt1SAWpoVd
/uZZw85Mi0FoYxvUrk7I4e6qTvvit+l9LIwvvpZta7MPq1oGvjXu0fT/kMcgFZnWIo+lN+5821Tt
8uOiyXJsmz5907Q7M14bVbwmQHnl7B4+XzqvsXuz3UAUHzBciDwRtiOovubEAs6athzO6YmJKrKn
R06fO8hZuYMLT8C5EOUJqHMPMDIdQnIaSidM12BeS4bx/PvK65kxzppyXoTlhfkUSRqSNcLapTfz
XISiaqyTnoeW9+pEh+95d8As4k0nHqyUbUEmsXImCw3uOIqzQ1GUyvOpTvzaxHrk90a7j8GIXGhv
1Tg726/M/6TbbNtYf/e6uwWNbJ6smMx5LVcW80y8onIjYSBLjyF+QCuFuUdGuCyiaVgJRBelgA4J
I8QBNbrCjA8li0U5eNVpKsFlEhp8V3SB7W5uq96iaoCZDn6cA4dX9UHBR5+QscP1aegGvNm+2LJm
JS+weEPPRCjbNU3MszrPwbPsvhb9N99d+f7SRnlwoMEwYJnoP1XyDmnBG4CMGnays0/WuDPDadzV
+Qqb5pJ+A/SFpgQAjZFBV958Py0TjBDEIrj3qZ/uY4xcz9lbmbyMPV1R7yXfDMlnC5VDtAVfjS+z
OmJWVgHfzJ3r4yyJRv0lGe4a+Yu1e2p/v60Af365qs3IReBJA/M3EqDKZRJTVoDcC9pcxm0fOAMn
wDJUdr3Hb+NBOaKHMrVBhTpVVbodTa+JEAMOOzqMDngvtXLva54RYEpUtvUGmt45ZlduC9srQ7QY
lqGWcpTOBtfhz0K08tVw4AHmue8+NbaonvVGvICUtMCwyvanLcvuhZaZ+1I5Th4hJTceRgNl2sxu
KgysYx6LusQfftVZ3oaVLuKddOIGaPqeBTWfqhdKhmYtT3+tX/CP0ZAPfDviTTDuXb6iaOtwWqJ1
4gRRIcZSyOq18V9ja21s3vU9QSwF/pZ5bpQ+Dxa4lKOTNu01rOzEvBDNi6ArvX3S11f98vvzOs+8
AbR2tulY4fvEDiZv648bv3p3yAkRwF3hNiIrDD7xSxGjnVeF5sfZKW3dqGn9IH1/+xEMFQBQ4LuG
woLZ41ICdbieWqLKTsK7B3CkqqKC/h9pX9Ycqa50+4uIEJOAV6Amu2xj92C7X4geGcQ8CNCvvwvf
E19XqYgiqvfZcV62Y5MlKSWlMleudTMM4dyEdF7xSGFAmebJM+9BC+sxcxPdjok8NyEdWROUFjo9
xihoC15ZMEX615d6yZVOZsmWcLZlggC+pFnybGR/IrwdnDU13SVfOjUgHYejNdHGiTCAKXmlFXom
Go+sIa7XbEjvH7uu0EiawUZfe2TaZfqdsRYYLQimzAuBLQe1FFCJyHtuSqe4UmolxlOOI0EGQCLb
1/QhLQ59+CVHdrTTD5rzrY9/9/SX4vwukn3cb1nTbq8v2PJY//4OaW86Om/DQg3jZ6H5vbZFAxpd
q2oumbAQF4GmDe/wC759JeTDVHVp8mwPvk53PPzUpLvbR3FqQtr+VsO5xVicIFj2SHTouz3K5tdN
LBzGQKT8HcU8ypNDLIyNtgE7WfKcWG8quLOLvVV79HZePly7J1ak5cBtoEYAkGKuwk077GvyD8uN
mxYBF+Ccl/IAaGmb0ojpoF8hhzrdVMWuXQN+LB0BpyaktdBTu+NtpsGzOxdpdLvYX1+Ixe9bCLkQ
DNnIXkm3YquorAZdZ4wslasQr117eC0u9Mn3pd/v6ACN8xjf753HKIeo6CO4e6c1WZfFTXFiRXKn
AmWCpEHX2rOZbbX0HvIqmv18faLWBiL50jAhS9LkFhbizYakne05QJAMK0bmC+M8iJuJWf+uhnQt
DjZaazrITD8PcbGtO+KySnFt83tvbHrrmZIgK1+uD2tt/aVb0hxjFcylmLlx2oYWxHz9//Z96Yrk
Otj66Dh/X/dsHeRhK7f8yu+XyQiUpICIrIXvN6Xb/s7WGpPWPi9dkHqXWk2TYkEAJavf6I//NDmm
dDVqrNNtnLXxc9fdmfWWryVVFn0WvSfoO0HTBtoqzk/Zbmhta9Kn+JkJz6x3efKY9G6hv/7DKE6s
SC40DrE1aA1OQWZ7Zr4PnRUXWtzcJ9+XXKiFeH0ZWSC5asWBB2l+GIfN9RGszJMcZ/UluIHbASMY
yJ0tgGl2+fC7Ct+uW1kYB1pbUItAIm0OryVfqjsGzaMxip5R6aghhlntxm4lvbngrhoKHUhy4YE7
dyqfL/jEu8So4l4JYlRbHetXTcbt9UEsTBX6W0BXis+DjU/uGCdGSBgeD8j7Dzroku+d9JM17PN+
DSIw/1LpJDyzM4/0JEBQdcXmRW6EQaZ8A17AU5xnzSl96iRIL3/TypWJm3fCNXPSBaLZ0ag5EcwR
/S1PgzDeTfk7M46pPt38fAPTGfAVMz3/Aj12WNfQtmAhCUy6B6WRVTx2/cqGufSC2QRyQTPP7mUm
hUZ4NQx6oQaF5lmRsenitQhxxYJcohF2lrb5h4XkHbTXw1qu6XKr2HAvVNnBfbBAR6x2TaIUxQiq
4Ihue2a+VPm0V0q+u+7Ml6sOM4ahaR/kcMjRnDtZlZpECNapQUmLfZh3O6WpfqlhvRkm+lS3/cre
WRyVjWo0Wg4XOIZFNU751GJUucLvzCR07YK4hPy8PqjLnTOzkqAUCV0BkDnLbyFTr6HMGyNWaOLx
Pq2Hl9ZqMqR9xM8hBGRUiE92fHvuDjY1+rFWM3+0FEXGMXfAcJ4R6OBUsStY/n3C6aPXw77R2Vrd
bsn5IImFXCHGh/YpyZiedVM0NT0JivFrmL/nYFe6PoNL63RqYP4BJ2dPmah2JRIYsKfdQLkP5nfS
Mf9fjKAiAVY/wO+ofPfbaS5o55BgMgq/Fp0nlBejXTGyPFV/jUhTxXS9MdMyVgOnPXTiCcHk9UGs
fN+SNlBaUKUXIQ6zlnK38K1qDWO1aACqqxoQIguEyCblpgp4hRow41OS/MxQ+bg+gsW1BtQS5yQQ
aRdwatPSar0Fb2QQJ9AytMOY7qBKCEUsKNeubP/FsczJZ1ARWs5FNFYPA7haFSyGQVu/C0Evt6a7
vmZBuv4BKNUiUdvY+qT6FKflJ1PN1tKo6qIREI0BTwP09gU2VSfDwJTOwozRFOyAKW7jmBzruv2i
QJLWUoXhRU37G0z7lRvHyZ7Tcg84q9uiU4HWt/Oggk1+plhFl85MUiF5oJb0nPQj1wJT9+qvihq0
agAY2XUnWRoyWvoRuNkIfC5oeMg0WbyHokmQ6nG+t0cz9+vKav9hMwFOjCZrvADBACNl+5gzgLa5
JWgbRp9Z9Bnhz380IM2VXUF+CFeHGljpMRnv/2Wvnv5+6URrDDNizQQKfRG6Q+yXNz8zsNIn0yOd
ZUBwmbwk+Lxi7Xl1KMnK9y8jW3wf0ijQfAGnvS5jafpqLFjeo2u7Mryu3rXOk6MetdtTUudWpEkK
a4AStULHiVynAAwm/p/rrroAFkC7lYbACblBALsvymiKmSL+S0iQ5K+m+qmgbBeDbFV71JLyOHfP
ml3o82z0SvHEh5tf43OvF2TddPDT6aDYkG7OTlRNXNsisO3CT6LC318f3VLABloNE/TNFlpgZAIu
AFjLKlOFCNhYQv8JHYiNZyqs/zoiWNxyjRQHU5/4yuNgyTNwXKtzwE4QuUsP0AKI1bZXEQ8MBSRU
QWkvHswW5bWyM/s7VBP7lSLlkj1UigkKlDPVlOyJycRivYla3Koq3eWdvW+LQ0a3abgym0vH2qkd
yRehJ5Kb5VTP4wrfBGv2TTl9vX3BQAGHa9SYZUblYLRmIYUs1CRAMFbuzDh9MEmYuwYfHyCceA/Z
vtvzjTN31V+D89yexG5ZrKaxTWCwaN9MflfS2q+mz9wY/uEsBRTOxKhM3IFEPo00JawHsGMGGlAL
ADQTUfrXp25pdRzAcdH3DjIUos9/PxmJLqYKgeiEnF8CMtxqF4MS/bqFhdgHACiUQnF1gp5P7sFK
qiSJTDH79VB50LuqIIGYsh//yYh8q4FZqbHSGEbKQR2hj2hsqtwCAkJbY8ZaHg1eHzgaAPmVsaUp
HUOWz88Cp9u3yq+wu2+Gz9fHsrAkuJlRd5mp4CBdKcVXDPxoiaUwiKYab5HzO7s9XzeT/dkfD18o
w8gbv1Q70SiKJiCn8tC0b1C+ZrEJ1qCX68NYmCmES+hYgNrTfN1JvsvrWi0nRRFB0rqsewLjsXlz
QxkGAolPDfL2aFaRE49tE5kT8nYi0Mdqk+TDQzeGm7phb7cPBMxeuOSQWAMkVYqYKrUxbGhqkUAo
D0S0niVSr6lWcCkLiw76XiDHUC4CXl2WRirHQuidwJ0Wlo9kesx+/8MYIPD8wUk184Odb3OqOCyK
7RTbvIq3SsPBhO98AeX1ylm/tOZzKy/FwiCtIjPXTYMFhHI/wLW4tpsUvmVV95bEbAU5sBR+UANs
/ugmhKA14Ejnw7EamzW0iHD+Ok7ohpoyeXqWHAAL2bJW79wujfdFpB5oJY5FU/5sNKcFUUX06fqs
LgQK+BnwQMwoXo7ylT3SeAIGKBVBxsftkMWPipl/7VP6qocxSinTiiMudLtD1/ODOBG0wpDPklaR
g/UvBAmoCNBHqW0F+Mx+9Y3DocjgED+uR76ZHADARqpkb00PlasyNAag7C1Ix1wf+ULwgBfE3CCG
Y50gC3i+AFFjN0SZf0kEwpQGmuVT6IDNnHnWmvLBQrMdBg0Fig9CQrRBzT53ckNNJpqSIKwgAo2W
/UMcsVemjFGJ/E8f7zIKPoNM0ekdaYzW60Jq+71i/cOTFxsfT2rgxsCTKp9lNMwqK+9VEYxtvNHt
6rnTrZsRfLNm618T0kVcDGlRtLouAqQEXDo+GI7iNxHz0mgNEbl01MzPD/RFgw0POOXzCY2FAw1S
NROBo3vR6GZrTddL35+FhD42xiUVGRugu2BBWTkYPB49WmQlTp6vv/MkOkRCwOY/d/WA+1pOzDkp
3shcS6ZAzSrAzr4lGdnU6qc8iqCc+KLy59s9HafZPE8fJ5u05zRhxU4RNlNwr1mvW0+JXm///txF
jAMEFVn1g+rvxL372kAtlnVT0O0jKOvEj0J7TOLtdSMLSwLv0nDDGCDTQwL1fMnxiButmk9m4ECX
8HPafPmXz2Nvzlc9gj15joyop1DLNoMi/1aYhwTlk+sGFtYcv/+vgfnvJ5OEFhuIZxYwgKNg12gN
RsF9x/6smRzi3LXHtci/bnFxxkyUM+fYAqVN7dxizOxhIgn0XBqQn0W7fOW6X7gokaMDdaM673q8
M88/3w28Kdqms4ISOh7YJ89F+g8DOLUgTRnjFaet2VpBIX4xFM4S3VpZlLUxSA/WPom0FoOwgj7c
qOqGNH67sjeWLQDeCmYF/COzAeqhbpYgX7CCuL1DarZkRy28/SLDQvw1Mf+EE89SoPQ4tci8Ic3v
uLkyn4YG+1Z8ud2bTq1I70Uzs6FXKzCQhOytbKetIVNmd5HORNARaKBmRJcjkELS9x1aFoC1ZlZg
xt8p2kvHXZV8N94bcTtWEJUlVHaQqJhLP3I3slr0EK0sSisQ2Xur/Haq25MSZ9+ft+XJclR1r1Kc
txZYbLk3kE0LYGto/KrWZIqXJ+zvOKRl79pRQ5sxxjGoIDfZQ5TXYNvwB5qIri/8QpyE8cytIBC2
Qk+9dPBqjqlMSPjQQDF/ZAq6g5+Y4aX/4l0nRqSzqg57rTDsECz7nf0a59reCvvv18cxz8elg/0d
h/SYSyeNJPoAhR48w95rzrZRwSc0Mo3763aWjl3chuBRQYcZysuSnbGMMhtrbgdKCfYEH0rI17+/
MA6IJiLnha5CRJTyA6UWTqKOE4dagLMz80P/y4puHwFKk8AsoA8DUZD8NNGMFiz9OjWDPrtrfybJ
ikMtDUBD2tjG/9EaedGCAWHaouUmbsIKyPu09uLmqN9OYgqJepSQ5hyBg6hH8lo64IlnjKkWtKM3
6a7DD7euAtLPkMSj6NHFK0Z+PQhqRiVNkJ4GAy9a8sJNqbFdFK9pCF1ucpiB+AoapsGXjpv8/DCx
0QhQNiq0VqcRWBhlS63nXD12bKeRL9cHdLnNzy1Jx1bcUcLKBpaU8ZNT3+UAzasAtma341XO7cze
cXo80lTJy8zRApUOnqE/9XXmVh2ozQu/aY7d7YglNLAAu4AwG8wtF736tgOWhoxZWmBZEbwgds3o
gVuqq4mX6/N3ue3PDMkplnKqMpvMhkJb24z9twagxOsWlnwB1fZZ+HFGR8kuPYAFAooIIMqu8toX
BktdLR1+VB3bJpz90MTwdt3ewojmfvAP7gGcZrKLK3UU8l4dx8AarF8ZxVFjrUldL5rArY/WbKBq
Lx7GEAY22jQzIItsvsRbI15Zk8uTBkcY1DLnhw+CVFnRsKvaSosjfN56Zf2xiR+y20WMzi1IUYtp
9fmYh/oYhIy5ffdpWgvulmaIziIKkOAkwItIMTCJbSvRtWIK0mTyqo66PNJvP8pQsflrQgqC88im
I7o9p0BH5NgJf0B+MBtWgtSFxA9SD+D0p8gPEqy4tO+jctI13sObeHvQQ6/Q3aLe0WgXKR62ozlt
eurTtSLHwuyhvkaQuUVASRErnR82EW9y1nQdUt0alBPaHr3Jt08eLCCRjrI3UjzyJgmNqVV7vQTG
JvphxwUwdz5nu+sbcSF/BN43JG9tRBPIf9pSdJRl0OroOWo1VfUAxvotQw8YKahLskPUP0TlXcbz
Q1XeHMjCKuodSN+j/+hC6h6JXhDPaUiyt8zxYsF/DrWxIYXxDfpCN6fBYcpABQdEYTiuZaVZLTFz
lfQlkq7OvuC/B/VRib9en8QlVzg1Ie3UlFXoc+pr5Fs7xWfD9ADqvhVfWDSBGheyFKC4RKLt3Ntq
JVdrpiTIbaY8cnnZPWpkWLEx7/fzKBYzZRogfgeiBMz/0mYFB5AuxhbDUAZnC/rtp7y2PZrzbxlI
88Hzyt2kvV3FADZRPEBaBK1DF1uXKSme+QVWR+8i10SG8tf1pVk4puFMSBzpiM7xlJDOuJLaHNQP
4RSUyQOpmTuC84QnN1fcES0D94I3rAo4qXyQDuFoszZCSi8Tip82wsvXHkoLy39mQVqaqRVKylVY
wIrY7/1am+z8n0srD+Al9I4+ZBiRAzv3rgrtO1pjKl0Qm/VdmUOfNVVLt+imxzrVHu2opi5TDTdx
1hI9S+NCJyhyoegao3icnxuux7gp477oEUKBgCoOPYiqX3eA+adfDA0PCgCZZ3pYOZWkh3Qy+inu
AwXqYGZ7nJTdOIBua8XM0h00E5fjCEWwAUChFE2XRAEoQoEdHbxQfbklLX0gyr7pQNIv9moX+6wo
dpEt0Cy60na8OETEbbhoZ406OXhDvUookc76oEi+KGC+y/q7qQeyLbsdHAVMyYkh6a6YdBCaOVbW
B1CJSb2ZyCyr10onSx4BGh38D+D5S+gMykOJlVbZEOTZq8IAZVvZq0uTBSo2sOoh5EFrrXSQZlo/
RhVDia/O7W2Hs1Tt6UGPbF9kKxHiQkwNcD6KQIaNUhwQx+e+HYHzbcjzggdD+yKiYcOq75GC4kUY
bZPq/bqXLx1zeIQAi4vX76XMn2Hk1Cg6eJ8WW3tIg5Zenpa/FEJWwoWFKwKli792JA8QLcTqeiPt
g+QPjdqH5qf+rRvKh/rnSki35AVI1IEjHaLeCN6lY7sr0zzTq7ELGPc711jjJFuaLrRWg4EGtx0E
MKUaz8CSnBdt2wf9lAUjehPDunmx7LU2g6VRANUBN5upqZG3OfcACqCCNoCqNBAs9n9H6hp8eenY
RlIT6tBwZhRYJV82yiRThyTsoR8ZlOkfg78igFf7Y4XeuPSbVWyvO9nS1oEro06O9CaIyqTh2Ire
FKA/7IOwTd0ifm+qn7lA4XgtXbDASeLgTf3X0DyvJ+94Z0BtW2tnQ/mj3qa+UYxHqJXudVp9qfXe
JVH3ZLBym4MMxzOyXyn4BLHIKz64UEbHz6DIq+OhOlMWSJdTSypbdASXU6FBkaTrHoakQBWXeI1J
AUbv/C7PXwlhx5YXjgvY6D6x9c//MOc4q1AMQQhz8TCvBtVpyh4bTusNN8/2Nn+2LPC4r/HnfVwS
8j0JPlDgEgDdQj5W8iVOIT6ohDhBzMGCRklxX07j52rg6EaF3jaZqJ+nhp8Ur3YX/RghglmauYVU
R+E1xP4JolRfK8fH3kZJU2W7Ss+erFzdtGSN2WFp6wL3g9YNA0o/eEGc+0ZfRCi5J5iQjO7L+sjQ
kW+z24FlUCCBitNcfELgIENnkMV1TIA2p8AgD4W6U79fX9SFcwFpI5RtACqDMKscL5axFvVGpY1B
UrZu9WpOt4OM8WDE8YZLFBBNas2TeLKBxBBroVng95cs8WrkwwCZvD6EhaPH0Oea78wjfEmwAT2/
qCL1MELvQ/csMPlN9XM3/dTNzzH5EU73dv3pusHFOTsxOB9OJ0OKqtJhdog3fq0clVZz7fztXwwg
qYuDB+sun26ocUL7KCJjYBqbxvHHf3BcvEKBakakCwSTJQ2gNhpzGh3Kg8hy3Edb+xKrK1XThYAD
FuC54HPCu5pIWyPSOru0asIDvUnfFOFsO9ElrgNgJCtbaESZ8f76lC1cCKcGP3ILJ2tiGAnrkkbl
gZVBuG3cgtHOq5JPpLv9CX9mRzqbxpJZbZPBDrOdBzLZd03cf46dZvvfhiMFN406aEUxCKwQ6Gh7
7ZE2nwv+Pq7RRC15MsgBgYgCszMQQtLm1CgYlvoWEShPXGEew3blylg4IdFDQ1GWn+GLoF093yml
GFIwKvZjYEzcbTVAWAD9aN+vz9XSIABjmxVJEUdBj/XcCDWm/23HApSQLXsp17QplgwgpYd8NOIb
yHpIo3DiqiHZ0AxBHyO8bOPd7b//9PNSgNnYep+Woh2CevSF5bG1CHNpL55+X9qLJAHOTgz4vm1s
h84Ni52q3lXVZlgrOa8YkqWEoOVN1RSN04He+k3mZvazM3mZiQzoyitz2RB6bxw8bi9LBIXdmYod
l0NATe46RuJFdHKZ9UJE5o79inst+bA1KynOTFrOxdtpKBX8e6gsB714hyyFTY7Qjr3uAfMKSAEP
3hf/Z0KeOHQtQDPL5kMg2mQHLrWxQ5Om15T3WXWkNAFD/ea6waXT8tSgdIo1haG2TMAg5d/z7H5I
jmX9nq1dAsszB8AleJVAUi+DjZTJMoCVJUOggGZ3QvuSEc/iNGv6C4vbc9YM+Z8Zaf+gxh1mwALD
7UpftMbOUdaykYvrgz4P4DbQp3/BHJwDeD82EQ6AuiHDPeO8fnAgy+2FWlPcWyMkHfOe8L3VTs4+
ZpO5crctzSOCf6Qmgc6+5Cg1J4b8/oiuyjL8pJI7ffT5WuPmmgkpImjLWTDFgQm1fJ9Y5KvOJwet
Ete9bmmhPtCMADRqlzhzOtYFzVsNRQQITPk9WQlll+oHsyQg9AHnluoLCIcdDlNYiR597kDombXb
dl+L/jhlPyczdUv63bAL10rWwFWze8mbF7VeyPuiYnmJB68NY+xtfVSDXn3ndrOp1GFbafdO4YeN
6s0UdtdncWmpoAhHLHTPQI1bzlOWejzRTBMk6ECZ5+H2yx5HavAnUSnKyoJ9qHBcjA0pFlzfgE5b
cv8W2IBQFRpR9rH5tG3bp4Q8o7ywRSrbMxu/U4UHQm1XH1q3QTJbIVuL3FFlL4ZNAX16Q/1RDceu
+El6dCuxQ13zzfW5UJd2JppuMB+g753LKud3v105U9HoaI0Sxi7sLK8M1Se9px6e6WDBPRrJDr21
iIRBafjdNA6sfsZh4RkjwhD9mfMDAiC/ytZS5Nps9mLeKI48JCnB8yk/2lqrCJmdoRsIWQMjPzqJ
7ULfjCjDc17+UIr0GZoENZQMcus4Qj61/CHiHFBi7lai2YW6c9f3las00cZOn4Y+fbZb1YvaYSVI
X15eTN8Mu0CrrJytbVkR8kLF8tbpV8eO3Uk8ku5F1BDcxmO6spG6CzfO+Cc3t0ZxzPW7qgjiMcbj
v/A1tdk0GfVMawRlZuiiKvBM0+fr67vg63OLBc5dlIEAYptPlJOoPmzsYQxz9Frwtp1eplKLjlGh
1xtaTGsIioVtjPwK2ozmUBjY/TnmODGVRlwxmxZLViltdWRtPm3HlE935sRbD3rx7Web9dVLozjK
4fogFy1/cIKi6QrRzOzjJ5ZNjZlqippOMNhgiaPEV6fHdnosmmg7gOhENCu7+uIYRl4e2UaAq9AX
gFNrnvQTe5DaSkG8n3dBYt9r0/2f66O5CC3wdSjuzX6PChS21vnXJ6EYA2Eq6jelCV2PnsUu8MC9
Z4ow2YMAdU0O5cJFJHvyzTXUSjs4QxcMoGUYIVHgFgQICGQDV6btIuicDc2VKWS/gFKQ+UJnYCjr
hrEP1JpTr6WRfY9qou7aSvJF45Biwnyv4aIWJ3PmMEQLDSpGF2e9k/W5To0uUMdja6iukt6L8kt7
8wNnHtqJmdlDTzwCEUzHtRFm9ML0icHceHy/7hULq4SiIXbXnAaCc0g+3lI9g4KVaAJLxF97UWcv
RSVUT3dC9e26pYUpQwuYBiQynpxI10v72M4psJVJAUsh/Q6usSfIvhzCIdvwrF/j+1wYlYEWKqD7
EB4B9C6NqkiEakW1WaP/77nsocdzINbn68NZMSHnNdC/akGUGiZU5a6NIrdWH4e1/uJFGxoKRBQb
d843nS9/jnpqnNRhFbSJNSA3k3MEMVn2mIfCWtlEC6uDI8GaBSNQhLhoMYUy7+R0ZdWgeLwR9sEU
+5bvx+zH9Ulb2KoAJ6BbeoaiI3CWfCAPKyQEadoEDs/N3C07ddz3Sq1BcAiPnLKLsz3tRbICJLlM
0n/cUTOdsI5ksCVDYsMp7xM9wuAyfoc2kSq8r6wnS8V+fTJQ3+neWPIU1od8TRV54UBHQzViNMwn
fF7Osog+GyZFK5sA8gzskCqW8KAmt/ZEuAyvwauBLYz69dz5iKjm3E1qKx/HgYoyiPruc6Zqr1xT
Pa5HfgiedMBrmB/3la/W5uQ5MVl5Il/6qAZwGLhxkKQy8ZyUtpoagoJ0JEMeRCn3GYnAKULc25my
0P18YkXebYael9DHEnngFOTLgLxbKNYUnOYfehYaSiakzRabFDyOg5oHNP8zlS89KuPgl9kZ/UMf
faviwLoZESQZlNJjcaVr0KHR8gDiH45quYq6hnW99D/MGrYb3AItvkQ+P4RT1a3dwUL5p7nPVnbV
2seln592dmGzCR9n2v2k+jx8uX5WXJ5I5z9eekGA8X+ElAXWQ7Hv6s8T3efp3qj2140sei9FwspG
sziQgdIFG1FHicxWz4PUuoua4xTfU3MFTLAwT3MeF70eZEZQ2/M4T+7wtnAKRtM4DwhYO12ebq6P
YPnzqB8DWgRskYzQbtLSoLrC8mBU/UazXBGvpXEuD22cKzPZ6f8szL/gZAC5xjkQhnkeZBrdjhmO
ljzeV6m1U2l4nKZ8Zd2XBgSQMYpfgJsjIJZOszjpadmi3BV0JSQgdeYx1bs+ZZe1YxySSBvP71LQ
1l1EjCQs7SEdR4yIhfejk7xFIj+GZg9uc3KvdJBlotnOUPu7WFU2qhi9sS4fEtqtPKJm55JOnLOf
IU2sbhWtUzKSB8LkzEuS8Qko1U1bdjsLLIqA+P9OGvG+MvaFbQWjaC1FTAHqkgvqAhA620rL88Dk
VjA62T5ukyOUD7YN+HgnkW+g8PIwxpOrQrRab4XHxhQ16xQCfcQjDdvU6I92r/+ohV2oQv8Z8s4m
gPIXd0jfOy0VGskCdWoA5AigLOBn1VrBc+GAh5VZQBV69ODMlxyrs0plmCwrAwTqONmQlHiK05e4
oF7VMLcbXhr29fqwFg3iRQKmqLkpWYZeoN1HETlP86ApnizeuvG0rVHXS+KHxrDctiLIJLDbDzSI
GujIuBqgQrjozlGUUvC0w3Gg1/s+20xqhL7ylfTE4nL9tSG3GkQlHj8dxbhipO/sGBaSb4lYUzlc
sDLTbwJpip6DOWFzfuzYAllfmltFEBWvY/3K8i9M+3J9gRaOmjMT0gZMhGExdTAhyUb2vzVnd/3r
awOY/35ybnbYTCFpMIBYO1IAiw3zu5L2K2fZwnY+G4J0u5RcS1W9hpFOfe1IvtNzBk6vyYvW+JvX
DEm7p26aZsQdVwRm78a6HwG2yA65vua+86pKZ+LZeKQL2UioLlgBM1T0HmO/rCx3KzN2w3iLdPvG
yn5YNXKHheHZQ70raObSfFcMoSfKJ6dXvAzRLzmSXLhUOdYi89PyHY8bb+CW6zhsP7FhY2u1O4KD
ujho+VZLus+QytsKZwN9FNfRfoOoxC3Ya9ZOUEQpkNLya0v1I6hUpxAhs81fhH9lEGdl6ctEfoxI
bHSlBgTFFyd+IOra7bvgo9hqyGzMJXsgKSQvSviohVleVDOmgWrlpjXTlTlftjAzq2p4M+O9cu6n
pTkVFTVZFWjq6A02ehLXgK8LOwFj+GtBChUj9JdPpZVUQal+5uEuGV9NZXN9s60NQjot+o5DzbrJ
qkC1f2jasSn8699fcP+zIcz2TzYz7xpSEYbvD+QhG4DRPUxiG3Uru3n2bsn7z6xIi02o2Y+GhqWw
dHqPxJYbhTvEQi6ttooybJz+x/VRLdoDG6ONd7+NPIO0qVVGMoVoWomOgdyrosy1yoDQbTWEvqbc
RzczApiAcON2QiuRDU+W8WMmMiZGN4RlMAr93mjfs/zmkv1sAVgDkITqEFeSiTkmTcczNKoqPOqP
qeV2axC4RTc7+b60V7qJdOi6LbEbzTcj+1GyleB30c1misyZEwbvaek417NejHWjwQFANFv2L4n2
NatRbFgD86/ZkRbeGBAAJ6EKOzjhEqvf1f19aD+KNRmvRQejIM3AciO0k8tAStoyEO7QKmDURfWn
FftCdav0VSk9sdY2vHjKnNiStqiaJ7oTlZi7cLK3VS78nrMDb+3bg9WZ3fL/hiTt0UJUuZ1oGJIS
7uzKdMfC79I1OYOlsWC+5ifQ/++8Oz9uZmpF0hpOFdhF43MH4ltdB5G1m0kPsF0AWgXP7Vz2BU3e
uRmeVqFtsKQOsEQu65/s+Nlw7prJ8oy1fOmSx83FZQAmUcm5oLu0aKiz0MzqYLL1yNV0digAOki5
c4DU2+0PKyDoQKsOOYW5fiN5N/59XCV1gWGhibjyh3wDRRMdug3iyU5WuHSWTgS0ReI1aYLb9oLX
aKJpzY2I1YHdfSEIIEx9e/2Mnn+sfCecGpDcWsSppogwrUGcpPg2v1fTd4Nszfp3pe/+myXJsyH8
XpKQYNrMT2zw0RwflduwP4jx8z/YAbX63BU9M39Jh2gd8imPprgOIh1F6m4g+yQLfUioo1iM+ryI
V+wtup6FvitkuPGYkAMchcYZKTnGFes/C/JTJSUSlD/U6Of1YV2cdWDQA58hAigUKUEuIE9fh0YP
s66yQKj20cI5R5BED7NPQ9jv4ky5T/U1Tmz1g2zhzDlgEw8k5JjR3IpquxT2ZHY/iQrjC7QUvKpq
Q1WvbHVjX1Ir39U8ohslKyIv7sPiEE4WZICnpny185DfD+kAOdxeOHfQlUm2Rh4JnyP+9goGGjDd
ydKtJqYO0G2Ovzrco2Nh+UabvbJo6DZOTBUwa9ncTRNF94meap94ZUWbVrQd+LmbYcONob6za+QN
rFDR3H6c1B2KTfRe50Pua0nSP3Zpbr1niEI2aWk+TV2neTF8vGLbFlqGSF66TfapHI/qwF6a0jq8
xhsR04MNEarsRTko2fBMFe2QcC3b6LElNpXgAHurpHItNNZ4vWbmXkKqzBXYdD6L8VOdlEBYXLNA
B9q0L6Qaf6e86d0wb2svrSbiahqSXHEO3DW4+PRdCjEAj4vhi64ona/UOmDuTlttWy56DCrSvKRr
TK9GZWWnpdFnVgi6TRRhg3e2tf2qDwePqNFvq8tGv56KbKOUXeFWua4AnhSHbpeEzVbhSeJqI/5g
9krqt/EE+g690d2qgg76SIHrL4nzG/LHhVvnk7EFY2PotrYRH4YU8WEThYavMx3yN2Hfu+j6mHbV
kDVbYkyxG2uJ5kHdJ/EI5/FOqRMTogYi21eghXd1EyNMKV4xjGaZX+Anv4FQNb7rc+BPm97pt4mu
K09oMMFrP7QFOhqSNHaVhI671umaDRkpv3fauMLuorqbpsLYp1PTblDXAq68zNIkaGv95zSa5B0o
wQ4yXOngxUMBFWpkbfbXt+Jlhg/7AmfyrCmGLX9ReQFzJvLeI2WBNdUHu7vXULKPjiCo96AoR8pi
2zZvZvNlSI//j7QvW44bx7b9lRP1jr6cSdw43Q8cMqXUbFm25BeEPIHgAJAEOH79XXR1V0l0hvLa
/VJRtiWCIKaNvdfQhPc2rU5kSH46FFaKlQtcInCpIYLrzQGE9KKcBo3cOAtve1fEAwTX3+7hqRbW
zejFfaQvJ1jXDyiIVG4KMqn55dLBpgebyACrhXkSGYxbC2WdZSGxrU6cNj/tyq9b+GEA/qIHU6RM
ZVxkP7lzyCmmbZ7HwnJT5Zr07W/1UzC1aWlz3ujZHSZXYDRyskAnJcg8XyFRcIoQcrxDK1sM2P0Q
2eXXQ1JYUesPAWoJvd61wx33zwoWA4jzdmeOtgKVQw8loSPCMhZSbyXhyGKCBBk76rmb3inra39K
evbo/ApQTQTDctWXcV53Bo6ZI7KIFIfZIymSYfqd6UtRB0a9M1hp8a8f7zGu9RI2+Fb8frWac06t
j2NjDoboKnmJ0xEkoNcNWN5od5QZJN/ofoyyGTtRd2ICe+szNofvykL9q43NGlwgackGe0Aburv0
pzZ2cnrXDE/aDy5B8YgLRe6awL0Ii+sm3FdLvTfMvJvbvWUtqQPkA24scR0UOGbYVQ0+SaHHpEWy
S+Yjzisg/+cyHeHdUAZWHE2gdH8dbSsevSlZEMbIQzPwrI8qVA6veHnNRx+BVBV77D0HoI+1N07u
x57eCwcSN57/zp70iX0WYIqj3wCxHC5EK4NxE/TIWQ/9PJTyFuxD5yIiAJwVJfPiQMDRSk0AIobr
mdab8SGi43UhYjbvuydPqLTyg3MxqkvgTQPI/Fhh/62B8m0M7+dYBwdoOO92S7VcQ5rnkwZJBTa3
1GFnyOGPqYNcDHynSZ02up5S0GhZAh9j5AnrEVhSv3j2ioDE4UJENvIOCGeIOOPIrX3cQSuRRBRF
V+CEuagelzlfUlk4X8HOrxMWdbAX4TeaGxjeqi9QerZ29UwQQbiIbnhz71itTvrcGxLTUYQTo/Mx
UvMXz6m9M1qGkLCt8gplnKH6qAtZX7lQ6DgrOrMvb4tbgJnPDOWXKDhxr0uj0jqny8VQ8nekWqJ9
OMKMQ3Z2lVrlRLKF88fWspfYNFMU11+oyhHXHNxqHzrns0cT6u6KvE0WGkez96UvZbOrc9+LLT1O
2eTOMvGljBnLOD8fJXCoJCz8eBQqBmIgVS1JAudLQZMC4R0wrTJeJreIxQTedquVjdt6BS5laNzv
Dem6G770UcqI6z2SjjzXrseSOiw9mElbgFrzpdhTt/5aaI3IhDMnM52LKMZbOPSiJjvx2NAlcmjI
ji3qC9RYwKjmimatKDT8ttsqnYK2jWFQgetHFOQQGbHEVQ2KRDYquO9Qu3MSNsDC2lRdcdNHOtwv
kzelJRnySzF0UWqb8hHBUhkvrZ6Qoq0UCNwsT5yh6HcLG6pHSC7bmTR2fa00pmzftJ+qYWaxnCEg
acMy+9Idweepmfq8io0m/Rw+yYprfELgLv2WOlnhAsUamj7fOZV/j4FDWAEM0GFE4jppw8g/AwX+
boaJdlI1FQS1PWUlgz+re1aGfD+V9AG7SomYGyRsVjh2zHvppdE46sMCsu6tZVi0QwjoXUhv5E/u
CB96IxeEj9K2EZL7dEktgFqe+4CH2TysE7wvvYsQQG6oslRR7EqryHo+q0OhZXiua6BrnUEHCWkj
N9Yt5Iz7cfYuWVFHMZu6CSEigmaB0C/WY9nEivQ8xkEzZKJopR93XTt8Z1QMV3XgjiI2S+hkJZJ5
ma2tMY7CnbB3u2Ech9guF+QPnSm/IRjETJRdnkaEYB8TUZ6UiyqASiHhTpMQa9X2dFzB6T3RrIYG
E/x8ziqgOxLjzSVwQWX7CKxVG1N7oUlvGb2HSXF3Yeupy4Ii8qtYzL2TdiYfE6W6Ei5knhXLYAGw
LJ9MUvgVWhdVf547jk4sIiZQURjPDFfu+UQ7mZChsZPZrVkyc9eLy6HgaciHBzk1TSIG90NAxjw2
Np0PXoQdrJuCj6Vx7P2kbHilh+J76HE4BQ1jn4w+ukP6+UZ2DUk8wkVGu9q7zuG3E3uSjynnIChA
Ra+A4ie1Y7gZRftZkSgdOtVeVapyzzsKe0+kgrES7anOnIHZGW7SKLywShykgjd7h+tN3HG+ZHO9
MtFarF1ZtkMMyy2Omoh4HolP47IM1YGju3FJunkXWZ08Qz1hOK9BmkHgLJPCozy1hiVPyYTqbjl2
PAX/UWVdo+Hf4sDPAvoep4p7R4/OlRQWQdED+ItNeCHnCqXtYpK3uvnqGpOAap+x5TPH5ql+GQyI
6AHiMX+1tYk1QsOxhYYjCon9pdNb8YwL21z8RkDzspHNOZgTj2GvQSPa/xhW9zp8ejvsO3rOvujE
Gha+iJYtYwvcw/F8SHnHWPj0VFLmVAObgCnIa82cESOS4+q8xM0pr8NjcevLD7QJlnyv9LCZoAMT
Tr3hnfLToHuvf5mRsxnrzbWlklPQIR5BRTdkkCvDWWpZqSaf3x6Mo8Hl34OxRaM1chmDmqAvZZtA
7WhoPzDvRFrxxOf6ISXzYrxd449BuKCJ9rsdxaW6JH3qRLu3+3Gqkc0qjMJS+dWMMa8YxI13trip
uiSw/suvtclRLbXUOR17eUsANi8ST8XkpLrbqRHZjHtL6x6mNZC4KDrLy0qPrMdJ1cRFE7lZFOgh
RnV1Aq3DqgFoIQBTG5x2ClIVGTQ+ntuy/mLn0SOdwlMbw/E3wy3Kg54MsnSbN4OcuMNkbsvbMU8Q
P5ApVlb69jAebWJ1WQKjZQV/bJZu7TVRE1JMes6ul/qucZ865zcSGvaLJjardzLWTECvw+4gUvhE
cvvE9nm8C8DmIJMJzta2TlSrJe9xEMnbJgB+gTWxRw1SDqcUCY5uclBbQUoG5UGQSV7voqZFlBSS
QoJhkWfNdO4i7Hh7LJyja+pFE5s1pXuOUkEv5C1KHEGqu2A+j7TnxZ0DUGw+IvmGqPwBsXgBrcNm
vCqDqT7z51GnTtHlCOOLKF7s/FNYQi9k8ZGF96ymSOUC5ZlF2E0yt5PIkPYNsnAEbX+K2JyGo9fH
NMJVkdnhL2tMrnvqix5t1u/k5Z6oeAX5GOCkRn3T6xMIyaODD4MAQJaAP7C2EOJwKKuphD4EVDif
DYK+QJ1bTnViYI4P/V+NbPfsobUWjbASYDu7tAEOsROL4wr39ugfbwSIrxVah4W4WYmy65F1VLlE
4WmIbyyoib39/KNhExRY/vP8zTIsGDNFA3bYLZIDXO6naMfSsT/YvxNsvGhms2dZLhtVz9GNvv7M
ikuffn+7Gz8D8n9Mqb/6sdVWkqUa21kTYIeZuhA1S0tvyRa3eFe3dupPVRYy5wDv5TBxlinLA5Qb
PJW9/RLHZ93f77DZC0K3Nz1rGDKo7U2QF4DJPYzgJLzdyNEJAeE/IB5Q/4ZK5+sNh3GwxOZAAjXF
UERBHsb1uxNNHO3HiybWDelFpOBVpYOtuZO3FgoI04RCRnjAHvdftrKZ2XAGG0wzoCN0bJNO1skg
6J6fMi0/9bk289vhs8+cHGRGf0lXen1xYn0e3ZxffKvNxKZLZzSD0j+sCj6WFDdE70DV+zI/sX5O
NLMFSMqoxs4eohtwjLqelBMvvIg95/Pk/ioGf11Hf/dnC/BH2Zi0o4f+dC7DaAgg3siXt2fwienl
O6+nl2DgJekGfensJhtKJLU7AZmn6IQf1fFmAujewENvDWNeN1OjmdoZtQTP/WpZeFw57yH//XZX
jg/L322ss+/FSgnK0bhsaeXt4ARxYa4ICRNezZmH2/3bLR2fx3+3tFn2wgS8mXP0hi1PhUU+mgV1
s/+uic2yh0BQN5MeTah5GQEkbt4ZFZ693ca6HH5KcNO/u7FZjtKeaQUPZFxC6vCBd7duOGaT95TL
y0F4CS3yxB1PeDitj3yryc0KJbIp2xEacrcoflzUtE99pMisJkopqR9YAMSdstn52908PvdALgYc
Hqr8WzzC3C+NozlO1YBlvQM18/0ve8f9WKd/t7BZRGAuCT3b2D11nU1f825npt/Y2WAQ6UFtCxyT
n3TmmYSfV+lgJyjtPVNV7IhrKjMOkZe3v9WxNQSUaARRL4iT/cQ1a+B9TAMZoSeo8vcQmTUwFFfz
ZSNO8MqOLaGXDW3mXusR0/tNgKPAuuxCncj5l1VEMSgvW9hMtWkOUG1QaIH6h2lGpe43trQXz98W
OFlnQSvKwfNN+MVyPrrtRTecWKDHVsvLJjYxjAN6FAjjIfYZtRtqXHJbeqlxcPbkCUW9pO2/vj36
RwcF3AKAaVa635bLtECGZwiBJbkdho9+HyCh+asCQuuYOKjFUKihQtFwE2bQwRA48dXqVtow3fP3
Q/6cD2Xa089SnYrNjn48YJDAbQID3A42R8442lFZ+LiZO+FFoVNfxOSZ791nx/mdqfyiofWrvjh3
XFE0MBtEQ1EXI9CcluztUTnaEdhgrbVI2HRsgUeo8iGdrIL6Fn4GKXM5ig63Un5GnSwh49mvK5mv
YwSyKUi1wCYCovi6O8BYlbaSdOUtxg1/CKsTk+zYJefl8zcnW4n6gmByDcxRASUJYk2wk8r2pilP
fLdj+/7LhjaTzetHOF766IgSc6z4O4vIWOUnEnmnGlkH78XgOyKiBELDIAHN3cMw6Otq9hP7pEXw
saMaeQ3oo4O+DbbxZlCYoyy7dWuk8uZiVwITpL6CLgu+kYpzWifal9lcnjKHOHoYvGh0M1I5mNyd
sxZ/A3qbz3U687SBj4oPmbG3Z/jRjxg5HkRHoY71k6psR+nAhnWGG/va16gR7EV/YpEe7QvsBuDV
QyHpsIXsQGRBmcYC3VQiT8joZdeaWNQ3UfT+7a6si30b4IDh8lc7m/lAgwIhpwK9EeWhj+Uppbfj
T4enEejgWJpbtojFZwZ51R5Pb+3LyZvfk2g+cec4OhYQ0PhPE5tBH0W42G1ukEh5dPJ7Hzj74MRQ
nGphsy6tYW79pUELJb+r/duhv4x+mcK27mGIxwB8hmsG6JCvVyWcZISnCFiQA/1sFR/GYS/Mx98Z
6L+bWIfqxcKvxloxYoMYP9rAMjw3w4ms2bEVDz0DD/YyAJPg2vT6+SS3qiDiCM5nY50HeoRIEEWF
/MPsf1fjQ95e+/3vXJ9fNrn5akDsEFNAWu1W8PZyMGUawB1viuxDN50yZDs2BxDNAtqK9QhGxyY4
47DYHsJwQXAGrMLcPrvaRVk1/fUhAh0UDBeQg7BxbhqJXD0HWuETRkzdWU1wziOI4f1GGwAhAh8O
aTBvG9EEvO/LirXVbQkh5P1JdPixBQ8NPWiOwR8BLLH1O76YZaaGj6tB8e7Wp+/9/sY5sdiPPX5N
XUHAAuR1BGSvHz/UEcjfEutEV3ENPMUpmNap5282EzI1VVFx7IZ+tYMIHLCtv/b1IQwPgWMkFGgI
I1LoILx+f0SRts6D0VzlAPCE0Wc15NnbLWzPjW0LmzXhFtMY2VChvyrHM6u5DuhDd1n6+7cb+aGn
9fLUQCu4bCG0wyBAxWlbuJgInSlQF+aqHe0bp+G7mfH3tiv3Vflc8/soL24rupYA7AMhH3z3Cdjk
PO7hJn3iRdYPtn0RMBFRp7GB2gNh+/UHrQRQQVMY9VespXe1RZ+NZD2AHYB89WWxh5nc+eR50Grg
+7C1Prs5ZKb8JehPpHK2m9/6PaCoAg1yqMvBlGzz1SNNW1T08Ro2H3ZQfNkP2stTM48PUwP4mFei
ChjB9jp2l+gUi+1HVu31N4CgrUehyQ1APnQnN7cuDjckH9qw3dUCbs0eJmX1IdTyqltLNKFgexKQ
Dw1X0VUz6wMr/E+dO3zzePfVnvqHgQPgICi7tyJRw3e9tq6ZbbpdBzhsxubxHfSYnBSa/RKw8iXt
BDnP/QXCT4DThcvBpcs1jrMk1Cyt4B8L7I7c9wGMcdgEE4SZXrSLUsDxhN8iFzDEwS7SXtAiibjY
LY2/FyAGDCVqeLrlO6sA/MzBUWH197UT5gkBwZbb/SkTgu0yX/Vv1ohn9VWlP6tM0Z4tbrRU3ZX+
UPODy/9MGv2fL9P/5d/U7Z/fXv/rf/HnL6qZO8Fzs/njv67El05p9d387/prf/3Y61/616dvshNy
+yOvfgMP/nfD6bN5fvUHwMKEme/6b9387pvuK/Pj6XjF9Sf/f//xf779eMr7ufn2zz++qF6a9Wlc
KPnHv//p/Os//0CR8MXKXJ//73+8fq7xe+fmuZp/+vlvz9rgV6N/IDWDAwFIe9gS+Ct2d/y2/kvw
D5ivB8Ce4bDA3Rox3B//IxWgUf/8wwv/YcE6AIIYsAT3QWXCitOqX//J9f8BuX/4+8I8mq4yDd4f
/+n3q6H5e6j+RyLCVEIa/c8/1uDt78Wz6ljhNMeJtcpMgQ+23cngCNAuBk5jcS7MeFGEAH/S0U4q
47hni1PoJPft/ESo9HqPDh2wTVEdh28ZzkjI4WzRxsXIAXMW7gyMm9veSIDB7RgnZzDF0DHuxM61
gao+sVNuCsFoFL8LRQvoI6LuvyZpNjultX5e3MzjICTNU87rwUoYQLLfYJABLEe/+AeYtwHuGA0E
bHKIoBGym0EgASMKcpiIH4smoYPlZ4Uj+1hOVr2b3db/1I6RGVM/HwGYb5G6dOLZuFKehYOJHryA
DPdha+c7arf2wShidykuHUAIvphv/x7Xl+O4vv6LcVy7R7GDgPCE+Gm1z3rdvYU4jW3GDt904fmF
tHNzzvOyTbXrT7fd6I1XyBYDXqZ4+/7tln8aTewgYFesjooWYMf+JmZoS6jJC3AToKXjmEsAgRG3
EZ5/y/0GeGeKSXQq7t3QSdaxBNITLBJ/XVO2tY2yOil0P9QF1FTrChgLD2Sy2Cf0MBWo0INwQ6PL
umzDG+IPzUFGHY3dbtI8sQBRJTti1GjHee46p9Qf1tP29SDgCERkgJmGCBZyd68HQYIqXLaT1ccV
g1NEVNdwssw7KLx2VoGS09vf/fUmvn6E1X85xM1pJddgPb1ujM6onAEy28cDrSWL86px+4RO3Dt/
u51tp8BFxTaEYG2dWRSf/XU787AU0LRA4oJaGugdIE9ElcECbOgTp1b1qfrpdiKjOSTOYWqCTW49
pNYN60UELWdbSBuMkLixZzxcTCLQu3nmebGPWCmgkqlnrDQEXU6+g0i2PiW9BzlxNPFyGJHRgIwk
4DUg41owythsFWJ0gLh2gVZTi2n7j7mGR1xWeJ4JElji8ptQa2/IiOaN2fm5Lp/YUimS+Lxdg7yw
A52gtwCkjo0nlmvNc6DwmQyjJjNOGfDYBWq1SJhxPQWJXTZYcWmwfyQth8A4MYuznAH2PYYA/YJ2
lrBchlU8W8qxzhrekBxYVANtiJnX+DT+YMScDn1Y5yku10rdOKaWXSyF1xVJTSb9KeKzJy4gMSqc
64X7QZOSKpjns64ylrmtxgnfmerJVg9LqdoyaxrMhLgtJl8DrW3hwRGA33mskWqudxMK23lMR4b/
qoEogFQV8y9aqHLecTrjb1uQ1YBQHt2wj3Gtt+093IGsKTFFjhKyM9R4eRyDYm9cg6HEvsafeQP+
3E4UdnSoOw3GnWfC/rKISvrdcvMBnws8Ab0bGZ3bQ28Cxj5Kyqou7vI8/4BC8nIXktkE58Tx8Ap+
xQI3c6TPq0vRNbzYV+EgqksTkWk5y/157r/5lQdKqKJ5T+6nwmXmfIZ+S7DXvU9JjOVU2KlaEBbu
lBvhOa4QhcwcVCxn4KHUVCdzlwPNXMIYSe8s7IJ7MhX4lqz18WCmOTHnpp5sJ64RRBV7o118Bb8t
qThMyiMTaHyIkRMtp8k6M/Zo1RcTgMQBKIgt0AM9nZs2G348oReo++56jHiRKj22YQwPLEHPosX+
8RFCdDrUAq0rAsvxyyXQyDeM9ZDrWzPR5kkvhYkyp5nY05TDLBKZ1vCj4wIL7hSWVx9mMrbXzBhZ
Z6wpWdwwEj2zcroCacJA8kIW8zXUKmEjVeliJgfHh/wKaAvFoDCwgxeTdqhTL5rC7zZKX3czX+0H
Oa4LfspqcBsPc9ucvM5vwhdQibBVQIkQwX8I85wfyJYXuwUNyrJxbenA5lI4U8LHKLxDH1eUocfA
dEVq7LqIegzB25vidvMFvRcAQgvEedQrkNzbbBHO2FoVi0YnriqK/Z0TBxNBefN0Ive2PVyhJPlD
nQN6S2gSChqvd0MACcHFC5mJJaDuF669BAsWryweIC3dPQ1cDHb6ds/W7fzV5gefpvV4RY4kXEtL
mxY5q73BFArCXy4JP+TUrr8Vltu1Z3lBgcdxZEhEXC1AXF2wxVaPBsvw+9uv8NOJg2ImdBIB0kQI
7KCQ8rrTI1bRVJfRAvE8QW+mmcGBg0/uNzp3WNRvt/XTBEJb0NoNkA4CVRDC9K/bynsuPch/LSgD
qfKzD1xQC/uFCn9BBwXodRdNX5lYwt9pd3UgXrXIECpsARYLnR0i62CJrTGaABoo8FWFCu8gPm4g
juDPX8HJx8x6u7dYkJvhRWISApSoSUPFCx94C07FWSQDzewRIYmpbixL68PsWZ2Ky7mSTQYxleCr
gITod18o+yv8RQcQVYpIP+vcFSZD/rr96qiic7KFWf4FzITAjWgYre7CenAfGhlCxn1yocEsvAFq
6QUtnmvhWCaFAVqUg4S3gBDhDnMALodoQB3jw/BcAQA6Q8+JTgcfngUKdDw6P7v+AA44KUhbXGLT
bOKqDdTn0TDS7hfbAV60NzKC0mKIU2QWHRePikY1+Au510bUBawwrN19uFCcHz3Oa5I0Dhg2sTXU
ITs3rcIpQB2D3UGDRd0cRgUJslQHciBn0umwmeZeYXpQrgnSnp7XYsejXYO/l1ONY5G4CPevartY
olsPhszNgVeNkBCHV+wdqEX2aOJlNFZ96ANWRBkI9A3d131dqxvi6BrPlLlycJ7R5ZZrd5lTzNLm
yQLbEIEOEL5XLchE0Q7SaNhf5FiQGz0U9H7K5fpyvFviivDla2FkYcdaUOtG+7VBR/qxSvNqxkvS
Ipr2fll5beJKx7235fAdFtI+0nvlwHEez5GlEw05EusSalY+PH1Lz6RN1/QQLmjkTJOA+OyjyKUM
d9DupWfTwt1H3Yjxgx/hwAebKPCbA1GufwE1do8nc15EIpM00lBJWac26DneWQ/zliARiuFkmgvP
QDRsGofuAhYrYUqb0b/4c6v2WYjeWSMj5WVU59jXC09I/dTk4zpUNMJR3XCBMOnPny8LEvELS4D7
fQnuf+RdQtMavDNfuSn4rlNzBvE3GqRlpckTAQb4PUjDZR8TaOEsn1zwq3BhIihogwrX6gzCEWrv
z9TfjTME03cVhbZ+Yi19z64KCbrOrquNhgxQ39X1lRj1PCTVhBpW6itLg2Xk+pjM0BrApgG4IV5Z
SsObfVBHIeKKGSdaHLpNbsUd1kgNL+11cIHjcpekCTpFVx+/aX9i5Vuu9fPSx7JHkhAam+D5bs9K
x4P5uWcbC0e70ctDM0aFPK8JzpiUsgLYHpRDi+BSsblprosCxmQ3y8hsPy49T7YXhYTw/8FlDkQM
XHD73IzpEJHcADTNcu6xEZYeuEh8tbljs7QoeQd5iy6naldU4QyZgUpZ7llDu7Y5WIhUFAqTRSOz
sB3AGCxL5kJnotYCJAGn+ch5P38lQ+GCTaktkfLSoi2wlHp4HEqgH3cjYmsncWg+drfFbDX3QQGm
azqMzRIcbBpgF/V1xdzzaqHeow9lDb5f+W/YZsoJXhEIO3H9yDQOXlhgFALD1JYBNgrXt4mLdQ5p
uiKZyhnRNQTZRXiRD0PQVakB3w3Fg67zxnPD6ql+p6lgTqr4gLVt9/1dkdvICoOfmCerx+gTh5FF
FY5dlxKYyl41Qstd3gUDjGXdMXysZa292FfaU7dsDFW9qyo1kXvturObmdHtq0sLuy0M9IJiKvZ2
bpdPoy2Dj5NFWIaNKvASv6mbp6iJuhtLRuPnXnsCgsk+/PfSP48vNQraJHYIieDPltL1mHkt5O7j
ys0BgogIzuHEkNqxz6wSdiZx5+Y07UkNSSXRWiWUbGc+clj5uPcDaJP+zpWwe01WDBhYuJ7JFmw5
bhuTkrbwmp3nYbjXdYQ2WVC3T5av8iRoZ1BgUTuCdD6fkD4thFHXpdbEO0TwsH4fesoWuwIWHqiP
a1Z8sWrTRvEkWl9kJYHi7X7CxawDYW8BDj+ea1l2+wW0uCVPlmhx2U1XkGH8GuHCb7sHSttCgujH
F6s5zCDrg37qacCk+pXjeltbCpvtUOB/S4LjKhm81sOdR1QOUrlDKHCbQtNzW+w6xmSZkZCy7rbU
tlvetjh9yj3EzKdGJs4kcUE1BqYzqe3Xlr6DbhjhuELOSvZjOjqOO95abb+Gbo2TV5c+pj1mYVCu
Pw0Siu5dK/73XyKoF5B7p04BrXCL4slsmbBlpV0J8gyY0g1MqZfYHoFrX1JBJe/P/ZKFwScPqZcZ
hf/1ZtiEQU4+dm2Or7bkA2azK5bmaRBQRcgAVMUeO489ei2xBRYJx7XvTjYSJ0+Pc1c/zf4Eki8L
wA3HSgFDDMG1mcB14FSCNuzh90nfGWuvwskuH4aqw1KBfssMUlEPiZEPocm78nYMvKZ+b4SqddbV
sFvN/twaC0qFSIug0O+F1xJx3s4FYol2Rqj/BXtYEaaQoe+sPdOISYwm4nvV2fSdcVTjA/SI+LDo
UZfcwbjvUJY2NFv4En3AkBvnTAsyfuM5NWd1zoGNxJRFTg+kjyJeoDt50bdOizx9GV4OswSd1rLs
8ZY4M3ln0THH1ZI4kOkhNoiXoEOQ6T7qLVvH47hYD5EV1ihelRTYoYCP58HCnWfccOuz2R69G3eK
hp0uzbIb/XJ89PsFCSEszzLBcq4+jCH3z40C1ECCn9fhhlKPF4B3DXsmFeKYKh+ilR/P+iuJG9P5
TMND0CFL/FhC68bErdPNz1Uzkk+IZqMonUL/EE6kgnMk7ovAANp8ArGF3vlWFz77IDGDOk7Hncgh
eLOfOiJGZDR96CGFoFjdLgIek8kAAwCRitGEZYJ6v3vJe9c/V3QyD7O1DPs5lyaZcmG95yHigTyi
4CtDXGkvvby+8UxuUtmK6Vy4nXe16u/yAyUlrKV8jU2QlFKck4Z+LgYNI3cPMSM8gIfAQvSLtQda
8zLe0WiyYxvzOvPH6s7u4JOTcmOBWmu0GcCrmeXzaBZMe9KENUmbaagysfisiiH51WZNAB3IwZb+
2SiDAq/NIGoEOaBIxXY34jbtBfyRzsAyz2LROPztXjRp7vTloWNT816a0H6mIGJ/oqRpgiQIO1pm
9txcYlbON51uZKpQaHoMI2kfPKiiPudMdzYI/jPyPXVRmmxuCBSIwNjloV+e8aBkIAUXbgPqd+tE
73UDKSFAzkZwOtnikUyPVGUMe9FVzssK644vIP9CqgZXdGOfdVYefmoCp82UqsRdiWoAtiBEhbsA
aMmb3qbPlt9WWcSJ58atUFUJy0Kugs9+SY19CQcJYLaiHrbm0LVAAQCzdmj2TTD08Wig/8cXkt+0
mDDfaSuclCoFBqVCgu+jHzWQmkawHCRtp2B01tu+Rp6KtY7IPOYGA8JkhukKmWhkMDCM0UerqMx1
LTho19LJrWgnrRI+WLWZxpRYEp12ENKlvNDkuoZsFI7zpgv3/SDBgB+6/KYmtt6D9Rp+ptZQni3W
aB0iUKYTGnI36zTsmyvkAStIX0EgycEtEVcCAa2K1gpanF7UvwsbsPxjQIjdNNCkbK9QChMJ1lTY
xqqESpQPBvt9287LGW7sw5QAamCfW2Jy0gZWfzhROB++ADww7+FibT+2je1Wab9U1ZJIbwLZF9WC
/IyrwnvUfTBkZQ2O0Q6mSFTHdSusD+FI9y2FErOoW3PGvK4+t2oL3PGOILZRmvlIFI7elV200LhH
BvUeKZOPAhtdqmHVXuFyos/goCSvhQd/bCORkKLa3vvcKcGrd4n9vgM1OMP2DXEDJptkaadxD01B
905Unjjzgl6dmdYpsBpVtWOQkj/AxMOPG2y1kCQg3V72LsVBCt656WD24ooygMmXtdxJlnfARTTN
pfH975M1VedNFTZT3EYD6spV36kMANf/x9x5LEluZOn6hQa80GILhI6M1KKyNrDMEtCAOxzCgaef
L8i+Y2TRZmi9GRuzNi7YxcrICIT7Ob8E2oy6zLqU1UiPmRrXWwKt6mZjRGVhboEQmm8yVIirS2q2
jyFeyNsV0eDY9ek+qPq2YuYdFV9tZ6CNcjB6bu/ML9O9ZazDJuxK43OpVf7F7FUPARWJ+khZTpTC
qVjU/AoCFdCfkzjS+91ZBdR7azHnP5ZqUlYcDsNMcIfuT0vOwBr6foQufqaKe/HmB46eEbI1L7x9
boqFmSrvx8NqTfV+MojTSIQqaGxzMJ5Sd6BPdHYYu9Jeh5eByK0pYddYDqUyy/OQlcMOk4TzHjFE
dz/cLvXNxB78aDxP/jrcVRy7r2jYXJf4S9/v49o1BIkAwDlP4STDi9PTiOiO9fQIQ2jmqCuDeW+m
9GjlIfrxWNWj4V3zOqCoa1Pp5xmQceILHeY//cbkkS6bxf6aBRYxKr2fcXYjS0ioLRbzbjRqq0im
2Yz2os3CMfY1t8UkuYck6/enmG1R7qIqn/Kk921958+kq52qLCz6gz949RzrMuuCs1q9hxrHBNGa
VdT1+37qA5L4neaZUCQ3yetGncbK0ae2qcuYhsRyWwflNyEHS27WwZpuvC4yjIQfJR8Mvcyn0oOv
iHqn3iKWaeOKYmr2omy2dqurUu7JiUO9M6TVoZtfyiUZ0ylzt5Ps0uwu5+PP4llQrbeUIFmxZ+dV
7LiyKfb2GNiblCfzAAf4oaZueaQmoK5281wqb1OoYEjcQdSXOW2N48BJfTPmY56MU/Ga+nlx5lS3
ztiFvNuJkmToJZ+azFDau2n00ovLKX7nzW2wtcOC0BQ7K168WbZJINd82y12fiH/W21U6bjfQmwM
b6QgqBvd19ODkZrVvu3Cl9Kp5dFcnIpMoqZ96bVUu1XgIR3MTO0Nt+0OqW3TacYZJDZVO0qkPiZ5
oCK0sacONjFtS2R2264oGCJXnuYRZXHrSv24Ttrfe63JDl90Mu9BAFI1nj2WlW2+yGkDLmORKjKm
3l7bcjqa7eTA2eWpsbuy16ewpRon4StjHBhLuh3ODx2TrQhYky9FVMQiEoS2OWPnvfqE3SVpy05X
ZnxrR2+wucRX9ufZsao4rfmFq8HK7lPt+7uGvfRSyzZ4zdJl/VkSONLHA8lLd43Z37GcqCiRvNpt
VE8uMwjV0XEljSrRgzFG57QEAzX8oTPPYdiWXDihy6cliqQnueJx6EtvM6Duj/b1bFT3ftBNEft9
VvFHB8EBlnlR5rB2W6To1XOnkz5A+G3LckhmUjy+S3CpbTO6YrfkMCe7uTHyYddK35mSzmPpZ0T3
uvMczOzwgrUFooYgl4Ukl1j69ZQIyKI7F6z6019G72mZl/VUK4V/2hzJ35mK0V0gz0r4YaycZJrn
fUheVNnRB6TJSX5zSC199+oMrLd3nUfLGeXWW7L0iPaGlBFhOjyQqm6ex1lZYDItetIEwib66XEU
PZtm8KPJsKC2U+b4SW6ryUn45CMPXCi135Ys7EkoK4XzDegv2DgDFxxjALmSvc41u89QiXO+2tVR
9cW0M/pcNnFVh9lWSnqEjKJkcszU0O34yeTGYHbY2ANRJm4/OhvDG9Ubl1tzVHPv3I6rHg69AcIW
lxEz4LFG2/3c+Et1C0gu40kMK+95eA74MBDlEBQjnUVbW4CbUcU+JzvXg1mV32tVqx2dZAVphaNT
fdSNgfItW4JPtCH6JDwh9mXb4lHuo8Lb4sO6ImEoahZu4Gx+GHrQJKZqWpmO42R5T2sw29NB2EP7
NuCb6sl1rpybuSKKJmY/K1grGKHO1QLET+DVEJkbmLNqb8ucrvRlqIqH0mYy36aV7X+traweE1CA
K/22CgXNu5RDfQjsarV2NfTk5yzIxkeENlNaHS4kOh1zlbcfNeP9h2k06wuM8VrFujOini8P02hs
itzoLzORf1mCOqhxz1W1zDt8fvlb7gtGHm5OOKaeOfMnIxlywC7IbaIcCqO42MrMxg15iP2ddhrr
HbzDRMbgzdk5KJz0DfvYM7e2yX0xq+77PAZmnog2kh7P06I+KjqET/PvEGP6O2Li1RPLXmOK9hu3
wYScHa/eQ+hYk9hwRvYvRTWWYCK5gwdNssQf1lyufTIUYjoZ4Sq3uWXOz8VgBFsj61k5h9TLoptR
hPWprK3GSnr+xccgiAPce0Zq+V2cTgbrq56FUx9HJ2zfJt+mYDNfLQAbYwhYNqsl19nWgo8d4mhw
QNF0EfJPyVnO5pujPUmGxiq+arfmXunHjuU2j1rgjT9wRbv3LMGpV1FJQKqS8cl/zazvTUwYFvHy
70NupOdWiXRmYygrPA9R1POXCI+baWNk0px2tQhcBvpF1QRvNe5LaFHTwoXEH+Or6PD0RsSVxpnT
AD3/8e/L36EM77qO20XjHMMwO2VZmy1xVPp2fSxSz2zqmPQfLunYT6lNFknTjdZ6qJWtqyIBbRLd
XZOVvBk2ALR5VX74a3Ouo2kO7FgsM0iGEwhj3QVNVxkxhGWm6HG4guFLpMV7616zmARdKdeegZR/
WmVjN2eUJmb34titssM4c536pf+diu8HEQ6HIR+5fIwSbJkS8Vk61UVhT5KfTRuApzUpoN2/0AEg
Ed4kdm7QhbHpoV9zsGCPVTEgpypqnLk8mLMBJ0rQfqkfdCrFu+E5/AV/sIt/wAUOVH9zNowcAnRW
Jp+BLzJ+Od/RvMUR3vWKGobM8veLt0pQlLknneowIkyBc/6dcx34nADz8M0CvFuofmKwG6s5y142
5N4H6NLjTJCC9mLaY60fOCWhjBU6lOpiuD0PZc5GXF2aRbullyxhOVa3FmdPczON1fjGvK8oUfZ1
2r+Qv7WK3dwF3fUey9JhP0Jg4tIOBX9bo1ZeaD+T9HJLfjCviib1Edo6iAyJuWZYEm5y1d6WveJI
mXgN+hzqvCOO0HeuIgjfSd1kNkQ7bgsf9SdlnuiFSckdZ81c1GeYMZBP9IpCXcNfiOzttfta6NBm
OQ3LQ+NZu6oN1uaZ/LfZj//DtBEYaDQXFACmXkBGz5KSOARAJu7cmd7bY0gD1Pv/jEf/nYfCHGVa
YCVYvSxkcH/l3VpQ4GjQpYyziA8i5lCrjAcsH2v7+fsP+rfEiM9dw/9+lRn+RZf43+oV/y+KEa/C
ov/3/0V/fxMj3v4Y8h99/dF+V3+RJF7/qz8kicFvNhL7a++DF6DriUz+nz8kic5vsA8UHWC8xUwK
1QY3+y9Jouf8hrGBMSK6NlMwbdj/JUn0zN9IxscZgPrJIo3s35Mk/q4C/xMFTeKISyflVUFFcwTT
5S+KI4shUtPlHtHJJI3nRXlErQ1E3lyjaKTaBNWAMJ1U7GGrYP72pWuWDdAsoXneTHIp2YbjFpTF
ZvdLo/drrtmb1LqeE28wQu70Nqf+IBNR+uwiGz5GwpzwswbL7k/v+v0fL/jPkrxfmPTrr+HxZqCj
4DuJjfLKx/xJm2C6SyidsA/jsFydnXAmmERCTlTsZEO6YZKTjx2T1GE2oupowqj/g+TxV8LnjxeA
VAfJPfYa2qf++gIWVyLPmpcQdrMub/rSrC7DXDCRDhIcNE0d5Eoqm9KTqELjEIzVsskz46n2M3Vs
xbKd1j4geRw1kpuru3XC9GdHWu3nXrJUhqo/UpNjuVssG8BarTBeIpMQ7QI163s5qtW9uL0FgrQE
1brz4G1Pf7zVzfpPQS9XpeyfVQvXX9WPSCpgr3NJmP1VEdhmgUnxpUzJYqvEY6XK6FZpkwtjXUXk
7/Ju1bdzyOUaV6zBUzJiESB6CiQrqQkffePSrD+CPmVLN7UTKSZfcgG5FLzRMwh9Lf/RCoGk7G+v
mcpVishQWhBL/bcjcHZctpwB8Gtgx7tlqvnBBL5uwfLcbWRX07np5vQ0RPrJ1u56CJqZJs9s8D6X
ZmruJke39abDh7uxwKX2aR/U4raoQB9cWrRe0E6E3zIllmHbQV8tiJUa+eKuLat2Gc2npXDGHYFL
5n24QNGlrbvnY5Q7gy4xIseVs9dFJT8rPfQXMi/6t8p2lp+dExmP0mrqU1AQQ56mwr6lCBzSEz3T
Nph0lZARqc5Cq+AOyDbcwkS3T4E3Rd+7dH2BwFhfu1G2b8TytK/o232gRYeQoayW5yJT0RUPXe4Z
kOsFgUDXqrhq9KlZS/9WLEJdurVt73qGcUbGyXlzeju98a6lgMD6j8G0KkRMxVxtuqARu6qv5ydw
myuPYqRHqVm545W/LA6mZb4EgXGDzRGprKLlVpfqbqqjne69NYncLI5G890W8CdxGYbDptSGzuLW
sIetW0fmg1UshNvqdoKU0l62aXRYXrI8Ext/KhAXkw57mH0E9PEVQo3DSryFixHtJn8a7mWgEM6Z
40lW0mIDa/4pT8f69fhBvIMZAhnl1ZjB1+OX40f4WaEpk8oSFU5zD/wjogSScZJ7W4j+56iREy6D
RQYtU9odXeT9ZfGDt8GwifHtibCheUoavrWxYMY2vpO1NcNWcZiu3347aNQGasL6B5O+ddX2/Pns
51Uj6aJb2ffRxpi/6lPacCLGCVtQ0giDhi/hAPXNq+ZQX9Ad8AQFTTH9oOZ23teZhRw1W9Qmqov0
H+aTXw+U6+twCWzxrKst0f/17NSO0eVEqkKN6Ek+s1lmm5KqM6p7F2tn9xINAYLrfxAj/e0Yo9Pz
KvK6ph9jeUX79NcT27T8zDbG2QCrtPNpC2knv7hBnxEl7BD86zdZO++9cm1fKhb/PQqcBsxao0x4
n+TixkMeue9yVOrGQGoRI40Lz76EXkfEuf6Dlgh13a+fFel21+sN87kZIa9nivjzBdfPUCGFQT5z
AcKbeGNwx4v/zBfhOHGFam0f5SQA9zB6TJNoKobJP0+5nXWMrNBCijrZxGjtD+HCfHtA4LeVvQRb
v7dRUnq1tZndtP9sHeNQGF1xmmj9SmqvfXNYzRMXPX2CKiR9QmbVHH3ZmPugdl9gXWdrsxLDtqdG
wtnAAUZPfQqZ3c3k5CmcPG2SIy69RfZizSgIkGNYMND7CNkk9XHgTG6DvHKhem2V0/imIOe2qZtH
957FHt2PqYniL/XD3Wqu+dciCpZTR7b6vkQXhaAgS3dVVtECAPfk7ZBV+k9q6cyDIfN0j8IBgU3h
99sIoh7XT+6+o/2Fg1tr/vK1tPwvIAF0esquJKUIFcINTgTXSAJfnfrZ7u89T6qHwWin725GyC/H
WXVrCjuD6Xen9dTkowbDEHawyTpDbwItnUvu2Q+dKue9sB3xxU9ll2Rp5uHeHot7o3TsU4bHfwug
6hx1SUayJi8bSMJmq6+a/KT8fj31tT/tG1qd7hoxKc5sM6MVlHAyk0DzwOsOPoajTyV9izRffw2h
h+FtvNKZut3oiGLfCgfhWeg4yeIa6qBVuGzDArfapiWf9wPqSgC9D0loruWxySgkWQpyscMi1Teo
V4+hXwC5p94X20Qt4sj81c9KAy0GfQVqKi7hwqQoG/uqqmux9hted+Ouiqhvb40+G24bKgoljOBU
Y+/a6Ex0G4fAdIL9sIcNYf+yLnV6ofI1vAsnAo4x09eXYIKwoJzL26vAvEfh85WOVv249Ct4S6nS
ORbTZG9yWftbNAs9j7y9Ly28uKpMv2SV0z3Msx/eobmW8cws9JLKxXq9FrAeu6x0zmZWHR2ccXtr
ydGuUeP83MjaIAxJECO06OqsW7xsovTfWoO0Yt9w5/veF8v9FBnFyWhD97A2jLN1F+5JE54TMQ5h
sJmg/nhtY4PbYSJbeK0jhciuJfRY6eErn+H8VHvD11QQY8w2Zt9PU+HdeI3qTlxzwRdZeW5c2n63
831S4ZoMThY1yo/FWIw9cISGmtMOVY5lW9unVUYKNlSnCVQOscwy/9G5g93CUgTFTlee5sVYz2m7
FEmRrfIymkynu94ml3/gC/MwW2tFsEh2QQSnt73bd9+YxUxYDLSYuzH0w5NDLNWjC6+D2qMfX1tp
P5WAAacGzEuiZQFJsmEXtmvREaxuC4hpokiXQ80HcNsaufthcei/gSQ3h46z5yWsV3EnlN19YVSl
zcYplxsFFMtkXBHOvkdxc+1EqhGktKrI550ng6snqLTsPq6iPP1iDMDbVVkWP/qgd5rNkDftpVAG
9RkdEqE6s+09z5j8NLT8RiJ4mIS9HWLtWxaIycjfW1W2nIPsGnBfF+udApQ6B56mYyBY35zC/9nx
jd+VvtpzNUa7zLQbkJry3qb3NWkiHVEsD6Yw4jP7mAr/0EW1TUaT7g9MM1XwGkQAl7hE2ogBbS3m
18AepbPRkVdvPLe2JO041XA3yy77tlTduIXXAeFCFtfFazut+5H+grj3VLqNxJAeSMPOi+socJvn
PqokVc3G7Syn9ilHI8axAIW2r5kdmK/N7JCuI7AX/bTxZA1FS6Sm/lzGLDxL0bUX8KBKJGENazRM
uv5eAARAZq3NW9hm4Blomz7HdBmfUOlz8C8uqjOE6RFlRpfSl/2BL7R1izg02s5BxCczeYFB0Gco
Wv80aYpJsypAb5i1cDFoUvWVgpxr1CDc/937IgGVN4s/9yeLcwy2wLUNvgHX774QQsV2XegDNVzN
XUGyX7kVnpVG2yl17GVbaMIpXgoCu3bCBLrZaG+82hwc0wJUXTvrbipVAe19/UmAYP4FODBzob35
GixXzK+Ri+ldNRuQ41wjs/3QF77ffR+xNkA7+Obt1KVOk3SgcFOcoZi4YVBfIKRltAX1DDfm6nEB
lyXmAxAhfT9TARFSftQV+1Kv1i2uE1L9e9M5lh6HLwYCaphmben7NuhsDuK0zz0cH1lPgxJAkbOb
p0LOGxNzhHXuirHmeR0a3l2zKvZz0RZ73YThDfd49MoPr+WjWeVl+YnxNXPuXV/iqnIZRkgjmCxR
74o+RV6aWaEYSXNphu+TIJ/eb5R1K0qoxt9fahVhWxJXS8hiz9azMJv+4LW1ddsgpzhYfWbdmib/
WWRxGbO80SywDFxVKbfMjUWisU94ML99oedo27jV8thHCyKz0O66l46+HJgPKs7W2OkmfT94V6vG
EPjTI5UV1m2+dtjRGSfdj1IidogtvQTwGqherV3JQonwp5qLPYGl/EVmW/cH4u4jCDyVbVbHqd8R
QPM6pgryIDB78R6hiwLx60LxaIsI8M+C1wmRIZU8sF3uHsdi5BdR7cqnoShvHza2EfhYQYSAUCpL
7EQUKun7umcjGmtjzrYLSsdDr2zvjmwZgnJrKwIgbNuoO9faXKxNgAXulcpF3jpdUYEoelt9d7sg
el3o1JAoWKkdZaLQ3kedWuabFU2KoB1La7ETnTvdl0AiP9fQKC/YW8KdZ2dYkAQE0pjrTWg3J9Gn
sqdrw4vu2whPVIvRZzMH7txtK3jWXVQY+VZNy7LLzfbB7Ff3o0ZjePGWHsqgta5lZO1DJHV+Iolz
voV7xb9AcReGUx2kz05d9XoLwvqtQ//ixDPbFO0a9XKI+rq6C9CLPoy17V7W6Coor9urUdXpTzNU
93aOouumpqJo4zJJ7MIgDT4tJWksdsTcHaSqxdkaFnsTpEX9XQVMHdLeVwjsyhuHGsStJ8bmYFlB
+7NdOn1p0sF8Fnk+XuUK9CDH/tCjTmylGN/Xob6OKsLK47mzuEGwpiGUJC+VdEmnpVNFOgdQFZcH
LxCoGNqOdi9/yEkHdqigOsO+znRWID4pazdCiy2snnfbSmlcEb6VHkzdBudKGfoHzg+1cWvbOvb4
h05WOVmP5RWUThSb/6Gjz+PiVnyzE4ozXlPbfWPGfAry7KFHlkHDhEBivZjWvh6HRxwBU+w5yw7w
p//MOgf3TtB5lKEH2Z1AchgvXmM8UM3OlI4UYL+sxkOOiiCJcnZJhN7LVjnpyM/ioh9sT99lwzSe
u67s7lSz6gMoQvjVyVv7vhkiwgLnyrmjmK7dIoWxtpZXFMm89NlF1VV6S+abemhzWb5MhvMmOtM9
OCrsbp12/DCmtHvtPUEHnpELitpL9IL1MhSHKFWvWSf995EkhkRdvfxIqQuKsULFczD0Ml79OWQw
DOmAM8QOF5fLnTkMD0PemvhGuxCIEFfjvhttl0/f+V603ktkL5d1yDsK0vrtfxRd1s3wzN5VxXbL
8pJtu9mtt0yiLy1jZ7GYd2ZFF1Or2dgcq/9U/vAYjt43u7Le2okzXZrisU/Hp8oon/N8ibOq+EAa
9fK/C3H/BQjf/+iunnb1K1r+fxEHd7Bd/fc4+M1H91cA/PrH/+XJN4PfwGQd20H9Q1yFB3jyBwBu
meZvZuiyhF9XcPBnltp/AeC2/RvwNx2ZLLvYcIAc/wsAt5zfEFhh43eC0PSu9pp/x5NP0/df6RHE
1m4AoImL+K8rdZWz4OM2qY8SmCuB8Mk69FCW/IrQct1jAwEK8V1tHIvZGC+ObbhUqresqcd10A3m
Qh0aKefmUv70kIDjPGx6eZmWCEeoS+UVuEraeA96XT1wHy6iXJucUVPWD1/EUlsvPpjbElctF2Xs
VNLmmW103SZ91tW32u6DN1P08wlm3t9QSjndylIycmIFG+PGG+EEGcVGPJBsxFx70Wq9is5Qu9qj
eCCmHKj8lsqWqItxEfUBh4z907TgVTeNnNsDFDnyli4aLrXRhI+rJokokVE5X/Bc0wKUt3P7YDR4
Z2JvFO5TVFVtc26m2qO71h4CFZtVq26Y5PvjKLNgT3SdxJ8CRXDwGx3dmKhz35Zw1lGch77hk2mc
Gvd+aY1PtaOKVwkH+dXltodHlepM9BVhhO46vunwKkeanCbvklCOLFYGyvejzLtJJLhg/atwxabI
HmXjpejG7pO8eTvdzj5NUy7nZ52UjfJZHxhhu2pa7qbQah6DdI32kWeKXb0qal1Kk6H2UKl8vC10
bz9irpswdrKoXgWFJfgjYinnsUK+sNGr5vUHxVkU0Ii+lUdx60jzbLTIsnfTNImnsLKjK5PtVF/l
uDaXMauNfZ4W/te2u6q/8qF8VoMqk+vknrh1/bVuJXLONBI7p8jam6IZrXZTR9RZ0iF2hUWilOUi
h/j3GHcex6VGMhwOFqyCl2tU8wM9kLvRnGiinMew3Y3uM1TPBY6x2CxiqLZYKqL7pliXTRbl3iZr
fYCtOVQmEkA5PDsIcdgH5ujGN9Lw4KdX8lIu2T3Kd/0Bk6IuUWeN9/Y85gpS3TwNFf6wKxsBPw3c
1VbrhQKJ7FVhPfomp5oNtBNYUhxqlm66OjW+B7R6g7O7M77WrkEk6Tjav89MIgSWocWLI4vws85L
KkdHwgbuRI64LBsCDaq8Ql6UFDUnpMe4vP1Zc/FHGe6WNRe8gxhuY9qU0IY3AEW7VXr5cSi0geLJ
j757SnfHMXAZJiZPsV/NehzeBi+WETbzG9zwFk2kY7k+lNGE3ty02ff3nT93SRV51/G9LjcLO9xX
RMzZF3MU6U2OyvaOyA3jCR2ikwyeU9wTNCu3ziiqt9Ry5PNaBUS25sUYmoc2s9n9uqh9RB8xPKxB
Gz4ZizA/Qp7kIclMU23qXlbIGurohP5D3jRNk+3nxmLb7Ez/juPPG8/aGBHXR3o+cdWCLSDyeemQ
5SHKEP7t4NlEn0/ejIGP84Orj7qmPGTAAX0gaSS42IuaL4vJFNwOpIBMIvcfFjxCYVzMEVhQE7Dm
hp3b3c3KjnjEVEXnl9LNkZ/u3g61a39YhBC+juUC0qjc9TGtLGPrSQqUiCBZad6CK6CoKc8OjOYG
kTtWfy9TKrQiIfRbHzTeuwnxw/sbUnwMYtOcogrp0+xO2WYC4YaQMMMnosokerAh2vqFDF+VUO7W
0B7yj4JI1hiLZHUm5WL+segybZ7S1g6OTuOsz+HYhC9mmL3IINhG5XCmZU5OTGur2Qdoz2dtJGvL
Txk00+yYsvKjUwopj+Owux+GZbldphBQ0De+o96/T5slf5KlR8EUgEX+Y1Y5VXkSVww9eXa5bqtg
th6DQdU/7Nbx+Fa5ZzFl9q09Du4mMBcqt1Ff35WWwdBlq+mkRMAIRNXtj5wFntQvX1yaLLMPmNaX
L+UAjFP4ky2eWSCpv3CbvNiWDo265lZqtO+LTQBDEuJ6uYoSwcPELK2vkc5RmQ6yRfZV9O2x6Llv
Y8Hg/MNa1/erleV5bMXg7kMEiEc8/wA2dcr23RjSfF4j3R+nAGcHjs1um6dmcRiR4d70aM3vXWNd
BwRi9NctEJU3YzvrZ8zYBByU2fjBkC8QqNXtbZUVGQI/xZd8nrL1hqo289HBKhCb6MZQGTp0Hne3
BcK0J3Hth27Lsr8jFIQg/YKWqjjo5vVnK+yJGIKFk3dIHbGV9jDEtmvIi8TeUDg2uZHR6LWo1Uvr
o8aCCXW6dnAsk/ueL3X0Ys8At9lVlrO1eC6f86qa73OZq6MKwXwkIt89J6+565F03VK4ku0tSDM0
1405OLEmR+BsdRHhu1U9HEYBmuXKbI1lpvtd1IfFG502QBJoWZ5q4IRv7phbtL5Fhf3MKmxvLGms
JFeQTXjjrJN7MWWz/phcHJ9xEUTdbSM75JvE4mywXE7vHdzHfpxt+2uA7Dfp5VxALNCm+IU/gmU1
wixXky7mLSyi2j1UrP+YMrpaHZYOrXPa4PUfXC/pVsrezb4et+WaVYeZKLB7azDqH0PHShxDWE4l
u04exOx6UiYzE1GIXLCpHs0QF+TsebziclyPaCn7e2xv2AFQRB0dgxbqWWjnArDintAkBAmVyZKa
Gqfs9ngfFgKFnJx6azOnDNDPpfdodmP4ic1gecRzx5O6YB7qYzkZ1kMGoIg8Hg/ya8lKeCK3t/8w
p3TdB8IJ1kS7dNHB9vViE7RX+qLse6fc1JJWDDRq8hYpv3ce8dlusiYttpau6fyuwMzvgxLZbQw2
nt557ZDT/tcPnx0+rGM9MsQs9Ej/aF2z2ZhDabxlanYTPbnprUS9tFm9qHjMC7v6iaa8xIas0wrf
Q2+Mp9E+Vsg56/V7rfHJnK+VlF2ZyCVwt8UUIS9YUz+xctd4zZoy+JZLi9umN6Pmo1ecgGRlsI2n
XXPs29G6WwLTOA0DNgBdAC4nVVO1RzcLxY10U/+Q1wTax5TcONa2C33zbI0yAtm0Zvj1QdxS6T7t
g4wVeqqc8Gj0dv4J8wxYYpnwhGHYmGfRLOU7tXtkKwFBOa95rrJ9idNx21GRd6nrAHl/DbZFYolz
0VakjkM+IWykp6yEjp3nKrH9uuPB8QXfXw9e3lZdO8dNXi7PRJPI04LV/sZB9vUoaiYNwWW8oeNy
OXtswneOWvQDV1t7JKBJPuRkKRHTZoYBsodmVRSljtZJeUggsTX1UCV9GDxZ3ly+Urxb7aqh46Ge
YbtPsx1SZKprzc3demW9STFAyo2FLgxZL3eJU6mvaK+nzbBW2UmPzGskJ0xcI+jjj25hIWsRY/A1
hwV8XrtheFLSqQ/Q8cM3l8SbHbisPgpSAfiK187His0HQXiAlyuct6tIc6oEOdNxhOVeUuq+eXIH
ReIhKr5THmQBESKBo3dDRLdX0Jn2UYPSXjBReZIOF2c6WLz/W5ecGxws7uBh7jLR2i7W9FAZafq+
NA2Eme2GF1M1khLGtUpvOm7DO0rXrY1Lp+w9JJbJVFoWE6HGnej7OLDD9Kn6T+rOZEdyJUuyX8QC
lUoqya3RZp/DZ98QPgVH5Twpv76OvQSqugpdiwJ605tEZmQ+Tw8bqHqviBxxUp45K80BEVdEeQA+
k2rIWD6J8wkXcQ4WffQPrk8cZ1NN8L6yRNg7rKJcreHtxKcUTswtfKH6HmGFnlW2qpcmUnETJjm5
jNVdlol/jQ3zg3JuJz9x9i2mH/LkaEsbRxRjjNrH1jesrOqYVL53zdwXUwtayTBqkiLZ9SbL3qxi
TlmEGHUfCxNjwy6n42rGjPbVBa4NNcZsmDQx3JfJK/wrK+QRQVC3nM/VaMKtgpW5q7q8vpJQhHdd
6fC0ZweDVGN08bI2TrtPCyKEuOo5TwbuqNYuLYR40OHs3ZEfd9kLaeeYE4NhXYacFzVZY/0RQVKd
YzmlV3SHeh/DYgMKWrMc86nKb0rem30v3Ow0aifHuhGQUuUjeqorm5+QoX0cJ9/jm96ONLVmNVWf
6PzLj1fQqMCnvJ+xP6z5zhnH8Dooe/sQWENCypCkNKtmdaNTVpHW6i1fXtegWSpneGpi+1hTmHU/
DZ5/a62iIloW0xOUFJ7ad2PBwz6zdHHGU6y+JBoSRbVIO0ePL9fTgAn0h33SgIXL8x9kTF9wSdfl
rz9m/WEYR/Wy1JIbcLGwVwu66juwl+JP7Or1zh4T3m/bLa9VFy475a0lPaUc+UiBInkGgDD8Tkmd
PHAOhAc5r/3NMlX9l+sRK+Zb4f0tF6dgjPbXh1YE7TfrUv9l9nLhbxG1sfYj//svYW91MwSZot1Q
yruS5ClbvFo5L3FJXvJ2WmOZQHpZ3Sur76u7oJiYbqj1jHKIOxTcrWGyH7md9TgWCI84Wae+Jy+r
3j2ZdDtefG839WztjA6sGyOG6TZPrOzF77Fzs+B1iD9C39iMAG8YwUa+gPbaeeTrL1cFZtV7lEt+
eNUtzlUbTj5JdMs6tI1HXrSBq/FscYAWu6wCferWTfoTeHzAWbpTDyurPHz1+UTWG5wNMA3qQT9b
cT+fkBrC57hGLe5ZkJlI1PkcEjYxrBftKWXsG7zxL2MrPMuW9uE7t8hwHoq82wRlg05tw768in1h
FuKbtX3trN5lYvRI5Vts7nBDK1J6GTfAYNHDiyQC/JUQhOyulgW0VuSZ5Qp/VsFDpslxCnSSBJ8F
C+tPqUdyEp1tNbuw8lktJLCnCC6kzq2wA3HjFMzWtW35f407Iq4U1XJGIQuuBoIj5yZdEeMQPe7L
0vU/2yRotwTP9wkh+StH5e7Obk3Lc1P5lGLzlN16K8Jn3bjT3cAm9zg6qv10sDXsNRcyMAhswitq
4HbrWnsf/H/jyEjxDUZV5sTPBOLaG7W6/s1o1dzjFlvse/YZdw4QlSHCzujeGTnCxugsf7uyw39e
g6pDTcnVbgnGHoCBZV+Hcbq8Dm6dAz7JlvAGwb8647Y58mshRnH1L/Fe72s+LWV+8hhsN1638D1S
ffFhCrnqzdqvCarqJJ/isO9PdqKLx2DW7ra9cK1wvE8YF+riRVrN+re5GPqGhJpsMycNqVc46zOo
1o/Z9S4LTI+Hh9U3+koJnW+DmOuUNmV5XZDCudPz5bMVrqF3ZU+awGgS+p8LOsPFYGdIIxP/Ka4c
fpWDS8gBfSCUL4z+3UZkiXUkX/g0G2t9DKrWPcbD2BNeqdqbqoC/oLx53HddrsG1MC2dppCATpLE
NOxyfiEoOdntyG515r82yVeQd+++13qKNbMzvqeXlu6stew3p+zJqVeDN2yWYBm3bHSqNxI5j/V4
uQe1wtzorA6YjnuH03slf8WXbbZwpmDRitSA7kLBorV+EcB/7u0C87tcADoOarQeYLNaN2D4mtdJ
iv43tyr3Jy0uv3Q7sfWnBiDe29VsdkSDq8i2g2nTNOuwNw3ARF2F5wUg8mGttUEm/+fv7eqpuSIo
Ux0XnulHY5R14/kV+cWEZRAHsVNHxqnVR7eK+G4pCNPMMOg2eur0Ab9Ht08Wq74dCCUd8nwcb3rW
Y7cTUIZlK2eb5XbMXMxiosWJmulZOtgt2ua+JyzRXp5NPU9sJc6TB0tuo8pUPw6ySN7Toh7OSztM
W74R1Z9y8sMfkKYKr37apNcKvxLemCbNvvyMNGDUkaHgn2+Ryf148u+krhFbNAMmR2m7sxvxmtiG
hni3Kr8CZz46loh5Eep+SfaLoWN506W2vG4Mz4OjXXHvhymyztFyecztuaEGp2EkPrRzFtn+jEiL
/nZM5hlGlTuPnCKznx9XsI9bCHTQdmu/sxoqm+3wqBkI3yiCWv5kbb+ydcskbzW4GfuUSzZtXZEv
YCvqoIsQo7p0548CpYcNCSdtl3RvPq+LYJ01Ugwfj3TXo16AbQsa9FLAGDSen9dFi79NVpSvsx37
EYFhEeyypLAw5Gdx/6t8sulEPJv2ZsYOdS9H7FA0p2fjVdgU0nljNWjuUxXE+47UGBFqUSgfuKUm
W0xiS97mou2nLaQ4+2pwVrJoGaxd3I0ZXz/VxtO96RUfhA6xWTLQ7nucis/JhX8kfMu/8kSBoscF
co/MxsW14Uy5xe1YHcLMtSYaxTNv2lN0iQ3WresZWJxjoaCGwqBNk785VG3scWjNMn8qlyqmI46N
27Qbqag6MHg6104iSmubBUm8w6Q0PxQTLJ9Rzf1PpRmgTB6sKHYQlv8GAU/BCSLC00whKZnzdLyb
vJCDnrb44Oji0btWbKAK4KrT+DTLXh0cMuO3eg7LzylUGS8NdowoNHp9aLAsPmCKnXina/KZgTNW
e+AD2RhB3UAESlZVbgTcmi0MMl9uwqxbDqCq7C096/169gICO9nA7rLHQ8QuL5kSbn4BJ/BW41DZ
y5jPRiL89TFt+gH/ZnZBN2DU+tsD8KFqcrT/2iRR96VjDz8aI8QxlpYpIjPyTefXYTNjN1hS1lGe
5pRQ3ej3dgnT0Vs/iHs0iGcq3jh6tH5m9ru73h4xXQySllSvnss/6WrU+5pZ7S/0xfRd1holUBbZ
Ty7T+EbyHr23rC7Nhgc8LC4rHsJI4AW/SpqG7WFbivsRmVTw0dbyvJbp+IIKLQ+8B9M2TnUTEYqf
oeRIRs6cLTb38KFiITos5nIUNt5Rkpxm6duYL4Y+1jFpU+r7WDnFdykr7LOdMuvHKn2G23hOis1K
2m7vjlO/M3OxPCuXBQoGtvku8fxylyBMnwuZ/W0WvV/V8ETNhBWN5F6EUQc5CSRjBhydfzhDlv1A
LOL+m8QBLpA4YS9gM4sUY6vlZoz9bpsz4GKg8vPX3hQAPkjGcyIkoyFF0BaF99J2ipisPzTVc+9M
yznMfG/eLlarsbhpGmIDv29PJml5KUS3qPdu4jXmylvadxyVucMc6hJh02H6HWQsMzdV0Mst1YLz
iRr77noUxB6Z4JziwAZzxICdtNVuzfkJkavGOPJ82YWRZWvgDWyky2anzRBcWUnJLS+2k2HfUFH5
lqde9tH5yfrokxB7HE3MBisOxLVplXVyhprI6mjL8wiXmOQgzA4u+ui+3G5UeJHuAbCvyh+f7Nz1
d+5a6qse6/RGjB20Aexo5uwE3fACL71gmh0G+I8OOyjqxgha6YRS0Ma6b72kOobYy39ygc9cZvO6
4zpXn+YEz4jusOJmoNfPLA7qW7yD6oU6p1BA7hrCo9cTIParqXxpMqd6Tkm33S3NyolYAUTbAyxY
2LSPlvgMfFQhl6j/Hu+O/UagC18Qmeoduk4CwQWwcbURqXLuYII+Kk6Free7/SO9W+MtIwGknWRc
WFe56tabtccglBc7Uq3mBquqxo5g09a7ss5CHM7dPYKOPk+qrR+4EdvHOS2SaxVkTLC9X4vNGrfr
n8ZOBNtzrCT62DZusjVeU/IpIkhzm0hvTrerZU/zNgj76pP7AsVfw2zx4CPDHDyVdrV6x0AhYK+d
ZcEdyWtxhMMHLCAovQwq2xD2L8b352v0RcQKq3cx/7leb2BMVPOcbbvZrctDwRCeH2BLzfJElIy/
wtrIgofTYnOIq7if9oNIO9TtXIrPjDrCFxAZ3VYuvrxKx6r+Xqd63Dtl3OVkDnTL7Txryyby3Inr
hS+Dnp1qmvvBHkwqOBI2XgNTLqyoaHUwqXJ4JpR+2MtSPCKyJz4mXGB827IGErfB8hZ/eouyeWmG
1WZQa92Z1JpRHbeYjmcvNajJbS2ZFSPoZPwvqsKdh9PU9bWMLK8pnmq3i0EiWGH4PcQGMO6wqCKl
qK2vvWPhTaZhkuEBFrmJg6ssDGtW34u6KGcx3KBXeGEkKMq+rZYjOmp8AIkSJldmIl76Fg4pD+Vm
DcJHmduDOfaXJcAmT621JkSfY1+cmJ4LSAzsf7pqJ/j4YXLJA/1bgJnNcQuN9d0AdHr+dtVSekcc
sBUiUJkvv/ZSAwcbw6FvdthYcNznWVBn6LIdv3VaC/8bXNes9ymhSRZDWaBBNdTODNeK4vPtms7+
H8sa7YMOuNXuwNHU7aFxfbfCMpt04lAjMqCsSeVFjcbyycuLdGkjpFVh3ySnhYhDvm/V6FyvhE+/
58H0LtDAyTlhkuvOGLH1AzMTO3RQdBMOyql+BUucr1eoGxgVKP/4WQnJHsqcfWuwxrzEyXrkjkC0
ynRMhxsCM8NpVkO7ZyfBcRZcAGmETZfxVjZu+QZRNx+OcKIv8J0BfDEo7AS6WR/optxwrmQrCZOw
WTZERpkgCzWxRJeMkYiZ7NT6vs+vZ6loiI/xSF1VaZX/Ya5v4WB16lR1UK72buz4G0nD2yeLCrkl
sGl2suVXSLoE66Sdj6/rYOhw6BSL8HaxprPbABKuRphSA72sN0PT9j00HCc/aLZ8rwnrCZ4IRVD+
HW2tif0KDGBzPvKnpbvI3ViE8EoGp3Vu7Dpgfi7rHF9oLSfYE0XJQcmqwrma5lr+QSr2Hy/61/3M
ujOSVjlYlKeb5TXQmXu7qGDli5dUD6zfclCNjXOIU2c8Z2XqHL3AatDfxPJsWMdek0rrzk7ho9r6
lb13FVuPBbLuRsigYK5JnPKOnnazDftVLhsuN36wa4EXPho1FWi4LQuZahKo8hf+Y5djShYycv3E
uoPQJI9ZUc0vjLsB9VpTm5/U0DtYhrzhOVAEb8G5tcOJHZHYY7qZVRSk0iar75AgKkjucrDa5bhH
6aKKdMVWVAxSPcerZ2pCB4O+LUkWP4/aZd3DL4SQANx1okCqtN1NJsDmDW4D4iCZ3RunIYxS6ULy
kYA0dp8Oi6RLfcFQE9pBf6fjmeuiSPrgDNY34QumxxKykV6q5m4MFtfb0eoHesJPysn6VzTj/3WM
9P8n94xP5uV/ds/c1t38af5rgJR/4F/+GSn+zRFg4UmvOf8EQP4jQOr+G0kj9Cal6IpSHhaq//DP
+PxD8sIkoyTA8TBu8w+xBbx0Wng+/hnHtwMifC4/15b/K//Mf03WsZZVrk98SBG/pCfJ++8B0pUc
RodXONtjexkoKgTdw6NG+/fFnMg+smrBg8/r5Bfyl6apq1bM6i0rg+e09pInsi6a5SVzKtvufgAd
FuSoJ//Hq/l/SYc68p9Ws//MOl1+TRLePGQAJahL6Oe/5TMzlqRhqWIIJIaqhn1e9S6BmE47r2zw
E1ZxekHuEDIt8S+vHL2Rxqmtt/GYgFV0GnwyBwsur72pWyhkEScXYbMS38hvNfr1svOImpkjFohc
c7BBp9g7M7zSjb/oPipmB1t4OCNmHuQIO2VDmkd8DoObwqlItGNuK4B6BFE8GSf7rJY89/o6k9Vb
LWVbf6w+S8ft6EAP2RFQaYbrtsYi8lPbIYCjFjf2tmPpOj84fR83UYVBnUsM8gZYLIux4+izcJ3P
PWwhFphDxjc3j6ljJDng9bjfgdxy12PVMpytISPti6tJfXAHiVnVeW54xoml4J51gUAyH8v4Ey3X
ppfMtvHhhpMX/DYVHOFjVbqA2EysfXo7Ku5Ju8osnTm7ngSpuFZJD0rISyUbF3MZafBq0gkJ5l1i
gfRtkGyALUnxBRW2D/ys1H+g/Wm5w+BZ9BGNXCX/yzI2xRPW6fCX65jVITq7QUKIMrQxOQuHsTvM
PRfEq2NDhsMRXxWX7E5zUiXdGjt3mnS5KwB/QDdBrrsjhJo6e0Ga5jEDuHZiQvYUV4Fls4wWVS0V
u8AMMO6ZW8V0BYHASa+xDzQMVr55V8pMX1ig0099WWb4WaDMNobMk5/iOWztrVU05Us12ywhN6Lp
zQ2+3yA4OlXTJjvJPCXYOED7jYZSEZ/0wmI56SkXf+N16shKCfuk3SYAjl+T74/UGNq7slvtktJz
LgE7V/eQXToYELgOEF9z0gIjASSGcDNtmcn0dMzifImvXLiDcNX0ICe0qxZHZzIs03SquYSGB+xJ
vMbo7+T/LLM0bOdTNjcfzQxBZF8vavS2oQncHxHMKSOC6lKKl9mT1d36oHXh6V2GGFgcVV0u+lq0
0l8Ow6oJINigYc3BtjtnzrdhW+bDnQloowFsjvd01wZ8wH/ssLH0m5OxHUWvNS3VJptJBYU/HMA3
hv6XIrXKRluYwWFAv8iNwS5OHP9yq2B7e3SmrvGuZ2+lZkA7S0xYxJnS4GyEAEBImrEmbeywxl96
jFXxIqyNZ2Ken5swzpKGVd3E4sveVAlpGTuCF6SKw4qhJ/1MiJVxCyE6tP5YoMFaGF2jatoj72qT
UDwbrInrQ5md1uJOLOF6MUivvTcd2nael+2wjGJ5cdmZDLuxI3JyxdO5646XDq0OCB1K3qvl5n15
FfD1gMDl9fq79rEu/+lkPacja0SXbXhEwMdUf0nsmPxBLQWgKnb75M/R9L0Ji3Ep0qK5rVU9ETnv
4s6qf7Nwdfh+u3kVL8fL17uP8nj0Znvr1mNYHXJC6sCEQpG+1UxQwF77DiXoNp+ZwY7tYAtboMa4
HcrMvOJ1sOYwKEGfosicUzV57ms1g178A91jTNMdnyAXXj9QvpgijtZ1UuuRF9uWWwkNob8LVj0k
FstzjXLN4lo4MfVhU2nDZ7LnVdbeCVW/dHY5uT3TREufFUsGLzCY4+OgiiG9JSYxNb+urJS5GWcz
ledZDtq6ddvZeHsR8BXBMkKDh3B2embl9Zc1Up9020mabDilABGwLoHLvWVPNsBPWmobv4UqjYsv
bUQP3IQ6xL/Feq/BUQBDSdbFAQFBFNdVM2PervF0QgRrmBeHmxC3QXgDs5G7LN/kPg75KJiwhaPQ
6VA9AVvmDWNLYs0FUIAlHJuDDRdlOC4XBOaxDvCQnooar9O1susw3+NMZy50y8D0UW1JfKGF5wkc
c1mTL843gaUpuW1sh0gl8AFM6KMSL2Bky59FMKmtBIPSGb1T+2yMky+qV3aX4BvEMcgf0dST6sMq
vm3n9NA7Sc9UFGNa3wCKGa8s3vlXoDPrwV667kxTCWC03F+sDcmy+Cls03XapALY7Abt5XsKJuvQ
Q52ZPxtd45ssM8vbc2OtvC24n6bB5Cr8eJf4xhKnGo1867STeqO3Yn5z3ORisXPxo7Bhp6eDyy+V
GB54wZrKkl2VVUADmSF3tU/z56bF68C+eiJpZ6+XuLI/di9k+9Vd3YbDnhIof9uyHD0AeJyOCpQN
s/8U/+ray7aDbjsEgW4GyQBchj9bTnC33VPvV4SMgthGeRMYMOM6b64Tuaq9TOr2m+WqF1UdR43A
h2cTIHKKyM+l3EOeb27XeFr2nFvL99xW+TlbJBndTgxPIUBBFr0SSXqdeTvnSa7XlEo4Hnk0ql43
HrUMG/aIU31qcss9ZY5u3jWlCMeGj8KNVdqXooA1vFVWMhGw69qWJbsNp4ujuc12ZL2M5kHMFzaa
SCFRTiQAB3d1NXzSO9dFSyIh4+eu1GeXLroTSx3WHo4JT2ThJHqHTlIdEQtWf+fKd8+oN2m69RM+
BYOaSnwlPvPba+KBhlpj3A5byHpdv02VNZLQ6jheq9iqVoZqr3jLOXGaLbqmnW/nwZm49Li2M7/b
KdDlTcNP6Te9twyvq+hx87upIOZo6oSOA0hRxV1R+v5XQz4FR0A5AyDJh4YII/UfhDIXg5vhCdc0
9ydQmXSxtGZmNCwJrQ1/DGAyF96HW+a/qTXnzUa7PHpBGlvTuNwmcyq5BKBqrNZmDivS3kFFKY+P
rYYA5oZ2K6/btb2ay51X6TXYw8nr9UlMnf3edGiggKzmoTtiOLp3UrJPsvLzbS9Td+9MJj3CcKsQ
PR3e6noJvqoy3M5p/DPGQp6qCZ7bsrIwrd2SXC9rRiR5pR90XK8RQdb0O4nTRzGQQnME+3C5lM5e
r/y7lX1dfkAU83alCz7e9oZ+S3gxRH8lV+tNKMBy6lGlkE2m5ADfbIqhJrkJ5IQ83QwIGjdxE2RE
fDDfR7FvLiMx1EqJFUxFo5jzh5aL4XXBUmNHKUd5JTL/WBblm124+iVP/PI6Dzn9+VSwRYOcixa+
aV3qG5ToiFg36PAnBL/2zdc+hte0bV88k7HgZ/tHfTlJjCgTQtDgObi/HZJWi9EkwGtWUfxCks8D
nEFTsT0+Ab7xxm2Aiau70jCTEZzGGfwTflZiOrEl92PZoBp69b2Jw2XreO5nJwvh8dD0ubNDPsfl
3MU7a6r8LWow52V5iVfnoaiveQPUwUg9HmyBmGs5uth1bvG4GCBs6wqFIY3FuIMZHD9nS7rLxMUm
ml3MNFwVWU1zOhs3pMCEFI4asgQfV5dE7JYRQONKRWve32At0VvJtXorK5QS9ovuNjBplPcY+sjv
OTs3BRfcvi5+LTfk4jkhEz6trQxiRnibU4+jyIo6cXl8Yv92v9qhqL6gNsrpMV8UexL2aIjBkK1F
fnC8oh2PAaDDEbuNHKdbLyfcA3THdj4ZJ4L00HDwF9uGTkL+0oXtUd4zORAmw8Wk12Bo4I/ObAdZ
zOGb+pBA9YKNp8b+AWRI4xzDCpT1M7kDzrZLzrk8xEEV/3XySuZcJIBTbia4jeQmEp3tA+7l7DJa
H4M6q450po3UrytWmeQKzu04+ZGih4QH4jCUbxWc4uvKzqvpsIw4QfdceYtjym4YKYldrI/jirzV
hvuRx0QRVMNvGxa8cIXLp/TCJRl+XITDpxlz1LuIVxq3nCRt5s3kk+pCQxiXd7Yj6Pi+HRZe1C1E
Tm651ZctVoQ0Hw9+V9NPWCNJG9zAE2VVYxF/EobK530igHXvmU6qF03e47u++Oavg6JGv5bsitQr
tFKTgO/BGo3TD27CEdzmuEapn83wwlC8UjyyofD+cDuzvrCcJnftOrcPsYgxusZx3V4NOgBBC19B
8D0Ccf3XHee12c0Gw9ORL0c3cVHzjLvNBGZvJreJQJ8gyjceqUkYuzu3HMoVRVg6yy4l+jDsSUw0
v8ka++GWEhrecSowjbOjEBMuqx+OGXVv7lBcakE6t+Ka3I0kIkfL5tkh2vCjRYxOdgumI3ZiihDI
WRk7BeOCLdzChcP9CS5wV/6uWniIetR2WHfkUYN+q1NY2njzlqqCFmJVWC7G2h23VtAtnzHWfNhr
doFjzJ1F+ZoZX93ZHaVOBytNEIjRi1N4Do1LPj/wQC1BFK5xfkxBbAGpTcw6oicQbN84TmVzjLWd
rLZuluCSWajyss/Er803kYJCbLH1uRAwl7h8dVY02NZ4w9+2cAoC8UsClgA38C9vVHjXNmzsosau
F/+4YuL1oBVrgjkBe/JbW3LvPdusSmdAqlbz1ZfZ0Fxu11gCmoQbAzS4fL32M0QOggbTpa1haDEL
LeUo+JsmGAEuKlGVcIox+MD71dk9Kaf50emH9pRlMTRhEI09t5Vch4RxJ5rZUW3JnXs1rn4eEo55
4r1abeyNXf2S5+Xqoq+tmKimUah7L6a74bJYAOfpQAx9XXiv3EPKM62IVhgb5LAvfRhR3U5uDRs8
VkhBKmCv+uFN1cAPm7FARJ1yRuoRKBB7HDEVrhH0lHyKZrK/6XbO4ovmYgxHi+fnLeUVs999mmY2
y641fcokZIb2kzpeCsiyXrW/cuiK+6WtwDELbYsIdynjF+RJ99o4PXNCX1nrtlwaJDK71nn4RARG
Qdv3uGntEq/WH34HVZDzy4izuQDREYktItIGLYVrwdT4727ZjkiY2I/srQr7+H6QQgyHKuuaR5cp
586MqsTn3TU4JRKnygqA9ZX+sqxS8gfEPB7KOF74aFpgmqo6s19baIfvtiydXz3N3U2ItfI1TZz2
sU4DIQ+BZmMX5UFb3Kwl3UIRGSFyqb1x3Kc8R03kWhfXt2tIkWfEs45d71jRhs6XpxPhDYd78TAs
jrzupsCDUYCI+tcerOapVEr+kq9xv9smwH2qqB6Ld8bO1OfQYSujKMmtis0YkDaxh6XO8K7l7n1Z
VbSmKhoBWngjaf0ncAus0dNCf/YGoSnzIil9dcN7hF5Brd+jFbrwnHqnHCAWkFuL7CSGwCBNmrzM
edI9YwviEeWGMw9+h7qpH0YAPvADY7/e4N4uCHZIaJSrzX/O57V66axYjcfMd6inhnQxIUxdLiV4
/tkyTQjjH2E/zi8L1mf2KzHX9su1aPxTtUn8dyg9561rVf4094zj6LdhLP4E4dwuG61K52np8uAx
tzCERJTRIQMz63LS5bHNnWWdZ7x9zrL0QLowNuyyMWGfJCckLhCkQVmeOmtasWDUOqyvU0u5KAlJ
Kv1tiicqv8kqF/nGKwNdRcuSk92ttB5vEouctCgEhF6ZJGaIKG5J9SkeBlTwdZbjNU1ARM58mCEk
+rOa+2q1WIk+jV4rfke8PZ+oBIxas7THfLc6o/W1GhdXUW9DUe3hoBJsjoFYABeVLLPSy96DbBZX
DmpN6mcalerXiYnoV3BU0+PhwajcCMtBEIGfmn9ivDBMNOxT93AIl0v0R3KXJuHhb9ZM0B5KRswO
r9TquS5/W4JFNh5+ZHS+6y5pfMPPK6t6pj1bFNMLQjx/zK0YA/GaGfc3g3IbRllpTx9Omlo/KB8A
dkuvo1tXQ67zNlNryuZaqdx/g8IF2bLsg+6XZgsKtbm7y7seWfwbilZ/3UCM9jaSS+SHaEgX93nL
dX/1m/nWsNvcGpa4kKh4FZ7hj1+skNJ3ntwe4M4+YLAOItkM8rFk0VKxq429ga4EbEhR+0+Wn/YT
uW6hD4ptGBqYnYk/qfKksvnydMxMoK57jEnA04QqmY/6JfypKl2LDy+el+qhSS5PbJ842FWqPAsd
bu5qeTQo5VheMP9wqkA1/B157Vq6khbnU0Mna86IT8zPXk/VEkRuVp13eboivHH2pwTuAoWyVw3F
peARjNJN51/8ZJ2phr+F7GoCFNL37jNkLaDXfEboCsBz+4nJoaHZjGbID+4YzYvidbzugsG1n2IJ
j3/jjewGNiDc1bIFt0h4YAW6jNNs8vRZJKmiCgn7wWPS5sF7QxUC+As2uveDhaVl26ezPPYSLo+b
2d4NYVT1xYUheABr4H8S/GCJNHMF+fXodvlom5U1QmvN3TszCz9JUQ1j364tpxtacXrXdQMejqS6
fNChJQhg1UOvvSd9iaFsmzxe7XP/T5mrMG5+F9RNc9dBfEa1zGruSx1fv2rrNXRy0MLq1+kuxE94
2+c5GpbAsf6Bfy8GcTsgYV8NdeDy6xmORu4bORflRrZ/S4mpimdtP7K0VTO+HJT7jlmhquP5xNav
fyBQ7+NrHkzCkT96DGckKGo+tLSKPdiV8Vijmb5Re461ugRhZRGOaCcnZdgpLHmLUQowdk7i4Es1
ORNv0DR2vsMt3AA1xO5PJEX2LRsMVGzDsz3MHy1HVSE1tV347se4hXgaj9b7QKYT2WAoR7PP3USh
KTgC458gnvEpW0tzS9fzeKNcZd6F5eLOpqOBeWmlWfRFV+ReOtG0j9CDgm+rqBnHBe6J/roYBlVu
J2vJ3slvBL9uxz2Az59UPktanqabnrjpT9JguuGxmXOrEquTsTPHtnLHQyMA4FVLn3t/LZ/03Nnm
2qwXH1HjN7QAdKFsk5Nnaft9tajhJR+TmTcSnQx3pM7ASlRDmG11YJOOg8qN4oApbBp2nmoXJG4J
HDmaUtk95TJjhbHUffbMnjH9k/t2YyJ1uTuw5VZkHZzB6U91NqWwUsSYv/HJa3OWYjYNDaoUCA5V
o/+dujNZkhXJsu2vhNTYiQdKL1JZA8PMvO/dzZsJ4i0oPQoozdfX4maUvLw3pSJeDN8wI/26Yxio
Hj1n77X9NQovxz+R+UiBN3BMQmJWFM8n1k40iDOSBlKYUDZkWH8NqJyYBJYrDovS21Ux7TNanMw6
QOF3ySXSZofDMU/cSleSIw7ttlvTFFtX3soKct9GIsC890guczexSCHeZMu0ZNQSTG3x6UmJ7kfK
+bIb/Zgcr542S+j704lmF1oZ9hxjNjXdvc+5XWik5XY5ny0z/ES8RGTFwoOXPQIZVqJdkCdo3uwK
yT1HG76CshnOZemYbSS7MkTblUN02QfBmIw7vmn/jYY3cBUCKLPXahqwVjBZ4o/QiwuulRc0UFjb
qrwb6P9i2pq8+mmZ6+VtkpN+npdWz1GJXOHHXL5YA7wT9eYt4XjnOXmvCEImypdMRAQ58Bo7xNpz
g84LTGX6mC+Ble0taOGfzcxpC8+QY+MkijlG0qjK1D3NLgQusNo4dpWxZncHnmoCruiJ4zBqInVX
MRBbC6UAblzGjrjbc9AWC4FnhI74VX+W+Xb+MoxUNRtW3+ncSnAsslPkIc/kWN8UadOSboFXg1lQ
0IBkqehsXKnSd+/TGAvCwKCcj2BTmEYSv/a1g0gHblLs4T2vNVDqqGgNkJjrtDuJUO6Ly3Qq2Z95
0Mn09ONS5ZGuEa9slL2QfGYkU2PvsSvU6TEIawaJFM6LcWJZKruv84nWIr7XERSq3VnHDtl2zkYt
Y3et2maqIgDvoKQpQWhJN1LeBkUF2dLAHdBsJ9OtbmtMwp8ImJDDNanwXrrGTt8zn1oWIL3fX+XT
qrKj/ggfslr7j0tTBWDnKdKbb157NndoMjMUuJnCgRFsYh+6gboPIDnfLz0FD5NQAIrqTfAd4zGv
IG3ybxI1nM5TXaesbLiaNnpeSy/dkR+DfiqcXjIaeHFUFROuOH/WNpo7nZTXiem1NxD76u4GpcBC
A6Kc0vwkTu2FXQ0P1QaeKHzLwBlj9IRAhQ6TNkjuyHiZcZ3GgYMTJfYf4qzV9Et9wWTTFcK9CHTA
Q4PimqifBQMvDfXeDe9lmlPSDaHnXqbpajOe+4JAJ1cFPMJ+MYfOFmGEvLLTPvnuQ8VUpjDpxNPY
GSuESNkadjN0JN5vs3oMvirXLd2NY9T49zTU7FcrCIdhG0pYiZuilMNZMviSv1jaHKpZD41HTHa8
nks2gwvAhVCKbaBVdlm63vTem6N3D1unxHtrjgxZoA4Ea1e5pE/dacN4i/lcd6kh4ydf2GOydzxJ
bpCkgCeDyNKi29L2zuYtJz/30h/D1N8NsrJeLNKcKIZTueB79VqBcMYwpu8qc/LsNBhs3OSkU/Qm
yYVFYkaFGlnGHQlQj5XZN51zxpTLdNzUTfxiIcFimqHkh+GBqqLmFTaxI1NM03WyNC2pnp3H3sQ5
6xNqvBZNZMfG8MDRG9mO5+qGnK6GHRBLD/ISl0PuF4YJzp2emxJQzRqJ88bKklwTc79YxNoIo3hW
esreQULVNzlYeBE1UGif4pjlYSdii4K7Egvfbk5MT7vpupHayYUW1W+YjdHRVZ4ZXs9Nn930XRIq
cJwmVjkY9TwGGqept/HNquVxiUvC7Oylaz94isd3xRJB77paV2svNrr7HrOusc8R0F6ndk3m5Eqo
yo2zdhzkZ2HDzAL5wQ9t0OliiMyHqv/0UkfQ8bHC/rUc4yYmm2CiSAFaw2s0dU3+njCh7klg0+LO
Lkb7si0L57tvxDIQTVcUSO1Q8L5lc557BK351f1k0WAl/cuZrg2/UtgbfL+poAklvKpm5YREtrBr
9Ge9dM2O0rdbEHc2A603ukuuwysn3Rdataz/6azbbT+AqGK3CNs50p4GSEycdw9wgIoNzWGqHAaM
dnaxJNP8BRQ/pjeZE+oZgbBor+MUxrA9JWWPbaPketO80kSZ6vKAAJGFjHldfhsnQc4a35jdk5HW
xTsDY+cVq1a/WggZfFiGkq/mGNbFVnStwCo6sjNgPUJaFOYxiy0RefR4tMT9Nba2bW8tFQ4tw1WF
vJ/25JzeqQSTVjTSNDgVXWd+NuQkOydNrVkHPSI034KwqJuoN5iPSsgC37Q6x5OaXi8UXQeXNl+o
Df9/GUb3c2xNDtHLjJwM+ipwDDHyWGprWp7jJMGMnRvY/NGauy8OjanHVOmUF14O5TObQKBofIbj
s+Y+TxvXbKm+pMpQfbS15z4QWTF82bIpHjlwNvfAsK0zwp5mgr4Yln0Tj+WlgH011CxLVvZdyPTg
jY6V+IBtQTd2NjMi+GBpoWWOOUYDwaIo3wxmmpUnRiXD+4Vpi7np2qQNCeiyCyCCpFm5e8eaDJsF
SA24PlpsTssG7ikGtTJQ/n3gIGNAqwc9jCGNRHsbjhq2rVeUuf+2yCH/xI1Gw8XD9A+IhWxfBC9T
yIHRswJeFAEW0djTDJPXKJIx9wdzEB5Qp9DV7QO4dYzGO2TPfo7ZhM2UAdtmxMxPghDrVXmMNJwR
H74G9yQNaq56WlKKOAs3dr+x0G5fYKfAehFS2jIeisX0RP/X+Z56wqF3yijVhLnA9uSJxVSMHqZX
jwwtBnDQJmGWZ4H0G5dUWW2csz0jPCE4jkAuuml4nleGF3mTa8UI1MvM5IZ6vw2QLZb+iyi76Qun
RPnoU7ZxZuia5WC3wUKozGDQs8Ss39ySvaNaMu4IrUFD538MonQBK44qYKjdtsvlsNgY+9w4CSlk
/cQlhMVG+LTrSsu/LhShHqoq3W8CROkzLinTla1DhwTVoP/DRohO4tlxg3iMirzl+NcqP3hBUSno
w4zxgHe3SSdewh47WtSEgtTLhLi7jmls0982beGs8YvpRWyY6DOaZPLXp2Qg7YfwVqocSBie3KDU
9gitc7yYjgGSHeA3OFzaE1vBCAYsbHy4RJgLmnJ58lwi0t4tVc4wtx9z570UVf5QMrND/a5qlzm5
sBEiot3FqA0qKfvm/AQmp0XJeMdZEYkU53LnZpnjieXZzRW1nluYHFrWEr0wxzaheHKs74pR+ydK
Xtw7sz+a34DssmzXkr1LQpWddemmtNsixGstsmcg+CNQalDpI+a8EmKm7aFw9ae6KK8Xa83+LBe6
Nsf4h/hK2Hb8G80UqzwpYSbcamwZmid0InQ9DvRAHavVs2HL+gPtJqqHUEkwYmAPHoMScu0eR796
EIKOdOQZS3gTpJ4foEqePIpJfI8c7oH777IkYWXr0pqEcpZVxhEWUlz6ShXa203lxd57Y7k9h7Au
ddkNfUb4dLU9kh0l6X5wmKzscvBjvrHJsef7hcgrPMAqt9s9TyNBgkT7VP0dM/fwhNOMw8cxzogg
yK7QPnB4MIKskC8c92iqOtrJXyfL8O6qqh8qaOnM7Ta+ZxceTUtfT6dgd3moErWit+0yGQ51m8v7
frJQcdkAIchblHOGHRHSZnua9eiqb3uxfsSSYTAfq6fQSLIcow7DVrBBmWVTTNLwZtppZ4tlRkuc
YzYbYMUEG59WL8VwxubmUxBh3ajoj+9dPAYJxKfFyk6EDEnoGWQ9pZdopR13D4y8vxfDNNw2tW+a
bAYKnKRvubeA671kW9nEQKNmDT0qdz2WH7DWSWzsWqd6ZJgVfxgTTxbuX/Jio1QVxV0w5N69bguI
TvyxnsNqZqp75AdJtWOCljyZcHdJDp9c591G0a32JHaxDVke3TxsBXnsnpi9M8DhW/H7m7glq26T
ebUgsTP2KU7FaMfTfgSvmpyyIkwIwTkk9lEBcusuHIBsYG5Py5NVxuMgR5QLjOelYBuZi5I+YhuT
48TEGXfW1rKnRu59bLr0q+saAwnIbf98xAozrUTODA4BV/SUQPd5DPH/yI1RzgkqiSDPbkk9zAey
iAiwigZT5M9T59L9qgC3FBtiprz3PCR/at+T4gw8s3bJd2D7qvNTh6IlOSYGdlXfG3GumAT4isbl
qDpva3QwXbaeYfH8N2r2LrxmYYjTdDhkNux1SIetxGkmhj3QNc4t3vDg2GSS+GyiMFw2XW+p5w7R
2m6oA77VqZloQWujmQA+I5cnJ0yO5RNZW0yW8AEkd5M1mygMczI1aeyoGVKShXcm8r0sfdczw40d
b8n4HrOD+BCzQX9tzN7sPlMGqC86zJe3ZhBUWL7Ze8gTkCOeuHB+qF25n49tW1eU5u5gXC566Mtt
yeEe2gndrDFCmUIkNGq7mDfXRFeO9CYZvsksDdDaD4NL8GE+LHSfPJbGjXYS9rlAe3O3w9hvPpFJ
7rPKxjbOV14fifJSFcnAUL50y62Dxox61nSUzxqbFJdMmAf/lLjr6jpJRlnukRppDkVdvtxxvs/m
1wz0w5MlaO6S3RB4SXguwGfi01y82Dlm+EtllTMZzved6tyHbOo44tBpcPjPSpTbwGqD48HoWH1K
H7gUQ6/VmkSoIDYPxK3Ds5K5/gxJPsCADab9kJGZNpNnbFbdwfHqLEAA5c53zGD42mM6yepY5IPG
XA7OrL2iTR8Ep+Vse1cl3n04kfOIgKHIVILcnynEdTcT1wiJO1kIlhHEnlJhWm2zz/wmwRjoSg5R
RNE0C0MtcEsMv2Z6N1aQgQRoU1frLcN5/SlUk2Q3KP/8z5ml9d4wbGJHkWNxlCQFVFDHGpNzDVQS
2SldHVrsHXLr5SKZy9nY2yVdU3o3A+0r8OnT2o/BrIGnFE+INr3hQB4OlN6YcPgusimjP2xXh11k
mV34BZhfB/Dnyng9KqnyNqYlSbIDGGvG9OUk6SFCfePEWyFJuapzwS8RwoQ7mLdkDhDnVpqXuYkW
gyku9g9aGcHKhIZ1LAYAM7UGj8DKjN+l7/Da01dqr0Y6YkxhZw5ijHEMqCjd4NBkqR0O08fpMoZx
BN5OEydNylCB0FgyZpb4qO60I/HAuR3TTxuJEn81FjkNWmTmSLCpbtDwmYV5bDs0dy6x7BsvTT74
eqvMFId9rW11Ec8SjOBMG2zcw1M2nL3hrzmGM5J1eN1LW9wGGPBxheg6RyCBp/AyiWn7HMt0/QqZ
ypK57eteHsrUZvzcF0X2wn6kZ87ief89hiVtPtZQfISYQDp13DEPRgsAdNjeSNFPn3hrpkPa2MyY
YAgNyd5YQD7RIBDtDAAoyMezwaEjv0/gKzIMQUFzXxGUG9CXLhumDI3gxMXkzwN/5AsUennqJSCB
+vGsgd6OTKds7bs2pojpcbPD+VHN0rL5GGuOrkUkBstk3zyt2fKKDM8e24RIJucl87TigQpM46lC
JIt+QscZvrQxcZ1rOEBzsEUT7ZboPFKCEVNlSchrYwANvaJrWeyh3avXNst5lRJ41neDv1hoTvlr
E0/TFCjYhkZjyPN+xFA7Z2WRnDROxyBo6Tm9bharSc2dm4AKOtHDWBd3OI9aO4rjTlIu2kVARmk9
8phqjHXdSY3gHSy6rLFKw7p00BmMTv/NaaovIqVkyw48EkbpcJixLku9CJ60kEHZ7oiwH/DKSAMi
rINiP/s6TDYp6cOAFQb2p/1RPwDqc6elg5m3JO5x4o8ZJwuO2bhgcMRuQMZMZ/WohdoxfhkIQcnl
wPQdWPZd24bl41GZC6tOswaVT5VPtKfE7Fwa4+BdNEhH8+iIFY+GKKL5qOuxD0d1kSWvSyCQqVMZ
rrk3BABV+wkKShkdVc2UaPQpBBYbo7io02JM6YxMwwFqnGr3R6VFEGbNGQxTtXDFPoD6NB8jZ0gE
1QHRJNGYp6B2M1cYHVMEPEJE8Nrs+tCAWrl3BVGEm9pjJ4MHHjv28ZFP5Cz1cRBHBVkKIwWfjQ4D
xbF4bsVER/VoQFKq8rGHi2hp9CdSDCNWSRiIXcT9bW6PeuZtLMQlegpoHqS56ab5Mg1vJJ2X7iJk
JO4nkww7hbcD3ldOlF4y4ZST+OrsaHWWmVrZA62vBVV73Pj9dT1wUpKzG34eEcTsFiR2+JyV4Tgm
fNAos5he0yR1jLvaCXgIjzi6unTOVoWIRxsugku9xnOuuepqcdW8LZhHoBWuuZI2HVy4bQXIK6L0
xibYNbGbv9G24PisZkZW/PPK/KpLF0UYGag0hUkfbjim+8ZVrGXZbY4CU0IeKkcyIWflnsJsc3NK
uUy/uHPLe3ZkUhXXfW/EW9QL/ROVyNIcxxOgZOznXcD+XU78mByHdbbm8HuIFcCxbUpa2NOQoZZQ
CI9QxozjiRbCuJlsD6OWoFQ9DAg43xRWvFftz/aVXOM8cFelesupyEbj5eQVqprSNF7HbsFUxnGe
Eh39iHNLqp96oV0ZAM8YvFWUjLvVi0B9yW+X3hyafKse1JYKgACwTDukdlTtdNMxyI231IXquacz
PPN8K61NcP3DzusWlOtAyOTDlDrFHYK77hwl8FQeE2JLN+ZIImtoEpjjOy9dJZoQlakQHIQXTXS0
qhXMgXkmfJ+gpO4pQm5Ckljuw5LOHbxpj3TJXFRGyRjF967QmAbTroOtcIbqrzk1R6t6nF04HbgW
ljenH5FOeQ0e981RiCuJNr2HWWG0jS1NMR9kldDZY1qOqPbjwWKJU8rOoYDNPtZAw1yoUhHYhuN9
79m8rh3P911XFV2GA2Jk3daoKQmd1/Z4JYLRzqM1CucObCdSELp09jqIjP2YWbQR6rNeEDi7a5fF
l1vHwHBNJ2XST0PfOOKSY493D9ccMzDrrLo7qro+qIxAJvvKNOYX18gGSvHFq3bjxAGGS8050R4l
eJjQ2MlqP3szLdzJhOJK8LPzEcepvNEEyh4EyIk7Nfl08PnCPwLhtNXmCKOQhVNzMvdWmNu4dGMM
jVvPbCqorGCD/9zrtFKL/9XoRDKgI5hNudwpF7IyyYH/GhQUtgrVctOvcdYI3bdpN9C2qZu8TqKx
AGzFXbScctvCO+aAmnHg3vAmM3f888uw1sirn67DRnHp+54g1IlMPOuX64DIJuHVlkQ5wV0garoK
+prRPjcjMkTaQmui/jkuULQtlI1Jc05eV8ZMttWG81fX8qtHjTO/GTLOFwAmXMLffjF/+VhhOXzb
yXaqGBZG+EZWNYqQ9ozcw1fICkqUctQ9XfDqeFZXX3gSGw2qkaEzzxYXadmZDZiWFG3UeXdWFSI+
H8C8/NVdA5L9800Dzsn1QXUlri7gRPDzl5cK0WC1w74t4xoS31BK993ygdxgwpKq3I+WWdeRyhEa
UnimRrb/u9+aa62GPtPkPjme8H5hYmeMBuIqBFxnmX2bMBhkzEsRU0wvTY3KbdvVSriw3yXVD/wg
sENINXWN9NyYk7+4GPEzmBskd+CZnms7pg043KMp8fPdKOW0gKuu5y1tzIDRL1kC4RZAAZuZlzD6
RzjtaiQ3c162EVZxE2ivoHmhS21dVcJgdBtaEPZ47ORQb316/Gswfe1eZiHuu3bx6EsG3Vw9BGs2
UGSjxIGzWiz+oes023GeW9XB7TPkT39+n8XPcV7rR/NXdK9pu5ZnEQ76yxPZt9InZEaOW6sLBo3d
3Ey9fbYYhMEGNHyr1Z+B8WUAn/cVwFx8IxGEaUNfOfE9BAWJfg7EdQlJSbL0ckwsFvpR9BOxJPrd
hwpDUe8K06tQ6UitXjnW0egkoH6Yz//8o/zbehMErDOuxeHcNHlkfnlkgwZ/H0FO89YS5IBAakay
uJn62XhlJMBAEKAVz8dSLB7TTg97P2YHqtA/vwjr5wi59X4GgesQvGnbYr2SX+6nlpbjuLhpsK4v
+dMgTZlHiGpTazN2qn3s+olJ3gKHl9PzOAXvqjHGJyzOjMSxryc9TF9T0B7kGPfq+szfSX8EAbCx
Q7o2dDAS4/Mvrvjfn4AgxPEkPN/0eMStdc36l8TSkFyqjIoHGmxigrVwYqO87/oYjWKNTuSVJNXp
ow/z9tmRDH7hXKcdvhJqu8gYze72L67m31Zrko+RqbG5OqaJjeiXqzFCG2q3bXXEb1rBmlRTuU+V
Y80fyLb6LFLzoC8ZSjBPxleG3Iuds3hwMVD+VdLdj33hp32D28I74aAaRj+J7eTn+1IpioSKLWOL
dJxFxvfM4U4x4LD34ZAjOh05OemIMFoKLBxdytikrhIBlvnJe9YlTxgUPsSUf/HG/vtjjhHHRSLO
E+5aZvDLAxbLWmIacdpt5XvLO6NNGOq4r5NDaXaeFcXgBWSE1tMXcFb0+E5StSX+/lMekvdr8qSv
ayNO5l/ujY0YYLbBjLCXWdQ8Q4we2UmdhH5roBOmePlIcA9uvuvOHgmKNXIdvvk64VCvmXTlmxzb
lyRAtGw+UqdRB9zbzj2uZqrAbIbw9c8r/ltO/uvmq7rv1ddXf/nW/P+QdEEP4U/d+tddr2r92ykT
06H57f/8tutrVffDb6fdmgP9k4v/n7/qjxwMJ/g9CLFYuI7rWLzwfHvjV9f/4z/YaX8P+GIx0WPB
YF5GWfBHDobjrkHQvh+wVcCnDdcN+Q8fv4P9X7BXh7bNU4GuM/w7Pn4v+HlB4tfgj+cC2PvNIHCE
+GXrB6OKqtwovEflWp/wgwxQncxoVJbmBMGiQIDj+I3HKT7NA/9qscpljwruojcxYyAXuxwwoX6O
9EOrjVzQw069uKVP2t52DDCv1hPEqT+p/i6mM3xMxpZ7bbIAXhc6CTcOtPZOcy7wC+S7TDWTXYJ4
83xY4g9s5rdoa1NgYO1zmVr5Xvg/EOvJ5wzaEEYd4yskPvc0u087NI6Wtm+bxpEnAkHLbqw0HWJ/
wdFS2rdJkb0PdfEalzEatEASQjYGD6r2O+xTSC45+yJVKhhI1SZjpHDOXmkYH0SbPNKie60TdgO/
CU6Zf77BLTl1BigmWDhQlDlXxATshWGrU7vuFfaQ7gmMNape1VjPZZu/Syt4ADR00hiwIU3BH586
7yp2jDNz8A38ZI0NmDCFH9TVW4Mqn76nMrcoMlz8U0uFYVQ3+yHl6jKLgfM0mYc44TKLMn5A3s4c
yZBMl2xuVlsV37FozG0fmgcivmbE8h3dypkgVSyL/W50sk+fxi+TNz632crmOhaJRyt6DLbKrW66
Be3W3KOqYgySfiZYdzfT6sV0qE1ex8YlbzHzUyg5ergpdJHe6KJx1hzMbWOxr2JaGLfYXLuoU6QG
hv1C/HfrSCYyeYNMJQTmuipG/MVs3j23tp7JUACEBH0rcpai2bfMnTgmyU+jcG5D3yA1jg/tp7JE
JJZ+kzD4jU7gGyubiLRdXUB9CbZ5wy1KfPQZEibRqTnNJJqigtzxmHD2CRPzJBmbOz/HBdnRJz5h
ugXGTNGak4sD1nri4/MuUPxpfdkXqEcxTDrwmYHZ48A46CB1jnVt4HnCGsgsbM7PAvwse3q99lOB
owGkAA9YEnfHizkeYoNwZb+Djk3pfds5sUueqQuq2fSujE67V7Jx2g9cB6j6AmBRGF9u2duanelb
t3mdfY7ZdMharptSeLlsRmN6LAeULD3A6RWypiLUZw+ep8UaXiZPfDR2m0bWN5Wyb3PJmH8zjXyL
jk3fPSQHm05Q/BC32buxNPfVKjRmF8BQ1XTkv6z3nERqGMAM1gwL00Yb0KvN2vR8zJsbc9SXqKkv
LGnVHAOYr8UZb5Jf+26UVzzsGAnxjkzusUNqAoRJHl2XiJitAXX3IiyD07Ayebjr6qa1fXm7Rk0L
vk0aQc2zARR6Y2hvQvzuntR9fY8Ul/HXUr+CjjzgHkbSZYpD3POckAc9MOAiK1r21UWhKge29UAy
H3UyH5NpWNPlvBEy6B4gifo7hE7xQ9OzvmQruc4JMFQaaicdPrsy0fkHxcXScL0+ArpONDdMhcn8
C/0rOgloSEf+epqibu4AOZxYAAe2vuh1VLvZt9EMly0d6i0zSIa3kyC3BLciTgmDoSmAyNcf6x/0
AULhqsLfzQlJW9B2A5hNy8HwZoJe+rjeuXxJEZ4JOHgW33FbMN93sG5FXiHfO+HcmnRRNwLBw3VV
EriIDH/amqtDUQa2sTMNkznByhkjgJVUAEU5vkl0LhD2xdySmmkFw8MeKy9Nj00ZrqPyVj1XDOGM
kkMxXmoAEGGL+2YmSlyBgLAnp7vL1y8SFduetp/YGTCMtqyph9zj6am64CHW7AKM9XgUKvU8pOwU
TfzmeOl36Y7qlMAC2qIN6t8fv5tRLUb/xT3VA+q+fEl2asD6j0bwHSe/ySkTkn2X4L7Cpdfs01Wd
14/2MUqmQyyzb9Fh/WMQY52R9HDZWkYdjQmvbFHhq6WTe0Ek4kW7urfY9q7Cbry08fbsFsW2FDgo
ohz1rAB6n/UBJwTTWA4NeoiIgwqrtYvT2B4HQs8rAq3UvgoNsBqZb1Rz1AHruqQO5VkzZwxJ9BCw
HwXwuOxbPELZxkya+7CsXlsje8TWQJ+d1hczHnJS/IGv1olbG4onSxHse2ebF94Vh4viBLtAf2/n
jb8TPS4eYfBdCrYDdDTPRTvmZ6OVfdKKBMEyMMsaBwPZJooL2PxaniSCDFeOSNYDilMo1qPtRv3i
3NIpC4/dwghPSTrZJYC60U2RUQkY46EumKQAQuQeGzwvXZ9+L8SKLkg/JneVCyCSmRN+OHPlezLz
T3FNXWTtfDB6j6jMtj3OhPZPJOb6DcKlHNqXeiaPAp9Ixp0Aa/cFPyHfFol/WoXFK8/BczXxUPuO
/xCW4QeOl08z8KedEAurtxzNVWsQ35FueVPk8yEpmue4m5FKT5m6tKsWMSHTZiANxhc7DQPPWn4b
KLn3bVnZbILlK6f9MyJxigg8ySfALm49Qixkj/hbJB0BrHnd84RVjyMz12hxmzU+4lMCYmGij/FZ
DqdtV8OJvjXyhK3USs49+iwPGONWq7DiEtz8s5iSbxgXe0jznzkiAlqx6XBiNEV9MtPcjvCEd5jF
2etGiQSmcoLp2DEXsWtdn/Q6XAobNiyGHqC4tmU9cpOM7DuUvG2KsWVkjeyB0uOdsQb5jm30jOaw
G5E59DC4LOXDACxhcdcb4rE4071O4cpw5E1K+MkA1JE0BcHG9FApjWq9g0iut5qgaJ5vOkigdt14
vlR0Ag/EobJE9Cy67tikM0ZT+e7a7AK9Udw0le1sTTx7yuajhxnhibYxHRjNrOpL/n5DKisst/gh
dcxbpIjw2BfV4PjlxVha3z5WZP5eJT35SqpI0+sCEfjZulJGQzcdZBVgtIXwslmK7nmt7zq6/ZHM
R5gk9H52JrVVtDoaccSw5AjZhntf1jjLO9ZZssFBGQAN2gko2Wir3sDkudtM168laap76ubjHgoB
sNvkU+Ydjx/LVZ6z+gMyT3BUUjnaMbN4F3AisDnf3q/ThF3qhN2xYbNCZmQ5MwPg0fQddAmZw9pt
aKWvIKPgmnPNWzPzQUQI60L6vDU9N5NW9IxOrLnR9NLYsBiKpF4Nk1VqNoOONVKm3G7Tlu+qZNkp
QFNRLbvGKsKaSV9iOSNsAa2Wn95rQwx7pqjGDpqTZmbM5/bs5JOO7msy0nDRa4mdFqV32SM1jFiy
chxeiPrjqRy3aRw8gJGjnPaqVWZnnSaqURFUmuU9VkLjUZyN98RkM0P/RkMYxXtUoDo9/bEYSgcL
fkL0CsSC774iViercVxS9Bx0E/cn4yS64zC2IeHrnG3XLcK97nmCBb2D84S2OgVB+p2MfP8tWCEK
ajI4OuplFH8t0g4PT7OY6m2r2ImybOI25p59hoWmP/7R4vhbR9FL+aHqrv7ufz2G/pTK+L/+1Pq3
PnCvKcQBffdfP35J8lVv3/q3n/7HruplP98OX2q+++qGov+v/+Rf/vGT/6//529fP34L2SRf//iP
jxoZ8frbEllXP50wQ45x/ztYDjbar0fS9R/880AqnN8BtgFGs3DCrL1emj7/cyD93eIAiFTqj7Mq
R9U/DqSu83vASdEKXSs0V/bcvxxIw99NU5icUn2Kp7Wz+XcOpPxGm3bG/20FoTvnGBrQJjXxLnmc
in85kfrYnfABh2HkTqt1TjcjVaV+zdai2Z6mL3grqEGDZIWYIgdYdeFZsjNmqKgVMGcIUmBwVlbA
LEUUp+mZa0lCfO/r0DosIQ5KlEGxsDgIhl5E/ta2druzyeHty8erITZPHXgpozmfYZIqTmTTXPjJ
tE3rFjIBNjOr/0ZEtZqn/FcEsZegTMDlurcw+7eqtU7suTnHafBGcXjcdOOFGJK7qgzPHbI3jPUA
0ff1ezv1X9Kdv1PPPu2r5slcqL8HSnlc8r437ChVTzDX72CYfoZgk7fCG+6rQD+nBMhplR+b2fjt
le2uliAojeS1JcbCkRWES+sRg/gp+BIZhSAkQ7WcoifG8dgwvYC0f1OG4TmkIbFPbReETT8CPqFC
mo3qgPYlSozpfB6qx7jLoR4jOkmxHWyMWX6nA1mVaZntJ0tc5oBy/B6ZvZlMp52RniKmvzKMIPLm
FEF30L1Mnv2usgnsrSvOOiw7p7Sun4uK/U2nyDlhW2c7AizYBqbq0h9cCxqDX+0T1kWqpPphRGUQ
MV2EXmLUy1PAVOY7xnPwWZD1eO0LzEP4nWyavVPTHI9IDC58oQNnVw7OdNc6Zn+DXEg/9EwGVhFb
1hyYATGtpDxu9yKvZwFZZ4INpjTcG7t2uoMVBuRFhzaXRjY1eobErjChcdrdoiYASJ/OIka121pb
7WJnEgskF28YY5Tr5AmDJ6kyMqoqOkdbVLPZOTy4Dt1xMRC4oLrR9kjz6pO7ekjD53Asi2OoZCyM
ei4+Sge0iR2H7BbThRLs+H0u7tkWOYL6qdp6aY/QvCnZk6lSyFRSoYtIo/Go/Leo8NiamtGDfwft
IH9FOGGjJ8jZ1Da0xGmqdnHpnODCqKiq++yaukbusNTGV4hbiKSsuK7iwiD87dbxFRh5Bu/2Q4b1
8y1scI+vAvL1Xo3FO+B/iE20vTa1BFHWGOZtAMDmWkB8iNpc96hZXP8ZI/+7HsUzJajEWcrfYAhm
XMGBuykys3w03fY0YdR9q9xlOwUJVLeKmiluBhSSYwvPAK14RAleHesxOxPpct5gkt5CYbtoR+si
j61Dj75mU3b9dR8QVo6ozoJarmKSNAoLsXNK3BrH5uvWWkCAQ09nGBz15hOFEP4zDxSw/m/qzqw3
cmTbzn/F8DsvOA8P9kNmMkdJmZpLegmUSlWcZzIYwV/vj/fa8Om2cQ6u3ww0qtFV1RLFJCN27L3W
t7r3ZOpPy8L+W+se9pKOF3e6k3ly9QNPH+he/ZCOq3bQA2BaMOKemDgMthN7lXsWo/Gra8VKWctj
X6NqhxLyaCGu4u+TEWp3JBMEeY92K32ZBjBBsgV8AvcoZROpti4Zp9tm9u67yPmBLP+3E7o/Kfko
9j0TnnW2Lxm4UtxTvhBZhXpOmb+ySXz4rT77SyK3qemXsT259xRdkHx4cM5z4OE7DyOSixhj0nQK
d83SItgnoCUaNcmjvtMfwr46tdZk71RuK/ShuRPd3KLYGZxIGQ7HNnwnsMoOOklnByKL/AYMB+aC
hMX01Y+JIrFx5r0FXiUIHGsnmuy4WowYz93MWuDiTO86XBuHhqS4bdb/TE2H2op8Z6jQF7wRyH3N
t6AvLkiU6r2XGHdFLwg2r3KMovjZKbauHYdGqC+UT6E0P1TWPzE0e7SaOgY68asb06M1t+fazdpD
MFv3izM9IaQ5Iuu5dwvMcNRic59tnU4duwznU976z162vNXo2cocnM2ifwN/vNMJBB3R3VM9wjyx
X7PKi9upuAD22izGEDsJdmGMnOewB6xQjUBiUhdzE5NIr5TFuYEBs2Nk+zB75MbM+pfdp/dmCZBw
6lko/UuDd9Qx/R3kpSc/IZrVGY4JQnxZjnB9AfRWkkOTvgPEtq2Jc9/mTXoyR2rvNvOKHTiYJ+xz
Ha9+Dgy0HvZVXl8Lo+ZJUvelj6id3+sJQ6L9gNNqKuTWCMQehe77EuhrCEJUDeN2KLm7o+281hO7
Ylh8AXLdQWPdTz57kG7/FEOF/a/FHlKECkd9g68jb7w/eN5iN1kOs1P9IjcDf2w6+vdINO4Lv4Wm
PyqyDxUegOILiOR2Wfzk3ggLmOrEGM+4b7u6L7eRAotlFV8kUIKY6IfvmfpyO04A0WV9Fah33Lnj
BaNMBCfzKk3zV97mDwVeqEun5H0XhBrW0HxGhoLYDc7P1qn6m5NN3JOU2dBA2K/Cn63bn1le3Rmu
eua8BxxJc1SuL4Nt7pZOQKEFMFP2RwJ/EXoy2YZSEgUxjubPIfD2ldluZ6c9+py/3R6Osh6fPWTu
Q07ukC2uLus42IwsNszg2DTus9DzczqNPxglcYB2wG75kXoSpGmQ9OtumrURkQ0Fznvtim2WOc+d
lb8yWIXaEabP41q4BCsMpuwduQWERZQgKMtdhVNyWnqG71XzGUn3z3oFJg0RP8Ay1VsIRMGmxVZW
3dzVuJu7JoNhHxfPrK0CHS5Q1FLU5SnKLRqhmHQ3qAh2Zh28hLzzkiE80nOiOQ0PoL23hnLp2Yut
pf3ZLPlN1QHu/gJGpRGhxuYkg2EkP4wqOXZL+J2705u2phcff7oRDBe4U6D/TXRoZdWcdVbYR6Cj
xJfa4y/KuqMS3gOA9gPrvTpPQ/AOR+AqqCYse/xDWOBPtO5P5KXQ4fMJjs2emZq0iNrmdyQcJVCe
7Oh0wXOXgTetkjs4sbSWPJQu0PkcvFxrSl0FANVS1xKvQ9iQ7VcJTI8TnuMUyj6bljp0iXtBIcwM
2HWPgWiuosCl5+DI2hk94qeBI9R2BgzEUl3hMSSJkg6OeCr9aOckJudmC/IAGKhgLxkA3mWGDXSC
dmWFwDSdS8iwxR+eoBMKabVN0+4AMegXuYSUUZ78gAmM3xT7K+9KGGyzdvj2sFdUWXdXmnjkwXxY
e5Y/atE0JYsSdJ7mCfH9HyReoRBevOts+CN60SnbAjCGS4aq7tAXnLawl4PmLM2EKUHHEgKlFxPx
TuPzOlfKpV6GIruvW1ROMIkbyrA9MnF6zGP2nDmyhgtHElAavvHC8R3cGb9Dez8jRi48DceTgfpv
oippwZrgBkt7ZlnL8900pU9RweUILJ+IGNDuBbyRCYi9jVO5xjGa3Ica1A1wPv2CtnQ4OaMpWGYS
jKrWmV4U2wUWM8zncRURAklVQK/MdeIw0rvWnTSVGrEQKaEeSIW7C/uUGYdquJsM8ZbYbBZizQBz
mvK0ktey3jsy5eczbtkGY6gOETkr+n1C8oEwmR+gmWDn2eOAWHeInqEGEwRYf67+280SmI/ED+F+
cXJmLkHzQGzSKe0yKq6iOPQd8We+eSrGgvQAOTAWFzxjhK1wyWNzV6XpQ1eJK+zVU6QW1I7LdKz6
oLtZjYiuhjlNl7S0i4tq/Kd1K7JFiQqN/SAGRfObhxtgiWmu+U55srpJfxOW9TvAk8XiHf4Wbf7H
4s6A2yjGAwCCj3LBtTQWgANb8851IPlN0YBGs11wTSzDr4wAghSSci8v8OTF3YThZwu04IkFZ00i
T6+TI71baVFKxUa04E+wwMvh6qoT1PFTTVYH2ushfWGYQ+ewZHj3oixITOBxALXYzeoSxjxlhGcn
Iv9jWy4jsXlGke4JsiAiMkLLuvwiOnHT2a2/tdkq7Tw6ALTe12K+2IEkpqZ84KBBwNHAvzFAYXp4
GZT0NnNrZ/bBQNxBEQH5gq9eB/sygUeywcme5sjJ5vyVTo17j58IRyFu33zXoAviHaAtTdUC9qz0
GMNFcvUIg6jy0ynlV3ploOdYiBt9zUSy85P5hyj7vb2OM9v81XLceCqaK8cC3uxoJ9spQFZsvBcY
EzRL/Wy0ZwqBmwjFobeDYy+6w8xig71ny3H6MBUhIg6ldvkaIut5h86bYjPr4g6T9WLWVFBDPPXg
f4vpQfsUzpAjL97CTgq1+KhWPCmHrCYl2XCKHjzDooiwdglgtdwJn0hip6dpkb8HTAyecWJENNVX
rS3eBpiGAD4PZHNiIUVematH8pw+/K76YfbzWRnqMXHS+9SiE2YXJ2jPJ3L2nqvMiUuXjJra2o1s
xkapOBxSqiaprHeTbrbtUL/3i7Vt2+JgkFiQakTcS3ALQjikeXDVLqrNmTtrVmenQFNMDHCJn9af
4xRMAJ62L3gXaHKIPsdHkl9NX8ddWuwbDq1KhSgYbH1iBgmyzli5CXg5aHmxvREy8o3V9cY7S7GV
lnSusOBLzYRNH7MAmgkBx/wGPa3KXOFd5JtYztlSY2z3PoaFNMA7rlMg3g9Aeci2wSWH1tsye5Cw
uT317Wky2P0YyyZ2tgM80ZzHerApKGsoq2Mnytdi8PsXVphHgk9QXsEQ39i0FE1HPos+PTj1qFgD
vUM4tT/n4L204N/XGdNL+rIFTSZSTyElRdFnm2c3LPwvYekfUI8LwUlWjXurN5NnlwVgSCwPDbM3
FWtV2L3KcKChS3Jpyj7MDOgMZmWienQrh2gHcqtq/NEd0fM5C8EYQVHZgAt0iRMsjOu4NA1owIzg
m2wU7NPYxBQQKG95T7HGLjvCksqn3nby01rixzOAEc4JveAsV6S32QhJ7KlJgHM6m9RJB1wDYFpv
PhZdJ98NWhxUX9hd7hOsId2db0E8vg+kcOwJyg8Izs+5pBNtbYYCz/+zLoQTV27GwTdWWg03ks/I
zIgXuhkF/dNlIQiG3CYTmU2wGvCOLm1T9WJbMhs+6Eglwx9zSTN8lQX913GHcKarP3Ko4zG1+/CM
6N6CoMQB9wNawbc/lnT3a+wy+9C0kljLJUuxIrgORlBhk6cb6uo4OVn4A5KI/FPaDpxsXaoHqNY5
9h73Lapk+JvPKbogmMw35PMxZiNAPTjavcb3hUm1/ehUaz1UtTm++kj9TnBB1hi2QrlnWdmwa/HQ
pO6ZCXOBjw2oN4M7QbTSzRqKbO9Lk6zUoF44JiVq/oSQACJUEb9c/Ez5mDXLrGU579ghJ4YJ2hdf
M4YYDsBmkqwNHwE8dFu46H3GnaAy49YXhvoZgqRoD5WJ04XhYm/Oe5+WSbOiVubJ/gS5ius2HzM/
9VF6eRVNIn7E/qkILRkRxm3phuAiHwzWaVwWINBRYoXej4LLGA7wcIL+lmGBMZjAwOe9Y+o5dIeu
lsCoyQcO75a5nw4FWe0Kb6rfqk9WkvYDs6vR39i8nfy+qPB21HXJFhFY+HE6GKcc2hwXU3yKhyXq
K0iXMqKFXZMiy33PnCDatH6SwxsVabQjXvS1CoLywUTFi598yvM7PGb9FzrzisMtPPgOdOkm9Br/
OIoZa0Rp/8mTvH7F6D8SxW7N7/hTfjY59sfG9QB5JYm883ygipshsMYz2VjiUE3qk2n88rMQKccj
vJsniMPIspjj37DkQn5fButMdwT9+Ojih+y8Cl9D6cOLp3syQ9PWCz2Vxt5qs3UuYLayq+JEfWE8
0b06tIbkzavGMp7xA8Nnov7NNhUI6ZM9gz/IaKaeC+ZrOSoPmR9RzAf3IMcIzJJJuTymJnDgWGa5
5R4issmIq0z8RT7VTmieksCOOLn61mtTcgjJxzwToEKjceu2ur5vmzVNdIUDVWNln+Bt1HuJTRQs
+jKl0DUd5wErmzymM2J7ul9tc1gIUW84VQS8AojcKRjSsb2qiaigQ5IyJXYmvPGLJTUCXLMq7hSW
9z2T5RtqOeeBUVb6iFjG2JqG/amVYW1h2+gYD9zgc3qiByBbX8gzkIvqwaSnvdWrB3+XaS32ug7I
foJv0xPkONZfrLHzLZlMtvkRezAyhhQltzdk8dxHO5UxEgdFyNdFqMAkCT+FBdLvgC+q27m2JvmI
xzQmlQNkS4e1TTbrUjvC0TU8+70nCJcY1PZieYX7Prth3cAWty/5nFJXzou4kKIz76iSsr2lcFrV
IQfZ3OOUHpZtGreWTavPoF3kG05wiKK2+tZl9GZBOiXr165JkAqA+kYvQD0txoNTQ4GtI7rbJB/n
WUo+bL28ZQOGH0lptUH5LrYcDRjHtH4Wj7petsSBhds8cm4MXIo99p2XIDJZ6YkjjS2MNtewTxnN
VuUuYWi6Tqms8ZKnGZ3zArZCSS/zsKSUJWbjYWkfKVZA32RXBsqSw6Ib4BHWBinuG9AQf3BRyqvw
Mv93l3fQpQv1yFaFSALTFXCAsUIlQgL3ZiiHCRt2adFcTPO3JPdTmgUiC87whuJ2maKT6acIg6Qn
egiFejoLJvz3qqy7F9Y4unzuAiNip8iSPUdmeM7oWsUGJJ5zqYx02wIyjMUAI6KkALsEdpAfVv8F
GObe7ZC/uL15ExFTUMgsJI+xgZ+sXIMBpSlOk8UR/smY6J7CoSkePVVxazq2x4+BsNB7TA3ma6i7
ifIqq+jPc/UUksMx0BPmOCm9uwodxCVc5DuZ07wVXXFUk8RVa80echFQuFtIg+bR1579k9cOrc00
lQ+RYVrxWIoyLsfpfoBnIjcDPcADHV6q/9RIL5HALAEHt/kuKqTrKsfRJUUQnNDgkZKQJ4Tf+sTb
fo2UNAfAmt6eccFHSgTBF4p3A4e91aHHUc4nKQDuGYoq6cGd1b1hG7T+SHxnL8RNythGSztCVKUo
z/UJFjD7Ffhq+e60tcz36J0Owmi/0iKSkMDLAlCFFCrdeGG7Yj1bbze5LAVViYuYr2PfE9whnnOT
CYmRN/kflk8GoJ3oOOhAfWZAsyqLh5KgK2C6n4Jj7MWNple8mOvIGarznT3Qic/AsRwHQEpPFd7b
c+4ExWkM1U83Gl+FQRAVZ9zsxZ/a8dSaVB3ULM2xVyI5ptCpVkvglB/LEIbqMrhkfhf9oa5JeusJ
aNl7Y0AuATNsqpF8OgeJMx6sqrJf4LMup7bulpPbl+6+wLp1xhNXvYk+Yf2avOal5xR0CzDP3cOS
guLFTrN2A513UBzx5LkVoRJVoXYGXmQGDtkBkr51IPZJnKk6F5JxKnEY3Gbee6mtX7TgzOUM2NcT
gGaKiLkNyl5vv/QYhHNskKB3fKxMNGgMt/kepCZYxg6WY9oar4NpFSwdJdTXvi5ADYl3IGcG1vpU
npCXceTyCZDOU3JEicJcN8yeGxoaBsuIn8pvoiUg3XnC/JPBqBvhjBvlaQiW4NklzvN5kXK4FLC1
dl7b52xizvRLVsJ4Jm1WgUvFXGdWmD7Zw9/qqexjt9aw8/t52aURbV20+XySxjK/dZl6aazxB8zR
eomHpTVQUOWex8hZD8zQCdiIq7xTeyif1cWokURt84ox4Iysb7NwSNoF6P2PUd9eSZeqiUe20iOY
qB+MtixOHTog6zQseUkG/R3K0DnTEYsu+AOYRbu2SH+m7YJw0VrSQzAw29jIKhF+DHs0lKdG9tl7
C/GGHlBj00Zv1FsbtuXHMjeexUAwmp+7RBdo59boEUO2zTmtRnEhs0kJuC4jgeH+2icqPb8H179Y
70xdc+Jvjc484aymq7IM8y8zm5xdaYtz2a7HddcykAdq84uawbwz7b5B1CfSx7ChU+FCPuan7mOB
B+eFYkA/apVHZ+ym5jWBu3bBIpycUBaNJ58BDGVQg2EaG4hmM3cMUT7aoMA3dpBiBsuG8MGiJ8OD
NibYV7MvIKrMCDMwCuEGYwfciiCY76pimi9U0A9Z1gUHB42r3WblT+Aoq01KFQHI01yxcJAh8tag
EKW8Go19pCf9gCLsYqfTwutKuxvvfJo9EjTkxUFrvFB9892kcS/I1j1Wi2qRxuD3TgaOhZZHuEHT
0G5EmGsRPuThmCddzJ5/ywoZfCKzro9ZVr2zRbYJMVvLcEyrzvvJojiuqAAz3TNGtmnnvVd+kN9R
g5I/iVi15gyVqMs0+MbOm4nBLeqO5gT92JuRlgAhjWh4WzpY14lh3iIfHEVh+U9GSYeCVNjpyi7D
7evVsk8jUlDbVXpGAtPAiS/LR4LYhx4OHG8X+4nc0+xNz/MIwSZN1Ygcq0Pwh739KiWlAvFJR1lI
eNnMipunaAjyuBKQqsh6ND8nDm3HNkzGF5iS1ckxA/JI8EXuc6QzJ1iUkNCJpIZjgJaNZ+QDuqn8
MsFKeQdrnOvbKF1IMx1wl7uxc2k+Djpod5lyzTeZu0vcL2706A4i+THaWbNrGwYCyprhOtFOKeLa
zAjzyMOeOYmfIpwr+8PIumCBDDSjlUy2IjsMywwuJa4WImJq/ysRVoXOrDXuSr184/5xDp4ktDOF
fnZCO4DWMPTVEySz4sWnOVr7K+S/cpDRaGbLIhr2BDpADwGAvBBJPlLZQprZpZ5VUVIvya3tehbK
nGOvAEqyj4hCP9I/E+fQG3+xaZunWYtdgCmJDaScjrpzoGVyglFHvrL6RXpL9e3ogB9GwkRryW2+
JnRbr2WxioPqZZ1dEt1aHusikPbObGV2CLFpvyWu5jFWKLtaW/aPGXFZHw1G6T84Hpm7rT3/ZDa9
VxPS7QoyNH5Qz4Sv5D3oWPFIjBvakMPb4BbUMjZpOIiV3SZYdpEvVRyQrmly5wf/u16pBTEbR05u
nRt2z5xPWF3c3lqY16oQoYJjXYDB4SrtLeHtM9VyCtKzSr9pq4b7amBXx1uAjDV9CkhBOtEqQcnf
TfneaWxrPwu4pU6VtrvEbN9arwuPY5+bjN5E/l4APD11vfWIm7v5zvDc7rIEPO8iXGtPk+mGfq24
y2wHjZBXrdClebj4wup/TREDc9XZ7sYNdM3gFnelb9p3Q8EMH14/5ao/b5lOKbJkc7K3a6nPjVKf
BN9hKRDOY+3ZziGlU/XL7X37vanWwPFyaJy7iHETuoTMvwOpmm77blKkDTTjp7+KlEd3IQFkStxr
M0+PS+JHce4QqD0B2H6g/HRepB0yL7F9Bm20iVCp+Q0j2YkTWYdOoSxtrAJWYYqPRZY8QLTwoV0C
6Fy2oMz1eMo57XPCZ97kYUXeBEFS7L0G2pEWqOFd0LoYxiwydGAq5WcjAhqG5aF/d0an3Bt9ml3B
P6WngKDAl0ik360Il/dGuzT6RFRaV2dwUWa2anSgz41qDraMZWjpmt0jkvTe35rW+DS5qXfupXae
mHDr95AUs6+mTfO9WVkAaqZcrOEtfEnIDEMQS+zWB4X68hfeAwLmgAUhvMfZ129sZ4m62B3bAKbp
qL5oS2ZRjMVw4cbNSG2439HRgpqWbUCborjRUgDiElZ0i+Ypv7SlYzBXmSkZaIg776bqm22HQuoA
oNA7T+t2p7V177oi/VwWnX41kwrfe7wUF4cHAsFIOiUnHl0OEiC0YycQ/g4a6fTcyyC5sv+QZDy5
zX7wzOkOYiQ0dihWbtT/GCec40PfD49CJ6RizzA08slGdUZsHUaDKN+ytp3B1Aanvp6SC2IE80Qi
IlZ7DA8YUyB2uk9GuvyxIRgEg/eA9MG4klfNcdzVzxhugcczM96gIf3GP/8AGAjhtMvP2DOrQ25u
fueLeCV591K6hvMftrP/lGrtpan45/9NsvaPirX//v9TYGqEGOyf6dp6Ptqf5V+lcPwv/6FsM/x/
s0IbaZjv+2jRsKUiHfsPaZuxxqkGdOvxOzok7K1Wr//ltbJXPZzvYGbFek4uKkq5/+m1csx/Mx06
CpGHIg7RWxj+Z6Rtq27tf+va+A4WV0f+qh2xMPuW+TfL7EwE9ULVH2wpcoKHFMjVI5Ya2pEEPZyr
mrYOvXAQs11dZPfm5KfP/3CvkPzppKn/Sz1VN+hy4/Df/qv9V7cnF+BavNt4GT2TSFTbWoV3/+A9
ndskq1PshQwmLOOV2FWcChOLdQs9CMEYPXNc15bcwOjNHjysBLQejT6KF0poYMMogy7K89s32pAf
grEl4UXKmV/sJJcLsxw06fu+DuJa0Y7455f+N6zAeumh5TqAdleTvItT9K+X3vkaq4m90veoGqoj
qRiWvx/w0NBa13bwQ5NBU+4jmkf8TAKg+alxOJtdNEpVsf0XF8Oz8tcP0g2pqiPHd4mlInR2/fN/
uI+d1kgkUmfeQneelziSxN9sXD0VJsq4FJxtOMKts9wcJ1dRLQ0eIeq9Yx9Vo3lAhpel58ZrpN7b
SMz0tjTMnNP/DM3z4GZDNlxsc6bB88+v+q+MAe6gj8cQ23HI6A6Ziv+3Owibg2XPVmQTedDbNwks
Iv9IYCe9orZBbUdWX2LDrk6yaN4Vqdk2/+q2rV7Zvzz/vgOkIsTRyOvGdfzt8ZNLXtBpymeY5Cv2
M5VkJWwrhbWucEiTpleHKjE9m8KVxo05ceRChJsalYxs4754KuxyHuKRZC0/hm9IZwWHRja+/fP7
ZP1fLpPHDYAFlg8Lb+T65//w6YZRRv8YqNSWNwmsLTaX6RnUZbFHlWYmW9PuRoTxKN0IWVxgWjy0
MPnzg0pa2nq2uXQgU5aeCAS/7iDJZFhy7X9hvnf+jzfZD2wf7T+KO9zG7Nh/vUYec1v3DR1MiH1J
fy1BTTLsT8cm2kx69pnltLrZ0yxxszjQFVQkH7/G3mWGExzrqYV4CVwqPC+NmL7Iguj2sPqK+dJ5
JTBmgG0bIkb7p8YbOwSdjidJDe8M5uq9MQsz1n2U0N8ghFBegUoLj9EnldUrtpX5NRAeaXFYGwds
fBNu/H/xIP/NKs6TDEMhwPsaUGHagf1303+w0Cf9d9OyJCMDZQaRnhMDEFMQumlWSc44p4MkPWN1
jGcNfi8NJXE7Y5+InUT9KLadndvBv7isYI3d/svzvbrEHeZRjoufF2jv3z4UUihnVB0cYqkSyuBk
NXN3mkdO6buIpJb6K7erXiDywUx5AfTLrHVq8jiHFYnfMrzhkBMZ8zo1nwLyT7ZSwtpFnPU2mdP8
oh3korXnnACsMA3woOyl27HCOUQdpAiWAxORAYELAcMT4+AyQKdpSj85rMaDY/Z5HAJafKG9SOqJ
qCHOlq9lsvgPGsZXujG1ZvQvCL3wzBmLRTeTPIRw0XLH5zZA5NeX+o/sKB+ntv5UZq+LnV017WU2
+kHEVeuaDMFSAM9BX136EOF2aJjmvu4Iy9jyuKTfRY+yFD8618ujis5jMBXpBkbWefeRJtlS037i
VDlNZ60UKj9sHIljuselVe2z5SfPdIrIo+WJOJYqX+5xZiARDQUhzxVpo4dW+eFPoyutbb6OtUVF
B93uhf/JWn4eoNvuVqP1kUDf5OjV9NpV1wyMTAISE9RoBRbJNomsEOHZ3nvnJ2oLcOV5ybuI0flY
n0oQxZyskcpVDLx2QE6nbTDO8xNdolfADsXVbgPCxLMenbXB2bKvemQLNdJCI/jRV8r47EFDwrE1
cwBBJjkiJjUq3bxz5BfTbzV13TdjF3TvQxxSIx+GUpU3I0Rp04Wiem7T8TNDTLA3p/q3o+wOvg72
CoxdxUDahjb95dEgdeDL7C2yXtUyws9voez/GcYh+O5cx7tF7uS/0xoNf7fEco9b058hoI8pEbq5
j41yuKfusN1qOvnBUh/TpgGwa9YX0xsixKKc2HC1Mh53XSIcUXqtYCNF7lvlJ9njPI7zKVl6gRW6
qpoDsLf+Qcqck1Xgo6Ij++Pggwc7OUMIQ1S39cGWfvrmaHFI6mVNphVzjGrdPSdFilQefbR7mGRa
n0ZGW8dFt5JVnxiK17aTvyTHSqhVXt3/BE/Wf4EMZLwyzS5knwzUp0dowm606cKhIcEjtGUCnv6M
6kQfJvrqm2yE4h8O7fjOycDesi2ifMHpwL4T2gbZNpIgihvwf3PcMnVFj0oKJaKRwp1y3qQCvWWh
/KA/0f7JDlPuurQysh/EiTjP4fjvaZS6+2JhLY6za3efKWC0WyfneRuazDgYc8odN50ub4UttGCB
felylGWKbLwiTgm5wS1p5z1qiMJ+9cgIQjOfsJb7ilc2Kixxqjq0AbpgvpYAFNwgGS7ohmb3pYfE
KcLQdKw937w4MiDuQpnuAZ79V2su0yvhy4AhksFW5zlDBYO2gICCyi3PpWD8O8uPcXLlXpkh/m0d
pmh8qZLjxbbmj2YpssdICrGN5sJ6xPKWPiWDNE62nOsdoKz60FdBdBzmtH9RnWeSDhgU7pGq6sZ/
ZW8EPOdH2iseii9p0MTC0f1CBqz6koaf/xghywDUGFCqVkHbPGg6tUerGPmFcWbJqEH330CeB4bF
eV5/jIWWRw1FdMNN0kfi+QDwM1OBPeMgOiWbRD06HLyvCsvtV7SguO70+FW53u+IaWbBJIcxi0OU
yHPVd8XDZOfyD6l6JrWvkzeISJPoIHIjPQ7h4h/txeHjc4oZOpFQM2Rl9rnXali+aYxOP1ziR58q
C0+eS+z8mf4JIsBlvQmK+/irIjHtFFRVui2wwkQMyqyK/hAJY4mH54Ldw9UEv6ZJbNHhOVq2kakN
ZMe5i4durN/sInSuhZcSIhxUaG6bwT9aZlqcycn4aZGO/oj+JD97Q6sOTLqCve8ZxUOvfDNucQWS
kNQPb6JuxV059/ZJhzkmSPI0b105FEAw+G4zf5twS4fxQyWxLUhFyKUoy0MyWOWWCmx+z0DfPRR9
Jb0DUKbe24ty8Je9xnl+DaFwb7KevuemAkT528xaogBak3W/qLIHnwiRC1Q9pprUUPw72qul/M1g
V95XYV0j3/D725QDcEhlGG4HWIPQNvVbW4+ERDUjDPmBSRUku2jvki+TkN0jSGwRgtiYwcxpTBTa
szhYycekJ/TRk2n6ZM02vv2GhjNhzqXf0EmQGWwKz3zrOJjdicbw75qOXS8VKcQ6vrWNsqxi4ucR
jGs1yvjVB5JU9cY+icwOz9TOKGh8yS+BYEXbCGtGS11nzOQ1FXVPhHhcgBXZk/hhv7SwuJdNPbnf
0JOjO3ImCdlyx0leswl6ZtZucvrAr0NVWzRNTf+lbeBPjqqdTtiZ7M8gqiA7BjCPU0YKv7024vHX
dn0TbtIfKELVh5ra5aElzPaBri+ZUkk2nPx2RqvWtYVJVkurLk626Cuus+4oaQsz+2dszwrgECxE
0oFU7btcouhsOInRbuZAN3etcCHNp2XBjDorLlnJqYuZgTqQeVCf3dqRx2qNcNlCuENoZ9u/W9+d
nw05l3t3XVtC4ksAfKvwxSN7OEHYiOAJEyGJIaHbPPNmlxciOxAKQ90DBU4FvnGFozcdmqBYN57x
NnrafMiaIvhQqGaOSSesLMbeHSFIZnKCkIeTWGfJ8MUUTf8GOMH5YczMhTeBk8+/LQ6mN79ekJYN
1URGshoh4/E2/7Sl+1yFkLVaNiEVjNEzxPL+c5Jl8gwQ0v0zL03xO4na9JG0zmLvj4Z/JI8OoLIY
UoC3LdTZrbVk6uT7hIMifvoe/SU9FQXB0o5gDJRlUbtrSE+8H9fPjORzOEWyZq8qsjY75n4QbOj1
4qfWZvfcZOj+cN1QXSg3dA6ke1tbRyrIP47MkkebwdDIi1Vk33Sp7HXksEIkasP71ZrZ8iwcObrx
OAv9NsvWeEyZb807Y6lma9NG2vuxEF2FJKwqniHAduRdggDlroTfqe2Z4S7E6kIuMATBjapNffOa
duCoXbXOWUOPvRoolzCx1alKMJRS8kFsQbo0raHClSyap4msYfTQpv6eGm8Nhah0b+89JkgfNjjr
AMZEw6+Uf+ErsFEyCmgq50BHM76l44Eq3UdGpdQ5nfM8fPOaut4DZUXDSW/A422f3ciNWLT7yp33
HGzxzDGA4A96hr3Ro8xacEk8oX6bHrtEsp2LVXZ6FH6pbzwdBUiKTCdMUjp8s7vZ1JKJeeaz4CR0
iY+4dKJXK52qb9sZ2yNA3+lP0vkUqxNGlXs1MYao8CnjSJkmvNv5oifWnf9B3Xktx42kaftW5gag
gMtM4HDLk0VTtBJ5gqDEJrz3uPr/AdWzIxa15K85mNiN6AO1DBNIpPnMa1ywyYFCGxvEbHYeqBbA
LjqYz2DBnJlx2xHy+Kp84OYNEK819B0dFiCk0RACGmrxPBpXeo0tCyvElnTaw4JbzCoCbLiNEmfo
CIXKuCG+oSfZ5w9p6cOiN1Tm3cnKqduN7kxTsczMJO9XuAQr1r6GLdDGB9n+3PSWc4eAlXYx9BU/
uM1L2fEzc/yHuLaSJSEmbOXIUf4taDXvSZ8g6cPD0YDro0+GNZ5TOnf9K0u7rRP1kMVVXKPDY4Gf
MTArok1AWF4twemqJzdqqlWa3BIRykcZ0iTlKm/0YKnTzbzQWsjJBMmg1RbZYAbORuK2eI1H0ByT
OBZeFboWgI7tS/Q7IMCYwRl+3hoCBCKA8cZ1DWGxD3uQA1DG7ozSQntkiqGv7tFjB0sEP99F8cFq
gzO2cobWjq61zZbwoJ0oTIvcXFMySdtlE6Bptu+DCb2zsscTa9lWnn4fNjFwAfzJOpNjVGO9mmDT
LWL3EpdAQxdahaTHDJ+xiFvCPVpa6h4JuSZaaQNfdO1gMAjeFPyRWmR9GkBizBuXqFxP1JVdGOHF
2OM5j28JXytJdJRo8FIbF8Iss3ONUvlDUIHQXXkYvq4zmcnrHM6ED0LvUOpQswsz0p5ofAO1p/nB
hEVJVMMaKySEckSAtx0elTdgabgaUjmTHivb/Vq02NY5ORBg5A7Gat+2vvU0cHhf5GhCvLjUItHr
GzR06gO74cjDIAjOVJqSc7aV2RfbWDZtA7x5AgIwOe0oNjy6JTeDDa8N2T8glqsiEGm9/rguM5dh
36bXwlIkFYqqB7qiln1ECy7joKuxlIFZUBaggqeA7Ac5B1xAI7fYuhB5UFVBCNbiio3kUxdhyAcK
OcHeXeIFhFBv0viIHnuTBg7KEXADLGMSSCIJEyLnFDbtQ2sOmGPgxZLudVQwFKujw9YnZ/nbQLZM
NDg6vUxOewyHadZ3tjuSqbUJFLtgosFXNgCE53gBSlyYzuonH0/Cu+KUQh5U2ZTvTMcUkLfnSfql
OFViLZ/r5NAL+IX+DyRiQD+Acsj/GnvlX/Eo4Pmtwrjy0RLiCVgDi1hORrNskEmEJTZGl0YCvR+0
vj1cfPJwx1UpHs5xHYNqugOtG8XUtw+HFnPfFCVRX42A+x2tYBI/CFUuOKyUlvpZ7ztg9e1BB6g2
RSLfqqScrf9sdFs+KTbO1cxfa43K0U0TdRNb8TiUjY9qjX5hmkHU0Vo3Rnz0yq7ap7TrkUOwms0U
R+KTxTnrJB4PZ6HPh/QK/QMA+G/fHJeIGgwB/TtvtJ8abSjuG8Sal3kj3aePJ/m3IyHjCewZK0rS
0rcjpT58m5yeP3UTOqOAO/RTsGiI6MMNO3kd6j/WhPpfqJuAiOMv0z0rOPytt3DxlKK3cPPUPof/
+K/q6XvIZ/mpxHDyPHdS+Gc/e0xCfKG7JBEQckwaScgc/7PFZCHMx/2idOFSZ6dcxJ/83WKyaDHR
KGBR0nZRAoXL/24xGfILOGXqhfSlAK2zUP+pGnH4ucAQnPipIvH3///a4aEG+mYhKhM+gEHLUliO
heA2chtvl4c/Kj+pDVsD7WnkGnAzP/0rxMnbWWWVoitLz/9i4GwFxJEU+N3QmE2NE2R8Z2KvTJMX
LbZb+O5+ba9ax4y2vOu0rEH6LAVF+pWnlZjZ4LmxBMVEmQXW22ksoxMj7KYV3j3lrrAx162jcTY2
wu3jmYCtPHFq7Y7gm2oU/MxFaVVopacjzoQWmfTXMCrVCsyv9oyGz3g9ufGP3m63KpopclpWXU4p
EHfXaftkhxKhVZ+0ObgSDBQeEVbsfoA/x9XHGGHqcuiSAQj3jHeB9+4aDiYLVWGKl8KNna/xLLwS
Ep6tcqeUB0fzUX1QWAfk9KtRcEDaf5lZeVju0QG2t2PdAHIGuYPICQCxvHsOVRZ0V3gg6tgyBVV0
A53D7LYWyLRi1aZuiCBY4wdbWD3mOencTM+Bf/NNb1Q43JmirbKTyYuSPcD/+i8vkMnWhq4HwAV+
LiQZs0zuoiJsC0LaOtC8YpNl2GT/iEtSnw4QeNwm6X1Wl/jHrbzeQ2Rs6ziT7d12kzP6QKWKojSC
NYDUtuxe+mDQTQO0ie4UyPEtKRsDqv3LcDEoPpilEKl0+Ti+6a6zEIOxSoNmVzmFfo5wrhMTD6Mf
7F+EWpvkUBFNpaHuvvJBl8axvTRRxDbOI8ch/8A0pwpXyMt71HDxgX4G5z7ywHYTnSeRqKuTvsSi
c9mJKHfOnKmG1a0kbbG1Zgw4PgrH1xa1dMpuVU6Dj88ivL2nthWTsQCG7O5V1YnmrEgIdkCoVVnV
okPZpPqmA2lOoaJOp1hbhCUDLuHDSPtBCJDcAgjhCNkP6sBXlyVw65RxfoF7M7IFeJrEEP0Gp7uG
iZCJE0wcqY3AdJH3HtfWMxGoZV+WeVc8YgaZhdtJaXSE8HXxl+VAnXI5YF9wAP2Key9RZ4olUpnG
wV3dY++8pS9INReXg/6HrASJbaxrcAhpDjg/6jIgQVeF2QR7zxymfmkUsGK5p/FWPU36ePrWWAJV
gAD5iP1E5AXWCljmDLcJTfRPcCLBCwKCHsxumgY7/CBGAjJbuBtLjdUVPjzUDMVoaiucHMeHrO0Y
GwuUgBoJ0fEGRQF3LWKnMU5RkcV7ZRocLIlEZ+HpOWI80XHL3+FlbkZr0cjwJKTGqq8gvOH6Kvye
Ptfkl/30pDt91a8xw6X1EijCplPoKmW9q2l0Dri7WKTAmQ8lwDE8Hfw2dr7TbRZgZovyEStw0Rul
YV/O2k14ZY6Weq6GbA7Dkm70VxBBi1tcdX2wvRQGJrwEU/SqglIBw05j2W3CuUS28MB+pmuo78Ry
BaT3pyJG7SI3+uBSKaOzN2mmxQ9ea0VjDXXWxryjx8bOX1K0qfczPhbOjQrtvyZZWIfCHMxTjjiy
lNwvoxflDHq76ZM8mRaNa5Lv4Xukh6tAS0CjjyTnq9HXK7ka8GbfpTr8eVhvfnbvaKP5bYILny4g
X+dfaWiJh8FoG6wvKxn6KyMb0fdAVhMDhl6pmEJZGM4ctdyHKWYhosKRFNposZQ2SJbYKrwVdK3y
cmollGxOTao0LjtnEzR2epIrSgwbp6QQuEw7GmGLtHddWD9ROc2Oi3aXpZsSm0mJr1KG4vjoab61
Qe3ZWYoG2D+pTJ2j3WaWbg4w1sVqEihdhAAUDvOIORTjTVfq2l8ZdB9n3UAonCgm9N5EDWOy6tD5
TrUnwDQsNEuL09YRNd6FEweuSdsEPKI/cqwdbEFF3e6AL9fmDHnsS+YModKin+xZHFWHawNWPNP5
+mVl1jmCO7YWUNlj8mB4WdgigjRUdp0sM9sfBm4VUVYxniva7B408PPPMp3kUl+HrcHPXQd+p/f5
ZrRrrJs70QZk/ijHoSKAq4TYxqIVGgKwg41rwMrXgDN064bDaDzTJljIEEKtmLboQbPxKMbc3AbI
uY5qY/ZLtNIWao8/lGc2QudLFEuMR9HTc7gZkS+pV1h+jPxQoIw3iJmpfAn/FJJSnyJBBgM3baqr
CGpye+ZZtup3kXCncUcfqH6hvVHfaoNLE6ihW02mURVwsNMAzrBnSBQdjCmh2QTewXwsEFubbrW+
Jy2oEpwL6fND68GvBEPlSzMG/bT3bRM8ajTonsOyD1yk50NMIPkECaiBpaPVZrMtax4ezT502eSK
2lAnvnWYXVJOGys5NZAJW/j4bepDSC+itK/BO2CNbC37kj7OAkSI+9UyEYg4saZRpmeBDtYL46iq
P+vTVkdgwORnTls9o5p4ASxtMA+wYVNrOaAaEm/KARXGq2jw6aObYWc++rUFHCWBmekuAfZF9UWP
5NnO6UfnsuGNgGc6be5waNiA15LE6+zTRO+4d6hSaBSxAcfo2WUTG/2IRp8uLpFAiGc72AZz22iO
9iFRe8QDuD/0D3iAA1mE6uVf0Pweb0TheZBHbY7FagwDEijbjFKwsIYJf46WX1DMh4qdP+aqDb8h
EhX6MFJiTIdHCnjyJMUVlp5JEWQ3GNmZ4l6LBjVi9N3FiXnKyeDa6wQ2Hno+vuFWL3bOS93nTpq5
65w+e7CqnaYUHrw2io/7KsHZbxsVfUIQVseQ7huv7ilghewIvH/gLpXWqQ/c6EeRdBJpvs6n+xqw
FsdDhyG3/9giKv8YyQEPT+RYedAozedvippmsQZtY4UnowWN9RY9N0HbKxWiwYrOBwK5SId22BRN
YEAmh5KANwbQXOM2HAOUbSZwHAoPBrc0HzMQ4PUhHREWbopBPQK708v1UKNNtG3hzpGsG2ZRrUVv
z5KUVorITJFNPbhry0jD7rGNdGFxOtSJ2Iy04mCeVVpiLTt6s6gcAugn64+s5BsC54QtaZBWYjvE
Iglg8/qCYoeEXrCUk4pwF0+6hle0Sq2ViEq6VYesC3EkAOzRBhSbBufG0Jtf8TSPLk2sO3GIQHod
3o5hCc6CHkPcWqICvG0Mrlh9VketgxFTN4nfNwCWxLZKyJ5u9VV3m6JY2kGLcziCGug8J1MsYxo3
RRMjWyWwEmxjiPFTCJfqdHTxjUfvYwg3Q6JDfap158mDZ42IC+jcRzQLW2JQFo2krl6n6Kh6akaK
x2O7abBmfqH27O+8VgMtQ52wfsl1MdwVbWfgkKarYJeYaXE9sVXHjTXWLNFQcXRKXgEJpi5Zd16o
X3lIFVyGTmO/TNT2O8JpkV+W1FGpchIW4o+j6Vijm5aNZhH6liA3+4Cl7/gw6dFvDV165W6vU1xD
OwgUdDd5voRw69r7KSDzhwcG//U5xbpDwJSJaduYYFq5TlPkEE/KzpLfci2O9jmuP2jWenrfLOMp
R/u/j/XhCYu6kaaeKgMM9mbQ78KoE5muRsOr1Bn6uMG5ZnhGjpJYhQ5PLVJI5FneqgOxt/uUpnG+
ibCpgJlpeXBvR7Nl01iRPfQrAtjuNph61e4AgY8H2bWcPqMP+9dk5bEDAg9csWqq4XtM0Ss/ofvF
+VfjOVhu3NzA8UgXfQthfGjp6fUFmg1A5DjdPysDzWncv+oNUNcsxPioAChDYm6myyOoyZTM8Xev
zVCBqahXqqwRKG5l6J6ZQ59rC1fLcVHzJjA9cyDBmjdAOeNVDtzpFtU9hIZ/yZN/k3nOxbfjBxIS
wCWnqE6ie5R3wmRIgLhQAIQTwJgxqlM3ETgTKpuQ9INUQkumGZEi1NPku6nWMIj++AnewrZepwRU
kEGqbthSUiF/m/kmMMjoSnN+F6nuXdRaam9g/9QvfzoKFSUSa0dI6VCFO8JwNkCjMNoKcTYZLRtt
pSbaIfvpX/35KJbQsZvAwQiA/NEosRHknQoI1IWjTyfkIDNG08s+QZG9LSXNMwaSEhVIihK47Cj9
aBEJdBYEwvkZib+GQQq7FpmwLivHu2j0/Xz7p++kFAATpo8KiORHvf0+VM88CeuaEnHmsmlGgXYx
5F70iz4e523lb34rgL8gfKUz9xKtY2hcV+iwEEpWoufNnMVco39FWQ73TwqjGR6xTej9LJT9j2WX
+dHfLn6aEPhu4UcjQYAdIwaxPnO55ZANdGRWv1T0Ug8iCLq9HrTyFru99Acn/wC9mf34yb47rvfM
FXEb3DKYOAc0oDXPxi/14Ng2BlMYUwrn3+XqjMkcXgYx676T+XN6NQiZD6saf8ruk+/5bvUwydQh
sagwhE4GdTRyLvUC+zCbEkEMLHPhDwLUoElzFWEwPzIfP/6qRwBgPqtNvVu3+Z6AHpR5vCWgnRXg
uRwCnM7i2mncgYshSsbxTnQpsRbjqytPBOKeLpWXbUWlPDT24/Dbxw/ybnnxHBxyJCfAwhWOa28n
fAReYFoa/p1R48yBCZY1wcqoCKiWGK1INPoS+ema/s1Xlpyqlolkq6LEd7R3kKejuOGAyxONEPdp
rrAvh9PkYh6cZDomqK7vTJjkxADt0k+q+u++MxYkuiOEO+8nNu7RWWRE1ZzoomaD3AWcNTEF8GZw
ZX5B9YY85o9m1zKFgC9GbduUkuHco0U11rLV6eZD+SEJpTnVqRgGv3wAmRKtKsdjiX884NGtMQ/I
VcFRO/vVOeJ4wII2ZQCUF/n4RkU7mmNo8H1+nh8tGsrBJpV6GAaUeekPvDtpnTAJ6FkB2IzTYl25
kbGa7DoAX9mb0U7qw2fX1NGC+TngPNyM9cZQ7mjByNTv8J0toCb6lvmYkLV+HTj8KItA0fYp9kBp
YqN+PJdHK4VBwbySdtD/oT+Ni9PbrVELBU15pDRsaf2zR50FdHL7nJhy+OSj/WYg6rqogPEfd4p9
tCSDMTQKqDro7LEtUKOCXZokSKNGZjz++VBSGpIcgwFBFZhv36nXe6gGZAILOI3R6vWlEsLTlTu/
3sfTd4RrZndzW+Hv5PDduMU41d+OBVxNRLUlUTKweCOjiDLnvLH7pjuPSjFFp5RY/CvgXt7FlJJv
QZOdGsAyAyaGW0AOMjkvjCHp1x8/1vvJBsqJdhnL1tbpfBxNNq5WThHVSG+ZE7kdeirxInXg5Lvz
r/58KJD3zDMvr95NdoghMKbnfrA0yu5Otf1dl7Z3Or/+82EIFbm7Zscx5/iNojCyiwwg5bIxaIaj
K5isoWrYGGhVyb8xeQ7tHVhFrFQW0dtPGrYQcboYqeq+Tkdc+ybvgi7igP4jv/r4rd5vebqPtJY4
qF3TYDW9HYoqS4KclYF5I1IZO0rK7O+ha6cTdICj3aAs/xwZku7Hx6Mexf2sWYJtLgc6vyyQd0SE
Los1L7IQOOaEQyhIJ+FEALVtL11M7S6mIOi/TmHVniQA45eNU6afRMq/WZ2K9emQAlkuF8fR6iRj
7p0SqBr3f1eYB6Un5iPdemKDVGJY/ckWfT8ar6qjlqEDLWTco8s/TZOidVWJ9kU13mkpXMNGNnf/
H2fB+4Fo4UFIm1ln3ILi6GMaUe/4XYDYAcjV151A7+vf2glSsrlfw3Ea5sezh7P1EErR0sxAH2gV
8o3uYSF3NKP41ccL5TdvRFxuM3u8zvsQpm8ax7eMgqmro9N5b6d6ePrv7G0Wgk24aJADokh/NHGJ
EETAJf1PwNP5nqLrc2rZGeo2zfPH7/MucED62SEOJOonTyMPe7vdRKCFANUod0S2Ee1s0aOp+ulJ
9ZtBFP4t0iDWxujyeJBGpWOYR4jqJRb69bYI6hd2lL3541eBXMfRjrI/+v3H0UkKOYV2D8oVcWf5
V9wv2b6EhvnHO1XN82VaREAcFPa8QH7JVIhvQ3AnYHfNHBTFyubdAL3ZEeGzC5Db/+OtyhgQcXBc
JRQR5tFwCIngDD1SLzXzfrxL+mE6KUcKA3hcD+uP5+/90ibEgldKuEXd7t1mtcppNAKPU6FKY29Y
JW6Y7/WYxD1H6FUtPh7s3ZKg/GAYsFtRvjPf55pxGrkQvLAAizwdeSryv7UesPj+cBSiRhuQA3k6
6wEfhrcfS5viqrMZBssSlltN2RVzNLzAPx7l3cQxCpNG9W++jrmz3o7SFhFo/yr2EHuA4rRrddTm
yNJTdU0saZeflDveBeGMBjiDQ+h1XRxHjUM7k07ADdPUiMN7y5oFoHWrvIbxSis9Qq3647d796UY
zzWdmaPGufcuzNDBrpZ0y93Fa11Zk2a3GlCB2f3xKIxjIWQ5Q4/exUweqU0elTm6m4nmjXsdILa/
dbyhhJf/pyPBHabyRXxG3UjgO/lmA4+z9qsd9uyomXRCh81scuCiKbjcjwd65c/+Uk+BJeroc2Tm
UqHivDheF7XfI3MXsHexEs5AYsTDeeh55nfIAeVZUVsoUvYQei4Ll46mZmMquTL8MQKvUelAzrBD
xfOMLgkyB5mla0D50vYM6ALiI8g3hUBmx/aibTrxiBSgBVY0SOoLhbPlfeDi37ClzDjeSbuB3oaX
F90oVUZknr2ywyv61lRWGzoL1iKI5Sy5A5jf25Wd+Fp6vRWdpp7wH2rRDMHGnLOsO/C23gWFdcRx
6ODkHRS7rL7rMZ3zL4D7evaCXqB1KMEeT6sa1MKZiwwL6GLbR4/Xzi1JXRlG8l9TN4Dz5CzvzZVf
yWE3+WPuXDRhbTxGSiPccVRL0efjz/F+HQPpg3dtUrub6zBHNx2Sw/UQtWgttj4xbI3iPN2nT9fx
+90J2Za7lBYjBW1xnDx6TIeOWhw+Ck5OOclKBu8CgWtiyF7DoGIspk+KdsevBUiPRAuwFF5j5ALH
lbMcGwtKRAKwbBvXL4Ob2tsk6/zTP5s8RuEgpb5KhYza9HGhPnK0EIgpo1QD8o1pSJg1CS29+XiU
44OUUVywY9QeOQgoyR0d114Smm2NdgukAgQDUSH1C/T2PDKAVH6aaPxm4sjQ2KCE/gTCx+ECvi9t
iOyNBhheQ9g+5Vrw6V7+PAT+Y+DD/6sKGCD4fvn27xGKYeY/FXn11xt44vxvfsITSdK/QPpgCVDS
pyuls89+KmDwqb4IIiGq1ASSRGC0aP6GJxpfsAbgL7PJOTyQiOCT/62AYXzhO6NTPRe2DaIBUNlH
eMSP8InoSHBJ/HK0Ow6E0HnwOSxDU+O4xpHGoSjDSsu2TnoYY3XfVTl6nMGIjrpG0zlOKB5F2lkb
ooiAAgCSK7V/Z+owkqcSM9rqVbIAD1g8auEVLgl9zKU9SHwasU+cHUpzBWHYSNZF2OtYXmbLzMHU
jrRkaaFgzem6dPxZdRsrGPQ61YmmIbMqQDsOITppgSYQEssOBHwXo4YCnOX4ez/WMRSk5Isk9LRU
4CiX5CBXUaI2sJVX86gw4Q+Jp63Z6+cdriA1jWFUX9cumqOaIQ+VVRcbmeQ32Wy9iUsNeurWwmuL
QzCojdZCrqyTR+nYuzhF1lHx4r7XnUNWbEDqQ0GEBYwipHXdaBifRsVhMPlrMsX1UuwG+xq8Zrcw
A+9Wj61sW1Y0/DRKQifw+E6oe6JuqWUH+ObwKXuojELP7U0U5O62br/n+veYV9GM5EyPyf2sa1Dl
S5nKJePpMQZXStvZmDeA3Dv4iY4varWVoIHmv900yTahGzb5W10BJDPGmxlmxJGL1YdXf0Mxz19Q
97iJ52Zl2ZwH+NEh24BTKRM66d7aicxFQz15YWtfdT4GTyR6454bYhnq10l7neXXOh80cPr70rjy
dP90HtgNIR5WYm+K4jpp8pWantFpekyC1EL3Cy1mDABi2gXsh03j1t+qDCTeWN1oZrY0aHcPKqGE
hV+mwZee3Y7hdQEnEzvU+zGAjHAaabPHGLOaRW6mpxGcP4q1y7FsVm7nbmbYTlz6m5yifK6G+9KJ
120dfVejexs0+v3ruklsfhp/R+XAZnLtFCk2BK7kpjUwaAZE2O6aWNCp4Cl52yjT75vKvU3yYRvj
wFMCkUhCCRRHW49md56pfj8DyDC6cT0EQIc1NkiA9BTXSrDVSm9fl5O+qDIcOkfgTHD5nWpa9why
ek52g5cAqgH+uq+Kc2Cna6cNn+3Mdxe5ra1fbUZNuYnba2tsV1Me7LOoNqHjOSeRXW68MbT3oVT5
Kh9R8Bp7d1q1MaaeaaQe08Aer22a+SfSTc8wKVY3U1aqs4w/cyvsNGPEW/bIqSIhhmftKkHgeFN3
WbCpAmjX7phnq85Edq5uS28Dz+oBoRqxKgycrV//sLKxdwyz+BAgzrtFey7YlKoAIzehIMCnQGos
Ldpv/uD+BWoABVllHzI2zgIfkHoNiGi8bqIKdwUeaNRRACMDZRXQlF72XfYisdSF12PJveayd5Ei
y1bKoFOJJCUMLlsizg8OeGsD7z1pUnwjpZfjm2GZ2jbMtF3ckqgvtMFDm7fLd1YUioNvG+omJF5d
01NZOYO7KeBaAgfa6sBCElyd9Dh/lG69Ty146Zn3rUj8NX7KaNkCMUhBAc1uDeb0SWz9+wOY9jUJ
PwIKnOhvo3gtpKju230OvYw971x3eHgF8rvK6V66A9MQXydA3WZzXA2U+C931W9QAnAvfnP+0wQG
NT5HXoDV3w5vpbJTgBdyCGP2NnWL08Lr0aItQC+ClfBori+CLZIp6/l0BUu5CSYj3FUT1FCtmC39
hvKUPEhhnNmaS1+PX+K4jRB20G+7dg307xbqPLDjSV2Erb2df0qEqo2e3qKAeQpq9Qru/LdCh9Q1
exh3yO5OCNDP15AOcW6hF9mN0lHs8cfT+VhuEuekQYcy8ZMVTY8Twb2EVfUT3J4zBTUMTfplwcaZ
GtxucY0tOn/vdeMa4T3U5eSuBi7vIJzdqzsgLHhcoPKcn8Q+JujDNWts0UkMYav2u2/ZW7zeiUbT
A8LxSC6yDXF0Vam5CA1jAeZ/2+KdWvT5jevELyKyL5AmuvAHeWH56sxFIBurP2BXU6evcNhcUp9E
QEFfT5DIG8QiI3O449g66UoH8iQIF++lkM7JMOdQQGkhn68dDJT65PuYFjfzCwkuVmWfVoMzQOlB
oK/OHhBz3gkgaZO4QOrytLA+KRMd5QGvAcLccKHrws5gpbxdILhTCbcVY76NWjREAKsuXQQgl7l0
N3pufP9kPc6r/TgcUQTPDIRCBJaTb0fT67BrfcB3W5mrixblpSyKjSXsuata99mDWDiWpaTMoqNq
RZnU3gyIFH78EK+v9P4hKKDT43Yp9M1T8ktlDKsWOwPZjFwGGCMYXjtrrBaoJBNVbPkDjiGMUvmg
83VWDvddgi1GhEWHBhi8kf33opebAmv5BMFTDzk/G7llBEoWFb+HqPW2L+q1RFfMGDmvpHYSaPoF
4oOHoO53c4BQNgKkZ58/mda3bkDTAW8ZqWG7282aMtYtZEMNd0lcxkiJdxF6eDay0voBrBMMLnMV
aZ+VTo70jYheCRMhxZBoQ5mcl8LbKQETaAYdjsVbvDhm9/ITbJeWg2y52aZlh7bwZPkbP9nXwdfa
qDb2kNKeOihrXEH5XmMuN0iPYCxDKxuHpzI9q40AR6wk2+Z4ATj9c6P119ZhMoI9oDQUnLrrsfms
iGb+bi3TjyF0xjXVeicI1LucTygk8hZ4jFGkORtGe4u2yoMWyHWddDuY89+N3tkn4rYXI8YF2k6v
iGEb8ykDc01MMCSYNJm7olY3ZtVcDB0xp9EBzlbnc+yZ9e0KG7xPKmXGnC8er0iySX3ueMIjMuZe
0y8r0ipQremxpdzmrfV9RBpDaGoZ0XI0sajGwaIHv8PJ2Yz2LnD1ldFj01cW62zUJxARxhIXgtfD
rYDQ7RBkfHKNWL9/PlokMO7UXH4/ej70rmTl1/l2CHOCx2YF4ylD87J4pIG4LFR8ZhkZZ7C6yGz7
JNKMrc8FAk560Yac55N14fbWnaz1TdEeIhsR7fq6jdO1bbaEYeWVhtMLTi73BkUBnAbWXGYn0kcB
WFbbQKHqb7XoE1tXNmxUA+Z6X8c/gDXuRPD88dnwmg+9+xI0g3Vlc2Pjofn2TRPS99hKk3wrIutq
jsZMvduZ3lmX6HjUJasxkjukQc7nGwUhPCpC1Se1hdfKy/tHIPewAN8IFATfPgKEIsQiDB4BfaVl
oTsnnKZLIJBzlG2EwR4A5ppU5LnWxMpCTxVf528iEhgPpC9zlC39z7qqvwliqBEBOpKAYSxKukez
Ahsm6wA3Miv62aTKay+yD6qSiJjlB5WHz2XLp46bC4Vtd2xf/vE3YXS+BjQ+HgIO4NsJ6UvT08YK
+urwqnH7kNd3An3qFIyvHtlX5KmOWe1wxjhQHtzjj/RJp/e1lfv2i7x9gKPTsTT9IS0NLowYtv2E
c7rtiC3kcU7z77aJtz3RTCbRXs+J6KP6JO7qdWU+pJL0C1pBK7AylZcT+5kts62qH/Op71sp1dJ2
5WC+Uxb1FmfN5VirC6+CKk685ESkuj3CES5iq68z+h+r9fxvJJrOLdv/Wcj07uYf92GF3OY/TurZ
qrt+U86Z/+0/FU3tL2IGX8yu2BT3aGn9s56jSfFlbs3Q5ATmaM6yjv8q6DhfbNBTxNBz23BGBfyr
oKO+SOIMYn+40a+t3z8p6LwN5wVMfPoariU4h50ZJXZ0USAnaPZ+hiGyG3coaIzb0fHWv0zMb3KG
+Sz/12J/P8TR8QPmgbu1Z4ghsDG5GrZhoa1l535yzL29q/85DL0NnXa4ax4ftA08DL9BQ3DlJf0m
t9OzPB/xPHTvQVJ/Unk+OlF/jmXQlZzrp8BcjmNcV2BSo0+ITCNQtA8wX8mp0MQGYbs34poUL3Fi
3OeIzdmoOoXpeDFftAgd7+bZdftxq2vyk9d/e6P+/UhKUq3WgeDJY768QRc7QV/CW+WBdl1Y8Gx7
fx0bLcUvPmzl3PkYYX38YT8bcl5bvwQZtumPtNZ7b4V31ddsZNgG87cM81uks7W5WjG4Zx8P+bvl
itLcf7/lUdzQOLGEQMBbFrAtIj04paCw+3iIo7vp50ziMUefjDInoqtHd1Okxi5HtJ+P6+Uzpekx
o6qnMRatrnOZ2uedbPc1JFW3yQ80Kz8bf759jvcLbU4gFjOgA9jR22mtbNGaMTbKK9k9Fjbc6QZ2
RJ3s4JqcOV54OiI2DL0MR61kV6bOXYB19sdTYFq/ewTuRxp49DxoGr19BNcbwXpgDTJ7tG7kFD2Y
VYrgDRIkunOXFXABQ2hsbQ/5xjqlRow/uRmeOkgJtYa3zsoWJTS+DxuPpXCWuO0+piDa6TEkV9QI
2/zw8QPPOeW7KaNFC8IYCKhxTJovqyKTwEX4ZKM8b5DBSzQUoogFrd690ep6Dw7xPNPr7x8P+7uT
jUanBWIAtdB3yLrUU2y4PmM1Zv13/M0ORd6tKxlcfzyM9btVPysPAJueASuvmgG/bDTLh3dbNYSp
MfqfcXGAt4O16WStiyZHvEWcRnDlSt+nJKWdzUcMxtNrd9TOzNE967PkCkLWbPJFmWCCcelfybhf
p7O5GTI+C2vkPBqHrRP5GzLSnVuUlwVugnIiGWPt6YN1qhvdmsFHEWw/fjdwkb/5drT1oUooBVHi
eLtNgePEWqPcVWZQeVXpwRy6vS/cc1l7QHnlCtAYPq9Wt0Hg5WTAg23RxE8tfisoxmBNYi+0PHwY
hn6R2N66EDguDJcly2/QbCTB0Mz1KLJqY4DRSb9G3HSXqW6TVBYnpNxNU3Q9VqxLIi7o52sVIwRl
jFtTJbvB7NY0/VZ+7W+zVCyE063nmUT0aemZnKw1G6Luv6u6X9PL2FXMqM/vB25/Icry0ksfSzVc
BMgdREN6BpEbja3geuztegE9FLd1OKdxFy1jPz1zVYf3lVi6ZfQwONhYMKCd5gd2+Vk7+rQXbEpF
yaqRyQPSh/tUOc+9hcBsjR0ytYUxiE4nKM8aduneNK10C+dmqGVCr55MO8RrKzsgPpYutaC6REj9
3EFEE+nOrUAqJ6+TrcLoCUeBJ62wrGVRDRdmz7a1nfvUCK9V3FyGZUJNd4pvu7FAGi9LDpFr7yhG
rjV4zi3KPI6jnbSomjlZsuAyIlUP14gSrWENIxHBF5XOfTTfCwKsJp5ojVpKgKhU0K3zGK+HjsNj
Pkhy+RIwt/O5O891MdvdZ2u7xPxKFjjI8luWeB58e4e0Qrrg2tspWSABkJ4hdLWidngDg3afhBpy
5trZ/LNyBM79qb504+BUBd66bpIzgBanaQ8GQgn0RDX7dnb27PzgtMaPOvZw0NOmO88S51Kw8LTp
xAq788Zv0btJ/h93Z9Ikt7Gl2V8EGRwztgBizMh5ZG5gZJLEDDgcM359HfDpmUmUSmxZb9p6Ua9k
pcdiZgSG6/d+95yL9OdDbfiXvHaOrebfb08dDLdwH81rr0wPBvzFNrePCWxaC7kyBx42IqXPWu80
06DT9rk3bv+zTXZ4bXbDCcPIo207z12Z7mZ21HhgcoFMorrkrX6Qg80JhftWdKeu3XaOrbCEtq0h
sq+L/OzYjAbc8coknyC6JZJxfyqR7276JqKcO+Z5pywZHmJrI/mpW8IJu8ZaInNBI9dWdCL4MwkX
oUv2kr7OR1fjPt8cvBnYxaGzzttXjQYmyBwKK0970cb+NFnTTiBK05ORldXk0DUaG6bzfoQPzCIh
1/E4nPopeaA4PmNNxLId/7gG4BGcFyv5vhTrgfPYrkTF6BrJI5C2nbXhmHixOsaTJwYYxsAwxbRL
+FiRAwZFUoRCZZ86t+YWQR3OdTJW1dEW8TN50l88of7uIb9NYlleAVxNEvjP78JVtU7p9QbicE/d
uh6Qz3o+DLbxi9f+jzWMn99h/hZ9JAngeML5qbTJY6uUNHah2fnF95S7WLEqnpTNXWkvEUSYc7bZ
TWvAiksz7FrGgfDe37Z3qm7Hr3A2sc7N1YPj9a/uXF5iRmP5vET//Lj+0bf7609J0JAWH4W2uT3N
//Aq6s08rasY6KkmWMGUYlsE89ePybaOrNWcZ/43U4ezcIYvq2lcW/YMBaYGCdfk4S9+lL+rkwjx
bsQc3hrEYP/8oxh2OZXmZnRfpvQh670nq16/DFA7+qqKHBdfsNlf1VP7OXOhxTJVrpmT/fPP8LfX
xh9+hJ8+jXmstKojvhjZ5nzjths+o5Gf8859+ue/5+8uDrrc8FDh7kNVcH+6CMeyRVHfg2pep/KT
1K1rh14Fx7pjv/o/7hHaKTvXXSJGmGFrpm+LurV8DNI8hZg1njQds4PvXxqFqGLgtk2HX7Uct7L4
pyuD9zd7Py5rrfzDT58FhjBW2pXwowGRJuSYXap48GjaLmed1IFdL+ApD5r/DK0Cgjavt3/+jP7m
/LepP5gB2MylaHr++XLQctdM21n3o0q8z12682LjI6MOKutfHf/+5tzDriXRCGZwlGU/MPJ/uAc0
ydpUUbY+BvRTNZg7J6eFHnuRNJaDKS2eyL/YnSMy93cfLjc/hRJPIPvnQF3pqBniB3+ltCjEeHEM
Ww5CJfut0FUCWyOhdlzh4247dWZrsh9Mj63JqThuV8TCocxqbfCfUOFhQlercbSX8uiQfFh9+4zu
4NT1yRsM1L1s9MNQjbt2Gnc5i9kzf4ZM4s6lClJJcu0Bg6gy7UVW2uNcpLu87W433+/o+Zes4OWH
4KhXY5gl9plY8LmrtJ2l8nuoyQG86GPr5Mxw6/dldl/0sr0ofujtz/fzuF+w3PeSaRdvG6+xA9Mb
doBMz9qcvm3V2MDfV3fDld1iYi3701gn13OO82Lob60l3oHexzttnYW+HgBLHLa7ZPD595261Xli
+gz0t2JpmoZwKJK3xNIi9oF3dZ/jgC++I/s8wqZ4tob5ofXXu6EmplLk496RlIigeAV18FZpubxs
e+gi9Vge41Tbpbr24BUJSKvkwNvubC34r4z+ak3mm+35vSjrHBvvWRs/rJLRfaFddficZCwZzFGK
xKN3MfPkVM7Q2+t3MSQbPTQkFvqid5TgjnehDREu4OC3ajRe+7CTXAV+dp9QfbZUvW6TUNX4l8W1
Aggc58nsw+0zhBF8i1ThwUfWJgwCI/y5bKUw5I2qz/ZxnM1rmIvX2qQ9Tm32febza/LhqvKe1Ajr
KLPhLIMoQE6d8cJnQwuPWHFPOgHtmf+wuvjqe+qnstw4rIetkLFy/2UTVgdObF53IDD9xH2OOY/E
fn/r1svNmI1XVsELP+c75VqDb0oYpbrYzoy25hbUwwPkMTzR744ghzNVd1vPyIspqxhZCUC2UzWe
5JKezQ0EYCGozIr7dcnCpJmuag6nEKfuaw6sua88JIJ8bPzhdMwpkmX6uPVCtmvEmQF185gaJx5P
XIPbK7byu9PCAGLp1oOlV1yvAO0tnIw8XfuY65NFI0OtBwVQfftulDbgbnVCN9Ue3YYPSOPYmZWw
X4qjUFRy0xO39PM/P+x+GivQpGCjjbQgm7RElLfd7z8/7Whs5wO/Ow7QRHvczgOGNVytVJXbZVAz
M8uK5NF110MGi7yLKQNN/xfH0r88cPkRaFo6dA3h6P3InP2xFGj0Vle6OftRR/BhxERQYiJCHXJc
qv4X73pOuj8/ALdmjMNS1KZLYbr40+8LpwwiD3LPyLJxs60AjdIFTmXWocfT18hcKePx8t1rdkru
ZjnkrXhp0/m9bdMHifQ3oAN73qyGYzrtOciQ9pi+OBZ0ozlxQqvhyMmzQYD+CZaRSl1ztEteZOcR
UkPQe1uZs324HNKkTA5DZh8FSrlteuUZaE0dpHI0u1aHKmxe54Mjl8M0MbLFf3eM4+GK6eK5cc3r
pjDPtkn/yM0eOH88dNw6lZpufIcrCghTkPaQTCFtB+NiXTdlUkcZcaauctdwSJNXZnhp4DjrTS2W
m6nfTqAlzyjT6GdgzzwF1+qCeO8aI/BbbWb3WtHc9Yp4jDdvWFMOFZLn5QCAu++4VmsOjkb8gIPw
US9ITU3ajufwj9++XzhR19ojvBAzNKr0YTAwGyx6ebSs/gs+vG8LaKsAlv3RqeWd5wynkduX1Nq5
S7SHAldQpI3xY8OwSZh8A0mroSNNXnuTEyEnxxqD/C5uxx1PgnOSVYcJETRBp7ve5lBn87pKOawZ
NWfgZtwn7YgYLkke2l7f80Q2C951vXfRDP+x4O+kZXaPCHyvr+Wl1c0zpoJrj/M0zuvddl90prYz
a+s4iyXiMjvj5tyZDrco54wB71Uv07PMp32hkoftMetK93mLd7j9EI5KwQqWGjIH/p/7+TGDkRGU
Qxa6PafZtjz2Bi/FVR1RIQNmBuaDOOjRkPb2Cs5D2vtfXQdP6wCrRaQdhqu0NY8sqntB3RRh4n0f
SuBIHU5bsOnpmQ3VY9HNN6a3RISPw06vPxeF98gi3o1ZlkRgiqPbozXgwJrzUF45SEm9/4JawQuI
jQA119blLJfyvu+hGhvpQ2d4Dy0P5x0cFB5YpDeTLn7ejthpXqIFdLNQg8gneKIZBCU0/BUyTnYO
EHMg4OEwTQCROVs32q6WRBc5J4MWAwzNMZ56uxRw0R2emYGOQ70R5pmW/xke1VPXUZ0A4bop3NkO
GhePRd6aMHy8/JNfj+nezKtoYERytb3pVZ38onb+myeHpzOABfgJ2vMvvfqe9lbF0r8bef5EdcSH
yYvX2W5Bq74UdCf++cn8178Oeict6i0uAAJrE9j98amoZ1jRzb7mgFQOV1t9knJqxonwebvS5fyr
5d6/eRFY2wYOJD8PmxmbZn/++yAq0RSxJjdqeOijbI1U5o5sHeoHejZhJop3fUkfJw/fZ1odAbSH
s5/f//id/9X47zr7UE3XfO//0Xf4f6NE/H9wSMiJ7A9Xx1+z3hDNPxd/JtH++CP/mQ0aBqNBOtao
7rdZEtsR/x0NwpTd2qFk9OEE/T40/D3qbfm/wZMxoQKQ6thigLyWf496W+5v/F+2iRSTCMAB7r+S
HcKQ+dM7l8McEwBIDvTGAVYQ2PnpgC3BP62jkmNo2kBmLyjVfImyJKeZMyuHjpaTujuT3V0e47ZO
J3me/Fnf6SIHZE1gnTxdh4bDm0wwsLkorPuqmB6ryfaeKAAUOUtDPVaA088FSFgwdKwHvbat2WjR
mtOtzqwBWTaaiGAmFI3822wP0BLn84ZKfncaq3voVqTCzGmjWdklzFyink9z0yGbhU55Mf36sEL7
ChOE6l9sK+8QvgrnumNDct/1cr6bIf5eAMLGF9xe5G3NdFlvVZs41yw2SiwlqmAFo9e+grt2eZe4
3ZMOlzMJ6CN3Z703rMNowFqPLXmDWak7uGIpP9jy8jCiCETXopIR/3J9NeMtE24Ivb+WjuD9Lalk
OxB/O4/wCQHSXruiH5Y+O6OXvFiiSsn+kUYP2nbrcVq9a+Ng9scwV6Y8eJ0335pa2d9rWL6imhZi
Cs62rPe2ATmwM+i8LjpbRimDrKtVrRVdo7l/gEUf31MOfnbrhGOCZb1YzuoHeL+sA3PJJGqZoNzl
iv1v+lHP46QW+tYbchd2AGeMtqPDWbviZp5zlBQaqq5UUUS0cnyy2dqOJJzCr0uNp6gyq8dhi5b4
ZG+/ZougWIB239+7do5Wo+wJxuFby/ayKx958S23Vb6uoUjt5CEtwQdGw9q+eWZenJiy9meS/cut
VlEUcwAedkamIzNpbPcCN9Y+jK1ZwTR0SFjPrss7C+roMfYGO2wk4fVywrGdrZp8dHrBZ4hlej/q
hCVSmwZ/XfnTncxn66qKVUd1YU9RNboIYhvpPPIFAIVUi3/0+gwe0VgAD8RGTh1pz0l2S6S5ijxj
hnbGf65nwXrCpelgIzZ9QXpGyRKgPWzX2dT0WzwLXSDtwghGOepBh0Ir5KBikv00ukO2zOQ8S9mD
tp/TRwhh9VNrjHI3uMl8dNCHPBiJ53xZZyzqrVTozBN1Bg1mnGZrgWBIJDCsCq27bsHforYhFX2R
BVCB3o1vfdemB110D7NTdrtkZj09cXJtOxaqELqhacAdU+Stso54rT0WsPEomUYTTi6F57PqEw7e
WafRT6vr5qqGTxpqYuC/zcnaeIsHvztYsgWCa7oUez1UzVCA0K2itUvWW8CcM9QLVXZBKtr1Shma
GZnOMInQLdL2ioJjePU94rxT2U7fY00095lyrX3Z1PneSSR5bw2bwp3muCOxUsE4jPo9SK0yDZpM
tNc0JNoraxTcjYI9grWW0yFxNZvZj5Vw5LTbj3SQ13EzlMGKeslsnVdtqvTbimMHUxllYHmQBGim
YthD6Y9Kd/ZZaeva/snQB+/gabKireCQSC6bDxit2DIwhoS0s4cd1nq6xMkn1x7cmwXburOuj4Re
927+3rfOo4/xO/IaN3Rr9wwKR9K+s6xXc7qpqsWn9rIEww71CerR86CpK8MrXPYaKAKXxXxspjUP
08Q7uat6Sdt8CJEgvXSJ/l4397R74siwZnGXC38KOnh+PMzi0OnIhGdWUr4gO17uElwxh4XTEhTK
pP7ikt2mj6EPD9Oq9sYw5UfaMSfQD6d0Ne+n/rJI+yu6pEd0bFd1wc+4MFoomMIQVT5hxVlmCo4y
0psPs80Iq0KQiNuDYS6HGkztsK5fsEt+0+b5mocF37jodysR/31iNt+QnpngwXn44qPyAX1Rk9mm
Oo3ibkxs85PWV8uOiCk/WepfWf1t7BjrzVzm+aNqCeUnFLJkv+0Pr5nNFzMHQcyv1zqRUZTyGRWp
90pII/1iq8L+pJuee63HsEnqJOn3avNckxXHeL25r+1h02C3mxE73tzYppuX9yCzmQENZtNEo00m
3fjh0laTMYdK2HNYpxp9rrxKMlSKvdbt2L5iLjOkx+3ot5+L2LxJm1re+pZjHWrQ1DspzPi55A8G
4JGclWtQS15YjPFP2trmNyUO9z5QmhZAi9aPjl60d0kaa3tvlOsZeiFLrLbHi6nmlfxYb884v/TL
T940mWHiO3CDca9GqZNoEYBc/EibZLxeKvNhpqHJg0JnDOrr+I5ASqfHBQvP3k+svaq8+MOJ4+67
L/v6eUw0qJOyNQMlO+jjYICgHNky2xmDN9wBBhZnP1ct8QvLgyq+vhW2kTw3mx/dKC3vZm4ajmJo
4INqsJOosGb6ZQaWpFWMNZ7IqbiurJmPHMvXvFuoQ3ij5nyYvXbm96CvyU3JQYpydRp4VsYG6bXA
LT11xlVSXQy3Vke8hBvFexO8l7Oagn7KmI1KuLqw0xIY42OrQndq8xejNRovQHNWXS2YFXf5po0f
B62JpuQRtGkScocn7AnEz5Yj24BXpcv2gGNFVpYwy5SDYrCqjlh23IAy2AnB3C8EJX1kaLn5MpHY
gqFs02Ftxk/LkrWbW8pPWKvSkstk3LjDTT3Y4uyWfhXZbiICP6vMvbeYcj/DZnm2lWO8VkUtqBZ8
nTEmef+aJzQu9Lo7x5y9AzEuzEvHXN8z0sfxYhafjZ67nlBXy5aUcUmwJyFSIxugcuOtyshvYF57
c03I0C32txu91KNuSeWjBznw4HfCiORcv3vsn4eYxui3xmjcLQLzkUoxkrTWcsock8ZZ6V7Wsof8
TTdpaqfkzWaVYe9RKZ0QDb9YVSoJFigzaHUx7auYx7WGvmjPskN9XAvzecimYteM5afVpH8istz8
yNOsi6Azubc1a+T7odXzJ5tYL0rGjM2yflh4EaGUHJgf0GyDvbV2Hgt+BRwnTU71pS/WdWfYNl+J
kWk8WJvP7YT6KYyHWftcdgta1tJyDw3k3iac+m0O5ebdfLJZYWGS33n7zs6+zTWOXVxe5QWm7XCg
11ee4pKKNIhZ273GyFXgDvBvY3esX7AyeA8sypWnWUoylbG+7HpdKdrq7RwB4rejxs4nvkBTXGvE
0F7ruubfshUR5EXq7WifG/tsljPrt8SFPxuTIaAiF1RjwhQsOxbOA/QIxRsSOo1Vtu9JTlweYwha
XNkC6lkhHvMCpl4lJBoXNKzixT7N7PKyc5hlWpgWgkmuP5ySKi++yLhEZDro6mCyJ/XVMtJ5l7aa
2JvSfWn1pgCLugxIH8c2GcI2WVteT3F/HBeT29MvLsJNzqWn84zTq5HAafl9lnhPPSgMR9Pl5Nnb
JBt8O56fkBVuztBh2OlGM+wT5Y6HnDf/GeLf5wmA8VG4Q4IGjHXKfZPbBi0PdWlm1hdaG/GNq4qn
ttFLktFZet2wTzfbDi18xXpWAUEbD+9U0jXH7MCn/3XZGnopC4oIshQY7TzOT8NofumGGlKyMnE3
M6PemS5M02CZGhmVqxSs6BQepG191FAOGgtPXJYM2rM9OWxdukWdX4u8ybneUgekvFBu8joCQbMD
biKmrviH+QLt1uApnHvXuls6973efGnYm7y3p6I6GY1LqYpr7VbT5+E8GAB8L4UuPWe3zv5HPUBa
B8T22DOjKUK8D9Z5nloKxITm37Aiv5qqan2qGis+WU5BOeuY0yDDglcKCHKwc2Bl7DiUWlNz6y9d
d52rQv+cUL29LHPRPILe9U9DuvZ3xJEcGbEcr0OydUaHwk7RpA1KvWHoX4J77wNrVGKihLO7JYhZ
U8dOjGyZaZEur0yZpy9uaojjaM+tFehe7n4aXSt9SgUmBm4ogcGp1t38bGDLnAmfUFN4s0xF4Pmi
eteTgb/ULLIZFxreZ+3GWdLuPV8doGeFgwWjWC2WrGTppiyYEvjGCpFSbzbEKbkmj6RZPrVqsPcW
E8Vg08heT7mpXRojNS6wqcgZaDk9/Nlv8VFSF1RqbE+irsSHrqduHoypI3ZQqCnrLFWW12IpSGXG
Q+oguvAM2qh9d1qHbPgO4aB+9cbJu7ZjVj+IZrSioJ5uuXFTz85Ys0TUQSqXo8eanjltqtu2G9lE
joF77CgEqihLDD9MnHp+TAer3fXxYlw4M/a30m3tbwOril/VYLCfpfTlMcWbyWaJwe5FXtn191FU
Lev/mvk0NWaOSKPUTq2lvlaeEWMcZAuMnyMZWQ1qDJY3rb7vWRxLO53frxxvcoHpJHCk/hq7weKx
pNwhdtVLXibo9ZZ90chcO5Jt8p84MjIVaCeHyQ8CUbGbG5P0QK7wGqx17b6zOzQI5Ihudq+axqAI
XuDvX3F2rbO95UNT//dNpP/P2kM/Qsj/e4b8cfr29Vv9p+D4ln77vTlk/Sa2/QjCIGxs+M5G8Pkv
B+A30oZQVLdNfFRiOi3I35tDjv8beK5tHATFGZLRlij/vTmE9mjrRmJfI6/IxWi5/yY2/lNIlpQ1
aUQC42xPbKFxof/UG3Iwz5qVkVnhCoX7Nba8zINcbyfPzhJDd8nQbQD7X9b0qS+cElVGXI15wJ53
/9rjpfkdNgEDIvnW3P0nZvBHb9JPPw/xQX4cPi/MTZDdttjsn9ugdj0oYaX1GhWiNt7JZeSIDQtP
3S8UUe+J32EpSRcn7YOu1Tm9eSJh4qpLDrBSZcN/GqL/4sdh9W3jZJEi3n4g/adxVTG6CJlwtUWT
5c6HxIaNgrGiXt8qnM3sN882ah1jEOxhVZOp8VBOJgfNXbOQBRtoOPyCYvIzfVfnsuCaYBFB97mc
/gIw7UEzeU1az1Fl2kQhrcxAV5j7q/4d+gl9AKO3q6ekyGg88M15TQh3niLTlAV0mz/0QP+Pvitn
y7Gy1MAIk8Tnz9A6CvAh5YjekxQhw7evm3i2mEjkTQ/6kCcgVs/e828dnDyME7SpezDN1Xk0zdx1
L6oRzfLLn8j6udepO3T6TKapQPuIFP38hc2GspYhNmhEVFkv3rRMs+x9mRRMkAwaeW5U1Cqej543
syM8NFNr303aaLfIJRDLBIWZr8WBHfOsf23tgiK2gcnx6OaOo27WZXVeWs4g6AS8AZjqiAvBiIyS
QyOFUpx5u0WBXqc7GBMjMcC9FxdNk+N6Sg3pr+ch7kxaixy2u2jUBpO1/tjR8NEkCsqQY0zrHBSV
FlfImTocplWb9kvkSJZVo9wjzb0bDaf6wlleiEM6zJ18zkXsPNnpSHeAXSuf4Gs+NO9rWzotRbPN
nmyRM98jSlJ45Scj9jk4V8oidS+W0TNCo/Dn+AOVxOQdc2JYWwY61qtDU3oGUKnKbpNbAut2fR0n
q/UNu3VWH/tZzQ4DqCZlJsa17u7bWXZ+SCO6/IwNoWkvHivjWz3msyZqu7OASE1bcbwflFoRU3C6
qO+mailoOW6/9ovjc3LfsVOXTUELYX34ppqJxuuYoyrlDkNmQhd3MV6FWDvaQPqIYLHONRtYiYrd
/NTRw3nR0QSJcM6IpFRl25SUIKPRMt7XHJ+xq803Z3SFPV05aqomZtDp0u5irgsU3iNukjtlzNQs
Cedc+H5l0oUNixEcxmh42nqgt47oOK6SngsoLjhDpjimsmsNO4oRrIlZIEoWhV8Fg+nMyTGN/RW/
WrkUbzryKDNgn9yUQcJeO3STdsLNUTjL+G3U1vw7wbjl08qRxw3hAjjfPBrPwENsWKzh2tR8vI6/
tO29LVUyBNbspq92KQQ7j2Vrk41oE++1G5PeD+2pG9CVaXl2C7kSy8rQa9KN/MWsjWhAndmGXdZ3
t9oq83vq5PR94NlZI8t1rA8v5zAzKzVsJSEJUPb7XSPdlz3GAeq+ih/Pl8miR5TdLGDSLhs+zEHW
H3nVOklEzxbkkeZXXrEfBpG+dzg5h91YzBrW67biOC8rZ6gg+JZdea5kldi7qokrdWrosPEl1yVH
Ed1fW3aGy5pmtZekM1euKZLzsBJOC9sKxW9oN3nR74iQbWU1oX21Y4jAoLdwaAQFnpqcW09rcoTU
LIiugbkivoz8pp8NxhCDTW9NqOHa8Wpm72SZSIP4pUEHehrcRXtZG1stUemBuDgT2UYpUnv1AiKn
l/jh82kGu9L4FdqmCc34PXxLzuT4ZhUajQX1e4gTgg5cB4uKnazcWTBUYeW47ksJS6Ogk3M9TOx+
B8Jq8KAb7cIWEsUANyaFqHzKNU3H5YaQ+4tEPsLcfyRMcZCWvhyTFMFKALskuZ+nHDbHkLjdlVFO
TbHre39Cc2uIAfxaLVlUd7qm/uiWHnGMKO3JDEptYpKbxMvm4kHKToYCSGIe9ag2SIyPUxwHsBk1
rMHxZH838kL7wBJH7CthdnAfr/T7grnxcibkXOsEoYuWI2trY3EL2lRP0Ngw4PhsrAa6c2XryRR5
RHJp49J5e8eg23y2lpp3k5x1621uakWyzS4Um5tiyJxI17M6xmqyanFYSl50wTrNI6dyJ2cuzYe2
kWX0XBfMHXSBToAjdlTRtTBDUXqZuQNK1HzGXOUuQWZ7i4hEtxLEZSJhDk8L8quLIWAq0gkby22N
zaEXOpM0ieHY94aHVrFDWOpKo/pO5aP0ENSc/XVs47LdbofmBsWwJnbZ0i/feLqjwSsThPOnOoaJ
HwjRtZ9tY8xxw/La/Q6rKMcejIOIrYBKLF90RCSCYL/vTmHslQAxkWgtA72BHsKL2VqZCiF0ujUb
CrW7EjsXtEAAQM7lycWJ1AcGYuAhiDNfiT03tOZ+0TtcYQGvh5wjOF1j/apoWyQvLN4i2dJdzgeA
TDDgBY2oBAdT9hW9XV7P3NVFluKC9MbeoN+XwR+RHsuqkWKa8GSNfCThlMWSIbQqzWzXxLnbXNLC
Gmnk+UWO1WXVJ0m2qjHqCCfVhAaN9iCjQlOf6YIWBY212qRAXOblyYrn5RVUMQgBekn2i5v4ot2X
napS6hhFiYmfImPEBGs/44d16OTbtaGeDVEsbWClSMA5pQ1aubdrQcePuWMzA100BH2tJaHdqIEd
JPHOTn0LPwh4TsXg7kvj+nChukKfvzmE+Z+K1OBq6kbfJmhZzmlBp7Va3ppqZFjHjcM3ibqq+pCt
zj8y+hVMYIAZPWU4d+5J3HT4FSAoiiAxgVVEY7amPrcz1C9GpZrkU9CaxfwkLZnrpzyWCbFDyjte
L7lEVJT2GiWZ2y3OZr2y8/7GazNeHaw5+QUn3izH19KBxqtxTS/xk+ZJ+23MLc3YVWaPcajh6f9t
lbJ+FcOa1ZAzmwnB5KDxEKxkw94Dkykv5+aZ5LBjw6t0WAsH7LTkXk7fMRv9jlVRAv573cEXvrfT
ejJOI1Ho+RBb7GEGeZLzDpJclt8Lp/KcCB9zXmHBsyl4M1q52QHcIi3Kpng2/Hwl9O7GWYU9s+7E
DrumwyyBquuKKUPyJuxG83Dhaao+qyx3i2iOuRII35TcGmrwlRvGCRcv4i3c8CFEa9Z/yKHMZGT7
7Wr2B8ehNWv32Kp6vxye+wE48H5ZNI7LNueTikaotzp7kY95FoGmxBKZDzTjgqFtpNrjrS7y3Zzk
qdqLqjLSkznNyb72a4dhrNLTa9JoSRukftXL0KEJb0Fa9+E+thNqqoCNGCprX4w9E3R77Hj80zzp
2Vfbvos+m17IOLmPncX+0mU18SxH7uLR753XLh7APuGBRpgtyxvNZmkrVGmPwbIWKv9GV5Sh3OrU
hqS4qGnJ8Kyf7hqXBvRphg2lbpU5tSl9ST3/OthZ++anK5yHMauZA7GjY5iwvGCqMzxAE3qq8VM3
rxOIMbHjG6TDUOOgQ+KkTOs586SkKoTzg07b9DJuO6LIe31zvXNw6SHwVIaV+LsB3QmueF23vpK7
796qsTJg3WeS27Co/KUIUh7RKjT5BL4Mcs5UQP6Ht6OnGKq3APS1XRa3JiSnpeBfrmPNdKz0m9YD
nWmvHdIwMd5kRs8o0AHf68LOXD28Ym5OXKxwXPds22TO+T1dXgL0rQaKErFanzr++Qknk76GtEnL
9wxSfx/qM3kt5gANQwNs4cNjm8+wwaCt0WiRGji606Jwqe4Nj5c5u0HKeMY5AFoqmagDaxeq4m6Z
tfZrR34tieysmZlRjRZjZWW06sMS0nhZPPIT291T8kzRZ77EdZD9c0phPIYzqIgaRoXBctg4ac5O
i7v2fgLM9TQ6hNDorZVpEijdmnhK2kJ7dDIrA7pmUKi02bh4u0FfKTL9GhNa1MUmXVEtqWtihXRI
E9bg8uSrVSQ+64HSm6y9q1r7a9VNjgw4Mk8pRVPDP8ve1p8Y0FsvbBBSRyviRzwEYnNWPOSbMVKE
WfRIwqn7shIcbkNLB9K1V5LvlL3YPqf29VqFr40sr35yNCZSoSV7PK+mWNbntdTtAfiEsJ5bbYk3
5I2Pms1PfQneN6kdop3jWH+e1q4w9jDUh4tX8WiAR29wBCzzz77mu4HJ4OFoiKwh2luVZ7KIBDv0
1BtPDIzk20wTnPUkyMBwUKb2oV7jI1NGt3jRM9FviNeM5vVYwi1TZc7TNPfvMZA5n+3J1g4qJxkX
lmtiF5c0o0YdCtkLBjIKbqvl9XzkTbtJjjOaY5PSjKvGUuKTU1Hih2VVqk8mB+wjnfP5rlZW9e5o
Pdw0gUb5YBokGTu7E1EOtD2aeHypcEhStmyB+ZTEnFfja5236VnIzD0lemM8W6Ve3haiFB+ESOSV
60MnCExcaPxtqclx0CqFe2PL1DMjpsckFSiwdlmutpHnXB2Qb67tmSw3DBs63Trla5Wur5M01ymK
57K9MqoS+v9QJygs9B54y2NSTYR6O+Wy0o467bBoiy9CrxjT+4a3xiljhnE2k7Hb05X0x+c+mbbU
WUx5CG8iRgBqjIJy05+0raqW11CBshvRSpAfjvTayLcXSPzV3IlXZ6xneW6sengmcmLfaEOnQ45c
5x0EhblDVKf/D3PnteQ40mTpFxqsQYtbEKBKVVkqq+oGVhIahFZPv19kz8xPgtzE1D83a9bWN23Z
zkBEeLg4fs5wQMKZmDE3a4jVspM9IIKaaPnDaKbyV2Vu5/uuYhTTT0nNj6YeSvtBLzSw9LTAxpQ5
jbK14XtrgPNDhht+UCBNBBISqPdcKaKk2JoeQmeK9jL+nkn+jNAZb4gubxehi2L2WfPJavpW9wul
C1DcNAv73qwQfpZw/eYWnkMdOjZD6K5q9dj5NKHazdybXbZzetRAty2TrJqX1NL4a5JzBrUIjiDt
ivQheZwIcr4GyFswHZk8JXOT7wiDpa95Wqb3mdSqf+Q+1yJvLHLK37OGLjf6uYh1UzVhk2kK/DR1
wmIvS05gIWzyWZdV9pVXIBTwBAAXZj7+4aFGcRbfsVFKW2WklGCKYZamfCyTOpl5dErrtTiguANw
9z8wyiu5l2rQU2eN3nppG6q7IqnLZAetb/Ad4d76UZprq/KFjhZVfKBr3gTbIIBP6eR8U+eiPsRq
FgTvLSZ4nxxD4swp0HWFPKleBnCnQTi5LA+qUr5LzBpAjcP0lqomE2kvPmBPCTAgPR7jxh8Vw0kA
31BU31ScNTcgrNnTIBloNHfhEcFj/ip0DH/MrGpfzJP9PaXgNmznjnFND3XoY00vrXxEoDe/r4Au
K1ROjM8pj+awh05fSw5R3BYfHXpZZNlx8MWW1O6gSQp5EGLbyu82guNATjQTsHRo5bpL80e6Uwho
d5bES0m7CZVwpDvb7lsUlpKi+rLdOeRmWjVMxrbX2lx6DKK4y464JH16KNOsLX+XUV0j8B7aQ7Af
mphWqCvRS5xKtEfUVPUnFGmzlmtfwVr/EAUJzT8xhtCAL5JJ3NDgTmhbMug6wifLuJDKWALgcN0u
6T2FEE8zRKp0DFlalVIk75WOCeoXMIpMAdXg6zMmzFjgR10n8XisBE+rQloOcmXfyGYTPoa8ezKv
dHWKvkiTXefMNg+VBTI4JZy7Q0sy7z6YSk8PwZXs2T79Dkva+IADGY/OZMDCBKE0rcZUHR5obUzJ
s9qWkDhqUt/Ppw0t1xJl78Kq+uF9ZzT5TwtxXqIp0HvQhRV0Ll+ChJbonmerqvdtbYzyneYwdEAL
g5fic4wuwQipa6L3u9EphgjJ4gnhtqcxh6LFcpvZzkLi/6w/VftA6fvKcBtttudf0kjv0Z0sq4m+
F+DhU+TCtRqNV7lP0lB2gyAOy3lLQxT8JYLlQYuuUFA58thsQI5lTe6aVKFLLogjWUc1rB1zi0hu
xxaMcmHcD1Kq1PtuKA3rpQn6mgcbzpIKkKQRE8D+MKHFsn7gU1Or3cXgjQBZqyTFp8ZlBMjOv5SE
D6dfzgxoxofUD63nEUxC+zTLtTok3pwxGQHB1RhYd2NNqXEHEUmf38ddnODx6kTPUTFF6/HZhM2B
Qp1sD1EYuvZk67+kJphB6Uu6Hd2ZDDSN34JpBAwx8rI7DLcjUguLH2WqnW7EXX9Q2j5wNnkOnv+o
xUNL4VDq+uDObNDA3jc5ubfXFlkMx5zKENqjVNlRBd+qhb5mTQBKPG05U3ZvcC38IQ4VwjudBGob
FfHpEJqjusv6RPnTKvYACQ/VYG9WDPDoSTHNitflTGL4VA1Me2+c4ukhH+QZGpYgLbPPzuBUMt1i
TUkOks4jA60cAZZaZD+MydY+G5TPfsR6O31NI6v8xBbJ0b1sFv3d3KnKMTfC36Cehjtglq7dpobp
xmNvHsakUz4AFwlV2C4r5akp22CkBEjw4VcNhM6+nM/lwSpQZ69NoKAQnEI6+TVtqFq7nA9175ys
6mVsgFRmysjEwEBljLFpOJNr8POh87ufomB2rc4hAGF6E2m8+INNm/xjpgRxvJlgx5z8ZLZhGAVl
R4dxQGnZcpXJUgJXzp0I39emMOpnaX96thCMha5UE1AcwjX06dNGCX9qaoV0dy5X4Wlr9gGVm6qW
rJc51QlA0TNOa2gXIl79Zjxl39At739Stj3RfTRtFJTp8RCvOJINIwLF6aTz2zRtgYDAgUrzxwg7
KigDQe9uCBK1ueuUmQccGVzdYnyaaRtyycaKHqBRjekxcmJq15Zpi7poZ0uTlzhmYzIGE0vxvVka
RLSVbg+9p5K6l15pF/lAxGka7VGSuq7y9TBuap9tMvO9AvxB3wFsbtIHo0gCKolySQxjlmP4oOg1
73PljNofTRs4SzGSSvKzzYgZ8alKXd91oIKmsKA4wRC5nTRBf1yERgGJTgIDctxU5S9mOpiMS4t0
+B5KgEE2NdMH8XOiteZ3PQoUWv4tIawfjARbCBuVUrpxQAxQLe7qkwNXLuTeZKKJYd6RTxHMB21l
kWym9AWgxh0zIQCdKc1LgyAzfTQZsLJrOvR1h1hLBpAwRQJIxbZG6BkiPY8R4EjjD2ra0Xuz2li5
13I5z1wokeCzMNMqTryuzZOfPMyz7E4drTB2nyyYskEIHTYwi0lB/DGEDCADdsAIZxyCeSRCVr4z
PtWlPhkQKGI1MSvlzqDV1glaZaoCzPlIn2mtxCQcqjqRZ4JFAFhRnDT5wew6NHXLygoZo/qPE1rD
itZEg1cPkfxQpHTP3KQvlM+Tptj3/8FkZRrYJ3Q2pgxJaHfSM4raKq9Z2VQgtv4D1gHIfyRz9M2Z
94KgSypetJSkzqWToa2xyogm5r9GmokoTNTwoO2zZQXoHsMjl01FHvB6Hi0oUGgBzeHTrDWWtpeY
JHM2fTAF8GsPgyT7GVWD9KGbEkGc0BfZ9z4xKGkIgWHJTyfVqGBDahntIYICOiz1FlGEnZUR4+IF
eMCcvkF8VxpMne6N1pw+ZPQWCQmHVKeJOUrqb3pSqcOts2v4m6OYYUrCMtMV8wHvxlqmxi+jrQgK
l3nUn3Z7Gkf3VKnqb6oOCApbkcjt5RyESTeXg3pH16iniAfNfPZQOxKY3GZ2ECmqUhjC4RpqIi43
0G0umTEUKnSqnRZTKR1j8l7Sv/yZsqBB2czS8FolMq3kcpIV/IyHuIM/uaQU7IFAIegdlFKwY+d9
cTqmak+REL3TNHqODD1tjiYlhQEK5/A0/epmJSg+NZ3dM9SonNAFHPqRmbQooX8BNURgxGDqcCdu
TUAIYV+uHauqnT4WcFK82HpMRUIuw5OyGbKAcN8xZYk+Q1ArlstDymWmOmuHHkrx6H/MhS63Hjkk
aShTe7bkRpY02oQQol6k9oX6nSdC76Dhowp7188p5Tm1SGbN1SskLtd4FcSYzvlRUw1B6m/DN2Uz
12GrYqzobKYcQjFywAHtP5hqKQHSfZ8/KzxllOvs8vRhYgwRPvZ0AoWkT035M3Ik46d+Kmm0UF9i
6uvvwRj/s4mep/J38aGtf/9uH76Xy9mf/w9HdlRNP2tXX43sfOyKuLmc2Hn9i39AGYqCAgMqdQ4i
p7SLcQr/Bcqw/o+hIu2K7g28GBZNif/GZGj8J/FHts6wDngNFS/zn5gMTf4/KnOIhsOfohOtQRv4
F9oMQjPi/Ayp8C2rmqGZusa9txRDnLGzM9SmStW1ZkdUd1S25Va5k9JnZ0Ova1vvlNMW7shn+7H+
B7bz/4Q6LBrnV0aFDz0zOs3k8lnNxGwKEJB6sutYklugRh2lRvTPqfyf2uJ7E5/zNuroFjsKJCmX
tqopNo0kVAUW0PQqa+uostsaL0r1+2zLbyAUOBHnH/LKzmJNPRzhgTkzydnkUEhZgycPv962sNiq
fyygMESBUAzovY5enX01AyKzuNUUwBZS5Q75UdWABWsf3jaymA20hBVdppOp0GQA3r2cRQykTB7y
EivaEwMzvrIvXqLPnaf48j7YyH/FBviPMeg3XsUODRVixMvNqWM656qRpm6cfFCcT80EIVBW+plR
eI6goCBG/TeWh/4vYCdiaIFrurSoUanMm24CBzEO+q4Z4DgBdkIFmDrmyZRUGvpzyjQBzPMjWPjc
6LbMKryQ8Xx9+5cs7sDrd2YrDctEvUfXjcUPGZkbpoLI0nX562j9pLazSeWfbf/+bTOXo6X/+YXP
zIhje3Zohv6khTBA5W6kFfdyYf+YM+2pSbvCnUnD6bJZK5wua+sSp/jMIIQxwGYqzk+ga3vFpHkF
x1XYuENc+m8v7eZRPf+E4qecmZLinlYISYQ7HOPHyR92mQd7g7ZzjtOH2LO8t83duH6QIf9rwxav
rdKDmIxkrPUQoikGHR89dkuc2Ntmlh756mAIJpmzVVWBMc3OibBZ6ccdNeWExhx5Rhj/COLuk6rK
5OcCyxl/S1v5qEYalBqn3VzVD4xwuWg4mYe3f9ENz3ax8EVEK2ugzUNq5dSKvb4XVM+f3zYgXrOl
7zy3sAR3kek6IBNZMvj8j529CffK3nnsAWXcxc/1XetPHlIRDKgfhvtwU++al+S5WTm3V9sLYFKH
B5LmqqnqzGJffvYwmvtc7sS5xRAUKxu9g3uG9tPba311MGdBG8/shR1r4fKmLjOcPsWOulO+CP8a
7+ZH3R08Y5N6gGh2b9u7uo7CnIkgJpBQvqFQhjo/TbJVS46Z8iyVNKtj2iVZ/lFV3imBtHI9wIIu
NnFhaXE/TjTImJOBTzqwUNyLGAyZ709V+nHS7O+VA6LIjp6m6n3WD/CqKA9T3h9N1OsNVb3rHEoM
jOmAyNxONhkE2gZT+85kRk4XI2rmb8n6DLH+Vm2cu5BalsO0b6VtmIeF3mGk2mtt4DGCRzbxEOPc
WOEftUWABdrFfCZZpIDafIuAqzfp15FRzolCRBaMW+h6Vm7v9VFefIXF7Y0sazCsiO/db6OP8qPJ
5MGB0v223UcvyNoHH1Kfds5j43X37a7YgD6S3WRlz69dCD/CAO0L9xdczDC4X266SchjGDP3qfb0
I32tXb5vNpCbfh03SFl9BsspeWvUaiKMvbzEC6OLC9Rzd2ZKosBAOjd+zJEr3+jH2YNH/IHO7pYU
62AdKStuaPm5yoN1DDfy3l55E24d97OVL2UL5aLTDanBSSNA4EFiKqm7Kvg2g557+1otJW1erzEj
7hY81DIVM30RVuYTqMBgZLXzk74bPX1TbYLEDbYUITeTh3rL9q/fH/F9zywKJ3r2LgyNHaOaQeSi
xbbLTdlV3bOUFvu3F3bLDZ5bWYQlBeBbM1fEmzqqIPfuZMp8q3wXijgLSyd4bmURlUjZiEibytej
a+/bz5OPhs5T4pkHyx/35Z3p1p+17yksHy6tkRVH9UoO+5Zx8QnOPiSjUKYSjCyRadjhmbqRX3Yb
ecNynxMv/DQ9WTvjc4IqUOuVvrRD8eK0aVY+8/U55UXTAdfDuwDf9RIKrxFMdKXJb2j7adNND4An
2hDOrr5ZOag3DQkhegNALLDJxWJrI2FOoxQSM9qXwTBch7JLBRGRVq6saMFvDucElA+KrqOvQYwE
XHzhdMpoMnpNAZHcevOWhoeX+uMP51H6zPSuXx7rB/rizCitrG/56mgo5yBUCusFSYQJGPtyM/OT
1TtmAZSJCXWgKrXcH/QKYEJeAQlYy1uvHu+ltcUap8hqnKHGWuMPPlJ1fmLsqOv5il/T03cZSZNW
yMtXTS7cqiXJ7RDFdHspJR0pq20UN/LUd9NW8bNnEB0r8cky2BMrZICEkEGBN0t7vTxnl+MkzVon
m7TLYb5wZRiIab1+fNvFXPnOpY2FJ4ubSRs7Axv9z8mnn8yCzANE1Rtjp/jVB0ATK4fk5kfEVYMv
MaAska+49yV9bmKyStd8mLfBkZ7UxvGjz70ve4kfemuv0NKJigVahsGoAtS7vA2LQ9nUegAgl8nR
KdM+zsP0joIuOW7Xr3CuLydYuHOXhhbnsS7AoMcyhpoJWFZ8ssF1hvtUUu/tBK06cGGwVGyTbrpD
rO6Jyu5KpHHrtJwvdHE4lVLWMsfCfkE/FEqCierp24dlxcIryenZeRyLug9rW1iYa7e1nk/V17cN
LB3k4hMuD3wPEo3BTTTY8vqHE+wGmrSdeUjW6PHXzCzOPAiLJtLEMHHRNYJyowY6ZMEEVzH+AQnd
mnzzzTt2tjOv0drld0uadMQeAsfvImaBd+A6rE38LtszW9BC4+Imx27lDbi9WUyZiTkdqlSLx0aW
aLIxBJ7SWJRhnM2eR03evr1dt68yJMLcKwtm5eV+TQw3WAy1Z/hDCt9u4YV+4NHxccVLjdLXSlp4
VWR4PR9n9hYbFzRKGmkqNfXGD3btU7Xp9/MjPMFbdQ9//4q3X3D2ikeUC21B2AsYACcsZvHOY5Mh
7DTokGI8xwYYzr5+QqLPTbx4AxhScp2H0f9+pDX7m5EaxQXl/vbHvem3zqyLQ3x2aE5lPuSMppWu
Ux+rSPXmkRmLccXI7S+K7ALpCcTVmrkInbVmhteniQgxibomv9kwd+0Vd6fDyUOmbsVD3QhL+KJn
1hb7lwRqiyQt1ho/fxyOlrQd/tSHfJ95AZ/VSj9Uh/p9dlwL8G675jO7i0D6VJwa2BqI8PRdeyie
2v24kbfo7/LcnFau3et7ch7Rvp4ahwK+qpowui1pwAPNbmx0hhnr+gbL/umPvIH29dPpwXwXPUHD
dJAAejEFvZMOa+GCeMnesrw4MaisT4464WYCpzmegNWHzbcsgHCFil+o+G8fz5s+9GyZi2fVBied
Az7gJY2FfOmvsXyJKNY040oP9+Y1OLOzeFXNtGuKUWNRYL3dvvloU1ZAouHtxVwl6ctNW7ydpgGh
Tw2To2t/q76nd9m28KJtvIHW8iCSSIV5gt3/cruWxSe4kE6RrLCypqlAOX4rRWmkhAei3saStOKq
V7bLWtzzZozU2EnFqRzzp9F5jp3R17p4Hzm/3/6UK/u1VJ6BVaTM4GnhbdXbb+CwNiASv6TAtd42
c/N1+9exEO26c+9YyYPF2yM+3ii5cgJb1JprvGXBJurWxegt/14cCbuaDa2w8BlTEzxa5TvgFCsN
l5vO98zEsuPClIYJmAcTlI5JJoCrRVumoLaab6TUo4KVb3bzuaYzDcc7c9+kvGLvzp4UeI6g77Jw
v/VWPsZ72Mp2ULnsoJX2E1/ylMPbe3TrKJybW/gja5CrCsEEIqwaZitPb7/qwLvetrG6poUfUhhI
r5BGL3Ht8Z7ZRVgbts6GJTEa4ILiRef+f/sZFy5J0qQpCZgboawYUstTXqizVp7pAnty608clo//
yzUujmJSagq6M0bpjl/snbUNj9Km8sbN4CV7UdxaW+CNkw9VsygfQFgDxcfibmXMV86R7jBSxNTn
cYjm9FgoWrTic29ZoTCqolBN+EGcenkYE3WCiMKYS+r6m1bXgDqla2dDhBOLB5Go9L9NLLWFJTuA
mYXczzWemM23tvM+3bTHLnajfUF4avpv75PY9ytzVPZRQrFopC4jbhXXN8S5w+xu/2Gcbd8ptK3E
6KiMm52UjRHOayfxxgJt7EFRAH83BKSLb9gUeaYBugYz+WDvdMp1DrF3+I7mjCfK2W8v79ZVO7e2
dFfmPFaqecJadBB19PBItWXTeYFrbGIPXM7K6m4cEJtqkgIvBMBLSiCXBwQFihOsq7AmDdmxawxv
VKcVC7fiQhv1UDZMhbvMWka/aX0CpsgMs5sc+kP6PLrkYq6ySfby3lhxhje/3rktsZdnzteJxyRi
7ghmwmNxwG/s2C1f/SXQHfm2eIAf7O3tEnu/OI22IH41AaZQ+7AWjrEFsNRkMfbk43yfbfs9vOLk
ScnD35qBkkSlNqXAZ6LztlwuazBS3emlkvpULxELUnSTGHefv+hFA2k0HY4AHupCWns6xeZfru7S
7OJrqj28YHYhGHSelS1sbsNBxGvi6Rx1N/6JruDu7XUuAyid8FkV/UjcIhP5xuKqRbLA/0Bl5yra
n0L5VQzvB/upO31528ryyVxYWTZfJcZypddhXWcaws+xVSgQX0LZ6hTdmoTv0lu9mlKAsID0w3Ms
9SY1vc+qsqQMh7jC3o7yu1iDBrTqa/C/MF/HMmNH8mSvHJcbCyQFhOCFGASM0/LGtbU8wr8uc6m1
j3L3bUi+ZflqP2jpFlnahZHF4YggTYwIEDFCUlu91/bpznSNHRNhG7TB9m9v2Y2DcWFs4aaMYGhK
9K8ghsi0DtZ5DVqUpLiL4/hjCURhxQmLW3t+7l+XJkaOeWBojS+VBMG5Uvcf0PVyWF7flbuufgim
+5a5AG1NOOuqbiWM0a7QFN4XA1DAwoWUtgGN5ogH1iF03dgoFLrNxj5k0VbEVzUMt266XavXXn9P
AHUC8USDBAX0pUNJpqloRjmBty2378dAeZcxUShQo2oGg+Tbe3fllDn4GBMFMgeUIFMyl96ra2dj
HkIYvGpP2Uab1GfG+UfrzhsBuTPeaWuPwPXJvLDnLAAHVu0kYfaPvdFTPBRYThQ+6AT77W76AVHn
v7M+sHbIkfLI6cs0aYoiLUtFhjHCKHgotuNelnbw+r17hZA17rRf85NXqbT4pJxPi/iRKPKqyVXN
QwKtNibVXe8Ff5pNhtWeXrf2Wd3SQ9ystxSWT50waWEMcBiIOeSQL3fRYc5bhT0uY9jt9EmD5DA6
MlkeVMxEQEfiRr2WlpuTbVaf4o4JGTh5jXqFn2kZrPATGMcCC0ozmhLXsgXNTCOUxCIfbRkcD+FU
tZrVaG/NxsKt6YwfhqOJDfth8GeP25DuoencwDD81BxOjMavVlxvmTS4FopBtwaRmMWXPaGcl5UZ
EXQK33IQ7sGVrB3RG5uHK/tvE8sgXWZg25mMBIaHXbhHzWprmy4gfV95sb3ahzuh/4624W58l3rh
dnheuSDiwl36Uy6+IlQB0bAnfll477yYwcQhZu9mxGTDAyS3Ath0qB/WcCA33NqFIfGlz8K/Rp4V
hLnaAmjtKdq3pf1N6qbYVdTwS2wYawCgGx/1wpp4hs+swQ/chS1US68Fz25nH9JDtKctenj7812/
5g7xA6gW0ZzkjCyCv4LhgCAUAy4SPYBo2JWlmK5cqcNflUm4WxdWFuc+bOv6ZDjouxb3gv78NfFo
PPOLyH6lv4YWvlqD9k03YVtjzHVx5KtxzAMIHgANmfom6UEcTNFDp66lHuJHLw6eIdjl/tOMtngJ
SLLbKqihmBId+gCC+W2+q6j9SH/0/d/nUotFaYuNqpkdKU8tXBkgevdJWRzhvf/LfP7VhENYQtTA
fV4KS+ZGzZJ6TGg2U0p/TLVd8RQ3fBHg5H8ZWNwgK7Eqa5gwgB6MW5QvE1j1vz/OOhU/WtMMfZFg
XN6aZkpSElLaS2gthU+C3nhn6Wns2Zla+2+bWvL5iYIiIZWQs2H4HcqdxY5kZdXDUYItBN68eB8f
9YO1Y7x9txaf3rw+9L0Bgog1OcuyhN6fImY/qxNpu72T/dTv74qXZivt8q30tVo5BVctntd1oeFN
15Ew/wq62cCj1zsVAWpyT70j2Cle/owK1112B1J3Pg7eaVtXbrdfK1rdCuXo78t0slSZdWqL48ET
kuuaVCRcqH/gIBLz3b3P1BXojHo3ZQ+rJm+5v3OTCy/LUCdsrMJkckCKzye8Ko8InLmjf/IYdoW7
zx/u1tqSt64BEyKASBWYDs1lBsCkqsqs7ilhhLxwneZdMX98+2jeWBXlAu4wmAnuwDIxnJoW+o90
JL0w950KJbUMze4awvfGA3VhZLFb6di0dvuaWuzG+4LqhECK59u1B+pWNHphZ7FFclXKqt2zmOHI
9CnJ4Aznml/tHB+mjs+nA0O05W7trb/qHHMJLqyKYODs+Z31rFEn8Qm7eht+tnflFsZzZF3d0nJP
P2ufi+GqrhjiqHz4DX6vluqE91i8Lhc/YOHJtDCb8fL8AOfDP3hIdC3ei4uQP60t9jojvVyrqDOc
rVU15wJbmAodCuFM2SrQtqXtPoGdRupj/+3Decu/XKxs8Txb8CaVkjg4Irfve1RDNtJP3Z/3vbvr
ABy7tcksrVvv1vLSG+ukqivrqiVQWVDVXq4TqTn4R6CeQUXicTD130NueIaODsZ3Nf5b7AbnB/gB
Gt2w0GJ0GVdp5UnVo4bq1ikcPXN46ay1Saxbr8KFiUVQFShhKPXQwvAd9ZraOFdio+yCJ7gP/fV5
jesbASMrpUhVBWigIQC52LYTFFlaY+CxWq9/TXwD53P7gh5KH1JyHfCV5U76aOeMvrvOoYZM/5OS
/PXZef0RpgnojHxRXiqBU8CGVCQs8tezE+/D97Lf7Mg09rYHGJ8MddN8iHylWIn1rk7Owuzihsi5
OVTQPuCtMzSo9NnaDlP+Q8qmI6nkror1T2/fEfMq18CgoxFT0IOgAbd88XM4HqqpRhcgbZLsdGgM
NJ1caOu8pDBGt0ZjyoHWzD8hHHCX0jWDeQ6GKFX/U8pF45ep+QX1nl+DUSJ0JMjqI7tBXniYxm+N
1sMSKNeSC/cIOOuTgo5nFyNOnw3NXZZAQdkozOhOY63t4lx1tlJtf8u6wsg26TTZu97qRxfWNdRY
Qj360/TWnSLVX6mabMIpMLy40SBUTeJ9+ZgqrgH1jZuZxZPRQVzXQ1u6QRNE23SMN/j6lHVeQbrv
6VoCHUcylr/HKDaAPjTtFxjwTp4BLcQHVUFtAAp7OAjapn0qpjTaW3E4PUx2bPgz88V+GWfKSlnw
9Y5euODFJizeACvItTIyrNKF4MEXpZ7gUNy1L+mzfZhR+3FhPoGqhJYhee0HGH5ixT+9vH0QxON2
9RMMRxe6iUhALV9yOYTIywxIrTvpvh7ehdO7QPnxtomraESsEqwv5W/dBm28uNcGbAqhoQLCDTJf
aN530+e3DVw7fEZlRFGT0RkE9WDlvvS7UWEOgaaziMqHxrWjyzvTODF2+cfksXhv7ZhB2vwPml1X
hQHMwiuCu0JAjylM8W3PnrW4txDgzODAye7FCxofwweRQ6/Xj689sZgFgh3SFk0ouM8XCzRHKPmk
gMpA+1qDzLxx3+4LIEqiXTP9fXF8YW4ReSV2hGSGFMNhvlW2OgMwSEnDWosHjo5xs9FWosnrRGdh
b/EhhwROTDlmxlE+1h9RBt/HB307PuCMVtzsday3sLS4cZp+GiZQPFDmPpw+a9vcB8pcbKZ340bd
ohV1R1Nju9rWuwpkF0YXYUGRjKM2irqO9WQ1vjRtq8dmk3j9Pt4g+uadPtr7OYMOzIdhlzbpag5y
43G5OD2Lx6XLHcBC9kxd6b49BM69w0tuesauOjDDtkU3Tvuk38GU+W8UehcrX1z9U5IoZhyysfUX
2GJgmBa5Zb7rN5EJb7bbfUFuewNNlbfiEMR9WHg1xu0dhhoYstauSq2RZvVVYrFiiCcAnQLAYD6Y
TjS0RntBTbxf7RJcRdPII5xbXMRKkqFLUHm+fuPRi5g0gBWPbF3z4+1atn7DZVO4o8sIFpMiynIS
OdKrGkZc4FPKCD9zp5vFtyRMAYGGgVyvlDuu+zusC8/mWJhiLPEqzITYWK9sWE/13eTTQLrLT5u+
dYP7YSv2Dp5liIr192/v340Lc2F08TFpO84K8l0CixnuRWtu2DYHeb+WltzyBhd2Fm41CzIHSnMW
B8nh3ng5PUAFCk2la7oyI2FpygCM6f9bi9NM9CJ0qPiZ9rt8NUJYKbUpF68G5WTlzvGHrUknae2U
3Hh1oYoAaqIrhqXx7l6aQejTdqrAIedSQ7+TaCXlP97epRtuBb4c8eJaDstZYp9rpw3hPyRZLhxo
083qMRge6uquHs2HOl6bi7q1HEuh3MoElk5N4/qJcIpWhfjWcY6OWntEcStvw41rRUfqXxYWT4OC
WupMbZG8MAs2YWXAXfsjj9cmQMTRXXgmrMASQt9LVQ15sftQ8KVWpPMWJPA5PUILvo28lrmTzejD
vrvaKb352XBMBA+kNNzgy1MAequxC43PdkoOcwX+rFzzEDc/G05WYMHYmSVgENqpZowLsaDk/VR+
m6pjFq40ztZMLHbGnLS2iqGNQ0Op0x6n2qx/9I4kvyiJlG7fPtM3v9fZaha3ZqwCE+QBq+mdB9n+
3A0r//9bkRwdA2aN6IYISP2ipgvB0QmRSPQLOMIehESb+S7doUhGXTddHSa/aU1VTJTRYSAB57N0
pDYi7FMOO5dAjzYu6xJjW4iXecAeQ28NPSo2YnG4eZYo6wJiQszdXHy9Hpo4Y6oitEGaZpemO2sO
PUf/qq8xSdw4EKZpCOITFmZfFZDhJLVOHbJ1rmT+nqW7eH7BHbhvn4QbNgRCT4TcZEVXJU5VmTMF
BRDA6zDDwuntNeauyL+/beTGC8QLgISUAyGUY+BGL++nY2U1LJyw8I/bU+Fb2/gYPyBgvTOOil/4
5UbzI3/12bvOW5jkYG0UqgSb0fIMlieUbhMx6jAlTETGP9Jy/ASRrBBShNg7eC56y831Gmr81ltZ
7/XLzpEXvg8AgKFdHX/VClu1LwkI9V2E6pr+B42XnUhlis/w3H6NpYfpS7Sf7Y3soVa8ekBvXIhL
+4sLocJOD8cB9nuELV1RE0w32i58B7hiE2/X7sMVeBBeuYvlLrw9fLGNFYaIQSUM9Q+74BAzU68C
cFgfBL1RTMAW6AKZNNG0rxyxBSHtCRnQ6rV8BlbWM97VXvQOzV0Q3ILFANL8+/p7ftA2IIK9aAW1
dfvTntlfeOmU82ZVxX99Ws0T1cLxmNMpFwDk1Uzu2lPDwqPoCgB/CInkZbVQzmaoMyUC7sYncYp2
xRYeTdIaEU1lz43mrT+mN7dTNwCOEfXwgi/rDAXci8g2GSKtkDfK/Sto7AkVJW9aj03F0bj0pYJl
6F+2xPrPigtCUxixXGJgMQJrbBUOquGLtoC2EUD8tSTxFUOxtAfMCbIfKijXtesmawq4eQH+q/kc
RpBeq82XqnH0z6E81R/rcGh+lWWnVq6UQ2aenxr9J+VutEJH1djVfRD+hFMQwQYUcmHF7EIURyAz
Dx8j56sQsansoXiU5Dx87kcz2kI8qmTvpGiUHTezI4K5Jq/5/1Qm115y2i+M2mknVyozx23jvCyo
fWlThQZ9ESIM26HbioTzfR02fyalg18QEsxMqKpBzxq1Jel0FEzfpsYyBHE1BEMBXPzykOT3lO5x
c1MSgrxWZdhLs9LokaWX2kON9MZhxeHdOqbnn3WRe5+KDsLmiltRIi7riyQqAvezEY18Rf0oUqh1
5onbNm1iDAgmrkOy3ihqY0pt4qWoex5S+4BUzLeVdd1w5AboB7TUTIM0e3n9Gmh9rT4ioJCfYQ25
T4/jHokcROxT4N6zn3vMipB7UHirf2cPyAK+bf/6dYaHATZFBVUUOp3LHNhWgpkceKSYiAfogEiE
2bexfP+2kRvfkdSJHqrMgD1UgAvvHcZ5e1IKYJtKXtd7vSrQ8hiGfA2nfJ1HkdCcmVnc9DxGuYsc
rnSJYao/EzwF2lagm6wGwatNA+CjOwhQXPYpkDdvr/C6I86EDzQl9JJAmhB+LCM2xOoVOEwzwtF5
O/mFV22iLQxO7ukQ3ZUPq9O5N7waIoUKlkSHjD7PpVdTY1Vp8xh7gpAh2nS70LdBN9Z+deh33d2a
vRunFLYOWBlJG8G5LyMdy0I4WJuAwYqhzvTY7k/3otG/imgQYcPCeV7YWYQVwWwVPSo0AtFgHuHF
5aVv3Zf6u6AMWg0qrs+L6LqrgoGSxJ6Nu/yG46gX1qQgA974aGX/07vNeeFDHymZTfMRVR74xjbS
Oi3D9a3jDec2iJeXFt3y0k8z/Hv5CZiIvnO+WI3XjJvog+m1vrktN9Negckp/reSWGFWV7iCAOwB
qVwu2IKwP50ScDBd96mTID8eVxoxVwO51EiwANScSQgFWROx8LPHNqz10OyqWgwdD74aQ4a7i8BK
gjmgpeQj5144m+oXwhVPMKCvxuPXpwfrjM3A7CkStWUPxmjgfm8VwGszFI5i7KPfW771LNqs67xP
11fi0tjC25C1GUYBEIt5IBp2u/ZOoCrqVXzDjVgJO0zmQEAkMDdLz9Ke0iBPxSlFp9GbKYkiMH4n
b5GMWC8z3/yAZ7YWj2zdkgGnFgMmyWGsEk9ES47f+m0Xe5MnnqLV6PO2RRh64e8DzLb0Y1YAfGm2
GN7Wd8VBrC7xHFjh5k37WO/+utXP6STIJbrnzjMxvtiynt2y4Az/v5x9yXLcOrrmq1ScPatBcAJv
3KoFhxyUUmq0ZHnDkCUZnABOADg8W+/6xe7Hc093WWmFs+tuTthHzoRIgsCP/5taNHybr11Iv0KN
f2YjWO/QxwUMbivgJ+NyaAhq3skCViBCs0EvH40Cn0RNDtY+InC2CNzc+SQwCMi6asw5Gtgnq8mH
MU/WMSaIVSFscV3H7A2MnxErRVN+UWE36B9HGJABhZ8PWfr7Le/TUbHjwdQ2gKbwlFQXICxw9mtw
Ny0j4RnI0wFpDVZ2//tRfi0dcD9/GuXkfpoaCZvUgk0vgkmQXm9Sz6nOHLg+uxCYkQYrlxKc9tO9
bRg1sjarDJEDnfvQhwhJy0QKU6lzEsnPLgWLPtQ4ARCV8JTUMouGBXDdx2OCf78NZ9mOJ7+/WZ8c
HT2QZf41xMn7W+cDnVqKmVCiJa7uOYrIVbra3iGvL+nOLPafXg+DFwmFfATv1clugkR2hFROcPyb
PYYLuh+GhzOXs07ck5eJhqtiCl0jMEhOAe8GfmykR6BdRG/hq3XZwb0IIQsb96v3J753djH6te0G
+ByFGo6kEJ2B2vhx9/KLQY7BiJd3SENE1W9EEftxuekBo2avUxcjcsFBIW6dbad8civRQVp9p9D1
w/55civZWFsOhBxYNaqnuVJRADDgzL38FVdDBBUeloPTDANzc30LftqZw2Gy2ypEycGu/Au9FVfg
/lx1f7YUzlp3/doXw1goFtcOCh7b6dJABZzmka2EINd77MKwcfH3etMeIYjcnrmqT7aPDyOdLA+k
N8RqFY7FKz7pxnUyjnuWILtk02zMuDvHpPzsBfsw3slSC5xwRvoZrmyMm0dzCZMauFFHKx4KFiqP
z13fJ7sJZj91cf6EUTKY+R8fWsVkWFSuhYJmlHHYpWK5lRmHX/PV6F3Z85mz6CcLIRrpBHvxqhYk
p9M/qOCc2SlMf99+sKGXYM4Pt779/RP7ZKZ/GOPkgS1SN3RBMFAEkhGMfFiFjF1t0v/BIOi/UKhH
Gd7ok7nut8QvRiSnRE6F9lKzgy4g/v0In1VlOH+hlIAMF65Fp9YbVrvKItfqT146m+4C9quxiljU
3KizFeBnt+znoU4mQS0Zb7mNLVAF/SX2DFmcDbz/5DX6cDXrr/DT4pAVuS/UOkRwvxLkwWp443tk
juGIFybnzpJn793J42mRNcU4XS8okXu1X5f17NIDcKPOKoE+gd2RJ0BQ1WFlh1niqeLJTDaFWRzG
6mF3OXvRChQ2yI2GfBrUcbHCNzI+u5F8fj//NerJLA9qiTYf7DIi8biSGOxoeSq22b2PDmdxf26R
+GxR+vkaT9GiwXGQt71e43ihLlfnhdV2tjxiOUplfI6a++lsxJKOdrwLdOr0DLkIrprQQ8G+TG0a
WCLtinNewp80U/DQfhrjpIzxOgPTO4Sm4VAAU7+0fi03DB4cdtw8s6fzgp3P1r2fh1tPej/NfpeT
rkasGsoM+lCFj011uZQ3v18vfr1r0O2veRYMkRagK5y8w5JMyGhtaiwX3S01OvH5OX+FX2sXjADl
IJJa1tPU6TGxkrpAWhZGgB8QTd3RtY4TU0MSGCVfQirPkprXX/ljcfZxwJOHNPd11XnwVcJWiMDY
FBbpOx/NGh9+dEiyOpwzuPn8+tBaQ/MCvrGnB8XR6AEp7+tOD+crD4Hd1dTD299DINY5asGvuy6u
DKyCADEzqAVPpUkCAjjkjGH6La8aSP8QDVvUFJFO6mP3iu3ej8rjiv10bbIgjeoclPnr4vFx+JMb
iwzL0EGU7VqFwsAaRiM2pOAbzJkN2emd/fb7mflJywbDoWMDBTFyQn7BYmpgzf4sBdZ+xA5usBzf
Yjl+G51o9cxG9hhYs/Rp593Md2cG/vSd+Gng9ec/vXYsy2SdI68nmpFmjMSN4HuvIgP1a4wco91w
vfqc+OcatWsl/cusBULM0AFbnVxOSnzBMtevnRVH8eBdMYwxFdWmmI9lruJenlFTfnKF6K6jAlmb
jMBpT8r6YaZyznmPxnqxr2YT9fnT7+/hJ1fzYYCTqVIai3JrBglCt30ydgfkfacjxPTDHXag5Pdj
/bpKAtFBMQX/ltUw4LS1hyAugth6LDAie2rmq8E8mert90N8svB/HOME+lyCrvMqhTH6pDgilvKh
TvIkBLCM+vrtvCM2MJZfpwNiLEGpRpcBJsqnFhkT/Bgb23ivouYGYHKYt+VGq9ZC8phpCX+CCLwm
O98ZrGtBIVeNEJvYZfHal0cq+9jW41Erp6FHryjcMgraypiN7JoGwVtL3QEZAxJ4l9ldhrToxhU8
ziU4A7FyFWdxiZjPIqbTAGPzyjPFIW/gGGcgF9vNMLfFC5m5giKCzhLTTdsUjh2FTIzz1u2lgMu8
7ub2Is88GM848AfF6wrgUO8Gu+1B/HebcM+mYlyigpplRe6G7TBY+WGpWxD5M52Xu6nPBxX1FFlE
cSeRRxYVXCB3tBqs51pkbOOXiKYJ+4kjlNP7gYhSuZFzP8JBSn9TPT2Gw3UXNnuE9X7TNeJUOyxX
fjCnJuv9aNTcR64fDKesmXbXFKZoMvEmisp8ET3OS93Qjvy6NdzZDfUUogfjKXhSIAgbCWaw4KoL
pr4Eus+BaDZt5yUIwiYgaE6WxTeqVSGLIc+jECcjvbKOkPdd39gNutBRH+biIhwoDE8KBVvnBP+s
tZLeDLPYtG61OtnNVnuV25m3md2lfyKtZUSiScbVRmStd90ibhc56dxd/KSplFVczUaAgpA1CI85
Qp7kPCvde8lMkObuI/Mubv2gvA/hVv/GmoHcSsSpmu04hpJHvkGTKYJVeH7kRSeiOkAEA5LNxwsE
liLV1xlGhDi2S1Ps6VDiMME6fUHsTr7YDFa5+47nBJHK0pckFl0+6S2etRv3YY0sd4PU07vOZd0W
tjkobaWtNvMi2j2uwN31VSMOo6uzjZfL8F6NArBiBvWWOwN0MHacdS02OaTWoRuK418R28LQXZ3R
KeGqa1JPAFP7U9CfwrbRggu3CgLs9KOUV3rKKDBkN5sxS0t5VE027Ia5yeEEAeULG/lwHXR+/UVX
ro0AKtPh1LeUXkpkKRlCb12vjS2PIjHQqhwrGRcJCgIv4RFSlRMkSjBuvBE4bF0jcT6LPW2pW5dr
OKZSoY/o3JFdwdkAUYLjVke7sJp4slroXlRDNBJkZlXcGb0sF8LO2dEt/bZLfYmQ2bR2pbdlCO3d
lWBA7PulfZyLGQ60IWm+TVZjHhAb6QxxZmoD7wAFj2lXdOalyFn1LaSFukCwFigodWbFgZ9hRQwm
ubGn/EtI3HznzHW1pDi3KygTmY/EHBHQJYEOs4LjpWj4bd0DNU8LpKLQ+8ERzYbP7Us252HSwqQh
KUJPRLo27RdMNfBpB1CnnEyvrOFg3iisC488H7mTNgjfHW4om9WIhKzR3wkokA+V5XYxsqodaOj6
ITXlOG5yarsxZ2GZlFjqIicPwx3EbwhkGRAOEFHSwmjPJfAN2mR9Lw6aUpDcAMfFGaJEL8xUIJaR
4D+TZ82phqkczm6snZ7rDuGmEXUwXf3WoU8zq5tkMEIkvF9mUE0RTdgZHBTqHpYavrKco3CG8oss
A0h3W+amgRrJXlC/2JdZDoEh98K3fBnw2V4CDPD1Uh4GQ4C2kDz8CmYgFiJ7CNs1zNO3E1oHjxPi
14+GOQBFNWXipq6kucrZ9F5lQ7vjlge3pSAo9GsIG5pDRXM4JZr5rZlmdSvrUW1IjwDkuHOL/vvg
w3g+r0MLp8RiCO7azHujCDbeIPa+2YVhq5BQjZvTKJsnCDevt82ogk2DGMfYn4bwuhSsfEM+uPW9
AnMMqhm2FNciFPTWDkGAG2iIy/ItT8wJDBUl3/CaeioiQTW10bj0xbMbztWhLEh57yBV04lH2hSv
zAGABu8jXmG5bt0HEIqtnWEWLJLtVjwVUuMWjVaIUFM1LvProsqSRdrUxYU/KxJrxFW+hdUCPWWp
Zfm9UZnehlNPb6yANWPUe511rEhnfbObPruh08hj6lh0bxWN2iB8l2zhZBVesLBGjHfRBPzFrurm
QtbdqxpKGXUu/NiRIvnck3qMbFYVfFMzpuHADdrxcamt8a5tQRmzecO2uHPODj5++UHkcBgoiiBP
erD7Ygcxwjduh2yHxB4EPPCQXNTEOaxjkY+mrSizJ3NJqjl4rUBiiYuBY+gi/C67BS+9JfM8ampq
3ET2o893AiQcFms35C+i9+UXlvdIaiktb9qWqinqGIaIOkS23DLr/dz3XZ10JkPEbAhd6OQFPwjX
aNwvs/K2xBXLVWZXbgIvlfByjUN5CBopHiXC0/DK0RpJ0k1LzHLj5WYGMVUMrPruTG4f7sJCVNY+
hIfbLrcQ+Vfa4i2cSmuMc+XXMpZYGfLYyYN6SSwLFV2riXqsOobJohDUFBHZ6deqMANWktzPt9mI
JM/erZDDudj5socROY9DtnqD5O0YWcQrY18jkrnNOmyWrv0QIns+cecm2yidm9T4HB5F2s1+tJXs
wt04iZknolZYjGeopcDZLAV/rwpibQTpdUxZT18ghGyPtrUEkRoE2uJeWJPYg3vUpctz97YaZl9v
aaNJH0PuB6kpRdY93vJgygFJWANCO9m8ILzLKTdof74EvBgj5N/Sbem0dNeXOru2F4/FuWCobBuI
j21lQf+Ip380QenHoZwHL/LmnFrxSNiSwifBu2gn5L1r/KfYkgzra7TkWf7FC0eE9xZ5sBw9q/O/
dTxr9gLuSdFShHrX+P3wo58I+1ogNfYrK5Ta1vkkL6p2od8yp9Jou7kLJi8AAUly9e7InqHYNhYq
77q2/NjMTpV2lt8m2IUxF+uZqbtqIN9kPtUmtgp3up+pM4o9oovLV7empIhc7b30nLcVktdHBll+
J55bbbzEX5i3zecwTypCzVekljuvvungPurNEpQwTLswENNVoIk9wt1NNWnbTvZzW8ywwDSBp+C1
rYQ4WI20H9xK0xRKtHpLyOQeLMNehC7rb4LbXurhcacdyStUevZ0KKdhimo+5KmHvPaD8BBoTQvJ
9yYsl3g2JXkiR7cNzI7XvkjaTGQXY8j0YUbcSuRI0iXBUmQH4nfCiwJMIvTHkfE+LT4ksji+55f4
InbnKRv+3DCOGpGm65EFW0Rh2gvL5fWGFFhgEGas75fWCYNYKYNgcfB+dIqodoTID715xPa2gGua
zf4XrngQRMwQ/t1FcjDyll3kC0jBZiwCFdKYN710JplQLXs4qQkKFGey0JxzS/Ld2N6g0yFc7Oli
kl3PYh8B3lkcumK+JHmBt8cgC51M3nTstdN+qzm/KbE0kw1n0ovDrIXe02MzVjBjKKbHot5oUVcP
xuT1I4DfmuMV8J5liIWxVd0StyggtwuKNDdCj01dMeU5l3bNQTohbY8IFxtuQvHq1BT5NZhK4L6K
WIcjOYaZle3yQcwx7XzTxI3QBn5ANlb7ssMGXmR4hSLfg9jVHuYsHtRYHdrOtr6KieqYQZsclyOq
Y5/hfyT1anTIRAkRttt4yx20dcHO9kqVJ91Y8ktnwtI6Obl1RMJ9FpXN3G9C02DPnYXnHhrfMclA
1hmjO4Atk7GtG5eW+iJT1RJjcZm+m7mcL8JA51/hrl+9m7wqUpSoS+KMZYsg7fFYTZ196ec918hP
a8MjzYti4zu5eTCTUmugWgsGJGqEDEenqni2adW9lVTqFBVbMur+2SMNmrlFOeGsUeW5HZFQgNc4
tYH3rVpKdtn0HBFwbbh87wMfFhEetvS45kx3EcmIs/Xy3tq0pKw2IxvUe+Oz9jCrCQc0vy7IhvDZ
yXFgmYZXV45DthnmCirj2SMvo7dMVyQ0MH9iDs/i1mHJGmHqJ5mDHPPIKoZhh/cn3CvH4V+RTA5q
DxifZD+sVowaB9O0Mu6ws7ATHkO7YCOy6rpXiX5d4lkNxDOwTbWueQbyZcJmNn81PGPvMlhEGLft
8r0rnZu5o+thybfHpBJZgRmkwxJRL2Mg6aWlJrg2OPfgXiw+7kJD4twlUwomj5apQHT4oV+q6QfY
qav5YInIoWgOsRpLKLuxmiNnOuJALh8zpH59gVlJZscamoI9UPJifdL5U17z8EZJO9g11ZrFjQk+
XGn0lS47B8HMjdGX43p6YnOxDaagOmq/A7vLK4LnHIBQDJ06WslBLy68nuQXtCF16oWyvdUTKjhO
BHsuJX2Grr+5AGGbR55Vyy9NNbg2Yr6bJYx5xdhbo3Qby85a9nj/6JemQOJ7VPgTnOwLsdf26gkM
6Y3DbpF+DhfzEC9falVlMaZaOEE8LsEW9RKOM73GVIvXh32E7tIKoO23wC+15uUoQizccvFufMGC
Q6m8bAvziNAko1HtLkea6g/P68ZXAZc6TF6fdBVOk1Yr4rzqUGKAIGKWaFnAtBW8dB6yxl5UPCP+
F1SzTBK5K11ugbChWTM7UWYF6IdBr+U/zANsnDc1HhuaI1Unt+5iyyLxQ6Sd0AhwSmaisrcqBJ60
JOA3DnfldG/Zblmj/Fz63oegCFTUSx8h4/S66jsqR0ScwbdQJWi80HLTjXOeIl+dZSIekFQ0XPuF
i2O8lK19WyuOzOTtPDg/dO7aIqlKVJ9LwslUI0O2amHhvv+f9INAzQjBpYE55qkwfEQrqPGn1ReH
xd6rfyE3WdIenDbuimhJa0RKWA+/H/KTlh16vkADfDTsICI7adS3QSBCn9vQNdA3eElL1A2/H+CT
NtqHAdZf4KeuZ5ARWjOsX5Fno9CjOK7iz8iB/7dH8ZH7DHUr4P5fvShL0wx5h6oUm8NlaW667taz
z9GOPmk+4ttDOKMCCGLgFny8koHNgneoMP4MpIEqCtQtvCryu31L9xMQcfRD4vlJNAk/0/X85Bai
l+oC1kOPHqktJ3gNAAJpRIe2KnHUFs4qNzro8SJnZ/jEv17fn/nkaxi0CwHoqUiBDFpj3oMt2RgU
xBOUhe29rd6qvIwDeu5m/jrv2GqsiVkHhkYI2cDHm5mFVWvzNW1nvLCuu7shzmFiRK6d7YSMNbEZ
D+e8Q3+9iRgQR08KWfeqIFp//tM8VD7luW/BOwwNFzjilfRr4fvXUCrNZyb8J7cRMwQ5fDa67cQ+
hb4wO0E1WHA0pKpKrbreuxwMF4vhBNOoS6ewznnX/UrMhH3KTwOevGGZNZDGZBhw5SpriKLQ+Nip
s7rgT2DXdRxQXGDEDWL0KculqvnoTAXsBNdx1D2KdbiDLnG+gzp/d5YZ/flt/NdoK2r00/Pqc5ca
mnGcALccmc/L3t5BPs6SVYbUx6tdRgVbn2B/Lszk03HBaUdCMHr+9HRiUpb73FsNdcBjTCDQ+F77
ZgedHxI0TOIu7OH3C9cngD3u6sr1AvAGt+xTPx1iU0UQ9gkDHw1USNypmxpJVy6GhnMRfzZbeBed
gWk+nTA/DXmCOlQqcDOcVyAllfXwirV5uJhmyba1rO27KVB1CseQ+ShRAh4KWg7JmUteH91HTAp0
s5WODdMmePmdLqSVwzLbMLh6ZlcrW8AhkYhXIDWE60H7/pdN2/96nf6Dvzc3//3Fwz//E39/bdq5
L3iuTv76z6vitW+G5of6z/Vj/++fffzQP6/bd3mv+vd3dfXSnv7LDx/E9/81fvKiXj78JZWqUPOt
fu/nu/dB1+rPQfCbrv/y//eHf3v/81se5vb9H3+8Nlqq9ds4JL5//PWj/ds//gD+/dOdX7//rx8e
XwQ+9/B//ndfFfP7Lx95fxnUP/5w3b+Dw7huLCDmExiB4cvG9/Un1Ps7Vn+szJBbwgMDDg5//E02
vcrxIfp3GANAooO5CsLC+pmh0etPHA9fB6dbbFC2CxqS6/7xf6/8wzP61zP7m9TipkEbbFiH/DhH
VgpYCANLtpodYKBT+LvtlQHg4OvYtRs0JYFlIIR9hK8p5CyMVUBYOriUx+UM+mlc+kL0AIAkJXCC
CocE1ITqHpuA2Vpd7XytMppv0AtChRoI9ApgIcdqHC+shkRVuXiHnBRThBAvCD6sWcIlivQeedB9
w2EpbZnpDDsCNckvlwdHaRYSGzg0GAz+CZCJ4CmqZOeZWDWWWO5FiY33YpA2es1aNQA4aTtR+yr3
wvJHv/R4OUXujMgfHTTbkUFYIsqFD0gXxNqsvbWAnnh7JCGVaIx3HoMsFv3LfOMtlbT23SD86UC7
THU7PxiDK6eou+a6yhW99IZC8aPMy2JORuBe3SH3Zt5tFpfWeWIE4wg5hpP5sLEhwkMbs+yXtOro
IpOpr9cPeXRCaycDT3mrtFI3gJ8CewNbbOlc6FagmV7LTogdKBpZHbfUXM9c45sUDjvoNrSifQ4r
5nfoXSwOjAyHoEOHzyAKNSr14NyUDWdl3FYj2od+v4QwvcIXoD1cG74Jm4XYiSElMZFiJLeuxmki
e+xijU56NaLXGi/Erbqt9BtbXJq28KSb1Bq6iqhc/Ezt0ZkuM6gPNeCbsYV5SMwGO+y3ObApFdkw
GII2huP9iRgET0GE/gl/HGfox/Yo1u2448EtdcodI0jkdAoc3knh569l2x9b5G3tZpvhLjk03wKn
qCLuo6NjZWUJs+a8uAIQiUQVjx3KzqcPgc72IOFdhW1w1xemR9OTPfcyRI8OgFOf51vV8J3xoCzX
+Xjp1+U3eM7FVuY/Uxy/A7gEJCRHSxzM8VfeBNaPwQ9SvnRhYhdSxPXq+zeqHPZFZWFB1t/NUePR
m6lUU2wmuoHO8zhT4BatH/lhj6E62Ogp8VIRv0lVTqK8HCFHhEw8mg1xU12wdOT51YCGExSdBn1k
G76THgpihW5hWMwqBXSzPHE5kcTXcqPbHP1Tlh0zC2Utalp5r+shha2lTOZF/7A82I+34gYoF3IR
HRocfLfcOSQvk0nOUH/3PwRdDugEgvgFeWlUCnPnAyfdUIU0C7xxT3WormeBMxMr5Y2tg3bL+rX9
UNvTHt4tkBcGmYZiYdkQuLPFFfHajdej4RW0C/oodZWIuekjU/hdXHkjYL0MBQAaBi++wLyCbiyF
rRZUo773RRa+E9kdM9e0rO/cefii/FCn1PBtRykcQGf15img5w4ayjrT9/myFMdAoYHkkOECmccI
M7G7MY+GoIRwbyR4VT2VXcMXqIYsCvCIRkcf52IrAkh+ldE1Y0igMrDg5AOMHKiybXTc2PxrXpff
x6DLtyBEH9C2P9q+KO/cYAiPlVqseK77IyFNmxC6Qrhl/RaSCWrcIBkzCYNC3aILYCFrpeJoW5tw
TELAoJczKz2wICa5I9yDMZ8DV9psrvYLHUIAqNWIWb3ML0OPNng0uu1XdG+QOrpwOA31eP/R5Rhv
TNB9JRziKOCLz2gMdfApH7ciqL+4bQFYLezQIy9Dk9Kwz3YjE49qcGHVOMzjZgFiu5WgCogwIzAB
LK1LvFkiatH6i9ypZhs30/zQ8wX2ykHjJYIvP0JWmdjNFCLCZt/bD0u17EZUPXGQZ5dW2GNFawPn
2qsgNw3G9pYtEGxqPpap6koP/0o7sZflFhxjZLEp/BItDdA495lW47axRpLIQLIdNfmlIVgfO1Av
67iUmfe9kYhGiJCKd5h9vKq0ADIBPDK8HEY7A+/IWGjy4rA490E6VAheh+BgeOBd4Y93GkzR29kW
ftqyhrx69txdtUCwUmDe+YJOZMGP04L03xsbLnJJ7zDpxpYZKCz05+mlgeYD7tWWlVZWeVkrG50a
v6ORKblBqzx0OJp0LryzQt68FQaWjVZjHdkgnu2gumtMDqJEA9Aq6nv74KMDhB519ciGDo1VlHJJ
6dbd8yIBTifoRx76iosWDXRk25Y8pKmZaQtwADsCGfvXgnrmSlb+e1/pZeNomcHFtbsj6BBe2jkp
t6FTjFOEoMJyMzuOtTc10PRS9TYQrPHRw+OKxOQAynBFf9Dl/NJVdrAlKHviKXPq66BSHPGTi0i1
W78VuqOpLAFpW31WJdWQ3bNQuzedvQSxxkboduOQILoobdHDjApR7NGFueVdwDdweN46bfgEWBBw
FPkxd6W/5Z0e0l4UsLFUNbsBSv2GE4OImaO8JzTFxnhm+a3yBFaO5geyOdvU1nWGQrpiiSrqcj9Y
6H0ijeyy9gfgS172rHOkzLOA1SX6u6EGA2xoXou67Z8Khs0qlD15nJYQlNYpe5Y6E0lRKrygo4FK
rB0EHufQQViMHpinp+CqcekN9+r5wP3hC9g4z6M7XVVqdC8bFYxJWapba+Dhrlvwck+9BWBJTvsW
re6N1QaPoQlszGvrmNvTpTKvYA/fdL37xTfzS8/8nUOzKQpIR9LGk/FoyzurQDdbVqlXVc8gLgps
i3kXiWLxII5H5FpNsivAkpBbwMAtHnvmJHlXyFe1zMWXyaNQsC8uuRQCEwdbDN/OWkzRtHC9m3D1
21EDiziUPZ9gBNDChxOL99TmtwUrBWSjzAqwVYGL8V6MNMA5MO8AQ1RzLe44odV0JSZ/tOOi8gSw
1cXzDm0hiL+10Ni14GYEbSz48QGRLxX6wE9jqRv4gM44qWC14KFzNWiXJDoH/hKXPbDYxA2kHK5J
72Thv9cqQJGLChsOSFiOHSiKvJMzbicDAJ8mQMNT9PXjAFDx0ZB6ZwnKu501W8FXv6sYSX86BfxV
a/9cW5/y0TEsrNr9VQZPbZzj/ySJ/XS0rqxFOZyMBDsAgPLEla3zxelsd9j0a0AB6FGAMVAXFHBD
EGJa4ayZWQAf/QCbZdiF1r99H0BVp3CQQIdrbS+cdDC4pKxo6pwA4AlQZ5WGNgCby/lSmhzyD9BU
pj4uvWw4w3xdq+yfDqLrjVgZ3cGfXHnstCcHYcNDD4zCHjQBPO+DwHJ+mND6vipRHd1YbWtddU2Q
Ac4crXM+BCdEPMD366ELRh32eubHwQm/2k/PwM4tpuEZpuI6GPl3w1nLoglda3gq0hKnjj5YfHbm
4H16poKQHabrFFYdaPSiGXYy5kinHpJoFxk5NfhBwU5mOj2bMrZ+3clt9eAY5kPkDc2fjzPqaU+5
KkWRBbyBq4OP5K+RAquByB6YJ9WwrQ9BDA25X6Z1xvWtG4A20SHxNwpKb+u7xgPlj6Mqn3NzbZXw
6gCJjGMfWDr2TvsFUF1fdvus4/a2Enhzsc1fgvgCugcsj/wBZgCZnDehFO8LjPwRuc5kcD3IcIqt
CUA1LOeuycCfgB4MUeWQ/TKyXZE7e2ZYnoAlcOy7/gsV5VaEFsO6An6L6vchb3U0hfoZwvpv9VBv
K5iIhFXnxlXDNgVIDJHycCDIgi6aXLCfHGo2QAovhMw2vSYXRDhXXdEvFyHJWiB/aHFycCKy4F5Q
vILwII4cv31jvf8ECua1svWFytwHkLWTlrW3DagRWlW3uQdmxcq8JHp59GiZ+sb5LlT4aAHJwH75
HFj8sRyLGgtqDkc9+95SkPV3Lr2yx/66q8ZNValYGXikFMp+Wqsc/KG8AJKSuu70PZf2zvUI1vyh
AvA0FHfWUDyNOGqZYbi0pnDTB06W9E2YurPeNAS8zAFEhD6nT7lDv3pVHqPsfURtsqcKrf6K9SRy
Ar0JGCwicKyYtb2bHPAK9eTumqVPs47e0Ll8GnlxhZd1R9lwUYYDDkAwPl1wCJKQaNV9e1BliBXC
SWEf+C2fWErz5dJbggdnKB70UD9wFHa23xeIMw9zN+nB2L9obevVzycbzJBhSplVvjQ4PsV+YU2x
F2YFzo6NiWcubow3/3DK8TvXKCA8k4EW2HcmLuZW3cyrC3Ev7atWOdUuA58Ix80pfF/4Wvt644Kq
NfSvfL89VFUO5QYQ/akUm2VGNhYsb3KAeYX1WJa8TFGtJJAS793au6hcLa8ColnczDge1WPvpD4N
wO/0pvboE25HvsV2gYGaNxqz/yLpvJbjVLYw/ERdRQ63wARpFEbRsm8oS7ZJTYam6ac/n/a52eXa
pYCYDmv9abUMcV538wRr99H5FOVwnIYTWTfPCAFfQ7HSSbRvNDtLAu22pTLISd1dKWenbtc3ZbRE
yRYGJhWh98QQPQn4Fi6ZWNf5uKNGS1oiuEFL7j3ElyoMH7UIU4mgInF9O079oYbTn5BNQhP8bLrq
JcqDKi3sHYDbzAe3ce7csTh3cRHdMkqieOxcn2IFVd6UWH4vTmFtrrEzyBtK+hg5WoVGTkmM4oMV
XHO9S3rS6ZNE6HQtwrdyJezQ2vunXukn5j+6fCRLGkv1tAn3bFEinJTqH+FZBQ8IrB/wXeecBqj3
y+Cs0F2yXOtjYC9jtrjtg/R3k6ywepOjiT/2j9sOQB+741XF89Fy+weUnR9RywybLjy2NiIKwsNl
3p+lEyee6e+VCf6oWZ/ivTsVXXCnPWqswftl29UPsNwjAwhPO9MbOfV+e5O5mCoaz3ZdLBxMded5
75216aMrjJ00OVhGUfrnuUOe2W/TANg0Rk06zNETDcBfsVrEODV9pU9NEVe/Gl9riB/m1x00efPH
dSvzzC8ZXdrFLm8qj7yRDDZlXeKpap/cNQ9ONtLszN86PGBbNBxj4XEGbhXnVTUiOVtl9MNM7f7Z
FeUfZhCI+MS2Y+Jl0TXOTVX1pFMbWg6Ok6FzbkuSEdI6l4VIdGTd9812YQhaTBv6zVIXKkpy39vu
sRS/54G97gcSAV4Z94vtwGyec6ZvlS/21C0liqHQ/unUo81acq2GPtmajx3iI7jP5XEGYDpVXvO2
NyODwTTLtkSC20esd5PvFGxbcF8pRf65FHfRFl2dBvGGHVLg432HTkJYCqes38USl1TK098gD0ik
jrYfsPVb4svqn4uSMq3KuJpu48E5NX3Rc4ZYkkUoRRgkXVm1dRL0cln+FiZ/DFrJ3Lfein810Yz3
hzEq++c2RDGL36v751LZ9ReQunXVjeBBoJwHnlT0SD84XVrrJBD6LsfSjI6XmqlR7zn5ft2hN5s+
cSGJOzMN45aqdt4o1pvOvDMA0qczb/EXfzQVp5BeQz9C0R2VyzH3uHnYszZ0hYq6b61Fxw88DEyZ
ygyj+bw0lAw9TP1qVcS6rF2X9r7N0FTdlR92BJIzog1/lf2AsA8FrH8r/DXEmgJBrxLd1wjJsdvt
z0XTtoeOuzxbLKe8i9YGH2Gen12vffN1YZ/zWjyoerofh9VKnECWB2NX+lDr3acfhMNoOWyifV1/
oColtXAK4f/H+XdV2d7zOLYyLdgUT1ozB1IsJW2qbSF7srUjfjeIGQmyp3C4lAOzj9HYnqxxUkmQ
m/tJyOCx2DvrKvwIxUfcNMVd5Pf61uotQleQifTFWz4Y1aRc78lS+/VwHh2BGnshzgGoNRKOe3ab
uPzngcFECTgsgw30zimqFuVcm1y8G1yxiVW06uo4/t/FKvoMhLNE5j3fS+3KgqlRYekzYgJi8KGW
M+KY2K6PXSle5ILrcvP6hzVavuiaT4XaGGVSh5no0AOKAEceAvlS3dhe5/3xtBvdT3GT1mGH9t/i
Nr6Z1ik/Feh82kS4ynhH6gt5oQsfUga86TfdxUdGk9bIglSfeZsyN01QvDkCeYowMkDw1BJW5nbl
vRtE9+S4HDbT2tws8QE96HDTiOJXHZlfmyf7y7qZe9Xle1p4jXcB1/mNnG07e+60n7am/PDX4o9T
t9kSSz8bne06t0NWRvi2WjLli239WwT+c+CI+VyU42O9F+ZurGMknswVZLSWnykke0nYBwgadss5
eU7/WFQgmMECdL0zt8PtzfvkN/rGHpcXj6lPDGfQJ+1V6qALwN4JywQ2o+kM9IAkDMX7m4WEJllp
fcGNJV/Rba8y78aD6/feR7juIcI0jpaitKME4ZLzyzOb+Fcj6HrgQUCNg2nDmr1uwO+dpncGlr2S
6euiOxTeqUE+FwM2OBnWh/bQEmqULmM00OgGojiYebb+xILUhNBMfnhjJnwd5dgED3I11tcEeMuf
tcbLH4PI5XkNtuqwdO6T7efvHf4MBlLsbZNJ2uxsKZArAuxminQojtTi2PnDfvV2BwaAY6QMligL
RKXS2sGKkxNgV1faTYqi1IlxbCul8cu047aHPrZJJeaXO//83iGf2PKeAJ8fV+J301AI509thdOl
Yx52Fm8hVSdCpszlJaCBH9VhAiXNpnLruC4p+azcxnUi7uOSi9jHyqEPQFyHea6hMpQk+1p6j3op
fbKP1gNxMzemC7m+p9M0kxWkfLCcDmlyUI3V0wCcAA/Qbe5RizX6XOC/vlerCjO8li7wm8YRQxHj
FS+uq+TL7vnbe4DBky1UAfldffp2aKHYhC92jLGmar/QHHg0HuXRRUCUeH3wjFOA4rc+rAqCkbla
5xhVoVjn+qZ2MELwwmW2u8FraDx6FOYyJEO9Y0Ac1XCspHzeR3nfhe2PZq1+7VVJziDxQAADFvV1
Lo67XXG8Wx5BT0WJSH8HQdIWnq7SOByCES3dsIqj55j7qgUSdZAxH7yqOsSS1xSGIk82oA3EoxSV
4D0mKfV0XffJRdOqznsxvLvT9Fo3pTrKaj00wf4VFtNDMVl/JrbXRXvxBatj+yxLWyWRKYZDtQxX
EwBc26gNqiVvExsx9Qj7tTEt1ejXNgzlbW1bqkmwOmSLmb5NXsP2bAVFiaPJdi+hvTtJWOGsQtRX
HpmXDiO9Lz97UbImHelRHphXscf9E1HiG/ZQdmIWMkk33ZoNiXy+5IYkQaSQvYYOUGCEoQ8mWSzr
yd7W+91lCxt/pHUaW47BefDunCpYAY6cJ5o4N1Vj+M8bRua+xOOfSWx7Wlnrizf2I+CdPdB4WI9T
XNHt7c5JRugtpAUm1y1XtfoNZFlRndrWU28SpfBhcAdqWKuSxWktit/9JC783unaUCG1KnxfBjuJ
WIw3k+XlN3J2b+2uE7ehGOIDU6s/62h6H8E3wZPj8pCbHluA6uKLitr+wvjuO0+5zhknTZFssJIO
GlYTXjiGG2BgxPUjTzglxers51wVLwXzLd9civr9WE7zZcWN9RGEfnuumPfKlsufMItVyWKpl4WE
MYxZ88MWaztdhr36sgfnWtpBfqk3slPQLf+2a1mdG9uSlzomINJa15Rz3HrzQGv/9Fw/DNK0VtSG
xZexFfOQaEtOgxZMK9uq4raYo/rQbOWctc3wCiH5FzbkENdt89lufUHlHb3Tjf/efe3faoT/Zqhu
kQI6iaOLq6y6Oo2aKfUXIY6j775o0y7ZMAzuE7oiJyn94AIHtiM0Fjbs5HxEJr1j7SLesmf+VRpE
/dl40RvxntOFheydnab6kGROncZei0O1TmNWtAzdAEMMcJnJ617URcY0sghF+2AyO59+b7P3e5ih
hJlHCV/CbHhIhCvw25h2Q/PIRJk2qT2Lw1b4n1g/K6qEqMtKDFnPPGbBhscLYa/WpWvVqZHlmpST
rm8Deskvr3C78+KVN55pH6ViKG6xhXc9KN+9HPRLU0Iij1HPLp6ZMDRtnG1MqT/oZv+5NfqnrviO
2sNlRt0ck0kuf7n1+jjv355yv/0ZRtObvwRzEvv1ZXD1nm4u/Ny0VhdMOOahUZN8DBpeT40SO+nd
tUiiNpxPvgTPb1AJYtLCK85qIfrUBbZSsU76XP4diNc+lqWRv7x9U4lkqPe8D2/BsAHcDgjVJSLk
pJ+io+mCL8Zg/rX88mztvGKq2RtSD/ZkmXSTdeVAqzraQMbcR5u07lxP2kkVcTXgVzj44/Citukt
b+uQmKT4EK6+n3obFXFtV0y/Ej+xRTwHI52PN1ZndIn3Ea1+HeTYq+riFsCXNyOC/mx9N79DpY5e
v9/oXP5WQOtJndvZ3Eg0moG/39ad5tZyHbI7toVpeNZGVPlASRw4DXXIUt/ptcPQYZffM4QKkuxV
+DXb3l/VyJ9bvF/0rvwU+6FM57GYv1XmfTq20NReE/wqcnV0By4R6enfaurPu8CWMddDf9xkzMks
mGElerkmY2n+WpPjXbxe4jUDyTy0RZxGaJeTvI2eGqleQhYcBaFN/22TIa2Ws73Wj4GmssGplSe+
FsdCgDPiWYfcL5v2xhY28U/KuDzO8MZ13EEPuich2LO5z4G2ONVH3CgANBf/2bZ3Z5AONLcY6rFm
aWAMUbztAvdR29W/S7+MbltZHQfHKrMWs2amt7XN5Ow/0Ls9b5FPSBxKAxr+JCCBPWq9J+GWGEYq
vqEmDTfPWfhr/g/H8IZbc4pPtIzphpP1h6+nL1nG/omMLPs2hE1jGlmhl0RCIThZZ/B3tvxvrGuE
2tYjc3q8BQ0lnGVi+uBz9+XdbhExRN5ZhYvqslCj/7V09Bz6+1s3+95N2zDyvozzR2xT5Bwu691C
YnCdo1lFM10irZ8jLob8F8rjCdk5XlUC83/sG166JWS3+HJcGLsLXeOwot14/eyc4S6w3CqrrObV
2z2aPEvgD6EQmXxSYgtv+OXa25KSyvUwbNHDkLsXqxfud4UCf1XKP8vMlsVt8lJ2mMUgqhKjotTp
R3WzeeZ2bGZ5hOnvk6Z0f0bLcI+/octMb70vXBjHwoblXPXWP9otN52IGpEVA3Uyegc+eEgQ3eSp
Fc/cLEomwyieXF1Asce9d/9Nnu/j5jPwJMjPKC7co7GsxKJbQVEeitREAp5whextovzkxkviT5wp
zYKQQUocQLnjquPQue2fxqkE1oU+GxSWowlp67yFzWvlVH/wLUz37go1UKr8OuAhSMqg258J082T
MSZ+dYqDRI09lnIRRLe9nd+FLnOJLBxCUEDV49BNaLxc8SHyabxZsPUmYTf9lnIl7jcf7KOYRAr4
PzzmLM4Emp1EaFV0c+Z4W/cO3DFK6Gsrv27Cxv0zdau+ywMaedtugDD55DUPF+rigr3kMLkfNszF
MfCNhAy2srwKrnXus+ylG9zFpT6Do3HkeXDoxULx4je132dt61sXd6mf/VyZVE7qaxz9BSApys9x
UWa2Z310Ov+aRR/cjL7/ZkaozlgBC9iR/NNg+E7L6RvbCbafpvEFfqzgOmBjyvZCvANSqptxRclU
rksOgxb8FFu88VkuFzUwKM/qtH+Arq7uPJF7mbVDF3sl3JmEvFNL9LxtLv10UD/mgyVvl6B3j2vp
HIuxIeha1P/ifOpTR4wiBfOyT3GPX6ar1WcI1xk24N9lUP34Litjo4nL98lvAk29RaCLoSwA8/Bn
+6cJeKYw7v9ubf53E+w1kK/LRgIixVt5DIxLqaN+m1z+HDAAYDSLUABZPWYjusx0NJS0bR6AJGLZ
y2ofO3jr7b83d34excKlj1orVb3dpwR9R8e6U/5dG+5MD5wBbLW5rPtyrdfgyWCGfnY2F221u1Oq
WqGCgRJSfXYexKiwnUcfy9I9DgRYZAwK303P8Oz18589hr5KQI/mPlvHyCGmSveMIAqCqmSq02LD
Q5JA0HYHfmlRJErJqT36blldhLVYWRgBrudi1MfSnn9FQfONGQzfmsg68XNaHjNOhqDyysWs616B
PcBeff9GgRsymq97cFVuKEyjMUZH4rfcJGEy2HToyu5UEtLZZCumYqclxChQP5QIPtvhmwUI+zEd
+vjNGdGFRPGL2JtHWbzR7z7Gaysf9mCvM4ZYjGfOcqju2DvrDqs5zSzZCqXXI6U0DfYKx6i0qe0c
M5pwiBhg38UD3XP708/jk99h8ul9Whvf4yyoQuxrRJm3ZqIAyTXSs40Mgvh1cqnbG+OwUtV7vHX3
KqDODrqmAGzYcY5hSwSZK/biR16qD7WZ1xa3bKLbyDraJn4L3fllQ/MUDuuerQPTHav4oLvutJT9
jVXMvzCSWakB+TjkOHiyxSMowov2dMz7d6jcw6K6m73O71dlfWnXeYbVuBvc3EmBnPMs3pcCh7B6
6PzqFIcm2zz3QDwI0Qp98yzbeTo0y7fNrWv+Ca9+sOpyPslcPTXbhn0taKwMnSvCDU+yD91zYaIL
m2hM/NpCmdWo325r2DfKzjDVQTy5bRrqDSxcXd3yV+uO5LKv4lZ0MfSCzHiyH/lSvubz3w2mS9Bg
lILsiumrgMfHqwVcK6ry3Ifex8by7sMRR3vhZihyLwVo2ezMt3uXn1c9/bIpH/vZHAbMbvO8HA1H
wDrW+LqX5b4hcXUOy0eNgIRVc0MjcPKH6ldosJs66BhvpA7Pi2+njQv2b3OBhijI4jJ8Mdqfktnp
LxgKu+OImiDVvYGHquq/0HL/Br/9J0ZzBc19pFz+0VTyYg8AEqFw32le/KzzbGZucz02j0YgmAwb
e7urLdQuktkDJCrEl7rdn9raWuh47SOl/yVuZeaNQ8k+Rjl3rDdseSlFOCSaZR4dr1rv7WUHzmmR
MYxOQL2+ruOzXwz5Cx4dMSbNVoHieTZO1Yl0rAXpTuUODOmsBTELo56z2gpmedCxNwJPKQIKzCSm
c7PVyjuBxrL/8oYMBeN6N7XrMRezWXMvcVQ+nO3emV6HugweGblSfNkbOR91Mylwy0jJm4Br9LT5
NiENU5DDCg99u3BNSz6bwFr3exwZPZdQVck3sU2/q9yvgySULeKyKNzbm5pz8jAEMr4G0+rDInEc
WS6BBblTqNTdRqGTbbbGUzN45ZFIivxxsLGA+YbS6Nu+/41aslqDLThEecF8g81sv0U5ggyuTXPU
0c7GcixxE5aNfWOtJZNR9nn63RckLljWAGAVczhzXLTeHZOfwh9QolM2Ra3/YyI0AaGmJPoA0uh2
ZopCajE04ThrrR7GvWOyy7jF176fCJuw1DhCWnrTHxc5QFYKy76jQtuzKGcc/W0lWvFZSg+KVA8U
RDOK3UxjZWOSiF4x3Pahucd2xQIinzsJQAT+xHhMk0HXw9e45M6jUzTI18rxE62nc7vvoZPlW7Bk
Zo55fyj5DgOpc0+T27zv3qz7rNPlR7sV/cdm4mJM436gmxON4+GvDauL8s2aJ3pbqKnoL8Ax96V7
1iOT96g9WvM2rZ30E2suc4ZQqMFCHYGXzDkhB0HFV3azKi5G8MOP1RBW9n2OfKT7aUuw9mQb7X2/
KC/8pgPJfPYvQDFtdYC+WTMXufqeNk078VdJy2/uQcz4JZ3R3Fei8FhJ42pVr9oBEaFbdBd125P1
Eh5sv8OGp7DQHPvR/aaBUL2WGXfN/jt0wh1FZm8PwcEOSllB/yoEhCtO9IOJSEV7VI1o/xIG4jyK
ccBWPi780LvKD/f5EHIrkywLBzQf5/jbWo6FpP4bVLru3js9orluicuwMozL6/q3lTMnKiOJfPSs
HukxE/ypXHr5PiJGXbNiXb7/S1aelXTu3uyXdfa5lDrMuO5Zw6X36SCtP97qOiCy9VBxrpFqkqu+
be90GanpFpSXOaU2bu+fZEjxXDpQhh/aSutztJd6/9ocpaIvrRbxXm65VR28uGFoFFVZcDbFuHXP
CurJyxzTNveurcI9BRXBIEhmwX5vrbH0ssihJzwFW+GO34OF3S7B1VXv7KiBbsumz7defFstJycP
mbCu1jKqzxxNmvdurC0/NlOwh1emI8XxpTFWtP7kSq36dEawQ5KYJLwFRJLBpB/1XA0WBATZP0nZ
LAFd4VICQIjZULeRl8RfV9nBcPByl2yNKRpyrr7JNadil7s85cgFX70wj0GKh842p+90aCgNNa/V
/RCEoryJ121G5orau/1DG1tq3Jl1gz23Dlbqh3JbBxfoCIFEfovPuWHGsdzG6dGP1qJ9mUUQcHPB
vuinvm3W/Xb2irbLCIZ2vNvCyyvnfguRQ9NgenWaD/VIcNPkCisFtqdU1famvmoCADbus2iw7inB
KZksq6lB0KzGsZ7tYPc/lmLaGLYzrr2dkIMSN08OvE33IIN6O0ZFMI10vLOdOtMIvg5X5Uy31jqX
E1IJuec7iMzQr0nkKSecv2OEZufRFruL8FeawDsD9PHJ1GpnM67oJsO7UBb2jUFeNaW8SofGSg+7
ykQg+ujsN7IWj1VHYcTBGnLgiyncL73VGefGB30IH0wgm/YcuS16pNjuUes2ZkaXY6kZYEmUioD6
qs/XOkVmUr54jbENacbB8NYByvrZ7EjY4tEaUHbbrf9H7MOqcKQX/Tms4+2uI9C2dmAYEtp5QH4l
1PLUDi3ceq87kLHZ35c3I3rvIWLEr32YffDc41LMKOvsIVpu1dCqB2XnRX1s505CW+UzV5Wu8MXD
UzaJLhGyZlHZdYxX8Iu6gtELGOa4hbX9WUFRkYiDVRjns/Q3kXmIGr33wVfWdPyeoTLcO3iFNbJn
SmNSZ3g7VxTsO7lxYvjndjMMbVdFHJRIlhvqa5RSyGjmwPkh/IIPojLhvDIRQdMOgC6u9Q2KIXqj
2mmlk6l6Uf55iCr5ta6B0M9+UL42FbcENfwm9i1xckj02y5ot38Fv7d5QFWIHA/7HkXh5OF5u2nL
WWJX9LzXmS5yTIu58ZeDM+zCEApSTS6qA6/8CvUYQefWVZysnU0cRCOHq4byvzJ9FWF46dQDoUYS
zTdj3Pe3sAbFTeO5WZxHXfM46VS48savt4h+pvaWr95xMJNMepXOPUAgkkLZGj81jLZjwrLfLrck
8jRR6s0Wh6eli+Z2LadmS93QFQQrEmPHZWzFecHZ4vB+XUtzdFJz8O//21mCCv3b3tr1ibin/FY3
E1/Q7LleM1r+8QGfDkek02BSx1dQpa4zB4e5HyHMq53J2mk8EIaWdNEiXv2tR/ZVu657zt22vFvA
x65od+bMowYLUxvGcDwuYWu/Onu8Kh7Wqhg0JOTNnG/7y1r29nXHvQs3MvYUCZPVtVkkq6G46W2X
ramAVhh5QS5CdULlz8k2tgUKLmJkPsiz4Aihccf+EBtv3lG+G0zYxBJxPlKk5gM94e7+RbrqEg02
VV66VA3S5TrfRZy5BTq5tYI7oKXuJqILgv5uqkwE9RbvJJvYgfoIVIQukZ3CPTRp4Lke5cOjA7rL
EdwH268p6JFwB17L7PbY8X3mtc72fF/ugfXZSRGneIx6WkOvLB6jUvBtHqcECezaIv+6i5FfJ2Ou
rH+tmYljqSzPSvPNRrAQ1VXkIYHXMeqMPtLTseomivI9guRN5BorxNwd7fmtFbUoVWx2A2jQLH5L
U6ufc61h86JNX3G0RFFm9yM6UCjA/bDZs5CJJXKu441ktodmDTjDbXJNMIbPffTPmoflAaU+o5K0
Gh6WeObidBHkMGuMTKafqtfDq/GD9b4KC/E5jSwElD0ra6l1JObXqpiDl7kL5pZ6MnQSz9uj37mp
vA+jiCdJO4cK4hqVFYUHct9muoy5KJ/jaaDW9+dQvublfOdBpS8HGh3osXnRr92ylx8xFsrviKeW
XiHRtbF/hY1jP2lhWZ++bKo7WoX2swrsESe/jztHoO4GaTYDrbVc22cgZYpSSwxuVqkNWwuVsbqZ
1yn4Vw0DhdRuUZUs5GAdLUfL91qq8sKctbLgkzGFIcBHWW622drHYzLO4uyttXqgxcVmsA0jf5Fb
bs80E6+L9EkMKb2tpa729/p1J53gL0FSv9FD+AeEiaTIGfXsdFtxdbiNnqK5JG2kDskN49CNibwr
4/vBnhhENu7CTfwhrw8ubowrgy3XO7fv46yRIcD4tIjlwUApoQoo7fKrKuIctMmb+7dKVsGdQSsj
U1iO5iGsVMS9YpvpqcBI9Ic/u3jyiEXj0yp6cecPs0XpGlZfPRyvAGdZ4+iovAigGbPe4hHM0a83
VQQcSTUgqmNZAJ2hkbFY2rX0uNIct89FJqcdxGZGgvpQmxydkUEip0+S3pEN9Z8atdKRj6+4cETi
2a19dQLDuqTaY93bOEiDA8FtdepGsi2IkY0L57bzN7rVgoi/R7uQtfqCzgrRh3x/o6pir0yR2o7Z
6tXmQmJg/GtFlfhlmYiDHvBjeA51D3w9Nz3SFd2YCaGCxaFR6ZYjRnYu6xgNTXlycxd6fQ6/FZ81
ED6zSLDtFQ1lf2Z9byivI+yOHnFkwhJJEJzumOsSH/3jU46kNClyTcVdzgX6lQr5GIqapQ0o3Kli
PlHCL5lv1/7FGgOOXeVJ0mpKYIdbAjgiytYx9L9gE9yZlCmfYKvWuO1fe5b5fd93JsPHsxOsQvpb
jVUvpW5YeBgDoJNoq4nQWQvNK7ERpMxJN8n92MYOCtXZCwP0QdhJPkml4KUUQM7vLkqQ8EgyBXRw
XMXBPzFviPfcwg7esQcQleLYctxORJR4Axhw4KgXXLfxtVpJckrppO0Rtt8i82H572UtiynNez24
8p0djKlmoBdBoCEXfR2HHLtlZ+yVy5MCOpgiwpUryRtZbKAD/hnl98I1IrO2iMCoONbXyapISEpM
1PVxyrNhLaPdRcvdMj8vfguiojjFZvZenB5aiZ7Qfy8Dl+qypeyykjpSO6F3tO/d5kVDtgdL+VTO
2jxsOnKeNhPQt1pLhyPcgmesnoLN8YBKfWv0DrEoqJEmcj6ewpXhP7fu0prjOk7DhwSMfy/jMMMH
OL1NJGkm5G43fwj2I0XM2qtP8DPmJto9JXtlzcDUYp8cvjsISMpzqMvJMvSBextLsVy6XbKBDK38
lPR0nIzAMf36bLf7dDtMXvUAUfRl4/BcU+isGOkSOrDivXeaPThszAIqM9k2XCTNtDje2YpLAaHx
n5t1q9b4ZDM5nr1FzNWaDd6ur2YtyyGN8okVrhiDoy4k1nxLq7VPSxnSgVhJ/H3X3HezmN1ju+fz
lMgOC1Py3w8AZ2RH9I6/IxatIYmuwVhQc0EN8K3B6nNLbQ6RQJmnNTu/ab4zAWE+EZXooC/JhbH0
Yn0232slGjbsFb5l7cclMLVzHzAPr7lf9kjnR0PKxMVflzi49aXiBTX5yA/B9sMNtS27bs7uJMcY
1Wjnd7TDUPb3zrKp5jyUmq///ylQ2Lgbb6PKn5kJGEEupS3xb4z1+O8EW+IlJOWeTqCK0nwhaemJ
sJY8PKDvwwxc9hXHHEcvvxJuvSEBDUWxY5MNxWAGz8LfWDJtB8IWXJoSJSgp1Izf0EwokkvIooqC
dkerR/sW897/qwhnDh/rrV1MM1xAB9z2inolJuN2tWOibSI+3SMRAh7pdwh1JhyJbGhawio+mbzj
8NoN++LGqmXzLtpqnFOQNabvzG5Bk46LVP2NJy5USA3bWeiGlgD70vIdyLePubHSrqSxSqug4pPc
rUF2dwM64/qMmLMnh1egSyNMr59+sIaC4cP02i8OWup1JMRoInTWDRhOlTrEA74s85RTzcAC3A5V
V2FlDGYL/23VtERjOw6K3NmPHLIATecL3Jdke+3Jdwbe8ub/j7jz2nEcvdb2rewboH/mcCpRVChV
Dl3VJ0RH5px59f/DdhiJJYjbc7IBG/B40L1E8gsrvIESxNyQF9GUbwpdx0dOmPL30Gjjt39+w5I2
Z+XElRc1uzaFaMmslDx7TcFq/WD40yrbwKf+4yKuoC4HWtxwqpg1Pr6+KDLBb/qIFBHNX+YEGIbY
HehXhJJ0wTW2eh+I+TrvkuQHCAIt48wfhgSoKTp+YF5r8cVLS7V47uEhuAdKe5afWvZ0ucFnRG+V
YrHkA1ovqZ0Ykbvn8urk+yqp3ZhC0R8ywKFKjG5HxSBjZ6HOZO2wlVG+kuab7wrz7tAURsfjf62l
FEW5xtsrvmg8Cl042OC7KclE2S4FtX8pkBjGYVfyd4EC+HaQvW+1l4+HEr3hn1atxT80javaqcX+
yx+6z7/0B8649f8RNpjrH7xkCf+ZSxqcSSH87yQStr+ySVygmv9V0685jf6vXzdpEvyfqSPApvp/
/5Yg+CyO4P/6n9U3/1vyrTrTR+AP/VMeQTDkf0A2UtE5wRhJMrAq/bc+gmCK/8DHV0UbfFJH0NAJ
+Y9Agmz8Q6b1hg8QCEKR6pc/9S+FBFn8B7fN5MCIBIxkSWix//vnnX3FywoJykQO+4u8ZGKlyCZF
O0BFbWHSY5mpAlGBwnxtysBRYor9kaMpoPcRSIiMTlPDslZWGfOQTaGH1R3F8UiNVQd3TOzk51oP
rVulTLObGPaDK2hvWhn53/VYg2QfVIWdVgYkGyn5cKNIW2Ft75g1IM5I9ZNXFegVuJG0IyXSU//G
ApyClgejsK1rlZZNG2JcoUftnHyff72AU9raOavoz/Oixi5jOypKioyGzzljKs+gDAQW8mJBlUg3
QYlus9YPH6PaiDAQ/AWSnHXODfsTTuXLW5YhQpcT55aVVH4W9sNV5CC7Jq7zHI6C6Faq3cC9PSYp
fWDa6B+KKdBYwL9+lXbZVxOcBCNO4IRaw5nS+j/FFP6Olb3JPfPrXGfEm1IuUcj04lMnlzujlEnA
E4tTb+wPLeqwHm08ZDprJMUrT1/VFOgrtfY6jzxLvYkMxqAyDJm3UUo6lHNRA41oUHNecfdoHWeO
H/D/N+L4IHfuNkCIFivxd7p7L34poqQq7GJNROS1quxR7I8V3FKo43uAlkxG+gfVaGIbcWZ8vivy
JJphuspsV3pt4l585FJQHpSsf0K577cVmMIGeYR8Y2LZ9K0iZdwIchfSAaeY1EDJbYaiGY5GrjMP
TstiXYKpuC968xen7XAjtwk/NKHggY7fP6mJIDGqVItvIzlOs4rkxD1a8HdfC7UTvvMCgZ6Gobjr
Ob2d0fC/atU4Ma2ovTbQYpoX3wv1vUA3Bjhmzo1PSQOnV3+xugw5WWXksa8vSemPOs/ZJuSIMKBv
wqdTZeOTdQbjf9PyOxEH+CAyX0F7Rvu4QHEB/5onFIrzTeGq8lozAvXQxgrGVi3oI6np6YxHg+ik
012rVqO7S/tOu/d05dbVGAiiU2XZOvVcG+bOmA3FNtO1xtG0HopIm3sg6d2jnLqRDK/JUPZoGfvH
SJEoDSNac+Vjy0ZFLB1xAJ/xIcg02M1RxHrpQDKYdfHYq8MdJxxD3LHpzbXUicWdpRnPmWz9iiEI
t0lINldRDAsMKOg6wZajbl/VPhNWT+g38tBJ20QsXpJKEhAX8bHeoX0gjfqPXIQ/HlBprcbBovTX
OzN66E0USjK3RoGrrbsfuB6Ujh/K5rNbq5rjivUPQ2reIxhNb1aYh2QBWv6StWkt0oEMs1uUUuG5
VKaIDLJevcsdVlcI1IokTM2PrMtru637bGNQCaxaUv9KZw4WRvdJ4W2EPqZvB3T3J4AzO/TlYpVn
kc/ctXpvJguEwa/7TVoqb7oMCJeMCi+Opr7BQrdej1IPsURCOiXX/cd8HHCvBQQgw+rcqkMZPath
WN1XYhujK0P7xgVpth41mSl+m0IALEx1ZzR5f4cldmFD2BDWltIJew3Ny6cQsdFBCeiwIXX1FEeq
5xiMSr+GihRtm7RQ7SK2gptulLS7WAj3posKlTLW9IAjiNmmOHbHoNI1eGFTFZGpMIOolGWzjz58
YKXwAUb52GqCdKfQ/2JMWwy7tMyZ38K7jHtpk0YSNLy82Edu9F1MAoAEhYBoQDdGO/7wVyYWOx/g
uI/uwcZXJEykhliyTdOLqQRMUMAFNJJBSjtnamf+ShLP3Za4tjlZFEQ7nBa6TRmL/s4sJimWco/5
d3WvFKSF2DRYT+5QggixSuVe7XJ9V1lRuBuRpVi7nhxttaL8PebGyFhEELcijm37umV1Xd/HE7/4
bBdzraDAJem4wU2GRbOrpZRa0zPEGile2YQFnmgTXLDcXQ/y6UIxJEmdbM9F3FigyM6CaPjbW5km
IkQE+JE5bMBplu/l8TcTajsaxg23/fZ6SOncmJBLzJBlAqK0N11kkjxzfwmo1BVljEOnzsUnmiqU
8bQQ2Bl5p9x6xn3aRLdiO6KH0yzcn59ua0x2UEXDFZbgpjjXb5LzUGhk04gdnQ5ExfRc8IFgYHSy
5DQ1vbazb2eQCyiTAL4ClfvTPT2oeBe5gpc4ZZ05vfItEO+Uzlh4GulzFPxzGU8oGkzLz/bjBV7g
hazluYMuPHgJJnxl+kPslW1hvTTa4AhpvBfRMErZY2hLoUcM9FMWR9CJuNN2fXa4/mX/UOLPH1vB
QpgERUESmkU1y/4Eq5/wPim6NZl4GOUMZEkG/LuCqgf08JeM9mtSDq98nV2Zto6YHnKLZpumOaCM
Vo0lP5Rd/jTo477wgXv6qreJvf5RTcdxVYQigv3dHnrZAgN9piE4LUhF0Wk8sjAMTcK5+jyJow9g
BkyGISJm4UPb0rLDVGXTTJgak7ssfiwqCKPjwOEkFynCtsOaW3PhV1z4mLhVMwIxRTS4+EnnP0KA
2UEXSs8dHxi2RWblA9To1AVfq4lNP/9Cp1GmQ+eE4R9ZWtNoHY9aBl+7GoRxfKPn6DAVDz4gqOvL
4fNuUxgcoX6qMHXWqFfOY7EFlUEQWQ3cZneCmt37pvoTZZ6N3P6+Hgn0zYXnMqh7kIxDwsCYnyk9
s75clpPcGSC0inAsjdSBCoyfTtuh+iMrmxL/mcNoBgOoVIbQtNXg6jP8sTXRuze0mOo6e7WaPLzx
wqq5GTV3hBybf2nKSIDPRVbpI8llt25abTRmI5UI2Dhoj3kYDbbWjwWDNz1+ioCavqaARMd1YLW9
BeEmGF57HZsybp4WJeh2WIV0ujdoEcTrEjyPg9KxtkGKv1yD7GaCi9bdIW6RCkYK/QeN2HYXZ3pL
aIvpF2fna2lKsNFbrnQZ5uXKSvJyq1YoD6yiwroFIULrg6rlOaxkTjewKltEQZlJhAwmOzDyTPVo
dtX7NFS/YTQOBS3VYYQrj4XaHr2mNLBASN9NVRR3JjBpM6MFCaATM5jbZAz2jZq/0fe4Q0j+nTYM
eVbzxEghBi0vf6gj4FM9ap76Qdh4sfZtUDpzP1rdvVq5vxW9ffRKtNyL2oxWNe5j61KEN56njSNK
iFs2aqvbqsRhNUx9lIpJIYLKYMeUUoYh52fisWsBqGklUHZXy7Z1kSYbAzarE2c0d1V5yDepldEB
VlwWwmD9KmqoakZmrHNpMFd6nAUUMEBQxVwPb1qPwyntYpBDeirBpk5/hHG61cJiS+IwbCB3SPR/
ARoA5IJ3qpp3epdNSUf+qzUUnE1D2WViXByNTkQMwGDy1qEx5sXK1zLWER/KwTfjjnuQh3rr08Fa
KyMkvBQCvz62z65YAToe7gTPUDjjyq/92LyjpsXFK36RBATZlbIZaQIKD8hoPJUI9qQwkcyQbCtT
1B59eIEdFvL3p/4PZKp20CHkVVDieNOV4KYlYV8ifhZlBkomeBTAXN+1QqxgRqDuGmQQEj3+Dhvk
hb4pkG6T/DGGJBPCRRc1/Z7yBWzpH3Sf1u7TwN+CfT4UDJxWxchwyutEwHtS4oSi/MHk0dZFBtY0
9/KVobR4ypX+UQvUn/TK3uAQ7XPMZeCrgQ23vKNuVrsUo671IFlbFY0k2zWbN8CLu0xWv9BzfxKz
/i6rQEqpXr9pFejTk9lBxRRrZWIogLw6FEszru9j3durg7vD17ZzFDOBdFC+G2V0C16ktHVg3wP7
P4WzEzbii2S2D36mFYgAyd9yE7swVSiZ1GTxryKgfS0Wm1C1FNvo3QY1hz7ep7oVrsKqjJGcAIep
M8lbIXPB4oz0ft/Q3ryBFGeuAzlCpqIN32QrBj5ZJ09FE22RNv1R5XEIyA6mbQx8BnkOvKNWQaun
b0iEBU6pijEeYfhTgXc01oNo+mSxDSg6eW95EbVKl463iirjKY4jyG1GExJdqeEl0gzgGbrxVe7T
G+R6PoawSyZpMA/NnBr4I/DKoQM5z86/Q5jpvQR7vQ5MMwdX4AKwdVXlrhrM7gYwkLYLQD/sM3bh
umuTW9NlPqWnyIQUxkvTNq8xfeiVJjXFWg47kJMoIzBy75AiyJGpjBVH9xVGlkMFmcdz0LHfIuHD
QKPDqqBjsoI/mh/Lw60WmhQDNQiIJBG/qsW4R+oEdJGuQGUcsFVQG+AhKxrWAfSlhIZCxoyu75kl
Daa5zlNteAry0cn88FHto3bh7rp0TwIkM3WJ3EqmuXN+d1mDK41K7BcOCII92gAkJFAPBuXQo64i
Nrpz/QK7kBOTMp3Ek8/jhXXaNKVJPOY7UMkfIqpyzXrV1G9ay2YUwvs6D241b0kX+lJgjnFUhix6
WKibznIfKwTAk3gJgXOK2Da/6ZOKqRj1cOamzBwtZsTywWuEbpfXH9ef+nOCQEhZIbzM2OVT8YEv
nTY14UcHo5ldrqQOCBWxitadPixoKl1I8XSJlFzGYxPzUsmaZVcAIqMQqsLgdOsaD+JqVdy2O2y1
9uFuuPmXuC/d5MtdUOlcSHVKKImG7ju67HRE0c0//5qAhvyU9H90hkO5ZyP9opoR1ipex8waRVuw
ZW9hvV5IvaG/Tl1XUCK0YOeNVwBSuqk2Kkl/ADDcBWyQZokP267dFlqpcOnA4kJgWbNxLcjWjPkf
tSD3oRj10BylALZ7aru0VLshvpFN76uGLGXo98NG7bq7XBzeTG6lde176N4q+cL6/5y+nf16bSoZ
T9JSHYsuZCTCxtGr10zfIdex8H4u7mdqP1nia7ChZ/uZnrOQaPDi8TnqjgkQ+AQ7l8H7FpfuRgaQ
dH1hS5/LarazhvS/YdB3J58/f55BDow6xpXGSd7aZiUclRf0M3Axs6Ob8hm27I/ivRrvhiPUdGfJ
G/pSIYHIBwpXHF4s9+lVnLzLvMxphZeo5WqjummDl7HEsCxaeMLPW5cHPAkyvYCTIGo/gN+eJHk5
KKFu3lThN6nCfyXbXH+T4Br5m84rlvOlMftyqE30UjlMphvdwKStyo9NkLuQAvqnvudymGBxpFwZ
9ZrfrQZDoWECfs4J3O41Mya0SjEem7zHN21wwj5Hg4HcDJ+RZFeDwAizZJd642syQUmTvLILJFc9
DOtAkqO/YWRIt4RYYFm+trcKo9mGOA32Uffimr0DpPB7EYg3UGk2whA/SShcMHR9BDN83+nhOsiF
EFnCNGYsLt4aUfU+lsoDIr2PtDZTO/N1FBUNCV0kt4T3pQyPpkiPtUx1g9mm1kW7xgrcY2dBcVx1
Xi39HETcGU15z9gT6V9zbCfZ6NuwLp/lSJnsdvTfqmB91UvQxEhoQo9EbMFdKzXyttC9LTJzkA0j
niODRRM8hidiTlDCFmexlW4YGwhL0rYE0+rQYj62aJuhAT9+ySrpuyirK1piGGW0hPIb0LB6gdZZ
bUDXgQeB1R01QZX2to4/+UY3W90ZrL5feaXwgIL7bZe6D15lPFIzOpnVY+ejQL22MlBiMtxRCKFJ
87ULFBoZVFqj2zE2h0WSKliBV7/pBrzgBYHbDfB5VWe6kwJTXgFhfdT8yDyIA33GyMBS1CX14Se4
kAndW71Sj52UPyFwYSd8dLdRMHB1SbZGpGJhCwU7xKXfxiqF3UXiLhocohRjoL86Dry80u8BJzLN
qRkgFZH6FMoYZyLM8nOsaYMLxhEiwavnAlMW5XdlgAnguuG75KW/pQYWvYT865Doh8QHsV/21gNW
eNiK1UfAfky74P242qHxcIfM/C7ehmP1vUvU4gkd4oNXFOFzyaBrHaXW92bk4TLomAhfHDSje0q0
mgkCpFGpDXHVrA5SlypbJIXutU4CsRl70VYKK2Scag+1OelbLivfG0EF2FmJh16TnE7IbnopS3/o
Hu4xuQEGAmK502mo2sTmpDqbWfTTddPJUnlLvfJYZDB0uzzdKX1pxzm8rqpX0Jum+qCn0+10aq+1
lrEE2/5Hg9/jQbHKj0ERNshHWzZ+ZRsdfNxaG1uO+Ra3Itf8UNl3LTuQIQ3cGB0JOpXyRaR3VolG
s/KssVw3Em4LFtJTzaAdmxFXQRAlR3BadwEWVLls3IASM9etO80a6xdDkWw6AXuoCTsvgW2kG49W
Q7EccysOPtgSSfvwExlZ4PKpE9wvhlslgNuLemUwm+TqG55MQBYcpN+wUw0fNByj9qBx1qFh2BZE
UARx4JeXm1pvHtI669fUlHhrZOErEqgTH/qX1qKKPOZFcsj0fskYZenKlM9P4MEK/Qk3AcilQIIa
s0bw2tfP3umSmp+83JiyKBoGYvdzZcZGgF1h5CDnMZd8HvX0BQXMW5N+LYJXjgy1y61pir1eD3ox
kTmNOrtZxsg1cGEkFfD3hu3vJUc6po7lFFtKE4Aat9GrtVafwZjY4U18yF9rTr3XgLpw4ea5cIcz
D0eJkyIAmbxPziIVWhuRmPmjQ/EM5HEl2enkgfHRrrVH7HpX4abbpRv5RrDD9fV3IE132qc3fxJ6
9m1VM6JnP5QYwN7SqLW+ZFvqn2P2QhdyOdrFz4zbjUn/36RfPbtgS6uUjHQMRidV249AUPeuoaBJ
piX7SKHWRMLOBnWyBa/07fpjfs7JeMEmrWsRYxMdXc7zFSzWjWehoUWWnP1U63u3erOCe3B8qMIv
WBtcfMSTSLM1ZchRp8l1SKGxh+p8G2wHR3fEm6XMS1qKM/37k6yor8higc7xRFt0B53UDu0AVRid
ztPa+1Xu5GekkjbizoU/R9JyN35cf6OXCg+GGyoZrmhIHHGzMqf3VCWUq+kHrMkM7Gpd3CasncoW
ncyhADDshYCfZzmgshTTkFhA9F3/jKJPnngSJuLkAMkYH81DdChvoqOwxW7UXrKHufRuZUXhKGLB
4HQ3n1SB1vch/KWjo269XfgeYBWXrZNbbdNuVAdJTwyanv1dvAHHj4vBdnFPTntutifP4k956umT
jqoipD3bBFJne6y2lE7r/mDej5vpcRdf7OVwoGmYkBkifNPzcK1HRuYB73ZKe3QkO8ZzTXrqHNVJ
nGaXLBlfLUWbLpuTh9NkJiB4EEwFq+SQRu0QmcM8DHgkxWqzWlg0S9GmCuYkmmSgFhlNn7J+B/uG
Z1nG7vjj2nQj75rd9WjyhQICbJNE5xJUiEGj4zwaOBQ9CaxqdGAT2uJb+9yA2cz2xSvN/DVuIHts
IfyNsk/XkVPz39+/q5t8W9yjSPy3Hvyvn2LMylyQINiETudQC5hpbzjjTv5IELpiBZdbdz0uHHuX
uh6YwknIEYHvEplEnj+60IPWN1T6EEZ5aG15Tb7rbSw8O28BXR6WS88LJ/pZvNk529PEHv3Gax2h
3tao/iT5Qz/goir1WxHVqOsf9tIteRZt9mETAfCyZ/B01SHdd3fBYXxK9t5a3/0vtuO0JOe7/+RN
6rMvp0jBCJqEJxufa1tyGrwyVvl334H4jf7rWl7V2wCh5oXjdXqCa1FnV7OQyiNYYOSGWocu5K7e
Rfvp+lhyoVt6k/q0YU82ZObLsBymN1k7+pZJl74ed+lNgkX2psbNbOG7XbozTt/l7GjLq1ZsOnrQ
TgicRJEkx1KGr6nQfGSh/B2PUbsR9RtrjDYJmn7XYy+90Nk5N0IQK7s2I33lElF2hN9OWy/cXg+z
sA/md9UgaAFwFQEzA+hiWsGd0b0CI0Z3Idxi9HM92PSbry2S2cVURHGcGwARHTf9ois2lPGFjXZ5
7Zsm4CEU+mlqna8OtS7wIZLptXc0Ffxg46rTrGt9/SmWgsy+jCJYvpjoHI1G6wNSEvT3shW/+bGw
4Cd58W1Zsqz/EbmnRXb+MMUACc0LyJA0kPBGjn3R2/UHuXjoYrNogi/h3IWTeh7By4qg0AYicMgz
sbDRnKD5C3zV2pq75TP3cjxZxwFURu5aBMB7tnnDXBq7tMsVx0VKfKtuQJYhEkTrfjUlfSBxl/bv
9L3nCw6e138Czk4LBd5fX6Ia7/jH6VJB1441YSu3I0WRKK/xP1xY4ZfWxmnA2QIcjKwPTJziHTy7
nwfwJUiwCWtkoBeeTL50Mp0Gmi3CbAjc1JQ7poHb9ggvM/7hjSt03uV18Zhtg20HPx7/9RWgFfO9
u2dcidHIZmH9XFqhpz9iehsnh7Gi+ii5+ANybP2qthOdwjPacNNsfyil028y298sveCLdcNpzNkZ
YglVnRgFa2g4QMNzsi3+SNEKsIAt2whDrsWv1x9y6RlniQlU+bTsAuKJAthuyI6TpvX1EJf3BfMX
2Ehg0T9hsLIE5c9IIkZ4lJx/PtO4NTDEjezANheOr0vdAsSW/xPNmiUIuOq5XKIsnW7dsykYMG31
vfQ92UAaRZIXS9LBrtdMVXV3LS+caReAYKD9T4LPjgCad2GLjhaZ0KaTD464wapo/aPEgMheIy3i
r5b35JTKfToETkLODoG+UbWc0fTo6BGaogitZOYjYguo/b7pTXEY9WQpj794CuiUmOAcYGzNk9kO
lLAnQ3ByarvDeTW0k3Xyjgb1Kn7vHRjrm2ADOtXY1hvUSFm+N54dfSltsKsv11fWxR8CbtGCLgHC
bw7M1PO6kTMkKx0c5vX8e9JiQtP/jQxCO4kx25BtZnZyCuMY1Yr4BuzrdFc95OhfyshSgctcOPku
HwCYbtLUpxfzaT5ahKEQIctDvAOQJTR3bgEtBPZUcCKPGm6wRYgWcrE/RjaflpCpcU2adCsYy50f
dLifoJyC2q/TPbZOsxE3aH8xeM4/okc+5I9244kUZPIXNVk6Gi7eYCeRZ3WK5yZyrSjsl+kGw9hP
2MYOYKXjyG6pjG3kLCWElw8jE4AaC4ap8DwjVK2xKCR/QHxtN9UqWMutsbGnWmmpG5aO84sL9CTY
bPFkJeZcWmW1SHfyUuP6psGwhfv8bwzVZe0kzuwD4uJoJdJoksjv05epa0BndmW+T5bjy23K6Ud/
Xi1/vcHZNxsYgcFsJgtNYhzmCk+8Nav4Fq5mDtjJ+jtJ9emjzZI4RtFMiMKmd+ARloDK8K4R0RK4
fpBc3nV/vcB5P0BK0FeBf0ODp15XGyQqvVVs+w56mLS0nPHW3yxlFxcv3pOIs5vCb9xIROaR9NfU
nUJInS75e9v6Px/KmN0MGex3r8Kd1UGdodrIBelTUmJrwLQskpRXbA8ddGc+sjphfujtiwEZjsJE
PVeClukUXvKz6kA24iKx8MsuXlknzz5LI0kUxjEE7OWU3bPu9jvXfFAHgIU9cIiBRWtIC+fMwpI1
po9xkslFkjRgmIvnEv6Z73444bt8ZA2HoNpFQfFwfTEtBZsOhZNgUpKVE/yldSpepZm/cgjYUt2s
07FdSjc+LSJT1xWQ9BqXhWFY2uxFMpTscE0MDKpocd0Kt8GuoMmMt+Q3xonKn/xqsf06P9O4IMAy
YEhuAqfXPnW2DRFqNqiK1EHZ5a4vEfvPOpAVuFWuPMULf+ACTyMtRgxqlY/GwRdd6wOfrIIxa6p/
i+Fvp+74KIT1QuI3f+3Qq/AVw5Ra/lNUzi+xKIsNQ828kpGxABEuwOAQJHGMKnIRLbWDlmLNjkAD
nrOFKnoJWt49mqWyK2AKAVwukbq5vpg+v+3zp5odf6WbqEBeBeAdyktvyAcVaLEqeguW758ygOnW
F0GqMGGEeIo52/maDYce1z+0exwfxzd6fehv+3207cFXb/TMe7NEYZ0aWMVAdwcP1yGzircsMl/d
c6to90o4AumYFI7zShP/+1cwYfHhsmrU1fDVzn9bB8jPlw0QLga6oXLYf/hoLmLJunCJXvimIsUJ
jF4GzuAMZ3eoFTEvanzwdxaqMCsRS0FJCD00y0VjBTNzXFiunxIR1ivTBDQCIQPrKrSf88fqBX+0
XDRwnOagb11GNsLGwF74YDJAYTBVLsWbXtPptT2L9wd/eHIsoTiGTaxXF7QwDWVtMMdVnoZ749F7
QGvz0V1rC8n5p3b/FPBPTqkxLIKIMnuhplzCdzURjgpG1E2QBd1J02ATMKf1KCLNvdf15CBknWaL
OIEAjsfCmenvBIz3+MdY4h+TSl4hTYCOgVk/IYauPFVJpzWIt/YqtF5A/3XkcNTI26EYeuTXJ+JY
JfqRXTVKZ1/fi/PTdv5As12PUxJSnGpTOPii1KtCQA7NLRYykQurUFUQIgFUTs8K9OL5qogl8IpW
BF6tR8RC8r56LdseEqj0d+Lg8qlCdYHIPIfhkXZ7RSYZOfTw7IBw4hZ5eIxYEIRzw+frr236zrOF
NzHNcLIUKWk+oRfQVClrqeSRtOylifeNKW9KgHiwReEaLJwVS7Fmn6jMcdzlbAYOBMElQfZTbjae
/hb1I5PfYiHYhfUAvNPSIVQbsPbn8/oRZrFWdUCFFYFMBmOq+O36m7tw+J8FkM8XA5YHlpGkE/ZZ
ezOT763frywhWjoYpr9l/n10FfogBRELYn4QDfBvRA2RNSfEzzxrkYobYeIefSyY8uGQlUiES8eg
S3YROh+tu/CM0h8b23l8A4I04EwdqO58cq1Xbkr6nbOtZPOIzQvW8vWQ4qmSxCgWhP29G8OISjhB
j4nk3/pSus0tt9jDZvk5AE9JVA1oiJ/DmyzTerxFDBKECvcQqmAoOXn0ajlNzCcMJKK1qJe/ENd7
q2Rx7yV9eBvG/VsR+D5k2eErEit3qqqFO69HBn8Cc8n0GFa5iSY+yBw7ryUb2cDHKKweRNRvSaFf
GUaDE0NjIdBS8L5mXtptAMVjyLiuQmPcxYaeoxAnTWZ9lIFJA+9K7wB1aMZ7UpvaygX56wyRvMMO
o9i2IVg5UfXkh0CxEqeI2wdDR0MtFsefTZk9gwMaboHg7aHaDKukKbWNGirVS5n0+UEsfGuPe8F3
GZnGNhvaI6JY+d7s0BVFhXYn45D9mlspRjSaFG8zK/fuS7kw7txOe+oN0Y78Au+QauxvBwD23/oy
wUYyxOoMp020fbLiXkss786UgmdAVo6oJ0cN6PqqCmBlWBKuUfgvxRsBX6dVXllPqDEe2y7eh0P4
0KWYORi94tS+4Fhd/yOpIenoHeJlVvoqV9KXvkW2oRMSG6zLPiw1KAqJigybbCDKnyKSiN7Apgzx
rfK1Bw+F2kgd9qFrWbYooCqlaAx5ygJFGDHcCTFCKkIHc7EPofazFFCvUfwvSOE4iVw8pV7C2nFd
R6lrDfM0aY1ilGNEfvqh+3pha+awAY86rCw1eBddVVpXEc4NnYAjkeJrmAHpCNJe3/CXTn8DovG0
EUENz8kO8DgsH3/1wimHEVMmsXkzzP5oUiEGKKAvBLt0fAGrgh7L5kOzekoYThKCJipDD0o5x5eF
Q4Lo2RJy7def509SMdvbiB8w7adCwShjXqCASkSTURwLR/JwyBRwD49atNOSQH3Qle4bC3zv+y7S
IxjjglqVF+JfOEAJb03dQW1yjp7dpmInTcNUqXDU8FeCXkB314SP1x/xwic7CzE7ozHOwkQvIIRs
Rb/VAvfxCAeR3lN6VomwvR7s4vMgEgqCCoLsp84rQ3YNg3gZLU6/3UIZR2UQDWMj/H09zJR6fvpq
J2Fmt+iURJlarhT4rpHVPylutQLHjGYaeubS97D+qSwxVP9k19dCzrJh1yx8ua0JWTLUr548PG4Y
ZnnmBl+QVbZHhiZjWNB9d931UpPu4hfE7ho88YTWmo8JldKTm5ACFR2q6j7qUPP0x9HACYXzwy9q
bWHbXfyGf4Wbt5oCowvHBhEdp8rfmum4U5/wtPrvFz6G5QDjRWif2qf0DlV11WTyWjhhsQ+1I05R
qziPF57k0kfTKWBEifUIPHXefxdqBehgRnEq7Iq37K7dR5tsK+2Qu3qKfyNdvPXehy/GQ7G7vjwv
lU5ncacvenJy6a0sJn5N3GrT20Cy7Aj0GQ7e23qLG9FStOkcnC3Ns2izOgblDDmXfaLJj9FdsOPy
uYVHB81irVCoNTdLQ6QLC+Qs3mz3dZEA2zgnXt3hrEBaCa2CMd3Sx5sOps+PxSFCvWEgUTM99slL
RFmU+wsvGHrG0d0/e8adk9EIx0vVXroILtw1PNNfwaZ/fxKsaSG8BT3BTAQfsehZFcMi8erCqaVT
ZZpgZ0FafWK5U4ME8BmNac2XxiZMxt/kldYqalMNnVINLUyl2gajZtxpkRKuy5R+MowK7BBd910a
MPmwyqjbD2DHyTHHQ2/0OobOJqYrnt7fkM5JD8iTdm9yiH4OBGXoA3EAdwALcGPnB9p9PxqIAU5+
YUGofbm+6C+cUsgF4LRjGkgkfKqi0rSUslIxSifKbko9ucnSoyVvrVhfaAV9jqNRtSNdZsFFFNX5
fAR/NDlNjbpzmmCfq4jPG5s6wgwnW4jzqeUOUpVATO1UxPCBO8/WX1yNeMmmWN1OBhlbee2vle8T
NS8umP0kdrpeWoOfwFV/IsrSBK42RdiO08Y7WYTYpMdo4cZgB2xxXb80W3MfHUlPb5dBqp/XOw93
Emp2QiEs66lJlHROXSrvQ1M7qbLE2bxwCp7HmJ1LUMl81dR5nOHQbWCE24hM5jugTtv+tvuufFxf
f5e/18kjzY6lNLD0HGFRHolEcS0z2W4ZFGxyYL+6gxo8CJuFkJ8PwvMHnOUEAu3AJhWIOGL4F0a1
k9XKvaXG++tPtvCt5o2xQtHCRp0eTCt3wvhWhP99U+LsOf6sy5N15zfodCYxAXpUn3rtVih/+D5F
yDCJZkWb60+z9J3+LJuTaIlvlmiBsCzSY28jKGcXIKQNhgLwRPbiTl2aQSx8pT+/5yQeJiKC6Ap/
luE0wo1uFHHV/ZpA2Y0N8SvBL3sVvy4lbRej0iwwqJUkiAuztWE1aSBmbdZBRvwiFjdoGFb1y8Kb
vHgU/hVjvjDyoFC8IkC5qhoAHuUPxVd8xCYIWeOUbyiRKyBcS2TQVkszlmnnnl/NHIx0AS0oxKb0
SZcpM5AypuGEC7i/T5vfBUankK9EK1ir2Whff8qLsegy0fg3plbW9KJPPl83BoibJho+GxK8y+Ah
b7vVGKILWQqOuEQivfTVEPZhVMUQSeYyOw+mirh5i4XJVkPCrdSp/RxM/RaeaCnIlPicPFGuItYR
pwRJow9FvZ3q9Sx8v/7WLi0NQ5tOeIlrUpnzyjMF16nIFzqnlf0VVgRbWQcykWwKdVEX4HOexmL4
K5QywzPFUutnZWF14JlaW+WaxEZ2uietbbpBaHNpY32ifU235Gm82TeSQTmrceQCONmOtr9WD81d
sElu89208tuD+sBSWcFh/RJv/Yk2bVc3iNP8f9quazluJNl+ESLgzStsN5pGlEhR4gtCFt4W/Nff
U9SMCBYxXRR1d192Nxih7CxkZmWlOcc7f77UfV94wEZp9hsmytpJ4JbAFEx8yEM68Ke/Yjx45wXz
XFkmCWlJJWhaDznZUYe6WNNxxhNxYs90sQKPF4zu524TyLzBF55+9E7a2OiA1VbTUGE/ctAdSy86
pkfZVw+8aZddV0BtWtctePcLTIluEkXZ6uPZB47AjVYiIEt1gS3Oz+e/lrLjDiYeghoGNTRsNzz+
faMOuBPlLqmtwTc+yNgjoTM82KjQnTjsDzGdg/VUt7zMcbp1YDmzI/sFdvYivOmrcDmY75ubxCsC
9VQ5mXOjr/b5n7f/6wDHKxoWPQx6SptfB6gtXRhF/Lqmv1fagGCYYziJvELQTg8VwZqi/v4jhv6M
jZhBqbF9PkMM8SQfQDBh4qMX79IRTrzy3c6W7qb7lvMs2LvuTfRukc2CaAIEW4wFr0sDKHINGG6d
a3wrblUHGLEIEB5xAcI5OvyReonaJuObGP2TVCDLKfrLNUVssc9NmzV02Ihm7WPj1g4CUupi5Ah3
Ijimwjbi7EXxZDLxIK6lVbZayCTE8ICM2k9mcN5Idu7BZ1ox54jtyqZC+XnEDoRXmT/S5qOaHPoY
ARD4d+dF7VrK9gQZ78ceX23IEWRNmM9qXZA6VUeMi4fq9yJxUHAqZZscAdXuWNzNJ1Xf8QaA25kq
ZlAUVI7ZdjqYAVepaqTez+fU79GbRd8K1CPTciCR6Vea+LkFQaCLai7whEcZTMa6B56+HEQa0anI
5Suw0qyAHG3uFgO0snm0AoFYET05J7cZ1kxBA9ED5knCvTiAcG40NacDnwJ4fKXeNkFZ60pgKM1B
1e6msRCgR3GTSUBNHVQzLDJUiyoFdKRLplzIYN8lFfCOYw2s5E26hkRugmwRMVqK/XTAGeizO4Nr
A/gOJsYSwPKOwR7JfKiMpnIIAf20FomOXAmxX8TCAcCwHWCEVPFUVsBfGJPOq9vygwbajUYWQAdL
py4z4SjHkuTJygwcBF3NhVs0VTLVGXRyaC2pDQH24Qk9cPIxPG2AtrHq0CFpPM0a68MQfTPBfHWt
dcC0S8g7Cr0EBpQAoE7EVs3hQiVq4mGpws9ULcbrEB87lfofeY8WBSBx1xOI4O5E8BIDgQ7YbJ0m
3CexCHCKGZiz7eKIhMjfM8DCpwAuW1W/j1RQjeXrXLpjR27NqaLdwih3CqMsbqQYXLXLCmZFdy4i
OUyKHELb7jal+FlNBpyQCgQyqxRPhyFZPEAU+ACg9lsZXzbTycVMMEFsAkc4XsC8VMuSo2WYKxKw
QQM/AZ/EV/DPdretaYBHEXBVUVsHpqISMM1Yl3qsHWKpRvEY/LrzKnoqmGyTGLmlAL5iip8AWtm7
FLtNWt+5vYTPPXQ9SFGNMQKDxnyVg3cN+HmVbCeLcbkow72WLBiIB5qvpJhA4m3rSxH8BkLVAUFI
0xcwTwIooCiC1Rjd2RA8cEoAbS+RZAC/KcStReuuB5AAulnoeaB6mnmAOr3oREr6hiyfjKnfTulP
sZCdfGh6b2yzUzMlgFhbMuFQWVg9Nxaw2ZDxEFklsTXQLKsLwDQXNMakZAgIjsQok6M8DVdFBCxC
EOSFuqCczEr73gryyYja3sEgbpDjYrZXIQkqJT1KVZIAA66KXSjnrR1QSkcMqxvTQ6XG5kdZFT93
gGaQFCHzFpJqIEFbJK+NuxJzE3nrVUV632sgDQbf34RpM/0hf8Rfr4GsYKJrGwN4VBy0OzR8ADwa
DyseoWmH/7VcztgMd0odI78KAEtBbnfEkOX7VOi+g0a9OJkZGd08JsnVElcAKZcBNg0nB3Js465t
D9S6pTIxSTfg56rL9ypRBZBJND91QW/9qgYimkoA2jFLkw66DONDISAdF+MjiLxNwOhKX+NuBO9U
DxRAbPVez21FbFDCh0I2enmThCB/eQ9ymh+jSj4vKQA/x7x4BzQExJIaOOLyLB67FEQsq4af0chj
7ILH6x1C1HA1K7nhxJGBAFKNiova3TcjnR7iAY2ERf+s6+RhHQAxnIEhPAKBhT3kIBoZ8jsAgl8D
oRCw+QVQ4IpmwhBBUUPfavmYjm2QKTCYAuMb31KcabVU4HytCsvppMYBs8hFRaoPsVD7Ipm/FLMq
gEViuYjLCcHepJBeVwDV80D7p9hxNv/o1/JmNGfwMqspuOnH05zOd5YOxmh8+kOnkq9r9CnHf81F
9kmcwMXXTP1nIDV/SqbUnSMdT0MwUAPZBlXPMTEd8Of5YC+57wGC6MgRYKtBLgZ+FTSmAZK9gFqc
ZNqlVuZdKGcJCNmk4WrKk7tMHm71uAc9qZx6XSv7KRjVgWkpkzvM3gLOGUNJQj0PtoVUzy66dHDm
lpIKqhIBnKyZ2APJkfsNStBNQKYAtsrV2MZfKNPNgGeMC4Ts+1Wdw6iNDh1JQjGbT9MM8yKiv5gE
QORICUUJlIjAC4nxWj2itxVIZX4jpcrtCEohBQg5Qi6CchoEYK7Yz9h1GEBQonbJldWml3I8XYLg
8SbR0gdlLt5bGFtoyEAAVw+ASA1RTu+dEkoci2Tw2rX/IIzTJfhwSyxnpIsbAyHNL7FwpIzVQyFh
P5nGUiGJMl+Pl3vgz4MHxbzr2vVObyxbATuPq65WF4AB72DlQwxAEhM0n8T4noxS43XLCOo3QGwC
xqEd3sllfj2nUXql5Mv3TF5+aNqsHkfJANBtDXJ4naQiQPUJQOlFrGX2AgBuzAFxscZ9Z499fo2Z
nYdZqFJnXTo0z+tMHYMy18cLo+wiX8bopjdK6Co1fSZ8XMHodw1mISkA5ane2R0QTB8UzBdgKUN6
B8wXwDhl/er2g/IRe12CJ4nAXpzBAAqi5Ho8ANZGPyIQh1HFm6DcK8Y+y7eYpFyJ6rRDk3HEgIPb
X/xazWsKrOYVB/HAe9TuvIOeCWNS8wY7VcM0IOHSY2Dfr44G6Jkx+8sclWaYm/xfIqNhrgM0AjSq
HcXfUplbC6Bv75ept2qinS6JYJFhql5VpinFPLZY0sCiNcCYTtIVprUd6TL1eTWo/SP7LYpdo8K0
iWSs2BD251K4UJfWEUo0SLTyOycX3s/sn+Qw5YZJ1LJGU6ESliQOHa7dBywUOmu4uN178gHXMei+
HI5MmsufOUaLeU2YTUn5QSDz194kQsPT3mS2vGJvkqck87hAOUow47HD4wKoxhKGS6JW5z0qeB+M
eVSgSLqC/hPmNzm4bi80X0k9+hDvvNkbbrGcIaKdzV9YpGd17iwZP550MEIRib7M8Oqdv+feeLC+
0Bd+7YOsiefIvINkHFmO0MyLE1glphTVCamiyRne550i48SWNeWZhkvY1ztfEXMwVL8bx1uO/dGS
3bkzY1opNWmWTOpwZkAxAb/HRT8BxKgFL0M92SN5PwDZcQH/RANCK45kTgCxmACyiEU8igkkY4Q6
CoZgPCzfaaWg9fmLiS82MVFJRNT917UNkalcKg3u/Apo6o+bmKsrgacxSPzRoevJmHgoXeuIwSNf
sacD18XPK2qwk1Rtk86SJcDjiBcFJbZ2pfJIFa1Qd5qjA+dYz5ulITIBZQIoRT6DA/4REqe/BkpW
CnQPwFtb4Zf+0oy5IYxayH9bEKar8ffNXRPNcoaxFVxovQXo8hHdiVZ3wLJsTAq4dpEHWjMvvpwP
mkDCeS5yqIdmweOFFpr6i8d27XiV+JajBYoXjVfCG2YGnpsPE1maAVDhqQKBs4ghcG0AYKvP+W48
nZhwMjUaoP4IRCiyUxxXd8DQ/8F0wfKRHxWwOgGEhleS3S3Ybb2CiTACEOsizGT+e/kYQIB+Wtrv
X3H5cCUy4YaME0g5TWgZX40Xio/ZcgDuDgCTtyms0CvQdXjuwESZvIolUe6h4uSAignbwV5R3OTo
WaxODJgW4DRNB6vifczd0K3jnjN0DTUGtpOlr9JSCjnNWHzsFmAHsrzMGvQsHufH3AgfGUu7esBP
lfY68XRX97dkxoxiQAnh7oXk7JgeJtBlAI1mBhjNcmwe+Me7e7obaYwBYezPHAUD0lLV8jDUpYN1
9Lxf0N/7IrpsJDAGUy0NiRV6kmOUgwMXsIN3SfcVCxnOeTk8TRg7GUCIC66yAZdtPxwrMUyqhaMJ
xybY5plWC2M95JAANrHjkqW2SaZrgbjn9eBJYXJYvU9BNZvjsgFTpw2AFrAFG26uDBxlHi34zHdR
mGsmWqtmylNoowbVO+ubjCaLdKWmgSAfRodCWmde8iP9kJxyt3B0VCRt/VJ8b3yWT9woxvl07PQO
isgzKow9Pl3av19RPBIB9ja0dyYKVOAdBzJNoYCKq/NKcLXMknm/6sXnfm0//N3J05+5uQfBXVML
gNuFb6PerFmYsAehASl5AJx7fcKthyvMXZQbK0BHS3zhJRiAJzi9X69HgEvo4KdGNJVvKahEthxe
kUTt5oqmrNApbWw4sgetYgAGGJzgRZgn8bbEcNtcvlsyHcNf2uUaFRfG2IR9XQP8hWNt1PleGNtG
MHO0Zgcu1FqBYEFCNbkwL0cJbHp1aPyYsx9Dal2leJq94WtuRDKnjKEHUiwl7LtslmOfSzfCCvCV
ruOI2b8QMX2AIQuAJQIc/rnVGNgSyTCP8+vNCZTLUx6IR+EyOYDvFZ6DVZ7zeu03fJ4EspMkmQKQ
g6LEWS4h4MPs4sN4iwYhWqE9iI2RDWtY1E/9ceLE1/2LaSOXCUxdXIKDjWKh4HGGmcsQLSY3+0Lx
T7pL2ms9r+ZuTADBEDASMVD6gjgpTbRGm0fEBCPqvSE2T3nbvT8vYjfSbkQwRgmuCkwnRhAxJ8MV
6nwENggAb95sIr1CGdvHijOF4EAf4eU67NKCEWhSyADEGtkBxoGjocDpqFgwukeZ1q7fgeUHE6RB
hW0dnq3sqUgxEunWAkSz/AFxZWRSgfI15uyAyfgxfwA8d+wB4hIJBarRfVCCs4b77XYjnKRgLgfL
bNgIZEdzZDQ5xioBiyRF9SROGhr35WV/ACGJC8hUR73HSS8H8IJwjGYv19jKlZ/7Yq+OVdsPkJt2
0aU6tu9hzpkDwmbDrpHqcE5393CfBhXYuZ2+AFtPNpiQJgOxXjH1T2PXgZtbk27PG+qu621HIpjH
b7nIAM6LjAEur4dTgLO08yPAHp3lFZioMj0lxmCfDWAwji6vqON3OqSJCDB5CNb0ExDIHOMebDO5
Y1zK/nRLsUDMQ3NZhak7HKIvHIX3LqqtwsyHXOrVVHMDP0EN6qs6BKkHAGjVQ8W1mBcgS7SusJWk
PDeZIkXf12zxETFxjYko0IolLtzyOrLBZ+rFbolNEcJ54u/Ftq1MJvBg03MVhgQy19KyS+uQAg76
/AHuOsKTabIphiDPc12jmeOPy/LQJKKPrTuQ7mbJIU/Gj+dl7Vonxgt/h2rmptUmORF7DRcSUmIM
WGFEx7xN7xoP5E+HqrW5SHV79rmVR5Xf5GmTVvX6GOEiAutbFDQ+nRiZ3s3h7FGgV9702K6FbMWx
T6QaVeU8RiLRAaGK1n+UUyN7aRBjbu1WC/qrJJRB2HXknOpuVWZzqsy7CW2ioQALAqoybvtx/NSW
9gIMMsMvYwdUCnFo4dVdN9eSRwvbvNLobkcFGNAAgKa71uDWeX7GYydUGHKaHzHzjgskAQMfgNN0
1qrVL9/iEFtpjLsT2bSWsoe0WIKeBLu5I5jGOAe6F1O2QhhPn+aImO0EBD6KElr5GBtxlCA5lD5P
G+7hMf5dksKqVxXpJrr8gIWKQ/NicBsbnRVuDXs3/dxqxTifhIa5KTfQKrmYPBUwhtcZEFgdFdjg
lSdMn1M+jj09KPZ+2Ipk/K9pAPKX0a9F1+tUVJxS1Ua70a6u0BhGCWjhDTjuXbRbgYwHgv3DUCaC
81wbSvIRg6klR7uUc+nsReWtFMbhMFOB0XoZauVd8dDV/XuFt3bD/VjMW0Eq9akSO4gAB0CQfSrD
8aR5/eGXX5Vgpws4Nr8XKjc6sY03dNlr0P7BOvTL2RVs5TCfBFi96usgOOCtJuwO822lMUED8zpw
sRrq0dLVmNiLakfvxHf1t+gC1IpoxTYg2OGkfDxnY/tvoK+fMXMGFV+0MfnOtveM3SrIhJCZYIq/
0XHTTc7k1T8nQCoL9UG4qg7lUXZz3zgK74Ab/x3jdgH3HuJ9SyaqkKTR+qzB6dLmpg5wdVR6I6zo
tEd0x3J+M47j5hYTWQod7ArLCHk98QSAUhxBYuu3rjnYdf941/IbgBwXtJjIYq66WrQFbvZ4mJ0W
eKwjj12ZJ4EJJQaRa1UvYC0RplsOAL29Iq0hcJr3PD+3mFDSV7lRChhGAc6cvRR29BG44olPl1i6
1VO83E3Cv72x2W4cyHsk7EQiSII5Rg2Bk4kLGzMQRoDCMRe79/wxvujGYUwzJwatBSSjvYzkDqsn
t5zQtZf/PPnai6abXvSSDiCG0acA/4YP9BIbw6HrAUN8ruKAfikE4AxmEVvMj82vAYfn6cgkJbWU
JkAgpPbvjoidiTNNIDD/rLu0IS0fYhAplo3LC9m7ddmt3kyMkatCt8YWYomnhubN5A1OrzhF4nbH
Oqwdy6tOWCeFURV4w/e2el0dVJt2yKevf2lTL9t0q1xhNAzeQvvxlp/5bRZQK84OWVjFB84X3w84
ChAQsIpFMWSe55xJ07UT8EhGvzjGhzQ9rKgcXMrXw0UTTsTJgCE6Ozweif2P/FsmS1FIjERQzAhe
YwydvSz3g8J7iu2+HzAf/a9aGnMr6hgZTnIBalFDphjC5Y2ItyW6nTOF1sYIpd1cSlyyQs5pPiLl
bF5J4MHtIiOHZpjUg1iYr+ZGeNqWx9oFuC9/TXX3HbhVlLFccO4pQl2J/yoKvNlrCrhAWXnya56f
7OeET6dKP+xGvSo3SwDcQNhSBkqZYdL4rm4aTv5Eb4OXme6TEOYKbFRBl6dOQm4xa17XV59ID5hy
FH5CQx5vxNYKz7sATx5z/40G+L8sC9+MRPoFIoFdAnFQth5Uc3IsmYPW/R+31JN2zF1IMGCv9CKk
UcOky2BrFwgoDlpB7QKvL+a+HHjOxlyLeaPLYODDN+vMgxjjqa5O/vkD5ElgQsgCevemQSsQmPKy
M8aY7Gzd8xL+I9/ElATYdSUZWDfPDW/WlbhpFZwarW2qjT8eAIdEXErhUywhN+uj0eGlCT6JY86s
B7d9P1OTKHQ6eoyAMYAPPrpZuk89QeF4BpcdkFaxZKGkqcPRdT+GPAlnjhNkRV1R04iMkQaKxi1E
NgnyACMNFEJaALwDf6Rh37F/y3xE8984tqQvSQf8YcxyVh/1OywpOOmpAE7+9E6NP84OxsOPr9hD
4mjKgvtoZBHE9NHTHyl1ng9SgArhrRWWJz2Z9EJRzaggHZyBYkcrF2m4vPsHOZo7fvkfkflJFhOZ
5UkpiEkxudUgPcRpSFHWxQ8UF7tuQQXVjR7HcPb98Ekg/fvmI6pltKZZDoH0oRtnDgnAy6tcUcD8
1YstPI8K/H8O6CZXTSZcp0M2LDWGw1G41vy1fa5mBdJMnpo8W2Xi9VDPGaBNoSZ98A6aa96ZgeQO
xdV8WK8Gd/US691yABAi53h51srEICwkaGUxQO4vpPO5u35COi/L61d4JU8iE4ZEEHpXaDH9K5HF
VudPWfPiLNtdiePYKhVwk2LaAu+ZDd1KAboVXjax21TV5d8Gy852IMY2ug5QZVQR1BDDrrQlTzeW
0ZKPjvMNfXK87mA5JqQw2WFrJrpQJRCc6AdaVcB+h2FLNnhJHP1Dge5LEIG3jJfZ86QywQerI1lf
LzAgLJpiRSocWs3JrY5np5wwwM4b1OUAcG4D98fceQNgI44athRRr7ecsrazPJT91yjHk0r/vgk+
Zj4VqpjJUG69HPHyFhLBOe+A+3WgJ2uhx7uRMCd9ZpISx1ctP+R4vdCtC5JdjAlI1MnsTSQYopkj
kqcUE2ry0RoFqYfIeb0CzC2wJ1eOBF74VJioIgwy2GZp+HwLm8F/ZJ9PZ8hEFEEXdXnpYfhYix0A
vVV6qgmyAfl2QI9Yfg3hENfJmXSmxUSfmdK6fOdGQYUltgc5pAxzoHsTfdUGBheGnoh64DYE9kt3
v3VVmf5tp0TS1NNXJr1/n11MI0oLr7h/eQKZqDJo2RIRAdZCk1RJ94Dk7k1YE3vUMAPc5/G8Q/Ci
tcoElHJVRzKC/fktVVhOSqzSu2rjfWsktetK3y1vqPjyZDGxhIhtoZAVB/kGNkL6u8+k+ioTVVD0
KXRjhf/VHmh7S7AbAffg2Ht16VP4/VcU7HnaMUGloS92ddw7SX4OytOOiS7zMs89plR+fTXqdbZ0
dXEhOdP1K7piPMWY4KILmTqbET7bn5sIJzCzVSvsJZPMpHdBXMmOiL0YLqUORwJbo1JytdbrCien
AFNZaO+Vtec8mx9nxs6YHlujEitRxDwlRKiP4GnFdRo8djSu//Y9y5alUinSq5Ya+Z9/GV5QYuEs
iGLOZKKf5oUsvnnzPhITKAAQ3AKt+h9Z/eDJgRmSIAIGutuh91Vb4StyZE6Y15iIEWNuE11tCBVO
ajgr7npagWzqGIHsCgkmc3hpI+/S1piA0UWZJPW0xPfWZTfuN2TCRl1PddTHb/qG9J865wRM0Fjn
uBn0GtGwlG6n6KCrN0mPrX3tk5JlnEIfVy0mFSmQi2QAsHrTiMBuMAQ/BKZTMff7gs27GQHANKVw
uf+vSsNGFmMg80gAvBwh98YqFpjSZzx+b+iqVBM2DmAokndvyTs28hjzMMBhnprgY6Vdr383fx9J
OV/1SuSdJGMhOdhLighMEW84SfpPvTDGjWKMgSRyhLskV2CMym0vdF4vDE4KiFpshKzxYsMyXc5R
7gaTJ4nsrEBbamJGIkhMYq+/GK/jMJ3DlnLMu+sACM23TPjqG3n0sDdpnJCAHkAucZhi99WM/ViT
7b/UiElKgZIP6qQJGtH2FWUSRBIMxDHVFw+xywOY3H8+bfRh0tLZBD4MAJRRe/6xwvilA56d5iPX
nvGD3yrfD8UbccyF0+vgye41+rke+VqfVyxftfrFMxDmtpGTxDSahH6w4JFPWgEcFeWTRn7ao1vA
GyehoeKMB7DDAHO21KM04zzV5FKdM0B/3GWJH+vG4byZ7N7cm4NkQggB6+0MyBK8CtMLEFLZmXj7
dwKYqNFNtb4KIwT0qLbKemvPVcxL4DiRie3+J1HeSZ0JGW8YOTsvy2RXcatyrXXSqP+TmAuAzudh
Iu2SNCMGbso33F67b5TfpgBc3+eyhlicRFX4x6cwqi9v6qoWmIG5dcfdlGMjkIkZRS5OaybBxvMW
lMvGCawQTh3HtqV/0NuI80in/vnfDmWyS7dClLXDQB0qNnzMQTrV7FlA2jlv7PtPiY1KTJTA2p0l
ITH9ZYnpaT2ZF0oYnV6RjPLskMk1anEFZlMKO3yR3vMT3/OxD8ymzy0jTSwDiF6wDHqVoA2mHCyg
4lmLp/qZJ7g6D3Ofe4xM0BAKMoE+EcotUjiWqpesH5ohsbvuWshBfhHJVwBWww4HJxieD7ogSnuu
Z99oTZnTh2Axo52RzbMjrsAPq4akcfR0qTjWwrH/x1PY5ABrKs+E0NgbDwXIXlA/LRt7AvxzE3vl
+vG8aXLs/zEn3wgTm1yFv8AyLSO1V/120j9mIm/0i2Moj1nCRgiYION1UCCkXY5AibfR2UPaMcpH
JVyO/ADC04kJIHXZdXOjQtzQ3RXdyWzDwvzLY2MSjaFSDdUE2Zq/LJ9n5TKJby0AMZ//NJxsxnwc
otkcW4tAKJkVDGEZXbo8D+qfFripxB2rQHEwU8l16fPXvvlYLN5IbEhddS0wvvy5D5V6BoAbj9KL
qxQTNFapSEiHpaT/bJ+/oiTACYqPOBobtaYRKGkGKHXfcl3ybJ0JFloi11KlI1jQoGh+oXAt5PMv
uBYr436w/Tfz083CTgYsAEpLTAJxb0F52h9m3khj845o1HGY+HhZgf4E8nm7qi5p43y+eTWhNMcm
HzezNh8vstZKblRa7BAvB2xClOaPv/MzmYkXWKlSqpa+YN9awOEEqEeE6I1KbScmk2pCoGRc98LF
OB8N3oYl79ToT9iIEK0x7iZqF0LypcNgqAEQy/PHxpPAZBrZpJTAoIRTtYBDAXqpoCfeeQlc42Zi
RdEXk2rR9/7/oJBhykx2UcUF8EMzSKODC92E8Rqzsqnn9kGkv3E2eeNLTKCIzdUoVlqOf3qdvBZq
jBd02U7+ipkBC3wktIsCOitfR1pxDxzRi/KoeFl8/4pJHo51sC38TsWCRftofyc9qFQHaKcIE6lD
QNNsi+4KQDVeIZaTN7HgDUDQTQeBXl4iMDtAJGrX4PYpp7AvdLexvnNsk6cgEzRAcF8mgKnEC9kf
vKTEmSK6Z87ojB7weIMEq+cBt6NI/9EzrxWF/qiNVy99toxSAhOtvtGEoPiWo087OqXsxo5sC399
vbA7kxWgjsSpRhj58+cE70CZeNI1iWYM1EZTQCTKaWARXvGEU40Cp9bz4xNGTBwbFSwEufXBiI6F
T/da4+yCDipm2EhwzxsJzyKZiDKuRt9ZCz4XWN7tTLgtmt6xzFMRzXYVfTgvi3d8TDipjNZK9QG6
FRL4IN+Vxrfz/z4vhrD9emFuVoDwQpm33pK88K8y2YagZ1jg6CDxzyMk5/TYVn2yqpKWUOXiNraj
anSs7Ov589u981XRABEreIdfEIBjsDhHvQupk6yJTgWYXWONwyziwX7uKvIkhi1Yd2Mtj12r4VZW
BjdNvnaZwrn39z/LRgTzWZRiMXstgohoJaIt5UZmF5Pxg2jWMTJz8TARbXLXTH+vAWfhVAPj3h6H
gfeQ4ClK8/BNKJSE8p93BPh7kRN+FFJeO4ongYnwpQHX7Qj9YgGGmmNHu59PiLYa8CmAnWnLQJw+
8iIGDXIvAvzmbOlv2mg1ABGxBmUoXg8jXnezMNtG3YDmwewsR4+4rzGOUbLrbFJJlJ6YOmIuUexq
/TlowNbmocHwhDCBvRrk2gSvLJIPOX4/lErh9xWQe5VC4bgY7/CY8G4stdbXKpy4JaZPpsYF7LAH
SHUgRXEbQzR0sx/KEHU0LzTNArsa4wR0xTifJnyoBXV/QC/eCoKrBsB+U1AGoxseZAFyLAphGNbm
ou3uWeZWOGP7WbaOzUjvlci6SMa7aeDi6ewlGlsJjO03K7aOHittFCTfTFPP6G5a+aex/OyJDGzy
LJy7n/V6FNWPolA7YiE5fx4utz+AcYQpb5OlAy0BVllOizrYsfqD24PYzQe2QqjlbrxNUmpLVkd8
REN93xwH0HgB8n7B6lh7NOZXrKvu5QNbeYwnSFoGkpEKSumtdOjqj+A1ckSrtAfrQ9spf3mCjDek
dZ0Wc05vAkF0FNAmteuVVs/e+e+0Oz+41YnJcRI0PbKe0Nsg7p1o6q7SqPs0SUB3Be24ZGumGtuG
2QWUxtepQUoYWH0yu2ljWMALbx/kqhW+5Ch02XqJ1UHOr6OecM5Nmayol1ahyGJ8YZpC0ML7Lzzn
zlZfsx3JkcZevkorJH1DWyU0KMSnNMReZDhhTBqw7tzFod2EbHPyFhuCOjWaCdVtMpyebkICSd9N
/N7WVF/2u5A/Ib179W9FMoGnE0H7kIz42GKYHsiEYuToJKsju+Ihvzd4hXBOmHtBoApUO0ul0pIO
yGhJ86m1yrekEYYkW6D3AUEbIBmfhwC5G6XFii2UGPSfNcWa74eAY4O7aki6ousqegeWyUQZMSI6
oGtx/7XNP0WzckbRTHCWazpCb6SvwGPf/1IboUyoqTFHk7ULFfr/hP6Ow/utIXOI5aAKpaHhQ82U
W6P4WZngpx99zjlSe37hyxspTKQRjZTMeopP9edv0f2bYSOLiRvSDChCeTCQGMXqYS0Kf7a0Q5qV
H7qsyGxLaI9qtbht3r0fxlIBPQxA7or8/rzGuznG049gw4lIxGrpJ/wIxcKKUKPbiREQqbVL0OrU
95ioPy9uL0/bfEU2nrSZisleCeJMCYCXwndCVncVtcvzUjjewEJTgB9FAAwjpAyVfrU2ndO2w8fz
InjGzwYOfTC0daJf72XdkJ+McaVRjTdZhL5OKZrkb5W2m5ltjIKJJm2ULEvWwrHzBbsjoodFsjxE
HO6AqCy6afGK9UPqvmccjx066czRlKYJIoX0AtWnsFCOsVH5ZnbfrbfnPx3PBplIAjTMkYgxzlLo
PbUz3aJNvXHlvew4kYSFoiiNQuoseob/E/tgYsnS1SPAyyHtDcMa5zSTRPznuS3GZddi+O9tMZIn
i/59Y/fNXK0Wdn7eFI/3cKr+jU1ULybxIHmlyVgDf8rjXj1Acc6/qCT6941Ws5QnGK+FpDePkPHO
kYkfYo6XDtB6duyDW889F3ypckzwqNeUVI0G98qTI/bBnHyyOK+Os9GQimASj9GS+44ArePlLc2f
L+edHBMtsrwU22iEOm/ICHiymOwj1ua41mlk+nNZ54IgPUImYNQjiK9SmjBmfWCJ3w0pHCpOnN1/
PPxzjUAGO2TSLlM5J+gSvr2au/s4khVZMVUZrIjsNnnXVvgVpUAb47MrgTS7Ky5TdEskD5zZtTvx
KqH7L9ONQCZmiEqrCrL6GJ/UUEpO8sPsry5ljigxtgPEmsUtk3f88ZP95HEjmAkhspYupUjfFFl7
pPiEygVWzZxyeOW4yy4NiLGRxwSQETQcc6JB0cfrLPoogTgQYkU8MsCyW998o735t3MtbEUzAUUb
IrHOsIbpq5epfjLD8lC45lHDkDtACVo6A8sDp9lNijfKMvEltgopySSQDRRCeYkq1bXSTrY6S069
1tda2h8iwT2fk+yHtI1IJsxMaQTw+Rgi/9z1ubbDhBlFEqdWo+qRn0Nh98c2iED7OnQujBXbbrx5
c65uTKzJCQDqerD+7KRCr/CM3SD6dJJsHzqaUz3P6eXwpsSLE3HYHnSbVUqdDL/88Gns7PV+yNOO
CThDboxa1ELeCzvhXn30s7xIyTcHyYQYsJYCnVWAyyfKxynWXRPt7jIXXQUEfPJkL9NVk8fv/84P
2O4ziECrOK/faiu8r8eEFkMs2qQoII0t3Y3BKxrdNGycO1AmrODWEtSsNjvfEOJDsvZuqZy06UHQ
wb44TC56xFO3XkSCX5itLTWJvZaqS6reSTPVaxXJO3/WuynA5vsyIcdogBo1EVyWBlgfBJCNNreK
xZGxnwNshDCxpqz0uiELTngAvsvqPm5LCF58QQHzxVctm1OzPHfKTLRRSFJ32BZCoeiaeE0L1F5/
wBZ269ZFhkEb6ZJfs+TcF2zbejE7s1w6iFyU6qCZ4APQl3CqxQ/KDGj5GWTBwqJzbgzO12Mb10Uq
56pkQmYBJMzVEn3wuruxyRPDy3DYrnWMFtqvAPcvGl9h2iAKB0MKaMJFgNhju8wmnn513jhpPnHm
K7K75ukwtSA5Q/CJUmIPsW+uPecVsX+Aum6oKtjuRZaGsdFSa+mo+U9i6uU1Bp8B/VwgoSim4Lwu
jwXeF8qoiqmpMh6YFgupItbgLV7mZPrdyCs+zf7iKe4fgzrtvmmfJLOXYbKMk9IP6fR4XWgXlGpG
CV+Dh7z7vTaC6L21fdJ2op4WZTz5mQEmGdUmHYfOYTd4bgQwFx9QH/V6UqkmtVXYoFN1VXwtPSuC
glhfOB9sN4ZshDFXnzUPfWXG0ObND/Tdm2gjkZ7v5vyiIlb7toNEOtJbiD6Am4I+NOFjI5Y4uTg0
u+CIxkYe9Y6NvHGqFKhodT7our11tKeH9LHTkl3p1+1RPmSX9TUXjmM3edkIZS5ANc57GfNzSM0A
YC256PiWNoUoVv0uWLgAxbwjZe631SinaFFgMWJgBhYwHXob1Ao+wNNeQ5fG04256FYJuP91gQ/4
prSTJ4255JquFC1Dx0n++djS7kbMxlTY280ymkHTW5yjXJ3y4qu1JHaehWq12ljkWJeDtd5miWGf
d0FOPGGvt7WUMxVoKpNvLPer0qO9q/2lBGo+Gw/Qxqgxlyaf/KYAJUwlhFpr8oDROOGXvcUkInbg
m8BnkgNKYAB0suCRnIG708uJjiobPhQja0qhhPVl1lWEQSLdFMA3o0l+FlvtW27OJzdm8VK6Mv0/
1t5syW1c6Rp9IkaQAAGQtxwlVUk1u2zfMDw1B3Ceyaf/F6v37pJZOmJvf+fGN46oFMBEIpG5cq2J
6zVWFVTfqNTshqV2AX3r6x6wtaRVsGijutDnN7czsifZorGvSV+PEoi7x38yPHTu4qtQMWD+OlCX
y2X0/h6oMPbmN26ZPmDZhRP8UVJ8toGrWDGWqWHK5O16UaFM9J+kuD0sNRT134wQX3zKnRlchYsE
6uaEUkT7hZaoA5PkQkXf+psBfuPUrhlTBtZ1c5jwwaN30T1xK7uw9XvhKkdcKVbidjebah0bgXBN
oNJJCNhBkP3vBOf/LqZ95iRrBhUlm6ipm8i4ZXJMh9sh8FizFTAWR7uSKa6ZU+pRz+ZsuUX+C/n6
O1PkIHL8h/4TNI5/WjZ5dxG2iiAzRtr1fvj7/tIPS11PsbUeLAT/Rsp9y09W2Uc8UiMSS34V5BmA
m6WTxe3WIbvsGYKYKtEZOjerM51lg9KSckkY1zLrmy2Py1/t3dTqPPcKRbaowQlpeENVtym/l5nP
c6gwBJ+vB8WL01GQKP1nVauTrKIMq4wTTjKzjsJayINT57Gw/0Mb9LTJz3h9F+m62UcNYwoDdmkX
N+tNl2sF/6yNrifOtVBDpbfANqK4vNCYMLzL0HZunKh7BA0kBKG2oLCXS5NnJldJQB4VQTw3/yzv
nQx2mzjiss//98vRddOvQMY2CwlTcZ3aLPic1ltP5q1vtTrClQzHsTJwqlBFq12ujDfQYjzWfL6P
wkVRM8Ak/djvmaHe1n11GmX/zLRCd9KRBKcwEpVVNknkRiO5K7PRmqN2skQnKytlTWoTUTxqQ2XH
svCLMb8rhnmyZC88DdVw8OztGyPYhaX5rWalsKp6VuwgqFNL05LCaitiyZH6sqCg9sRfAz+ly2T5
U1RRuHWbf9wHrlHI0S28ooBbraEZoTbWWhsgP/lw8jd9dglUv8frxRQUKNFtYjrkg39PIotCNEpU
42XfJcekkpDtdoP208aZv7geqjPkuLrO9fW5aHv1P7nwe7L/b2WN3uYQVwsiUNSkgKtpJsLmakGp
qkuZBsb4lin0T2oBKpX2UBy1x9S6JV62557EQYz8z/ktpKJm3dqmK3+rh/z2I4ggBmWU4wcQTsXq
R9R9ycOwJZkPbYDS6VxoGfrLLFKE+acSGkudpe/lXt/PO8VWPjE/sNC3SKzqpsks+V0Hcc5wsxUq
Pnzp1W9aRQoWN6KhjHEvZ5XXdsaL1BVHAwJ2I7n+ECbe7Bjg29BNDvnN1bWFkb2+bY1YeEznHh3T
Z1PZam9dXsq7idV1NaalViYj5R7B8Wyi0Iry2CERc6777YcEflmJTkD1oy8MnGsgQEeMUtVSrKTt
m1ceSS+L8n1bUq/g2eN1Ux8u4JWp1VsB2ro6+KA17qUpA2eCbifmjUl9qJhY4xRufKGP/bOVtdUn
CrSQgN5Oz/xxuFn4jUJX2slf7eQuQnjlplTiRY8428fV58qUxmyCkmV+YrwMs2GHNd94an0sUL6t
iHFBdV3XPoi+DjqVIgY+GhFzRv9ae17SzqWPvdBb6+SNdT4v/wXs6/La3g0v/3/2CE8pD6NqxqlS
k/CWZsapo/GG3MKWieU0nJsojErkpcG9wax8s8heqZJt1CY/ZmWr/Vv5nxoGM7DnauajmuxiFgTM
E+FXBaOoct9APr67mTYc/mP9bmVx5YOTWlOuRSY0OO44kqV4Vz4FAI2eGi/6tIjSYGAqeth6uG5t
5coTJ5KXdVyoHKP5zas0u3siav9PTrIJOWcoPJjGuu6jTFHKND4Iz5RYRBzdMo0diDk8QQBkP9Sb
VGXLT/5w1ejv9lZhHdyDUSFYJN7qrs2DcSBu6qQRxEhNNDnetH6QudzFhtW9bjXG3+6xa8ZXZeYM
I5s8nOGaDYaIxJj7PFRfBOgOYkXzp9i8Z2mFFsuAMeqgPqaR4kQkeegayF209LFvE/BzzNRlhNqN
NI/anNghh7h3z3ZB1e1FVJYWZHAeej4eEh45eBFFliDkRBQgtnXutGZ3YCX/i+gIloa+L7Wpt7ox
2elV5baG4UPT15FVYGe83xlaC6ei8jknuV9qEGHTu69TV3d2B4NqVEATWxOdNYXtY9r2ltbFx8QM
P2sy+UbLyGZK5Wg0xt/Tjokq3LiuTjVmmUaFHuIqQOgsyWFqMNhUFw+DGXsYKf+kQTUdjcJk48Re
vALPPvsq7nRN2kd8JLgwGP/Bg6q1aENvy0D5ct2dt+ysgg8z42mIeriXWj/Gw5eB3I7R7rqJi4eS
EWSfEH42yBrJleQjMQYVsTulPyP1e0Hu/09/f43iUiYwWEqNI+8TTyJ9MsjL/+3vr5I9mbCsKVLB
PWYoXmikBz7OG0Hl4zNviZbve/R2o5/dAUETR/GcD8aiaVDu/ylumL6xi7bFHze+yNs798yaKlU1
U7sS0ingQaBO7lDVYo+9Xe1bPz/Wx/DO2EhJlmj/IZBgSBBK5xyTv2J1G0g60GiY4twXwdcuKZ1B
DcGrc2i1yDLiDZe+fNmdGVvdApR1KdhG4XAtUvP5FuzmN+Yjhlb/CiwG6Wblnm5ZXILwteWtih6i
MeoqqBPh9XKerVgLn0g5f9bKwOpiess4PaqC3HRZfKgC/pkNbJemxcZMwWLjym8wllL/2Udlsx62
UiJTSaL5q8alC7j6filJRxp5xuXvpWblErlVxtr4susZ0Fqb4iBOcUWkUXDDDcTvoq6cqJ78IVXd
SdE3osnHB+DbUVluXxSEdXNd3OfBmPd9LcH+lNq4cf1gsAwHHK83zRflke/v72cb5QM/QZpr7pkT
VZb5ZeutdTnDxszrf3/EKp9qSgA4WDcu+egi5FvZkcNBJFJbHOd1y9rl4/pubHV4enNUq6JS8SWr
hyk+0m5rmv3iQ+hsNasDA7EataBFb3hZqflJ2llibq2EUremz9dj6cXr5szS6qC0XdnnyiAhVj1Q
nPz0hpaNO8/lRrj5WKn73UnWdf6M9EkaRpnwStPiKOr4c2QlnulmGKGbXS210h153WImuXwU/vlO
61L/BMQ+mTWTe4FIaitPup2iMc1qGDv1oVZaKZ/3f7CdHOJoJgGfMV8fvl5mSihDvMOHmklkIeVd
nhU/ZK1sxJaLDnJmZ5WEYjpYm4RUlpXNP0fkJhaV8TMfq9lS02m2rq/qY0N3+Xpn5lZpJ03VIBur
OvcZUeyQVlCEyV3kkYIbaLeqll5TO4eCKo0zd8P08qc/RNEz08tZPIuiY6KQhJEcNQFouvf3BQII
5qHzaTdCVJM4E0Q6Np5/W3u7ysCSsMsqHmNvlUZ1ZaQ/zHlqp5kCxvZmI6m8fCy4KQgjHID3tSSB
TIpE0epieUyEj5Ft3sRu8CX2J4+6cWeVCJrXt/Ni5Hq3tz6G2gTGOdXoDG/WucWC2yB5vG7gYjwR
dBHcgy4awvHvn6tN9YGLCLSlJKMxKrnT9yhXvqMB+/26nYuX65mdVYSssiGLqcRrVj0stT5jv5BF
b3MbbZlZhcfEmFihxMtlum/38UG4DIT9clOHfmPX1nx54CFpeV3iQqkZvRPKbDXK90llG+X+yzf1
+6atS7V5KZESoT7vM2twoW9qT+Qm2Lc7lCTFI/VnN3Nk6Si3BSanwyeBw9XdxE9bwhJbi13FrqhU
+6zjSN/VyXzIi/GWlgZ0JsfX6x5y0dXPFruKWXnGs76QeLBNEAENi9wfRfJw3cTl43tmYxWc5KDS
pXfBvZEn4Jq9iRXDarjiDOhVtP33Kv5S1r8KjVhT/NPkgxXp5lZoXnbrQ3w8+wmraBX2NDWEkgov
jDW3jUBPZYbMqhv1UVdkYZM0d1MSo5/S6wfMMR5rs62sPh+ajR9ycbvBMI1GgEFQYlltdxqlKqRc
EDV15b4In0Lt6U/2+szAaq+NuerrGIk9hjowReKW/C50ObOZCxFUTxm+bHcVLr9bzkyu9raIpInW
qYI6KmSOpVu96NRS73oXL9s74bRf0uP/Tga23LRnJld5bJLORqRFpellM/lEACzlYrKTqXGToHaq
qXZVnViNTJw8UCG0PN5l0aZLLe/nDy519htWMVzp6zERBd6+f3fD/pcW5+UTdGZrFcdFbAapEG/X
u/ZZdVOvaO90B/j20QU72YK748lG7nTZU6nOTQ0PvY8Nq0Q1a33shBcQuhNV/cQn/vm6s17uR+Fa
18DgAPzuh4Zih8s+DIoMkVa1B9A0GnCV2jF8wPJtxW7B1hT6yqm3211vSzfyFmlweZ+7NXSzpxvZ
bpzOy/t89oNWpwfsqFCcT9rMl5/wI+zMnW/Yo/EUWKFdPP2pH5/ZWx0ddKSKDLk3Oh5ee4v+AOTg
l4KGgGCxROa/kdZ8HDbDsTEx1qkDu8HQBlyVhPqaJ3WvpJlfO9k31P+mb8JbZr5QRwlflK+jy1Jr
+FnbfWFjLuvx+tdezsP6vJiqgGaQKejyz+85TzaOddv1RuJXNf9q1nHkFEIfoQWv3Sd47RaalrvX
LV5KUU2iEXB3cFA98VVaMmrz0Gt0Sf/l8JeYy2OYYujGbA4sVDa29qPK/bK177bEqoxRT+kY5MWc
+dE+eKiWIckamTiLrdxZWr39ofC5wwE7Fg/9Jx5b1X1yyJyFan2rPbj4zId9Pvslq4/c9gwEnlzX
vEE+MfnIitRWhn7jpFyKDuBXEqqKTiQ1191UNiZNFwpIlUeitckI/iy6saOXl/FuYRXydLR+lFag
y1nXYWTxmp+ifH6FHrtz3Ukur2Qp8IEymyAQ/e6WdZ1U4yiVxDf1yquK+jDUWxz0l52DakwQsRw/
sbr1gwwTnixCG3VsspeozYtns1HKvcljYjM63XA233dmcspI9MngzYkncnLAWvKVVc13AnUKR5Hi
ZRItccyu2plB4vbVMmKsfitnTI3l2UOnTZmtB/RGNvJ/plxYfPvs56+iojlMjcky5G/pVDgouKBG
IJ1M/kjkrchHK81Oc/CYRw9JsREyLvrAmeHVt2EFm5skm/BMqsmLoIMzaPWO0911D9iyskomigTJ
w2SE0i+jxg6VT4qmOrmycWDeXg0fjuXZWlbhLxnrCRBOWBnsfG8cSm/c3VWfqkd5WGaoFMjTUTt1
81O6W4rZW7W45bR8tM5wXAWnprpu/42h0cd5gooLNHaObT48ClDhFHp2kKwCimkKccLUjQzi0qvQ
hEDXf22S309WasQ5uu+o7IJj6Lupy8MQVFYeQhTBQL8xI7pnloM1B/L5+ve8fM2dGV4dtyaNcjJg
Xt2nyIv8wk32+gFXeWtJv9Jd5VfjLBd6dle8Yv7J3jC+rOrjThvo9wNjIvR120gXY5gE4bQk4FB5
biBhNxaOsFXUKsSfSdi9nc5/DK77SKU2JgHeLgiUzujoS5rkmK6w/ya/Nh3zT4oxJogA/rPAt57Q
WamJmFMrjQa7q91x5EjVYd71FnKW2moxt/Yvxpw3dnTdZApn6A4gh0eXAsy/kllL1dq0u3pX7HM3
96t8Ix5crJKfr3DlP+ast0mk8MxPbwd3drhd+OGL5iMrw4sm2jglF5OUs+1cBdcuxYmYZmynEdZ+
CBifLNxwLN3RlFuuefGqQzsTTUUg3rR1C6KYGEuaChiA2qGfIcqjvmTSopkFFfvD5Ki9TXZB9md5
HzdxvzIUkj9wR3Sl1o4aQxZGK80a4qPSRPsMfX+F9baibLFfXlzjmbVV0GG0i5oBcql+mHQvLas+
F3Tc4p27GEzPbKz8IxpV2QmB6l3EObU7AarEICdPMqhdo9Vih6mpT8bAcK6HlotLE5zoqq6baCCt
bhCDlSMwDfCUIQ0so6/sVnm8buHiTWjiQ3Hksibnq/u2QxEvagnKhV22E5AH8KuZSHuWQLBeNyQu
3g1nllZ37iTxoIXUBhAaaeixbr7rclbb+pC8tHTYc1DOWnqnPZgs9Qyin/qCHWnQfY3N2AYnX2rF
Q/PTRF9bZYAY5BM6dzPzZpNbmNZBJxN4T0sIagVG3zqBQfbZAAk70gqI2ZbEEercWMSI0RtPivRV
nVKXhuOR5KOdJNNz3eR3Q9O6YVEfsxjiPabS/8iUzrA7rQNMcjQfpzo7NXkdWRrHfCutSzc1tS+T
MmYu4Blf9bL1iYgxt0wyC+MNPzqQCNphNexrUu9Jy/dahpKhLG7DTOymYXA6UGp2NXOYMseYAc5m
K+3kp7CjL0GRPweK6XQBEBU0v22HLHAMof5IDPCCTH3oqSLz8zL0gz7fSv0uRqez77TyuSluoJFU
ATEaDo4+oKC0vMK5wyJ7uNce0ZbS7NrK7lJb/LzuIRdcEaB4ijIP/P0jNnfMNTqBjBrJg2n4sz4y
gCmLFw1Ilut23orGq/v6N0OrgBEPQ9+1fQKM0Ff1UH3TnM4HTM/pX/V9sJd2as22/Mm9+TghZDlb
Vd4LoQR4fHARA0hiAFu92t9qaIK0ktjfgTFv7HKbdQlGy056HvhVJG9E/Sf7emZw+UFnt7epZ2Gu
CnQyDYQwi+bJQ5wEmhv2wcYtevEDnhlaPb7rMgv0HP/vUfm1lXfpdEfI9+vf7tJFfb576wlK0ihx
oGJMyQ9GN99DU+zJcNS7sbYmtDm2Z3kuBODfzK1e1pXkEDkY0T1v6e1YxfZsjBtxcWPT1qQAiVJk
bRYRw1PIeNBQty0YWMSbfMPMJZQjVqKrKAFxorE10VcWyHzi5bxATTQvVN3BVz/RxkGwBeltfuqM
x/H4BwKpRPxmdeXsEDggUMBApmrU3M9KwL3Z03WPuPyF3te18m5gWXIFKk7cE2n6BNaBk1KQjXzt
sollVAjiw6axfsuTQsk69LQB8h6m76EK8HxLt7oEGlm24kNU0t6tLL/i7JgmbaLEWgkggNIqHhcI
geCZ27GYIgqjh8e0L0Of7kRYgR/dzK20VH11Kp7yKH+aK9Pv5rg/NLHylySpQ4Z+P3R9gVRP3dda
8CSFllhtHt7pefJdMdS7LquX+5C5mPY60bwwLBDCPqpG4M1t1Xl0mK0uQGooI3rqq+mWjfRn3I4x
GnDspWwZ8CO0EHbXmTe53t4Ys4SYShIe84H2zjAQv+vjJxrNuaWHxK4C4dKuB6tPVvV2+TY+GSOx
Vur7ctQdTVcmSwuyu0wEIMaJK+AUKSZiGB6pIzQST9wQr5rWn5pwem7DPr8jrMYEJK19PU68yqwZ
btLxZeJma4O0KP6clJViKUPlzmHqTXGdWKKin+LZuCUyt+VoBKitRMwzSi3wtHryZhk9T6HiEKEX
IPgW33hAfJoYVlmiCcdz6UwNaMa78qUPVGoXWdrvikwfrJxWkPvrh59RMNd+XGQ/pa7vqFDvR4nr
ozIck0tmqw09laJQHyHFYCHFym0jmn5WdUBtrmKZfYvHah20P0g7SC+VQwkBzbmxzbJQrD5R23vR
9pkVVu0nI56IDcQR5GqrcBO/fiFNw0CVzlG0RYVevLV+ztywh1SpynRpeiax9QP9WweInrCdwa1w
R3sRPSqc6ACSAfHcx/7103w5TJ2ZX+WjSR6kXWyg7THYC8lNgxkpp8RQoy3t6QdqmsSK3LHw6BZ5
9cUwfGZ3lZ3ylOmFlrSA+2RPkY5CLqOWsjUcfSG1+m1vV9GwbMJs4B1ABlF5Z4bUJqpnRIoVyXQj
2l80dBZLVruoVH0ZNsGCLlcjJ+nuYzbYrNetKN5AtF6CgyLAv0et1b4NkKmK5xFL+v9hQGy5S9BF
UA1A2pEjru5idP81NSwR6UcGlo1YaVywdzGbVOrrdSe8GO+JEOi+MaGbHyCgtTCojoDv8aDes3jM
rUrpv123cXnjzoys7q1xHhENFhxtdJvv2W18mE/ZHmQDO0wAblUByKWr5czWKjHTzEEmaoUMUH8Y
3ORnDqRQ+sotw5KlFXt/MNqA7/TP9q3hnbMqewxwBHAJE4ICM3EGINWv797WaV09xycxVRHRECVG
9bWgFUYrf0RbaKctG6sPFChlrQQBUj9aHPP+RpjumG/kLv8f0c5AudRc2gRrVJyYupxCNJ5Dh8Rm
P2ZnOOV3gP6hyWtPMXTX0JerLKBGNxziYqpB380u/nIW4zGjkWVzjtJwVsYQA/oVF6FtdrPbtXbY
DxvZ08VYdGZs/a14EVcJBVKoi7SHRC2ZJafsiC6ws5DoXveLS8AEaPTpJuj0CEpea5SVEoTFPCdI
ovLokdaODkFPxY3tzthXjWs+RLv8ofS3XnQXPeXM6MpTJK2jWiYBEB55YxnhZMV5ZguxUYW9GJV0
g2Jty8281iUIko6WGQGeZdC+EMwgp+lGLL+8jHcDq1DO8pDqmDQERHMiTiMxWT3e9aJy/+gTvZtZ
XYJIXqrcXJB9JNmlIJb9JEDxKo/hrz604vlk+uxfDMdddELUr4Bp5QxowpXRLCkB9VGAGzaz3k7R
gzDV0iHxzVhtTExfTJ8MAvkEjoF+Y11PQ6KmmNDiAYYL8Dtt1+4W+B3Z/e/0IMtlaGAiewEUgtJ1
daqiyYDcVALgaeMW6CadNGthmQBZ2K1WW8ZnVGi8LdDwRf8wllFwhnXx9ex0H8asYRmeQeMcdDZA
ZCedVT94FW0E9wvfCoPZmJ9UMbKMyd3VPQ+S6FglLYr/tS5HC4+gwY6NFPrkEu+DZgvUc+FYgbQO
Qm+ASHBK14RyeTzrZdjCHVlvftWz7CfywI1wu5z/1ctuKeBCohTlHs1c95vbTu9STF3gYM0Es/+R
EzBcWXUIsddDhzQ+2mqiXtzBM4Ork9xgptpcEI1e30DGs66esNOf1do4iY5/uX6ct0ytDlZTGjrw
Am3u123qtqEonRB1cCfUqsOkRe1G6e7vSedre7mKtTObI7MbStz8TaGjAkseWKXdCKhBQt7zpzqG
PvCiD2ZU+7xhhwYy305nZqds5D8AujHx9EKMTnsFVA1a7Zra5Ibx8BfKunuIL8HJkgh3rhb9UgWg
xrUi7W55io26uDUM6Lon4GaiY9S4csTIvllGoR23cheP3BqH9lTPnepBONBXo8pGsppZuSjRWlZr
XAptABb3hN+kQ2FLPgP01C3vzeBIVHyZucXfw9xLV7b7GhKobd2GVmsoIEGoPN7mu2ScgAFDvcYM
vyd99Vqm4UFO8i4ZzINBJmpN1XAYh+HIs/RzNKif52HwZRtYUVIdlEnFC7thTkMNv1hGf5Rheoyj
/p7SniIPSL0mQ7N9qB4zWX5KehlbrJz3eJ8+6H3kxhr5qoV8l0Ac3pJVskv0wInHhuE3azu0mr9o
XX0ScLdIb54VEwe3KZTXhnd2nUknQW2BsWi01LLIbCLrX3/ghYwB0QFwNZgqVl4Yd1qssQaogUTH
A/pHETAHwwZWMQ2764YuHuUzQyv3M+JwIr1EDOySIre1JN93lfpJpgVoOqTqxTxoLD0nG1a1C7cK
ouH7+lYJfKRPBeoqGErTfWIrVnM07of79sZ8gWytO9yC2sE2TtmNcaxe56frK74Q9c9NrxHYqmQh
pjUQvJgYEPSLU1g0z7zQ99fNvKnjXDvYqyWKOjaqKG5Mb6rYZ5YiQprt+EuFlOLPDiKZVkF5+TSY
fe7oSdjc1hk6681MvzdG9CUR8hUihS94CniqiWaqQm8Qde+Thhh2VUW7JBR+0tVfzFm7a/ImPbW9
cWSBfhpn6ptJfMxyAsaRCRPLSvmJTrU9VoMbm+UTOj7HRqv3fROYzmASoBj0hJ3quIYglMr3ZjeC
e3h+lnwSOw0DbDgQ+YseBaFTGBKjGTSA3mXSlAgbnWvICA9WKON1JbvNKhR6RLjno/mrqftDp7eR
jZLStzHJHoK6oBab1MCaRPwwVqo1qfmzGMfvpBse61HeBWpyn6nDcaiY0ybdHYTePwdMelTFcGmQ
FnbeN/k+nbXAVkaZuVk/gIxqgGhbqJspgEPEZWaeLyg8G4wPf8kinHdZpiV2I4J5I+u7eMu+O/Ab
VObsxdFrOo37vMXUqIIxI6P1eaRuEX4tecEHDwKqClPXqsGAxPj9VSPGEtoMi42/J93+Kx433P0L
sqMLL2qcindbqzjQzF3VMQHIR8533GceMdzAkbapoas+gxZ58wl/cQM5anIGUOSgAVmO6dkGgtJm
zHgexT7x+UG7RZyFFDK3iv3sEpx+1AI3SkgXI92ZwVUOoaUtabOAoV9gKlBR/VrkXoPmx8RQkm1U
K22/Xg8AF+MMElnksyoy5/XATzaUQ5iyOvB4VHqF2HMtt9thi0R7w8p6zKcO8yKF9lPgJeZRnzN7
0n/JLV3TSz0qaML+s5T1dB2jCeNtjwkwLjHSp4GaOEgA0Hl7CUQouGwhvchFbzwzuHrPSy0aYtE1
MRgsMEaMdmZ/U9n80PnBHtGn39WgUwnt5VUgnWGnUavb/QEEFWvG1LyBtyn4sVf+OY1ZqNOJCG+a
i+9iNO/NLn1OsnrjeXXRKw2yICIIhvTXwxRyqtq0z0bTQ/FOeDxV2hSZzBh4EUiunbogh77S9Eem
g7Tjun9eAoqfZ/Fr0FU1qDPJdFyEBhLdN9zV9CvyKoEE0iJe6vYcCPXrNnW+YIg/xjQNoFvC8dxb
1zxTGkdjQmrDK4YENBBqpPjNgL5nnh6NsT7KdLbHpA+sfARjVoqXSxKCf6HtH0XV33A9RqNEQO81
F+5Ucq+IR/RilC7w+koWVm6SymbVeBMmNLKmMojsoJgBVEizYzDoLxVtbyMINbcGQUNj/lFXQLug
oZGG42wJtfqV1Li9QvMp4mCXGvverg20gQQvkCwER1Dt22XKkW4DK0Hq6ds0ydiuy+Rp6qGUnJsF
QNIx2/VKEFuFzAGC6PhunihmztXsoFctnrbGURsxHwTOTdWussiOm+FVD3srjeHdRq96NUd+3vXl
UyXELhxKd6iVGxAjHxPcdN0wPJRCL1H4pjd1wV+LcT5BvTR3ShVTQYMqIpu0xqcoNu5IUzqiCu86
09jxIvEh+g3aDP0YmPotVyL8JuR4A98RZP+FkdiToR11gUJPp1hhF90zNdozDnEHQPEhtkZuZ1UD
72PZ1fakVImlE+SGLdpJTmEOLWTS+H4uonLfFmHrNmrwfUJ/DJ/uJdSn3mHVHLjVUB4atff0Oh2s
ViMnGQfHrh0f+l6VlhwKgFFUvEPGbPbBdLnrTP15JJiyGlpixUHryyB8aIf4LqswXzXn821jyhsq
0b/ipY9c9bGS2iugMdFesuwV+CewtbTlLsRDIQJZkleR2ArMEcxzRi+tSbapnTV1aCck9UtSnWKS
fEOv+jmdRx/C1DaYKAWgLOpBtM1jTys7KKcJw6/Dy5TrTwMhLxrLv9ZtcDCy0W2kcVDa+meBowt4
0rOYlR9gsLjN9dhuCZpMKXqAvMADZpnVl8MOYCXTGjmzlKT5FcZ0iCy9BYV50oNCZWZ956C/8kxT
c7TGlEKL2/grqyrDT3hZHkJt/sWQKcLLpgbMedqPudBTu52U13zQK0vBB8V9YIbuVJHJ6pXcDdsM
6WO568AO0wdxbVVhd0NaxtyswxGJA2tUU3rSlPQICoOHUkLmzMwLT1Pin7SojpohvXwynvV+PCpG
8FmPK4irR+op0TBmVrfipTfIiUeogyKfBMVlm+2HcnQhKHPqodpuV2bi1V11UupmgJMVTjvOnhJG
OzAIenOpuWBfIW5f681eJKSwamSjDWnuJjnvu2h8zgIA6ZWCPqScz+joCShRJp0ldRAciUocUlF8
z4J0l3HpK31pLYjvOBf3XVF/TxtxVPK6tNQx8amOB2E0T5+NfrgPZATwVYplTj94m/pjIW9k0H3O
p+B+HPrdNDUPQqkeA4gdNlC/VPlghwFJLcTsl8wcnSGOd1E/PIm8eW2bfCfm2Qtl99ga5q2SZz+p
ibmfSDuVk+oGegV85IBNTg4011Cg5t9TkT82tWGFc1BDatq0NCgr2JDFcapWOXUBXAK9VqeiGcrq
6fDaF4O0Rzme0gnpZ5j3jkZan+UJtQAf8NthuEWq9zMLy/9H2nX2xq1r218kQIVqX1Vnxj2J48Rf
hJQTSVTv5de/Recmlmm9oY8PLnBwgQDeQ5Hc3GXtte6Sqb7p7OFOa8uAlvTQ0+VeqaJjNyDvNZMj
vAqqAFMSEqDDXMmWD3W74AeWtQcIduk2SQQmoaK503rALQcNYIG8PNSpXvukl/zJju5tC+A1ya6v
9LX+EmHiXxsBGYMEJh4TvfWHHO5tslegM+ZDoaxhlGePawWuNzO6W3KSBdJcUqeV5EM5QdGBdL2r
FaMvt7KjxV3jYki7d9LcPJFVvZIi62dbFp9JlFEn65eD1I0DIO/FhVTErp6SgykVIDnRnUq1PWmO
Zi8auhtbU49TNX0mieEbIzSvwZfyjxml8NFl6csd2hIW/D1c1jdTgn8uyiqEaEFyWenyN7DGneRh
vaZqNrgWmSVHG8h9lhdfmS6go0u4TZrxSW5W2R0k+mUwsy9gl73tkshV9fzSKK2rqhtv+8IEgqG2
P9qkC9uMhFalfzTl9krv7Xs9J3eZEX2QxwEMTfUdjRqQeBgTTplGgT7QPkhNjJdpbQK97T6qS3sZ
R4bspop2aNP4g0oW36Qjprz05pBLw2Uj1YFSzU5mk+skKr9h8PgjbsvDinH+poSiU6ydSL3KThYV
YTrJ3wFDctQla728txa/zTJsfFb0Xl/Lptv1so9KlaD+JQp/WJawyQJ0s8OntxH+TE0Pr2LfWGl7
1bZSqEJVq0rim2ZaBcVLdTfzAMgULRU0VTQ+dQOHspyWSZ2i9gDKUghFdB/MB+k69gvfOuGSfDS+
/kCp5Wh9GT80iWNTZ7wClrO6EdWf938IiFR0TJPJBq8yUikFYjApkwI6kWMsDU5ii0rPu+kBysCG
aaMkTJ6mejbfNwfPYt4OhRToUopzPzrSTF2jLbzzcd0eAhFjAs92uOTKSNrIUuapDFcFI2OKp18A
mWdfUBqwLJJJ3amXgJUwQqX6Hv8nE+YMex9TMZ9CaMhyW68+Zj4gfwFRQQB0IJgxvquiJvpuUoJu
PToh6KJrr0bxOrXo9alCzYrJcGQXFVoUwC9fjO7k6dflx/Ewg1gpBKjqQvokHyrQuDyugo7Wbsyu
ApmlIoDW5VeTXihVacWsoCTAiY8YDsDvqitOxfYOEMoPMsIVE90fHiqWVIAvVO2I/EQfvSiRrueq
v88iEaH//sJUBGQEfU791ciJNnSKRXLNCmpvDQztkxk0YX3o/SG7xzgBlOdE5YC9Oj8IZP8Y5LOf
dRlTCNXiS+p4NpblUzaQoEQ9wJqC83djN3tGNA+EFPqcqOJwZZzG7IguRaYFBBBj9O9AVBsdY4g9
lH7iGx/OW9vdr40x5nA3Fz5LjGVOiyoN7fommwa/V01XWuv35I6o2qiQ0oSoPOq4L83I9qBpHSYF
g+UO78ORke/2B/LRcFa/Bc+XqCCwBy7BjOazPXb7N8vKEV33oIT8XQqDVtGFcclwW1ArEk4/7TkS
htfGcVeR/fMQhmWy47Wlmh10ya+yos7QTYIXaN8CUUCmaqO496oyVEMFV28tTP7Xms7Iim4oaUTF
w71EWwVh6/+M8IUhcD3lSpGDq2tcapRpr9X5xlwvc1X2+qVEpxi0AimU3f69g7IAK9WAJ7KBAAHo
7uVGlaNKphxg/MA+kFOGqk3lLrdsq8DKdBLXLV/fYmYO/4NfVsCLzN0tgNz6rCxQZAdPp2OQa5Mg
1IyCdPjn/LUS2eGulWzmRr0UvR1QjfglxaxG0Tlr2hyaRLRx7Oq8rJC8XBLXN6CK3BcLaLaDyh98
0oEksAnVI0oHBeSJ2HCayBPugHZeWOQ7IuXUVIgLKzvQVddj5PoGml1QjIWyTgGqmLeo4j251zOr
5IMwu8QE3lpQDA2M9QO68D1mZeawAqFJqrb3ZaY8SlNyBCfHqUOufH4zX9+/l+vlzqi29GjMRHhr
0gGTLWDqW1uBhZ3n7KUJzj8aCSXyZKQR/KM5QZd2PTKOgnV8uy6t4IQ+Rb0bDwnRZrUEWAMzeEam
OUkn/xin6j5p6qDPZ9EZZV/o3O6xV2hjrENbWklmnBh6TFHucrNwvZ7d7mgdGI/HJGoWsFv8yhza
PLKBkTHAUDhzJJlWvWlaDMOO+rWFmS4gr66gqhiuTX6doiDzjvOxMcc+9WZ1a2wWla6m6BQoUrBU
cSgKJXdCAhwPDeOLjEmfIGp9acGYy5zMSQlM8mHLYRi7Yyj2kTuP50tr3OOZGtUMoWQEIFuWl7fx
Je6eQs2EHIFlM6EADuqiQSeroKh4hNqcubECnHOMGZMp8ymKXOd3af+ObWyxQ7rZJk1a7b6owLyi
zoD7qSMJ21L9InUmVKci5WDK1cFYK1+aorvYZMWv2UqPY9LfR2kt5IrevRGbH8PtaGzUFuoNoGme
vzzRvp9WULvNaGW1rthj7zowomD6BRE5/sM9EZWlJmMk4fhMg+URlGtI6p//uLv7+Gzhqbm9+baT
3uhRCV3mwAY+aZG/RNLHijTeQKnA0P5VICy3sLASzNK/3MVSSQvAUqXfsOHsglEQ/Q4X3gIcfl1u
wE3YGONudlf1gwygMgblqubGUoqjXazgza8g7alUV1FOPmelfDj/Kfefuo1RLkYx8lmDq4zSkHaS
l9ZhWl5b5UM3/8jqD6nRoqqbX8WGSCRv/9ZvzHIhy4h8NY+h0fwePLbou3IHMoohNmtZ6DEUv+Jv
owdQmK84ZYIBHQdjl2FROWoeYD6nCoaD8TgVIlewe1yRhWA2m0EUeRImE1TaaTODSyu5BC9t5ddZ
wIYtpjAFWrZoQBkIRZn00AqRsjs8DThRG8ucbwWnY1+2a4yLcrAAZSH39Y/yqLo9qw1UoCxrlmDy
Wqc1If4gzIp2nc7GOHd34kJONb3FFtNL44RCZ+6hfwdZLji7KgAc2T1/ktmfe/UMb8xxt2fuU0z9
QgEmGAZQCk5fpUVyDCM8b2TfrW+scNclKVC3lDFnFc4/GHNBBv4qVJBO2Scmzpn+e5UeZLDAf7Jn
WNuBS9p9nqRtSaKgVlGDhraA+aCnAjrG10LJL43wUrtSjRnGSV3w5U7kBOmq+sfiqq4dOdgxj3iY
25q8xTi+Z9zzxep4CXrFQIXYJLkdoBzqt8r9PIkmF/Yd+PMH1LhneNYauVqTgsUyVpgBIoyhqpMC
tUL28olkEfa92sYa9862ip2atMGM27+fMtl3Kn9PBi83r0Yo/XcjTkbZ3UlRicrQxTR9AUnC+QO/
+5ibUKKyDGBFkMO+fACnFFIJi47CpaZdjhl40uPP5w3srgMvK0bgwJvxCq1LC3lMslq2gtG47w1M
5qH1hiagm6Qi2ezdON0GLRt4VRjrFfcM1KuKcr4xQXBu+VZNshvP3/XxntpozxKRFtK+LdTwGRD5
NThqVdYhja0YY8aZ9aWfMEFn650T6dPPjLbQVC8rwSOzt08AatgI2sH196paX9RrK4Pz1g5KcinL
n+Xp57/fps3f50OuuTcwsULRlqDo5VSqG6n/9OpjMghyt73TsDXDHTcbSIB4URjTZTx3PjBY37s5
PQ5kReGVCGmMdj8a6nYqvhnYPviHmbSFDhhCEoGuZXKtsL1lxDejEzImmrfg2HZoylCQ3BhkP2gT
uJrIubMeLSWoPbkpwn3gWtqvrWc6i9+5zHg0gZWROBP4k+bQ/KdrvHwBWSEy10DIVfi6Bocfg9cF
5AwYL7D4IQ1T7boFJSrwT2L6uEH7tKt/dSYoIqXckcuLaJzcmiqOGZWCR3Snx/XSMhf8mZnalY0C
sJsNNJ+t/5R9BqgbTr0XH0pvdSKA7fQ7VpWDErA7R/7gEekmP4k+wd4tRacZO4KpQ8YQ8XI7JvTs
5yWFc+spdMtr9IdADDHb5EQm67odY8G6d48bmx/BZQcCk2dLlCZNz5IScwKmlJ1Gdf2kjaYgYRGY
4EkS7bGdgNJFXbVcMMGtoT0okgTYfVExCfNnFU/SQJsz3KrRhJShxAgCTi9rGEBELOwCxn4LqihR
esK2gI/qwGCPN9UCRd4rfS+oNGqpQf9XHZiu/6BMlStxGX/3221McZeTjobUaTmGlvI+zMtPViJM
BNjzf24xXEQM8FBlLSaEJ1mvxcgdw23C0faIo34B9d8pDXJhAisyyRzuZrekWVLmDhEmq5526CBb
3/KAYVl1jEmBciXxRdN5e8nWdsPYndsYrNAsqKMRPlU1OqDdosgxSw1DdEYAYsWbtUWpOEuC84/T
/s5ZIN6CihBAtNzLvoKYH9xNiCHUuAUe4y4pRRyWu++S+dcC348bKsBzmhbJRSrpzrDcm/JdHntE
Ndz/tJKnAHPz9TA1lS5rm0WBND2okKZvMJd63sJujIq6HjiowEqCXi13CGUjHec17mlo2t+7ojxY
4ESIwadlA8sRD4ZjNIMXFwD2jb2bVp7A+l5SCFgDam/ozKELw87rZoEYVJbaJEGELJ/SQ7GeMDDl
mveKGzlERh+1HQUOcdddbQ1ytzqZinZpTSQArBg8N08G5Y9MrxxTPxj+tkUr3LtxW4Pc902nFSM+
OVbI+MHR9F4OjPQlvmQmkwUPuejG7Z3NrUHuik89GsV4UqMg1r/GNtQhftEuc3RbRPy2f3I2e8dd
bRRR7Mkcka6RHFpU1SkBeMKIPTXo39BU3bvT21VxMcIUDxPm9bUixMx0UquHXBUNde69/lsLnNco
K5C0tCPqlOiAu4rSOUNxQ7NfZX8bD3eCY3/2UICwk8Vim2NPofhUo5YIW5AF6m8x+eH2J+A8EeLU
b2g8nj/1sMdFNtGoGxinMaSgWECGCiUvmbJaF5SIKq/rH8RIjN3CiG3INjhMAGx8xX9KZ6AJ81KO
AhOtznD18h8KNG47TzO9+E3J9u4B2RjkMvusUkF3WNeYLWiol8mGa0gC9LvIAuerzNSQo7nDTQbu
HVM0n1fyrmOxWQP7BZtj0ZgS+OwWHAvjioEvFPOGyZbqV8xXzMWtOOgXLYlzTuhTjWkKPGowxbMz
Fo1rxe/JRLcHgXNHhpLnHaQw0epbRycasoM+Zu/p429tcJ4olqa6jXRcXXK1aWAiW5pdy2mKNwiw
7Du/zVZx/ihLQYGhVuzhCo2wLtD4rsLyojg+WRNNIjwhA/hIcbtAzjfRuK1ikDdJKMkxWdvpg/r4
PlnbXaf4vEwemFHJXV/Ii4ZaYN0fDLVx5Ep3NLB96vrHnr4nXdkskx/diaCcE2sWjYJovJzXR6M4
CvzubrixWQ7nJDrJiifEQL8Lcv+2f7PvAy1ojgDitAOdweCFlU7UZLsGpwuSmcKNDr+9/Fvk33ah
EYAVYU7GtsBAxXeeIc6Gwq2C1ZEwCnE0WS42YvIBFQRW4gTkrnXjoBSlzcxJvDqcG7PcDVcINaKc
dhiPTfMDxMBDey0uzVYOBJu3l/ttl8fd8hKoUW1tsDz2ObOL9bBemyEQxIGYs2fXL4JrDuLx+Jgo
hrx0xFOHCH+u0KJJFwBdm8aptUoUiQps8CW01loSPdGz+AmhCaJuo2EdqCq0gUBlYLE8D1PIuZz/
iGwvuL3C88+ibcu0MMfIfcOM5IU+JTH2av02QgmrkoaArD/zWIiR3NmtF5Y4B0kroi66BGqCyfir
VBor6Pcs7+scwBhENmRUCwnK0y/3C7M1vUVqFvNKykWFWeQakx3nv9wOuQ34lBUVmA4wU4FFnYuh
FlVv5H7Q43BYjpPLYnlQY2OUxTM8Wt2qQXTxhqbZ7lfEeiDbB/wdYK0vF4ZB50VKMx0yxTIJEhkS
SQOTLSvuLL0KMYKsGbLTge9Gm9WrRbFEJPo7ZxRrfjbPbWKEaqvStzQNjTZ37fyfRDRbLzLAXbTO
hs8ACCIN9eV6WiNXxmz0e/YNvVYD2DvFfMWxXFWRZWKiBu6wdjHiFShONl8xupb5jsVVlv6GHGzn
2Xzi3v5jk3OJtqIA/zfAJUqQWxxi4lrpTwzjuSpYL9rq2/kV7vjfF8a4M5Iutd0DURUxHgnXtO9U
DOD0rSjGEi2JOwoW2BEnQwegHDM8+O/smYF2GB/yCEG94mKu/qG4rT93xzYUTR7sZS8vFsgdksko
us7IjDhkbbQFIqqzw+jaWK4kdv17ryissdlrw0YhXON8iV3apVJa8CVzEIWWhlc0Ydw+v1/RyMli
D+I9QdOE53dxL6IESB5ILngwDceVW6Va9YBjd2US/gaj/qGkG0PJE70Ce5EJbIGLCZVbE4Vf7shk
qzKYc54CLBaO3uKXHsT3JH8NK+SDrGnkCluh7Ku9eng2FrnjM/TAl6VDy0APDOyQLi4kJT0NqU0E
PdJ34g1erJH7noA3jYtSPMEs3nFqdh010cC0puPSv2KppahHGFOEfBejSj7j1Eo8+esQQGYkkIUf
c6dVAxqtZ2PMq27yRFQEa7nVKLZvLB3TOKRkuUqjHz3mTqlWO7UUSnIfaP3X80eU7dGrPdyY5bLF
2urgrROYbfObcjr1eXG3YEJOGQ5KfFOOh/PWdkMV3ESonePVRdD+cpFG0dZIPlhSN8eelCdek9T3
hYIWLQSHz5vamZbB2/5si6/ndsVcACIoSYF5Y53yY3dYTtU1BvkPyl3mVo2TPTm5GHox/b0UYpRP
2H7bdeKbX8BFF0ndytTuAFKd2kt9vbC6cE7uzq9y/9ZvbHDZTxPLI6KJxg4k2et8XbtUnkA4prtG
D2+LX3af941FzpeuRQa6ptmCHOqcXkodFAPy74JFiUxwd0E3oikdalQhm9wjIURXTYx3gOWovByh
AaN6mBkW43D2n6TNwrir0JAaZOEgQMUlQ0ENHPaUOpKfX5ih4uvGw/twsS+OKBdSkNI0cjuh9lP2
kz5BDxljKTC4QpTRHgLohS3ueYhB5F30GZCHcqd/q+boukql0h3REXMT0My7IMS6teri0xylPsWH
wBQD+MWp7WtrUjoQXr/UDHASKHEjqibtR+GbD8+9IzhDRdu1+PAsFriZIX7LIJgWdN6q4C3RwP7x
gpYKWtRsrIz7FCYQmFBMSGKoSCmB4eZet0DVF5UlH4qBlmM8xF4hOtLsHr7ys1AL/GOTW6OSaZKe
11gjCRcfpACdax2rH2gLBlVgE3E0IFoj52njSW36tG+lvzNfmF7O3Ej2IE4IOKB1SE6W+eld9/bv
Inme2iJK1DkbkdnIJ9sB89J6gq4H1B+S7DB5mrte0dOoiXK43Vf6+cvy41JlszQ0GfFl3xFjCb6q
xXnbSa0SdChHipPDksXO7cdbKD9esdGDpXepb2NE/ij4qvtHB3ULgheToVhePppDDQl4OR8kKH01
+PNhaxyyIXdBzOpO0g/ZerS0MFVyH5SOzmL/V+ucj4JKD9FiI0eKjAqNfvkcqDN4tDCI3d/M57Vy
V3MtgHsyuiecIiuvPWMB3uB9d78rYIcGC7swvcU9ZJYCEu5xYUw3cDuslPfH67wF+M3u26v7vzHG
TtYmvFsmlfT1gqp8AronDO47xmi6qu3Tmh6V8ROJwrUQdbT3g4ONUe7kxCMUQpcSVcPeG6Fqlri9
cWV5GALKoJNXn+hpHb6eP6xsf14tk305DAhDi5YfvzC0uo8WFRbV+mfcmj4BgR6UnSTl4zQLstfd
u7gxxd1FM1viAoDsCMz1V3b1eYXOwfm17H8+0C+xqQCCIgN3GFt7oLlUWkiPZS+pK9B06T9BU+Ao
NYYypRl8mIsX9XeSXh8iw3QTTb9Sq1UQMu8GkcD8QeAe1V+Ezi8Pjpy1XadWJAnp1Dpj9bksLspW
qGWye+82VrhbXpqdVoIGIXl6EucjtLiOy40drlfTwRYs6Kmoxp8RBVkqBIkgvf6K0LdLtB7KC0oS
Jkp1k0XzTWQvH7TI/jxmwO12qd+n1WVEUrByMJ6IzEfjO5Qq+fs8acHcGncAXd4ZwNEUaxsUpnmc
48TTpsUdV8VPUdi1qHTRUckr58zTh8WrK+2y79o7JW2cSCtOCzhGenSSLNv2Fmvws9hovBqcnJKp
u6Uufy10/QHEOEE80IsKzCqFApoXW3eAoThAEcsjWXTZK723VKMPig2P9h10EWvDpaS6WGl62UvZ
FZ2GT5Fqg+SzjENaSRegPppER3Qvodp+S27f4NUkkGckVags5N6Oiys7jthPR+hvRLdSr3kgNb3M
Ne17L2NGeqEXI1WPnVI89IrlpTqkarRaAPDcvTfbH8XdGwuVkDkfwOgCskafHab5QrtymqN1UYae
Inig9tyAouoWgYAuREtk7n6oRUamTkUhqcCwVzQ9mFTkB/a+MYrQqOKAHxoEadxy5GlGRb8gCBd7
sOPfVTNYYcCFRKqH8/5m76Zv7XAhojaCvYm2dhlWOIZmazpyfZNWAr6Tvc8FsSIFhWedsThwj56C
MaOcTqigaLTE5Zocan1+xzI2FriXrjDU1ogl1GYX6wHyfYbyMBn+fzPB7bmcL+OqVhizHrLOqZfJ
ndTLvBDpSO2e4+234i5X2UMTdFARzrYQeDJQ3FInNPsGRLKaT0+2h693fl2izeFO2gLF1bk0UTAw
0bIHFZyjad55C3vjQpChf95/7pBZZTIuUYm8YGw8coo+kyuG5OgwTeNXLhqLzmKFkKgD2a8nhjGx
3897/q1xFiRtgqAWYwbtLI34oKuMHETKdH+xI79qqslJ8lx15lkRADx2L5WCkqgOBgzyiu5PIW2S
g8AWeVd0ua4fI+WfRVRp2t+1ZxNcIAJOrhyaTh0FYVyFxs2nkgg2TWSAu7M1oWmSJaxzmYLqDoyB
WuqePxair8R+wWZjqkQdYn3EnSU6dRUC/rcYdAmtQG9hN9EHpcXfzeDurQ72sWUs0DxnUkTE7Zyi
f6xccIbeqIHq9OON5OFVPb+03Rr81ih3i/u0a6xYfV9+uH/AnxfIXWDSpTGlPXaqA9B98cnqNxe/
mS1zj2aYxiPEV9x59N7QVhSdEu5mQxV7jaIBtVX5hMzUkVavwqABwhyGFIjQV5EPSinYUfY3X11o
sPOgmosk6tW8zVrOplQtTRnqIGaltLyTKIRIUvkwZNklhNk9KjWC/dxd5rNJvqyr67UuyVlXhQM4
J6WeuDIV5DC7l2FjgcXKm8sAVu5xlSQEbSDRu8/aMeiXxzoRSeDtRhUbK5zXKIgEhjcNAwlZQlyi
AX7W9vVDU2m+Smth5565iDMb9fTUbda0Fj04NjQT1FG513vGiX5pACTpnbrFYGp7SnyRZNFuNRVT
N3+OxpMv2FrsVZ3EzYAGX+zLmDUc7uZDW51SjLqU/jx4oo6i6FxwvkWTLJpmFPZAn/9A0/FDArE7
wfssXBTnSzC4PTS1EYFSGS1gXw+eeIgtr/OQZMROG74DhgPFjuePyPmTbOoSYywUFIhB34qhQ5DR
YoRYEfEB7Uc6Gzuc7yDqCALJCB8vTdBPB/+6D/rt+WDeGyjC0uW9rbzt0rhYIDIpGeUCHW7NOC6o
pgG5hVHpEpSUpzkU92IEx4OnmImqIpJbpYjDur4b2sc1F6Uh+zcMY5KmYlrovnJbBcIYfZFGG4FG
vVJfmgfZSZBrgV0p1pw6QlYSA706jwrwEFHq5Rn0G9L2M56M7xCWG9xkXB/nGfFsqdZHLU1DMMQU
F0kcXZi4vA7kRlJlcFpUqRunnVuIQP4oI/NbYS8PCzq9sqSC0xd80Ud5WY6rovikkvCqSot90KT4
Y42qP+m661ijIMCvjZ+WmoKd0VQvQfcrokvZf+hRlgSSXFfsV9zqw5rbGdgeyyfx9/GoHGzTqWXn
h3Y3eMslGD6lg4hEaH+Dn01yVxPDRRQZgRWHS7E4SYWJdxG6a99jP1vgdnihmdwuE8BCkVk7avpl
lr+lkAaqOmHiwXz/a2/9bIm7jmoxq1ECOconcMS/rUwKN4u/ibE+d+2M/LYpLhh1AgyijT+an1IX
E1+eFXlvwA4IlsiDUJsSHNy9peGRbU9sFB3dL1z/nF3/t0xCCk4Hj0IdqCkn6GEloYXA1ogO8fDl
fJi5HzT83TKedsxM40HKVTUOV/NGX79KxnVpfj5v4v95fZ5tcHnAsELUGPxmMXhD00Oznlh8Z98z
wFM/emyy0T9vUPTR2L9vnnC0lufEyAEUttPBidPrFDS65y2Izp7OvdrpWFHTHnBrSagFIDdu0Ohl
vD2XT/BWH8TYklcL2RD2ffXzh+R9RQSb64r7JYflsSg/MqC36YKcfL4HBcNbWANEx4PzHYqqReuo
wOLkAuwt3RCfWdTAUhr2Jmgl7GP94w0aF6JbxjkSIwYlCdHhsjBo7aGdzUpk+L46Otq1Foh7KmwZ
ZxyXzrkSW03lqKGw12ij06hXNrjJF6s8kaKDvq6oXPL/hC1/9/GJ639zQEeqdPZYoAXAQAJ0Bqyr
chmW83oJ0Km+Sk4KETQdRHeQR4zOClUn4IsRZr4gztLQtBe3wwQvjsG2d7M+fZkyLe9gTALb9qpd
VXmYUVSGkn/OX0N2DM5sm8E5llaPcktf1zjsO9SCNOleiu2gXbLPNpl8sBtCyYsK2rbsJLwyqalQ
/2bFW8DVXi4tU9XFnmKUbRUKMa48u65rdFOXNtB75TTZvaPaOhi/LYHD2b2HAO7bumzbBuGbxY02
2PWoQvTFULNg0IJM7oHtEDGD7X7PjRVu33LS6mtHlyQ0LDwDsWO3H0pyX5SPQDtJqUANdP9Ibqxx
n3KWrMGWoH0bJvoHq32clEezqw5rmp/MhbixmfvJrLuksBz0mAKwarnnT8/uM7Gxzz0TmWQrCTTM
k3COOggfDSory4pEBUUbx/59cxWQhstZrMRQ6xkLqBRfVow52/x1fiV7MzmoEz4fD+5hiNJVz9QF
z9GfmZz6x++ZHOUAnjPVZYIzZf0GNU3R8rj3IRuWMkWZKg1XYpxArOYYhRrQlfzH48+9B2PTRd26
ILkoVcgadI1PbXrsh0pQdBWdf+4Z6MgE2VggjgJbrzw1+oxJC4i5XYxr7M/NfTaK8vJdP/m8bfzY
RRa11trU2La1RHd2uTUzTKFnjlqL4hXBUbe50lCjUFoMOYXSh3lNysGnkUg1fReqvDmCNuc7TDNR
GoBo0nA27QlLWKCnQiKM18cz9fXKvtXn5le9Dn4V0c6bpeaG6OXRNrqvbaoUTlE310tViuTP96uo
m0/MORm7y3M9JvjEiYK+AYjVgZ8eDYx+AEkETnXBPdxrR6saSx/RdEPrmztAkYXLvuoY/ARhnlcO
v+oL+SZpg+hWyb7I0iPJL2mnHQRG2Zd9/ST9NcqnJKpup4pcI0cAWMFtj4WfBPl3KFqiXvXecu3z
EvmMJB1Tqa3qNQ1HaUTESyGAmNoI47OIXpWkOK4Lsv4M5PkeOiqHNkkvaJ9flQlyz1bBlE+hWgLv
t++DntfPnTzJKJVGN0wIcRjVPdQ+vmgzmum5Sb+d/9D7l+jZDneUrL6TzazAe5FSJawNOWgUgZvb
Dww3H5d7kqI2VTOVyXeBP/xzvuZQ+Wgyb6HSIUvNgzmlP6S4PMEBfkh02x8jK4QW4hc5sURUKqJv
yj1brZ5YOrTbkxD6Hod8KG7NuL9VJOXr+U8qMsO9W1Ve1WOp62nYgfhUwaNvoZIn0jjf3TfwXRgY
/TahWsG9UUtemm2iygjum6AoLFczEv/8Mva9zMYE9z7FjdJZVQfW4n+P5ROthnMxENYF+zobrFSr
8uOSZtdmL3oG9yOz5+XwRcfFVjKlXxG/zwFUcdFZO4BGx0PXkwSFZ3vQThF8v10XtjHIvU9l26RL
NaCqQo/xQZdB3M2K06seJIcn4u5atGHsrr7ymRuDnM9YIZsGgRYdjvqEO/S/cViG3X0jk7DIHncG
DTooc2EijzauWKnqiXnj9zQ9VHkZ84bwKWJ/8dwKuSMpN6NaFWxEcEGt4De/JgsJNWgQZuH/QsKp
R0go4vzYvdOEaTdithPsSOzfNxHvmElKA3FT4CiMyZOyMTQrwCG7TpTRauykn1sh54/bas4ajPja
QTXXHwY7bcGYIsde17bUtbt48OZkMMLW6h/TfqycuJN+6iW0acbhVsnxOur2rSIbvjSqnwc11Zx4
Kr6P7eIbSv9RjbVjppEfvYzJi07JWHyieFUJpfMZ2tFS3Rgu6HdNd0rGXyirHw3ITcU9iClpLH0o
EsNdlOmhs83HmfE/ZOh823P1FbnpQxKRX7JSoNSWJ642pKek6i8jSv5Z2vaUJmA46+cSTPIp9Xu5
OtUFRjuhtR4SvTrpKhSm1fHrsCq6u85twmT1ElfRpOtSG27zidj4k6gptKo3GvbDrFgXK9ySoq7f
mrq90mi3OmqcHmQ9bbyORgclV36Y42I7NSn8mkDUbrIOetsD6LnChAxZd6n+1kL2wOxNvD5SBSGv
cQ2KtvxY6FDIyvT0dikHyLlVN1WWTo45zY9SX/1ELHiZGuP8dVFrEOJn8vemaiJnIstdqpo3VaN/
rTNolpWafbWOZgO1OMApQCP4oJnDt4XooZZ0hz4bbkE8XLspGhOtDe3qpcZvMZqTDolQCP9oRyk/
YawpW1ZvpNan3FquzDbrjglN3KTtfqgjsOo0+2jrwzfDoh/tFjZBImzW5epZcpp7o46yOyTLNE+z
szGwqXw8798EPpunmK8BLSoyswdF09KHZFbcphRopu4XJDcOjbt1UHXLZIAW90vvgyOIOffv+N8n
VeXebRLX2KsOzqVUP1dg6u8uqQh0sX+7n90IZyIHPdwUKx36bDX1S8PX9ckfilPcg42w9XvMssbK
h/ds07NJzkkTnZSNniFQqPMPpD1a8+fzf38/R9q4Rs4nt8Qck9xMMGeQruahNUvpuNJ5PmQmRZIw
Wl9tA12yVbGCVo4Po7J+imfFPkKXLD5OUpzdWKDuDGozEuS9OypUlg6o8F+fzQUVCzQW615jBTuw
HmIi0kEpcoa2qXGClDXYeWh/XQMAEjnpHNyL28X7p1fHSAsB+Rdwltz7PzQdpR1tAeM9PRH3Pa7f
ewzz6oyk56R6yUnvPZWEgu3YjTowIqnINrs5PLNCPZMmKTQVBAR3HQjGDl0IDtHFGbzVL7z0o2hI
gJ3YV+/Vszk+25cricTWwiBdcurm6tdSh1oI5qOTvBaAJfcDuI0p7ntmmkyjggLOzkYE/i23yK4z
2BjjYqlWQ7SoMQBPvNKwgeLncG8CAf3fNounVSCV3EdJuYDDYTU+FFZVOxg5cUerCMbVPI7KeMrS
5cJa9MPUT9+g0f5JrU1ByXLXj29Wyv59E9oMxWxmjQyYVG7eKC3oP2P1PZEwMh2G3IduGJocL01I
wNFONeg40Fha/OJQhaOjrQ7jDtL85UCEkffe5m3tcW4WcVJmz5achPVybT0aJ/mKBrYbHwsldpic
wHwNwSOkTKLtZCeQvwxbu5yvbdNMHe0J62SzbL+B++t1c3wLcH83q4ZUuoZZCIgcY2jm5TdVJq00
JDPKQv1GCfpPv6nD5R+Tp/htGHtCYtAdvwLGVihgYY5EtVW+WG8WpdJp88w4ZH8P6KAJEjKOgDcN
SO4E+i+scdcPkiu5ZbdgmPxT+13xPMJz9zcJZk8N49h5Uvje4q8BNhCiERMstZjSfPldc8gHK0O8
pGFLUieuPkjq/3F2Zc2N29zyF7GK+/LKXZItW17GY7+wZuUG7jt//W04+WIJ4jUmqcpDMpXkCCBw
cJY+3UjWxJh3JTaO6IUZ5ohOOlGXQUsFf73LdlFQeKuOkUBIjrrTrty3gfWqH2v3c3ez9SJeGGXO
J97DuDSEBWfGHt1Ot9unIageOhu6jJi4nFwTlWG/u1m/gYnS5Yuob7wV4NQH/7EOiS5VVhnzSafN
ca0nJJg04DUSOypXyKxCXVXn0YFv7q4CShcw40my/l7aOPNpIBZtrAJaskGVOCaox0sRU7OTyvmI
PCvMISVIF8bOUiB3ZO2J6CtNa6crb+Bh6yagMacg51Spvh5zUOQKurhGPGu+OOL7PKgmxMHNwcEZ
daf28fMDsvXE6ufGmC9krjlIVbKG4IBMXhSALxfcHOJu8XU/OfGy+fcAiHGXF9aYyLGEB0jy1sgD
8+1rX0HlGCy9qtPeFUEb5pNdhiOa4yUk023Vz310raGdxfmE3N/ABImGUukGAKz5+3hMf9850b0J
vVJS2iipO9JveFOYTVEiotS9w0vDiVI3Xl/opOoUD09JYt+/yNlJldZcKnQiYCowsg7EwChLLUpf
Pv+sm/fuzIZy6dJMkeQ1eBXzoBkRckcpUPdzb4/iYtiVvnBQyFuz7RDl0nFS8ThZxlVTHqGMOEq4
ezmcDDgWbWP082RH8TH64+RCSbn0BHdUHrmsHZtX5cwycx/71cLc4WzmgRxIqABRehklpKSpVHFW
h2je7KH9ypej3LSL6S4NirpoY+vMk1EnRpGIQodb86gH6QOQqG+g+wJqC/wImGE7ge10j1nvPQ9l
+z5uyF4gBPoQuAWyD4x0zHVdpHQm6KxjwXO8SyrtgRTjjzgpT0RKdrM8enWrYM5Uw+mWyPOsJy9S
PwPjvyyQgxEtF+j/CT2FNdTV8W7NCzVoZqQJRu+ICvmuJ8PjrOLf0KUxRIbHSbe3nA3UcyWkKtCi
0KHxwhzLCeLqTfcP1Th1NVTH07T/RApga9bG0PH0IBXD8UQYemlNbkoN4HgIyUiFtrjWpL/WZXpK
Gkw1rmYg9YbXU5yMaqV2N0JqplYse8iiUzICH5rVv/sc8vJNZB17UglBrEW8TGrDE1z8QMYTjVOn
mKgzFgFZDmLU26vJCfQ3nqtzAywhQJS2FinNVfDb8lR0olPnqVOonJrNhq+BERxKqruAdiFzF3Sx
G4pJA43wHC/eNIzgUzPdZXqTSPC5U1M3AtILS8zDaOlyYWZjB73sWn8Z+8QheEu8WFJuphZPSdet
CYQPl13SQJPWgORCZdaPxjA9dpVyjOi06mTlbqQVR2HJLDsvY79XTbestce6JigbSsHat14yRDgV
FXkd18YziRFo1nDqi/ymiOf71JLCaTSdoShTm8jxU6oUh7qd/KpoFTchk9Nh9jrFWKxRSG9WWX7/
fBM2dptm+v84AOZQr12aVLlgkkDPkUeBIQiKK3ZdK0EhW5yXcssUsNSU+JJyd13F/4LVR5Ieo8w+
PVuF4oJDw4n72YYwPccS/dGMV4N6K2I3pDcY8WQj8Ag1XoMMHVQilhh9hG5fGZM95agplFaYxqvH
p5vf9EUQwzF1yLlANYydxCyQcg95BXapzlu8Clqr6CcMfvstRoX7D3S03wdjrtZ4Zo9Juq1RXVcz
hegooq3fQjsf2jgLh3EIR1UOxCLDaZpJOMkxpJoqnuPdSFNBGv2xWOaOSl3eV+VSQPL+1O6UML+F
KKODdGrPhxZvFDwvTDGXdI272FhEAlNBu6Obmu4ghBDyQsktrNCFHeYlRCrXqT2dyqNcIFltoydv
DLYseMDmou1mvNWabxVuh/ASiNKccw23kvEL88w97CpTKeOowijK352wS/I1Pihjy5fLIqgdqJLO
NWtOpSDnSUUqkK4/V6LXZl+Hwfvct2zeCSgwysB+aOh5acz7jBl1E7oFEM/JtMn0SF8beAjJY1rF
xG61FgP2mqDaSiMERqM/SlZymHUxf+wWU7Q//ykbvgcZIxwPhDMw08F6hLQoFbOuwG2n6Q9jKgdz
M/lLkzt9yy0dbd2Nc1PMgaVkCNpsYlii8+iYcReML2iAQ2slOWm8Zp+44ejObTGHVhCGdZGhYeZb
FYaJisqJMn+ubufGN5twQo0DwxMRT4B+60aeG2WOah5bkSGAO/4dpkvbphRGx69+bx5QExp6VPUC
pH1MNBPnyio17USCwYLAY6qQwEiz0s6bvuMcDrpLrCtFVUGC7qIE2gFW1K7CME08SCBVVPUjmre2
pQdTfGi073Gr7j4/h1sh2rkpmYkhVwQKlQFYh94sD5U1+KulcYK0TRMqBjghbyzpYMi8NIGEaqoa
mPGNDmLww88y4uRnW3cJLuN/BljFIlJn7ZCVgFooS7NfxNqFJJcHkp+wIDz43OZaKIST0mVLEruW
FNq7opQiwF9b05GFX3PyH9CuhvJhgV3MoJRqP6DU6yfW3TBBWUsoOF6QswZWfamzoiQtSSH4WlI4
hfVT4lFmbMFsLtbAHCqUftYoqyBa/7/C6nL/x7xz1GVf3ZWz/WJc+mLEWWe2sDX6o7DXfKgfOD+q
Dnpfogs8QO7zkpotN4CCkgylPFB2XKkNqsoyFMYkG77YZKMDNEwopoDPS2POgbBvbyMkqwzKUI2R
P+biSEIvaE2NRtTfegG6s4Z/6wWo/Hhj81iA8RilTMu6nqkrCgjMRlROlypLpeHf890gc/pgdOPO
d/8/S/wwyrxNVpIoHbAVf5GracD3UJLe2Cn/QNBke32WiQKqoVxPBIhSUoElB6ZWMXeaVXJl/fS5
L92qExkoaYKZihJgGOyMZprO9VIT8EouEHhAnegJGn2zr/lSqE8n+iwlYTH+AeX31pE8t8s8gMYM
FGDXo41I5NSejVuJJDaXhuJ6dYpoQRwLeYwFfm8IZV36cSJkZkmiLA+SnfRD8iVXCWt/DXMQ8ImV
bfrNTv6D6ybTU35xwRmzzC3I+3WMASfPgpz094u5njQVw65WknaOPCaroy/GWz9OP6tY3SX6kNjl
rAZi26JKbnkALQYxKR7yCArYq5TZc2vuYiF96prOSa1Ut8EjtM9N85hHKbFXsYKo4uxFFvlpttpL
bZhfOWfk6m2/XI5KI6iz6qg6xMNoWBGl+ANQ4lg/QtpplzsD5Bqxfe+02EAD33MriVfHn7FLo8Qz
u+YytMgU8fUaQHMgFJM4q100duHU3vxbdPuA30jf/nIKKsGmAYlEtm8/qeC0Eor3A0MzpWinBMa+
//dD7O8r+8cM269PgUpA9wsJWWzJXpcPnkhQ/iO8HP7aVzF2mB0c4zUeIgm9ETXod8qBSuDR0p4E
rh6ertQ10IKxxbygCVG7WWnek8x+J4FPONAVu/oqPbSLPXulhw564sc8uOWVH2GsMm+pXGggfsxR
526gfx1PT70QO2bHaQ9wToVFD+rZQZTIGNXqgpYZlW/rbvuw2E27OuBu4VVUyCyGLvbMTpXR7n1G
K8kondMeDMgUduYuxVWjxK+1A+xIYvOig//HS36cRuZFgxweUQuSQyIY2c+g3KIR45ug3F6gBann
BlSwV3tSqj3p1d0o/yQ1mjJyoMjIKIwa5LkFL9PcvvjIMPH0oYLIsgyaRZmojVLAbUfCYKdZ+1Nd
eRJ5PBvM06CtSmnVAskBy3kRiwJEdhknJdr+mh+rYF4BEqVjo8g4mpOaOYtQO1Y22ZK0hL36yPHQ
VxHl+8H5xxQ79dkOUmeAzBimMnKCRgKUPOUgL6NXPS++Qt/RXofslzkNx1ESbidL9+IJuA+icMBB
Mu93MP4mnjJViWb4G5q3J077GL0a36G5NTWgjR4dzG8dyqP+o8WrgRbADq2vTrTTOx7ZwjXRObMf
jC+ajNXqsjzFfoBVqfy5Ams+3I73w1vqYWjtTtsPu6W05VD0JS8Glcdw4HEvvEusX8cAH5+EcUxZ
rxJ1UBo0v7N+v6Si0xbkNUoRUOXrW1Q2Hp62U0/iOwg075NleM3NMhRiZV902YvZjDskCa/ToD9m
c/OQKZ1D1PK5bcbWFtt0l2iaP6NjIgzRISOxo1XJaAs66Kt7s3aqth2caml/ZBmPPGzbFX4si3GF
izkSZdF6+qLAFQLVRgen2yAJPj/Rm2ZoN1ZD+Vm9kuuMB0hNZZGSwQwFz5k7LaD1Ea7Hpbf86iud
2WFcX5tJ+VCtMmRBidPkL41keVJf20TyzCQoUtVd4lM13FFPCJ4ZR67u5vJBEl7qtbb1oXd0g+M0
tp/ss1/ElqPMPIW6j5UCr6jvAQwJCkfFo20hCuHqrW36wDNbjA8s11ZNLLmigZ3odCtYuGzZo+Fx
58Y/DcxngL5Z5ekBb77YZ0YZt1gs1jj0UDwPoHcCCgWkv9GjGKX+5wfouhhMXcCHGYUJWgtQrcyy
klHc5+iKXu5BNUh66L0kzPbJ8xLyZhO4BhnfJy+l0mYZiLC1x9lHBBTiQdE60AcKp9IDg2UYrbyz
shmYn62RcXORHC0TdIazYPQVX/0FNoO5gqj6EKDxd1LvsmMSGrk7/+KzGlzjjZntZdyb3FdWhikX
rBb4gkG3yZPirmF90BM73wFf4BWJjb94LYbtw2MoOjJVFBpZWIOoZ6nYoXQWNCS2hQJRZvZczT8+
PzvXCK33xX1YYfZ1rLuVkDyDldbOdvWuhng09MoOIG5PnPxGa511P9zIdu2YR+smes4y9/NfcF31
Z34Bs71rq3QSWbC9YouzVMK+8hDv1NbNYJTfINp2BB8LZry6aNWmbgzYVtV8bOrSbnVOlZ333ZjI
toz1WS56GFAKCzfRDOuk30tV/m/rtsy2Me5cLxUtmRGFBPGcOnGkucrY8xzL9qX72CvGQSe6taYG
atDAKuVHcEPY6b5/oVSogtPb6RPNiaVfwk77+fmR4H0ixldLrTCNUiZmQRW9LNIu1XSON+EZYPyy
YIAiGSrZKFoY9bdVn+8XMXn+fA3/j9f4Z+/YSrFYgFVtrd/3DnUMvLmKX+0tybEeDGf2rN91DNLL
2uFBdLavE4B7lNMe7OWsvpyWDksrYoQI4QRNrCDt5eWBEtTHGhrOPB+1uZFnxpgvVcqkLpIBgHUr
r22j+Vm2HHTH5mU6M8B8qWis5xwDhmkgWBgpwHiTahaurnOsSJsx2D9mJFa9WUuyVZ4MRCL572GP
EgXe0Eq127vMrxzLGb7GT6ILQN5pvhXueTkpvahXcdmZbeYxNRIZk7UyTvtYvKrjrq7CxHIIj75s
e4ngtkCLTFIlje2NCNPQCM0iIRY50fJS9ljsgcHdA6/mp87ogdU4xgHpDu9S3zvOZdjc3w/j7GWY
+nJIVgtrzHaKL842Jvy0yO6gUDY7ybHVMTDa3NW30fcEDHhA6I+vnB9AH5GrTT77AcwmKxPavG2N
4HcCPA3CU8f6tfRjjwKg1c5bV++/QASohz6zyTytkmLOgyLhYVucxREqu0odxcWYktN8Hfxl8Rfo
ZtdO/IhJf16PZ/Nenplm3tQ064zEyAw4uAaMbhBYrxpuwW3zap7ZoL/hrIIja92aghgdYZFkdx0K
zsizu9vINXCaMimUftOCaexys83NTwnUo6ZBsRNhL/O+glxkaqMIFWfKL09eu2+Sm+4xZxGfplvZ
s76Cu+heOfShdcrvp8cF1OB2faQK5TSWyG3iDSH+Psj2Gufh33b5Z7+MeZLlESAbJFkZSgL5sfdH
tzoC6g7OLdXuKat24Qr8MYlN93FmlHmjIeBWZLoKF5zcNCiRA/7aPReO+Nq/wIH9fs8kD5bAr6Tx
PgPj+gUEH0kVt39FxRiFNREUoB31QTds6JxG8nbZVTdlCwLMoK9nMVOqONZx1YlpMCw4X3nkTQrY
SWdL3A862TdZ+jYZEHnIclRjx0lwFyl6IYq62Fo+f9GNgkuLQm/wlVc5+0HMFbC0FWIgvUVTdxn6
KhDmSFxawRy/6P5ySL9znBjPHHPy525Vc2kE1Xh8XDw87Ps2/GEEi9s6S/jvdYeo9zpbG3OYSTmW
bTqCZb8k0ENTvXjf9naVuQ3mYIiXCw4PmL75RpwZZA5yL45NVUh6Fsg9yLKrYursKe78ahGgzldM
Xm8IbiLkYQsxRM7GbroyMLcC7iMC/6cyr0O7xrJMVrRCaIZH6bNlAHFOia+71W6IbPokDr0tPHHM
bl6hM7PMA1FnSxl3Olbc+/VufKqhMWnu9JvkqPqV2/7i2uMtk3kVlq7PKhltNtT241Dfw2+C6XMu
bPmJ1gpyP3mOHhTOy7udYJ4tkr0jpiT2fZxkkFEY3YKEwIvS0THDKXbR1w4ae6jhYairdcSX4SAf
sluNt82b1+bsF7DXphDQ/DIK6iH/vdLTdofhzBpzb7QyJvFE8Cwmsr22rggOZdnWQbddIGeKiS/6
kd3UgHw7/7GUeGabuUKSLMxIa3Cg5iKanEqK9tBjWqCRIZ0krbiNCnmfKZlbzda/BkNQb3FmmXkN
RJAA4+riUZ59HdMz4Lccbe22u1Ge+QWZ91b2ldtFrxs4H1BESSzkm0SNqo8rlqlM4h506Xdz1Lvm
KkE+G9I+WfutTJcbMO8cE73ar4YagLZrH2PoeqimXU65ewvjVC892cWkDA1l+JWuCnDFUuUpMVQc
UkEOLIhkO5M4H6ZW36eNNnu5jj+wplv0kIKiHPxSEW1Qnd3GaeaIWhuojfG8kjmIOszycDzFpm88
WzFzqKTCmsxOwM2l2cnsIkvAQxNKYeEMpZMD4bqkCHIkh94jweU+PPTrfbbhzLnSi7lNV2q++x2h
KO9VeyrIuWS2hYF2NOygGHFQ0LFD38dFA+3zxfPWzhytXhhAs2GMNHeg9fE+/DP84HZRk4qWYV4Q
CAqWcUVU2imt1/e4cvXlFe955qa3I6LZ7me36/ki2FvuHwL3GETBcCIOM+OOcyItkpKUmJZHUrR2
LoldcIrEXh9WN6rfk59imPyHotG5ScYZy3Utx01c50E8fFfjb4nmfv6t6H/PHpTz/z/javsVY7Rq
iaLURDp7EZDMaRxPw7PA3AQj0vO8SKs0SC2oS42xmxKOgNWmBQVSi5ZIxd7ZAopKiDpnUQ8HXtQO
cDt2Z/D6AvS+XG2TKkLRESGWrIpMvDF0aq7KCwK5Ve3toURvgBh2UTyseB80QXc+/yibeYl1Zo6J
MyDuVvd5iidJvoWf3BMf07eQ/8LJlpxX8EJgzvBzi1v+wgJLmASJZcW6EiO3SIfuX4otNLuHpISo
bDg2dyZ6tcBP+mp2+g/WNGgO6sgJMeXL7KZSooSyZDh00kC8Ll1sQ0bXNZptHVL2VXES8oS3o5tX
98wks6MSxtKHMQHDXO+KQOt0jlr5WYTu1eS+82z8VMvw80VuxhXWmUnGW8hrNGYoKtJgMXojT+0O
CjqBAVaxwp78+Yvo9w+Zl7oaj8Nus0tnAXVI59MBqmRf27zOZ1mfYgI31RyNMNrJdxSjIYcxt5m9
Wbw8t8Xc7hgq9lXS5DnCCMkvXYiSR8DxzI7koFaKCceF4682U0oq/mmICP3RZ2F2ta7NJumqhHbx
MX38CyOBvuX1nrHYOjAooMHa8wA2m3f/zCJ1P2dlk1nDyF1GEWboqb6ulXAzk8ivxe6tamR/LXB0
OQdn05+dGWR8spkuBhg1AVR4VwZyZM0tgtTR7QVHtfIj0R4OPFDC9bQRwsHzbWW+o9506qLWAn2z
aRE63+vvXW2y5/V1N2EY55aY0ETNsiQaTGynJrllZANJ9EhjE9WFBOOdCanT4j7zll2KStTq9cHs
aX8gZ7L9TVWT8gxApZcVBhZzcQKREwAQaXlfk5sqr93C+r3kr0I181wP3bqrt8P4sMWcWPCCWkRL
1hziGuWO3Cs3xC1+gcXSie+FAFgTJ/4Ru7wPSs/ItVETfJl4sVSVZWRV2kWYer3D4PzaB0vyZYFg
UdY+fH5SN18N8C7+bYRlYNWltVcNINyCFCqgTazcaOISKCk45/IkjEwMNy8C5/5vrsuUdAM9PxkU
I8zpGTpliUQB5xTDRrYoH8qh8KRY4zyH2y70zAwTwtbtjBE4EyuLbvtddYo9C1zSkjdA8YyHJN28
7SYeQkxzWNbVDFXZZaU6ge0uGMzJ09As73gcQpsWLDy0mD3Ho8viRk2tnqWcYC6zishO7PVHQ815
/ZjNC/VhgwWNzj2GrUYBpfMe2ovTsTkqqGsCrXFLvsc3VMF8fq4az9r9+91D70eUZTAG0TTgff79
zDlnSi+kdQRvEkt60GjLqTVbTrTyfqYu79KlDcY3VlUOCJSGu1SpX9fBxgB/2EC5QPBkzOwejVvw
Yy8+zaZSn7e8jSDi0jZz3usKNQESIzBTAxOhCjoTFNmUB4YnJY742IOaFOpFgs3VA7u+25eGmRuQ
R6PaFBRLlX6bof0H+bE9GAPvO4B+gDZwGiQ8+Ss5Yfafh3vaAMhdmqb55dk3JbqWzqOKqnxbQlgA
dI93WT08J033bcoLvzKW/VAtz2PRh2MuP4PcYDfp6NhkGDeMMToqGt6wlrndLekvtRcDQ1p+yhgI
totJ/y6rXPWfa/9+8XNZMI9lRtW6TnBJyY3xCIzLcISDf9YKu/yuuwMQ6EnrYFj8duZhOK/v3KVh
JoxGuF43dUeL2UP7iNmWfbqWHrB9u8kcH8oS5I6fu3uePSaGntq2S2aCI5Fo8Wu+qoOjF/1hWsAN
VEQnktZfPrd37esv18c8nJ0ldrHeo2rUiXinARsas505+p8b2YhgL61Q73l22lYKtNVzBJSt25kO
HS4xXUi50poFpJm5D/O1M740Rxd9Zs5YDehcxHDGcwPkq/ysFjzS++1t06B+rJpI5VjGOBCcJEaj
1Qjl6jlM2iHIyubXZOY8iYft42BJEAbXkXSznCbzgCrlSHspaz5iDlEGSeJdKtZ2NjzrSu5yPtP2
vn1YY5xwNqVrLVklSoitPtt1qjwZda7a8djtxdZq7NnKS9uQitsxm4KG6tUmvTRjvtt8E2IdyCQw
EHLuw0alnH7Lj9/EOGc9k4xxRX0WEDczWI4YlUPTpQ7Tve7mYbxXXaW1KeQGITvQxBYqlrzYkl65
q6cJrx8YLDXwR7IUb1kfaRkYC8AN5HZfar8KIEvp/YX+Kh1eTLn5wc+MMTclmgUrqTvkepoh3Zgq
2dXi6Ayy7LRCAXLH7unzT77pV8/MMTdlwmCYsix9Gkj6+NAWcrhk9b1aTE+g0eU88dcVS3xIGaQk
ICSSMVPLeNJc6NpJFYU8kNrTkN3rvTckij1Hd7msgXRKdgx14Xy6zVt6ZpJxpg0oenVgLNIAn89e
x8O6PMgKt+W/+YqfWWFcKBSbNXFNMlQsh+UtGpLbWeu9DOgJUsi2mJfwQrNb6/FJHTMHuCDITKvH
bnpNc9GOhsdpnfZR+TVXas6Gb3vdsx/GnKVStSIh6wG2mhzIRaBbub6oT+mT5ugvKdfnbp+kj8/L
nKQiW9YxiWm2J7d+OYR0BhyDps4wJzyXsH1HwB0Eui4NxEpM7GJUmSClLe4IRb2Coju3k8yujtpo
r7sMVm+BnYaEa3Rob3snuhOCaRffK14qO5hQ9qYw//75JdoOIOGe//5BLJCnxqsNkD7WPkGy0pZ8
kr1zbuVe7Klu9mVyMfwXVbYY/nukGe4UvU6mTDFMLPMUhAeUWqHjFn371KLbkQ08YMnmk3BmgQlR
VSGqBMwTR/5sRO5Q2jUpXc7ubd7SMxPM55wg5op2EoIDUIVUGtjChqDFUMg7YgCjY9GjAN6H7Nd/
8+sfdtmpxkHuVTkucYxgN3mKw9LHENmP5Svt5AMJE3y+zM37cWaNcX+lpJZLFmGVU9E8pHX3ZbbW
IGv75yxVuNq1m0/WmTHG8ekGGXuxRzlEPc2AtUm29J12iHS/fUu5yfX299N1yrsGXDYLPaqldS5G
Ee2Tss8PWYLwOJHuo3HZfb6B2ykiSPr+Z4eJTqQij4dRkOgtQ7b0JfqtfTV/g7EzzAUbQyiOeANy
eMB7bnmF+416KL1mH5aZGGSx4rkfwUAQxL8nJ1psyc29WbQBqJmd+TcudxtMoKHnXYztr/hhlrl7
EPsZKhFiEijD9jeQv8IofXzb0zzYk1945/OamQ1d4/NFMtcQZJ2mWve0gpE40+KRp/eE1DNrO/m9
3Ee+cRq99mgiFU4fJR5IbPt2/LNUVsHcSFVjMuic9kJcyBEAEgjYUIdeo+mCNbCyox/1Ecg5rqDE
Rn8Tq1ZBXgEyLXD4sG0SIa6kemoIwR6LTvPQEI9yFE9+eVxkh5xIQDgxyaZDPTPIXE0iaSPqKdSh
YhjX6A71NHCGVTfv45kFJh7p9VqUoY2Nyaxo/AZwz4rhMN1ycpOXO26/e2eW6FrP8izQhhXKTINV
OhcuuUjJB6jbg2Gy9ciDhnkqh9xWL+aRNxzG/WpMsCFqUJVuTePvBoWT7meb8iDrNnz3PvIsDsaO
t6OM56nnzFyThJqrIdyezDuivnbTL45/27zuZ7vJeJlu6EElteIFpF0XCzkynTlZflCiru4gcJZE
b/NVUnNmjPEtcryWcy2AkjJZYEABU/U42lVpAuahuTPmVU1BduOId/o37/mZWcbJSEVjzYaGE1Mo
i0uWwVfT0c51rzIkj7Od9Jh/skK2cJ52aLeC8oLWHCjvP3HTk/VQew1AC+UtueWFExvzntST6BhX
phxIV1RLegK9yfT9kHjxw/zU3aaqnb/V9+PNFHQB5T+Nb+a94YF6DT5NcmKnQqW7OEQPGQLY28qH
YMPz9J1Hrbtxdi0FP4p21Sk1E3Oq9L6t1SxCH3gsKYbnYYy/ZjnHfb+nwMxeo5UOciG0tjd4+6AN
oySjhbdjRIcSJUK/8Ky7GYJAmV8f1tMKBlaQ24Wgnr2RDrhGbv5ERwvLwHTK5+K7HExAHws76efn
Z2DjtF38LMY/xZbVrl2d00nDX33/mLbAG4s3/dRxfPpGBgiVBwC9gOhCZYltBMWCWM8VfTpNuTq2
apgiFYnawe7JizGmBwXZ5+cL23KA5xbZw63XUhHJBkrW4j75iZ43SFuVBw1UFQqIkoEI5SBk6CG5
+r4fC2SF+ZRKHSxFoon0/Nxmd4N6M/bPMwlQtuesTN14Hy9WxryPjb6aZpQgEhgX0C+qeuy3lexL
iXkSZHUH4WaAI9PBA//QbjVgnhDdlVeIFaGwWGvjW5dVuyWu7/NIvyNa/UAwLD03yhFFVcha15jD
n1/aQdtDz2dXRqUbkd5Bzccd4vp3mRU3+pSFGFEI4nwKi0T+Za6la+TKQUz6MGuym87Ug6FVHLEf
XywMAqomcYWFV5/fQKeA8g96gIYJWlHxav55FGNQs3cmLToBPo4PnCPUXG/GUHWbnRkugmOmflpy
5yuvt//SLvPU9QUxY6PogWuQ5zepzilB8QPn8PJsMC5JFVsV0XSNLN0R8NiBmATjNsZD4w5fIQLn
TweD89hd+8DLRTGPndiRpLJG5OeqNNhGFaIoAzAz547wjDBPW1yWXdzNvQal3+RW7xunxjC+WQef
b961S7tYCtsISZNJ1LWlRCczLh9LQfupzm1ggnN6XfUvn5t6l466vPWXtpiUVeu6Reo7xAhaVOSu
0i1IBcb4JdUTyV5KCUq20e0qjDs5Ux90GUm0qN2nhS8vvxdjLyAQHGk7zTQPKkGf8s5o9mn7LTeB
JTVFTC+C4DrleI8Nvwi803uRFqIRGpg5LyNSs+q1Jit7C+I0FLMuQQ4PaG7xboW+kIh/4DKrbaRN
sIgalAG6WhE5EmOxQwd9VJLIBH8WBgKc+RHiRpSzABA5gqnd3rbMow7mfFjnTxpunAbdQtSBqSnA
5q40YYt5KApBIUUwKa9ajsHaDlQJw6Gtv31+FDagK9KFV2ZyChHkxmlaIxWlwdRwlEIV0JX6QeRP
WGwlFZaqGCpFH2zwnQ65VBftCkUVFcJJFLgmKuWXBEpr9qCbTrGi0VcrTitK9kQeG6UOhXEGF4PS
PYPD3xEwbbOgakSExE5V/UlJNdDYVKKbjy2BEHd1QPX1Ji5r1INBBi/dklxBvz6Hgnw32F1dADoG
SEyHqTRo3bVDbmtKvdeMzoV81r4xRk81MSln9q6SzbaZvdZNfg/Cc1sTO9ckkC3QrRvU61/aBkMo
xhguTWL3QuZNwk0PYL+8/CigbRsZpTtJpt3MID9bqkNpiHdd3YZx2Tlj9WOYoPswNHavn7IYdCnd
r7Wvf8dmYnfyLz0Gdcvau8YoeFMC/hAEtMONMqj7pkjcuoYyogwWAC2cky+jiQHRhraOUn/UBXtB
aVIbkVsLkddhV6zq0M2zlxn5Q1n/gk6dR6zHpMudIke6jZlEU4NASGx4M2g2UyLcSDOex3q20SOw
SfKlle666a2sFVsQum+qnNvWSuBbG14fduNBxAlUkToAwmGaVwALDa2lJWqRHdFcE+Rooa47Br7g
HRQOdsNTPB7KtyXkRfUyvb6XPvDCLIu5AJikxSA+EhZxP2IwtJnt+G0MzZ+RYlMqLRrGyy/GveCa
noHI5L7CJ+Lk81u9+vOlswrbRRwDkFNg6Y1X7rpj4gidUzw3b9WtAKIOOq3Z7JTn/FET7OpOQ1zN
Z7PZvpUf289KcFsRROBXDZo1yQ3CMsoU2P7scnuAjEFA0eB6tzP93BVe/0vx7WL1jOuZASsgwl/c
1f0OLvVOUUI0UkbIVgGNGKj90XjldeE2ThukrUECZ8kY4AAXHH3szyoboGYt1EnuTZ+K1rXLgXz9
S/Oeth9r4gJbKhzlkIfb2zaLgSs0PEVQr1+hiNp+bhJkGSAGJYDMOmAsAWcbZStcBmdyCbKkiYtL
3ArHqECIgpdThr4NE47F66KQIYOS56r8WIfJThvZ+/z52LYAnK5sQpkDEKnL3VwGI1LVOYl8wDhO
ZlceYo0Tq2wFX5bxYYE+lGffS44KpAuxBOpZ6XZKRVuuwmr4LzbA8W8CEgvg7zvp45mNrMeoj66D
5bbJAbmdhCms467F+9CknHzyPUy59DoyGqRgP4JcDGbv2KQ96yn7yaqbvjy6NUT2YoyR4thViPz/
QHb92sfBGqhaEUOAHvgqhJnGphCLKrag8lXuluMaLvfUs00oT/Bq2hv+FLZAYofUBhzRVwq+kdqB
3qhfoF+G+L+exQfZwATyghaZiIKQJYcgKz5mk+LUYKy1p6gNjNE49HG/L8oKVWkwP9t1EuW2WFhu
HengZxHbl2Suf/VtzklUNg6VLr5Lo8jIwq6UI4XEAjO0ZoI4GeCm9mtienr/+/ObsRFYYT+0/yPt
upostbntL6IKJEDwSjypc/cEv1ATPIggcv71d9H+vjscmnuwfV12zUOXZ7fElrTD2msZ0FgiGjTk
1icevMZV0KYgHw+05tvQg89Tr9JvLA4+QXUgtwbOIIpbSoXVMwnyusPeePZ8MD54GpwM5H84nPL6
8FNg6xOziiJ/GvRTXGNqvU31t6xrJLsN0l35uo9lRyx3YW6ViUHlHpxeSYf2GrXHZ+R/D8khfgi+
GpfC7dzwqFsNR+NPceUDexx3vufGNTTDkHUN8DQFFf/VNZRMkRjzd5FMYKIV8G0L6cvO5yRb2wm1
jHl8xSSYmFrdQ0pHCqkFbzjVj61rWtoldoBh1I/0ZPwNJe7Nr4c3Cl1wEDvTdSd8IkZIwjADNX4x
fBM1WGF1ftckyQU0fNLepTQ/tB9cxdQhQ4BrCdocq3eim4xQbmLx/8itti3OrOUo4+Hgrz6Ymk+C
YrDJvNZz+Cub4+PfyKc2whywVgOwDs0GpJHGuh3ES3nkRR4xWMw//SV6mDl5ackZAo7OlR3jO2Dz
3m68Me/dem+Xdme/WrwtA+l7g4wm97vWgqS6Ow42aH3Fm35kLv/GTtNdfCq/NneRA6G+f+GzS9vz
V1jYhp5qNhotRB7ntLXvnFmpo63dGVAM/g9QNu6UMLaO4dLe/POFPSNnHThr8FYPwMtTaASlyLxu
r2nrXECVA/k/6vAflU6VKNVr0ki612eTXaXUiYIcTBy6xQPTuW1q65FYmpp/lcVqYh63lRiJ4emq
+SPKImpBTu8NskzebTubL4UCwQAMHEHTCfqm14bKgUAyS4Zrlhq9N+pfDdQxTIkewhjSTgp0sJK0
OACZ+kBK5He3jW9+MshVKOZsGHHJtW0WdwXN+oF5rSHbIeNvWiA/3zaxFftCd+9/baxL2jRUzLIu
anDU/yErp+JIndzPgcr43tkNGDv6n8pbgX7Bbaub525hdHVfp7xta9GCs7ioEMrpY6cgQ0f7wqDP
LdF/tg3bAfHv7KRGrncS5Rrk9QYq6TWPfqikOnQjahG3F7UZPi63cnWidYZah1LAJ+eAjoKh/r9a
Bn9DdW/rjl7aWrll2qdGNFWwxS8DKm5NeQARmhteJpvafMSbt5cQ7u3g6lGow4DpY1kGXqDnbhKh
2tHutVe2opTlmlZneirLupylTry8wcxNk9sqOUt4xEdSWrQTqK0cy35P2WvzIsHYM/QLVap/oCgb
wXPeyIAuez0UziZ1qq22yM5Rmu/xvG0WSZWFpVUQlqplnVRdzDzNwrD/Ica4MFhx5/eNZw45gFlk
75jNf+OH521hcXV/QMi3CpUuZF6djF+5TI7KRACJ1M6DEoZWksxSO9IelH7bKIZ+wOzFUB5dOQqr
g0QacYK9FhEZCoR415TsCaH4K6geFEsbi1eSNNLePb15IOah2/+YXTlPR7gIy/Jdw0zxSupnHpo2
4Fw3cqsCxdLTPnnje/78cXt/m1xFZgIv6jClWYbJlfQoHZL78ZsCiiXgk5hdnfFf4ZICGKnxwk+m
057MS/ldOpbfCebVdh73bS/+/ausfIurGhko5fjSjeo0ynTUw+ir3tS/dq64+Z68teSVR0E/kZZq
jwINuVNPZu1MZxUVUZCm5E6rIULbKwRu3jq/v+oa4sl7sPBUYGf3Mr23TfhTI59uL2nHXdcSN6Sr
q4IGyMTKobXpyC014IchORF8PVoHFlV3SAO2g10TI+mAK+BlX0t/kHiq+rjBjdN5ACgfeWFFOnAS
0nP9lYHUeRiOzd1pn6tsayuJDDz9XN03PhCVlI1GAnQAuI9JAydojx3nO6/65g23NLE6g5OZFqMa
QV2rA5vdN9mtwTST2Mz4nByJp6Jux4PD7a+3gREEhExBkcBEeQis7iuHZOUA0lgaMA/sNvbognPt
c3iakWQGiKOtGeuwR0a15TAEOSYGE2DuAzVHVpksKYMm8zlT7tNgvNRFO3rFkOa+KvLjpLFXjEQO
bzsL3aoWLc2u9laSwMlv1KU516bUk3w3c/goYHX7e7WprXOOYhHgK3BTzDysQhnRB1k1dVDA+Vc0
RVtrowoB/QRYGqCXtAoHg170IlKgJzRb+y3tox/2Z5Q2HWZpaxUJDuYodN7AlvJCpmPvSsA7qqMf
uuPPWaKjIHfC+xc8qPM8AAZZUF00sc7Vm6jKYyWZHZPeF5ic58hwLvUh9P0bS9wKrpfGVp4SkFzv
6IRIrVDRFxIHLfgeqT+MAXCs5uttr9y6U5amVi/gpOWC1rohwIiqHSifPMCRvtw2sbkalMiUmfAB
4dPKEzG7EghgxkM/LQtLkS/UeKllr4teJXMvctm8v1CBUFH5VWfendVyalaJKVdY5k+gEkcO5Myq
zI3VVOAneJdA37swt/ZPRdOdggcV0wTrMqBUSU3R60PuaxXY0gdneCltYff0vgMnAkYpDGBv90KF
bZsAt4DjX8d48coXCy2OUwVXpocszNL5WR52YGmzf61jBBWdlP8aWPsfC3PZbOvM1xtmK1HsKllu
582BccO57RubT6kG6BvG9FBEx9DUdVonKVxMpYk5qvgIXQbjlNuJrUfOPDqcuYUNGPEX1h+lXd7P
LafUAO+jumZiCGSt72i2CYPUQxv5KZ0cLZW8hGm2Gid3oo8+mwMGcv/FQqGlhWlEHTGDvF5oNuRE
FgU6E7PAh8aehRscwRbmc4j1ptCv/UsRKh79vc7BlrcsDc8/X9RZKrVp9aRguoeA4iBXxg99SvfO
3bYNKJzOw5baBwgnNbKSGRmK8ZHRX1idfxfZ9On2Bm75JGTW/mtiDXSnKhdyrXE0kZRXCFU3Bup9
ZeRg6s+7bWhrLQskzNoz+p5PQ6tr3Cd8fCvNsIbImrIDedqYMLuG28jXH6WO9LjuS8QC5oGcenSO
QOd3EiAu1A/7DHcfUwvoxqOybqJBiirYOhRIW/DCYFxZ+BPlFon+1DOMDv64vWsbN++1kZWb1YPa
azg7f4n7JefUGazlE7nn1Rulmmt7q0tw4mMeGC3/q/f2z0o1e/u3ug4nraXwcEz3JiK0CskhXWbn
/c+dDfwYsM0LglwmYmDwEK8vCCUaALLRKsljpRP4BUi16B27yy/vvM67t8JG1fDa3Op7JbHeINXQ
DNQydJ9CcmgsrdzO8FZChkLFRBxCbzO2gj2524/n+Nru6rtFAVTVurARvpBaRyQ/JZ47CpR3oF2/
9zbPb8f1M4ZtlGW0CAEK+Pg2V2lQkEYUgdeDIx8TjxCIndkpBobkYnIBaUWvzLn9FbdWtzQ5px6L
y3ZMG6lsU3ilQqxQ6PAW8MxAmdRQ/duG5s9za22rrEkzk6hOtVl9cnwS7Ic07WBnNm6oq83TVzeU
Fo8aTeLkr/zhnwa8WyeMyQivZyTFx4hGRmkSoA6spiTQUPvG+udA26kSbF4YSxurU9wb01g1AS6o
rnxPv9BfnNMv05/7i3u11o/hxbx7vxe0ikMlQypVU0UDLkn/5BSoL6pYVRNbVesFeyCRj+ks6LE0
FbkXLngFqOdrn8tas+rKVpK8Ig79kGrHDLwCDuc1O4E2T7biNCJPoo93iA03JABmu0AkzH0i/Lta
4zR1mpFHmvDVMfk8ZiRxODPGz2pkFuBYGo4ySS6k6J8GpThxVllqLL8VOlp1vC2KL3o0NnaTlX9M
4zBYQ1f8EqBOs+OIhztHZV7/+qgsf8/VmTR7XeiCVoEnT5llyp9p6kr9sRQPrD3nod8qwV6s9zEb
vt6Z1RcxwobkQwmJ1v9k+v9xtb+X6W8uDyVigGhNJCFrRg2WIx0KiyLzJQ4gv/JUJ/KR1c8SH0FR
c4r7wq7ap9uXz+blYC5srh4PsH4aoTIlIaL2makc8sHc0aUfFXqfKkqlCQaDb1vcuiCWBlevhpkM
ZU5rOfTr1MHosavrLtdH97aRzYO0WNXqhmgks2UFQ3fQCEJUFDS7UlBHDK2MPU4QUhXNTpq1+QYv
V7U6QTw2jEqqkRlrBJoOM/WjTr15JAW9a+A1QYvIU2f/ctpb5+pADJLcAhaowz1xI2nVYCn0u4g+
SXltmVXi6SC9v72xm3cvkBbgwNLRCgUE4vqKUrOUABmDcPcaKNU87Qe7Ww/j0tTKNdH/yaJOAwki
eHlqSbZCcxfPsRWpLU2snBGaDEqmppAfmfndp0v1wJ0OlDz1sX7ZHxLfPmuLvVt5JThUzLriYFH5
byEPIGjkjcHfqjxthvHLta1csshwSZbRu+iE4s1UpPSQ2wzVDOZnrvpd3yulb+wlpv8IgDEzmusD
22pc5F1Ilemv1f3TMGPDN2AMsBi0WSjSodXiagp0A0ANGCFWyWM0Crsr2tfbrr5xUV2ZWJ2tcZAy
SiU8xnpySmh9oD3AZ1OyE8xshJlXVlYPDFrfLY8ZQWQbJ45ePHMNZOL6c6nvUQtv1GdmTnQMFMgo
4CkfcsfWlM0oMIbAq0JnhCSoaqvRAYBKu7M6RNXAEkNrh/n7Ra4tv7+yvDrIWS3HWYDYAymy4Sdg
J58nQOc7MXH2T9nmZ1ssc3WkW71VizHFlagZd8p0lqLPYeLd9oyto3W1oPVBpmWcixa8yRgFwbQn
WO3vdAicaCfFnYk291KRrUv3yt7K2yNVA8nmgDfzHQsr3y0C3v2Bmr0NXPm9yqRw0M1B8qTGtEoD
xVfdHcu9DvzmAV58ppXfS4USNFWOz8SUyOLpRZWmf5E0LnftnVZrmcGBUqVNpRK7dgcxGAeTEuGp
VUFvzXx0SDGJtdsh3XYMsCi8t2pkpKrXr6MwwZU3ZrgDw/TP+YyhegK0vCz/ObczAF3fpVTZ/FgE
pFxEVREdrltulRyaharm3A+b2jV6n+MPrfdv+/u2EUDJDADXUfNcuV8ys3oWcAufjvf5+ApQrBXu
jv5vOgSqLyZg2GjOrHsLgR7KpNNHaJVi33J6wshpYwXHGZIRyPcNJnpTu9o5yJsLA5BsbgipAKuu
PpeshaYAVDTw9OynVpgWdHSAddl5GDdv+IWR+d1cuGEAaR6tK+UMfYUJtJo5ImpTV2IAqUfdCbvB
vf2xNn0QnS1g2Bn62oDcXdsj8PgoNDvAmTlELI8JSETfeWWNbwZY4kLz31GIwAUxrQb6EAOd2DU/
XB3l7SBPGoJ6d3Ql1Z6fFf1S44qvZBuRm7M3zrp1JQJ2Diwg0lVVNtYoYymAYA8pxxDuonjDUYGr
jA+mP931B/Nwe0c3vASmkJZrGHBH22u1oT3jZdPSKfQD3auzzDEkJxz3iAc33H9pZA2ugKxVloy8
hDxK9iCa0i3IHnpyaxlwLJkBwkHg8vPPF36YqVUSGYSEYIK7l427ZnCZ+HZ7pza/ytLG6mFsuzZo
aRCEoJGlngA3YTW+Ez2oF+nIG+e2tY2DBRj27wWtryWalROIDNCwU4MXnpDHaRitGIoZjD/ftrS9
dThOGHyZ/1ndE0NXS5EQKaDJ3ZmDqi5/HaadO/b/2LrfNlbXBMBf+Ri1efkfviogtR5RwXV1r7nb
a4Fvbhw8eu7Ugct43RcxADFtawZZ6BxPEu8tPniEPcfgILy9bVs+jVmh/9pZN3qaWGc1x7SBD2D7
p54bfqylO+HzBiSYaksbq08TRByzG21Ron7RHTPkbw1AXroXP+21arfu1StLqw8ElYWsUFRYUn50
R/ZlljLSXPOpBvOu+AGpjH8RvlzZW2XaIkoCo2bJXw8iqeco0yfHxi0nr0HkjNGfnfO097nmny8u
CKHU6kzOX/oyP5r1r15ke0uaQ8dV/e5qSasrSOcAypY6LEBtBJJBzXEu4itP8rE6SG+jBzwkuKZy
F9jxnTeY7Lj8e3K0WFsVVFSLZ8vo0vkYj3aTg/a9esB8cXiCikt1Lg7U1780dnUvoNDXHnQ3fMjA
pBR56s5lskHidu2yq3tLorzqix6/y/xYzqLJwU/OrUyxi7Pm48W0cyiB5tBMCuzdZ3PjC6C4LM+T
Mip6VOsSIzfGOjBQ8kPBo3erGnJjsK8r3o8BbetZdVQYVq//BMc4+vS6e/s+2PgIV8ZXDpZPea/3
ppz7idl8Htv4ElXqQ2NAMqTfUwPaOq1XtlauBryrEEqIhcbH6JAPSJmgffnyjsgmaMwGdrzH6zR/
tpVzX1mcV79wMTnN+7GIlNxnKXpg04+y7vyi/KXR0W6VvXBhjjk+GgMzCkbWQHq5HsSUVFFKTDbn
h7Y7KufqMDPiyee95sf/sY3/a2fNtcFiTOoXOZ0DuwAj9qgXcMe4NO7oTAKTuPuB3baP/Da4us+r
ICw10D3AQRn9oyk0w65JlVuIlV3oyu48UBvvOj7Zb2OrKx3SFXE3AX/tk4pbreSr7Cerd5orZPvI
/TayusdLhVV60SN7KrXgforowxQwEAeE5Fgaxo+sK3uLRjJEiSYgsmuTgztAy0/4v7yqShonl6E3
RoJ7QeTXts89vewQ2Tc/205calJetIC8sn58lqbwcYjT0CLVYE9jcx6jPVGMjQcCRV/VNCCFBsDs
OhBuwmAQasVCf2qDgxbd8UTzbt8QW0WqpYl1GAzLytAm03w3Gv48/qKZTiZb0nPgzZiKBORVlvhu
hBa09W6b3nK8xeLW2OMaA0x1S0LuZ92sYjr8qEp6CaLwhZjRzirJ1lWxtLXyOwzzq5OUYpXyk+5r
kH+P566LA9EmECq8ZN6svN06w7f+OINIQodaxI/uP5Hn4m43rJkP1PomAdJTBf6ZKtCaW71GgLy1
fUfgnrNq8pxIDefxAfxK5/6wJz69VQjE1/1taz4qiysyLoIeTC5woBk5BRqO+fmvnUY4s7pEiK7n
zvnevL5mamBNRdUTWK3VK1BQKdK1am42uXLx8507AQEiE+cWoj8d1Nx3EX0bmFaqL03OfrZYo1rK
bSvXEYLrKn9qJdM3A9WP2HggBgSr0vI8gRo2ans37qE7KYEsuUoMw1J65XmY/oXqwPVvs/q6CRvi
rDfxdVmSmrappZBZo+YTZO0/MUjPWHIZHgJFCy0z0jzexBeVdU8NzT/fPlybN8fiO6w+fEnaoQS5
KZ6rhlks+ELVnTxg6z2kJjBRGijDABNZPRu12gqqsKJ4f+5nFuPhxFFu046317H9dRd2Vic3DZhR
iRp2ejT55oZpEB6hDGaT5gTZLAswRzsedta29Uot17Z6QCSFJmpm4maqRPUWktJHb+44Dntr2zKD
uUZsE8YrMQ+4chUlrYeuMbrCb2d0Q30fTtyiezn7VvAL+gsV2Cg6TyesReNStcqNLpQLnMjRjTOb
H2ey6+E8WJ0tRnRKA+CVcOeB0cvd+XZbN93S9OpkajE39DB5Nw1077G255LRfNNBtnUHc7P1mGAn
weFFIJCHkun1JUDbIS2ajBW+YICxa8eWfSuiL1XxdntJG2YY2l9MA4x9C6zZG4ERajGyGnlCoFDY
mf7U18Qd+nznJt2xtE7lURZuO6qFpR9w4YRGb0nUk1juV3sOsuGF4GFBdqIScHZ+uLHTUsvyrFcL
3+xfquIwKCe59v/5ri1NrPxgCJNMZdNU+F0u20rpteJCzJ9xvKvuNR/M1dN6tZbViRIh4DFlaua4
LHp3LopCSGQWLQQjnKV+TpGL3l4YiCk2LQI7BLLTWTBl5XdsojO2CBajXIY6cQFxZ6usFBDNpZCs
qhOJWY0aRE4+NePRNAPzU5GNIB3sOFpxyXCftCakNhLq0sEAdqLlVtVpJz0TLUaHkmG6Dxs1dQFS
Mg51RY2DmQTJOc8SzenU0Gap6gojG+x86A6aJO6Vsrgkep4jpUzfqohfyoEbb9wEYZ9DpKrHoHHC
rdHoAG1hZt56jQwMY1WU1hhEUJUsDfWuAyEI5JXbCU8UkcH7xIXXNYVkj8poelMpmX/mhOd2ALoO
TSh3pYHMDlMXj5IBzjlV/TZW9UmM+EsSVB/ssQZiMDDQqBOV8MtKfonQEk3H/EA7/JnEjqJJiQXt
irMMDK49RcgJSP0HD9tHMw5ckPRfjKmjVg+C8GqgTlqRR4nV95VOPuUsqq0AaGBrCAc/N/LvrT7e
ARX1WcT9vRJEo9uVw4nI2UNVa18JzUCVFQDYFWblG1HUN71Ivmhm/ksJxgMOPXeEVHwiETBgRPNb
tdX8mvagM5OD2ELe8jUb8TdgFvjchS2zYtZ5UmLaooJoViJ/ymT9jwLyVDZyBuZWYe5k4XTOTPG1
GLvRNvn0fWrFfaxlTpdO9xEVhz4ZbUx5nIhS/ywE3ppaGIcpfpaY8lOn4iUNpm8aEFGQKR98qevv
Jh4VPiaFC2uoeGtXpoDK6gAulwCFRT3tIL4I15OG0qUi8qgMRIokqNO03UvPsuco7C6KPp2mQvL6
sr0XI7oHgHs6Oo9DO51mKu1EQLKkmR46Eb9E+iDw8+wFxMmtz6c8AuF26KVTeF8oeX0xS3z9IkcX
tsPzFaTtKdKNC2HsPGXpQa0CQKhmTlVNyqzMqJyel6+GpH0WEzjj+lY6t13/M22V2m5H7Rm/w6Ud
aIAQLS0xAYKxOSl5QZ/KmwSfbJWSz+E8XFGG5Kuq9OdoaF+CrvbHDlMHU9334IWM7wZMwlp9Q46D
ljgBhoAEzT7HveYWWlVZRm+Edq+IwYnE4DYyThrvAGwUsfzY61mKOUg9t6tEA7uY2YxWEoF3raWp
gxa0U6VDbUUie6oxFmANcq1aVHQ/xEQOIJggbtfjHVfGb1wpPsljfoIcDD2kY+nqWYfJSkVuL00+
fhJJ9FkZ1fsR5xojpYbV6cLt2vJxUiKnUIMvJBwLO0q0xsrD7HuQx09FanSXXOGx3bLoVEzKm6Q3
iidM1XSxWxo6W5LLzdQncfhUhdVdOVVH0gXnto7fTN48AwgDoh8l4U7V8MGuIHLkdia7I2V+rtTi
lGhMtYKgfoOEy6GsY2+cGpfL+aFojMipjPxllMW3VuMnCZtdKsgliuh7nkfnCNLnmZnZlKVnfYjc
Iigcyos/2zR3xRS7HZVcc5S/Ejm6H+aF6vqbITDTrvXymXbSFykXNleiL0ba+0ZRSFZhZM+T0CES
pxnPZT98GtTohSumpY7ma5qlv1qzOZSFkUC8o/frNnPDKndICuRkB/1NqYgAGQU7u2E8KixwpSny
WtI9jOnkNzlIR3RMIQcFexui5DIGyouWtrYmBV+AKLO7OHXMxPhsCPSGTL/B74kDHddvfaV7Q/nM
QuaXxqdssuIsd8MGPElyXz3SgJ8jtXZaOrZWkA2vvYFif6/JB9CNX+SSPWhKZbhlWx3SQAnv5JS8
NEoyfIXk1dfKLD43uRhtUHuCmLuTvXjIfwTE+Dk3kRwoY73FoIG2oMv2lZXpfRUY5xTYT1ZRZ4wh
QhHl98TAZJ1cHktcrQXu7FCr0DbDegKI0gTxYaQh1ELpU9jXL8gNzlJRHY26c1pz9MKBP5m18bmW
9YuuMD+VNT+g06Fq7uVRnCtZPoaKegBo9YiRYXf+3wX6Zm3VfGvQhAzL/jKa+lNZj94EedBuFB6G
k5yy+C4HmVvq7JBg/mlmsIyD+BxF8aOchycagtzVjN8GkCvmSNZ0mRVuHRXMbeUCRFvcHVPJVbr6
uzz295j7OJNcXCJaf2rxe8d6+Ji1Bthgi6PcJ66STL6pdm464G7kQ2VD3RcPYU0hwBk5Y84s4IrB
bsmPE0UO2AZ2An2zdgD2tlIAaR/tvM3vg5w8DkJ2s0A9pGHkNbyzlSGw28lwejL4vRafZL1+TGj/
WhrmkTT9UU47R5+CrzxTT2kl3AwEorwanAwwqVFFIbQA4oxAeyqZHpp4guQ7tE0RigtaOEqf3qlh
71U9pG4YtdVAOAl0nEwpAj+Bac/MSBaVmNPhOs2M0jHZeI5k+bEOu5cW4lkkmU5KwO+pEpzqKHL6
orJJ17qGFDi5oTig+AGNmXBJNzgK6FoRoXiNEAfCgpM69K0VNb0XBZldhmDbJJMnl+qT2gfHujcP
WiIeTdbb4G5w67RwJjY4uoAuM/S92Tj5CsFdrNET1fFbx/wc12jaBsO9YUx3Waq+FM3wpJrxQ2/W
tjbFZ0yE+1ySfHM032ICjtCAmY9cgGuI0EM7Fsdgqp1RhAcxSV4spPuOxLhKuiehd187UTh5Lt2L
tnqStfG1jCDVIWfHEDVTGyDJS5GT150AbyO8e8+cIMKG3t1agX5MgAKiBH3ICOqjtS6DRdggL7FU
pDvh/ka+DiZBaiKIxKjnBz2b1Bwol2sFvacyfwx5eY52EbNbwTESaQw0awTjie+lm0WdxAQpfaWB
VtQfUXnKXlHru9NfZ5oInGkf5NR76d/Gkgxkt5hPhAA1GvmrLDpJmygzxwaEOhyBIvDpwKPd/job
wTcSPoB/ZhT9DOrD11usqG/VujHR8PTzKTq006j5QxDY4N8oraAJmX3b2uZ6fltbZ2RZXOcFQdzq
I/IG31LutbKys6Ct8tlyRe8968WKoOUYaiTBDK5GlMYCuuk5HCGAlUg6Lg7FLUTePWd6Vj4Ukn4X
IYLS68IvxvC7oe0KjG2U0ZkOLniUDYwNnudWNEM/Qg8IhYPe7X7mo6NZs2JsDeUzkEwrsjtDGKP2
OKuz7+XzG5sNJI36Pgcyo63mrHWxEdMwlAlDHOEbqRtiB5pmJ5PfMzD71sJAkmQmzWoUDMxJQqZF
nSTSdhxmzjY/ZKPvhOA42cYHmkUCplcOyGzhy2PmUPWbxPwGr3uFgWAkWjsXyJbrAGgykzLMRTkM
VV8vSDabJGPje5NTAYAbwr74RvfoTLh6hzbjfuNocwcXBuefL3ZQ6oKmNoeo9AVenKIkFh+d2ydu
c01srlppWBFWt8quJ8Bn8riAC3YYSK/1r++SE/fzBFpdf501J/batVufbGlwVW2UJG3qSgKvkCZP
QnI2IlBgXpx9yus9vbSNy4sx0G+Cs8fUwIO7WlufaROV4q70GdBwtLO5zA4tmiyKvqfhvfWhlpZW
iyqzIhiVDKUkqo+PmFKwid79i9O0NLFyPoSuYNg30gpjsgKTkPJXPKV74JZtb1js2Mrhihapb0+T
0p9MC3WJWXgRhOg21Szweh5Bc2QLeedU7X2k1TVUVgAxZsJEwq0XVlD+GoAlnJTB5kmzY2mrVXPl
D6sLSW7apjBNUeG6bS5zofu9RXVhPnGSl70m1J5LrAplWYfuDUQ2Cp9TlKpCzK3K/1j+Ak8H8Hsg
+IXUDPQir28HZUhyKYkBBzBUr42mS2umlmRU/2IMaEZBYoILxJkzCc61GVFGQu3wavoclNX3xI3c
BKpgKIncTZDMs8EnD9yO3Hm7tfuN/gdeagYwl2GimrEuq5OmakB2M+U+Av0YOX3ypQ/DyQNo3AEF
mE2q1KOjfObSeFJiUwUVSf8Ype0r5akbFMLpJwm5BvozvI4soFUvPBR4aice2lEvak+JlcSWhHLo
dOVNH/QX4HUzaxxiT7STy9L+SWm0J1nC3KeW+oMRBVZKyH2SDKEdoITY48IKR2UWrjFsJYtCK4+S
2p7MJLFIHUpW142JHYXJsyYNfqSkg5UG9QMgka0V55P8Sx6M+2GUuEeD5lFqJvSE80Q6DFLZgO8f
XWFDnozaGqX4+fatv3HmrnZ2dRDwLGNPFMSNjP1KWhRvCUdx6aJAseq2oa0jd2VpdQrikiFx15Pc
pw/6CeLT9Cy5pTO49A3Etrs8OBtn7sraqiU3ijEwJtHmvgHuKc5Su6GJu7Oi+dFYhRxXNlYRMeFa
JKYWNmq36CzVHc6NFR4R4D/t4+V21rPmzpTTapybnbk/GUcFhTY92lNp3fGEtQJUkww600J4QkaJ
T4zYL0sUZWmC6L52bu/c3mLI9T0Sh31FId6e+3r8OZu7jeE/58agM4k7WFMYCK4REV5bGNRGkmkE
vHFg3geQ9tDMeGcNm9sFrIhGNGYYyjqiGAlmzlG64D7qdj2UG9A6eOJS+iCMYq8ru2dqtV26IFXZ
QuEIwBQLT6JybByJ2szLHoKj7mSKH1UOKp2+5OxOvc37tHbxecoEMFf0+tB8vt5HbHJXKhVufFPr
bZJ2wV2GsvkB95ZyLKAd1Wc5fD5A5a5raIUxafJa1MP3PpegH5buBSXveKyPvw4gt0hE5Y8gb+jE
h2YjZ9xPu/Zx1MI7TRhQ1ysMR2sAsuSVm9QQg1aq+2FIaz/XSP00tsmXXJJSS4HWYQxJmBAf1R10
4vTpZBtVVVqmk17KAjVJKI5UGKSJJNT6iYGeA9JtFNI6w9bS6ggR3D9uH4StLwsGY6QrKuADH9i9
VT1uta4h+LLoWtXBYWTtlzZB26DeI755T5g/bN1vU2voUUrLKil6cPKp/nBpfeP4Y7Kl0/7FuxU4
GgrSLVQjTOQR60a7UdV91aTg/kf7AfjP1FF74H4GO3mcAQSmE+6FjcocF35Y2sLi6q7PIhYWUYBa
SwxqzNEW0E+Jne6sHrvTTG1lnPcVFfZMrs4FwUx5PvEq9rlxpBG1wyzEs5nv9Nk3igLYSnQCZuJ3
1FxWC+tVXshxga3k6q9QmNXByJ4ArorsRhx44w898HC3HXLP4mpdRq8UWq1BdbAeH1g+PiVdj9B/
PCrjeJJzeKVKhX/b5NZjsFjkutJT64jFsgikNWZQPlct9UPW2rdNbCSay31cF3rSiBaarOJrVcZD
q9dOEYPGSymcFiJ7GNzc2cMt3wCEUGYaqhAASKzenqqfolbOWILM6XuSfOJ8sOKY7RjZDKeWVuZt
XRQEsiQXZlpBJk46TB4ow/3iUDq9EwJgHTl7aP35s69PGAooYEyexZlQ9rg2Fkx46toB2kDyiXoz
3W3rAU562NNE3HKF/yHty3bcxqFtv0iARM2vmmzZNVelMrwIlaSieR6pr7+L1QenbFowc3Ib/dBA
0NneFLnnvdaJGD7IWfpZGZB4FruVtodVT/ajKC7YPrZPTfgoJwFm9opVJHCP7bQ/xI8PIFc6zF4f
xiAbsJ6u37uPi3Xl3Hgs8LSuiWGntv4BGcoYaqXY0YDkAipYL/lyXdgGiZRqnZ4ed++oYVdgkUux
0f0jf2sIGHF7F9H2HQYUwEz72PwEMaurOdqvOuxfai++1zMPzfnrv2JrAooFRWDKAUGGhlmN86vS
VhMuf2WDUhCYAwS0lut+3rHymI1Vx+Zu8lWg5WHm8/d1uR/rrhdHfSKXnMu1MV/cgUAGvMMg7MG+
3CMDqGCbxI1v3Dd7hmGK2eMoZDe3OEgP6vfrP2DziZzI504fMxLjnPaw1Usw3bAnkobSDmQ34XUx
m3789Hy5d29W4yBJi4oRwEzP3X4lR9nKEr+NumeKzdXETGu3mZTRm5I1cupFE9jSLTSdsw/MzN+J
4UHbjpqzjYOu/zA4eHTqvSZgHxnjHCArmz37lS2/F4+xmERjK+MCbRcgM4GKABhALodsG9swKULh
3dKUWOnI0JTtC7DZx12UOI08hCSFS07QyCvqyjWkbjfm4z/4K2zUYv1UJSi48KCWqzRK4JgZGD9n
4mo9ZiLXSfSIGGbVxWUGBwScPuAmLuo5ST9qZWQs6B5V81206gdilr/LZM4dzLrcdgBnwowSg0OR
bgcb8cD1O7ZBCwpLciKeu2MKEL3NuID4IShC+qhhr9v6kt79VyfDR/7eHdsvhpfeshU++7DcjSF4
RATnvGk8AY2K2iUWppULLBbMsdWrVYGc1P4PZ+7Ddi6H9mZ9HXYi17MViZ8K41TuZpVqbVEZwaS6
y7IGln6jz4/IIv3rZ7s1YgvQPOxjsxYalok5+2hqWdEUxChQNFi8HBsnC7jMws5vnM7pfsTPtS9q
DW5tHVgq8lS2t4/OIL8VFXfLKJdmWn7MwDMvNJLAeGh82wequj/sZK+7BX/lJLCI26qeyOXOlMaW
VOZaBu5SN9qB9OkWK++gggIPwYg4BdN3xeKKvuNm+oG0FFAtzEiofPpRKvqgAnip2JnPXZi4LEf+
hXH4V7ZxJgbm39bxRBwXojd1LBsYgy921u3k6dhizJ7tO+UJJUVMaGeH5J2IkE62HM2pguzPT+xv
Zy+zKhVpsTMWZW9pi+WM0Tw70RJj8qBxBmsAWtzs017xrl/drbj2RLDGAe0xTh/VpMD3icq7FYsd
o+TYo9D0MT/Nm75TKdz7wChdmcsyyGH/g3vsHzOwI2rO6qbfiTDg3H4an59P46KGmPRp1JZRgXAQ
6xNe/IPhSmZuiiFWEMoG8TNjnsxuVhEl01aexbqU8GQWLAGfI4AGT5JaOQYk3Wi2TmG1jgKMaXTg
HH1RvCFrffDU/MPnA/wEpo91wApcGJ6OFKNpwAqAOMYvLBsjV+tDg8nC62K2j/REDnekbVLmhl4m
5Y48djfzIV7dIeyeI6/1ireqcGqClLz0/gJufctpwriZGhZUgNbADyhoGWW8mzA3RTiELAJbDhaM
KtlbAhWZ3bq4orYJNGZVBpkYj86UV5FhNwYaAV2/mzAHCgZtkQfefGsnIjiz0tfLkvQYK96tSh4u
xnKzmlLnjiWmPkk7l54tN2E8ZxQkFc2fXrJfqhksxNZSvBgd+YqhOhe0aodxjL5SPVpdkoCeuC0c
zPzezXXsZwn4LfJUvu9KNaCN8Sa4A9uf4vOEOBuVmAOYH4iJGXBD/YGo2HA1I/ldk8ZbqhH+nO5I
Wr1pVX4Xd5Wo1LXpyj/PzuLslJ4v/QR4U0AL5Mter5XZWTJAuKrpmLqrvnwV6CoSxxmstVPiltIP
LwcqzwesPlXAmsLCI1INlo+X99UXLfIwNy4ikxXcQ4t7aepgSJFC83KX9QewY6PLJQSIZFnLlatu
sT8/cTa0N6RCW9ibitMQgAeDo+Xm6k5J/0SU+q7W+9+KZft2R2fsVivohlUDWFoGhQL2UC4Fz2Iz
JAT3ogoqDHQCL7b5JjMx7BnIMP9Ae8VSCV5z7GeYMgORQODEfVYiGQtVgLMY5DV1ZkXzSl11h6QG
acu+6kQYpVsb/MAG+hTHfcscJaOiAv/b/y5T1LeqyUgJ+wDlgp0ChnnGRA3+5bD25cOMfULQjd/G
AVmFs2Rbxuf0t3AfvVozqwdUkRkAdnGHKepb1H6+pr0mQlvckqMB9hiGFONHmDo5v1wmaJ+tAkwu
Oy1Ha1O7kyPmfEVpxNYrOZXC3u/JFe4HpMTLAhefhPnbesOweywvvqG//nPxxe2/7IGiPf6pF7ta
JxKbthl0DTBSO3pI99XzsF9cGjAKDoaepjxctz8bfLusGf8pjXMVmt2aTRbhFAfP2M0H7aC52Lh9
IW7lgVTYN26WP8jGD8SjwRjmgcgIbQbcp/I5Ww/4USlRR8sAoabsai4o7xmXMcMN0V//FWfyVGG+
SpjqUS5jxQnH+zh4HTz9IDtz5pQ3kOhiKVLkjEUa8jXDXIuagUyInICHB2yN9LhazgKUv+EPuBA8
a/VEAcZmDIXNN9ANEfS6LH4SNlObPJotHWCToXVgRF/jrt9lXncsjnNQTpBK9/KTKkIw2UotTsVy
V6mTi8GmI6JShiqh7LGGGSg+ZmT216/s5oGeyuGuTEUxZoF8pdg1i546Sq4/RbL9VvRr64yV/m00
tG/tvJZOKWdtUKtaiD0jR5PMJzuZRNHClp3//C3AXjh/rNhKUUBZLeWAv5KOfb689gPmx0tE5Z2F
uSMg4Pv/X9rbMudZogYjrX2PU2bYXhoASsDmBLYxtMikXbcr3kUWYssAnmrIuZYJPUa7jaBhY6gH
jcr7mZgimoitOOFUBucyYiPtpV4CzqeJrD7Ei3hX9swIqCbLo2D2hHy6mxIxz6fpmApiHOrn360y
6rYvOxhZTBPMTj9MI2ZXsHPfD+8kbffLlN2pC1bj6mV0ioz+HJPlMTaxGLeOgnRgswagf/4UvoMF
fuZITtlPkXfFDZYT/qiwvOnO/KEc7IPuJodIdIW2HqoBcDCwxRKEJnxFp84wqAnYkpIVkWqn+C2/
F5ja3RdIk1W3Doo32SuD6IkR01TuP0BcYx/3Uzi7byfuDQgHxmQAWwS8I+QQ55mjNL+6WMQbsNlI
OBXDRwflRO0yqTGHgonoD4YkwCksX3MXOWRIvA7navnJQYRGuvVaWNCnMNo8EG9zznvMa3NprQLL
k2PhlOkfyxjc6wZAJIGzsv2C3YC4QEwNoi4Mi3WecA19KyU51YF/GwB1jzQbKXhr1J0bKeZzOyzH
KVVfLFP+fV0b9hn4OPlTFkqo57chlrrcQEG63NXaSzl3oVbjziWRd13KZtfhVAxnNEkutapcfWRZ
0aP+rD+wgo31XnjDfkKxxv4y7Ad/8aPpL2isNt3xqXDOgpJ+kqwpx1XU+94OJNL/MZu+DHILKbWe
9lgexkZZ2WoPa2fOjpKMxKlbGYt13XiTzfHqywm9VbLkexLLIqTZS2eqAJsSjTZWTAauKA8CssRT
N2tSNge1j4lIyTfRjGFAaiWW0tAMljwRlMxlFsZJ5CLqJgebX9xjjYqky6OFFmJBWo/22TetyKcg
W/PHSBoexhJgtEMpuYmaiyi5hUrzr7RrMiXu0jlY7hdMqxvo9NWYMilr0KcxMFWRVRDqzD1as1ww
DrFC5xZX7sY+fnQWsbq4K0DKIcpZLsw7d8Dc+7XmfsmtAdplIO9lcB8jMNvF6LoipXjHNZoV0H9S
KPUfi/R6/C/NVEBCLzxA9kbO7MS5Th+/5cRraNVM1X5hXywAaZDqFFALy4tsvaA7dICeFAWZIoHc
o1VWoPqmtoRp5ATEQbKv7JPGw1phoAUkcRJfqCEzQdc05GIgksjxmudbp/kPSMzcaTIfc3KajGKc
lCNO05a90VcDkJov30HL7XY+CYb5aRBCMQsvC+ePuxUPAPv4G5dFqN6FT+G04wzMPNlGlyvQroxv
bQ15cxdmI3Wuu5QLN8wJ4UyIrPfJrHX4XDWKVYM+uXoiGN8SSeBtRjEsq55BDSNLPQORsS29X9fh
cpyFU4KzFAuq02Os4ZIzyKkqcwpv2tPfLJMofFv7/37FPOh4hp1rOk5QSW0ekZm+ADAPYF7x8kwC
zLUHwkB3801hlIox74I0hkf1nSbAQOgJnJu0r8L5Lj5YN6wQ9jcWavNrnYjiLp1B2qxPTagmp++t
VDqDLfJaIgncjZulAqO2ZjkHCR28yfbB4igILTcfDtDAPk6LXMwNkEKTY2rk8Mz0tq1/ttiV0ASX
mv3ICyt3IoIpeWJ5+lwhpdIAZsSYpS92DqqyVFZR5TaTcBj0yJGn/Pv1Sy6SyBmefFzVPpPwYaw2
SKJHq75T6rCQb2tZ9Jq2P9Dn8XFXYF6zsZILhhf8CDiH9i3BdMuwbwAmGgyWO7xaQXPbis7zIpFV
QI2KHqDClmpRx+OF1lq3YDhxDkx5UZ9oXe/TUr+vR3UADoJ8jC20E4a2PEpW/m1ZAaO3Nse4wNJc
oQbIDl/saukcszJvKUjvPbtT/TbLfODvvbbV+KzE5WOCaQ4HCN/UkWwEZWYFdNqubt25aX5hI/93
XqooKA1WEaxNWwVlUpVAyUpdjAvHwF2K36VqzjxqWJWrtfltZVY+UMNVbPgPP1IM+waZVVa+kbVI
9wnQrsxuDbqp8mY2ppQ3Hf7LyH91WV6ERdbE2IiTAHlZFMCuUY2ALtW3wm5sv10GhG5gpHLlvADq
+agcVgp0OezZY8BWSTFLrAEPxhpVd9IX4MfarbLPJnhASoFuGyc3uVJ71+/eRqCJ2gLIPBWwmduY
geeiiDoqooFaoIkArxI42GpHcZibnXCguyJ1ZS85lD+vy7x8xBAJyHcLTGkmSHM5MzFmCbYNaojU
458oRDmG+SWusuC6kMsZHxiJUymcc7LnGON7K6SkGBp7oX5vu8hNejf/Ae7I3M/C/GncRaCTGL0Z
uwXqbnldAVtROH8RWrBDPLcp57+F92KplNdLZi+w8saOIFKbnGavHGBV/oZu5NKewDyCvUIGLjdy
Jt6n6K0hzZMiLUGll+9yscBmAZ5ll8SNZ5qx5WEDvvawRfxkaMlzYvbfKmCYzsYEmiYNzcR1LVP0
95J1v9hz6hB0igQGb+sCKPhHttiYmc4Dkc7mtAC/Bj8w04AKuzj5sFNy0QAxO1P+zBWM0GkalimA
lMzdskor8WAphLBEmiFVssD4H+aqmC/CrBxblLLRSeOMd4+BAzlOYhpMo+ZjRRFQHOqfODGP4C4X
wTpsfFg2UGWDVxvtJJXvy5ME5nHUW0R0QOtSsLDa3GhT42iF4S7S7vr7uSz6MbMNSmY2mAaz9lG+
OvGDKinnFWgfc6AoThOWfoa9YifePWiODEJoIDwcRSXPS+8EiQC1Bt01wEwvdpo65E/2HEEiVbGr
srQ3ra7417XaEmFju9PQP+Yb+bpiNCs2wEOsCUhWGC0g34R7WRtXW4YCNoZeDBlIllwZJ40pQG+I
jXh1+AWYM4Cv3JjAP76uBfOY3NU+E8LZ7FwnQ7Qa0MKqX7s+85Z2gP9ofAVTsdclbZ7XiTpcygfS
qdhqLEgy6XPUYbZaqwURHTPD13Rhv+DkmuXyHE9zjgOL8sOi3ND551J1fpz8GofYxayP4FqLFOKe
K2BS9VrqIa4z171BkmfLEtHtbLlUfB4MIIGkCyVW3rw1SzStBogZguid9e9Ur3UZmXqXoI5Xe2kg
Ssy3dfpfefzmU1zoyYCZQKD+NJabqT9TXYT8vmV4TjTiwZWTCUjsdQyNYqp/q5IhzHR6rFos8Urj
21r2gle6fSc+FeLud6kAproyoVBRjr2jy9XbrDc/kqoJK73fDeWqOpIigqC9LIKyF/v52fiRNTyi
VU4MKFkXHkN8zCZ0exn5DjanfyBXGoM2xMafuBq2keQa8NcKwYAEEDAu4HqA+WWTSkcSmITGofso
cwCrzDXQ+fBxXcLrb3pL0TNxXECeY+V7rleIowf7F27nzpj25p1tu4zlygjIUfKADqhIjmjda8un
nElm9+zksat1AZSUtcBNDSZPArAZsGOnfQYUvec2rIP5KEo+NiwlEg8GOMMmzS8mMGZaRotWsnyx
fqUUnKjlvZGugER7uX6mG09QAZeRiuV9xK4WH9LSpQCSk9Sg2Ac4yUmfvq0qfb8uYsOznIng4lk5
LQFJG8H5R+QxGm7zIZRkQcy8eVrYPkCSpmLxk1/5bWQJ+x0KS32x9GpNT3mXePp4YxiP11W5XGjE
IckngrgHXqe92c46BA2e7OpB9TKF8y6/TVHd696K/fLln4zkmUjOkxE5KuwhAThZNn4ziOXG4+IJ
tNpIdBVGq4oyjqLoF6QOhUywkw/UyEC5z59Yxd5+mjAYI+0GIOZUO1GbcqNgiVPEx5Kxu2yjR8z5
stVOqrhMUTfIQtq6jF9mIPdsLmW5A12TKugCb16OE2nsz0/ebptgCjuTIa0iq+zmDSaNrMwjKWYa
stEWRAVbPhQkaAAhBLUb4im++530ndVmK+p+xg8lAMnKQX8ChAMsVORY++RRaBO3HjCeF2jP0RHF
Qip/lkPVpZ1tweUUgYIkGEsEkRfvlF31SjqPTTbFYFQRXBjWOuRiHwWY/YR9PGRsvNXo6x6jITou
jH6PlkGQ3wIpMzSOsbCjtakdmmfgk8US9sUuP/K8Pq6pPAdzqgTqXPqGiFti80lDB7CZIKvXcf3P
r0c/ynFdzytzKosnOfMXcw88PW/w5cA8jGEGR1Z+FZzfllqnMtmfn1xJzEKrUqxDpvYo3esBm3xD
5cLNw/Hm78hJtxwYcHxReMQeIqwEDyFlqNY8kBlA5+DWNA5VgFKO5MQ3gIjJQ+WVOBU2/wrNE+i5
YVggFdGBhoUPmGWufIANXHuZ5ooilaV+5fW3iUe+53gM0q4Mqi+AZbkucONcAeCtESBQM8w9/lvG
qtZhTRZ13GFtXbl8SBbRjJBIAvfl4lSu6oUiEMjNB8v82S3frmuw4SzPNOCeMykULQa+LHo51W8j
DjLgO2sCJ7ZhD89EcPaQRsA8qCKIaMv5zlRaV13pbuqaoI2C68psxYdnoriwSTIaYmQa+x5BE2r+
umeO0t4xuIG/2PjZuG1n0rhAI5KNeqTs6wNNGSD/idvv0p1+O2LQia1ei7KXy8kHhdF3ft427nYv
EqCfZFQbArM7mMAEjF6NL7NrHOYdSg6eBtKn1M3pnb3LjvJeKH1bWxPQSygVkYt1Xobc3A5tBRty
O/vEVcx7Rvk6HNigUVne/0W0f9nyYfp+SuSCH2KuJhCqoe9FU1rYZ9wKEc5kcVY5LbNeGQ28M3OW
X7rFBHjTaDUOXY27yspuqKkeFnPWXJtM4Sqlv4DKLcodt1z52W/g3jq2PKQ6GfAbVOKyWQYp+iCO
+Z/eOIDd/+Kris6Ye//ZCERrpYbMizMW399NW6PDkQPjxIIH5O4v6RUQewy4QdWvIrwF/Pl3rK2B
TrokH6OBYorsLV+r4rYiTMEKOsBKOXsAiGaiJsmERWzboZ2zftDDZ8AhcaSMFRpA70VTzLWKxja2
r9OJYM40dKWUKHqDHOQfjpUpwQVHZ0pyx6onMwCSOxwr6/ympqOiPbF4CcZJyxzDhxg594YCaKGS
N//DABCe6KeeBj/zNVt5lDGjgDYmghkMmh+qvQyCQ8D6h9eN++V4OzN/J7LYVT4JYoy+tjKrqZGi
yqZboRu0loBq32fG6q9r7deg9RwxCg4a0fmOjnPsxNZXyfatGnTAo/RNLr4AmA2A9ks4ramnSKKt
yE1XDbowNn6FcJzPMnpdW9pcwTevjJ8l9vgy4O9eP4Jt/3YignOlUmSD7IxCxEfTfX7KfdaXMXM0
3a29OBW8hBhgR34ij3s/A4AUYnOGPAsg1Ga5xzCGI5sPugp/B8S8ClumLX2n5otAzy2rhEYBAQou
UFfALXL+qcEbUWATJ1oCe68d1jA9/DeOFB3/wqsyL8I/HwT7QKlA8R7gMNzzARc3amWNLAdTML82
oCQbnN7LHxhH5F9kMlvBkA1IDGyya4gaL4ZKu0k1ekIANB8uxMFCHvg+QHuwoIzg9cDAax+0yYWp
n3LUz0Q+3NjW9VM6Z5YA7a/ljYZWD2kLgBDav+V2dROqop+p2ZXXqGNA4ymlbpzmqJLTzksVQJCr
KdlJutYBED0Db2dlIdRZwXuMZo4dye6wGNXejAEnbxfjelPPyfdKsZ7AIxA7GW3ea9toXQOrd06K
EVoAUXj6MuJvQEdzinSni6rELYsSbdURM6q5jb+nt48x8gqXYF4Sm43kCEr4HNjHkrNQ8j6pFMhc
9b3W6IDsamrwE2hk32W6/YhiTQ4AZ8PpDNT5m6GnLlnjPVWk27wZ/D5S8peVwEqOVoWYt7pBw/1h
SpXYF1zhjZRVszQbvS4TlW1keudXOAIkfhVHNoZIDkM43w4A/Lac5PgX6AgbgdmZJM4oJACPKCp9
WFnS07rEB6OyZ4DiBfJU19rTfbbsBMptvM8zkZxdoO2EMYV0XD8LKm3ysLisoEKPtBcUVDbiBkZI
zcAf8B0vtmwlsEyB8gIK6uaTzlDmpJdaRNxGNk/xRAj3NDTdBtXGqKhB9w2z7Ji17FYvrt3+tvxi
A3F78cvv0a9kz8wCq1AZq7Peg57xH1p7Z7py1qjKMzSrs3oJ1H5yDWP1SCnwoxsW6FQCvxSLVubY
AsNvDeIqddryaalemjHIwNNw/ZJsuMMzOZwNz9q0B3s85JBOTpw2ArGKZUj/d/xtBbk33ATaoIyG
jK9HdRWJCjJMa5DcyO7qZZh3Q1oS37C0pG/3/wD4xgnknhvIbwGEKDf4Qp2fJHcV/TF2gve1fXSf
OnHPq5zBwZ5XLUQwUpNkqHWnagSAg+wicW6PFUrQfsXcA3N85/ZJGw0r15MF0dRSAZVsdGiMaY9E
B6UqcWLyrjWNPxPB3WM/nBOqKyhE4REDQexi1ACwiUpeKRLo76bOzQZQkrRhD/gPVN28uNpfv4Bb
0f+ZNO5JLyS3xwaET/8TnPbuDH6hxJH8yWUhKqvH5k51KwqKN77emVjuCc9RKZEJ+BjBMMqHWi+C
pHu9rtmGQYQEwM0Dm90wLkYpYhBXIUkH7HE26R6mAUD5tWBAhMQiALutSwJ7Y6JObwFQiZ/ZwGRx
3kpdRuHE2BpgugMz0V4WAvxs6MMgwlAUVFQTKTB3F0t1MctmLJdAnoE3aE5OuryAQ0XgRja+y5kU
rpyQGsaYZGaxBCu1bqSiDDUqmOATSeCKCKOO0zIB6Qzs5nWv1ADMJYYoBdh4QmdasN9wmgXZepql
ao6ZpRtrp3jq1ww8Fa56S3/VWHtFTO7To3TMf9Kn63dOYa+Fe7tngrmAxsjAblNM+EiY1/DqO0sH
5ouDjRbFy/1y1/glawKkib8UCDuGnbDxsOW3Ti8JZ3erwbL6ekJFuQVjcnrMwYb0aL2su7Z2QEjk
g7vDKzCEZRx60YPe0hxUGOitYHAJiGvcg450rKgO0oAprGK81UfT1ZLcmXPZ6TI0gqfUGUaRyK3W
M+wyKBjQHUO8zoPnpYD7XjH7CPJJrPN5Y+kp2PxNPFl3lR/ab5D1YLkFZBZgFTQEH3rrMZ5K5p6J
PrSDnJd0DRaKXfwM0Dc0dZpCxIC99VYwvQRPgIV1A9Tu5/dYnpXCAjzTEhj9K2kfu+VRcF+3BeAQ
VcSNoN7hjIqc1RgXjSPW9ANDk9P+SED3huXaOqw9+rVbHHF2t3VFUcz+X5Hc0U2ZalFiAzOsH0Fd
l/9Oqsmvx9a1ASks0G7rKwHKi/0LpP8LJC81AhhFvqpow2ExaLAckntZAMgizZOxqV0DHKbBxKSR
uaIccutYTwVz9ieL5LWomhhWtMZpGofRTp3ruolU4wwNwVNsYx2ZkzH9MPTRSwANroiQ7baCA2xs
fx4gZ06SRsP+rw0pLSZesVfK0NBklFFUZP+LrwMgJncGIIGKzm+rhoPcyUC5AeEqMkQuuANwf95F
EnMSQEqYxt6zp8GH1/CjrPZN6aEEd2mzrs5kwJjnNiiJRLNqlwu1LIQ9+QlcYISRYnXVFbQDe798
kwsHWA0JxpkLUPjKIN1jiRzRXNAADnglge5d/75bhbwz8Zw9zRQQhfYRrlDv278k7GQ78h+KmWK/
rrzxNgkafwA+p6P0QCnCNiFyrulHtVPD6z9j85r97yHAup8boBjYewuV8SsUa5eXQAWdwUVJRP35
zedyIoWzQtosU3upYIUk2/B1UGcTUUNZpAdndKQlN8cB+0XBiEB+6QFQroKFiIjQEbac4OedQS5+
flwoCs3RMMIttCn4LIH9KTsYJ6pBsGfVjqRjBcGUohcbo9vXP9NWV+TktgCd+VxwaZMONHkrNlpv
KRI8E+UxVD3V29UFgzZ1/2LViKnCRzqnqnIGaO0kcPfEEkwDynJ5Yz1odXsDJM6XFDirevSgJyHI
p92sAmVkMzpofqE86l9X+2N/ivsRiPFNi+06odbJD9mNWaOqvR6B2PEeCwfSsGPgQ372XT+Ca2Un
34OVdXSjZ9S+7NvibgUQprCJsXF3MZ/A+iZowqkXWM/2oOlJjXp5MH1j8BQlWF7A9gLzgHm7vyyP
sst6ofWnSB7RhUZ5NhUyRGqP6gi4OGVfYpl3ok73hi6jeMJPJI97nlM5ZUPLVGT07DkYR3G1Wi99
od78LIVC279xs3CimIYAMR+mdXh6NcCPJz2QSyhikvxuCVu3RBcKYMQsJkn8fl/vr9+ijfwN03xA
62aIHAwo6/ztWDLNwT1u0IDsrIO6t0KsiWLFVnhTNvUygVCjgLUOTRrOpy01Un01gZze1w7VQ+7X
roZ64PJHC9jeuYgjb8Pk6cqJOM5/5bQsSZ5DnJkHpJz2a/o4mK3ATW0ZnjMp3OFlcqmPCwAUcDea
kN61GJlpfPXA2I3IXhw8br62T6X4VpqVlFLfTgrOsFH2JlqVa/p/T09PFeK7KhZpDDnLUVaSJUBZ
1u/K9HT9uolU4FyRPgBfy5CgQtMmf4rcfqgS48t1EVt12jMlOD/UW1ZamkyJAaQS9G3cofjhUBeA
UxjrY8aJjfqw4absrg112AzbEzbqN63Gyadi53CSg8vVsCbjCD3Ve2sHlIVjept9VR7LUPXpvhaV
hLdC1TOVOX+EkbjVBpINi5e6sIt3aortLAY7oPtK5K8uvQFGUXIQvmpm/C6M8YmaXIhs5S0xRuwS
Buuv7KHcRw+ahwHzkDjwue71z7r92AA1bdjY2wGtC2eIM20o20JfaZD/Sd+Mg76PvMGZv1V/KDYB
/gLFYdNiobUI9GVMPF+Au5RSFGv1DMMvP7Jyv7LHcpVL7mlAvdL7iy7jRtlGR8UOQ8+YZ7EViztL
bKJMml7nY6Chm1obEfJ4s93JYF12V6X5Ho1VaNrZc2QaP8FhXjpyL39Rm7kH8a0OevAhvh/69tnW
Fneard/XD3/zTZ3+OM58x5JkFpOuDNi6owBo1rDs2oKfdnEirwe5/QMoop3qjjjApw6kQ+UnfuST
H2BBv/47trwV0SxUOzCvYQLB5PxZRWk69UjYMAhMH2iquZMSajraLfbgU+x7N83z0Iom+LZyIQZM
DacMkFJMB3MXrykpei4LHlfnta+rZwfqN+Iab8DiAuCijnnWyY2OjFFJWOLZuoKnkjlr2ehgXMsy
RHha406Mo8EpAI6rOVTFMilAjXwRd8fWVMqZrtwBJ6B3lRqiUUyJgIqnkrK9ERchQZ9dirrUqYs6
c9JiQOvZarGnp8job5FYiFOz5SY0WC3womgoY/Oth7a3YllXkUrEb9J9euzfp6/dz+xP9aoF1QEV
LTVzdMEV38q69VOZ3GGPVVO0VoV1JuY2NHfcxbmjY+RWOmAWdWf/kzgDeR9WwgztgvootUD53S3q
f60HcPe6UdgB/BEgMShUirZFtmwLLAt4EBiaPKSdv5uCAu7Y0tCNLQorwlNRv5bL+Egmm6IspAcY
Zw6vP9RNa30qkX3hEwc4SGZr6O1H0+2D2kM+z8nETTeRipwL7ABzPlIZAq0cPKd2FhTDXT+kh7G7
VyNhmL7l+DTMnmD/EKb6AlFOo7adrTqW+eTDFJrH0p2w493dyQwrRnSUG3MChgweAKzEAnILwwLn
R7mmpLaTBhNUqlp6owwaDfowxoo7md8m62srA+QR49p1dLj+CclGPo/VWIzWwM6iIsCnBuB0aDFR
lcPhNZoG6oG+dWgLO7fK+66v7mgyGd5UmOh411nvaF3xc5CW2Ek67Wa1oiNSxnttify6LX6olRXo
YIPCvNshTrAEm+ae3kaNs4KpbrT1wsm6tcamPHCzGtPK3RqU3t51fTZ8B3tuMiw53OtFBmK2jZTH
bS0HVrI4Njkm86Euv88pdTDt4ZZgxkAjSyCT+WwuPjqTyaUhch41Vi4pS2BZzUEbv1vtYcKEima+
X9dta5j+TBBT/uS5MbykrIwoG1GaPNnv3fiH9QC6IrdFMIYE67v0cl3i5uX4PE0+FyFLU1goVLLL
8VseAZsov1SouNC9mT6Xo0i9jed2qh4f+yGYBthKrbJprypUb9IDfSjBwjQBRkbkdInOTNPFRwNL
Iyoq6KpcTOlNph6DZrWTgz4dJUYInvzsOhND6YNVhQi9EG+k9a081Hd9g5EFJDROa5eGqzZF7ZEV
NYJlUU2/lNBs6/VvYGBGybSxOrdu4jsFhOZLQ3fKrN61+XicY+MorcubrEQ/TWtQ98lcv9RDZzla
3aGeQ7LmiZJJclUjmdy1xkS8NKGnNAI+ZSQYYsiiX3GjP5ca2fWG6UZJ9dyoFeKhbLqz9ey4VGto
ReW+J+PsSpaGcu7cSI0HBG4AQQ1FHkTABHazTut2S2q71VjmIAXKPSut6LHTNezwLINLyQCqsLFW
gXVoAl3DkJqgUTppl0iRGfR53ySOnOizQ0YTJczWwhp9/6zO9r4Fau2bMfSGF0UE/XQ9XYC9Nq3E
B8gN8Or1OsDKYX6HzZ7swWjS0p+oBGriMjFvqmaUgnxCfKtlOoaVlsp0LIku3jCS8QhDcZN30nGY
p8IFft6XvsT/DSST6g6hU/cKnnoarvb0nhKs2abVdCgU4z2JZNVVS/XVMvMckJip5NuSEu8Gc/xK
VAn4KGqX+GTWLCRqleHLhQlOPVrDU5btAaxj5T43O/0esPExAGmz+MXE5ykKXfKTVHtT2gF1ei2g
JH2qAEaS1NOPLsZsODyzP7W1n2lkui1QxLqN2yE+AoQnpNpaBUZsTY6RFI8LCpj9umJSZWm8CQPf
N8aKSZWhwDqOMQaJAgS0mh6MRsPIctP/zorez6nsowvvyr2kv+lF/IvoKdiLpWZvIGF4kifa+otS
q140KstNdKxRUqree71VboHKCVSUus7CytCyZ6npbcw8k3lWHaLLqF4q2ZI8a8b8BOeUulKLhEQh
9Yu5LF/saA61nIZLvIDDRO+A97LMTpfk3rTke4ANvuDvdFqi7uRYvrdsCfCuGZvSk+n/Y+26liPH
leUXMYIONK+03S1vZjSjF8Y40XsDkl9/E5pzVhTEbezOuREb+6KIqQZYKBSqsjIPEggY0D3stWuk
llaYROOJWpPuLfbotWtyrDtMjI1zF6IFip5/OV6vaoG6mBJBz9TKb/PEDHR7vYvt+QAI9+jQPgsN
NLVKszIcUkdf7IH1nBP0u602P0Y6kCtK8VTTyVfaSg5kNXOrGWVjTJy0F3jFdj/RxgVHKZ6apoPn
310z6rfRFN3UgBMn5nhKrMZHTy13sqGUL6MmuRia+qafh4fVWA/9is+tRxLMFeRpHY35MHSqHyEt
ecJU/ikqrfpUye3VNOjfJ3sMISFqOatROjZZFNfsgZsFwizxUeWRLxUIWDnnY/beSwZtnbfIxj0x
i85IzTFfEdmAA8ckoB9/GueT8chEdkrgWcEDe21q3pK5paCwtJOdvbPM5TBEirTG1jFlOy0XgKs4
yvqQLVCH0cJqEfEL79kiIGXVQAXGiqicrZL0cSMtgOuSB4M4GVrTRwbabS6in62nfsm+FdcE5Pj2
HxVvja1l7rpXbcAjUkmRQcDg6KFxKn028T7fj18Yz0cVtgfBB90pM70zyF37TY43BIjCZLxZgL3F
3AmIlJUQ3fjIKTFlKazBsCSavxqh00oMwwD4+gNktYRiYDyALAcTPmPn2D/YuyUJJgdv8PWaQSBr
yOAINan2V/lmlXPbQR4rjRR4gzIqAUJ8MweXgARBKjmoo6OYh0a0Ss6BjDbpV2PBZzTylx6N8t5u
3TQTaTPt5mzbzeS8JRqtTEkQOYHKBTLxFVHK3MW4hJT2JWOnF75a9lJgNumCvjFL7HnAg1GzmXTw
RKOK0xytb2w2YC6dGpOXx95Tg8IHa8DBAiKy/Z4GooxxLxfeGufe1xPVIjmSQZjWDukBI/OnRj9Y
xvwAqVj3/LHYy02xOOipYgiZzYO8T4YVdTab2cBdIRueQqlrmfVpTB7s/gepu6sBScp5e3tVE7Tg
3gxyDkrleVXkFckwcfDOPTCiC+R/RyOQhf2avTIFYHYAs4MsCeImfAmsyRVznQa8yigq2ss3ZEsH
RnARf9X/Qcdh7ySAVgxlL8Bj0JHidlLvSguMD+CbaySoC4zEbVPcDWXi/8EGsjIyRnPZDBbPJTTE
VRfRHotiw1D0+r/ksvRGXGfdy+63ptjfNy+lVm0iKdZNPCXkB0nTHTv7LljMXrjaWuA2rVBaW0k0
MDL0yP7n+MJIH3X5Zoq+tsV4MtfFQQXOVTKwg000VPNW4P373+xtLzlntDEHT5cUzqgjkSLI2BII
DPWLSCJs7zhvV8kFydoolN6q0yWIu+spelazF4LMbhLrW+6d5q0hLkyCwqjXtBG+wZKWWvb1Xy2a
/E2Q+hbmYRaPdXBG3ZUois7Ceuiut2DCCb1E2TAtHndKlTmF6DuMz8HiK3hO9w5TC2M04nnq2b9K
T1zJ2k3TzI1RLlLm0VJ202Ksr4/50XA0j9JjedXhoJPQcpbL0huWEOAbcYtxr25nbG1zlcLFlM3S
tCV09H+Pl4K01Uuah9+TG6lHxedl1183q+UOZJ0Oi7TGQG2OhQfhBEgVPkizGfzJoUQ+DbIyixWW
uUxpmLuxqAocSrkzrupx9FMrgxLMr3q4qufTCgzTmDqkXf06elCNUGCd7RqfN8F7QLIKZhvwAHDW
wT6e6y3zYTbXCsWLb0zxYnIx1ophKQBUREWM3RtpY5BHSUSaVcQxK890QXW0JF/z6rC6KI9tCd6+
P2kD4nBATA+DjbhxXx16E1On0bJHK4K1D7Os4pXtnkgUQZEh6Cjl8d2YMVaVue/RfKhfpBv6jbU5
QcMYrmgOyBCyiIW9XJFB7jSSvlSUfEmWwILKrFPbL31r/zrvHyIT3KGLMb+hVQbupHzSHzBTF2SL
aNpMZIL9ffOJ7FXtpYo0EOlZQFC53spU2LTZu/dARQodIpTEbYuvF9dRJmcDc3I5tEIbygKD0/km
qBW6P6RWMDbWbA6ct6yIVMsEa/ni9r51mn+yUAX0FSjbg+4kDst7cWprkGsDKqM9GBFzckn5HHeX
Q/4wifiS9z7S1gTnanMur6C+RyhMgLLs6VcaCwPDXiTamuBcjXSZZXfsIyVQn4Hk+v9HXwbfCaJ4
cAgVCthcnmDV4Aq2oLcZYNTGy8snOZc9K/rUVYex/nL+GO1/oTdTXKaQGnWkzhpMYdrRKZKAGi9S
JbhIdj8RqgqvVKjyh8GahTZLR4gE0mLbGSGfHpXEOb+K3SsY/Ad/meASOHVt0aqLYKKqHTbAQS5A
ryg5hje/VPcNPJtoIpM7R9dkk9SYntAY6xb3kbpsSrPOmBAdAFdRLuuryfkBhC3TBPkHVYQdH3xn
jftOdLb1GFcwszZ7r1CCXwxbwSjz6LF+EKnO7bjFO3Pc5aunQwpumQFuYR0V2/JaTC2MzdP5r7aT
DsMIo3fVGT03PwfVR0VSGirQIpJiuIPZQwqyR60TyradoJS244HvLHHukUlNPhoGLE0pXi/jg7xk
/vm17FUm3png3GEAs3GmMYzl9ANlJYB5EzcDYgoOAZ6cz9W9islzYZVndwdtjJJpGpvp53vUkrqW
WW3DqDF5iepggnz1Km+9SLypdFD6Tvyy86DJBbiWCAS5h5/CDPabbe52VMYUNd8ItlWI9Hrq4iyf
f+OnOr9qXROkil9YQUa05t1PiYEh2daICbpK7koZwTYqLdGKg1Bg5LAtPifa/Cj4luwwcaknlvZm
g7tTFkjId4CYA6wR5PcTFBATz3brT+Y9lPKC2R/c7Nn+mtxBIlzgRfvf880wd9Mos7XWaT2pgTnf
VprumqTxGgkV2Onn+SXunu/NCrmPR43eqooE57tR7MyFChzEsorHqMWwwnlD++diY4n9kk0SNSBo
Ay6LwIXuy6fRl/0qgCyDddt69RH18x//QKh6NzJvTHKnXbLSTho1uAibQGFUehhQfWr8FmXP+EFU
T9b2vxkTWAWLPUpaXKgcWxLTKWeh8sCUYqpgPtjQBU2fpfscyrLad5BYXuSfki/AJYedTz0IJ9/p
F3lQueq1BoR5d4Wy+s8Y8iXHyK0FHrV3M8KX//p5vAZRPHYagvcI1RpAdFj/IimuZPrKXwOZgUNd
Q9X+IPjm+971ZpM7o1ULllUT+nJBAQrZxy4Cgw2u42N1UG8MBzrs3XVxSm90wSTqXpkPVF144UCH
3NYAmH7vatRUMAYr47vTE+Mpi47EH0FHyRB2oMVzBYvc++5ba5yXFarZG7kCx55+YOQ/eyRf4gMo
2P3hQH8Un9UvI+At7j8gptgLgFu73EVjdfqogwPg9wclk2NexP6EYE+94jA+TldUyJ6we4bR2taQ
jULhHdPt7zeWjfzJOdXRSLRRrF09HRMLEoru8dXkghwkSE725fnd3V0kOAcxFwp7IP55b5Fmtryk
MjY3yv2Crj4aqOF5C3vPfdN6M8E/99GpnyG1M6uvHRL5G3Q5QuhNBPRxCEXZ1B7jzztb3AaSyW4r
ZcI308Pi1rywjjrKz+2t2Dv2bq7toribS6Y0r1Yb+4a9sx1ppqXTytr3Xk6BoGmna5IOhmMUgCCe
3829E7+1y11cUWLP5irPsJsr0EZJ7832hwRZqfNWmGvz9/LWCndrzXXRrL1KUaaVT6XV39vFr8SC
S+ZfCXr5523tHu+Ne3DBZLUKVc2BAQjM6SIlX/s4dXvoZwNa/D8a4uIIGqBSvs6IWhGkZew484Gz
0tXZM8ZJYGn3LtjuHxc6GlUt15XC5Rc0BbXJkTHu5M+gc5z8ClOT96mQG2k3S9ya5N4tcldnZrtg
GwevmJAiQr7mu/rIWBWtL0C2+Jj5jlxV1M7egf+9O29c+FDXBrRUI/Y0OS7ApSoHco0iKeKUsIwn
CFQ8povYVZHVNba0fdFfrBlT+5FnMqL9yJlSl8moijHOGvv5Z84BD+2qpRa84iuMxhhqocAY96l6
sZLnbnmWxl9tNPnZ+NAbttND6mXKXBv6x0TuLju5djXrWekbJzfD2oZUUIPRjuily3vXbjSvlGdH
o0BKLxCEJmAqH0dMw8/NkdifQIZ0kso5dZCXXydlWznmYjwzyMfYQ0rJVI5adH/+DIo2l4tmHciv
oqrDeZ90/cok3VHpRFz/f3MNWCo4s1GMxQzZ+5smjdfObjKEZgq4uHLZgxA+PyaH6iRuFOwH5zdT
3Fkwat2s1gwcN5aGV3tzUS/atWpTp9YXt5CbU2Xah/MbuL86APLAdqBboPLholhbpoaUjYjL/x4E
uPuxNqa4OIa3e75OnaECI3SSdOVXbiq/zq9mb8QZT7631XDfStHalmQyRmdYHzeZQpC2n7IfAAAg
r1aD9MeKwY5HSKWimolppaMRO6IH2h5fx7ufwH1DjeZW3zMSocGzIHpZ+tVtsgYa8tvJab3ogUJ5
6xv51j2Li6m7N9Jm9VxQq60JxA4lm4+KTp39nNuzM5UnGqmCzJb5xIfo8maHrxLbGHrMpRkDI9Fc
+1EHEM4A6oU/yhg2VriUqFEVjepsDnAkX6JSPaE+5HRFITgAorVwEWTNTSkh7HJVU2B8MGGrKlOA
Y/gniclmMVz6k4Hd37QiogbEuCHy9VSTzknK6Vnpvung/Tt/DPbT8Y01Lg3KIfiLQj5BGgQ+7sTF
6xJ8fS4Ji9dhInRzYqcX7OP+22pjkwskFZSsVkgA4HSfVDdhKmbu4JihFWQnW4yZYp/lowsShenC
qeAZ4fYz1YoJcmVw9emH8mO6LE9lON91L/mjCj04YSWL/WvnrHH72apkyGUFDk+AyY7QrnIZ9q27
ABo0tw7qZYZ3smiWZfcKx5zSf1fI7WfSFGYOXMoSADaWQBITAMs0SjClNl7SNc1CqhWSoxg5YMNS
0QbnPWg/krwZ50J1w4ZrOqpiwTJIjqLYTwBfXEB+ZD6cN/Q3bvNmiYvY2kRMAFXM349VuOohPqlH
7aT5TRhdCxs17F/78CEZnSGTUgDSjrNmt0x7YMbrhxV+ykPhgcVJqk/18oVxk1XQAJghBIBKkHZo
DFd0RvbIBdAQeDPP3Q3yAHTxxLLODH0i3WWghyyATBqkHExf+mRAO5txpseB/mQf16/nt3o30m2M
c7cDKDfiaqh6RDqtvi/b22GM/Uhpn85b2WNLNzFIKhMDInD4j/NbDJTa0O5hkQ68CaunOJHkkNJZ
j+Vz04MpffTAXfUpOZQPpunXF6ao7bKbZWzsc65bD0Yi1xNKsyWUuvKrEnXn8ytkH+mDD20McD6U
q4NZGxQ555Dl96BzWby2m78qy/J17YfAGpqnEY0RQUjfPZAbo5znVLEytzLFqvIUnFRDCTj4kxFd
zCKOml0nwfwVpCNQHvsAZswoGJxVVjy3QNLiUEU6DGn5mPe6CKip7b7ANpa4i9ccFwCn2cFn+FMG
ecUEQ/WQtH77KQF1QQtKpcRVwEbjMh5QhqPsPsUPkUtdaEO2vpQ5yScLCgBPwiCxe7dsfhl3t7Rq
H0VlhOC3gHLspPps5LswwfcBHAugECKVlVcF0w8OtbHH3S6jZA09rjgUEhJM1M9efwC82oIM53qo
nga/fMweLK97ScMW0CzqqUBHWavAqfdThs2P4I5tb2AUJnpNW7+MyOkcVgiOvMmFtG18C4V49koN
zx+k/af/xiZ3VGdCtTKe4AK9z1qWmBtBI7bxmPSz80qf7g6jJ9E7keFdJ7cxnAkdLObqXGZJiyEu
ZzZgXw2hrNPLWpeCRXhk9xBn4JF5M8N5eIcpk9lOcINTt0m8ZT2svzVZoiO8SVc8tXZogmj4uyEs
dGMWhz641cY858ZmkUudWSFpGTxo6oCmTHIxXB7ipd8HrMfQhPngjGDVFSGidwPkxjDnz+AqyTGD
YyBWdXFgpWbp1VZHHUXHhLNa9EFG+4u+y4QPdbYgbsEoBwOIRhgiAt8Vf980kopMWpuRlCv2e/K6
KSzBTGF4I71gguXTXXLCTJXAg3dCxTuT3J1qyOaoQpkJ77sb6HV2x/wEbny3xNcGnYG4cbVzC2zN
vcbUzQqJ0oOop8bEMUlkZ0x6VJDuiz4NVJDCn1/Zzi3KyhAEcuggqoHw3/u9zDVzzkhRr0Gadk6B
I2ILBmE/nEEVKqooqQB0Zpmg6+aQRupog/RWq5uwAtMhqMii+LNBhC0YdpLfuQRnhTvpi2VX9mqQ
OKQu9KyPSEaOy40drlfI1w//csdeTYFMFcp02DQeQgdqN/wtJk2YlLI/0OzCrpb/0QQXUOIs1YcO
82thtaJFVj+BpvL8Gj6GLG4RXMwwmiGqi4I2YZ3LlyOdP8c15iLjyigfqqT43gNK6iQYOJJqEOWT
3k79bJ2/6p38FANEbE/dldTphw5vlNjoBczJf/PjcL5tzJB+9EkyNNCM7qYm7LzFH37Kz8VRcuyA
oT5TgtjGeNdlCJgf//WcFdsVCzwi0MvFpBdPRGqQQSF1quLazR/M5tBrKOEAtNFpGPa/Pf8Fdo/F
myn+hE9W2WNEaIW4fKO5o3oE+ZuDacTzRj6W+d8vSOOOhWppDSkWWIHOcNB3EFDKQ8hrDr4USrGb
+eMBbKvnbX64jV5N4kVAAMr4KMAwg3sCCEfs4TRfzMWVPmBs5Kc+PKbpzXlD+27C3h7/scRdA8vQ
gkk11pqQZRXTz/Unqo2ODk1zycUaZ/cfu8mHmIlcgrX3XxNn3H9czFzaDNtadm1Yr4d2lN2qkf51
lvbeBO8eFLoRQLRmSUggNtNMIUQcgxnZUlVdoOrndif5MOqiNE3+cO1wVjl3Kdq8NrJVjcPOAP1g
Z9gvY1YdIITtILQeiDyeooJe6GZ8D2bU0O6qO8VofpAm/RxHtS+XUZAao593lezkpLm3eqjCUEXx
kkL3dS09tXOaunZCPJI3tyVuaX2sbrXVdpd8uGtjCUTltEGpNulBEKqBfpCAedVMrE+TbfnlZDz2
6EyYZQo2l7W6Jat66tCiKEnyGOvloeqLh8YikqfltXIaVeUyi7VvmmJekjT+tSbrZ1PLT7ZeHNHc
/kHn/q7M83uj0D+jmgwpVox2OsWaXtdZ8ZQ0w7GjYFtLKcY/6vGwLNbXWrbdVFMOdl+HTSfLTjkq
qTfpahqmGWaro3p+Gs2CETT0t63en8youchseqPko6NF9YuMqQRrHm+bSItcDCeBWzBbgPPVcnAj
mebzYlvxier6yV6iFzD05A7GvyWvpno4J9Qp6kF1iGaBt1NZ/bnvoMw7qHcFhWhIG8+lq0QQ38AU
ukQkwS2+F0lwbMEcaBhglLH51z6KVwSTknES6qEWZMktgwtblz2y2kq9wVwyECznj/dOHHlnkPnq
JgXqo7RcxiWKQ7tMbswe8koRulATia+TOrmjzSw4cjsBmSGvDQ1S84DP8YfaqhXM+UcpFlg9ZPPk
QacFc+735xf1N9v4lxX+XGcdoRIAxjhhXhQCPswEuZXrEWmkMTHlC9cUwCc+1t1wpjfr4q+Asozq
Sp+1GFFSCVrUg13rCN2Y3zxu1eiJUHlCg1zyMnaj1U3VfwzaGDQqXWl1dKdyGLW9QgT3DQu2XOaH
FWK+iL3xCFIGzk+glb1U1IrDPDWcNVNGt4vbu96OjurUnuZB79wpGn1Mr4iOxE7O+c4yd//0dMEV
HsND2f0zH3t3Piw35GRd0INyFPgN27Rzq+SunEGSenXoxjYcAujQuEBtfR+c9EhO1UnyRAzlu0fv
ry0FzOf9lgJ5UCVVhC84xF4fr27XHRrlR9dBKagWpQt7V87b5zP5odo6j8YIY7VxWMu1M9uTX85A
6Q3x1VL/2fciYLglQLnj9fh+WZo9mo21JknI8G/se7E3Qnv8J99L2/9eFkbWAVtSQSD+3lYfgSfB
sJY2VEP2JkeB53vjAzXqUC/zpov4lMnOoLjN65O19rK79Cb7Zflg5WgcOWwuG3c8dEH7XcQNzXzy
ox+9/S7uyd6kY6rUAz6tokCeo6mk2ElBH+Io4CeZZM3w6sp2QZQp8N+9r7zJmF63axPMm2EwejLJ
cTjRh1UFKWCG3pulojMmCLAiQ9y+pwSClmRZ65Asy13VSoFatVelGX9SF/rt/JncuzC2a+K2Uk2j
tertEaSYi+SYyA6kwlkWUfgWLYhz2tTUxtaMWhx8D3xukE3qazfWX/H+7RGau1dm5kxh4ici4Iwg
yX0Fu24+mZapbVr3SHLlO0xK47woDmbFbk2fhHowPYunRXf3E7I1gAEDzP1BsGDtixlsYVhpq15F
gExW/fe6Wr3zH20vtAGA8pcR7qPFmTJZiUzrUBqfhuoZus1ObYE/S16dtFIEV9PHWivLpzfWuI+n
6CuFBSyp/Mxapa2b3SiHBMSbrFCVgezrJJLZEm0ic6fNV6sqVR7tZa6RW5Q3tmSEpZkddK0TrGzP
OV71uxG6d1T28iqrOiB7ofOug02iuTdzkRTj3kLYQA24KlWbION8v5Bo0PTcSqQ4bMHnU4H+O62r
Y0Efz7vDx0Ydy47ezPAIh2joFTRyhva1bqSD/rX0k5voUN7Fvu1qoeLap+pZD1jfN/okOmOCNdrc
cyuv1KwG714dxsYXM/tqm4/zKkTd795EIMBTwXEOMgKehKCQqjzSamQp60BWp58gzZeWOF6FTLwk
QgMmsy7KGWyVtA5mvf8uTeSUt8Axn9/pvYMHNay/fgbnmLq2qIWW4AZIlMGvMYA9RoNfZIpnd91R
xW143tx+Frqxx6WFRRG3Za1g2dkxPWg5OCVYSWDBw/FVq1qEHNg7ENvlcbmg2lkQXChsmCsyNyqu
i3zyzq9ItIHcgTDaokf+gps7zsGMMbQOBQHQ+KmTFi+bRMH/Q8+OHQvA4AxkSeD84xklYqq1RYZB
prA0qKcvSNojGqFDo4AKuognNCVxGCVJciyqPw/xEJ5f696ltzXPdnsTxdRcr9V0xGMzLcpwWCbf
zK50o8AoUSKwtPvdNgvlInRWGHRVW7kOl8Rw5unHpP2PBji/ryRNhpgj80N7cOT211or/vnN2nf1
zdOcCyNF1RLb1hDDtBsMO4BZl5Hez24G0KkDokhB4ZL52YcMcmONxZvNt2mNVl9HGe8tvfCNOvdz
84tsahDFuNIr6oGSqitEPJC7cXJjkkvqrGxNda004nAuhtolXa45hW6FM7VFtBy7h2xjiXM83OY9
LYwVbYSm8zCRkIX6lB6lVLk1aPE4l/Mf+R+6Lv99J3D+R6t4lqNlwdJwkaaYBlhfznvHR6QkO8qa
imYFyGFk1Bbefy9N04yaDjhLcVvc1XYHuLeqt06b2ldZaVpPcky+93kLMZ4JOhglVVmCfjeoxXVq
E9mTs/JrrcxfbA1vE61+ibLUuOm15dSqMwRlZvn7+d+7+0DZ/FzOvUopw1N3QAkynZAmSWmQDwF4
FsFpF45NA1lQEfrwIzCW2yDeu4zK7pUZTKq9H4XtaT3EoAPDOy26WA7tIojiouVxDjaQbOzA2IH6
T1sHpC5+1Ut0TCb0pGk1hfOIizBb6uD8nu5HiM2mcl5mQu6osUE+FhpXVriC54z4ybXignwbhTsR
zdnuGdoY4yJeUtUrlBJRuh7i8UItL+sEFdXn1QbJmei1J/x27LdsgtGwtjRSRp2VRX63vhfT74PJ
Z6iy4n/eRu6Sx+S3rlvNa8EnCmuoefrW0f6GMeIQvL6696/b65xjcjc+xEUaU1JQr6j76HJWzWdJ
MT1FrQ5LpV63Snuj6vKP856yG2nfvh0/ItgV5STFcZ2EIDYtAU7psi+EloLHw34RdGOFC0nxYhq5
OSFZYicO6T0by/yrCMpcUlQE3b3lNwa5oKLnMxhDZ6QzIKnHQ0JaHFNfVef83omc8XXZG2esZlCQ
Kg2W9e970LuX8GZBXBjRSgoovw1TVnIHi44xqSfLPGZ9cdDq1Ov0i8ISXCT7rkHQFcVDwgby/v1R
S/oi1sYYMaShD836ECMYgwfo/BYKbPBYgZ4aUo6mexyaNgKk4dSaPxqV6DuxgP4hg4Ey3X9WYnLu
12g2LWoD58okB3ApBHgiOTE0P5YOtL2orGrKSdauLPNJwhBIqTgarp/z6/ybE/D2EziHLOxC0scF
cSu5BMYjKAJyP32Xv+bH1VcPeSSEnok2lrvj5Eo1QCNitWGXm3f6eJlQ6ZPSigBu+5H/bVWcV84z
YnFtoIWiSqU7LxnCxy8NmYU1/Br78PwW7h/pN1tsxZvDpuVTRtdGbkNdzkC5qgC7cDhv4W/O85sJ
7iKrCiOntP1PmCqBV+4WjzF5ZRdgYa0ELiHaO+4msztJUggG8SFZcpk3hZNXmjMXsdMYX0kjC4wJ
l8bdZJK0SpMZISCybh4NMZI9uCuWVntVmAsBaqIDx4UOkq8W1fQqQWCUXVYIM5JDEqDrC5HoSgtA
ZixIeHadQ1chFaqDft/m6URKEE+jmQxHpM+LUnpzEgs2cPc8bQxwrjFqU9xqOR5BifaZ6qVvR61D
JNHg6W6UB+k+JL/wQlB5Tg8wVUp6QREl0h7grL79pse3BvmZ9ZWXz5ejXoH5ovUFXs9++ofouDHK
9nZ7sLKcmlpK2rC6VILEHa+sI9r6GKuKf7LnZOwloXLzR6nOxih3mg20slPUX3GfFT4Cr6WcsvlW
s2KXWqNjqUJRGhZfzy2S+35xmijaAPmVsI9nH2gVx9YqfzIOBbSNpeWol5UjNyS0h4CUw0FNBf65
X3bcrJc77am12DSLscnZEaSWjwNwToarXJgxZvjng+4hgwXGY/jM5mLFQGSRX3GnHwJzBpkGZOhj
H3lN3SBCZ3nkxkt2qPX2RMrMz+048arBeBF4124o2CycCwV1aqrTwLIIFniKEYMZsW9dDj7gDCCG
h3f9a/oAlkTrNiHANWugtOUue72ta/S8sFbbxGzgaHmRCA+4HwveLHB3ebKQxpAKxAIkLXFsOsXs
j1EtSlpEVrgbXNUyohcrTggFcJxp6ebxw+9OgrQemIYXPSzqYRE95j5Ct7n948OBVduLniJZmoLu
WFQYoLa8DNLuryA8KQUTOJJpLy2P5x1l9zrcfDYuIFC7yqfSgp/I42WlDV4yh712QcYRw55W+L/Z
4oIBAJ1lA7RxHC5x4i6Rdci6+1W/taabFb3o87bYv/Ux8Lw5C3fwO0up6njIkxBc+r8S2v9MZk11
Vt3+No+lIMqwY3zOFnfMKcjjIEeAijGkHB0bEhzq+EwMoJgCaoYaKmnnl/ZRUp1zFe5sV4Nk6Cpm
yF7764yYrBivW8z/uNAEZ5zq5HN2glzFbF6KcJuCXeUJPPRRlqYKyENoAvyw02O3tCCEMN08TQRu
+YrPObOnhAsnK0BqUp7gSmbHUP0MqpBPuas0Lomd4nP30LqRZ1z2VxMwiIVDTkwUIMudKsZUReQS
RwXtO7jm3Y4KNl8QHggXhGicF7La4LyM86GTZhdpODB7kcB79z8x1PxsFehn4L24T5w1RTdoFOXy
mjig8JNfJKd3uofYBx3W6EiLS+7s0ACVtoj+nIWZD/v+ZpgvTChdgUulRcIajT+6BPIgomGv3V6t
DfkBYGIVQDt5nSiMkICxH6ciZILvuV8lznqBj3gx+DpIX5Pn8btIVmzXazcWufNZpqaZTjYsLksO
qp70Eri0IC6Tz2AJP38093fvbW3cZ+taqCpkMhqNShq5rfVrHJ/OGxAsxeIQQ1m9ZBlQJUkYFZAL
1Yyv2mz7ctwdaC0i6P44d8/CzNu28UM96dgqGSRv4pBgvv+e6YNCsPkTxEro1+pleqmhbFTiNoyu
pcteWCzejakb49w5M6tIV5sV8XvokRfjJGsDGuBj6+V5Fi517pZznzurtFanodTv0oX4EIP51pjq
90SjDzK00IkBUH8hJ/jfFIkaGLtxYPP7uDRBGQuNUHPBl55zV9JgYxhCq/0TGMX2GzCH2zwSJq1X
I9kEOGQmqYNq/bfZvG1akI1g4Cmd1D8YCMAntwEnh86eaX6g8wKFMLFjJD9Nd2QvyB5QikRHjJ3A
V5N0blYylVavOy0XQvaf/bPzZpu5/mapqyrnZoWGZIg2gVPNPUDJolnM/fr8Zn1cVpDRVJpKHetj
ArS9eoxPeuabWJvqkQQ62bIAW7t7XJlCl6Gi2fNBIBL6c3Ji1Qtui75ySjAnuRa9kJdVEHb2ywwb
O9xpKeZ5LkuGNmODHAxBxBCSdhgBIflHWfjGFOf4i6L1sVX1qAeBbMeYj/IA0qtVFEhFG8f5PYlM
udRS3H9jAwL9LndK42tvGYGlCsMcyyQ+3HibBXEZcJ5KzQRloxohtQqidDnMUPfrDOULHSA4Jk/R
VTWYV3kK1hiTom2UQ65R9OjY9f3Nb+B8H1KmXVt2uDfIzeRFhdPfpc+R1x0MJ32codsG4p9bEZJi
P8fYGOUOQ7/EEcTEBgDPQiOERv1l6WdBdRP7bKS8L9HUBomfkBmd/avntpu7jKNV1pWsmQCcUr6a
oLiVAZVupUOmxP5MBMdvN0gD6go4Dsj0LZ7SDme9b3oGHB6lIUiIeaW0+tGcoEp8/lbeXdObHT4t
bpsKw1o1kkJgp51+CPX2MhkDe7okE/XPm9o/6ggooAR8Jcjmvpo+aVXT6TjqbNKItRjRRZ3BftWd
kpOwWPqRRY/lABtr3NfqU2ihxOCuC2k1HOx5deuR+OAXD6QyuTDQPc5UED5gtPuytUSzhruHYmOb
S6ZqjdYjVPwYNsYunVEegrynItjWvov8tZ2vBaTNrcPK6FD0wzxjMiiXOSSbsnI4zV0RCj7bvou8
2eHeM1W1WqDkpgBdlvUdxkeIZ2j9pd7Z1/WS+3pR30IJD/Lnmjda5HNfRg+m0UFybRhTH1RhnxY8
bZYCTflYnluB++5fiyh8oo+pauDW5rJK6BFqaMbgKzMMV5qeMq90zU9srKsqUKhWRMzNu5uxscdv
Rm3Kiy4DtF2AB6UGkxlOpL1czcVFbjTB+Z3fvUlAxgpojo2hBR5hNacDtrCGpy4QOHaTNPuiS7U7
F9H9KgHfct7Y/nnZWOPurUofCmoOuPCl5SGtbmWFejLJXehVu5U6BrQK1CY/ZonQMLt2P4RVKLKz
QjzklnjWscSsNSirMjAA5l0YD7Yygd0WA4hQm/C65rJwhZyz++fzzSR3aVmgX8p0HRiemICTtM+c
RchYtfvxNqvigt0UNXFp1lhVHD8axejm8eCAvsgzVhFwfj8OvC2GC3RGYY9FBHq+UCHHfo1dbX2E
2pPIPURfiQtpo06VpKevwXvxJZ1l197vhjzGbBllrqhgs98AfdtBHnerSBTYbhbf2BzUO4uvc1D/
wKLALXiwLaQpLYjUqHWYjFVIiOKPyRqSafpuLUnkQDnySdehNKv1n5txDSczH1zVqE5qAZLbWKWi
LVf3DgbIe9llaWIunstXMeJcFi3aVK8YiP9gSTCWhaQKqH66epHogt71pI1BLgQMk4LhKRsBRw/j
g5o7dnNkSmuoVmGGL1EPVQn17diLn86HHpFZ9vfNRbZOkLUtbcRwkz4s5hAu/WnK6eG8kd1v+3+k
Xddy3Ma2/SJUIYdXxAnMIiVSLyiJlNDIOX79XT2yPWATmtbV8YPLqnFpo8MOvcNaq7UxKp/2ExnU
FO+nfrlNgEtZzj8vC+CtglF4pY5UzOPSFHF7VeaF3xSSPWQRb9hj+1JQ4mSAtlE+oPebVefpMKjT
P9WR+lA6udNONx2KQaWfoIGb1+a7accw7PivPMbhxS2gOjoVy6LVmBZPGVwIOtQpoFHmQQUnrAvI
ksByk78a2lsJphuxuhVyNXRzOyBhK+MyUnQsJRACecebRdw+tvP6GCWL81LrZwLrSeTYtoAJmZWJ
XfOSXzwpjGYNYxlLsoZTK3q8Obu9SDC9xWuN2Q6GVlvGKFJXtr2WJlgLDYas7hMNhsa7HhRYab+f
dyHxL1/502DAB9e9EsgoVW4JCYHFQE3WEO+7VAJIcBfeArT0SIRBxsSYtY/M+GtjzpjVUQBpBNCz
1J+76alPQetiokDulKAWdguSX+VKGNuiZb0sSr0vxeq1rOGV1Xx66PTkFRY4yOb5x+UV8G43o7Qg
DpdyKBptJUXf/wAS4vqpb/d5XDiXBZ1mgz9sFQgwTNggC6w2jJeOmgKjFzkedGMn7QwhfRt0i9gh
iC3t2Gg8UmDIuwN1sx3m7T7rm+goqOh9qzq3n5PJUxvhPmvBfGJ07UvUVt8kCYimJAKXx3zXW8kP
Sehf1HrObXkSb9BmlttV0hzTuUuctlIB2DdzTQM1NZeWxIQEuRyTsJFw+uB6dq0eTtpKj4PUAhEx
sz4n2E1ElICarKtjnvKwVTc16ryfLJRyUadWAlp1EghmWXvAVwHcL8DKkS53L5/cpuNYCWIMoIAY
QNUTqK4F2OOoAyRgd3dZwvbDeCWCMXWqFMfhMEtlMJhGMOVA56+XA5o9vhZ9i172RrJL8tAl0n6p
taNQfr8sfnuB/z2h2OmfqqpCrZwRDDfLz64Klizm3P1tu3R+NMmMmeijWJqGFnHFhBZcs5vtPsiD
6GpxwOYN2IOGy5fHWxKj1qK4aOjYgMBFfw1rAZAY5H9dE6PP5iQawpxg16hfNLMjBYYbGscKCq/N
HguHl1bcDodXm8ho2ygPQwc8X1pWpPltQH0SOwfSjW73V4oX3/LAFX4j8Pz8ZLyJ2IpCZXRQ704D
KnhbN7dmbmlgCJhSux/gLcNOPEjR8iMfQpcMQNFcSg/81Ujv1wMPyGUz7Fm9TpkrlJNuMAza25Ds
q/TJ8JHE3XdenT6JLlpC/J53vFSrP9q28+KZG9Q0ZRsReCYcb3gYKrSgVAPIzTHpdEUOGmbjLuvg
b0zAWR5znQr03gPJDOs7NwYr1+X+T8Cp6KczS1NEDLgrkgWONRRM3wdWlaiGRJ9pYx86uNH1DzqS
YrgtF+O1Ds3H3Jo4e7nhYyHPsGhLMBpIWfQFsElWiVHWQKpqRzteDEcf90aVOVE/cCRtqP07Scwm
luBdLbQFPmEWD3G7oGOX58a3zumdCGbzxESOBfBpV6cGhlO54kgBAprDuOM+gDfu4EqWxWIsRKYQ
55N1egBTwLL6BB7x16WRd6IYJycSVUb5HKL6PgPU1JuaP2k8Yr/NeyBJ4GgFMwz6rBh7kiZFPM4l
AZZvnn42LTHIpWSHgr0ncrPnmxdhJYqxFsrUaaleAPapHq7SyEQ9jgerzZPA2od0rk05aqpgMl6R
/Qyzx8sGgd6jD0q6WgFzlYlZTSCwRrg4GEFsuVNWuMpwowIOsyme9fGYEY5A3oKYi43uJnOJTRDn
iFrlDMSyx5EX5mzYcEU8r4lt3de1YgzFGIaAznT8k8+Y31RbCDIPo6O8htEtB/ZOHnOp+1GJgZFY
/UI2Q6KPsi2lYJnzyI52peG5zH20cnbRoFuwerTOqAIPJMW1GMIDEWU7jnhN4FuQZu9WpbwXUddT
ndU1RFBPUQCYdfIWf3GXRwpqhnk49WFxRLczgH3HqwlvxNzvRNPVr1an6a2QYs4ellz+bOX3WXQt
i5z8Bm8DGSOBdJqExF9YB2jDNKT5MBomD+OFJ4I1DnVhYEQQJjzby46ACjDgVlKnmjHRJzmhPQXi
UU05aRTezjHmIm+iRYhbGKTSLG1pTOze3KVm7F42GpueHdQdIHcEnCbQJ9+fz7JYQ5GIE5zTBP1N
Ely/xzoLnWHYacP3y7K2d/Esi/6+ugs0I5qAdAjEFULmyMOjAFSayxK2qry4bqZsaCD2xj+M/kam
ESfIzlCMR8nXvxXPiy+5xnCTB/MdbQcGqphoCy5vEmzbx6/kMkosxYY+LzHdxncgQH/i46kZ/2jm
z0tkTkxqlHCuZGBskt50ovybuAQjSEHbH2BnQaLZ9C9v6fahncUxh6aL4QC3hZVJgISxiruOVyzc
vudnAYz6qmpYpCB2gVscjmN2p2hHaQkur+E3Zv0sg9HfwkqmbGiwiNHBU0M/QSfJeAwQUCXCqodO
5V6WyFsUo7ziEqah2cxVgP6jIxB+HXAUB3mUcA6HJ4Zx+ckUgXgxxt6Z3RMxH5Ko4U/PbU0VvNMp
xs039VSA32lGr3us2kkFEOqoe5DVhSDFkD+0BHzLheF1SfglSj6j3RGJqdrRs6OhmxWGjcafuVY6
Yh3emz1aXJS4eKsi+X/bb7aRU9dLUmoW9jiWZncIn/o8DkLuEMtmdH3W8pMVWBmwuZaNaDJP12gN
B0wbj7gwcFSNL6j5KUGylhWJGIXPIIsC7P1TykLaDpB+KJ6B44FbPOMo+kmHVgIxoNMCekMFrLcY
Pat5+HNAs9//aJ9P7bIrIeUsl8Wg4ZySveY3AB/dIXU+aQDwB28oXGrc7FVQK5liivb/yyq5HR7/
ZwNOIwkr0W2ZKdY80A0dnsRpB4pSsXlS9dzNjUOEbov4/88ZDoSElTM6OauVxFFd8rGckB87QQCI
aF3/t/6JaiSdSuE9/zaPUJYMSTLBpamww7RFVNSAxEeYoiZfCAa7u9fLW7iVlVPEswA2HEcXaq4o
GHNCVi4MuspuAxP4bs7oq34T5OWOd2YfiejoFq4EMv5cFtJ2qBr483FWrlBw8rQwe00M2ZtLoLUa
xVu8NJ8WY3izivZWk6dnMLcUdp9oN01i3KQk/xxOvROPmd934o8SGYxaXDwgMu+BEIhxSAtmIqf4
rimxqzzZh4myT6LFmzu0vcWR7IAr56lqopu50r4WRY80ltndz0rqRUX/ok9hMA7h/vIuU2f0QfNX
a2Ziia6XM0vvsiaol9aRO4BFd09SSGxD/nJZ0GYkAYog9L6aBto2GSfVlBGJNB0PxnguXGmY8OZd
bCuWnV64HQXdaTLOc27TXa0EMu6qJUOtdiLeIbNMbhQCsh5xfAxnXvp9292v5DAea2k6lDUqyAHU
be/JDmjvoHv+eEcZcgSUFnweNQ9PpEoLHytdn0Q1KuYB75zWW/U6UGioRjyZa27IuekgzotkR9DM
VI1Tgb5J1GDEEI5XQxfpkk8jVFNADobAC6M2/d9KJHMz5cqUMpAAIroWR4Aah/q3UhMUO0KPsZOK
zWBbYXdMBEsFIJj6M46zvRaa3/6nS6sy4a8lJZK49KQJdAVTImR4FMlk2miH/Fp3zb25oE6fE4nT
WrkdA61WTi3v6nhTIzYnVAeQ6gB0Np2q1I4WKBSApPwUAnhv9JEwOuqlrT7jLfglcmeL4722Tbup
mZQeQAN41vsPIJZU5mTSywD/4eL1gw5BTiz5myt8FsEEydjTME9yxKyUUUdyWycHEgm6LYVgfEvd
fvdXYw+w7meJjAFq8z4xkwI48pROa9pnLgacvgkNuFyoq4wdDIsKuGtAlE8C03IuX6StGcR30hlr
VESVKDZAGg8quS7ddjRaTMuMnpyPn5IifRyTGS5AUewlJ0EDeO9ELr+SlHJN1GCa0AH4YNcZlzV6
W63Pe8LaLqmXBdIjTKEdr6qFoYTIG1WXDu/K7lwjacxL0fAOng2eB0FutKGgThZlogpAwF4Z0NdR
DRCJP3odbT+XFVkEfYeiKSo7gq6UaFGM6XP5F8YxOvhPKXHzWAS8mIgri1FdvRgXdZoQcv66ZJTD
Y7n5MzzlTf+2WhajpMJUDiMsEUSlUBj9Sxz3biXw+uqoVnyID1ZSGD1dmiIbOlFEoD7fxskBWPc5
4KknSXSbmDcvsBmLrGQxGgqalTwTJwu3MZe9Rv9ZRZGjC1+zjpdm2L6EK0mMNk5TYxEQOdNj+ksH
uunNVhIZTUsiyTTnChJpruhfcpc/q59tWm/FNAFwY8LmsAOOhojq/GhS9zHJjip9FoWny8Zs++b9
J4BV4dpS5rTqCOAVFvkbKvOvUamDIlDizd5wFsK+gKsFyoSZeFRJYhDRCrViYxqMM5e1fb/Pa2Gi
DGAbmu2o4Vxirbs1SvOwVK2PcZFbdSke6zJVeY/S7YtwFsiGFEkZW1aOsOZcSF1u6v2fPOt558QY
o05uRnVo6dqizkv0Y9aqzsJrg/uNyTsviLFDgGBRxSk56RKFkD+bVz6EPG9BjDECQGBvhDlceKmK
TtmImJBC09XCGwTh3QnGDg1N0UcmEPiDJRXtMhzsKEPbk5Q7c+0OlfwXrQMKao7/6utpWHQV7sVi
BixiGRtInfB/ZadfNIJ/UnbavIGqZlA0CfATsZOIoqAuYoX+tdUN/HeijZtY4sliTiwUUMk3CVT4
lz/8hVf/Z/5w84G5WhZzatFAmj7UsKxEav0+2iv9t0nO7KoanXr+JDWje9kKblon1ZIw+3BqVmDu
faGSPgf5ZBXIWnxLJHAsRXHDBfra3EBwWxoAAcKoFTusn8cL4uQeUs5+Y7yr0XeRBTyChk3tWoli
TGFYx1K4WBo6rIy9Sg6F9tyM95f3bNPDr0Qwxk8Q40WtRsQsYOR24j7zcul1jPdF3PHM7GZkqwHd
09BknA/Lrydh8GYsTdwG2ir+qw15IY+0KmPuYuAYVNKny0vbjilAEKkqqoUpd3ZMZI6SOZ2KimYb
411lXNfofM6fFydy0JlORdaVc1kkjRk+xGYriYxySURMzJBmHoYTqj7tQFZ9fgfytoVfyWE0yyAF
qAMt0N/9/5V48w6uRDGBmWGZmE2r0NYUURQD1fLDUd6JvRFc3jmeGCYag01sCjWFWcohppDvUuDb
J43KOR/exrG98LK2SJh0wZX4l13lX7aOv315nHeOnQ3BwEekJ3rx7yH9csN/Zmk3tXglijEUhoaa
S0fvXd/HbqREtiygyU/xIsXgqTH9qy5ccXbEDB20xgzKWRyU8CkeBRuz2CDd+FRXV2jbzsIr0pj+
THInlL+LhOOYNw38aplM+NQ0lpQPBdpB0uaKtKk3pjwIgu1eiZUI1ocM/TjMKiZoIsMXFRGV99qO
utZWqtJW5J21/KwbA1CY34sZeChT64Zx5IoY4l8iwwEeYY1M8mXN4H4SY1RIYyTpVOYNjMo/cLTR
AVxogqejE0ZC50bqxupuV6juyEWm2HR2q+1gDM1QWsY4zSd9oSka+nqmzu5P2G02owVdVwwLCQE4
V+o/VkGXNJVxpVUK1f406HUwOQvhoSGLlwmh0/al33Y5J2D4jTk4y2QulNSladcZuMz/QgnQ5AD1
5Xwoge3lWaYE/naDRg7vl5e2SVKLFfIQUt89wz86TZ/cyZJwV5Pstk86p6lDTgsJTySzo8D1N4dB
gm+PSW2nXezN2XEB+umsfY5AE5Qlf7ed5zUy21lLcWdGGrbzVxvEOtfCy+tsrg2EaihfyCh2sUwe
U2QMWTObqCXEWEdaFLOHnFLhgOc8GBPMSxhQ3FjmjWlvl8DOclkHoqOjehQoiSrGBjJ7STOnDtuD
ohtuSkY/6vM9QMYOkkVSu5ItB1yvsPth+MixCfToWCsMpFn0xyKBCgR2xl1GeR0O6fzPYHzN1BbB
asetLVJFvyCQzTCgwaVUIgntntaMqf8KxGv641x+VrNbc/yLhi5JkUAJiO5tHWQt7zWlnocyVUKE
AXL7fQFSY7n8uLx7W7GGqgEA09QQGn6ok6J+gLBwAK6QOe6rdt5P1UNs1rvLQjZ7kVZS2GJpWguy
IJ/4ztATNFZH1Zt2IHc2A+t6QtOYGLu0n3AOUq6L3jLaa8n095UlVazKKpNwXHeG/6lV27Sga1mM
WROsER1kPe5F54pOc1f43W70+71+5EPAc3eUsWeNOCcofKt0gAJpNKe4NYAB5wi/GvHoAD99SMy2
oHMuJOe+GIxZ0+IamLkRQuCxB8+Lpdtj9k3TIo713JYCel5Me0nShxKPNTdVXhogAdWNYy/XYI86
cEu+PBlMKCESy4pTA5NJ6fKkGH6nXE8TJ5DfMswqgA3/XQYTMShdKFWTABFjqDhCrQ5+PSS+FheL
3YMH1dbL/raaUk6FbjNIWouln7W68yAxFJB2Ok0+j97wlj3TVs1ftL1o4P1VFU1mdLjy3uhbE42g
7D0vmDHFiWaOsjCXQN3ez076QABmSW6B3Ne/aIFxIz9i+NXF8Ov15BXge8JYjBc2znQrR3b5V2/s
1bewVlouZl0cGkwxUQ77f2p4gkNHb/PX1M2C8AfHyNG6NusW1gIZU0OImIZzgsXT7QYX2XWzAwqk
hzfP8bIkqmMfBNHSpw6WRRohvj9fvWmSIixgs+dqseX8KYk5AjZVYyWAUfKxrRoAusK4yICVNMpD
pHkLj7bngxNVRBA7o9dW1HFlZDav2Ki9UMiTAMQlobNn+XnuXwrtUxeGjpA9XN6vj8kPRhZzLYnc
Cb2ggUS48zGv0+3bgEJm5iWmvxYPI4lAXOZI/KD57yWy6DIjoB7ivNUTKEKjAPfeFh3yZvmRlwbK
znoAnItyX7Q++m+OxTWPQOgjgB8jnbmJSqhFxAi7BOxOtnotVTbluLbs9JjdlrU9v0T7trSbb5I3
BWgA5tjuU/T+7noy0hk3OKZliG7kFv5cOoSzU+0rP9x3BwBYBtMO80t32nX1TbZzYEza5R26/P3C
MZ3LB/CxS4H5CEZHBCtBV6aqJngodvv4Js1t/QDYjaD7Ho625WFAFL11UWF3D/Gd7Mpf6i+XP+CD
CjHyGRVS+kxIUvBGB0n4lEdeBljSkfOk4R4z/YaVna9UZWqqdoKMXLk3whAjYvr3Nu9QAO1uQ0FD
/4m+2HozHAoCIm8ARxIJU+RLXd9mI5LP2hjhyd57eorOwzSEQ7q8Bzy9YydXC7EAL14VJsgw6Qcg
CB51xcaldzAi7hIveQq/XRZ4Glu+dPUYh2vpY9dOIU59mZWjri7XYO92tKnaTzKYKMpmJxDQuheg
HZzMY6eI1x3gpCeCzEXWfCUG4EGSsijsJKpuiFA7xdJj4CUKK7tulYNopbfGBCyxWfXJOHhdXXzK
wZeW1lNn16kGlDjlBj3ILop0kY0px+tebx7MJvaG0bBVNJYtOWjelvqqL0RPGyXkh4YUFEzqUZQK
L2nGyEkMsbWtqX0UyLTrU722+yX2RaPcI/V4nTXy41D3OyJkx5GId7GR/1hmY9dL3T5JdV6F82Nb
CL3ECp4GMp2etHRGk+VYwyxwFMVwobQNBiwyP9InAKqg8zaxi6+Fo7nW2+UjpKb4wwmuRDJ6i5l0
qVuSBW4hNL1MLHwhAhu7LAIsrpSK274SdkOjBrWVfr8s+CM8LbNYRmPjeVTGJRnToPTan+TO8JVd
4qp34u2MGF69Sg4Jz0l8yFQyEhn9bVp9lkzIBAGsskerzwE0xsfQ1Tyc7J6SRRRe7Ncc376tlKsd
ZuLetNI6Q+iGJKi92QEoiYMGDeIOTrkv3epHdjD2nI3dNIUKihwmMOJF5cSftjJTILuZrdloYlp6
aG0VbTxlYL6VGCNDNCb7mbdM93wIfnpcHy/SWSpzd4eqrMelgQdOU/EmzzrfyizeyujfcUkGc1lN
Mxq0spxCn6bMaKdW/tSB+WtyaKFD403PbqvGeUXMBa2qxERPs5IEOhhvnSG2bKmar4xq+KIt1Y9l
SlxL1Xdqq7iXD3BT7jlSY4tVUYKhQ7QZpnhqLlfSTkc7lO5nB27fKDXOH3ZTNlRkO0Ar+gHJTMwU
qV7mjLpsMAG+9l6806CCVeWpdu8CQcpRvxufY4yoXF4fTy6jEHk7pjoG9UFeMGe1XUjEtczelbLE
06TuHlSMny7L27yZq3UyTgqNdWTWJ8jLGmCnFW3yg3DBbD6+xE7xx3kzmTfglPWJFGYQotmjB4SP
T6KzuI+tI3jZ7fxkgpddv11ALHDIwQbm1Dtr3zvCCxcTi0aaH870bGzYRHaUxpMGktgEnzG48a74
FLqvgMHbVU88a8oxphqjHcbUZn0m4j2R6i+p9SnLroWhBww8F2uAKvWlJTFWW1uyDHW5Hsd3pbzG
O0ApvCjXBbYyQFMi2v4nHsQfb2XM/TTDUACsGvQintprxYgPYiu7ZijfAyzXv3w1Zd7imLupdlKq
IkVLI7YwGF4XPwZSu/w0uTqmUoQbItrFTgvoo0m+Qu7i2vwOHHCOPn7MK7/3iyzYD8mVXMtkHCV9
uSO35ZLbZgekwaD0+y8ax7rxdpdav5V3kpLhH0XJSuU+1GLANgKcwxSab8Nk8S6PwtGHUwC7klaa
pG/GGSF74w6u+NA9j57oDa7sDH6xn7BY4yhd5fc5cLe1e/W586yvCJgb5PPwTirQsp+7MReZd/Ox
elZSnXkumlpYp1mPQ49SqXejvkf3b4aYtgIyST+Lbtullo0WYe/yZdve+bM/YxRJyvIIyVnEBWLZ
uIpUIB+cHavwtZcHngr9JpI9y2J0SCiAZ9sqS+i3XnclXelO+tXcx2CQsALpW+XEfvbEhZzhRQeM
Lo1FUyYgAk8CUH3Pn6uX4pNwMziYN4+d8ZZ4vHf3x/TzSW3Oa2RMPjEWa6pyC/KuGry5h13lpXhe
E6BL8njofqOiZ1mM1shJLuWCjrOjTRcA03GLFhkVGvg0AcCzeEHrpssEY4SMTBGms9kKV5g3Q11E
WJoUQTUAHJvqn//mMv4nga1lzbo0LcOAw1Ibf1jeuuGtGkxb7/aXxUibwdR5JWwjhDoOQ6GpSEVp
dnW1XOWZndy1P5MBiESJq++zz4m4a0GwED/ObhdwY3HORlpMVAxSTqtSRwVhwW2xl73UK530Wt4D
oBYBlnkU9vIDZ8HbFu+8sdTjrCxe3cdLJpZ4ktdetbd8CqpXefFdAyxMbgTJWx39fSWr7UpJGUYc
YvqZ7Iu96ilfIk/zuswu3cmTbVQq3cvL40lkbBhYJ5ROiJo0MKIc6Dx3ccPBW9i8L8AwBYuAJqEf
gNk+AvL0Sp+70BcPmt9eW166l92GfzF4cpitU8dpxAhckgYCarTYqavRyxSbPMce5hFe8ivKZVz6
BHmNp3IA5w7v7LazhquFMjupI0icqxJOv/XKb+E1Gt8xUjncUqBc8S37vDjWofqsPmO6ClFWuZPv
rcfLR0kFfIjrVh/AuAgwvi6dOSHZQSoJ2ZrysYqvlYW8XZaybTlp04Moq8BGZCcNxamJGr1u00AM
qD6E+2pHHzfaaTKOG0pt3s+VNMYnDNLYzlaDTHBxpXzqvWhXnjC+OztuXAoQXVzzMq88ifSirXSw
jNpE1kB0F2j9+DoX7VWY1pzE50fGderpzqtiJwxnoVBGMuAlTF8VC8azMtMuD5afIr3e+tqB0m4D
p+ahwZsx9lFamnl15c3LsvoCJmTSFHCJJiMcUqa8pWVmm5TdVuSxKG4q5UoKY62LJu8WUiNqSfb5
A0X9U4LyUd3xdI9zZOwcYURmsnQK8lB9pjozIFYJD9jiY0mSOTH6CatbIYxyY8QjvEDnd67iA5D2
WF8LqJHh1e1R24JBySwQdtr+srrxzomxKhMyQEpT4aZ0+rjTlHnXmIKb8aYMNiPZ1TkxpoMI8iwP
RRsHfTp44mL+lLPyuhSWp7ZOOfX37TTlShYTVRaDTuZo0ujjSPIXxOVA9wUlmgvMchp+tZ/4kSVv
ExkjkiSymc0mLvtY+/38nBTfNV6OiSeCsRoAg5RDtRZRM5q+1hWYnICJXvMmuDhCWLYOjZj5qGTU
bOQvUf4a6d/VidclyLkKHzriTRABiAZUFmP0d1WmPU+TYTggfAeilJYWnNtAD/uDzzpfBpaUruv0
ZlrkNgmM6lYPn4UIM93zHEjVD5QxeM/ybWEmWKlkCQCg7NxtgbnuLp3wTBTxKj80b/M1cbJPqenp
d403XoFKOTm2lQ3cJFfntDRsn9xZNKNggD0mgM9HYFdHz4J6m5THovh+2VLwVsfolSQPfd7IsFBF
rAVVmTij8lrVd7Xka7XkXZa1/Rw1zuthNErQ5iJRaySOKaJJ4YLp6C0PDPDv0MlWcWc89keFYwl/
E3icZTIqpvZjNZk9DId4oO0JNPQXnNihLQrxLS/xt+1S/hPGNl9EadJOs0o916J8VWvU3dOZ97Kg
H/zx8p9lMD54MIsyiSJcCkFLAH0tAqkLPDht65notkFXtmRrpeYaUeOJdYLuw+hllgU7trKXwop2
QjfeFfj/xWrypCl/rsw4uHzKnEt7OpCVzxOjcukWAcpZDzhgXbVjdfENdEleFrNd0DlfptPvKzlC
k+bVQJBTGh09SF7ACkrsX8S1I5odbshhGW2OyG0rd956xp3rOWnlWIGyoNZ/Lc7AIlnkt1TVX3Qy
2OYIy1Av9jKT65CoV+E4XY/dshO0xRWbHrO6pSvH6uPlb+Lo70nlVruQdfKIcS4U3Dvtx2h9qUc3
U3c5MXyBh/0g80Qx1khpS5UoMfzICdQfTQV4KdX3tRM/WVDg9G5PkQRp58zP+q326TtX6u3ZAcdu
EN3y8pfc42cMl6b0jZTSQpd4mD/naKzsbILnUmh3Tuxae14vJ0+zGdMVh9KsjPmMuC1HcTrz5Zh3
u34T3p9vF2OpLKFNyaCXKVIGo7e4qRdjwLGyh9iPn5IvBggUjEADEkL9BQ0c0S2GRs3SXTgALdtf
YaLuhd4ky/jQZWXksaVENdwd7eakj4zI676gOWA6Djt5b9yP7rgXQaggHnq7JvZsLzyPu3nPVl/A
aNmQpkQRapysXkreDL7PgoiBnOO5ERHLJ0rx9BcqtJJHDdpKhaRCRka2y9JAEp6k8bMRHrLwsZ1q
dxpbjtHavEUrUYwKle1ch1EFbTUm81pEHnFsSvfyarYd3koGoxi1hR45RULdkiI0WX7/JHjtC8Vn
AmNwbUsvl8VtWvuVNEYvwDmqly0454Ny/ApgJbuLkKhQuV2N9Mn3wemtxDC6EYu10usKbqVZOd1e
2YWu5UV7HUzI/Z6PBL9dRjyLY2lnm0RcRJOWBtT7aq8GotM+6AfDD+9nz9jFB921rrvP1Y1wvWR2
vB9dCpJRfykCXiKDs7sm4+tVKxIaQuuIWevJxpek+S6VC8ercdTNpFu/uv6V2taSUOC+gFvWUaPZ
jwbQQXWjPc6vg8LJ622/iFc7yyT2Ep3EwyQhT1JWfW9HU1F4eDo86bLoy4PlkIjsU6G/tQr1Vgi7
u9IEc6kOc6eRr3EqPZSRpbo9GY0roOYGl6/ydngK3BXZBAwq4EOZ3ZYTSUjmBLtNNQcsZigI5Qfa
zL7UTvoouolXoCT/nXfIXLnMCWgqGkhmC2Gx9gmRkp/dokMksavvnX0in3XEL9Jo86Zntk3RebHM
QQiFTqKSNqn1Y+zW+uR2Cbf8tBkvrTaUseTCPIBfFx0aaIFBR7avPfdet68DwWsiqM2Aud/4GUAS
u8vnyFsZY8/rTEw6WYnhwSrhTmjnXUbKz5dF8BbG2PFYNTJ0e0JnykrNUDXUb5LJ9Bui2qnAQ/j8
jUc+nxRj0KVFEeu8hcqks62ntmTZyVv0UN+E+KMz/uh2yyF6yzUvy10jyJGQO1VLeSn/7Trb6jAZ
S28sSVXOqkaA3XvoW9EtMHklZdq1lk5vRH8eIlGxMxVMmYrqamnoX95x7i4wHsDQJKJII3aBTnJn
kr3YoVsAhNm60d3qu/E1uZFosfhWQU/n92Sys79L8QKFXldRkUASm/mCtuhKWWumNDCbzFH711RV
OYvcvrn/SfjwfJSMmeimRDOSPwujsNOWZ+LoN370o2cJjIkbI51Uo0Zbt55B3YoZXfX0Ik4d6T7V
d9K98C3aT57mEE+P7KFzE4HjbXhLZGydXIP3tyF4vcapbksRBmny58s3ZVs3z0tkDJs11K02xxbU
f5J3s5x7pqISu+nTa0uKOQcm85ZDf185T2uxyrJb8CYanfiGoJVBctNDchv1rrg3kI+3cEtjZ0JT
Y7JLvAgdc8K+P0yaw631b4cK52UzVm8YSjnPJ5ikVlddswUaoPFYy98v7+3pBl66P3TzV+slZSEu
dQKLrgbTlbYz941nHYoDn7mGtxzG6E1GHi1mCUGi9FLoT2XqN6AAurwangzGoplTOBlCgsMTyx+L
tjg5ntAAN74sRKH37dKWMWajmwFemhCZVviyu2RfHrP9cjXfFPg3rW3In+a78h71aEwojegLhflC
axoJFDAcKV5/FUp2c9NgnDMWOV/2m5fCf1eGndaoW4oxCpo0NOKO6ONMD9ZDCiRXiAtAjsOTtqkq
lmxgCEICbZ3BnqiCdljSotIZpnb5bTkZ7+F7/NS+FlJAm5yyYOQ1dvFkMidMmkWq5wV736R4Nwyv
TcxLfPMkMKerk04B0iX2cErbb0Mf7uIpfrp8g7RNi3beOfY1EuZ5OOs1ClVJgqmFJLkSOilIsskR
QfcBViXzUdbRtq9r2d1Uiq/SUnxeZABlCcQv+uZQ9YZvIM4WzKGwhQpE5+mSuotigno5+dKpujOE
5V430Wse9/MVAtFDlfS3cSeho0XTnb7IW8e0QKurhIEcjUcxtHYqiY/iKIw2+KyIHRMNt7qcjh0o
evSodsapf2nyIXMVVfhaxugtrZdjE5HrytD35pQeigTQ4Mg3B/Ic7fFgJXbdhT+FRT0UBg8w9OPU
KC3DrTaQ8XpCAcCKaIKia3Z4r4ByXvw2XbXoPKHglphHMg6yTSdxL58b79jk97ayTgFHo84mnjpg
Q+7a1NHCu6ZpbFlP3cuStqtjqwUyPq8xTCVRS+Sdm1cVbv1OsDOQTyHLfW8ZaL3q4M95FJjbCbiV
TKoZK1egRrHYFllDXd+ETr7CBc7SiUsEAWhzn37ibSf3FBkPl2ealTS0XmuF4d1idfswk3zaoE2M
5BocvF9lXbrB2AaG3apd2ytuVEl+KyWuNohXoh5f00FFnlXb9CGWLlGmc038gNs1jG006DPGJ9TK
GWenQAdajrTd/5F2Jct168jyixjBedhyPLNkWYPtDUOWbXCe569/Cbn7ioJ4D/zcvemFb6gOQKCq
UJWVCUbYCc2GCNpfUDp1Ci4Ch2eXCcQW2qFZJqOCFFsXq/oyC0FilZzFbSaLq7UxHhuaxjkSfPg2
mnKnhzQY/WjHHwjhmWGcNCmIlqjQ0w6UzjxjeK23p97Yh4aIl9Ust7Zozvux0NxRrO8594ZewQ+x
ebVCxnsD9lLOItQugxS2ggJ3Jj0Xu3BHw9H49FeAgzdrbCM2V/VBm0oaK6RfgjTZZiJ41xe0DSda
mWA8XYkZ62LKgeahJYzWac+daCffcSIryxcceZ+f0Kl3zWMKUG3iaKNtOuBKqzxeTYNzPNkOLbHM
tO3rGGjxznDHEaIF5WCXxf76creD7z+Xj4XZJ/oCnu8SHsCsXuTpa2nonBvwL07uzQLj5MohUuQa
grWohlO4smRLuwQb+VICjpbf8CacebtG/33lUsPaLAtBTnETDDi1/nGScr8QeC/57bj0tibGdRSk
0JPYQMlWLTFdUspBNxuXHHJ0VsGJgK+Tjlful8Z4EHkRBUPFUCpwl/IvzLfsJdku3P5MUZ+qR8fi
Mx+jGRhIljK7/lpdkK1cCi/3+Whv7qdk3MwyxCKpakD9jM+zF1Fc/x0NV7M/nxI7Oqic3v12VW91
FVnfEqVmY8YI/0CsfIlO1R6KFqWjfzVPs5+3bumCpssV/Os3gvNtWaB9J1VGibIbUvpkn1a9LSo/
jO5rk/yPi2Ox8xkEO3txgisjzyD7POWX5Gtr03xKtUtzDz4qv33i+RR6WK4cJnYscyqzifQZ3dCy
+RZ3gzfGkmNZAHu34KrOeYIyCic46ExS1YeLMc+jDh9m7vNokOwWzdUOSGxFnyZoVsenZsTMRCk3
do1J5FL6USvKQ9h9HsUHIuRObcxOtKROGGESPdtnygVthS9GeDEAfxbl6GUcUdYNwULYGTupqFwV
M9qT+rkiz0ls7a4fjO3J8LfjqDOebGhJ1485EpXlhR5/uOS8B0rARqvra7pXnByCqDKEAh/Cp9ht
v6vE5rKMc9wbq+WYSbFYyCJKzlHbfVa0BorP6S1GXk6tJHgmCQ+xOe+ifHhqoFw8xWibj9rXqUgv
VhY/yGPJ2RLeeWL8oDoJQ5TkOE+GmqCq+jKKwSBQGXfLBY+yc33/txsfq/1nXOGiCCDGVF+Bvv2j
ojjKC9kpmAU1e+9lcRavOgzPxBlqm5d1cC0zji9dZEtMNUBv6VyRcKOU9uJWQKTLiT3YyWN+H9rW
Y+OQGx4vCs8Fsmo0+SQqs4xo8/pEaC86eFHINwHjJ8pBdrND95PPgMD5qCzlkl6jiwSGaoTQpfGM
+akkcO6TCXGT2ybn9Mq3Cyhv39Rgsq1lLGMMEcFDlDlQ/hV4LrpdrDnxXgjUI/nMxTLRv3fFA7JC
kYC8yeXYD2kwv2KZaCflRcP8XXLgve44mRXLtVLMba2CTAOpv/iUl4VbZ7y2xr9snqUZINA1LeU1
Xq+SnQ78pXmUIlWlZLBjkH2O3OpJCujWWYLNQ8T+S/h/M8f4v4io6SSGeGVIAIQ3e0zYey0yueUg
+5SVgYcH5y6PyeU0wOf6UpND/7+UjepXw1MAnwD53q7gldW3uzPW2/IYZ6YoITjiely1ZD8/KrvI
H2wV7cPmjt8d/5dr/WaLcWVznUvhQFle6JebiSPrNpWeaTFsojzqMQqYpWnzS8LbxfbVGllHVhVG
NYevyXgNhpdvNCNvHT/zyTeVOKVj7vWT+dr+Sr71t+ltcYexCZ+H8fuXSPq2fCaxE8O6rDUNiMJG
cjvZ7u/IgD7UBIQMBTJeJC88lidyOz1Xd4ndnHlXc7sG/7YNbNl2bPMqmpQpCSrJqB1BB+RqMcaf
lhKfh2HaA/fd2ANZ7sNC6cDpwcOBbXvYf5b/2qhb3dvSHDU9NYUoCEXZVbpPltQFs5J8UvTinPGw
Of8SvN6s0SRtZU2NQVcy5vjmdOahtzu3fa78+DDtUkf5RvsqoH35Gftcd7Gdq7zZZZI/YvXL0qlw
F+Z5/gUBApQLiWd49SneQxSG1nTmHe9kqdsZ55tRxkdB9Ly2ojJHiTzBNMek3IG9U/TDpbuPSPEQ
ioNdj5afCdEpbvtAzw3IwrblbmnCb0QujrJhji4AnnulHiqnFXq/GvQTsYAmK7tbtZ8RCfvIThLp
h0CU2ZsMGfdUzjCTp4UP8ag7hkgFdMcDJvQN22iTX3Ergp1lyJ4mmUheoRNiG31zTJfQCUl+1gYI
9wmSzkuWtsPP20YwzlPOq1Q2aKVEDMRfi5sDtAtZU+rSBjQn2wILcXjPYuo9PgbXN5uMBy3A4WGF
KUKeqM9urfiRqLh69hXSVi7gw3Zf1JziwvZb7c0g40YXLVssUMkD3INXxACu0qZFXi5GtgpiuOvZ
p/KBpO21Av5mi3GdxtTNeZHC1uDHd+mxP5uXxjVuLLfeoRru5CCcCPF20wLrUu3I2XTT2jY89SW0
ZTvD+QHZp8ObFOZdMcaPGjr4fCC/lwYJxC1TPKma+JyR3fWVc07S68as/EddgurTBGtkMEZnQfwO
BWLO1m6OtoLNTVUhNwwKD5VZRg0CWGmZAdukkymADCUv0inzTUDEpMYme6oOjXGsGzCjoLV3w62K
bx3blXm2qCjVRpqA2waPqtLGDY91jMZ8q/zIx7DbntymSKU+ab8gGBrU369v7WZKtTbNpL91CiWT
osNULV25hQHX5kDzAMrnX9YuSVHF4V3STfKvtU35fTwACKNfBJL+RjdKaHP0d5KNQtLePNH+KXFE
0ya+hscsr/zAXS4TEjRDKsQWT6lXkohIsYvP6bnDlRGAykWHR3B5F4RrkYkHi5WIcZICLPGqiDRg
tZFbHIWz7MMpH5KU+1bccknr3WX8btjUlaKMqJFF0mlq7uPxCdHdHgdeXXXr6q/tML4W2oFGlGe4
+nGyOEMTHTGC6tRZzyN9oqeB9elrO4yL7Xs1LcoBn2yG6nN70XbdDozNmKntzn/nz9bGGB+rjwZe
nxGKnUXfX/S8POqWdUiHlAOh5H0jxt+04OmYkeIhI7KMO00A83uDpNeSTlI03XFuOP1bV/aPLSeW
vRrXWhRjbN8irS2YbdBYoV0m84hRYdFrESKnQXUnEaScrWQLMhjhwkMnQsoXqcWif6tmoJgS0cGX
2E9zywUVbH5gSVEwmQX6gA/6HklSQBPIyHEnf1G0eubWP9GKo44gscEowAkm2xdyZY45t2E/TxFS
a+oCQLh9K7mJP3w3PMqBs0AkgAua2LwnK3vM+R0zNB1xpuDtzBRKNj+6MrKzniOpsHmgVkaYc9uA
/I2KIGLuIA5Rymz7vUymp6UMXbPj1ad5C2IOb6IbtTKKcN9Zl6Amg7ynusQKrx/OWRHLaqEo1dSX
aR8Hg/UgAzC9xMALNpc0DN3rF2Tzfkg6wIcWQMMfBAtCZS60ScZUCO2Q/ia+jnZ8sZftXXszw8SB
KpfaJtLwCBoIBkCy1CkmIMKfr69ls2IB5PM/i6G/YpUqybEoZIaCcN5RNbzP44S4ajn5XvGgBMxv
yPAWxdylZOj1uH9N//raxyRaiAwwtHhknFv533pRzA3qTTk05Rg1Z4ACX9Q0PuXtX70V1zaYC0Qs
wdKinGSvXgGDyW7pqKOzfFdK8AvKL7pfBeF0ynn4rc2lQUHTNCzIaIJL+P33KlNpFEcJ93boBC+c
84derT5xzsTmR1rZYNKtalb0UGswG0MzEM0vD2kK1ZHWTy7RrgOsAQSOZ25Ku3l9V0aZRMsyJ2PC
FBJl3pMa1/wkjuBQa4PoM0rHx/FLUl+Ajke+xY0mPMPMPeswdYS2jgqSim+zYwbKqfkcfs0d6S4/
GSD1hmoU1WxveSM7vE1mLl43zaE8dmBTkSvrRpo7SLqg6+zEMTd+bYbL1c4yd84SF10r8K4PjFx3
JpxYOYcsQGbsiglsBEK+B9mQI3bqL1NRZjtUogNURnl9l+0ouvoVzJ1c6kmE9CYaEuRRPuDLohls
ecNBfqEEawK3J7pZGzVX9pj7mSMn660QL7Rew7DscBvlkR32zV7EYOpofQJhujOoT/lyTHXDvn6B
eJ+WiXfaEBsj2pZoOtemY8yKbHfJ6KjTyDu7dM8+ZGpva2TfuSJwZlpT4qIuXVCPN/p4yLPIWeIn
Qf8bUOVqOxXG77Risoitgfqj0MjeEoInTfau79omnm1tgnE7GHpa9ETDasIHPZi9AhRA6NGNPkAk
i4eMF+zd3GYVbwcZr0OariyGBbnW6ISfrC8y5r2Wne42v3Iwg1xMP75JHAuEkTpvsfQPX/t0jNep
BrRC6gLRnU7F0xwW5E13NZBjojsEWcCVjd+qBa03l3E3opjqxDKw0GTfgJx82L02XXZ/QJdGT8K1
lTHupi9KwZpbWNJABE85IwXAnPO97ougMuIcGY5rYwmGCjWPVNSKaaQaPfOgAJseY5SBFl8qJ+FQ
8WzU4BXTQNEHQpNQ4IFS6PvYa1lClOttkr8mfuUnOncO+oS76MAbZtpwXu8tMaejN8RItuYifz0d
0482SIN0r/ooEwqQL/x/b+J7Y+zR6KokC8shD5qi2o2QlhbyHCLgkitV0aM4JrusyZrdHIYY5ipl
fNNac3JhWF7+5ncgyFmYQabkycz2TkmCoT8jz2mH6W5ytV16Dnf5nnLDVWdeTeljHoVFr4wxO9yA
qXWB6H0e9EnkRGiP5yJvPR/fCe9NMPuaho1a1ilMtB7ePDJY77Tv0zHcGx6QcW7oT87sUghy+x1V
5r9bn27geQxhWVVk/HWBl0uWRSI2s01Eu6mVoKnbR84Xoyt4f9WhwIWxSYPq1hgg+Hp/IWZTKrMw
sXTwHFHy0tYRS6d+mHa1q6MjV3i1jLYn77xuGtUl6PQaBprILLysI5JVoEKWg+bICEoS2lVxmMee
U3DZID7A2lDgxTQ8qrzy67Tw6mEkDU2axQ1Oo2YX+/k5u1dpTHKVJ/Mn+m8O9EJuKJeZbCeH4lL6
1WW6RJR2zyEujxFyI3fCbzFAS2/qCrSxLCZ3ErvCiEJwUPpzALixfqgPxCNnpUWxN7pTvOZc8mpo
W9djbZHJnoqi7KEHUFMQh+iQHY5uC3K62OldxWlvqgc+KR7G6bZO02qVTNoEJpNYmjNJ901SguHJ
6hLgc0XxMa5b5MXl/BQTJZiE+jnqMRSZ5UepG+7DtPMENX800trv+ib3LaO6GCbBoKR4s5jjQ2pp
4HvP43sy5S+alHuDEB+zWt2TDrtZdqc5mYMqje7DJbwnmb4fagOInGZn6dV9rFQ7vY3vlxCTwWZW
nmZLuTfD2KmF+Fkc92Xcn6Oke9Yy9Tbux8PUTA8goQvGrjqWJfEwNXWwuujUJTN+LZBh0ui2C0hD
C113zKX4WZbSbiL6bZond+EigxlvTH5Zupk5aIXdC1V2DMtasStJ36VDGNmDkX5CIc7vBNWVjQxk
ENm32GxKAM8FJx/152XITKdEdzYiU0DCwSV16hqq2Tt9rBwr3fKSti9sfSr2ppH+EKzUAVvsixmZ
flo3ly7GqLsiFrYI6ebRGEFbli9nkliumgseBv8TO6uaM5iEFRcCQIort/kNRA9vaGDQym6wJX1y
lk77Ii2JI0Qm8AiY5E7L5fs0KShgh4uvKeVBCed9viiZ05qgQqtHiByQ2oajOXaT4VrScDDyCSxz
4wwnggZKU3mWAnRdmNwIknJIe/3QyjJaw2F1Qvu09ee4c+cl5GTyG+URxbREjUZ9RYQCERMm5iSt
B+jf5YBWL0jTaOLU+4OnONlhtP/Gs62NMQHD6hWpa/UlD6TZAOAQ1Nv2IJNPpSwF1x331u22UPPR
FAslVJnF5FlZm9bZJBr+KPbPqmQ6cRjziggfn9XYuZUNJg1UotpoFBMD0urZDEjpRa1Hd1CfgKYW
HNXu9C+K0xjAavBKCVsBYm2Z8ZY9iYWuSBVEpcnc95nU2kbd7YVc52WfvG1knKSo5LOalqLuUycZ
BuQI50IZaZ6tgPLRhHe83hBvZYyHbJNSKNrSygMr9XXAJ4X+LiOVe/1wcD4cC6bLdUrYtSDYiDlE
CcYewqW1j5bAZ4xi3103tfHkWwc2TAkyCQStMwkiXD751YP9prVfUTW5M95SEgQR3F0e73RsZWVQ
5xBx0UxEdjbLbHMRLUwdyxswLEFnMaWg3sv8rsHHZxCWtrLDeA6p0a06z2bDt3bFXjstu/lWAVnn
EMQ+D3a2dQ5Ni2rWaIomSSziMlQXTK6HcFLWoGo7Ivd+U7SSz/lWH99aWNCbFfZcdL1WSOoC7zQf
wgBzVocYkiYl6JtpeYy3pA0I0HtrTP7ajGqpWCpekb8Fu2kKAnpc37i8dB5YbVANAHncE+9wcHaS
xVqiDjig5A4irSQXnlQhvk17Hn6UZ4LJmUO5a6poaQxfL0FhBYY03Rp/XP9UWzd4/aXoT1ilrr1Z
q13c4oiTQfEFI7c1aKXk4mO6LN51S5sP1bUpJmSBo2JEyooR3jD9XAFfGfmWMy63sl94fALqLfe3
NsaElAg5TrXMOOdppXhdOZ3w/04ompyTzjPDxI94tBa4JLxqjC4Oiqo7QizJSVr9gbN3vJPAhA9J
jqH+IJq6H0Uu5RAwpcoug9iZfd1P0h/VhU5w8t6F9I9+eLKtbjETQhTZbKW5xh6KRQNy2GBSfony
7BDpVkw/FenT9TVylsgOMXe6OTW1ERt+mwHEl5vOFP28bmH7bfS2IJYtSW/TUYH+mw56SYw4KOAu
S1xwPVpQOyhdMkJvjxeFOVvIcicRIQLKN9fzIJr0w4RZj05L7UivHmpQM5PosVF5LHGcC20yPkNt
qspcBoTJWPULOfIaCdlFlHlp9YWzmxwnbzKuQ89zcwILCh7XfvxMMP8ZB8Y38FpQ+myH25nYjJGr
b0dv4spRkXFZRHlCSIEiyL2xg3IiJrOSO/qKjnjFO95RZJwHOAzbLK7w1WhAofpVhOARPzn4ZM5y
Tt1+xyPtpH7iylUzGT8CdlxFnA34EV1XgqgQQOOVfG9ry8kaKSDgzeU8Vnj2GH8SAjvaTjGCVzp2
gSkne2jSB0SQj11vHiWDx3GxmUitPh7jScQeg4voTUA7Lschke56+TK1gZoutiZ7SbZr+RPvnNPJ
tvjTshyIXNEA8DiiMRkfpAv9gLpPqc9513zr0q2eEeychyYIypCUMxiehHBXT1Zu56b0snTlbtQj
DrfxZiK8NkZXvroJU1dqQNXh29FxHSO2EUlNSHdWGtTAJKe9BQSEuITXg9wA9b97pLEFPFHBHBto
BPIAFFMl5Jzc/K48RP6c2GFha5rdPS9n7OyZ17jaOjvr5TJuxljqbOjMxPCJMb8I3fQlt6DtXUkO
aozfDAViCFkU5KbsXHdvWz5gbZbxNyEx6iiTsVyIU140cC2BYoNTN9yMR2sbjJ8Z9UIC/xA9NsSd
fLLLAcrGyI4qg2QF3rtyQHnsXl/WdpXi7a3NsqwkApHMopdzVOvMQALFMqg3PHDpBTn4VXhDhRuU
DDg0eDrJmiVijoctLdeVnoxkDukLisTgkpq/Ja6ROPKtcRaRujROQhxTtDOHd2o2P9/KMHNJZnhw
KIoOpl8lSuwoY3UXDgJnvIseAdZprxfHhFrgeoQoq1E8qK3yGNelJ44l1lKbHPwVzw5zA8BLArcp
wM6YH2sTRMIEukKpd/1g8IzQf195lXpuiZGlI2owBMW0aDeOTwmPUnDTTZqSbFFiE/ODxkc6NwTU
z2YehHliKxiTyIUXqbodCA/Us33uVpaY+BaNmQ68BE5519sVZIZbj9zhpQbUddg5s2XLPwYgPgPp
D14emydvZZqJdUkzDEauwnTdy24hQgTKtHgJylYyZJng3lXARWl8oJzPNKMxwVej+1JcdTYRUN0V
O/KUJ3rs4T//FU7JrULK21w3z6agYZJzeLx+XLZ9lyXpKHgauvKBCxMQjQo13O73o7u9y/zygRb9
RV/xMH4xQ8T+usGtjMVa2WMudESGdBHipAim6pNYPBvVPp4vVvdiLg//myHmVhcWeovmggQ6741L
JdSnvK92sSDFdqNU39SUW77YylTWK2Oud5RPaaPHGt4Ie/PQn4edaucYU6MiLegScQbzedvIXPOs
7rPeivCQxDhLgSHv5KGpVOBh+8bLQusSJ/X++na+yqB+8JKrD8cEOSvJhray1DzII8iZj5+Qs3yB
hhHEbpujgSaR+HlAGvGiBPMNSC0AiNNtIIghZtSDGRzIm+s/51/OrSaqkqGJ8geSxn4EEhqAb8On
s4n1pxlw4PFri8SJgMcK0t+2wMnXNh2r9Y/BV6TAyrFO3ShgChiRSIzOiWTYneXpmKO/vqwNIxai
qwWaITjXDyxDllpIeat2pt9rqCGqz0U522LBazpsJQ+oheqo7cmgywLG632Q0BOxyZW5NXzKHlP4
004jNkYIn0c0cAtgAngfa+O0vrPHXA2Czm4RighKyWL5baHZ5RzeLYn0SJ8qhZCWdtqQuzlSvapV
v4PfylanAjNp2TOxhjvUII9pEnqmOnnXt3srB3/3w5hrpIckLsIO5SRazi+iAK8YyvrSj0f6AA6P
IECvAo7NDaf/ziZzkdQpqdBP01EDAiynuSkdkHPSCd5LF3Bf2xs+6Z0t+mFWh9YYQ32RocLtR6di
r5ziwwCBU+kA/oGAX2f6eHgxGaWA+A+Uyhj0VpnNBGcrKaB3GQckQqczvijTA0bteGfpI6oJVjQF
Ots6XqLoZ71f0qwJcVpqE2Q1+9gfLBt0iXWFwUd76SWozevJUVTqY9TwMtGNuic1jJTb0HUN14Yp
T3cZHjCphrspU30Y8Uw8IEYHlMPNHb/uuXFF31tj4qScKYo1DwVuI0DawFnApVLsJNpMAXHVu+tn
8uP9hDEdfkdB5VaXWf1JMhMjrs05BqIwvIhLua8VKODWk61Mma2RhPNg+lhNAzhF0ZA9oscKUAdz
UNCo6RK51C1olpMXccrO8kR2kjge5XF6NhThWcyV5+srfP0678MXbKroexqgpTQk9usZwiB2nVRb
6HA7mq0fSjCieO2hc5t9CWhF7CSPAvYYw3SzbwXh8S8/qaTqogWNTw2JM5NRzo0UNmjcW74Y6IHe
+gqmSqQLKJEcowVpP1cMc3ObsVwVqn+yKrIt33YYgGUZEwsQEjOQHfUBTBlU0iPVbEpIAvW6G91W
/Yo2ZLnD6x/TZ+y3AXZ1EXml/KHn1mkKmbI8sxCfzdlW3GUXgy9DuyyUIpdi9WqbZ3PrFK9NMlGm
lCYry3UUMs0Z8mTNJRHqnaFfJKhLaFxipI+ela4PuwuHIIom+yIGLXgZzSmGlWmvb7zUoCVYLsBV
w7NS1Or107vpDdbWGG+Ql3k/hbVIdxMcGoNLxy97ACDdxpZ3CchkeUGKtzzGy0JGLDaGDiWN38uL
D8sdPaiNXRz+YHlbkUMyafMUaY+hvcKEVmFKJq1qjaNI9aLCAFWGPjD3rVtcJMhkBij0uXFny995
i9y2akB6VDcwV8YKfjVGHqoDZe6YiXYY9X6yo0aUnDFVOY+sj6UvnBW8k/9riIn4YgXQXDcDeyFg
vshO9LB1hkh/suLJN6MxtfMKFenGnL2saCLOl9xgsXhvnN6a1d6GaZK20VCBKRADMQqAHxqZMKeS
dE9CNmKIeBLrPQbR+yBaxJtIJp6ctcjrjdGdwDUfVaGLqsVlSASo/80eyKV8IEmCdij862d8g9Lw
/Q9l3vqkC1u0jZQo6ExwWcyl8C0py9RpM0K8KBbnQF/QdJF1ZSfq6Q0I3iA6BFJa24ziT3pU3oVd
fjtZxq9RVu+zStddeYkK1yxBz71Eyj7WAbkm7afrv3pjTvn9r2acuhCK9QK+fOM/eMjCHQa//ll0
tjV5+T6mLM/CV+m2e4kSL3ngiWNtnSyorFqqqCGySK+vpNXHrVXNSmcMpPpCCFL+7ItUJe5Yfy8G
YltD4+da5JQGT0hkMxNaW2UcrZpAR31E1HnNKjVklb89n77jI5W3wogsqajDqLosm+zQfR+K5Zg1
qeArHWSChkur8GDyW15gZYGdq0cNfjKqVi9QIF5+mXpx6eMGFdyGc1B4ZpjsMapiHdKWPQhiRd3W
m9kuMa+YEJVz3TdAFKq4Xg4TKaRsBI10NVuUT/LcGE11k0XSV5SZHkIhP/TqguSqeuj0EHrOYSXb
TRJ+juvZaUxtbwkSEHVEHi6AHD3rRsFram6fnLfPySbv0hgKRtyrlg+uqIMgdiG0WDEKtABMi3Ji
0Y2DPdXTrWERP7Kiu35W95z7unljVr+AObuKlQ/YeXxu2hOEgMRedsRnCjT5TWkMPd/oVY2lo4P3
nI+zaVvBKIGMQWb1g8w7mXMNyhp4QWjmeSRPXbMji2HjhdlaJ5zAfU8eOKulYZrNemVTFIH50zXp
Q3UvByCvLGLjNeulqW4G9UraKXBkwZf95fwHdNFbmcPaJHMAUazPwySCSWtnBhNUYAxvOvxmR/4D
5gSeNSZPiaLKiprchFzYfx64861um7bi/Ikz2kzD1mtjDk8xpr04aBp9lE2u6GXu8IS46miH0v8D
aXkamT98PEukLyRTB6KfupSVc89rDP6D/pIe1cWXfOOm27cB2FvuB0/y8hMyaY+yXnEHpLZe2KAK
/Mcuk65IXVRN2miCTH4s7mPLsJcO8/66Ie6luEWaq5MumEAgBEoiOkeRv3AO7aarXNlnMha1K/q8
HXUT7xY9aOZj9QIkrguYB0ZiauKO/iBcMu7l3Mw/1stm8g8QcCgLIUCvlqrwsxyK3TSG6j7Vxts6
bCWvMaRfqhw/znJ00joS6BVp99aQmHZat57Z9jdTa4EbH5QkxvCVyMrdJEy+MVR74G8+AaDFeURv
OpPVLtF/X50OLeyjaIzi0C8NkKNAgTHKNXtCQ2ZQ76V+p6Fr0PCK9xvNY0SXN6NssCyETi/VOTR8
EfOci+w1QDa6AL1Pzm9ttOynqJ0TZ6js62di6ym7tstET1R78yKWY9PPyuwghMkeD95btYTOdi08
V+F8TGbo8163uR2sVotlPNmk11DpaRCys5MZiF56MO5ooU48yTvuW33TUa9sMX5MINNUTCFsqd+y
vfGFglXyIDuaPeYghwD5unN9cZt51coe48mIEptqoZhFUOjVjzwErf+Scdqd3P1j/RfmD3VMz9E0
0QziY3yYb6HGiwcyP038F1uKqVgmWlkfSCZRm7PU2kR5h9qi0NvfhRXpzLe17Z4wZaVBUEiBTNP7
ixeGWU+kBdlvMUZAs/t4JdvFsLv+ff5lQW9WmMMXZ1Zc1rmBTsCBDqgDCOvq0AUdb/4giNJf/DHQ
vNliDl+jTFWchha1RavEy/G/m8d/6m9tniKKmB4zRcymsvm8tSBe6wVI6mX5S118RRNFqL5xto5u
Dbsc5FdQ0zNERfvAlzBNrWiB0+/3cmhphm5dvm9sfccvem/mBGtrzIfSQEEyxYX5VmL/nzOQtTXm
U2lxWc6g/Q6RXamH9LjsBjvcGUEIkLnALTvRQH9tIxkn0WBtY6dhJNUMsyOoGgy7MlRf7onp5GrO
6WhunozVV2O8hbokQtuWM7Q1o2o/D5DyCofJQ5mYU2fY8nzrHWSymxBv6bnr4jJo0+lRNQQUZMyF
V4rcDJRrK0wOk1VVIRX5UgR15JDv8kGljaULtDd/xpiXQpOyQlWLG563LvLaKpPC6AIKWnGsmX5X
u92pPsQe6ie1awXZH7QoeBvJJCCKNs4q3nOmr0+fiPk9kp8495izGpbqACwnyDAF6iv+ouGyfdbR
c0VB16BzCO+9eqMPpdSIOUZ0oYWqTw+KIjrpGKTYyb9Zlow5ZANPMgyZMkcjMrrMGAn2jT5Z/n/V
E/qnPlxgiIqi9oj5aoutq3aF2kDDEEGk6gJNw2iZ+FxUoy8l046Ij3+zrpUx5vA1VR6Vy4wUhqKy
hx/LTrzVggQsSelnbrq0efYw+4I1KYassyDGWhU7KB/jaKCfUdqqVwaWowTVkdao6d2KUm53YaNX
jBfRyib9TauEWwUB2RyBuPU19wUbcjvtE5fOLdHZQMnylIfYXwzvb3Z1ZZVxi+1SiD3i87tLEEuu
6Ge7P0AV0vDx4cCsrDHOse+LokjV+hVV+MkM8l38Sf0BPb7BwyDyzrxT7jnL24zVK4PMZZBEJPWo
T/y+DOlrjvi7z/BH7/dNj7Kyxh5RzSpyZYpKDHiPHpWyig+hT0ndUILhjVNvxrOVLcahzKWmmJEa
YsbW7vwBDNaSDC0SKhjV+lS+HpNuf9ljRBYMUAwSLBmT+swhDfspMS04l422FBcuvcGOoaJMYMgy
GA4NSWVdGeBVRRyTLHxNUuPjcjRPyiE88tPGzbImhfooKqgidI3VITHluTVDEaqzmgw4URhI99UL
igO3lERlQNd/D1rJ/dj9wWjp62wHeyeoCiw4kS1ZRfP2/ZZKhtr3lYAXP9JaZ66Ik5PptjfIyQTw
/VIKXe0BHzs6VqdDhQDwMsiDysqT0tVOZ6D7mTdQtoav70KnLPKDHg0+RDwrZyGVXygA+JB5Ppod
uc1F1cssctKb+KSBogKCR3tVip40DDx3ZrazZtntwUcCaKqBUfnuVtGS2J6UWgwW1HcrsTiMS/iQ
mmFtQ+be6TEN7NRqtquhb99E4ylTY0eop6/aWNhtA1JpvKYfQ2L9MrXJFSawE+cNWJfLxA9zQ7Kt
Nv4+SaorVOYLlASPWZyDDNGcT+gmOZk8HAZ1ti15vhvzZLF7sB7ZkGIN7cIcLkSGTGoVoa1e9pWt
qPWxk+LvkZljQmHA9OCUPVixdSNn6f66R9m6dqoM9gsdNTMQizAOhaRDPIVjWwTa+AS2CDsRz3LG
rWNvuS1KQ6miJYEWMNtaj81IozL15JVCD6R5ngDysFe6lp1w4lLebEW7tTXWK6f4X2mpZdCbxNGz
g1oK9liN9pyCjjKr7EUAdV/9C1SIzmJJdj7dKdlOsiL/+tbyfgaztaU1ziVuJwnKEfSfXZBBEPK6
ha18Zb1Qxj8bmZ7X82wRjLA8VcnjmO7G0icEHrTmrGUDPwjXtfqCzK1O8LqXIXAQBdFp5ZyV8+A1
9v+Rdl3LcevK9otYxRxeGSdolIPlF5btrc0cwEx+/V2Qz7EoDO/A9nm1XNME0OhudFgrnn+jI4Kz
NnaWVqthPtNIiwI0ojhp13ijFDtpgjsDVtaFB7y7+SxVFQkrNCU097Atfmm/UECPuH7HbI6RTgIn
5a4F72zhC7c87BCqgGcmciWMCY2QprZIrqDGHFHgNcyyDKN1G1tXyzLwzm1TCVeimHgoa7VOFnO9
CgRKAC5H6H0tQW803Eti44IrsqoszxDCxzkOpPgpaayj3u3itPIuayrvM+iOrIJBkE/33bKg120c
ips4M55bS+GI2LRkigq/agCWBWbmswi1TsD2sIRA3FX9lEjOIO4Aqcq5cZt9UepKCrV064UAgHCJ
EwEhUVSDowhQYU0goKWuPIDTOu8dTbCb5lqf70ODslsJtpy9zVpjm0XkAti+tctqdKL6ZQqBJo92
uMvbvL0HGFoTDR0PM3bMfaq0WIhCHekOsmsykCnRjMDMyYVuaq8qaSbeEZr2E6RmtQVA1FPExcLN
7MYmtWdzyR1MnSHZUdc36ciFkNgKQtWVOMbItVOUdgtYdwI8a+u9daSzq9g40Td3v9GHtSkNXZKK
qNPBYpbMPpe0vp4ShGjhqdyrHjAJbmiX0t9RlcKkAmFBp+j4tJHnsyqpMhEUqxuiICdfCuloqVeZ
0XL0ddOKrmQwmydqoBMWczEKslS2q+TfRPCF5VEXkMfm5KO2g9uVKMZDjJVZSCMIMHxg/LiCjbnY
kxbEu9/g2aF37Mx8fkhiR6Z7JQXiVgtJNCPwp4+gzR1EBI22S00Gug6TQazSPMoEpbT8CCjdlRAk
875e9rF5G2oJ5/ZuO9mVLGpFVzcL3RvgjxkawadTcWg7hBdyf5jTNUXRqtxxlw53f2EvDFnDKI0o
iiqbXkZvhdIWlVwGETos0McKCG8HzYkcJdx2rh9i2DIYiMeU0aSabha3+V7zR/AwoKg+ZA+y/zut
o5tntpLHuAItnBeBIhyjV1MTXQJEqUojt2jfwATUjPQskKUu7+OmSVwJZLxCjMzl1CQzghWlaO26
Q8dhjXdymnlzZfKGmLeFWZiBAvSaIbHtwKlF5B6T7qG/hKjl9bagACooD8T5++VFbfpsgDj+Vw7j
s4U5SpFQgp1vjNkuLOKo7ctlCZvuaiWBnuNK3+Vaa1P03JTBqE5Pui5P6PIBpo2p8fziZn5ZxdAY
ejpkCSRUzC1uYzR8JEUGs/6VomC2aGAx6AzHiAgvBWLz76SXN/fPREpDBYaUctYAr2tWIoUJonMN
RMI6BqnAOMi5WdSmnlnClQhG7zqrlwp9yZMANJ9gigQCwXQtq4chNAPwbdZzZjeGypG5uSzw0qFz
EIBfaBD/fGiNUTaD0CG1UAjSwVT70wQszMt6sSVCE/HzaEBHmM9mL9S4TFsjS+qgURy0GbgdKd3/
TQKzcYs5ZQYhIOuiHYBNbvqT8OOyhK1bul4Do3FmbURzZ8WanyutrQlPk/WI0UF7bni2ZzPXg8kA
4K7KdCCRTbj0soYxIXNAbO2MSCRHodtjQh7AUA6mME23ntECIrr64MzHltNUsVl2Xclmaw4zGN+q
CI2jgKdQ/GW/7KLOpc0NzSE+6H93aL8WygIsF5Mkt0ZXJYFSm/e50t8ncszRiy2LpGEPZSTodMNk
wz9keqye6AC1sRrJrsabtJWBB85tldhScATogKvEO0U6a6Wu5amNgGVj+T0o3HFqgl0rtmRTaKBi
ubWC5fSXuc61UNaed9bSos5b4gmvB5Q8jHYYgMbgtzoMtjZyLYyxEtocFqFZgH4pCb2RQCGj2GsW
nqHYfI6txTDxbRtXnSn0dEzFMTHPf5j2lDh7qbwIZK6t4USHcjdi4t6skbNGru6mDriDrFtPhvU3
MIFviWaKHiDZP8PRPytQbUZSK1nsVGWexbKezVCc9EoEroA8AcrHxP2Od9pk82mlNqglkRn8UNT3
+7/y0IkaxukCBFs/VMvG03LjZE0ZFLXVlau+1BunjUlog+XrpMziLaYRb8Jqyh1AdGJyTrSKh3Ie
PZJoXiNUz4mkUiTK3pEBa4OHcGdPoO0bluipJaZXiNb8F65q/fWMlTempgvDxBD8VPqRjrWLijkn
8ONcZPZ1IIg6qDctKfQTKRudXLfAcytNHCHbpy5jxlVRVPQ2vvMjrk6h65OlL3rU+mmVgo4lgjz7
t7sYNmMlfSWN8Vzi1OjZ1OeIW0AtKdgYX86eh2MEHjHJURw6/gTivxP3Gm1ajJVYutWrRQInUirM
ekRL18l66J9VaDaG/CdlbzmLA/aYI6aH55DbtLExqA0VX8ml37WSW2BOuSwKEr1n/tLUBnXpsEeA
GBROEoQ78zF7I0+UYhEUtU6T2UlpW4B49ZprQOwBqJAP/bKpVKsvYgw1UXoNE38I8El9bGL05/Jm
/TdwIj6vmbHOQk7GzhyKCLVnyS+81I1wuIVN3MVBr2zizigHK6O9vF6OiTZrwkCIBekiZrbNs/EE
VSSVQaK8ChQdfm9CkCKY8HsU0m0I4feaA9/vbe7mh0z28RkaJWAZU+SP+ii7U2c0yuTdHLmXV7Yp
REe1i4Z88OfMhsalrs5dQ0mbK3jv+V5RE/+yBOrJ2FBfR0FNkk0Z0O9selMCeKU+Q1UDk/hSNDik
exWze61/Lo3jWOYcaZuXcSWNsZxmrk+Y7Z9h94lPSsMRJstp5Y4TPvKkMJYGLGW6oid4pwtyjOpM
ICQvdbK7vG/0slzaN3pyq+vdtkQUhgFmxWzzr8B8aN3YNDGXV1UvyaBz8ilbwpAiQiVZRz3tDGVB
lpeltUANGyTQ63Ku7TLsnalQsX8mx7dtOoWVLDYUQDOzOACACzkHhN7mWwuaZ+Ett4Ug9/qFaya3
XppraUxKpevmWJaGEHXCFrACGrjlBls0O/0aDSdTZZOstTwRZLiZrypCeK+31cOfn6OBWRAMXku6
fNbdP5FmXMo5qoIMnUZSTkn1QLH8LTE4bbhbfe2SAk+LCTHTVM4Q+/EEGKWS1LQSJDpT51W5DYRt
L7ku7oHegQdV61Km49HJ9pJuy18kr0KvByYuL6934258+gxGb7V2AHainqFwM6WeKSpOV992MY+o
bcNufZLCOL+6ToSw00kC/kJMGc9fl4lzI7bU9JMEemVW969StbSoEryohPrU7Jd97prAlQcZaiMH
hSu4IicPvfUkkFSIRHUCfc1I+XwWWGfqEpYaBOZmcW3o9T5c4mutzFDazr9LWfFdmOU9Vn1XLwrm
MSyAcWHOygdrd2AuoMEFn+kNGZbnuTJ2ShLex8rwVRJmJ6wB2nX5jLd2f/2pjJWtMEyLN5JQBwtJ
HmVonV2piexeFrKlSOjHQKs3wEvgNxjXZDYz8p4h0gM1+ZKkb6H0XFQcYKYNswesgA8RzCtsjNpl
KCrgIcxT67U5Eewqr17aOhltILZzDMH2elCL1mQNWCxs+hNM900uRSPAF4qj0DzWGGSo8+Dynm1Y
OyzoQwajtKhGyVqv6lFA58fpHM3oY7CajzdCHRzjnCgeNW3LU2Fr2HRDVuqhVU2ITShTMGUHKTLa
guoKwfI1c0Gcx8s8bJwUmoFk9K4rmgWIOkYZ6nIqLKFI4qCaTqlyIxiGrdfE7gvCUe2te6/pSN8B
OwKFk7PSQjVUsTkhPxTk+2GPcX9io9x9RUexAGf/lPHM5Vb5SQM6BrK7qH5qZ9lWta/7dpCkKBBi
0a5NwwaGr02Aat8rnhFfS8BxaK9V3tDGhjJqOuTJcBQyuu8Y+9nrVRqOaU0wDfuYNumxEK+7WeW5
JJ4URh1zLQuJIUJKB07yxZXsKfEzRwpmP/eLk1jbOuZsaJEyemgLm/ot0U7c6gV9J7xO7Q2Thf5Y
9J3rpoKGIbZFdkp6gLbqKArgDOwsuqp5mM88AYwtmRr0mYQ6vXp4R6vxtW78c/lub10BpErx5tOB
LKuxY4Iq7FS7RCIJJDWyC4wGJAtIQ8Jdl6UcF761lLUk5tgiSU+EOFtIEFuV7FRC4pTtyMOY5Qlh
bnQqgAQIhCCo0uiLH2facRp502Sbd3m9EPZM8qlQqgR3q3FnT8YcZwW+MuVOCLrAcmeO7eVKY/Jp
1pQOpaZF8TuHmLJcARkucQHF4iOF3QS5I/Uc97WVQcfsyy+VYJ+IckuINkxYH8XTKPsd5RM3r1p3
8WbFFZ5z2wqIn3qWyy35bt3stWQmWBkXUSMdlbzgBSSYhzp7AILX/6TwGhNl9JKet0a7VAHGEe0Z
zhmWxJfNnYh+ycuSeEfHltmWNK5KzZzJe+y8uOAGfaG000ZQes0Tj1+Wo/ka/fsqsswTE01++YLG
kKlHf13hGPkPznro9rP+eX08jHkvp7zR8O756Z+nvWSH+/mGpufHHQ8zdiPk+KSDjLFYMDqZm8lc
BXPUfDXLzFURshYqfLNVehKpfszybTTx5vu3jaGmYgzwvVeYBiirPSzERi6sHiZKLZYrsc28UmoE
G5DcuAadxrGH5/0N6ElCCGrIKugUDKRLPktTI4DiTrExv+PWoNo76w5t8E6Kd5o30DSVNgh9Lp/h
mZZ8lsnebXRtyJNcEyD3wZ/k2hdL/eMXDiOBucOAtK/7FLxcvninI1xUdt0OXRQ/ZgDC/0ZnN72t
n1SSkcbc5m5SFTN7X8/JNMD/u+yATnBTFY5wEO3fmNejtv2SPEZDEMMtkdylva89/ASFRxer8o6f
PNg5cqLzvr3CQMCp33E53baXqlKwVdjms5fL0hA5qS1z9psQ5h/dw4NmgLAM6PBGGhQWpphT/XpB
3OcJYvlPLPa93dQCzx1RB3q+AR9fwTg/U5+XUlCgQC3GV6/6A/jC8CTAFtxZnhRkhZM/WwewkgU8
FKtNwTJaPJAEwyANG1sqw9S1ZtZMvhXpkVvW4b02pqA4rx8R5+4wp+RdvinnWWGqWiuBjAmaC9lI
EjFHGJHY1XO37x6UYzR64CO+IgmQzxRvzBzxaLzyesfOQZcYyXQrVmaoEzRQlaGBk+Jl7wxbDvAN
t5TsKPWTU/EkABg8Kpz6OnObU3niiT8zvVS6Iul4gkkon5+1G0h9B2yreMF0VAPIiGHXeO2+Cfod
Z3/PgCIYOczVxWSEmHQhVlksu0ypgETgV1nml026W+YdJjrhnWcv1KUvHMGbmoSXsowHCh59bJWq
EtJZzQvc4eUmPGlf4hGoJt1Lh/tbXos+/vnfzilujFceBuRZdPO+4A+5jIdWTCSxjB6WMZSnvd4h
JRpjWxXOvm5aeDDO4rmJdM8Zbp88oD5mCipwCIvWLaID3CzvMbu5EJU28cAQgeeOMYJalStkibIe
jXmy4fbfSozRCM7kZI/DQbjr9xMgB3joNzyZzOaZs1kAO6OmTFU3dVdeKQla9IY/BjagR7RaGf2K
1c3TltJIshnWzRDQdlgDXTX6cVn7zkIMRgJjVfBkR39UhOORe4BXA7HIRNlYXSyXdA+XJW0rwscp
MVYkn6tiwlTS7BfGgEzarVE8XxYgbVoKpIVpI5lIYSI/7xYmhZKpzLQZ7QZIYV7Vj/O3BZROqSuV
e31fe4Mnu1IGFDgMRAh7HqSyTNXszBWtxDNqCMoqJDQyGCrjYXDRWeR33y1Huntr38LXxOm88aq5
sxAGJK7pCbt0L/wzcbD/t7f4YwMYpVS7wkhkQ0AEF093gjTdR/rCKQqdQ8S9K8yHDEYl63oIda0K
ZwD+Cg+aT7E329cKtIGirYRAdUU305W+U1tHAL/ktd5yEsjb9+5DPKOvqN8Yixgqna9Y4OB8VY29
kv2Pu8goqjomVaapuHS1uTes11TnXITzdxizhUzM0vRqnqHldn5H2WtugfsCdPXqinq1/MQzIVxp
TFhvGmM6miKUovkSIsdfogNH3pf/4g3hJT6XFp5++9klQMs8QERVC8aYCbetKWyLpod6NK5xQ99h
ZgCKA0wWayCNBunvk+H8xBjmoUNrZ69BuqsryeztT8GI3Suk95NOupeQ2HHCdBJsIZl3cROXdowJ
GkGWrpBwr72yES0YAgGJEks76vjfD+HQf9VqawyqWFGdflYGpxQs1cEctV0XmuGqvRrEevtMhuqb
XBe7IopE22jSxCm65M3AA6ZMw7fKGO+zpWgcWW8fklR+LccU+OpE8loy0f/afGmkLLRb/HQDqtg0
lvxYNm4igFD7clfCcQnt97BVnuSo28cl2CDk/kYQc8vt2pYHqLlxnUxZR04W9EnASmYJiZYSKJRG
PiygXPoaaum+x+gnoDU9jmXeMI2fxDBasQxWQyxlHmCZR6/ZAzbdQZCF3MPkkVf+DAJvVYwqtCQ2
EzJA3KJFbxowg+M+9MpseOMsi/4Oo+yflsVYfL3H4GycmoOf7stHyUVi6kHF7K7k9LfNEy+3u3WR
IU0F8AEwHdSz1l6lN0tjLublF1rKT2AbSsn5F7hAtK1sJYyxUaqaqFWRVotPJHEvjydSmbt84unF
RvRhymiSxzyyDLxPdr51bK2u1Cu9Bylc+DJZkpNgvngOZXJdDImvhORxmdo7pUEDeIiCbp4bTpv0
7tj1SKOnEZrepfR2npN7zsFufNcnW8IcbLJgDEQO8daiCNOluxyF6ySzDW85jFeFjz4Yx9hHzzpH
7IbafpLKuO8I4LbI7cDxgFyaFjpRVEbZd2lczup4cujfV1HlaAL8ZpQRqIyaveBJVx2KJ20Hbpgf
C1rI0l3Uo1mR64d49pnx3CJKhuGkvL/juv18oknq0bcOwylyeS+b7bfyyhcwLnxB1bZT0nRBIyaa
aQs0XI/PiovuBFTv5soGmXi8yw98yjWe92NuDRDZ1bTEULpvVWbm1UZ3jeD6Top6Rx21IEnzB0sY
OVQem0Hfaq2Mf68JUHtRbofHLVFkgolVeOO32/piqZhDlxWMIjEStCXJ48Goeh/Y+dUYOjM4NdSa
FxVxpLAdMySeUn02oR+Vpwazp6PDMBzfubbpIMjiTeBqseOny3dhe/N+LY3toDUNUihaB6FDUXp5
cRgELkLOpggDjEgWutZRkmN0sTPIHAk0nBTBwU6TdNpu2qmudVfbYADGTeMBJ/EEMkrYNdNQtok1
+7Omjo5QFlelLv37F/u2WhSjEksvdm1VYt8aS29t0uRuNhlcppVNk/EhhR0lbFVhUvUYKRk1yB8p
Lo64j+8pXzPf39EPZly5ASf031Ni+1KyslfMjioCaUhui8lij1Z4JGgUs/rQbdT0ZsiAf10LPW9i
Z/tFtRLNRCt5HqVlCfQNBEdC7sS3Y2sX95kXeZaDRt4H2CvZl93hqfvKB0U7byGnUfNKOOPpTHEs
xqiApxPNwpeb6q1WlM4lfSUTp53HY20gRNZmYDGIrZ8lMdJS0hJ6mP3fx42MnmrloBXqPpor+O7y
Stem1B9L8TDWw6mttSsMhHynrGt2BWIa94+V8FP0wCh6XaiJlGDW1G9bRNjq16Z5/hsB6I/QAFiL
kRMmbMUrUAYkKln8hFyPaYdngGFflnDez8bsP73MK1+sDPUit6WELJ/eErvq+6domZ2xVoOhU97y
MNw14Zh78dxUOxLJJ7zmdsKkDTY++plOlNtSJKc2LCc+rwxPGRlusnaE4VzGUx4qQUuax8vffD5W
xHwzEz8seQG2I5oCQFHM7gZMwiaYGpgKsOftoAx+GrZeX8W+kpxUnrfj3VMmigiHUo+MGpcl3Se7
8gZNTb7kyUdeem8r2P50LxirrcOLaoTA9NA2+/p2BkHOYA+YnRIfwVERXN7RbYutK2g1ApakwTY9
KH1fmbkx936Ko05KzVdLXrnivIr+fmgfMpiNE+skkcQMC2o90UnuS6QdUld9xezjTflNdBtHcGOk
H3hlIvqz53b1Qyyzjy1aawdlhn0RrD0Ax57b5TWOJ7cUeEDLvD1kjEHRxXGvxu3kJ5YheOCl1x0x
5JKjUlt8aTmM3xsAjdRomdi/l0IGwQXSemSj9OVpjpB56W8AtdENuiCRrZCOXRVjUIZGKIjUJ8zU
u5gHOKmABc9epZNC7AEjzWAPbo+1e1krtwvCqG/9Ry3fMy4r20Sstm9kTBj5+qne1/5yDF3iGndk
TzkADfePUUg+ayjbCUFbMTMlgYbGjVvEsw+4P+/yis67TxkRjLcD2kYxaEOx+HTOXfhR+9Wbntra
9XyDNi0tmHEN5mN5iB5C5H7sfgeCA86mbtuvjz2larzaU6T91HKR8AUUcxp1wp0GwDaRa1HOZzmY
lTI2GuCjEhkMqM0MyE5URBHDFPaE4nfvSw7qoU/ji/V4eXe5+sKYmLlfQGdLw7XBbx7D2JEB0AEq
Tlco0FeYe+E9L9L9f7ynBXw4VEkwq8mcp5BHSPTRN2U5g/RvjlrdLqr2O6hp76Jseai1+XHMk39y
Td+lQvUoLqNhixU6NnTLjUMM5sXNQR4yp46yLxPoMkBnox/VsfP0RdVsuZk42ev/x3V+fDBz/FFs
5FMW4TGAcPkaxBDAhRXTw7SEydUQR72bzH3sZuWyx5JT+PA0qMiy45wTPXvGpCBu+ghrmIBz6M1m
WVLYZMCitc8CCGH96WghP0tUp3hsnt8BVZy/0PxPUpmz0vVZk5OhRYQdY2htqBwAkdkgSrIrcH5q
TeNH6DkReeXHrQD3k1hmx4Vl7hKlnGh0TSeawKEzOs1L7OYo0AgveGO6IsKnqw6wl53TqLClAMWz
Xi3FnnjvmW1T/nH4zJ2UhHZouxTamk7HbhjcHvMDsSq6iWrslqZwLh8zXdjZKQMTBb0ZpkFB5D5b
Gq0GmuES9qhnZ8UhDV90nUc2sxUkmTLyd+guR9vyGRxPaxIzb0tc+PkgKY7mtwHsy5exst+7a8Dm
cHlFW0ZtLY9NEejjkMsmSWi+tboeJzu6Kx+MazoXFznhcfhaBgVvhPR83pImQj/WyGYI8mrSFKTl
adxUXJevE2wEwFGASOxRO1o9YCaB/xqlwcr52f3a2PeNX3kJCYSaAh1298mYJgc0RjxnhorXZzE0
TtEsnWPU4iHLydPlDd5WmQ+xzBUFHV2szz32l5Djkn0hAw8Rg3uCjFKSJaGWHFdg8HPZ7h5bZHlQ
QHTbxI7vFYeOnPCcBE9L3094tZlTDzyBPMWqaLazuZV20ck6Ud6+1IseeCEGd4WME5yqSpqlJVp8
+aQHtQqchxQkrJj8qp3SFl3pxJ8D566QCbLrSe4UIkOmmqG/XD9Yx9gfbDzKAKCCKVieJd+wYyZa
6kF5CUR6pO4ZcWMamSHgEfBcUe6JUnhiScDTjDcqGq4wfHVZJ7dyuZ+kMYE9WYykjqoMCrNP7lUH
9fsbZEgkG5hcHrK5gPpEFg2pQS4s88bT5ZNgJtZHhnxKFhW6ap4wLw9khsSC9Oqku0qgWug6Hgtf
r2xKYZrxFr3xzljLZjNfWp3MCN/wzJ0PtGQ7HBOQb4e2jB7C3NHcy1u8GQ8owLoAtOIG1W3Z5cLU
zTUKS+3sTOpT0/dOFt5dFrK9mx9CmHtRaWoe5QtuoTi4iYj4GjxD7Qm1nr9xe6vFMMpJ9ForjQqn
pgvtLShlDnPy7fJKtvrhcDgGpmYshBZnDVv1kqKQQSCCUvos7ngvf3XLPTq3F5syZ0YBcGUoR1Ty
RXviNx5un9aHdMaEZoNcJFpfDP5EUFcXq/vWkNzZ1HiNHpvOYLVK+h0rs9lXi5WDFYgGToM7PPZ3
1FJH++WdHEd6G3dcjIFtu/KxMkZFQiQRVSFFuq1z8T7yYkc5Zhmaui0H7UlufK28D8703xEZXz7R
rZfLpxNllKbKhGoeTMRKdDqHYvP0xC6cDq3xipd6yQ232XD7fn8slTFqRhuqHRGwubRy3AdVgBrV
QTv8vOG8uuJW7ufT8hhLlukY2ZhLXHDxDkQKQNbaJ8fsHb27d5Xczq/j3bwHlCoakzgby1HW96u0
UiLwK1lDLow0jQZK8lvdiTxll7pIJ19PjuxXPlIm6h/zztOQ7UNz37MAK6HG3I1WIcLUDALI6YBJ
2/wotJynM5tHiE55yn+8Qd1NDDUu5hHaKuXxDv3OlHTQHsz6dhR6zQbHZ+T0mL5GEavYESXMHFDX
3WdS+MdDg3S1q+9g7EFUGj1maKG7ZX0H/Dxb0ytHaho3M5u/Ma0rSYxF0MQqzntAO/pdaLRuMwwv
pjxKHCGbGrMSwhgBkKQmwNvFtrbSnTA/pyIgW4f9ZbXkyWCuOylBcDtUiOmNgRwbdddo/X5svMtC
Nh3eaiHMFR/C2UrUocP7q+2ustA4Kkt+1CwgNigmL62waTnBTq0D53mDzV0wy1TIe7zorR31SOGz
nHudqx9+pq0zAv5hIahp3yMvdb29lR+S6S1Z3bUqtHojpyWSrhTtXAdxW39Feu67gSeGeZkUU27m
+QIlz8n+55hlnAMGunIGOwqBBP2bq9v0gat9Ze5WrZdZH8s0XxgHoaDY4cI1I/TLz556KxF05asN
1GfYkLahnkC5n+F9kiPFyCL5/eSY9oyWwP/1xJgLVk5Ku1ghnEEsYIRJqe1a7OyuKneX1f99AOLS
wphL1oWgVsSAxM8KSnaf6S657r9l13j3RYstfgN86l5FOlnLD/U3tNdpTvNW3gHMP3GP3IYQetnO
PsYwMRsL6A/w7zIecFBK8DzJM15IMM0oVh3axNGd9hTeli/dQSWuDpZNJGJjGx/Af4Nuqu+HeBaI
DwBRajG3OORYfNaVt1ndDbxJmE1zsxLB1CrjWNcW0OPQQktrXauLaFvR8FiWzYmMYciZyeSth7n1
Zht3szHj1hdT7Vrm13GWg2rgebatdD0C7F+nxjb2TxNgkLoBYgDdLR+K62SnflN204vgAXqKTqW5
5jHeTd7yr+IAWt/lqs3m5Vx9AHP/iaKCWlzFB6Clu7KTXe5nJ8MBEdC1gaEiNEl5ly/N9kt+JZCx
BkaqN/DniJdoo6T+PJ6ygBYdQRV9Y3GXt+k1VsIYSzBMmoD3Onr8urmx81h77KN/yWg9K9VbZPzV
c2IljDEH8lBItWah05SCKUgYUasxEPeQYEwjtNHScSPcTiMvROOpKeOCgfvbmgZNdFN65BoVT0zZ
Sug709FQJLrTU37SRpuXb9qaA/iktYytSQpAOY4tzrDy6DMm8xLVll8nu31C8hCQAG8ZFj156ZEy
vLj9Uatt8FeTo+BfViaORVDpwNPKs4C0JEHCMB/8PpJtIAXbo46W/F7bkZmL4Mu5KGzbdyz0etJN
KBWOhoP+RXSKOdnBdM0BODxIcOfOb9A7bTrnD41icfdMSZzmTMQ+UxgQ7Sq9MdBYZT4OeFeYAIyx
553Ms0g8kUwYAqzRBQwwuDGaUDlp9FopPAkclWWz9mkvqt0YwuLEFcAa7wGAazc8jBbeKlgjAyRD
dahwLdIYpsW8q7rWvax6PDumMqZFolRKSQLnT5UB81gH4R7+3xXuKDsV92GyqemAa5UwtUyblhnb
osehIBXA2fVzsHUAMP3UGgHRGpekXOCUzUBiJYoxKSIw6JsmjN4V/Sd1U/4l34seyI7ecRf+E42C
FYUfa2+/44F0rylA2VIxFP75RouqIGaZHqL7YKhEkObEL7FsXhnG4kVWe9NHQ9Cowl0aN3sSISY2
xafUiPxpFGswHXW1KxOwpjSRNypCw7O1m0q1+jbmxIUkqpWyoi23iW3OjvneMhD7wE4IPfHL4tE0
Kdc/b8xsYtrLBFaOZokKQBk/b4ikCLnUCTgNyvX6kyhXOSDFzgVY25ot+ySJUbHUmFtp1NMBrqTD
Ag13UtzU128NMHUJKjBWEZBIToWZ8uyWjhvzIoNNu7BaKaN3cqOXAEVDQtgoil1e+pKRB6nFoXnb
PEPMGAMTCJM7mOn+vJ1GLgC1IcIi5Tl1dPVKKHipmc2bupLABI6aURpEppmoXhadcb61hsTN1YdC
5ORot8swK0GMpZ6NLu4WE+EGdf0UFGX6rl033gRCpMKNPfKd7Dgmj7d59O8rd5u3JCok870zbdgn
+RHDmo70VfQbaV96EaBI29mWNIcjdfMGrNbJmATNakkHHHta3KLwBqjAHpWg33dcNCzeyTFXrUFv
jq6meEGFEwbNxX2WfDPqCeNTb5wV8faRuWl9SUhhpTTL5I4eDRQTHSHb5AjBcBqBmNS/8EYTNu+W
BcYcSVPoGBQTsPWjjp4uvIr9Lgb1+o/QvC8TzkzhdhvChwyWMEsWkEfIo2nw1TsLMwnlreWXpq1d
6V/NQHKlXXKaXpTCjr4CY3wvHMLQBZBzh4ITN2Ozvb+/VmswlzxvytyoyxqX3ALZWrlbpK+cE6S/
cPbYXq2VueTTMsTFSF/+nYvBi+vSzwIlKK8jBIEx5yG61QFkyitZzD2PZh05mZE+7IMw6ANyWmIQ
KlKKsOWIcNd0DTr2m9gz8BFqR9iLsleeeCH/9t0AmSK6ciTzDHar0jHADxgOpGBFlGKGxgXkqy1M
jW8plsfZ3O3j+5DFOIIkkqIUZ0jfUf/Bf472sZ84ormn1YPaidyUly/lyWQuyKiFSxZhxt4vROMR
IxPHjMg887mtNL/Wxb5WEFK1cTkiKP1z2vb3vMG5gn7IYq5ANgiYqdRQQlt0cpKi5qCU5EdhyKcl
IcfejFO3kga0y+X5m9Im+zwuVE8o4fub3iv04Ui07q2awZPblFeFVXwbshIVOMm0K00Hbk4ZO0U+
PQiJeBVJycno9H/LuHgYapTnhz5/IQJKyPFA7FZI94QLc7vp+6CEoqXIMqZTTUZFOqJWaSFjLLFx
JX9ubdXEMIGBV6/kkFeF2BVNcfGqd1tGdC2U0ZGwFEChjWY1XxoAfLME4TLZ0/ztsvZvClEBOAOE
avDIsQhWbR9GP7162oqGn+sYkM3mwkXzAw9VjX4uqyKoIv+SRK/EyptnuSBG+SSjjCyjbcMQvSbP
3M5sgkGa3QETxsk070bwg15eIHVurFiwW/zXkrBv2iqz2qlrYDqtRpMxglJGNqnUO72uviqh8gIH
zAsgOHdbZQyoLCihFSswoINvBpOrXRHELQlA3ZN/0HDklE7Okbh1huslMjsbanh6qhre0GgGMO0h
0dwUhBs2qSXOXm4/QlebSb9kdYZJPCpNg2ZKMJGZgXK1HP87MPtbdMzUq106OiZAmqWJDF040hln
yc9TmwKTvufwr0w/v+OOu3OkMVHSUoCvFXiueGBnr4byJUz9LOVtIE81GDsSGxDRijipGDQ8qHLa
UXZ/Wd15usAYjUVLZQkkU1A+Yx9OJyu87XiAFVs3CpDfmLxTTU03REYJFrEpukmDEuiZfE9wj9Mv
RMTEkARAZR7hydaGrWUxKpDGc1TnVAXKaP6qZaoDjJ1/Lu/YOZIqyr1rGczBV0IuNLKJgxfANrFi
qeaOEW5awNXGMaevlDJIUPVhQJFUcfS5tAFhoGS1ndWvE3IJjTC6Wd76l5e3pRDr1TEKQdCvKmkz
NQ7as6jekzYouUBa1KKxF3Ulg+0iVeVUUJGbAtpCAN50j9KYCwsYJBZH98Wdfr9wYn+OVrAdpLOO
QblhpCdG/o+061qOW1e2X8QqkmB8ZZwZZUuWbL+w5MScwMyvvwva52xRGJ6B975lu+QXuwmgu9Ho
sNZXSw5kXXAp7navbBfEPNPGz+nLOA5RivCz9kdAgBrubDOanVBGzBtPQeWK4l2hRO7SUJbemqQc
S0quWVM1GlLfyOBPbH4cZWZx05NQItvkzRrLMZs7K8N7/i+G4w6FUpwbuWHk87gU/0Dinj/f7irn
OKxpMTGKhTWyLq/4Kj0Z3nx6YxnBqJRoR/d1BFk9dL+CusHkNjRftLRSRzwPV3CpF+s3JRZxje4m
DwG5Lmto83uDXPi4g9UK2t1Vx0XPWEU0XzmUn/Mw9TG3iRIT62U2MGf9kgipY3ZN+l0ub24ZWcpG
0eHjkR50MvupJj8zFO//hd/YCOEi+lFu23aZUKjv7PSHRrsfY2kFcT0/XhazH1oj9woEDtQXFL71
1ezGuRptKAXr7s1GdIqhWu9qTje8dfdSYAqIum33ZkbQ4f0uk3PEA/CW+pV1COhAU3cttY4w7Cpf
5zbQijGnmDljtXqDPBxkWz0NsXFrKVMoWPdemmn7DZxf1msDHRiMADtrJ+IWVLnB4LfurkAxcjpL
e56m8qFfMk8bh5iFy73gA/Ze2Bv5fD9sUpI+lyUCHzoqHp3aYF5tZ+6NT0supO7YtcXN84kzfDUh
gwzednTBw52CXa7yJkzZNb70HI8Ove1DpCzrYJ0EKrwbrm5fUHz0sCpTZ7CienGM0R8AxhByw9Je
YFL29F6YPGdqc3YNbpbJBRJqZSuNtI4kSAm4D+feKWkC2HIz/zIk6bfCfiVd9nJZjXZPcfOo4nY2
00xdB5DRGCQxSFHlX2ozgHxxcmQh1fb+Zm5EcZupQ0LRmxDFxiajZwYIyG74/CtF2V7UUrOrMRth
3FY2stEUM7r+AykunE4JBiLiStu//wDFZ+iKiV98T2Np2Rga7CT2TGNZ0SKgvcMK2Sscd3mHud3D
5aPa1Y6NPC6myLs+jwcVxVXVrhtHqzFL0MrPg4ohMaN7WEZyF7eqoI1t96bYyOQuQSntRp2xIAa9
4Y/Axzd8M36+vKz9kwKUp6Jouq5ZnB8bmn5RJeQQghlTf9Xg51SI97G/ir9F8JBa4BtYgEzAMGA6
JIOkxlZvNQtzh0OfjE5joq14GV25j0Kgcd3GZnsF0oeDFc8/7Sg6ZaV1bEZDlFbYw5iwiPb+Udz9
SHrgfts1aBaimwmEC2/lSiRKn4BGvx6Mex2TFLPfuwsCx8kBldvlXRdtCadMWRRJ5tA1c9ADxbLN
3ETx0Rgp8J/MyM782WaJnPYMrVJ2g1zPAe0epnxwLeuLVB7NtnOmxPYuL0gki6nZJhrt20SKdZml
aeDIxvarXD9rdPExkNVVomz6bhy6WRfnNGfTjvB8gOUzJAK7djR/PqwhQ8TRnxNf1LG976LfFYXz
m2tqFlW5zhh6ydLIoWkR4sEpe8SMXXMwg8vbuDtJsVVLznEmuWrlcYprfQwWvwZnpoY+JCf3+8TJ
fkjf69DwBtapcwteQ/KZvNLmWtSKv6ubAPIwQXuHfCmP44ze6qVN7UwOEFgA6dnRKcq7wuz2rt/Z
SOG2VU/6ds57bULwHYUl4MPGt/xQ41uaL3v2Mw2t2rP/OTKURTZCud1N1VrS6i6eWfsc8Js8AGf4
lw9wd/MM5ktlDaNDPEDKYDYZqddKDowWlC6R4fVIc09Pl4Xs3+WgmmYRt2YSvnlTwuHJaL0BgtKp
igBvHp96x3DQZBy7rKtA9JbYTXy8i+ObNeUB9NlqBxOI0EWfVV+y+MZAGJii5YJGVyWaV41J5Lx2
zW4jk/PPkT4PRpJDpp2t91lXH5pxCpS58/S8ENzsu6poWDLemhYyYnyzjJVG2VqVGH63Af9W5895
9O828F0Ciy023lFTCuDndRU8Mf0yS5XT9F/6pHBGApiR6Zii7tkOghzLviK+i+Tu9UjP664yyznQ
AYM+E0eur3VdxPS6rxj/FWLK7JG0WReABpYWsHwkqHXL0YwTUXJ31MqjVnQugb+iX0j16bLu7+vF
u0hOL7JuHtuqYGHYoHkdvQdfokv6T9H8+7KcXaXA4C/qHQZqRnxnEcl6w6Ix0itERivodF2VgtaS
fSPeSOA8YJfQfpEmSOgDI9S6wAACaHVVHvUu6ENximr3rDbiON9nJIXRGcOKBa3xdwJ4haKS7hAj
PMyz1LvZWBwjLb6rgANxeSP3A/WNYE75qQXESpLDvLQbMB/80N4SBMZPADE9VX7ii54e+9kBE7DT
mNzE0fE90sMoK/mssX3FTPq1fcWm9LrWs8PiIO4d2G2DwmTV39KYHm1MYKjTmbYNVjf/YFB2002v
uOUt/vIrwVS8ZGJmAWV+2cu92LN/DqJAcj//spHP/MBGvlIlAMxKCHkrsmBvQQW0Rm6HkXz7qkUI
W/nTQcMUyuVD3beO91XzujtlalrM8M65Jd9rVXnIJdEDb1+ERVTNVhh4Mmfok2InaZkjErKzBID8
6FBqBB3Yuy7SfJfABeGtMmMQr1ChKBYIksnsL0Pl4un6bx5xbCLOsHQTFVre8HTmJNntqQOL3SWp
5Ta11bnyOvuXD2Vf8zeSOEvDTEdfKiU03zZHH7AQjrSApM/wEaaazeK0S34jR5/XTPN6YxCY+e5x
2YC9sCz5LcL6qIcyaZdukLCZUjV4lan4CRVRDu2e10YE+4SNqq9FrUcoHSCrX9VfqR65tFUOtv4o
2MXd58VGDGdR+ULnBZy7uGEAT7n4ALv9bn5e3VfjMF11okuAafHZG20jjDOklcSdVOgsxYXU5ck8
xOBTXBs0w/d/kMHfPyNklJCttdEWzJnUHLGkiY0CiBHdK/LPeRTFOSIBnEXJlppOstHjWWslTmuq
TqeFgtNhG3K+Ye9r4B61WgGbVQ24hYk6ceWbwRS76xXjBgHQQvqUvCqYWlI0xikgeE7vXqD2u2RO
/eR8kvPYNvEQ7OsQHXLO1CmnpqdBn0uu2deAHGx9EtcCsbtWzVA4TfSvgBCFD/atGVD1BIRomIyW
nwHGDsxeNgGzPIkn4Zgr4jd3I4oP9IthXMBVCmQJc8WdWX4Hwo1fjINjUBmw8abgEtm9u8CvBfZL
EIrivcl5xnUeZSD/NyTIAOEwONURwPgoHhj0tLR45iKt7ttHRM2XVWhPSW3Z1NAvDphtPJ8+upHO
inTaz8h46THIUUgkR6DDWEVr23NWYCkDxTpobBVAlH+UMq1NpSQ9pETm4CvDA2BQnGz61SE1MlYu
eDmcJTmpSu9G+utMD/F4NTfPUieg4tyzlu1XcDeCXA6JMlMZRUKk2rT+JvrSVU6FLtXLW7ob49k4
REwbqGAS5/d0VVKjmFgsq92MKH925qYYqar/0pVtBXLGqNE0rSWCBFo9KQ9VNt+nkyHQk50ThHIS
A0DsYFoCxPzHExwiDVGrBvUb1V9Si/REKQHRJRTsHDsBzuRsWcGVqQGTWtbfdnZzqS1II0S6KU1I
+IzXqe4Mr2DV/daPrvVcBBYmRPrnWnN70y1QlxB38e8YA5yKaaoskQ4sa84YyIJ6Fekhno2ldK5y
pQEA7DB48yuA/w6RG3/XPl1e8a5EJg+06GgO5Q2jNZdFl1pUXWE7B2PQvWn88v+TwCm9MdqLXU5Q
equtXdoUbt4Lru23Bmj+1DBdoaLeCW5lsFR/1A1Lr7VpNpGRkDM5O1pxVVxlUd+CYVb5GVtII6jD
JJ+GmaROJceqO43Y135Vg2hdiUMlMjhrVA6HPjZKRy26b1OvgprJpOS1yZTPclcPTpkqN3JKjmj+
po4q2WqYSsVLFCtfujm/V8vBQ8VqdMjQJa9ROoNOpG5Sd4zyUB8odRI5fSrb6KQX60utZTlmXFbk
E+PVvK+tBm2QSkwcEkeeoVWZW4x5chztOVxp/SDBMbvtMBaemcoo6caoqBSWC4BFB3BYNx0apl2V
Sje9WqCfs0FDMUliZ5bpzaoPLz2gJfyqngCDNBrqbwBEW7dznbhsBjDUk+w0VdLr5RPfuSNxO5oI
azQDrwUwG388Dzppc96BMRFK1RuObCzObGY3oDShjl70T5h4dOkEXEskXKJo8GyqCTzgubP4+AGc
QtTzDAoeJZKDVCFHdAk5ljw7pnIQrPM8BmHoOkSx8LBlv7nYdO2z2molWX6b8MMU2YP6FUjj1UtW
OR3rWzDDZgWKl+T1NQb+fLSGCJFhWAz3UfU/fgK7cjYOq26aTtEafALIdX/HV+uV7abH+jgAA1UM
+7YDNvdRGueEVUWy8BJUZDxvqyOyttnTX29c2wUotB4yiDRxGHTuoj4K5RwIuNmUPG0gdNbRUz78
UvE+FBwk86uXdpEd9GYXwVtoAjtbAkuj/4bsDy4zf5gQxTKYJARb94WoZZ199AWJ/LxFma1xVwzR
jCRqMNBnQiOY7YM5HJPpSo9FeF3sXC5J4+xhIXVhAkQI4MOok4zNy2r1gVKetEn2Ol2UBNlBVvhw
YCbT2c1uNr3VdRRuGlj1Tmu57fObkoBz3HAWwL89qU/LDzmIXRXPguEAukj9eCowfvGv8kEfP4W7
UOtpLmMAUDILte9sh3oGcDwPVZB4aaiEZPIUEKGTE3vgiTtj9hXXAPkmiP9kzF183Ie0ajqDdhBO
KumoonK6RN5lxd3XoncJ7As2O91NC+bh2fJiuoRWgcSyTUd0vQxo3SdhHo2fG2XK/MtCdx4KbFPf
pXJur2vyIV9mSDUf7R+MzjDzLG8GNGvxqgZsI0UDUDvJ2Y8SOS/XrGPbtTVcQPlsMNraNpTw6mpK
bwUYrJg8UXRwvJvDoyyzCyxwooA8b70xFY1LiiRwPg3tgkNvM7ddyrovkxVTOYIr8H/46vdT4nza
jPA2kUaIQIdJ6i5gnm3u8xOa6agDWPzs1j4VfhGKeiQEC+PHZKzCmua8hdTORrhKQrlTReq376z/
XhifN9FUjPdNKoLkPjBtJ7tnGJ2Wl16DCBqdZ1A/Uaph5z1lGoYi2wqQVoEryb/5a6MnfTXTCbM/
o7d65oj3lOTH16y5U/6T99ROFzUk4gVnAdscrxC+cKmUlTn3Zr7wXdTCJwezVe5m+CCI89USkYci
AQwYuqxqpyo+1wt4kmVP4DHY/XJJCucJKVXtnkxYjo2mcHIN0MP78oibCK1qwnbE81ZAE49ExJ6I
zAD/yatHTKQSfTrAZ1c0+pKD4HEukecf9eJZpdnv3K5sh2TNVTaQG/AcCqxuT/3xRkQPq62reMJx
RhcbdmpIOkHkW+aOQr4auqDd4jyFgMgWukhkE5S1Z0maSNY0Y1JKJSB0AMn7EjSxcqvpyuT0+oPg
1ESyOCeVxCMeb8yWh8VJTY8eGYhA5BUvawg4avDJFgwZBZUUUT1jpxf44yq5bRwXvSQJCCGCNZf9
jpiODg4RbX4cMMgGIlh3LRonKeK7IRsfW4IrAP1LVvFpQJ98sZooEspuV3Wx4HCZVE6Lt3vP+zbc
e30RrdiPeckOGeafzBV3g/JVKl+saj6AbcSXdVHqalej3g+cV+e+7MrOohAqr7VfLHerKWooFUng
XMDYKWAUpYUCLML6MMVBoY2C0s6eA/2wc5z9D2pBtbjCIrRwyFVnle/7I7CKgL2vj7G/+n/yWNnB
uWGPQHgBi3UkWvzOkWymRAb5WFCZn7r0GTRh6Pyt3Jh+KqXP3Ry7lYLmYOX3aDdBmjzH9G6kudP2
kZuXyU2rgdOoXb2yynw25haPYHDPrfkrDuTpsqHt6tX7c5nnL0uQjbCleEK40WmxX6SKdqPC8IBb
XKSePGWRq+t1dm1ZZREaaysCYn/LI/N6jaZ7GQ0sGPhV+fRJvtbUrFNVZlwM6Ss99sfqeDNhKuOn
XrnSQf+BnQOdOrAxc7f43WaO+hjFDBL761ig4ZiB/orio51rCTXq90/idJIkVdqkDT6JSNJ12WEY
XQfBDRHd7Huqr2hEs4EmgWIgP1k/xrNiDAveRWUJyObiZu5FL6/dMAwUVjqDuQcWJ5+3LO0mmWWC
V153kpWn/nq8Y9HKqB41PC7rMmBDjGIPurewrVTOdauUWEmtLTA4hLGePpDE69uBCmqpexfEVgrn
povOyBWVqmh8mpVTpwO5dW47V03KoLUyEfDmrhMxFVljgKaoXfG9sTnw+kq10ub/jNi8RWH/HbEB
ns0fjNjs7SJ8B2Hss5DJ994pQ9rnVQeJADDPwoyAQ1qv58ahXas+zz1cV24PP8Ypdc0JYOqFfEWm
yXrIAe8zVbriGHEk6CPaCwyRHsYADjLgKiE250knM+/SSMUn9V9Yg0OTONZTfW0E/a9/3niIqqSJ
jDtGmVEN4kPQXCb5FCXdEgx6c11pg79Y1DHWX5d9384Wf5DCGXpj93VBUlkNKMBwgaDpSkPhXRax
93q0Vfh/ODj0lZ29wzuta3qQFTDOZ0wWoeGl+U791dUCiu48WWATe2qKChqDnUfwfu5TLMDDdlU7
q8iRya6OjHMAOkX0A87P6huL1T8fzcI5vcvjM0lSXVKMW85LkNPIWxQJeeNEtIM78fsHGVz+CPgC
8MYd1pQdO8ORvkdHVvPsRvQ3Fq4w+ttx/h+kcTrRlaOsZd2ivnXdKk+S6iy5w/jNqG+fpseEuu1d
FQqTDDtJsg9iOdMiRrroNIJYlgS0QTmDR9GhPPUH9EqhB0w6mqEViLNEOwQCHw+QmcgmiWOrhTTI
OQ7wb+TB3pHqk+lreKVXt6xlaMWIQ3WoDwLD2D9WDS8lkyFU8cWfqFCAtdJixdFNFK5HsL78pacO
eMOPAlns0LggA7v7Lou7kUYFSflchqzsuF5LElgnbLBOWI583QHQ3Bfd7Dut22xX3+VxdxNFZSsn
2rpAibL7wZ9cy59xGzpTGJ864lg/wYXtMV40onv5nX3UBQveuRu38vnHQjkCydAC5ERQaRR8nYPb
yzdGQtxYE7wI993b+0r5OJd2jL8O8z3BPDjNsfQtyTHuk5cpoK/jTXajiKAn/ofC/r21PAjEiurX
UlAszcKQ4eLnV1XlmLcNddZbvEkxo5zdkOPQI617WYd2wHQ+nCmPBWGoJSgmCXSIOXL5hgQ09bTZ
zSaHRM70maEtvw1R3c+viXlbdE50ZcmOuHlz30G9bwBnsRIhnWJVIx7fI0WcXBk3mdk8DZ0QzY8p
KW80RGb3iGEhSOVfBn0PisDMwNEylDCGNWUCP9LR/RqpJ+Jb31XUJo72dfpsfO6uBsFzd2+VG+F8
FS83ddwoPVlY5+ZAPyfW134SvT13dWkrhLtZylpTaIFINaihPgHjqI8fyFX7uXRtYGoBEOY+B9u3
GPh/z/Vt5XJ3TD7Vs00mXQ2qa3rMT0mA4WK4+eIkjsX37pWtKO5e6RdlonazwBNI0y9zNq+pVN5G
sXTV9ubPOBVlKZjyXdCZt+z95jqZa0WiJtBZArsBSUSPdmYjFaBa7Z+agojYNohqoC3745UFNKmh
yFacmhwOvuxXAQPLrTDwx1inVGcM6ztWfRy/XnYAu7EV6B7/lsuc7mZtzdDL6A/B2npv9iRMvtoy
+DdMoMFETndXoMYrcDm7m7kRyFUC7EGawY8gI5m46MdGm8JkSQWLEongLsYIqSO9J+yiivorSg4R
rUXplz03YhJNRRIEs/VnKdFktBK7rIFqWGZIYKtuBH/BeJimEBCRnvYIMB23ru7skJ7yQDSxtXs/
baVzpmY11rIgxYAGEETcR3I1Xhme9Rg/JZ8wbyGEjxeK48xtLRVF6iWM2jMAkvywHkyfYBwNVQ83
hU5e1sg9H4lMM1oBAWN13pUE5ukiBaYWsInaxNHnn7pyI9m2c1nI2/Asb9JbKZyKJDkpAEmAfq4l
BPKIpzxVP9QTHjLoXEPtA0mZxX2D8ond1gz/oIq658EAHUdsILtgKIcnH58Y0AodNXAjgRRUWj0b
bDD3hUcyXLhq4ZrfpLBEP/UpB3BgKHrf7Br9VjqnP62MrMzEwDy0cGnfSDvR4FmELHgk7hwuh2wO
L2/4rr1s1sup0LwWWtMRgjlwbb6e17Vy5rpTT6venZQSHOiZhPxgVsC9NpIt0Kjz6iqoEBWVDfsB
SUeX+SkeDZzaczXMcqA+SHf9Gx2c7qOLBgXzEdv8B10dbAM/qBcnkbuD9QG4ZUjLypjgBOCM27kt
IMA1EIjNYXUjCuLO7443aRoB14GGDAafV7CQ6hw1c0SF0O+vsy9gJQZz2E/7VXO0H/YJpHu/2CCb
5AgnfM6ufE4wp0djEhVppRkMwc8K/8IRs67r45/A8Z4ZDCeKUyC6TJletKhXVzQKSbOGeIm4k5U7
Ax1Cs/h5WV33coxg+sK8nM387FmOUQbyL60BwsHYRxh9tuQwfHNAp+TuP2Ef2XN+cHoQaOhgCOHd
whoDzRkY7shFJYMv5as/6XhYySKDEInhzk0ue9Dg0HkK0iw+xtF8yGl1ULIsGIvP67KiuS85FtkQ
oNHtEJlf1fguUTKvqyenGhvBx+x+i44kpKKjWxJA1x8DkCmWAOqnoF2yV37X1WPTmc4oGhzZ8z7A
emVZaVMFySwXczRJnGmo7LGJhyhsguiohCCVCUWhze5SNmK4S6Xp7CLudEygLTqgjufXNc29tXoU
qOaZ0bHU6UYKW+wmYpvonIyFhsX8c9hMwYIMruuw0KymBX0VHKUa35rdYxt/G+tcFPqeLQgzbJhi
QwKWgTScJWBZEbChDSa85BMjYutVfzwoD2qAZorJJ6J071kWgZPGgsfN9hVyW5dGrRPcff1x/cky
RN0tOSj1wfL6BHEvuvLnIxBDBHp+nmfmBLPN3ghG/2ser2hMeQN7YfTceHaGip+dRAOCZ6fGCeJC
+pJYsUkyCDL01sli2+siC9UewUaK9pGzKaNamyHX0ISsK7VX5S2oq3HBtTLIlUUKIloQZ1eYhwEb
WjGwHsnZA9L2Kf01oOSTOORU+eVj7AHB7ScVcYmw/5W7w6GWrFgBxYRD5u7wwc6A8bIC4sXARE7Y
LvaTncUpmhiR5lKs6SqXFcdSpuCyee9v67tUzjVHC/iVF6qRYDFaR7UkTy88DcdXDsfLgs4eSW9a
8i6I87ujlgKddsLyKC0PKSC+i0r0SNpdi4YyHdgldiiYgJjR5RPrWqRfKuoR5CJW1KiRqHzJfhuK
A0ZVIDSHOd63ny6v7TzAZYt7l8zP+UhKnESZifov9bST9IUBaLAJqv5ZQjj0B910O9HJB3mcrrTm
MJTVbGBINYE/+auD13hCwwpD4SXZwQx1ZGQTzQHQsGhqcPcgN2vlNCarYR4JwUFmkhFoqVvR9HB5
O3ftD3TfGGdAwxbM4aPnonEPSAnMkAPoN3cX9EzoqptFAuiK85CLndlGCmfleZ+tUxrByqUDuJc8
6Yt+iE/AzzlYj2YoXxsHcaHgjZTkzMY3Mrm7dFa7JB8sDROX0lg5dqH6idn7eQoUmf5gr9lBopm3
2PdZqwVJmR5kqXhE75MH+FyPqDf5UDvo+13nyrfW2KXK6syqDpDoW3uernP826T5XkUvK8W0gxZo
y1c5Bza68tQYv+uucKoSVJV25oI5EvO5tVPEnwEK4SRtuKyPBfCoJXVwtPaQ64ZbwLVePtZd83xf
PJ9PX8sBlC1oagwmNb/Rh+qOrvknW239qlAErkAkirOPJl0NNJHhPWTJg0MUAL7ksWcO35vq++U1
7asqxt7QpbKDqggW5SiKGxsNRbG3pD+j+V7LRcmD82EMaKquAZJLw7Dz+cCzPgAtJK+IHPSFS1Ee
iH39FuPHcoCLMBQle85iV04YZxZ6RrNkrLAiFq+Qq/7AgobiJEIX3hWjyzob0UKHJA+aSyM7xwwX
+sPMMeztX8Av9eJixJBN56D9ayXgcFUEQ0a7Xhrjpn/LZFqziYiKbqJDFeFdbh+0U34Fxg5nuWeY
5aiKHyRxHyO70nhrB1oHOINwfMCw4a68fsz0AZxBchD9Ko6rV/zIT2zUtFQxksCuBVHIt3crbOVx
oWZSZF0E1ZcB8Sn7OjgX5/lekgZf77+mvSBI2pdlyZjkk1WU5jlPloO4Lh2HDMFsSqjTZPPNkqaf
cS+Hcp8FQ1ULnMferaODDv4/8nTuaYCe0JEsca0E8Gtx/zkvKueyJe9b2UYC5zN6lI4XpczRKwmm
n3cs7z9JLuxr4kYWd4fadMWCNOzeBmtWcskN44j8o0aYne17T0mBVZxTRdpLVqb1UP3M6AAR99SX
gvD8vOFzm4KCBE75MtOOk0rG1fYXZbnyVHxhRLEMBtbyVJBVHYn7ZyxtO2b2YW3MR2/MerAx798l
cPYsKyQ5jPUzCgaPkf79SWPWeXqaWynnRpCnMai2IHDQ7/JPms/mx0H3l7510v6LSiUnjQuGNHlq
my7X0T06NZlbgp7L0aLhp6ylAgvbezB+2EfO80vVEgNyA2m9QftSpaWT1T/oFHbm1yEOcklx7eJl
WUW8fiLF5PyI0SxrllIIXcAVU5rXMv162a53bmis6j1ZyelljtkzNUXLZKCaqlfF2eDEUhMaoKYU
OZCdoOODJE4Pi8SijVlBL7Jr6W6RD4p11IMOvOuIkRenaF3l99D7Ep4FwkzQ/9DJ91VyOmkiER1J
BmRrYXFvvbKpf/NmuqYP6kHcoL+/pcx9KYqhIHv40eCUxTSqqcI9Y6mxmw2FU+YPa/l6+dz+x5L+
lsK/qdrBUsYWFfVgeUvTtN8iDzWu6wmExWkgymkz3eauapzduzDO+XeTLI+WDv8oL8Qvu+Mw3ejZ
YyY1bqb+6goBisC+0r9L49x/lMvDMCgWAgNqeM2ShOn86/LuiSRw/r7tU23JLHSPJpHpNAoeo6Vo
0l6gBYQzrGZKojoZ8NqOZeWubseQgJkzFR2MaCGcUTVmHFdzDl3TtU9m+ZDbwslRpq2Xjp4zHd0c
MMepQIL9KNkOqPfWr/pdc2yC2u0PFNPkj0bsjYk7+sSXD7Pk2E+Xz2pf0wmclIwqJP5wLj5bDHBI
YAAxkHWHHrtQ8q1r6TO69FAsKsJaEAbv7uhGGufmSZlkCjp+Yb3VT2JQn+il4PUlksD5hwSoyLmE
11KwyolnzuWnsYu/CPbssgyFr7EVki2DUg0yAGgfLM8KSGUSz/CMx/oIcsRvYqcnOCUARX70ehJ4
SrIshdFqYXpY21PmlW79hVUwa9COenT0Ly9RtELOSUjoy06lkXnZ5XNVJY5ciPZwN3D6WxMwkcSt
aJ00BT0gsODb6TV/w3VrfLiM2GFzveJQZi/sRafifxUdNZiPAotJ1Wc7hUDURR4qjP3VruV1X8Bk
eJ0cshNKMZe3cL8SuxHIeQ+ll62utSCwAD+PfFMEtj/dx9ejz4jM5O+Yb3y5LHHXKW4Ecs4EY6cz
US0TT3Mdw3iddqzBC2P/YwQ0FhNupHAOox5Ue4iAPgHcqRbR4LMsPRSmoAtapH6cmygHNWsi5ng1
o3+24u7J1JPD/2+zOD+Rj2UGrGxYFJ1vrSh3p+UxSp4uyyDMLM/c+/te8T1wQNLJaFfaKF910/Wo
STdNdC2PKSjL7sFR6BS16rSd4QFpzknW27l4UJtnLak9IwNwdd7dEQr8wcn+pOXqM47Xy+2DrR6i
uPyua8vLGsu3ZSt5KWLzoS49raCHGZDXZNREusxeuJcWwvkf0k2VtQJt/62eM4C2fcaVpAXZqf1/
XRDKmyPcvKegWBpqfhLcgv1iSIlXVKKRGoGV8IkRjcwkJg3Mkiq/C2sACMqXfHq+fPDM0i5tF+dr
1HSJEztBBDQr3Z1F6S3wja4jQ7pedev1sqi91MHWHt9SzZsdU/U1b4FTwvya+pu9CG0XgDFmqIIH
VhaBM4gWxrmYRJot0pdI0JnTld3OTk7Cdfhe28KEiOiUOC+jxMYwzzoLjPJgeh4eMm9+sRdP+tX/
nv3m0/oLYXjmTKL1Mcdy6eA4xyOp09AYEQ6ubxs/z2Zw1PVOYn+dG7BhF72/Fql7+fzYQi5J5PxQ
mZT90qlYaLUMt0OdnPpmeRxRaiO0+aVjjO+yOJG6vDW+b9RlUlsZ05o4QbTlaif55h8Bqu4vTjNM
QzaIdYZwE7d22+kaZfkD3V/ocFzqx2xIvRXANvYkAizcP7x3aZxylk2G6mXHgkvz0aQ3Zv5UZ5pT
tY99cZCiVOQTWQx0fnIWfBRo0cFaxkUwVjb1WsJoMdCW/1fILrkoihRvnU9i6Pq9mhEM/V0e51Ta
SqmV2ehYnxWDEWC4BXntqhV6rSYknHq3/4X51P7rZYXZv4rfpTJD3egLbWpUT3MGBdqUh7J+0Y1a
kM3dP7Z3CdyxRcT4Twm/nxLV7Rv9GbBPt1Wm95h2MG8GtcucVRvDy+vadzDvUjkHs1o2iChm1J6N
vj7aE8bRY/UmpYLrbN/cNA2tjxgBJGcjolGcDnHZoT9hY26gg8FFepAPIvCC3TW9C+NnuYasSuse
EJPBlPVeu2ay09n13WxUghMTyeGigVzS9BZ9lbjeZLTdl1/q8WWeRb1S56QeLNDcrIbZ30bz8jzq
YuB0sE4/NquIbGA4vjSPQMbCGLHhsPk75BeWqwGkdpd1Yz+fvBHNmTZmblODlsgnDyfWMTt9an7M
+Ek8xnppYXgNvf7IJ4t7ZUU7y9n4kk5jqzZv196nZb6l7ZU0PAgWx07nzG9tFse+YbOv0qhOqlLC
olH20k4fILXFKrlvADqgLBQbcMJnYJLdWvRlH8MA2uIjgDd4n4TN4rvOaiOM274JICFJjDRHMAGz
QyvBFd18v7x7Ignc5pUNfDBpGRTBWnmJlB5UWxQR7D/2N6vgHOKsGXGWMnQf/S57Qj3yipE7LTUe
+5lfuSKncd4ezuwMLZg2mkB3mtABtydXdEAAqdzFr8m9hdbwJXa1V/oE/HFQb6P9PfGS1QFhiurk
nolnpXBQ4hx5nfsILvCSVQLqaKBCBdIVCs0A9Yq+Ab7DG++ruyQovkeBjjGNBUP2jhWoV8OVqHy5
a3ibTeDCMCXFo3aIIV9LqdPJlmsDWzUZBbYnkMLzvMWpXVSUwqXJ0X1mrG7c3eWFEKN/NzAxVRTt
TQReZyikaalJuoZTRXrKCpFKDMkn7Sm//gs+fvnnDbbs6DbiOKNbUz3Lxxo+awxqwzFatz51s0M6
Nw8Jyvdq7malUxNHPGHPDOHMk20kc8aIOY25tZGMCzK0qNEVzfZ1/nVo1+M0t7Vz2fB3o5SNLM4o
cQ/F/cwKVEV+nasZlPEgaY92jKqp/ih3vy9L21WUjTQuOqnTdVgYaVJQSrfm2DnycNIwp3hZyK4v
2wjhbM6uF9COrjg4WYlQSi8clYgAjUQnxJlVmgEqGmDycMhk8Ou+8ihahmQL4N5zIliNQBT/sEFJ
gKq5hdUgCXaY5daZuxvNGO+kQfg4Zdf/Bb1786ibGxRoDhbt0d8a2IoDqHD6xDDskKv4nqIY26++
ehChKexfo+9n9TbbuhHZZrOiTCvwyntv8jV0DkfH4soOK78KyfGyWog2kgt+hsKyUGLDfdBK9YNR
/BwaerKmbwOdD5cF7YdZm0VxnqP8P9KubDduXIl+kQDty6vWVnuNYzuOX4TYGUvUvm9ffw+de9MK
rTRzM8DkYWCgSySLVcVazinNtpoX1B5ad8B4dZEfZzdxuivLm4+W4V6alr0A9CDxeD6Pc71YZI7J
ElNl6qCWCEDtJIr9TrRckwdvz5NCN3p7ZibRlUnBRqqp6khgxCs6N+PF4rtP7M0eMpZiVNdxmmos
RRwyDyVgO9YUp18PcX2MBG6Zfjd2NNAyBYC0nVGueU6LRKy1v4vm9vfvJIz6uc3+larWmUIPYYIR
2ZppBJY12evCxeHlyWEUHq2Bg9hnGLeRPk9vNS5zF5hhfxgBMICoK3oCceCBVwjbL0eYAJqzwFGl
oZL96+KA6VlgEgQXWv+kQ/eba7xuMAlQPsp+gYoOT+N3L/VGHGPrdTFJeoFmJI01cbvlViuuJPnT
JPGgk/eD140gxuLLUdRpFXUqSTi9z/ZWTuF0r1ZQ+VbIM1W7JwdcJAlYdnS+kP59oyELmaNOFbEq
K2/QBoMMeTFElt1Mkn/eVNGv/mDxN4KYq2xO0VQ1FSp+bSpcJRFAb60RTbBDLWtuMmrEaU3hc6xq
IeBbNPe8bN4iGU0BYHjaNDQWMBQ6JnU3INYxurvzQnZjgc0CGf3IW5OgOIbwJkpBw6g8W2DMPS9h
vx62EcFohjoU8yRTBw0wDbR3ShGwbYoA4ADEBudz4RK3e/mrsP4kk2UrXVM9krIUe6eDYKyVy1DW
lts2eeIsbf92/dRDi5rNjR5maw7WueF9aVbuFI/tpUTsBAk6DL444xsZgtXDhM8Vb/qFc2oWYyGr
pUiUmA5DFuifnru3TuDo3m/M1GlljG0sjaSYRpCBIgmDVBlIzUjlqKEW0Aa39kFQbB6qDFW0MzeN
beUryGjWU4ErLa21N8eVDegXe1kuUs2ypRGZwPL1bw7PAsQCxl7g2NhoTq1HaYxo07FyYzzNYXtT
fwa8/8V6R7M8mCoqnxPAOvAQZnZv9Q+aBgobxMKRYXZOLgHah6PTZyfTD6JaOlAgztp2/fVJCqv/
at7Us2YmdM7g175SvofZNZEbUcwdQMkiaqwKCxKPGFo9CJ4UCAE/Et69ahsxjMprStmqM0XFHutP
Y/zS5K9mP9lpyntO7AenG0GM5hemaOQCgVp0mjF/SgRKBScMjaNNpezlVQUsqwGMDb1aoN2tlB8U
K81to6hiJ66L7yRaazdJ5jRsEC85YpTV9jjNPHCy3ejPsoC+pOm6obLDnm0x103Uo5N9wBMcXHGa
14DlBFAh7XWtSoNtRC2nv2Z//08SGUexjpExDzMqwWm7PGGCJnHMvrlqE+smiZeXv1LfkzDGZWTq
KgqmhFbl/78teteUnnaSHf8UxIygKgZDF+HMBE0K9FLnbN1ukgvFIgxraKBTN9lnRzQT4NrnkJFe
Dh45SAcd9ZrIkedA/jpN9j8zUNEUvOiMsGmCfnL6mfcFe1Zn+wX0dDeOKkIkMWa0rCocRgypdUHi
SoO/fO2POZ7/fuVPh1ZzGm5Kak9Pt3KZGKYyVsMSaf8SphoHhxzKm/kQXQL2hYDcC0g9sBQXRhro
X/j4OXsKS5nsAPyCagIgSn9d8iz1YyRS8NhIB3S0NqDir5DPQtegyZjPpbjrMLfiqJ5tdriqF3AH
ovsSb1patSi8YrZBiv5ekO9M+w/w7vY0dyuRCYKtGLTyFnCcgdMeTs7kCUBbtiU7AUJaWt1SVBZ+
5m0XhmErlFGkWTRSuenwZpqO1aPily6heNKghbHTRyUB5R1YY4IGtPDlQfA5VoGeGBsibGUzyhTl
i1nHE2T3/uRpPvGKILqkWqT6hR+7xReOPN4GsyavmJJ1yZGmmJzBsxDXkaNxbcnhCgeXA15Pr7y5
dM4L3fOm2zUyli9R+qY032sAYxRkieSg3RBgZYFcjv6cZi4laxj6niP1/Eoxrfqr8qajJSTWjJXq
MYBZqqQs4EHSt/NL4+jOB8DgiSTt2Le4IpQWvevspbOzHOhkgte5sm+A5uOztQIbsg543UX75u9/
tkAWmeAhHtth0mcY4Mlw1+xm6OHdJx4ywnmDA6v36yYu6GDSEXLhBTw9ze1l8V2ZHW3lPTn2Lepp
KYydGWW103tq1nTDqR5FZ3UzzSYt4FdiT3cX3wC2z3BJ6Wf4sEU82YzFya2yHws0E/v5VLkLkJwj
uUEDG9jsAfqSuufVhXdmjKUpR6WuJYrlbAK5s85agKBcinVwXshu2uJ034CQ++uhFXGktC2lfFKD
+FA3Lu3WnAuPEvigzGxyK5W8LWRsirikSVrkqATN4J2Y8tmNW8PVisxv1FyzdaPl4brtxrPbFTIW
ZZikesrf/eBVK7vWDVoeynv6Rk1cOSww23szvy1DoHhgwOjs89vLOUO2D7KZVZJU1JqZ3WOLARg0
mCu8E+TJYN4fVd6uNagdfpxg2jvtV/KpByQpuTd9IYyfmtImN7xJ0t28/GZX2X5FzIl0KybGgX4f
ZW5vKPaipjZJQVmWASu+BpPOFMiZBLDb2W31+/Pbujs1tZXOmJq1z60qnmDP+rmLnKbInELSnkVB
Puh9tjipMoBzQVMjZ1g1lxCV1y63a+okUcbTw0Q4y8JG9KCm6wHfgoBWSSKnqitPUkeQAHSvWV5z
LN6ubwISv2JhIBlPZuaGTjPahDKas+8TMVi1Q9fJ4fnt3JUAAgwMYwE4R2aRUDszk9Crgxdfrz5W
pLcXcH38OwmM/wGtyICECiRgWuqpFcEfAqyDb/9OBqMThRJFilQh5bVSpr/pkKwyJ0rYj3E3G0U3
chPjmkLVDEKJqyYcVl/0lEMVSLVHI7AuzI9R5HCBbHhHw3gc1SKrFaUwz6MPpPT7Dgw6xp16Ax97
yGGwYrfy/mYXTbQtIgpSgerx6xLruB2NqYfXqZPaWQw0b/N6qveX9FMCaxOFbpjMmsAm9oN0GQMu
QasiXkfkb07qJIQxiihazy1psAz50+L0GO8pHMNbbijOburFrsrp2/9ImoFeAFk9yWMUfMkwj7Uo
uKQUvZwCHE2NbXwhR8D5wzaFpo8s/S0ybTizyJtvozvSOUCc4CnoXrs6ADwwCSwZO4hmuOCliU5y
eFdEs3ZbCkitFVdNnBRe2kuuIkTXcVSGQ4tUzmygHH1eefajiY18xruX5iysC8y+b1qiWxg1mOKb
PLULdCXEPaBqtVpq7EkwvS5Gj3Emo7EsVz8LWvnA+ZBdA62ploKPMYEJxtybhgj9QECm8F+4KUHF
VQ1edTsyDrSbh44o56PHGyqjv/rhgaahlwi9sYD/f9fKjX3IAEkOwg1kGRRTRmPlVF9pAu4PAIQ+
n18fTxBjiNSCNIK5wP+oWRFGY3+XlNl3S8zvzovZT9xsFsRsYzoX+VhGMHgLcpuFR466szyWfv8S
1355QQjK1GCQmJ1ctWXMKt8mnOBm11Zs5DMxsCIoc9+tWOeyPFfN85xzBuh5v8/4VrDogPAvwu+b
XQsyWMvts5x3J3hnxdwJLUvN/yYOQ3K3PAKWvzhGYRyQkNyX1/2nPkCExiuQ7DZNy5udY+z4VKoR
eHxwcihHvhlP5GJ4qB7Qpx3U3whx6agZhhwP59WF/uYZ9Wc7UTJBF+OO0pwmoMVxjN70QNjtVqSx
1zWtHSEX3XmoJ7zfE97QGWeT2VoGaN/aAsiZqCoonUuqe4E0Xk3+nTayvSgkhoaUIpzKUCCFqSah
xBs/5C2DiWF0XcmUJINv1BbNVQbwH1vXM9Is589pPxGhY9bZEK0dBMpOlbuc0GZO6q1QQM5vLX/8
jHySA2IuLznEqa1jWOvAyxDsKshGLuMlZ8WAORwx5DRnqm8ATk6YU9swL8j6Mogvw3JRCzlnrbs7
uhHJ7ChRI62PdHhEWcoBwGEdAcZ+VKqOl2Cmv/NB92mfryUC4cpk2xqiKCNTMqDgRAAviNiwc1T5
IgH8H03tTK3HR2x+V7cPIk0ZZPUWUJQ/EPvEma73uQIfV6JJG8Br92biDw4Fqk4cPQsoXxKE576E
5qwRnJ9/RBe2u78mKBlMS6Kom4ydEYQ418cELm+JkKzLRfUWDfLfzFkNOTq7u8EnQWydIhlHWUgo
/kH8loeitzxLB8HpXAOVA+dPeND2Q8iNQCaEFONkybIVIV2cOPKRWE9odvPXuyIs6xhDJ6KNLmvn
/CJ/c6Q/d1NnLkilRXlhJADc6QQw+LWWWF6UwvBQC5nilCRypEK/kNTlBZMIN4M5KojqVgABi7UX
q8VbOk74MnVwhXkWXb3RgsGUbwo59wbAHWiN7NZxwaM72I/5NvvE3DDk40xjyvDNtEOvVx1K3BMd
KKiOGqH3lUdxtn8uID9C4VqnNSVGXlppo5jS0A4AdZ3Xhua3zIuA5k0WHwwXf5Lzp7v+4aJtJDLR
1tpjLkdIEdUml4BGv6A0nCcAKx40+m67iLyRRm/cJogUSxDbgb5CwiPTDH4Asefgl/kvpTZIIzle
e/cGb+QxMRYqpdEwCAl0LkZGUyXphTZPo73EAOo+r97co2PCrbSYpCVegPb0A4FJkvGc/UlF9keE
sPSSnjs6JviK+yXV9SGlMEW/9gHwsQp4+8hYwnEwTcPsKJSV8RlQYGP6NEX++Q2k+8OuBmwmwE+2
QNH4Ab+tivMqqkY0VurisDhCX4EsZqzxkhG/GMpUolcEzILnRe6e2VYmox5qUefDWiIDIQGfQ7CH
IP6kuhKIx4EuBQ5T3Tsvby9EwFSGKmuooas6m4tSxFpKLB1+tJfehCQwhAjw2DIqpkGlv+UNZo8K
Xq/P3sEBAxbAOmiEUT+gqnWyUqmRAc+yjp+lpQHu442i8GIuuk0fju4khIVSI0rRiEKNeFyWngkG
SczmWIhXy/p6fvt287KbxWiM1xoQh4xwxdi/5texoxxjR7xXxq4+gmQH/4kqMP6Y+5wlWVrrFUwV
2PW8Zp0/DWJs2UJLaluLrItaqjqOeuydlYZgR1bfuV1Z9TANI0fbIbUg67WmPRSCr/Fg4fcWtRXB
+OBZW+pmbmbdl9ODiHcTAcWlfNCGVwV0YpzTouaH1YqtLMaXWcMUK0090D6PHwwV4jNlqMDEA6ZJ
nDhINJ9ScPTA+EHe6Lzw3ZzVVjjj1pIpb0YD4Md+BM7lJ6Bwu91D6YqPOqxyfxEHA2RH9nwteeR2
fkRhAdxxEies23uAo4dHRL+RZgCBn9GgsZriGFP8QKRsJKcbvuTVw/lV7tqvrQTGA3RWnINIFOHJ
5Bg2xtZMT3C00lVtCeQ35gUQw0oOyC1vTYwjWCqjUUBNJ/lLgxJkIzq5/vn8ovaMiQ52qx+gLh/a
f+MZSNlVLal+tnjYU5tYL4P6XBQcd7NbOkNvIIwi0LFNhYXtL9dYj+OEqmefvxVAc51T6WrNTEcc
kczLxdYvInSjWd1VP5oPSt1fN02R22JfO5NODKfVknAtsre2yWPet+159u23MdprxpPc5/AfvqKH
7SXFnDbRBB0qxyXkG7rdIHcrjdqlTVBW5eXYpAOkiQHy8IWvuFVQXhSh1oHi8A9Ae/Z0aCuPasBW
XiQOKOr1uq99jq+7b2i9wJU0PBKOb9Nl7sW+wFHafZU6HTVzEdVUm4cIWU1/bg7WMjnlcNtHMOMp
772wZ163K2PuY9ZNSY/0M6xOKztg4LAbITDRnLROq60sA8fI7R+crCMrowDaGlBfv26kJid1N1kz
YvdQPmYHcrQc1TUCDFHDpPKGDXazbvpGGuN9lRI0SpEwIpb2JvSVeU3QjJ7Zu9Lz4qPt2xNfui9Z
58yac94gfJwZB8OQDp5WmnSWdCz012VKliZpKBSmwX+5aGzghrxoB/JMAnJZHkaPzhMtX6rVXblY
btRJ/eLEGNnMoptejcQaSPpBjvG2uw5YoMU/BBwLIBJMwR7F72z7cDkYgYyHrtZuGuZ0otTCsi1k
Tyr5xtlO+gvnlsT45SVfcJIjyIvVoLme8SoCvEzyMjuLm7TAEObqzQdjxqyIMWZtlIvWJJAsWI51
aFxQIHvdru7lQ+n8/zSxjCzGlGW1IOvR2KbB5Czvpar6M2UN1G9oa3vqITHs8DrXeAfGWDMRc9Zd
stRpIC/C/Trl10WscqAZeCIY+xW34KAdpjENhrx1S0EJaFMARys+2Ehm5xjThTxi2ZoLXnXqJ/1Y
uutFdhEfo+9U1xUnuugDYK985eYDeNeLCSekcqqS1YJuNN6I1krQWX6KLtcjimlA2i0DXsnlY/7h
11WyibZU6xStqQTo/pWu2en39jbzwLbYCZSzzJTtAcDuN2Av+35+dz/4BUYsY0WKoVPGUlbTQNAP
fbu6hvWlq8O0fYpXbpmSoyxsmo0YIPUbQJYcTFX7pM/KDVD/gCDWveHFYktG5YpLItp5q3mtsIaN
Yvijsh7mQrnK9ObL+XVzlEpnTE2yavCHxpwGbWHawniBEopNuqel4PkI3qLp3zchRQcwb4GsuCGz
+pqVMjjneTHZh7c7PUKMzCgKOMNVECP/KoGMGLVrsyqD1YwPFDGEjsHzE98fyxeMHGYlwlLmCUob
BBZsdJOvo+CunWPE9mgLD2sOKyYf4tKuP2FD445jBKh1/OAZNmtkrKdg1CZS3jiuKFrcoQkVNDly
YdQ+vuKZFTIGEx2OK2kU+J8Fk8ECmppTVw/pWA5/ruTDE5QRxRhOvUOtzkIZIZCqylar17osPWsa
HKu4Tk1MIJU8dt59gQAjQcJAkRQWyJiUNThkMwhUlPzrSgDtalnXcRZ7qzzLTlEr/wxg4OC9tHet
qP5TKgts3EYJgDfnOgvap8Gj2lk3QZT8gIs7mndybIt35y/2x2DwfWdPIhmLBu63bpBm4YeaqmhQ
LaswAZxysoarYyIaFMJccyYubelu8LJZKv375qIrMdCdVqOC8tQOJpLADCx/Ff4pZBDxLIBe4gFl
7a8Tk9jg8wSZHkLQX+XpcrlGZY/YUw1G2aZcxCkYbQ8gmL6eCnAu0DRhccGD49w1ZxupjDPupCbu
oqwB6HyTeaY42aL6f3dv0gPciGA8rymkw9R1C65GgUmGFtgexuyYpXteT84vxGB7z8thqOQYWCJB
qqIsn94aPQ/5cde1/lyHwYLozrG4tACjSIMijS+RNnjulRmNXfmTNIqfY5FHxfle5/9gIzfyGAWk
7b0tGWQSdIsdBdKt+KkeoRdIaV3Vvd16VkDHXwHLcpf9aMbh1Zl3jfTmAxhHpIMktM8rHVuawQUA
vN/CPAh5O39uHL1H/vhXvTfmSAHjKAwZraJTXLq2dtcGLFR0bUiB6gf5Jc88LkjXrgHdrI5xQbVh
UvaFBGr5WrT23AITD8VCwOIBf161xc4bUPZV8FahfU783ARvcxnfBOj5Oh5LxBFRHNmRPto5KQIx
U/7ltWCsSr+oalYKhF4+8EPJDwCHss8fIO/iMRbEUOZRQ0tHGqy9V2KyPY2XfymBMSBW2vUSiWRo
SB37EvAYk5mzS/vR+kkZ2G5KsShVA9hpiLmuxGN8KP3IVck1hq89NPA7wmS3k0O+nN84jj15j162
DmauzcZIYU+E+bZS71f12UJRaH3KVJ7b3tc1QFzALIrormRUfbLAbqJQSabW3YqNfmjU4ipZlcP5
Be3HW8ZJDqPTwNoYymRI0wDchp4A1Is5jNtQWi8X83VUg9aqbHF8NCZe1wj93Y+W8iSXUfKoMnRL
a5HJ+DG/VrozaLeFmI4GHqPPk1tiygoA3frD+fXytpXR/L4RkyqaoJeKdSz61ZnL2J4WbrmX2vlz
q2PUv0X/mTnPMJDDUQ80Hz1T4GQFoj8Uk19+3X8VnM6QBYEUB2tSNJM+6n6YYxvw7XrlJL7hdJfA
XVXeKuCL5M7U/s2TYCOYifNEpQCFC7XHtfo915+76Jsy3Z8/sH1T9VNPDMaj6oBpsyptfQ/ptLRy
m3jhLELliWB8JnJ4SRqpOCxZ7oNc7F2hXRs7M9U7dDy9JXUUlln5KdFNR9Wya1WNr0S0RdiquoZV
ot12o+SmC5g7O/FxbEDhATqCa9MsgVVstZdJM35JutlZExU9iLL5qWviw5gpx1ouElvuBD8bkbVf
s6BXy1fBSm6MrrnUBO0mmtXLeJqdoYBVK0DDJkrHdBS+RhN5mNXpukPLy/m95txJg27Uxro14zqJ
QO3CXnevSzM7CfKYdUGcZuXFZbwtZ6ybEGV6rFXwpFmv+LJ6u0y80vbHQZn3EPakOIxhG4AKOVo0
FFMDtL0d6JNcCDBO5nAHgjiXna3kDTGQUeMEixGPyXfKxUkc7RNlyxMv0GvN0VaOATMYA5YMbTyU
hgF7LdXBjK6+rrifxcw7rwm/ifBOu8cYMJJlQGYE+EYAMO4+dttLBdOamNxuXwxnXmwdVQun7mwU
RjmSfxNC/5TMAiaSSZpqJYZDEi6AV4qGvuoqD+WgDMmhCUggAuvHBUZTd0/JSsSAB71DF/bRcltA
8LcMNGGwEM+AwOpjHdDRgU6m46BfW8thSC7bNvaEGslOQPgP6O0/v9v7t+Ekk7l31iKaGnBy0qBp
DTsWn6ZR4tzs39yGkwjmwtWLXhikFVElicsS4DvJBXL8d0Le3FTi9IqUoBOVpmtWppuu6ev55b23
IJ/bU+Yqgrxv6hMBvn58XW/Uo+QOmZ1dSJcdOFQMRwtEN7noH+OvVvBnDY2/0anT6plggyijILUi
Ulc94G9n+l7JILoXAHZqIF4sbkev9DK36xz9ABBQweWmsvdN6+kLmGuL0pWlNKNFgtEvrmmiAC3A
2XP1T3/RueW3GA1F1ehnyMq45/f+N1HySTBzkaV6tLIYIG4QPLoZcWiRyvwKZFWHfJ0u+4BwWzl/
E1L+FMkSr9a9LAB0ArpGw5H8e+FFoQpzUXzvA14bzvs0yxnVYrtiurgeBV0oaaaJlnTMY3UsDpIv
e6nfY/CldOvLMWwc2iXZAjSgKGw4WGdwy+vKXw71NSoJoDTF9EMwXVBEKuSNvAKTHdlt76BM2nDC
bXrM5z6XiWaWsi9bBBskWPLJz7W7iNwmVh2OqACXJWyqxDPkHNOiMrFNYSpCvhi4evKo/yNGUO5a
GT6f17GP7TTU1QIATjUtNJGZbJYlS+VStkroGPBLMFX83PrVS/20Pq2Adkx9464JprsfwMKz4aaF
G702sN681Md+JXjzGczmWms1R9aCz+g80UE3rjs8tDfzBRwW+l3aI1LI79zY1i33ku065Y1kZpdV
rZWStUHeEXnAy7a25W+0J0O1R68L22MXiskf2JTdt+hGKOM1VC2Sa6GvdV9JLGRhVFCnSELxPAlD
5YNtIfIiFbH/+aPeNycboYwfAWuFsNY1MruaXT2W0Q3NJ1Oskyq97L8N9/3VX2ZdNiJZ76F3A5lp
yUrscxsAwM4EJ1w0nX9+abuOfyOG8RH5lKCJPCqROQv7sLzpD9JR94GOHp4Xs/9Yw4Q0ui1lGR0L
jEHWwUaN+Uw87FHCGRz1rXszKgCM5ChzrJq9YIwB//Oo++gf52Ly7Hqhk2z2oSiRZU1WWghTBlsO
EF49xpbT3+vvCTTckhzIdTNIZQ7cGJnegA+GbyOZeSkuzaSPYoNU7+xjGAUtS/NLf1h83S8/Nf4f
+Nv9G/lzl9lnY9UP4pQbhHaFgOn5gEKq7MVH1S0fWyA8yG57JYQ8J78v09JlQLuhR01hNAh8mCbR
eg2+SHuq6zDSw1L5m1o/fv1/Ipgwok8GQU0ilQTC+kWULtSF9wTkrYHRzhL9hGpbovw2Las9Zvdz
1dmjzKPI2PVKp2WwEUJBhHmcJmhD6wI8UfGzo34r3fUIEgAefphBuPkvz4aNE5ZZqSqwwSGnGn1L
IxoBX6WLyLOO1MN81PKfx6MyHsgYJynKM5iqFK+VFkz3n+MrK0Pen4J8ZTdxE5w3JpzTYr27Wue6
oJhdGsR6G641+vyL/ms9/dvNYzyNocV6qdDKrzUkxFX0JJAb5YhusJmzgbz10L9vEhBdnK2m2TRI
eo7jIUJVa5oLgIVyqXN558S4lHEywGo1Yt/o4E5c2BSIdz5ieNlBBUrgRsT7ZvekFoxhAGwCEUlj
EFRew6lDBVRHC8tk2Aa3rfodT+6cBjIGwjTaYu0L7GDrZtcKxrbyys7vizukjzzLMwFgpV3TYFzx
tCOsYJA8g4bKQwzsnNfMfTcHiE0Nk4EoY4vMUcaZ2SJrjSueX5JvlT15iSPZ62E96O5rgUjF0cCl
YvDayncNy0Yqc7C6mXfRMugkGJrFbyrxQVgTDpnu/mt2I4M5zUVQOn0A81QALLLWVuz4BQh3aE5q
8Kh953DFbZ/uu8v5OHva+4Aeb1hu95psvoA5ZKKSGLiUMNKSWrkGMiN9564Vpy2Wt5WMJ2iiMmp6
FDsCUy7tISdujFwaR0l27+FpIWwJR9d0YRpSnd5Dw55Hu0DyLMPrbHycr/kQ8JwVscWbAZi2ulbi
Gk6aYM/FCPAezoJ2L/pmPYz916asLKoZr63aWm/ImoWY2HO0IfbwjzO/z9GB9+b/jakcrFKW1yiD
q9EFpxk7wF2EqcqFkOKdEGP6+yKd0Iwj0XYcyceo9CHye3TU/sCR4OXeeAfE2IypWHNxHRCeTmVn
6+mtWPMoPXi7xtgH9LTNVUoLn/ksvWCqxyfWfN0T3ecoNm8ljI1Iu7RSUgJFWDP5qZCh2p2ZX0fJ
8qKoiWoX0xRqxps2J9dtrfm5MN4omUxsyTRrO56E1uZ8D+8YGYuRRW2mmAseN4lEb5r7gwQwllxM
L//B0ABvmxnbYa7A/BYraE0jhjN6J5v2OGYv59dEt/CDpzvdtfec3+YCtJVudmWPqo2CCKufM2es
H6rpRY2ioDNTzoFyzpMFWbAyAJzkFhZkyI+5hIhu/Xp+NXRHzq2GHuBmNcYkDVml4VVo3AAn/dBe
THgb5Udevoy3aUyigohzqSYdUnP1jAn9DhCMdex2rQYKk8wua97Ew366wNLx1DVVIL8YjLxMylNJ
aU2aktFegfzoUNps4kT36NYAJBAqYLz39X4EtBHJWKx5rbQZ81bwW8+0N6X/bHyBWcwO6MEJ9FCU
bMDeojUGjrl0Iqd+tb5iJlHR0bC/HEzv/Knul1E2H8NYtGqollzM4ak7b61s3HS3RX/7vXGHZOQ9
7Q8TXLOwMy7w/r46nfadsXPI9zZ6WSkED5E2LP3subkzsAOJ316Ub+0FulMdil5jV0h46jwSlP3L
chLOGD/wqU41sgwECGFfm1EMlmk6nN/XfftyksCYs6bTZdL1cBRxd6cBN7HWDE9R3fNCPg7Q0LTm
5vAYK5brE1p+CZ49mO6I7zRAJyOnd5+FijPd8KOTjyNnv4pjC1+ZpCdynccwAb0zOW04hxiXOdQX
tdcjjah5ABpCTVFwebkZqgsfTc/PzTSZ1Ew7C2kSz4hnpYocER65XQz0wOF7O/ScHZX3zc9JFGPl
LMUo1JZWSvX1avJWF3x6rnSt3kZfh4c+JPZN7JEgOpifv6JVonDLf/JP6LKaA/5YG+9LGMNkaLkQ
o8ieBkRTbUMpnSmK7Xn+apmY/xc/czSJziCd22LGJvVitGbAtqH54figHcyQhNQEiYf0b/JDJ5Vl
2VFWRRVFLCHyySK7qtj5q/n4L9fCmBZQ0raNmcCkjehOMwHOKluzPVgvvYzR3eGQgeIxfsQksc2R
y1NTxqpo5WKKCe3SmI7Pkzc8r4fCARzz83wcPRBfH1PnOwCWzgvlWDKTsTOa1BsSyWFGowqjwKgX
rrV/XsLHIV3m1jNGRk0bxcoXOP7+tQw7G1f+C0IZZ0LC8n2CjPd25Fk1diywHRbSNjHeXJMjgd6D
eOOFfEtTb5TbXVE4O8gVx1iXYTZTFAQTgPKEpum0t6lbARdwPqpPRLETjxfgcDwDS48SryYAG0rk
YAtoKIhF/EYcb41u5TyOf5Pe+GnJ2IGPtSJjq1cqTQLkYXWtI7CJvSwoD5M/eyLeR8DrDrTwvLJw
1JElSpmzPitybUJ2g+AB1l/n9T/nBXBPi4lXNKHW5jGCgc4v69Dyq6se5NbjIzzsH7TTcm60xViS
fCRSbKZweFNqGO6ydqqjEzGUxea1rSceEOt+SGQhEgVElf4BXoNEJubtczyBhh7vcdO81LTFrURi
F3PjVq1pp3JYJ4/nN3R/iSehjMMTxkWQrXWAULW+r8X50PXZhd4urpXJnLzUftkdqbb/LZBxafNS
q6A5gIGkSU1y0TygSBeYfn+VB7wmpN/E9SdZjEOzFk1Veh2hUQtZkhtfwIx8Mbz60UTJ7HMZ8EYe
PsJDvZvJk0BGMbuFCPpUFzSznoJ+PRQsm5YeLYDooInTETIb2E+BcGW8ATPiIcL14zc27NuW0zcw
+ip3K6mNBY+ZVX8w1s6WjcXGy5BjMXlSGD+XrgbwfHWEY2l6mWESqXwbTY714mkl49YUsoAha4aB
NKvWUcnkJGglFGpM34mSe/4C7Jus054x7i2PMsUA8hbueHUhyIZdaAZnv34TN/8UwQ6Aj1OVkWrE
2xxvHQCrHwcQREgHI6JzcVPu9DFUowkrtwWNVe0tPEBs3l1gcWcqC0gmQ4qW4jSE4MRGpxg0EszF
VahhqhiQu1c8yILfRA2nNTN2BfAasxVXK217oU4cxWPBpoPTKG3a+fPA5S7kGE8WDkMuDMuaaeBO
xMqTxU/S+lhbk6cbi4Phe9cQoDsRN3tAV/ExbD6tkrEy86y3o6YkaAU81KEMDNYMKJ5GQLulBKCB
nddU7jkyJkaQNVkskLYL9Kur4RFz71fmfUywqdpRQYVE97j9trxdZQ1K24nLKCE2Mqop1GXlQMop
iJb4CV33j12x2FqGNzoQo3jN9/uvn9PGMjamEORKixtsbO+OGLKklADCtdY59UsGxETE9XTB6cM8
OcXL+V3mWDeNMT2xlU8GQMnQB1d192pdHMtBOqDrmOcM9+QYwMjTVcOSNDx6fs2nVZFQSXKFgVxa
/ycH4s0X5JNYod1v8YHP7CbPVeRKXECIPY3diGULGpE6mYoYI5pXnxdn8YyLpLRfMQ4IZ2GL3FzX
bnppK44JriOj0zqtRJp5tGwV6jLYdTgEUhn2NtAOZT9WQGU3BrH7N5n6rWC6D5t0JTHQyrgmeD6X
RgZOpW9mwr2OvK1kwhkrL6S46WFWhzxzzTpzgWweyNFd2622Fn+XpTthjL1lvWzT0JiD82q6G99v
F8iYHhNtwIo6dDTAAfcIEpd9mIBzzscUrTd7ce7QYrF84D1f9jzzVixjg6RGynS1iJCnj6s3XewP
a9S6VSzepf386fwS94zPVhRjfGIBHcFdCRugUmbOAw0WJU/kpkB3y6VbOYytUaxVMXoFZrXzFk93
lIuus7XKLmI794XrYbIptgieM8//4ey6liS3ke0XMYIGJMhXumLZ9m5eGNM9I9B7//X3sHVjuwZd
KuzqRYrQKCYLYGYi7TlhbDexs1ZFjMQRDV5ejBLOfwbnePpqJphlwYu5AmeCgtcrDg3A8SWPuEjZ
7syHxcNA+W9RH1x0y5wfUkjYtbEFC/3fgAEEYvhmCJ3qhtSm9bcYbY/R18M6vCa6xc9dcf5FPrtF
vg8iyfVQphWSqJL176OqNrZUD3eZhNSpILamp2j1VE45AiS29cLnXh09Sy8T3zDk2J0T64ANthuT
dm6U6fsciGTWQBy9mxzaA5sorP8KrfQlkcKnTBsSGxMg+yoE+GwNqEysdF83gIvJ7vlheCdmSEaR
6whqWm8NotZJ1eVu8JJgDjInexVIE7xIn0O0Zy6T5uaS1lYN07a2avxrNE17ooo3gZSn6iubSLCJ
9lYjiQMQMXsBb+QwndJhcIy88a7/llXXr31FzrnJ2Tgp2gTTl7XCpuVHHh8H88GoTuWcOlbZbK+L
+9S+a/I4rzaSxTAMCc40AZbvodwDdS8Hg5z5bKAVuhmcziOv9A7Tne3sr7D64vEvgV9VOWenyEsa
qTUyHpa1+3Bsb8cx9bJFdqswEiVwIlmcw8sBBp+bAxK4aX7B2jk2eH8WDbNLcJ5dv1eRIM6lGcXY
yJVkYh3ZQlBTzLte6h1TPsXq/4xViOz73FI4Lza1bF7yGe5lbcxHYJzPddG+63orV3SER6lIZrNJ
ZxP+WYqxmdH9jGRXjvZzVIL3TvC4C+5N46ImpYkA2rwWuSLL/K3XANJU0f2MKsmNB9EAhcDqNc7H
SEQyqrrEg26Ns9Mmv6IwcYBkJtCEi7nL2Qfit5aUoi0wbwULk/bps5whol8brdX7spkcYJMvtvhh
v5iDnsvkvEhiWPFo5HjaVnQmc7dyJDLUC6MTRh39fi8aQlz/umsKwjkRKjVFrMeoJEQ6IKinm7EW
5AwiAZyP0OO5akqGOsJAPyQsI5UiFb+sd4Ypy8CN1TR+TxDsNAUDXQPGAOU+mBgeuFwrH8c6v40t
0c7VP3ydL2Gcc9BHrW5zksFkqbPGHk2PeGvtvSdpILvLUexjL78qXxI5JyHFw6LOWgwfmyDEK7Tx
Nm2An9koz0jFtnPY5HbX/guSkU/f9B+xfNt0WqIeJLs4KLAGfVMOCKohEdZ9qhk4LNImmlEtyDZW
4V93vv+Qe33J5bzIHFLQvk7o6SVb5aFzm22+A4e4PX5QpNCTV7r/BVie4IpNzptg8M9MkwgTbMj0
lA/kenfjbyu3l40C9jmE0dhbQosYS/yofoqWXC6bx9d5uXyMmjqF94e5K+PewGds25frN/rppL5b
+JcEzqFIQ6022Qo9ODNs5XcUWdYQhX5TtKdqGfbSBII2Fi63YzZuOqYHSR37cWXYS1o8KCNQ2pKy
C7QuPsh19JZXtR/N+raT4o84ln82nfTQRBIQevTSQZ1lWxeGnyTxTVhpQbVo3tgjGMI42H1jLT8N
2gqCoFX7rx2Oc19LgUk6QqAu6ibcVBikUzaqT4QJ5OWgFnBEmkG1lQqLkwPMZmxjacjM/x8L4LO0
Q1xrUwACSVSWv3ioM2GcywTPqxIlyqcNxEG6W3dmFC/ZiYD5Lj6iZ2K4iMoKW6A1t8AAqGfVGUzD
1RqA2og47i72GOiZGM5lKmExtXED/Rt3Dep+T9qHeteju7GuqZqaXSkOGI9Nt/MWr7ozEARV2H+2
tv+qQ3v+OzhHWltDHdUr+BLZWK/9ZtgTu/OkTYdisng2XXC3fPV8GRsjy4c63jRD8wsvrDuR8mg0
/b8YVz07E18kb+jQdboy4fXuFbvV71R9ttmsCuKgiy/s1xfUOf/YsWjpSxnKn8YqSL9b60krpcPa
gnZiJRccSaD8fE08atQ073QEJNPkj0nkSNT0wjJyeuxzybVp9zS+M9FfvO4lRUfknORSkWUiBAt4
jT46Os1sKzGcZvqJWRb3uiSRZnCeRM/Y0g5wWxu5oafCYgdzTk7ztAii8cuRytlH45yIkqtxHWEs
d9MAZdtnQZQ5n3UZ1Rl9WFqFgpDoLbv8eJ/J5DwKi3vWS6OxlvfYT9lpT/G+3bS/JW8FsCpvMZrQ
bURzVhcf7zOZnHtJSpMuU4FhErVrwBBo2d3wPqSnqrttyGM7v1//esIjcl6kmxa9Slb1BLfwhqzV
aOLUGyOxzQKEkK0ruzpAb3+IKpgiuTyIKpGkRU97ZFfYZz+Ru2o7bqrIDl0Li/aAGPgbmUtYLV6j
j2/P69fl8rS0RO30Qo0RvEszZuQKxV2mGjEnPnA8v7ZLUdoDo4fJqg+JRh7iuX/Lm/hZakQUnwKj
4fFVsSORR2YHP5c0W7VS7bDGNrCwzyBQJR451epUvUTOilYVoY9N2xxZVJ0mVmICq5iCrAZmhzbI
onqZSCrnelpZ6v4GBbTC5S1KzWMhF7f9hLVKJt2HGbZyjQz7bnH3mnTZKZ5ap1TlfU7lxy6pPaD5
btbVtNRMbyI9ehCo++rarykA563Crjc6YqGXpqHli3p2epQfQE57iAK0YH1L0EG/nHCf6RvntMxe
N5JIwaDd6Fg3ik+86CZdObk2C9DHAPvoizR89UjXzsd5rHjQWTuFGKqVh8lRi7/kjKLeariS/lal
H4LLFDwyBueq8m7QULPGO4rJ19f8598ssk1gPq5zYqjh7bpTtRE5ZZHpcA6r0ADsmeV42SoKfsFa
wXzF9JBJfwnOtmrplYvkd6BHbKvldEV97dwVnaK+Dzc9UBnB/exLabAWH3vRUq3gOimXKuZThdmV
icIlRtG+JOhfqYmNV/y2D0U1wcunQ/CvAg4f4ffqJ8+qzPhPVVGlqNSlWuHS6KVrfl2/v8tf6UsA
5wS6Ie/J0qItF2lObzAnLxJnlkU1VJEUzpqTGRsF8lqLSQYN/YH4vlJDty2IwIxFt8VZsZ4lTZ83
eCOLsrItACgnIhLG7zyya3lC+bovzm6VqGVxGSJFKg0UaZN1bGjONv1ovKlxeYf5mI3GrLdsTHe4
2B+zXvp9XAVVpj2MpbkDq9Wu68u9kUjeoA4n0olG6f8hYfz6gZytDyPILgiQD/y1U0791Etcy+sA
D5yhD1KLNr8vB81f0jgjT4yymdsWHxYBySdyaHbT7R8BwBe6bLtuvURBdRe7felGd8LQZLWz76b/
H+F8lyyqm35plwyIkXfYRbHjnXZvYBfE9KOdcPNDJIuzeaPSjDld4ELJJvll/P4bobQ8AFFteJIE
Nnn5Yf46F5f2MJVGWNBm6QYYdQW4hOKb2WTFdk5i2U5r+nuqomNVEtG3FFgP39GKOmOx2Lq9mUJz
VqwXzMJJwAIxPtYBWGlbuaVI5Oq+rn1Bzvs0AxmHMYF763fsBJB61VtWLky/wZr4ob5NhVRRojNy
jsiSo6iWMlS9+sz4nUvpA2i/BE5IZIF8c6rNo1gpCqjKinKmuUtQoHKpAD5a/i920UUH4vxRO5cE
zDYQVqjZGyYYD7QYnetPxD+kAEj3TSx/AxCI0/1Qb6XabBAcdX6xVVwMF4DQ8S1GAgAcHif6MYcO
YbaIP+9zuOa7cnyJ5c2gBZSStbYZ14mGAiW2ETReWPQSZnKXndiXIO6RVXtpMVmCFKfUDOx/W1ja
NEDf20TY85yYdYxGYDkZph5oUie628t+5Us2ZwGVMq9rsih3lzN2BKasscs+/ChIeigx9Y6Sh8+m
JmisBlMWWvsLQ3uC4bHLT/PXD+AsoqtTCTQ8eNDa8SdLn834XvlXoynKlwjuWc5avcpZD8eipl0Q
DbdKDlDNZbKzGsWB14Glv7NxK9BZ0b1ydmHoUheHJewCGFaHeN2Vc4v9ClCT3gjfocte7Ot83JNb
WlJHQwshaB8B/KTwpXvD1e9aH6Vsr8O0liKoVAktg3t1Ky1MzUiGwibb/L7y882yqbfhXlxNFFgG
v1yi024kLSN/V7lX4DcFoJti2LfLAfV/LtDiHMxCFaU25tUA2Q1ZhkCnpVP3xkM/h/Z1vRBJ4nxK
XvbR2PTw/3rit00GlETsDWBtLfGuy7nslr9OxLmUJmz7BUTTaJ5NIYAJ3yyj8a9LENgtvzySlG3H
lnW8VQ1fimoLjHi7pgLfIDoF5xuwwawNhKGCDlxNf+qNTboI49XVEL95eRUsKwRDQ3hdOF1OxjjF
qC6q40XSgDidHYgJqNqkLYIyRfEVI0Naor4YEXEIQCusFntHTfeYyxIWAiZyUnsW2TrVPFrMotrs
Z8n3ym/ji+k9I9NAwwol4b4j8L9WYiejeTB6BmDrUQVpZ+425uChQOXLjHwwOh3n0vAjRSE2qzWn
KnIflLSxHYKnXVGGZyVLt6RDW6XQd6xoPOBOvaUhCcayP7YMGDJzZHoAI3nq2+g4RwO45RPMFMGH
ROZrnpdb5CaHVipzJ2rMLSXz0SKZk0fqqTRTx2yI30fTfrYUKB1aN2WxM2spaOUos7MZ0JS67rUF
jGuQG7sN8/vrOvkZ2ly7MM6QszxnZjr34Gf4y7rBasfj2r1lHh5U7cTudNDIWw7IWZLTGg6p+/im
XjN0tw/Yg2i+4HIY9qVYfPNgKKe67jTwpKxEchrqlPCTmN1tfs6P4lbu5bHIM2mcwTMzSktpmEK/
es2fFR8wBoptbj7jWc9w6xItZMlTfyk/sEqAR6F/F83yXR5xPfsFXCQxdSnGzEeESw1AMuPn4jA+
r2MjkkedZra7GY/RSrcoWmK7mKycieV8RI7dtUm1eqyopqglMQ3zSrW1NoNqZqv1ItljFweaTEXj
HZej0jPBXFQxTsDkjlucd94Vj80titKN4iRr4zz8YE7kARRmeVBfRK/9RUACeiaXiyyQPCThBD+E
sNRcudPeKx/AVuBvWsfS083KbYSuw9q9P5FAhn5XjuWqG9HvuFyyPPsdXNSRTFPaROGUojA/g/EW
xYcHtlt5M+im9JuVqkZUs7w8dKtqFvgLNKKrn39+Vo1KGnMp9AavWhl2T0lC7XEB7FScvKPFeVvP
WMhRpmegDPmToh8Qqh4IWG2mxkyDkrbAS4j7rZkob2pLnq87nu+PIaGEUGD0aeAmJ3ycomF5rQDc
OagNpwdF/0nbzm61p+syLjiUP4Vwzk2heKUMS0FtEeR1cW6b43Ztg5TbLIh7BF+iWeML1/2nQC5Y
Mdm0THJBc1h0epKfMc/QnpQgdDPoeA3ggsXDTTNUOEUt6+9R0p+COWcWsbZQ07JvNkzZmUvoxl3n
lxjXt/riQ3Cp30OMP0VxXosU8diWlVkASFLxlcN80t9XGyoMWz6skB7aaIvUWP3usv6UybssvcrA
ULkU+JCjl+7L2rZkW33CuM/LcDMCTg01CPnXmrMzZzomu+IoPY779EF3hmP2Q479VlAHEV0C58po
OuklLcpmsxDNlUDTLeW6d/2iRRbCeS1Nz9RwUaJig2azXcyTY6iLY1gCKaKDcD5JS6dBolQCMLOS
21ac35GUvl4/yIX+8p9fjwsY4wpERSE6r7AKxW/e4h/NvsY8zDqgZbz3gUhbvqdA5+KwevRnBT7u
wxJeZ8rh7lmgBR2qEBHcusidX785ncdcHsIplzKrB8Q1mexEepnmu+v3diFCwUGAUQu2OmIa37B7
kMbRDATi5aZ7nZGmKo/r5FJZfY7XVV65HRb7p/Ex7MrtJ5BNIsYu/x7q//kLOFtX6n4aZjVfr7Lb
vtbvtbf4cWBUBzY5qFFjDgfgHWPsdrXdB9dPfyFaINgSB3whxb8M4Bj++RnlvCN91LblZ1FOdawF
efoUfAAn6F4FcC6gC8RIxxdWuIGebWlQGgLaH0xw/Sl0nCxilKleYSNh9KZtBlKc6c7aACwlEI10
XzILyAIhmEGIBiIT7nUaMiPMk3SuPqu3zQJe7yVQt52XgHkb0VDolAJb/4fTfUnknidSa2GvDTjd
6kZXdJtwO9/oO3M/BrnAQX4Lbk1YhCIbBkWZzTRNjXMs2dAbjRznf+//5S3we9bMAql1sNyvjnp+
UH7HvugFVnmr5MVyvsaaF1IrBjoMK6DhWhLPT6Axv2+wZrniB4HI3JGOupcfrJ1hZ0Cfn36vKFQC
3b34K7D4CNoI8mnBf6oRrWO2JDMOj0hvUz5323QneZVnPIAi/nO9QrQOqIkkcsokTVE4KAokzg61
yyC8W/eSEcaD6ACsXC6QHXfLOzg1bhqs1RquilznBgSpR9Ox3io3PJZBBBD+qbb/C6PiHfLnNzm7
DU7tatD9jbTAb9Nusm16wqguWK3B5eOkAA+InTy2dQ9MpmYAwJV/Q4dg6oqiEhUb0vAlGPHkVNEy
EquvqwIsxlNus+ix1J1ZkjzUqkBDUQdFd2NmPyK2y0fRy8e/4bxkThtpr4HipBzTFXQbdJROxEDi
kjvAQOsBwArMs89hHGw+ba4roEDuZznyLOwf9aqWpqrMN4yo8U4Ca5OlMWWr9aIVrm+5lYmdbJSA
qInlbB3su9wJh0aVcinC3UbbcCPZdF/d9n8Zu+FX7EX+R+NFP/VdWgI4KwuszfpMjYH+1j2JBlS/
FVi538EDWodGPrVYR802JsbZ7DoGSD0ooZwyZpGDiHXXhuSeTPltbcWemTU/r9/3t0xjFW8ZK5i8
YWDml5+BN8ySaWa00g/fxffUXwL5DXSdQJjq/wugMv5V5oVxtp6oZiWF2J/aWOUxlbUgs7ZDgmp5
39uyJRqb/u5Y/jwZZ7yxnOYskYt8ozQZ6+ywaTG13erdw/UbvHgmPLlEMWSLqJ96dqaxZUNDTaUD
UIrCI5MfM207KoHevJtEhIH23TZwoDNJXOg+mbFaKgrLkRKryTGOatkNa5od2rEQzh6s4cJ5dc1E
hRHmQaw1ipE13vPUlVHnKsFrBISPx8nF/B+mwbOXNSAt0GQXZYHf8s9PeZaJhF+nKvZb1ls+u0Wr
09uCSpC3LlSOf1Ff2Vue9aR7bGNuNdD8YJnrR/Rb/nH9432zvpUEEtPuRMa4u6Wo/PYTRv/q3tJ6
xS+pXh0BRt34eTPGTil3pm9IlbQvI6wMqPB6mfHSkPL+3/wAsmJcErA6G3wwXiPGwhT8pPhTOzud
DGLe2R30zEmUu6nDUj5qmvmI7RfRtCFvHZ8HB5U0XB9eesoHqXVb9KCTkxWfTliYqH5T9UVwsvVx
OlchXgKnrqEZS7UOQlm/QLPRXQ758+wVgPAKXUl2KtQ0bAD1vRn7tdJ9lHyBdF6BeemcQkXARM3q
EtJrz9x0t/CdiIgtr3dDe7irjsLpFN44eXncU11ju9nKkkzx1wi1GZx+s1bI6LF8pMfRbcAPJL+I
IdJEd8w9Yoz0Sx93iLs7P3/Of4Y7dARP+il5qd5XPLF6qwaSZo8vaGQLwuTL5zVAtqapAKbg8w0k
qrWmNaXiL6H1gJbJ79FETYE2orn871NQq4XqX4JWRT7zDJqCkTF5Tg2/QSlsCm3rpX5CbO4tuypy
lF2/rTb9fnmrPQyTFLYoHvle+uTEr/dwJl6S1xGnBHqEXS0kOkpgMbvYM5CRE2zJS4fwXqhK/Ivy
typ9nZgznFE1aFzQ2vBDUEr9UD5YsOZzWD3ahINjHclr+RjtEY/syem60Yi+KWczqhH1Vp7N2IWb
ioCqiuVgvMQvhkK02nrxhGtd11KpjhIvp7YtWn0piL4Uv4rUB5AOMbseTN2Tpb4ApDDYL+bZagT4
lhcP9yWTjyyNqgq1SlVQ+UPOr8z6h2WykyaLcB8vK8yZHC7Gwawem4oFjlUxtoOrOvNpDZyz7hSD
OG12Q9MWQ5KKzsaFOlanLNMQKcS3VKcqLXtRd2ohZKa96FLPTrb++Zkp9MCIG2JzRs9xa+yYbscr
DgcyRUff9QP4MSVX/3VdIb/n/av1nYnkjN8keW8mtELLcwD93t/Q48uAElyGuphoivh7XYOTxtm6
Dr0cSwPSjOM6YUgHQFwCPuK4gAQsmVdsAU9wvlXRv72RhmFaugp6SIUPewD6b1rLgPCj9TS/3MX4
J+D4UfurHdOtMRNeeAlDF88IxkAYc63lxGvCuSeLkATYOD2Er/t+6CjtqKdvVDf1Resrl22CatSg
CqgxLX60uCoXdayAEOdn8VND/wIul11I1MY8ni0XqR0qa/8O017Gdu5eu+jBrAMa/68DBuvHPfsN
nCqNY0fBy7tg4N4s8BjP1bRBBC1iCfiWT3067zMxnA4NpE0L4LKC8SAotuNpHQYyDvmWOQOoiYSf
cP3R3z7hmTTuqQjBaaamzFT8unImf60aFfSYuLkz3fWu5lCsVqI/fF1pL8YcZzK5V2Ji8QD4H8jM
ZOKx+CWsZDSdmVOAgTBMbspQEGlcNsszgbyeZma5mB2ulGw0P6a2sk8dFgao3yKuMoNopxHR1JPo
XrkHik3z3NepjrjqtdpKLysEfOhWMI/pOQvAfOmLfM/6ob59SBNpCCo+lix/5kdnvrWrIzPJwPnm
50vsF1ZhZ2x00nlGnUeyr3+/y9Z4Jou7zzxlcj+UHVT0AUjaB8WOoDDLCYyDh5VZhwlnby/epoXs
mKKsaiCYw+HPDpcosdllyER8kubhZp7bDU0k2Rcca33kvl3hmRROL9U0AapENqJRg2bNik4s3Sv3
o68AnMmqbFHd8uKTeyaNu8S0bIm6aLACK3+r2o2mvZLsUXCiNVTgT2SqikllE6TCYJj5894Aw28g
F8W9FTEYgqKC/W4LIFVKieZaIB5ZKFtsbCPmdpjIR9ImQazo79d/w3cAHrhNU0WjW6UU1fBv+amc
0MmIDQSjTxrz6mcJONPlZrnX761T+Et9WBOq8m0FyUxdyzVFSymXIsVz8VxkU7blqGQlDLFHz8gy
IsdS3sbhbVbQvAzvr59V/96tXd+IM8vgzD7L03gwZsRRhhUZDh2MwYtKS3/VBkyTZpOaeEYkq1jP
jSwbbevE7jtq2GVU9Nspy26WMPRUEmLws10iG8OuzM310A1nCQMjYYW55QS0FQvsAaSX3d7ExJk9
KinQnLqxc6uy3LYrp11q/RjTcfRaElc3RVGhGNC3UOXCjN+jalb3Q6zWcPT6pgrbzO3n6nnogQKp
DT+jIg4faMZUR5WwT6wn8k86l6mHv/Ml1NhvHUN1IJD08nIGhxGJOlQW9MLrKsmX9ek5xDxFEUeV
TWn9xKJ4sENJemiJcjLbobGxgnozYm7OmZIoBw9eC3b78Q50lX4WDqGbpMquHLpHtkyxK9F0DMKo
watU0fI+7rEIT8oGe36aHliNHvT5sm+lCYszZH6lfYfxFUYCQ5K2mKXCHWfh75niWRmUvLanXgU2
CHMIWSzbiOabJm9qR6ml33k43ElsrA/zYul2ZBXSiU1jdUO0uN7SEEsw4Vhl92mjRxsmZVhgxU6Q
PVap6ijheKwLE4cFtU2udPpRSdlDa416UKQyc4wqNB01kZF4dsS46cc59fNIvgOT7birR92VWdzY
c9o/DZQeSqQ7NzOL05dRllCxsbJtnGQ7JJAYPrYAKyLVyRbcKSAQHpItw8jKhkLhNmYTKq9Tk1A/
UztEXyN5GsZU/bnok7khNdMfYo2ZwUI6fT9JioSg25jaZ6SPmwjRDFq5qV9IYe6pRfjYSZXh5SlQ
aHJjtJW4jXFlkeWbfTadyJSpNop9rplNN/OoeRbYwGw11W/DqtyrU/1DI9JjOmgbsgIaycUb5O2p
XCY2kcNdJE8nKidvo4y14JTuFq2IMEWu35ZyrjmoJP7oquXQLdk+LSvJBtvrTdNIN3JneEo9ETtp
zfvSQvUyboF025tvKTYKbIkNTg08QYfKoETDXojsYr/aCnJDLmwjRDI6oy3mTLqZAGO42sldWW1i
le0MaVKcVKoOIxjIE4k81jFwPJRIm4Dbq9h1K981puyiuvkxmtRJ6+iR9ZmrmOwBXc03E7ukFRY+
23m4ZVZbgLqhOc194+RmZ9dVf6+GadD2amWbc3irKMriqZY0OFrUPMWL4Qypto1m0yl7fd7oUYPZ
y9KTjeqpsKSDahp3lCj9jpazl1s1WIs75ZiNHfFMI7xJQOLkhBIaKzoqJ8HIgOrUViOOU5baIZun
Btjz9L3tquK2aKaNLjW12xRGald5ap0YIFi9SZHedZkhtpxbJwW6CphMdG2xpQJh3xBjiLPcKwqy
TbnpOlvLqLzT+rDDoKc+N7YSLuo+7adstluAlngRY9qjxcirPDNAJKEe7NRxvDVKdJv0GGASYf8Q
JnAFJaBlwYFo60ZL3bFsgta4Y9ap1zD1mHfqjbRkm7BTnWRh91aM8VBCALTSmw+kUrW9tSyJ3ZRx
YmMTZw4GfY0JMCdgTxopMeZaApilD9QEhDepPtzNTVY5UpE7Ka0Gd8JQqz1bxmseLqVTLfEBIIKD
XXdT4ctT+pHKaofle/Db+WEWEbTGpI9era3XoYJ1jtAfUyW5rw/WYPcmyEmLLHsEE9Q2lbAd1y9v
Cv6/ghT3baOsv6jzJXw5f6pkDA2AVysMpztdpsODPFBspY/Zb1mBSyqy8ZVFORgJQvVO6ZeDVpq3
MTUYpnLLl7rHhqg+36gD4PLyFl88hNWMwH0A8zJxw9EKLJpSxxoAI1PV75hbOy0NhZ1msxrohvWX
kpLQjlj+O0KOj8lH4jSLfjelGMImNMYHV8EQmo6YDkahxs7IsMu1wXDMsY9srJODirWt9lDMY0nR
l0iVm84w+tltwzj1Fxm7Hqweq70OP/Vh4Dz2YqjSpiJFt+9YlTwWbaW+kzhr3bzR+tukJLu+jIC1
Vg+HokS7SOpfkj5+nJE9O8j+EmAPzr1NC2Oxaxa9NkWkenJZv2ttQoEbkCderIFLvZji92WWkN9K
ae3FhTJtpBTo1zn8V5GGXhIbqPaBxS1eMMWra+SXqQGFqtUfKLw0ko0ktiXAPLufc0xLkzq0KX6o
Y5Y48dJVuGdNty2tTV19Upg/yRkQNubypDQsQMUd2P00eogihiqeNuTuSKQwyIHrv53wPOQxSlIt
aV9kjEerfan/whSQX1Vjfx/lxWsGFH5DZzdTOe3HXD+EM6BeTdTtK3YC29cOrcWfhhp5uS7d02i4
CXUZBeC689Q4DNRUczB4AAvK7iumSnjvl9Etp+q45OyuMyX5QFkY7hMz3dZEciRpfE1YDEoIrEu5
INAubKZ0y4GMMXClIwpGgkRZbDpXh2xoD9rYmV6cGSdMEE4eyWfPWnTMBk96CucomfdZbthNFmuB
lJegGdfZbgDDsq/M2exKVfSUj5MjV12f2bkcv9S1nntwj5rXy+nkIBrRgKJWZC44r4H3IoFtKDLw
/WoNgxEMcLt1kd1YoI63KWmORti8zo0FQJNG/VG26tNUk9frQdul3OI8QOSKUoY6dKOBIXgfmbfd
Ja+jaDfsUmaGPrGmY5BpTc24mDCkiPTNRlX8cHnMCViVVObUrTfVuSCBuZRRoEFKLZRFsUXA14KY
mk+p1pU6Qt35JgnH2gH4hDcrc+f9iys7E8SlLosSWlZFw7XMiwFE6udh7F6XcLEKcn4W/tKwItKP
oEv0lx7w0jKJ/CE1D3KIVbNlMm21kP04kd7qHOqbqUDb19P4VClScP13XPx2Xyflm9uyJc1tXkE5
avIW4oP1PUywthFv2NcFKeudfUvVziRxVV81avOGTchTMD8rebK6mw753RAQd67dtX1p7BmWZg7V
abz5L8pAaxZ0TTqXJQ0ptUAEudJBHopHpB7AZHeyv0w7tKs7MU6LQFFNzuTWjBAU34vuT0nlYR5H
Kv1YbwQqdNGuDYAdwvawDfptV4eV6hQxCDHkjR6P9jz9uv7JLp7iSwC/cFO3cOtJhgAkRYTSHLT5
SMLH6yIuKsWZCE4pYqPKq7yQ4JvyH5g1cfOiCNJ+R0x2QN8jmwUdjstWdyaPUwM5mudJrXGkAVhI
Iaa1wXoQxdsMhTKQ4orLZKIr5BSh1vJhtAqCAnISDEbpoO1QtaKh2G+DcWtFFV1GPMrggaQ6T0zW
taVVlmah+hIlTr4Uv9qZPDHVbPCMIW21KMo7VHetgeVOV8Sn1GRgty92g5YE+YiS3YARWn0+zhIo
71kT7itMooZJuFfr1k9Lcw+Q8c3YhJ2gTnrpdhDDaRpRZfRILa4exXIrhrNjqq/OgUYmz8QQCtPI
9rqOiaRwzhzbME1lMTxPpG13UmU6+aB+jGpmijzcJYO0ZExmoDhJFZUvRjF86QZ5l3quXKjC/j0s
hLzMZu4Qi+qwqwbxju1c6OrgzyqHyMf0CJUfOLYtZtAcRQJVFkI+TGE2u2YC7aaoDnux3nUukftq
JcaGhi7EMWd5txJcKI+YNDR+VNvKBxa5q6CuTp3FPFmbZieurV9seFkY+pOxjbfOZXEm1VdSS+SK
Avx0h4X+Q7wbb1fWkmEjuf/zrOdqWOey1i9+drmmiRBY0mBY6tHYJEALR800dbDO0juFLbvNTlzm
Fp5vVeczmVNnJsacQaa8Wz/oyiuKBeaN5oGFT2B/FxVWIeA4wQwlkHM57xv9H2fX1WM3zix/kQAF
Kr0qnjg52H4Rxkk5Z/36W5y92NHhaA/9GWtgHwy4D6lms9ldXSVEIQQ+a9UrI8kODAgK/11H9KNe
yLKCiIMGDqsAVfvO0/wqR9UZoG8AoXUBVE60Icpt+Gwdd6Bz/y2lM/6xKIhsY4kQPx9QHbLHMw56
9j09V9D5bPzpJvuW+RW3p02dnj2Ga6uMp5Cqy8JQQ7Eb3Ij7Ye5uVNLfjHED1RmS4H0/JS4oih1R
SG5rktwso7ybStLbVV29EnE8tUVzjEztIUlH07ke/7a7GasdYTwqyiEamy0TSv49SP8GVIqlCEo4
/WiDmWdPZsC3KyhzVsPgg2zMBrmrH8jqIZtGL0hkTsK5eVmZkiHqADUYGninGP9u5NyQI5zfGVN6
qL4B+X/EczX6CgkQdCRss7Xo1FztxY6KgkRpdQDMJ+dMQduFe8C30kITjWU6FACIJ4vxqpKhHxoM
7OKwqd5Sg2QYCN5HSsNV1k7hS7xJ9M1O3dogE66bPjPGNILBZN/tq8Qr7dzWn3H6rBmyDpa5r7mJ
9+YNsVojG6/lSQwaaG2ig07xOYlXK6Nl2qofYGvF3Wz0Fg+qv5lnrZfJ3LmdmjbV0sNm8AvDD1AM
iwS06+k0pv6Lr+679YgxFQmNINPEPCQ7bdEtGlHGuJS9eroNFtMtwf9oaJmF/iTvLG1u5soUk0AG
FTCYZpDKniKjnfwvn2YGImxIF8eQruFeuFsBDS9eCvAyTEVhoQFaEwsxxDrgo9F9KFe7MXnLpIpz
LD+P5NCrbmWFCWDjnLfJ1Oc6uljJU3IXH/VXFP6Dr8FJu51e8toRaS7BE57lrY0JTcNiGoESYTsL
dM4KaITPi6dz8r9NBOt6acyZA83BCIwcjNCMQT0tO+lGOUhnPov3dmq02kTmqMmaYgZGgUaFcOyc
2Q2P8zf1uOyWI5ibKjt6C3pQ/NUeNnKv/EzqP9AmpweLvYdMjNyKEmKrhAvnMrq2Jd43yoS1Nk7v
KpE7Lj596k6YywkJoowYWbkHmesjndDh3b3UR64ZZw6HpKJuM6up7qn9lzn8MWY8KYZtd/lYHXO3
j2Oc90qN1Ynhk5IUdl1qdje41+9LnhHmJOi5nIUzgZGsV/EcWaxQR1It/rpuZTvPW30p+jNWeV4t
d0TtVRzr5CQCSiWhJKHfoHS44wtfbX4X4KcU3VAoOp65crteiQQhgilt3o+J8KTW4v311XAssKUC
MxyaEu0hkK6jUpskjSXOxL5u4p3x7JN3qRROa9ByBwsAKZQ0aUJ1wDGuK08Q4xuRqLbRBgfMhO0y
0tlq1uEibaLIBWz/SQgkRzOaXTP2tdWasiW1i1M1wrHK50M5YQxPAXmpGp9BCuMLQgKtLKX9nxNs
lN3xRCEqBgQ+P8zzdBlSdMcDCMgcJaM7tWnIgf5spFOXJpjgpghyl1YxhnQaAyRtQr4DCfKz2i9u
X4Amrij3QTfdRXn+pRGWw9DltwBD7fMlf+iH6EeZNu44hGe09G8G5Weq5vusyE+QL31p++gwzqjO
FeiAXv+SG0nQ5W9mwqSYZrnRpiT1pdverd4fcepN/4WqQ8k7pH28C+Bzlndpj8lGBnXJiDikGBz0
DF90U1e4WW6ofgXZhZ7MgQjTw3TpppDnxZCGZCiYlyDstAs6gzogZz30AVvjsejAATeGUD3pDnXb
fYvN9ntaNC+JKvMEUD4fwUu7jCPEWRBKQ9Gh+oAiQ1MRJxaIc/3DfY6MlyaY79aSIBpIgxOYFuAw
QYFaBgfz33ytiw1kvlZapumg5dhAShUj2y3e3JMFtPW7yAKPqIX+5GtfiwmNRtbFUd9UuheJLTp0
4VmJ5UMyVu4Sy08ZgA3Xd3DzIxHZpPsomzqrbJ5kU5MaJdbWEQinCNCVLTJORNgyYUKhAj4IhlqT
LQYWoRSqqjmInoCczhqIcjMRhUsh+xkZq2L49cMK420y2F0lMNVBZyxtG8fIl6/GjPaeLsd4/VpR
6pRC/93U5K/Qs9urqnjI9R4Ec+1yHw1RZSfEtNMBs0tzdCB5vhfy9kXqwTsZ15ObRWO+78TqQemV
yhLVDrS+wb5LhtovhNRfUBbuA80aEv21N4ATEHIx9JDdggeq6HLdqpPyvpbM0QpTEttyC0zNEna7
OSlQgqvK1GqKHM3gxHiNls7C09BVIVeC4io5B5PVJLzLcevYrPeKOTYAj+EnDyDtWiK37tsdlGYO
cTpGvLC68eUBByBowhF8eZnN/TJTGlLRmHAJ+7Mb2dWjIVgpKGjo69I40mILCICu+/NWKL+wSUPv
KotRlyaUx0WkD2iTCmOZJwjumu/iAmIHdsjMllNOEZ+6FnNkL0wySWCpz4NmUpMx8GJBotudnoDH
SrKaVuQsb3tHDRHNRoz7amziJA1dXCS1jICX6lYvfx917/r+bbgGMCcq5vlkhARiMOFnAHSjngUJ
l4Vu+EuifVdTjFBrvMmOzXV8mGEZeQJtmpDgYMuWDA+5OrHJ8HJ9IVt5yHolLGugEZidERnYKiLG
pVU0haMEhYvO9ykzpDux0faKXn0VErS6MS/Vu6ncuGGqo5paRLZYgJ0ViBoACQ6hgH7gDJmIIv2h
zr1uR0H5vYjqzBKBosAgnsSBvW8UK/C4xnwWRm2QG38iUjIrQe2mTtLfCySaLe1ysAhA+wPpQWHz
6IQ38v5La8z1FqAbr0iZgWaNEe4wfEvsQREx3RO6vZTs2iZ/LNvQK4v4VIQmxE6yZuA43fZPQI8C
LBgySiMy80hMNIlUGF7COw3cwjKG9eMD2dPBBnAGuNf9YjNAICJJCvg+RBlzHEyAqOpxStNA98g5
fqE9gsjT3R5ItZPslZ5wx5sN27jQ1ZU91tWnQVsiEmm6Nxl7XID2UJZeolRHPRCtpE857Zet87u2
xuxkI+CGnKDU5w0R1HBEm/SFu0QxZxM36grwmY9NNJko2+sknTVT12lN+z6/oSlsaaNSe6/fkFsg
WmzspNNQ7ikQp3CLpFvRA2QX4AFAhQ3MsUzANVsV6SRqKOhrKV4OXjX9mPvaXqYu43V+lrp/0WPC
Q29lkv6k1bXSGmOsYNQINV/DrjDXVHnBAepiIPgCqwTYBzprsvPA0u+TByrLJvKeKFtetLZPv/va
fpeC2UKckBUI3zJz+JqoZzEIv+v5oSOvnBOydZ+tbdG/X9nCq7nXphJr7ZzkqcMcY+Sl991Ovacc
A6lTPZeofPNKNRtwjMsdZpISDMWIi9C2CpKFeIf5lPcKBDpNvQPopE7LEGDhMR3Fmr6IOuda3To1
qGXSxxGAPAqbBXdVEKbhAmBZDFnaQBvuMaNvhWPjX9/ZjZcYLZn+a4ZxIlNpsjwxsbGU4Sg9xD6k
cD15x5vd4q2G8ZVIqlGVzlTFE9voYYmXW1Eh57LsOHn9ppusVsO4iZGloJHqRYwZgJ5VSmANvM24
PaRU4XyezfO+ssS4hlwJ8oR8BYN2cdABzqs/LWn6dP3b0H+DTeLW34a5BdM5EkQphwtE44H0+8I4
jxjQSntIN4fedVO8jWNuIJKPtRKLiuZl3Re1eYyIaJXVrgi4+TeNwv+9JvKJnKwGCqfEY+t9wP0f
rtUKbGiCn7n9kfdw3bxYP3aQsM3bIVHiqdOwg3ScnvLtTDvtK42LNCYHmBfm+N91NycicweVhhxq
mQB74J6/lwIkDkny1qVSzanzfWKXgmutji0Rmeumayej7GId3N0/sv23b5E9/oIuoKXdpk8KWsb8
sv1G7+PSIhMoSFj1IV6PBDlK74a7FtSKXvpsQjpbdHInAjewNQLTzTlmG33ZS7NM4DBasezwflG8
VEJ3X6usTjWTW7nO3C7GZwSbKrjnBmhCt+1XRMcfZdGdh07wAf5+kpKckwZfj5ZEZOJLEZFqqiVB
8dRaBRUMFG3b3xX4AibtYBiCLY93gc4JApuZt2HKKvRNFWj2ssJiYInO+2LKCOZrB2d+ozXwZqf4
5qG6/wPC1M3zubLGeHCqRLM8TBXBa+7QZ7OnqkcinQvJz6sjihKWSgqM7ByV4WSakXs9CHGXyng1
vl0ILYfkn+MKokTQt0NR4Ib2YMFmzbuTPnE3vR+i1VoZl4YgiTGgEIi1vshobUPzz46+qw/iXQcM
t5P/Ik59EkFX1mFgzpqPoWe41ReCkaUjlwtv07FWP4Vxc+B1jFCd8VM6MLzfiy/jzXxWgdtBBWhP
HnXwiwLu6tSP3WLxda8236VrF2PcWhgg1kyanCB5JY2FO80PHPFncwTINXcTz3BaJwHCH2EFo2iv
07nyVac4BTe8hGujfYHTvtoG5lbNRmPs8gpQygTcAJjkPkpAg1mQygFtkP5AnHRfvY0n8nP09MPg
Z8/tLvxefr/uhfSrf7qhKIUOGhJ44LHYqZooklTCEb0+uOmUxg5RPbtuYfNtaaxMMI6XG1GsZshL
PCPvR7eSxFNl1g+jgGW2pezOAbHFpn6WcxCrpnOOYZdG44QVeTO5WP0GxuPiKeubuURYoePQ6U7+
hQmAHER0sls8kme8nXyq1Z2fJhfYkoP8Wj+GtyVEpUegT/Y8Gpj/OIofm854YDBVdWtK+DWtO7vz
TfWTfnEMqQkSCPUhzRTboiee8HI7G6/jrenjxnEBv07uhT3vNf4fTvjxWxgnDPuijyEqRH8LbTpC
Vv6ePudkDczkwY4OxDd2ckBfzE7vDpj0uk3OEq/nv525rD4Pk/u1+djVmFFDQPgCtlFct8MO4+r7
6GZxmz/AT7w3Bq95PZMACmQsVCFCADLOgyO+FJjFh+yZFdwNhxaDjrGl/6ID65kNbTqFt9qtI2fK
4OU0IBoHhkKmQpBHwzDWGQ3EZuHEs+5MGedQb+YRAIagKwoADPqizEcVMfUqZz0+anHSZgtIULwg
Q9AoQypdstUXTOvxiR8/6znTt9vKKPMRwzZQ2jmDVy+38c2MVqGT7cFJBvS2E6dW9giksSV+md6K
Fyrb2Dwg2NyWu+vBZuucr38D82HbsKuaieA3TN19Uz2ZAtmV4p2U9nYdNLzARhfEetHKGDsp0eil
CCpUeC3Gqoq96GZQMFBbwLcgSwQ6QNWO7yQXnY0UMF/eud3MHtbGWS8iRjRX7bsLo8iEEuWEI5MB
TDIC0/i/w0IvPq3B5EmVGKZpqjVQbsNQVim9tAovGdpKCdbLYZKhJNJMOW8i4gVnyVPvqMSZCKxr
/4xBRmTdgh+eR4++Y/gYFRr7r31G5n6Kql4byhw7udSOPN9X6Ssmk6+75Xv99JoN5v4xcS5Ss4MN
IS78jOgPgqY91qpiGbFhOqo2gjhH3i9F0nnRAl2SuRecPJC+GZkRWiQPz2Iq7zJIXdtD295njXoe
ld5Poim24lZ8vf5rN8OjiQYE0SRTQRuC+bVGVmPoLq/xayMrvkGVDxIurT3sGhe45y9478Gzkab6
YGhPrOu2t/3gwzRzNYqNEClNjTNF/GaP2hpyf0zKH3jZ8AYCjHr0hx0mQnYEPI1xVOAGMJDpISW0
ogzN0SoVH5XYdBIZfkdAtaNXM1r14/P1Vf7H6f0wz8RKsSPyVAolBinfId3KKxXyM24VG+Q+R5OT
/fzHdfBhjYmKSTyrQ5fgOiAAretefZbBXnSXn6jKSwOUfObPvILe5iX3sb8s/Kc2ljZRY5hMyG9S
PI/zy/Ud5PgJK3CPuZXWIMK7n1C5XKpJEO34gY+3daxKDZgMKrNvYYc2RsoHZWfsK1Ch0/cJOhaO
uefiSamHfw4V/34sVud+EXoUcQyECuUWU7Xab30X3kfooyNb7b1yr7g1ZpSPwj7nnPrNlsLqSKhM
HJR6QTdCCN6jfCRCpgWpYOYMr4Ba7FFfd6rjcpDc1Ikf5xMa1fwxB659JuqEUryYMk0CB284LU4K
o/IdJtClV/0ovVJqL8gU2dpROje2op8yznXO8ygm8sxiKKuDiNQh2YNJ+xj7qg+FJu6EBc8ME3gM
ks1JT/B5M8C9IdX4boavV8CL4SoTYZQmSEpo4dC8Xj60i430BGSeKCBhhpXmJ6Oj2iXYIlT/D1jS
6CIYH8bVgWkcEEUjx2XzT/R9ydSPULsC3MTp9vm32I3vm6N+Nm4hX+CIO+lnYJt3PF7ojaBzYZZZ
szmQGrw78KAkxLSaAKbxjpNZbxzOCwtMJI3qoBvrDhbM+CSOX8XwLRsPuuFcD24bieXaCptYDiSY
5pG+mMW5venShznCtGh5RncYd9ZuEiKO69OTdeVzsTCRNmzR3WrwuUw5soVGVa0pKbywNGbO7b5V
yb1YGZNI9goxUfdByUM76z+KO+gxHvNnE6ANL42c2QFluBedC2JpD9d3dCsBuzDM5JdBJzTo9VPX
2GONw4kyBuLZf5O7xmjldoUGV+3Jx9JD9Zr2ufiK8lt3/sVPYOIrqCAzoSkQYMYDGIS98DDdTzZq
jBhmQQrIcaGtd/2FNSaagpeqT0YBOdwUinajCW9VlH9NayH2llEB/ClLJgtUWb8MhXyFEIaPrjVU
oYfgIal0qzIwDZKEXttpO1UR7pOy9SND6y1Tzp7CoHKqsHuu2sy//pW4W8TE4DBIy0Qz6BbZggE9
F1qkJA4xrRKsShbhNuq2rveLXWKisWkKSZqW8PzGqRD2C0+qHOMrAYmk4KuouH/X9zxhyI0L4MIk
E6QmJUM+GeJwJ3sAlXfNTkWGK3KXtnWmZdlURIWKjiAO48yvesjtFIKUc6SRSqMYIkW2Zr3bA4DI
cbSttrG2NsR8s6IhIHope6iqueZttB9dyVF2aEYmFrij8XSj8PXKD45/0KXZisZr08zXE9AlqfUU
axwP2qG8H05IWTyqT53cCGdaNptBI2Xxnt68nWU+4NCkeKwG8JmguGkMSpVfeQuwr39xFtaLY66a
KorlWBnhJx2o+aBscqBiZtEbXNU3HZEDUd48eStrCkV3rtyFLEUMXgFYI+cCFbgCHLXiXruVbOg/
cokbN4/d2hpTvBhmQ+0iGdYKMF3cj78Xh5KcYyilsRt3cJUMj0teDWPrybd2VIW5e0S0KhPMiqDB
vDdw8ICpACgR7f8j1xKN5Ox9KkPAQDFNiqVi0QyB0ChQ2YOHjAfztggsOiScA3Y5ExeJGMhizTse
d/umU65MMpcL5p/TKuuwOKIe6xHsVt1OSnmA8m0vWVlhgkoDXGJZhYjPg1c8UcFOZJIHE7PWoJza
8/ojXGtMZOkEETP5JtYkgHOToEaf2rUTPVCh9j8Y/OTtIBNMTA1loGpCavJP9xzYIoSSH+gyA/ZH
VaIxIMtJuzbD12o3mUAijUlWLAlOwYB5FF2M7CQEZ4esWf3AAaXR337NIZlYosUjZPwM7GRXzvY8
7CBZZOXGrh5uyv739bh13fdlFvKwCGI9pAUKK5jBtAPlboAKz3UL1xcjszAHAu0XSBDjwpFTfTcr
FchIQAaWxuYvNW0dPeJRXPJWxMSNaJBaiFBg80zzMKjPLfKk6wvaSvc/wgWILy5jr56BLmyScY0N
BmDZQCWOUeyBNzPWOkeFroYxc4Ep2yYhXoOBFOhYsG32KR0wTiUjQsWZBYmkG8hlii/oQgGJGWde
eRI9A0jM/JZyKHDP9fYH/DDObKiClhOmLFqa5YlUJgmMBsFe2eHNRokNFhQXxVNxKFKHh7TdTIox
ovDvspmdRr9dhNBihyvgVIINNKAN30flNd7RBly3QwdIQgUd5JNu4au1TU4EaUu/4wXrrVYJJiFM
TZIMKMaYMnMelRljaGK+wIXvq319n2KuRbMzyS6fCeB29E2QQy5R2Ydedr9g1OW+8uVjxEHNb2du
H7+CvfPjboZoaILvMHwJf6cvqmKDOtFbjs1R8vvqPbKnII61EquyeQXY7Wj77w4oTAbQgDysXugV
OZHIqvrHZHyT5Yfr52o7zVgtkHG0NECMHKSZtvneeyRW8ViinZAhpie7BeO+3Cn37ZD+sSzGwVJA
LEhbDNS1RyhPWcXtcBuCwqD6TXm3UxAIQELxD44UXcnnAP9hl7n+U4KJzjCDQ+kK6Ah7QX41QpD9
6CE0MfPiq6bNTppmR/Bu7DDL6rcz0PVL5lzf762XDUZKReCCNaJjmOkyjjUpeDbAlwosgVn7ao9O
evC6ZPdKCyHi+aWTCgzj3F43uf2JVzaZO1Qz9FQeJATnaN+7FAU9YDrM1m5RevIKW90XZy630uZe
r0wyh3cwwYFlJvjGyV7xlNihdPXVbtjF9uBKLhAEs0UrGeXteKyP8qE/4HHHQd5t1Uq1j61W2FtW
LrrOiANcGdleBU2cDY1rcsw8Wk2sgGNwwsfODp9mRzzFP+TvUeryPP36t1bYSzgQc72q6EtdAPuy
lAW3sjg/VT35SaQ2tNJgedCn+lbvQo3jZJsnjJimBOkHGVBA5oSBjndJSDMivxCDu8wQRs+MwNqs
VIjbOrctuf2tP6wx5wo0qXUiDQiRwZkWxKsC6AwwoULOT3+pfIHTJuStjUmvSZ8YkMrG2gRhepSH
8hVNlN6SW/NhUcxmd/3ofP6COhFV3P6YwRBxYJngmLfEbEQxBjNBM0VWHc1fmzF7UczkZzlNB1nq
DiB9teNS4nzADTzQpWHmC2oL6HzLRkEzWULR5R99EgnNlb2BOgFvbuDzll4aYz6g2fYSWAZLHAzl
pcHIbYaCgCnmNqjy/mo/IQ2Gm53KyTJhIezEpDFBQeDT/gEt7I+e5lXcZyz9wZeRni7oXzOsJM/Y
j6rRT5Ph1YAsAqxC1M6+7hg8C8zV3A5m15lyH3hzGOzbzu9l3hD8Bt7nchGM7zV60y0xMiMv/J3t
Fyf7IUHSGzzRuvMPBRTvpcVbEuNytTSmaSFGmJZJX7v+UZB5U4+fU9rLBTFuhpF7XPsk1L0qHyx9
VB+VeZdpKKhqmFZrJ84X+pw8XVpj4kQl1ktkJsTw5ub72LwpXW7VoEy/7gYbSeqlFXq0ViUhgAKT
NjCwacsonMFTe0hIlZwBCXZzoXSboHVqGWlqKB470riNLJ9AZLgDIevRHNGl0Ks300zu8nLZN4Fm
F2kECrj8LckbP1V4upVb+y9D8gwgRg3yi+/dsNVvlRolXxYgp712GltL76O3Vil+gyTnoSvA7Rnq
GS95pi7DnsO1RSbxgOJxjRI7BA+lx2I//aSCIKmNESSwVaMa8gdqj/QfvGaQiS9F3umyGKj/jOgt
TmtHFRRWQheATYrxR1OoR0uvsWt0wTE24V33ho1EC3IWHzv8npGsdjjvKyWZK830yGyP6aHbyxP6
wxSdI4DbzzaAI0YjQ/rKMfv5Ar40ywSjZBr0iagFkCYO1Kxs4HK/Te9sYAXkjHlEAxwvej8RqzWO
c5m3C6SNvUEFm0HvzgkAVY3syrXghBFvlHjrFANcA/lTtEhlhW30g7dY65olLXxRuxEwzKpKZyXg
tfY2l7QywgSmgOhlLKiS6Uk/zNHEUGlh95VvQE6CU2LaSifeYfuGBu5ZQImZaDGZlZkmE6JFNe1k
VAPBtjUSCeP1tyOI1iX5Pol5ZYytsL62yVwjiR6btM+c+W0LrbNuJhDdzhaH44K09P3p4NGBhP9f
GXN5iGAui8xIiv0SoS9dvnRDbrWB6eTzWwqJ5Tl+mJJfQRtxpi823UOTZGjQY8wcVYLLDU3LQOrS
GFTTUAKytBkUFOjJ9SrnKtncwg8r7HAscum5CqDc4seBmLjS0L8GJlc9aeO5glO8ssI4RwX4sYmc
JUJu1Ow1G8y+u+6pws2f0q6GG+51XzqPT9O39PFvpvEujTNeEpMOKU0haF47yvawBOCzVewWNZfr
frL9vSCMK2qg3CUqPYmr4NF1GPaCYgtSgArjIuDMwTijXzbt43Uz2x/swwxz78hlBOsN0nZRHe/S
RcCoQKLwhG7/44N9WGGcLzCnXFEm7NkgFg9xDHmtsX0uWxCUDWaMJ0kffRMgsmAl5mQH2vigAl0c
RflR0kdbhcQFZjfB06GjfJRKD4MhgMpZ8ZoJ9FnXd2MzvIHTDBJZkqx+6nIu9aQIJVpl/izcSB2u
QFQ/SKLaorjYi8K5AzdD3MoYkxCJmRaVwGwanp6KbtmNTmCO7hRFg9vEqduR+DbDuLvdZdxKHT0f
n0LQyjLjWxjbMMtk0vBkOlG+uviw3FB5PG33Bwy39Dh8smUYmO2mtHWfHti10izAlyK5hHTK4onu
/zM1Uhym/Ce4L7pr1+xRh1+dm76Ack8HRW1PNfYSXqKBGtiQGz2AdH5/3Vk2GkqIBKYMdTD8j3wa
kAzx6OhRDjTQcLGgx3OoDxFlwpsxbvFHbc7NkLCyx0SevA0FHepDpif7oyuKt8pJ2oG2xuo948ei
HKDyfIC0FOcdurmfyIFx6YNCG+nw5X4SmmxAccT0GgWCN4cGAS8dgPUoXji7uXkvQt3bFKG7ADoH
xinRZWyjGtN6fj9hdm2GaE2RBGhaVMdYAXdaF0AWXKlQvQ5HSHS0Txzzm2diZZ4JhF1Ohmlp2sIf
bd1CPmxJO0LvEbfyecXqzfeqIsoq6BrBMK2ypLAgIjEhWVXqKOvO6FhA2d03vhY6ElHJVtx51/BY
Ybc8Z22QCTUyqbIU+bYO9QXiKGq7zwbThsQ5p+C0WYtZ22G+4UC7gkKL9JrWq5Fe29EtaMn24BdA
9+H6B9u6uKDIBzyRTMGtbH0E2jxGZQJc5FVzeYCMSmoZjRT/RTqzMsJWRyB7RZSsMXDi+h8ayIIH
tC+uL2Ojh6RjKA6T9SJWgSI3s2VLIiQS0k2cL6NTduIofYO7A1U2UdIrIT4WooiWiSYMj3oijg6p
MFWntejoNREK08uYQo8J2of9sjdaxZH15AECaIea6qqJaWKbWXov6YIfCaVz/Zdv+tTqhzMHRimX
UEBhVfeMunHafnaH+a2WuBgBmg6z8VwB1b2OWxmMziyYsFEIVFly04CYKzmkx9ou7fmOzh1Bxw73
Fa/At+lWKICD4YqAj+kTIdNYVFE4g00mysYfg6ze5aLBiaj0i35a0TtlowTCUigOX0ZUIPWXUikH
PPVR0W9Oo+jH0eOs/Iqln9e/EM8Q84US6I+JdRxEIJ8Edkl7qNTFkr80tZVEPIjppjMommGg9kuJ
kunfr27dOB3EPNBj6L+r8bHukpehrDytwKzS9SVt3rkImjgpoGGGzgazeZMR1FIE0o13qt0PbV/q
DHza580NhNACQSqoawartyB3YhuHClw8DW6W4iGNGqfuUK/Aq9dceATJm563MsbGaDXLpHxOAk+d
wDTa/xZbLh/AVi6mrEwwm5cVYIcELsXwMkhm9inZmahIhI1gDdNtpTltIlrZu+f7cesThdNc2/QR
nSDvhIQpGMnoSV/5CGB9SO1V+H0nvgjNEwaYLJGnFLX9xT5s0E1e2QjiVjLzYjS8dHgmSu6S8KWQ
9pqaO63AI03irYfxec1MQcSZwTsKAk1U7dasf0z9D46/b4a/1aYxXqFKWbuMFeJRcfoHCpk/h89g
pMPoFBRTviu8gakNqgrcRyuDjI8kQixCEqrEfZSGP8uor1wl0G1tUk4RpMXSaDjWGSJWVtpimn/v
g/ZNFgKIkBa7SaoOzThxvGb7WHx8USaI6XmoL1GGDSBD9wP6nb9aIXQ5m8yzweS4AxmAH1HxJcn9
5EiOCWoVL3BoWt0Vbgk2bXUvcFquHJOEZsMrR5XCMkkhJGFAj3k855kOArrUu76szVf36lOyk8Fy
bZSTpGHrctTO0M1WnOoWrARgykd3ufR+aGgsl06FR3hpF6Aw7qzkzBtV5BwSti04THIoNgMOvSg1
APFiKD3OdrnEOSbUCT5dqR9OS5jQEsnZlKc1XmKTeZAUyZkV1CZlTB3NO22CNCvnBt9O4Ff2mDAT
x0Oh6TOe7hoGvmV7wXPPDRzlTME+0Wzz+45ci0ywmSETCcl31cA0NPHFN0pkYjjyI2RbbOPIv/m2
79nVCpm4U6e5qHQdvtvsk0Mun3M3940TzbvK9swnEOe5CRN1xgIatJURw8YEnqG6tJoJo4sJ9+W1
eQMaEogkdejumDpz7OaqISUeXu/VCM2XHJB1gPPNfQfu/kk1YnNdUE6D9JQM7Dz7qK3kAbybgxL5
jYQ+A8ZbRfKQAJZ8/aRve4eBMgTUSIFRYR+UfQtCjEVCM2fwVK+QbaW1qyOUJV3VXqBc9Kvw4+8c
k1vvZWVlknGQXm8xfIPFeUMN+jzxHAKSjLa76RtIxHgQ6M1thKaLhjeAiP+Y871oKCLNC4zp+i8x
9uv0rY859wzPBHOkAWUqtQpqEd4y/yrTwe6Uw1CN7vVd2wzJKL9jWBiC8kRjF1LLbdXpXWV6ZQu1
kvhLFVaQ1QMH0jKDKwXpufpaQ1V2nqFdE3mi7A6qaHXzixmhBgp54PwlFSFBXM5WzeuibzVogQPA
mddBJ4e6FnML6oI4F9HQYnuXwmrQhAzeMLppZ4kFGBSGtSkkBuA9CmEuZac0nid3wvw8DwpEHecy
lhtAPOA9rKJZgUSffqjVzVgI3UIyNct9oYgggiI4EETxW0MHNmGYfl//Hp8/OmypJtwYzwm8vxlb
3QwhxS5GsRCDA/LY7Os4QlnZv27k8+UEI5Bsw44i4uCEXi6oT/IhzY0m9fsguhUqYHGz0xKpaMTo
Npm+Cz3HyT6nFhf22BiXGtAcguyW7smjYGmYhmvT5+sr2tw2HcgU0MNh+9iolqdGF2VNL3hZLO+H
+A14iNe5H5zrVjYApXQhuqgRQ0NSykY1Q5jLRNDE3G9d7dBg1PQc3wDdAfKR4DQ9kNv4ZNzOgMbN
u7/oE1+aZqIb4NUT6MlhWn007ungWLcDKEGDimMBLG9T/O8BHPaAFhap7oT8KS6EY5doZTCgDXO/
eMD7QM9FeSCWYUkuMMPcM7bpkitzTLCDNrGYlOiCeONcWLUkgoNtNy2/a2VyqqSzA5V3Q2365Mog
c9BGKUL91sB+ColyP+SBauG9zcFQbNsA2SdemCrI1JmuIMmCTsk0nDMRJf9UHb8KzfC/zzXR7wRl
YBkTjyZhq46t2RRBviSpP43Sj6WsMWs55qdqUv2ybU/zUsZWG+avbYVZ11oN7hBcfmm6xIkoCg0Z
n2Lkx89g65JqEVdS09aY+sTw3z5Ku95uhvZZzKLSNuTq99Drey2rQZnTAVnRTu0Rqs+igzlgJI1t
AOmeutvrQvWWjpNh4/0juFFXzQ4py9QeQvBCtcovpeygHjdBrBzpS0FsISx2/TCYVjgAzCXOpZVF
6DkU86HrVNdoF08NxtLXizKzUsF8CevgNipjvMHR1+KEhs/Ngovv8F6IXl0SyRgpspJGqT/Ik+Sq
avmtqADFQ7/mCAmUG20i/iTVD7XQB06YTE8c81uuRvvoVAVJxx8mHykMYcL0LVBzoEidvHeaq+lM
pd0maFMqdjT/FfQQ/Ug6XyFhrIBq2zHXiDRJSV8EmqdM5SkexR2EFUE14oka781Gk23Wu8AGDcZy
ooKzRafRY7W5ppjEspDkua+04TmdoeBWg8kvib1R0iHn2jqc3aS7dc0eu7JcjJpK6HOAckZXPbXP
E+gZiCV6iLXPJaSUOcdnA3yErfxYIDsQH46DGMhxmfvExzldnijkWrfz/yPtupYbN7btF6EKqRFe
EUmKpLJmpJeu0QSERiOnxtffhfE5ZygIRdi+VX6zrU103L33Cvv0wT6o4Apu08HWkhoCgXJI8KsW
RnVx/ikdumgttbBhZ0EwrrqGfKNXpa9XX64P5loglEVRrDSg1/1Jah7q9zQfWoOH5vjLhM69nDmj
dUe7ZqsQuzZpl4EWi6TOCEm1Xpkv5wGVhRS3snpXgW4zM0rJ3abI49qivIy3WCQ8JpLgRQIbIq/5
pXxNoVEFoW7Lkx/pI+DiQesLz9rVp63F8rsSs1ydeFUZuFEweWSZFpcxlH3lTucITEMDPH8DhG6Y
i4YwdsKbBzIiLzKEl/aVh1vBnZ0psHHOQ8DuMt/e6ycoqj+0r9Kx9uJTC3ug6U46mq/9lqby2pVw
8TOX7JsM1O0Id6KF5jANuxA84rDat9u9y7Xc7zLO4pYtkKZYPYfYsRye4HV0KkInFQ8xBxVVcWei
U9rvIS51fVWvTv6fOVhybY2xgV8P3oewnKlcE7APAewAStV6/Gay/fVYax+InBN/TSPEhMvNx9NP
FKzJUhnpc2Wdc1E5YwkeBiAr16Os9P3QU7gIM18xF4csl2CMm3SqFaRamoRNVo4ImDRuo3J2N5gM
DLqamO5owN990DVnKEu3pnr3VKhxgh4uKz040b7UhZbvJgZRHYkd9Gj2KYn7wO4rxVVqNcdlnn9J
6u71+q9fu/8uf/ziOKt1NYcLGjGCqVCOrcJ9Mm6Vatam/DLEIgMHot+gAI6gcMh+TtrJLncw1fFq
iocaDoHrn7N2aJqKrMEhBdTLTzbF0QgD9QjkOhRjy59DB8CP3RePkmyD/k+rLdUSgIhXLrzLeHOV
6mLum1Zu+0YbUJg1AYHiXaf4iZ5y36wKCvU/WFJ10rksJI8pDL8lkyuniPEAEgqcVQaStF7ZVi74
B7Ifq8LrRnGo7MQ68QoSPKLA4RRNj2rW+2j2fGVKtk8s/sVoKQFZN9oD6bE3KXQcJQikpj/6QTnJ
GWihuhT2XIbrQXkry+SEjjOl+HN1e5zq2hVxdJRLLSh1wIOz9CZui6OV9W7RSU4nRrgcxV5fqvum
+8FQv4tLyTFpFerWm56Qm2Z4TzvhahwuxTGBDcu9Gb0Pcrtr5OwBSiYnqczPag2dUnqkdX/TZKiJ
jL0zVPYNGi0h19LYawYYufCycLTohyGgmZ1UDxL8npIJ4moTdwyqHwAjc7MOVqJ24sDmxmma8aZI
38fqhqX3nQn5uQ6A8uLegDqsNhp+NapOAuamkFBzNFVH68kpa8bd0Kpuocqumb6I9nuSvvdTftcU
bcCtImATfeD8jrHIGcaznOA8qn4qFQz+ksGp9eZnOcYnbTgnteJY0PwkXPEHlHQ6qjlRDnGU8qmO
Yp8Wxa60Rq+rnytruCmN/gC5IS9NdKeSxI1J0sdGxZE6pY6UNU7b0xOZyoOiqn6TQ0mUf8/72s0K
FGgklIZ6X7VHr+ggL6yiDA3PotwsPEkmkPhJfFu8lqR0uP2UF9Uuw9j2JtwN68ax1JcifyeYx3qU
XXT8DxrMUiUUYBuA8hsLxh+SOCjjecgAwrOTb8O466E7Ag3v0ZHUOzky/KGTD233I8OoDxNzVQH8
7ACbLq1DcwGanRQCOInu9VqP7dt4vZ55VM8fgOo/au0LidQHq84OXSmO9gB/r8YfTXvf5dExNpq7
qI0BXJHcPEWKrR/LjMJE0HJySO5mBsB5ZfsIjJKj12rYZ7dT0h7TvvZEU3kdmOMOVC98M3mUB+7S
MvXrsfBkS5wHVsKD+cGmfeVqUgyByKEODCzbBD1sx8ohkFhgqTZRfxt3sTdCTNKMe9srQX7fVxpx
6r6AzN4ApK6ZwnQ1LrIbOPCde7WYXkbK053gdhnURO1DlO+1nWILtxjhvJP1KfZzspv0pvcMOAM5
6gSMIxis3VHuEtPRcv5T6a1b0PJQcevl1wlMx2mwiD+JAmZbiMIb5YZ0MchjSRambRF5uoIyHXQG
SaTfdhV80zoonOtShgNBYTc81Z/M+c1WEXYH95PYFVYbZKKanGZkRup1cmbeyyP5FuG/2hfYG7sh
HjqfkmT6VXORRHhd1c8jnV7jdiDeqJeekVgeUaVnw2o9O6KHsk+ODerBcDhzaDX+HIEBVntZcRKS
ekoFSZy6bJ2EJremUgWWzY6TPXkcg5ow9jUWzKVK9draxeQkna15tpK+Z6RDGitN0EaBirKc3YLr
/G6NUXmKwfV9MRmARqxpA7UZbikllp+OZe5GmbRXpMotFfaSZq1fttMXO5NCKAIFSUSgV9Se1b5+
7zr1HbSLBF5vrZ9p/FFNpDtVzZ6zqvczOgS5ad8WCpqdEVoteel1cPxwLFFmYEhA7rtgJSCGlunK
ZvYjKjI/0sqdDV/zQZ783kx2apTdRnIsPK0kTppikyQBxYGlFeIQcRK0lfTNVLgEbYPxGA/avuG2
L+O13XSjNya65ALFMTnyWDwVkrqzahg+tMScz9YnxvNTmiVv9Ti+2P34Y1K7HRkzDyTD1BW11Dla
yvaTaB8LPf8upKR1pYZ8VVkMJF2Bn8G/YwXt4pHDKFze87J/iSM7TJscPm7ymxA4BmzFsB0aZb7S
oLZgJ5WHctEXNL++6C39ljJ7H5uT7HYdLR09bx8lAVfioX9FKsLgDprfTrl87kV506Qg5o89rpd0
x4bmriYQpFaZ1/L61JAS2xWaNybX9tS2wnpIohPpOraLoDzSdwwKw2X9qxor0wU9SeAQoRIK50rn
m7RgHlWUzqnq4gwjQsmV8lQKKg43tV5Gc86cLKw5jjulIF7bVU95rRVeXlApkIs8Pdq10oeAPppO
PNKfyH2DLBNPtlEWXpVARoPZ+hnEK/22bfNbG3aDocabt0GVXzO9vtGTAmXBJpefmBwHpVpoYRnJ
lg8KxvfUzu9ZBJG8jso2bsgWV1dfYPJ0nJasfjbp8CMe6tadKjUws/KXkLQRRw/nvk2NfTTG1E3K
4VYI6kvR5E+oaLlNLeEVYk3313Og1ZxElQ1o2hBFUZbuDEakQd+P6yjokN6TOKC62nPRl9gpgJl1
P64HW2kvIvu9iDb/mssMqLdZiRHI8QKXIdfTOIlffpkOky8e/wYGea3ceRlt8Va1jJr3Yz+/Fwyo
KUe1n075DdGaN5l3t4kFyQBZqu4Yp16jt35TkRpLnt+JUtpnBAgSiptCK89WFHkZjbc6aVsjv3jZ
TloMxkRe5qEJXRqIawed9LOHgx6kI2Zxn6Y8yDeZO8BwBTThjdrL6mPnzzwsC4mV6NSYWA2Ibj2y
zvyAK8+tWuZen+7V/BrsavRYVHjAfyqX1Z0qDR3g/6kFi3C78vMyeUC1O9TT2r8ean2q/4RaPKtk
uYLQVQ8qaN3PQA5oxlTvqJV6Sn0W0Y8kGf7VAP6Jt3gJlShZMF1BVY4okFaEmx98Tdr8+fpHrfR3
5+3yJ8riMdSNkySIiWmqhJ9DxfXQhdGb5eUWrA4gHAvpc29Ll2AeqGXZA+QT9ClRmjLUZblxkOQ0
kws88QYth0FM7TF566s+t5DxVX9CLBdfI8W8rgmqqCq4eAf7ZvaRR9Jmh9mOBVt1nHkirnzPsmJc
ZjA01SrwafJJOY/mhDOgDTV4d21M1fx2uxZn8bYrLTplOXYcdJ+yJw0aqTYEQpI7SFF62yL5qxvr
YgQXtYqiym11jEweIsM4jBWuPiTvaeWbfbxRgdmKtNhXI7CcQJHPnyWbXtbfscJy8Rzyx+ZlYwC3
Jmr+9xdXQ67WPdEYCov/oWi6NQlnRioMDp5mKPlMcYCSwPWoq2ewBooDnCkNkK0WZ3BGUSitmDlb
eBXHrkpvhrHijpVxJP6wgnUaqL0510OubrCLosNi7mLZhrewhEORT6PLYhONo42hXB3JiwiLOcvs
RjTThJJC0bwPEjSmdYIczfb/f9+xmK/YTHDkxygITr30xQAO2B1seI1eD7ICnMBZAXQC2CFwt9OW
TfSExJ1J6YxO7XAJDu4UzOAdQCW09/HdfmAu5JXdlGCnEVgawlbw6foPWMFFfvgBy6663uMdZETM
Roe23KP4DHcP21f3keLN4sfzsgQquPwXcMyPYRfl1ma0rcaWsDCJAu1j2Qcu95VANbzxkqcCnK3M
FzfS1rfOS+/TGfZnsM3FGTaOHEoeMg5moFAAb2vc1jhJ7tTDQghmAhCgmbYKiutL9X/Tu8wQpKLS
hxgwgCCjxneJWk9EGp91lW4kuZuzuNgSAk7e4FIAdjkGYI7CrAl0AugX0UOyF0HtKKf4IB2LcYsX
M//ZzwNqqrhITbSOl4AJC1U6a5oUAw4IRy1ztcRRoT9IHkjp6vZhRtWJvbz758qi89r5E3WR9pry
0LUFx5JVGsNv+S+pf+8ktrUzt75tcXTSXJcjW2CxJKx7j/Hk8iRIGnkTi7/xsf0K4FagUPGUCmiw
xfJOGoofowprLr3+mbF0D3eVuxYvTcccKaoZ1OZ+CZ4ZigQvFrSAZLANvKZF8Y+1G3iB9UfIn/FZ
YnCnNOtyxno0kQMl0F3zZrqBliH6gCMsZx1zf/0EWV3if1LtJZolx7ONV2CTBA2Uq0j/S9JeJ7Zx
4qur6a9mAgmoqDJIifOPuLg8K4gbCGVCs0qGJ1txaE7VYYIWiv2c9E6yJ2fpoQvjQIcgMYPfQED9
OoQvGSBdk9Mdql0fbEmlrKeuwLTMHWsd2NvFNWcNZppGSMRRODWex1p+KPX4lpvNTtOi5MyV8abW
UQTPeuNk1/pdDiNgSJyIVzVKg+sTgANsbRte/JbF7ofAxiDXneChbVcvOtrnalMpbzYqGmiW5K5G
exAgaiAi8jrB8zsadrXW/+hT9Vem0FutsyffLsGUlcz7eBrOxgQT8qodXzLRNX7coVLBAJeXeeRS
aiUox/YgiduDy0U2uV2Mum5PKtlNMXmOAcYUHn5A2NUoGvdgPvoZBEda0I9cmSS3o1lpodnVx1Qk
P2gxhQTlgJ2RjLHPtahC4b8GtMHMvsa1rLmCxVrkQBQFpn8KuMqG9lSa8BtpaAnx23wIMfqoqkyo
Jsa7KUGlTUN275Km/aZqAoVDBeimIuueG3nkQVfpRwHyscfUCgdiOrxJ4OM4lRE90qnjjqQJazfk
loYqX+7qE6m8iMm7RIOq4JTsKsBnXF0CobhIXietfu8tkblNL3IXNbc3a2x/jHVUHtBFOmg227co
OTdNcc7SyRul1jejUThFnRmo9qp3DRcuIRSgdVt76GP2VJDmNs61MFcthM1OUxk/Ebl5ZISBiYu6
dB5Bq19ApdSpaRU50Yh6ClGS8VSoJXeGDkXqQjLfwBl8B+kUWidJrzgDKnUQGlMhZkoedNSt9XEI
gdzFX8LPSjoUcAxUX2qePBkxDRu53JPEmvZ6HeOzasWz2iTzbFEB8FJiOVxfuyuC8zjLL5buYmNL
o56U8twBnTES6DtYv8bYm+AsFkB4HpPp26fkaXZzTh9UT4XXcjW7RG1kyfNR/ukau/gRxsfThSSN
WUGugIf0VENhs73pAvvwN2TUt+IsqkNTIsFaWcJbzbzNn/I7cSY3Nnua3llY4eRSPTSxIsWRY0fd
sUdz///9zOW9KcllP6EYHM7KzpCuPmlhAxesbuNJ9Zvo93k4AVaT58a8vOQa6lCSSOW57TiA0OON
noqWElxKpnOOhIBKnvI2Zwaq+nf4BKtvb5AP/xN7aahDJpwV3Rw7i/z/qqYhl53h2wzXwsbqXU0o
oaYE8Wqg5qB98nHhJCIbqiKFmNlA7MzTGHnM0KhzKIVBZSbig5WhB07ScXQMwzxoVu83pgnpBSna
s77wEw6vgGmksILP1EPLJ/MgNQKF0sKNs+wOgrffm4ZmgcA583j9p69eqAZBXxgyNAAKL7IbqdFR
zppQeTHy2OmhgTk2jwpFHbdsfUKPJFc2iEErd5QGTK0Jv1pr1kda3JeyZkk9HyZoM6BfOhNmOMSD
aPot0x94vMWuXcndNM0AXxMwXovYS5Wdrs1R+2mQIaZC8xr+bZqmjVfuPLOLNf4hwuIpIQ9W1aFh
BsJF8xBpN8y6tcmX61MEzvVaEBN8A1MFtRDE+o/LC7qD7dQzvB6MIn+MhADmiRi3Y57eyHFJ/Sgz
X0ltez2UW6AZCvfTCegr2gHqSLQ32vNfGbccTZFKd9DTkJPmR9nl5UEtEo+ZxX6kY43/bzw3msB1
kkvcURXcR0I5QGz5vZzU2IOgIjg5FN0mw3qSLfmmN6DuyFJt33YordaqjhuzUb5bevuCt8AtHxL1
JhK6CzEgaHCANGs/V5H9JuvACXERuc0weR0vbwtWuKVmvSm0PGuZNbmF1PikMu7hWbVPbbFv9H4n
JVXIhOjdseSRA+tLfxqT743OCXrO1hsTzBMDipN5XTjSyG9pwo5KWdWObXZ4s9fgtWpAbWV9hSsv
dbUJyQStmzOakT8TrfSrNJcctBwD24JzrFb+hE1h5nMmw/2UEfkIeOiRZzyfCfKRb9h1jSJ2ekSv
2ytS8yxsJcgsvXAiNY1cc7Lh+NYTtIVhERDIHZqWelx+Q0LmT6W9QzXcRudKcwlqMGh2wvrB1PBt
TYYuSIMRqVp/6GPfYkcZpWp72NEMGNYnpQhq44tUnnNVO42QlFFIdkgEDZosqx30LGF5KsVPYN5F
ri0k0An0ycFhAlCynjz2gMm6DXgH8Itt7oUVhZpS4KaNX6wo8/DECeJWSb3rS3d1d1ws3MWFygpR
AQGC2kmvHln+MvfclUJ1rwdZ3eTWjC6HuPmsmrTYHXoHvCor8pDX73RCUtRvPaRWLhPNIAR6bgq0
Kj9JqNdWGWtlP8NhDzNHPzmIu7/0ZP6GSccK8hfVHwgCW5YKdb4le740+WDbNpDygoy3XaYLv1PY
4HaGfiOZkQyvseTNwjM7tuTJ0eSW+9dH8/ODBmoEqELNpC7w3D8hLCuiCtEUZQrxqd9i46Fxp8Bd
mT7OZEqsRXtj+uY18OEEXcRbZCMTb8zUaCUr4DnSAfU2Mc8RMC3xuPE8+nTxLOIslolVoiOK3gwH
OgWuScq3XIVDe4s6FxRfKrHfGMX53P/0VbjdkA7MQONlRaQvc9VOzIQGcS+/QCRv16osJFClTTLy
tWiTd5t1eECxQJ5QZYbmy9eK61vWub87DNd+xWJsScME2NXo6JqP/VHb1V/mppt65Jvdh9XBvfjc
5eCCI632xAKBrbFcM37TEl/jPyDP4ErjVlr5aTfOE/kn1rKsUWlK1JgxFsy/UHf6dPP+joWtSGBO
ggxpcfNWXWRDCWH+LuAxf0uvMtiuA3NjAgZfu9u93HmgPs/Yn4CLE1PALySPNKgk4OXeOekw4ZEJ
3E0R/xDjtM/48H3K1JOuj1tn3PoM/gk8//uLysowZBrLVAoI6s4IJ09/zr5mOAB0nx0sLxOwmpe9
vHS3G1efy1SLMV4s0lwxBSgVGOMWrx9HdclxloAHKkYO/k6j7NN1sQi3WKoQqcwSe8SHcjTHUnqX
AzZ4ffOvRgDOwECFBnzDZbHXUMRY0QYSA4AfuUlFnGKr1LM6WRcR5l9wMVltbGqFGes0sIs9dPMA
hgOAFjdgBq9xvtXHXPkcE7KRyNUV0NWUZRLd4LJiUMFPQim2APc71d1Wmr5253wIsciix6Q1YyUG
bfSzCE5+2L5kP6UlQLtcftG86y+GL8nGzpR1TBBX7iP4llG0kNhW5/x3x3WxlT9EWU5SRFHsQrkL
GJB2H1sHujefIYLnqKgge3W/dW+v3Dgfwi2OqkxroZw8YgyNDHTC7n7c1cXBdO2w8CwYRrlbviRb
g7g4qUiTqnnHaxpw6lOYrLZS7iBD8f7xXvrwVYtjKbMgU9i1Wh6WWuNkICjIysZu3Vx8i/PHUlB0
GyhWw19iB4p6IXZQQ4/6n7O9F8tvcQLFyDFNq4hp0DUv+vAIs8BI2VgNKwfE5bAt2RKKKtK8KEpM
DtBjXGu8urwzUf0VQC9W45Zq0eoJAXeWuYRgQvJp8UEEjMVhiCpoqgBQ4XRl+jC2zcYFtbrc/sRY
Kq+qhWJOqT2kYaHeA1XpcHjwJOkGSX7tLkJFwEKRT9aJCqjYx5OBUdoJilbGH1mIIjT+KwuxzTZZ
/SgQ3qDLp9gymMYfwwHIZ9LcBN1QbqGW9dKVOL6bYWOBr86OaYGiDYaJiUrPxyBJqlV1WTRFOKIM
TDvbYST8F5t0lj0yQBklQNR8jGDSJlIKoebhaPwQKgxC238ssj9vmYsIiwtCF8YU11IFXesoVR2S
g/Wty2JjoFY3zUWQxWzAjcZuJQGJRICUXZID/DFKnjFLCutVWFJ1Y4+uHzwX8RYXRG7ZgE3OD3jU
R8cg2lFURUIJsNrfRntDi2TrH7dMMY4QMJxFtEH/wZL7OFPWwKoU9pdRKMNlRhdPFZDM5abQ9GcC
4iLM4m7oJjF10JWN8IZkCYhsGfwRbSQOd7PDpeI3Coxr7WZj865tpstvW1wVsgmRFSvVQFwDOax7
JBDzpFuN7vUYqCVaJgHZdpnasRbc4JiYcTgGNLTQjzjEAWywHmdr+NSPD9Oz2P1jDCMGE5oaOnT6
dQBXlzH5QPJhiCcY14D2gE6IEd3Zdu1c38Kfi/VzFGJoqDDOarZLPFxcCMtGBsbAd4wehnMZpLf1
e3UCjcKFi4szvYld995u0w+x4JZJEjRPZBOVc3RelvKH5aSZUSppLMzgZ2ZGpQ+awdanzRf4tRiL
w0OVq5LWQjC8gmlofp+rGsrO/kvt4KYFsQ+I7QDWDJtii6v74PLrFidKC6tZEssWYPDoaqHN8z4b
AMxNDwb5//I07LYsvdfW52XAxZHSiHqsOlZnGE5fbiXJLQB0ht/TxkmpzRt4MaRYInjgYAug5fH7
aLvIoNGpKwQ8nYzAYtmZt+njQFUwQOQYmPKSB0rbPVWTnDs8nx2SJdst7PErnkVhEdFf3TR+qZX2
BTd67A0EEhCQUG+sur9Tsui+UfsdavnonCLbm7CxzATEKyjQRexeFZXXS9KuIuVN3oGg1adKYEE+
E5IOOXcgT3JuFXOjY/EZmzVviouPXQxq3XCJabN40xClMG5Ss90IopPKReuwSPzkttiNfQv1mCI5
we3cNYvuAHfRxinaMZBS6rV4VTnQT3rgQv5SdpBJymHCBY4Da/fXt/HWvCzOd+hDwKmnT3ko9FeJ
TIGBllM6guZQBNcDrewpCyD6GVGIYwkY2o8XSQl1RSXpSh6qreZ03HBIiXtfH5xoUjyS/Kwp31hz
a++pDyEXeTqtJZumlQTdlxlOOxvFQY/A+N3S2xYkW8kFPgRbJE19IQaVYT0FYBKVOubWaMNKa9Ef
771Jl/3rozn/teV2mosFGE8VWeAyRSNlrZh2n/Mwzd4I78M0fY2sFzUuHAoog2CV05GtpuXa4WQp
CIgGGSLLS3EgtbUUng1NCnhQtOtGpyqDwnCN19KXQh4U/NRXjviydZutZKMWJIfJLEWtQNZ4sXAq
i2Rk0FBeHoX2C96TzwMQDddHU1nbBZcxFitFZ0beN2gV4eU9vJTH+E53xQSVJ8knPlAEvTs8KSex
6SH+GX2Hg+Iy7nLRDEbZqzmgvXpID8Vbcp/fppZD9+A0eaNfeNBuMfVN1MLqiMIeGsJhwB996k5Y
8jhpjejTcFDYOTFx1SjMuz6iK9eKpV2EWNygkBwtkB03WJ+q8iOS2vd2svyqKKd/sQ8u4yzuSykv
4YPCIT+T7v8SJZqF62DQE17/HGVtv6EMCL0DGy4lnySrVG1UlSEyU8DIMFHfVHcIm2fqmc98X/vN
MZ93AIo0yj57JhtDubo2Ndhcw7JTxzNzcUILY0CvrQEs2jak41hoPtNGF2+nn3Favf2bz4SIiwXh
YlwvS8UgUXcTLxqoEmmVZ/nGybwFJstNDv0OrqW7aK8Ipz+UL3+vkr26LC+CL9YMLVTDGCZAUdUS
BWSq/Izi4p9n/NBH1/BQt+bkeJmzgkfZ6TYId6HelzcwHjylaudOcrShirQ6ZX/CLHkcnWF2rASJ
MaSzmlT1VohXEteQb9yy51grP1x+0O8r8CKt4lxLBh29/QDMRCs0g1lyJxnD/ncVT22dLRGC1Tvg
YgR//6CLgBBtGQb4CwJZ8Nz4DB34AAgdvGiG8h7OnG4d/R3mzacW53xMIt3HP5oJwZHFFWDwNoeG
O1QOFJAsOqpDo7WDxGhLhi8Kt7iDF8+OmqiStsDziXrfmtU9uGk7HUgA3YYG91hEqHxX2UlJ5OmQ
g2YJ1psWnRUaPSsgKsO9IXPrXDhKTuNAjKC0irSyzzIc1ty0Q7YJKv6psHMIQgnXiLg3VLKfGqkP
RMLXvsoLh2Q186I8s86lTvEShzLQ9c25uj0uBmFxR5WMaWo+8xElQoHj86x6azX9zhqWWQUUH/BY
hYMzFDoX41wAa0hGGziv9rt13x3i2DN8+9EKdT8NmIvtf6h3/WF64KcobP34QXoB5ucXHiYu9dWT
uS83jr61Twa1AbBdHH5ABSyOPqgyEoUmM9bfPnTQ7KXDxkbdCjBv5IvVbKDDKxILKNNxEF8BMwpL
S994DKyGwIWBpWKrn+FLes8yXRs7yPRk30T/pbC7rTR3vuM+zdpFhPkXXHxElKS2JKXwOaOnvHcg
o7gTcJT25UBzMTX32y3H1VNn7vbDEMC0THvJPRlaC8KY1gzJgl3OX/CG+Y36lwHBPwdMY0VeRFsS
TSoOkFFc2zOEG9DHZ6hqwBdEhom6FM4NVYhB/PONhkqXDWAINGo/lbwMBnEBGUjdsNJ1h5hPE3m9
HmAtOboMsFh1TFRSQSOLwigiPeY12OdA++0M6NR41wN9FoycN/PFpyw2dNVMVZ5a86cA05jsykB5
L4PK5SfztzqRtUtuVadmTr7Jo127Ai8jL06rlBWtlQ0lrOMgo/8LXHcHzgu1E1fdPwbULb5xkUMD
Ww3rP2ahDvUrT4O6+6bELxvDuAIguBzG5X2eJOAwpnLDwvhoheQ47ZTf9lB9uK0zvZZoXozb8kK3
BmskPDfZ7x5gEzK43MKKeVO1au1UugyzyLUmCcB8ZJYMNH87dkRcBIRsNWDmxbU8ly5jLHLzthe1
3QI7E3JdhKliOmIgPogtT+3I38AI3XgKbH3S4hiEwqRiNgrWOuNhFdduzNuNg2F930L0DBgd9NI/
1VVrECCIOSZhhhu4q+4So/escWOxfVYd/r2e/0RZfIc6aoaEpygD3ZOdu/MssRb5/dFwU496qGb5
mgutFTts3fS+DZnX3Nj/ItMg9p9fsLh2YTfVROrYQp+3/N6rwP9QvjGSv9tin9fGnxCLIxDyJcwY
eQOlFmP8pphgDEx9WZ9muhhkN+xnLc1uJDDJUQTjg5NPQLdHoj7AlsCtFXCRwJ335c6+sZX+JZUg
VySXRShi6UXW5ScpHW9Ump9Jmj4nKv620lVb/NjVGt/lIC2OVmQmVk85jh3zsUK151d3zr3IZ+50
n5wSt/HALvX4Yx/qR/m4XW1arVhchl+cr0DxjrkZo/o+12K0Xfqd3ET3JdzPepit8ddEcbJn6WnL
TWR1caJjrqqzq439yYSbNJxXuYbWwlyfNoO/pIf79/yR7RgE8Wuf762vs0tufpKIW9xEj1vloNWq
3sVPWB7GEcmLXsonPPk1+VAq5JGYSMObKFAl5UlNhs5Vyu47i/TnKuu+jrG90VdezX4uf8Ciedk0
+dQ0FUoz+r2BJ1cVkjM7DvAGxqtgt0W9WH1wXUZbnNRE0NFGkzkLCeiuszDIbPik74sjcCEQei7+
Rbp6GW5xaGsqTdpOarPQKBpHH76M/cYTfC0xuAywON5G0UEpVq+QD1sntfgBdaBctxydFBtp8dp1
cBlncYhJRavXlI2QoFQh2E5z40ujS1tNsK0gi2PMLsdaaiYshaFW7lXoKGh2v9FB3AqxOGdKVkDf
WSD3GJXaKZGr1VtKBlsRlkdJJKBHjEUGwZ3GizPj2xjL99czqM/ijrjU0P6Et581EzGXL3jKdCgE
p/ksVjp6bDfzjFOQPm8mtNX6w/hr8OzD3FCDvM/L4ICB6fHbZmNpr54clz9i8aFGbyXJmOHMTPft
Hhpn6MYAmVlB4w6ehuhGbHzzvDOXdxwEg4mGUjyRoY788V02ZZldEgX5Tx+AtFU4ENarXvK74a0K
bZyT5lsUkpDeTr4K8TOngm+uW4db/fu1Nu3slvu/X7FYP11T1BY3sQ9grfiLCjfX8RTowuKnzR0A
Cb6CKpBQxz7UD9tIzbW9fhl7MeDVLH6gSgVmPb9lyc5U0drPQpNvpRNrK9hEVmaYEEm3rKVCqZGZ
VdmAthNm/U3RfuVbdPW1pPzy78/xL17YNaQOJZkhWy7KO6K8iwagV6EHHe+gVZn6DSTXSpiGXV8/
Wx+1OMAqq7G4OgeFF4AvW5EXVf3d9RCr1/nlhy2WqFWBKyNpGLjBRfXwdvRi2FQqXn5k5/IJhV/A
anEknOn3CAAQL/VNnKQb5/T6Gvkzd4v12TKT1uArJGHc8ZehgmudPBwrmt6Uo/l4/XO3pnGxHJUa
HErZxIj2QXXOoUo8HqRQv9mqka49Ey4HdfEgLUqjYPn8thrTo8GRC0JcrTOfrn/LahAQTOANC1TJ
px7OYJeVDRl7hhLzaTBeizGY6brXY6x2PVBv/V+Q+YS7WPcV0xQWx5EU6KfORz7QwGRJApvXgcxI
/kW9m82WCihy5c9a78enrfLf+tlFCGq/pgI6zbLOBPZ8S/+PtOtYjhvJtl+ECLiE2cKWYbHoJWqD
EGXgvcfXv5PsmSaYha7s0VtopQjeysR1ec05WYwcG/wgjuan2NVPPOG29dAjsyS/uAUV2Rf+Vu/l
bjGNVh9y2YrTGCvBEsY6fYSHu8IpT81deije0tLqjppDT13jTU6zetlPMc3zoHLqkttf9++D60yK
OWqiEBTYtvObzteX1lqE0RILLsnGZoRanZP5vn0zZkXWatQggGnrICqcaEQcne6B30PjnYnJLHGa
PJh7vGv1ubmRJu2MqTPPBFkCR2mpw7gIu6tDMc7abCp5MusqxqEC1L2Me/C8AfFB/in5dJhMdGia
np55Vk+dx4VYPE8lsISgRc626aQxaYFDCYM05t6Ssu+m8TCBgEHONCs1zEM08FhtNpvHOh2mACY3
JinZcsSITr1Z6ngZAMzN02y8xc7pM7BbnGgHqFbfsIU975Cbd4v+p4E+O+ZP2f6gLkXNFFRQmLGT
FMBtYzWzmIB3qwJ6eBZf5ojLb7oZBVcSGRUtqsUI+wzhIUlvBuVZ0DgxYVMrMeEo4VAY0GM7gpIk
NVPfID0qUNMrKosEv1XT4agkRwj7ZF1AUKYWWo1qx55+qfa0vA0AC6hcyaaARflZwJojJ7Zv6qNO
R62wOI3+Cf1NK989zMsQBrqAZHco3CR7lgLZDqt7ufc6afblhdfx33wWY0YUA17A9wZkJmPfc10Q
tVewtNa6gT/FTuENuwzbY+FrBhQqj1cH2AzmK3GMmQMLW50WEck89dH/LZTyvdbWzC2mGz+Oxdxj
TuRYVAbEgg4RSMGeu1P7zU4/ofFvjY/8c70rw4UjWQlkcjJdntpwNmFjEfZzNFmxVPlrihUNCQwP
Xaa5eXDIB80yas3jqOlmKraSzKRivQlTK8AE4g2eCh4Zq3wJdxL0VH0K9zrau8Kh9PJHgxPrtp9l
K7FsWmYu3SQJYM4hIOUMj+m33O6s2VPc4hvPf20a4koUk5qNbQ5g+1jMfKneYcLdi4Tb0dRtzj1u
e+YPMe+1w5XtCWrYNcGIi9RaCTDcg/xChtA4lMAp2hdSIFq61IB3aBE6gNeKsT22QNSLW/EUJxh8
TuOnAUt9O2UM37Re/ibkod+U/eInQoq5yKpG90swM2vQUgKcogK96JjsRUMAknwGaGi9TtyyHLHJ
Xc7ekCnnSoyPQyWiiU1KF6vniwcMnvuprisrncljEQAnuA/OUwqK22Pf7jTou6WUANYhBJg7GSbL
DJKj+mAW8d0ciI1dTbHijF1wm5UGcPpEHSkKqb6X2Hm2MzXCYnuC9rk9RdWNHOYvk5IAbCeWdoiS
b7U5/IgQQUHFpAwAmJFelUJT3RDNbbvWzde2iICNU5ITaAkwEZkbspdIUuWOMUimiyJ6XtJaB8p3
omC/mRhWKFavRdtMzwSEEGJWVn4+jMClNmRnrkntZX0a3bQSqOWy5aatwBAwyW6jIFteZOExnKRf
crjYeV7VXpICaghk8UZSvkpG6WrpfJtHhW80yXOoC7WlzcPvOR0rN4gE0FeO6m9JD1QvLNQdUUMX
e2IeaEJrq5hSYOskHEvhaC+7VzeYhqBFwOP2chV9XiO6n/PkISZ1bV1XYI4feH81rtSXYNaCwiKj
OdSJh0TAPDd4F1MjPJdNtL8uarO8uXKv74WjlaysNQtNi2OgquLlCZphJ0D555vpTiBPwXYDJskf
pNfrMnnXyEQOQ4ZIjI6gUSSZ51iTVatR2qNItK/X5fCukYkcJEu6tqiQn7X5cVF/A4bUyqPvSvn9
upjNDGnlbOjPWN1gnjdmKBkqknhV/pbl091itE/XRWw/xFYymMhAwlQfQ3XK/OCZ1geyRw1kFg/F
UX1UDoGVOxXtw7/2X8I3jmDet2JiAyZDijAxEBsw33fMnPBevZOA2TbYAIx3q3uEXwBy/7wudFum
hqwacEDYbWBSzgq1nlEuZ1Qk5JsAPD4GIAqHkmNj/xAjPqQw6VJfkURUwdaAUBvuyG58xitzR8+F
jc8j8kEd44R/VGtBuei/J2M0fwbLhEJQVPLTpbfFMbsFqYNDxuxOUyf3+iVuvhRWohjlb6RIBsyG
gtKfeQaHgR8tZ1k/a/q9kv66Lon3uRj9F4fCjPsOieAUHicDk5lKAyaPifO9Nvt9AFuVTOzVqCZQ
uz+bWSdpsRhWyKdJiCkbFZyCARhRIknyyrA4y0ryO5ZiSwKOTFLXR7OvnHLqT1JWTI4uAselQ6FE
y7xSl7wwxwDXDP7jyuTp7qYz+PiVLIoVahZ6pYwEyaOJTkGbuk3MqwpturWVCKY2oeShGDZZlPlq
gdJ1h07+Thbwpp4izpVvm8hKEmOI2axnQOzEYVp3KS3jIIExwNLfaJd19AS/7kGKYfGtZDshXcll
TJNOZBu5gLJT687unFrLl+KYWcL94IeCzSvQbxrKShhjk1kP+McKKQ+SjDYFa0b0SALjLh2C+yRR
dyNIL66by/aDZiWQscx86NCBUxUARuCdlvRW6RvF+5KR4GeuEVqlYRFelKc3dvGmWclkbLRcMMCc
07qB2mAKSTVvVXg/O8lDLzTqL6UwuaMwvvZl8yQrFXZQKl+L1R0YlTiPYp4VEyaQRUotafUoBx45
h7eLsReXHSp83vsE69cms5IX87l1Os1acgeTURhm5W3B8yyUiWhdTASj6XEVoPe4Lwl8/hw8cz4x
NcFr1834qiWooqUz3hU48CXQuLt04ksHjDzmc3kwrjyF0uj07ioBmYVGNYckzHzxPnufwo+c0K/c
7n0mnj8htenv0fMEORmqtBd4R4YJPiVjAMlPQI5q9GiCKKivNd4bjv7oyyv8kMJ8pshsF2PQkgxV
RNouo+yBIIIBZj3vSbqdW63Ow3wsicyFHKU4T+tiNe2FLvSqlol/wdNg677mVb76ULY2j8/gH9zr
30dkX6mdWXfIg0vNi/aBH/3QNCtzlmO3ox+ue2l/DqhN+bN/XTe3o8eHUCZ6gOppqrIY6m+EkU26
xxml0YkuvL1cl7NtZh9ymNgBdBqDzD28HDYZUqW1p/l/ZnCmTQKwQWAbHwB7WAv5rPamrrYp0dHc
zMHxO+FxWoEX4vohti7LALUchYPSsE/ABKJxJmNAZnSQY7VKbPQ4dzJeupYiEK+SQt5cy1YkWktj
IhFAXMscoBkpvjkF9JGemh/oKtmK8x9AHzqJCEAfPryFvPWxDFHByJkCSEyQtH6+SiMH40xSv08V
TU63LxxjtCzJ8TBfJNyGh/HZwODb5LZ3bWSlkUVe4wL58fW73jSH9Y9gNMbMxhFgSoS8v0TxxnFU
AbM2kUOpFpIHTPQ7/U7itWA2T45HhkS3GpBZMvFInGqxB5oiKLpNpDb50QCe4vVzbblL+oz5rwTG
kWHntE9aHbGgBPVTIb3JCabEKl5Wsak7KymME8sBbpgAkg3pPoASR2RmmvHj+TDJ3vXDbDrL1WnY
WEO6cilRxaJVX+PQ3TWP2bk/RV5sA5PHMnYATt1Jv/gb9TLnfBqjoaFaGxgnyqmTHpxpX6H96GAQ
61dTWCDToukDOfVO+UTVxLiNvuXAAcZ41jE/d/d88mTON9UYVQ3LQCeLUBJPST1ZQ1lquZWD1+tX
vTkbsL5qxvlkQa+XmoojJ3vtd+4Gd8bP8kQRrnfqvvVET3ITHE3H0E4rWvUx+J753BC1FYXXv4Fx
SQRcgXlXZVj8GY75cDOAUTIzd42oArQqtGvlRop/CDkndGwmNGup9PpXCY0SN+Ag0zWArBwo10P7
ixako1vFBkK8Mx5rzlzSO/4cm2us5TGRBItI1dKa1HjQyEu/S2dlP9rVHo0iuB/DoRB8hqPdYG7f
HuCMEA725mHa1afoXOxmj3Y0CzuwQR/na7ed15wEL/Z4g4jUgi9+JAhRQLhO943ZjeMgS7SF6Kgd
YMfplChYB1JeFr0AEZ/iFK1oG91g1TmvYrH9LT7EsrhERgC8diE0idcf+ncuMGOvPCz+YkeAYCi/
8JYtNy1rJY6xc3OkheEZxbQpG92mG75gGdpLdYnzDtlslhkrOYwFa2Gr1oWANChIgapig23BnXZT
CFpTxDnDS7ntss1C61oiY84z6rlzHyFzoHOkVK0b8DQiuCkHCXt71Ql2zsmhN2ObrJsmwZoQXab5
bEZgZiTlVEuBN2tgFRHgDmP3uo/iSWBiW5VLmrHQr5U2oRcA8bD9k6UCbGirikS3RcFd9vkMnZqr
USAGKRpxhZWl6EdkEidAbyZ5KxGM9ataZ4QApMZcRLsA/2LWfUnI9gLgDRvQY16/sM3Sxvo8zDeR
BRSqigiPjRnAtKq77IqjcqA96H9RRqE6fOExUEPFx5dUZFaMxi1dVGMA9718I5iWCn4X026/DpjA
qM8C9139D0f7EMfGClKllSii4qj65e3oB/veo7sSw4mPZLepd6uTMVph9NOwLKqW+WCKUJ1FBPEc
Ef5nKGS8L7Db+/f1MXoBkpDYlEYod9/87sZvUv3QV1846kA/wbVPxKgDRnLkHj1lWulSD/Kh/666
QPAJLeCFu1pgVdy9o21l/zgUY7ELCOaxFAadIMAM6sCFHD+QLgOdXsuxqs02+vr6mIw0DRI0YaVC
8+YDlA8zF81xptgAXECi7Zz040Ox8LJknqXMCHGm0RbtAbVhl25hi/vwhLVop90XLoCCXgUuWND2
XRqg/0KTQgOkymffpIc1IRNV+DzoHYUkRxKFt8Ic7pvE5CjKpsKrBFvBIp7UAB75LEqRRiD11CgV
pFVvxzN6yymnt7mZXqwkMIpRNVM0ECHTPDn7QqrhvLSV3+WHRakflf5VFc51+3hd+XlnYhRkMMJy
VGK4woIkXqhgMgwc3ddFbG7pAC8CyK4GHcCWGRvuFAUj4FhDeF/egBJa9a/0GQhq4pnON0T3APap
vwS3fxR5V2KZzwXyOXBdg00ar7E7hDBrAQfy9ZNt5UkUPwSAh+CC0DVGQjmVcpFWuLyGUncJv0P1
V88DCdxMktZCGJ3ABlIjLIDf9UOZ2EM53MizfDPVWm6ZYJloMtU1xvhkAEI0CrJb0lcSiMLB63T9
qJdmBguTkcQQHQwU0nuGunoNxG3dG60YGx4payeeljchLuddDuIBQwUO7HVhl/cKYe/SUFjS0H/8
bGhNgwm6PAKYu1QlT0CcbR2TJH5WAtTnDwRhZhChWcWaDPugHeKu6NRSBQJnC3SbXLEpLRMZeHXU
SyMDioiG+T1VM4DHyOYAUq5HkZm3pjfMx1DB1NLyfP0cGw+EzxLoL1h9Hkxn6VM/NKbXeZpfkd+6
V/rynvgl+Y19CvSleca1EVkgUUe5iiJZXcLnZKpY9IEE3NyoOfRq7+QycdXxYEy9TcSHKQEHkFxj
1IVnc9SmPgfrz3JpvrU6KQBni3RUkRcS4xkUG5ai5b5BbtSk2PeEV5jaML7P0pjsDSQXQHgGV4YH
8PCD2aIyPJUOxo/2stOTfezxrnXLzFTgwQJWCnOlF4OYS1Tm0KQJKAYB5iSS5aZOMb8atic93HNU
5jIxxdE+RL1/4NVFtmqztGOIi2xdxRNQytkhAXKixUV6YIee9r9Xij/LY4w6z7N5SaU0RmKPKaou
rPZpM3Pi59b1AXIecI+IzhTc5rNykLYUtDrWNDB6gwnTaKxleYpKwUqMl+u3tyWIzhyLEqF44mzF
UtM7Qa1zgKq1Y5JYWlO8CtF4TFrpK5B+/euyNpVQkwwcCZDA4LGhP2b1pZpRJ5Emwrj7w+KF4NHQ
3RyrltSw+VW1jQqwArrbD2lMUNM7ImOCLqP8KA6FVwVzdeZFTmyLhh9Yt8vJxoKayzki/TCsVa+F
MkFOTUOxhmGjwTQmTtGlPzAPZRczRSkMEsusgZ2eJYUnaslZCGYnq0qeOfB+AZMIBfBngi6BeeIv
LPX4sPwH3YCfsm6Fg9Vh2WpOgSpBE6dq7MuJUbhSUXiz0fKyrk0NlWm4JgBdUViM5DIyJ4CbqQB1
AUmhPWuRZGudJLmCXqg2MA5DTi60eSi80IGHgmc8gGo+K2mqhkpMcgLWsgxUQ8sjaWOOhI23LTRz
JYJREoB/D3ErAC+bAlDMtxSAggKujHhHcytuW95xLYtRh1pPkbR2UYm6b7zLPONVflVuaQ0SjcJD
xoOF3Ep4PqSBfO3z5cUC2ByVDJcnafsIs2vKOa2+ckxs+0Q0AQfYtGywRZyqAdOk3iGU/QlczVaU
xj4GpSvTASHDZjzo6vcAntTB79UZzhw9RsmXxHANHZgFGsdy6Ze4cB0gNkUijPYRsrjPd5e3bRsF
ugF0l7n/KZrlZEmKaZOoe+2b8mkKu9DqM5JZgCq451zp5mdbiWZyEbUaQYmAVw9gz3t3xKwEIHIr
6QHVYQwG+gZGnO5zcENygfg2bW0ll8lKzDJWuxTPYQ+9GLtfFHviDb9uS0BsA8Wddolt1ERCE2Oa
MgZBqLrspqYNrSoquBZNf+jlt/tbDLtiJodTIVeUaE71FW+uPXClYWrCNG5pzco4Roex49ScNxUT
mND/ORi7UxbPRmooAsqxRP5ZCU/1dCtUz3VwWnjg/pspOTjj/5bEKIeZw1NFKaVZPuvW4ujDOz/C
fKZbe2hCRu6fBdGVREYt9KQPxgH7C38QwrazBCxFAhxKB9chu+glhEsX5HGdvM9rSE73iEX23M6g
9tNLR7vjzwKwE6/b26ZSrmQyeZCeBp0iNTk6Ur1uTf1dZPJeuZvasZLABLF8mqVSGuCHQ/MxQYEn
mTtn6B/k9PfYct8Wm45rJYwJZ0ER5YVZJJS95a9JAxD5EEu0AW9ht5UnYAcxSXcjGJMS8Ahxuac2
eiEIpyv5TIgzQrFUCwCooFQ8uwCx9cc7cmueJLtw5x1xpDO337OZY31IZJ8cANSQx6SK/8tX87/k
WJzLfc8lVjmzROJkNHMS+2YGTO80T3SnmUs7C+XOzmXTF8Cx3qaBP+ZJx81TeOdkTF+FU00EQYYh
CslOj4vqFuuC4mlYNKsDGzEZsCCotdVuKaabaolchJEdFiftZu7tEZN5wJ6ePSE1vmWgey1Bex5G
5JBpNf6efjSNAuupodhbo2juuhGEp3KaW5hiku00LF4CCcUoSUBIkM3RqnXhdZzG+w5Zs0yK0ySo
vRWp2KRtIwU9gSzzJil6kKIBrNBp5DbiDO5iaTeM5qu4hN9NMgNiaSQJZgGbXdrXv2GC9tKiuNvo
98NcvqDq4epps5egSXgt7aVhcuWm3y2DdN9r+X025LaZZ09pNHzvhvgsAsPRTuPmWyuKv0cMBNfL
5MZq4y5S8U3pYyfOxX02ZfZiGE4/VbFlxsFJG+f+RQumGuzGugrOakW0wcDwLRWzxMtrAdisAoid
MjHsjtIk/aw0TMiH2n2qAis2C9qXOiGdXWrFrhpDwclDNADRyIqX4YuaprcNUjrFxJgPSKHtIAa2
vSHeqSnCOZquiwjMNnOekaoTcoNa82Rfd2ybpghkRPKe35rYtPucw2Q1sDkTVRO8fkbTG5S/Npaa
0PfGSEdS3pn+cuKDJ209ENYyGfMvFz0vCFCmQPWbNja+7F6FTTRa47SNwoMBuTwhSqSIFmibGxJd
pWd8d10bqTBLjepp990eiILSTeIZDuoND/lP7H4WlsnP4S9OyMhkvDlGQ9JYMDrVq11sLmAG1Emc
yJnvhp1p986SUcQTVDrit+tfc1MsEl90cQycmU1IMwCHYQN6RBklyZxYwOApcO0BnT19vy7n8j1E
z7cSxLgZKVamTOsXFRMa8Y58oSQJaJu65WPocGdQLjI1RhaTW6g1IGONAN9vPoiH2c3RNNUflFO5
T44xRsJ4s9KX4AOMPJoLrPy3rKaoLaPxh4Jmj/lziiqm6Jb0Rt6WL8Zd2b3Pg1AE5thbVCBApeTE
HRq7THKYH0Hz/9WPGHSjkDBlq9IS2ddmL4IUwAM5ywsF+YRkh/z6Fy/PiyyHEcpYihBHkTQI9OQA
F4uwCzZ8EdzOQtUY0DjqsT+aHGwl7l0zdtKoBshTAxyTuh7V1g45eneCPe3EZ8xMA2ZrsAcXvYcJ
Rx6P6ZmHK84zGMb7AeShwbomoGR0kp+CSfSrQv86qUDLbKfCu240vNtlvR52SyXM8KjeZIw+MRKn
156uS9h2dR9myWY5Rh8Zg9xARDg6ht+D8tKjmBLAJJAc8Qc5BLHFfxJeZK6ftYbNd7CalqrDCPvs
lMXO+hiQPF+j9Mdg/MqE/f/zgIzfwWJQ0cYKDghsRgBIea3fvRVvpLF1uFW4Pb8fvJTjVC+fU8wB
GQdURoKqRpMISlGgsat27kq7EBSbBA5vhovlVuK5AhkPVIfIBRaDunGHCsyc/AQ0DYxY0pkrIHN9
4dwqvbVPb2F6QDykFPQSMdTPokoYKspNgSxSKxTBW2xNGC7Djs9kT0jK/kUR4RLXhhHIfMamquop
LCX171mod6AjW3+j7qYEb6lsiW8Ad7GQKe/+n4dlvmacLMo4LIRe7uQIVuEIofUXoI26A2gix+g3
jQOMO8DPwcwe2DM++3Elw2CuioaLp6uTY0i9PfenBHh406AhDfA5Z9t0Zx/SWPuXBkPtgS9OP2T9
0u1pGpd5AeoavSMBizr2oh1I1XlGyTkj6wBUMoMDwlT/ChsDpEq7+r71F0D10Kng8Swew/5fQBxv
OtTVaRkt0vUYDYMYcoFharXqr5m/AccTwShLj8lQ1PigLPR1TCGibURiEAw6vYOt+KOSOuIbT0N5
MhnrN+cxA5ANPqLZYfEbBGJcHF3eB2OSC3TeZDHHiqUnKrld1LtmeSHKfQp4pdHgLTVcFCrfTf1v
A3if0FglMjLYtJQ0gqmr33pXtDGDYSO6mjaE0Qq67DR+ZqsPHEPgnZD+/0qq3lIIneDdEGhVI7JL
P/b7E/VqmN1tAA0779Rb9cSDONw6rYHeKRZGaOmZHdKV+6nBIxXmXmODIkAHOqpkOxsMi3M+6jZY
j21oWClQJCALYgDk8/mMRM1TjF6qnrBUmiWK8WylovaUyuK3LjFPMoiSSYiNhq4JW2uaggF0Xuap
qzHeSlrjLdHwMFawuGWqo98L8q6czB3AyjnOj/crmexqRIMyUQTcBq2xKmjy/ktymIspdejY+jYY
JyvXcws4JOhYZgwvUwjUp0Asvk8JgD1SMDK+Vi+61t4XSfF2/TNsfu2Pr8AOngV50el1iTiNSRgh
TBwV7JNSytv33UySV8djwzOZVTD9xbhG5YwhQbf1zdvoLbhL7+dT7Gr7FhPL5KX5HoIGIvSWO7ng
hcwtj7T+AYyjVbu5HKK/vqP2O0QP1KMrcmmDeondPGAr1wPKSsWjAbjc+fj8WVXG+RYVKHezCUbc
1apukdEQrURVnDYqAUyhq8CaT5PHoB4Hp57FmzpO3cnALogauJE221U63rV6Z5kKNmLSsLkpswX0
j1FZW6PZ2tgei+woAC6/oZzaenkCDUa/7835Dhgns3NdUTafc6YKpECZALxZVxhLaGBbihokxJs8
yRtTqz2Vz9IucGCXeyAuHpTS5lMLbj4H1lIZuzDMfgxlIyZ4RM6uYJX3YPPzB4umWKVTTFjd5rYe
tlTFxGAKBi4oYymrq0IoTn0SRxSfWvLEkwRobMGObTptNz3T5JW3Nna5uwYtWUtklHMKzLHoNFxt
S6zFk1DBTuD7gFtjkV3s1vfU57dgpi+fmkN51g94TZ7yx/CRt7nwnlyxPhmcg4CfUzCoDozdzz55
1rSgH1AK9DKg22Ye0Gj82dM88chb+KXKckUQm+XpKPxkSZsRT+i641hVN/1cW62Ayp1WHDHsiC0z
jiPf1KS1B2ByEjkFPHEnI940zlf1AOS53R2cqwe4NtRBTH7NZyuRxUitiWUXGYU7tsfTq/pUkhke
ffAoKk3qFjKwT9+35KUMxYjUyVQr7Kz8zOv0bPv0D8n0l60yhzpSlCyKFNULwsbSq6+LIiIDi22O
Q9iyE5B8KRhrxPjwBZVBnedJ1JdQFumRHhFsmnYGrJ0bxR+d6Fg6/wLXjBoCqzZrkcw3TFIzIFKB
k4229FX3lh1lFNL9v5YPeNNkmxXCtTR6z6t7lIEklfS9TqUZvnRTnIfdBGiV/k7e8T7Z5ZTSe6D4
uEzmm2WSnhAzx8ne98Ws/NtEfdxNsotc8+6P6pHrkzG5V9sGhhKVJp4dM1ins9F00cn6MU294bZC
+tBlsItx+SEUwl7NyOA1c/p9MZtHpRJ5WkQj4LVPyoSVvh5TNRlwyU1pSV5rzafw8O7tYivZyfDv
PG/LvWrGyZkdeLWyCldNIYrpSgkKvyfRI+gS/otJT47KGsxwilgoldG372m8bokv4nNpozhI1ehn
zu9K0t9+5TbZ2d+hXKoxiXCbsk+R/inubOaUdoHaPdpejuIPL7UnvBInPPOCx9Z7xdAlbAZh6hiO
j7b1VtbSl3MtTQL8XS/uifwcL3uzMB3EGE9SQo7WbHq4lSwmYILNsSEkNKA0g3nUJeK2+Vc54uX+
m0Ws9ZGo7q6OVHctWA473Ga2r/b5A+3y6ijmgjtUBooDfyeId4WMe8OscJvWpoavhykwNW18Rf8t
TMYR5mGF3MHIiz4rdTmrS2TcmynWJBB0nC4EA195CPaKrx86W4TN8VzpJXY/I4txb6k4l3UeA+ZO
OyV3NSoRh8GTf4MS26I5hn4Kn5bbDJsu/V45UX+eArnqzwx/dWDG683JPCsK9efdV3PGbKa0E9za
Cds9JTnDwAVHSTczZtQhJMUwTUMBiP1n9TELQ0zKv+JH/3uJreouuZPt+n7ZUXKXKLaVxc29nvPU
2XQBK6nMVcutbNY5xUVO9th49YHA5+PE3C2sTRNciWEuE+9EUxsGfNFCfejIDtk0oCE5XKK8ozCx
ISpEANvUyDDEA/GycwyuA8kVd7yKx2YiszoKExAEVTOlOYReqBo0rwLQh8ZrEnFui8XU6rBINk5Y
8PKi2NLPijXagZ+7oau+Nlh8/6ZjETv2NckCUTAMsADsu6XGVua2kj3veNa4lXyv9JIwnloCclAp
4PXpzQ1GZ1Ld6Wp5vyylG+aNJ7XkGIU1Rym3g+7HHRPGY0dCMooTTRaRuXkRsmGg/3WWarV77Rh6
Io/NgXffjOdeWrUYewEBwlRcbFoC+VmzsNnpclLgTYe9OhXjsNuonU1hhBHI9wFGDl6in9NghUcJ
jCSdG94ZwJrXMLBGaX3/LIdbyaZXsApORpoFSjBApSicBCUTXnYdHMsC0EvtmHo8hAHejTJuJRqz
XtcG+jRsnKofj5Qn3BBC3o1u1cHW733GrQAyfygCgvc+XTGPYRYq8nusuR0i//q32zrP6qnLVvwz
BRM3UUZf+WNtVXqOrexvAuFObmylf2sxjN6nYCRu8RjDQ3dn+DL6/s2ucf/t9sEl3gYtJHy8398T
mpVOZG2SF5oIaRQJVbAwgHMO9mhj7EGwe9bA+6Z60W1zO/nZfehF/rgbXq/f6qadr38BYxGdFoeN
LNNfIIVO05e1HdfFYg2lctvMstOqePZm6eMiSw+YJJKtQIbbGZWH6z/jEqONuQjGOMiSi8kcQFup
GtUPOVgfYCj3sWs4eQkYPgXr6nJnPasezTQEnrvf1OLVd2CMBeRHUq4VuAW9Jpk9YPWwyrAPkmMO
UTCfBiI/RVlxMszaC2VAgcvJrmyb2yQV7io5UGzT7M96Ld6VvWmZQbxv5dFru4mz7sOzAMbUsqGd
g7JLiYeUc9eWGInrBKCGDPXL9Y+xFW7WKsFEcbML5SzOUN0a4Tzm1jLS2QrIGwjjbZICmtzgsd5s
9mbXEpmAvrRaFEYKJAKgmUab1g+fEwcPEWSbQJS22xs5RtkHlG9H/Y7Hb7eZ9q2ks5hoo2kWg6nj
44NxxJPd2hcTiwCa4/3pYONJm1jGrcADgIG3Zx9+a6FMTJ/iWI+bGH6zMnwwZlpdxwMS2yygrUUw
rsxI0CtqUuhL8I0OugBJ91vsdu/urLzrTsId70WpbDtPwD5gCR9EFGwCLc0k75Uhf/+OwQkAJxCq
eGZsjaEd3VF8rciheyWjIxyCM20PdyeTAuxhfdKt3N5BIWpXHfDW3V9X6X9wcx+/jDHwpY6MXGnx
yzqHkuLm34w9xZsH0F5q8fEet+uy4GHQZOBjGTK7MCdlYymmNcqldFaNPlso5orsiDtenrbhE3SA
xeG+gVWNgUPGfc9Focz1gm+cFNOxLvAMbac6wzhMPbnXr3BbEuisgaeBdWUWf6qcsWoto0IK4PPj
Ii3HpUBHenm7LmSrhIcFcw0bVXiDkQuKIxks80PfDNDZ4C5AP1NqQUlQPNY6xtF2Qv2jnQZwYhV2
H3LskSoAY4+fBDPG0iDFlvsKgiP91zDPVj+bGFpurXH0OEfccK+fJDGpLgYyxnKoOuKVbp27TeTS
sk8E9Ij2B/FVJ97HT4of32mYLOKNnm08nCDaNED2jr32C26lsihBaz/CCtTwt1n+zCNe+sQRwG64
BGNeo3pWEc9YdiSuwOTK6/ZsquHHEdiNlkkzhyFWcYSUfM2IYinZl87gpAPvK4mXyvD3PemMMgSk
EBMxgTLojxLaO71f29orqnFfhAfiRliLNl6XY/wsoB1BGfy6EyYyv0b3yl1yo+wjjHpzmV0uUSXg
RFafjiX+IbLULaOIn9Tbiye6AFeyjf3yZmJtwvRLrzoF7nzkVUS28tNPUhn3IoCSOF0a3DbNT8Nd
vGu/67El/qaEKKNihTeYgIstukFRoBIle9ExPpe8p+i2wXx8DaoSqyQZTMGSbsbwPEUcHMulyewg
0PHOFqpDRoQ9GnFnQa+Rs4rKDXgMvoPg7p5EyqnS6SuhANKxqRduhcUIo9BPkV4sznWT5ukkE1zK
QdHUoOsRy3u8fubcitXRq3kNXZ4UJv0TghRp2QK/kZjLTpxQ9e+yUxdMnHfWtiP8uG0m+9OSNCna
FodppF9dqB2MxSPz1wL3e/3StkLyJ91ikj41DystzyGoxYyO6NKyd3xSHarN81HhJACcy2Or+plA
xEEw4Jii8ilWQgfRy4sSg6MIEkdV2XL+WOvlEiQ40xyhYFSgIYvldfQrCkzE6XbyInulh1ERcRe4
vCLRP4TOvz8cS2GQSuDWTkfsCwenwK/AdFi5M9xTiQZ4xquUbpSi19/OYGJYF8gBOMtxzmRPJ51a
FMNmD4swVupFvGku+reuOGOD8UGNnjeTmcHzta52WBxKOU1RkiWM+WnHESNVHL3kyWPcDZ7/cxeF
OFvtjojNGC3sLJDyue2NglJfL1q8tHlbaxSMboGyQwfSImMJUbOkswTUNC/BA0Qf0JcN3ebNdLMj
XTigrCjoATnGg3LHZVvc/JAfotlxIn3qxDEHIZDXVrZ6qA8JsCcJffjI/6IdrGxL03SsiiAxVkTG
t8wYWCrkEJ8y/D7dgH3wJhmwKyqephtSWuRH9FNGd0+wG7d5GT1MddOaXH0T4/1l1U/9uXMXtz8D
WItnttR1/h9p17EkN7Ikvwhm0OIKXaK1YJMXGNVAa42vX8+e3WlUdm4l37w50IZWZgykioyM8HD/
tMWUj++iFqCfATSopndXlH7f3AZ3fu5FX7XbHhhW9Zwh/UBSgry2e5npLj7s0qiKoijTYR0xH9mh
/D6/dl97YBSdDu+F7cHy4kPSOujbQaET2siaC5HzN+nOdCKveUi8IYg87k4kZ+nKRNBJNrI9tTbC
B73TgzvNUwMXJjjFyQgqr7rRf/BwJczbZjcDVKQljYYy9uuMd1l3mPIGt/R9p3rywmNEZp8xdO6C
vESVNZUe2bTFtTAPhoVIRrhD6bpLbcWv/OWkAlWCfRbZLcGAu39STWNfdTvj1CjNxbTqLCanDHTv
Laj23OigJ2Dcaw8gDVa5G5p52+3sUe657q3VmhLMqh49mWN9WLGlsoLzYmLulZ0Ryi+PhhFpfYwZ
TVqCbzVvLRXPz+vOmGXDkEWQiYJ+BqhTKuaRJwmQrxF6K2sZpHLsLMXwX1qgXNI0xhoqD6Lky4tx
jCG4XPPkrliLsR8D5VyMSUxEqKMRCZggHl7WxdfSp+vTxDpFaKPUQEsPMiCVJrvoCz1KViORfbAD
PlqFAB6l0pcHyTd6npoGq8Zu7G1RwW5VG4Myjqnsd7Hbe8NhaP6XMKeQgs2LTvzWTZaX3FukNkFn
FY0WjZkMjZDS7sFZk2rPk9S5WwNaqgEShfn99elk7ToL8qCEWMkEyz8VAQxl1OfQw5N9E+ogBlqF
89i9boE5i2jQUKDjjPX61DUpDFWpFY0s+Qpoeb3u8O4UEnBtAfePqT3yZ5G1DfcWKR9kiFWmoQ9Y
9yGDWJZh3aEnOn+4PiymDROyzaIuA6NMQ+g2dZmMqDRxXMfvBaQNF0n0y+4/3+ymqCrIEAGHLgOr
hzts9xxspTIv9ZRs9lVDC/SkQAKxfijn1s9B5s9bKMaQAEKEPeQ0TdmkJaCkogD9wrzg9CKt/95M
EGfIatbABcZR2LtCkBZ/QlfACJX2dukCdCFqgzpKhYjQQGwd2YuPnXxHQkFQeBzW5O76wrH244U5
8jm7Se3rtYbyUgEq8tUhyPlBsvugBIq2Iqd6vEs8LoKOOULVlEGziGYkk6ZQklJUM1oLJsdjdZhv
t9P/8Rv9QYBHNjcV14ACCLcIdgyakWgHWSwxalYluExJt9nwnB/19y5P4JHAgs1rpmFP5s4a5SKL
ONNSc8PIkjOp9KbrOxeKcgP9OifBX/hE34w3y8X4KBeJHotG3ZgW39lX+BbJIbs2odS1WW/ZkPQq
hjhvqRcbimdOjb+uVu6Ce0uxmxRBezIahbOqanB9rzJPJISbAdDBtQpB0MutWmTdUqkzYgI5lu1S
u5XUN6sIr9tgRebg9kKnC1rocJ/S1HqbbI1msWSg1uvUsIjbkyAJD3khPzf9uKZ22mznoZ/iM0C1
P5UkuSnz6DWWl4Pc5U+KuLrxMnkpKNySaVvtSUhfk7YTwRhthcKkh7UWgczOtIKigVITer9v5rQ+
dA040zOxkDkhDll8eq32Y6E8/2BV5ZgbYJfbysw1lCct7h3TSE7NsgZRVnnXp45xeZp4J2D7o0oA
2BL5fedJYktta3OUNd+aT/oIwEjzH7M1ydqFBbJBdhaWslabpsAGmMrzpkK5TPpvLVAHeOvNVEW8
LvkZbsnIdIdxdK7PEutJcDEI6sQmEpIMaY0AgAjvxGA5ROPikbDf/Al9KevI7NeEOq2lNYKqbp3h
3QnA3ALZSFoGBRbn+qAYYShoySA8jrNpovmSOpkAKKJfJiplX6zQozyL2OJ/ZdGbbHDVlpmWVMVA
v5soQpuR2gLCEgtmPFcICb8RcfUSuiDHBZRMgXgPZvFVRrMdSGeEc1ZDI+P6IFllVQwOD2HUwlDk
fPf+u+031KqpjArCUdNIazu25HNRF8cubn/qggyOldnwFGO+B+f+IWuWzum2dXRR8AlKYW7szlI4
H8RaXEs3DBw5ibQAUrOupp3YG9Mo+0pzo2ho6tF+VTNPupTVEGbJ74xzRLFI16ktZDbFVKQrxH3E
B4JU0cLsrg/mIPWiQxOmAMk9rG7nyEiQnbLDGIohr3bFuHEuPoAK+4DXbJC5VwDMMcCUIGepm6tQ
pymFO6MT0Nu5qV4XrctJmbgy92RslAPdm6arWqAjgpJYhfeApL2I3eq25hCIcncee8kxQe/Tr7+u
7zGGx4ZB0tODRhT4UWp7z4uqRaspyqi1pl4+979A5uStCt6PY3Iw85hz22msASLANXVUmCCfQYdH
WxOnUdtbsr9u9Q8jb5S3GdzoxtgHeZ7FQTR1GVQpjdYW5ATVZVmdILe6bLM/6bUeVKCyAx30I9jE
QCE2zwd1NEo3j+ZHLUcrf647XSYZAQSsvSkejngPPU/pEjlTIjZ21o4HI+p/S+N2Bi1o7UtofbaV
TGxOkzbN9lwtjT0O2wFMTq29lPNxEtsxrJQ0c8EB/bvP5V+4fN8yYVlAxB/djAuSR2rXoG4sirdG
L7tLN1ZOB4yoppqTi1sbpuP4WSqa1GnKFX15xfBDEIrRzsfu+/WVZOSdoFaIpjRRgscAWyjl57sS
pDUDPvAd2ERy5euRlBQrNz0SWh4ZJNwu6WQYQx4AkIGquTRNHdm4y1ZlWGF6eZu9fLPV7yMiUJf0
T6AJ55H0NCCj8rI+KZXHrzUz/OSleerASoU6VKsA89U5ClQgxzPXbpDNJqC2zqkcnZO4/+wHL+zR
L6a6q8eh08Dkqw2tP22ZXWPDQMCac8nxVpRG47aV3hvdkkWAkhSTbf7V+NqX3HDyI9S4wV6hAcuD
fdU6koe2o8dB4dkn4dqlN7ocJ/l9d/80UZOrY4Z5JVytSoUGS90lKhfWEsYAJP+rx4WlwOmjSwPE
up8oR8Ua64hzbvjqQ/kdEE+8Cwc7P8hv0h9lxVmFLAt0nwpklnTIDNAPw3GTSXTZKmjhHg7iC8mK
AJR7B0DEjfrIOZ6sWwUMvmCjxYtCNunHxBBJqbB1nfKe8K7c8Tfcm+L/ME61M4Wtm23OOXqbn4fA
uNc4Tv5zDIOpJFESrm4kgehhlm3UVkZjolYo3E7JYz7cLTHYXMEUcH2MjKubGEJ6EIzaRDWE8gMA
DlnaqMJQh9Jg+x3Jb0h4qaA9Qq8R0vvKbTL5BhFXd9bKbu9bCFVzkSeMw3nxDZQzyCpxXAdBk/0t
Bq/cTWq9KDFH54g9n/8Mk76l1S3XM/CxAVeTa16q/DXVYHCKbrv5+fp8svzqfiw0BGVY2iiWcgHZ
/MRJv0v+8GsTIAu4Eew4WA5Rl8zsIZBADApWwsLhlbI/a8+A00WGDimJ+FDJMKgrBaq7iZBKG84j
mCwTZ7x5TqEMJziTU9mkM6Z0s+N8Mjnu9fNJubRK7aK8TTdtWEQDbmc6tEGMth8QygU8mDd5HlLe
7WJw1EYp0kkAHa+J0Kf+2WtPeskjPWVkZzAQ+DIkX01EWfTbwYiVfEZyEgM5598JnVOu3hK9T3AM
eHXrFTdcMifGmCCGZRmQRZPA2qyQ7M3OY8uTqdStKFhAA4pgdr8nvcykZVI7Lq/WETQGAbeiyVit
C5Pkk3YmqzUpezCrgd89nl/BzCt5JUpgUP1WElvpNsjQo587rNPiqCGP46ipBWhtLYbWNBuO2Bfq
XUrg31NttXaVS5KrDX3jWY3S4VrlZXQYj2H0riNCUvEHQH90/DkLSWEqJcm23OgA3fc3lpeeCSly
5vGrrqzze2GNOJLd3LQx6k2qjAt0duRjHKIL+i5p7B5lDKK7WL2mz8A9ezF84R2/ZZBxu5GxElkl
QBxJXvnSujarUizUGGtxbg7zzRIOR+IylpuYS+rF2AQXpqhN0Grr0gsDTFWD8levD9WxqrfjKM14
QBn1tzIWnyN5u5XizODcOaxDBvIuFDYgE4RLh1YxTpoxBUyzNOGjoFpChA6BgA1q2ZYc0mheODw8
NeOCuTBIjTUFy12idIj+0va1NhPoAIRizK2Pk8WhvBOqkQoEDqGDYSBkuFy8Qhm3JO1zA5wEwIY8
SzYOMmREFm+8zzEsbo6cxHLX7FFbNW3nJS+71MDr4T2EJ7AeQo4IQoI/AkJ87oPA5tyNj7pahC01
Vz1qDHiq6DjeDKEWiC62psvthuKNjLpOJLUaVavPyExOLsEzts50qkKCM1hPPAwRwwHDqyhAvWrA
pesmfaksldDUXY+QvcycKr3TwXvACQqY4/kwYZGZ3TkVeRDQCZUNRFhdB2FOfJxsKejPHcDt/E5V
5sHeGaNSPpaYZIMWb/CXiJArfwj/JjnidaZ+TkNgN5iqjEQuEXKiI1SrGiJ91kVUTQb1+9Ik96KS
ebMleMsCvVpNS1zOJJJFp7b7xa1FHa+2iLJEV3FRqoH6Dew5sb+8743MJ+xnkqM5Q3FsD5Au5d6Y
jC2CZD9CZIloOHxi0SqGUdesRgTbevFUdJM/ZDMnPuVYoHVQ0sQs9AlBlA+qz0eIc99HPDQXIwLe
j+EdfrXbg9pc1i2gAMC4CLM31nMgqiC/KeagMzROwZA5GEtGdVyCuMYnLpFewJGSFQwGonOHYm5+
jBkv4OSZIL/vRqNU1jqplWX51QQGI2GA3pb2zNlwrBlD1IE9jK4GMCVS/g7pWXlIW9Py67Rt7Bls
rHYB3tJyG2Rn1bZHY7Ik25y2yEmhybOiAw3IWDQEodwMJd2oP4HT/lFZVo/zXYx7hkRD/3wX5R2F
ypISmYyd9I+Ut9N96xDdXt2Of23fEo8XLjIA78gp7OxRDlKaoMMEALoFGgrlDV2PZxCcg9ME8AQ3
83OQK8ZhAo4jwYlC3e6+o0rx0Ce2eWr9JnCWoAl4yHOGh9t9EBTCLhc/ihu5FVAhQ5S0nCvfhLBr
fs9vimftsY9xA+5xaQbi9U2y5TBTdQ9zI9imFHEuhus7DNN4aaGp2qxQE0nzy7w6yn3/ahbCfb0i
YW2Nj9d3DcNdX8wZFVlW8jbLCcFy6h2yNENpq8pPMRHsgtA6/rxuixWyw5gK2Ta8ayAnSLlqazS2
ui6Rjl8dUuOuyJMGoUkN5dPE0ziAHHbODVxmeEJpcDh00DwKhalPBTybGrTftdTeDi1k0oHLPURn
0k4meeob0eGQZocbqZCR0JcSLP9jm/JDgy6sZrzopD0QvUch4ebufqTn7JZ0/qd+G/4r+g1yHj9s
UrNbKoWlwSYkFH3R6StvOauv8+380r9MJ/mQnqMnGU+U5jfk370ahG5u97vianmzbmME73iz4pn8
WfMQxAI9En9wQqD7ceMB9Aab5GVpDJLJbxWECrhlD1amSgIXjWjhClZB50YdxykZ+mIY4gjt+Ybb
eiZEnSEJstibXd7I91IweJKzfS+86nYAJnYMeX3ArNTKxQdQpzWrVEtNtOhvoKbuZL+yt4K0+9yT
LlRgb4L5GRW2iht9ML0ECgQQTNdRJKB53EBrv+SmQfa3GL1MxuiVQnUTN+mLXua8eiHT533YokHH
bataQ2vBljWPwTzd9Cuvl47RUUtS1P8Mhwbbdq2xRtFgEVzz7IEj7kS4llOUO0B14JOl+4MHBfPK
3Nmkl26Q8hVaGxFcRPILexYNdQMEzLS/CEPOH7R48qaR8rbpZMxFgu7wd0BxdKx8kDwO8EPIjK/n
7LgBZww9kvC6230Ht31yRrtRUs6oE8ooF0oUH7JDdT+czaP6uohucT+/xifSGTE58s/RJyy3RQjo
uGxDeCm2s6MZKkfrqLV2yqXNYfrH3SdRvmqr8q6KkOvwpx6M/YkQRttgSx0n4GRlbS72FDlCu3Cw
UwdLQbGUtKKZAalipS+xioIgykql04IqIXamoHnJAsWWS3vh6heR/XNt5qlQUZt7aSWwB/QuTK7m
p3jgoaPnOyEj5F8A7Dn9qBpSc7qKXTt2C7IZSf5taCY7K1e7n3ilLJ4Vakolqcq6dUp1Hx3MTt/l
jw04faFI6FzftKxYAXko4AuxPtC3p6OsWTCldpoKor06oRG9twmVPaEhJakgbqs3wxFcWKMcQTsK
USEsjQ5rUaA7yI2fwDiNuFUISj++q39wRscIVS/sUY5gaZWyEeYOKuZA8ojQ7ogOxSlzZY9Q1k6O
FjS2UaBHcgznB+nrdeNM27iaVTxZdfC9k993hyJv6h65cswsHqzgDSH5GjBk+DxEIyOyRCv2P2bo
0opVNmqcbUBeS6rw0ON+RJkKHZWC9kOQQRuSpOXj9XGxbpALi1QkkAMgPeTle/5QeNMfytsFNQfT
bTzjwbTrZ3APcwmyGC22SHfsRkltnEYRBTnSMZlEikRygWsE+0jqEagvYGznd6KnF/k/b3G4tEpt
n3XsNNCHIHE0yXjetZW7CKJ9fTZ5y0ddGkYymd08zzgR4lczStxaKlwxaxy90Fx95nEos4/7bh4p
55X15ahGynt2KgePS+JO9ojmwMhWT39w7zOc2MWqUU5sqSR1Sc0WiZtg7uzsvrfJ0yB35p/lG7qT
0UUfuzJvezJC4wuj1GUwb0qp99Oq+9rTChUZcI3i/UN0ZOZHoiUzkWqqGJa+cG/8ur6W3F1KpQaq
clWnrcJiLv7qdV9bp72ZvhSn7SiDNI7EOWliZw88D8AuW+wWlfY0g9Ubq4nDQVKOyml4Z1YFuRsC
Cl6Qw1xRkm0ANyXStvQrYACncZnLre7HBqjj5+Q0r9k3VY05Xf7sGsXODnXeFSkqooI4T8IJMqK9
PUfa1nrv+dO+/4F/IT6LiiBkcWePOullrcQlMgCgZwYESEdSRQBNNGHIA0X04fouYTTuw6vsbFFH
voGxLCanYpW+KkLVOoKieV2vgMNYBX1cHQKV5OH/Q3M2vWHMv3Zzexob5SmtazCyEDY2W7FSVAar
wfRKDeTraCeqoVvXQ0cNYZc0cj6Z6aR2X0x5DUGe07GNcI0W89OUzp44Q+lOeSmav5qUl04gK3tt
JSifUYqVqncyubIf9KPmYyUc5cZ6EN3cjW55CQTedqZ8hbxIppiT4kMUPSnqt6Q9WQqnNs/dypRT
0GvR7NskiUDXnz9uiT1Cu8sd0Lp8qwB+/liBfmexS969woJ4XewyyinIlWZobYsCATRm0FihOu23
BWpzYK31klC0k6PwfH1fk4X5tHDo3wAuyLAM/HEZ78SKOA1pj6slbSK7UF6MuXEn85RCBvm6IXI+
Phn6qF/SbT9J31RxrCD+6JvyUBlKoHHpuJmb8MMEjVfrCsPIC1IijZBnTaBHiWtL84A0zx5J87XC
uzg4Q6Jxa8hrT2C3kwjlkYJKWF/juTr6WiSd5Mr4olvt19hovyAAAsGHjqxv3222nrau2ku/kPXh
jZ95LHbDp7wvwHqznjRYSmhfilXtCd2vxLI4y8g0sqtgUedigXioMWcV2sTy0S26HsSVhp+UXLkM
stE/bZedHeog1FKt50tCKi/oLiYvHP24vhpvw4GoA8CXfSfMVyCQOYpufYD+zHcCg0zCyVvPy219
x7utr3+ORWfPp7wejKl9j567Q+lNIUqRB5kLyWbuqH9GbdHvOr1XpEEVxsjfALlNwKRVDbN7/Ryy
PZtpAAut4P34qXNLFdZ8mTIMxQCwqQSbGCiyAT6aFSdKbBEEXnypYPawPkxSt4MolIKaqYgLOgGF
DcH05Innr9n78sME5cc0Q6iL0WqQrHroX6FHSsCxRCRjNQ4bUmRiqNzr4K75cn0yeQOjTkNeKxrU
SjCwRa/wipoBVe1z57oN8uWfT8LHyKiT0EvVWkJtOPIntQnSqovtrrMMp6zRJ5zLRm6nNY/2myHH
gWDHAo05ZAhVS6erA3ozQJILLOokNbQ6OhC55U2FQFU/dqQ5mVC9LQ6kbI5C0BwVp9nAYjvd/gGb
O3Pwuw8hC7B7jterJAp4jOj+ZtnGG1RDT/FJhGCOgFSk+ZTed0fjaLyWd7y8NfNa3Nkl221ndzR7
val6GQjZRLxri/w0zYcEYNKl4DUuv7cefFrfnSnqcGjiWsnjKvzdSZkiMQ8UKci4HqEmAepq6ayA
AhalShf4UgiivFgegSagcyAFe8bgpffgFu3PkhcPTnwnn4QDr02E/fq0UD8AYkHWFTolUkLir5vQ
CYr0z+zNt0SLTj/rdwleY1Bp/np9t7OfRR/W6MxIZJZWmpcqLlXIX6Jn8EWtC5SOt9oFa2awSO1f
S5pkzrj1T+iXONej+OP6FzDP9O4DqEQJCuRluhBXXyWqPaJMUW2cEy2znBU6oE3JksH8J9Fd3Yug
rH2rYXfNpoIwr8ejIerDqdxeDXFo0eaJlwSidWQOG7dvcMwT4b41tS+SJXW2OumPqtI6YlI9zatk
C+3w0hfxbRRnZw1wi9IUHnu5f4zbGgrCPLYC1uzsP53arelSRlCCs3RwUOKdDlWAiQcn5U0O5ckl
UIfGowHfk+dPltJiPHIoFs/XF5m5zfbjoDy3odfjkluxgfgefa+gKF3vy4PkAXPGTeczn457W5QH
r9Z8LAUdGDDUWnVQEufHCKBVCMU8iJ6GxGbpNGF5bg/xbAOl60g3y4s62LwXLCuEAXemjIZt1AFV
mu+u12NpExvcVbJ87JXMxV/tLL9L9BqgfHAUlZ0zjpN3fZ55Rin/vSVjW00KplkNYqhIpRCPk/6g
NYbBdvxODPrP4Ch/3XeVKAo67BDqB2h9QNtg/kZ853CCVriDjoND7maoe3qF96+0Xi/NU6cCAqGL
KidwWoNLlArRNPKAHtf32j2gmQGvY5I3q9QRGeIWqOghMZH3GA7p8W9VgD/Ir5D8CX017bcMdUiQ
uShaKWkNDGv29FcipaDa7RliCo4cWlySHebrd2+POigpgLRrKwDCSDir8R4Vp3MBfKYS5BG6nm3l
VUj/gBlC5gyTprKLRzlSxQk+jWweIxR/x40vzogwdHt1TT+/KwKidmK50qE/VS+Vl/t/AGMmAJwr
k00z3cnKAJjlDGQqUa2AAoH7Mz/ofnb8V/f5bpZpWjtt1UvJWgpyVv4WCCdgwAmhHIo5fs3hNGIF
UntjZO53gdQsDeDtlTG3SzKObm0pb2vbjl4iFY68Nl+ve5v/x9P+4+NoZrumVOM+BhG0P3agvUap
ysshqha0x+6AtLlfnaChu3lDbhMKssRuHvhlbM7ZNClPFBdKnjcpPBEBmuXHIZSOyNzwBe5524Vy
OX0mROjNgcvRFutls8ZzIf0eCzlHxzAknyfJF5CLWHXtbq6bO3POnVwTHS1LvHE2kLha3WUrH3Op
vU2HJsinGU1o2b+7ZD+Wg/JTkyxn1lDiKicNi3NA4G4FDlX1yMedsYAmhBr6/24Ak/JVYOdadFMF
G48VQtLDVV+KN5LPVz0SRRcriGU378+IZdgBy4dlymvVmzBseo8AHtHQ8wR28xp61BA2ccWfQ+tU
QDXlLoBFAWevszaaKoKzw7QI+9o79Gd3shoL5P4btJnAd5AdSAds5j4nftc7Y2ZPX6JfOvSpM8AL
jYBU1GO3PZkDhI30x/iLeSPd/0orm1t6Y00F2hOg9WcC3wzixcvTbphti7ptiwspOgyJgcrbZAP1
+S9yUHsrVFABuiwrr8GRFgjQH46Ln2bx3Sw0jhHyj9DuWIeEMurr721N1Kr2K7R58xKsG6LYelvx
WwIL7fUVZF13gGSBQgp4cA3oLMpVVOk86HVhZMHgxo/FfQUIRHQQD9KDFQzB+KUD9OK6RcaYVBXP
DrzqTbCO056/Mftc0yK85AwRTqBSrPu1qH5ft8F6LqpglkOtBLkDYK+oQ2+tSy4IEY5DdTbeiLgc
egdlIApltwGgjtelwprEC3PUua+NEaltGTGDcidIwE0uqNqXjvmMp/GzmNrdLT8uYgUMFzapvdHK
0gq5wtjEVd2dEWneNk8gbUDjW3QgsLb8mbBYyy4ESl05JMc/euT2osuf9+f+G2iNhcLsBn0catLu
QUhVSyKvcDs5VgAE8Q3vFmddrBfWqEdxpJh1LrS41Sa//649oRnSm6B4OT2LuT2/1DekoI8+21Vx
6hFd8EShfvwR86gFWU7+4jPIpOx8XtKDAyHJEZASDaXGb+67u9IBqdYBXeIAq64u+u7RCM9tEOVN
NuXX8qgq5G5EXCE+pLfg7L4pHVC6AtqD1lCQ9oX/3RF6T8/thrmi3SrKO+zp7a6HUgi4hxOEaDXY
cgnWj9uP/s5JS/m6i2mlHFEtjeuol+8PVA0AdXCkuqhr+ombnirSLvJA4PIZxL+JiGt7VMI6IFQL
kjMf5rsqh0rX+oS8hQDZOuBnESyrJ/mM085xX6xH+8V3UjFPMkZZ3aKTHRpioy2ogVV+a8yHRQU1
gPagTQUysFtYVEHbP11fEabj/PBp7yLXuwUpI0HO8hpv52JJvCnqHX3ijY24xc9rgIBNAouvBpbE
y63dFSlo+BSsOXlrVff6a34sgxYAJNCGHCWv9Vt4E/HEnVPy716zS82p1W2KMoNmG4nz6qACdi59
QW8AmAg6u3OS4588dVioZKzjx1ipK2KaVPA9lLCpPC2ugIxnkdgJZAhBXZw4G6TD5CdC3LT9Lm7g
z77yGRh4g6YuDT0q07kZ4c7G/Nhmv9LopeBJHjDCs4sxUnfEZm5lW86K7gvKr6gX7RmyLdHi1PN9
oYdCntudxNmk/89V+M+00h1zi6UVo1K9Z5IXdzoItg66DqTKexed2KX9NNzwckrMTQsJTZ0kMkU0
tF1uWlWqUqOq4RcbPb3pS8BEjVH8rWn9j7IU3DqqvevnkMEiByWTD4P0ELU2bpemwCkRjwv2ChSl
QkKcJL9kd9OBlARTp03fVRTwzAu0+waBr/wohs0tnhzQgD5c/x6mX9h9DnUtimLcGNIq4CndAro6
QEFC4Ek5ka346XzuTFBXnpgLojaO8M1CvyLTrzVbsErbeGiG9GarVDDgGW4zrTxVEMa7/WKiqRtv
hIBUJCoVVlZTGifqIVEag7u1TTavtTrn+jSyHftukGSed/5VXRbIPWhY1g6C893X9NiF9Vk4kquF
237CPJg7W5Sj3YYW71IU6BHKmLjKcqQkhYBfyuUcDYvyq2qVCeYUL8CVt4ufLZY9C5JTiW+yhIsx
52RZ2EH3blCUR411sZoTDbuk95rDcG/8mE6WsyLXakBsmS9my0g+XOwOyn/iGTFb6MMyfOMuCiDn
UtxmIDwpD82j5ohhDiIGh5y80cEcO/ETr7uOVUC5sE/5nSIGArPrce7UwAze+6W88ggVNcNbUJ6c
QvWwIBIWz3gAxPiSOWxc7esInveFA3y67gDgAy83rigna2FO+BDN+j5iuy5N7nLOBvOu+mdpQaJ8
aUKv8zlbEiyteOxvlS8pfCziL5JJR9mvB7PM8HsNeTPMPpGGjN51PE7BX0ZtqCqJ2sySYJVktLt7
kkRRMKHqiZ/5ZM2hhoZEERVnXTToZ3A5T01TZ8hkVdKrPmROX7xdn0LWDOqg6UFLBf4zafijqOdx
tG5YJMUS/Cj7IRilozSP142w3MreCOWni7WUTD3DhGUH0kE+hUpgHfm0P8yTvrdDOeZE7sVKyHDl
EgGh/pFYUtGV096rIX9pmDNnIa9moJEKbevUOesVI63yDXFSthmZiyb/11rKT+YqcuAbLDtIgxD2
SQMEp3TOoOyasl3lDADVeQS9o+XIZma3hWRfXyMW1JfogWgWGBnARk6TaChb0TeGgjie5Niz0Z7O
ukNQ8AAzvM1+EmaedT/9q1TdhVnqehvnolJXOAp4Z/ALHYRnOWgOeFOFi6/4pZf4Tbj6IvAqpI0D
1I/WY+dpQX6veOJJeBZDHgsGe7o/poH8vrtuBS3Wm9UCWnMwItxLuSPqP9vo6/XJ5hmhLsAxTgZj
rACYHbUFJH1z9JLW4mQ3xXK4bojlP/aLSrkq0TL7tSDQ8VUDFWvqqiqvYM8bCnXdmYZVZhkQaX5a
WM4Wb5MNEa9vud48XB8JM7zdD4U6b6lcNGM/A9DclcV5XdDrskHcILZClJfdQbVmW42rQ54MIl68
3XBfo8AfxFJyTq32VZMawU0q+Vhb8WthKD/iOVltDQJXdmsAzz5lAHhm4QQuXnsdgJpDYX2IUq9K
wboqjq/Xx8JZFZ26GTXUJzRVB2xJHBpoQJxjaeBEjTwL1MUot+jrUEl3SS2v4Qrhj1rwro+B6Wx3
60FLNKrZgD4k4i+kO9KpTGDNIL0Eg0vu8ruDmdmtvTXKtavCtmyQJY9QurFF8IGis6v0kF0LlMfh
OPumnYT9PXhxfG4SgFxO9CNjb5lyUGSjVEUNBa/BTW/fpXpc87lHXIw89InXe0428TVjlPeJN5Bh
bTPaydQgDQnXihKQfCG3bY2s/zU7lANKKgF8TQ283PzeUE9YqRo0bephE/AUb1nB/n7+KBc0yWWn
9iuaSAXrLm1Le5aEQ62bfpl92ToeMw7HG9Hsg9oILS0hJZDt7UbtXkvhmxhxXCoLJLq/sWjMVwYl
Ub3SAET9W4R81h3SbtxhU3oKtAkV0MhyyyGsl+5uEmnkVy2mpbpJOGxkvepbsJY59c3f3U7lWUFB
1yENY0griNwuYI4rMShXoqV9sogoA/miud3WxnwWe7jO686E+WjZj4+KELui6JeNoGB7D9QnwDSj
XcyWb0ePtDguX5RTVtmCp92YSCs3sd041qG5zW77X/zqMUM3TAecz7JERVYlHU0iODu7CKCM56UR
DWSneugnZV+1UHhU78uHBZ1Orm8AKAtKW3zj2+YRiegCh4bwUMR3+i3U7+4y55Qc2i/X54e5rXef
RF2yihHNaHo20Dtr6GEnbQ4k6Z214fFuM48q9NlAwQCuRwz9cuQtROMU6KkihyxCiuAuLn+uRtjH
3zTA968PiLmpdpYo/6MadRbpEYLnYgQ3SWtLIGu7boF9P6FPFSVXMC9an+qtmaEmeMHpSKTOnuoo
p+TJ8gh9x/DIL3uR7/3kT3fGqEtCWZvIEhb0prT67PbWZIvx06ZaYV1xwiDusKg1KsymNDcZEMzJ
TyIbZRCQO84QzcTBIORfvH4i5oW0Gxi1UP20oRP9b3MmaAfI060//MHTjXkh7exQh64zDKUT6omQ
MpLVKo/dDyVYz8WR/3BjNfeD7USUIbkEKl4g/S+3+SYi+Vos6NPQbDOQCxuS4RYKOMg7Kycxhhwi
OPXxwhAnJ31LENs86Y+cvcnc/rsvoNxdq69rA/+j+/rN+FcUIJJRby2PUPtZrVNDflFBi9y/CQl3
NqkISoMATt+vNZJulfwGGs6DYtW8DhhmLdTQwXoHbhELZ45exiGV+65HvkIa7XkFzqjxl3CEcDJ4
XHzlAbpCJxQHwbXZOfNJ/pJ/EUPoQ/y6Pr0y8zTqyLwD/gElJTprUsSyLIxyT1Jgy3mEcGH6WuFI
eqW3OvkjeHQ9oncYHeJDfdaOJEUQPUl/5ZmNZFHD80PMtd59DHWCrCUudG1CMboA0Gc64GVdj0SX
/kl/E8+lmzzMkKafeVaZ52lnlVqIRdDqvEwmIGCOpEYagcaHlCBTlGS5WrC8EVK3E5igpHwUYUs8
GjXYkghqF6QcRymowZ4nhik3yckMh3ajo96C/aqocSTD4jjFvgE1iP53EhMKqvvcAOtnvXJyyJwR
fmKxSZomm/CgAq9WZG+Z4uYlb5/wTFBOqQI9ZdRNneHL0OVZNxEl41b9ff1gsF9RH/P2frnsQps1
kRC9DjgYk78WdnREJRvQqClcQQscFuhwqjzwyHQ3xZHH7qhwzuR7VL0zDWSCUgwi8G6qmPutuT6p
cRFWunw7r0BjxWgf7cv2XG3R/5B2XUty48ryixhBb15p20yPd9ILQ5beg/brb6K1u2JjuA2dvU8b
G4qYaoBAVaEqKxMnZyRPctwadqYl5EkJw11oNPs+70CcFr0uom7nxfQwWMp3gxjA95nftSm9z5Pw
55KDFnWeDykoA21laA8WYmRDe28YHQPFEwhVED6Jp6TNcN92RLajVp/duhJ/Xt/p7WrFaqfp514t
NxTRBjAynFDimugCJB55o5hZ0cu86WtN0HsECNpDkEEuaz5mkE2Wb419uqcsxMkdr6i1Xdxb/Rwm
a4iKlgjtMP+qjEItyZ9uAD+DnsqZGWV5he9bTnyeyy0qNRWkvH974vPvWm1DpkcC9KgAxKOde9XJ
/V697XQozGUHwYH89mnxtBd5Z6T3CdrAPLaLzaeaKWrg0dJ1qmzCxDwpGVH+kuB79ZfBRTsdSE8s
OQMOyTCd/p7fG9jKoNcGmc8e52oXJ3VvgAPPmcAlZiq3YjhAk8vwRjNxrx+yzeu8tsZ81RqEOp2Z
w1oH9rL+S3uvepS68VeEnffGTxmni59AbWIU1naZkBbnYjHnEKYAHV93Tp+wq3urAljhF1sdDfD9
Xf4o7/KX5h6wF4fXg9mawlPXP4GJb2ZaQpRpxgOC4gMltwuEb7JHz3P5tBytR4u2uhda+kdJA902
xe689CV+4bINbXX71r+DiX0FHsVTQT1qvK/3xS461B55pdvOc6Dcj83EPMDSKwC4cZUEPESD3tEf
qh2lA8nQ8SrfUBnHq3z2ZZdfAqPHiH3cmCLEtsBqjFcmi6ZVh1hLEXAxdTQkzrhUtlQjVYp5A/7b
3xTSGIBHUu5k9uEt9XraS6VigGykuJ1vMypdDIkl0bY84RTuiufiJrzr9yoG+bpd4oLPCWMWVWtz
0/OtWHUeQDOhxQchTuZezfEkQ0KXJjSA7YFN6R5Kea7uCp9HF5Ul9I7pW6s+hd71+7z11lqbZa7V
pFhGjW6f6S/VaemBNGseCmmwx8nPdG1XF4GBJ8p1k7yVMteobyoxNxIdh0oelB1o8b0Oww/W3GNW
vxcfrhvbPsJ0sO+vfWUuS64CKyg12q8opL+mLnzxwy/mPMmhYyTQxAbJpfCdY5d63Q8HeGWXuTpp
JDbE6GC38ya3/ESxMO2R2EjDnf4pcUdui5jzJVn2ZegFDkUpwDEL0IrV0WOoQSmdfyOYrihqxS30
n+LEW+Rm6Pm9yHNZaxVq8y40ADDKzLPGH+asninIf3FBagtmMFVGkUD1yxpIUF6FnLO7CvOYHQhp
5GHE7qrT7A6LYSfKy/UPyNtOJoxbdYooPhvIjRviNkLnVurbMASVgBxWHFyJPI7yxLmMvFXRf19t
ZyFluRQOcEajMoSOHudA/InZ6frCNqs5EKXVDVWDVseHoQAp6VUB9GOwAswWMBpH61a+w0we8IXz
jkdMv50Orawxa0LZI7YaJaRxm9LoSnYJ5krhzGeoeO2p47yaNrPO9eoYP9rVtTGVDa6BjO7jDXi1
rUBpXeFOAoA2g5KbXVkZxg4xW+XyuFvon/5w5VdLZXypKo5ipY24DQbIB6bw3ijfGt6o4abzXNlg
nGcFztqxU+Gv1cY3lmMD+i/5S5Nyi/9bb/n1NjJus+sSWYharIWAH+Ugnug3WwbXCsxdxleB2Hpb
r60xzlKuirZJGhUfLRg9w28gWlJ4IKDcDY5p14/xI4o3QXhLYy/nMlz/ZqA5vLxypOnVSuxMw0/i
abBbQuJDqbY7fRjfBpBUAtIsQVOmgZwUCaHpkVu+OYTNsYWWiz0kltbacWI+SWPCwxluf2gwgogg
KIaCFfM2b9rIjMsEHi7GZHIPL7ekz531LY4V//oWbDodiJn/bYhxpcQYwRNVIBxH4MXpo69TxgGT
nNHYH+/FbwuMKzUWqxF6Uzb8ioLnKYmcAFlC27odT9VJ2aEYENmThkQSDbonqIg+lU72dT5oz61b
7aw97wptuiQLgmSypIKuHKo8l988rMxaXqBfg4pEdu6uxq7hzXeLA9zhMQ8Kjkva+pJrc8xVirIu
jFHNxgbLQJOE39vmRpImjFtazvUvudnRWltirlGbxAuGOMdfyWztg99xp74kXnLKDhaQSb9oOgbw
FEbvBZS07lWkuZhG48+0bp2p1Q9hh2HUEd1rsLOhUxBbHoriLpdgZis8gx/LhGgfSGTx38tvWEuJ
ERk9zpSx3OoZsfNZcKLm1QRoXRg+V0LraILB+ZCblYW1UfqlV/G50YVIkQly9EKIAjmB1wVuNbZn
S5pejE7o3V4VH6Gx4EE1tHTqDMoGKfnaydV7ZRA16Proc0IKz+qku0koJjuzJM4R2KIVVWlXDjSf
YEzF9lz+RGNaSpQlEP5oDai910RIBieoflPJNuWggLq+/8qbRtr82iubzAEnaQrFRgv3SQpnW89S
Rw05O79Z418viznZWjgJIwj+aLk32VUP5p5K6qCiFNvaWwH60mKf7hoRvSikTbRde4gP3FCxERLP
U3TQrLWgjcxW+LVBVtKxQSbTH8q9crMcpVtKQy2d+AQGW92EC1vMSYs0MZkmBZ9xPBB3Rj9ax39T
R7GXdwi6Ocpu2iUniAJPh/h2dqFFG9v5y+RRumHuujeCM1RjZAxEgnsI0EPGfZuLlWu1CjDg4FtP
9Z5KGU07yjqTOEbQ+/XriB8Qe3lgPV/3ZxuO88IwPXfr65ZXo2lC98of84Mw/FCWzNbTu1DnEbVt
nF9IXeODmgiCEH5mDpfSVGPUCvAlYHz5HHZFEE8aTzl804YGbhkLotroADP+KpKiIW1C8KfpYPh+
jszWcPCFl931Hdu2oqOOAa4yBfpJlzvW5T1Kkhoo2/VCFRxRyyyvJ/J/AFlDTQbMduh0aaLxYbS7
sNSp7TCKi4amo1VwtZX/P6/jwgLzReIxmjMz1DSfWOWNmmSnUOHs1FZdAE4SDP7QY6JfhMmvWh1x
WY0tjEZDeEwG+GOB8AWdqZuODdRmMaGz04/zEaHl+tK2kNyQZ8S8LzhB8PjSmetUg2tI7EaImMT7
EDTv0y7cWQFV0eIXTbeiwYUt5gbJeaMsMlVCAG/YQ3w/7I0j5Q6mQgUmBrwAxf8DoxuH8MIoewgx
L9R0kHnwk0y8iercb+L5LkkTxzSIj+RZttO2eTTCKUfXxTjOS/1lMmjBeizvMtDT8DZ8w39B80rS
6WA+5rpZUEZopFUpNnWKL11kO1NHYFRRNM4C6wueg3nsqN/A9YMeiPEHIAO6WCb3vTDOfAEAFtFg
g/i4T8biZdblk9aBxDmBShvnWG3s+oUhdteJAt6yAquk9SZ0PVwwbSipI35fDpKT7mKk0zGvCrOF
argwyoSpypxay4rhCUZHPcSYUywgHJB5JmbmhZN2MDGK8gmZrl+4eEFh/oTzaTcCBCjh4SlMKiMP
/fFLdweFuCw1ixQjQ8tDV4A+CYxsJP4BISLO7m5uLujWTFqN/hj603CUxmUck6CE2nZpfEoLXgza
epQY0soEs5XjOMzpYGpJkGM+qRRAEKKV4FgbVNXtyv57XIMYUjdrW+3Sk9iFcLqi1LiSFT6CdcG7
fpi2lqtp0GxGDg/NCZaXgMp+4CKqaYBRg29mkfkxKT5fN7G53rUNxg2mYZPn8WClwfRNeRc9BVOm
yY10qNCNLM5Fdo493prov6+SCQEkdXI4NuAeuVEPi4sqVGlLkV2863S2FTq/kmDXvEf8FjOBoemY
rZV0iFBbLAWubiZKOuhDFsgPsu7mexhGIRFyoc0X0dMB+4lR44fG07f6cXgVCg/yQx7lNeIsnr7h
WS+kQXYI0j+YZpZV+u+rxZf6pI+FMlLnkN0umLZxo0PjmnfoLQx2zqU02tzrlTn22+opJnoXzNpp
3WFsTbtQefUpmgCwCwKrCfTjoL0KeS7G25ECuhB93iYB5THrgmFHK838ocFNB4N8H6hMfEUwdVzu
m5kn8kzCMAmaKXxXjOimaQHYrzDo2vFkobeiFMpPCkhxFKQHLB8zrYCJbS4nQViDrX14SNA4VpQH
fZ5s3TwgvnF8J8ceezIVSNNHUiomgTjpbjGcytKXx8Ep4sDM3nOcEc4R3GgVGKv1seTMZlpHcT5h
fcnP2TEP4gG1YCBBQtdyAGz/Qrz0C/2CIleod+swrg0zZ98YoLgmR1GKi9/eLFAtgat5FO+qG0wk
O/Jb7vDY/bcK7BdLZY//pLeZmGKpaiD/pIwrtPmPbIfmW38w/LmVYqwXyHg2nahljIYiIsc+2uVu
AUl2t32O4VxK1EWO7Q48wnScqT4IbncUd3EQPsqfc6c98SDDvK1mbqUcK3lYDkh2moLshr7ZJSbn
1G5lzxd7y4RJVR2rcBT1BBxLs0eVMCpH3dPBWhEUKNePLG81TCllrqcurlsVn9E0nUp8baxP1w1s
xkA6zimeZQZlthBZEjWVpNDE7Kiz+DF6hM0JuQy4HtAZCfIXbuFz+6T8tkd9wjoMCLGcEOWcCYsO
3jxgNrWFAqTWdleCMIYC3Vtn6N2u4ijDbn42FfBuyq+EuUXWkYrQurHCZKbUSsC3v/8lpXijeOVk
8wZNtsgnERF+G2NufChJSTMsaXoODsJX3cHgYiw4PeBtDrHT28afend6CQv753RbgEeQVzLZ8nXr
H8A4gF4S9BmSkmlQWPeJ/l5BdEL31F60ycQ5Qlu6pgZ9iaMKKmnGB5oSTZrq3kJDCEeozSEmDNiX
mzvJT+GmhaysTccZMXHuGJ/ne8GzULBZgBRZwO4BOtvBUQ4kcdT/QpsOZUdNxidA4egDDcWgWhPR
oyVFKNFtqMHbNW/dW4EZ73YJuSlCpXhuOaxOMqCtoV4RKQnaEHlbJ6HoZzW3qdVIThbFPueebsXK
tTXm3gwm0ZVGGOgLcvRAJwf8tqI46FMFAjj8ThlE5u3hCyWWEj5lLpd+iLdYmgytFtskM2Y3wySD
z1vAOQQVCvMHZdoYQPpdfrFMKOGB5Y57ircgV2Cz+2eTWURBQxIzxbsnCaYIzJSiF90uLrDVzxkY
TgfNVu/KGIUEBSiK9BD57efxaPEUbLZ88PonMAlYaGW6lAokDQbLnr3msXSTAzwWxVEU98LBek18
npfccpKqicF0lUKCwMp/udvyIrVGquCtlyif8CqzxQx8wEbLC2QbIC5s7m8zTNSeVLBS6iPOVLrv
bqUdFXSakcOqRx4njLa5hxaSfnDIQ2uIxUoUVg9septBNzDTUbCeMMZjTplryBkGrrVxL5qFO9W1
VyqUhC6ZvyT1fJIndI9ycMRFIK6xJrDaZ7MrmeQR85Bu2o6uMA2HWpz3ojQd0qi/adHtUfrokFWT
0wn1YBfd9KAmy1dVHlHoaYZnlRjfy8KqbTyy7WiwPGMZD+oCThwVtReiOq1oecBTop4vIZFJZNRk
uqJyciuX7VDGjNvSSLu6gfoLGHdvFoN2YKMXS9BtebT8ObE4XYetR4a62jjmJOAFM1fNCCcTL7eZ
KNp4iBzlxXBM61GbCw8d2ntj0pzrzmar1QEgGqaEwBZKi7hM9KrGOG4GQ0DwgAoRnUffTTd0Kkw8
wb9j4FUAfMGhNf/2Mf4yeeaRn1Ju1nXoBYAADSpmEKJh7kDVz2XXIFzTH1AdKvC8e8lnfbT1vRa0
t/199YQGy/cWylhioPC24F/M/1N/MBh/O4JGr+/MkD5XJV99Ub7qIO9M7ZBQGJzXPWGs+qV2rU99
BAah8cjzAFsXZlWaMBh/29ZLUdbtBHdPUnciOL1Qjbz+lbcqs8bKBstxPKB5KZjjeYlQsn9MP1ER
E5RIn2gSltoo/1A9getGOetikzBDgI5pSpbQz5pvynKjGbxS67+UO37XGRinVpq5YpZpj8D/eZ4h
TknBuYNdtjbZxbE97KLAQLRMbeCud2EHxOp8I2MAhouQ3VzpqgDBPET6xgz1rkUBovL62KFldpAN
f8UcZe0tmFo1ftQB7/2+mcyvayzMy6QIIe4qykh61EDM7djcQaI8oEDDHiBlzas7m4+S5a2TuacE
UwbJ3OAUzaZ+SqLCaauKBxejXo4ttWgIVaieG6YmasxeDqaVlcRA+ECGeUNHY2NXKewE46gY8Yf+
n8JJabfirwbGPQvK3KIICuFL34MtJI055VkATbGgnuOgFYDPSN6v34VNKxYCoqViWMAUmZ3LB00q
QGoCRXeZOCR57vXOnob9dSNbAQSdxX+MMEuRhCzKlKzKAjoQ1YONtIU+yB9wLX/MJZBlQ1MbLyt8
pw+MPWZepGak93g7igTNS1TbsjZ77SrQ+DWTlXpirxzkEPrmRj6/ghCW23ygMenyjNAfoEIdWJRl
40OLOC5KxMVxzoLKm3qHKgsIzngPzwnGAqA/eS/zjeck7CEzpfEJPemPzbuuzhttwhnp+u+J3kBb
DPPFqOcCKK4t9ad2yXMHWc9+NqCOK0yqk+g9x5tulHkufwQTqLNs1pqpqzO8Ckpo8BzwgV15b9UO
wVOAP6768a5Tc5aISiTQ4R+QHRMK5gWRwywQunEvJfCnI1RBOYv6eC1gBCnPuV6tyiwKnQikkFJZ
y4K4jRz0Lu0qzw9k4RF5fHwgX5phfGWvW2UVTl0WdLJql/E9RlZGZBeS9CyEA+f1xlsSc9OlskyV
IVHBL6Q+NsN8qs37iKvQtNFOvlwRc9WFQtYtLRuzIIOaI4A9Dp34LJxvQ+EB6kY8OrgvusATui2v
yfDxeQieJjyBqYMG5uesqL56Hk4hFHksXcqCpY0GO7Yyy+4qaJWlM+iQTfntuk87zx2yd31ljn0V
ztIotnOJ3jylhZBuuheyK/b5Ln/gdRe3DgmG/5EKU6YrIEEuA4GeF51OElzyIcfI7PRNbh6X9kcm
jrYV83BTW5drbYv5fGHZ6pk1YlGlqDxmFjmAqeR/T/nwnWTU9yUF2k0f8EOFGaHDh1uMBME8yJkL
70yQ8g2ICckzfUXPX+PK0Z6vf6+PMQjQHZTDTGhFWQY4JphdjLVhUibc6F+dEkobRyWDuUUKjh32
WKhLXiggCaB2xlc19JT35Ki99TrgBrWHDpsjvbS3Qgb6bUrRzEttN2DfF8tkJxESYekESYb5EQWS
ZEf0YM4ANFU/KScUSW6p3IzaOVZ6z4tFm+s2gS3Q0YEGNz1Nn1a3zwgTYuLQIBQBtEwrI8T7k04U
zww9wCszYt2EXTmbdHv/1kH/E+Ge7X1cLYd605WdrtWyNEx0uo8lupVIWpHCU19muqq7OJKznAo6
C3b9kHLNMgEh7asOOGecUsrINtyVIN9P0RnKEpR68Lz3y8Mo2v2Rm7hsZU7qarmMj1HTRgMEHHbb
SqhtuardOF58QkBeRmJHX2K/T/T9kjx3osCJS1suB4VbwN4tvLEhO3C503E4alI8CXkAstiDqX3R
2t7j7OqmCU1HjmuaigQyv0sTZmr2Mw5oQQ/NYEuudqRS74V13tLKjxu7PvFq31vh1gDEVNWRqaBD
y/ibSFL1tK1C0Ews+Qn84KJdidWuKeOE50+3kk48qdDPFvFY+CCVq3ZllWqTWARhZiPmUsqB6Vgf
w94O7xaP3wzeuoKgBAEwHCQTeBExV0PJipHMqVSgYkd7zhmwj5Qni3cXtjbwXNWmNj5qPWZ1KCx1
S0C7pKWYfBSdqIXzXB6un41NKyim6ZAf2xARlFI0DgRK3DyozSfwx3okSr+lCi/R23gVA9Py2w5L
IrWUEkGeN4M6psE0NnjtTs8R2jB9A5lYE8xfvOO3UVgxIYkINiUEPNHQzxjulQNr9DDMlEGOgzQB
YyWKxhm8MqWJq+BLKF8WlAyD+MQLsxsezESvg1K8IDdHCs2c+wqJzJL3ILsnvgqOgyqo38pdeJ+B
7Tt7LjFfX72JDzy+6403CKwqKNRhlguqTSysdAEVdTouC+WwklApTP15CmhxPLShvBCo5e76qdmg
NL+0x/jpZiQLsO2gNKfZxDztm8qpvxrO4ihO09uiBJfp8ifctzd3tUzGV86VOBmYU8GdMBxKgKs6
kRhk6GxB5wISIxgSipzGCPgFlo2X5uWCmcSw0HJhnhrJ/Av0nRyoLmHkDEHs8Y7uxzyemjIMOoiD
igTrrWWrrjISxxh5Fq3dOIWZB0zYTdeMb2km8yRl6e++zOIvjTH5RBw1GoQpS/R2xqMyim+kOhBT
tMsod0Zt8Xrzf2fJuzTIeE/QuUXDIicJSjr3dRe0JLTBSMSLCTSiXVsWcz6jIRnNWDdMP745TxvK
yFxCV8RsD9Tr8D98dPxHR3q5LuZoQog6zQoRtKo0c9G/iFDlo4RVyk8V5DciVYW95cEe6Z+8tkjm
TNYtyg6AZcdBbS6LLZu5n1fxa6KUj4kmohxSPV2/9byDybi2slEzQy070xfq8lkuuoe+zu/zDNC1
FF2b67Y+piwX23mWRlm577oII3EowPzX6M/t+BpOPEqqbZcJHgcJut7IithnJeQ+DLIsJRz1L3oQ
VwBo1G49qreXn3TO8NvmelbWmG8lLWi/pdMQ+rMKgdHmuc5fr2/Y5sdZGWA+Tl+Xgxl3SBdU6bmo
UJRVIxtKSFa2v25n89D9tsN+GDM3BnTiMeSjSdJtFS1OZ6i1J89VBxW7dnLiqeHdZs7SWJ7whLQx
5LM0yJSbhd0TMQBXgE3wuCt4mTLnK7H4yHSUE73rSehPoX4nKPFDChwLzzd9zFdxtFc7yGTjRFWq
qIgxnWeMgycYyIBAFKSFeWfP4XI7Td1nMs+ANC3qvaV9lZMGRIVmcP0rbqZH6x/B+P1Kl9UsMvEj
ZDxYi9vxS+2nfuZE+xxjPOWjDCIm3kj25mfUJABiKBMcOgiXr5AREjv9KKFDq9V6a0/deMzr7piS
4X3Rhfvr69vA/mCTNTzHocSnYWKM2WSjTPUGowUIABI0uvv+Bkg3jCzVfuMMuyYCszikqSY3gbeG
tC/mxLhhfDMgrH4Bs8MCUDFkSFvLJ4JhY37G6bpnqcvd6wvlWWE2VZObxugwZeIr8nehfBes+/5/
H/PBVupoxJgg1sP7lIlspCOdXAxKHBBzeS366qY3DB6+Y3MZKxuMe9QVM9Mw51bSNxx48vIDptsC
DEY6suJNiNlC4ZITeoX/JcoAR4iGnIr33DnNXUWZQcRLPzKMMigMVxyVL4pYc/Dtmx7FlNERwYDC
R9U9TZ+sop6QsZbTZIcTql5cAO+mR16ZYPaua6NiTFQjCfTStNzRTOWfYUF8q1ua3TKR3TSqjiwX
xF66sXS7qekcoU1Vpw5D1c9IhXnnOu28qmskexJbcScnsWVH2aJ8GcIZInahZdjg9EPuFNWYPCwj
2UYCpz9g2t3whj4fv8u68GOMwb9uFeL7bIg38Tg7yiw+qIOU3BKioakWgTqtbXe5bh4VIX0sMxFF
pVQ5SXOFf8H0WFHgD6Rl7/eFldq6PAJsEmO+oR1+loP+PCshTkNxmEi8t/T5ITPlY4SAE4amC2Dl
TViK+1Atb2YjfcpBRoJXSLvXpuLQRfMpLc3ILdsCb5Oi9nMFwUNLn9SGeFaeP6LNeBjysbPVwjiI
BgRh6kS7KRYIuXfji1Cmr2IifE4V6TUrtD0gYK8xQGdB19SnRgcrX1Imz9ev9caIsUnZI9GAMQEG
R1nj0lmmoklKQ6FzzWEMNfKkhEBrIx2jIS7tuV5+FFH1Viglfr6M+Z4ufja68V6Y8k8mpBrssE9S
sFCNL4OZH+ZhvEtjhRPG6Klik090ZzEaoqsKlCGYfIOIs7m0GRK0XIrtcrw1qhMkdOw+f+lMjPen
/vUNoX/uijkWJ1FZY01q4wzvGSrw5Vc7oRFaaLqSXWWWr0M91EFuVJWdjGrydt329mt3dcOYtY7C
aIkjeOb8vNmPoL2SHcG0OycGH1Na3VvBcuIz22y/OH8bPUe4lW8ycOHiaEb8EAM9qAuoJi8780Y5
NIVf+Dxw2EZ9Bk7eQldCh0QsmHwYgF0qq3McERM8H3hW0zFIMwNHElXN1PQjpRYXo0+cXd3Mg1Ym
6b+vFjhbpEubGAu0duV+vKUQ7uW2wNyPCoIt3qN6M8CsjDH3qayiMRKTFqIEUmX3wJAJYH4GrQbn
VmyZwRgpSp5os2gYLL1ck1ZbjW4SDWuKb7TlaELzVOakNltp1NoEs23xDGTcKA3IhsXKXaCvO1ij
Z5VvCxebyFsMs2eYy8owLKWYfhjtDRkgr9C3UpGTwGyevPV6aARdHYOpn7pwakHKj6FQ8CQqbo/W
treAv7Vycd//02AqfOvqI9F1rywK+RJlJUrJyJkcMwDlCwJNY8+p1/koYDUABrVOHsQqZ6WbLmxl
ln7YlVlFH0OzQJbgq/m9VhCvq4/98NaDu0CXDZugH2jwrhjvrDCpmzTKgk4A60OZTvHlH/0LMLPR
i3LbojdFmY8mYCkBC9/zbttmoW4VvlidAqUWBxmaWyZorlUKvAIJyWSLIzKNYHDyL8l3MFp5YuxP
lc/t5dBj+SFUrEIn7fWs9lnok3GOUtR+rJ16yDDoXDnzPWVoAFvfjg+P3iwkrNbKTp8K+aRkQgGR
iXNLLgOlLe01CkF7yNDhHHk56+Y3XS2Puf96auS/BsRkQbOjJtuBaRRpk4wZ0e/XPfS2JQWPeUzW
UQmoy41shX5Igf9ASWFadKcg5Z25RPcEhDqO0Kkct7YZ79A2/ccak8Ym+WD0qoRwQGk1NNBq6Df0
o/V3wA051xdGXcrHE4IWzvkd/gEnBXlMKwotfDFtTh8FCyKNAE/8h8QfIfUfG8xtVyVBiToZAUcb
wk+NBMGRKr27vox/uWW/bTAfSBTCOKKytbhlgzs8Z5qdPLQEmLy53QGQj2HW9NROAZ8De9tpr1bH
fKxe6/G5CD4WaG/oNKv5g2rwdK5ioMNPSVd5p567ViYHi0ehUEstD31d9cOg/QQ+ssmnjCid5gpe
63UGeEFd6la4zozeqCvHhWXgnmIhrJQYDoWeTJqooOJ5U+ypO+Fb22AipZn/Px/1fE9W7ovoxZDN
Q40yiexQtz30nrVXnkSIP+tnLFHiaA/UmcVIz8LMx2SNXxuQn+YhGrav/+8fwjgawIkEIxSqIgCg
w9Yg+EEM2Sm697Y0OPfxX1zob1NMpmFNVqh20lCeURvdIxh1PdXWqPwQKNy5c2G8hTEZh760dauE
o+knApRrwEHqZH1xI1Vq5elW+7b00201gQQdj+SXoZeg8Crumjnbm2KC7kFe9SfDSh97EI36c29o
ziLUo6u21XtdFsGsVOZOFBtsl5R8bfXYg6NJHL1KOVMJvDt4LvGtDgrezzMGk3H78VkWH1NIzvRW
gYABYwG1PTzWAa+AtwFuuzyajE+z9FGKTb0Q0OOYzofRNG4GULN5xIsju8fYSuHKoh06Qr9XCCd9
2j4kKgUjAkKHsTkmt17asMf0IMrA4wNxW2g5xn7+htIziOP/oH+8eelX1pjTP5XSqHULCogd8Oul
Dzm35L716JzFDAYLTeb0BzbP5MoccwPGUc3KRYZDzfRjLca2rLildW/oHW8XN5P6lSHm8PeNGBpF
a8VA2Ci+JDuRBQLrLJiAP6sAj00goSYTu2xsHjCeZ5jJuqtamNu5Qr9FbFrUVwanq5G/qJP3X4Li
aoHMIS3CORyNPAv9Yb4n6FFhbEX0TA0TrtlndXloUR7pohspe0/mk2I+FdqrMJ/A9GVzfsf2AQIE
Bik9TiULgLGaTpKhCWChBQlpwCPtGP9OQrnhkSa1H2IUEOx/WWNjlCRIap8KyNUiKKQ4kUKeBxVg
bxkfsqyhMNiI06226DfQJbrLFTJxVrv5tlmZZ+4mJfqpB5oDT0XndhgoMfN7Mn9V6tqOIaLZvsvt
9J/838omc0MFi1iQ3a6sc8cVEicYSIh+JE4JmFju1S8S7zHFWyN7RYHKRkuyOwdm4oZB+Jq/U0dE
ie/pbC2Z979mp0eCaMyDA227+9VymYtbkFwUcxRvcJ5ohQZX9++WNlIB1My58Z/+wWtHirmw1lIp
iSJlqCtPmFWYIDVWz0//v0tyzvpWMUw3BaOOG5THm3mnQ3ZwkKG6SmxDOsxuf8dv0/PWxGTMlVZ1
WdKhajmWnW00xzrljMnwDDCJMQ5kqAD1Rtuwn7L4aZwazk3bfietzgGTCMuTkURRgvzw1/M2OdCi
GUWi8J+220HpH6fyoQTZVMZsWWmBzkKyG43iZh5rr9ISELXWr9dPwsa4I3KL38tiC5AmakByGDYQ
SdHafD9ajW9Z7Q0IGHUXkuZ+p4Oxea6Ogxre13V9Z6niN0inPLbi8jTUZjDVMdj688GWO+I3iob4
VQ7PZVRAD9SIdmm4cPMRzqc+r2h1dousFtQwDkF6/qAH4uJQGh+BjkP1wCGJ7gI+SK6bp370w51c
Vd2Z8yskmZKCUgSCiL+KwhRgVh6LPYrC/PH9zbr3usbPHGZjJNocz3j4SCBJSqdD3XslaHzm7E3N
fhQESjLQKZaj10GsHAP4fLCMmtHynw787zWz44okFAaxQ3fSl6G8CgrqCPMUEpQo/ww3SL34lR1m
Oa/KJMrTzIoKjC6ard0/pE+VEwX6XY/e1FmHmluvot/smkUmrjSCpkRhi13uvKVFbwFZGOigEqeZ
3MKD8IITI7P3CigxcF38dk692lt6xldneB7B6FVbCCqDT/aijt54fvxduxp4oJvNHHBljgkpAAaA
D6MiKBss93pY7goSLOm8v+5KNu/lygiTAIoZsYQqCcugiU1XsLrJVxul3l03su2GV1aYmwgseQlV
O5wT8aBCh+YY7gfAH2tMGKg7nv4KvWfXTghzD1F+i4wES/IBDrkb5PFJ7aVv5QTKbHA26cYU2V0m
8xbI20YmzsRLWLVdtJRB/l7etFC0AWVZBOqQqbWrd9GnFLNc90ZTtisLtZjSrQx231DK8MAkwKbH
Tr2nMrOWUy97C5LHkas+/v++osXkrTHsLSRHPvBffMtmAvn7yFh09avLZiVwo3oG/JxU9E+yJR3C
ZnqIeusFZUinqTAammSfwXTLeRFxPiRLZCEu9SCFCk5qR/L7ZDK8pKx+cvaR9+EYP9LMhiLGOS42
rQyMFQa+wz05ULRlp3t/kAxz4qDFOJK6XNRmLuEz+4MZ/F2SM4LxjjI/X1/bZhK0+mqMO8mXMY3y
DkgpEHv3dibHtSv0y9MSlj8yQ3GvG+N9K8ariCUU4fsIOQXQKHavJnZNOHVpnuOyGGei9XiD6yWe
MTN8x8E6UhZ+hNNfig48WSGOw7cYJwJsgDSQClldL5luEZ6s1nK4vDzXAygo0C7vVdwXIKnIAB6K
9M6RJxkhVB0hZRdXb6OAeQM1F7Pg+nf6l8BpgBNQAxe2dX6tre6yFMpyGpUInJfNa5qH82nAt3fx
tzHmdg0pnhEQfEDKPz5lguKYEfmiExC7cha1nfv8tsPcqlZDhWaRVeGvQveyK5xwp4MP7M9K3dxN
ZK6W3FaosA0xSiSSa9iT+0teJJJc0QehDFcZ6V+O/u/1Mbcr7qdMKFXcrg/M7Vy8AdcWc81aVVdL
faCvg0A9oJ21+5slnv9M2y4NaL/XxdwyXRyzVJcF9IF+tQz0yUYJHZQTpRQAw087aB7nqGw7qn9M
sk/DOk3yAtzOKD6DzwPM9B0wR5DzjF3xiXr9c0OC24jZ9PrgbwbFmQKdAZYbczKkFFNExX95+m73
mzBhTzW8ZQA5mLOStp1YjyU81+S3+/+j7Tqa49a55S9iFUkwgFumCcqSLdnesByZc+av/xqyr4eG
6IEtv7e6C9/SGYBAn4MTunvtgqWXjMvOm11DcpUd0wyDFE0pPDjPo/UvYqCVYe7gmNCjz/oG5Hxh
hp1VwdE67XVQiAz75ZogzIRAyVGGClz8LnX7vXITOKySH3ilIADcBJ3V7+AOVaWDRK0IwYI/BdFj
FZN92+sGkqiZCHU2Y4eTIf4oaZOptSkBlDJfHq8SpQxKRaXf7Xu5ssZFfE2dG1EaJt/LzOTybwZ5
tvFtZYutfOUkliXVpCpAqqZDWxWrVU4W9NCWnbUr3XD0Rc8E0Zl9puVZ2QM/BsZemhCya5mj28Yx
eJzvioPlq5SJY4YY94SKkgqFXVFycjNGWi2Ud1AqJgiTCA+UZpYV5GmK3o4m61ZJ68C2hBS5gpP5
fINWy8wKaYlhQ/Kn9o7RCgcjJE9FipAb/AZISK3WxDmnyZK7OS9ryVcktynfatVsp91jNbyJUSdJ
A7Qjy1DTUzNBuMmu95nrzzMaLn1kQWcKWF5NtTNLF0tMnaECgQu6S2rwsmWivovN6wfKcYVoFK2c
vIJOD03jMixRp3hNdXs7pbSyxu3qYNRWGcUo4r0+abZ5OFcmOSQv5bCba6XPd1n+XlFrH8NA6P4r
UJV4EDhF0VZy0J2pPcbb2P1LDvG+PXUCBReM8FcR8aNtHpXVwjiEtqyuq0YI+/nVXL8vNPMQlFCe
Tcayd2oSuVkjF84QUsEqNz3/ySr/Rl8UI8+zDp5fygOHdqqXE1Ffy6afX5ngMDqM567tCeJCluLW
gdHfU9x/1L21GfOubHEYnQxW0egxyy5eMZK74WbZJ61jgiG18PCcELcfivaP/aAVepFRrYcMiiN+
sGh2HfZOXPjnz+Gzx3yBIas1cXDcjcusyFGR7OLH6LbyiweyJz7Iyl0wALxHVPg4gfI6uyMJ5jyh
efq6OG1ln3tHKHVZZcEADPv7EsV27LuyxQFKF9FQrSPcOWRwrhg74uo9K+7KFn08DktoUCHtVmiW
P4ytK+V7kqeCyHrTua3W8wJDZlCdopa660vzem7UYyMPk50voqG654LKuUPCoQcZJ90a5ggsgJk9
UnS1h2BR3JfOINvKheRhXMSZclcu7fJNDkEt+X74Kr4M57FZ45/uaP9OlsZCuSyk74b8ZgIRdBfa
StPa56/Edij2c1tBqPnrrRvCvFSW9Pmaa0erP+aoM2quprijOw2uuH+EHYTf7y4G3n61N3WTXldK
lmPMGd1TaTZ/qgMJ2txxZWCkQ7kBu2f07vwaz59NiOH9ajIY40ZHpgom0TwSZtdDNAjOpuCyaTIH
LOO0gCLCwi6+rrVWtCIOR6DzHiTqc3Y2HnFC8v0iEr0UroiDD3QQhNZcIPrpwmdZjqVzWCcjeijS
g+zOf1TJP3/FNZkDESMqomqU8aFA6AENezAlXLc7433qJKPbu0pmq3Z2B/aEL+fPx3b71uoOcNCy
pJllDVqX74qQ3kQJWBMKCsLohbogYRt3JJk/amHwGA/zQ0eCq3QxHtCdDxToLps0vVGs8M0cGe/z
wRQUzbcfZatfxmGRllJj6czndO7fSuqJkIDvlFms8Efm4jV9OYJP/bzwlbNX4mSu+hmfGgzJFUqj
XfGYBp/Pf1cBhj4veGWjyvIfnzXEE6VuP7bJ9QSm5JKIBNu335fIh4C7H8peps4hjGHOQUzN1GKD
E0zGeUW/MZgQXGScquUf0W+wv/wSTk+WOeABG2LTVSVyBMHXU7sxeOtZuzHzTsKi7HYofzLIQU9T
FHnUdEgTJAcw3A0QjYaEXgsCM0bpaCZivhrRCjkg0sd5gEY2EgQZuZ/hjZGa8CQvJfesaWw+iGso
20fztEIOhcqs6TJSY4U0AGN9/6E2RicTvi63Q/mTFQ5zEpIEHanxWnhFKLjZA7c6nhyKqCYIxIsE
YSd7yX5PuZLjn8hybucGTpYMruJQxokUUQkfq9QHOzUf4vJ9bLwx82sp/ipHH/vyiz7en7/l25+L
6lRn45YvqE7NwNJyRUfSI9Sgg/klbw7m8ua8id/A8MkGF7TMVr2oXYn7zaDx13eXqKr2Gxg+2eKw
pK3kXJ1l2Brw6qJfMXB4kL4yotjM6xdhVnU7kjhZ4/Aji8sgi1qGXBBYaSN0q6iOYPO2L/DJBIcY
6rgMVtuhHfHVlDPbd+tkkYOMRpnlTBogRf73d2s7nD2Z4sAiVWkcZyzBF2P6yGnl6B75/0+RTDDm
bSRHqC2KypSi7eSAY6gDcMAkjfRjcdC5sNcNtKI3q+iAcNjRjeHYQswdcaDxpeuvleLz+eMhuL48
LebSKl3ZN8yfjPHTgKJ4GeqlvQyaqCtWZIh76DRLHZCpwEkHRRaTKYFISIfeWBCKeuXsMwJO8B/9
QW1N8L14dQmTZqWB7oZ/OP6CM8nzZHVxmypLiGrQjF64xVXeqB8mf3E1L0OSHQE8k4IrKkf8thNh
F+HQJJ70YswCfMzXFH9FqMyL+Y6pqYZFhtjn/wqV4WKYnLoCmnfunsemqquJAe6x5TMmLEAWAVhu
oD/hRPvgE4SSdCEb7ubFW1nk7rkxtuoiJ2iKoUNWXQYDecx16XbW6dt8kmwrzfEcCtsbfRzfDVlx
HTfLLTSo3XQoLqasfDx/S7e/7OrXcDBgdmapBGls+o1bHYr36luWTWqRJAjAqS8my91E8JO5F3GE
HsaKJXUo3Mo9plQ18x4055edOjsWiJsqSwt3bZK4RK++BmOhudEiCeZOnoHnRWS9+gkcXsg6qQqL
TNQnsx4c20ZzZ0nb6SlxpA4S7nGePRQk/xpa4ZNVh9ezZEL8h2JeWjWymzo3d11suXo9fsomyW8K
+lhI3afYyB6TQD+UoXkxZKErJdkMHhyl8o2a3Hep9AH/t+zM9AHDdbvz33DzObRaEBfEWHQaW4uM
YNpqTLs3Sj/oOj9oEz+QRbWazbNrgcyZsW2D5ZRh4urllfRQZR3V2fQloxyR20k+1VRyXrEczDsZ
OnTXQe3IfR8EtVVFlAEEnVLgZWRGzraV/FhLZw+SlCI9ze0Vnaxxm5cFplRZEXgdl063s/yrMu3P
L2fTPa2Ww22ZNqVpoCqghS2gWl9Yvb1UGGMoF/e8me2LvLLDFrr6NHrXx2EwgBDzVVWtTVcERXdZ
Qb8AlJU42Oj7uu6HBm3ZGF0bbbksjv1Sld7Y5iDTKqreLsv8UCXaVVST0kaDQ+9VQ3SZECbqW072
MkGWYOnpByLrd0U3CC75dpbr9Pv46CPvB6kYGzA5yPlst5MX0l2Yg5XK3LXaRa7Udtm9M7KPAdK8
+FdjCW3B59iMDlY/gDvFszmNkVEDV+cjY+0cIkyvQpVuF3zWQbYguer9eYPMa7xAtZU97hxPSxFn
WmUavlItdxPwVNYTf5Dn2yluPuYalGJ14zURKyToDNC/6jIawzjfmatWa0QQvjnNREOjDAQqz0kK
tkjhG2rLfawtcr6TEkk1hxppswkj0eNu2av5Rzaj2Bznfap8PL+lm4dobY075EVdoXk1Q+l28PPs
qPuZH7iZLYde78quktriWejN0OdkEhzPv97ipC0nSWsRHLwi9NmCvrUt7oiWdRZC8g2lCPXDoF6O
XjY4EhRUI990mvYTI/kR999v+aq1Te6YBlEcToEyB0ioRTaZyiMkTN5pYQmlRPR/nv9+Wxi1tsUh
b96BYq3oSpAe5IONwNkeJ1+pW7tADbBoBSVc0WZy8DsvzQgSWyXwpabdzepDRFvv/HI2czDr9TBP
s0L4zlQiIzTkwDfjD016vwxX3XSblh+7krhBPzim1aJNQziqfv7OmTL36C5SpYqnHh3jrziSok/G
I0qsx9lCQPCaHIrbIbbDvYHqhPLEqnOQ7IaAJ/iWxwLkssI2qa1c2np3OWhRWEPhHITxTu+nK3Wp
0g9TF3tJB5W1iN7XeJ1Duk89QG8oPvQ0e0WUsLbOQc1YBEEyNgkkdw3rjlQonKVd/DGnpUiOWnBO
+WKAJqEfTA4hhaY2FWb7Q3m/0DoVhHAC5DT5KgCRSwODhxk2Ex19kh05cPnU7Wy08XlDbY+28PMJ
TulzeLS6HCjShUmZdaYfznZ1IO7QOv371o2gjwour2IUYMuWu7Ugwg5GOmgGyTz9uNxmgxZacO9G
nTlVEqB1nThZ9BUCMZCfcbVhEW3pNnKeLHLXUJHnoDJJCBpaK7XNXr22guQqHINj2pG3Szg+Tv1w
Az2sxYnm6L7Wm+u8kI9zpbuhrl3ROllsTZNED4LNsHO9EdyNNWMVym8h0IHmtxmrHFRwklD0HB9U
/08cyCZP4Nogd0+XcTL7oELQgXTP6BjH+cP3oWTi1k4CyxhKRqPCDnkQcQVB9A24W5qgQNSXGp4/
INq3R/nGhOQCctR2TAb3PNhvNiuslmlygYBSWT3J9Qgq9cfitt7RQwxJY8NJP0Q35r36ngU9eWV3
O3ofd7Z1m7xChIiS9Q/gooNxBMNSOyASkcudKinwmr6aKUc1lG3dEk3TPzdq8uErVGTwplQgZwOO
as63qW3fTBOub1Yg9dDmfteS2yBWj+qE90U7GL3dDHSvRLUP+TEvm5Y3uqocCnSC27Ns2SSkdFdJ
1AnAPerEWaJ480LQFJqamT019a40Kq+Tg1lwLTdPxOp3c/GMFEt5Qec28JfkcmxyWxo+z0trl/3t
+fOw9Ypc7w8Xy/SDadGRaWPUUu7HVftZUtJvcg1CifN2tgNQPPDx+LaI9UKrSY8g+7p0eH1nav4I
6YGbuE8GO7QWx8TMloQBaWdpjceS6k+sjt5K0RvBL2Bb9uIorH4BB3REpUudQObar+QGR+1Woib+
Y+4aPXfL6WBCkhddnReW2npgsnXMfhbcvW1MW/0CDtN0XSJ6rgDTBuvI3FdX2YlvOc1yVR6aY7UT
zQxtRj0rexykga5CVoJEyXahpjv66A9Z7bSzAqmHz4Yumi7e9FwrYxyGWUEGQlqCR02c74PhQ27t
Q5D8dEnoaIH2qPapYDcF9viAY4KWoVJQ8MBn3Q4hjp0P37L8MjPuFiNzGj3bnT8+mxfltDw+8lBJ
0ixWUoAcqJeOpTK6cqc8RVIkCsa3TykIjoGRJoYmuAspZ10SNDJkZFSKadQ6i100v9/0muUtpnWM
SXmo1PDQ67NuL2oAnxz4iUU/v2KxlDIxG7SMUf4B3nVBJpsFOCMzCuVVUhE7iatDo6mCb7i5qSs7
3AGN56bM6gIkn6SZnaJ9A81qV0ven1/MZrcOaGcsZBOgpAk20V99QDLrVdX2I8tgLShrjPffyxtY
3S/lDbFb335ZrSzzkGMUEyRsQN5YzcqXSbYqNx+tAsTPY2TLcfulDavL1DTfVXJMnCCyBNu72Way
XjkHOGmaRtVQZ7BPwZxFkkKzUz29rqRynxs6KB9qkIQ2luImRnFhJEXpTJ0R2WEWPAwDZLHzOb+d
8gTsz7UkElnc/ParveG+va6VSY7CU4B+sfu8vpiah3EWzeFtetGVDQ6TarBpY4wDE6dTnX8J2qrb
zcZ8Vymxb5mhkHp98+qerPGhlQaxiJSUi+U34MlopPCh1NvLSJfBl021J3TxQkW2l32tDPodxSyx
Z8jILnWBqGt5E/ZXv4OLeaQ4qCn026Nd3RDkKevZDQPlUxPVmVsP+qcMmmznb5i6icUri2xnVo8k
mg1hNsuQiOqTEiFWIg92Bhp6Z2jywAa59exF1nTRl0OIhqqQ2rQcZlTAqisyzVBs6HOfturXJsSY
rmXE9b4L29aDQtF1l0LlrI+1Kzkln5ArsJu8u+rxWMHgSgRym9kd4uqN1OaH8yvanK5Y3ZwXMDwX
nSwZmIStPs/O7OER8Fbzyp30SC1bcUo38mYR47G2FZ+sNpH9+2oTZdSCCqJhxqlvG9esYrdWPglW
xc77ixBoZYJDQi2DsGmeTYwdcELPWetMF6aTe+VV6oBFDHwL5qHHOF6KMTiRuO/2w2Nlm8PCvu1l
CKvMYOGedG+Y+8rJwuYi1kDrqivI5Rdaah0Tydplo1Y7cd8Wjjb1iI7G0dWzeL/oqoRJDO2j1kxg
pqIKAKt2KU2hh7dgJqQPhAxvogvNwec4LAtStWzEZlccpsOyx8T/4blxDTloYaOcABBNDhDTqtI7
Q8KRYzI6jIXLDG0N8hqKI7uMsgEy0K5IMnE7obL6KhxCxr2UKm09gDPaYCOYsF5GtQtFmgeprHzL
kL1Urz5IkfY0QZmINsVV3EeXYyfCLMHJ5FnpU2VQS4i5gmPo0BzIHk37vnnsdkJ2dgE28hQ4bdYA
h0vD9JO0Cx28rEYbLeeNq8XL+yWZbsBnDbcXybdSot1JXVtCcMTA6OhU1X6UJK2bh0GHZ1jx1TSj
xRlVrRO8/LagB131rDGUGIqm8oGtVXZVheon9VPzQqrBUdbKjinPdqE2NgHxdCDb1rhTOz/GOMOY
Xsu95Q61fx4qBIeRJ++pLQxNlGlgwQhIPWnJ+gd2hmgydts/UwrNIYhHQZv+V8irFA0MTCE0V8wu
JZ5cZzeZRG/CDkqDWp4/nV/S9hE7GeOclCSj8B/IKGRaqvklzyAEt9BjnpauXqj7JRq/Wcl0WTeF
IIG/KRCETv6fi+QiekLUXsuZvgPjvySQNQPrLditZvCLUps4jelAJW6HGaPzy91+ba7scv6kqxPV
qAfMXbP8encbHgc7gLB06LDpr9dV0FbWONcSNP0SB5hA8Ru/ODyLLPzk08L7TLQ2djBeOrLTnnLO
pKG6bnZsppxZK6Dj4CU+BZMw2Lv+wBr7QuesMVBZeWbIAuUxDg2rVLxOA2/79p2Wx7mCiZZqVtbI
RQ4lNK1nbXJbOn0AeZcgcNvOyqy+Ggf/RhybVViCwoQV9wmowv/jVhBTb7BNOrOJPKy1qBd3+Yx4
H/UsO22+hmZ5SdpHbUQGaHojOPuCL8a/1sN+hKpogRIk86XDrZxCs1CzrTuQrNk9xFI/Cb33dqzw
85PxdYK+bIulJhjoMTLPOPZ3074pj6bDBtQpCJ+cfzbIwUqjT9Igtc8s738/7C84kM8+a3UDBjS5
9foEBks63aBtw1XCyk7nSOB0fhONnDaRA5FpWTCNHqBBz7hiFy2en5k5ydUPsUnxFKJoXTyOwAGn
Vg6y6WJ+CJSLQr2LynvBWRSdDA496pxloGV8KIbDf01fK7LGQcfYxmkdmrBmoduQERd8L7zngwU2
1wkiqyIsFm0hByElmaG9rDNycyq9DRPq6nLjW+GyF2yjwA5PbhG3dGhJGJW7ATQirUM+hW+TG7Ck
EBuDX47hy3s6XYqEQUUn8vlVszr4JFZR7ZrhvF83p/ebXNXPG8BTYUZgIQ8S9vmiS2OnOdrb7B1r
xf0lV/XMiivKFW9XSk6ugKe80KZsQdc2HjsS9AAu82uouYAectkZh0KFVn3rmztUPO1sR/fqXn5K
LhpHXC1nMckZJ/FM6b/a7i4w06auEaNNWrhf2vYiinRPcJDYDThngx20lY1ggDNXCinCIxgi55jZ
1dGhm4N6GJX4Dlz57WE5ZpgV8lRMdItgW7RADnCMOhrMcMB5yjTDTvKvvUh4U3RNOLTpi86c6IDP
qMetsyy6HRQDNKRFpNwiMxzMBDn6Xoq5znd1krpp86XtBsQppSg+EaAZ3w64WAsNywbM/PNR8dvr
+orct59nnymOS18skXbiZqvG6QrwzX1dOiCJUGAyCG27fn5MdxqaQzQgi0g4QQQrhHv4NNU01YWE
a47M1omCmlwN3h9SUAu+Fz9UoGSyNXe5BBImnLs8OnYJpAIrkf9mp/fM1eIHCeYmSbSGke61C3gS
6NfsHZsxDPFu3VN3cNT2nexamJET068KAj5+kCAM+iWVGRff/1OIzs8SxMqEBH6KsXTJbCFlQXYl
NWyQQwq2VIAXhMOLWNNTRYtBB1knTxUKllZA7fN4KIjLeW2impKqMeuw3MXth7K6yxP5AA3MfQFl
WVlUkBBAL+FQA9XBvEMBEnphc2jaKMM/aqQ3dlZWx05PIU0KPXMZer3fzi9R9BQmXIyC+ATBa/mj
vRPiPpmPu606jIOMebOS7M8b3NhTZDMYjb1mqSrhRbuyJOq1KsPzNNd1f5lmp6oskCtdBL2MnuDK
O29t426vrfF1h1LB8OkYqQCT4FKWHobs20wEJjaO4S8mOLwa5XEKmZKWr/QTFBAeJ0VwzrcQEVkv
VUfoAwVxjU+4z0anqV2bI/HXWKwkTq80cyjsvDIMj9DqLqt61VbHPnSsNk+R8m0wtWLcLBCEspNS
xHws/DlsQ1ZBQr2QOowTfMHvcd/fDs1tJYl+WT77xit7c9QOpFfgEAaMJzy3BEvO57L1DNt7bgmu
nAfRoB6DDg6s13lGXlYD5zaBSjEIG8Dv7uhZ4plJa8fqZBuhKJu4VYhc2+Lf48agGWMRs5zm7JXf
6spr3MFdXIh/ljtoL9WHqvHl5+eJKK7duvu/mGYhxmpnu1mFPmb2g0pqqo+JmzvyA5qB7G5wIZMs
wrjN27hK33LvcnRWos0jw1NZV7P3VqReBu3Qu4XWC6geRHa4EzpWc9JprWH5YUc8hMn7KmoPkx4J
oEy4f9zJzOJeCSAaDx2GXXAMmrehp3Vu5THeajp/QSX1y3k028pJ/fLBOJdHJDKNVYuzEl1WeC+v
+T5FWUvRHnLBch401pSwxF5c3Kb5tVL75nD/j8vhfF44W0YQpjh/L1Jswtls4dZxfi6pxiShM2z9
fUs1+9ln0IN/jisjxVOjMKKdrk36RdpixNDsx3sLIZA7kMFwG5pol50imqsSlUf4F7lRdWlLIqT2
Bn/+Nrl9i9GCEG3ck5Pdq70Dnhm3fvq3b8i/ymfwl2Jvf/Ah/CXVpQCW+Xe4Psq9ElrwPOqVaZs2
5DAKN/YGPE1N9Mg8y2FEnvDoaIKrwL+8h1LqJFmF/8XD5MJKU8kfIjTl1FPzDhXjt0QJO1+ZzUNs
GUfaGG6b0J2ChpFEgs5xXJl23VDPMjFeqdaXfdSVdqJUb6YkecLf8iK1uQyabN8m7XGul6OiB/ch
a31vSuWuUbvMTml9bTYkRiugdKcj86eNkZ8b0n5qgguj0P15RFWoJkOyU/X0jkhtaDd9eK+pNPDQ
QnTbFoZoMkK0Jxz0jSlJR52M+U6hbzWMPiaJM4vO1mZkdXIXKod2bZdWaTPOxS6dcg+so7swFTgK
kQUO5EIIW0Y6U5RqGpT5m69m/+b89RCdWA7hErmIwiIx4l0Y3kj6h358iNHq0omE3X4Tk/0sjPLJ
gCKtNQyj/eTM+tuYTLBvfDZASbJ4ylLwJkCGfd/rIJtNS9E44UYda+3r+DwApape1ozncgJ3R9Pj
YdLsjdodPMWT98O0O/+hBOeZTwIUSkyHOiSs3Bp5C7r/7MnQMdEL+sTzhkQgzScCtDIGf26PdbG5
/shJ90zq8zv3ZO4mtpi5W/Sx2L+vorxGythMKZpngmxH2jeVLMwEiz4VBwZ5SVoNjNnPAhcVOF2Y
RFFbg+0f6sTifAaLSs+4V/7dn3VyjCcdMillcmQkRvpl4ktOkRzJke7/oFNxI3/yy0HkQEKTFimB
Ci2rvMzQR/37yovoScDnAhJaDH27sFyRN3tpdpA/MEnYGFVqMGBptgLu87A/NOLasSBy4ZMBaY02
vUYDvQy9Ql3VVvba+/yofpM9Bfqb6s2MDvWd4qUgAiei5KwoQNO46Qs506M8HEFZGl3S3a9c9v8Y
2/IinyQGXqYd6q3FMPltPB1AY3qZTfFBcNUF90Lj3ldh31UErNWviTlFHkDj3lbQmie12SEO+yVt
ql9hGMuRuz8hKBHcC43DlZCO1UhjANlrK5LbRwSpI8sgREfHMncTdSVEA1CI4/lDmMxwlv2fC5Nt
4szKGue7DaWAukIBQQwQTXQ2HafPVTVH9qhFXh0UUGed3EGpOns2WN62Jb0zldVhQLZfcIw2N3r1
Q7inSz32admrAHD2dGHc9YNd7BnNOnkW5BPdjk1/cTLH95vptK2MrMB3hYSnM6k3ZfTp/II2g6KV
AS5jNiE9GIyBFe/mRrlTSXQzdOlerZQrqIw7502JjgzfrEVluYOqJDI5o8OqCZDPO1Z7Vq6LfWHl
gh2/F45ptS7uCrYj1ZsgBmw/syKxAvMCyXCvOTCpDCffDQ7Y8FBqBlO3mNpvE2tWxvnbKM/G1DPy
sRdvaWGhbhtrVrY4fz8h41nlrGKi7tjc53IRX7W+ZpvwDZCrcKb35z/iZmy2Mse9AwazyLRxxIGU
MFgWm9eNkTiTMJkj2kAOXCgkeBZCfqY1/+MD/xPJS+EGctDSWaFu5BVOSpx9ZRyX6QWbt4iyr4ze
kgVNok6ETce+2kIOQhJLipa6LKEzQNWvy0CvVL39HIXSJUTeniBym0J33fi3z8ZzuE9htGQFZA59
LT2qfQGJ4NSuC2EdVPDdeHU1DDDSAJoD/5GwnPq0/oAqQgCNvLjarGZENgPI1ZEb1Metd4ZTO+ku
voQ0O7VZNTRz0qfzh387yXj6dC/4f7QpiA0djr2BHDCckTdOuxgqgEjSgi1KK/YCe6L95IDEUsA2
1I8Id78DSXwcb83dd+lXkacR3QNeYa0Dkkh1hxe+hVY+Z3yMsJ+Ba3pShdZuFrT8qz+wOCxRmwZU
5yH8AVNPiOhxumBaQsTRZBC8NiIua9F54TClVdqlkhb0r9ZS/9RJwTXyJsk/hge81poZdqVWSogy
tatgwiD+d7U1zCqZb2Wf7sVtTVudOOj8/hmH8YJr5WAuaEZmmwgKkwgDv2g2GuwKWQdH2k271LXc
sPJayY2FybhtX4D4T8WwrIzZ5V8fs12Jaf/CBMEIuI+cIi8dK2qcsooEcYPIDHdMSKwXUBrX8p2q
EXT6pPOFoXVfZfQqCwz95nqfFsQdkRzZIROqht/TAf+JDH7XWhbv3tYkP77cyRrneKzGhNguC4dm
NsnPBl0aeG079H40t2Ze+55xAStXr0bPk3HOCZUFGKxyCV7vpywL2Ifxnv2RvGVS3CKEYbv3MiT7
aVLnHpWq2mhJ37LdtTK7p7K3aBj5Sv0ovw9iIc3gNnSerLF/X2VaKtKTtmUL/Psaw28C25Mt9npZ
2ZoyiJhW/at4Wbfj9ZMpLq4NgpEMTYn4K57cSb6urCcQ3eX67lWO52SGczxSn0/zXIFq80UEK0QR
0a3TORjRIRepTqPKpr1Q6bztd5jgeKBobGscvO4EdKmi/ePApCAx7SMG0HES+nhVosUD7q68Uqbc
P7+H7AadO+4cmDTKKJvQd7V8hXhmTu1atS4N5JzL0iUKBqYKTNWPgtfcb5z46btxmDJGRZ+mlRqg
CopsFYqSdQy2FGfwiIOHMVDa0RORTdFN46CkSIPUhDjXf0HKKegTY6bAFfD0me1ogB4hJFC1aTNI
Nnxp1KtQ+UcvwBMwSvJsRZOM28yQg1XR2BNfObKw6w+AWLB7BocdgVTThg4j8znakbVdf08//8NT
5+fpMDjwAG2TASm1n5S9rfncty7fPOel1FfnpVTLhKwaBWnm83ldIWNVdQudJuDIy77k4ig+H9su
5mSOg61GLgeCGXXUkMLCRuusnr2v0coUqPbUi6h/RLY42Mpxy9pWA0N2WSh7VCxszIjZJlg5pupR
m+/Pg8mWwhOChdPKONwKOzUtS1ae/4/7uPpcHFQHPYufFFArai5IYMoYfaCNjUmtV+c0Tj+Ag7MJ
Ezi6UuBLQnZJO/5UXSoPdC+2tv1EPhnjYCyf+4JkkgLBFMW8Kbrk2xQ0mIlJUS6B5OFtTjtPU6ZX
8Dn+sscckOmtNA+FjiW+tjnzN4HDz3Xy3QltM3QNlIMKDKQvVzWq070yPIzjcok0IxrYDPmylIYP
Sty4SqFkjrI0rym6no4V36UQRkammW0V+Ll0naWLowopc7fd4GmJHL5J3VJKk4o8MZuHKPxhX3kS
pN2FE7PbOHqyw2FbOrX1Eg/F8/n8790FlWv26vqDuhf7ay+d+8kaBzS00sxUmXFUXptvf64an7PI
wU1pgItFMoBp6piGeyh6Hyy9B2vBrFkOXrXBTlWUb0Y8TrY0Q9hras3EbtRstsMmIPtqsT5p6UTs
tColJ0ppcm1S+Jgi+LIsc2kbRXyvEuvC0jovH6SPQU/Ki2oxDMc0cmkHuQ+voCDniUTUF9se/bSR
HK6RtjHMsscBXGLZoVpix+FtKIpQ2B85t3ccdgVyVFZKighl6S2/gOiSWV4N+gG0FrHltXPhKPRd
VY22YuxpYdoDuSzhP9KpvypHyT2P5KL7wEGbnMvUmEb4YJIMToH2tP59kr0fdEg4BsSOtV0+7s5b
/E2AfdpjDteqICmnOYPJ/9jrIwgb//Gzll3oM5vN9yOQSu2kAhJFz+HT386RCY7Pi8YEKCHROUes
NmYhPtghAlEaNYXNXKI1cSAWVCGm8a06eeY80KCrKJl26hi2BSSLPhAB2ZnILfBtCTWl0YL5ImaO
FUoiZ3rS0clYeOAdEDgAwdXgBxICI5pUM8DVSNvPFdkv4Bg149GhquAOMkA8dyo4+JqkBJ1YAYtf
kshZMC0sz0LJv425mLX/5psRNKsisRz9eIiwSfLlGgmVP8ieCEI/fhYhlePabKBkuIvQy9eAgU8H
B7h0lcyzRy3Bc0QQCvH9B2avLJhYxIM11JePVRJexEpylPIanUuK6UYT/WbNGIX7N8jgmw9AHYxq
eb8g59a0nd0H6eCAB+kiNUEwaU0f4Du8iJjHcCpr2xzNSz0f3zVxUR/O/w7BRvN9CPESp4U1afAO
JNkvWYO8ZukrcIJFnvmDYQr6nETmuJwRzcumKyfMiOpxcQWO09EZK3pDjfophBKCPpYfzy9PdNH5
poQuRz7HCtT/NG/+6vEnCJD4pgSMepgzIfACQ70O4C0MSooDpGeUP3Pf+YaENhyrCGsDMA8xxFny
0pPGqnMs0j0sefzUxvMeTN89aH4X06PJ9C7PCxXKg/PbUiqPUajJjpH0pR1PIXUNqcv9osUzToeQ
u61IoTtmkWlni+RN0azZZWU+DkriteAHM6FgqksLiv+Y88MxVkR3Q3RKOCjTyqFqFwV52w7DAcPg
pLnXozeIuOCDcTo7iN7OvuzmfjLvqHf+wAhQVOOipaLJkqCvES0FQ+iZevgISpy3502IXpoaW/7q
yR7KmdypE5Ba2jOVncJdDiida7tw3ylo/ItAY2zRawMltkS3scPC+qhokVyEBNnPSpcN+PRk0Tx5
nmxNNGj13Ah97nRyEZFUxkSvS+AK411YDmzWon2Pvkbj7eSH+wqkRt1+hFaCO7udY3QXodsl4Be0
z2+16PrzGfGIZIo6sVDp73M/grBT56AtMekICiokBiPJr4tjntzqFFz++lOb36Q6COHRVnN+dSKL
XMwUyVU71oBvH5cRpIFgLQU3dGHdZSS3VTNzpAxPGf+8zd/kP3+Gurxgpf4/1q6sSWqc2f4iR1i2
vL16rape6aah4cUBA3jfd//6e1QM00btr9TD3AiCFyLIkpU6SmWePDlZbadZ+KLDafKetxT4x8UW
dSaxg37BizTmyJuTspBZpQl7u0TdfTpDk8yoHAPNUII1CcIaPj8+W0ZCehWXBA2j9H2D1mx7MXHl
x5PSHsYSYnSpXpX2HLeGXcbtcF1LVii4GUVvCI1DnnH8laTX7ogPmslBPrLaFPRM/USsMcZ849KX
5TDIwsrSwkCHs3Uwg+xAoGg2nwhKw2yqhqjXXeg0HOBYg4GJTCY04cEV6t32mOMV6sWu5eCbMxXv
NwxMFy2QA6B6NJOYzojqOo/4QDq/b0AkGDCsrcestjI6XPYhwVnk8+Z9pCeSUrMkjBkeTbTMWt36
LkmUx6UhJ7WdH8iM4l9tnS6bFdyUfCZ9acfYHGu9CIwGQviFZcv66PYYWruaGEpfiKR99+ncL9ks
PpdeT6s8Lik7/cuRccwgSIE6kh37vZ1Yd2yihzhVKQJxPqkuozxtkeWcVP+3fWCCm1HnACfSoIZq
rIDUPPprNfzSEMpfC/yS16DNIGSghzMchbHJqBceR7v1rABzzFE6EhWEhZ+OA5VVMXNN61D5a11Q
nDt7vTLfm4/EUWz9K/plLzujCMJ0DlQSKQGImaw4QL5PbWLXvWzjbo+tb3qsuJn2gVamM2MiaWr3
k4g4ypZyAdF0DmPmTko0LcZ8lGa50/P7JEmdQv6yxAJtCJGHcLjSQDKwJQ1j5RqyM2XfJygl/rfP
yLdxy1qCwaf6OWhhTHjWMfFPNklIb2Sf5cJnM7iwRV+HUS4TFkSobYwhNvMPtYc7ltkVet3uwip2
q5gKvqEALA12RjbXeqGiSyjRoBlCEAd/SFsovIyTm0356lvl+nGsqtrOS7xB81SkrbrfbfCCYHx7
uS5JUmKw9faNyzghSoPhWYwTgpESfzUUDa3NEdIK4qBbdAkaHLasi4xhQeyKYISQQglUdPOFEMNY
0yNGzoAOIoqezumYS3vLwqvNd6azXlZpjcalSqHfxiL7RMbYb6Yu9zCsIPR6E4Nny0jGnHo0hCEA
OtKMukMyDXaYof0bV9fo1w2B3kQV+xadocCrNzfmqEoYcd/6vWEcZqN67srBstspekgWbXmS8+5j
vEyWY8aSPWDRUAA2hyvSaV+ryfQ6yrR9k/lD2+nzDZmI4HUlCBkNDvHkTu0VfUbBp5o/D2uwrp9o
/l5wQAW1CZ6ZPxsqxraHr2UA/67yindS9JziJWGNmJhF3uPFRm/oSbecDNHTNNmDH50WzflLR1my
clvowvaag4vFSXNPLO0ogD6Dgz4L83ylaqwwMaSF8ulyIy+xK/iyAhM8G99IqmItZ+T9Ok+6053p
JoIIq2N96b20sws3Plmu0gryf6KDyUvBLk3ftaUlQ3GiqE0/ys3oWm5niJ22ninlJYST8g9Npxxz
C5NT+xoioWpvelKHCzTJRQxf0RfgsHFRwzoeK4bHDZT1SGRHmUCH9PxqugALJnPvDSxoGKrdUhPw
m9fxVdvEsR12EiZwoOeQTtYVSWdocs/jna6Wt0an2ZJBXWJOJyiDZfaSRGD0jKZD+sFhCTyaD17Z
hEFdaO5KZ/RfN9iruTJKT7aUJ623Om+dJ59E0FtpI/UUq8qTpCESUIfkmFn157gf1Y/6oDsJpqeY
lXmYsu5kTfl1KjX4fcp1ZnbWyVi1xY+ScvoeDemPqCrwMspltETnkG+INPN6WMclMNL50OmYyzJG
6q1sjd4CHpwg1t/X6Hi5Q0y2h5sP2ChrvmJqWYHqQdodZrdZ7Q5KJEHmqJ8VC2dRQzv6Y3wSlS1E
vsHheQjt/aVDlO9jC21zflers+As7FoA3VSmiqaDU8JFA0XbleGoMNfI09y25Lqx61A6Ck757v2v
6jpqCSpGXFEOSKIpImjsBn6m+gFsDvAyi9yDPCESX0zlWs29aza2fulBT8udbwLru2naF+t8TihD
ml3tZ7Q+/J2mjaBuNzTu23gWu9fRxhj3QcmQdOvC+AeNsZykTu9sLQm9tdT+iFoBaR5Dx+ZRemYx
b3ySNnmHaxqPpM7LbvFBPfKxv0oc5S/qK3b7tAgrdrsr2xjk4u0lL4ZqSBFv/+LLpMfooB6k0DFd
Fb0xQ+uJs94io5znqJFSogCFhNAwPI2WdlIJQJImglOwfyO8rI1njdSoZI8loylrikMDjMWaIVxW
OIkjm8HqDXexJ8o772PKxiTnKBiFJRuGwnD/H5NdgE7f3u49Ax4Dq+K4Yjf43xjlLpt+Tfq4Zg+2
tL+ZlmfTuC3ouyLK3W75XsYfLh+8XWzZGOOunbQ0JUzYQlY/xNNQ1TE4JxLFD7vAsjHBfsLmELSL
0iUyxOeCMcztsdURwnYYyoWBBuaplKgnxeAbkOPlde0/ezdWOViepHGGKjS2bvYXr4kgQzIepO8U
CFb4+eCKupv2kzAbe1yIS3LwyssZh0CzfxavpRAzVYfxanYml9yAkOKag2Dz9jMJG6Pc2z5fSaQl
JtLbG3ZaRNy3Fbf2rWmqqciyZRkYPMRtZKJHoMaAW/63NYbR4Bq9DaP3N/DFGt+7ZagzobgR0aDW
Gh+kXrs2i8FL2uF93nTXVmMe2xGjnduQjM6Srj5itPuhE8n970Lb5kdwANBYlTwT1vcaxe/zwe+X
m6oRZRZ2z8fGBn/eKzXVLSbhtASjcZ79oThhdH7+Ws7SnVovehohVZ17mNj5Bqnq3at3Y5+DgJD0
5Zh2WCPjyWxrB2KiqnBTOSxYIETUpUzIgJV+1mNyWu5/5tPfRPwVrYzDgLwmuplWeNz/6iNb7n/y
f8SEZna8X4Xvm4/IHf+mgHaHTDGFgcxXcaUc0Hdv64aKho9Pl4FN5JHcka8qHQNPVXQuS/J8Gw9L
a0OX+zbrITB42dD+5bdZEhdLKHUPChWTctKfOq8G9RQuWQUGefpJAcq9NXp8gzvu3kiagVAXY1Z1
tNj/jjJl32UVMXAcWF8EpuDYzXQjORgfw4SkVac+yQdjeb681v3de7HJLRU/Ix1lieW+lBh697M7
6YW7aIWd9x8uW9rfvhdLHIYSeR7zPKrKAJUsTQO3VcYdH9qXjewjyj9G+LpHBDJHU0GrGu0Q45Fc
teg2V1z5Shge7Z+vFzscOkroRE2TAsjx/9Uu8+IWfJEjhaSZmq5n5PiZf62cXy0DiTD/+j+uupeV
cZgoJxAVowRjUDE73DcODSijmFDA8jl1kIkUQv/HSXuxxqFiu8pqS3oEYSjgYLKWI4HZAbZd5Yx2
1hxnpzni1SVOfgp8ka96dA1dpqGjqMPJtZdgvjYGd6A7W0TrY/fXa2h8WR0HjVU2N8YwoqrJpkIr
GGtVPkqI2uPb9IAuZgE8CtCDr3ZAosswpA6un9OHIvw+CBUWRKvhoAKyea2SLpAC/cUq3fihsElM
tEMcWshSH4WSDMdQCqS1CtW2CkydkgWZ/10ruqxDg4kaFJD7O+KSLldVtB5Ivi4HKNF6SX8y1dW7
jEn7z7eNFc4NpFiOQLFeoGB/NSC9oDtdkATKHSv+Fmh8Fpa3dzF9Y4+7R5JlKjoF+SLWZ9o+Z7eK
M90uN4jHLZzkwTVMp36Q7dgjf+TvG8OchxjaYERkYh0ylvReCiXqSMrqZZlVos9APmBSwlPazq5M
oD5iDq6GTvM0Nt8JPveun25+Bec6KyQCiMmm2Q6nHqHzx9KdD9H1jJ59WfsgbkTY9yFKIKqsYDAy
LxGAdC3pzR7mqI4M33dZ97RcVOhmO/YKSPQXGxxMyhTpwxUDOTF0HEEjaHVK9CVvb6vMSarV/aPv
Z2g6xiFjwh1fxF+zGhXa9jx7Z/VBPz0ZXnH9c7pcJJzPdNYRfL20F2tsNzdv5D5tm7UxAMXxLA12
E09+qy2fI6U5jSQLyop6TUWOVSvZs9G4arLaaAi/zs38rpos4jTwLTltHhJtUVx9ybyymK8rC9QK
K/WGVLpvVyk89gj13SpUBtuKRKPq9vf/ZQHchTlbAzFmRPZoC7s1wESPQLOaamGT4m7Eob+Y4Vwg
Q70OZ3qjDPH2iH43iNqY4lAxio2iThUc45H8aDIIyWm6E4O9VRvXCkp0WXdXa39yeW1MchDZGWps
rRSrI/WI0aB3Vivs9Wf7cMnROFTEfLyqmAwMoDBim6n/m9/JAUp5rmoAh1PvDWyHfSB62TIODou4
LFQpw43MBqxRr4DEc+gqd/ntHGAupJDuIPIQDvf6CjnsdsY3/PcN8Ps3zD8r4ykBIPiN+szmKUhS
5WBehFeQ59xKgzXW7ctoJPBFng+Qm80cql0e+pJF/bU2v0oEc2eIaquVctQi+h7WF1uSqaAqtR8H
v3gkTwowl5jINIS7/Inc2W7stjHGYYjUo10rYXdIZoKiYt5o3dPlzygywKHHWoZrXqd40c7hDebc
o2go2Kf/EeS8uAQHGuNcmWo/YiDEHzfI7dIkNx+Nw4wyXaayQenTV5K58QZKc7tcIP5dJLfNSNyI
RsHc6ndSEaP+kNGHWJupHffWB0muoeHYpj+aYZxR9qPoqstn3CWJEmPuDq1tKcpEjryfJt38XA5/
DF1tdX0BGmjElkPMYjOu5sOCBj381ASFpuJb/tmCRLVoYwQoxNfqa71utD78Gxb+bXvWfqDy4gUc
BpmpMZN8MFA26If5Ga+RGU3KEO1cNBmKltQsfRRtP/4n3+aL9K0SmVov1Zh4YmWrPcThj4jO3n+z
wb33DWOoi1bH5hGteo5iGc0wyeGyif2GzxcH4dXySFeNCsbAlkFe2Qsi42N8bV3Pz3FAP1dXCeZe
lY/WbeeTU2LZ+ntMOHK1YHKtd6NmN9eMt574QsUmAdDztXk6EoRnjCSEzhhPre8YEbgZDiyzny4g
51rH+i/16Q1pCMFtzde0u1HpTWlAVfRPW7P32yA2n58DMEVK0CrbQF4sPYZB4cV33ZfaT+9S2QYn
6sxEroP6NH+oIKyUO6icXt7+/QTxxj4HZ1WPqc4Tu1N/pWwzDDkrjq39lrGobDEXgiGTA6NV6nNl
YiFe3Nz1JegkQSaS997P7WwWxIU/2lLIRC2iAon9ydNaF6F7grwi6upMn6ST7lo7wwDKPyOZbuxy
GJSpqxZiUMOv3BzLtP/8jOLctyA64Ss13RDRvFhx6f3qdR/85qgcOgE0CG5vXmXPKPusaFD48a36
XVUVdjY8XnY+kQF2h2weYe2UhzTCXz7pIqfTcz8R0poESMI/k0elDktSoKiFDnDDWWjynXbtgyHL
GDtcEgEPXeDeFh/uLKWsNAqSmAlB9RjFMb+Lk8Aa8Hq+/OH2wx6DUlWzUJGTLe4gVWnVDeCCI3JL
H5keNqpInuRV4yOTiF2O4tTl7nfcGOROVTZJaStJ6NZq9OpD0pROZyxXk1SeVmMUeIVwcdxJasKJ
TLrCnrYeaPzZk+E3QXuY/C57ipC6EveB7O7bP4sjMgv5Nn6I0Qp5qQxtESRUcdWsc5CkCHpMPv9P
u0b4+d7FpBvGpALrfwarqLQ42RPBbSq7KZjvf6ZVsVkXd756U1WnafwzbbLdm3Nji/375hti3ISh
df355iyZHDxaW1hbtP3G+dq70LExxx21voe0hEUj9NKg/yI5yAOGnmQOTc5Fg9aGBOKJlIK07S7s
bmxyVzU1hqxvmIR4WrwfZAxY0a5J81znTySc7HZu7tT8i8Bjdh/XG5Pc7RxmUAqs2QSbX7fz29Mv
54nTry7njS0OU8aCgG0wo6LapfOnYU5PpJOOWWcezG65g86dUxDZqUJk/9Q2fRIslP3nr40bpkEs
AkocXxqZqtDEcJxzGMK6Qf980Os+sL0Y5r6waWnKOMd4cM917Gv6TWTJdq9Pnl4tjmCN7LhdWiP3
gYsGDcVKdN5MEKjoNaI9TGlnqq4LRgMFout7P7QzTWJYpmoSjR+7pxZyDg1ejI/+k8rJPmpbmqwR
w9RMVeZOR5gUmSUx9Y/1zpiuTJANctc8YiTE7ECUjg2iHwTxidAkt3fRMpdJwnTG/kz1az85s1ki
t4FJZAw6WLV/chr38A1Fd9mwiIm/+b0LrdroYjaVQZs+RvSqXEW5/T0DqgLpZ13WLPzh8DqTFAkj
LrCWOcEMuiTAMCOBv4sscBCdWCZBbqmTfLVQn7OQHjMiKoiLTHA+lyRWovQtvhKtE3eaQUyKBTqO
u/mT7XfifKwk5aQYNe41+YRSqv1HF41oWZyf0YxYiYl0eNDl1OnJ0wiRLgEW7eHtdllcPJesRZ6S
FdsfRx5rACIKqB/skWQ56XqMKjAuGfk493pF2Hgvss3Fd4q1qksdWZI/VKsjd/3iEEgnOYne3tWT
7i7JoPmXl7t3c7+sVucDvCwG17lJmwqP7Ahdvmi69zHP+iByx13E3drh8jVjlFmyPoENzHLh/zbp
tQtHW2tceBeVZaN3/R4bRMzPuLxnuszBxRyPeaIvaCRu6PO4orNByuxMeZSswQmpH8nPRh3ZWh4M
eeZF4UOpjkHSz17Rv2vTK5O2Av+9fEJAnv892myVdQzHFickQRpeiQ7Icgos7IZD26/LYQsUmq0p
rE146YnxX36p/Ig5egxB+LBga4hDmGZo5XImfRrIzbfF0mzkMJ0lUZ04EWEZ+8mXLHG4IjVKtRYl
HKbzkviGQvjZM0+Qo8jQgZc45VRAbENq0PUnPBjMPS5Z5uCG0oaGGcVNncQOIyMUnmJ688F4YtEP
UnrifmnRWjmQqdQ+LjrWLk3zWnJrVftYz2Zp90vbC179onN49qTN02dAbjlcLNxC/15egwiQ7Pxb
NrY0bU3UNlTQ6i5Fo78aVe1LA/QbLTXJvCztArqMnaMrxXAYmnF0U+XcgdxWTqHpoGH01W2md4+j
NHkQBDFtYLEvdxmxwYYigiMkOKRntNz81ribDSNeuzRYyvtKK+0kLNzLuC7Y5HOAuLGgpJEO8Q84
dCr5c4OUKaRJi+jpshHh/nJgo43T2mg18hHxtR6wmVzrA8vs1ac3JKD3qksbMDhnNzcrGuYliZH1
hy01tuPhMdc+173irO2pxEQNXbVnpcNUjQfBEkVuxWFQb66ZWuZqiY7DxZtWO1bsCWNrvPVgOSgT
ZarDGI0J8qbpKXpO3wnZ/HsP3e26OWgCV6qp8YRGW7DuMnkDNk4OVHeLjRbwRUOQRY7JoVGla/04
jDBGUcHLy9ELu4+CD8r+iwuAdz7Hm31Eu9M6ERO+f+6uBgcvdbOnAmUpx3oIr9FaOLnxoXWm3p4w
K1TExRKcC75zpwolSStjFhd3ud2qnpQguOtFtWrl8hp5UVc1r4wBcsE/n0OsQ/8nM4+VDsQ579d5
fZVqhmxaKghzBuS3udgKoc6UFgTVVYjU+voX+bNyYsU9iBIzOkUZPqrechhF2kmvviRnlX2DzT6q
1rSQjGRxMGtsmABUT+vVVmZhavCVS3J2uPjKTCC2n0VmFIyYfGl+SA6sK74pPs3O6plXNcoVqSU6
9K8uZc4mh2sTeBsNVEyYzegQQeYMBFhj+ZqgTAKSeyAf1qa0L5+LV8eCM8k+9+Zz0r6o4rZSoiCc
PkNn717Lbmh/WLPe7c2HhIp0/XbNEUU10F9JiM63WNIxDussTuOAxEFMcjsm1DEM+rFstQd5ACVw
EckonjsMfzv48E+CFAjRQGKzwKj/fYX90qNXwJoSIOnkjd/CLyw9r1h4W0Ve1CM9OXtWfqzRpF6I
wrtXGMqZ5vYTom1jjKd+BNMY2nDsnPCo3mgn82o6CLu9Xt1TnC1uI6N2GSdj1aOgit5JC5qtcsWO
9JPaudDDc+M1dMrurlPdy+5zViS99HW5e0pf6yS2oryGosF8Miclg4puXihubXXZVTsBTnsr/zq3
5hG+bdp5Hd1Uif4tMZfMQctrHIRRdb3mzSk3CjznhyLIFHAfyhyKLM3Yew0WQNa+vJGSCvQNzGA6
on0bmmIlcszJJHlKSE9IVK4InFbEX8VoHfOcUjcswsfLa30ddrBPrFDdBEWYaCjycJ4k6bWcDfjE
DPDmI7HD43IWF8LopIPA1g7MbW3xIezUkKXNKrhOeqwLR/HAv3eq0mnRxneeOcjQwGydWcQee/Ws
ZGtUKRifKlKGFh/AJVNBpplgjaWp2Gl4GMizQUd7Ao7HxBcscgcNdIUiF6poxDJkvtEF0rBDMyjo
J2PEuNJNfdOd7psb/ZN+HKGJBW0e1zqGKbBWeI3sbubWNvttG+CbVYOuubZGQW1qOJxddpxm66jF
6bFdwx8G7UwHrXatIy+Kr9HmNoJgpeDw7O2xopsga6K9xlD4FHucjea8pHkcLNk3WcezOb7OSmFi
6VVQgB3dWuFOaK/Wcl4puFRo0B7RvedIDusjKh/Ap3dFzQEM0Xg42BrjosaOFqZpDmMVlDG1R4lC
l0JwSYo+GrdvoIJA9DybqiBcFTdNfVXFm0lEk3sVfeObQQLAsJDppa+nV4A+RlfkG6JgIdRWCurQ
wnDi9J2kBzJ0Dqb+Zqy8y4dh1yRY1roO/u5r8YGC0jQ3k6bBNqm+ehgPakD9ViiXv7dBABbN0gBi
VOZ9ziqkrjbytQq0MrwamjW1i4l8//dL2drgPC42mjFc6jAK1lLxlxYzaQx5ttHo7FMl9+U2foxD
ubTHIRcEwOw/5r1PZ7PqkZ6nssmXc5VeHvTZQESaRp5GHoz1Huo+xRIJYqY9F9yaYSduAx3GWhlN
bcI7Yq31pOLYjHYkTc7lj/g6dQkf3Frh4pYOclBS3cAKA0erc7vAdKvhqAaqYx7SU1w/XTa4h/xb
e8xzNqtKM+jmyDkOltLXbkqgekGmgzVNQVbJzjAYAv3x17Uibn3sK2/sJY0eymmLCIBJsUJkxVPb
R8vpISnQ1XYb5JDFF8RjIvfg/TJpVJwKQD6B7qlRvaMmxh2qqmukAtFMkYNwKGiUVlRMMUEcb53I
dN8lQb4IPt8eXGx3i4PBvF5mYvQDg4v5GqytYD29BS5EK+FCnjKPaDp1KqJKEqTr7JVKYavZKEjY
7YPSP+eWD3YGulBZiqs4GEjpDjW1u0LAFBCsg8/SxYWUoZyOsKYgmpOOqzulo62V//XQ8hk2I0xX
RDtwaibvqTup30mRjQqKDwVTGQKfofx0+dQK/ICP1yrTbGieA2sXrfsAVaqhOxE5wKVvq8NBT5sr
LRY4t8gihxNqllDa1nMTGAu0l2L5XRXeyeEnHVmbJPvUdbeN1BwuL1K0e+zfN1CR9TK090J44SRF
mKNe2tY82JX6J2/+LeSeRfo2doxoHNYMPOJAPll27CgD3t+Sc34ksjnfLObWhfRIhuMXLq3z+3Vj
NOvauLQkyMB2nupTLzuFbvi+9RTU54378kakvqcwZHhlD4oZpqqpBqhV/JGeiLIaVowZWar6Y4lS
dGCr2fe2QCigKBJyjIZ2GEbN0xsQauIyc6WFJI5hUvReVqFtSaXkYrIPOtMN7Hi4uKVaxF6Wa8fM
mKFGLMvvpi697wvrLh3mxu7lsLXVJLnqi0nzcl04SWYX1l8WxKOHpXQhhpkD1s3klCT3NE+cpYGC
YN/8yQMQQdOvT8ejyBjOZbaAlYMH4OKxB+B8WG+103qDi1Lg8ruQuDHFxRgF7et0TbAoXc68AQWg
UhYEGLv3/cYCF1/U2WTUUgXkCGtUHKL0+7KaTpUrgaZ072ZMXv2TqGljj8MNunbQEsIQkECv/uqg
W9KRH4Yu0rHdRYqNEQ4pSB8n6aLis4XWPVKF79vlc6HRh8twtB+abaxwgcQ8oQW0JfADJtBQQSjM
qwKELuRUHKc7iAEm3mWDImfg4ok8JuokaziyDSZ1JfORor3lsgXRGeLCiRkKDHFU4bv1SNJU46Ht
bhqI/BlLdbxsSLQUDn3aemitlixRYGmW0zV3RS5yAYEFPtWOjlCw1noDTT8auns6GY01Ak/ezR1s
cIDPs6OWp6DzDfvBtBGa03r4O4/YnqRj3Au2RrQeDgkkkmDgDMH7nSjfqNLYci3YEpE7KxwSGKu6
LlO4NMHf8gR2cmICX6zAVP8BCY7F/S+HR2Hr3dx3So2WjrDB/jBrODysleR8eIxguI9PiuhhLXBt
vrc/X7plWA28a4qssy0tc5MQU9JkzEqUhBQFAaaem5w3a5vzNdIxbIUBw8+SSH6UbAyCRYNpL5/T
LiriF2e56gQRtHAPOYgIwQKPqgEHmBFqksZn6szykW2h2QaJuF1b5JUcYGAEwdiq2doE4WfIXB66
AKMoj7Ef3VAv8bIniHfieLtMe7K4xkwU5PFaxZ8rIQ9GAPjnZqrNFw/XBGNbS9wq6/iomp/N0E+m
58uQ9Zpx9rvH8oPNjD6bjdLAt120d+MU9HlgzBibtZymHC/VKof83sO63Ef5Ff61Ga/M4cflX7D/
sXVL06hJUQ7hbrWk1lEWSgABpfY0hsVR60ZBUP+6/f68xhcT3JWWkaQMi4EgzUzs+rq+L13mQe1H
euyvIJ4qOdKHzi2OUmD647vYs9wFE8miH6mTn0Qs0v0tffkpnCtj3E9vzhoqb/102xUPqvY4iYJu
kQnOeyEHP8uSLjdBmvvq8mEwMlQmBsE1ITLCXXXJnGEkAUtwyFl3tQ4fIQp5iuKvl13jHN2+Duf/
+Vq8bGgzQqpWKyMUUjLqLIpp3VRa7K4YXGdnqXaTZJljJuqBXYQmJCoEQeSuZ0KTSFeRS1RMvp4X
zUODudbwzBBdSfiieDN9FCxQYIJfIGaIknaOcNmyJ3XhIbN3O0MCBvX65RifBrv8q3YFJvdgnFW0
cdyQBbb4VbULkSBr3eHyO5cMV+LXqPgY/lgfUh+vQ/S+uK2tJK50FNYM2WXL7+fGNr9cGmf9sGg9
sx0GxngWQVruBwwk0jFxyo1cQ5Aa2Y1mtha5On7bYCzl2tf1OfNcHNYDVUERn9zwajk0i+jbsnDl
0vq4cKasknmA8CxEpLT8/bTGDl0rr+/zB1Jhio2eeU043symdKWbmAI86ZibXnqX95cdvEs/gYt3
MPYk7TPVYrkzdnNlweSz3JmQQiNaKvPs7d2k0wE4VtVBGt6ofoF+vZMJYX0tf1xwI4q5SnuRznYj
GSBt7KmKEtZKE9WBnsc3af1hzRI3guZ0L+q72UO2rSHushiLqdOXCR4j06tZ9crpmqj+5T0SrYW7
BOQa7AC1Z/e61jsNBL7XPrJ7c3RSJNQumxK5A3cZaO0KBZmswYBdFMhKHyRvnw0qFl1rwnPG3Qek
W1Iqd019Dg5fysch2ACicFCwQa/k72SSa1Kh1kGx2GpMEaw8y/UaXP5uuzHnxg14gSAC3dVhxeAp
RPKD174vvCKove46BBEvEqtZ7d0DTA7Rkk2Zaq8myg+1ps4dczrWRsyUGKfsfjxM97PTHfsW4nCw
Of9JWG2oFi44w0CVluc4aY0udSadfmLjepyvsunEhsO1mGGfO/kksLfr9VQlKAdrCrTIOBfRZWsp
+8isAwK5dkPyUmO0Jd10lFwAgbvVF+PFEn/NTJLRVbQd2cIWDwJdLNojt72nOn9fM6KLTbA0fg5d
Rft+scy5DlTza5p+VDB2rjAxwUzIaNol/GyXxt0wUMytylHDnrHC0vhN/pwfoV3tsUeYZTn0TJ8A
w/kNd/ce3wf6HXAV1FeVV8Kd3VBWal4s9W8Eker4lvzg/gZubHGoVchzrYyxUp/5aRgFzjYw/sq0
5NLcZWwmUZywe/42BjnfRNHVSJsZi6OGaSdos0xiARDvIySoYehZQxP1Kwm1QbZAj8wAWyzuKg6d
Mx/md83xTXyp3ct5Y4u7nKtlXOJax/djBFsMfmNxQOf2hUv9ws0DjNm9jJZ7/m8Roikaqt2KzCOJ
jnnLYQpNmaBfU0+uv6i94UwVppRFiiAm38XlrSnuAKyqKimQPvkJWs1pPkj034DWnmNszXHhVJ+1
lTlGch006fAgk+EdMav3lz/e3n2GvjsAMSYIsAbK3yMbKCbrRpHodVCV36r5uORfVu3xson9VbyY
4M7TosRaWC3wB0tf3VG5AytI4AF7ccZ2EdwBUjVzlTMNFuiauGPzY6ie8vRGyt+T7toMMdyo+355
Sfsu98+S+ExoFVvKMOtwOWLq9pww9p3qdZZut/KHy5b20AgSDZhgLxs4t694nW1Z1HpaW1VQV8jq
JTi6KVjA1C4U1M3eJG7JvIoL4nGOCDXQ4KlYJs8dG/uoH0CSb84oX3Uo16V+cTM/MAScYnv5KuKo
769xY5HzEHnIdEwfwf5lGB0TViFaaftP6apcQUBRt7Vuvenk8CTl+a0ap3faOlyFtPcWcMwEjvS6
50RlGPKyds6T5mSCtCR6oYBdbEpJ5/RH+j31M4dJAbHZnMqhd4jXOvmTqHy4h9Fb23xoaRZEaRsN
p/1XDSw8rrfNm+64Hf+FKWoR8KF0E/fp76feMGc8zReYKgcvJe+H9mmICjvN/vV0mfPnfLHDfsfm
3dSmVVHnI+yAHOUQkvmZIlLfEi2FA7Bu7PqS9gjsJtLddmP+DN7fUcnA7JZE3LUdIPvtq3Fu2msy
Zp6tpA7isrKt4anMBXG/aC2c90VpOjVqsdaBNn6fms5O6MNoTLYy/XUZVNg3eX3C/9kWPu0aSQoG
Kc0WOtFCqMivmtOqnymd7Sj5pJUCatD/cOsXY1wSROuUagDU/Aw9zqXdq+XujVRtwQ6p3P2c5FEP
7ArBtGrB8y991utHUqAlmqXwtLBJY5eBKP7euUK3bnEmcm+cvJso3MLCAuNVd6LiuDSTbfT/ccvY
yjdGErLKCBFx40gmceoQ/IkeLOIiSOcbC/mPy/5xrhS9dhBTpZA3QNDId8yDsjCHzWjUgSLr12tV
PY5lerNO9e3YgTzcSd9IRW1rwlRAE3fDqH6Ju9gP5/yQLQv45smh6JB+osm7KETNYi4Otan7uhR9
r1Tta74Y15I0f738m/e3/uUncx+oSZDKHCP85Fn/YJqh+ND8D0d+scCB5lBouRnH2s+74Zcjsxha
7FKixXC4ubaDZk4ywvXMynySdyjpi9TQ9r32ZTUcbs41khh1iNUoNZre0sjNrL/yTjSjlUHiJUfi
IHMNpTzSYyBNvnwsSi8sHbN9Ik0Obuxsy9LzZR8QWePwsyOlVKcZDklVWk7SJZ7cfktk9S4Fmb+N
35eJiNd0eZ9eNdsrc2MaTYL7rZMh3BybyFx7l5ckOIro7fn94KOCXDQhe90MRfzcq83NMuTo/DT/
j7Tr6o0b56K/SICozlfVKR7bsROXvAgpG1Wq91//HTm78YRWhvkSYIF9COA7pC4PL285Z3q0EhC3
W2iRNXXyHv3Gd2UE0SizD0ZwAxlM2hGoWOmT5RZN6qQk8s2oiu2poU99Xb9f8n6/QNcG9Lkfwd5+
e/lnizaGA2LJwpCKzBDRFfpsx/ld1lP3sgXBcXwzpp8zKdSX8Kdw6fvMiLhlaPu+/O+svBnBJ1Xe
rGrma7o5mMvEleUbapRQLvwYjdPu8rou+zAYS37+3gZIA3VtQARaoDVJQrMhei0SdpsVVjBHD2TO
Rfu4fopfH1HEg5zBkeZMZwCCtbKO53ofdDsk4ho811Mv8jXRmREtkAOe1lJHZZ4RRenzaA9zhhmD
xC4nv+yhYAqhQMFdtvVmx/X8+vHW33N2c2YjmN1lFQGiFnR7s7tPwfwx3S0YNkzqPQg9e//yB9x2
TBWvaQ1VZY3yyVuzSptcWUFhzZK93hPNYdyJQo/NlxORVYquD1lHKM8j3pzJw1jDWwYokSHZmLuQ
zbr+t6b1W5N3W+5yZpEnZDTksEJO/yWcU32qQZgWksZ2Prqr+BkIn0R8Clsx8bk9Dv8kVc+necrr
II+vE+lbND/SAQzOop69TTc5t8MhFpOlNKlzrGs9BgrEKUsH7F/vXlYF9aw/8JFza+sb/Mwpy0gz
UmPCd1utfa9YfH/rYSxdkPkW+cgbqsasNSLQpyAyQk8V5q4yb9glOnpI2r2UvEi/WKLR0K3g4nx5
HIjN5ZgTM0MwloM4BZUzjKToc1C29d1f7iMHXhIZJi1eY++1prv2i1XzS4W1OcSHUlhhFfkiB12U
DOqQRIDK/+ayMeXghclLJVn32OxP3qj+Rul66/45304OwhSSLvpowW7fXK3vQho+UevYlw9zJGqt
2ESvc1scosRNbszz+tB4naydb34vyt3qsECfNMSzdUj+YVyX20+1HmpwwOPrWfRx6hs7JLE9suu2
fU/k0jZSf8yIE+eC2GRzNwnyxASlBBO6tz+fvSaVe0ztITYJ00ObnrriuSN3OVh0e6t3BP65FQeR
M1ucf5JebuayQCCvBQqkl6TFXbN3EBxbiyXhC3ejJmrB2fTSM5vcrjKrD3ujQLSSjJGnqpDYVW40
UjtFJsyHb4xGm+fL4xxzMqUR4uv4gOn41A4fwngXxzdJ8Qh2YC+tfa14bhpNhGebN9DZ+jgPLUma
yCnmMICdpp3s0tFf1Wdkv8Msq18EjS/4hoL95LMlaau2mNXBiZAPLHE0p6h265XXumMfqIfQBj2K
s/YBFtLusuWt1rHz7VW5u0+X5M60hhTek80PkOF7iPGWOuomeQdK2kPZLk+yBSiaC780syuFFU6l
zTtZTryG6ceq7T25j69GgkaCxfzWNboTJvlh6FWnD7VAy1U3UdhpmdU9khjvL//4zSvg9SvxqZgx
Vqw+ndb3eHkaa39SkIlRR/uykdW/+Nj1zP/41IsuQ1VgUVA5k+vIVUPk4lnpSuUDWZi9LJHTsUrQ
07M61yWL64E/u7jNcJQxO46p/CobQJKBGQ1W24pcQwT9No1Vu2oah8T3l5e5mZY+XycHWZgsVXU2
wuU7d3ANvJ495aAqdutESN862Z54ne5mCKc92ZV3+iik/BZtNIdjuRkjbC/xA3IjBYdL6cgxc3Lz
inaZTawbEMVeXrFomzkMi2Xa91AtR+WLDrbcmk4SP6nqyYoDqu0Z7YOqEoQSohWu/372YTuj0CSS
IyKTuic0/Dpmk9tTG/TdYMcL9ZRJ1H1ORBY5HOv73ITaFZwX0z13UwrSlUwrdXvsxm8lzT9OIWvg
wHRHatY7Fc0diDcji14bumOgeyxkdQZ6FvmoLWjSWExIV2LG+fJn2I4GXk+xtl4AZ7uyLIqxdAt2
ZY2vQJZ4eImviJMe56PUCp6i25ChKZpJMbJv8llHSzJKaZjX26R6iqan3PT1RhMgxnbMQV6NcAe4
nNhUdRHQ3Fo8LboJk11mDbZC/yH5kaoF0OOqXwS+JVoYd3whzJm16YiFzabqKOYHTb9Ku0oUa2yf
mdeVcWe0VSRCtAaIu/LqJNQtvriQBfFoCLab0A3QFTL7NNDCP2ZkwV31ap07sS2LzCiSYP173Ejs
6PDbHQbrvfcWhF9tcWeVFFNWwYdWW+sLu3Z+39b6sy+Z4g6plQ51p82YyWyt8VZWk6uIyY0LlUaM
ZNZfEqKKWJgEDmrxBJ7zgjgZ8uLoNYwe5X4Xp5WzxFdTmAekPpJ+p6u+NA8i57m8pW8G/MFZ14ZN
ii1dSRL+71bVTWsKQQQOxhdF52cLwJAbSWRNpf9X6lzbUWjwW+08m+GbYlI0CChkBZafIWwuxnEu
zJcQfHJbG6OnK+HaTyF4MeyEk2wrjrxxHBUHwjTBCGHwocmoZTo1WnxG3bZ0ey0m54qjjHbmTA5t
7BhS7mAJwdD3ZcQWmeXgLR6NupG61eyU3YfUOM7y8HjZxOaGnq2M29C8zBv0lgHNEHMWMlggPtAS
FCtp7F62s3n0zuxweBai9iEpa89S2mve1Co+Mxe3RaiV1uCUE/GrbF91Z+Y4AGuyLm/qECdAGhfm
6Mw4Qslqn9aGXVILbfFq7LNMhx5kD+qBQUWPkSRqzd1O1Zz9Bg7YynQOpdpA6lBPImTvImI5pFU+
RlEPFqaMfB4H66vV6g9xXi1OU7GnpU6+TkjfXptS6l3efpEncchX9uiXH2vsh6FWB1MubrpJETzl
BJ7ERxfEGo2o1HEXR6P2iFJiBKmw0pPBQefIGVpNLi9o9csLJ1LjXlOdPoP8UwfoyMshhziqGh8Y
SQROK9g1TfkZbUBQ0fekwuMbcnBPI03vmpEKPsxm3PjqJJr6s4mEUQSME5ykasOHtpsOQ1e4Jg1d
OVVu4yiF3qIsMCla1frvZ2EgZVoykx5bZ+i6kxnOqAjHXTYLXeRsWevnO7Ohsrm0lBHjC0VTKKjV
KadwLD0zCe8ndYrsaFJ3vcn2eWM4Wt4Hmta7Flq+ZQnzjjR+R3oMcYVkpTTzKoi2SK12Ry38X2EO
NseHLvqjmYCl31DdiCHORvf2bZ0nIzJOyI0s6Q3kwVBPMxststF1AXIWiAhPuhOZ6N7Fs1Iuqc30
8qrVZj+UMlDboY5AkkNvpG47jafazI9pajksrZ7rUrVza3lXK9Zx0BVnyFK3yHOPKMNdX0yYpy/u
s6hzKbo7Mmu50sLJx/j7x7aQvESNvuksuonD7Ahx62+qJbkhpCpGurh6Ojgqg8BAnhyVCra6JRj1
2TGS1J069g/rqCcpo6NJhVe1477v1ie+dDTb4mpR2buKKd+GER27yngV5Rmzoe+Y28OoTHYtY4ZC
XtTCVo0cQypxQnxVS66nMETSKi/QPBGTfU6HuzGKPHnpQKM/enju3ppRhzRyhjKypPYHjC+CGm+q
0GshHVUZVRYKuoVUmbyKdW4i9T44tfYzkdcy2gIcNw5LTxxMJODTgu6nKYJRlu2qXE5GXGIoQXeK
prQVMt5Nnfqtw+euMj2YZExcZQzlotqUnoskxbgSk9/P/ce4qEO3SwkCX2hZRtp9CWpkd4qlr4NW
QwFdNzG3YZmVG4eRk6nz85Dl7+bG3CnJmDqFCV3CWMoelnxUQAKnP+kxsnZ5pSV+BZlDqki6rbWz
E5eEYCSxu5cXc/bmnjQ2Rv2dyqpChxSJi9DHiTFNvvRNZ4dW8TAqy54MyR63y1clL69LiQa6hvi1
UDxadqdcNmxUqvYRC581Of6SghyrsMzF1jrIo2lQ6gkXZw4VD2Npgb7UPuaK950RPvStntpSON5g
JmY3lb3hpdOoHMLR9Fok4UK99Fi/uEkxuBX8LYSOo20N7BRCxw9dJc+1qdusD5+tAvS3aUSYj55Q
MO8W4Vds5fMkI8kcS0W9Jwg9raz8RyVovIsgeehII5ZtKq3uR2qIKl7SOeWyqK68ZEcDHSp71UB+
QhqS+V1f6wGVp73M8JDt1X2Y42a3kjm3qzHZo0LnxYru6wXuVcsIsrbqHW3Kn2uWXgG591Ez+got
QNIHpuBulq/0mpxoClYNkk93bQZhB9X6RA0W5GZ9LBXooGXExD2aUzuLQ8UtF0OFhyZ57Cc5VAzn
ovKmpDmBqfm90UXXi1ZBpKjT8fgPJdtCg6ffjeF9YaBSGKaaq/fRgzoOxOsxpGMvUb3TQupN0/Jk
pKtk9KRd9UyK33VaWlR2Bnm9x0GeTXfUtQd0vrVOXVLXxHdOk9FfZv2EAdt9FUq7dF68MYq9ISG2
mYW7ua3RKtM6qqp91QdQsaRyod1bkblbIvASsr5NHDVubhX8avBQJsQdpclrl6bYlV1H9qNce8AR
CayUpUNoeJJigFjanczZvIup9tXQK6fu5/lLNKjIyS2Dl4MEUK6io1Yo7jhA3VkjdirNTlFb1/mo
ojFQGwynics5AJMqQMME8lg2xunclbYo1lQaxJ12wIiFO+b1rVR11yNErq9nBac0N6RnDNrnjmIx
qbSjgsqS3VjSt6zOTehPF9DADplXR3iDk/IOqUl2Raf8YdHV1Nck6oxZ7OfycACK7doMseZQQH1U
6xuvHWLTKfCzur4YnGZATlYvvK7XTcdKVx7MDDPwtD0lyrC32ulzxlS3VBW/xtzmaPSgmZ6glq5l
yS7E3Mht28tIqRSLJzXEZmbqDubLHeDOunRt1aYnGYPbENOJCm1XUBTLzUz3GqrC8ynolYbOnRZ6
HzatixCg29GaHFojvtWoFqDf7sskq89dyIidlZVlyzIUisOOfa6jObGrnn1cmrGD7AYrQcHT75Ny
QvSXnihU4wy59CcmIhzajogsiFpjqkNTeeFSaVLRBTSyJuiL3knnwp5VZtNZ1AQkMsNFkjVjuQZF
epRw9c+j8SiBd19XBG2G20HRj6XwEqVQo+iomjV1UPbps8ryPbqxd1DNQuKuzhyznN5pVSXi9tgM
i9A3D3IzYoKpmXsyEH0kRrr2UYaZdMhTzPrUvaBYtbl3Zya4F0EPzmJKe3QvrH0gFgC6YjFS238S
iJ9Z4b5QMdd1na9MSXpq+ukoKSjoa3tlKG5ZAWKUv4vDuXfdMsf5VK31aCpfr0RxTd4ASkpBtL/F
LWCex5Pcx8m7Mc/TNaPRfem9JbFjTKI4REYNzm68EbHbYkOT/EP46fLqBK9WjftgcYUXTTEiVLYi
EJIbY/WNqqOOxrD+KcoXsHfWog7oTRc5C5y5j6eTzsomgoWix8tuB+sQqepNaQlcRGCFH2ujfVfF
I5jrA3ChP+lKanfq9MyMTvTZNlNDr6vhp9lyVa2lxIR3qDcQcN5Zt6CNx9SosROrkYiWxL3VJtan
HbiIkYAvH0YkgdEAYivLt8v+IPJDnXuuQQmbqQm4uYLlC4blnEF2h0fMy51AfuuAq7N4l9yLRgk2
cQnNu5gpMyi6EvmX7tIZLSuRi9Wn+yi5NkyBL4j+PrdxarK0kr7ms1V1utcz8wFN6wI/2E4NvC6B
27WOyiHtUuBeRtg93nb7Okm8KslP5hDV7uVPtO0Hr7bW5Z69PCOlnA2IGaG4lU5LMMtagXhee1Ax
ICFY1S+c4dXU+lPOTBmJttBqHRxK97qvgi8YT0l7Mu3K69fxOD/pjgjR/2+NBIxhgHr6hz9wiDuF
cpdLGhbY599y6d3SKw6V7v5uEzm4xYuqC0FEja6DxsSb9lbvPg2TAFt/kaP7ccvzUnF9OC4aBkG/
01r/W47S0Nn/5+UocEr+Fx1xtS9SN+lEehhLG93V8DBO8s6fqShju+19r2a4wxqmjcaiFod1VN5r
A8i1lOcMvBiXv84vsiuvVrgjW+tklGP5hRCc+PquuY3e0SP7wLz2lN5o7uKYh9pfvFXiHIwNTnei
z+Fd+fnyrxAEabxgQCODHl3XAYVsxrTR2DnG+mjUYmco76u0d8w/ICeF47+umjvZZmGwtrIwytYn
LGDmY7SgyajsBfjxi1P9aoY71bFeFHmoJg06UsJ3YRA75DjtvkzO5GEvD0jfCCKo7WbFs3VxB5rl
GOfVKb4m19MquxneDeKeVpGPcoc7K9SFMgNlYChP2AUd9lNvOkYkInLYNPMahvL54LpEmcZq1l5P
Y6eRXZXstTC47IJb2iomObPBHTdm6Tomw2Bj7c5dG2bHDC84HzS/wcpNwaAJP+6pqwt8ZPsAntnl
DuDSD0tsmMX3T9bIoGbTffqoDhitrF3ZL7zovjspLrtZCR6iG3qY99Vkz0dRbCDaY+5i1ZgBsl4F
QQ+mcb2ZxX6KXGXJyp1gn9e/8ybbfrZe7ugZZdHnrPwXqn/QIJyx7Yh6oTcjhjOD3CHsGdJS7TJi
g1XfKFBk098b6ftUFjw0t/cPyq/EwGg24fvzVTrMeZkCrqPwtmqRFQGd55KLiJK2F/NqhTvgckfL
olhDEmpESGxanmHdqcmXuhPFWZvPFR2EGKqhWmhZ546DBVVR1lXg6+oZBozNQjqGHWgwMfBgS3O4
2Bac8LJnbC7tzCJ3EEyQm+hjHjXBBA3MdPmgDZMbRekuVwXMa5tf6swQ5+kozVahiadtQKNPKioC
SXqVgoLj8mpERjg3N9t+QKoPN4zcMLtv8NCzDtA4FOzZ+lfeHKazpXC+nShKMpEReG/R0u+Taz2X
93+3Ds7hChTiyq4Awg/TI4g2nGo5hVIjAEHRMrhrpOvHMu56hvt/+ITWJ1stCv/yMrbh/WynuOe3
ltZ5N6wD3MYHlFQ8NbR1C7pZJiiObOtm8Aokw135s0h/XnSMuDe4hAkqq10T81JPbGU2D6X0Mc6+
5b1lR8OfjO6B7uK/M8s/xUu6kLldW22W8V633lnaXTEKSPBfmEkveBz/DJ9CpD6nGdfV4BsH6Ynt
wFltUh/yI377YeUw7V3Z1Y64tJzstvS1co96rZh4S3C8dA4smsrswB0UwfHV3suSzpuofBstg8Ax
RWY4qLCsbjLbVIL3K/90jZcYn4dYcMC2fR8UJRgIUgyFJwc3wL9Sx3IKcvfxtixBto7GAoHvb4bX
mDn618RLZ9HZ47KjTCF1VjQBajXKYZ1hid0hsrN/intU3PzkOXovBYq9Ut2Jxga2N/DVNH+NNBGR
rAIp3rTPjnJ/ajtrHzYCrP3F4X61wnlDGxMJtW+A7UDttbUNRZ51nsvSMeFt5ZBXjSO7v4+9pBVY
Fny8l76Ns53FDGZRGjE4WdVyOk5RFPl5R6Y/w67X5a2/4szK3C6WWTLAo/YRwWnrQ22wXlUUnUEH
ZbDE3MipnBgFIUFMvA1eFkXzg2VAeZCD5UVL5D6V1gRi0QYR6Z1uRDVVPU35NwWsAJe9dHsrX41x
AE0xLB8CIAFe8nWJD4VRhb+0wGHxygYkdwpyLAQt2igRuyU6pi8vYjsRof9YBV9uUFqk5Yc1io6n
CQQwKRru9/383lomW62uWBd087tM/iTsUhbsHs91pHUZ6Dx02G2l0Z4GBbGhEEbWs/oW+l/Xxp2y
vO6rpLLgDv91ck4gbPg9rqjtWPDVFIe7qL5n6LrAbV02lrsY9ZWhL05rxZ5kKaLTtf6tS8viTleG
P10ZyRrh+JBE63crOq68bOhQkIIVE0UPkk1MRB+zZeqqhkoEt7hUwVGaE7yAzJwQW5vHxGGjJNu9
VouKHZtucWaKW5sVL3MyJEi+YUCsrb/NlSjMfWlXfLN7iGIUVZdxv/COtxYY6nZNIaph8w+mAUA2
F37IlrjyulCvbYOqD0okU6cvIcE64m6rZG2nxtGVrjX7SikSe6l0cE3OUu6MU3o0qxiszwyk/gsb
nTJVP5VNf6j06NOkgreJ7aJCKhxFh3R2CRZHAhphbfGrxNpN6bTPIpUKjvT213pdIOf1ct/QlFZA
jU5BrwTbqT11EN3/iRWArKyCyw4xHHdPokenMqKV0SsrobI4gtKJoKYuuZfhaXMtFsTvKL4Wtfip
YA19BxbEvEC7o+wNqKr1pomGV1EYuul0r1b4SeAZMq4VmAexY9WzqR0KQ/B+2+6GpAbaykFDZRj8
oF6xoI6xUAQV65Bsa1d+mdkMU7lmQLyws8El4Qn2bQv6NHwaKO/iP5lnQ8tzFhmGWZcBphI/j/Ow
eJVU0OsmQlMPC/VHqpmhPUZG6kzLfLTa8CYdwqc+nND402r7iVp7y5BulmlxclwMXQ3hY0xkqWN2
7BLjyMysQfNa4zYDCVJZC2jSpg70Dm61OL1OonBvhoWK7jNofbK6InZuGJBcCRe/qegeNJ2Hmk62
iU4zyKJlst1MGE/Ws0cVkyLqWAS1VfjjVPkQvq/tNo9NW9PjfVUN8QFqkbpN4OACV3uhOuOB4XzL
uPt8WerJwnMeD64TRGYhN0Z20z2IvwMWyPdRaYf3mp97SurU9+nHPBAdqM1U6Ll97raHFAm6NqYJ
XWOYxSVu4WY1eqxzmwaln9zrgnL8pk+emeOZ3yQrTFq1gMpf62kH2SvAaOWvfPzowLktPvafp2eB
S27cWuf2OMDoSBzRTJdKaPouN60xgatlaEKnx7DXZUOijVQ4AFTabkY3U8iQGF0wAE9sjNmvG1nv
hyAqbFEecgs9zhfG3Y5TM9d6mcFvsoIEZqzt0HB1eUVbwcW5hfUXnIXTWTsmlTSYLCi7YbdM8qMx
Sn5oJaeW/tGc77mtFZHPbE0MbHrlBLeQCjuqHXS1zacchd70s0VstPtnz5mb3bS7yyvc3kNTUVaB
N0W1OKsmlIiHUJ7LIGHZQ13L+3CMReWp9fy8Pd+vNtZdPlvZ2Jp1lKMFDRVLjEodkgA8eF58EHEA
ipbCvUHGjkL/qVEwvmvGtjTcSlQXOPjL3XppJRxS9RMlszIy4NIh2RmBJnnDDYUgo88ctAJ6DcTO
dwW6Ij0FyY3Z1XbgRBL8hq2XFvqsfnwwDqyQChqh7ZYWQaWkaGW0xoOcTa6VqVC/mCEmTyrhiPb2
Kfhhkr+lB7klBMFhGai2fKj27AHhmK+AqMxjjuYaN+kdoY58FF3egu9JedyqoZ9Hlgpty1UU2XIt
2akCSfnL/v8LNH5dHIdZfT3RRrEaEIuv44mFLcc7FiSO7Bt+KbmYTZ2FlCtbsdXZJ+SHFCWpjLMl
z3Aeyv66Dgs3GsuPZRw5gqWJ7HDoVdZWVTdqzV4GspIZPcV24rF/kmBVPNQ/mJodgVHgj8jA0Qz4
uqUcpsxang3pXK21TNmxDrHTZvZ0TDC1NLrD3fQhckUahJuDsOcmOYgBss2N0uArrrpF8kP6ZZz2
44ua8hH9oV7xTmkdSE0t+CEfEl9UTFUEh5Jy0LOobRKhuZOhQUf1M6+S75jzZQBffRb0YPTAQPne
8gi4VhkqdCBE2hWQUG2c2DNvRdGM6KNzEJVNqLNaM8HmRyeFqXYoLxhTmf3LviWywqFQp1W51lO4
Vq2BvjjbTQp1mPQnY2KvX1Xj5xi1iERWsQDRM3NAJIug9qjkg1P2eXoktZyLDsxlxEHw/vNFJcdS
EtIV6JreMQ7oJ0ZiZgca0JcafPI1BUuDqF79Ilv56ytFkzn8IfVIe9maQdoD/ImfkFKwbBMiTb0/
uqVbRSALjz9It6LYaTP9pGkakVHJXpk1ubVWoLgkOp6PyGWYT8v7BAONHYb/0cE+CGXFNr1FQw7D
VC1Ma/KPST2pszgFi0lQL8bJHJfd0tU3FPoUl53yLZZD5EZVMKQJzjN0W/HxJ0qTk8V0vQDgNXvD
qaF7NT73fnWtYE4yD6LPAnvrHv307Th7XAA6t2mkpnlFfbrTDtkxOSzXbB852p80GnKmOCynPUln
zJWAYSbqb3Lqo13uVImEB95c9JwRDrgTLZVkqUjBwNVbLgFegrKzmz+3mFYQ7NwbwOQscXjdjPkc
62NNfQlh1OJqH/Kn70IAqwpLPoOPQnaL6oVZSmB5/SaXvhkH1d3chsZSWJIfXw2u4hAF4tahq54W
5P5lxcFIqnvZ4hvn55bKAXJFVjGrEv0hQxfgKWGn5KTQ95dtvH15cUY4PDYsfVCKCF9O2hX75Lgc
yTUGSpwGh1lyRSsSuAnPZpMtpllbdEwDzVA+GEo5eOXS9cgWmJ9CK1MCwdoEp4ynsJHoNIFKtg1B
oaYd9Ktl931t5CRemQhBeMoZrdNYAVWg0P9ODJQXp24HXphVg2hGmdLHBIqIa+ntDfDzt+PHvKUp
bjBrRBHnIlzCeLLdVz5myxCtTTvTK/f1V9Y5eu+mmSsq24j8RuVgJUqi1OiXTvInZLQ73LGIWDQF
Qu+za+1AVD4InpvCDeYgph4Xgy6JKf0LmbVTOvPtd1ctINsiclXhAjmgiYxqaEgYoScSjBY1Kpme
tTdi27AVH20QoXhH3zx2ua/J4YtcgZIsKaMkGJ7KT8ph1bBiDpQfH6R3LTZ3rXont6U77gaICnh/
eVQ4rJEiYo5jB6yJr4q9fvXfhWTsxA2Eq2dcwFGVQ5xV1DnDsUT8IH0chq+qaERZ8PffNPI1FSZf
1xsi0ksbYgkYJ1UF8Z4Ax/jGJboojVEOdegPbbwrEku1pyW7NhPphmlMhGLrd7+wX/xUtySP8wSN
FgoUW2888l75OPkIzd1/b7wVYnDjie8f0RHgh73lSEFzsGqsN16xX6OU/w7c77jF27jyxf/1tT8B
In1vqEvHtC3SckFM1B+KvXr1301ETuLDvX2zvpriQmfDDKssthATDTjRqpy5I3lMqaiq8wvIejXD
RXk1oQM8BVHl/K5zSWlrLxFDZ2NQe0En0G/cQusPf+srrxY5VGZW3LLWaiU/K64lcBhFI3VU81G2
WkcOySlsUczv/EbGrNWM9rr3l1HkbZaL+4QcRmuDKsvlhOLaSz78aq7t8hC/MNbhKSQhyB2RP7Aw
agCh0QhUGnauuyIo2z7+r1vA4baqSEZi1fgN8UwxIgk29ipE9fPySrex+tUIh9UGqTHJHq+x4L7b
t0F3XA+hshPdsts482qGQ2VrUVGzyxrJJ2UYYI6ZoDciGYO5FYXVok3jMJlMTQ+mnCL0JUV3q+pL
UYpygYIjZ3IDDaZVj0MMzkZ/GJ/q8R5eSK2Hyx9FZIJ7mA5LwUg5w4RhPllSag+TF89Pl228VOEu
nDCTgw5oi4ZjmJTU107rK0CdbtccLhh9Bois4RkAbUY3/GfCuLvwPfC21f/n48WPMCjog8/yHjcB
3cmgnxyva+fu/feX4xCI+9/eltc4exyaJLFUjnKqruWt8gGNsoh5Oj+5q/zIG+zkqtyH++SqvoIQ
oZu4onqocLUcmLRjpEuqgtVisOGfeY1w2/cFMua6N8ze6OrJSSzuKXIhDjxKLS+nrC6oD+IBWzFv
FevUae8ELrT9kPxxqvmWJwn9k4yFGKyWgwK8BihbQjNk33lQBoyQ2/uNvKrgWuBnratyTjNGsJX9
YYLTSlB6w9MVk6iYuHeYL2pIFe0ihyb9khTSpOMmz3QkT+lVbkUOiEYub6Oygt+Fk/imDSoa1ZSS
JfSVvNg1/eyhP98nmRrbVts9a2QIVHOKbTmZD0uE2ndDo0eizbYUoXtJ7l1IHt2GbRaEynDTxUuw
aNJ1TozRbiT2vBDlQBLpbrI6H+1c15XeHfUGhK9FLduXFyLYLb67JV4aqpcWCf20eh9nPtjojfYv
Xc7iUCvP4zIaMjiAAdSSbKT0VweIrv7NXcSe6ObaDlp/+LjFhT56zOY8TmBQlg/ZFHmh0gdycxiS
jyCIvbx/osDR4mAKab0sZiT7HnVMVwUoeQcHVbSr/CBaltDW+jHPKpJ6bGhaOsghl7j7nWSJyC84
LEpmJYIUGbZQbTool+wU9m4Kv17eO8G9b3FxzDQkRVnKyP7IaG8Z9XuWWX/p3VwIM+tz1461hg3L
n5P5ZFknfbi7vAiRr3FwE0adVfQTWo0M8z5hX5bwqW1PkKyQMkGaWBCO8eVMtuCUdgrK0ZTWe62c
AJ+KYrkVDdkubRVBG7wgxuSrmHMG/iCGPw0dpAN0XfdpKTmJvuu7xO5LUJmQL1qt/N3XohxOFIac
dfOacixBfRtJnd22QRkKtvEX78of4MCXMdGC92/2G7MeeOq5KihIwJ2DgpvimsajOOUgOEqUQ4ih
llOcJiBESyy7jkMnlx6mMBZsnui9RzlwAOsHG/WwCf02dzu32ZP3mRe7mUM0TLdax8wXJqkEoQTl
MALJVNOKIkSjclDtwRa0CmKgD9JNWlcBx6O4114U//IFyzBMMEeuwEPozgKtvPah+rJmI6hPdj/y
70h4im8U0eHjgERnVTxYOSqlJgOr0mjddAb1eot56En+fBlQRChPOUSZ4kxrFRXQ+3N55ndQ/rIt
CimVn28UxRg7c9FQxpOR3tFan3mpb12xfc1Q7RXeXxexEta4NxKd57QzGFY2j4tqL5NlZxkJaEls
sjR+Fg1eVmKooQepMwM729Slu7YZgopkuyUOPX2RPWqMbqHHO8Ger9Dyy3AOv4yDHhRqdYku/+65
flU7k70+bdCYghyk8OCs67xkjYtP0rjNlclUEDwOrnagx1UZAZM9NLB2kD7y/nJtHP6oUD+g6Rri
rf607F8Tab/jURfBDhvJoVA5mHWLsXPEDeXz3JUeXVtKE9Hnuog8sMIhD1P1ImY96onrKHNLUDRN
/QTaZzezTzx5ZyU3lvOXu8gFK1q7DNK4xpR/ko68GBlhfRzcxFFWp/VATT8Ln0DZ7RnqvP/L9XAo
M9eRNZlrwrPDJs5e4U6ownlLgO5RNPb4woYBwQnjR7RS1PmSciBpoBjQwV6mBEKYs+WAuupdt9RX
dQ2dv1EFxeX/WLuy5rptZvmLWMUFAIlXbmfRYsmyJdsvrMQL933nr79NObFomPdAsb88pFLliucA
HAwGMz3dPdfstjcGe1IC1TEwtnh55ZK9fQ6JmyQ61SHL3GeonoXsljS13WiyAr0sqj6nIBsTVZgG
Rb4mMv+9nyEJqc9ZwcYUACyRFWco0hnFzVIs7pzONi2g0gtuTjy6Jc9eyel+rppsrFUD6YyQ1Ni7
sjtMZHqbJom3LNGbP/tEQhAp8iKZW1XND5XB7CTonXmZJedZ5gVCBFE1pQ5MEDn6fR7b03ytFLKE
bD2jF4K8iKiPxhZIXw3ZUVga12URXmdldcWI4tYpcfTKdHXwD17eN9nnEcJGQsw5zgMj8Av9cTTv
6uRajyQecDER4uqzXsfGAzSLLbmyho02P/Ow8CaztofhSRllIV5yR4pwc6ZwLeQW4i1JUQBMLbcO
GrBHfuriCDUSCEGQq3qGEGx1q/SfLm+jxDdEjFFgQMfOWnA9d1BQj+nXvo/tyxYuP0K4KkJ+eNZ3
fEkRIdZ20ws44Hu+IcP5Sa0J+YbK4sooGgQJFShDR3fUmzXj0Aa3PFnHV5SKZd9u3eCNk1Qgt27U
tXj6Gxms5F4RR2Wivk5AWAuH/B5rXzrz4xv5U07mGULUiHQSLZaC+MeLxClLfl2PhST2ST+WkGjk
0ZJmVvO8ecVprbKXzuur7JLr47nMuflSEBGq0M9Zn/mAgRfUroPaqeZTE3zT5z8MiKL0QVjFQRYb
qJSMVn+aq94Pkh49ksGJDHZieuXXuvFHj32uipifsSsx3EGec9//vpmXn+CwJrxvZo0n8azinHXA
3jjD9fAGYiAed8LW00GHFHmydqMs0xCBP0HVl2FfI448vyTq83qu25VVJztCFcf9s6glQn7ymuh1
M1frS8I6TCfMd3rTGQzWr+sbSKKICPIZQMZNdB0ne6h/vJL6en0l+a9Y2/rSvXBdG0LOkZsDaUOQ
2KPh86xdegS5OipC+pXsFSyJIYYQQ9pcM/OEcMUn2RODkFkSU8n9JfVDIYRAGqGuchMhhN3MgGaZ
wz9gwd59Bgv+YXkEji8kHmZnTRkDGMwnYDpf6DHEmMUYPuiYgvtDFxSfLRZYdKoQXcEOxP829WMA
L8ENS+/BKgwBMFU2BCRJqUQ8TzfNZaYBX+2PQWO4wDx7Gut8FYSmf3i4RFhPWw1FBdbWwM9OENvT
veWIec/skNmjS67nY0sOkq2UPKJFaA/we3XXGMCY1TPQrPFR19FaBQnY4K5DQCijyTuckuxRxPQY
lZn15rSWQqPUqc3rxjIxy1/YViGTULmMBgEoez2Gm5stNvtwHnvAX5Rj5ybIFw+mDxYLDIbasz84
AzrYfu8vDnsOJiOCsyxcylxHiCidDgVfyOAgNjefaz1ztfohL2Qw08ttcqxTCCfg6Qq6OMZXXPTW
JpHikCWzreg0aOeum+xRPeAlkIWTzdmhSyPgeI9187diPuHM2lAecSDJBWYRMDh5Ev+SxG8iRKE+
o3yaMwQ63E3V6XvOifj9upxz/3sDRW8Y3FIpE0vDpVqZakVxUJscj8UqZgh2Zv93kWBcue+izAs0
M3R5FVzThLqcj/d68blWY24DU+GowwzpRBNg3a5iELlSS7dD1ozRLfUOo1bvF62WRLLda2Dze4WQ
mVZWl7QpDfwlKW1jAS6L/VZE2ZgQYiUI/yalWpD8/E7JatfbfxgzxUpyGxfBEqkAfxUD7+w0Sz2W
x8wmBZP51e5NvbEkZFmgTTEHxsfAz7PA5trf+fRm0u/i2vCH8Laba4+NwCTGMvLuyx8Mwuo/B5S+
GUs+hdBasWroFbZ3BKVqyYlZv/kvOchmZcI7DZq5LDNKwJr78wq2nB4Mw5v88JhSIJwjt7Or+Q22
1K9MYLqlueTuS2pjfd2ATcQsmjQHQSQELVcVPYCqwexm3BIAf9eSaj8+yrh595PXjUEhQA6jmuU9
Y9/987/Bfp/Li5e2VgiTWWbEIZAOMYZ5m1N5Dk7rfA0G2hzpqnav1c2qhLC3dJM6Yqgo8LU3pr24
C4hl0Rf7PqkRITL9JjJrY1EIJWSMl67QmxBXHQH51UoGkHrrVd54DRQC0Q6L3ks8dTe2b0wKoSUD
98ayJKuvcDs49If0oL1tgRCHRpL/Wwnziy2xcly0Y5tnisX9fADBaz3aDDpFl9cjOdtiTZiwocyy
tC0Olt7c8JGdykX5ctmEJD6KNeFoRu+yHLvw0KHcM9/0yCgNWelA4npiMbgt0knXuhYvF3v0MJLh
WOkjZh3deboyMMUZImJ+uLyq1ZkvHCuxIGwEUzkXrMYYYNTYC4RlUtp5yvS+n2bQNTxeNib7SkK8
iPlg5XWQ4GQpWXZQu+6oMY2cLhuRxODnsZdNFMxzlhb6gHts7gIoDnftRx0SVjXExao8OZEkO9Vp
LDtOktAr1opZGeQsiZD7rze1gQGIFetu2YbzGqz7rwyHK7Jyc6CEeJH2QTSkUxZi3nD2FLv9BCHn
PLf1x/ZT4qbvWWUPGHk2HJM5+cfGSbz5KVDt8Sl9urzV+6WuzQ8RoohF8N7R+/n3EhTZdSNWlNWZ
qY2lwtp3iP+6yevY43CQp/6SYyFWkLkS8S4ucdiN4C8F/Hwa+KGMFNxoNYSNjn+2i2ItudTqqcsa
XDit14Lh02sRjTuGR5xyaA6k/A0O7p/959m/NkfEjJJ6anvkldkpPHaKMxzZ9eS0p+ZcAT+qUUey
QElYeyaY3tjT+3yGABf8tT1bh/F2OQLyfFzPx/rx5PMZ++WTF7cUS8qQ+iBGbCAvSZOH2ZlcHEhP
8ZLkgdnQnjzLbziZuwjJCeZcQAKlIu8zFnbOAXIYag/EN0lx18iENmWm1j/f7OWYjHo7JpT7gZkX
bsb167qIblulDP1FTenRRO1e9v0k0U0sMiPHq3O2/OYxX2PGhRtJrDKnalINqtXh3U8Hz5qHT5UR
PZm1BuKR2YtS5a2eTreVJusqy5xGrDTrkLrWQHKGkbkTWLid+By5xkq9u+bruQ/eLFlXR3IbisXm
hpkK0OLAA4I90I/o5ESaNJeVfDmxvKxOZCFmPeFBYj5k0O3IVogAe7eevfkkPweyJa2BYOOcVqir
TWTl8WEagcDRNCegXCLgIrsFxKqynpZ9Ea55WHv+Pvz+/RZ4jcqObDlCvhLFZdIkDeKIiVLTrDll
PcqO1n4eTlHv4JQQVZR4VpYhI1mCIeNNjQV9vRVJJK/y/j9792JNiFPjHJOelKho9QjEuX5T+Imf
XRnnvL2B0qUkEft/TtSLNSFUBVRtuB4zdBH1LjlUSvyptuKHnvYQsNceh1o/FyBncNqsgSpd+Dch
3AtjdteXzd+SC2hd168x5eWXCAnTABJcM2Jo5a8vY5jBiI1vRm6Bein1jORJ9aGnicmla9nTR5dZ
FjKkLEirgZkrcYI1uLXCPzX5XDsZ5nQJBDNR5LzmQewsIXkbEOtbH47HbF5HVMh1PUBXsonvEpLd
DKzyxz5z8lk9zBN3yaTYCnSGXH3Gg20VOExIC2FuVcY8tX/b/Ng4ce5qGrtutkoFF1uD0TsonhUh
iPXN/Fjy0Q+C6HD5Q8nMCZWhsUggt0rQf0s5Rg6Nyq4x0RBeT33sdPO7y7Zk7inOYhHIZlfzjNbb
Uj+Xz6PxP5fPpTaFAFnE/aRqFI2df2bunY7dgPJicNPT+lZQj0v/8fIy95+tL19wjXGbkJxl6HIy
FV+wnz8S8304+SWRtKv2w+SLCSFM5jX0F/k6H2RCxS3pv061f3kN+0+6FwNi2CpmfdHSvjiU5hVL
2CmB8tQwvNUK4rbEwKTVH+6ZELigBbvkkY5rzGCjY/D7VPFLM5KEfklkEKeqwhmcFaEG+oWWXrE2
BvdeYTfBQ9rI9Kn3iR6Ml+0TYlCsJmZZ8ApEjCeQ37rZm/ienZTcbo7r3CnoJVzzpIyOIjlgksMs
TljV05TXKYdblOG7TA0dxYTo6AAASw4lw0zGT7cPLX9ZpTgIVY6MKaaC2GERH0aY3zpopqvOyi4U
OqCbdrhb9dcgypOXDPfTrB87LA5I9axMlCXC/aKgr54ew3Pq9L55AHkiRhtleaMsiIjTUaBNzfKu
wPMtOa20HTW//kEWgvpk4nE3nSSoMUkUEYeklJFlMemi4mBM3CbhETB+O+1/C+yx+YRCIEFWELY6
QaxaWUGea+Y/WEGa8ytYQWSrEuIKClBRCmptQI+YYdf6NZjc7EWVBC9JdBSHpMYFwj5KVQc+CSfu
lC20w2rlw+UAKYkllpDfJJnZ1n0dgtmvmQ4Bo1Aoi+0u1u0wat3LpmTLEYJJNs8qDVXwVBi1iulI
SF0HoyQLkIR7cVDK1AG9bNschJoxKEyKM+eKnWvfSki9p3hRWzKmBUmgEkelWogMhini/aGcG18r
AnB3D95i3RFzBKO7JCo+Aywv5KLikBRoaDAlasHp/iXk6GqX2s8MPE4LAmQIQuiIzCjfNeYrBmFk
0UMcn0qzuGR1PxSHgk2Qu+++5gmSTmUaPnQESSRK9Y9K0gJdSMfrKJyvYp54vUafBq5IrlnZvq+u
tklNWohj96mOEdyc1bbZhtehddbrk1L5PAzvLrvt/jz4S2wRp6sG8OmCCR5AueDT6OVvq4f4azsC
SzB807zSB8EeGHJk2JP1LFz61EJ8sdjUpArH444WN7l+3bInvMftYjk8t+7LQ9B/kaxSchGJTXSU
vfq2n/Haaub4YFlTC5VukJhGdWd4QToek3k6hWP0dekhLd1OLeSfI2a3MZVMH0qiBBcCUgOq/WxJ
MbdZgZerMQFnM4v3krVKns7imFVGQIo8BlHg46V0ClmjuKmpvZ9oGbjDpM5uE4DO2Ez4zRKq14aS
3cWrEublH3H5BtHEprmZ162xUJBGQIcd/Lw2n45ZIpXsuPxVQZ3480EJof4w0xZWZubOgP/yq5UC
N9RQJpgO8kby5Y+niY1yoBqKMGNqcsiy6qhG+YOeN+8u79vlC0tThXeQAvZ9cJPgwsqa8ZGoALGE
hUv5kzYHMip+2eatq91EGZXVASlz5IWt15zAXbCKZ6TTh9bVHB38qKUm/VyXHfMXnb0J5NZtUiHx
bfziFCjPDA0Fqiw69bqDrMIgiedg9/95fY1iVEGa4RkbAA50BWb3Z2z4cgAw5pUo0n38xr/Zrqau
cX27o3PY40EGEHXA7yzjfozRGwH6VydPUfGlqX2lfxqpbFdlTilElLZnoappOAN1bdq68TBmg+Qs
y3xSyGx4H1UF7WJQtuVvpg50zPMdiAhcFvxnLbnn9suP/RP74dpkBiEr4B/ZhwGck4a87LvrgUQH
zSpGE1RLDBhZl/C84+iBrg2XtR2p3Wrn1zVbdu+4jan1+G2cAUIhRh5VI0wNqYeJYjflX9ddM3Rb
x9gFSC8Uq5Y8nfd9fmNUCB9GlgQZ6X7qBM4+XnnsiNed7L21m6ZsjAkBJOqqYBjWbmvOuUcyfjPn
GKIPdeOodvO3lEozxF1X3xgUnkGUQgwtAtzl8L2ZnLiLvbaTP4Ii6DXtZJk5IYCQvu95OQPTGREQ
D2vlFxMgBMnZ2q9BbNYkxIy2TjqlGwnKwJmjnrvryo8/DUcNKmjnBQiXxAZC6Z38KntucPySgm3s
CmHD6Jp/Cm6Ep36sGPYc1qsOz5FY5Vkh1LVUHaoliwt6Fndqm/uhy5EPWe8UDHhFRXvfWhBjbOvb
Dnw+M2fnZkxTm6ijxzTjXOnmaZkxMK/FH618jlxeBpFvFkNozy0k3gZV+1aZVX7VhrMqOwS78Wqz
NCFeDWOvZUSFm4Adzs/458KHPsCpPM3DGaXiBah+HcTRZnKQDSRLHEaMX221cFNf6bEDzI6N5iGC
wOLl9GAf4fCyNhHPw8vKUGn37yDGjeFnic1PxkN1Mo8RVEusBw1es45mUDCn+cFV7B6leLo1ilzw
HRHxMzAc9MwAbokcwK4OCJ8bAMJnFHcT9nal0uSR5JWym05uli3ENYpTr2V9r/hUi21Wf531L7yS
za7tPq83RoR4FlBIbVgjhgxZUjX2jPdXOgTnRhuvrbB4qy7VdQYuqcsfVOKrz/KIm1sC8qxaF1eo
H1Vj4QX19TTy07JANULGpS7bQSGYWXPSY1AZDU+rf99YN8n8dig+X16L5D4QsT5Dr9I4WWn1kCcM
amwrjDj1dBrq3gl1GQxeth4hfqUV66qQ4iHVNtcKfV+kD4Upy5Al2YI4ElrWRd1YigaiNoY5ne/5
48DwuMjAZiDNV3fz8Rf3E1E8ZqAkVlsgN+GgjH4ZjzNeRV8u+VYijseqSyNIFHQO5tnjYGVPhuOU
XSlW5AYyzZ7dqMgBXgd9PUd6IzzSdKM1uNqseTgrod1414/SsfS9rSMqAb0pMTSIQK/OsjlFtdYb
HKSqEQSr+sf0WN+YXniyPqMFCHY9errs5nueB4p+yk0DXDtUxGGEyoyPaLA17blamusuO0jxjrsk
bFgONAZ1YoG8RNizLk6bKGl5eahU5SbV34d0ek8jjBjUgZelicOX8k2CMk1Tx+ceow6xxs7R1J2j
oOvAwnbK4i9Vq98GDAM2Ckaj2PtxyH1a9+/URj8aObkiSnHFI3JaR+lpIW067B0dQijU8PD20H7R
IE+SIY7zEKjklcdiOmnQG/kuOFkcZJqMe2GbcFNlqqkT02DCXmUGQcdIicsDKx4ryt812lNpwOCi
vG9pZI+5bP5jzwGoqhLOGLeoKTrAaK2VQr2KD3H7tgpv0dhT4ofLPrYLSIAqI4SQGUjbiQh/QEsh
DnIzgTYzdIWrPriqe1yui+Li+j+W1HCmIbtJVc01mupeobN32f7etUQNS+c6BClM/PPzgUogmoeP
O8QHDShvWnBviuPYGUn5Pi4197KtXbAkPEWFXL0KIWUi5GsLWOaqlmqWn420sDsDSpIoXvEhuG+X
/BhEGhK4fn7bL/V9lwVfjdI6G40l+xl7bgSxXK6C2AhqgaLwFkQC+ywdB9NnWgQNx3lwoVzRuUZQ
mXYUTW5adJndW1LGl73YRRkkRfEg1YgphkeUWeJs0azoMH2A3ohTO+nNiq2aHruDvCG3O1RFTU51
glgMwUghkeq1OJwWmmGQF/PyYL22fQzomPN1eZgHJI3LM4OyqjlD7y7EfkhuMtksyO7p2fwCIcsi
WoymgjkA/BK8L9q3FkSeZJ0lbe/K2a5y/Q2b+2CsETt1JVlLW3iPYEyhBPXTVzAZ+rObeaBi0cKz
bChu341xZJiqIhhRMQ7l+agNEC60nrNifhWcMFVsgzDMtyA/kjlcikGRWlxda7PMRM+4YVqQHvsd
cPXunm6WJ3jOHIdDXoNbxNfrt6rqUyjEXo4D+waYgQ2EDg4XwyqNl6LEvILpg/Ddq8jw1bTGxz8y
IUIZE4Va6cg6C6i/Cu+VBlqakkkFum6D+DZCFLEMnGb8S2w0lG3SqvHETD8ps+7cRqXlRiq5sfCS
riMWeTnA/ZalEHtEQG8gq16Z/LEpsy91B/gvxoa8vEnsCAyrhZHdJ11+1+boW0614UYdKxGMpwbi
4cyyKW1GN+nR9UsHfq6s2IvC6TyO2ZvSLCo7B7bFNsYSapajkxIdxLtNy926av4OWfltNNI3+D2J
M879Z6pO91gOcRKt9oxoZYJbjDNtA0yX5nT0+VK9bcvuJq1Z6Cpp96Tk02f4nswFdj2aGfj6kIi1
UKATPDoYuyBcBrwsS+2+OQWPqEn7sVPxB92vXjHIunvNbu0JTk2hnx7N5Wz54UL+CnPO7NSYPaiz
Rl5t4BtpUWLnSeRAtvbvlBTnZcil49F7HrP9DUJArLLSylKCSRP+MFzXtys6o3rCIN4p/dIdwjey
OLV3z23NCbGxBKtSSc3F9AM6vbXa7AQ92i9zY9mK0n2s2QL02iw5FLtlScoNnZmc6xoTs5kkbDoy
KhOI89n8brRG02tVOoGgqv9YGU1uEyu9btLwTZIpo1/k/RfSFB+itsP8aJtMktxm18m2v0Z4ClfF
ANh2Q75r84CAD6IuxmHtK1egGZcVSZ/n6H8JCJu1C6kUn0d9JDM4lOeBfkAOdBMNlUcr/TYt2hua
qcQJlsUNm+ivMiPurBiJHcfFMQNnYRaFXtHTIzH4dRyBdp9291WXuFmUHRUDCKWy8+p0PORWXdlq
Yp1zq4vdagHZshIUDhREA7ekVuFAPFyxOWm9wgD5aGQNGLm0VASjUaeOOc0uA3E8dOrg/omMA38v
lWSqQU0cJoOZTMjuwnQI9QZ5rk/TyO/6yimr1gObHoaYQwkYZ+9RyzTcHqaFIiNAnT/fh8zCX0sN
1fK1ebIp9But7GHQ+HHKFdtK/P9+lzADbSXDVKGJ9+zzm8sX46SqMdTw6Z5koGnoq96uYilnzn5w
eLEiBIeFGZHKC/jqSt5BHBDIjcBFgslgxUVW51fgIncHSrcLE3ZxNOKuWfAdfS1CJWqg6RclHu5Q
zX2scU/ZcdRCYELLFJtFQehwKlM633WYzcYKx5M3RRMpNeYcSvVGXZpba558iMt5IdEkkWAv49iG
QuHlqPSDqrQJw5MUjg9p+mqsnMtOshv5tiaExWhNYpIak/3/EJb8wxD+Q91MDmVfv44YbuCSUIlH
aQJHQThupZWbCO/QKNHLZIBEY1rbhWIdCl3euth7uWxM0bUdujkB06CbgV6CXXH1zWJwDHc6FseV
+5xiP+Vj3OtPv7A0KnyurKgAubaI6U+a3X+bnfyWOITYpXMCNZC7Dk11tdOW9uyuIjDSkRHJzlIh
N+GFtlhBh+XWLA3uZ9zYdjYPBUbT+HGk9fLJMPPYN8Ip9sKwam3IPuU2bczMxYMTzPDGiG9S3w+h
jA5h98AQDTGI6RQSvMINg/RwrIc+MX1OU5u2mtuNizeVUECYPkvcea+swzamhKprHncTHRYE8//N
pCFY3y0VFwdHCUkIQ3ThZR/B0UHtFp6rdjpqVf4taM2/JyN301GGOt69OzbmhIMaRCxLwM2Ja0pn
/IhBOWcpU4w+JHgMq1N0VabL28ubuRt9NhaFz6Y1EwDvAUKDWd1EIDTRsi+XDewHn40F4WsVedQY
o4YtrKB6XZzm2/jc2UCVYTb0NdpusgUJocfqgpYpKvBVevI1sj6Usg3b9/MfHiHCH5uhpnkYr22n
/KGc7if1fug/pY0EbCuzIkSZKYU2Kx2xaUFI7/qMfdD14TFpwKyigrn58heS7BgXQsoyTCmxdCM6
9DT4K6+G2a7o/PWyjd1iyOYgiSWfvCLmxAMsqJ9P36cr0LJb6duYWy53GKgCg7qsE7r7yHjxPJEZ
nmez1ZkoLPrlPB9pviheQ8bSrhc1cqqg8OrW9JEUy5a6my1tzAoxI6s0HSzNa7ZkOiuqCfqCK6rp
RzP0FRQV6yf65VKiGl42FMVnvG5+vgSTnJnNXCMirhNU1lcwE5yUr5ldn3K/B0GZK/mYuyukVNPW
0jpUEIQztmAeLE8Li/m8OXfQnIF8nGe5OjstDjh98CV/qy3FqAWbhFPUtYQwpRsA8Cehaf3TloKE
4dv/IA+5B6FiTONQJWaoxYqdnHko46Aco/KgnnUncpI35GQeDE+ut7y6wi/fjVGio9qg48OtG71J
XgwjmYy4xVuhjDo3DnW3112qSM73fgRehdcpelxo5gifK7Y63ShabN53WSukfxg0dRgEYqBq1b2G
MmU3fL1YFEtcvMqKTCuxgeRm1UpoDyF149JhXxpIiJaYujBPXY2DKM+P9i1T08AzDx0wsfLVDSQs
p+A5N4AsbOxVn/VnDeYBMBJnHTAPHSN+TeN0NykxXwwL1xynidL1efsvUep/EdncfxyZHOfdMCzV
EisZeW1FxtTF32sHq66vdW2cgbLwpenm7t2wKmcbaGlyXaSkjHlWJQaomA7BDZ7rFEIQilMd6Q0D
ejE6Bk9ybgeZxfXPN0cCFlHG0ANMd5H8nszsTp8D2YHYdZLNqoQIbSp4nYQW9m8NlzVeKZ9Aq+im
EAqYbKi9Tc7sTgNIAUfZfu6edxSVNQ1bCZIQIYwZy1QlvIIeRNVo6O7ENsAQdiprDe7WljCybFqG
ZoGhTtSSwxTjGKG6tmojF6fptByZi5qs+zoBsr3NRKuBITbrFhpIQnRpeWGWkP+z/FZVDlTJoDyh
LbdTU6t2F+m/c/VsrInoprIbmixcud+/cx+/8BE39u9mk3jRADGgUhXfTQjQpBrbbJo50PpV9s4E
G/GQmZJ60e7XMnUDfXZ8Ms7Ex/Js8BZTCGNxqL3F172VW8py1Tf8wI6/16feGBOfy02WKEPSBCaG
qjIUNnXFUzPGbQAX3gazUti1scoh8+mv30gZtnaFDGXKtTwbaqBqp1lHdT/uj7OqH61ROeXq4A8L
9wu19HItcNOm/ZIT8+1IgNjvQpm651613UTBgBIVZ4P+UjILE3Ajaw3IVCG1XJ2IF5yUFow8qj+B
qUaauOykSj9ZE8JZVFTNNPcYKA9usJQYdV5M4U6OdkZdHcCQTAr/2zmOJkNf1UTv4nmNP8dPokzN
QCx405TogGRkqVNUJhiW2i52oiSVgn13kuyf7Amvhzmp6JhMGnCO/krmAu79+V154Lhrc34AiN+O
vMwZCscC54o0E915L/9kXDieECvSzGLl5jF6xSUaek6mOwUPGGy1I/bxsgvvxO6fbAlfsuqCRQHu
A5OCwfXCADX+S9q32wsFP9kQLqaiH4MCwoaKr4SQcRyNh4Yqp6AejqCXv41Vfl1i8r4wIuoqWnZQ
8H6JykVGJC5b6OphmxuYVolpLipaQfli3rLW9DI23uUh/3Z5P9d7Qch9f1qrcBc2CqBCCQfho97X
RzOI7tu0+Xugi+Z3eXADNMppKBLDjzs9kdz/siMipGrpEjclXSYIEIzxewsggDItjulkYfaKOJcX
uTrFpUUKl2MeTlWsL+AosbSK2BMxe/RJy4fLRiTrEUsSaPZOhdbQ/KAZFUgpDlmZ2JV+j7lTyWpk
/inOYga6wpNqBLhyvu89EIK+WaCN58ROeSrdanKkqjYSHxFLE2ZH4kxdVoHBfwTJODrSJ91pejyp
Syd1Mltr/FdPY0q+nvg8C9E0mnmL8DLNV2sNOxstiSvKLAhBBUxKaOqaoMtRi0ejauy+PVz2jb3H
3/aYiZOVRZnyIBuWZ3GKzqUR+jcrUjp1pvZ68YJXlF1kH02IH5OShGxS4PPJmHgZvlibPtJmcCM9
dGP+rmJXuWzCWrpKIZgoedHpsaYCXLPWXKyz9dd3Rtdn/DmI0+SsoPurxAyPjtIwZnmEkx1HAzTU
Is59l9wAGeHOjzF/WtFM5VruWetaeQAUpMMP6x7L0O/7F98P62IaB2DmSBeGW3cCtzQkEO1waWy1
fhPOZyWSBOp9H32xJaRuMWbJepbg4suNyuHV2ZhlAwX7N86LBSGHsIZESxR1xTIun7TRelzYVVSw
R8lJWP+WX2PxixUhWWhNU5szPC2f6ZXiqxehNgIyJ0sWKnfqASZbn0QEzxX+S+dgpnU01SHB9fYb
9Ny7n4hpcEQGg78U5IZJT5W0RKDqddVuJ09XFtl6JCbESyadChLlBi8Og5/ecnu+KQ/mbfuZtoAJ
ji7GCj/WkX/5i+26BcO7y2KQ8EH57+dEhGehgkFGYJzV+aYYrozguiOSOvv+ql5MCKc4nHNQH1o6
TLS9bUT3s6xdsGvAxKCfSvG8+6XCR3IVyUZnloeuuee55vBOxt+4htNf3HpjYf0Fm3QtGfHI6RYT
GpOkPYf6pyIDhUVL7XRSZD6we4IsHZAoYmoIeUKULUYwdXXzsDKbGr6Jt4ya/1W7E26RGXKkqSZ7
NMrsCQ6wtDhXfEFU/7eOYXrx6bV1jN07BLzjFnDzWJwpAjdAaa9pi4rJmyZ0J9CC55XTHhSP6M5K
xFNUjlwWZe/bbU2uf779dos2jk1ngcg0sU5Ff1tlmlfMfw2Gffkk7SFuza0h4csxrdLLsaXhoT8v
UHQl74vP62tNsafOaZ3I3ZRH6/rYSF+lu5sLWlxUpQDm/rVK1GldOdcKAQfKtVHawKqER+OYHugn
hkE4P3flhUSZSbFUFGH+bVLX1ia0glwLaE4fnJ8QxHA0hzq5iu68DGYlNSlclWB5SZZRgQpjg1Gd
dYX5AUQObnSrHMAP7WqSgbTdfHyzq89/vvEfBkWTcmkxZKie42O+QJ8od8z3IHbEDCTW18gU8HaL
J1uDwh3aALdd5iboUf430mPm1pYQ2IKeq12/StT9PIr0ukFp6acTnt6Yaigni2Fl7GZASyuejysb
J71ZkSTR/JqOwbpXYuDerk84/AYUaoF0hMXWCw4EysBG/WRC39lw1p5MPj5K3XMvnm4tClEgaJaJ
dSksQgDhPGtv1pnUGtjwgdy/Bucv3VMhflcTLUatgOgThaClQ1rzTYcugjpXh7S1fKvrIIScP8xj
cK3Xrbv0w7vJZO9CK2pkNda9bGy7cuGer4aFYBQIvrSC1P+jFoLkuz7H4s2hBLJSZ3mIEnV0vXqS
BmfyFOcH2iqWK4VLVie2f9sIW1evFv8FxPwrrvyKjpDM1upjm9XxASMGqR5/lztG4/f8r3qevLq3
useFAyISYZdKFU5DCqI/pSgNG6q5OugtjUbV7KBSSxtDq6AnpXorS3P28s6Ns4iE2KE5xZM5RPGh
bvLCY1bTgCnXyuylNXVnaTUozoVh7CVadp7r+i7XQeke99pDGQ73MaXp3TQWim3m4enyLb6XS25/
lxCiILqTd/3KLBcNT0l/CjsZn6jsPnnmS9183CXJ+iAdYGF1pJfpz1U38xUXtCQc6UI4mo1sNoMC
UsFQoFuF1L4T5/zDryuHg8g+qxCNonJOwqqAlJNVXFkUOL35bZlG3uVvJLshxWZ7Wij/CKv+90iz
Bq1fzgdq/Co6VBjyEM9HyrJ6aQ0lP2CeDfA+zB7S2zICIHA8LV3m9MuXsRskh2Nv9h+NBZMgSQbW
D6+yn89/AOnszqyXHHDVdn5qFpVfUX068En50qspEi0KIslCj/7Cf5wHSrldJvUNOBg/WFVZ2zQB
AWRmDKce/xOEuNFOpnPjpVA8cUIrucnLOfJw8sFj2EuRObsOx1QLrXNIAgAR+/NvLxVt6MC/lxzm
wKtOBfJBcgqO2mHIANckx/Z42Rd2z+vGnLBVapOERmuiLpt0xVVhjbdZzSQm9t1tY0NIItRxnrVi
gLLWpszweoZq2QYKJ3bMmrTCm/x/GR82axMPbAjkYF7hc7GbtbCG98J7Yis3yqH7P9K+a0lSHVv7
iYgQEgi4xaTPLO/6hijXIIEkvHv6/8v9n5juzqnpmjjnYkdM7JpdKkBaWuYz8EEIvksRzn/7v52m
31a7SBFmIwtFU3juWNAbPrtDVe8TSiUg0Dd+DCGgYktiFIH/Bbjpy3P8a+VLE0SPjQyUT5zjNpni
/EXHsoaAGCgSd/XDmSkBWQvfDs92E4H1c/5WSePLuPjb8hdFS2f7Q9VxyPXMzsohzy10E8bv1Ju+
vll+W+QibdD5ogKQaM/6/WKT+/9UKvB9AwKpG/6bSuWbr3lphbhgnM+tc0dMuMVDNfmnwO5WonAf
Ibi8Ctr/BbADdI9/RZZLO8TJLkYo2TRmPZIX12UhUML6W27iVyDKP1a5CCh6zBYXMRYqW90jEw+i
+Ak6WDzOOhpFGQb+dQOlkPxpzNvI5Wu77dblpB//HtT+w5dE+HfRBoIswMV2kUvbTpVqETshSRQV
m2kTRM3PgoZQ4EcZ331H3fk6iv5a72LnlG1XV8RvwMQorcfelhvXOJ/fPNPXR+DXGueU/re8h/TK
l+Y823X5/6BT0Rc5o1OHsKi3U1Rv4df5X5z8L4CG+KC/1r24kHBhzhWccTG/lv3dnPtZXAcTXPeI
qKIJBp6ELPew2byudQWFZtJ/c5n/hw31a/2LDWU31Ag5IebNGXgaoqlyEA3hN5N1yVSOJwdZLu00
ZPjccevQ/pY3MiILl6tmCq5qe/4mwf0Pt9mvv+fiNhsG17gtQwvuz/aCA+7ytyDW7979xV3GmBJO
5aC5uLBxy8F6I7SBzPCnDR2KrFk59b4ga9+1v3nGrwPTr0e8uNQ8ZWULHStMbpqrenzNvatpyJKK
7NTy9s2uPv+qf7/Rfi11caNB4hOAJokJ+9nvECyVB/08AOcGQKv+R4Vwujk3GyZ1/f3O/vLQ+k7A
SEDPHNqLpT02Q7hhxqH1DN2Y1t2mjkj+/njnvfBvT/dricv2Xqs7p+KAe679tgvd8ZQ293VbXNVL
9Z0CzzcP88+u/S06NDygLpfsl+9bAwy+v2XHKcKlDLPImNPX7/bnd4tehL20N7VxCwIfa3cIO/pa
jd9sjy/fHzQYmH9+icjm/4x5Tbo4SzAzSO6q5RW8kzYs3Oa68uv6VPAJXM6/f64vm0HAUp/xiNBJ
gXDJn+ulVDFNoCr6z/BAPtsb1wtbkMPXc0xDCYfcN5HG36z5VbPitzUvx6QN0XwsGBz7OvOS1VU8
zddByeIsO8jGREoMobI29nAw+ltc1Pn1XW7P35e+uCbnYp5mkFqtlcijHnmdSqifqDWFuw+L5H9j
VPnVjvl9xYsdAyYDJYsy6SqTzEV1mx/ZiFrs76/0q5vy90Uudo2CtKhujQQKqmQvtZ5XOquHsK+D
/8Vg7vd1zg/725kTi8XFYBCd2/aDiv2gum8e5Ou35boOx2AE0kAX4X/hk0ImheKiZDB1lom1fDfV
/vJ2BXcfMDxECMg0XWwBeySFRUuIWucZXVkgj/V9GQ/w3cFVziGuSBdYH3JRJ4FK520lfaTDxvEl
hNcyd9sLkd958/Rde+vLL0ipRzlggoReKoTUNu6fdsTIM8+GcCarGlW5/s4178u3i9/N8Q/zwQj8
8/MFKWitMKhGcDaPZxdyL/0OOfP1Y/xa4SJVmEfW+dZyHp0JKFLB06pe+aSL/77bv/6Evz3HxS5J
nYIWbqnydVn/T2IIjWI7zCFy+H+hLXkY5P/r3V1kCKodhJ/6XK5JBgZFaYmjAd5QLmlU+tmKsVyv
SP2dDcl3r/MiOk9F1TgLQVvX4dVr3x0YjBSXlG///j6/2RaXvJDOVmf1FlRlqQd7gvEOac/fF/iy
OglA/cD4lkFB6bL9liqnJnOHQSfMN2uQgeu1H3vlugRGYTrlkCdb/33BL9/br/Uun0g3uvRthiyk
KaswZR8ug9Tud5qQX9+dv61yEUmgo6754CMD8fLw3Jwo389EjDZm3j+gfhF/B1/5Kjn47TX+I9z6
W/idGbEC1kIAiyl9ktNpBnHbZ5/GnVZ/f39fpcO/L3Rxn/DZgrjhiANmyk0g7jsFBreGx98MhxEa
/X2tL3ffb2/x/PPfHqoWFowKrTxfq7IJVVVB4Oa7Psd3S1zEPafrfDI0CK41OVbKDsGB+ube+m6H
s4vAR5ehEF6HvaDk7jzDn0/yzOZqdtCW/d+ZBoLH/68DdUlZMf1ITXM+UCRbjRm6UdD0+Ptn+faJ
LgJe5yjeaYIzdG6Zn0dKZz1lOzpPHb6f0QOs8lVm9tsTXYS6wOlZV0ElctURfz6V47BEUOraCQWh
EyH7MRwgKg7L3qBE57FDXdzJ5jH1AS13mwo0x8FU4Vj1UBRM6c622RjaQ/nCM2DeXUFC24NjXd1A
BXDc9qk/hK6qrgWSP+ZDNQNSTFGNoVbi5U1UkWw/Dz5+BANPyCj2N5UtfoLMiR/XxAnhDBYPnhqj
voXEQDr1D8TkfVg30C3WlYx0F3zIqhujriFbqOdATgpkg23PrU9LObd5CVKDUj8VqdMV4QhLed3f
Godcs8bspXvNFXyCQqjQPA42s+PBjJ9yHlaV3W1dMGKiEoSXprfWNRtWqZ6taLaHUGoAOKag0mEx
+0UIgcWDVZQrW3l3i9ffZKl91/MgDa2huXKpBQq7LdOwGDHCU7LMotE2cyhKO3QD8YkOL6j1y3Xa
Q7c5qNkSZlr8zKbm2k57FUGxfJX21kbYCgkRSKBxwbXcTaAW8H7ZV2R4dO1p5/EeRYQHgEUFZEmq
y10ps51UP9q0SWyA9MI6Jf56hD7r6PoshjTbELuewTsVmLj7Dfp16YgRSgYnwKYloZm7dusWY4Cn
QGrIzbYv1Kcz8TmW2nnHOXgFo/2BWeTkVdV1t4w3MhXDoZXedrYWEoL1Hqdde9+4w7GnfhuW5bhv
CdLx0a9fBK3vhjI9QuhsnU/2xgzBJ2XdQWcsbLiTjKy9WyaVYnSiNwgosVcVD72jQ1LCS7qr6KYd
7c1iN826tparubBj2bXID1xrX+vic5EQmZbyYDkEYHpQCewq32YEPWxxthYbXlq/WLn9eBdk+WMg
9IuDishmpI4gNPvAxjEuLP5I5fQC5ZcpdBrWJlYni6gr6rjFVi4bnoelQVeh5/cDFGhC5egnuwj2
ec+KRATecyDLOg7yfpNmpUymhaqQ+H62VU7Hor5sTTTMk0yU0AqSw9N3dcoXgdh3QbGjQYC3CDLM
n7F+CixjGYMZ7pTDSw1B7I6W7TfOel/cXX+scRG36kykWSG9bF0OTxCkCRcLolkcop/0pzfc/j1I
/lMsXNSTfyx2EbW43RCohMlqLX4Wp27rnMiNs1NAjbi3aN+tsp0VuR6A+MN6Sc7q1+Lt73/AF4nO
7+tfek1mSvbAQvN8vWRAgHbtOx3sY9YO8d+X+eoy+GOdi1THl6RuSa/zNSH/XG//n1v+X19vXyQ6
fyxH/9wnqdKIxtLL14iMnWSRnoJt6xwzz9n8/cG+3pAeMMEBdPH+jYRtZzSoU2h6r/25vDVcfbiz
9/R/WuIyF7UW8I+Zrau1gYInGSKI+n2TfHy9Cf71EOzi4wiMhBVtwWabvYiaNweThyX9+PtTfLfG
xRfJ7SqtgMlFyTWxWLvb2bDImr75Gl9l1Pjuv57kIu9EI2rIl6IQgDPPCS6pGiBI+9THUCHDi4uy
+DuBYNv/54j8+xH+teZ5i/yWfy6Ca1zmMJyCEtm+t9JbWEBluEDL1zb33nCJfsrMSgpV/yjdjEKD
1j5WYn6lnjGhKuebxfeufCaBJaRWHhpurWcLxTsgq0PoyPLeHSzcJaoW69wonkAmVkSFL+E2YFs3
nCFoDPlxbtvj3A0rp+lZ3HN9C4upt8rwO9qXMGckCnlGuoYQ7RjNM4KZNXZb6fbXnPTwkCmrbbmM
oXBnBrg0wk/F85esH370bfcAtVNwGzn/dAf5PpV9FUPMQdwFKb+Foty4HmejwrqsVDiVrYpyCgK7
38grqeU747mOgXBpEtRvc9j1SKtAjrkrfXgZjh0aZ4TvIY0f0brpIt5b7DB0fn7IJxcdbJHfgPHZ
/ZyzbgOzUx4RbT8t8xwNDE+v1RurrE9bQoStMS+y8s8ydJHt4ec1Syrax6Vf/7CpWHupurPzNikd
cTX1fOW2atUqAPTaWkR+4O6NCWioZq1Dp1rZ7a0zFYmR9hWdioMRFaAYzoOxUdyyMo9IboEOWYAK
aZSIW17fFnZ+P1lWEzk1fIS7JqaSfGTSyaPG6fbThC69pyGNLQ5VrSKo6YUpaa/92g51z4Dpht3F
YE0c/qpZnPqg/pfivurnR6i8Jn4uE2b11aoAh70jJaw1XfvESv4Gwe5n1ehYlNZmhpIZ/gfsIQiA
jam/dqXcLAvgo5Z4DQqIN1VGfHrdsPeAIxmGBYkVXGLy6jZN7Q/HtapY6PSxaKDKlveP1cKiNJDP
cupOrUr3/dxDXMo5FPkMy+hl1zRTG88KS+bp7Zh6XYR0KEr7cVzB9/TUWuUV5fPWtD30lrtoGe3t
kCrMYtpbAWBDKCld++V06IvuetJ9FhpG4kDkR7u3Dt4yrtvF2hPXOzmar+HYHsvJi7uuPbiyvMmY
+zaLNAihmvJUKAdKWFMO78q22rm8Ww00S3LeXQktrnIrixzwDtPehwZAUz0RUUI8yB8iX6XbUhoT
5bA9DvtmfkiVKGJIemzU1AHCHLRXgMR1cI4DB74gMXy1t2wsIlV5KZRS7RRWbjqxaoiT+VMtwilX
sCEjsYeE1cr1kRb2QS8Cv2jaNPVw0xg8xaxLKC32aItbI11ltUlal69GZu/1CDKx0XvLRlbd2W0c
zAbfopghDiQ9mE07xZGCUhbXCzsQ5uS7xsvMlVvlb7DpdcLFQKyVVjzulbdtwQuOMq62IEVT9C/q
K9ZYVwwiiXxhQwi5GdQ79orN2O9DsC9dNHttr7mFi9bBI1BnzdJ107QJW/R+BDYtUrYTOg44UKwq
4RPtnOq6/8xUisMg6WEYUWuBBx86ufM5uF2i5mKMXNE9WIo/FkK9erN849O8ARx3CI1dbWu73DY5
oG6j9taT30aGNVE+LB9+Y+NAtLYCXMgLlyWbw9TSP3W13NJaoFBt0zfej7uq67eC+dt2Ntu8MVM4
CO9FFuzWQTLbW6qPOaxhbFR+K2GyfB9MNeIHadZNEbw4ZXbspf0WWFmC2H0qu2G3lA34Qv2yBroK
8oAjdjP0srMMWl3lCZOWu8Eq4tQtt1SBjdGYuDD4mLNTQA63T7MwpTKhwNGEeZEG8AgnH65jnitE
U2V7sKZdAh3mVh/7tZdh04krUiw3VI9nVIE+CRMk8Ot99xhEQ30rzLq8DAdfrsdqjPXgbCyc0HpJ
E6tUmxxUYi+vdqltYpS3L2irIxblm7rkdVzk4871FxypGmNdildFII3S9miEy0LuCoZ42uLRxkrs
kZStDB2eqU1gxmNplAGCHsehePAzJ8GM+92rBxIWZEr4Yu2oDGJLuUPMO/ag8FryoN6k85xv65He
CmXerUWCGDgPJBpT65FmpRdyKAlzAmm7DqbqAFTWu1IUOspF2YaCz7djq8ZwHGixt7rGhFUjbGjf
uf2KOIaE+Agd6pwZN5DlkogWpFjNqfcENvPPzLMIpI69JrY78tBZZu2mXlOGZ7niIHXWXtDEHSNq
P5n+GFgFj3zdIXRz/VLBY1Nmy42fix+O3R3BtHou6bjzeg8XD9TTkmxmfjIUy9YQt1xRNsjYF5CS
rar5RVfDHWvK2xbN24KSY0nyp47i19tVFhN074p2TNAVPVLLDuEI9h5M8uA5wUvJrVgs7QHY0sgZ
6zmcbfeQcegnG42TS2GUx9gthCvCxU23TanQkuAynpkbp3Q2R1fnLCRFetL2nFSDSRZrPELgcw1N
/Tjw1GoyfC8oictSJGQCRNmMkCfN0Wsg2qiVXISb9HQ5ea3l38yte35/InH6YWdGJ04nzGMcDWa2
PeiNTdIdmE9by/BDO5VTqLxp3bEWTTYUYQncYstI8uamVOZhgSZXONmGbeHMyGLqq8Rv/as063AD
VYv7FCxB0il9XKxipYX7ULYNDlp+P+DQtUG/Vt640To94pLFEJZOr01QQ+2qnIp1T84xwBkBhjyb
PefzaeyDOgya9qfv5FvmjfZKVeWnrtzNIKznHglW0TY7ScaNK5y3yQFB1kIXReOrTLSKS2D3fOnK
0LRdtq78dr7yS9LuUh8pEJNwhHcIbMGlczOOubUTCDERHVgdNcy76Zo0TzQeK/dnBGXwlfs5VFrs
9DDcGxVE8CSJazbdlGZe9Zru02IJJ99eDQwyCpwnoyPiEcoJJa5YSrSOl9EHD79b86D+8EsIh9e0
ddAund5paicwxYv7vNw6mRMNgdmmQkDvjMFR5dUvaYGwk+MP5+8dUde2hSAygc2pyafDaZSp/seC
gWHaT6eMI6Qxw5DO5PHUkOdJ2h9To/HIc/Vk2c4mFTaaMak5egu/FUhJClsd8rGDtFLVQRUT+ZSL
vsosjUzGcvnEVbwhXvFY2mNsjcMq88sHUwMZ31VJUcht7VHQx4nBCkYXkVtOm2rytl5jpRGH00mU
9fhI+HWQHK/REeN93NVsI4VzmPIhAnblvhv03TiLt3IKnjjogp2yEW+8ezPVn3qus20OZwEYZq5M
sHz06Qi1GJZ9th1GU9DQXWfn4N/Ut0FbR0Pa7PJAnCxtH3MyPUJBHVmC3LOC4kLT+7Qq0KWppxGS
6lUdAWXaP8rOfZuys7ic283eVhf9tpsxllrQdpnVbd1C7CpNY9zsABSN9Sd10BpyxFYQA2bZgM4h
tOoiyFNngM6qbYPszpqLE/qN+y6dNnkDZSLRrBQ+fDsHSPUUNlmhXATAAE1BPuycZmmiNiiu3Wbu
0b9qq6RyIZTbkeUKOQvb9A0Yjrxrl2QpyjWsoaeQw1fbArpggjmLyrkXlou5y9p2g2Q+Ucx+9IvO
Sqj0GxL2Lg4pOpVNjTaU8eVtbui1YxjectEnwejfI21fZRW7c3K4Lmk9x/YsrrycDTHIbRHUl1dG
LXcUDXEtLCCb6s3YWiyh9RIZyva87U6+bTZsYLdam41lg/gDiRbjsbvSGVc94bcN5VdSNDHoHInL
0OWYi0jQHDZn0KV28S0NLWKCK8thy/0SuO8sd2g46UCAfK7sbaaWJcFk7ZOjVg79GTMH286vSydd
+7UzbJgc1iDYPvZW9wmb0LhIZzuqvQIvbmivdTce4RAsQjrRUzMu4KRWu25JN5Vyooo1D1bRXsMQ
YpPSBm8AHpVctPiXvAwhpRf7NF9wT8z3s5814YAEsclahgzGncMxCzaGmR8aeZ4TOMN+ll5iuSkY
eqN7v3Tjh7D4kRKzbAQTB5fnM7KsQqzKvl0hhwlry4tqA+lGBJp3pos1WUSymCGBEmYSSHBR0n7L
6+zAtXu7VB0UeNpzN/jgVEsdpqPscezSF49nHnTQ+Raj8UdI4GGTduDLFQvwBNxfkxwZre/JY8ad
a7enb9SC1KAOwm4yQ5S1y4pYOo0Zo6+BNW487UDQvYZBENxUujw7+elwEGz5BKfXTkhQ/0AbGF3h
qbwdG2QpuYfkDFJSe8TRXdqaJECftMvnJvRGKUH6mNAdzg9NpXZNJ58C1T+pal4xGyci50VINLk+
d+CLHA0QtqDmIayPvVpfaePCDrXY+nw4NA55ci3rvsvGhDXLHr6iJBRdjT9V9z+wTz5H7Z6cwYBm
MnVvUPA5+J59SnHRDbasQlgVytBX9LnG9wzE9JSa4IiCNulceUXLclcQ/52zGubVUpdJx73XUi8/
LHyi0wzXJD2rQEZI3LfpnFZh65Uvc9HB3EaRkxPI6wpRUql27cCJIkzLBa0IkemQG+tpCfxjY/ub
WadbU6N+q+xKhk3evPXtdHImOOZS+9RqLwa8AJZ85YjJIIeWOyRy7nOPPpd1s82Je+MYRyeVVO4b
OvQSbVpUowuyg8FrP0aJ0rso0k1r0K2HyjncZzhitGMir8N8eMQEgkn13JMe5UueR0oyBG2r97Z5
L6964vFQ8/qkAqPDmeKbLgR/WLXcDcpw5MHqUNQM2zXwE5HLGY4Q3gdeVzTpBvuXjgfXq3eCe26S
NeNbVfcJ8v992k67aZzgiNfATinI4fnXOM/KzvaNRkJVBT8LHWSxn1cNSoxsRSb5NlvumTB0TiJg
ZYHOx9YaBaIEYPg2FAdCYqe3AEr89Lqphqa5GCOZfni2exwlgZyZfY8+eR9BG3V8X0YY+CIhf+x8
TIRmZ5AoBTMKVwjsrLE71RyOmekMQ5tqqKJhcZ0jh5HAlvfVHenGNuoUha2C2w+J18MYQ0s9R9i4
B15BBo4HMEbVTMFpwKynRW4ywl91I9ZF4AObucRqVodpyvDm/CMNGNDMGM+X3n4a2RZS9tvC6dfo
/qyWqX8CVT+0HSRYwYLPlr/CL1REziLdqJrHlQF1gw3jTY2XlfYcpjRma8kR6X4fGcuK5OJlYVtz
AhEBFkOHOM4oZhd6qg6tmU6doz/gZ/wIZ614Us2dQ+q4Rv1InOLdynoEfPq4dMt9X9EVCUAuhqMS
itEnOhZ3GHlhECBfHIUSTozunYfBhVNjOpDzbcsAFsz5CjOMa2zFrQjyPU73VcYWFebQAoi8DHKc
jdg6Doyo8nTnginiGnx/9Y830mlRPiZcg7/jbrbJmiXCsCwBHHCnCF21FD4HYrxiuHhCmqqD0MWH
bHgiarOpfOu158CF5VUMz61wys65tZ1FZHYO41DdwFM5IiMP5RKsIeB37JXadIBcF62JYdB6N6Am
d7x2PUortuBcQeeOhEqxsF+6eKD+xg7y1Vzr04jfiLc7bWRh701q/XCJtWkDsq796ZkGIqwCtS+z
PEJetC4D+4R/EjkEb0DFrizdHTCpiYaiPHVlkHgonMMis97SSdyBuAWw5bQi8Oh2u+Lp/At8hi4e
QyATihzbsdnpnDaRsQuIl/vXQzohb65XFUGsmCsbQyqLRUFJ1Vp0fRYV8/ja2eNb0fv33DU7O69O
KYDIoUSzJIaSXRFlNfqFSPnzcGCSYDC5/HTG5tA31Wass3fh4/8tHIXmAevScJyUFdtATEFNv0qj
pi1/egaoStqsALRBDQ474rKaFJKaLB4q56nJ0iXUObw5AsxV9jm3EgPGfJgOLDZD+6R6T+4rYRdo
jmSnfO6OtoS5ajOBwU8hWRLj9jr2VhOPtLiyJzAVh+ZQYY7lOn6sezhusMKL4eqJrq8bfKYdyZAV
YO6pyuu5LNHl7vo1auUF1Uw+JKIV3o7VPcrbOWmW/iyvhjlWDkMcKBXszsOxbETODChlreo05GWf
UAQdKpanSqDh6Vx307xtG+sHcds2zDxvK6R/knVwRZiFESIwkHDPgYTJB/7ba93ULwPXD8Z14xIJ
beafCy4YR9VzsOWmgKBbi2EaeouP4FYkJa03jnLQj2QoNgIDqJm6taoS6jSptWbKuoLnRtRYwWNm
99s5zz91JtAEU8Dv8WU/4rhPM+Z6I4bcC+CRvER+2Ev1mIvi2pvQrzTdLWSUo6CAQuYgtlrxuCr5
/cQBcGxRCVEoGeKsLoelLdfZRBNL6o8q8x/qc11C0H+rKncvS/aWLex6QiMQ5iEHx/OuO/ztaJVt
6AKcpG6ObE6B+cP0rlL3JsgfoWCLwtyKUpsni4/UiRQ3w6JWVpdeuUX3mBcKHrBLxM1835McrcDK
NzFk3XVkt+lVZ+EcOCwxNLut0MsIWdpsCPdj2O5AGZ95z4ueeARDtn0W6GsMPGPiKoi9u2vw7+bQ
WGQ96wwOEMHe4emj3Q+4DRZ2A78oTCeovjHUVrFGItKo+cPV8w/URK/oSy5rDuEvP/DQHxyh1TMb
8pQW9JYtZN+ZrEefg2OuHizQdgeFy1+WvVNiTEwLcZ8x797LGqRe+BCG90c5UB1ahmw9N7sp+uaq
zRwZuaq4Ilo8OI34gc2eNLigBq88SXymcmweSV434VJzD/gx9crTCWNvbZ7bocojHwhcWel97TcR
y6o9F7BHqcpjWpJdlpNEF7QPYcmyyTIUWnVxW4zuzp/PVZ4FeUbHzJ+Oa1/PONhWsKDn6eeRmyNV
gKVghyn/tIGo/ilvzS6H0AMQDmgLTXB4c5YCUbhf5Va1GViw6Yn/zIMyycFinEaoNJhq+gzsZT2g
7NratYmbbHzWbbeTzHqvp+UKFSrEv6D5p21PxBn6M2GHJgyU8jcur4GQq09OWp9MQG7rLr8mbbNq
hu5AeRqWDbpjUxohcodzDgPvAbWaLMyrzgl86GS1yt0WNHWyFk27G0Uf6xpi9W6zVRkYWWZKPOum
TLOb3tBj2VqnWvhxi7sqt8fdwMzD5Plhn6E/HRQb3jkHDL8j2Q+vEr25aCpGDNM9tIsR3PoccItF
xYoUr34x7FwHf7bt73Sp0QsrHq0p2zToOLBJ4Rr1gQgZMLgwLOZ03pumWMHeAZMyelYRoNU1VOAw
VtcSBGUTzbpLLCqGpO2cuNR1H0I06uQ45GpcnJueTceU4vZss+fWs5/mvAYEdbgaPNhxDfgWGGGo
k+sVd07p5DDvtMLRWjaoF1YY3jzbQYrRejWcrKJ+5b1/Zbf164jbQpE2WugZzz26j/mAoU45v+Sw
wVF1O4V4A9ei4J/jzLpQZuq0jC4aIdXKsd3HsjbXZvHeGHa27U5b3KL3Y1p8GF5Fo+6HkBethNdk
sO6zJs6Zv88FdcLOpO9ZoQGMQD7i+mi4LqzaZXOxaSp+iy2Cn4j02Ej0Ecd8XhWwBw4Hau7qrNhD
oQltVzuEQ8p7OcsA7h1orACf6YOFJ29GohHbyPRkwYFmqehWC4J8GQ1nKgADagIeI2Mdo2WyV37B
r3Rpnc53ReTNyMwRArctBw6xcqF2PyuniS0N6Wta3HZWdRNY+R7imaDANRnb24W+J157VefqIDUa
2nBfqrAZxjc02F/S1rqB+50V2f5yULO9xiz5KSP1O6UC3XdAig0wxqnaohe7K3pOcOKnPVpOG8CK
Ic3TRMD0hXN3Qq8zAsroDuiRnZDVpgLANJyl2meZt6BaqWliuvG6atKrqpZXQyrv3ByD5M42kYGb
SKjdok7muq8SqxIOpFzsA4e+PtpKKNHs9NpKe6QxGpevUxz+H2nX1Vw3zix/EauYSbwynqBoSZbt
F5YjwZzjr78N7ecVBfEe7HqfVaU5AAeDwcx0t20PX+sCul6aVH+gi00dQ7V/qQgMbmcbjd8nqotm
78dhtuujKUV3elP/WuXpRpvNW7XVXdOcz+paQcBVzw50VTzwwB/jcrqulew4K9HBNAYU3tGT0b2u
PGmjVDny2jxLMsomFVqQY4ncTaLkPEsAVuY1+P9LKDGhy0jutLL/jhr2la5/jxJXm36YY4hLZ+we
aBGdxsj2MP+CttlUnSyqpA7Y4n/K6Kb4qjJk7mJB8XQoehTDlWm80sEY74PwQv5QtNLoNiWkNMpM
6R/afECFTbIT1xrqzJOGFGc4ne2DHqGkZSBgLE4z6dpduWK6YzVdLc3nrwseencSyI5dO4rRqW2U
QDXUg0UmTFObVTDZUXVIJOOodtpxGYrDnIC5d4DqPNRX4meUn450Io27ttrZlix0GBVikPumaXpv
rsr6xjbX6h4TkPWp0sblwEA8d5ld/EojTM12hpdGne7pc919kg0N5xmvefo0jEPmGyveS541rDae
fdEzgN7zAe0307Mw1ORJVvm9ybonGQlgrY7Dgepj0LUrWHim7iqyqiMBP6BXZTpy6BlHOx6nQFYj
Z9Brf1RQi+6HQQ3p2kqeoefrIdMx9Tr0wx06KExlABED/LcL2sk44k2MkUEKpS0Ijg0gnIYkYaSi
LpYRtFuyXwZFz+6/zSdwI57DRGMZEH8axlPSOLGWfNYQN13bKAWjsYKJEX7QE5q7ddLbMDSUKGvj
+YnO+uWl/D/DNq8TCdyUFKDjM+4oTEktSOHjEi+0zjXpw9R8ATvqml6vSG+H/mEqblXj62Xb+8NT
r6a54SmMt2nDSLskbG086BHdb4ldPyVg3HD0SPlp6KOILImNdFwav+AmqKq0xeGAKCVGPvA+NF5E
Odra/z6DgKoP1fr0J/RM2yETHtitD2qCMFPVYPc0v/SDBDJkUvYQIFBCdDTj6xYancikQYChTagB
o3iDcZrk3KmyANy+N1MDQAEGeTUDinSEW7qKVrQ2Jli6PRTHLpvuo1b1W6v7dvmb7g1TvZqBBO3b
AZdZkZNlJFkV0okGMj1QeQko+VSgCnPZ0N7R2Bri5pCWuY+ssUN9BNmhb+AW6Ggu2LIdE9u5Z/7b
SUnWzTrFmLU530vN9yX9dHkJ+9CS1zFknVsDoimIUme9Aup/8dWviqOc4y/mneXSD9Kp8JLaMz9c
Nqmq70/AmzWxv28GkJrZWJvJihhdmBEAgVGikvccn8y7NZQDcurd5ay5ICq7hdKjB8ImKEqYIjAl
O9fcKbQIpA8gzmFrss7zh3R2LDXy1FAsG0x0V9N1cU2Ihzko68voa77+jKUHpq+eqtoXYW+Zm1+y
zY3OZwTFr9pEwiyn0JhGr8eE5EpdfJT01ZEB/u5yj5iCKL7/nRnKzNYx+GfzEhp9p2PqBfMSYYfc
H4QS1E1mwG8L9y/4LbjFxLTzO+cdm/xqk5s0W9A56JMkT6BGL52Qel1jiMTDcLIIbcN8lNtQKIar
oPWD4hsYaLi4ssh9gdxBZR8TCtrH+BQjuQC/XnpezmbpXXZfZS+8bKzx840FglZD6pmGyAb98Uee
BYxfiwQA1R2QaTOYPuRslrNwdE9kmDuq7RitRUFhWA+hji6FTB03cwkB/XRzbE/kGH2N8AA+ivz1
BVl8YX95GI6tlUNlGSsNJ1cJ5iM6EscFwhDr9XQgoonIneCw/Za8n+ZFD54hChJeJopiXK2HOPvG
yD11Ng8peQt9vPw5dw6jbaiWbtjQZdXeiSw1rZkWUJGiYQtxWUuXbsqBoLEyRac5NoPZGP1RkjD4
EAk1RPa8dmuZCwNri8rGUMIyPUZh4c+H6GCcVAfddkfEC7I/Z7pZJZdhJQAfQ2kKMMW/GA1yKMxs
0S0i1PhuVrUxx2VVNoHEZt4h2JDiqZZMXMQoe+ShglnPPlkEx38nlG9np3kkqTKQBNiKuA5LtOja
BQOb2QMaOTcrOjVFjuBKRRFgP4V7nernLjC1pYMSj3L5Em+6FjpW4wHHEHWOEPN7qT8cBhHn/d7Z
3wIJuEHhZs2HPlMxIG7XkFZTHvBoXdcGSYcA8LwTst9sJheyrQy1kmjE2HO0Qn1owchT8SGtiHv5
0ImssL9vMgCIgGRzjOGzsJWfB8wq4l3mkej434xw56vshwj8AXi4GO2p6TPHTr5LmF67bGT/u/z9
fuDTJ0xslKSwYCSf6BORlLvZ6PxGn7xEnQaBrd1TBa4bS4PAkQbppre7lqEAViUmhsXryfQL6SaN
MMQQBZZSem0TXF7X7hfa2OL8oEjL2NDMNAG8DxUkJYYIlrQ+FVFyfdmOaE2cJ8g6beyhGfD+alO/
UcAaZ96O8tOK970lAibsBorNmjiHsNrIGPQGaYKFqQcrvlHprT58hxR3CLKpXiitvhvfN+a4mDvp
Xdz1Lcyxm6zwaaAPhw40p/YBGCxL8L328jsg/F+dgwu5S5eMszmVyLUazNtLFarFGRkCoqfPI3u1
t3IBsTuEp5kQ6nbD9IOkmj9ZaNh0ZtjLskDnfvdgbH4Pl5NpUta3koE3vaR/6zGtkiuPsR5Wxs/L
/rN7fb+a4d9Ha5WSUQWiASo0soySjfptHAlIXBOiu0M7oKe6fquG9mMVWw+XLe9mRaYMJmlFZ0eS
F4MEuHIECGlC5uCxrKhx58N6wxKx6SDMwNhx4zOwrS3u61p12XcqRFxCknyRV/vWMEtM1S1fZ6WH
3rqqhM2McWwIybhJ3Xm6nT8bCppq/cvYgyjfFv0Y7tPKVZdPaG7UqB6sJebgpM9TYn69vLt78Wez
YJN7w49yl9AFo3RhrfToA4SNnoV9+u2yEdEn5FOHTp6TcSL/S+XnY+eyxLY52mfxJ9zjPgc129/u
YnJJg6VU0B6PUSywSrRuJfqty0fr2RwrE8Xk5Uq2hidJHs9TNXrooUtgI9Za7YCxvtWlVuUm6J60
0uTlyjD762yFQ5Eh/OuL/x/3hLtlaiVOTegS/fW8+Xd7sheQt1vCXTKS1kiyJIE1A5xiIcYj3Lz/
VRoQKKoGB8HaF8ZkkUHutgFCJIkKK63CCD2eZUIbGsVqBcS6BoaNMER1iFdR+VTkyNylU0cTBC0X
uJgifavz2KHF3To8Cr4Z850L4YGHmeZdFM9Ljo1kFRWlOWEawLNAa4hR2NIrw15EwL4bARRU8RD3
oLzL86rEpdSVSQWEF+YtHLn+ANyyINcRWeC2TTbzVp1XBFeFRqDsJmhNCAqxe5kHWGH+XgN3PZcp
MBvYNjifmgf9+qzn34Ccws0ZWqhCX/5AotVw4buNZdLlLM5o8RP0WBx50bzLFnarEq+1SINwx3aI
S1XpV4QXYORRGUCnuEI3GCQx45nSgOUdVZBEj8SrBAFj76LfGmZr3+Tyo4VxxJHmVQiAip/gXbIA
TmKMM1BGXXB5kbtnaVM/5o4vagOaVrYw1c3xcbS+9MQ+1TQRPIF2g8TGCud6BYXucjLDioUpykpO
MVpq+YAp3gy64VF7OgIneHld++7xWhfnXNFqVLLUmV4D1OzXXXmV6pHgjbxbANh+Jc4De72Zdas1
axStmDpi5+a1158hMuv3N5hfwcz78+U17X4rFXUy6OTaNuGvVj1FN1+WsKalQUVzNhyzuc3kVhec
LJEZFhk33qfWuhFVwA2G6dAEa/t5KSnwkCLtapEV7nAZjTGh2SsnYakC/lkOn8b5YBNddIb3Xgzm
Zs+4o4QWfq0MOTwP6fvJts8WbiPMceKGemgi/Vgrq9NL0tFaCjeeBT64e4w3trmzVVMTohot4kdk
BlqElmtHvRI9WBm4jP/mGdz5wqBO2U4VUruy+GzHGPRSPzaroG0iWg13ovJcl2jFWkAyoHjWrTSi
RGt8VGpZ8Mn2nh/bL8Ydq7npKEjXsGudcrCGY92nSNJ+Lst9n37SC3ooleDy5okWxuXeSjN3lEA6
MqTad9Dsod97RaKbNBVxPe0GQVTUTVYTtcBf8fZcUV0hKQZYEWpB5jHHX+SywOSIDDmBYz6iRLn8
uLwu5trvMhgVIQFCdqZh8ppOS7N0mTbhsZwVz0Xy1FYfLv//Fx7OSwa4L2Wv1Ig0qqDp0kO3tJPN
A9tFtZN+xUbmghPkk71W/kKKr/00hgLj+1/tdXXcbs6oQ2qQx4SUg28CHgkxeN2VNVzTQP4+Y37M
LeJvqgO8rcjwfkT5bdjiW6F6S9MqaZB4sBrECgnuGgzzsKdfSUcqpKnbtWbqiPZoxFioqb91GqMo
chB9wtprn4C9iO2zWEB6NyKbaGOphJH7vdx3m7hfL/W41AQ7qi3Ffb+sZwyj3Ni5iGli/97c2OFC
cmr0XSUvao0lrUisFK9xi+v1fvKAVfKWcyfIPUTL4nZwyswK7IxYVrEcSuMrIXdS8e2yM+6etM2K
mK9udk6fh7XpR7yBICCcLJM3KvKf3MmWoYJcVYGQGU+xmltAWEaYysI1BrxDKfddUACJq6aNiM11
d7teLfHEqhmYwTECg+2aZVA9xRbGeNTR+iYXqyDs7vvBxhJz/c2ugaBFp7aB/ImpeCF/cjI8skYH
80chkNUPtn/5I+2W84At+b2HBpfXyIDnysr6P3vAaLvJfXcdeSOodei5dUFD/idusTHIpTjLAmhG
2uHGREVBy+HlVSa493cdb2OBO0pkiRpLYhkGje6JXQTg+BV9JbYr74L8xgR3fAYJRKUUA8gvjRk2
Swdtt86roZ4HbTfI6YlED3eXZBtoL9kamLYMbtNAArYUuUJQCWvvo5TJdU2CTdsvUW1McLu2ZlY6
ylbNxoU2EXz229NyaBZP4HZ7G4geumZiMgLHl7/2y7GhdbZA61IP44N1ADmxO5HT7GIkM8S08p+0
aDbm+Fa6NBYAiMtjEladhaHBLzNA/zq5Fyzq/bVEZMXWDGJh2sPUeakALc9o3sUzchn7oUOVyegm
twGST9d+ZP1zGd+X82OBJ5AxZs5l0+/9461ltt2bqJFZVa7qakLRmgy0TnmoI1Fe8z4CEozv25YG
NAagpTy5rwyWgWS1KUWd1MRg9Y2NUkmdC0olO04IKwhvsgnPMHS+1B33YPOwAbfBuQIk/WUA4PfF
Lix1732trS0uUQM0A3i0PGXDHLPH6o/zgdVk/1FZfXf3Nuvi8rIK6FigHPK/BkeM0c18Z8QIMShN
b1b/pZWbhgCsXXYK5X1u/WY3+dp22allBDR7E0qFfROr5rEd5O8sO3XpgKirgiTBzYHfcsGK4AH3
fTW3y706mKduBl+R3FfB2sj1oZyTa9MAFgdA4FUUCARfgX++00UugPnBjNZfzQ028sG+ONDGGCEQ
7MeeLdNAD1WxMQb/TqO4H5KyVKuu/tu75vNyC3zHP6jCv0/Eibw1xSU/DMKq6D3QHZV2WoruLsuu
Mjk+JJnosts9MltL3As0HQH6akwMXf5249+thT/Jhd8uijsxtABXGTSKa1S1bY8ahwnd4KwWVJD2
jsp2PdxRMVoDkK0ualAfKIJEwhR8bT9DvvSyL7y8897e4G/Wwus7U4qFpBHm8myzOtvduDpNk151
2rlqatfSAUGlkebqOQHwKD0O+nA0cqMCCch6F9s30M8A7EY7o9bl6ePiLe1PJLvnIiOHlEGfIpAG
jN8tlbokmlxiwqlxygcjPbRg7AThlK5c6eviGjOATeAnKmQK/IXtTbF6DW2HVvlqDdE9wG13gz0G
ZYGdoE9ac4UXa9mCr8YAlsYEuhbY3i6MIcxXpYhfvX0CX4VjKcCGk9ty6R3GkLlIaVBpVtBjYDxP
5wAwEEcFxKUGI01L1/Nidb6RVjemBcWg6Udf6mBHYVRBo6+uqh+tud/RwgVK2THV1peICU4lKLBP
yilNVmcqPujg65kSn6aAipinuRsLaA0sXm7GN5p8aLsOqioDEEAEkabARibjv6/Ovf2a7ORv7r+8
1A1ilrj/ohlEM90KpCqEwZVFFFFZN/CS13D3rNGCIqHSYQeQS8AIZdsHsPqLafTnHqykjpxkH/RO
D+iaXwEy8uWyzyrsKF+yzmWBSj0oChidY6Ro7bFSb5liDyPxm32U+bvPM6RbI0gUBcSzRYM0O++S
tzvMMpDNDmfVLAPnIzXh0DrqSQu0A8p2ZwuzSNmj4mcBFcxr7GU0mzBAuAxbTq1ZlWWMTCzx5Mak
d4CLv7ydIgtciK5oOlSTghWZcpjqwL23qiAr22nFvt00LjYDHQVSlhEN7KT8PgMO2gGnP/gWA7FW
oKjw8hWHAeQTUFwDcW/7BbQuXm1cmfHnxXgawFbRUYEH7y4aZQyC+Vy8I/iHBJKvFqTOpAnbOWj7
hjqKSn9c3tfdAL4xwX7CxlNmubbbUcJDYiZfSQJ0MzS7zFZQcBKtg3OPrhzbrOljNLrk+qHuzGtJ
FU0f7Lv8ZiGcg8R6lYCtzGxws0YgOHdzb8OZmeGZJxy83U1QNhY5f8mrvFtHFMhfJn7/XUtc9JW4
uzzXVgKmEHwlRVGeY4tcrZE6O7P+73EFOAKbJXHX+UhlTQeWDYSzBLJLcnSECwpm7PfS3I0JPs2l
wEuSPsJcZq1pv0awia1r+0AS2V9ikNIZ5ZdpqgXRaT/rel0Wn7Z24IfoLTAObSqQbFI5QirZ/UlC
tDHF3Tmkmwewp+BLqfLymJY9yHqz26KoBeFw93LZmOEuFwz4dNUAta6wlpa7ui9DcwBd9RQm1hU4
vAWfTHB8TS5GjHNDtTYu6lCz41s1HU4FrpXLYUhkgosQVgbm2bxAsi+PINSglmeDTfW/meAChNxL
gNICXRuOxQx1hWz+0ElJcNnGTr/9zQHiRy5scGf1vQXvbn6lBWRB18c8QAZXg7jIyb8Wn5VfqteG
1h0KGwLL7Iu/Szc2HsGFiBWkkXKWw/GYhmWzog5ZuNYTsK0uOINZaRCY2MsmVZETctECNd41ApEb
5DE6+wyqGvD/NSDXjJQiaKISk88qBKqXCMXefP5EpuFgYcwlB6+EZjbfe0P/jkvclTQL2OmC/qKM
pKEgxexURDvEEWhZp0S9qWNgW+2ZfJHbpferBvnvNOkC39i7PTTdBNu+iVIQ0S3O/0gLHSYtg8oD
wzv1j+OPxq1c+0fvm4GVAfMjGoVnW8N9rTf2OGfUJwuUYgkAXGA19ecJBJg6EPCmdM7pp6a4BW1K
ZX2+/LkUtoZLNrn7KjKpRiH41CAhnXzFA7VEeiYoaixedO6vpcfqTE/So8Aoi3fvjYJKWdXZfDI/
Cd2Ucp0pICh9uZbhHJlvH5cf0AMN+3BavUjgkzugUYKNfbXHxd/aWusmWcrm5VJmi9QlJ3Nn1zr1
IXhhRIPe+3v6ao6Lw6a12ugxNBUmMGVH0g9xEbt1/HB5E3eCI9ZkMy08kNi/0yucuhhkWBac0+gM
h5Y/OlFyvb+Kvw28dEk3SSDtp3ihM4RhcjtyGLlvZIDMSRGEKObT713h1Qr/7FspbfQUrkAtsLmq
01NZrDcDWGLzpgn/0469eMlmQfWiNxkKrEg4ExAu0MMSid6wu45moAmu29CaRWOTC36dPvYsY2c1
caiEzO54qADWnby+c/owBRBLsHu7IcpAPQyEL5jytyzu+OY1ZDvKVQUeN5hUDPTlQeR9X2J/8GRP
y5xMGKP2vMLAjYIKOcY5FL5va+op9HwrgKC1yTh0pu1mo+SBIV20sD2/2NrhYmFepEWCm0AKOl8J
6s9gfABLkNufF9DZAcJGVh+oSy91p1YU9XcyeG1rmdvSRKbQi+le+hqYxT/EpxboFiAE/7QPTmAN
gDIF4xM2Ghw4Hxun7CsDw34T2hp6WIMdLwC0K2BSQqDHzQJRq3D/470a4+Kg3FK900BlGC76WZZu
tOpZFuG29z1ysyAu+KWRHWWzgrikh1Pjqn4DOTNMf4JRCFnHHNLToAvO9V4m/2YPuVQ0ncolWcEw
/b83F+RMUBT+Z6PZe1e0YSkAqpoqTh3fr64mtU5mHZ9Lsq6zsnWtCCIq+ggCj2fc0H1824p0Cfc3
1FYsyzDQZQPw8K2H0DKeo3Z90YfTghTcn17lgjLRW/1SvWVvWKGuPHMDPiajrQLhU4xgyO8aRW2h
rXGmwE1YC6coTnUAfjUXXNckzBcItciCp8R+2NwY5Pyy1WQ5UVsYnO3mbMVZyCbbWwmcSNZyncaj
10UFFDWK0xTbV/jZnl7PQpWy3XO/+RHcPoMiGx3BBfv8u3H1lxf9o2YS+1+Xdpjz2I5oSo/4ysqA
77U8Mi93RXWJ3ZNvQ7gbVNwmkfmLKQIhSa9YTHtS840lO+FEohQpeOb+P9/xbyt8Rb4BcVi59mmD
sw9a9hhFaLcFjgnyH0GahcBX+v/+RjdeV0W44NmstOojUO+FRn1c1cSFOqp32cLOLBjiM1FlW4NA
I8aUuNtAyUY77+eXGz0+gLHyQK7pAS8ntzkILO36BLIDtCx1QIz5QXk0F6PE1gCEndzJZ2O3ReZL
SFKbY/EdLhFGPwUGdx1+Y5C7YjXZSMrFnn47PIC+/6l7im18XRy3jfk8WZYUI0T/z+FzzwHj2tXs
Mug9pIWxoX/k8huT3NsXMaWgDUFbMu7Id72wniVSgkYhEoxh7Tv9xg6f80ktgUAfjhbLVIAR6VyQ
If/4i6IFjxnRI1Fk790ghDyVdB3gJ+mxP67NqXElV35Y0TloGgA4lFRwyHafiAaBVIwBHjcMc3KB
sS/qOFYanOr/zTOBSgCkyhAbeDBCM1gO82eqO8KDt3ccTFnViKIRoEb48lwGfvqBAgUFwpQADhKf
TVRvJbcHbPtW9voWTRLRCOTek2prkruGzBFziraFkaA2ncPZtO9mcxWMR+zFYRP1UczJmoAz8UMz
XbKY/RLDKQcNvOrFuUfNJxEplO6v428jvIekVms3U8veVNo3MmEufGgFTi9YBq+qFWejabepgmGc
pj439fRIc92r7VzgeuruSpgyLqYgVIjSst+xyY5za4SEXIGwMZTDY24aXgFdGpMJho+6V6b9UVrr
D22e3mZ5djei1Rmr6rVaKZ9SW3vW5fmx7pMgzpub0YhcravP3UqOlox28bgEVpefyUoFYNbdbNQ0
MBGFhyBeSS/53PY3x9asLODF5+rK/4QBY++RBDcCCQaqU3hzclFVLpS5JwMupzVenQoVxfVIoLwB
wY/LVwX7P3y6AmoW6BLaiok5b85OBwEsqWv7ClIW5o3WjFfzRJDOj/pDtLQ1VDDnf6+VDQVXNuKB
FpfMNvLth5fGJYHocluFsXGGrAGOSupGIhzDrhdvjHAX4AiCQACPUafp2h9T1Dp2Ojhj+eHy3hn7
VnQgri0TLEJ8+BzBg9xWOuI1SZKPaqJ9X7XqMEzlQe3pU4bkZVRGL9foIVbBBl3Jw08IRv1Q+vk8
9PjDpCUf8gGM+4sBqS06niItATef5MflchWR5sGYQKqfmHfjMLhda/hMQajKB0dui8e8yvw2yoM2
Kle3yxcV1VZTBj9fC8GeYcGYRN7cQxUNQivJXRtNnxW5csskP+cgVbQx8TLgzBGgBd0JtMsQ5vwE
DboPaVQf4tYeMGQhPemD1XhIOH05qsPLW7fnduAuR58TFItgrOcunkUigOjMaDzVy00C8LK2gi40
Pqvd6tntIMr09g6TBYAlahqo4ACm/dblZBMdBsPAgBer3bxQ5lS45DJQ96HegAGjs/xFT3zpKMpT
9mIcpO1lpM2GrKEy+NYuVHGpXWYoThIyBT2ljkoN5/JG7uYMYHJSCUOfK5ieemtDLwELpipsGM7o
yT5SFNmBioZLQmijgMhKsJf7Lv9qjrtIQVsXxaahwOUbKKepn8a2d2Rd1B5iCdy7qLRZFPfB1Llo
QBNXYZ6hgnhoX8ADVXJX1yt1IFTW+M3QH3MrWQSbKVoc+56b+D7HkZ2vmASD/ndz1c/jsWjbyI2M
ToSR2HOM7UdjP2RjqCqnKJ9l1CvTVnJzE2xYQsiCyAQXAUHECckwvPZD5XYOoHjWHrsw8jAMDfGz
T4vHiM1E/EIik9xdUsSUplrEjhkxrqG88jG1SlFXb2cknl0frw7I5f5xA0UBQNPxEDUc2cVAjT9/
K5/nk3JSAHRG74Y6uqCIIXIL7hgTyLCuUQUxhAjDVumvvkmdThbcJXsBcbOsF7nOjUeMuoFRe1pj
sM5OTk0B5ZgpPegQXQIT7xclanJXEDdEBrm40aQRWjU29pEe2+NYOqmnG27jgSrxM64Ej2X/1o/W
W1ZP+3zZ9J6bWLKK0QLMl6MMxR1uyDxbUzPATaxsDjsQx8Z9dP8nJnAtyybCIjASb88XlXQtneS2
CVeIEmEEwZGsWtQK2l/Gqw0uEiaQDzcgUwVQla2dE8aWmyh/4HgWLlgMq9qYCjI5x1OWpSFTA26w
qX/S85u2+hilweWd2vPtjQne78BfHdOGvcUGqKBU0B0oM/OXlAm7GSI73Bex0MNFpwgXfu9F4fhj
vAteRW7Bk4dmmmcJ0J8K2x7+FtmujftC4zRL/UJwphgQTfG6pzkoblihp/GgRYS+fHZsbyD+4RFP
VL7aLS5tbXNOTjto1IDTAsS8pQbpiLo8LjmQ1pN9kKz2lEeAkJnd4MWadmoN+v3yR90Nkpv0Subu
lyY1V1Wd0GbTw/KxvevCfr7qnQFwNcOVD9CoQpRMFFFIYfv5br9fkzqZu3IiqSjzkVlNj0YAbDl1
Im/4PAV60IYq1Ee9y6vci2DbRXLXjT2AzzpJFyD0CSRhuscC7B1F2YUqRHqVP+nJbo1x107VRVnd
lsAjNNZ0P1jR40Kzw+X17LYDtja4417NmiYpGfav8+mj4uFm6x0TuO+QVVltSJ186UQmBZ+M7wRD
EbPSphgmIbWI8RVwSVK0z0dkjxUEaITZo2iJLy/szTVndXM2kP5libLL2vXzs3XT+rYDSYN74hXP
l7d0N0a/euRL8rwx1xoTNVYIyYUSCGTBb26voinS3fx7k+PzOwjFInONJtQE2tn+NBrJByTjB3R0
bxsIOzR9e6Uk8mEsi7vWXj7PluFlSSTCJe4u8/Wdwe9ql0azBVk9UOlGV+uUQHpWhNbffUFtLHCh
lMwFBOoG9IaVxfra6pA2lkBZn0PlyGvXPLz81XbjNiC9hq0RWwbQ6O3trUA6buo6pCaMxwax69AD
uace/qQmyDDtv81w4WoFO7EVjZhSBcrFGchTugiykN1N2xjgAlQTKUMckwXFOkU9JpYWxr12gDrh
5374kwGI7Vq48DT1vdThIYjJYdUx+vW8Qqng8kcRLYYLTuZA1RYSqHhPgMQe4otABJpuHKW3uYjc
YP/2et03Hs+7pFmU2SoWMwazx4JEdDQ9yYdUqwsEZ5Bfk8fLa9sPS3A2DUmpYaEU9tbjerlBdUxF
uajUMLJfQ4xXXf12md2hlu+j6UG2Owdsyk7TZSfAi50uKyErZwj8fneLDVnRbNXE2IfN+b0cNfVA
ZpSN7Pl67K5ULSjT2SFZ4fzJcg1wHgEJqcgW33ce9cWYoxjJGJudBnNpGfQHVEPYMZOSF+ZSTRRA
ds/0xiQLYZtILEmj3PbGVIVNcQPpNldrIKa8WB9UWFbHowoVGZDrCK63vQ0Frg/jF2C7BjKXS8LG
qTesCvwVYcvkXlbVxuBx/HNcMY42JSKs116GSwhgx8hjNf3duMcA0eKpYneNDagODiOqI6qjYLjq
8scTmeEi8bKUoFliYEUU5SCjovo17ZwasiKXzexcKYDI4gGFbiXzRu5E5Br0zwuIg4baHEh1A2ki
EW3+XjVdV9F+RdkZ1Webf6RVFigOVntmmGZM8J9eWCnYRBUUb09S511ezw7dPHlheTd03WKezx2u
AoJ9oGix61C3x+vcmP15BJh57KGFBDGxIjmuCgmLxjjVQ+RSdTrPS30sh+RKl7JzYi2/UF506mQI
dEP72FWqI1clpJeQwYymaGBh57CgnGyZUOKCSILGV0fRuDUXUqLoGrXf9PUrVa6iGNrzMbRLwygK
JGjQXd6dvZDL4MMaZMZQjCV86BkzcBL2aawH5lPz0T5RNOSqJxi0Hyw0Ast76U5USNxLnGygPHHD
6+gD4KO8jQiZRRpQ3fd60IBfX/FKL0qd/Myaq1Ug3YnkBnb8GR32v6ZeLOCkuc+/2NZoz0oBXjym
wluVDAQni9RY9jBgyFnQzrIxV4CSMrcmc2wAcdNHI8js+Tiq66mA2Ls7jws0CZeZXLdGBrVNy/ik
JrWPovDTVNFvehJPLnCMyBpjzOLQ2q8yiFyPlZBrnCUc3AMNvQqwpaBOTN6fASh/oRVnz0awhIOv
Bcrjcj96LOunaQDsBzrNi5f+EwmAvUbzG8ssUm/C/1xXVlOUqxGUV9YnvH3vGzf6jIfGyXQiZ/06
hhSwR0H1ZM+p3xjl8q+yo2ULDksjYHlkDkEqSL25A6qgEKpcAjCFuHLtpakgUdoJ0CBq0ExQ0oD4
5B3vyQw3rCK6GIE+XjXTQ4xZP10wjSMwwSdIcplNNVXwHYuaDdsrjpb/0qrOFwQFkRnuDlDHsaIt
OFWCydRCME6DVmVOi9jRjNifKigAGrXqybp+PS/jCMG7CZrV3WnWltjpbfCTpNriNsUqyJJUdoje
efHrBvOkKFG/AtexyjjKuaufCh9Cx08Ye6rc7CciFv04+xCXdZdDEUA9NYfW/AfIC7uxJyLifn+B
IV1UWCtTxfdm/Ze3Tt1CHzEii2EGejge0+9VyAbPFdf42D8JH+rvvgWzRRjYRMOkxrvcsFj1fLK1
3Ea0RJMvtH+xeVLi6472q/Ig2uZSXxShRSa5M4ted6YuVYKh1fGpKeZbkvauKYuYUdnL5M3X5BbG
HVJ5xSSFXrZRgHhne1VkyUdl6D51qVQ69TzcrtC0lLtUPgqc+x1YmLPLvZhiYtor2kjs49mnLsxC
YDzRQGgxyy2wxDKySyvkXk6qXMhFtuDT5VfmSfPWA3GnAOm908IpRT2Y908ZrAsEfmh0QgJFfZfb
x3QcQGla2EF0rQTjMWfaLh8Y+Jg1R8prkZO8P43MHmrTtgoRYgC5uUOA9LqzFhurYxUkK4HMoFeD
5/uOHqXb+KwcCtZkvVrDCg1w8sTAyBDYuWvDfz0AzX4HU/LBDA5mlE3OW0GZleR1oxnBah5k/d62
po8T5E0vf8t3WQQzomMmw5YR196lrEUi9dKc6UYgNcAGV57U1+5lC+9vSs4El9+vvWXQZaVR0Hsr
YM/3suG0xzKYz6D5uLIVBwLd9eqoB1GEefdW4uxy33GG3rM1tVgaia6LNTlK0kez+GEqvSDVFG0h
+/smExia0sSwgoJL2WiDsV6cekj/yARgExqBQoLCt01KSW9WBEwjsEmlQDl8ghx2K8Lc76/jbyN8
40SywcqggMIQAxi9My336Sx6gr3PJl8+yasJ7v41aapMTQWXbtEzUSFiOoNSANJsjhUmdwaOMzmm
9yzyi3zhZQaHD1kAcP3eQYtzQqpMadqgQIZD3V6Vj9XHGUpRMtoG/vg8PUk+YvRJvorZjwjSJzAW
OhABD8ufosnZl2fmpR/CeWW6JKo099hlTKLMgQ3mvRS8CsDqg9p6dLTr+dR/JKfiqAckVD0bKr9C
ZMXuhzbQSMSsMMTq+F6KZGhIxyM4rEkbt60gTWiLwJz7JnQZM1EEk1h8IgEG9L79P9KuazduZNt+
EQHm8MrYpFpqZVt+ISzLZs6ZX39XtS/G7BJPlzHzNAMY0O4q7lQ7rBW2sHmgy7korFZmJq3PDMdC
vtmnq8RgIh4n2Hfk6SJxX2fZkrRgM0J34b58S4ISmJOgBn6untDqta9L29egjTRKg3Q5jaW646C7
P/JjdkcgqOcDGGu/tLzZ3qQY90yO/S8CZNe4yNGw6vDRu/pD9V4xakCf35nEija/hFIhOR2rVoxC
w+UOpT95UQDCbkcKSDj8i/C7l85spZFPvXFvcRP1yhIhaRI1S78d7fK5vk+/tqfU5SBWRGRUTWlB
9zF1DJtzr9/65xcPdVaS0m2kZ6oaxSVo7tzwRQ40tzzFbmYJnhCQfk7qRC6rB7eruZvLpaJum3ZL
384GcvH6uUbtuY5YELT7Cc1GBJUgZkmqSDkHEWTAScTwvNKjr9ibqzUcJaf2DNaCGutMVGa4ovhc
yQJUV04DCY8rlcU2uu/YN0eiMkIFNBbqgKUAuNf6yOWuJNqopTs6ltHSxJK/Kg+jQwYGXf6G5do/
b6xfqsgZFWWjIgM35znmS0AwaILwpbCMBF49tg1rsJejWJkTEtPMBjknI7HZe01sDIMuKKITz68R
NuVcTfzIecOSlheZNbDPkkE5nRi1Rn2YOcMdI1vMKofvvk5h+B9d2zkj3t5gNQ0gQA5JEmiT1Kzy
RjP/FQMPNHEKkPAelQclmL8DTcoDBL7dgxcmtGoEa4414EBc1xWXfp6x3vySsghXfkD3Dy6dh+bY
hD6udrQYZRzFKtzyJ8utM7WHcjDYM1o4GdD+0NzRVkRz7vzs0HlgNbKlwPjVFFbZmfwzZ4cM9fkf
kmVJRoAEXwO9DlvIRSkk0tlmJid7TGszd2N79RJfN7FoYuaBfGTv7X+eITmbyx+xlDOomqgAbSrE
AujLj3A2Z37qnzAsahEPlHwogYJkLAeGlhm5LJs5j0J9/sB/pFOOggO5PbjFELMbpzwWGAAyFwfc
2QcZ7zokhPgZzuAqBVr21dEICPecZBHzRTg9JJjhAoM45rgqzPoxdW/f1v75aTp5X290r9YKPatl
5CzELSeHaQYicn1QG9t4GWwdvqu8Ve9GjvVs381iNLCNkBImkhgqmmeYpk7BKhgiJ57P0WA+JF6O
jFhySk9iSCOh5dP1b4RRwXyK20zJSggzytEaMUKej4ccm94yJ1uSsrAyld0r3YijjEvPZgWMiXDN
2lONCZoYs40hKHgHl3cXW7Rh0Mzn+37GsJFJB3BRrgSej0IUJ4yvYmSRqazMCnuokgBV6n/mWEll
bMrs2/JGKBXSwavB9U0Bo5p/JI/jfVqanFWjLFCYoC43SW6kpSaXmjNnJu+MFGlfgZADYeMHiCV0
q3ctm26NJsSIUMNMLPHeoi/d9s5kxzfsvaP9T/pHGhWRDHlMRaMwDBee0xkwfD8DLCBj3Ofu0137
I4SyiairMiC8Q29kpbrN9cwdVuCzqItVLvHjf7w+yiTCIua4WcKByqPg9vcpULcGN7nXXR6UpUyn
T/zbZwP8czLaIualaaQCqVjsp77gqtZ6gxj3DmjHg3ze3K8fcyezwSeCJUpWxNnNAzfXSpkGIAJH
0EdAU8j2n4rgHrsLZ/4eo0vN9CF8nN+u3y5LImUX7SSKox7huEZvmMkKYyie/5sEKpx1TVQtyG1x
JjAi9wJW9yfWRBTrEOSbbgLDCiYJTNsiZpUy1l1FxSzbj+uH+AydS4Lyny9DLyNncp6tUgKFz161
02zrgXBU8KZEQRyPncKv0VHSb3ibbc6fxzopyVRJZg31LFpC3J/s5ffwIX75C6DEGCFlDUn/D8f8
j+oblOeIpiRsC5LLkviKx0+HjZXEWk6DHR/w6Llf/4IfmPHp6FqusRp8CboeA7XH39N5HHjR3nVY
OOflQVKawxfWA/JzX57cKDBVSLuMbAJSGhnnTQ6iQnzLJSj95hGslekbn5v9s3Yo3dgdzdaZ3MrP
EHF/6bEDwkMPfSaGB90N9JsfQensNOhNGXb4EWEcWxG6o0XnL6HuLD1W3DNGX3K/ZP5HGv0Eq6IG
XJQlYu5kpZGHnsDX9Wv8Mfo6Ujs7dwsrsxIU2PLHGESOiPsi0Bl6C9MADA+3+7k3v4NS5nQuwgW0
J6FbaHaUz2bYjgwJu493Cb0IcEBgiETRqIuNZbnmyw7diM7Rfkiu5q4HQFufKh9vTTMOWE2AvRNt
xNFJqQbUPwNAtqhxVbkFhFJTr0WX4XxINKVj0lYGdWttFxVhUfehu57ILDvpJwuFqd11mHPOnfwn
C1Jr/0zIloD1KAM9gvyejT/NlLjp1DlVXUV4lavvSvl0/UDiXvoAQHfDwPQH6Z5QFlhwKQYDjFp1
h0B+EFzuq+FK0EEnckaT+5kdMQ5nWJg/OWIkDp4ORbOgu+FvNH+6YXav9gxx+1sofamkeMrzEV25
zkk6l8NbBj9D9RN/PCRorsru6DT3Cmp3zDLvrmvfiKaBKiW5kJqWk3Q4Iskl3dXa4V10Vj1mCYZo
yCcN+nPh9Mqe1PNVmE5omX3FK/qI3s7hOKKYJR4GxotiL/vcHomKIWINKkNBJ3Xl9pj2t4V833AP
17VnN5ffyqDUc0Ek1usIJsd7qidb0x04m6tvKAiY8Wqprn4TO9MXubKZ3XeGqtAolVG4rEsjt6ob
fht+Ecjj0C4PS2oqDpoCv3i3xIOwf9N81lrJ2T1f+3xUUioMS1UZ6owNqaBpEK20G+4kWoTaObOa
r5O9YjzMBL+TEz11TwTIinHj5Ktdk0/lpYXAj8Nc8qqb+sUd6QwS+pnQxEQalmhY0li3TP59432k
eR3qWG5CVwKqeDn8nFZwtGdeVrX22LC2hHZdnYp3mcGjqCJL1M1GtViXfFZAX/PEivWbMG9MxuXt
294fEdTlcdMsc2MK7537yyvWHezk9ryg8lBazGLZrixMUAIyAAxIWHW+vLsYKCWpoK2qK6pdMHR9
ZNZx1RzEsPQVBXuEXPUyleheaVUgap27Yjn7+ml371OTgYdiAN1DoMfRkEJyGaAbdHduu1MFomBh
ShguZncIBkgeaIbrCma26ZyRVyIJM6mFhgvtfeOdVJIXd/DV98lk5Su72YSM6T003gmDskHOu1HG
pleTbBpEDdFhcrq7+bm71R4lLz6AsqV0EpRZr98fUyD1BcOsm+uwgcA4bA9qimHP5TEWOiAxv446
b4XZrdQ/aul9q9wI1Wq2AwvJmMRe2tbJ1WK2QgNqDx0qVsyXxbGwIjtGvXX4rlqdxznrcxGEtugr
aHnGwfytz0z29M9uk2IrmgoeGMtpRW1Zfhf4yEhof5TwxMpQGSJrZPmdApjZiPnm/wwMggfBVi4V
UMB2JYDVDb1nZeWDhR/BhaJPffyjwDiamSSNvczyUyyub8uwJlaHjZouEk9lVL4VVcU7cmHkZiRF
Tt5UT6IxvmpiGozgEDelrkhA8pNxh8Tg1ghjKhHeiKPKUpqdb4YStQL0KkHkAapBKU2mjWMsCVzi
DYspt1blqJ7mNi9yamLCdTzEX8JT/VgGKsio0K1mSCd/nFKYC+GUf9PA1Sw1aZR64PE01/jYLyW4
K0qbYRg7OSPEGEjseUPm8cEuLXEEYGWmrzpKrxWep4BCulmPhVM+GXcjJrj53sF7xQJHKUvujku9
kEvdbd3zyxRrGqjeXJI5Fd4YrFaL2JfYLI6DPc92IYu6yk7DpE8664Yb3QGnEllaeCjv0OL8m6mt
nTCLoVGM5II9jIe7psJsGE0jF2YSdCZY3dWeHusfM/4rOx0wFhMFA2OyW9Z/AYy01x7HigRgZjHs
j4lzehtb7+o16ZQ6/WcDsPmJWU6z8tEwfmDe6Z56YsEGzgPvDeBNUecU5BabwGmeevpoj6jgA5fg
lAQjcImlh8EeX9fXv8i3dxImHU9PRA0Cq4v84lJZ07gB48IKZMccUNmdtWImbTQLf3XwMT2V8bon
f4w2wK0wSkO1tl5lnUOBdCpS7AjN9irO/nXr27/EP+ehFFMK4yEvEznxANrftZkrDrUptiwMjn3N
2Fwb9a1wnQTguf9NoxellnSj+2sw2dNHO5ulxco099wmVvHOcLe8hlmYy6/EY8eqTrIh8RLh2xjf
VSLG9CfD1BV/Sr6M6fv1O9ytIW7DDK0UJQfoHQm9HYIArr8mD8Ntc0vAMEf00FpUWyJrva2t6Z31
/NtREMQ3zAzD4rDhQeOEaWXFZVmBuCpqPRbf0csym/Q743Q7Kr8VQuOEaXOkxnqHxIX3ojuyRBnd
Rv5gyy4WN5m4dTvBQFKwyIGEHcsjnxCdJlHlklrjQ5fvKix2eWtbWXHtKkzKNBL6KdsC9gdwUnVM
18uf5qRUrF0swwK2JMWcHEKH2TToHMlm9ozszx5umE1O0sS8JpBSkj6emlnrcY1K8hKXii2FgYQg
3ob3tQh6J6hnw63mgsye8f12TPzipJQXERYjI3Pn4IWyJyd8jT8Gr/CwtuAvlUnwkcvMBI+Qc12q
uGOCF1IpxwK8MW5KFNyvcQBBPAp0FiL6DeCZer96GN9JGRgMhmiVLUf5oH9VTdEn4IQ5Uu/iS+TG
3vXfs2cpICvWMPBu6ASY+tIjdOuQxHIqYBQ27B0+4q1hUhkXfTYE+gtvZVBHTiJ9yZYVbiD3dU9x
pczS3lN7wYh9d9d5JDBhLtxZX2JHPi12i956eSuamOGy6gBve4AeM3Mc4lc//yQNwHiyrIq6QjnC
qNbGIiI9mtwHFEfuYqiatCnrLwOmxqdj9WEsZn6Q3xOblTzuFXOwXyCiBkhmuT8tTIpcK7VDgmQA
n3+wymfuJNjii3BQbQU1casaMR6E5QqPdeadIwMLxlAIL6cCu6ZCTToL0djLc+pVU3MSjNEC/aO/
jqo3RrwP0HWGou84LPBTY4kCbyr1M+xlkqLSjT0uiEPDtEpjTJLy9QljmFYnsjDA9qr94CfQAEKD
14D26TmAV30vpwAQcvU5/rpwKhC6+rAIhGmsnYHXzKmTHTlUMFugBKuucs6yKBr43wxkKZEwBzHe
7nodB0Cae08qFVTsqyWGKndX55wrLPFJ7xs7H3P7uvHtpr/QA5WslcsK8vxL64NiZlwbIR73X0e7
ucttIAR9SC3a8xjh/2AI2/Hs+kYYjaIAdJ4yziTgCxTnUeOGePYCIzbE3bTZX9S19nzdhUTKypZO
zaORh0TM2bvd3fAyf4le8KZ+wIb7AVTBmO7p3OqWgMXMToQycHsLMpzIXO/TY/FlqFjXvaOTF7+H
RPRNbSNvkDmWPRBKs1eMOTrSYb2Z3zNP9gFtZeG5HWhvaMCxDG+vwnEhlnyYjdi6nKKyNnAN9Q/l
yfiBDpQJnCs3J4jgvfUXA1XEaVPe7UIgcfobgcUglUrdQ6A0mJlqqkH9EVtkOrazUTCOQnPwSTxh
lXKItl4TS8WSXpfSBmtGCTAlskMWyH7hS04csJI7lhgqnCipZqwiwZldynss+JpjgRk14IW1xlHW
36fmSdQeGabDulDKdxpZxs06UeTO4XILvozUapCAoRAnPGDrJrmfv7PBM1hSSSqx+YyLiIbVWmRw
ofVHq7zM02DFrEbp/gvkjws6D+dthIhhnSx8iheIfouSqSscNIc/obwA9LrI/hfZxlYx6a7srIAH
eGrIiUA/TYDqNSaLN7HhK0pIz8DmXYLQW+NTLUFxJ9lRkN8s2ENVALkQYVKUoRjEkq5JozyKYICN
MiHvtyUAabDVePUT96ij1UQ2rIf3/FvHKDfvzSxcXCHlTNRw0UttwfmMw+zyDj5YbKNPGkjWE+a5
mL0J1gEpV1KvldjpE8Q1peHVxnPaTd71O9yRcBG7KXNOFDU0uqZFuWLWnuOq/g5AZMalsURQ5qsr
OTcYBgdycAXr9tVzyEIW3HPxF4egTBVb8ZnSrUiuCPr8eF+eBszr9mbvgCPpUbwB3db1S9sz2wuB
VOYwaiiZK22SnSFJyTMteyDoLZWP4Y1bxb8ubSduboXRe1g5cOvaigiL6s6UNL/UAgFwuYXGwkgg
H4IyJwCboiKI2oRMwBIuPd5aA08wkeKMDIeY3TKaXTs5evuAXQGnYwEY7pnShTRKt/XMGJeaW+GG
rNUlq/pk1ne0EmTgeIUQghzlX+w9XIikQiRe1rUQZmHqYRjAjPnvSfp2/VPtKsb2CilzmkR+1Aut
+X2o9r4uTdUH6qA/e9y9zF512EkqLw5EmRaf5EnNL13qiQ+DEx3ILmp9MwaEQCl1QG3EsOT9b4bN
W5BDGSAUoTNmhcvmOi/y/FxKxatNfEkxS4vtQJtHvRFjE+yi2U4YBrn7PyLpvHkY25bLihxFs+lx
LMEmnTuTJh8Y323PxrZSqFwZ68RrPhPVJ7No6VtyN6MyXXnCXW7Ov+BFrP6FY8Zj1tGo8JVycSEU
SQl7yw/l0Jlp7pcpC02H9c3OznOTYnRVqjdzlZJvRqg5MLsQB9nLj9zkvDqAgac/Bcas2a4/3t4m
ZdqtkqOmERbECkCFQ+hAUpt/y6EmYWKqN+xlvJ2b1LBcqGJzwkDJ8dzp25xRBw/mVEWof6Pwbgki
YKIF1ULh17quJjuRDGJ0FNlFFVULut1diOrAlaqBMnt6TIr7fmV54D0BhoHtblQmQN5If6ulAyp0
ChpFj090h0sOoTw714+wNwSkGehMkPUCHRvelKa3KubVxKpEBtNFTWBE8xS02txaa7ycYlDex0r1
3A3JazxVilkJMTNF3D/jnx9AaX0xZPNalQp5p6D4Ah/ikIk52ezwv66A8cd/1+m9ODQV2RINVBVY
zkq95BVTEU6C9xEPlfxYTtJjWJpYcPmoA84vSysrGa5lTzW3903ZQlI2/GwI6CP2Xe9w60lKa3tl
Bba9Wj8W9lExBkwBFIjWTEUbw6Yc4vSM/17XJv8z1U0Qjw4yHkmqOaNbuYhOVdsA2VzAislkqdz5
qhc/gAp8Y5E3sxyF4Er7VnxfsadV4I4JF+cQo9sA0GpmG30nW7mQSMU+EGYMRVTCGNP4zjDe0tTB
K42LVXOtMpdhNLuyBBFzLkAnAW85pT8o7MVdSXQWq25fm+/rEZyBcm6i8exq1vSDYKLoo9f57Ffo
3iwWQYhEw5Qshkn0qn87llqZq1PiEcSsH1oIwvgsFRHj05g/KKhW9b2YW5w62Uo2eMkq+EnhVUZ/
0DqsLEjlVy7TmqPRSHbWCm/ZmEIfNDUALwejLbjn9S/eRsQSNk5YmdZyEBc4LxmoXuYZBsRpncrX
zpvIpcdqp+0lWxcCKZ0TlVHN+pxQ3tiDs6LT2t2ilWwJGDzAWikr99nplFxIo/RNASq/vvLn+kqP
rZrxQApo8eEvurk7Wd2FJOo5s2azKHKkkkMiNgGv6m65O90mFLN4X/xktawZFR26XderfSECXTXx
xjq1WjB2iREqtIeofMwycC5HxqPRs2Ybd7ziVqvpN03SyGGbSGriKYvoDZhHjUCSvLIoAvZOtrEd
jYp1ldwNYT0TAkcvwqx95kkeQWpm4d/s+r4/JkpjSYBrtsgAbg4x+U0sVeiasR6cO+npxXVR/mcG
jtygkP6+WqhmVXcPNaARdSE0jYIFG3TuQlOvwAtZVMCaw1jGgo6M8iUAXd1onjF6GYvRrdBjOVON
8sLk8qgEjlFzN/XFF3mo7SwXJcTvMOCM+McI1iYrXJvRxG5YkGhQKFkpLQx0WsOAUeekC7TI0G2g
ZRLIrZdOLh2pnqy8zTWzUfH0XNvJXXU4kAYbEuCNEDvxkJfNqZTlxzhSnZAXKht9M7QQpqdR1JxC
aX9d9/jExK5dAuXLqq7vpllA4QVrSpFk3GKABItEjSn390mMQFp+vS5vL0sHpI98bg4hv6SXf1vN
aPu+wUgVjwZBCcICMganvUS+9kAQYfU7Fn773loKJBICa1FGLvtpGiFck4rA/LnqQ+yLCNiInECi
HQ+dq59WJ3SxLm+D6lwKMKl6R9gScqtnvZd3FXvzI6hkMNOLsjBKHBvb4yewP80JiimEJBTPydya
AGl/DIEixYG/wWLc+K4L2oimbKpYhbLIQU3gll97Ww3IloN0Fx6Ogy1iyyFyP1h0CntJBMBANTLp
iHUR2s8auYBaZYO5mYKXTWHmHuolsrMCcwvA52ctzpOLoxV4I4wej6gqHSj8HYSlPhoQGO0iW31K
QIa72G/03fRzK41ytKKIQqWaQVr/o3+bgvi+u8O8ugTyEqBzodliAAxsQJJENrdZDYm977iVTalQ
vmDTIBUAltdLGBDXWnPO8ZTWWcNCe05+K4ZSF1C58ZMxASQnHxsr12q7Z+3d7ErAu+w8NoOWJJVg
AI5WT7hCAX5EXg2BwgmzWbRLY/8Lvd80ImnNKABzXSqkH1YJKDyY0/f2rUHehDWwxZywc56bSGr+
Amxvr/W+TWskSknmTsZaWAnBkyUG9bPoKOgA6vZoaV7jpwcQ5prLgeXmmFIp9VhDUWgEGVLrMJDP
llClZq+Z8lv6XgN3ncyatLqTvrDa4nvAChfnpTTGUKMZwMPkMe/xiwWwP7AUedFNf5KOKMK8AFfe
WbNDWZ5/AsccddhTp+13Jv++ScejKOEimYiPgN47yB/a4l3XpD3fvRVAxciw5msuNVJUU9NDXT5k
NUkKcjPLNIYg5jckv2RzFAM8IlOlki0fTwI+nCVijMEkuH+qX/9Kjplf3rWPmctKjFkPDHpoA4jz
SlRFM7LU8wgwUEcGAut0rudiqprlyVgvKIlK/Js1keS6Q776+0GDQc6b8QCCREAGtMF0YA5/sVSE
5M+be63HzIhDibzYHpThzDSVvWRAY+AeOG/y4U0PrAGs3TxnozQyeWVtRIb60hepgivVb2/xuPGB
iX3AQ/q7Ao8T/QuSGglLG3/6q3SSk6pqh+k2WD9f3uhafFCHytS13CzGe2F6DYX7cAHofsEsuu4F
pa1cyuuEQ2KoA2nciQ+Sr9+mzzB0pFbzY3uQHgyvu/+LzW3G15Qpf9MVXZMhiQSDxYkMrJd2EmS3
8olsThV27KBzzrDLvefV9pCUh9G5dcJ7AA9H2SP56nhonc7/i/fwXi6zlUM5miLjwlAZzmraHgkY
T/STP3G3hDNGe/sXi9IXGkP7mqqYFoOUYNtY8SK5ugmX2hy75CbpYidlLheRj0LnaduzUUFfmepa
lUhPfj2Vvoh9LcLbKJtAOCIzuuyowPIxMuVjwAeuZYCP/F1cOOdnP7FrgJUG8NMEw4EFUb1bv9oe
kPIxRlJzWhxBSXqMwzeraZhygJqGiQkVySUtvw7TR+1qjoD8LM0OfTmHVZzc2//dflMaTTrPlzYr
C3xT9XZw9EB2FN7MbjkrCiYPP4F49NFcMHNBfJDki/ZgCxYwhWztXvi4HjTJ9/z0vQHrAyh+zPlq
9DsvGlUe+BFkBiMWzZJ/F5PILNR3Yf2+pq/XRe372o0s6lO36yCuMUl9zuTegfxdwtgXoSIajtgp
JXAmrJLcrgvaSKQ+9gyq7Uab68TjlvtSLjzg1TqMQ+06gz8i6AV48CLPUknm6DoHPToLJVg7tBVH
A/xf9sQKV7tufCOMSlnzQdCiXofiVDkWxBfNXGXJH8T/eiYqWii5WAxqSGwymG0O0J/w3B6QS0z+
yK5W7aZtmzNRYWKKyzxOO6KBc3HqqqoylQZDmhXIikXNYFVNGfquUzGi1sowlgp8rvDb8oqJedAw
utEtAXwSnJ58s3vQ1GEKj/kAJp/miqHRHRGhGRe+bkhV050c3snt9Z33ebeyRea+w24c3NwoFTKq
OAIlaA2tR0KF6T5+yUxpSp/mDLhlVT0ex2kAxhUINSIlZoFHsjSUih9p1mdDRIq3QmRr/EcF+NiU
NavPsGqd8iPikA96lMEKSuBYjd3TBJyw61bNkkD7jbEoam2ChEVxJ80AeQ2Lk3s/7v35SDSiTt3O
mdhm2MvKFlMvnGZ1UFzyYsBsAnKalyxgEo2e5l8/F1Mq5UBqEE2X4nzWwsVRrSwAd7Fqy+i9Vy4Q
wNiz9XvD2KAc+SfA0Kg6gyb8f1JGnD72R6zZ74/KCUxLbvOTA/+psGC0X73Bxh3IEtEWPOS3rFFU
5rEpH9NxSyJJK74naD/uel+5GXsTlC4KKns+WapNnvTi8B+vmvI0whhF0koSt/yo45ldn1JbezS+
1d9BgmHmP7MvDHkMz2YQy9y8ZPIqijGbV6Xgggy92BrBNxloj9Ut6WWTCabsBxbufW5iTjQzTN6g
3E1U8RE2RIsUc/KSNU7AQuRekq5hMHAwwsSnahQ/cgJHHLeRvuTiy1IZh3xAEExLRvTbLURvNZZy
L8IAoHFehY1MsRXfJzfNt/64HvXvGFK/E2sTvQAnEczK7l+BvJnekXjB2QMLoZp1q5QLalQtBogT
nHhpfCu0Y9pEJrhiGTpz3c+hfX2pM1gAULq0ODekzsnweKzd8WatsZIngOFCqCwgPzF8EEsm5YKE
pElHAL9g8WD9PjdfeI6F4n4e6v3foVbn6fRF0wZdwITiuc3WxubyAshBa3ok0Hmrp55IBR9Q7qmZ
vak3ycnwWXM5DH+j85S/EZNFRosMtq9npu7JDlC9pMgEjd+MWo2AKXg1MkdWU+66AwDJ0+XHTNRF
xT4D6l9KiteDMYCDeQILp5Lp9qqJk1nWQ/af4iTadJciZQBQVWs+pN4IOilhuuWEnNE4YGkL5VwU
9Nr4GayzHi/zVt1o5phYDCMg6nBNXeiUpSn7WSZ7ICqwmNQzHmePHZQCQ5LLDas3u7/k8088BNDE
5ZWJE9YHeMQj1PAmhHzBNCITQzGIv5zPqh0w9ZByIkVfzaXU4mhEmJqbw61+rz5NtoT5d2D13LLy
i+tOS6eHI1NNqrDcjq/Fia05hs+TflKK2mZ8sN3Jhz9XeL7iTaRrohljKaQZmvrzkdR5AF6HSo94
YE06s45DOZKoj+sqIoIKMShTzVbj7+C1YByHoeHnb7g5DfgRxX4muWbavpX6c1qw+nz7JY/NfZFf
sJHAxWK/hGQJgrByq6tF2m/xe3yqn/ov9WG2lKCyeTPNbGkyQejAxuhnhFQA4F3+glhVOY5rccbR
RdrZmnELuEPRQlHpMMgm/324jd0cKZmjBJ1gNh955PbeX/BHMVzkubC/uYnZKNNUJZs7k1X6VWcO
JTrMZM0X7OSjqf3KD+0DGyFkv25vSIqsiOBfxJ7n5fGLMpXS1JCIhwH7J8mBD8IDoX7D1rvF4t3b
NXoVbDkC1ngN/RMtJp+s8tApQOz4PWCLr33TYziofj1X8Pzky3VzJA6Ldp9bcZSRhKEsF1GDZkgv
qjfS6g46/5CUuiulbpEWVi7EM8tjk/D5WSRYY0GtoRGe0cv7lMYqaVOyKJkCXoJ7JzBgvbPYmT/4
BCuEZz04z3/wmkDKaSvimhc60NCRUUjYDfYJaCRh1BBP+vNsNb58yE4D0OdZDmgv6VX5Pwel/DeG
TBZZnyBXFxZA4+XzbRXlJ37RQeE3jzIjmu/q6Ubc2ZFszIPj+iTPovW35ozPykH3yVAZf+xO/7JJ
v5VGJYLzIMQKIBNQirlV14OMlSnBrgJcK1bOeDc+DD/WX9lH47a3rCC8u4qqyhjiBywEFoVpwKCl
bUa+JvQvxlNfmekH1ktQvxttEBjE8EvCsT2SgfvEqb8AXt1bfEm3hLvFbYa/nFggH/KTgm1+EJXm
rEsIJFhiRGQyTDoQAu4Y+sQ6+K4YLEYDIQ1YBgZd7S2keBmM32L0QDpgIN4lOLMsMbv+XgMVmqzD
3ZErvjTQGW2uzOiwACV7va+9I+/U3CWxctcAtGz62Pmatzr9r85PA7KP/SVzpwOrhrNrtNsfQRlt
1nLdIvDnHzEUdu9ngfiGScIXUmPJ4fEbX7KM2v0Lf7/nEreSKbOtBRkY2sVEnuJCbPNOhsZX8sBZ
I0ZOQjO8ycCe1OJplZ1YN7+bXgL3zlDwcbXPRNMZVovDGmRSQN7pfYRVnHW2DE9w+H/XrtV04Aop
mgKWozMj0cZd9MlS82AA+b3mRrYqsgjNIsLSEJp1ALjuO1Y9fze2bUVSdlIITRyr+rnI0fpNIH7P
scdMJOaPZQFsIda29l4GuJVHKXIYCQkQ/KBDUyOhTMeZg/gaq/fXI+iu38U+gAYMRkxiifRFjupc
6kuhQUqwovyNLc7Mqh2FbP4T/FfmLe6lnFt51C0u3chVeVkS8xTRZm8ysz9hEtImY3VpsL6wuYfJ
PdH+bSuRukdFzwUeQ5awiPJNMzRz4EBpH7818lGffl6/TZYoyuyFhcvkNoKKjDyAjzkQpqXvU/gw
LonTSYfrsvYuEkiBIKJXZEHl6TiyJlmulwNSrVhe7WgO2pS5nrKngTrBCQaqJCiE6ZmPTlmKsBRw
nNkVf+WJUyJfrQ/VcXyND5ONRXMTcFSsvZ9zQk5/r61U6hLFDC5sUYUUSzHJARAtqUvoisq7PjdV
IBphMuKuZQIC72U7W6GU2xRiLlL6cEm9OgKJSulKSeyI0s+2VP3rn21PRTaC6KGPOZzGsFZG2JvR
WXU2HLvw3cDjRx2e+oS1hrD3Wt0Ko9IcvhvnGCuRv5fPhGMSqP7iqm7PzGp2lVHRgdoDFlKgrVCC
+q6s5DHGzmBaoHFdRpZc94zMe/fiNiKoXF9Q4nReEqhFlfpD9EvAYK5YWQOQXFRmDY383E8qiOVf
lWz/KrxCuYyGa6tI5fIMKghOu6fYxVqLgXl5/hC/XFeHvR00vJMAgUvWSAXs01ymK3KTxWIiAoEg
98MzMy0qJUDuYieeuy1wHcEZ/XbC+U7P3HZRrGMwv089g0O5Yq6ths8cqVPtOpIOdS++6ivev7lQ
msks2nVbnJY+PUhdhmWLhP91/dy7ruXPj6EnL9tYwqEXGQVDzZMxKSuejOXtuojdocPNgekhSyFa
8yYuIGN0u1/NawIiyZfKMpz0lXDkYifsjUQ47Z7gSTKToV113RyQUlc+4ce1ykm2AFQ7lGETR57M
xk7vkKjoKTDWO7ScgDrXmFniMqPsngIbmgAsfkArA+6R0qohzIc+rZGKKdyKGCthw3s4VCiuhwUo
9apHrfoJ8CFbinKrqFhYFHvfdiucCvF6Psol6qaAy5q+io1uRqE/VRzDHZwHAGkb3UqhbTSK56rT
4bGjtL5JEHbtZIbj6VpAbWDTwqziOLWaQXaizrD4pHa6tb7nF/VpXudDKxe2mhr+2AkexuYcvgE1
ZTodjBjDE1jHccoqvW04jB9p+fcBeMd9lb4L+EONLN5mc/fU9rMXRTLE1MMxAv6BqbfaY1+FX41W
veti8U7VQwY+8F6MMgAaKgG3U+c/gS8vY0rAoqDPRv0Qq5nFyZ7SYXQgZeSEe858K4f8+ya3HiWu
zfUaNzt1rVWMTw3/dN0yWQIo7ZTjVCpDWYV26u8t/9ZXj9f//m6qvj0BpYFLKiZJ1pNYsWBatboD
bbzd3lRfB3s69pbIrKzva/yfL0Ppol5jWVGeENR7/g48VNbS+YmS2IxTsa6NSozacM2NuqkIO52E
ZsF6iIH04gI0C03d5UvVm1JtzgxdYF4llRhlWd+vopJAGazk7pyxYyyv/KJiIic9iOzVwn3P9f9X
CTIyktJslC+PlzyLB5HU18YjKckQfNrVKu7ZpQJyX588CAIhcPcUAwAO1FcT1cmoFAMPrP9j7bp2
5Eay5RcRoDevtGW72rsXQm1E7z2//kaWdqfZKU6loL0vgwEa0KlMHpfHRJSgQlHCzBQUweklNJOz
m6i5ErK3yx9QXIsJJPL+VyD1AUF906dpSFpWbnYFyIgSlDdijjckEAbt4VPbA/fPAQ0MKZYOG/4K
iNsIDS3IBeTWFN9YMYp1furT5n4yp0CbiL181A9F1zngXy5NKaselBp9SwQuP+FZ6f2qEv9zB/jA
379vOGSGnDS45FI8zOnJT3Lz8i2vvmi/blngqVxU7OtWFTMYP+Gob7chDKXeE9LAyo3uWI90pjQq
zgv66DdCg29KZjplAKoRftXZI4jKObMmu+pnFpdHitML42iCuRUUA5E1jg9DWNq5/FK2PesCyb/y
73Yh0M1cFdvrsZ4Z5AFG+iQab4ZYJUad40oiWG2ByUxXyCVdkkgFhEQpk0FKgN0SCrZmjjZ/DJzM
CgQbXIhb9ng4Swep8DB32OScRih+GtwmylPKItlhKgXlWeTM78K0n2FZkekj+QvvEvDZzCmgy/+E
tmN1KWSp8pRjSeq57ZIJRkVARvhH0IQ8cRZ/LcZmhKczYQvJgX/Am/PHZVtjXSTlQRrRr6qBg9w2
wFB9l5u+/HpZwhpBADpJ//WZAt3WrXiQokpJD2ICwSQMjjJnYqdWC8wQ4K2Z2YIpqDgQiJ/cUp3U
QwY4PYUPUQ0+imnPmoFdresufw3lW0oOqO5Zc8ZP/0VIWnxKT5JuhsA+IKVHCYwE2OzLvVlzLl8E
ucrfTQSUxqIoSYCKpUykTEO/H1J4tahsb6IAzPRqAPSOobfJ/RttfqjqsDFVlGYZmfa/fIIv0ZS5
BFyCDqqEsQGerBz5noQ54+QI5QJVkwUU3X3xmVjEwRYuBkr3nTU70kNyYrraVb+ERzJguUhfigav
rxRJSAE8QaoZgzMBozRwwMFjt47hgcdpM79cvvHVaL0QR5R/4WxLAMwDSx5pcFfNVqE6rXiXqFh9
Nnq7LDmW0111gQtp1PcFmQVgwlXkxONzeB9tBGwDdu74kxTr/wAEZuUpgaY8sHexZM1Lv8GvF6I/
KHwKEA9jk29nDDIUlnwNgANrvCEAHhgT3KsxE/R9zS+CRYLIw8sNkNbUIQWg8PKzikcxWSLTK9Ao
+dsZ3WjfLDrz7+BHv8mjNDdr1Z7PRaARtOi29QcskZnRg2EpJYxVdQnHXu0WjDHvtanTb0Ip599G
WTT4BfSmtrMrHR1GAjXlDl7yyg8m95gVJv+c3vIm+u/Nxjhw90HInItcc1TffgQVEcRaKrNGhaOS
MetmqeA5xK6Qj8QEK9Y73R5cXbIKYNGj+aXPLF0mn5HyVd+EU2EhNvw+lGsIb13d60EVErvtZty8
l85scd7olQ8C65my8mxYiqTXWqQ4qrNcJwWPE/avAH+ZYWmAPBv+YAdrJep9k0UFAbUPFCGR8G4g
axfDGXA/8wIwk4NQ2VX3bDhblt0oxHksXFHdG6BuVGOy6EGUqfPiUwDqU9XNTikTS2bVN3wZKQ3w
42tDoouFGHvaiKZ48yhnneNrPzndvuxf17KWb/dIOdggGeNk5AC/Jb9OoJPLP8b7DEBzPQDIwTKs
OAWA/nMve2KIXXn2QCxgv0BkZci/zaiMfBNHpYgXZnhIHuXaNJ7DF643BWS5GeaVI9GUbtDdeKwx
oMOEDF7XnS/h1JfsuzTg0hmXa/T59chn+1JoGQdkiaAeCX41BVOc1r4rJP3NlIqTWUTzI+MS1+3t
6xzUt6uFXiyKWMFL5KACgRh8fFvyTB/B6PIXg33fvhcVNKYmrRU4csTh5LMv8B6pbuVeZiQ5K8H+
mxAqUgQ8PxUIwLHnx8Y1cjzJ5FTfGkrxild1pyywJce4QfLQ/d1Jft0gFSaCSE0BogSJJBZGm/RU
bzKs2yUnZtK6btBfkqhYgDJmLSpTEHuEVgzkVOihOe/b5l1TTMECwcPG/zQ+WJTG6zHgSygVA0Jl
FIYxwURwUHxE47HStlPwd07/Hxn0Hos4D5WGOhsZOJjBD4U9sRO2wzFhHaFHyPhcxDAvfC6Dcvp+
n2nYL4IswpYsWkDmeQs848zJlnqs+RGGCdOLK0E0K21XwUXpY2am1V0QPFw+ztqUzFLfaSK/ZvC7
DBi3uLqDgYWfHtSr2VFV4P+qAiwrZLAML287cLkN94EBM9Bec0zYurVl1G+/gvIiUpsGSaniUsmC
jnASrnt3hC3wP8kyrv6CEvdDc0gOc4DxTIKLjwm7O1Ici9xqc/lCGOpKt+EMiVNrUS19N+6qrViV
LuB4fsgFQ8oaOMy3A1NuhpPmLle6sxaRQJ7a6oDZHJKpSJaCSZl8Fzq6Uz+rFXOcZK2S+0025XBm
TGTLmhDGnhSKHkpkDt8lx1mTdbP00ydR1hzg694PkeD1CkDsBTlzq7A7FnPNqjCxLptySBmf8gDo
g0cP8ZYizO6Az7DzgDU6ufJk/nZgygV1wpjxXAkr4vX+zhBm209v56K0APRpo8fjdXOLxpR9WZHW
Jp4XUg26wJlHpR9UFT5xH9jjM3cCPlj3OrvYsMMqq+G0Zj5byUHInX4CuU+NlxarrrvW+ERDGWUC
AxNSEvCVvqeL0ph1c1wiA4jraHTrrJUPhRGHuxlDc7fSWAHyRahkw86LrNqpcmKFnIp9og4Pwvty
0tuDrzSoL0BPrLJUSq+t+1MF3ggzAEOLq5S9wvDkqwoha2hMazoo287eapHfpmojRRJ5MqHjjKVE
KP9sbKs2Y3ybdfNbyKFSIyWqq2RSUKxtHHmXgkUQ89DY4+xeyFQEGd9tTtN+OhDAbWb1YjWAYJYA
o4/oNwBM6/tHUUOh5WqSMQWjjnEgXt+1g7wHnLlkBuqw5wbtqhyGPUYprts6fsmDGk14oXm5rJ6r
N/31K+iQyWsaUE5CvF3qsQUynWgHerAXDEY2tf4G/tJA+jnGJxE3DQ0qrMC/nMxmpx7FneDmNuYg
H7WN5lvGlYwxyOa6ybACAFCO2BQ3OTN1XDfGxe+gonZdZYXRdWiZtqgr95kV36sglyBr5QCExSwA
ylaDCLBpE2ptCeOflFpWv/viJ5C/L3SbF0dfAcsTGaKaQUsKHojpmtRYRLMCX/TfqRlm+QjIwxle
7bs4Udbn1vBRetbuelsBF1z5NDzPluCAx8dmxjNiML9lRQtplCcvwN6OuSkY7mAphoks1iVTn/Jd
ZxfXwCRkBrFV9V3Io4wo5caoyyQMNEmS06Xv2vAgBYxlz/XH9peMs04tPlipj1yBThhxEmRPOXKE
zARjuy04tcfds65wNTlfSKM0VM6FWvW1LvG0irOLnCteOqFUTF9Vf3Ryw7l/Yf4Y5lM0VN8It953
7Zh9Oa59FVP21XTq8sgqI2BoKinD/Fe/0kIKldYVfp7ECsYVPK3Rbvym2SRyfPT52bl8mNU320IM
+RmLDyX3RVdzOsREFZBiYmwXA+m350zUic0QAeyytLW5RJC0fd0dlbuNcTp1ucQDDcdFp28n2RFS
5uD47p8kB7HDJZnbZZGse6QyNmkqizaXYMsBVqdjHVM8MfCr55vLUtYVfnEwyogrMIxi3axCYnjq
nGSD6OsgQfkP6A6z10f+td9cxkIaZcKagq8mNqjUtTZ3SiOT27e2EcLQyPaF8WN4rn/Us4MFWZu9
90EU74JslbzJFxpTqH7UlTF2WoIaLnEmnFRbxmUSe70kgrJnzWh5HZDuKIxs++3wSdyh4uHNYuav
LAqK9Ufc11WqVGgJ+SCc/QzHUe7QaMyxRfbMO9xTtiPASYQ/snoWUJKR3wn0dHOdnQw7emOcdzUC
LH4D5VFSHq/wmvS/FewmZVcdWBSVI+i2LBFJlGH/nQP7yhSp601r3mi6So09QfwM1VOmNuBhZ6WJ
q2daJEmUEFHx0RQndFcYKhvdYBOmZyb2Hvjmv5iZ+c3fxe2FTOpbAmq9rYIIGZN/nF0ZPAC9iZE1
wr9INvwZvmxtTd3gFclAIJBUCeSP3w0BMJCZoMS4xv6Z/3kCjlhiBtgM50zxukQ7jUCjKq0NPDhA
I4mHGKSf7CYUMfTfLGXxGyi3w2lR0WOLGzni1Jm6fgjHV3CMWzy346ofU33ox5e/0dWFRMr19Lqm
lWWBVKx9bipLfeyO2ZH/mAlMqhnua695K1jmQT7bhUPSHkeMipJvCflkA04agl6u+JbikKd+7fkZ
MFoZX3bdmWMKEOyTGH3R6cnPyAhFuSxgj6kBkE0MGUlvgGe3JaDQ/4Qb8liPzdUgvJBHRUU/L3Kt
S8noQY/ifUFQMTCIVoWmKKAsjLlIxjdcdeEqD7wwUHbwIBX/rrmzUs05l0FrJLMAeyRIXHaBAw/o
tA6ecK9/sLi7FoUFkbCciOA7/o1QBR2Ktu78JvGy9hYgsYV6hmXG5u4uFncNyKd6TMKRmhQTt2nN
Dy0lUxYSKLlgdLGOu92VW+VAMCTIrFj0QZhpU4vpFdaUdSmPso+OFAAAIPmrxmkUpvzI/6yvI8e3
Y9/SAMyBOQszvuHt88T0pgzwYmbmB2sBdPEj6PRblXK+8TsOHRKBH6xW7J9nPnb0XPyBv1iKn2/8
Pthzk36rpv0NMDRZGrZWmF/+AMr7143cd3qKW1AAr9pcEXoDyTN28obV2FhT5aUg8jkW2UjV9nwN
LlwoFroL2vjWsnCA1gWowFEWdKAS0LhfhZgWbarhKsf8JW1rswpZrd61ZE4QDUy9YAVJU+j3hJBq
TaN2eP8FBXKOPLMadVeH4NwYzUCQ9l01sr7Oqk0AEdqQAA2vYGDi+6VpQiPO1YT8KtOv2qgwfaly
gvyzRkeoRQ2rB/Jm8WkMmTn1osmND93Eyg5WrWTxC6jPFnZcJksFPpt4g+7hr756a4aZjawVRGOs
R8Bq3VZYyKM83thVg5oPODEZe8H2t83FFhknq3+AadRKvYBpAasmSBYHYGLgrv+tVMWVVZOMZwsg
6KmNFYbACTkzt9nc/WWHvvb+Fb5k0QUppSq4CW+PxOOyzjbKxOTngzSdxvZ0Wc6qF8fei4rSG5w5
nfHwg8/3kgJfCsLrGPggNXAuc92cNOb86bqGfkmivHZoBJ1YELOuwTXMYcg3uqk372TIpXLDGyZQ
8qqRLw5GOW2x1ONYKVosEB0yEEY1Nl5SLumg19iXq+30Nt3wG1a7hCGUTmuy2cfE4TRh32v2U6cW
1AM/+aH1P30ylTL1wueHfBKxVJaqD4lxi5FeM/Q3l2WsDbeRSYD/6sVvb6gB84uN1pBKJcDZNhyY
K73AIxMAihU4hBA+2wZn0iZY3ZmuOvfGz4xpcwytUSkrb7GG380FDts4vjd4wt63+WsNfFWkUsjv
k+Z/vFzyhRfBR6i4MJjqHmC76WueP2vJLpJYEE1ry22GoJAlOkMR8B/qmVFmUzD3lY9GT1hulC7Z
lWn+NA78kQtwg50UWVXZ2JLeQI9YfnpVRReyKTOU8qlCnRs7fFp7oyLT91mxb22h7tvpKMsrhiLB
1ihHtgTJnHRsA9omNH0738ygXYp3kc98uK16sX8OpdDNJaXVRKMEAKXHFUc5+QgaxzCeL1vEqgiV
l7FhJCqE5uu7YhTioItxxidey73mfWlG0geyMVYYXw2iCynUs0GWZ6xkkB2jpDbLLXBiBCs5qof4
kfNqb3jj/oYVzhA0LLgDF4JXJXqXOcIUoCz6MqZ+tiJAlwnR6ngACDCAEaTdBOYF44agHv8ByvTq
UReSKUVUFCVqogSSWzuaLRkbpZjEux93vROBnXnDDAgseZRaVnmUjakPltBpV/3Q3HkzvJBtR8Wq
7tgt/FVt+Trcb+vM8sQBrxRwOB0qyWLqiWpma4V7WSVXTXkhhAoENT+GqaZkGH8bInvQH3Tu7bKA
9RxrIYHc6cIb8rley3AWWBgTdTOKOuVYGX7g+rF0Mgq+MMFXY7Ua2jV1pFgqLx27tPnJp2EBah6d
NXC9fqeAhuHBfIluJWWBkzYlZaIDfrEXkw8FM+1Z/xr393915C8plAWGfekXmYqpbtkjfZv+SUSu
8jadegebUGRLoea2l0WudgUx9ssbYNXDWjpNqlyMlaBlBEK6d+ttghpXezc9CuiIRQ/ROdIRrhXu
ZxIBNJT8L6pvpal9XP4Vq6Oxy19BtG3xrcUy7kQtQg9Euxuc6grZra1jiLzGPI98ja3c99yZNoA1
gOz/UTL1YUMpb+fKwPnJZtKAUn5kEmZd/1Bhhc8NUOobnkaP3D1zo301vVhcPfW1q9SQy5GQMJA1
JaEHY8hsytf6HfbqnOQutVj1zFWTXcijIj+Xy1LQpDjqjP5vTZgohxvGbRK/SZfWRFLmEgk7LABJ
v3/HoQ+LOIdhet0u347beT+95GDQAJ8UUm2szp18q3F0PJBYdZLVGttSMuUtDDSCJqOFBiknAt8v
VibnyDbK/E6b/MHHW63zL+VRuSFfK2FXEY2VPcEdUnCT5XZ+wowzAHZLByvl2wBIUleiPW0kUE5J
WPtxmTjG5FCXrpsym2SsJL8TASQXHvLtcFVhDXS4JrmxumGHFRKjLgmjLEUf+7pQZnxbAAqfUREk
j/PYe7urPb3lzVJmweOhaEQqzOL5sUnN+l7aAEL/45NwQEg/evBcM3WHpbWUYWRlXvd8CMOYADqm
H4Xradf8AM8bGueGoweY0MeSss0f/uCwaz5geVg6EQHPaThUpF2EidP8o7khMHLRQQcGdoK9RTYK
AUtl6EwkaxELdNSiCZJLB3hf3gyODTjlCheIj0Fps9gtVgd8FkekqwmaWjS5X+FVM1iVbgHo244r
RxVcxSHAo3Ni1l7uVfv0+EeVYqItF7SWnhEFPoAgDQG+LemFqeDWIDMmEcb7Xp44D2BAwK5hOnaG
pdCjol0npGJIBnrIR8VcKuYVgsoUsTQMZICn4KYAuDqCC+EUkkvHF370sXPZEa91AJZ3TnmnceDq
YJzQFx9Belkfs2w7x4rZ+Mc8Yfbg18LKUhblhJQgSISRhyccAFPSV7M7ZYktinxlZkX7kZbJrpkB
zWUEJzlJMeRjTLugq0++4UQVizVxdbho+WMoJ6WpcT+3JKbiDVMHXtCYnKk/RjcYaaqt9w71QKD4
9maUoZWeOvye3ZtgfXzKfdWjrqhKDDAtAkYJpDdP8Qh0H+tJwdJrymeJfR63SCDgs7jK7Lv2KKjP
QQL1BsD1ZV1aw5AzlndK+Sih7ooxzKFM6g3Z4yks7Qrxzhq27M7VahN0KYtyT0MxJNjAgDKRmbAA
99duxG2wVa6mz+ihc5N7kkaEaNQN+3owlWtmf+fyvUr0a74GUB9fT3DIiWbLmAa1+4/yPJwW2/p9
FTgVIAJmMzZ1n8kUufri+Tq8RG/J40EVqBEPX9XtADG/FTa+DbozrL1g6hBtHWbcu6yqEg2MPvIG
JkvjAFspd/WhuYrxCu9Rb4tdDLmfeMwpKF76g+zxDkwo5dVCjSiIvIiWN/ZG6T6IikrvUMYBmrC7
6JFQgIZuWdjvCVa2eDs7BTYL6WE9r1hIpAwzLrGs2qc4rX+sD+B22hNUANkGhFlvjU4ArfJvmaGA
+Jvfws9CKGWmRtI1PiAsAGr6YADJ6ZF3lEPz4Nvih4rtyh5n1fcDOk02w2ZXnfJCLm2zySw1GKBH
shaZ/XN/IFO15E0VbEX0oB2QR7lMmaupxUImZbttIyhlPMIljcBCAT3yPrTf40dCD5weWeyVq2b6
JYtOKkY+0CI+R+aLFxTav2gKzo9S8RAyB7HIi+XCB6TzB7SeMzVXEFCCq/EAEt5tb2VbULthkoZF
4b4atBdnIve7eASnfJtrTasjVRllrO1ro2uErQXwVFdX+UdZU/5iwnthgnTbfiwUORsB+gUaOZcb
f47Dw6wz4PrXn0mLM1HJQdP0ZdELPti6kQrNGO7uHiRMX4FN4g1YAQ9kDPYMFPCQqmAjEW+1bbhj
nXM9gC1+BJUUKMUwBADcirxIt7JbgnOrvNY/SWmxZKLurTvxhTDKzQxYNa4wKkEi2GTNdjQh+wN1
85E0m3jUpB3WtAfLldIVfZmfcbYRCXZrA9Uf4rDAUu8JlK9igZmEUCt2BWMil/lhKQejSTrmLwCH
io6aONggl8jtAGszxXO/T6wEg9SH+EnYlbdk8avYA/MJaBeGXbuX/RzDvRqUy5FqTZWiCelCImA1
Hki6pWGWEmvP7LIzlemcICpkw49LOLbBMsBUJD7E2Eol1bFcxRTWtEFoti6fa3UP98s2MVTz3Rf4
s88nfo2cKz5wBrKQEIsqGQoLKngA+53mIUaCIILpwtfmLJZiKRfUaKGS+T68HUleu2O7GdwJkyWY
rdsyDnj5y8k0JUo5FKMqDQhQrS3ugk3uZp/RZ/7WwSHUV/I+shPeLAdWKns5RMk0jA43JnVQE06U
wRrhjgRzBKZDBBxJ0G3YLH5eltpQbscfpq4KJhT9xai3M84FHh5DTViXSPkacCcOcsRjmwr21eQt
eMIwGM8iRFl/U/3j0WSezmGqvg078tSQj8HjGewelIbyNvih7nI3DoEFNlotRqCwr419QAzkf1zW
lTMo5L/HYJnmSOmrQBh7MiFPHFy/La4Iu3Lo5if1RXGmZ2kXXeeb4NjvIyu4L7ZYXXFTT3WkrXY3
vxh33L2xlW8v/6b1euPiUijPE1WNMM0dApt8MzkkuxpBXimDJUZ3kxML958ljUbcCYqoq2NMSnsD
8GU21ZFzppN+KraTXbhskrbLyZV8jqeLRGTU+irPYjifqZZMgDFJ3LHFTFcPH8u4RVKHuPBlz+de
SIr9CZNMPV48vBf2QLomZBj6dvbOWNetlf8VkMLCwZ2j90Jgw+dTq/BwO3UaW0V0XwCLfhJnN0wZ
SsuIyvL57wtJXNqJnEHKItJdcEt60dURNEwloOZ/pTzlJ2sq6V8MFbQiGKhRVY2e/FJkPjWqEamH
Yqre9NiY5Z38iKIwAEa0YxeZ9VX+BsgrK93ETiVYEbMeva44Xz+AeMTFmWU1RXVRiAhtge9xMFLB
VvZkYoMgEbVX8ibesacT153gl1DKzYLFDAQnItxTKd2myUs7vnUgs7+sqOuu/EsG5WizWWpDhYf9
FdkdN2MEe54YEv4lofoSQXlZIVSntuTw8XgUoUUnPSmbIDEb4GQSPpNoO2DZKb3BzPB0D5AcR38t
H1hBmXWTVE4X8CoyyRDQPJKWYK9lsJNSdMLk8/Jd/ktu83VSynVKMpBAOQknbZywPW9ccxiek0Sb
HFWzOGwDe4bkJkxA8X/Jzf+RTI9IzXw15aMC6x+saQLTcufpgMsCxWwRmaKLHuOeNZS1Xv0GPpio
y4osyfTcXt3J4aAT9h3jTn+Y3WijPeVbCY6OAGXJ91rmDNvkrvfY/Zr1Z8+XaPqNnE5+nQ8TlNY/
8oD1F8zAqffGsdnyG4nxlFwvrixkUfmqICRFD1xh4npmMlafk96JNXvBvfx+fi27qsNQo9WX+UIk
yfUWzkbtZlFLY4gU3keSHzshULK99LG5Lj0ArzKkrdrGQhqJZAtppTZKLYD/fzVre5RBu8rUbjVr
QoI8PuQokU3MVdn1sL8QSvnTnsNeVBTAIKsaHr38aKz4xFmTZNYavAG/qXvGpa76ORHVXtDnoTZH
byoofTAodQAMsrx48evXUL2/fI2sf5/yo7Wc6vCjCIqDIttdMNltx5gpXbfxxREoP6onfSVOBcIB
GScqrqrduM8xLN47xq7F2g5rdIF1Ispn5unYRBEAT7xC6CxJwlRPx7At4g5/y5FQJAWMvwBYevop
iDxzHCrCFkY6dpX3iy6A37Cyh3VlW8ih7CniYq7TNFzc/1szeSGMMidfBEp4pGGdSwYYGeF979zh
kLmsiLb6dRZiyN8XVmtIlZ8ZAhx+CPRN6WEAyedlhWbeGvEbCwl1OAQ5Tyg/hh2pKqvw62RlkvC9
x6+sd8BqhXBxHMp8RjVVsoQvoGxVV9ldKSamKlfbJBAtQytfZ1VjlHlY90cZk5zHcyAZSOimDPTg
QWfOCaO4wpJA2U9djUIyyvhCVYTdgOHQzwy00lXHvbgzKtsweDCDhxUE6Nz1ODwmzbYYHxlKwDgE
/TyTuySoQcJGhkHarbQJXsXr+WqGzyHdKiQVvsXaM2Wcin6i5UPMJZGPyKAHaGjXjSnEuTvIG8bB
Vt9nX5dHv8/SIMizysDllciRrrBeDer4zAwOE2iJMCcZ2XpmigyNWM8lFkIp35CIYaurMxxRVpQ2
HypmmsK0BG0v5eIA4ly+MRNOuqs6xS4EbETM4auvtbY+Y+nL520j5bzL18D6vOTvCxsPVSPPQdCO
3VMFRZZGau4M33Avy1hPFBenphzJlIRj3gdRjLrxGczKKsAVXJkA5DxGR1JiKbYzME/RuMEPYb7c
Vgt/iooMRjBELA5RVsLJcZr7LZpjRbmf8kddumnkY2ts5pi/5fvbWFY4kxMYsJz/4jz/kaqRX7W4
2Fzv5V6pYTfDTjv92tpB/v86OpnN3txfzwy+zqhROWra1CBhI9NS6Ta9Hm4ri3MwYuwlaOdgScMx
Pi5/0XVn/XU4Kp5mYBTkswTFuVjEILW4nZPOVvibUsk38sy6yXV/8CWMspmgjaO+zZCGKGb0Y3BA
THaTOAoGJidsJYUbfQOCa3tWrMtHXH9iLK6Usoy4lMIY3OmY2zydSxwWurgbCZP2E7tjzDoiZSB1
W+Dl2OOIslduZ5sTQSCRWdyjjkHxwcbeo2BOGJj6K9v/ulgq5GZCm4G2QkXvKHeUTjSBYs9IIVjn
omKsIKZ+LRDEPDyJTbXFbnnwPDastJjE0d+zyK9zUHHW14q6FtLs1x5pcgucMzc7ik6C3hSZMUAn
g4DvKhhT/Dv8G3GhJZRz0bssbiQdvSKQZHQW7xD2piq21TvDy9xe/F+/mU65FTUPjaxTSdZi+Fae
tnYw2wzFJ4p94TrpQVcDUHQR6H0xS/tOvPV8T9rrooRN4PZRBewIevqsQTqGP9Epf+KXE9Z6ZsTi
uDwG/XtvDFZWVnY6AK+sY/HMrSqlCjhq8Nip2CGllLLyxV7qenhmZayA7P7C1W9i9TfJ5UIGpZJ1
mEthGkNGoRbIYzGqld/+zWdaiKA0D/tGfJHHSJPgFn8xpXiYxMOo9a9uBcGyTVmw4Yyro9cv4kb2
FWWCzK6LsKUJtztlphIWLN+7qg+qahgYtcYODT25P4bG3HckN9dHk6Aei868JVrYm4M7e/HVvEOX
HSvwrFxhfUZrIZhy+n0VCb1GZi8ahzx4shsuAICePQZm9dqDDiCpQHFAos5sOCTsaNEV98J8rq5m
LItfQYUDPs+0KimhPaRVSWpbaAIDfTnchR5DiYhh/WbrWJiTRB7Pb1Wm8gatzoQxaJGPkvNWAcra
gEMOoUPgynUMmb1dvFbZkjRJwQg9L4FOkhJYNHNWjmRGd9q1WwHLj4SYV3ZTFM+ZM2AkMaAPt5RF
eRXwCElDM2EfnUe1/pmwtpIQHh3GEBOqrYWQwHCda54TQBEGYETASMvTQIh6KQMAcUbaXvPVlVTP
m6QWGKRcqxXmhQwa6i7qZ21oCuTJMUqtkm28aW/xKfEIYhhvD3cqcHjuwG3vXFaUNcNfSqU+26BH
WsF1QFFS+Wg/B+p1loUbPo1ZjzLGDdLI49XI6VHKg3aitetDXpjRLemHlrwpXOWP0yF4/4PKOets
VH4J8pRs0g18Nf4mF00yRJMBqS8Alcom2PbO7Iib+FPaXr7Q1bWg5Y1Sngbgz6A9I1AG4ba3wQsD
hF+4OOEpOk4n9Q5D8qmpb9Ib7oXFM8G6Ysq5DIDhrfsWFmgEvlUMvQkWZZb/XpWhg2QSpT2s9J8P
v3j8ANSsknWCLlT9zK5kK7crL8Fqc+DNP4dt7LCRAUmq+pupLwRS8TaoK/BAhDiUlnFbtXs1+s6K
wveyZC3LsU5GRd24b0IFq9PIaEdQ7gaftaabDM1Y1UeMjeK1CuouICvirIvL09S8G5rxbOHBpj1M
OwKsKGykW/VO2jVbfc9vWPnX6gsdX+sfmdRTYNbzuBs4HIuAPsAxb8Ae7uQu6W9OcM+JG9gc+OBR
Y7YZp12LQEvJVDamt33XCMSzEEzm5jbB4Gpvcgl6Vq03PLFwtdc/39c5KT2JDCxd9jXOWfRvqnTd
t6xu6uq7f3keSkGGYejVWoYE7Eq/t/eENQZDOEe0/R7ZmFarcAILaXQfbBC7KmxRMYM0MqqR7Iof
0QwgJslNwZrDoTkdfHau+lyBFRR7N1j/3UetVfBsTq3VwP6lQfQwKVjWDCkZcW4e684NqE8zqzUn
V3fjG9a7lVzh78b+z0c06Lge+qlmcDj0tCNzq/2mc0vSgGckRww7pGdIC24cQWnSY2c82ebRC0L5
HD8ytH81RVncGtHXha03sxopZQZbV8z6gKerM25akn0B6OWMxMacSlnLrJcKQzmXQOR8hSefqXfb
ba+bM7CBkWDqtlACcEmxYqe+SU6VYA4bSWJ5NtZpKS8TcUOfVgk+XO/yKXZRg11rCjctlqVabCt1
T8zTMpwLPT7aCnPVGQk+ITZgCXaOsAFpKoZU+sc/wSZjeVGD8i4heJfLOYI48mYJMrPChEO/Ab29
17i66ZOByidMN2Lrn5V5snSV8jpVBurtJkTA5RvJHet6M/fTvp8ahr6SD/Tvlofxk+/qik2ZKeiJ
5YWqcEC9ylLGyBI1ML6NDUNZVre3vzT1t95gKNUFX+UETeod5E2evjPcAmBPZvZZY2d+R+YqVMOc
DoUtNtZ4RF1iA0a4gMkaQD7apTNT3mbANHAA3gcgpXDtR8f3Tp+jPJcIV4kOCEw+6fZiI78w/MLl
OIXE5vtFlxEYeeUUUKxgw04iS0MRAYAfui2bemolvUn2qP+K75Gw/f4nC4AESmocAM2PAya6MF3X
uctDOBf9ZByNpUOUB4rDAn03AtLCbUaXgFNMcOAv/Itfmg1WUSt3elM0B4xnHQug/7KR4Ln7/Xgx
X0ZYLIPvk+OnvHtSxyudZwEGsmRQ6UyfaJHa8TjdGB2AeOKEwlYTekZ+zbQNytEkmMiRpQlhAxgf
KMvZ+RZvpWove2RaRK1Mgm3bW/5JuzHgWzFgAeh/UBY+sLI3lppSbic2siyTG/yOrvqRz6M18TXj
qJfjFTb8v3+zJpJiTk+A1xXInaP19zF/FUjYjlNbd5zuGap5OT7pdOcxqbJEn0qUt/jdCDxUN/N6
XB2mCwWLAARPe9b9rb/mvyyObkIKwBVMQxlOjuTdXGdxmYvnp1fZhif8GL15dggwxd8hEy8snZ4V
laQZeP8BTCGbeGuaXWlixl6GJdBDol2X6XVTQkRrCy5By47MDtUeaGOtmtpEtsARCPlXmWXmq52b
5eEoD5PJAW/MMaIUIYvqvBnveYJjmd6yyaIYIV8/f+BFAhdknJBnM05J0BtJ4pu9crfitb/pd7z7
ixsIrH8YzsE9M7SV4UjpR/aQhiF45SGasLSBSQWaCho6YPy8p1eTrW/KKzJlHLxdFsvyPecbWZwY
G3/x2JMHDglNuNXr6FbeBVcg1LFT8O6lYJ29HlzB6e4w1nljgH+PP7CrNsyfQbkeDgvXilTC9cge
eA5Ep/LQokhBBjBYCVjVrNaRYLTZHZ47aOU79bsCrCw0X0uL9U5g6cB5dnlxI4EqNnVJbqS2jVNX
YZGm+fFPuD7p78VBdNMrsizImgE6f+MLyQkNTykaSV5qoUGeQoTgJ3dT0fElMwfF4xvn1Ph/MG7F
TgB6Xkze3l5WBYaFn8d+F+cuhzoU8wLuUiyuOP9e4o9ten1ZxOrAxMKWz2qwkNFlGl4rPRLb8V0A
umG1EzaFpWJTUdl192R7h103Pn+vS5dKpUHKMETq2MN/kDS+A8ntTi+tcquSBb8nH7gZg5v+CGZX
fwYQ74MWm6ziICOs/h9nV9YcKc5sfxERCJAEr6y12VV2u+3ufiHci9kXscOvv4eeueMazBRf9MPM
S0c4SyKVSmWePEdZBDApV5SeTHhHlPJgRtplEhvbuhE6fgtlXe1q07KcKSo8NpeFFdU/pfA89hhh
C7fSoa2VLNKholaSOEvnB5h+X4RPQf0nY0LX/rHIhAylzPKphpDWQBOzHZwUFP/yH+FxVZ0rlBLI
MZPl9EFT/n9xg4viVFWHAfMFBivsOnGLDOKN5Y+0vqiDAzLOjUbif8S5d9MLZ8xFFE6Ghh2M3gY3
KTzuzm+gzxjxQLqFd3PktjFKBYqpfSnfJss4zMQfhr21BXT9GfT+OxY+GTSNmiRzNcSvddsHw+E4
Ajaj5mc9Iqi4Yngw1X/oJDiEYeIkIt2FPj00WnJUReblU/CDS8ORFv5R4whGQe1KNLK7Nr8Imt/5
tW+YlR968jg5UWp4oazcsTj+qYT9Qy/Ve1Uv9nRs9ixWwagKpNSkerqBwYtauFkp7RidILObH0Od
HnotvFfk6dAW056FwTnhqdOp+jEzpkdeIA1Be/ubMiVHNE+tsNJbM0yh9w3uDpUr332F3md65G7E
sfUT9759879fnTgWsNqojd+Fns5OHpt9bapHMKWjRFbbkIAzu1/SNrn1evb8bnVx/KQpbIdsZru1
BRSoMLe+A5wlehJ4Z8FN3NwjPShpzTEwm60X7Hou/W56cTBLwgD4irDg/FSduFt4hlWD9mwWe04w
YL6Vbq4Hmndzi3Qggw5Rmc889EmmlKYstNjk233p+a3/8Wb4xwpbvEbyVI5ztBTBdt9avjcTO2iX
Bj1p9oVambuZWGwsaslI29IQwhCD/hfZDpJLqx49tfgNapn738mncDyEnzc8dWuN879feWpKRqj/
zh+udqqTAvHf7vgDqj1Pjbd91a7i1q4C65KGtjS4Wipz+hw8T24HpEmM6r9mgsBt1l38H07E6uoM
jQAIqDFgzhd+MhUQG5QhRYQSpA6mr+ZYcKd2ZVd1pH1d4DmysZurOdK7vWWBXhhdAilAMD3OfEnF
I8YCeOZSnHzi1adSBQbF7B63hatWPefK7KJfq0i9yvO0B/6krY+JXz8HwbA1N7JlY+EoPu1470cl
MId+/6Md1dBMxu5lY/+2jMxh5sobw6wvDF+088hD8RzvJ8ijzMLioE0uzPBRtrd5emYP+HDGr7Zu
/kVXFuM8iuVBdIBcNKE3DfkhKNzOwFBTBPnGTLJyptptPmxcEOvr5JSpGLyVlSVfeD2OtB5FAzSy
/tkYH/Vmf3sjt/7+IhwHchdMpEgA6lLy/ZRCE1Ld4srfMrE4Wjkoj8Xo42hlNAdFIdIUWa3ebi9j
PWAY/+zTMgJ3jGVlw2YRb290VExK+0/yHs9NK3dm2pfp5217687wbm5xjpIpYUobAhE9o9/JrtlR
j7nbAyqr2cHVqhZHaYzHOCsiSGK1VdXsWq7dl+BAVob+l0zkrXHM9ZD0vqbFkYrKkVZFBldLg4xY
cqFYjYraXaV23u3NW+XjBhGBpmJmF7CYZftF+FHVVxXQRb9nB46RJ92Fu3JmzdjdtrTmeteGFt5d
ikRvWgIEqCJi1S0xFmNVRriBM53/yDIwYGAcRLIyXgBgvv53YJDauldoBSNMME+JDaDlZcfQ7/Pi
rNeaWTJ/Iyb8LpF9tKiBKBjKqoq83L+myUTUQdQGI+TR/dzfJajsVrv2x9ypg2AZqAVv7+Nq6UwD
Wy0H4EWVtSUbN6tHVqgxvhgH1WhoTTu2bzDfrAM/u0UhsVq7uLY1H4qrQIvd61RfBshPoH4VPI9W
+VRbkwmxxW/5M5rWpuZWyDm2ZjDW3F8DLIXKkJvg4CT7t1mWtCFJZEw1ReSgyiefnPx2YxtX3fHK
xOI401biA5dLuKPxkkEdsByeNr7TWsC4XsTiDMdhXkp49eJ+r0zF0734q+GC3cxme+OzkdrixFzl
2L5s4f5XS13XdueVX32zEHzKgujYPA2gOlPSMcMhOeAeBLTALE4T9IWh5IXMrbzbLJVvfbf5369M
S4bPSZSjJaaBMK44gsxYPNbe3OfIXxPpIFpLcTOciU2es7WXzPWaF34aJFmc9hnKXCh4zndOYXUv
KtrIypfAAleWyzeJm1e/LtQyqQ4AlaIuGbmBZS9UFiNCE2JOqHsFRzDWf1fvE+A50jfypp1Kz7hs
gV9/Nxs+hJsrs4uFEjyiojLABCs51wAB1R5/TI/TYS5cQllvgz5r9YxcGVs8TYc87mIjnYlPWs2J
psrRtyQn1tfDVYKheG2+hBaHpKIJn7KZoGsmoZ7hn3NbzN8ZYMTJva2a3SrJgXZlbXE0pjxRE39E
OCvegtchcLJn6VztQ4vuijs0bu1Z0dV4iE7hNGMLpYd5yHkrfiurdxT68grToFX0QfWZjmrFUBf5
PUjyNKNJhifNKoGl5G7qgsTFnCX+iNf3pvLJP08OmJZAYSVDde83lxYKARuBag51H3zq/Qct3z8s
UifgDXF45mFY0Eh/8u3hMXwFX5gZQpHa2jC3elavzC2CO4l4Fk0jgoSSlBelzUsTwxINkM2xbrc0
Cex0mKu5EFKlwEmBxBXTIYVLJHQPwMy5sfi1iEVBOUyRzzP2geiqkTM8/lCJ8ELUiPXskU7nStm4
atS55LDcYOhmIC0hCtUx0/DvsAhhFWCUDOQIFQiE6schNNv74sFwhSdhFkCy0Tk9QSrB9Y/KKX2Q
jzUCly2e0Ft0hFvdGfsUarJbfYnVlV/9qMUFKOqwA20b2hKpD0KR+rmdBnMoPt3+2Ksn7nrpi/Ot
66GMb42lNzYYdoDSCr/ycwTZw9hGyvQjfBxP7JQ/F1AH1XfjCcV6b6tEs7XQxaFPjKGPygnFkgiK
qCQZ7RaSIgrZSG9XrSCOQaIBIxH437+/scHS0UhljbojBV5XMnSvjckd3eoKrOabUCv+fzvLZntZ
qk2QS1iN5gW77IGA5dKw9E/d81yz851it9VBWn3OXVtceG+Y+GpbZXzufxN3HtzSL+X3mX5u5hVO
7+jW1bp2s+JeRYCEHAQEgha3Dp1YymOBelMhLgYkISLdrOPB8sfn2765+vTBvaPig+H8Q8bx35+s
7dIQ/RXoRvaWjqdjdFAuHCqcyXnLA9fuUarpHOJ0mHCF6NG/DekD6wafo1mVy2wwGw4gOe+2hiHX
rhUIxzDCDcLoB2W/1E+MQLRQ3TS070kG9NPXIpxJs2R7SL92xePtzduytshDcibAoNugsDQNwua0
Kk3knA9kyrg5qZAIkkftXqAac9vqKhbjepEL3xiF1jBezAKx8H55MsVD/glzhJf4ZZanJk7nIZgl
utlo9m3Lq5/wanfn/bjKbJtOGYLEx3OhChwy+k4X6H9igUGLCMJjGnDlC2+MOqloCx3fT4UGXZBi
zF1JNkysZlv0ysYi5hd8RDY31vPQku/BR85TYKoPo6vY4YF8HTY6mOraTX9tbhH8NXnsMMeAy3WA
lq+o+hz9/6G6VIYunlkaAxQ4lqdIEp011smu0sLAyqPuhQVybfptB9lhaCraeh1/T4w+xjAxol1F
vvdy/kXEitcnqPUICvyWAGA0rQJTKdqvtCXftBwzNq2h3o2T4mlG+52N/E7v/R9VrW+Jiq2+kUF5
BmksgITkD9KIEKYYdEmEvotfBK10cixP+iHbzShh1RMh2ikzWy+oP7aEr9fvAh01G84QXj7oco16
SXw6i8FLOw5iUGapjWmA+CHbxzvtiMQBirC3j8Fq351emVycexqBIriemwGalzwaP/DAbF8nJI2h
q+z7L+S+q0zZLeBO2pHcyc3mkNP6bXT1AxYRgPG4Hoy5iTSjsTDhqP1mlm7RIwOehbP/pR+xerVf
mVyc/XgoUPsJ0FbNprsGPlQ+deIs6lMqn+rkZeKqOWmyGSW9OUnUzKrGwuCvaUjZxuavH9+rH7K4
R4JII4UucI9gBP1JtX3UfZL9LM0912C2unXzH/uQtL4b44s+mto3aRFGv43N9fwOXKzzhb91N65t
LtSxuEIocvAPImx6k4BZkyGfKaEKJIgwqXqIi9fbbrt61V9bWXzCmdsIzMj4hIPbPs8CS+mx2JO7
7VmZteTl2tDiE8lZRsc2n5OXMjYDHADocDjgfN1r0saaVo/ilanloC8XPO6SGck+S0fNlUCAj78S
Yj2N34LDrAYbUSd/FXhH+689Eu74T24TXCb4ZqqBITJt/rRXd2JkJMyvGrwgfEzQPHenDG9ZA2Lt
YH5GBHC25hvXF3xlbxF7QLjCxj5BfyRIzd5RMLJWePm5vZ8rrpIV7PvTDCirz9TKD5G7OYe7dptd
L3cRecoyQNl5llUBu+QhbcC0FIEXESd+luOcBRI2r5a1pOPa4sJrBW0oy/X5bPTCrv0Tb3v39sFY
dderLV24q5SUglQjhvp7JXxUQfFeadKBJwAmNr1329Rq7na1muVUrKYa+aBMxdxmBdj0KziDJntE
ec6LZk7Qe+NXWVjQD083SVdXQ8z7IukisyppEeNtXiQe42BCSqGyxGuzkbZEb8haxLxe4CK7ious
8oceEbO36I9OtTpbdqbQJDsB0fKjhpkW5orcJK/lPVCn3tb5WC38XttfpFvZrH4WMmxwwFFM64CO
ziwfANCDbte2bkKvvDDhrqjChkgP/gcFhnV/5ZyrKuMo3S9+gJgaqRwGAAF9iCGamPt6aAAPcNHo
cUbb77zh2za7x/rHfbc5/6arIBQUSt218VzHrzAmJf1EPmQZSuLcdt75pC0vQ4aB8f9f2SLUjVOf
GmGAd0cIVrWOmb30Q09VU8S5ydPKpfnn2/a2dnIR6kIIqyd5jE8ZB5KZBA6vtwpfWxYW0czXG0aV
32Cn6LNIvmvdBo2WMv+BW1u2CF6TVAwaqaKZtoBA7SS1Z2oy7s7M5/4bP85KFpjTqcEsBW0z0Mn3
tm82nkCtK/e2ZHW2fssizBldFpUsz4BsZz/UFLli1XtCauyxbxwlEvbtj7eal/8GCRiqhgGSZWEh
SHo/ldEd+PtmhgDXACTZPBnUOelk5o6xxxP5ttHVSD4DE/62uQg+Us4mwRt4KKlzq4lKs1eIVVPM
d1ZbFdwtU4tjXqskgHZPhIIa7cy2zk0NJZohg0Sovru9qPU742pVi9OtjVPaag1ynIrqj0lQPoGE
xhlztDwM9lkEOlqRhWyVJRRYm84lOfJUIzwyFp3VlhwoV/cNqn23f9RqxFE1hsoR0TiK+P+OOFAp
zutg7hymUmb34Y8J9DFVwje+5/pt8m5meV2GmFzLJgaKnyrtIjNuI6cwdGuK01MwZr9Ipl7kNn4s
uLGLe/WkJ9zqaGtLTfm1LrIvXPH3eJnc16DmYcz/1KM4vXWhr4aQq1+4uFe5H/NmbkV7ykNzyi/p
3HUDMMz/JE4BhlS32dPXM8Ariwsnb+sIhdUWnpefkvtQQR6ROSDClR4xTAmRRMU1QInb24ot76A8
ItnG1inb+PbLdhVqvMlfEw0FxTCXSk0p+ySqauPbr4arq2UuvD4KlDwnagBqwWHyWKyZlQYFN/48
cMipDP7GXbMKKGAoXehEQREB8qn/duiCZA0VnP5VVKMoKM8UPpoLVNXmo3LdZd5NLS4F3qKMoqsw
FaT9vTENJykLH24fz/W33tVyFuezjptQBYUjnMQvG8uXya4KmE2G0g2i7Bjw9Nz7vWrrOvowTT1u
PMvWPeSfFf524at8pIGW71AyxH4K9FtJ79rkc5f8uL3ELRuLg1exlnGQaIAoveku8oTRM0I/dVO1
hR5cLThcecZyeoQ1iQTtIixG8/pn9LePqNS5FCQT/0vBYcM3PoyRxKLWjHlOhlWPxnScoOJze9t+
v4g/pCTvnvGbqeHq2+RGqPhlhnqZwVpvgPfpwL8rhX/f+QB++vK5kFJ7nJJ9rPNdmSjfOj/cFwZP
wVOSAkDvW2XWunWvHWKDtyaGigwzpc2R1bEdhCWGnLjLo+YoguClyDUbJDyfGR4ChT77gjKZ1aTA
IboXKe4vUagcMTbw0IYj+HMMPTX9Qt6NZWXVLbFur/w/MpJ3r5w96mrlccmDjBs4d8kzSnZ5bSfO
/Hwd3ZKZFWRLAAfJrS2wwtYHXSSxZWAIpaK4H8rcj80aLGKmHoqNIvN/pAjvS1tEr0BUI1SYqjnZ
6uxqPM4ddcNq8iP3NAy1+Y78rXnYRilvncFFJDNy0mKuECxIk/SZks8dO8p1uPHZftf8bznsIpTJ
U1OqWcdjT/9mQNzUHezqqZ5Q80ztzJOe2cWYiavtGp1VaOiiX78dsdeTvX+293dv+8pzRFTmtO3x
ElEDzVR60AkUqp00X7Vxi116Y0fVRVQb+kCJVAXVjqm8K/0JIhf3w/B14yCsX63vy1lkEHWoBEo7
4rPFp5mmVLUpdKZmLQRQ8inm8KZCT6s124OyhbJYPQwaJi+5Mr/Rl4xBjWBVW+swnIjCojExjWaL
DHz1U12ZWJw3uY41kgNG4QmOcnT0s0w1q0nuk2oDz7B+LaCNCbpgFa/iZRZUK7JWJhWgsMZu1v2O
DtMjQxUMM+zQ/d4Cla2v6t3YvLFXDghGszEYyxjnG4zEWv1T6Q9qBO5JaeOwrbrf1aKWIRIBW504
HF3Lejdppvtkit2mSTc2bz6yH470lZnFR9IHvZpyA6+HuYNZ/02tt11W3zKziIpqnJRDLoHzVO3E
Hshfd6IT1FtqqzHQZCOh5VfB9zgyNvC365uIPtiMbCJk2cRM0q5M+3lmvVc1Mw6eq/oii63OxJaR
xRmuwrHJNYY6W2Z8KirwicgvpHVuB4r14/q+EPXfXsdjYFNRIAFZS9LZZVHZciE2HG7LxMKxS1EM
TdCByUNKp0seBec0kT7fXsVqtNPeVzHv5NXZ6XM962WGG3jQUjeX0R9E4l25NYM+QOXdtrX+OLsy
tvDsqSz1PpxQ/QMGs7Mx6q5B7hzsZPdzBTAMrfL4u9Rz6vHFvgDT9GWzQj9/+I9n6325C6cnRSzF
QR/OdAbzpDVE2uzqKDC6h2W7xR8d5HdjiwQgJVIRSUM/i011e+FVu7kBWW4Kba8iqNjVti5yAFIm
UlH8RSGAJBWsXcwErlY+hCflMHPOSZa/SwqzRW23MrvX8mE8KWbyZ/K6V79jmQiEXSW0tkEzP943
e/HwWz/I9M+gmNy1xy1A78YRX+YCOWSLRqPGw6OAtGCqR6bRZo6RJFsvgtsOoy4iyZAqTO4TPDkE
96H/RklhKu3WxbJeyXn/gr9hElenMCBBwLIOVYvCGa3uFN1zV1gTqnPCDDElRT1ooalm6cV33d22
A/3Hbf2Po6qLONOSUZZKSI946jm8lJf6TpH2cyUS7xI7xGgb3wid6xn51XoXUUfimp7pCR4b9Ox7
mkNfwnMKPSbMfE4HRUGeCqqJR+1bv5VibTnNIgCxhnAxzrxpTQ9KBYq6pAAtcLq/HedWwzbwVQr+
U40PilqcjzJQEChJlrwMzIGANT3Wwo3C53owfbeyxOR20LPCLuL+qR3f68460HbAyQJKL2wyOgJo
SUxftmdIsVnDWXtstzW8N9b5gSwwziVaUoTzztcs4B+sVN2IoFsWFqcvqZJM9tGc84xBsiX/FJWb
PJ1ryNsZDPf3x1ryA0ZZUtJ0GOeCIWaOXH/P78R+HoDYnJTZWsz871eHPA1YTiqCnFg9+w/RLjk0
tdXF6HzN09Tlt9STX/hWNXKVeeN6eYuTZhAiBWqEMKl4nS3u2ds8xE0eh0Nr13txyWz5+CczAdcm
F4cszMGs2qfIWoYytsP8Z5J9vn2+VhE+1xYWt7g25PnIRxywGeFT/pzJI8kDAPmgiul+bc83rz+y
KVXAY045qFwX9tI0J3lU42Kbs4bo2HRWgMdnb2vOtKOA4zfP3ZtRmRRSeZB5YMfYSTr3j3Laqx+x
yCayXOHAw+Is1D4E5afPRlaZfbgx6Tyv5EN+dGVkkUqgWN+MNIbqVcs0U6QXWSGmn+UmFZ+lcKsu
Mz/XbxhbToHiiZMA9gNOPv9OP9CXAlyAtU0s7bT92NlY13IGf9Digo4KjoHRxY4ypqaQdk0cWpUe
W9km6+H6hfq+jWwRt4Zy/PvUGTvm/ZWCzfOtf7FGbmVCm9YWLxEMydNY4ojDJcbtQW8f2tqFgKQZ
xCL/y7T//ONvfbZFHIsbUulDj4sHPDPpftaolJzp3v/EUfXdpoia3fqWtUUA0zJF1SUfFVm/A71p
qJpyBUWnNrNG5RlDq+7ANkaa/iO6/HPa2SJ+9dLoh1mHKlNcgA0MvI0apBuNe3/HR0s8zbNiWwM/
6zfDu8VFfBFRrARyjzVm7GvvH7p4q+6z7v46MzgBXT8wdNjkq6tnHKGP3U1I8Fh1mvovTd2bRJJM
gq5zVG0FqtXCAn03tvCPUlSRMMJ6rl/M42dADuHZs32k1zft3czCMahc1gQsjb6rVnspxi3qG/bG
PbPu6e8mFp6QBw3pQw1puVLLXzC4eGY+ActSdU4IffQNkBRJyOt4Ztj+4EdW1Sh3kr6pFbAeJt9/
xcI7uqCjdcfhHelpnh5O7cHMjyO4LhK33kgq17sAV99uccmUKQbVixDv43Q/OrUlfRrsOWGodupD
b2clxsu2hozWz/f76hY3Dvo5k1TNj9e0qe1U52Zd7YIIr1VlJ4D1arrCvP1V/yNx/sfiEhWZGcE0
knk/58RZOpPOxG0+1wKg9OABFG6zyOyeJcxpg50ldKA4tHVCZr/5GNPef8Gijs2qqCZBg1tW7UHz
xhLIf0bdLzWcdmIgG4+R/whn78YWd5EuSZrfdLj66Ll/rs3cnWHngwVIwl+YxC3Bjs39XQSbJs9U
oM5HDHR9YYcas8XNy/SIWUXqDK1bOYMzXxMqmH2e9MdGMrW7LSzPfPJvbe8iAHWy38dZh2iX1tTs
U27Gg2bTKPqT6tz7WVmCWzMFkzxBiujQlag2p9z/ldHqzy6j96+3CEGs1EswX+GlHO7nbgQBZ3K3
G6wMknDVTMHwRw+ud3OLWDOQUStk1QdwJ31Roc4WlGLj+G1cRdoiwugjyZVBRfbQ02HfNMkpNqB9
GzK7Y+TIlMy7fdo3boklFEcwFJeLGsV0vbgY+ZcUfCa3DRBMcq/62/v1vVhSUWu9P0QZeGaSOvA0
MCIA7yzepNh3DZr3iGwqpq+LFK+GtDtMOrBIUiiChzTV9V9TH0aO36WK1aEp5CoZ5XYRla09ccVS
x+4iUejClDF0yHSReEkZpF7HtOEOAgitnRqZ5ChKzFzWoEmskPI7m9BrzIvA8fvgh1EAQUe7Z6qH
Dz4LiMvVKvEGGjpjXT40voRMGBwSHhsgmqKNWQcD7V7mVbpTjX50+j7sQA5QjOGdHCupXanR25iy
1ixlpbBSKYjthGSBiXELcm5L9UKmoraUHGMmMXC0+3ZEVzJvs/LIYl1YBZMqq0370aSSj5JdV10U
Af6BONGAetWSl5GLytGk4NXQs3MJQsMuy93KoBgsh4ixRcNQtwcN6CFwW5klcGZebBhfpoIaVtFF
tVdCs9csAfn05FL5FKUYtizinezr5thNblWwbxLzJRNjcLGjjr3XpuK+ouVoM/zfbaR8H/tTYGEe
2Dd7uTrkaW5xZTiUEbCxtJ1MQGHOADTZNC13mc+sRqrdNol2us8PfctaK+OBFXV1AyYRDuFT/Ioy
LI5Foh5HiUOA2S848LXd2yijSgPh10tODax4kq3QJ4+4loilx8loyanWulkwOuDAvSiYwjXZmH9D
qAm8ccjhHpSGBzkD8TYpnMKfGfmMXVQX+wTSV9AZVJ7w5b6j1WKrWZiZ4DuzQQ98l6vFri9Kt5fC
B4N3x6ZV7TEXdqESh5HSyfMiN4tQPsiDvhuKYQfeuZ+62p6YlFwGlFkTKTwqMcYJ8tHsGG4TQ3Vj
XiWuEk2OFqhuEsr7CINXZk8iN0iKOw4l4HEsz0OIAaSieuhS1ZN5YRuJZpOM7NgA5oucY9Pzg5LW
bjjKL3EuXvJgdDnVvyIgHUBP/ZwS8NRO0R3H+5tinIaH6q7P89bS1Cg3KyM+G3qITCz/UbBhlzMd
g6EDKKZK7Wepkt04da8+PgVIN2Z0Li7eNsjPqSS7I2kPnawCd6H9HI1hr8jtsRio09J4P/ZqhSOS
fFHizNZj9oqs06p8Ksxajl1NL1wpIJDWbnRLriF/Srrwsa/7Vxpqoa12QwnudbU1qzLcxax86KJS
MVtRXkptOk159l1B403TuKkowZeeogQaZZ5qQI8tbMBQ6sevCgHxeNX5XzGJbQZ6b6dNA0Rb6IQR
9fIO2u6RGjm63mgO8NYGgoF2F49ZvK/iwRn90S5J8NbKisMD6nSVcZ5C+U32xx/SkH+G4IAVyDgk
BrwiTD09JJE9SeLsl5JD8pGYeVG4pda1Zj2V/FcmR+jRyBTCnT7OWZ4GJpPeOh0zM0FwgHN+42Tc
BSKwa117lmv6WE6NawgQiaQA1uutZsp4WNGhx+NRL8898OhmMKaOKJhZU7qXDdmKKSZs+58MDCHp
mNhFF9iFYQApxe9C4kPJrQzcIOSJGZE8N6dMgX5B7cTaHWMAdvcAHgVnDCdYCs0TS83HwKvH5jUa
hKsFzZNogEGsmsgcc/ZCwmqHIoTFfPXSo1qlVMVFL+gdF8pFCUgGLlKpfyiIvyM42nXY1KZG68dG
QU21yK1AAwNC0lrER2wxSrdso4um1A7E8PZNXF3GqPEyWT+Vg4rzjEZnwx+gi2X6aX4MAiSXPUYb
0s4OG4o4LDO7qn0naiNbKqOdHwhLBTzXksfW6VBdrRsUeKVU7XeybBx7rANjN4nZGZQcMl05zZUU
UA3JXilkeAi1QK+eHtt81MysHFOryNg+L2NEppqmFhjZ72tSI4hHqGoVZWTVve+lWd7uFV3mdxkN
nLxNDVNw9cIp3xuNcfZj8a33yVFWxWOsNr9wOLw26KzMz9xc5K6SJqGjRUQxRanfwTsdPRCnSddz
y0gV31HQDEvq8NTrhh1Wg1Uqgav3PYY6jIMftncYVnqK4GOukkuR3WjaMwg5klOiV09ATWEH/NaK
wyC95B3DPM8o3aN36TQaf+znhj/h7ljnF2lqDpKI7yvwSJm9UTU/NL1qnGni9SnhUu0wX3CzqrMj
iEUxX4KHsVspioPn5KHvDLsMlAupZS+Ou/abHxTBjzKQR8mRw9DPbSlmtswaB9fgSa3wMRN5X2d4
LXWsLe2wlx7zgFtBPUtLoN9mlMSFToKViPAoEw06ENLXBqqPZknqxALpwx1BhMlKavNKsfS++9ZE
9GfbxpPF6yo/y1r2VrHgmQRxaNYhwkwQnmt1eCwhFE614TjMTEFl8Fo1QeRUQn2ThL4LJgVs9yTQ
9mHT9N+NnnGzELTYhR0B7zJt73hsyGgWloYbAvWOt8crD5UHbVAhYqZ8M3S/cCAAKBwWtW/dKBAt
E6Hu0z6udpIROgkbbA3IDxO0gafID3Z5JwJH0ZljEPhCFO1pIo2Wn9MCgSR5K2JDw3mpvyC/AY1F
qcWg38vPVcmBLZOM10aRPwO8i3efgEJ9Ro9+qqHGOgyAtubigQwZ+CQN2Xd5kp7wVESjutnFfubb
QgKrVQE0DhGZ7KR+tlPH+ois2aHRvZqSyuq17GcZj5fMSM+6iGzQ6D1VlXg2RPfSVpjA6yvtF5e0
Z55GF0rBR2sIzyiUBzENj01qnKCXcsd6DQIewFmHdXXXaDIYl8fqaejTX7EvvrCpc+J6+tK3dQhZ
g/ilEcRta+HJeoQLmOxCWQ0tQHz2IJDdoYCGi7RVPL/vHCmUXNXvz5lAcEiDg9Kk+5K3n/y0+Krr
84ygJj8WRfU8CPaJdtNDINglQa6g5lBE1JMMmVn2qjbiqW5TEHTwLLPbiR0pEr004I3TqLkz4eMg
hznVTfdJoJ/ptNCzsKn6RZKVYx/VJRjXgx9Vk1x42Z6VOHUk1rQ7VapGk1SJsJhcfa/V6ZjJmRPJ
+SGjkFBuiiONMH49ErwodY5AnyamJDcY8+u0A0h6B1NJqsem1aWDP/mnXk71nYYXAK7eMsEIe9Ed
pSxAWXSAdngbnSlN9j0zPqVqeiGx9NaA8IXp/oCRWQ3dV1n2CmmaTIVLYGyuwc6ejvdFP45m2Ofx
jtThQy1Ve9nX8FKS6G6Mm4c2YR0CLu0cwRNhsoBaMtJqk4T8CKbG4xCWBzFNr43IL7kW7tXOD1zf
D75A+M5HEE6lk5YEv4ZI5C9TC2/SB6AXGPCbURunn7tiggbTJCRcRJikQilv18qFirVFD4FK7C6U
HbnULmIaK7M2MijACxCSk2k0I7230LQurCnUXJlknxrSfWoNHXkaiJt8Zcdy9KG03tNy+f9I+67l
yJUsyV8Zu+/ogRZr0/MAjUwgNZPiBcaigNY6vn4dnJ4qEs0k1u6+lFmRVQggxIkj/LifeF4wIsaH
g9YWRy4uXjj2BY6Mr9ZDCKufP3J07lCK4g1Nw6pBU9llJnNgY/bPRMq2XS2w6jDVHrDA55ASYTGg
u8okRtz6uD7FExLhG0YUjSAujRAIaFXi0YzWSHYjiaeMR1+YKA/Y+6Jexvz91EhG1vfbXIAXIAhY
Eb9/yAJFhzSb7seUGYbdUSmxI/zs2W/GvdRNj2MFEuEmfR964cSUnZaGySvL+yD0J6LRiGmlVSNt
ZjHtBYyw56oChedahKY1v0FgRevx2BplneitUDt43dDpWuptaMV7uZWvUwlEm0QxOpiCnnqWKlWW
mkwCXlhCU4FeI0zvJv/CpiFccMWEnPyelK1bhIKeZ61NpPC+YSk7GGQtimtTaafXOszuZZHdjyJ1
l0PKVmXiwKUTCcil+sqR0IamkDmw06Ysm00tZs9kFBWNzSqEbqMZFuOxn6aNH8ubZELIRwoRenhM
+krLiLKCwQAadFQ7Jr60THOMcmTYFIJ2PFw3MaHe85Z20dJ/qLjSrPpZwrZJVUGJXgcZ55KWz1lb
OH6CGnY2RL9YTjCUMjUZidaDTgExlEAMhgXgJBUuEqn1kJnOdNWflCp2YaXfYFACaKIM26an3+Kq
30lD7UZd/xqBw1QblG4nEt/gcacTyr8HbPASVO0+ZxVz4JitQCYzzwODy6VjnQow/oMjt1OkD2Nz
1zcwQ0nBmUWFNsY0S9Q24goDTOJejHhVpRj/fUIIhX45OFqA7KUCELkI7TS+zl0BfoUmJ6kGCuOt
7ycQTEeDDgDJmUka32NzycLco3uFSTSg93WBGdyB8I7U9y1qA8gzVT6CJX7Mnho/wr2iPEZsbIdR
Zwy8fD9VwqQrYW5TUKIhXHjIKtZr0jBHvEZppZTreBOTb9N7fiRYM+R4QSI7yaMj+4EbSiAgqwI3
pgYnjSlNDBCjt8WuhN9WZtK9GIU2mzMgcihLt+LaX77U6i0ptAJnYSx8p6KYl6LsjlmVnlMK8ZGU
WWJQbv2Wu1NY8qsm02EqhotYIqEts3cjbjwhCIyhypyAQPpMrh55innvh3SrKOC8GjK7r+zCL3dK
nlnCIFzAJ7jlhFr1OcVkBd8MfGGrBCJuHwESFlP7MkXSoWiiw9hQ+yYHWChj5fuKhFZYxfte5vG4
jD33aQ/ESTy90lllBjm7oSMhUPtQlnWqE699mUzIrYkOnyedSirRoILxKewTO0N1FrFqg+IJXDs9
imAucVpflLY890K2qblGBVHqoySWVtE0vtYpoDbL5c3IIo5R2EEfaqlWo7yzFI7WBr8BMjyKXDqq
HkCfBHZ+xfN5/xi3vTEVAcwHQ79MvQ+7MqcKOm2kA1kTpjHWeDm/gPSP0QaJ3SvxYEkVr2A3iqai
jFY5prQJcpr3kuc0Xsh0EI4aIrjswyl0qQEsLhS0mls4iIo/IHqZ0BNM091bk3Og48rbSg0y3Eox
IuielHsKXNW2T0mvglDq1Zx27GvOlENBLRof2Z2mQ88Cjk3Gv02EfxWG4MJyU6UFCv0SZSJgW0ns
+X1t0zz1iuaXUasC4mutxCI4h8Pvp6M5/xTt7ZXWRRkuECU6d0n+ECn5kRvpzZBSFsAnqV0IBEJn
OVipwX4M2HKUeUOPdntWOtONj5hJ8Z9B4v+K0CfScoEBe1w+HcKyhPslBcWeSJU7DBViSdYNksCb
uOZpLMpxg1D2UIjchrTJxR8qBYkruVHDaWJeiYyz0zPTjmdSCzmop5zDKoZZuesbRR9S/o4MjFkw
9Cb2hRdeyo0iisGF0aeCmtOoZSPSeoobEaoAUqL1nPROFbQn8clzIPa+QXHCpomnPZpNDnwEtSGp
UNBkksuxWoB1R08osdLKAkePHsFNm0mZJrMM4moqsYS+4K269j0e6Auj53M9pSid7/ODSNO565dN
YLMlSaFXQBVaHUzbhJHvURbehlFw7tG2MTQ84mIfTYVVxenYjYKByrVXdYxeTVmQqIKMtJc0hc99
W4HoKOxeOYbe5X0L+cA0xXdXhN77AfsgSHWBhFggqtBRBD0BHZ6QVtIA8JS3cgyGlKy+TDXv+VWA
Kj90Fu9GjnjMhAAqnEo1bwdd5uA7xTnrW+gg5bRc6kIAaSUeYCao9kh9pjZB06lRi/MaEumuS7mH
vOKPRAzfhsC3wAB1rrlOxFSJfhzo7UDr4L9rV9LjNwoPf9Kii8qOXElNiZQGdiKYYWfee9iF2u61
yul3tJp70lqu/PvU8u8Bl3wkNIGM79QCQD/LqPIGZ1dviRfcdeCVJs+8GxuQr9K7zRq79Pflhj/D
Lqo50BLg8zCRoN5DCiMLAzUD10wB92Ul0fx91ejPOItCjkBnpS/h4oSumfjOe73OggwzMlhKnXWx
5BekghJgBNfQ9d+DE/+AGaRFPYejaC5lZ+2SDB37KAdKnRURDZL2W8ooDfqR1FriIHsIJUeYlufE
XCOAWatK/puSToM+9DivZ2otPXVoA05OoxVaZOWZ0Ru0HiJdaq9+90plcimvk7V03MQsvrvWkbST
Za0AfZRoDsSYYWKBVRtsoWYvDPxWTo8Lq7U6++clX6mkfzTQfyrblxSXcsGIWgm9ASGi1YJgB4zA
9tr8rtRIPuhIPw2jTOAVozKg5bsk04n4wA5rbUprIyxMwVAlNDsxE04m8n0MAjeKW6NfW5mrJfiY
SZuEz0SgzgJW0KRa1tArpHLhY8cjdrtU2VPXreGXvq/7/C6WLSHIfabIEdvgQEKx0c3NWQcG7dXW
LM/8/7UPliBkvhPbqmHmgcQacIcRpVtOsaspcqK6P0B3W4uGdMOwqH18DPyfL+P/Cd6Kw/8UTZv/
/i/8HW7nVEcBUphf//rf+/ItP7f121vrPZf/Nf/X3/908S+96KUumuK9Xf6rL/8Jz//X+Ppz+/zl
Lwheo3Y6dm/1dHpDtqL9GABvOv/L/9df/sfbx1MuU/n2z79eii5v56cBMpD/9a9fOa///IvlcHv8
5+fn/+uXu+cM/+/yHA3P//4f3p6b9p9/MSz7D5qWaEFiwH7FMzws/vD28RtG+IfCgiOf5zAAqNcx
SF7UbYgBxX9A4QoeK0uj6VOW51PWFN3Hr+h/CDKIH2lOloEYFhT+r/99sS9L9GfJ/gMls0MR5W2D
t/mKFwEvKajmRRTtFvdDHzAyRY8045Yus0fn6iGz2QNaZMVte7dGLPf1qv0zxuKu44OaHsMkYFzx
2O3CK7rAqcdP8/yvz/ny+l9P1Z9Hzz//ZIUkBZlRiuDRnCudfLe/L9zCpH8F7/wK7whDzzfWH4DA
7yGW3P/DIEgtAZbHrRGoHFoJLI1SAOhQ3NW10UpCW+iZUo+bdKDsiW0alC8j3x4aGp43BCRY5G54
K+tGSYV6MqMlKarjldBIeoU4FVyFnKxDSxV5p6oWUausGF1Gt5OJLJaM4JNtdMIivdINyCIFSkxb
Ch0OOvgjJEMsUaLs6qbSuzAMLaYW5XsZsbvJtnLwwtBt8T6ATEuTSoG386qD+nQ0BloPNjFdmZBY
mFAxCyErXNbgMMq8HCLPGhOc2ia3WwU8iQKnzOmyLrRzOZHVpKcqR6RRegzGDDDPlH5pZfRtqnHY
xWcQngimjFTUOag53goGdD0MRVC90RCiMfyYz6wsjgMNzCYFeBZlbtvUdQkBwTY3hEROdn4DzuJC
ygqrSdjnZBwoq22RCe3bhvFQ7M/h4048QkYkIFKlLt2kLwCm8gMOSf0GYUXcggU1y+QXKekKXeBT
Wst6kCQNIRU4CS3lVoTk9JYNfdR5fNSTFc4HUVQcMGrB1SXSwAznxFz1mDFR78UsJRs5k1XWz3v1
q4fwZx/NP/+0VTu+kLpuwlblvchGNQAxi8XqCb3i8S2QNH+eP5++T8+XJimopvko1J2GUqDoxZ0x
HjI0E1DdRun1+BTmYIuKVMRyFeBLOoNIK9rkSEL2p58/cQEu/fMOC+BJTHW9X48V40qMS+E7pW1N
7LCq1BHKcZQEBpXjEDmy4gRQ1v15zFvTukD0KSgWhOiv59yMQ00oCHtomkwJEPIdvlxkK+TLu3FO
mDON8fOIH8wB31mEBVQIZLyVoFAKcVEXMJSguQxSZhAErMiFeDwfGXmmQBqEo1U6TvREkh4FnomN
sCZQMSe8RlDAQw50YO5RmlSrGj0QFGDF6BJ9HKhyC4uyMjdf3Zw/y7FwwqW2FVM+b4ibVo2e9cdB
iFQeKlShGjVb1ItYe2VGbtwiLPt174lywIlogSZu3CNmvvQDkucqxL3UB2lAZ5nJoSyTyEYRbgF4
AO0BpcELru4k6oB6QZ2dy2TFzbq1GxZXTdM2yPVP1OTyVgHa90HPOVcsfymAOyiD8/PXzjf2tzfC
4tJhGBEdEmkyuRz0t5PtvjcpdwJNorBLvN6Brjk0aDOnA28N8rVGAO4a2hy13azsrBwr85ypOYCS
Z1QFdpsUwLZuu3bTLjo4fq/4R1j2yQjI0Dfr4gavxsgWDYkaRWVEL+tybWj04p0rVCJq+bCJVSR4
GLX69fOM3PIilsLA41TkPRFi4gaR1iF7gbzUqBhFxqlCsyvuAC0hW1GOV7qCb5mZJbNMg8CjbboS
BxDNzrM0DnJWGghLdW4TmGtzecugfvSjfZrLPhDSUFYwimgh/3HNndqdA8jS9s/KXQ6VZ0jjaL4R
ekg0OWtoz4+nf2NcPlb206hojmdoVIqJS8u0SoTnKN7HnFHL5gCfINyBB1CThEuoaFxUqx2dQNtA
lcGPxK7sbuVrhuLPFlpYN1GCU+yjQuXmEtK/XXqVaXHHAYwmA9Qq07EWS06vbOviqUHtpkD6KE94
M0UFtApFUY+D1IiwLsLg0HH7nNYcaLMFVH6SbZI/Klyty8pk0iNxy+mJyJEG11dnFckM697k+tao
GkfuAM52m+KEVCxyU8iGbSuCvrRiQ5XXhj51MY4Qd4yE+3gCXwq5AnUFlrAjizcsGLAlR7Ths8GJ
mfYcCJ4pEQLu0QuSnFrjOz556GQrTdgtkxaHuAg2UxtvQ8o3B9Q9ucpqiYx0WYg48BDwrTM2yEfn
kslETtB4bS7aI/jJxuEEd2cYvQEYj9KnHaGIsFD8BADFWRyZ+1bpnsYe11yD2J9rhR0HTq+Q6byq
JPrKsbu1VAv7TsvUKPct9koHSEbFgAmRQc0m0YecVpvMY7LHFvzX2B2KuJHBpS4JyDExEO/JVrJo
t15gYff9IYtQnMNaNiJUMEc9H1yOoVZur4+cyXdHYWHME9jZsgHZixvVFf00xoA610UUGG2f+2pc
K70p9b4wp4cBo49HdgNwF7NJmUTB1w4c5JOj+WBkyOoSlIQYX0RlEgTgaskrKJIGQwfECeiUm75I
TDC/odiDqtoJvSMAl/F92r4k/RAOK5/zNSP351wtbg2SUaLcBpgrXExTb8swjki0qsn4srIbbgyw
lIoY5bTL+bomLgTBd4oJOhCD0kCSaUN61XinXsFdu8m1nwdbdLn9/hp64c0iiZG2HcGNL1vRFmVi
2ku3jJ1sQZ2dH6CWZ5Bn+YV2xzvxvvWGM+uudh3c2HP0ws+NuqnvkDDFXUMdWKK1g5rzkVo7fmqI
V0A6tCYwSLaZD+lUeTT3NLLHnz96IYj856MX7i0jtYrcZpjhMe08wikaQWlJSeFPdeFg4aAdSCw4
ylCofH/Ny0FXKKIqMrBm2E8dJLCrh0Y5kXGb181TiFpYDPjjKF0EsL51AP7STGXGSaASCP81nQVE
VgqYbFnDFvYQz+F7oLQSDegTtQUGRA5CsxhiD9f9Jq4StaZKjUkjQ0p2JHAZfxOAQc5PHuvRpcW9
3xkldw6HFNI39sQDoxN2bsciVgKif7UDfpF9/TNF86p9ur6mqGT4oUknNwysjvGfZF406OyI2Muv
sVanXIEaKkSZFJWvt0W8r7m/d7zoxbUVhQNTAvk3uVVuQfsnpTq1gAoT0l4/L/5HRuQba/SRH/j0
ZcrQF2mQyxP4qKsn2pAfXxpn0B1GFa9mtpG2sZmqpToasp2rB1qtNVZ/QTMIUuvdr+QXbu3Xn1/k
I/Hw3YuwX6dY7MsWmCZpchPG44eXCQXdwq5UKXrKrg3AoqZoSVueZVQZfGrUJuvN6BJ7FG3VyEPQ
gAmqzHv22IMmBspPmzUBvA+2s+9ea2Gt+6AOKIgyQGyHCVQlfkrkaxubGenRVJgkAFQFo6ZUL9yu
Giyh3JBOj0KLBQwH+t+U7zSjLjQbAoy55IEyKRPWnMXZvn73Xgu7WwU0F3cx1o2YuCeo587sjUxn
71F8XnGZbny6oMzx16etwSoiIVkvYtO7AOG4w6nxKguOR76N9dxWPPGhOsR2DrWlDpJ92VXQgfUx
mcPKhvg+vyYoC1uMBCKdpxNulim9V0KrZQEhT9BZjBbEESGwRXIKhkHnIK0syXoIxXqA4K5kBImB
ygOioDbVkY8eIVKq10DU/gLmHt+yVpf4IIT49wUQllKWgkjCbJSFyfV92hAor923Qrsj0xa0QX1/
l8rIvhhcLWkhQFH9JkC/oSEAnVVaNLB4qPGGppyYY37NCxss/kATUTmnpjntpL3XQPQ9S7SoPTT5
LqxRzyySlTvuxolHrvXrsuZSrlBg3JrcGgxpshFrs5CzgHIgxGj0WViuUVGUUGdJ4gw88QB4OaJu
Jc5MPF5uEBuoLWjH/+YiLwxrzzTClDI57p4o3NbiaEnyY0YcSjpGoPcbaK3jdnWhqPkQA1UigJ/X
rcDuHLesmobQYxlbM4ifSAevY8ptIU/V0C+BOkRE0esEOCJK0uge2NOf3/cjFvtu1Rf2OKGkAuig
+djBJ9Xg8jMIkwOd/Kp2QHEWEAjWkVLMd7R0F8QAy4NJc/Pz0Nz3SQBhyc6QlSl0vgnFuAVAjTYL
/jANDCEZ8AqqEuqyUyARqCqaf23ukx2Pyhhuo07NM+Rr9oAnTXZGzPiB2QatMZ4nQzxnx+zd34nU
oYzvuYYxVpuxv/dlQFL6dYdlXM/Ivow3lS1OJ3oAImtgPDVug3feQ+V1g07ClWDhRtZKWBJv8MjM
xnmHsaIdZCM2gp5ePhRl4CJSWnbJVQj1qdImOCROcCk1aquscq7NdvC7vbAwwT1VpiTvMbS4EVxk
AvTRiG2yXsv/PiEDHZmv0xhVftj3QEm5CqO2l/Es2f099SYi+eElFLIsP++rG8kVQV7Y2Qj1GCni
MAyyHGKmZhJAR2iOpLzR7ojBOpKkt1vEKGBBEI2fx/xotv5m6uSFtytCIKoPs4B1hUovwb79MFFO
nZmT1b2zpYb+G4SiwMGp1VnuNeXxGS6fvK/vcOjBUcCiJTVWya5MAXLTygjc+bykNShzJpef32+h
Pvm//h4aG79OfUa6UAIWiHHHzgrNaUIvE9jX0dyjC7NLVEJHh1LFM5HvoJPAq8J4j2xNqQ1vAURb
7cEpOJipYyHuqU4Td/laFuOGH4qV+fpezFCMTcTivcLeohWdH48srN5Z4KAsJCAfuY/csdpKtNFE
ULj79fNsLCQT/szGwuhlnU+jSA1d4WEzoY2gYM2GiHqALp3O4AAzKriXrj9EQu4U4jbtoKHLHTqn
RKdVtkokNtcmvztt8iIrEHIJhPxEfDoascTKyqtN4WuMYqJ0VOolepsQchgT9c4eaFNINKrXo5n+
RBYsHi33XtybSv9Os4ch0UXosypHeVSrDIBVk8uQPlBBsNSGdgARpkwljysz972XJsgLS9hSfjqA
IwuFvL1/V+rdM3qvHgsWF8SansYNI7Rkz2cHukONFSNAT06/jCq/99V01ZTfyBYK8sLGSTU1BvVs
42KHn0Uqim0KVaDeAfLLi3gVyTu0Imiwr850YIwU3bgrm467cYlIC+vn19LAKglGBkNJsIuunFmd
Sr3Z5NZkAyTpEDN7BjJ+K4JyhvLEQ2FFd6PWX9E9o4a7Wd9xMAMP6TunOK/ebPOO/8ZuSQtb2ebK
pJAUL6WcqQK4O0iTiqBqUXCxPaCFxME1s1/zMBcU3b+PnbQwkixNF+BRxGBAO1O1LmrKqbxyGVR3
Yy9auz9veBXSwtLJDE+J2YhBerAcZxvgZGe9J7A/5bpsEV3UwaV1mhwoskCDG21aXmvRW+EwWU+Q
Wb37e8dEWpg1NqjFvh7wEmiZtGnjTbJ6Q7EoZ81LuOW2SQsLNqCNMW1mew7lXHX+rsYSdfkSadBe
BM1OCO+XMl9DY+V7bk3qwlYF6UhDJxfDhf6vUgZY20NqD11lOttq8PW5UE83LXUOrRRHCG00HkWs
VcaOeeW+26MLmxNSST6Us58YXIvn4USc4X10JVs80y/FhbIak1y7c/r286feyGYCBvL1Rgr8ZpIh
g8S4aNiyxM3lRLQchYsTjz+Izph7QOH2AQjYWD3TG+Ma6L62puVz40pYghxjsOMTpcbYoLo1Mg2W
wFjzirgbsyguzA86yGNZnLdki1ZplbeIKSP1QauVUTuZkZ1SwO4CE/1zkMPmTEYFcgJH5gCC8GeA
lE00Q+4Fb9yiRIawFZItP083d8PciwsDhPZe0sb/c1xpAx3Hbnft1X4DVXW3dCI7U2ODRye3mhjN
lVHhRb0Xrr9H97Q7Gq1lIwPhsLpksSaIIo3BDp3AXGMx+SiLfrPxxIW9Iik46vj5kNVmYPduZ3QW
sUsjsdD2Y/i64tU79IQ+1FrqhZYIWfvI/HlWhFuLNf/8U6aiTKNQjmu4k7Sy6xIkHTVf1sGkCzDE
SKl5hNDRA6C77UyohIp7pfao4jCIaoU0zZUdzoFiADYgoZ/22qHh8jgyGjI4ZWVIFbrDKb1JzCgz
+fgRSNag0elY5YQDQYVKscfGHtFnIYJXF3Xxtw7wdikBruUqcHrWHYIWoJB9cCoqQwYjFVF//uIF
IPX33SAuLCaXASDQC5jrThPMdF9ZjIkCkdHdBcY9snTWaKGPymQ2zXbtpN/KG4gLGzpDDaSExpAA
qTuFGlpXBuuMflyAb0NcgiHkRYj6xqAa3OilIQN/WxmtfjeC5xX0nU6onlc+/oZ5FRfmtURnWTHN
EQuzJyAmFy0owu8rjQEbEOs0oJ0bHOlYHUov9lZGvLXBFjY1oUYq8+cRS/Dj0NI+pjZEPXC+FTaA
4OhB88xg52VaryWGzAOls3Lebzn8S7I2miv9fpzXGagjI9slm0JzhKPB6qlxXju4t1JZ4sLJC7uI
gO8Ag7AWhSy+RxpVeEm7bRsa6LNBW5Y2HKhd74yxqhC9FlRi96de4zMtolX2yjhJ+sgVOuqR9MFH
jQ79UHCnd/Jw6OCXr+ps3Fh2YWGSpR6NhMwoMy55oR7IBdUFZIHqV4Rjzz3gCPsy00OiTg53Hhz+
V3W/sva3hl2YXEahy7ae177Ws9P0TvQSRi2cTT2jAaOGay1GAhR9dWubbT7D39hRYWFH46xFxk8C
1ojg1n7zuXNXHRMUY1L1CM0inC2UG9S21sGqoFxWPvLWmAsLyvZpE6cc5nY6KnsE5Rm4J177VkNX
Hoj+oc37VMMiJtJpEr0oWkli3xp0YcQGioMEYCMAOzY+McJViSrE99OaibyRPhEW9gqShYlU95hG
gVEzUWW94FSaicef6YcaxuL688zd2h0LWzSOA5hUUhEHdEolBORUgpYX+qFs6WbmgbWKWam1HOOV
4W75W8LCEvmSgIxejPGqK0RVol2386+VF+8T+LV6d6ntxiWbyEHT2Htjs3a5YU2UrPT2LoTf/vMn
3wBzgOj563XLRTEhVIfNMrwLOlqJUpV7iA9Q9yPWWKvlO7cpT/UuPIqnvzngwkApo5CKkYIBg53y
ovgXNJVgIJEDo4EqvLH3oLfp9DDWxNcA/U/M48/D3sotLgmTwlwCx4qMHbTvz8Wpnee4uYMgkp45
5F3ZBOcc9EMquy2MhKgiItNqX94V9s+j3zgcS3Ko1mf4Do3/AB3SoTb0p7C6duDw+vnht+L6GZz9
2WOqBqVqxwLbSLTYTetALk0DumlOKSPpHz4/P9M2MYgx+4jlyl3G30iG8Asbk+ZiMPWQOXQxl24Y
uzxAlL6aIbYPtuwhe6rACOHg8t7T9/69tAGNTF5eQZ5wGga7z1UgbtB4jHSfqEUetEeuaaOWG/kX
6CKGe7HFOoTHbGWL35r8hWUqYhKMk4RXBQrASC7Ryl1yw3vnFyaJ6jpF6Ro8VhQe/NJMpaexPQWP
tA/uAo2ZrJXFvTXMwiYFUp5Rw4fle4lO7I5xwKUlqLETAyVr5BeOVcWL4Ml7Xg3uRD1VcaUgjbMD
fBZBggcaH9RX45Wyxa3Qm18YLKJQIV812GmTAYAw9lcIAebUFCxfFfW3WYE4NEAjunJqbiA4gED9
urGpKWpkSIrh2KiRESHwIGZoguTIFPVDCRZwcFOoii5ueh1T4QUre/uWC/Wx5z9FIOnU8JQ0YWW7
zRxosCoLUb1Ig+5er0Zb5dRvO4vZso/shfKiAzouj/ULeiqfyiMCMmQARFMQTPqh3WRevR8NUFit
8b3PJ/obb+Ijkvz0ZnzTi20etbgG24dURowM7AULuF1M06iMrVHAfQR53w2z8JI6pRaCGCInbioC
IhcmvUZkymuoyEikF18kqhTLHj06wizvS1VGDLw2yApAS/BY9+eWBXUbIJby7EV2Nh1hswJA3Ca/
pJlps0fbNDSkmXYHgp42vitR/Yrk5kgBUcIl0HkMf/GgSxAg1oLwD7RXHXpRwTUsDHYsmwr/2CcG
5D0cn2afUxRh0x5NADYUVxRJFQHiBfRwnJ7q+FIzG1+kr/nAWGEiqqSD8qjCbhLGt+L0Pqn2SRho
HI34Xqx1iu+RZhbWuBQXzaK/Y7qPzPenlSrFkEb/UoOw5oXn1bLUqV9BptbndsN2VvZC+xoZjGLF
FN06lx+Jj0+jZR34TcG1BreW+jXWaAMGRRaEUCfUSlOwcqAheLQbLxXBUYAmDqcDPR6qMClwFjFr
/myoZsP/3Z5ZWFm6rSW0XuMVOtD9jAnuBFNiJRv0IysD3AqTl2oO41BkaTNhSmuz1ycjsWN4gK3d
/6IM3nmJT3NUmlrslroAcPXzR92qpy0JhiGIFNZ50MGrtcCEtBu3zDY+B5tQZzai2UKjWJu2+Zqp
v+HkfgTrn1YxDdMBZGRoTQD5xkWYfAdNkpeJROYwCboSzwmIeFeFvMXIpUYmzgA5r8pwrxPEYLmW
s8uh0yIEbm39xAMcGolIl6N95eep+GhK/W6BF8Y4y3mooEwcEnRwLjzuUbK5c7+PUTwDEdCTWLgS
qmqaH7oFoPUgmTsDkguVUkojdz7g5kB4Dmq2suHnO/a7d1n4kFXexknnY1nk6bmWL52ydm5v3LbL
TqoIcoXx6JfwyMHxxGxqlPyY/NoLoDe6EyK0QdfGz9N5I9RY9qZmMRJs7YgvaICRDkNaHTjKiKVt
O6VWGnrN+P7zOLcMESt9vUMhTC7GfoFNhSrHvniuNsNdcJSM9Fl+INf+KVlZkVsJw48Y59PmBQK7
qTIBM8dbza52U2dmdJZ1MNfhmhaBQ0FI0aOfm96Wd6mN7ML92n1965Au26h7lBIzJsTQ9YHjQTeq
ztnU4Ek65fa4YV+4Z7lVfX4d/35r7RaeH6S9xxhkGDinGrVHiAgSgNEOzZnAGrKSVqQ/gidNG421
us6t8RYuoNJF0+BPGI9Dsk5RL61auWs9WbcKU8u+GF6mOiGl8fAW6I5pF6DtIrZnLuO1Gsa80b45
qx/O3aeNERY9gz4nbMA0feKGV+FYOSBmCPuVvMMtJ/EjKvr0/Igv2iGYTXRvFpvRrvfZptrEOqS3
dv2237ZGoQ972UZz04ZHFXsbrzH/Lnhyf9/xHxfVp5GFvhnamINFxKo8pGZPqwKrEt9KBJURbFLa
FOSNUBSyQUkvINGTGk2pBo8gwAg6Y9pyBtoiqxYl0CnVaUmTdGh3H1aO/Y3reNnuIg1xVYLJBIYM
iFtT1OAvvUYgMTuh7WurHFm993or0+t2xWm+5YJ8/PzTZFR1WcsVlPHc4krc5InTQUWZmpJHLP8M
cAdUzxDs7VoreszWHIIbMehHSuPTkBMc9YSZh6wM/5jY82pHACah4eFvGrUPi/NphCphx8RnMULq
IGM3HFsn23D3wNLoiYvOWvv/cnZdy5EqW/aLiMAk7hVbUL5UKpkXQlJLeJP45OtnlWYmQofbiJnz
3l2IJHPnNstUG2bVpuxnbwWKa95Vr2t93KVz+d1E/vFoNVaHgd7zKVmy9fJaumFsFLIBmdLEj7bR
SkW3cJF+3xo/nsKnLOB0iq5IOoomg89GNmx+34FLHYJvZtSPn4bWl9gmMaqoMrOSl3Ay04sEidlj
IL3kzK07IymtrreDyZRbdEAfQnLRhTNSfPWxH67iJtgW2aE7gp7YSWZyFlp3gqneV/MZxUiGrDhw
ANLxE/Q6NhAE4uuH3//uxYWf5TkkDEIGWd/7rkKLyAjdxBE9AGVdba0DtrRvZ9lLnkhVRWGji27Q
R5BbRKqgdUYhSWv1DL7cHVAYt1VO79LBnHMuMkg2pVo54DuAAGr3z+oRNdClhZ9K6k3n6BY8tAeg
MKu3cuVcLlxXc94Fk/uUKXxybxJQH5qIUNUF2uRztYG4kCbP2RWE6yeB4VYBVx9b6inCfLba8xaC
mvFnZQ8s3Fn8Par+3LtBTArCIbL3glXhqCdQQc2NTHELFJwVWmz6TnzQKGpvH7ezQ041S22VbuqV
Y7n0/Hkx1acQ4hRCDHEg9P+VPfR+kJn92kxi4W6Y8xAEiL5GFeX43XQcj8Fb7w1Qyz0pj8Ml9Ac4
qLjQ2wH5FUqtyvvvC7qQVs+JCVBoH3ktxRP7ztTRUkEq6JdeG5vlaQ3cf1+av6QZ/Kw1lUBVIOIq
LBnq3fdsG5GVEnBpsWbhQGNyncMxVtgFw2S0fWP03CGihp6uXZxLD5hFg4rXK70aNYg3xOifFlft
DN2tYKefezPYCT7nFnZ+5K7BGkT07yGfzJkATQcBGZbq/C6TS6sZz1SisCy1W+UQR9AcsCbMwQWQ
JQ/lNZKvRXf+fQv8fUuTOQNAEKc+lu/rCFjQIw7Mnq4WzgvcXjKH73OaLOZjgCUMD+yWnMqbhLme
xKCOlcIn8Pe/fyGOkjnUPqt1IQEmHTggj9gghm/V59FLfbEyFIq+K0mMaEuPuD81yAmu+d39PZbC
CvqfgQgqHlPH81i11sPAonwU3GzTva/a6S19lPse+RHnWNAnIz8gv1F19KZ42QTRhbx36srZ+U4j
/vNQkjnMveH6ZlRSdp9EstoQOrMfzAmCGFvdmKZL4NDMgdRc1650+hcm7ESfBQHoA1KaQsJkp3J7
4V3eD2CuQ2jYg0kE1OMctA93wPStPO3vEYfM0eqwYlZ7vsE9dC//gMVaSZyWvsksHmj82NQCFyA6
K43RshsHqWT5JsumvuYnI/39Bv0PI88y72t9SFVcL34FoIcMcljst9fiBOlgV/Dlc2FVxwYgrNKo
TB40EcWJrQjILEDib9q2sTtD9daAX98dgr9skjlmHeMZDR6t93Y7AFiFw/uim6KjF1yrbbfDLMOE
O5TT+tFB2QybDj7ryP8sAsiR/PL70f57BCZzAHscyBoMsVBB1gzKidCgxIiO2RzOxO+/v3CI5wD0
akiamHIlWjCGtOMOUBcxuFNw+f3HF5QGyBxG3pV9iwsEvz5lr/Euardj4KqvPb0FIgTk4Cxh8BBS
XJtHLTRbiDYPGRysTnRuREkEgsxka+ckqYxa8CbYXMtWjPQy1Swe5CMzu0VrI86lQDIHjHOtwqfN
fdxIh/c3qYY8sdMrDvWSyhJBoN509VPwivL+9zVdwKeTOdRbEWFcUBV4XKJ5k+7J4pdYmHFhk9Qu
obNdTuB2ITODcF5KIVVDfHHa8KlXRQaan3Xmc4AO5lYK5WGgieVUQt/dL6E+J0H6PVHNVIS6ewdJ
eOxsyHDHL0n7QqS3u9g+IPm0ev79NRZIf2SOJ285NZBKFd8q2U3APsJoo7xAuxr4vXo7ODCauWIo
igadchq/wpfxLT42UKW5Naffn7/QsSdzwPkYjmoSQhZqNzr8rbt1h9CXDhhVWrJd7hIfjeMPBYCy
4sJb2b9LbmEO888rTWl0XVHv7aA7oE3elr7qpOdqG2NE2ZrcC79tz60b2L+/4QKqgMwx5KJKda3q
cQcIzq13UJLs4cThJpd4L7+Pu8Ard9Gm9AA3xOzHhY/r4f/AzLpfCH+Jm3NIud4M0kRiJCRgaG0E
WJl03lR4kDiHLnPE7BzySZT9q4KEzJHlQgCFbCFD0hhJ5hjbPVT8X0b9Jj79vo4Ld94cM17RLlCb
BhsF5rMYkzEdqh4XcO7Y2uB06ZKZg8ahMQWFtFrGh7Kg2OuJj3xq5G5wkp7uSTYaYUCos7tJ6ybB
ufAht2gm7muBCmjNR24h757LjXKyQvukLclOJElviEW4L5t+ReRiodlC1FnikwdyQmQZr6eVEM2t
vOLKw43irSeepFut7vTaY0BPCr1Bm3cCm66y6UVjJtyISnrTJmiV5M9a4o2q3wVwaB9keD0ZxeT3
aNugKJR3vQytCm90B5j1cBsRM0So71e1A4Fx2E2s7LKFi3KOPy+VIkYZh3RxOrbho9ReGLRJ4run
HrfmHLpUK8xx5krFQeg9joUdf4uu0qZFL29EdW9ke6Q35u/bealWmAPOy0bp1KZrUSt06rmTyIcQ
PYoY18ubXDdH9kX01EyHyMZc5qWJ80sHq4GUOzUiaM1yeaz0tezgG2f4lyAxx5h3hSZH8CDB66Zb
mYFKxTt9eaXdhTK4fooGF42m+kSOIhhecQKpNbdmk1MeIGIuAcAQQQZraqwiuwvVQPSZAULKb5Ij
xL6rJHMg1Zck+E0ApkdH1+y85OGlsJu4p06HN7wbC4A6tpaO14JLHLEV8ZMHh1WIIWSf7RMV7b8B
aqbEL+J9TUerCy2wHWwRJFet3fHk9ffv8ff2A5mD2bNm0uUKBlc73qwfFP+z9wu/d/9/crP/OwYg
c19dRhjEtoIacVj+4NsXyOn//lcvpKVzWDiUBEMKExGchvyIeUIZbfSSGeGqRNXC/THHgE9KAicp
XNq7IfHkwMofe1/yBRuFx4j89Pd3WErc5vDuboSdgNqj19k70MIxIOTsCZvcS5zAQdNRP2UrR26h
GFNmAVApCTxMSIrFkkBSyV5UGCL2nff7WywMN8kcua2XYQOfKzTjeVSxR6GD1j5YKlizDVxZ7GmL
KYCNHV9vihtwy357q930uoq6WgiLc0i3CJOniJQROrhGlpvI4sit2Gq7GDz++3xFh2D0ZMO6KDL0
F3WlJlrAhZI5QLtMkwixA7s683oncBu33yXXeJvbmiW7Gvw37srcO/Vf7pNvPZufnQjGozlU4IgO
/niEs8gekCJy4i4ZgNn8k35iK+XSwi08x2NHddknuYZNT+DxJgEylcjX3zfJUtD/JrT8eIWxbVpJ
CxH0hQ6OX1KDhnAE/EtwVCWoicmjLTWqWQbwvlBsOmESHkiWzIFZkjeotNsd7Bps0n+t/DX34fBf
Ar886xwF0FyVpwRlIVzQ7ObS7fP9Z4vFFC1t0++jlXR7YWvOcdlpRKuyEfHZaiHd8WJvNmNp9xR+
SmNq1ST3imZcOYRLha58f9Mf6zsQHgZuCp4FpSIfJBUfuB9jx7klKFryykMWUC5kDskWS1HQYcl2
n+mKduPeHxLa6V58IRYQhy7YQvUWNHo3fMjc5FE9cV6kGwwlhb7yFyzMn8gckA0EEPAa99cE9AS8
NPhxATcBNqq5FpP1hZ1xvw9+rCPTkp6vBTTJ0tqhsMLlN01qNQ5MMrXW7yJ3ZQMunLQ54LqeoJir
jlhJbtMYwfcnA6fGB50N2iPMSo9ruKmF95mDqyduynRJRHBuGxvwkwpqAhAQP9XnNbTRQnUyx1fL
QQArDBUP+G/b5+k87teA4Us/fb/7f3yLtk9hxlnipyX1USK3Hq7vKRjlxypaabsvHNC5mTOV1E7l
RjyACW53CaCpoqNLQcFggznkyt27VOfPodDjVCQc6issfm5D3awr36IMln+QNJEKI2UHAQUGPOPA
yg9hoWPTL1G3oIYc65CFcn7fbku9DjKLDqIsSTBiwd+QYqBMzDY/qtkOsEcYIoLGMfA3zSq5WxkP
8Ntyu/ZZYxsFigL5XnN6oAZQ+1R7bgfxqT+//0FL4WqOlWZBHObVgD9oeugtblseRDs+u4Irywb4
FCsNiMWln42n6kjhYn5AydSyJ7n0arblS0hMQ9RtUl6pxgzSbeII1ixgNmEMG4l+qW0Yt1XHK/9W
DEacrmElF2gI5Ls2/bGXuUJVQ1FHj0AexFMX1k78EhfM1FVl08tOLA37RNrH0pnB8hdJRXKD6mMu
eHyLUmKf82BgboNizaFh4WDNkdJdVUZ6QPHHcLCY6VrQnUTInKvgdUKKM1rBHi1k6N/qPj/eGNVq
3qsRQlylbqYJUzv5QmGyla9cBQs57RxD3E0p5L4rvEPRgY0kUIODOm4krw0CFzKEOWi4oD3X6veL
BsRnt9pNRr+VDr0JlrMNtA7aH78fhIXwLM0SEU5HNzXX8Jje6d6gLA1Xl+jA79bmcku5+RwWjH5q
T4R7cSdCkOsUPjAzO6a+YqnP+Vv/JD6rkJuBvFO4F8xMN0ENTq0QCitrM66lPTCLO7FQZUXX318P
6JZ09CDLrkc53ARXpkwLAfw/QMGJxMFJ/f56YOTTA9IBU8MEfS10L52TWfxoppBTWg5pvpYiOBjD
rXC0B0i/29oA04/Jb031ytDClM/Z5vf9sKBAQ+aOJt0UTWV5r5dhiaYhMGyETckZGdiniTFi1CRu
6sRSQjRMU5jEI1iylScvQAXJHN0rwnswLkU8efwA3y6rLQGYNAy9bbjbHzOHM5MbVDHwpvo+vaaQ
uULqZa+lKQuiiGQO+dXjUGcplCswdQtfS3zNySFmgAD5EG4Ci72kLtt3e2BkLZB3igt3nmoDKtj7
ZKs45QYGwdSIPle+wcIEcI4KDiOdRKKEyDWYhQWLl+10bhzJrNzGXxN9WfrO363YH9Gxhu89XOIA
QcwP+nPRYzXNfoejeIO3rQm55B0sAG3igGQsA8S1clwWYuYcCywWE/zLx0nawcLmi2uBPdQY9F6r
4uP3lVs47t/px4+XYuj4R6WChdOPEciYzW4NsbmUwHyPGH78cjpAHzghKNiKnfiGJjhOxlP7ITno
l1W7/kT38SO2qB278L/ZifUmi83Ml1/EHVtZuqWMZQ4Fhmfl8N+45hoaB2+QbIVtBdgHDWfAVcYc
PzUjCtca8kv9he8z+uN1WTPRqJYxOYFNOMwGe7MCeeAPf4IZ4eRP6HN9QCm7eRr8wVdW+7ILNckc
KzyqHBzi71uyfc5vFDQOpKMfiiVZgdfa/DZ1Vmm1C82173ztx+v1lSRMdARwo7twEEkxVHfEzVrs
KcLcSu298DJziG+nsV6Y4hYjZS3vNpo4TGaT0nrl2l6qQ7/bHD/eQKMK1PgE7MfwDRpRnN2b0HAL
zUdhDduyFI7n+F24vbCo6yi/Ux/CC6bIyXX4IjcgkmBTEMegXoNLKJyYX+wHK8sMZhX7Vc+ce1/w
L+2RObI3Jcn/wLomFAF+7UzqMXd1G7beRuqoiV1bdOVYLUSMOZC3EcYkm0gHvBWa4RMPk1DloHWC
wRVrYgoLGdZ37/XHl1ITFd6O4h0BEDhQTq45i0XQt82BSOIKs4YsZLJSTS5uilmblcFMaGpVhD91
eBhjK6jfOljHqhDA78IX7pkbn+M1bdOFxOd7gPPjrUigyxkJgcMt4DQOpmnltfmfTndGOM42mfWv
wvn3e/58SC5oMh9QaRcIkfCmJFVuZmMCLSDYT3dGleu98fuDluLdHIbbR2IQwh162kVmMgBWnCZw
OHnOAqsDJDK3IAkPf2xbKalRFh6ZrL5/KerIktZO29J1PIflqprWZGrST7s+8Idy2zF4VULXpYCN
twGLAjGoQZF0qR+PXh547ANhvws/82xX5fzK9vkm7v7l1M2hu0Gr5jrE0SFXW1/BEzSEKrGG6YVX
7UjaJaM9BVBg06ZDVx3S9pXRAEkDMYXyOYerNy3NPqOPw1iYhAdzkxZmxdRLkm0kKDPrY2jXHbVz
iZo5DM6LDOKtGUoyV4HYsJBvxaqy8+RtwCSqECERyNtifG3UP6xz/uUnvkeAH5sp5qWYjilWmNsG
vvhVXIGu8FWTOdmh3gjn8lqkxkPyuPK0hVPPz+qqWB8Koejh/dGZ4YaHGOpgY+7rhHfxLKjXRW/o
9ULiG6rWxsphWVANInPgcCkEmgADKsgkg/0tXpsGnaSiOIohZAqzx0YB1SQ8ERnCWtO1SGQ3UsBO
L1I7i4udok5HSq+QJYFaPI4ABInvtuwS0AqRkSejCYHNjlkVHNl7oYAs/WiokU26A2uVlTP4Pbv4
2/ab1WqamraTKg3wAApayE1gnDIRZ5I3aaKiE3HVwOBpGpxLtGg6kbli9CflDlVZ/4E4OJzvP6b0
rSsFl4WfWvZUCGhoeQPhjJps2uSJS44d1MGhGa0/BKmboqsfQ8lCToZtjlOuQNu7AQAsyCwqPCkY
5PBycSSlW1WcwfFnKfqEyolZRRCWizgjL57HOtv3nJvpdgO3AoafgyKOLsFgVtfgBGkroPAO5cqI
dGlQN8dPc7FK01aGGDKPXoBgcRdhU1ho2N6oFwF3x60MNReiOj+rNxOFKR2VCdtpANQTCFEbIbwI
whLUbHbV+5ffD8cSgIuf9bhjbKhskKGL3VvDHr4pupN+1S4wqPJGdHH3Ngbmg5OgmZ2b7NTnXrDh
aCXDVtksh8oQdymal86Fu1sfNZs+MrsGzUzoaPQHGBXn2sqGXLgUpDkWuxMEAs8QHCgE5LR4hxT7
lhwnm79LEaXPqtm2IMKDK2MKibVWaCzQ1qQ5ElsOlJYPx4RHS7gC3r85kwnDBVAWlWP8VGlWWB0n
4TpUH13j8GcamEwzRu2ZCKPRtOWTCIolGGwfXTBZEqZWfOz0w54xM8qsHE0/eZ9EykrFvlCSSHNk
dyKCD81JSBGFxodtuKMnWBOoE0JmQbCb8EUHax+A7/qFp2stkb/vUNgH/jOKT1VbjSmPR0KP75I5
oadsmtNaebpQ5UlzQHfCiiYt7jSFHgQLF9W3eJArrLDXv5Mr2uQQwYeC5JZt5at+Lr76S52Z00mA
9LhbbtemXAtdYwnGnP+4qZgi6WXW3A/7WfGTF3gNucle8AQr9fttdsz36Hxw0H7L/xD8Kb+fSVn8
nsj8Z/yFaeg/H9toBLCOVoQJQZ5cCa+fefZccel70XfnUlJaFaiQSDCEFKiiCRoFQvcsCZdYDv06
bqy6KfYlDS0RUbA4s+CkxU5Zn/vyIYEjOO4Zk2LsAOtEQ4LrUziOpwDazjCU/xMFnd+G7FDL+UYr
MZ1PKliwJBBeFiHAnTZIgGoUm3pg5hQ2lHG9nYIWXZjBDrPQHqDwmUW2FIDqy7cXTtCZUcOn1OxL
RxfhlD4SC/4BhiZ6Rb7LOrof9AcKsqfEe8C02W2hRaDuHYXAbkfN5MQ3XHlWGwxOp5VvXezxcm8K
eF1Ze0kSAkgOPCd4I+je83JKzSx7YXoFO/SvsNE32tiY6SRSC9dN2jrV+MTnDteip15qdWJmIWQR
0j42RPjekyw3JKE6hHkEMU02AOcUD5UDk3u77UYfyZJWe7DL8omsvAZhtoVv51OfZJaeFo9yNLoV
IS+Rnpljk79H43Bsx8gTdLeroHvaFvymbXUDhAexSXZVXENIieAUMjEpoKBE4qIzmlJG4JIUu5jg
5wCJK/ElTd1c9JPwT9l0FoECEK8RI0o0RN/CUHtQdUkPRkpX8e2ZDspro0kHvdbhVq12Sm6ruZJ8
9LlI37uS5pBloXCIKPQRKwg1LTjrcGNhhXBX9LgQjh45bVQDq8iMvlbxL3tRsRnpDVlC8ALR3y50
SFxz9XOk1OGzXBZPSf7aZm2/k1PZFUbZKvtU22SEvQoNyzalJDfPUQRNap0UX1NJ3WlooC9pJ+1D
EB2H7rFWjlHUmBysNCqHQYmC9ht4CSCjV4voFMFTPNBtKXRTwUwCnxU5LCJyWCxqeocJjVdHMGw9
p5SBavYnIIYYnyTQiaNtEnp5smkrf6yPDVLhKA1MqausAHJPowHNvGgw+NaCNi22boQ4rFg5547Q
qW7jHel2PDM7coaweEY2KEQhAKdxl37cRQ0gLYor1yYa2KoNJ1/JDNIbP+3hsZEPQEnWvFULRsCx
bcbTfQDRkBxzFEihnbQpuugwbGQgpJTVYUgfKuxb9ZnxsBijcPF8kLVuV9afOf0cceZIDVMR8a0a
sUmk/tK0kaul5AnjOjDEVJQk3GjFJAHcj48g89mZqNLNCGdcqK4FOU3BtRzE0lML/gixkWNWC/ta
rG0KqyWPteFTJ2hOqKCfOF1S4ZCD2DYOr1NabvEabMBskoNwT3ML6GT2ertlfAj8te4PUqB7bSE+
SIxc4GkrXbVgaDY5rHC5yOKkMdvKCZoSOLxVXsDIq4CQFbYGwQCrhtZTYlQlb5LsSaKRNbLkCpHS
geGbR7CmpapT0kM/TdTUVN5TJTvvc3tMYbRSO/k4PfUUBHVYvfU6h1zUGMND95IxBYuaH/sBHroc
9KSiHq3yGPByWMNwIQZZrc1hq8hZ7KA8A2kURjrDdRQSp1Ynq5Qls1QbfCSeegK1CtHm71wvqL6U
u4IrQuiX7jnV6tFV4SEZbcNNzLr/DoErJCy/ZbgEiLqbxLLuUL4pN1IERLuuVC+0IqdKZMEuDx+G
4djRzzapDTgPt8xN6VXDV1didItaC7wDnI5cKU21481G2ircJtaKwCq6wwQJVy2mOy7KvBzN/pBP
c7OO9WsAc2Grx20occqD2DbwC+BSHws8uDTbo/OkhzZkKOudish25NG6Vk99Cw1TMJei7Mz3Bpe9
Apmv6Q9wXOH7d0UPZIMDXOM1012ebeA8ArZxophtZgrv+J908pLWrGBIohnCYAqAMmIgIBk9FPmV
+DDAv6jc8ZMR5pdSOMXQvCrsFgVMSB1N2LbBmZu+ohwUveJDyCHfAc8QFWK1aRc+9nW04ZLMU6Ls
sU0oBGnTUnSb3I8w6KBN7mp9pDoSWHiyDgfgUXEb3FedJELsPjWbrh7NFAq8kCiVcaXJiIJ3Kcdt
KF0RyWMGOyUGyaJXGaOEUN7qqK9IMUCCQq1MWd5E/NSaRVnhCWHb7mmhxu/CQx07o2wHGbh+iine
x7PAW+aupKouyGAQ0B5VU1BiA5vHDhticiUQKDF4SOFpkEVrUluD02ClqO4bGBRpIYLo5OVf2QRt
F9A+LhW8LFK4J3itkpptCaOwpBheSNMdxxbWEHCkQOuD2UW2g59XKkKuDHZivd0JfiXZXGRTCTNj
qNq0eK6mm9EQt6BYYNXe4vTQQI42RVk0gIO5LyZPSlFLkk+Jh9IAsVh5SPjHfOKMEp2A1lcVW2gw
YqkfIR3lys0uJFYYgRdIu7NcHqrebiDZRdAIgDFqDlus9mE69wD4JO0FVMwiqGFfVtgwZdFUu4vh
LkAeGUM8KkZHAfW8ETuzZSMMq62Of9WSPyqcPVqUMU782WkIEmDSlohTALwANAs3DMErdckURUcQ
bL2+1uGjXPrSPVQYSr8viy2mUWF+UJhdQ2wbHWpilKpZVYhzL9z4kE/XEkUL6aw+8ERw2jq3aDc6
nD/R43uewi3mjwSHY4re4L7laKK+0xW6R5YH394BnXxVaO2O5ohDCbtUTPZCfNEq5I8EVWhWxe0u
gd1RUdcYR2E8ZxI62fo0+gnER+yQb3DFsPSoaOgbCZGdKMqb9hrVdlxM2LSJKSniJmyyLaSo/P6+
+OjoakPqdHAIpROsNEqnR6Cv8C3QuWnH0YduhynQzirYIcOUvqfqqW5NvfWzqLXEkbqs6wuT1nQn
ow+gwEmbSPRI253IPQRStm3ENxhIFywAO7/tT1LMnUA5MSkEQqEyee1U9JQ4X+Fgf0ohMTkOgkFG
M9GS/TBSCeGpUODRWdbbTlRLU58YMithI4bPnYqWUUdUJFV8g2QPSVkkqg7Lx/x96nHhJ6pkJbkD
8DLEkPXSJaHiMNJBhamxukkyOnT/0bTk92qF85t6uARUAhJ5OfmEaY5YoKwUFTeiw3EcnjEvNihp
TB7agXU+WCKM8FhJzEje6ZkMXHbBtvpEYU8MSRFcbLHyUA2NA2IlTPzgJotegM7lsE/mo+ciUF0u
eOPRMkC3zZh0X1fPcDl19VCE8el9M4MIFBTE0M517cp54Fe69sWkULL6hDvlhRdU/JuQwL8qxqeW
e+qK1YAVQ2f+scXYaXK1BwDJZVkzdHULwDdFFjLVr4yNrl5D5qm/5fqryN/a6UYY0jq7ys4T/FaE
1mEw7oC+e+BF0KxEKmCKSnIZROmzB7/L5GGEAt23Dqi0/Ejjal/2umhIBecpFXYsV2/U3hFLl8+T
D6JSO9JbSOjex4rlBPN4mLPWhWIPmZIYYM+P8JkKt7TIh92gNDCZLNrIi9jo9xDcNkDmvfSlsFda
Fm0kvn8pcYdvwL3U3bJ+E6bELhL9cxzhsVomZq/cEgXpOyD76LPHJ1i7wxlRyN/TBIVJn8M0cIDi
S0+tJgN8i3U+slmPBty2EJJNVAUuvB5vkO/bEsK5bECK0xfxl6RDUjmER58MU3tVe+WZiiQN206B
CzuiJVASZXHA5byVgC5u6t2UvMb6Cy8jVBzUVI+MFAe+6OGsCIuC1K7QZGrkxuYoQkk/QmYH4+5t
M42wdwYVy4j1LtqNrbapA+lYqfVOxtAtrPLtNOqgsKEYqAMnCxOrFAosX8VvSFtiUD6x3RjmTjzF
psyeeKK8ViPKNKHY5gIOFDquifyZNC8RMqQ2r2CnDiaATWXZnrrmKMatyUtOJL43mPVqUvHACZcK
4in18Ahjyl1OstPYhmAaaPglGCUdOjxBbBjU3jOGpE16auryhUn6pmzSWxENNxH9mVE80W43FtEn
fC/gJQvHOHiL9SzAvYj5Tc6BTGcE1TWE06yAHfjQwksEZyG10+qACFuWtthsUwyhBYfpbp496CgH
kGvczy6p/FYXN0IBzzfc/nTALoGD+FXtqEdjhF0qW4wDMlR4G/irwqwuAXOICJ9i1j3Lwx9sQgv1
GOKHGeS5XUeJFaSjFdAPRYXduPRZ9vak0h1DItcM8U6QeINrPxWNMwS4UhePknbOYytXoUiOVncJ
GYoRvVSpeJHk5KQHAjyduNRjoJNQhSHGYYQ6lJaoPE9R5jOtfKQx0ANNvhF5M+chaA0STSZbqu6r
yBOljyS0EFvb9JWoWCQzBg0jwcp1myq2SXwNwK4tniPJ0iDgwXM7jd/k7xgw1rIZQjK8eBmkZ1nz
kCVMo5s26GQIfjzAPKmJfFV3ZIqbGmXKVh670zRo+xCCGeAb8U1hcRj3ti1SWgim9orZQ82qTaGZ
ipyo/TNO8MSCu5n0HDA3gVlDDbp4nIe2mBwIfVNAX9L6BIaSKO16h1f2KTq3EMGET1ubOlT1lfKA
6FnjhumTnQSuJn8WISw54vxUraXxcHqCxyPRLF17DSGpU8MZW/RkzCCDN/YYAZhA7/rDueio020E
pa/JzBZNJ7iMCF6FA0UPgeTIwV7TYVBkotKpkPG1nNWph1bKEYu2WQu120k/aMiCSUptAXpQaAh3
dWoJaQfnIoRsZNlNHnohKi5JT+0Q1YKY4ljzmKldWIGmb2tVLNxD6M5tWlQUY+tzbeToAjQz43sj
IYZJFLXD9jOAS2+cMYf2JWJcacS124duLWdQgnysCTR23Fyw1SzAS9TbJAutMpGQG8eWwo/HoVQ9
OcS8nUh/+BBiVHm9wdV+4gbicJkTQGFxfA7A36iLzGO8LSl+mX+pCD1jgbLDFtAuDRJPBLLS0EDb
xiTH6+irSrwe4PqSvTXViYD1URiYL7Vw+kEEyAxk32lvZ8woPuH0YNBSueWNJ0aHlnuGu7fLDfB7
0yASADE5rL7WWvBF1vS9kCEzCrY6rtq+BEktqUr0yUo5/nOXhkS1rKrdOSqH4UWm/PhCAtqgVal1
xOe40pGG0U2K1kZ/gppRlDoKLHqDFpWvCMp3Un5pOGthUUOQfSB+Vo/+EMauqMM6QplOkyCCMZU6
Leu9Qqj/TIoS75ECX3U+LDaAmphQbLq2UnWh+fAVhijcMMM0giBS3TYqLpUG/lSg6Ree6YoxKhGq
FxbAFZo7lyIzG3gC470snnXvWtZHbhgIX5wm2GUX/GHDJaWHqTGrV4l+YEb4XySdx3LbWBaGnwhV
yGFLRJJilkTJGxSVkHPG08/HnlVP9dhtiwTuPeePA9YPdp7BUXI7/9YJGEvH1l2G5wBn9PvqLsj0
4JBGR0Sd6T/JFpONTD3UCQY/1xBoy3KkabOUrjR7ffWoEv72G1V6VbtNXtux+rQnbHlj1cpN8p0p
eVoX2WHrUSoHxLAUH+RTMgiWSH6dXtxLIHZ1Qxn8lr4ByzoXFXbpP/1LOqnvyqeweDQsS740OJLu
1J2XJ7chPQxaZ8Mca+eey1qLHMAKnKydRh6in1XHln+b8+PNoG2bLj8M6bYkenO0y9RvSLy0Tkrq
6zQYIyouDbehx40tONoJDDrVm06oVHgdG9kdis2YfSe6F6I6l7bqQUGJWK2kLX4ZabbJQyjP9wbX
Whekyr4o6m2q+5TAY3Wd+q94cORkG6a/QvwI19eo/x6zdVtLXksaVe2w+pXAhFFLSPCGJt+uca36
VBkrxylytggMLNsxyK115aXmwxrTY66RKazzy3g9NIoOanqG1dKeUx6NbJvdlDpiA702qctdsqSO
XBKBlcYH1MR+08Uvqvmin7T6BRe5SZAOspnasb6FsWHLdiPjvQCZKE/duJVWGuEzqHpiwxqdPXzf
pjvGBAHbvkjPAaZK662wtrX2EUsYEPPpqqvfBgG9KQATJfUTh1n5obZ0Ygq6qzYvRenE4k8nE/db
flno54q/ejxrsP8K3vLKJehT0gA4DnLxCc7Ux6ew3jbarcwOrfZS4Z5HAl7gnkfcJAoul97SbiV5
y0CwVj9l6OaUR+eFYwDa9S5xqBsZrCqd+6cNkUT4eNSd+I8rKaSicVbfyk7lmPUGAaCF7ubhwDhS
4zL7ZsZzmjqQiGS7F9XG/OJS6d6rX63xouY117cqnnx67qnV6XF2EGncK9Z4CovqQvPrRqn5MGkL
F69W6FP8GZtv/CxGdSlvavwezSeyhoX1rVWYbOLETpPyWPfs8SzVelwgZRp8XeSHWw/hvRRWLNM0
Jmlblay4rAa52edW7htlyhtPRKDlSPFZ2KlkSJckh78UTfWuc0vmDGFyzDKbv2vVOVo2VXEJex75
g846U6p8A0gCRZX4Z/pKFzsyz0t2s9aVse8Asz62J+RqG8N4Wapzqbw14VFjoK1gwXJPCZ1RDop8
n+CzHhTAw8wDt0rLbXetOAcJZ+5kHln2mltdeob+b1h3hQDG6zf/uiyYMP4aD4WKHJFLE9vg/I+f
y4j9SaTTUfou1QBwc5NXOy3xCGGhgsQyvOGXt0yw3F4NYEAnJpD1nBhvdfk75A+96S7g7agQlO6l
7m0147v74O9app+z0m6aFsrQuCIWtfj6OksMYrCIurrMxeeSHFcSQqKProw2hXJJQ79kH482hvWm
zg6wm3VMW3AwxVfKLeos2+CkGlnEAIFy+k+Mu9TsdWRHWbwfGWU5R3S77XjeX1Lu/UFnnZc4U1bB
ARpipGjLLRMQy3LC+0j5EM9COOOopjF9A+plYWSzvJC7Lnqo1feUf3StreIpIoTGOpVVaRPRq4OV
SPuuAkfRT4gYxpJSI99Iz+xOpcy1qecbQ3k3GStCu1ptEUVsd2nIkiy4PP4y7axU5yK39ciPlB/N
yh1Nf80iO0+3cesPagDJwTU8GvZEnUP9Rm5wmhNbJhyW8tbRQV4fh/Qcd3etBMDdd8LkjngG0vzf
bG0V8Y+JrhEiW2dKkZlj4n22YmHLHGFGg2M3Da0Ym5JnnulFZB7ZxK25nUL11lcR/Ak/H0Et1Nlq
m+5nqgLelDp20tY306BtGV5eO5o3u+g31Pd6uFsRwcaOkfvjT5MyqpHghE1fc+P3mf7i2ZG7E75h
ZsGOBU9+tUDcXxTqo01WFMAlkXc54Qr0dVASId02Ue7k7Xumt0FfQHjs04Gh0dgK3WM1DVtPdgV5
h11li0ZQInGmaUPmOvWNYza7qvy+/irJXa5s6qCn+R5ik+dc1ktbLPj26Y9yotIxOLGKA1ISQfvp
gFtfF9UE294UzzIbztGcQuHeEzBM0uIEIzD/zKrb70kjXyQkQMCLr9xARkiCnRzI+nc2f7Tniosl
DhJyWxjTwl89v08ogYGyco5a1Vb60EGjM+qM58CO4B+bqdsuqCU14zNSDp1KYk7mTTEf0vwmT3ue
hLwBI7QV7HiNY3VHsUfaCdjryOo9AXwwzuPskP6ksEdK7wJ8twqSLDS6M85AYogxjI3R/FbhcSJW
2tqqnzp4TszYHCzmqaJXa9joJrkD75NQOegeN+vy88QDP5H9GuKLOF9mJEWs/nXlL51bp5442ZXg
hJ3b9Vtiq8Xknzlus7R05gkmTBwuyhhuVsP0o4ic+e5SzrxhrJ8azQao9E5pfY1Gt62DZtq1bw0l
oCTM/7F7hkgh1XuEWtF0w9uAoPzT+BsyJ5bsSiShPpCtDS4fcwrGXQ9/MLgyd/Svku6k30IluZ8w
wShU3SH6Z/Yfs3RRXxViCOTx0n0oi1/xN1LcdVmBKq9lJAXMIDSW2WzxYfJvVURbQbJFeIJWGluu
ZHAZtgU+Bz97QnYcvadIe0gJJ6XbF3vAekv+jSMn776S3AdppVncnN8kYd+1TjYHoeiz8Ol/ambY
7Weq/tTDA5CXqu1N+k9mpL5lpclDVj81DUrlFyDv+TGcm22rH+CxN/nyonLrCgMorFcr4IMzFbOP
gQQA8yL+VdWVVSLXAzWqNs281yqu6Zm9dWtk3430o2jXJ/5PEBQnm1yc/wOWno+cuklfkjggOsay
tSqAH0DFJQIMxeuXnm5FGqzFt5yvfOI3rxiksxt48wau1Qhv4g3epKPTWp/9Zn7T8lvKMxXXhIkT
VTtd1W1fH2vFNxYnnD3QEgRhlAEQwl2gbmSX4e0i38hvxW0jeTxvxvxv4FqIXnrNNUJ7iPywLh0q
YavptsZEHuyt5gZUPH0PUWNXH6p642sXOycnqVz3x9YDqp6wPHyt+j4NqTWgmpmwwoahRmj41pZ3
DXomee+E37W1ZR4cY4H32D+LCNSnjs22osJWateSKmcofkh7MCI3Pa/tXVHBVyRuQqL3P8iKE7KA
Kbpe3BG9lMD177cqEgA6r9sv6mstbZ9rfpoFuWRbzK5U5Jiki/W+aXJGezmrL6cQdfNCEWSDz6up
Fx4It0A/H3BS7onWe/xYejb1Am5Ktsc40IyjhMxPPvRNYMnfE/9y3Y7Gts42pXAP67f6UcrhLkzf
YE6eS481INJvifnqPrqDCqTfzoqt5JdW30sjl7mEbfnNCu9zjCiksvkSmNUkBu1Vc1IoMU7ijslZ
hyEfN+L4DEBKnKxC280/rZWJqn5V52I/6yxtqjfxbGXYUDfCq47ZofhVFemzkvDe5mB5M0QG7qpW
Vrg59kvp9Hp9MP5/vdPYUNEAtUyTHdPSVFUPlf4DnCv6xWjkDwEAYiNow5PDrgq7a2HtuYZMkGet
yECJaKuJutdWaXbdEm/lsrL1oQ7aOvwT0/qfNZpfgpz4DdTyJtMTW+0CPcu8YlJdw3RlfeRi2ZSR
p7LNnhEyISDdmJJTxT9y/CWjRpD3oemzglM22Cpbqd4/YbjYEfU/KPvixxKUIFEI3cazV52a29BE
7rD8DaPioEDpuLjAnAOV/7KouNKqDP7cN7FNfJs3am4reavplVAt2pD8zfpOhjqZzeGzVF2W8aaz
VXM6ZA0ZzP24X3pe4gJMTMZeA0gtJ8fqanWfkSZ66USsW5N5kZFdgAC8bHjWd8nXcXwu9gC1MxW5
dfuck0Xi/bmC5nZ2o4bjtV4PYGrhOn5K5i1R0ksVblN+taYJV1W4kS3aZlwTBN2f4/jAvTkt3mox
Y71of9H0O6G0jkAANgz4RFAYjqTuJ6SLCmlZEYlaNkftc+iFGe6f6MMC8N2fpygox90CEgtZBZWg
RBerhL+A59lq0n7Vgdxlt844BdddtQATbdcVNu7ALZwMtql76nwrydtuN6HuVhg0Q1pM/FHsttVy
rH4MNFeZMZ4Bl0EpxvEsDDvhuvYv1FngoRyNT82M+HSdXPYLI7DqCG3Dr05USnWSb7OyLTKy+7aU
3G0yahs59cbBY+FW21fVuqJ2IU4aOYEg32QefeZkvqNJdeZonzJliAwI5LWYRKlBGEUESdHBN/IL
Aa+7r9z4HKbAkLcLSUXUdc0/I5rAAgLvNHKWqwPTWuFm0MThTN64EgfdeCrSd0s/LNMxg2UF6NV2
ao/eDnC3eZYAzo2XDwlo/wfROLAnN4Y8RhSJfMa3cTk10q3/s37yRN8MiauH3/UMgJUkt1kfPiVu
hoXfPMT3qn7kKMGsaT/+V6w+JR6kqNI7AvaufrTNl2aUGCU+M6ZHxsjcA79T5o0VWDRVhac88/Py
Zo0v7egK+UmEWx6yPc31pmLel48G1PNXZNcG9/Trnyr81Uw7s1j60Spnos3nLmrHdXY0Pu/ZJjlX
txeVwdUu35OJtiSpcOPks24O4pfJrxkydy5+wup9INFVzc6sgJCQsEeqelir1OlV7k8cg520i6pu
r7ZwgCQSQTEW4nYd2SRAjoH6PN7lntnpoOfv2QqdjpxlQByQd57Kx5vfib6Z1WXfMMfJumP1L6t0
yht7ngh99gna8NR9aDwrTlV3aT5nEZ7fVpXf5SmnQFFjuWwfCrKVhmHjud9kMoMFKpLcrkD8GBlQ
+lgYfdPP7lViNantXgnm1VWu1nls35t7atk8D4CggBVSBLkl/OXlP1LJ6sKzPksGTemjBWaJ0kAs
LWcpNxEK2cJRjE0di458TkrocOc5u30uixeGAU4g0fxq6Fs9gZ5jsYYpOllcB5XEhz75ar+rBzYa
i+4Ped8MX1hyXwwyv9XVE6Ax169wRC1Rvk6fwjMJpn8RUGm0NS22vZdwaIjbmVWpWgn6O0QKqtjn
PQOrINduOBzW6Jgtn03yEcWuJf4ToegS9a5nlq+9zKI763CP+xwE3oL+obhDTPQ3SxK/hkLYRw03
TUjQ47sJti/UH3rKMevENLoTgj4+iMyPM4ddo0RlaL4sGhFXOl8OQn31dw53RSr4Ivx1HG7FiQ8o
vQ1j41lF5jcGHA7E3Xqq0dJFEKAIsceXOuSciBydV7uuvtP4mIBMR5HdIiKJ2sBsC3uhnY2FIW6/
NOFVKSbEQROafOyevCGRwfCO9LGMvXQtmSHAtXVuqUZ3jWxyFw09Th4BPCjZqc+nTS0ZhwFGn3xn
wVbkyxDdqJiE644sBFIb5u3RaFnvs2tckwgw5lqLBgrERK6DTKfcxmQLL3IvZleEeQYx6e9m/TAl
n+eSZRxIUZgObfXILZ6JBMCF6dSMq6NkynZpXoTOeX7U40XtTwV/YJQ/+K8ZKTJG85KrP2FNWvY9
FZHnSyzg8qtAzW6sefPaE3PEssucHKIK56goAulPBrS3Yg9kpFlW5JChrDqlfhdqPpR9zVG4Pirr
q4ui52/Z8/ynqGL0iDXhoBrM3Yktq9dpjlF+FZ9c2aYEnGjomxGJdmFk/zodCDWfybS5g4Ng00FA
BjHwIXYvZfzXwcMvbLvj36p2zn9CldOqHQeo9YgdreFMFE3zo2IkStqPMc92iokmK053Mn/xyDT2
1GLui1m6DWQSTLtSfQ2zs4qWMQrfxW7qnNWSTkM/hm4rP6fN6jPOU7/YC/OnJYFfI3SzB36U4T2x
rrI8enO+61Z4qvBSRiBKyqWPdpUMc3iVhEAz3dUKHX38bSs3hl3RjS3lrky7WrlNhLdEHpm0v/Xq
SwViSvqtpkK3bNKWxskS5D0jEba49lN/TAv5mpODvKG+LC52GjGKxbfaIpfoFxHWuYDpXB9Tx0Ua
WzdirHnn5vZLn5M3wYJrr1fNK6UR/gnlo9JW22bgDe8HjXPN+B56kBJuYGkSzGDIzEcYLzt6+l6j
YTfLbway4goLQdLcNSG6dIDaLQtGYgjjIYHdB04zRbtMIHYzhhZPU8TYq2XtauhRclNUBEJNxExf
rtVWtaJbZVDeoyIcrb7lKHNlTdkKDWrGYr2v4hMC4siJRAvd/zGPYXIRQqnhUxnI3qha7b2wqNIT
zHGnTiNeAHLVNmopB4MVh3aTGpk9iM3ox736FbVG5MGEolpY4oMZIiBRlZHuUInpvjyFgtfngSpZ
+NscfAeTMr0L3O+hdl7GV9bPNt1bJt6JJnFKFEnll6arjkERwrrRWtapjDB9EyeM3UZ/iXBVKCli
CcUqYynThYomSDgJYUMm4TGbe4WawKa65qawbyRhsk1BcTVyOWReVMsx+9ugJY5UBovy0Ez4L9nP
e54G+dHOrPgFaoq6hCuBszSfBB0pxJViGwQZrXVzbOP6rusSldsjTJTsImZXd6mknUaCN4EJFqZY
EwiL0mPG4CDR4QqUTzUmozKOx23bFS/jNKiwWiFsFwHDsek3jciXiWHONswitEOhUzdto0puHPF5
GxY0ySCniwPBc+jK9lzIlm1yighzfVS6f1Zq7gqCRppxqGhw0pzZQoeqKfWPJrwYVbFNogFv3JCA
7xe+GJ600UtpQbGwZSn0wC/CSTEJtCUpoDymCoOzzRRpSAElFAq3xRwd8CklTJ1L8bboO6H1ZGtX
aX4030Zzr9Jmij2At62v+wuPdeT1FHZAZ6krWH0qgEcqaMAkpFmSm84KuL9kvNEQzDVfEtKUrP+6
ud2Br7CNVr1dtK81rRkR280Jelsw9mp81TW3I2qic6wEnAmiN+FmGdgs8jVgA7AwSGFpNU13wNGg
uMgfvIoA22ExHCXix623UWNuhyX2BhQIg8xi2bzHk9sMQ9DkyrZRexXujZEpRXOI6Jnz9725VsCp
g/ltcG4z/PbjI+8tAmuUz7r9ATgL2/LYR8lRqoJcnl5W61c1AbsLNpRW3i1a5y06n0MtbM34S1Ep
bREc7GekRe1yqattqxQfouVT+ei0NfIXqw0fbdlQoJOGiEhQ482S6giV/kgMaWXyoRiwG+69JAZy
Gt+WMLPDxqTtTrW1MEEJUQnocMdu8bvWIO5zrgbrZ2xr0R3ExXQEKUpcSQt/pQo9Ki+1MnQUStY9
suFUpG+h0JSK/wP6IK65yddCRNLZ0QhmRNYeCbbiwADydnRD4WVpGgyNtY/nGSaP8htUTBOEfDVH
YGO1NttxV3lAbVWlIjkbgW/MsUz36dyAS8XnBlNbAzwyZOVBgIxTRilYUSLOQ/U5SZaXmNkJee4x
S9JL+DQoKuBOA+P9im+lQHWj67roikM5eHr9VIgdZ20vqql5XZF2VpNueeVTtIvO3Z5iYvLDeKuP
m9UsAgupv8ZApbKdpHiTKlQKyq3nlW+gl8KiZWTrRVcfH+P6T20Cmb1TQU7WorSJGU/w6AlOpF87
+TgbFrNO7dBsHcraRu75K/51NdF/of6SoUBoGZRLgyldf2RCwwYj6M5c3Ms6e5PMRT8t0NxgCTmr
+VO9LWWKk48noz7r8bvQglLvxLJ6vnBlQu5koX/VOg+a8oGmxRsy7GgiCuJYaf5qpPyZPZofSRT5
SgJZ0YDCZaJq2UtvbqkNonnpr5PRYc3MONYNCUc7nsbyJwu/4hG4k1fYXH4RGUxM2EWKH78HpVhE
yW11bx28DneEeB5V3wgvoXRUwj4+Zzg3FVSIN21ef5J6nHZp927mfp/rv1qRULMy+hpyMbr8PJTy
lXLSJ3oDxhxixelrO+tfE122dfJhjcnOUeNmSh/0T+UdeddoQ2YLza/pJn0OxHCumsMSI3hCvWrK
BSx/4ehxG+gxSmyXeDtjocmBp2szES71HGpL+AkRZk8IrFzAPPnB5YvsBAlXiwpEZOuu/yUk+xUS
x6vqtuV0XKdtEu5l89RpqR1xxGTj+9heIZ2glqcCItWzSpA3RKcWtlxbkDRvFLnWYGjiMfs3CvEp
YxpX2/0s/Bsmy+PQviRq4wnTm6qoRK9OeBMUp8wE7aIx6xU5coax46TNL5FuakHfrmSAMP67VTjA
m0oX/vujHNuImBiQeWmrrH9J2MSKYj1EEknd4BQKIFA/ptCqy8nM9aeKSfILMcirx7qQ+DGrdrvK
tiR99mG1s+acnwMXbPYwDLRT/MbuCQfCQ0p/xYAAVu42Bph8j1ejUvLEAQxfFx3LKUhHvu4s+qvl
1SnqGIKEIO/CjCZ0Bay9qfBbmDoKUtSNCO2T1I8jryYfpgLAzpJgrBeT/W7bmON5FhfcLWOX1ISq
QmiXOcS12rN+NgSi6N0C5qB44/gXN4Z5RRnQbMa4HM5DDKLPsT/Da0WxtDiiiM/DAqhKX8Qhbeyx
Vt8NZCgYPCpdO9el4if4XHYtrmSMK0IZmAV1jgKD97CYvLArIspZDmPnmej0Udfk/i7rPVtHAfFG
IPViyQUIOtImvS9Hh5kmp9pQzU0jp6dScHMEIkNFwJyisC4aAsyCaOJ6zNtAHgUkrTMYIIPYZRCi
WzTmzjIr5ks/L49ZADdUNLF1TBn1cGVY10aiOs2aryCuWXtvn5tyJ0d/lUXKfCKdFQZRtZ4yu7KM
s9zBKucnOXxFpZ67WfqvoXBkvg8tl2bd3ELzohBgjZ5wEGkSMN/n7Dtk+Wqbezx9Shxusfna6/dZ
A9WV3kRAw/SpCLqnKmSxwp/j8NgcrQnvQBg3zYuxQDKFWi4FRhLLjxC3agFxGq1wclUYOhbDlTh6
ynO5GyDOw7WxQFKN7dRm6qNfG3ci9VcVw9c5GQMlNJwim6VX0fwJB8HmWtCaJHlHIkUvg44go1Vq
A0XwJHy1YoQDJX10XfEbrTEo2b1eu22Thu8C8II4vCYzkGysI7jptDwLYmOWeX1Q9VaiU/D4bTiH
TM2QMAJEL6oe5OL3ElMyaCroipXvIjEPgBfDaorQycwm2HKQvnGOaxUHpuGX5Z9S6hCMPZFEszTs
xTmWCAv+rqa7PuATApNXVYv7LvO7pQh0ULxoeFSkpA/xK04s5O6oEEc+bo6H6W2YkIaqYsm2kjoa
iIq8wg4ZahL0jNEg6GBT0/OnSVuvbC7QsjmbvGV+doZ4jUrrX1EXDNDgl/pSCGgLnuEOiB79omjf
e53xDsAt1ccDgcSp4KEbj/rZNzBEoWBWIURMp23Zdtr0KVOnImMTC9AbENqFgupF05F/16kWfgD8
coA1v7pcf418s+g4pBjpKGF72ZkgY2AS4SoMR5NaGrtjv3CW5k6uI2oWJbKLCZSTtOQBW5c0cE6y
zBWVdin4p5Stbj/220FEBLKae1pON9iKZwlRS2vaeZ/4SbjQYww8I9yXiG+skQ618QIEeWhHgG9T
P0tRFSCfLqKp/ZjpkS2HCv8QajUSno2e/13CfrAsL6tPpP22a3mxtI7igb8pBMirZutjyFqo55it
W8DhXOgquIxae5gTZjJOj8jam22XW2awWg3wa6y+lCloH7OQ6ESV1RyUAaWZKbWIjcVdKDMMp52T
phpbXcRT2IkjcylOlE5Dmx5bsIVqeNEnHQDJ0I6CYd6MrLGl8Fgt7YvORK+YsdeZgMWmzTG2zyzm
FQiwqLs3GeKUaQ4qVTlRCgh19wYPueCx8KfpV26MfZFaLlUW1wb+iz/vFXS3LaYgGpttwl9L6tDw
j2+VNHla+o+DP1iqYp9YRhB2PstxPBy0txDNTl3T7Y1qpaskOwTbXY3RRoa9i8PPsOV05EFBXBMn
60sdaV4Pu63OM1Cs+VYTEVdNtNLoZx2pN3ZrqGfRbtZfFaVWHw7bpvxn0cVE/MNzcprQxpU/1nAX
1Ntg/KADi5NHJEKkoGMbnER4TOR0q7rFjwqi0VIdkS3OVI+YyFLU43BuQPyZelbSz3A6M55WPRhW
zVuM6EIwPLEXbnLVBlaseC3x8fby5GKUOdqypfuKiQJ+qYJRuE9N5usk2VrJXp7fa8xI8kivmyra
ZtI9aQ5dyls7HwXAyOdLP3GwpwS2DN+WNsWBKofbTDP+xfTbjk3uz4ZKrTiGtxLjTYEgT850VGYI
E3RpnzAHqZg3wy46dONtmhK/XrD+6fVOwUKAKdAlUPHpgx9UPilhhOxEdmWoG3bkEft8BVrGmhRp
8y5D7aGB0hXxrdW/hOQm6g7+IuRrn4v8JdffBry81JDqOnxW5YoHNJ2+l7nCW1+Xn1KVnuuEENtO
6c/SbLzFq0h+QbHatbXshXxfW0TMdbTbmVsJVCxlq3x+DlHMX9PAgtjyPWFoEaP4B1ES9/Ee7Jh3
i9OzMjI/qpCfZ1CZh6E+x+GNZSauIIX3RfS0TXrNkLq9ln5rAKfTbRHemPeTJjyPGtTVTACAGE2I
rcOefQNInv1/12fowLVpuohIUleUttYyBj3LiWkm+UY2y6PcLM6qFbsl1uQrfVloYpUez2TSz645
oMCVpIizO5f8Wlu+ZdP4KuWHkZ9Xc7DzVkDgIndIsgorOpra/EDBXmWWO4bI+CSMO0NqbBXFyPdD
9ZySqrB4k1pQfVZhJ0r7geejfDLiz5QHJpy5Xth5id9QSiithd24joxAND2ppWwxQWVaHunN8Xq5
tQ3eajLyVVPZZwUkc2+GuzlTbmoae5mmOJE1Y8jw69SXBBSmSNwH1ZFbv0yPghleMUX0yfc0GZdo
+dCiHyy/UPpso7omOHJ8lbRLKijnDry9NeqjMIu2rppepYv61ZgzFFGxoXgscwQ5FZOHJfFfMuG+
mkhqK8xUfRhhRurs2FAKmk//H9uFHHGplPFMGl2OLCCyoJoHvi9t9tYY7RHGybm8m+YDBeCqfNeQ
BgrSh9GZBWYZDpb63dTXV3anrc7tU0pwJFYkHkfMUEL/Na/Zkc96aWA8ospJyhyLhYF4aAmyefFj
MzoKaA6aOT1oab2TIw2vzKx5Qy3LDj4gN9ca0Cdx14SgB0kdv7eZ6FKuxkeA/yRBOVx1Xl9Mx6gL
7QiapVoX9Plr6iim4eTVhJaua6RHvVp6DMRC1Ktw74zWHixO1oAmBwDsrYzIbaIVQMe15uQRYO1J
mT45gAfpbi5bNeRLs7FbMvRf15gYF9TrVwbtOrrxfKjWBV232W0tVufQfK1LHVbmtureXL30TBRS
A3ig9v5khjfes1IkVk/4rRDLK3Nmt+rA25LXCBStGslUWguOpJi9nUQdH7BUFru8m8ikA+xNU6dl
g48Sp4G3aaZpZ9T6lRKu2um06tJ1tyX2FcVRE2VfgxRLylvfVIzSEQuBW+WhsmkarGmVJ8K+KuZs
588UJrYWpTyl84CB/I61bWuJpR9Jmeyv0vo969eJGa1ez5bwU8x3aHFW9aczlHIcAno1c7XDKvWg
bfNFQ79p7hoUEGYXiLH0NXY1YuNiNwPIyOXOHH8iZUWGnnwbcg4mLnAHWuSDvfdVcpgJA6eYzvyK
V5a2UFn3Kkz+ykwxzCd8L6Api7twoS8ngRd8FDUsCdImGeYPrEO99ZMof5IerF13LrQTjCZ08YLv
WGiOcVs6Cs78VGsP+Xpu1dyn+9Vt4ZCU4tKWn0b6vrTch3jOzX0+oWlvkY0rx5aMqqw1ASufvIVX
GVioEid/qhHhaTWGV9Ro3WocWuFPITo3xz+st9hhnmKlIanx6JsuTqKYfLquD+gbsoskdqF6F5oT
ZZy3HiJoWTftaBydaj2q+v+oO6/euNF0z3+VQd+zD3NYnBlgi6ycVEqWfENIssycMz/9/srdvSNz
XKo9fbfAoDG2LL4Mb3jCP6T8YzpzLo2RgDNWKCgxAkiFmpjGqyHfJfJOJs4Rl/W4QTuWAv9sRA/J
6CG2jo/nBpg3z/I1TN2A6qS2pnCkqsu6PRaNnVDu8u5Ub16kBNugtNX34uyRRYHEjB4EUB7gJUAs
+TtA5bNIeTXJo+kqgLMSWhqwJUxd4dD4QFKwwY0A5Vkk57LCN6JLEBzpbAoaxywIi8JN7KBKF93Q
7fKKJsc+aLbV8DyoTqhrthxt6/BU9Xsd4KgcHHNRYGr60XOeqGvDNHl7b1Z+UwrpRjfo9pYW6Ewo
ksIr4cea9JyyH4Rt6knzKvadsTY3mWVhDwiBi1Q3q+lv99qjqH7XkhR8l74JvPEhLF4sqUngr0B5
KDrJgaXqDHINDCJaCiFAWXPrnZ+oeSVd58uDm6JKDQWwUd15WucPYtvsAtoyjYGAdLkVWg+6mDD3
S+/eC8+zIjhpVrApeNOyKy3ovthK2axrZW+Kg4YyKqFs6FW4/kUrsa4OkI4J8u5NL3uCsAEQgMbA
Aju2eSiv3QjB5FYDXDKMqTO0r5qmUDZqKBN4+RJ9LOqqJRWArkGx3LBla1hL4jA4RacizZnusjBG
ocUnGkvbmiqL3nr9wjVrPNcK0t+ib5YjTmFKVMLypALV9NVDUGas9soTcbrT0FpRa1m+8QRJfzjr
94mOTp7veK3WrC2JAoJnUVNQLfCbZg9cFCoU1BRh+FKMRyCekfQUlZk9VigWgIsv6EE/GxzxvXdX
0AzSIFBY5cINyxe1vil1SBMDvLCuT97TCtLzULnEqg0If6l4NLAeLpOGMKyr33xF3pWFtDHPmhB5
cpOjYaRnZrDK2lNJAZne2ihFM49imEkD2ZA4FqHO9Jq2KPRvmByhdxT2a7d796AqWz6JnO+erJZw
KTWH/JiWgNXg2bdkoPjQanD8OunonrPInJaIIj7HkvaEBJKQNeskDp8VD15umgy3Bp4Cd1RPV4Sg
tUrtq73pYgBQEuyGecVaK5tbE9ke4PuB/zbUazkQ5qI8N41mTZdlmSP4lMfJnY9uFvHTCGQNjUFC
dRwaQPkN6lcvOiaJ4wHTBh0aDKAchpsAdfMZ8TY6AkCAfcG4ScbRVjrXDqu5X1Vvcp0vWUtOW/nb
hgxKiQRbowtpxLSwC3cpUyHy+zt1IEDT70yqr07lDqNtJDGhNipZQtJ+T84TLlhgX7ZU9B3AncK9
61TMGc1imZ/DC6pvRf4V6m/TLcwAVhs+VTq1cp4VCkIhLwATmRndanSNMuMoguULyTOkCFFnHR6y
W/Y9oQTUN3iMfhA7Y5pyjo/VweiEMzfyRJUnC++LYgEBF07+TUBTdCCLewA3io6AyFP3ngx/jGLD
wkvuzWbuDrcS2izCmmUJtTW3FqXwtasB2ISLRrP78iv4bw+fX/G2cjd+dz9I69ZdRZ7g9MGNG+5i
MKiW08t3cbEYum9pMrfSl4DuvP410GhSPdZ0U4Nnn72iexTjuYEZVbeXKXQKKTI1KXntWJHnJzd9
QuXclM5gz2DnGQQ2x4hNw2pPuuak/UFuH1P1zmz1o+BpX3POztg8EAs7YnugRVmJzUPhbxrri0LQ
nFMPj1s3m1eW7h7NprPlio8WwPVoZMhgJC1Y/6ldYxytAtHDCrR9FhvqVjmTa4vCRPqT9rhdonWe
SBWRaHWwNCA+Y8gWNSbUGhPlWJegspRsWDWCSUcqqzaukbEtNIO8bAFi2QX0Kyn5UohvcTgsCzgl
Q45bbzmOCOG0Af9I2w6Ku5bCcl3mxSoWYE3FwlKCDGCiDJPs/LMvTD/3x2++aZtueBSz2qLUrG9y
SSQDkUBRU91cWzT/K8p7effsRxjapzIBjE6PQ1qiy3TXZkTxwIK3pUZANEDLK5Kv6M/tfJFkOoMb
HPqn1kjZfoeliVZOnyxr/ajIR1lZm5SG6ESKxi4mZa+GvalJM60oyo1q+K4T+toTPQqER2h3lz5S
UjQYfb54K6lvnmyuQrhe0UhnOwKJT7fDbxWWuDLTZbhZCGWJ4Wtign71adEMsrqkjJurBLXmuCmV
aJ8o1V2gAv0V4gfBC7YuGA1N8A5aFSgzM4eMVocry/RX8ggxAqW1PhscJDdaGoHpCQ2gmVI+5iG8
hm6eCTu3QTp6SDQ7P9OQIrrFp4ap2rK5KmfGsh6x0RWFDspbVxSes76lyk2LPpu5ZI2+3EMaCKpk
1hTik1C4z0JIe5gOla6jeuBr33QO6zKeSwD0rWrdBws9IFzxh+9eGG5TCyQ7hAUiKC2jWDecEZ7p
srGauQGczZfSuauffC/Y12B0NJFqxTk+j2Hiprq1kUrEne5lAzk5A0xQRIGXDltdOCHceLzMNViG
lfDoyaVj0SGoYx/gxsnjjoB3h1rhjCM93nT4VljAQQRaM4i/tAPEKDPZGVQPS4CmTQC0CHTgTKEv
mMTpvFKLWzdLj3rs32ADve4T8yZv9mGHuFLTvAOoCYWVKRy9SHOQ3niSXH/rJrpoRz4kBaJ82pHW
jFrWPnLBOoU9wOLPZamks/jUr0Sp5J9FqSIvHRPD6qDdzET7dfwC8Xl2lk48dTO4g1ekE38tS61Y
E9m7PApbTZQ1kHzqwhfu8/q2dh+vPMD5Gr96gInWXaH64hArsrQVxS4/A0Xlcj/IfggkUaNLJA15
8dxEHRRZrdSI6H16r++NZ9JeUkcfFMKV+zgLpP3iPsyzUOUH+cuoltOytUDpjP3hLKMbw2unFbgY
HXBe8JXkeRHb+KbT+3SFfUjdQbwytHHhFUwthMta0Ufd4GToVQR20fDSPVeEmNfPqemBmr6LsOmk
hwPNNmnibausO2mtNy99jeBBxQQTimVtwVmEFRLUT0Usz0PB+sYpVvkr1i8FupS3qc8Kag9qdZK1
wZYHIjWLhypu/eFLyjZcvSiFtArAgYgWZPPQ01/87oEzFBIU1EzbhGnm5j0WFM0q1IRNrFbA7FGA
HxsiWgj0TGwFTn4y0717nEmMEqWzgpX9IrbQK9NV0ZQrKao3qS+ASVIxayUq/BaTH8jFRubv+hgG
nkI39/NPqvzaHYC0/udP2uZRnCWpOGLI6O+OTrJxb7JlMHt1HqtVVM/EJRATcfZFsKHYgZmdbbrZ
XeOYM4rUtrf87tlvcJH2Ipjo+ed3JOuXZtlEns83BbkSDE/ZeXK7QqtKBOshFE9IzT+VhjzLLYUy
pTenhHduhoFuBT0ahB1MJYW4HBlHuhhxTXS2aWhbtYSeqwLh+9ew+hIQmycom2o3hX9jSfHKAPHd
eKivD3SbOoRMRU0+AHe96d7E/CHWtv13bTgPYCDcNa6S9DZUHgXUEvM5qBbvKPqoV51hAge5MyE6
fWnB6aX6Bt6r2syBPZ5wnp4bd1SnR/9h0BYiMhkRsqF7gYCmcQxCQDrRTKmN91xLIMOBBUFSnI8q
3OtF2lH6XiJUeHumVVKv/d4ZYF6gINo4vIh75Q0puvyma14U9mXOLiZHEm1jGj9jfqT32ufw/YUN
wMzS7GcdYmbtzEUTKqX+QVWpezS+0MbVlJ3CMUa82LQrWhgQ36puraMf1ESHs1pXotz3iOoCJ5O/
VTmLgBzYBVaA/9gIbqJ71VRwyX6zCJLxAFWRE8b35Zko6kx07yYuPbhB6mMsqzdBuPcysDHWMQGG
iDBBSImomtfDupJV8Jx3pnxo3HdMber+qPTFXCtex3QLtYiO9WMJF0vH4CNngSKoBDtGopIl30Us
Kam4K9WgQYHbvJPz9qZs0lc5MhyLnEfiyE9Scjz06tCIGLaRZtlkEkE571EMINkkgpuZ4avs4oze
5wufXiue17m3StyXSjykBNKk7blqomGLBJaMqgnwplUUs+soB86wkSq9AgQ35a6ibgnKFHjeGKJn
khMkKpilKV8GSAEwt8LqoRw2TbqVQRqUYJ7B0hUh9O8gZP/Umu8m4m2uCO1R7WysqfWRagCGeXAZ
jP6mUfdJckINRvLWlo5UTjAnVOxwdq/go0Uw5LznSg6eTN9/jNJVKtpW/hDVpzyVHan1bgXivqRt
oT5jCZaatt/AMKkUf9ln0QwQdA4Uskmyu8/X84Vz0ZyIGDeoMMY4uMg7N6IYFQisYCYNnfwMca/P
hzDVC+fS+e8/nEupaIH2jIV+RzkXdgHCXSWCTkDZkJfUvHBmgjBLvHhBd3qf0nPNo50QvLmoGQvu
CPyjd5L2MIIsFN4j7LmjIFp7FUXiUliY6caP+MQSVaQczGpFdSBpHS2xHAWwXXBGBxfp0qVlQLyG
LldUmbd+/CZJd37YOuTXNgu6lPYV8kJKRVElCp6b9JAB+YR/b8XMV+lria9e0y8s4TH336RIPJUj
rYIwcVofTI+EeqsVUtoTGryvHgv11OLQWycHGrR9jnB6/zUPkDpGQ72hzDpYG8ECG8DJuOvSt358
kEvKu35yKHtA70SMdFZCittBnBv255/gh4/zr0KDifAnG0FrWkMOgBftHUhJ6HQK7UtQkc2ATW2B
Lev0d33C8jGWToJ6TCQ4/uiEgnro/HIGpKlX4JlGVLZid98VxndBBc2e1GfqzUvO3BEpHpCttYjr
+ydg5shhbH3g6zBpoga4ql7aoHYLg5iVTTBaS1VFc27fCZs63gvmpk02li4BprmP6a/GQKHi6pQP
qyGsblrKfrFFYyZv6mVMeX6m+f5JC6y3zNXszPxWuVsXcJcImSOp76j8z/O6P0V996q47UrtB1tB
LaGPEYeWvYM6fu3TtVLvjXG8FsVeioAmUaxYkxppekWxt176ApJjsCSfBNV7UD2oBRs3QQEUenJ7
JTL4tfg4ot2TNZWm3UCzGzd1L9fvjDKqjnQMAHgnWWahi52miDrEhgMcJkLQyjS0m8+n0iXJZHMS
7YrCKCp5OihboSrptoxuuogG/U5oOJVSUDyp0XtQm46aWFOreE8Kcd4KFfi7jvSmoRqVUeSwxMC8
sr1ccBZXpobznZ9UrecXytbvKgHWXFy7CurfqfAcZCLqOwHdmW+dDLJWbQ1K8bos0pfWkCxU6xgx
BkPt38ooPgMd4nyto5CNnmFapdu6g8JURHJ56g3OJTlzq/vO0kPQip1Ev/O8rUHbDgBPxSNaHI1Z
uVemk3J+m79YsFNf+0aSw1BEKXKvNzrqaQaZcbbIEMGD1mJj1k6bhGK6mH8VwCJqZrYfAjRXhqOn
BOeqOV32KnhPm+Quj4elCoA0Aark4w1o4vDmgQIsy2bVlRTV4Q12ZU4JFak9I8C1Xr9mJn7pGSbB
a69arihHVoZUT0czAQSELb64L+gDhxRrEa0wFbha5kpTSO8dQGw5yNp37S4/Be1L9yAQIdJ1ee0O
LCvkVZbjVgBcwuODBOaBMIlA1uRVLxFJWBnhC1Ul5EDlmfWl/h7FO+DAzMP3GCtt0l8wll9KTBfU
ufBGRCHQH0f17x0AiFDNo00F5RsuKu5hSzC/dYqk1az4CgW1FGfJDaqCpjqPqhOyEqPvgejaUvRM
ryi//zAl/9W3nkTU8iAV2YgMzw557YWyijYUkndg4GY+vr/C7N7EtEm19Q3ul7a/sICvzQRco/KF
joGOTrQfOe6MeGNFJeT8W05iQ1dzELawVXLpF2UOHWkZ2/DCjgDQD/GSEGiHTi2wxiXtm3W8bFbN
1p+bC0gwf3cGTyIL3fTcUs94KvxvbcjSS3kpniARotSLT3PnIHgz19e85lk/Ux1UJu335wfPiRbU
p7bwc4trEuYXcihjEn4EYxP1nKsyVlv0iRxw//b5FekzcI42lOxZsPAfrmyO593+V59ycs6WbA9R
dB7L3Qt36RpB+ZvhDWlkO53/zUqGMTlorJrWfSkPxs61gPcW0cGUwVGlfSRf+XIXErwfOf6HcK0W
28Lso87YScKZtNbgUVKEGcrWwsKKi6tmHZd2h8k5kipWiVD2SGpLfyrvGkcdHogLaBQbi05Hb77a
muNrbF0LQy+cmD9W34fHarKuLdwYuHLbIP6NpqBQbBJKZciBIXvRObmMV0R6ZSKcJ/kv5oF+1rb/
MJhCL0yNY3ocHBzLUXxRYOjq117dhXhan+yrnqrnQ6Qq2Jx4xqktIFMha/f5BFYufPwfWf+HGzeM
xMx0v6GGVGZozUQlPdDIt/TaBvmOQHGvj9pcNCA65uAhjlJPby7QkAdCdt2fJ5pPVI8TJ/LECmzv
hsqNG2eWN+tHsQHZKSPnMABjw2UEUWtRCLZ6JYvr2PTFbQPX39FD9Crdom2BZSGshz2qCzIoGC1j
ZyYSooyui25RLFrfGpRB7TjvwVvHagbZHP2wz1/CpXcw2bloVZUjoDDE+St0SxBEZvuwoX7PZO3K
ln+p5qlP96RS02FDMISvRMGyBNaEhLKvzVsDlJAmGeK8641qL7e5ewz8stnECXQg1DBDeCj56ITs
aVeO6UtTdbJl+UNCb9DQez5ZQbAdbExQJ0NQ2H/vZU62K0FX9FDsvWEnFHuk5+V+YVrIbFzzNLiw
ziZhcNW6atYrqKgHcUlZD+HMat/K4vzv3ftkixLrIIkLAIQ73URuQxWtrxVaknLVvcZteGWyXXD0
UrRJ1RZenj/Ko8ggA9lLEwKvTbJ2EyYqwZy/Na3xOCqDMUMeGrkYOvafP9uFTUSb7FAFMhxF4co9
NKGHJnnOwiuWvBfcO7TJ5mQatKfKgut60iZKz3pjwFcl6Gj+XB+dv3fv54X7YZPSg7op0ux87wLN
O3MRROmVs+/SW5ks/RLSvlEmXPksKFVHd514xXbnwp6iTRZ8g9Fi4goSF44dtFgHyQGCibzY5y/k
whrWJmu4rDrPE2Surhn+DF8AV0ZBe/n5tS990MkCBrXQe+H5zi3IcCKUijN9N701VRtU2edDXHo5
k1XsJ643tjG9flWGEavQV9PhpL9RLvj8+heOfm2yjoO0Gz20QbO9DobWE0d3JhmGvFZbdMcwDTOZ
qOy9Vky7MZMRSPx81AtxpzpZ2H4MEmVU02zfBM1rFikapU4lWUYxvPMsagCDIzb6+VCXNpEfhi8f
V0TTZFASxnAPQSE6iA9jAmfTFk79gzIbrkyEC19JnazsPAjMHHvGcF8rGfF5WgSIaxbma2gAjsuh
FV+zJr0w49TJ8o77wJIUt0KfErQvBIQ4eDT6rTDA1qmeWj+/UkK5sNbVyVovEiFWVQBw+1Y0g4eC
D791rcxdff5JLixJdbLgfS/0LC8vw73q4W9/H7ZH8Zrj9qVLT1Y7rbVacNU43AuIFyZGj5DovCiv
nKgX1oo6We6dQTAntbyV5BH56BSqCRJQElpr9oiC5bV99tIokxWvKWELXu387ulbtMvyG0XtEBl7
d9ajPvD++Se4uCom634wpbodYkYJEf8pnbBFKx5a+QyKUCNsXDDVxZUd7MLzTN3uo6CO8GtlJJCO
QIWpBkMrNKs5Ytgl2vVXHujCh5/a3VvYcbpRhuDdYH1p4+c4rtAFePv8ZV269mR114lmuX2QJHC6
b1pogAgG+3Vw5fVcWNE/so0P2xPMlEqRwdnu1T3q1Q3MG8r4N2IxV7MrO+CFxTw1uVfrpm3blBGa
+hGBJohLV25dOk/JX6RyymQhp3rnao3KlYdTCL0EZ6X3JF/IwDHOPEkbDDsQwL/3DSYL23D9vEkF
hspCX1qbabmADKU4/Zkb9PdGkH+OnIY0N3O/E0Ckjz0Cqm8VxLz6yn56aQ1M1nQqlF0InCHah7KD
0IAI9R/NrjMO3CkQMrvmo3rpS08WtRrnQ2oaY7TPEMYS5KMSrz9/NxfON/n8XB8mKbgdtdSDJoLM
lTD5qTkaKo0a0HlaKj9+PsalxG/qQa9IFG/MMIj2nRei16yn7XCUhLQBWMnmKvkUJkds6leYWoRz
YE7d3BpTZUX89RrVprCSvLa7stNfeJHyZMVbmus3qZ7H+6o/CuoOI5krk+zSkpkaz1f+EJtFnMT7
HK6+RS8H2DUM5Vnz5j5VEBVxf7qGR7j0EOft7MNHy0ep8c2kiPchiN7CeKyrK/vhpdkwWfaNlI6j
r1vR3hyFpYoOR0n/IkBJ3bgWIZzf8y82Fnmy2ptYLYU8ZYRGQJa9RuDixhW+1yWSlkrofD7fLj3F
dL17Aa0KLeD1wHFt1LvIpaNNMz4br3lfX/oAk1Uf6dmgS71PC09OHuOqBp4pPH9+85de0GSl+6Ei
WOUYxfvxrb2XXvPv7hOcw8+vfeG2fxgzfpg3tVK3MUTaeF8PuobQlvylVIUrFZUL9z31ha/R4fCM
gJfefFfn+O496gv/9PltX7r0+e8/3HYvgvEqQo+VhW8ArWTQZLKKHMgY6vhqITHrxtbffEPnKfVh
KCNP9MareUNQG3BFamDlf/4MF4KBqfN7WmB4hdQYM6YG77FNF+KNlW7zl2vn0KXrT1au1VRaanq8
fowTpXusvs5OxiW0zhkt6M8fQbo0fSZrt82zwBd/fGJtlhyql/xGuOXAUL4qtvdsrmx3Dv7y87Eu
HKuS/PN3qIW/ZpPIbBIOOqqN+R6FuOXnl7/0JJP1qyKF40lw12ggykg0vMbV3zzqfkTlHyaQa1WZ
HldZvNfkWXYAfQwIHFuCBkzv9+FeBXWsOe4X70rd6cJrEient5BhNRgMPEdE/+ixvBduoYsSICyz
vznAebp9eJzeLDsCBAZAjmREvOegP8v3iOSNL9qV/e5ScCBOVndUCJKphAzhvfRv6Vv0Xf1enYRb
oM21tDTf6r10baTz5PnF2SNOFjfoDkOmix/vu+/RaIPig1uMoNmtrOIVbpcb/71Z/a35JU4O6FAQ
ddF0xWgvpIDujLmlCFcWxqVFKE4Wut+58hCfI0FfQAQn8zBrqzRKLIjL0dyvROjbAfYUaULLooM2
5wi1kc9NvWoOdZWpyyyusw3nvDv//FEvbDziZFNQ9SqrlVyK9gVWsuDtnrwH7QyGm0Ex+HyESxmt
ONkMKrGDvI6f4T59g+4NejI2Z/EX+c04uU/k55+PcmFLECdbglVkhoirQrw3fHoeNGGysrzyAJcu
PT3Sc7ED7s79i7SHEgNX09C9cte/TmBRRfl5fYqJMpRQf9j2R6ZZKkDuV9q8RyyyK5zPX8ylISZb
QCYaKESMbbRvEfSCKo+qh05D6lpR5NLlJ8s/adIBS13C5iShsbsdgmXnX6mAni/xn+tdnnpqJ6JS
4yrJpbsTqt146pRO/5Lcff5aLsT7snV+oI9bYxFogtmB3sO2sb9vb4DRnQ2hj/XX6th+rV6vDHOe
JL96iMl6j4sABYyIh8DiDfuY4WwfMUPJTFoGtHHxbVauzNJfL2TZmizkPnAtNwCHuwfOhAyXVqM3
uOzcWfCWX4s/L6xk2Zqs5LN/tYrgHcGtj8MtniuQfYhU5ka5AEWEzL95rfH96zUnT6kPRZNUOC/z
2ooakSlh1TTalfd0acJOVnMoSv1Ir7bftQJqbjgrC88ZWlmff+4Ltz1lMyid0IwW5OddneMtQQDn
Src/rvxfb/3/8t6zmz+mTPWv/+bPbxnKaoHn15M//us+S/jff59/5//+m59/41/74K3Mqux7Pf1X
P/0SF/5zYOelfvnpDxBng3o4Ne/lcPteNXH9YwBu8fwv/19/+I/3H1e5H/L3f/72ljUpzLTbdy/I
0t/+/NH62z9/k0RdkozzZPqvj4P8+S8OLwm//L9fm3/sm+rl17/3/lLV//xN034HrWiKpmpIumHp
Z0JH9/7XTziydTiMioL46DnQSrOy9v/5m6z9blqWAf9Y1S1I0efiRpU1f/1I01TJkiC9Kvw/47e/
7u+n7/Tv7/YPwGk3WZDWFU/185wwRFVlUUqaiDiObumqxvP+tOGEBqAXN1ScYZMcjBX0fLtZyItu
gVr3DP66rc8/vKE/7+CnEX+e4n+NaKJvYSKKBk7h5xFbWU1qs6EYV805VxbYEDvpIlnSEd6Vs/OY
xs21g2wSBv7nmJOnFDGsk2qJMcEebtylsfI2CEHOyhdMjyBGhVcOTiRBftpY/3PAyb5nJKLcSyID
dna+Vpf+vrPdvb6BkygviTUaC419YxXcRtGqXMT3SAGH98kwQyHEcZc6uG27vssOmO6cIA5gMSfa
4Y33gvaJuYSVeh9IS3ihVrcMXgp8NmAdQ7KQEwQ4USPFyQ4BB1lexyLODag87AeopEsJmqIaLEXk
eDr5KFSAGOuNVM1luMNn14UbPz3FiJv55tc4KNYaQvGKZWen+BkJGPI+7NjMDTJzKMUP+bZ3sI1d
QL70bqsfXzFHb7lxcO0BspvjFuLaMWA5Y40ywfmepYWEGja+1JAnnPRhhBFyUlHRXENPf8X9K7G9
ej2s+5fMEf1Z+WDc+DvraG6aU40tk7LJAydUZpK4QzMGsTRsdIZsIWG+gNoPbP5RxXtr7qp3ercS
O7yBZ+Je2qkbCMIg5eJ1uYZzXiwRuT/63cHsno2tvAlWFlLu6wAT+3BhCo9Df6+VS/1FuKvX0vCe
9jfV4+hoUNkfva34OOKJ4C2HuW6Lm95BGiXtt/l9e/RW+Jatce8RIcuiBv2KNRMi1DPdzpb5Cu4T
VhZ2Yhu2p9uW5Xgk0RKin51+g4Choi+bW1+1xf1ZDIxbDPbGl6pbBavYIa/zILXi0z2j2XoQH63G
1t7Ch2yOUDbo2zmyFr6DNuQNz4EKpN2usqfoIT123OP5YXE0noPQYqYjzJFmq+gkzxkLgYdl+Vqc
76m0+xUksm21RArC24yvqRNSNkVAaJkNmwj+DdnASsYAaqPO3HTXf5FchBFvYb5gero5G+l1FGZ0
J7zjezRvo40m2KI+lHv+tNLQ+JOdqNwrh2ofPIy3HTN5AaJ8I38pdt3aOAmbcQOEtkLnaIk5EaxT
W0Ig/KXZ1UvsYr+IC9/bWzY1Q+FGxI3sRRnXPvJzeHd/TV9hEZSzs6j9U5rOy+q1c6JvAFuFvbfr
7XEO7XQ+HsBKI8w9lxfYMIzR2jrFpoPqf8w7wdd4rQwz7GKg6NCvxHr3iwlXeuu/yNDKD2jTNkir
zMZbJCQlG2t448n67mFYj0bC2Dk68o/P+hswHD24HbwlDT4aMzeoojr9beWg7GvntufUS8xgvd7C
LuVLIwMsB1mK4RfEQtqBsLVlBKaJJ7IHgLxo9y7KVTRvKXblB8ytdjRHDHh9EHcApzo+jooIFtvA
7Qxk6/EHfW34GhDHT028kOwzad8mVXf8r8Vz/LVap1udlwrh28tn/UPKutRXcO5n/QGbBgd+xqIF
xNnOANQDIlWW6iJxxkcUZWYVa9LnIfplPwe5Nadl08y6lbDCm3qfBfPgSZpDPrB7uE8rud4otr6V
Xlrjqf5uzOs5AgabYm3sJZR6YXvP4jnqzOXXUnMUiOwddNhZd8RgpAhuwx71Q6znTkV6X+lLSFQZ
NrEIWGB/Y0tvEOhfxD22swidOig+tEz2eOF1z4ldz+IXDP5iweG/rALD3JiH3OnYXhF0hbowa+Bu
7hvTqWU0c2hYLth//FvFxhV5iQZ1fgjn2KAx1uL8bjwF+fIB8QIMNJYcDOmtot+0zDyEjQwM+aJZ
qM2kl+ze65Yhwp7DDD/h79qpjJ3zEwdPA12ar/4tUsVIVRoP4J4j1Y5XFIS+esdsrm5k2tiz8CQ4
OAs6EX5UOH3OMg3E9QoLqruSbXlefBmPKpC8Hf523TCv19UpkZ5QMV374s2AvzwK/nZ/ZN+vn/Fu
lDhEGxTR9vV9jUyXOy+GNcJdiB/tlC60tdpEqpFyOwr2uDzWMwpqMavZdQROPgwttvoy7WysvhFn
SRb6A8bZOmIDOWolHp6J4q0mL5ArNN4Rw820VXCnqTN0rzMnXbbdlaNzws/84+TUJWj4hkb0o04h
mTUCa4nVYnxZP7U767580g94Vz15j8JRnre7anbM9u69t4Pot9W+WiduyQbELR7RmkPIwi7twAEp
vSR2WcpX+nG/PNZ1yVAlRdMNPJwneeUgqeAy0ZV0+kV0kG0EXbdvoJ9vYQASRvytsOXjcJMsGcUg
I2gt3oW/q3eYyKz61XjQljLgcmaOIyyuhGbnWtW/08G/3v2/H2+S+Bup6IqdwHilgzfuowKEXpjD
gpiXc2NpbdpDaeOCfvP5qD/wG5+Mqk5yH9xudaM4j1p8L3fGExKE+CzRET74KBHOsEJd4iXPOYYK
5LLYjKuI4wB+2BKr+CWaKvfGvLchhNvdwtj0S5H6N0zdTXQjO/gzrZHMXn1+w7+MmXUZXJOkmiYi
55PXJFalYLh1oPCaunn9LZi3W5hfNupMC5y7N91KWX8+4q9f0b9HnL4ieewKzBmYd9qduRwdZYvh
7jF7x6XF8TaoIHGqskXNvQ1mRK8WXIXzSjjjJu4NtnV3xpZuc1LuO8ez8apx/E3yRUenTDwLrMu3
xat2/+OO/0cJ4cVs76cM8Zi/p1h2vL/X+5f8/4O8UD5/nMsp4UMa1O/f/nFXv9Tv1ce88Mfv/ZES
Crr+u2Uoiq4ZpkL6p56Lxn/khJIh/65JsiX+kdv9yBb/zAkN6XeFbE/RFRkTALKqPxNCyfzdUmRN
sixJNiTLoPv8P0gIlZ8zF5URJVmEHqjIhm79kXl+TAhj1Ffwaog0eDtuTZ4i58jcE7blLZphmtbk
0YsqlCjgp8WATzXnaq/5vS1krviK4bSawqCX+8jYWL42NE5kCWmx6ixMrfexluTouGHKp+WvGkIl
febwruKQVo/BrvRuIFbS3MZ+b8QvJq5G7puSKIV+8PSgyBW0vPHIiJHd18rk6EtijYW6h+FLBNiw
05JkJxlDwS17Cfj2rYzQbfhdqNqM3/nwSX+Rw/5c+yMlFy1ZtTCrsHQ+nzwtlxtSEjS+7pvvbpel
YQFDVcUiOFbbqjRQlfNqNNzGII+D77HoBrJ7bZ8+p6v/3jEZ3zAUQ5FVxVT4UtwMP/9QJRxDxawo
LATfQmTlUa6uM0Ujv7EsWSgIH/vOwwai9GtPpRCmCmOe3nQqYjBohKuj3imbWvdT5Ibh5iqlhJaP
WfCzz9/Rz2eJaogQ6dX/Q9l5LeeNa+v2iVgFEmC6/YOyZFuytWzfsBx6MZMAmEA+/RmUvM/pVp+y
a/dF/2UlkiAwMTHDN4gpyMhX6T4t/3mPrig9hI2khwKMnUVwyrc4j0FzJWpEdbazYxR9rUORjX+w
lW/ezX5dlao4CBAhQQjh7XX1tMJH8WTyM1+Zc5BxhG6Gz4XKAmhTS1VO5bsuK8YR8auiD4Lo8PvH
3m3/314Nl0canH2B2HuYBKyhfz52Hs6lh3S0/OnFTYwaQ7igV/WNheSN1/1Wxs1D6fm9fy9rs05P
9SDEVhwGUgQMyv/2ThJiOioCHpMKmb7dMwrUiNBZEvanihaWHIXSEUpnF6FdJnr0yiRT0Vck3wNK
5QcER6KvvQAdgQYqvZ56+cNb+WfQh9kQBqiMhmEShRGvRr6ZDWNUimqtu+xHRhEOh+ze6DZbz17W
Dul6uSbWMUV+//xvnLX9mqlQrBIWqsScvm2vzdOtClM9et+L0satd+XGYl8QresBWBynpVKbOqLQ
twacjIjCMRBhKYrpqdVRtR4pH7MA3NqiRRLShL0NHtu57P4Ug999uL9PGN+XBOGEohUFGy7f9q9M
S5ZYYTb33dnRMgkE9Dfej3CLDKEkWDl7Tzqozb5oxqXfP0CkTH94P/8aLJ/gpIok0cg9Kodp++e8
TUwwjOsASqlrQg8bXmG9NnQWVzEiyyWzELs/5MTRvrVV2GFRqX2xfojQUeXNNQAgrO1u+deC3+rK
rZlvlas1mvN/eKtvF5i/D1IcRMQlecPR234wJ5dOp90mvw+oWEOOq8ZBN9N7s407wGQxq+HmIDrN
fK9fTYv8VVJvK/RGrbPrIbUNzbNo3on1ti1Mh7hNl4oINs4UCq95jFAE3mBMSRAQwTHwqtWH1LEB
mUBaq8zww/6wTN+kerBUkZ+kxF7FfqgImaz/HHlmZmdm1Me+xmEfVkQMRBIyFbNsSlO4IRvEgb0T
4dV6NhPNXIfpxZxoP0v4lluQDDIX0yL/vIZeCsT/PjsDvI2UheT7RKFZu2+mRY1gcJsVvf6qLavI
nOVQJ+oekr1cb+WAQIgB6jo323NbuJXWmqmwCwrIGPwleszNRpLEtqranq03DegZlNHuIDg1t016
WU/h/nr6AVhhfVjnOJwfqfNG+WFrIlSeOAU0+6ZVMvq8oL5LC75IchJPBDl6x7uTYbXyMWwC0a6T
DgcJUzNGnjI41i4vcTDMy+XTJPfWBYadq/gTPc4Dd1563e4bjDps629uQNFZw3i1/vykJGVdd9bW
HECaprWEVr08a91Vrthcv3RJl6nnWcw+kyxOcvyMmTYaXJTfT/a3VpPRj0WM5iSQryiUL8IBf9vn
ZbaCZU5183Xz28HS+heIWCOi0ld9cy0ns2Aofn/Ft9YoiLFFgc++7eNm/OuKgxVDsbSoGqNRvk9G
kFa7+QuGuGbzjmYTRl/JFoAMIog8gXO5f8l6/KkaaHdn/2EVZRxxwmKvCAMRkCp4syg2OU/GS6P2
uVVdO0qIslOIFrIpDNaoQJQOdg3yguX7eUhyLI4mmpaf82QMZvSb4nhpZjSycnPbZEn05KRtdvVd
tAbmR2o/RXk0lO32oOwc0eZKqIy8p8rICLHYC8E87OcC7+I6q+pxX/mzCumwZ7/X666CKt18+fuB
fymT+9tKIwWUCNwNnpqnlZwJ/mkG6igrusUM8ad56gRObGhpTb4N5m2ftwonS10V/uKYtq5OJR/5
+OLZehGSpqyKqVqC7Clz0T6lA1Nurb0qdSB3E2m2QcCWpitnKC+3cK1ZddnS7j61vyYtqzP2Dcvo
948U7Jmcvz8SHlDCtolV4w36vngTvjCSepG+6oJPCdKyrK1R5/sNjEi/7kv3ZR0HQgAiusgKty9x
bOVuUqw2bDRe4ePG+y7cv9SbeqiBNFaxuiqXZh8Hsy599JAZx0+Vhdwfcc1b6glqL7byQid2lgMC
E53mcf/waG+8zERhEqUKfJaKIBn3tktodLUfN1O/fpL5vFuqEYDl/Lg1W9n/GEVSQ0dZx95sz3HQ
7ftj6/U+L8RFbZOvACkjH7kXCnim5RNeqmU4lriSzD45b1iTrvRSpphaGr1btwmzeVUGesGsjXgk
XLAcM8G/OGP5DEWbK4ZiHOOCSsCwmSqWRJEG1a5z/zI+uymsyWP+34Pt+9cX+fdM3ps1muAu4F3F
QZhw7BT/cnX9ZVPRGhnv49zGPdbh1b0NisTN9ZGTJZS7P2z+b4RJwFqQygeYEwi2JRHhNf1zkYiq
x2vVLv44TD4zZFzHkQnF3s/4qIpW6PCcwctw5MQaieboFbKnHS4LRo9RQqSjGd/H0YB06EU2qgRj
wIKcH22DzPM313os/NF1bFS/Xltulo6hdE3SsVZYRfvryBHDYegRgfb5SNcqnR+B6/TcCZAG9qY6
Gvdz6u9HW6Xy7XKK9k0AI+H7Ci/o7ckGd3DwcuHWj0WxRnDjx6mWmvwL6duHKNgU4AxTwJdIQKoE
KcIg1hrk1kQzSRceNN6Od2vz1lPoa8EAOJoFCsAPUTbiClaKik513PXNT1U1m31saUyz35bNb5Z3
avaF205J1aUhXHv8x2G6WJYwISBoisyB7W1F699JYcnIdZ1N/WPlxslSSgY8EhRM0c0WTc7c1TOL
Yd7ssoJS9MIKZd008CmnjppxReZUgN5ZpkudLgWJkX7NyAqOSEMxnPHWLNvGsZapqK9dvYKTMYOu
oos5RUQPpSrPbR+XqA/K50k1eXaSSFL7R4K2KQSVKB+HdKcMQlfKw129PwDmbHqxbDSrdQIBwMWH
TZZ7Ay30Z133rULHDtVu7xOQIec+utEhdOQNY0dFpMri6Wdoo8h+gpySU8moyVkUw4fUbaCfs5Lo
xsXWqwTmXlr3MihItm0DTX5+WyXdzyLQ/exOTJXV/JVO47IgENosg18BCOpMCMIUFaQmusxar44e
Uj/26PmeIx0gYv5XkXRyZJSdLxML4Fn2M1N68+2giw8yEiMEva5TWsfXEwU4RXPXha4GyF7N+bjM
d0uY5egze73qy+gxHC1I06hSRZ5cMFcissB63gTuZzMkJSJDuacici9FZpH8vV7ywSsoqSpbdpsj
9BqFgZ11OSF9600R3HImx+Jlx0XitvgPk8brSoGIQxKI3jXEOfkYX7/oUfrL9wS5AC639airft8m
kwb0bUdW58GV7zwvjoFqhPWEDFhX+WDVQjXv+6IIvZLHySWtdvKby1aKLI5VWKQhKOdFLzp+X2Ve
tUDsraUX6Ot6WtNkfhdVEskriALpHpOI7RgW9XOcZ+jn3yrVDIyUtxpM9j1W2xThrSczGzd3fmmA
yoGgWaokOy8VhoC8aUk6wx4xWfstrdBjUOkGlkLn/0kglwqOthuFF3afgzzouF5bNSmt4nliDJrK
cczIBslUsoMc/ajY/wj3j8uC8G66+/SqGHj6o6avRkYXVbHsIyabseajHwroN10b7yZfzSOQXpjl
I/pw563D30ALFDwQdJTXRy3GEBoyGnwx/7GXIN1NvrPwOWR2frm/Hl+rIgj/4zduH+dOpTtS1KOx
gleBSnVSAAIwHGjMhaWNlT+yJP4aA3dG7RfFOab8ZKbnseqmsmO8vGJDy3jalO/uE+Cy3ErJm9bb
U8TM4grwUX3zPfPcPsEi6+1vPlw9vtak7T408+zzo2yxiVm4h7kbuCzompdXZ+E3mu8E3Aq+Fjrd
R091iGIj0e8lJQBEYrXwGYtfsyfbhpQ/GdOFzfcyuor5MBOzxpIiffFx03AL93/JIazvpSit9/Rr
qL3XH/+fQX79OSIFQX0fB7rlBvzOK+bvdRnp0gKlkysPbYLNcZE8kHkpnjiAg5Q6hK8vqt/mkanG
yXsi54kKyJqRXayLGX5k2k49ozQHCCfkRGGJsSG7miLCRkpRrLvTm7dhwBebOBfme/o6gr1mBWHX
Xp+pCErOaJC66b3zr9Yp2U/n4vXVvk6PKKsbxidCT5KPMG72h3fRWjBPc9/ulykU3Ttkfnoj4uLT
5pVqQrfVK+Q+vK8TaZvWibvkIfe/4pd24PdkGEtm1zAW+62/Dqi3LRv/6BvZU1qKXn5XV9dbEMZO
X+Z7EAm5jnIXmLlLq3yPfAwL77ec48B896O8Y/oMIR4rD29nnN13A7Hs/Q8G8/6h5jzho+nEvhyo
Vt7vv5uiHPFaIF5NXl50ecLfReSMcqCrelhjf7yVr3OlrIZ0jC9/DXlazZbbcaWs+SPsALvaWqXL
mn1+9s0WiU94blUyn7Txxq48iiHPuHhYwdTpTmOjiW02BAwI2fCaiuk67vN9OU/sr3ytXqeoSi5q
nEW33kgk0Fx/NaLm0lLAmKqGKgHYUYQNKQWb+PliNAMfOI1h89Caif+v4Neir6GgMckDcRokzcNc
o9lGZt1WXN0v8n5+hrjjOAUg0r/P/SXFlFcXTpoAC5PYoqGJtGnZYtuz8zp6Da7DlK3KfRGRq7A3
edP3e5nSazi5QkXbIodfNJx3fyDcq6S80lXBcECU2deM6ZOGARuyBcGZZ1kk/TJ+MnIpluhqfH10
l+YDQyQ14B+eqM6XIUTTQvhYudGqffh8p/dZQ7xqn+Kv8dNkqIH8HHxqKHjesSwDPiwTnJ83JdFH
jzbSjbhyqoK6Q3GsKNeovaeQ3PIT0ervZ1iAFAPz6jXIsvlhY7OLqTM2C67zzGz8je019JZxLCdq
aEJVE6IEf8TRtwXY1AMdawhMAEIHMM+TjmopCcLndTJiKkHdrOx5w4qloapIRvvgTaXcQwXBlNTE
4qumy/l1uzY85ZcF9yzzbpYMEcDygU6qPUjZT2x393GdyWhE58e0a3Z2WeXBOY4WHcJQIXSBct4B
zfsk+kpvq8+RnM0w5eVvntp4qgjKBAPahtk+3WxgfSbf60jCtSASLZFNkPPNAkcriz/U27R41B9s
I1EFkNhp9BV7y/zyFrBI62WlxP4Mme48jD/Hyz1K1ZT4q3jWadsvGpW3tTD+d+WaqHmIIqPX7EIF
/TB6/11Kv3JUJgDxaULaCoh/e8ek8WP7TERyARcrctqxqCcKV1m4xyXGtzE/0xkSVfBlyBJCE9Rr
THOLklawDfUzXO1A9YeJ3YGKutH3e3zKvapg8idmOZw81OT5ohfvCFoyUxBnXp/k9V0aXREgPkJK
WffHejE3TTPv9i9d892a4P3vixd5+/0nupfofVZBSxZwyQUddcc1X/cfzCTRifbMyX3PbZQNytg9
BB85AlYdV1+fKxbqvirTdv/OrymLT4klSkOSPaQAXkLwuzn1ELVwq0Xv0w+sSACixvnSHxbREbBX
65alwfViun2V5x7qSoTvyRPxoXDLxmuzCea3EuQfHohb7ndelyG/+utCoU3Z0gxTxXt6PbEBIN5i
Cls6PakP9avBql8DjaAf9mC015g9CDnYyCp1avPW9NmhMNHkPUEL0DzzuJDFm2/KIN/duEI5rhHP
SLkTrHxZcF5fs4+Ahp/2Ra6DPc14QtV8n5NxtgXgL8Ji6Nr2XFQNq/HidUCIA+9Gr06i3cVSg+9V
t0Ugm/hPXa9vDvTEcrAPzOAA4xb5/worFyM5BOLVwVPR96AYKK7KHath6TGzxlP7CmpmAi/FYS7N
fu9/ON3982y3Xz7aczUiDUOf67852NrJ9d4yxISqXk1jRQyYu+AcwEr6/aXeBNBZTYKmE65FyIr/
R/ux/m9BxSWpTZLhSv7PHBG16/uj0ZlS7+KUnBUWOSr2lzqVFW+4V1bxyn4Zx9/fyz9DCKEQzJ/E
D3l40uHM8zdpoWyWAeHbKn9KyartkBR/98eHIYnleetxnf80zv++IO0sBA6iJA0ILr7t3qgLK/ym
FdkjlHI2irxmx7+O1xoz92tl//4B3zQl7E9I7FaEsR9Q6Uw66k0g0zWVyjug2Y+/LMZSbHvQfo3k
CmLIqQFCcaWzzX6YFrlWJ1pXdnsuLabBGzbFfvSHO/rnTOeOOEole815DKOFEN2bQOOaws+KV2ke
m9dFteDXscaRn8uw62Uyl7yCQgGNCk6pZHPAtfCK/UYqLc1Exzna/dlF2Mqe+lPgwtF6xNQbfpz1
AT8cFdeAgsflNZ8FHno3s79/iLevkRenBGQ0Mia+7ydvs6zsu2YMnDc/FEO9W6btxRHStKtOH1Yv
mdQftKb+f9cLqZEX+387f/6fayZ2eCNBIqaHX9ueQyUXneYey4oeylDm/6vQWigI+fsJkUUMN0v1
X+YAHBOR6LmsHl63JZzk/W3EdcO66Aazbxi/H9Ddvvy/UC3x2ZT0k2IFUo+iiGi+CdUChHKl3cL6
KkZ8AmnquG1j+TWyLJg/LcF/X4pXl5D2ShQn/fitqWvBH69THuXwPPek+BwSHWEeBabl4/dP9asU
428PRqyQS9FHEbwk5pO36UIhyMtAsx4u7RYISuMBl+zVCJNQwdT/d9g6cuhHWm2IraLBnW2cFgGj
56Pf3rJbU4IDErHWRH7uAkXsQbxvszCHSbziG4T9A0IvtY8mNvJvA24KVFWOQbYKVGfObTPtgpyi
F9HQnhIbEmpDG8LvKSlNX/N5dcRhBPR71/rG0R5ezLALcXKi0icmUlGqccVBIy7bU+NVmlfxy0GJ
PX6tONSvbgUeesJmEb2YsdejRr0ITDeCzgFrj6Ph7gYsM0R676oPEs4JXTDxA7hY0RQ/yKHZnTnv
1bfRJEdZ7UInPmikehhbH03FwaZdeYp03FQTSs2vIQ/DtlkcfjkyLx4UmbWF8d1Msm/isZklNcCC
EFZw1knPJUGC754C3YtZSZ2eawfOU8Tzm6r5JHF7U/kQrWOq9HUVCW8PBoCjIs66vp7DoNsM0pyK
eqJK9JEITEyWARVkgGsUpk99voDoMJLqoeB9alId7zgx+l7Mx3BN563/SL5hz2jhA4ogeujHgSTC
x1ITbabWPlaUE1wUAOP86tj6OJ3/XTl6DgnAcrcEX/3QrWPyoNol0x+6NK1q6Crd4FGuqDEcbjzS
3kMu/dz1K+/2tLhgA+MnPCITM7xRQVPPcVVrttzV6TBCoCUdvZScptPEkhelFX5AY7oZl++RaOu1
OGUKh7s7tHHX2s8dkRePTo+90Yhg2asLbsiH50DWWux2ddEVTRRMeNEvfhaB791PRMV633Rep0bz
4g12cVNzZLMpFTFAj6wAPIclo/OX2whqxGaW2pupvx1tnzwhruE1F20ZojlU5PnyFK5lWJ1Qys4u
SzXLK7TftuvWuvmKSEb/GNsoAO0bFg9xOUKMNWq2HzMm9ZXKw36gUwLYcmV18zkXZX9yqZ9xFm3k
eMlhl5BSAIMm0eJrX7Mcu0VHYLNBZMaqQJreCA+h6tipc9WX07utakZxxitHFn4VYGfrIWp/oP/z
RP2mvkWMIr9tZ+Q0wmHHQg0qv5r7ic6RdEk+xBrYX13q8mc5mOzUFJreBwUCI8xSc5NsQXuxZh1Z
4E4jQ4sfunbUVXbo6vInrxPOY98t8qOX1D1kYKTq5hLifbOhJwEevKhE/6QVsflDQ4hmoK2yzz8t
bku+NR7lyqmc2o9LEpRnEYziBlXMooQE7ck7RZjuwo5D99dQxdkHgocl9UqjTH/6pHo4z/jaf5yD
qigv0PDxzv7QjoC5FAEHTMFpWN10Iwe7M/pa2IBZnGZF8rmcd/AjFQjTjyFA4f7cT3rkmFO2xQpc
IEz+Skaqr09e5tmbNqUc4aR82JsOqgHnpLa/DYcXPkRS9N9ENeg7cNXidgA+ywzNwj2HiqjOjcOd
vRdxPV8T/fZuyloWdPhg/X76yyI7cN6JDyicusIvizbLXxT/umNQ+tu3Yah6ZMczTfkgckHM3KKh
U4OKKTud9LYg1YqUhqHxwdflw+rHGGKOVMd5kY28UYlo9I11xoIimYLbEKlXMEThc7isP8SUZQ/K
Z/nMw0QbQWzQes5dO8encIV6q+Kxe9CFsl9W7fDJBOntHPpmTQ1EfYzLPNQHb5LqG5np/iCDprvs
CRQcAtGOH5zf1R8Q6xlr+GtjDntvNZ+t021wgJ3pINlYXR0q7o+Ma0LMjYXniu2oXLK8T4MBiES3
zdW3qoVyQZKnfe76EilAPfsfUpII1zqwyXGyIrtRZae+DQkqsxXx/pm0g5q4aIY88AQBds2nHJFV
D0Wnxq/Tb5QqC3FK8M/Qn6sG8x4uPVwWFIFpRiq3+Gr0AWtRp0NtB3iKT0Hf6ct5cv5lpefom5XZ
J7Soqk8bwrrJpdEK4p9p879WBuSyGONpOuMGrlT4ooKEQpshY1vT6CWKeb5G9EdfGvxQ/5DHQ/op
7cb0u3Rafqxs1n+ft3n7C9J2dprjnr4ICgsuBTvFyTgzPuFfeodw6eY7zw7110303aVsfBhTHeHk
h2IVir3MYZFEVSbEg8I6uqLGPTvqoasu63Cyn6jtktz/HNz4opPQPuXwhbicQSYF6KK/NulT29rt
Nh8qc3YxJpdjcFs+dEqMN3ZSy/tuyOxHmyTqh6xnjENg1vlBrS2Lh5jWO1+O062z8XJdLk72xG0S
GClRq04cj6mwJOyRXm+eze6yrLAftiApPiXY7S9mS8aPbPj5FYstvt98b6SGKSovmjQL78hwoyQx
tmlzSra1k8x3211sude/rwnBv89drw20m0Zc2KUyX9CMpKskC9EAt6mabilUgmnqtfSpyA3edJG3
7izjOrnyyfkdZ9ih75I5l0TmrffTywJq0O4Q2t7K9Li2Dl/3FE+EtJM7iORzPJ5Fv3MdDk2qs7vF
0/l7oizNg6fW7rkZ7Td+JyfQW/rPQ4sHU01x9eDSivLLUPvlTdrr4OvkZdNCa/Yi7in1mT6VwTyb
yyJopDqmhR/fqqy3yUUq2i69aYtEn8jjKmT4yXef0O5tY1iTYwqlHCzlQ++R779dPRMz1pFYRntn
0plEj++sv1x3yrTvpFPeh7hLAbRHzhb9uUi1fazycm7PpHxXCPVl3Zcnz3YhRYhZ5nuX8TwM2+OK
YtxUXO6uhzilxvVNT5ud7pe8vqk5k1v0cGI8l2PYTtl8T7Skogty8vOPS7z167EXTXRHuR79XYuP
i3g7chAfn8OS05/Fjlg9hrTWibyjrOhqHqP4Jgyc6KqPCBRnSLeuzoh0ugkwduI6UWQELk2zdnA1
Z4Q5nlJohxUVOHmT2oP1srypj55K3VOJ0FMEolY1H/rV92jx4qBZHUVsAlon08pR7m+J498D6KCB
jQI5OiSJbN1UAR1Y9KLUN6O3uqF616xelG6wtoCmufZEnKat9yotHYTtu3FUVTKeVhAfKAh009Cz
HhLSm8fJX4P2rPypKe4AHlbRoe0I8yI+6mCMynYl8RPvSOOuVGF/zkkUAnEkTHqqXOmuZK785EQ7
dQGpKaoAU9W5petKT2G8HoKF7Hc0BuODF6YOQHaVqeEQq1oSiiNm9+xrz/6cU1wTaTXc0b7PfHnO
5yKY6NaJXOH1R3LzlKItYH6jx9VTfYxjNiUrAoRY0pEf6BFTd+UPjJBJonOhAV+FufFdeq7R2Yhh
YwWuD8N735uj6RPJ3Da7qkyivuXz/BWps/xTXuiveapDmEBmaZ8WajvOWZLZS5jQRmAkIkv6K95u
mzVoHqwsp4u5sOlRG41Ee0yZpj60bdg+IZIDFdciHDIlpcK+zmP7Y8xhOcU9cDOTu+yeDGMijr4b
EOfY2GzU+3Qo5FNMARE03ZlYD/OBCXOgHm756fe6/gDIaUjOQxznd0Pf9U+TGcb8jDrxnAHVbfMY
iK9Lr9u+MidUspqL2mThU1cDSU7Hor+ts9C7D2qnbgNN0rLPB5LXKceiUxBk87duiqF7uCBoUBtg
Ez6JdDbQxv2of6B+cBmvtUUDIh0W4Y6mzqsjgi8oBqe7sPOxpyByuh4iHu68EuR+2jJb/szIe5vL
ivzaybIol8O21vaBXZ7Nv4zq5lRW+BfcQvbIrlNeTLTiw/zWxXNV5v5XIm/ugqKd9LIXKZhnHVfv
vUrY49xGxWfRtZ+aikqwnIPbRRxk1Zd+Ccb+EMq+/yJFZm+mQGZuxw5XCTipSd1kGiBOnQsi3KWb
jxx25buKY8nNvPjlj7qQ8dc6y8Fa+xJQApnbU6hNfy0JGT8TfA/q3aY5fZCVMPdRRsd2TWZ/2Seh
+qHq/TC8du2+a7tg+N7PCfSzJipJhBJM7qPrLuzK/jjY0o3kmraeYGG8VP5RNtiRQ+SVVXjf6CH4
Dnx2hFrdcA8IbcaQc2v+7pHwF3OiWHV4jTxZEIOyo5CTvmW275tW9+N/NKe24lhrKcVXNt7FHlK0
SeYrb6yj06ihnJYmDD7tdQMXPlou06FcPf0uDF31fZoTulcVJ8+LfsqohoIuJe9I3dlbvVJUcrA5
Ls2dGyb9vQ5GpGoHwoxIVs+N+zGOK2uFRck5bdJEMX/OZK3mAxk5UFDVLG8IUueUTJVuw5mnbPQv
RQlpdtHGxXirVs5vBw93ZDw1mfHCs2faHZizzeHzODTNl1jP7lgPEkyN8Ix4mJbYfyK7ltBvT0kR
8NpxKZrLBafqBuvXLWdnigJitUtxPani8BDhKhbfQ2V3r8RbWxHqs9UzHQZUpDCJjqpoi0rV80U+
R6RS2vpY1Thp9rwfY+djtpoywKeWXbZ97oapq98F4D0HWoOHrMakpVFPk6/1pxzokCeCqlPvoklm
EGp8U8pvDWWjXnecvcRV2QUJs9qJ+7rooz49ctp2CnDtBs4J1Ug2XPqSC/JXdJjT3BqqFUTRmoFP
XJMskAK4BAcw/b6ZiQ7Jg6PMO50u7KRN+TnPa9XD3GOpkEahG0d29jA700dAs/HVuuupmLz2v4MZ
3ByeC+qf2u4cGnJtTyCLyL1cagqlxu5kV+WJ6n016Zr3oDzKpZCunSZyADQfWx7/r9ZLwTVYPcDk
hdhbuPAzmNegeHoN1np6TziMDd2hT0i0Z07fpimtOqRcsePEL1iHW/wzV5lw0SV11RvrzfhDCodO
L4VXQGwn0OVxss2qJWKLwByPzxP6pCa5G3EoHUjHVIBum3KAG/XlRnaLt8WWV/XVd5lM3dyewmac
1u5WTjzedkBVJAiGI0Uv4OCe5BjqMjpHFKqW8kZMk1kByMtyxMfh7JCbC62TCnvsjf2ppgoJ+Den
hkOmUyzmCmhyGBN1WY5xu66wGdVMJBWhAbyRZgGs1DlVIquwUHGTEjvo+uRuw/VLzpnXRBlZsDlL
9XSADJiqc7xuUl2S92ufdTKBi6a6ZoS9RfPZQU2snTPVJu1P0dV4WVS/F7Y+99GQ0g1uqVNxhy0w
JB+3aFpfquxv0jKf34dUx14RBy7vepHJYx1EsI/9dW3PWrYUa80piWDtNZBA3RJfG1y4GDKpXkG6
dktN0/UoqGJ0iV46mnPm+qfeBIztzKo2O0Tso9NplNv6OJTe4nAQvAaWx8gJMat0GF7aSI3tKWsT
993bMrfqg58vxn9MgBmGqDJ03Q8rSGAfhmrmaNBt3sxpxFZ+ccadAGQ5FWE9/0SFYY+44FEH6HHX
RX5Bn9aceRft5CcU5wSGzshMqJ6e7VUMV/7Qx1+auVH+cIyzALInAcUy5IQar8NDm0RiOgUinMbP
lD5QNnGwmiq7IzUdZsZB8gPqighuPeScvNuDMvjh946EG6xSWceQv6PmxsuRdB0ovKa5gto63VK6
EazTcEq6MCUl5Y0FBJyVFwMYzjtIauuujG5MdZwImH2HTGiZGxk90Z7oec4NrpWv3fuVl30CIZak
54rair88ipcIHlY6h3tDQdlXDpdL8SGuWrt7XTIor/Bgohur4rD8jomU66WcVfXYLzK7p0wy/5lb
WMyHZNkc5WpAxA/1tqGAoUuxfEpcOL1fbFPwCLSxkR2O2x5rGrc0K4AjffQJH0IrrfoFdOGsytNC
bcx/FqnoIwQrqa46UKyUJ9rwyWR5f4FSp/gc2cFH+ZY6xMI2GxX6w7YeaDlaH+ipDOj5noaZpq6m
o0A+pWt6vs4j5KQpFd8oB82zxXG7KcpQi+U0fNRdvAYXZIjIswq0hNFHmOWM6fXodygPo44pL5T5
gAB23q3DvZz0BKfXn5OTCHMdX1AIoT8uLh6pOh47npJqgPirskWSH+DAqHfG2z3eASGc7oBPvaLa
WGcp5Si1KVGbmJOKyivCJe+3lgjAYYu0js5gnKr1JEUL6tQ4ficPKaejbITO/Vnq/y5DAVwuAwK4
jOH6JcZazLdu7MDONeb/UPcly5HjyLa/8uzu2cYJBLF4mxikICVlKZWpnDa0HJQkwREDweHr74mq
fn0zUKkOa7zVNaveVFtBCCcc7nA/fo5JnxSResKfIwSaBcD05FEXDg9RW4R3adU2FDChYoWiQVCw
O8+rwm9rWzf54o3qEVg9vgcGLPyKqZipR5+BMkhnEsXlns5xDXXgeQXnQStTXRynqk5b3L8yau94
EELwVycz+eCBeHt5g8pVA/X0eAClTTt2weeaAfEA8dlAvhmAMPGPdCYrHgUsxFSDKHzSHUGkWL1v
yCKhLdYgPhvk54cqkiI92y35Y45mlKEjSAe+Sdsu+iSAsih3Zmo/Q2x0+CT1MOyqukftEYhKAKVK
gyPfys+Qe4eucqMWb+8h83iQE8Z7FOouX/py8jLJ4dQHWTf0Dz2BxFATgVkPSaG7JFEd8Qo//YCK
cU1xDMrk2xhu0fGszP1k5BpmDXgKwz036XzO1vwO0JkeJR6qVHqC0GyfHDbmIXHqarbc9iQ07ROm
ZeuDRHHrIHHUMd0Ojesj0pfgDpx1FbCBc/CpKtblEys0eEHU5GN0kjTHLm2Ln4AV+4eYxPo5Rbp/
G8RF8G0AAv2Tj/8ExCcLDAfI/yfM3KQPC5r8t6PR8Lp0+gqAsn4cJx88+qke/AB+sD2y0muQ0QRx
d4t4IHs8M1R0gMTlHapo3v0sQvmRo9hxSBc8VARIprbdUgUDlKHb+B2vIkiexqjqZyM0rNAKA9Ky
iaLv64Tqvzw2I+pB8hsCVAMlWfTAMcX0CS/aoRufZKyGmPyheSVwy6s0PWOTpMD8M0ACy8o7gV4D
Go4DiDAApVlv5xCzGuEhGvxFV5k/VR3fMgC5V/1c1MtMvpM+HpoTH9JOx/silr72Dqkh8SxxeTVA
s6CnhX4TZ0EN8VwA74INaWPqr2DpbBLpL9m0Lqhi7pJwITdx3M/pl6TvNS4VAfHwpcU9RipwsSPP
A07h4K1QfAagJQbGCnBkpPFAVa2YhYbTAMYeE0BBq3F48YW3UnVAQxNAvaMa57Wp0LGsywZoobEs
ziBynEGBNgiULjZfvDVRqvGEqaMlkfLDkM6F4Qc0YlO8+zAyVC/8DeeDmoaDmpMUSq/+GE1KfJua
zQSgs+HlWK/7eYiRkkEeu8LNcCowJsnZHhXr8y+Jk9JnLeQPF0PFx8krt5CA8yRt8P8BCw8NqztP
KzyY7/iqIPW2X3yWUnNzpT13OSCC5h8GqBlmZdHkBEwPwIfLtmrv483Bl5F99zmmSP7Z9Q4hjYv2
k4y6EmjPOTV9t/e7WIImhcoWIE1w6/qIwjrqF/rM/2x0/ft9XXZ7sS2KPj3GVRn6r0CBnxnbfkVI
1GTFaFJZ0x/NMJ4bLd1fwI+uYS0OojegXXalUXnZkz//RYxxwxrn2WG0fP/kf/gFk4GiYap9zEu8
dH/9RfMXqiYivURrXtEqngCCM/7iYeSj5mhW/vUp/iO+hv8fAr8LSofbl+HMj6f+N7A5EJzJfw29
nFkELwj+PtQvuv/aXfA4nP+Lv3gcAp/9A1NyAYkBZWWBfz6//6Rx8MN/YCILfcUzVwBoBPHB/x+1
X/SP6Nxtxz8hhn6RnPyLySH9R4x/x4BOpGdsBkpq/wmTw2WfHQ+gGAO9KTAcl6cXQzvrsLXDkhcI
Pyv96q3R6Rcb/Gbw57WVsfNf/WKpk0CiHTPnlZ5RDm++e6K8IuP32tLnm+IXBxg5xr8Gr19yzSke
Vcjnm6gzV1Ajry1uoTcACGK49Pic4/7uDsvQ/dECWHnlMntlcVt0jqFKks5hNeeETvcsQCF2wwv1
yv3w2uLWTQSC5RadL+w8HZLiJmo8yMCxqzqer61+vpV+MfpyRiti7tvkQE6iuJ4y1Otw9Tnu3brc
y7ri6Dp3JhelALXYKIs71qzzwekskvMd/sve12KtkwJP07xJxxyABtT26ZUvejbu/0BH/uVAtsDc
3NRmKZrV5G0I1WsMHNRK3W4hb8RXDZVV9JBRogcXfmG8u7g/C625/STLcZd0Q3n+3Lnt6/mlIsBA
D+qH29KW54ZhN7aqi6Z8CUZWvCVb32Z1uJXzFUb3106S5b5MYxiX6xFb196DCpIjqkHv3bZuOW8A
NG+PqvuUC0pXdBOM7B/jTRu3ndvScsoDGGsSYsqncuRPPuhJTmgrX6P1fcUuNqyqbGNd+d6AzQuJ
yYU+KVGS3N46WeZvKnLjViZbia1LUFSJw1oE4zeMdF8b8zz76W/cwNaOqygUmEfws+RhCUjCzmvn
IgclfPckgCpWB7T7/SskFK9ZyfLldDKSd6zCY1X4+pZhbvYWWjSDm1vZuRUApjLE+dSAJZBwh4Ia
qN6nawPBr23d8lmMYQbtWsQ6T0xdP3ZdJx4kiV1khdBitrx2bKaU1GE/5R1lD4X0h7xpyuUKHPi1
nVsum5LWn5IJbe5zq+eJt9X03vM6t0zBHmZf/C2iCmCRPOEVvwvSHvxkK2/cvqjNv1anekvKOcIQ
0ljUGP/ldf3HUtPtP0Mq/isA2OJwM8riM4h5sL6SIQTWUPnWYvru5LU2hWCLGnczATOSj4Bifva8
YP0E6aXwSux65avacGO0x3m9NjjsYwUe0JmhmlL34vHfb/3ytfI/drH8NGzFOs4AcuRckvmnAGbw
rh83+ohRyRBwualYmxvWR8TRUuff+EuIn9E4QfUMQcU3ZVYt1c9l406SPCnIFy7XlhhUQHseftum
813E0vdxOL7791Z67RNYXjtPM4BtY6pzZqp77pts7cpbt6Utn8UbusfaJZIetIfAxup9JhITdm6L
W4G2omwwow+v0hM0RkAVtdyiCTp+dFrdloSbAPBbNC9VziSQFsDRAFDhtrKVI5OQLw3EnGTugd61
UfOhqOnBbWkrQe4DTCxUAETnfUv/mJb6eQCPttvSVna84FEJRO+GXQNysOv85H21oFPgtrjlqH4V
SoBcNfh3PYbiL7o+k2yf3da2vDIuy7La6CrzloMQplgOq1gczW05pebojTTeIvOtVx8xvnBEDeqK
kNgrThlaTjmMwO5ENXaNYdSHTre3XMZuse5PFpRfrilSjaAiIAH4j8fwx9ys96E3O+7acsmN6sab
2lrmaN7uockApmrHo22rttXML7Yg6WVe0uErC/STAC7Y7fjZqm2jXBdvgGJvvlQY8gX5nLhFl7g5
Oh3AwHLKEUPtlcC0Qh6hxxGDxHvioduntOuRBhO0susbmRO0hw4J9X4wuv1027blk+ATbnWU4JoK
IhBEr8NbPki3oP8nX+0vJ3CYiyFp0lLmsM2uKF/QRXf8kpZHjhiaU+nZ1hVa3UP0HcUCx69oOWSq
KPopQB/ntC9/VOjJ7qL5GrXeK87+J+PaL/ZY50XyKRpkjpZBu9Pd9FIEsVu0saXY0hh6hJhVUDna
h7eaggG9vUYF9cq2bd21RI3g5IpbmQ+z/4jZ808FaEavbPscVn7zmLOpmMYUsqcjRt3zZcK4124S
bQMdhbYTL10HQN8BcD7p9rCwpdfWHhKfmHOQuVmXB6LCLzQkT04+ZGutsbIBNlvB+GoEJI6NQ7nz
oNztdth9y0PRfPf1ogOEZAYC9FT9sRrlVt60eYvmjcWcdUgktjWFHlEHdK7qpvHKx33t4FheOvBl
6zBCLvI1WI8llMaionVzU1SkL3JwDAEE5VYjTIwUMy4LiwEQG8IPbp/TSmeRcAKIOeHeStMULdl3
SGYPbitbgVOxzWuYxMoSXPliJLuBXqGC/72todBzaZDSP0OuggK2ThI02hP6fmihl/Hvt30+aX/3
UsqsVNY3kV9izkjlRSAavaOYt2RPfdKT4UMBAOzzv/8rr/0EK4AyKTRNOIzDl/IEAqI95oGd7A6U
2qV1wqrFY4dicoYbcTBLfzLIx912bXknOu0oDoUp+KzUD+XLHedOp5Cys5l+iRb+lih/ADVGDgHP
exE3YM0brwm0vmZqyzOB+DEE84cwdQ9A82wKjLJztxTuT6mqXzfex/MMEB3SLArQyEmcm8zrwEOn
BwraW5dmmVjN0DOGvdOe7kEhBoRP4/gpLe/EUN8yVwMsvqRgEhHeoV4Kp1IitaXOYFwNZCTcU/fk
VrfRfYAnp9MBtLvCwIsm8zImMMgCsLp6x/zEzR6p5ZDBXE60wsBkrubwMKbpTc89p9CAWdbLrxjS
qASHEewB5P1+WDBUSq+lFK+c7dRySIAbCS4oIvKpbQ5LiOuqDBx3ff6Tv7ikiPu20SsOSITrewrb
eyApHA+I5ZE1JCx7jAGJ3Nt4+BRH0wqkAQ8dV7fCZYD+Fg3TGHdJxPkukPS9Ytceg+fT8JvgkFoO
SRdVbeWEwiF4NTCoHwPh/rCCJAVDdwtlP8y2rgtwGnGnrkSj1z6w5aZyKwBnB1Q81wnGWGL1rQj0
NeDDK2tTK4w2hQC92jrLvAGj3HEDNHG3AaPpdndRK46KKfASmdYix7xI3qUia2XsZhRq+erKgeOI
Yiw9TMtbvw/fQRj3CtnAazaxfLWTNYieAO/O9SbypO13oP67cbq7qOWradNhIqtETg6mRN0cfPDP
3QB7szjp3IL0zXLYecA8x6IV7sZuwxh9jSddYlxNbrusjDGOzhqRBxvHqBgIuA60i8jBzTSWy8qA
iiLqRpGTraD7hRKMa0PmzW1xy2fjaVsWWsGFhvMIOYOvJkt3Tc78tfNi+Sce+w3ogRH/WTtB3Wrz
pQxuGdi6FreznlhOOnUrpoQ7fFU8jfaYOsCs6TWG61f2btMyeAW4bjYON6LgikXH4lEL43YHJ5aH
FtPIS4xfC5hF3PFFHtDiPTp9zsTyUAXFiZlrnERM/B9YUt6UfffWbWnLQxeIDYSY+5X5TFS7LzF0
BkbRNuy/uy1vOSgHGIMU7QqoRFcHT0tFlpPaUvLitrrloWlYgJSYCyR0PHzhsvrkpalbLZsmln+u
4PYNMWsq8kYVX6El8gZzI65rW+4JXlSI3ROcwlayl6ABUWIIMgQ3m1jeidGSZIjBoZsPnl+ER7aw
EVJ6I0hz3U6MDTwSOp37kOHiamoW7gLT3RrF3Y4LsQJo7UXtGmD6L0/UDM6bIotF4tTUpsRyzyES
bVkFJVIkL/woCRQ+zbV3xfle+k2GZCspVFGTeMUo8eqHbAB5C0rzPxn4PJwXTHVgDERUG/nAjcY4
ZkpGjSHtSCnj+MMsDwZ+JGrTdhB5PYufoFKGBBcVbmAqamOSPA4WVqPOTS7NMA80Blm1xY4PSWK7
LyDqAOJrkXdi/dBH6Qfklp+cvMCWF+ZRCIaFEaUpNmz+T1PP9LDJAYOHbstbDmw2tUZKTHiDUCgZ
+kh9O40hZbfFLQ8uFIgCmh5mWVX1aIrxc+VHjrHbhh35wFtU4KVHwpQmp6mAIK6+Jlb4Smi1MUcJ
YH2g5alwGUf9canKO52qJyeL2Igj7UHUqtl6mDsCvXhRmhYDGI4FHhtvBLqrNvLkOfXF/OqIJAbc
0W5fMrZcEyOZLW8onqq1Tz6Fht5gYN/N6210EZv6dvOCGU+NMj4ZMnf7tYc6rZu9LcdsUUkHrI4i
fQzLR9kVD5iedqrSg9fo8ondxkoNpobnbJ0pQB0ikl0d+N/c9m25JfKYuMc0I7yeDV9aJjqouAIG
t+7dlrccM8aUBQg9US/RS/G2LpJdMQduyePfoEUiDGRwzktj0KXtpAKdEGD7bp/TxhXFQZGAKwkR
W4HgbQdmxpcu2RzLMTauSHilnjDRKvKQNk9FtDz0Y+N2VmxQ0bTpoC8pll5knY8FknVVPjl9ysjy
zBYaHRj5LMac6eJDuPCn0ESOS1sprzevESa44fTpxO+LSX3A9K9j+cKGDy2qbUw0weuJkT9wB9yL
rnfLpW1KTAXuLRAfw+cxFH+LEf27Lh3dqgCR5ZZDDV7NRaOCmWyQKW87DL4P79y+o+WSy6Y050Ez
5j7XP8CH86bcMObqtLYNHdKYJ63Zhm3HzOTgwHkDVLnj0lae62ldod4KjwTb4pkL7Ikx7+S2ayvP
TUewYG4RLlgMij9XsX+/JY7++KdKyi/l0YEZsK2ZbszBYfUMNjQN3gpwpLjt2/JIvYQzb84BDdMr
N6vE4noOHfshoeWThAygYmgk3ixD6h2nLWCfPDort2QztMJlUBCMxGC6N4cCwO0ysz8qdFzdrBJe
hkuokAJyXooRo7LlZ5P67yCB54RApzZ+yICQMmIbQk5IVA36KW/ZlQY8324btxwzHpdEg/4G+YnH
WhCiTJCCUInbGbdBRMgfggg8IyNI2fp3qWaQH18+O+3bxhBVuJqqGpQv+WwStQfJDsiGoCfjtrjl
m3QKeVrOOIbjZupdzJoJCjb66La4VSSiXmuG/lx89pbqqJrw0KWB28cMLN/kmGNaQYaGA65mUAJB
zAVSEEBBuW3ccs650LNuyCpySEIo0M6wRyGUY6klsHwTHCdEFSWuw2mKAJEHe1Vd+26gHHAtX3pn
AmmszZ/wPRe13JQxf5alcgtsNpbINE1vWI0sIomrcQc6/HdBaZxQIdTGEpVBmCRkwouHz+AFaOdu
O4J37prA5CvvQBtOVLceCH0GNeY1/Gb2q+9kDhzjpg0nOktOtVsFXBgiXFDvRvBndAfwUo3XSjmv
bd7yULaEMZgE4jEvCnFLV/OeB9ytzWKDiOau0kl3rmp7EC3d6WoqD2BqiNycyAYRVS2hW4FwkVeC
3BM/ysDm5bi05Z+AbURe22LcbRkikBGN1Q8Q2VVut5Zv+WcBJvJEQ4Ulx4z1UXnmcS2Z261lY4hA
5iFiHQNDBFoZb1eB3RZMDMQNj+NbOe1GjfbSAUbxW36fbvJNW3G3t6BvhU4UtKHZJNi5RsPBYzGo
O4gluxX0kr/hiBJI/owjLttJT/xAW/G4gfTc6aRA0vfyPpT+RtrV58Bo0whFveEp9L2vLkECSuSX
S0fr5J05o5GMxyjRUK8O9go9b8eNW7GzhbCvaapz7IziG9noZ5B7Pbtt3IqdeHJDzTDxxlzU7J2B
MJqYxQe3pW3HhC5oDxirzAuQ2/YBSGfMNXmK39+DUGS9NDdP0Z7cYnSc2g5oStCMBDc9aFqd8iBI
6Vyuzjzo7PntPILdzrvFEMWL9uhHN5tYfrnILgGRH+4TrgMMPtaQS1ycrioM2F/uutUC46u6RF1W
02EPoXmwy2rhdkxsAFEATv9FhzjfxgezTDfdx2XsFO4xmn+5b7n6abF6qPmyqAO9WfdktsLpeQLq
yMulQ8FFCKgdEiBatd+iqiPHcACxj9O3tEFEQaFm6Cai7BulWwCSPfFmlZo4RYfEhhFhBB2EWKA/
ycvwLQur21i1jitbbknjiQXc4P5uxDifRqXnXTKQazLzr3hmankmKwMQUI44KCyZbnuz3S2BuHWz
t+WWBUTDuKQ4KBvhNxBIfssa5vRETmwQ0davCSDUwJiAfevnsjQ3PXMr5YGi9fIMdgNJwRWMC5by
EVq/m9puG9kZp6cm+O0vVy8J9DJB2ixA703uQfOaj2353sncNlqoZpBAiyDckEOOegchvNsVarJu
S1t+WfiG01LBc2QVgzwZVTcwfbstbYVKxOA+hIQ1/CZJTqiu3xW+2xVog4UwD1D2o4cPudb6cwdm
yENbQ5rVbduWU0KXZtBjD3ffKn8/RO197F/Dfp6N+vf2LxSFLo8IqoQtZvXQ/t2gXRZ/6QCL/dIO
IIo/6anwkxuWKv8RrOEgC3b7LbafQrctLWoYKmXxoyjDhyEY3K5caoXPiiWAEYLLMQfFY7cHVPFL
S0Z1cNu35alF3OpwC1B0p0lxbHsIwdHVqVWQ2JAhhIqpGBT2rZQ8+IoKiBz0bpCKv2l0UV1PLZGw
t57qn72JnjWY9K6kQuc08DeHx0YNlRXkIOYqHvLRr6AfmcgnE/HkI+RR3S51GzuEwZIuBGf1iNQW
fO6xHr5yw69VV145+sn5V/1SEUYdoV7XACXyDsLVuw2CpS9jfWa2LItUV5AmFN5jMQyON4Qt4VMX
UvLBAE0UcfURhN8PdNJO1dDEZi8C8eBYsgklxY2Bbd/roFHZ18ZtxAfa3pd2GmpZFwqnMu/nJPpZ
+f4E6M88uZW3k8Ty2iCSaH2gvp2vZFqf/WLhnyPZVW5ua4tQRa1IJA16mAYi11kIKbzdALrAR6dL
wYYTgQJyaTeDJh8xqkfjiXV7E6rZ6S2d2ICircFUmI7x0qjMgvkq8uhFxu3KsQFFDA//OQlQoUMX
mINqMxZG7iDMeSUahq/cDDaqqCdRyfuaDfk86QDc0FWzvtHAJtQH6DcatUvpNLxHLVY8SYgfPfdc
Lx7SiI7+SGNwLFc6opDlaTSDFE3pPYOLQCw7ghj7VkJwXKJ4NgDwIGp/+QHeTm+8QVRUxT0UiMyd
8QQWM6MpzkDyxQ1Rm9jkST1IqmOIOvUo34k7KcYHPrAr9ZjzY+Y396gNVFIzFLVQtm/yAYG92td1
Wd4vpWR32xwKQD1NOzxh7rCod1UytG7R0gYwQTosDNZa4m0/aP4pTiCZsdsawd2yOBvEBHZJE8+t
YRkSwxdoSOyHwfvu5nXWjdGyoZeswdJx+ACUvdwcLWKFeHBWaVNLrFsu7T6t4BZt7Zb12NAlU4A/
U+FFmPm8St+eQ/A7vK+6L04GsdFL/QCB9jLB6lLww7KWB0gzua1s5eIB+DZbU44wNRTCluIu7dzm
3SHjeRlVQCY+sqQYWNYrSFq3ezq5zV+DTvBy5bBK/HBRWJlE43FV6f0MOJqbOaxEHDpMREwDlg4Y
vwGZ8gGVZbcYHluJeDVCIXwiOHw9gXxeWaJ9nEKh8ei2cSuGkxVyiyHouaEMsgUH3/SPpk/dauxJ
bPkjL6atTygWjz25o+QmYf2VBPNs199cjDYlUlm1kVow9ZbRsxREClZs/t7JIDZmiWwyJG3Q40s2
HITjdMdmpyZsYgOWOF9Av6ogNkFj0kLC5UwQ3YOr3W3flkPGGqT1tOMU4GIfHOfTmRW3Wlq3jMMG
LQEkXpSQaE4yTkh9RwmpoOAs6itZwStf08YtLYR6SUvHJGM6ah7CoS3eC7E4HvHI8k0mvDBWS0Ky
dO52hgQ3godu3mMjl7hsoT9nDMkC3xzC4QtUP92ipA1cqlmazirQSaahcDRADQ/ikW4HxXLKuJjA
0A4W4kxrNh6gEPTEgzF1qxJGVqQEzVfbyCImGZ/NH8W2PKjZrXec2MClNdq4CEDgnvmiKkEhVnQ7
KLc4vmXCcwb2y5uv7BMoKG0z5FtI9G7V/FEq8uRk8NDyzCDFaIjfYGnkJhlo1nMZuyXrNnRpNhzK
BkNPcHmv9SlQ03Qq2soNlpf8mcL/YhJQRPMACBeS4V6pbqjnQxpn6ConqG9ig5fUyiNlOriOYZjt
pCQn2g3RldjIpXkGWBHaxSQbZ3YoPLavY7eLyiY+KmPBoeK6kmwN0u6Y8sk/siB2AygnNnZppB4r
mgmrpzMUcNqhjvY+siw3vw8t1/RQPVXhjGOIeaX7YeIfhy12iw42cknHEKNXHbxeTSn/ijcjnfez
4t4/ebVBd12+DI9/xfX/00/dI6jvtfq///VKfLDhS42ez4I4AbY+jtUtBGCak9SB2ze1GZC2Kk1q
v/JIVoO3iRe93sd94uhDNgdS2hrgDEIsPpQi3gVAdO3n2CRun9RGMDGRDDwIUpLNJQcTSiwKDxiM
GpT1jn/ACp0YuKTogck46zYoZmxyH4bM7eFjQ5hQSk6FP7R+popiHwRFFs2hWzJuA5hWgKtnzFb4
WW0wabnwfRUyt4BvA5hG8Pi1vSr9THji3Ri270XnOSFpwGB/GYE6aA03Y2W2LOzCD6DnAE1eM7t9
Rxu9lERm1HRL1wyM1AZqCezjTJe3TuHNRi81nTSb6KotKzATGaKAU5v3quncSAASmwAJYu1LGEGf
OEum5AFyekfFfLeE3MYurdUIDZFlWzI2+KcKwhG67dyOoA1c2gqviWWxYNcC3JLzyt5jVNktNbTp
j/pNBmkZTEu2kBHyiQ10sHRBh1u3z2k9NzEHyUBPxqHf4VMInLXHvirckkMbupSwOVAInNATHVHp
Q+ux2UHH7JPbvq20dkhQG/NrNmcYhAYMiDxASMVx35ZnFuGoK8jUTRkq9QeqqqyhsZO1iQ1cmsZ2
UrWpTFYr6C/F4c4jjy72IDZqaQDZ3EKDYoLw+3KERNWNKV7cVrbyWR6vYzVM8YQTMs9PCaHklI6R
21gPUFqX12A7RN0SVf6UmUDQQwWWAkgpuzEIEEasxScE45qbKWtncuhI8FA6zjoRm/gIuo1LnUI9
KIN6zJuzmgygaE6RAcQGl7s2kShjIqCLIzpopUAqIvPa9Kfbxwwv14ZcEJRwQV2dVYRms/QOpUyc
AgOxOY9SBtXKosYJXGIwHbT92t9UkBFyyjmJjVuCLGagpR9MQJ5F5ugxRnYl08HBySw2cKkTHASn
/jJlde89bXy+qZvkm9vS1kuTgu1gIT6fssBrMoh5vk239oPb0pZnrjHmnWqipwz8WI9FyD6EvRsO
H6LMl+cEFJ4GOnjwHIg33bbzeqKOTC3AtVwurXi1LrOHXbchtMV6Gt6VLf3uZhErgQ1aXmACbJyy
MPlU+vMx6GunTJDYiKVetxpWYlgZo/BbN90Kco2b6GzTvxc3SWr5ZNi3Z5nIecroMK7sSCEkWB9N
IcPPJTrdCQTRYu5WZyI2hGnRs+8PbMJlHtV3Iegy9eg5JZ3EhjDxKWYV2A50Bt36PUT2bnwZui1t
45eKLYIe9RDrbOVz8az8sb4vOmhsOh0aG8KUJIIiCEHdLOoqfwfOYHoXLcPqFvJtziNaGT5xUuPG
7c/ECezQlLXbjUstJ4UUVgphP5hl1sltxNQ9GCFv3GxiOemA5iu4pD2VbYpBOaw4jQ11egkSm+5o
a9AEi+ZKZ8mX1ByjwXFZK2pCdY2zsa11FhhvTyjPlql4djOG5aCMctx+KG9kk0fB0sJP4Pa5Bp35
fa2D2FilCDJzftXCGjXVxd0MLzp5CVduUZNaqWy3JFDMa6mCUiN5jta02/VMTW5+Y8OVIGYlfEDl
dQYd2DafZP08VlI7vaiIzXEE8ETEwBemshSK45zSE1+IUykS3NGXAaiqKK9NCbldSGm/46GEKPHi
VkEhNlDJWyJIPEC7KetM+DPgwZdhCtzqhZhwv9x3olOZ8larLBxeyNIcGla7pT82JIm0kwghmKmy
Ytj2wGjcgNPELW7akKR5XcNRng902an5lEyNPJJUqyuX6/mT/SZ02pAk5vXBRMHGgNDJIWwOyPJX
MXakBIChFvFRe6oMdpEArbLjmbeenf4KVQejRpVVpb/toAwt9lCxuQL/eOUusDFKnRaxl5pWZb0H
9eEx4eOB9l3v9qywMUqNp5cugbhsBnkg/74NKKK0dCQNJjZGqcIgeBUqKTMWQDmv6rpPRLdu1GHE
RimRPgSReihkNjD6pudv6zJ553S12/ikchE6xkCOzCAsv5tZ9AMy8E4VCmLjhHRVL7LnWFoOmFHC
ZblL5slthpDYSKFZLTMfwdKcdZ4nD3KQ/iFp3ejliY0ImltoTG9jLLMgAAFO699rNbgFJBsNFKVR
OptpkFm6QguaFru+c+uIE2K55sx8cCXFnczqobjZxpfQL9zuMGJFUR8KwKX0wYQZhNEBjAH7VDu+
s2w8ULLVkLMHB1MmG+gHM8hsj71bQmSDgdZuaDCftImsG8ryUzov9ePml+E3J8ex2YzYUKUFJM5E
VoKEhbTFrlscUyIbEZTqteqnBkvPaaUPzTrxPR3Hxe0E2qigYRo8sNhidRHw22aYTsCGO1VqiU1n
BO6+smRl2yHWhfoArZf+VE3AEbtZ3Epwx/PAWbT1ZRYADYRU7m06ujX0iM1nVM8dqQt/4YCqBCbY
FX07f+jU1rkRKUOc9TJzwXVSFKrC+kbPwUFszZfJax0riDY2KK7SCBz7HjkZxXK9QkAcjIFOJrfB
QVXdbdLENT0N3nSAhjZkE1qQGrktbhWGVpCQTN4YJ6dYRbsNyKMkcPNNm83I13UsRF2bk6hNfJNW
5Xar19S4JYs2NgjgSElLUppT4yX3XlUdmRnditg2MGhIVUA0itgnyGvOO1+yh7Co3bqnxMYFtfOs
QkA7zamW63sJGZLd6DHHvN9GBjGvQ1VCnY0ylZCOo2kGSnLXnYeX7hNBtiyeFzadWAlG1jSckz32
71ZEsHmNuqIyXrtQLF4U78Bd87GY3RJOGxwku7FXax+Zk9eO+4BXB2qom2Pa4KCgEqtXzeGEV2F1
MGEKfNBXJ6+0gUGTDDoTJ6s5+YR/br3uZm6kmz1sYBCC5CqrYTYnIpa70dQ3bHOj/yM2MmhEGy+s
KijVG94VN6z0gp2Jh9DtwWwjg6BbEnC0OMxJLvQgfP5cbOLZzdznp9AvoCPTNairiMmctA4ewrIE
e28YuGEOiA0MQu5t2n4yOIBEvGGMDqg2S7eryoYG0d6vB1E15jSrbY8/dBtR43hOrGippN+QusHH
3Drf29FwOHpkcyyl/g0WZHgxCr81p0GhzbE2W3IEDf4Pp69pA4OgTWHIhIHk07CI261LdjCSW9Sx
MUF+qgfUybE0Jc2+VfV+LN10V4iNCCpksAraYOll2W6YObNsMLdPaeOB5CR8MIvDc6DkqndDz59T
X3K3BMKGAwnMehG59ObUc39PounYJ445lS2KxolfmgD/O7G5+Inm1b4SyYvbGbHS2DpmfOs1HCfa
4pvBH8wuRbXd0SRWpOy7VUnOK3PqBv4ubL4NHnWC5RMbCST6gYVqgLEjf0FMILel0G6JvY0E8sEH
O/AZxq4VGG/a6hazSm6PHRsINMRgAQvQSoYOe79LoAeSgGDD6TvaOCAZwFOajptTWW+HhmZ6HNyC
uw0BakMzhMbzptNSQcZ9qnZQKnZra9gQIF/IVfg9br/yLLxZpxh33hyFV4gNAmIlT5qgxL4Zk9/a
jbwz7codrW3FSdr6HnDyWLuK7qcg3fvb5rhydBmB26DaEh8PhdM0rru1eBnTj24HxPJFXVYJ0QsO
CPA0ByC5d3Mr3IKBzVvkj0klVZ9OJ7GQBGwgQCnqRnmOq1vlniptknI6p9sqCKYDwCkfY9MuTuaO
bQTQf3P2ZbuR49i2v3JR7+pDiqQG4HQ/SIrB4XnI8YVwZtqiRM0UJVJff5ar+57bFV1AXQSQCaQz
bDlCwx7WXnutjwY7Xie8dcP8YXD+sPaXSdDBXuqPV5LGYehiGKsdMeEds/5DOyYtL3so+bl0kali
CXCD2ePEdZrbdhsfXbqav6imfk8s/wnk83MaUDpvaJd6Yo4EiCw5Eq+m4E4NqZW5oEsjn5ua1gmm
kNOqDhBtmODWI9ZlOkyp6+tDQ9qKZ8SnTt+pzY1rBUfMhl8GLfJzHpFcRIQA6syRNuxa1K6AtNVF
wY6f84iShSRTnRocOl3DbBXBlcb+/EV3Mj9nElVtKZYqWM1RE7tzNX4BlGYv08ni5/pHUcmsauVk
jmXXtYVYfLuDZTq7KN/yczaRlDFpwfn5KILjEaVTy9cSe76zvKgy4+d8orpulaakw7vHlb2q6lHd
pPMaXVab8XNCkU3XEmahlTmOyycIOd1qW1/UjPFzISTRoHZa1sYcByqhe0jpO4z9flwSsvm5EtKi
AyFbOG0et6H9xkVZYyRymU8bP2cULT3jKg61OSamOlZNUmV0vIyiyM8pRdvWjjrBTsLRLUOYjePi
MyirJpeF7OQs9/akrNxGcS1BB9dZHLOPDfTtMikafk4sssvYm3nEObfIC1lJZZ/PiXi/7IKe5WBb
ywVq6XjrUqivZF6v2BT8xej149P/ScQ+ZxItYbWphUu877AsuGPHNL5s+5CfM4nmdm7XyOBWCWnP
cxhM0XyDo+dFp+ScS0TWoREVQuxRzv233pUPiGF/8fiIPz8l50SiZY3CMkkaoFIp764hL9SdbMo8
wV6pib9f9vY/JuH/BphQLMKRmQg8Rl2cZGtnfspluAyS5v9BKKpgKNsMIfKFqA+h+ea65LJMdC6L
hOweYIEURyapL/OakZzA2uSyB/ScUVTOAx26DQdX8Xgrxwajl/GikTw/l0WKnO57ga3pY8SHoGgj
fR+U8jLggcdnT2cb8XAiKzPH5mN2i73v722lL6ti+TmxaGbrNlUDN0dfV7d8avNpbi5LQeesIjlC
MCdmFPdgWVUASpXMoeV2mXMiP6cVqYn1W09xVpJhPnaKFejpLxrQ8XNSUdQHdRuAVHRMq+Ygoy5P
2ugivhI/JxWR3lWRh24bnMEC7FEsmaoumy3wc06RcCZpIDiC28TRDHSQJLoI6+bnhKIwmkY9BTjw
Auun26BMq8zU0WWaTTBf/2OkqlObEBZac4xlu5bFPIxdmQ1qwILMRaHwnFoUQt4zgTDhx9Uc8kHY
T4xdtsPL/4NXJIbRVyMK/sa1YREqd1xtqi4LV+dCR+MUDzCORsnfNvywzmmmUnLhDX7Wuga0wd5X
g0OzJj4BQinUcJnBJj+nD0mIi2wLW3CDB6m61bLFOW8wGr3oWp7Thz5o29D3JN2Rs5KeVGDVvk3m
5LKH85w/tLU8neg44uiVqkjWN6Zvc9eW42X6FPycRiQC39WiGbqj7NomG1HDDb68LOOf84jaOZxG
qUdztNOWgRh2rSv16bKzfvaIqtqkZqTteIT7pd2vSmx5QOAYcNnR2R8DgAc+OE9N6o5VCgBc9A9R
PV+Wls9pRBsLxKSHzR0XF1QF5LamnevJhW3zOZMIXF+josm7Y98kn0vAvlkn3GW585xLJDUMDWg4
+iOc/AyUrZbwYFJ9mQILP6cTTSGfMHGV7tjGfm4zcDpYm6ejX98uuqTnnCLV9dCgcrikAd6yXetd
NP4VR+TPqZz8nFDUa2ort+CSYvC6vKe4vHxXduv0sx95A7kwKIrXn4Mtbs1lyMs5zWhzZPBxStwx
mp8CE0Do6dKr8NEf/FuNvnVtycETdUcBb4zZNtksLvMl4OcUo8BzyJMnOEtqNfd1TA/0QmMcfi48
FPstaOeKuiNaDKg49luTVdOFjeg5w6jkEvLvZnJHySv9Cf16YDM/heyvujpKfgdA/qQhPScZ1e2I
DVydDscOy8/8Bd7E6rRESyBu1IwF2ifItdHhxZS6qljmN236VxetzENnTQ7N0mYVpl7dCANm3m8n
2NVAUsdtpZqeaRuJ8ZpOja1O0zL6+c74skp3mmAH+mqGlNdUdE0o7JWfozW55bApo7tOMvg6LKKE
ykMmRVp+5YEIk7zZEAKKRo79VBgRwV+TpUGzHucKAMADD20g9nomvDxEDryph3VIeL4J79wOk8rT
0ob8M4oo+4OTfr4Vn4fHbqee0OIrUyZ7A7bzT4vf5nMBt5DoCGE/qBuxhCTvAeaRkMThPCohelDF
5Z75nvfPtA6X981BTg26cu3I4IsC/4ir3jHR/qLdhqmXCJq2P6o6rrfP9aAat5+TKPD7GGun0xVW
mJrkOjDpMt6KVnTsO3TRvT0yeC1UeRLN9SdTelHmUoCSmFvaD81VW67ldNdCNtS/RLAcrQpo+VGb
6zLtohzWBAI0zo6p5kQH7oacdNrze0yYqzVLZRikPzxO+nQlQmPhidmkrP5S1U6Sq2AVSVy4SM3t
PonasMxThvnALopdcL+KTfEd9Bl8knNuZXTvq6p7WsO67nelsh1/7CE5gXczd92HHFmfkHwsTZNk
bq47vSdQvGH3WoVTk48Qlsd8alsg06q6Fus3sV5B+F+5LYM87eJ+LjYHFnpO1plCan2UESSbKO/7
Q5KCYJeNPN0+rwZ0raxmyRDkK9ElzzZvY42P70m6a40t6zxxk/1im4ZC2FOR1R6YiIL4bYOCFTsy
OdDywCiM2zM7MBj+BJBvsrkcg/UUExlDvRuUmTLfxiF8xa8xUBOMm+WERn+IMghADuarrROjM0Bp
cXqshCELhIhCIOmO4ynK5o5F9sGm3EuVmbBctqxue+YL4WTQ7a1OfJWbEkLCcL/ZNpn3XY+96ZXF
idlNQwjaLG+IrPIwUbrcN9JwV1CQmF/XunRLFpC+hzFHV1tZJESny8toefwFwIFUxbCKdMpaucr1
YPDfzdEmbN6yqhl5co/RQWQy6CKv/UG2Cf49KhcLlQXR2MxNpiHw44rJWuW/Up8q8Pggfl/3b3GV
TmlBqtaymwZamG/hVjlyCJLA/ZzgofLdlzp8oUmnI2AWVTA9yVJvBAIz0bpdC7VCkDGv+TTQ3SzD
iD+srRdkb8u26a68lWF/UGusx8wIu9yPi226PZ4tZvNeTMOvteJAziU0tO0RBkJBfQj8Un5JI6xw
D5bwERKWUxt/WkUfnPSC/8kqqLrEX+YhaZthB7HMpte71Sy8eawi2XTvmObRaAdZmTCx4BJLFp3c
zCAhmXVLKVSXa4yFBpZFhFU+x4f1090QEb4cxoCHyc2wDh/3QBCXCEvlUOJyoS+Uz1hjq+iztkHV
wbXUSDpmw1gCRYvqdvjUUUKqX8nI2vKXgQ3FWJBJosSuqiZqryvod7urLqJbc79NdfS5cTpguSbL
KvZTr6y5QzQNXM4r20d7TE7jMIP8om4/YX2EpZ/KnspTMmCuj5VoacrTELnovbFhC/Yuj7v1tus6
lAthu5gvkUgtbNeUrd/nZpkfeuVknLUDnqggN1uo2+faboEs6IYaI4NC28qKCvXSeCAD7gkSRCq5
c6ksyUEHdix3NUq1IB+TuGS7GFtmZWGSKugzFRsR7OogWF+jLunGq15vBdsQO7IV886P0/sUpgty
TYICUkmeKemhLzzdb6XZDZV51MGUbjuEhBjvsNQS0blLJCf7uZGEXgVA6HtaMGy4fB69AF5GI5O+
TpTF1wnr19toCur+lMZVyw4CJhfhnuMhmG+RAE+tH/IRUpDWVbfpGlVYWan5dptE3XgDWAvZnYE3
EuY+7mS973W8qsxzTFwyPKDpdyh2+rtU8SbOoe38LazH9JdIx/JHOJChexziasOdUFFF84hUSeFG
qpEQIZYJ6TUvoVkYwgZLN9UPviT7hWt76joy7jCAUgXEfbpdP8tD5dyRk7ovhAJcb2J2mBglWUr9
vWzdlDG5tVkKcbhMQeIJ92X9iDLCZg02cXPrgjXboEmg03grZBzZTPZxf1OH4a2juhDx9FWuwbIP
SV0VFo5IBWzKb7Z48oDydBIUM2zdCtkuaa76YEkzCh29gyuhf4Xo3MS3adK8WD9ZxHP3I5Zy3kOc
lRfRoteXeCn7Yqyh2Q1lgWnMU5j/Wdy2SYnwI5w7QdEuzODC9KI5OogAER6prfvkkwDxsBzTjOPi
5uBQ0IxTf0u9PNDa3abLRHbQvXcwUG1VPse6yr0hd01kv+E0RrsRyo1HAFk/FJfbjrG1AK1VFq2v
32FIUu0Ci4lyAqczFACu2SunDr6VY16mZM7JYJFWLH0gbXJvfXxiA7iClQDFR8RJl8WlPbR8TG8G
3tyWyq1FFPnHppsGva9c8I07JARd6ut52W5pKftMUvOpX3VyMlEy7co1etfVcic1xsV5h3Momn7G
k9C7fCTJDVrO7SMDQJfdLT1CUBfM8MAK5YRqiwlm9opFOkucWvKwUUHOh/GpjGV8DGcJUfSePHIs
kUAGpcmZCodM2ymrB4KfiTtsISyC0V0juL4CWBGVGV2xY6IBOmdT14gHGNbHyDRlgQ8ku2KDqafK
hngzD6Gk0fsalXNZpEsVvlQ9s74YlwaDHhrWur6hggpgB4ul/g52Q3Gxkk6qg0wapXN8PhrmImhL
uo+BTLkT6Rm9jUig+oxL7KJmbuqTn70XXTHULEiukqaMvgxtK1zG/Oy+wigyIvt0Gssva9OsBjUf
9kJPacgThztzWqZMDtX2KeWYPu0SCIPmre/CL/CH6adsqqvpSzyM8n2SmJxet63F2bEazxQepzGG
43RVb0ggAMruosA1/mnqUtmdYkmScD+FkoBx3QYz3w10anmRNJ0E26lbyzsjSmMPDeP6e7vN+oOx
rngHIrLCbRUOxq+Yz/rUFnJu8F451mWaR5ZW9KeJ4S73SfWksVk4AGwFRrqOX0nTjhZFVVI1x6oc
us/97PnwrZ/j9X2OwFrKpoiByT+hIsbsd+0oL6AKHiYPi2r7fhfaBjp1uvONPsawaHomlJd6N/QK
N+RoE6xzymqGh6qy8XQ/r6vcUJpMs4YRlbPdwzAOss5b2zGKwFKTOQPCKsw+Nd1Gs0lLP+ZYeqb3
I7T+9fMIuQlzPxlCxv1ArFH7mpaoDVOGreN8dSG2gfEpunm/DKwueE/IEUVzmPoCreANZN4M+M+U
niDrYeJrSLSHqMfEtk27BnHmCwnZ5n4JX4Lu2S9jMB+mAcLcBfaCa/moYU/KrkaW8BKnoo5YtixU
qZzEYYu4EkmXrbiezVFAaBtaxU5js0/Iuh4eg8519T2lUVcVAiUvzeYeslAP6Fugms3NxpOdVPoB
WosVtppIglS6Ld5vhY1VdF07LtQpoXIGvyaKrQIN0CRlttTb+OxsMr3yEaJ4hwY8+iCPavim51yr
9b0PEhVmCrvBnzofQIazG6NGHiHij6okcliiKJYZtXsW9Ml0Pdd9sNNI5K/cMvFixkCf4GGChqLu
3AmhkKo7wWa+ZFovjp9SJWuOFmCBJjjftne9CPMZXV0SZ80wlSyfQnIMS6l2gV7buViCZOQHxgPn
8n7h1D3OtJ59zvpmKRDrkq+b1SWUwmFL3OEZG7qvAYkTt2sb1AI3IyLvdq9RrmYWrov7Mup68oPM
hm05mp26O8yB1/1uS6l84glPq90WBAs9xQ4AzbUcrH+B9aR6x2x9kbkZ+646jCi3asyT1pEWG29u
5qVdw/tGfxRGnS1huQOtxP5XGtY8eogl33aD70ycY/p3dJD0dJmB6WaflQG/FdOWokOEc0wHL5PS
GwBtnPHCRlySXFVaox6LmXgcqyF40tOikIlmHT8ma6zs/SbMMD2s1Lc/urVzIfaKexVkXoVIT8aw
CYq7wxbeiU4tD5XRAwzg1+qrqr0bv5Y06peclVgzY2kSBAUeACgFyMZ8RHg/TimifTJPudvWqTqs
egtPSzJXNdTrNu5y06MXJtBuar6iqGuirONhDTd1vJHnLU3rN6HU+gi4nH2qYrH2O7XN6srAARdF
0hz5Bg9kFJBTBeZPUTu67Mp4VkeFSV2m3BbWe9JZV17rxTh5V01EfhoXcQ+zbJ71IZYmQzWrXQwT
epavFSh8u4i5Sl+bga1QTmvYDJ096bHlIodU7WbHZX1na7YFB7JochMm0/qlXFlw2wUxnwsWNT0g
BKwkxcdtQl+xoyNj021pQvXD1Z3SGUElu+4mQW1yHdE2PvpUN2BThcuIOTeN1LAbxBh89pryDCBC
nHeJaA6WteMHteHnsJA7bgcYeQRJtKGmaOKg6GLK5EGWo6mzRW7pY7o222svenmiq1zutEInmKWu
pfVtghzuf8B+1i+7zSMHHuZuGY6ObuX3obO+341r3CHbKDcs+66kZLgHJoemfAlRHsJ+VP5CD908
azODaVtt0XFMluV5QrC8Cj0ro2vi5ko/AMZv32TSpmM+KD8X4ejaExMl6hs9TXdzKiHABjFghLEh
5ezrCN4Wz0KoJm670W393TzUs9yVYo3vKWxV52MpZ7SlrSfiJ57sD7CGxD54mkbXWDS06XDTNW44
itDyrwZ8zBb1Vbqsu5b2E+4qJMU606ZKryLIqPLM13Ef5C4dl/BaaiHTYoy7j5TQVM+06u/0wlmh
9XaqNz9mtRjIE/wYt5uBuMXehixxLxtyxbhr5IoV8wlCCLuR9nF0NVjnwlMnbfyiDHzLcNJVq3NY
69DvOGucnSqmu42A2j+GnUHUMd4V5TouDxGPEUcrGphHpZISlsOqTa/7Zn0D6TPaXg3229+6cIGa
L+dEZ1p5n7sAQrCHVXpPMk+wfdjF8zXZ3E7whla7tlXutgzroyvbB98avgKcCOMrJH/QfKAQSDqR
B9iH+uVlQo+L38xzRUOrc2wcwUWENtSMV7xNoCufGL49BVtnaWYbHr6CO6+/LaFl/Eha5KR8YcKN
+9pjEUo3MH2QPlxvjV0mlF+6Dw5WAO/I12nd1IlAW9pee4OhbM6nMBxuAk0SnPxVkRddksXcpQJs
xH0IvuP4DJp0b/J29a19mau+eseQYe4LpOAFMExfDjjKhu0dSEBaUd8EDuc/ZC56EH3bN/t+3GD4
y+3kxVGAQRpmMoVqebZWlN/XSdiLfEFgvyW9XF9V1bTxIdYDSD+IQjVUtiHYSIu6rPphD90i840r
hykvXO8QbWbobOi85xSZDwZveJYHq8LoOMTdoq8qj2f8Crsow3OsUyquh6lqcFPzviqWjnd11iKh
qQyl/JCePLNhn2HOY1HgktaqL8mHHW2BnAFfF+HhP7bnuuWmmKY2bfYx60x115e9RNcTLtGws7Na
fsyQ4yI5XULMGReV2CSnY5U8QwytlvkYRKK6IQyIxguagNRfMcs8fQlLGBf/ihVY+ndromd7EiCz
hYdxKZvpIWnbgb1tZafVAQJ/8n2Z4WF7TdGtb3hy9STuaQWAoFBTVQUPZbhBIiSjCoMIPOkmmZBE
KdZ7C+tbtNNOwV7hMxyaYijBzKG4Y0A3wzYLEHX4Qyg6ciJdHS/FGo8tyyzBybiusRzDDnWYjnrP
W5zBz2urTbhzpfO8WGIYjuR6ndvuq509ohtGXKO7HxxAyswK1jWZTDQpc6inz7KADOzy3LIK3na9
7CJQdlb00xmyiPoS2dpMeysDQAd2tgOq3cjQ4U7D+C0s5BrH1bPrSDDk2K8kaz5Mm5sfYluPu7az
6BvRg7R6L5OKpu+AkcS66+JGjBhbodLODACp4Qn01mWAjiZ+4KpJSBTqrOytWvYyBpD5daSl4jQD
foHtDjxlLLgf+wCRtjUqgYhO0KWVz2LemuVGo8pSLouWMJSvJUtTlaWE6ymb4Yb1qjT+jRKpFmvW
ths+B3T1p1eg3hHM6jEMnfOynnCF2i7epuOKX9AUvSPY2qtRTEevpIe7zbEZhBFP6dqucheVuMmz
0Mf9A2nIrH8mUwDVp6Gpy7qoPVExKAUhdj5M0fLO8e9GbEH6ky39AORhGW29A/U3QP/U6pnncW9I
mjnU4v4yGun5cvDMlK4r2Q9HA0fNY5dOyT3AMn7hOOZ8QXiiA+1JOw3HZCauaDrdZ1un/mWN8V9/
EEI2//hvfP0TEl9TVar57Mt/vPQt/vz3x8/87/f88Sf+cXjr717bN3P+TX/4GRz3X7+3eJ1f//DF
rpur2T/at8k/vRnbzL8fH1LNH9/5//vi/3n7/Sgvfnj7+28/e9vNH0dDSOx++9dLV7/+/lv4sS/3
X/9+/H+9+PEB/v7bM84BOCz/PNT/fv/bq5khEh3+DYCXSBICh+9UsA+53/Xt4xUm/hbTKCLQ/gON
EuUmxtldP80KL8V/A/jNQrwUEQHiD7jxpkcQxEs4HqWMx2lEeQiQg/72f9/Xwz/HSv+8FH8uWU3p
72se/2/+FCMRYdOQphFLWYRq/5yGL2EyJVFohzmPZeVyVUqz61DL+TxyZOXoFtrubvYpKaCBEV0R
9rGK0rS2FdA6kJ3b8Zr5r0ESYh+jiUyDfOfD6DERyKKVFvxoQrtc17UdPzNshbhsZoNp8robmzjT
U5mID7DJf+qnVb6UiYye4jpoZvTfBvmiDBS7hgzp9tyG3r4OyQeTtS2bfs2rQIkvcT3qZ12qGFHS
oMBBhqzkU4V8kFzZNhrlY6dZ7/oCEl71F4xCAqi9sLrR8X7zChFaoEvBmGJF+WwNi2W/x/hibX76
qoUlIpyP1fB5khAmH8GNZpv+QD5nb5/7DYkKxvZTkxyd0m7JK51yAKMIxKJ6Z7GSGCMsJvNRFaNV
RJ5vH1bhl1u6uPhmEAFt87aJrXlycgTq39ZKsGKcptC1GdR6huY+9RqIFqMWKF0OD8igvR916+0d
ibYOJoRBcFWRoIZQrRjn8uinFQOerNFbpz8PoWIvgQ5d9BnWubBnAGCKBgnpZ+6nvFvJnGANGVYi
+1nN6RGxOQHQHCyoxBMgoUhfB4FCXmd2CZdftWNvhnsPKV9OD7WpJfwkUrFTbLUFxBdBlUrjkp8M
UJOTYet6jUFYCtwBHGHqyjCrgQ4+xdrORzLWt4a8z3Qe8qRhwGniuUAngInSlE7yQBmwRvy9N1Cz
3gMBfREj+7bp4bOhyRN023VylziM1aPJHKZgzESDbS5Ssts6cNVn5/W4m/r4pUF6fRxc3BW20aMC
0OD8ftqaazyq7lg2W52Apgvkcw8oKmDHuowalpGPIYhAq/09jWPR5wxKEBkfwu0BZ3tAQovL8W4N
hRsOEkLs34N6Wa7nMkCf4U18ZangOxXZ8LtvfUGG9bY3yfagoCv8GEayLmyyLdERVWHwaJuKROjf
jJa5Laur3qdFWLFXt5rbefl98hm8yMFV6AlRqMeYqGZwtT5WdUryJfI/lEzsXkT+yUhRLJNvM1ax
ImDbDaqv08w4OXaR3usk2dUuPfKkf6drCNuiqIMW1ABr9t6ya9zoa8HnKHya5g9cskxU+zgmYVIw
G/Xfg2Rwd8ijcsghCxjpUx3O91iUh63SWnffaRr7b1FA9U+udNvhA0jcq3GyPgLLWz8FSqYPctSA
eBmQhB5A2eSjPVrN7iAWGn+nfJX1FQbZzS6Ng6CFLuDibkB4UrciQSI+wu9tfqMLDA8zsxixg8rC
+ATQQw+nxavbcISWxqENbFo4NA3Jhy13EmQDG/ZbNGzsjVJQD9CypwTIf4vtiac0QVWUJ9a2/m6N
Or+TCfbmmVBvFSmHq8ryNw25tZu4b2ZYK/YcCDnA0jYJ7MNSD+mUR2Hw0LBIfKrnfi4znFOxZKXF
PdnDuO00z3WQSYTQPaSIpxOAjp8xi3iuEb0yMWOuXPvBFxZOyJgH2Dcqqi3rywbQT7SsuZj7aj86
+kKimQK006gvYdJxFHLWOWswFOsBV/0iNEITjDHtNyv66WdN/aHqeHAVU4GpjRBYe2K2Rz/TmgHY
n+sP01ofRpVkCSb9GPGsUrzwab5SkvjbYeUFbxnQ5QoNFpo5WqwyuWPLEkhsPoxVbskg5pfNbfRK
zaF8omu703Cpm4ysn+Ta+/t06KJja03c5VWK2zyf4Ptx3Q7tz3hRB7s092NMzJJPwIFVJvqhQ8+w
PrlG+72AwbxqhzgPxpA+hLoJ7ymM3fplIdcbTOIfSePDhwb69r9a02GUi3Yu1jhpkDhBsQvI/EXU
bW4+6sk44NMNHGmaHQLndQJI9KlfKP/GMMndrYmPd0p1TzKUXzGl/ZCLFYia3mBOozHmxbWe9sH8
7tf2GUgP4h/7UAuCRj+n9C7S6w+0sXWBZ64O8g1cy9wCnpwywKjmCaKZySGd1vKecQMloyhz3l+5
qpl3nkTYHTaYOJmBfA5gZA78Bjq167UeJQrypeiW8ctH2sSTldxPmBiE6X0Y/NiipQj0TyXKAs3f
lRfBfQwPLCj25Y0Qt5iGOf89qVkOdDNvmc7noMoamE5Vi8AnGnZTN95vYZz3TZuNIbgyTObY6ism
+rWPVA6Jq11YI+n7qPBrd4DxN1TpxN24yW8y/BF349MKLHcktMCUMvPDkkNK4JsL6KOx+hDbHxi0
HYYN29cbeW7Mk45sBdoIyAIwQ4y8KAg1SdGv7V0oiMzWck2uJvDeszaE5shC9GvlRJixdriySKk2
SgAQlH0uZxAOpIWg56L3roeCYEwgXM34p5IkuObd/zB3XsmxW1mXnkpNANXw5hUuk2TSm2teELwO
3ns89TR6ej2S/kDpl0gwxSzpj474qx4UiqvLzXNwzD5rr7X2J5xQXWtUPK2d/Zhc3ZWGmL3URryO
ZknA/VYwtLsmncvYBv8VL6xeaew273pHEYEyDcEEzkou66n2DJ32AAvYbZaHj1Je3jZq/qVs2shp
Cq1FDB9RCGwiCgNp5AoROHUhuoEsHaZl9rjjb3gdX4EzUdkRal+uU3uWh/CQUHtTqmy+D1oKS7oS
Def0LUwvsUx4pPjfP0M6rK7FOdZvMUssbV0fxMsYeAzMsyrwS5OW3RKK0l6T0+qQBlq4FzHEi+xa
GdtbadLD1Blw9/4haVrtVs38jVSl4ZGjaPFeiwCrvKGn9jWnN/SXe2aSSxtaiKMBmTTwFByDGsk+
KwwoG2nqZzoOJUFjPTbmfNcPyy9ZiA4TgOhSil9xhe06hDnQ6pxWUS+afOycAuDXSXV5Dyb5remT
yCubxJkKNJ2aCEWizfpzWRqpnFHmMCfh12TUpS3W6idyysCZuyDcS2C4ky0a1Hd70a0FdnU1OlLW
chSZxr1qpZ9GChhiXjtUn/cAnF43KAeM+s9Vo3uSZwncb16cRDafQEUOo5Hv6ma8Fkr9ISzD23yA
K7MIZ9ksPSVjxxWaOLMqAFdOjihqh7CbPnGZctOnyTPU2JI2nMnPZRhvpsF0O7Zy2ccgRZH5OLQU
izE4dwxgsyXuD0su3aDsPAhZfKA/C/hRyUWdlslZXOvPlDo93YzO9ahX7AK7mjwO6FcZdp5mlZ6Y
5rdTY16shRMbUeEuKxbdqRLhCTeUZ6HId4WSfUsmKlaCoTwWDZBAqKXfxCm9V8ToWZ3yy0KRH1Sx
OVei5dCN4uNo1QnVQ965IDSOPE9QbJTMB1b7Mgp9d1jG4r6aAx9HIT+f6svGHP1opNYUxprL0Hfh
kgCIyvd5F15Ek3VrprXqUMC9EFR1T9+4r1I7fUkt5UtHF+yQHkMko4odTxYgk+h1avU8lcEVCErk
6nN9Xs/5z1LP7/V22RdK95Rn803SWxxFWaR5RRWpj6MBk7fXjeUs1aVsbywUhEGkgdWZ1h48b8GZ
NKlmFG29i/XUY5oljtxGtm4Ze0sLoIyG0g6fVKrGQJgUt/TZTUnFrtq8lm6nMTR2ypB9rZSw/pEu
0aFTcht+3IOU3dYt72w6NbcGN6Vxp0r505Dvq954wq99Zc7cK0N+UIX8Z8gvKRXtRSBIV3IxwxIw
4wbdRHAWRdJnaVFd6u+gh6AY2kDerIV+1X9PDfm8o3Zr5dnXxNIfprgT7cESUn8mEXenQOd2CaLz
vCnP9XIBWQFQGyLjLGAXnyk83dyeqgNSBEGOf7SFQL2ydCmF+KMe/aADJasx8eQ4/0Yh3aNCc41b
3KGZ+ztyeGEXJLG4a7I624dN2XphW8E3EO7CqL0WW554oXQRx32xj6PgrtaiS7Wsp/MiF70+rwPK
aoZnlP1lJDXhYzhW3pRx/EiVJ0wHcXoMgvyqST4Hws+gAYLKxisBe1pAew5kKuBjQRlxDjG+p9xD
J+8kCi/wm9vrWe8a1HaHziJ5guCeddykEiIrJTqHBOeYJIo8Le0h0xa/NBcvUxbLHmZabVrScDYu
QXoxF/r4kIcT1fhczUq0yKpRfVO6oaV01lrehP55p4e4H5u1RFM96A4XVVtOIzWiuHYWCtSO0jTC
ZZIn9Y8liMudKKjdr0QPA4rhgH38DekCelB3q5ad7qghMGDQQhaiBwSwfzvwTgpHmUUBWnqupI3h
U0TPrzGiEx/rhattLATVXwTloQQy3InRvDICui/0/bE8K+FyDMHWOYhwIU5oQH5ZJIpqq1oxQAFN
AzfT4RGUVOysy2XO4L3B2DDcsMuVzMOy67mtNQvqUKlT+yM7kA4VRVtHEaAK2KJSRvsA5NiXFwnS
QKyI1a1qxvFdTsXhIoaBpDq5MdI0TVSEq8DA597tk0G7ogDI5RIrpm0NZeZQCu2dOedNRq70KZ/D
3GtqmZcKNBoINBYUmFiYadmVZdmlMAfKN6pdRXljSZ1Hc1dpZ8RS6EQCB+NS95YvJBG51WReBnBi
EJElDpjoIVN4QJbFbRBY6U4aWe5dT4VMUJfJj5L+Mk8psgcArHtjZHmN3YihRK1r5aNu1PXnvK7P
G7AVe0ARnbVZ6lEr7e+KJLM5yR6hQ3ylPw+8EWVHGkshRddzb8my5W6WemkXVF1+IeXx8Fwok3TI
jUq/Nq2y/WGZUryLB3kmV6JRNiKS+ksHa2G0V3+fC0imos/9aeOb+glCQucmgqycccVW5P/ReB4s
1aPBS3/XzoFxzz0cfW1xtbWcVlP7xyqpGq6fKH9aaYQsOhweE0ueHuS5lTxp1qYnrTek1h5g9Mmu
Tqnbhhk8+7pZF+ABJXn2TDdKW1VK05XKVGMpVuQE7UzyJAdz5oFYys/LUI5nBjb3WLpWk5hghyDy
SKsEyK02EEH+NOl9gCfxmD8aotBeAvOSF0Zmi+CksXLtF+eZeQFbRLyYBGEq7CpvAm8uRsFNF/CX
dtHU+xpGs230ebSSXCxB3HfDBNm0LYfpSYD8+Ri2y1rp1/rwSiwG0V0atdedOVOTL4NCcqkH8XAf
JWJ/z7Zsd5rVKuRSFN2eKMOaT0srSj+ESSzPRJqkcIdKAvZ1daD5UUqtPSoqEW/M9ZG+zvPnMIvG
tfBVXIyywA/q1CS/RKwj7qYxTUPu8rC4TaYqxVuv5jkI6epmaofiuqTwcL6Y6s9GqRa/TbSAdFuU
BKcbesQy6tBXN2YZS5kdRRWkUmqHz0Iv816CnViARrBh/RyGUesuVfVYVpUCdxwYHo5Grc0C+BGY
EmhzbPmgLNPCj4y5fAClmjvocNWjpC114zSZGOHcPrCGK6M0Y/ZZKv5CApNnTiTNVWpTAc0Ft8ka
DAdIpTBqMrKl/y6NRXkl1wrUoaBbovsQwvd+MqfJFS1+iV6DyFZxzNExrWu/KyrLRGJ5+4VGaakU
LfVco7HsDSu5ueA9pNynij5eiJlW7lOchEDrioDdqouYjNRGxa/Td/Vj2GTKzMUG59sem6G7l7RK
13mIB8knK4SDAv2SM18PBJmbNIBqmA1FgimjaZF+lkvgqeHA2hGMOoi9Zg7KZyswBlh2UtHUnloY
mNMYAxWjLKuMn2LahtepDlv9hD78xePqNR6q6aoJGCqKhiHqoLDWWzVEj0qhoNCqO+Zlc2iv+t1y
QbKiXcUHaj5O4fFlVLu/KE8IbF7Mxj6Iu1Wpmq2maNC7dYc+YjvJF5/mS+UCy4R8F+8qr/PE2BZd
46e8F1z9bjlhZLJKPD4KvvFwE4NATNRAsWAHXdZFbi+6L8qnLAPWmdsEsWRFUcGvTVEE8n47s5oI
EahMeONnh2BnXNBTb1c+yPvk1BdcVYPv4miiDtiNzYe+FUHLpGETXRMNR7MHN97Xj4Y3+4qXXpsn
pDgvLm4fRdoI0ugLSulrZq0UrBTts+S2l4Hb+hLPpV3vqr7s5j6GozfRZTOeUJG+dCB8F9s0VVE3
qAQY8ka1Qz++bk6FhFHeh3dqZhdu5Ma7cPZZpl61U77kJ1boOpiPAm7ad1RFuYRJVBuOaN0Hwg9h
fnhVM7n57Sf961X7zI2ZDiPQsXwR8WLXdUXUta3QlPMuU0OD79a4kq8/Zy8Dip3oSnFkO3WLn6dW
ylvt1vuAlGZeC59SUZigQ5eGQ88wJ5O+qgNFgIyrNCt3vRq7H4/vyB6D66jwP03UeCetv80rmVXd
8LRXY4tMEvQrKUbS23utO9XdYv0Kb7+SpliqCMqngCla1maTJWDVrTkHKFLKaQd99F43oX4Y1oXB
6/3jAR05Kt/G2ix/a46mstJYgr3TudZh8CVfoYBq8+X8jgeWP3mdE3knt916Gm3GaJpIqbjCuGbU
bSfaNuE908ng97BfF9/wEzflZnno3Vm2u51xapjrMtiGs2TLYHWqhkZV7u2HCwYhzGnuAR3hXnQW
N3ISN/5JVyWnuPsPTi9Ke9toliTyODVFSnLGNhqZeQeIuQIMJF/fQcJc1ekvUTYAIHvU/3kveIrq
w3T2K+off/9YodmxglJP1mnyqW+dgKQxw/8sbE1Hf5Q+49d/HriVtxi2siuuYK50tnFiWxzZ9rqq
SzJdpmH16eLWHQ3j/ohkbDSd0REd2Ykc6Nw0dHaMnejijqPvkq+nNv5Lj9W3n3SNqcsmy8dQle0l
b0DoqoPmJWbVuOG+3QlO6tStt3i5H7r6iQ7YRw5r4nFIi7wYqLVu3WdURTZFuQpYse7oabkDjf9M
umLBunSEfKx2f6+t4nqyrdEs7j6JG0Lbtq8te6jKQdZbzgyw1CGtBbs4sfnfb8K3ITabvy5UXewz
wXSSw7pEW4cCw4W2g85+3p9Q2R+dPirdssRBJaH12RxqTQ7hV5Q41Gg7+2Ceqx6qT7v3a9mWHEAa
P//08eBeTpDt+ngdcDM4neSXwhLzNzoztQFvOCtc7Vv9E9jXQE91JuyS88wRfKm7hok8u+sv8fvG
+Fs0isv4O7BM+avbkiTe8Cquq5/Ffdf8/NldPlfb//J/IJ3CEMmwVwHzX1MqLp+z5/n5Xxe0Ycr+
7//+P226/tuumZ9/PP/rf/1r//ytzJ/jf5212XPxo31NvfjjZ/9Gv5BU/d+qSNVE0einaYirX/hv
9AtJ1f5twl9kk+CBpSqrx8/v9AtV+bfOHc1i09T1KF79NH6nX/BHnFH8RMOULc1cSRt/g36xyYi5
VEjdTKycdbghMqqztzcLTNomkwuxedSDeqfV4kWu6m7V6m4p9i5/2U/zapdQWns1lTe/reM3mdZ2
Q70EtthKsgmnW6GY+zawbqHp7zqlowXW7DWoLTpVfYyt1BMyGLmilHvY8NVIwYbLOqwHSkn0EShb
qvm5ojlQSnZjkbqt2p6rk+7LUf4VyqkXxaiZ5eEuQRKUJb0bitXZWFc3Y/lNyjVkPaAWoXabZ+lD
WX0DX/D1Gmy1XLw21x8SuBGWDnhtoRdJp/JMpzNPt0w7oLEvRpcDq6rWA25SXEY1BbdgTNAUVTux
za6sZVWDxc9KiKp5aMwHJI1e2FRfZFF5VFXjTKk7N4vjH1GBviYKb/Vmuhto74TOsLKcpDGvxsx4
wGr/bv2RbdecDSO/SiuMZykkrNEa6P0iB5HPvekKgepOHZOVtn6va+7UC5TFVbdDUwkanh4KMfhO
naw5g6G+L4TkR0TlzE9T6DTGWH3Gut6rlOXrNHcaxSoh8sVJAKgbPFlXHkW1vJlUyMIG7mdOp+pX
fT2MdtGkrsTz11AsSoe17hpZe15Vuluo+UEyBQ/GGJLE2YP/f+KKfjGMfHUcrstFpvqik5vjsiVv
k8q6rfN+koTmUQTVoD/oRbSqT+rZq2Ptdg6oCgIRXMtJ/DDoFA2szFMbtJuZcRUPg9tF1T0SP7+e
pwDubgs2Mz1lHfNVVjta2+9p5uUmIACRNLharKKRkW+XrtrFgXU212D1kGGvCr2+KYPpKacAA/Ky
ExP9oGjNZ/ovQO4J7D6cLuqicIQxQQjP11lYxWh03WawMmeS+jtRWxc4aqwYJY+dIdnKMm2XRrqr
RtlXA5Q0zbRD3Y6DMwj513GAoNNrVAqMlf9Zfck0/HeH9Irrd98r4a0FoyeXjUOSTdehAmWzru8t
bL6zTLhAd/cYxeVeseTHoQm5KDJnDvIbg20yRepVSpHZUKfLIfxOguLqeX4TVvyuVPczK3VriRUi
db5Cdxaz6M9ZoIdoCU74y0jienFuP6y0ppmktaRB29ZJA7z2vMC87rGhgF7p1kMiZp6Zmf7cN58b
saicUZquKc96VZdcdmNlV015Fwy7Ui1Qx0/XCTrUpk4OsWl5oOY+klSYW/JlBY12LKob8J4Hde7d
OIPzhOqiV3SXLj+pLUjTBcjbmTZpO9UYLvMJCbI2ICAcvbbqPgWchG2QO5Gi7gr2W2LMF3E6OJWO
aJpGoMGUuEqTfAui7DAOOm6qUeLWxfhE0zm3QiAdg4qXce7pKB7TrvOtudzB9fflKXSgnPtDPzg1
xQZhWqe+uhmGYo9o67KyBmfChqgQU+Sz5VnZFU5XtZehMlznSu8mLYx+Y7qQm8UTonblOF3mlryj
krU4HaSuuoGn3SduWVpXUf2EGv06GKt9mQInGzAzCluYDGQV3xuZIchIpZvmvG/hfOI5k0Q4jAPp
06eZkz8QTuA8L91O3n1wWIgS141lSFvUAFwLc4i4ah+Z68u+40gJ8QafNadVi31dQ+IYtb0ZhLeZ
EdxUhuUJSQUFsHfhprspiwMY4AtQqmepMR4CWbmvwIoQCfuIm/YBLJd2TK/MvHensv/UmsUZiNAj
kN73dZfI7NuQY7/RB4dCGbIG86qxTrnAb57AL6eVAnyHSYQqr6TGt5ebmsm1oadL94j/A7wjYtJ6
w4UdB2QKBevEXbp51v8WDQ2jwiZSNWObmyJ5p+IycpVSJTrX8tI3eCIpkNsMmpHV2iNmBhfzoB2a
pqQqDv0e3o8tDbgSGEHhffzLvHiIvf68isYuNlVTgpMvoizdPFUVLQ0NZRzGx1GH2pvUZ4Ilw8rk
JqsL/TCYFJcrsgwI9o2h7oeq2o+dhhmZ5uNe64pp7+qlfpV0ylWXcaNOwTmSxEMZ1Z+norhJivCi
5kSF9U9rO2CFobzRZOsm1ppP6hJeDLXmFLH8mAvDnd4xzGLuP6FhuVKE6Ql8+NDUuh8m4Y88r3fo
+2GU9pcAy66Sxj9bbm1Zn67bhCCkQLlZ3KdzM9h1ODf2bKwgfTA/wbKdcKyqvoS5cqvyH9hUYbxS
Fh5aUT9QdIYtCqHt43ldV8zbaeVRbCqiIouSRNPTLfQlYQMTRUyrDlGw4RZXst+btf1/yPb/8k3w
PzDTl9ep+uss/54sPttQp9e/8Vvurkn/VlnGdH1WNIsXw5ql/pa7q+K/LXM9wXRSEpnsnQ/2e+4u
SfwR/CdL5x8vu+CP3F2Q/q2Tx+hr4ssdLeGq8neS97fHDC9s0zTEFce2RB71YG1vj5leUHpdDySS
DbGepTNNGR90JEvQvKSLMpElw381NUey9reL8Pd4vFp4eBi6xmP4bbxh5Din9BpR36LSFhbzuRAY
pwygN5je71FkwgCdq5K59Z7r677EeIUoSWx3rvFZoNp0I3qF33wSniDuzLLbXMF7dv8eZPE+8OZJ
UpiqhNCAwEZ7bo53iXjKd/Ho91I0yQI7hIi/Bdb0Qp4wteB7id0kLni0kHSWi36NGJsScC9Vtx9/
rxPxtv2k5rJtJbqSIPSSnyCY6NHkVtZVBb3+4zjS2xvo95n7c2DblljyIHGfdgxs+DzEtvlrbm1j
317hK+u1fphTnvNUXniP7QlYZoOSvA+8wc9LdWSXQZkj8PyrzGy9sbXGxcJN2Qte4OfkQXZ3Z5YI
kWF62smd6r8CSt7ITd48Z9/i+O9/jw08JOTqrAwVT0CYxE/6bXmlAtGG5+klwjI3vQm/mD6U98u/
Z7D9Puy6YV8B+thlNXk8MXxBBgNSrpbhpD3YW+j5fYj1078KkdOwRAwRlLMVFx+qi8KwBns4V87T
z+iA3RMr6fiSXcEZw6J8sO2aIC5woqWUPdh9XvzIkT1pD7vQGbzGK8/OG4owoaudCvoWSPyvMf4Z
dLPxJaWaUWETFPJ5daZ6wZm12IOjnRdesRNO+OcfP9+UP6NtTu1cMPsiKIgGTWsF16UDurfMz3dI
8TyUv+XDOszY/XudUH4b5armQedDasr58/ZLNq0Kty5GcqKq1TlPdHzNtFMHwbEbwtJQmayyIO7L
zQ2R5ogD65Z9IO9wCvjVXtGPZh+cwd12ZZ/nTrM7VYo5dvSADVgSpU5NhZ/5dlSmsnS4F2DFMzU8
DfXLUf0lmKc+2bHt/TrIZuqSfNbrRiJIV7uTLztoWOHsXQvw4h3qEbsJaAr7hn23S69PVgrevpBf
vhvoIVcuFyKw5baY3ALeSTGVLlu9rH8B6KzFJsd4RB1zrjni/tQWPPIJ34Rb//zVhi8iWUWxRbjY
Em0dGvj85cQePzIgS6TcoFMexJBpW/rI6GK8GoaBptmjV91Mopv5ujv6kAt/ZLcCJJITG/zIkF4H
3BIbcDAskqVlSLOcHwQxP4zxicxoA2e+fKQ3ITYLH5l2JmQJIdaFn5uu4Yfnqls9WRRcHCrHzql1
vykgvY+4WfgIqzFz7onY+cXZmh7hjuGoD8AFbvT1VLRjF+2b8W12gGwuuKysU6jZ1Ds/S81ePZ8O
ulM7wH4HsrLp1/KL4ucVrC7Hyfj/x4vm6CdUJMrJOnxr/LrersqlbZRUyYmPn4ad6gc1OPvvBdjc
AVm3kI6NBFAK2Z9nJrE+wV44dvBbwP9/jGFz8BddUXZxsc4hhmiwZn9hshPU9rLHUcGZ8cy9WmZb
K7z2ptmdKmCtv/6f78ffV4sC0k4RQtagprydPyXToP01xJY7xdZg4GPBc4V5PoKtyWtby6do/48+
2Z8hN58Mcwiw9XVGgyVFzoA7lqXY/+Sj/Rli89EwHMKEBRGWPeepu2qH0vTu4wjHUls+2p8hNh8t
Xh08yzVEcigOwnV2o/mA3x4+W3Yq066RBPN0CX79oR98rW2Du0pscnFep07dhfvCp2em3541u1NX
y5FrDTU7VCiuFlHmsfV2UYRJVsU9naNsvZewbsY0y8hdCgcVaE1aiKdqPkfP/VfhNieWPNHPLJYJ
N/j1c3yRuWvFe3HAiSj42KH7j86MV/E2Z1aWTcsgSsRrOjwNJgTb+YlD4/ix/yrE5rIMpwAjH6yK
eH/QLJUsmXYa7uDoNuRg9dA42WVwYlcdyXf4ZhpYuSbBvNo2KOyhyEvieuz3WOX0lI+k8ZcydKcy
nqMr8M8w2xUYjkUfJOuDZnTSZ9kRbGh5JTzA1sUhxZkuuyflObsCuNvhjZB++3jTnQq+WZfx0Ap0
5mSMaL/P+suO5a/76sWp1+OGPPf7oQjX0rBIQ0xr234msloYs9pLnCigb6wbqU71EDQ2/hx24Oqu
dhulZ7yaoX/FLnrbU+nyuuLf7fNXv8A6Ea9yrbwyhyIv11k+r84i2DXTHqLlE+oZB6ndiZVz5GnF
yvljtO+aBKEinJR1O+CXS7cn6abSRVQuuoOHxolQR2/rV6E2H3ChUoZZMuNSUCgE1vMcPHy8Qk4F
2BwlS1PoyJgZS2YMX6yyuV9oyvFxiL/Y23/O1+b4iLQ+1YV1dTQuhWXFXiEFFBvnAXY1TsxpVbkf
Rzw6KE0G34UZBKS4bv3Xq0GetcScCDig9gvHb4lxEqg5mga8CrFJA4pyxDtpDQHPyB/O4rsyd7PB
1n+1TuzFO2l2SEFkHIx1G/nJySzkpTPwuwX/Kv4mJ5jGqGqbkvijEyK81Lw6d5Gp6ES3vPqz+L1b
nAidNcY/jrw/lcW+9Jz9KPwmX5hxoczl9V4dndHjaNkNezAjO785fYUfXz6vhrrZ2+owkla9xDpX
z19IZY55o3mZ3TyLduTpdx8vnuPvgT/jveuTUIpRra/xVvhJcRf4Saqt/FqxhMI5dZacWKrbhg9F
Nylp3REsygYuvH61kS7+UQL5akTbTa4VRp6uiwU9EoUc16y/nJizoxfNqwibLT4XdTyhbVzBLeua
ouGttTdvxScIgE6+5iZUfa61He5Iont6Mxy9yaHeSEAXEGa3hVCt4MURI4/Anbyws7ywIfzaM7Zp
Hw/y2KeSoE5A6YT3Tq3z7akyKFWDdT1jtCSr9bpGGtZeuGcfBzn6tsEUZgVJLBFO7Ga1x1kp4ONI
lEly5fPJre/W4zKhyowj/G15BuXBD1Yum3FieEf32avI28e9mRlTK6wvU2Ef3AbnsAAdwRGvs2fN
STyIlCfu7Bdi0vYMgQUIF8U0V9r75ghVtS5sxvWzYZbgqpijOWrkmL/iq3RfNG58F+8bHgs+LV99
S7ND1ekmSpq2bAMEPyxPsp37wsm7/dhaAgCDkrxWF7QtPQbDwFAb1v0YJtZNhS3xVMrnVvTrn3zl
V2HWtfbqhpoQ18xiSpgErRZe0ziAOiXa611nr/qGiS4+XwPYA7v/ABk+dnVJGGOYMr3C3hdP8ihD
c7Ve+eou+qFdRz+KH8mPwk189ez7yOO5tTvdbu663T877SAgUbeDeMcn32whhIVKUqN2tvPla2h8
qrHcOjGxxwa3ei2hPQCapdD0dmIVGipg50OElZ2L/zTecHruVogBntWn2kHH7C7OZHw2FiebkXSc
SnaOHRKKKFtUOzUmefuqGAOBDlsIAe3Oqr9oCNtVuXBOjPHYGn0VY/ukwCkiqoeXw/Y77VKaM7xz
PlGiOZNd8ZoHk5d5wd0/eS29jrmZVzGKuO/Xea2lL2r40Ay9o2u7EwNb76HtiYBcRMGOB9ozH/Dt
x8tqvFH6cC1CfbeuzfN+l+5SVFOHaC9fcADdfRzu6KeSIEuBsqPkeDkPX+3BusP5B89NhlTPdl/e
pRgwfxzh5Uu8G9CrEJttbhmRoXR40aHp+6VMWHqYt1iNeBXtMCbakouYRgrFzVCfAMhOjWxdQK9G
1tFdmFcaYXF05lAxpbr36DM0i/6J8R1dia/GtznCQ4rPeCIRCMuRHPa4fhvulf2wh0r1pETO4nW3
/4FmZD0lPprVzTLBIzHFLfslavZQ3eAU6Og/Wldy0pvSn/fSqeRmHcW7eOhwUHDowDvbOnpUV4OM
2/NvZ0r5a3C5oLglKVgE96qNq5cz3v/BGf/LUuixlApfpz+iblLsDpxJKXSiVnJPD80xn2InsEr5
k5mkqdc3bYv7D7bEmjpH4KzydAK5OLqIXsXfJCL0vJDY8Mwy3Eg3xkIbT5WPl8+7CJTO4CyDQZO5
QcTe7I4IwniephYRlM5J6p1snIrwPpdfQ1BGUzUIP6C1m53Qz4B/oQ4punGH0jZ8aY9g/sy05wPA
3H/R/P/yk230L+Agm3Cb/WCalZYra7jWG70ld8ClUy/fUQGlnYLpYk/pFD9PPsbe3XmbqJv9kBlt
S3drohaH8SkuMMFy8A6+zW+7b50dn1W143W4vKCmBvE/eeO9zxvX8NDPyZk4u83tpU5PDkhzDZRb
WlEdwrvhjB4RTrAXP2Ol7J/eFyfjbZaNOEvKLNfEGyMnJEscLxMA0GClRxR3VE12p+70d6fcywBf
BMRIe96hu1FSZUG6ML+Y7VzMOHhWhuYH0glh0dHdQJ0elh0g8js8spXknCZP7IagmVebWFoj/fci
bPOGujLNcFz3WyWXrhjdRYCe/2BH/zmGF9jg1cUTN/UMsZ4IU1o5QXNetD/+fgBtlViYkqqgL9ss
daM3Sy3DLRKLwvpqNd1uMu/jCEePjNchNufuMIdKZyVriPuVwrDsgwN2HV6yl+3YP8U7kY999dfR
NqesNGdmSsOu30q4i7kPr6Ybfdc9WJ/x145wwID5YzjpYXICLADotpZgljHYFi/pi1NVjFNDlzca
Fp5juGijYbB5FdwsZ+F5drGgiEIH9vLo/HiiT4x8y3AQU7UK05xgRTFeGw1eXvgLfxziPUrGzn01
u6v16+tECF5qZtI0e33q9E8hpK3Fb3789grAp85wE9Mt7saH59MVoeOhTZJYXjvqe4rf2GJ5NloM
r/X6J32HisavqC6PO/ML/U7BJ1zjqbo9fQcdndZXcTdDzrCs6qtgjcsxUluXUvv48aS+y4bWOX0V
YPOGKzBJH+Q8hFKo/VBaVDn01VgoziMs/TjQqZGsf/7qMGlxLYBGSKDG7Bw6UCVVfOIldTQC9hAS
0iEUyNvsoK0bs1jWuZKz1MTQX3dGS/4nZyI4AgQN4kjmFtDR8OAR6azImTjJ9GZRr8dGbP72VIFz
i1CFuJ3Qs20HolkZUioJZuDSxfk+GnEOj8zU//h7HLl430bZZDcq6X5YakThcsqfRS+9kC4sb/ze
Yrbn5S5gzO7jiC8HzpvMG5LC63FtjntJEKlNxLTTmx2M2CcXE0aaGs3nuBw+tXZLKxb4O7qdrVi3
j7lla8ufTv0S7wvXL78EFGWT54xBQv52HepinmaRRU18dEr7cgWgC3QfZP+omg+yPe/lu4+H/X6H
MWq0sZaIqg/lw+ZOEKKa9loqAbWFXonV5CnNJz0ePSFvTmyA45/0z1DblACLhrjNUyY4O8A3xQ4y
9UJPd6XzUfNCp3FOA2wMYPuc4gCBvA1xWzVhfm9vmSDtljFo2BDdqKbLbtLncKGhVIUV/2gnSRDB
jTT1urLVSbEupHCYm71VGlJz0+YjjRN6dVBDCt0x2hY7DJX5UqMHVmOPuoyBMw2BBpC0RhBlfAin
VKZNIY3xOt2dCqO36QcopLcSesnlUmsmOYxcel1liuIIagtZGtvRcUlUh96AUELxwI3DYnEtmjEq
k8t7vlUr2jlGrYZfkthPAYnBYhrzpUwNsG7dUk6Wbm2lNRZSjRdfuoyxa+DNL2lI0juTZpB0XGtp
tilQl9VHLL5kZcS1YrFm/tFJakLpNEh0M5AuNCOhIZwzDrBdLBsjfLMz7JH2BUZMa6RYyfbQHzHs
of3EkFh0wqqm1LTsMmmkdrHDwCgHJijCpwKFpYk5Jq3I1LIfJVsPlSJunZFuceiyJiUOxdmGv5AH
C6KWUr9otNhUz0d9xMFSm0y6nLhCrSbpjdQkfYtcNJ1xJZ1SnEQhCo96Ll5yjk7GdxLlWjyj20rW
3+G6nWq9Yy3qkO1AO6vZ68e+S7ye5ks1L2jVSno6NMn4n3ytw2QUz/qSLrRrKb5v0k9WPndYkHfS
eJ3GtazSuDpWdBtLDKN3zIZeM3bT03oNYRv22t+MxRTSG2i8WfIjbqeQ4pCJ28O+7CZNt+WFlpIu
nmf1LytbGvmXMotD+CDQW43FtCi52LqFIGJN+f9I+9LeNpYk278yuN+rp/YFmG7g1UpSokitlvyl
IMtS7ftev/6dpG+3i8kape2BcReDtoKZGRkRGcs5M98ZCaDldH54RGFb6b2sBV3V/SjXs3adApxr
fpSzJDRKExDwMjAL6wK8a1+7Tu/TqxwEYb47DXxZPQ2TpgEY2KgboICaTQA0zGtpzLvuPi1qXrwB
r8+o3yaKhKG4VJv0/mqQM6k8DID+mFTMy1WcZiNVJidWVxNfhb67AQwugLQso9iVABql3tSgiCxA
zKD0TQsqJrEYdnXQ5Jjva8WuireAC+VrBRx80aS4eaQWRu8WLcCwvwEtth6+pmnR8ZsIBzK89v0k
FVdq0VXFK1jUEnmLXJICKhaoUkeYDWP5YZByuQJLFig/LD0Db90xqcXIOE7B0PmeBPqvyK5jPsMe
Als2epC6yTgOGGPzgmj41ml8lziTYKRBYQ5F1nD7tM445PgI/JkzjaU0dY4Bljcds0Rq1eSTlRmY
oAOddZqJeEH3BvhQgrFFsKz1U/8VxDAl2Okx3wH+LgnqqLdDMO4xNirx20YcgfoqxhofuLI+ZQBn
543UKDDFiPELMdhwfmbIHgaohe6Lmg8R0QWOZIes2ajz/r5ORhnjUzyHYSlYD+CPfwWMX9Zegdiu
D99aY4z9r5MAysF4C1THoTSuJTA+8Y2XIUucAq1MTERNbr4DGo+ry3s8lP1GuUkTMM4B7Fhtw6jb
Q4cr9TtI9/JCdOooj7DlfZnpcX0P0pOxwpyzOuEFjomsSggfQNGcyfx9VYwyjKRSx0J1V48c0pge
oPk77ibOakOd3FGOuasayHTDAOhWkYxWhVFUmbCMYZLbU1kY12otA9UQKN/cHHypMLAiHmS5Fw6+
mmKqBOyJKS9Vtp8bfN1uxrgDsy6Q9g3Q5gDCVQAm72MMfAWjPfRqJBbtoYpi0ff3YV5laOkxMYkd
dgyntRa1aXCQeAASEAA62BF6ToIlRFDfR/ymAlHIWL1/7oBX3KKCpNRPEVSkE2FSsg+JCFxbPXNg
twAelu19F7CkfeO2HrupfPXxBVQR4ODw8kptBMwTfS+HkKmYnRN+L9H3Cp4Wu3+a978gbXUTF9Ko
4Drme7EAOzN5nohwCz1AP0ipbbTwvmy2wwOGLLxqw9hWEq6dh3PY1oVQkmhZRPRVAuhyFbjeKM7U
1z4M47cRxQvtChxV9ribEOnzKDWm7/WelcJZP9GFaOpEDWQaje7HervUFJ3KIyLxlt4CBwGjEKx6
yUX2FkEOCDmAOIEkxUodqvODCI4Akeuu3WZOj3ak5NgyU1Prx/hTDPXaS8B0JYK3F2LK73HzUgq/
3UqD4FclABkkhSoAnuz8yEqRU3x1RiwKmkebC9ym1Blvl8uKNxGhKwKgwtA5BkatcxF1UCDY4yGi
Bjl6ZcXHYT9uAMKPbkaQkSHzMX8AIt3OvYg1k3O5e+eSqVRPXSSAMyTR76xXN0Gub/uAkYFgSaBC
+W4GOiM4FNFkCAjGxET/wLgHsHTGeCitvRh+biHQl863sCXWe0yxkN6vXgSAEnHpYGG028IEOOMO
E406v8PLPYNOnItq+kbIRqIQpMAq2OS90JvanncLd9hI28+lsdZFqTeH1E2MMWkIm47V0H0Zla3G
8UdwVzN8CrE89Kow8kLy2CqcCt3zA/7hCWvCOU3hszxhQUNnNd3AkLKSFMLLDm9I9HcAJeZi7lOd
hqooE4gZrPp6RGcMOrZyR7uaoe+N3VbW6NVgbNEt/uEXCv9ryqhhlhx988DnAljN+dHBaQIZuIGW
8Dsgw4+iWdw1qIjrdvykH8pXbOov5MHWjhBdBrqOEV0MvNLFM1FTwGsDDnJzfANfQQ1ugMgErgj6
1JQ7PEhGEFw8Ib7/zu7UvzTB2OyFZOp2N60Y9mUNyfGWVCUNR/Jk9xdWuKo7CznUtiLRx+UhkQNM
bv+m3aZuu5HB7GfPT+p9dS2j4fYXqiDrh/mffVWpK18aU5CDFQKpzdsmswHQ3j8IWKNy24ADHhQJ
GC28yVzW9MN6MgTQCMiGgFBWpHutEGp2SJKcNBgkuvoHEJltznmT743b+nW6T2xj27CgTdaX+lMm
5bvlFvCgQgorkE9u3GyN4oRLmFkA+3niVJSZMDHmMFuK14/1p1TKLQFvmxNzslLem10U6e8B9AZA
oxvN0g8EzW4GKNKB1Q64UkGE0qqYIyC5PPGi/2jQyyosOxxrbaseMPswtknasEhzZXEsd0BqYdmk
1d1dSCSfL4IyMasa0lWHDsQtIiMNGOxO7Op2Z6evwXcJe8vZvz1GRjJqC5FUHCjPfa9OEURW5WwZ
IJccWW+ElWj6XASlMxJ0pgrJPra27hXAV3SLfWQNbuYDtxhVUFYRlrWLlLb0gTSARBhLanpMEwy3
zRw7n/vClRD2fEmUPQNMDzJc5KDATfSa6HZzi7FJIyG3XbC673prgvCF4YD/l30EtJpE8Dlxbufa
ERaawSlkHwdkYBGykxkaGXiZ3Ie8CWwW4um6eSFIbn+Loxy+jp4Avie2dH7TAo/cdDxLEqsE+bI1
PM+W2JvjPtyJjMroumNeyJXOlzmjRyYdiVzF1G+jyDKe5wcCWgv2cSe+A5g8Ekj2r6RDV60MOtXA
124IMtA6zwUDubPhQxL8YkQEb35QwFe1XRX7P9AddMYCJA/jLgADpW6cwbWh0IYQo+8J7qmCmdsQ
w6+1E27Ap+2wypqr52jIwP5FWweeDiolr1XEQhIzjGbHW+nNeJNzR8VBag63Hz+QA+V2vTcxB26Z
UqlLr0wCuBpSSCVd6cld/FLtQBpsVxiJFdB5XHWo4P6R/Vwulbr5sT/FqBajjcy4h/3MbrobVEXA
je0oHvjgLbmxcktiYD+tac1SJmUKkLswQFSIhYpK56jjvtNSpCYYDUAiUXo6KDbwHpPQ1QHEFrrh
udX7SWxREIbSlNtmIx2U1CURP7kWQW/6BwAJ+tv0nnOCAR4KA2huvR++ZYXN0N61N8fyi1CXpOyD
vs/IFsu3BJ80tedvkQduXyt74ZlvjjVLvhRGqW4dNVPXRhAGRltnSjJwbd19vp710/u5r5SaItHf
qamOfeX5lBCYxfacIsfXkYnWzyWx1kLpJpg/Ym2MIEmbNHuYbnqUT/5vEihNbDSl4zly5YBks+mA
pZrm7h9IQGsVQZnnAbtAhddJrNcxyMKh61O1iaeDBLKSzyWs2w2M0avAhwHcAj0vJBTiMAdg2TS7
HbLNrwDnAJ0gcHkc7aay5ecapM7P+TsrClqN9QAh8R+xlB6E8wROzRpiG6cPbbDPqFbgYPTcTF+L
2f218tv/slbS943NRAGOcugFGNBEg4N6N45xGG2w8uT2uKmAmAFcL90mUtnZsMt5IUQOAHH6j1Ry
wxdBpgx2zqlOiJuLVO47SJtvquAFONLVDulcweP9EoQnMm+NKkb3YE1fx6kf/+yYf34JyslXyaSA
YRJLr23/trrRQUqDnh6HDKMNtsIfiE/yrZGRAlqN25Zrp6xXr0hNIRNwKdIUGGDijbdS94dQ8QTn
w2/+6PGylEkZMaEB8mRH9lsGVKsN4Cfxgzy5fRuEOciyZW5MWhGZ00zrayVZPDRVAJxLp+SC4S/M
wHxEtrjcok4z3BAwBQIAXqNMH5js5zf5iRdOaiGRukSYx5e0kkgclQ9+5DFZMKHec/u5hWAJoewo
YHPHZpAhRAmAv80l11ky39bjy29LEUkziqYgQYN+FEo/J6kx0ljCoXVoL565zJ5GEITyf2Cyz8RQ
+giS6AFJT4jROiH7qvlADNS1VmC82ldcD6TIaO01VMyZ0O1deRzMHXD9sJCiMhsApM8ML7ouANYa
wTMA5+lsVtno4yCWEKBnaN7RCrCTpUrifH4kq0IwRwpkOEx8ARPy3G4FoZqHBrlHAK0pHPAwgvZW
KN7/b0IoHzqlPciKiBDQlDlaE7jG6H0uYS3HfsI7/Pc6KCc6T0nSom8WCnxot9obOKRlJ9px1hsa
xCw1xCufmH3Wc47cPepuLqXSOSquzaIoJUekZZyjTy9t55TDowRiQsbyiNO6FKQDulMnrAP01FYa
xJkykigEpdxXA3Q0hNIBQ4Ck4ZrVD7SuEj9lkc8Xroyrur7JiNcGVlICosvHwNBeP1/PirkReWTY
DAExj37BnqL2ghrGAfYt6PQrgQ9qcDmhBRS5IUb0tmavzyRRfjkSmkaNf4QgY2HK7fX0hBc3yGeU
W1HbqKL9J/O8mG1cro4yc0IIYr/TBobb5qm4ExBnGcDhL18xGwrsfdZbdK2J7EwefWDgXAR4LDmw
Hdd5IZiFX2s8efe9XT6gg/zkFH3OnfltNF0FwBj6hfhn9SYgaQqIKcDLAuryXGmCbvDTeB5IIxvo
YEc7uBq85j16JJQ41UN1EK97j52UWgv20Nr4UyzlHH1U/XOJPMOTj/K6va5usk2yGzeGpd6LNfgq
YoezFUbKaFV5QVsD0gog0ou0XZa4Rqpz8roZQbMqlu6YgMy1zP5Ec3HRVQPg/ngU0IkpgyvnDrMl
P+pQbbvpZkC/cRb6ot2+8GQfocYf5PiAHkZYfzRMeqj0e1gG8zoSpYgC+BRMXphvUoE9/vnNXzMu
yP0KgIgiUDmn+7owLk3SALYdjH0mkon7tARJq/D2uYTVK69hjgkdeBgCBa3WuSpKRqtGXYRphuwp
wmvaaTwyFBne8OIp+Gd3/K2u6adAurYGUEAjbInA2P8WAeV0yBkaty4AnD66AN4p+ZTcW2yaHhZj
0OVEQJpZfBwAeUpw/2jXfsqgfHTPqT1yS5Ax7dBNl+EGWSH6JVrH78CTwiNJzkosrd0jDEejcxh0
qaJGh9JKlYQ5h/YZUwbVIj8+KP1j7z8zlsUSQhkIrtW0PCFbh9bIMQQ1nyOrZnc7X6HjzNYmcI8/
h1foj3CZUJGrh7ZYHhVZ4XUi5xkZWmo+BBelUFhmtzdL4LyjNb68mffhLfPBzVotdYgduuc4nVBk
NA5gaoINUMTr3JS+6KCvy1+DwZS/1SPwcJkuiLhROj5ZniV15xqhyNUoI2d5W702N42ngxs9BveB
mebAx4ksACRIVj+b3SF0Gt4sgJ4wHrUjq7y05oYW38OgioZqq7fo98X3iMQHtbrmhuumfij4u8+1
av1oQcPCY6oPwTPl4GPsc1lyMGJ9BoLS4s5Aj+nnEtZSJ0AO+CmCfIXFlRfkVE/LgGyox6Uu4Sk9
ZSV1cNa7+Q0IAu99i1UkYC2LaNdCZhrOStKEkImG4fepHbbgXGcEsusK+nNZ1HWM/CTWkAqDv24B
1xoO912/mSLkWv+P20ddvlKPuW4m25de4ymg9CZo0nN33GgEZBeMEEdUVHes68faP+r2aWmElLWG
xYHhxW413mxY28dUC+qe1QbwkjIfIqT7HvENmByAmgqKXjd91coTouIvtNKR731xuQFPjrYKVIsv
aPq4RJOzcULtSP0K4GQkD/sH5VmEXyXlOUu6nQcymvwSXzUHgHwxfN+qxiyEUxchycJZSAcIlyUD
jBwBOjbvh6hi6OXa0enot9TBkwQGJjosARuKIkc89MXoQpfLvk8Vz1DJUz7g5y6Slhig8aOdQUUN
DOkCjcpLolNjDquB50mhESCY0EcoCVpFdJLwd/H/Zj/Ysu0/RNvJjY5IVSKdVHosJaXCo8vvQUz5
4pYXTWekEa8ARu9V8w/lA3kOGc68mzHrDcjrnCnxfG+JQJFAByILDNB3TAlR1nJuq7QeobXgDgbR
ohFbfsKq/rFEUEpS5x1Q9hvsrXKYAbpLUHn0Y+emN3CCAOACpirLPpOLdn6axLUDKkfEOJKI1sHz
XQwxUSHGDQhkGme0kd5Gd0pjjRt1K9vJu2yjZF0j45AcjKOamay0A1W0Jlt6Lp3SpToAJRRot1R4
B8kVdBP4AC+KM9iAcCIlQDTuM+zpef7hJBBEuEAfwj/AkqDvx9Snoyq3GAtKnjCahMxK4PHPpPrH
Dgup5+ylLOowZUFsUT3iSzxn4+9BYKKFlrzY96lmpphTDZ+ED0C4EGA1zZ6Bj9qarChi5a4iiS4A
7gmtbCjxnviPF3dkzGMuzeMoNVNQhF617uQgICasgfl9ANoRJJmr6zCypKd0g77NffWF2zLPmFwL
SsNgcUn/kwTEp4sgQ0nKhNMaWYSGISAHI5WH9jWQA6cw82TxLJVe0egzedS2Z3GDYk0FeQRJtAEy
yeD+SjfZeYR2Ol0g1wC1Hdi8AC7QqQggq+oxkHtJhLXTAredo9TCNIZmVlr6LS+NknVR17YRCAxo
B0Sn8uVrMODlqFclBYmyZ+GN9BtlHgJT7ZHbc166C2w+YN0VcvXpg1tIvDANTeG3vJxjcgGYlNIV
GtfMbKu68e73EnWnrVQRJIpAJMClxOLObVAtjWioz6GlXYDGQ+2urQSHce/Pve+lCMrQzFmnqyHf
ALD0bUDtHykIG97CijMvuzZuudpsAeIcPvI8S/DFsaGJE+ook75sAGjRgXxZ+3FdBipP2ptug8aM
NjPg/QFGEoKHlIxisl6jVGiFpWLcA0yKqMkBRwNze9RuisZcIpU7KafKTnUzbwVgc9VXMkwO/6Bf
sdMGl56YkkhtrpZUSRMPHYeenN6ebcJFPG4ikHEDwMkLd8xWpwvFVDFJhbZ9JBB4RDknvq2FVRuC
Qk9mMQGvnTDbfCHmZpSjV0wyZpvjUnRXdRwwOPPxShWu41Fm3QsSWJzdC4iHHQOzJf6DhxPRtYX4
CTNfaNtNMRVVm/141QJGo91ItxK/53Giucc60QvdpeRRb4Awx69s1nST94FEBNBq3EuknVjk5hex
B5qAZAA68biEpMGJaPJiWfXkAxJiwLJqAUTW8b4qCsbOXbojSgRlmlsp7UdjqirAIfMfs53byYj0
TGUlj/xj5Gh36v1sgSgO53nvO/2IcUmLGTZeLhPkRbIIHDsAAwK4j1pmLMYhXzeidGo9qu5mHw5J
t+cdQU8IJ2tA5ZsZOV7GOeq5UEplGq3gYynxMel36sXPnMhJvMAjyPX8N5Y5pZLJZG4H2L6QqCNI
RzpKod5vuRK3SKQLxOOC092qPH+wfDsHUfBkV65ktZ5hJ6zeH/pwL6RSTzopKfMOVxYFKrBkIjY2
1V2GmYNUsNLGCvb5JniYbwCwM5lY9MYHX45kciU7pqQOGN8Dp6rq+EXKsxKdb8Y4aVPPLXHMLkbR
040EY5RYo2JOhak/97eJ7d9E3z73L6du6oVNIMEzDD1gIDGSQNAIqQMuk3oEYYaIHtxN99Fu+3vj
Wd4pb8BBRDFfu+u/tGbrBC8jnu3yfbWNN2gCDZ5RQ3E+/yK0LRYRHKARDIiBsE0goqbbvpsAHdg9
9B9OO1aBuZO6gCp0kmYb+SZvE5IVVrxFmacLiVQgNHPCIKsdJMZRbNUjzOFgbMtMZRkPlhzKDEZp
nWAK/6TVukd42Y2bzp3teYsusxNYFF6dePclLrHAza5zePSBspMj50kElMepDaYuV6sYmGpOEIdh
SLcMZUfoQA8bf+e1b2OLee1QY7zoaX/+QyCoZVBAB3AqIulzu9zFKHEAiYjcq/BBqO0iM6PbwCnh
0Sd3utbRIuIwTQgVtlwIpSx1IifoDplxqIM1u9kNIf9u3Op6dEicxAbqXj3bxRrJ5wvfM2MCHjhx
EKeNg+K2SKqBwaqvXNmX+nvGDaHc999Lg+fWwA6Pu0odYCg3dY/0E7kh4fcfrOYqYTUAzthvwwb/
rS5gP1MFUFhLFwRoEQjWjT6ANC0sLSF6bXjZ/XxBtL2DQmK4CwUiEu+pwL063zsD8+RpksD06E3/
ygniXTGx7h7VdX1aBWQAfhHORUK/C7VnnA74W3R7g/odmMHDa46Ga9L+NgM4sLNLpwdAPqnGhizd
XzmrM7mUT9GipqkGBLqILAcHoHMZiKqmw2xJ1oz0P7MCvaKGS3EyFTrXUxpEmEUQTQxI34F+8mqY
1dks65LVaUa9UYkOngmiIma0DVRl7kNQ48T+gRBekLzZINhB6va+M1sCnLS2BX9xV5u3IhNAam2h
hI8Rc69IKEmEa31539LSD0o+gC0FM9GtGDbHZBTvp67/8rlq0nHPaZ1LOZTtklHEAMoe1kmGEvot
uqUyqzVHnF93mDYsdVm7CUtplNGSs2JSKlEXzbys2sRUujE3ZfA1sl7Ga6e3lENZKx/kKEIlI8Lw
W5Bw5w+KmloSSHry4cNX9Bew9nxrU3X7+V6yFke5WX9qxkrlZrhZ7msehTaXp+bnEigQ1B+3fLku
ysMGfM2pUoPTarXWRkeqWUdeMN5l/KME3Ee/V+8T7Y4PJUYDGvmxy9iJXIalWMq4DFWSxhXpnpv1
5F6Ns00RIfGnd82GA4wDxo465/OFsgRSVoXPfSMeYqyzy28mA7AolWImPoYPYsXqho/PhZFv/8nq
aLBuY84A3iLgqnVSbmuccfR5tObremplFSrgcs7dh4H+7XOhqwZ7sad0kt5PgLTjV+QobfIEiBwg
SwQOxh2ByY0q+EbbSmZuhXvW25xxNTTKsBhNKMaA5oIFHcPAnFTdbOrW7srO4vVqn6CpoO3Ch4z7
PQiyv1UXAEwgNsEUxMUERIPZd0UdIVeaDHf2Z1ucREbgQC4YfZDAPpcx2wWCa9A9UzZTCKNJBNaZ
KVWSboIe7EZKdHfMq9pMC5YpW4vjkeMAiBUpI4L2ltLRvpaGMqohrX/mkQ1/ItQNhFVQrzcTuq/Y
o36nXDC9Pgyko2YEVEtcSeoaYtQL0JkaDAwei/CzXqhtsmRDMo2hi+4n4x58Z2jAViaH5MtJ0vpz
nV3bXyQfMNEBmh+SKj7f30KcBW3sB+KTsm9+0wGtKL8HoILZG5P1uSiqy/KHuih4++unxnr0pZ7L
KltUAXuAkxL/+yBb9WE2RwAYnZqSJCcOLAkwaewwd82GL8VSDkob4kSIgABsSmP0dZAUU/TBI/f5
2tZc+1IGtY1lnERRPxMZ+mM24SU0oCmxCzafS1k/rJ8bSD5fBOyj4Y8ThjGgLJ1yNWEUXqpLz9B6
b4wEhuNbewABEPinLMotqUnL9dWIFZFhMTJUlHwNE0sH6RSZFSvcjj20zdpE6i5wwgSkYwUiK7Ez
DXkvFB8AGfqTkxJ4AlaHPku8Xc/3sPcTAKQVEAKW88idOgElPiV5QRTDsFzr6r6QRKl71wiRArQ0
soMR4DOAi7bjn35kwAFXClAhzskeAO3G7sRbtWPKQjSl8mhjkdNWgGjZm9G2BJRW0ETYYmH6z4FF
urFYNa/VO4bknoKmE6AY0IzTspopnBrAcNYh5IAkDyTNjCHUVREnRnCUTUmK/fzg1BgVtTbHwaVz
7gDN2lVkFiD96v3SAUeDlyMvIgF8LqItG7BmSyMUkK82AgbPjEjEnBtvARDP+/wqr6/mpyjqKmPq
hQc8Oa6yEY8usUdIrDE0fU0EafdWkI4kdVfqXRXrg5LLxFoYKmbInwAXyDDoLAGUb27UlgdPBwTI
yXCfqgfgvz1+vkurEdVyDdRtnTA+CwBAiCAp3PI43fDpVfpGBvAVLztiDqq3hcfiXkQVl3FAqwZw
KZq6vvWc1xHwCYm38r32KL+nKnrwIlBEA9Cet3kRpC+sa7R6cTF/jBwJSseXM6VTq+VzIyIdDqXw
8soOUUMCgui1ZAUdrm0oM6vVEtlCOgJZiiSnvHAqZa7MihqAJXeweIt0P3BX4m5ydK/ZtSAkQ6fO
x4j6UuK03wi9MoL344hNUF3jVr2WbkW33KF1grX94tpzYfm1qLuoxWIDYELshGKqHvccH41DfR1+
T/gN+l8UF0xsVyQZ0n70T80xvek/JC8FEHWFV27yXP5mc/OP2GX5daj7WnFcKCcJdgkAv4AZ/BJz
DPNGQV1fSqAcrj+A+lmJTvqGKWl+w+8kM/mSAhRZfS8wGoYOkQLBkmwKNWySq+Xe/BSVprphW/N1
3V+oIeWJ9QazFIaBedv0urgBN7pJUEw6t7n2zdwhozCsdDb5gZ8pIWXcsyAduzDE9iYz8hToUAvS
AvnzZyEB2qVYOKXGmN5eX6KISB92nsxIUdvd+iD/GCtsN2BrX9vOIl0L2b68EjzVjAEjDnIhJsra
6ioXMqltVXjAXiREp3NMG4DbW37UvimN3d0KV6Rhon2tZ7N60RNLTKx493eV4r/P+Beaf/0Pfv9W
lFMdBWFL/fZf++itLprio/0f8tf+88fO/9K/DuV7ft/W7+/t/rWk/+TZX8TP/1u+/dq+nv0GNKdR
O9127/V09950aXsSErwX5E/+6of/9X76KQ9T+f7Pv96KLm/JTwuiIv/r74+23//5F0zWfy9/+t8f
3bxm+Fv/Lw3e6+iV+vPvr037z78E4R+kKxFwUyCRVJCZgxYM7+QTTv8H3n+koR0eRsXzTMVHOQBL
w3/+JWn/AGoDpv5R8CHMDgYcX1N05CNB/4fxo2aANkAyuyz/9e8vdvyh7z9OBNvw9+//K++yYxHl
bfPPv4jWn90KCb2uyC5DuIw8Nl1Ui7WUH+pZTlFUQy8I6t2kqUbcsPSSirtRr+LJ4I0EAhEExOAn
PfcAKd8OjRhW34Ggey3Inl5wm5GFlkDfN9Qg0TQgCnj8oc6NdwUlRCyHbChztIFwG90T7PKAdr7A
G3fVtvdAyVuZv/uYv5BI3bZA53IpbiGRxA4kG4PWhNiUt4Mbb+q9IZnVb/EKgUiTWiJlxLRZyMQG
5MOmll43/NOkM7u6SES1UAhaAp0qF6I+Q1QypqeeDzR1YchCtSeQ1rI7Z1kHJlPR3RiCy6Sqgc8r
A2ipg8v/NqDzSTPLDXgWNvltKZtFAzxoRlBJh0AXa6RCvlJrCykhaxwswSUPz1g35Zfaabbihjs2
7H49YX1XdTxeVKSZLmjXdLEBYXoA7FvSSaO5ALLChJ/mgS/siqWUVMj8Y3HoYJMVGdTKF7M4zaCW
ghI3AAribksk5kf/Y2HbVkzG2vYRohkDweOpPkUpIZDWNM0XAD1CFsOZIVCsMUJBMpDDteTkjzIj
bqH7HsiSyAQOwM6QxQImF3WxmyFvU2OGQFRKj+JrlZiFd+q1sqctGF7JxGC+zxhXbXWZS6nU5fYN
INBCLNGSH+kJgI+16PAcMKXV7gOXlWJdFwiCK2REUO67yHXmCJGHOodalrpXbkvgPPHf8y/8obtu
b0KHO7ISc+KFVqKwiAlXwCDDwUAtqQC40rIqz8YaTauu4HZf83stM2dvaPAMyoGPgFrtvf4MQPdt
p2Hrc0u9KTqXoUzk7M7sDfkOYIDjMWmr41lM2QDD51Ei7rIU4GfNkwiODvlI8GxkwJ/1QIclHZ5i
ZgLImLV62iUhk4AyMdp3MOaHji8a1YSvMEhSYgjK1EcnVTbFfFRVRgGELpORZCf8M5QIvVdwSHQ6
spWmCvDuIGv4twpl7+2msatt5ub74gtjK1eOU0fvkw52HnhAjSbvAxz/JIGfLEFInR6R6T2SGezq
4VdoJFc2Twc+AiFJQEcSZJ3787HmOrmJsHmzigK7BD9b74WRCUy7ohxnYqgr2GS+XhgBxJBO1QmV
aEcqHTIigzKqNb9PG3nDvUjbYfP7l5/kfxYLpG0c3/Z+T+iZCLs0uf45XKFyl2wFp7nnmHP6jP2k
Cc0RJTZaSpRx7gw71HeaXFrqxDLcVH8lUcfloui7VtSZNGsFzKcATupBDixR7u65mbcFYe/XkpM2
0fUUGXaP1OHnukmFmZCMFmbcNTBLglYSXulcX9oJjVvGDNWMtKu+sMGgAAaED14Cgx4SK5PyPeW+
fy7x0poSkYhrgXkjgjSYnoFTx3JWuiAHQMCJsjo91AfOIZQh+R16XR7lO4a8yyOEPMxCg+uORPV0
8pAHLUAVjxnRVRTE7Zazxm/8S/1F8sJNduAGC1OF3AuzL4xkBc7tp4ppdhW1Vh3TykiMnu8sF2Gu
PeLgmnq3eXI5dFKMaCI9RqC8I9YT1AmJlbEszUWMgb1dCiVfapHQSadSUfoYayVVyB4I4oi0Q3lL
MsCTjXSWbla9i07Az7eYJZUyOmEwKolhpKjHa4c83ygKE4yBSlQRNUXApKP51zAArnrKFS7WBU6S
qAA9AILQe8EVkdMWt4JH6CUJ/TIr/0QX5i6kUdZtkoXMV1IuRinVbWtvKja5jNoqf5sqmSlIx7zn
rEps7CzZFhVYWFPJrurdlL6CacCq9IPSuqj5MTZ5xWcRFEbk13lMgl1ybbYBkHYKAXvA76DHbrQj
nR2T22yR1r/6PRg9uF6y4YBJAp2cBEdCp8OzJq6EQDXAsibcDHJsjsMmYg1frVzMMxmUskZiL3Jp
gm3W5htOF8H7Ar6Wfvu5bl7GqHjCS4jcSCwF1B3atqZZz41Gjani8Lq1JVcCm3Pm6Q8CeoErN0e7
M2ez7v7KwlDRxdgeumIxPkJvXtqN0cQXeHDGDWc3kstNe18UGJZ7xb6cCaF2T4w7MFrlZFo6l1yx
ux6DcDuEnlixbApJdlOGDIJ0YK4g3yELdCaiiaMmDzUFtwEgXTKGmYCLjQgmNastvLzN0rw1/4Ai
MbQOWJzoHaIfFaPQlag/Enno9kdXjNUCvhkdzeQdw+kWWjhIpxZDSy4DGni/hVDqyoOZMe+Sk1DH
v617c3rVNoJZ7NVtvvHvNY/bFS/9PjmorCfUimU7E0zFM8EE/rUqxQ0jKfj5moxPyfCFnMdj2p6V
pZBW3D2aHHjcCB534WIgN43DEd0xElIhgBAAKPcd4icEb/61/FIepQ2PD0zefRM2OgizSc5JcAiV
vH6qfJywpC1hOz93G2OroLOdtCCqDuMo1hSb9OeoeHVgvIqnQpJSC6p2SsTYzCOzciZrApsaISas
N8lePJ4cGbraDg3rWbmmAnjOYsAM1cNLhx2lHXi8eWwBCHFru32utzImJQrUvfGMLjx00e0KENl4
aP/1GEteMxhgRMeYGcqPABSllhzPkQTeZojuBdDHjQ+9fkL+ESsM9BQPGmA0Si/DLCPDhKz4bdDW
/BRLdHPhVdV66Ee/nGNTxDuy8HPL4Jis86ylEeuykKHoEY/GGixNA7TCE+qQow3C38TinHwjfCi1
S4ayyj3rEUlX4IkDO1sbWftCbi2lYO+ZIDd/Vr1etqRN6JaOjja7wBaBIFmOpmFLErBwmEDwq4q0
2FayJUvRNccpwYhtJfOQwz66Ur4YDpIynljiXwj9HvXAVOywYj6dV20nbDRyMRi1vazFz5kPSnU5
I6L9W8FtTMH0j2+yKX2AP5U9+bbmGhbi6DJz4zdazlVYqf9IfCsal+zocXhpbG2XAj9JiFkx0OVD
CaeKxwO4hoGgAYgjamuTqJP9MvhhLYVraZN4ktdsiwPTIazpLaCTMLZMXB5qzeeS2lbIVGBEEa8X
HuOXv/uF33yX0L5KTr3vNtLD52Zg7TouRNKMg0KXAaxRxKahzmgN9WBGTNTby3wnrsVSBmVpilip
xWrGteA2hMI32Pmb5hq34RcQLxk7eIpnF9eg6Lqp0YgdV9GwNHu8+C70rPH9tau2XA5lXfKmVoUo
hwySx+HM0pW+KC4iFACjAy0nOip4IExf9DvO/fyoVvYRQJ6Ab0R1CLQo2ukiLhYnyVyYip0PsEAk
QACWg/ZgK8GsLgp8v1CTvXSJ59IoYza1+qR0EaTl16oDJI0ZNjS/5yzMkx8A6/VMbGh4y6oNMRdJ
GTJjBpV4y58WGWz4eRfdqui9SDdliqFWpsW+jITIww6ID0D5BGQAfeMAAzQJnWYAJMQVCtNw/S2G
yOBy8Ur/BQLVlXfBmTj6thXI/oGOG4ubbme3uhM2cuFqhR1+EF6S2MHsSHtIPZbLvbwUoAZBXhc4
dwD1uKC5iRtAISSnRYKisVGOohKYifaVoZ2XZlJHXRs5eZ3gZ1wAmSlCn5DUbgQA0J3BP4UkoBXs
MMztviivctmOkdESf7PpCC73TCo9vl4nYiapCaQa4WMXv6U1K1ZmLEuhjFdrGPFcihAw7EAY/ehv
xUN+gzfIltWScGmJz1dCBUaxz3MAggOEXdbeFfFR7Bn55/WfL2FOnbRoXaQzxF4pE57Dz6/lp7G+
jss7hgKsGAwF5kkSDJgmEfTK596r19owh2YAg8LhDsCAUq0ZJkoFsgBKhvXNcIhcZcttmQW8FfU+
k0ttnKIMwhw1pxMijVPZjlAp6PcGHm+TDWqYTfeFVYRiiaRcwCxPklDFEJnHX0uUJuNNmX9hbCfZ
rvMnMGB0F9tJ2d9c6Yqhy7Cd6ba6qe8DB5bJQqf9MTsw3wIrunEmizK6YqGC8BZhM8h1MBw9W+1R
wNG1mzcMMOSRJdqlN7Dma1ZyS+cLJPq0cGcDhvYrXyQLvDaeczs99BukR+8AvPbIbvhhKSdx6gth
UM1BmwwiTPyYWjdNnyf+ODPvwGVwij4MESTRZMLeuCiiSf+ftO/ajVzJlv2Vi/NOXHpzce480JWR
SiXfVXohJLVE7z2//kRW75kWkxxlzz7AYIDebZaSmblymVgRheoJw4A2SIVaKKgStiEYPKB1bLVo
hhYH4fZvHJKv9qhvWAliIesJlkUyecJR4GHCTNlA+YFJbUUz3RBXi8iDx/AFIpDlaMRQKnEy+Fgb
1NJwUjTbGx3+tUa+CmYtf6MElgY5VzO4G+6kyuSvm3v2jL248mBjcIBHlRD1tWXC3Hko1oaeAnHs
d0T/raVc2ueao5rVMwcF3EeQnNuiTTIBEQnPhfPnb7yns5+B+uiyEHcj8C14c/LjNH52qW+mGTOJ
Za2UOrGTUo6GSlbauSNQLMAhA50ZWuCDNDapDV/6+P1ZWvMBX78sVY1SdV9IGo6sKnnxi0PYs87q
2t0QwXMKOg+oTQEWML+CNTLIoSXnR3vAsMv4THiv0AA9cRD3dQj1LavytJKZIh0lPOEoiAL+QFfw
1TZQeSiFkxOrb+J70TLe8gOR2al3ygCRMlY4uax0ze1Rn9AT0hSBEezJG8UlEne/SIlYMfLaTgHM
AbQXOnhL2DjItoKg52Fm4Fy/fqqM0/cnYe27IUAA/xvp60DNjXrejDo2Il4BFWGPygk02K1ehegZ
ZJg2mZMNZn/FulH0UCLxLTOLZMlf3DMEGbq4UkDWF+jHdHzNlGMYOhCfqETZVBrAU0NwMH78nWWK
ZKaa8IRA6nRuNGrAmKYFl2WSIrNkhy+gYIeODgLx/gfrcKx/1d/m6FA1Q9OzyDqYAxsiIdCBApN6
lu64DaY99wmb9G0lclVRkUI0jmOCqJ+6b1CYDzqvhT1SElIuzE4xOCnYeL5/s7Lflqhz33VRXaLD
CupKFM8rSOe8EOQwRi1tDhphIH1n3YC1RAp5MCq1ANJicXR/IMqEvA+5kawNoC3QyoSb6CFGb4rg
cfSraO8BJmIxzgtZBhWREd0bQUb9ElxrdMVUadIgw1QwjuKzdpKfjbfA9R67rT+Y0AfH5ZhetdKM
H+T74IXpytY2U4XII44qSK/RoZifVTXAY1AGlwUPKNiTEJf0ksUr5qddiTtx539bol43sC5lSafA
Um+Nln8FXhnYIiFFtGfaWnkSZraoI1pGXpTWyQBPduzswRZEoCYhvfNIRuMrDezzzEu4ErnPLFJH
NdElMA2QPWxsjHIgWQXeiQO1CHgtcXaMyUpbk4faK1MChvVZaWdTpFM1DViqftD3tRXuf1UR1Su2
zsPKfQQFKRpnmPwHkRyYnuaHpTGUruDxSiB06B3Upi5bqF6DlcZNXcP+GwgAA0UUEAAbIDEHvxSV
+WUezitH1LXbPWj8icEPcieyZw+Ma39QtVkem7k9KuMLOE8ZmgL2fiGpQDxERI+dAfLhzcZ3xw3j
4i/3bm6Peg+5vA77ich6Z7VTAYvHOcoNhvNHW7HYIe5KBWxujXoL/Uz2sk4AlyPxptlti+7ce2tX
N3/QgVzGmHNTlFcZhDTvixwLI6bILA5J+zyX3PZg/zfql7CGhid461DkRi1ofizFxsiStMcVMB4m
UCYJW1QHrgnuNXphdcOXIZIBA2CfN9BihfQRdQNqNRRRQ0Vh1Mt/jpxvRvwj40ysfDpS5EDJEGh+
NPspC8j+O67qfHIGMa4E0kSQ52hk6LFDq/jv3emZPcpxtbqUt8h8kNNgq8LJ5N4wI4NnZ3ByVFiQ
7/0N5wxxBVSKeDx5KlhhqFMfgCEaMjxoG/V7b4NizhaVvO14CxodiIv7uskqgK0UBOYGqYNvdNrQ
lB4Mypv6lXzP0m4cUsJBusMs/VJyigRtMrdGnf1+bMU4kGGtO41OZpcvlwF4IAwIs+F05dlVZCWm
/zja6FW+aZqTO9G+5M3EYpykFW82+87Ugws1hkrPdIMsO71vgivBTKCi9HNAz6dFYFPs/kAQdO30
ft1b6vSieFEGEofFZ9eY9LfDveEYT+R94Le9qfz8OytUybwHYVbA9Mf84uchpKnK8bKx/tbArBGU
QYLny11Bq+QtwQggw+LymcfmglpfQI5kkAmZuUWpScs4jyVydqXHcjRDkFtFLlh5r8r3PkddkESl
zCbs6ldFhqcAEYcaEO3gxlweEy5Hdb2x41eMsYGRrkrN7JlwcQi3BmOkbM3HESt/WaPzCRI5xa0I
3hsRdPFGP8HXMUrG5BTMA158RVRawDOHqHeheRHE8QiCEcDQmqp0k/Ehih87FH2qXrT4fDAZe0bO
+cwa5LXBaAqaXZxMBBPUhZRk0BMp3eCjftxcZ4BMVVvuhrOkQ7jrbSSem+iAQSFWe3fxFWFOBVEk
waECp0mjso240DsxQa1oDNSnJuc2oLqzGStbnMaLDQOAUKDawVxCncbKawY+NWAj/GwdYM7M+pBa
saXdkXLOpY/GlPxdNQnmdo2A9owFoCWMjASAWsE3S+56bF7y/BgwR6zWNoxw0KKmA9jZAjTvy5A1
lBRsWGNroLwN98kxQNldO3gPPdSMCNEaz1uskZbVlf22SlPtYMY84ZJi8k29ewqDfVA+98rm+w1b
zkKA21EhqtdwHphPozdMLlpOVSeUvL2XxFJMzM+E98o23RQYSfBs5UbZgNn7qgP5YLf5E6a8ZX6L
H0AFrFYHlzDGaujc3R86ox1l+fNXixlwKYhj4rHnNqUbbCMn2QTXyu77Rf8bm+gPEopmKAtQ9y8S
Rl/0AvWzdn4hFkNQSjZb0mDmt7oT7f4gqFk4zMsyf5uknr4xw6ESY/UzrdwseOrFkTNz9aqqbzlR
tKb+tfO3qee/kypQ/4Ox3IVzo2yT3/9achrDahRyFZ8Yc0tb8MRD86bbxqjXT3fljuDOQGv8d+4l
8aXYV4IKB2pmbrUOQU4vJtqnFkp3/n2BlClIHr5fmbhyL2c2yFf/sjI+6MGtHWnYSH2TOnUJhi+T
d2Kn23JP+q7cgATHuBc2k1O6ZemQxIJsrXKMcF1N5rFa+85fV0yFkXrE50EnaJ/SEUU2CACoVpHe
3et2fK1ZyU3m5PGxANEQs6S44ieAvkdkAfI7HgJe1HHOfOAXxHrCVwgeuROZ2ZjeOFRkuTvJKh+m
Q8iEJq08JTOL1GmO2rZOB1H+7JSfFXoCyn9Ix4M6Np4QgPUQRqEVs/BKSZmnQp1jRUNh575olVFm
BuOjlDICi2U1lhgCxxawJhgjwKzS/ABxkxBMXqh+5rJicTImx/c+HmFvQOSGPWufMPbAePwvqK3Z
4w/qC8x8IXDCCDRic2q3Gm6MRMxif/Ib9Ab0w+TGW+ntADmhY3ZL6hc59ARqW28RknNQNuCs1uVd
xeoOitVfy9v4gXv8/hYtiyjkJyIv20VbAV54/hEmo558v1I/5MPg+lvwctnSDWZ7He7SfWElrMtv
TpmjLm0aGq1SNfJH5+Y3xBFJGDVA+2rD6vUurgUGu0n6TQaj0aWki5h1z+udUk0fSbX1hu2AKdSO
CX9fFCsvNjB9TdAg2EvKtTYGlFNro/mIdt0uOYab/DrYArbrMisKi/cDVMDoRpIGj4ZbTgfcSV0U
AafoP5Odvx2fSO8THUiMJ+O13LE+HE2YAR0cEU8j3mIYBUTvcmC+uFVPrdVYLvqf+kGFG4MwNgg9
8wMAy5vINe7zg7wjRWBUaSKQlpTHYC/c+i6rCC1p5NzNb4ooaSJQ6mhtIfSnLydYGLwqjcO9Mml8
wJsCfqZxuh5KEfQtqIsFlVibOZcpyU9l6kJ0ZauJy/1T6o+QFt2qQ9WVqp1ySh21EERKK7nBCFaS
BEnj6FGncPW7PojhENlaV0t+evI1KHvk15lX91N5H0c8dD62aTuCOuRFGYyyy85BlRgQXx04cegH
EyBKrXsrwry+z7la5UtTNBJDvosiTam3Sq6JCcj72thDbD9NcnAty00xauDdKKE+bk7jZBi9JcuZ
UkbnqvX4DnWpVBP8rSa2avQs52LJ107Sab3wwBXjAOqYWJb8QycVQXVjCFUfu22q6PkJ5QuVd7lB
HfH2NUbBbT2tR/e/jKvgrmqb8NSif3gfV1ytWyHoPLdq3GaHMC0l4aFD2B6bnlJzjxiLbUsTFNhI
XnteS1OkKKBADHe8H/WeZDdVXFeCWZegpWgdPxpKCdyL/JjoezVSejQ3Ywg9fsae0hnbERgBdYuv
BIcOyr1Y1iHIVvUjgo2yFCO37MYgABUOJwhVvfdFOUoqS/blbHgYC17zb0NJGZVDHlR8NFmQQWsS
V69HOf2RcsYIEhfZ57LUrL2Mz7ZdafDjVij9BpA2QSpTSxUasT80mR9+RqovqXhKvDuda1Hd9DDw
9GJIceRA+SzsnXaSlMZRlCC+8WVfN2JT6gcjn1wuD4xnrU66fB+MTV1BFEWJs4Nk+BrnjnXam4E4
NcPt5EWQsw4UIRVMLgGdKvBnchegLxT5gvI44tjIW2jHDCNmRodiL2jVoOzCrtS92zYYQFE1pHLj
PYiFBkX6XB346zGp9MEy2tLH4HdVlJtCC5Jt0LYddK27MqotVeqS5gqPTRPuIj0dDTOKdXV6arxB
vm0MLj8MuQCVZygtANxlxZHYQho1B2/HTaRw0zYfhuCs4atCcKLtwAxXTg3gFWhyDTvFN4bhqGVy
KVtpADw3PxRvk5SmvpUPk6rbmlC0wO3qmWKNsZpFQKKqfIdz1KZpqaHPPXhRfND6mA82iawO9YOi
pl66iYMCn1pqYrnZJK0UJxaheOd+dpMot7exHI3VR1VGIpE0K7wWFPMBjs1T2+URf5T7MgIWyfA8
7RjEXjDeo2xXCTd1Gymj2xVqphn45HGOGYbG84F0DKa03nW8BuI2s50qUYdGm6/2WgGJSfQOHEBc
h3DXKt4UQrI57Q3Fu+GmuB9KJx36UtuMPRdE+OeSNkYvX1Yz6Bzo/FQ+T0putDd1XnuG4oie1HD3
Y6jy/o4vlAmlhFzoDE/cAuhWCoCN+F5ZQPTUk3KUhPSwL6arKM3GiLcVMeKg8FHXuS/tAy/qgUKt
fQ5zcalSZbdQ/Qv4J7VQ0tgJfUnpn3NBzX004AwNDK8Kp2uhK4W4KfAsaux1LjiGpv4TxVy/7zac
lKGoDz+oTgg4MrC6x2ZXK368w4w46OSU5nXygim6V0EjXth6I02c6aeD3D9PaqE9+CDZjG74uObC
j8IAooiTExmjcaWalVad1Yn2IMWCGJzSqRy126qVeuhoKr5i4/0V43s1VHuuNw29rXSnCIdmH3tC
bWBUEoLMjpe0E+diK7Ps2vBBQmzzAj77aeLkydv3/RglxyxUj33aCRisQSE6Fe02a6tmqxg1BzXN
tud7AyOC/eRZSeQb02tVNwLHA7FW97ukwQje55TzKCXD18t2WvN1tQvDso8dPO6lvNNrPwYzuy+F
kM3xfE+cNiXPcXJ4l/CAGF75aSFBmmjKgIPaDNgAXX7IYlGJfXOKwodYHdN4zwOsz93jQAVHvZag
oBQMaIHd6MpQd9tJqHVUx+CJRBtfM2grM+xkDXteiLkY3vb+oMeNqQNtA/LV0pswoixiQLjhhMnK
2hGUrGIT+dxgF5U0po/i1AnyvpYBYnmI/NgXRadMwrgGbgG3HjXVJtbq6EZMR/9RDtpoGuGwuVZJ
zLEJyuBHhQ72S4kH0Yb0DOAHkhEGUPAYVbk0drleyQU4FTWuiR1R9zAKZxXiNAKvq9ZpdgRxTioo
wM7UUwmz4pQF0L4NW7zQoR6NxituEFcgjpU7PA+WEuEZD9GFDIUOk8LuqIvjmBlwHFWRD+1Gzdtw
xCSowUkt/ojZ8EEE2kgMookSdy3iOHafVajicrYYv6+PELNOPTfKx5xTIdLHhdpBiXBdr7S4k025
jCX5PRS0FhzujR5N26lWOdUdpbCv7/g4K6PjZDS9clsMal/YjYrVDWqt7MMxfG36NtF3oV+Hwp4v
y7h8DZIcp0VrRNXWpsQzExnX7KhyelbvoKode9Vez/3prg2yUHpT1GKQnsXRkItNJnlSsQepaJZZ
KW5lYjVpFb6HepEBZ+LVoYLhkUbn7wZ5kJmV9pXQSdcxwYGAUVlBIEVSYHRTXv5EXNqZ9YZggZCF
7tsHtoDESvoAoiZMAwFEo0E8jOYf4sZB4ooh/omO4TVStXvS2MYsNu6qWez/AK5PauhUWDizR/WH
grDsdGGMsTbFFY7yXrbEDzLBFhJRZBPTK8KGd0WoH7CxlcvKkYpeCqb5oWBtQCaNDklH+GP09eKf
8qaA4vNNshOd/kkgXQXobXKBNULIgz3AtrKbM6skHf8Sj9cotNcguPhJamQtsPQqmJZUlxAysGoJ
K992ZolKTpU8VrkyJOsjrG3dhRaLPcO1xDaSz4jCN/ILwvlCU8WKE9hP4ij+SWQQcBvMcI+JSFAk
EvGTwPVBESQ5DbCxkaVtcvsPvuiicER+AAxAgmNHgpAZ3TXhNTxTiRThzKLh98qrEKFNN2QekNsA
YorgGMorxYZV0F32/SizVOor5Kj7hwr33riQc0GdCkrejngEyhFToDmjM7So0VC2qNJGknvcIAjR
z8RTbXhyzxus7+sGi3IX1K9QPEF7GcSu+iI9y+HXszzW34cot4UCQaSx57cQccK8WsBSY1rm8gSO
i5wUEQC6a7RWaRf1udII2nuWY2h+bIfObBW+M+MSwe33q1qzRHjU4DbR8EZlfH7Xevj2CUf33dAP
FZ5gXrqeBMbOrHhM6B5+sUHd5zEIs4KTtXcCZeYdwRwm1LyN13gHPN7GQDydMhZ1qaLPfebcInWv
h5JDKKdo7+oLacvIz2C87LcYi9YsKKLmt/IWzXU7zpDYmkxOmeVBhG20QkUNlX4DUef8i46pMLRh
o71HO8xyyWZx1G66H8pN74pu4nSYFrXDhrXeNZsGHiXQvqvgH6LbGlPqN7qAKRllcMM3daO5kRsc
Y8vbZhiJxdg1FAPs78/Nyt0GiPKLSepux3kuDUITvfuvyomogmpOhQl7R3BEzIYGjNG8pZ9GtRLQ
dNRowEiGUaf5N6100KYOuvLO74mfJqPkAFcy6QvX1oTKFsrKENADiyFddYIUj5EZvvhenerR7K4L
N3CDxiwcPO3B9g9QOisuhUzXYsPIC4+y7HxZYRi3tZ5B0xIo5uk6fwmgaSm3779UTycHhQ7oy/qu
fmNsGbu3cmBQ5wIxJTTPiBoyZdlIfA35Uf8ORi40SVLAg3xnxP04YCC1M0Vou6hvLNzJ2iZ+sUm3
tZt4qKPE77CJkpu5Oh71escugy75VjCo9NUMdVa8HqW1UOkxRVA+y8/inQq1sdrybr3rGrPa3Wba
NOjbV6A5YS1wJVyCaUxhgS4L7VNwZc/3s0p6LhE7YlrfJCGYjnNoE+RAWBPL4UlR8WWZRslFo3zd
zCgVH3KxUTTQDHjPrrvrX3pY2NNnEQMbf9DXWxaA5yukzo3uIdWX6gF7SEBlyVGDEjA+5oFVk117
M76u6jKz8iUGjIZKK8ZxeK8QKL3IT66P7sB0ZyA88jMmdfWSopKcmd8bR9fOE67yB67t3/UXYbgK
t9pV5AoaaABVU0dhK3X1H94Nk4OTPK3zjUNtG+gLeDX4AMxNzE+LASV5ufL5s/ekbryNhAkf+TG8
RiKB+Mh3WaCS5UNPrOFMomcGFlj6WTKiWi+1fjqHycNYh6YnfYjp0/deZelUMImKYXqgIcCEB4XX
+YKGKg/rgotf/XCbRy9N8P79P79yvci/b0BqAULUoN+iDl/QRHmccO1ZjU1fwxXDM0fYpM9+bkLs
lPAwVFa/ZeUIS9imCrOiQfoQUAFesNpiEhVEmHV7rh3jnVwww+qgyQHtz9Dtzt8vcRmnz01Rd1mo
ijbX++A1lvlb6QQkTiPKt1zsfG9l5Z2bm6E+ZKGXilx57bmx1X9Kevu7CCr1HRrjrEhhbU2YDEJs
AhTxEiMTiSBElb3hnOCFGbajB0rP4RZJAWNNy6QRGgiIY5GuEuITWv826fQRy2rPiXEsZRSiINYq
gkC3sCFPZXu1k3tXfOBAtcNiGF74XxDso7WJrADzc2jcUB8T1YywJoXl0XNGR7huEZ7gCf+lD81G
Ny73DuZwwQBzJKHQ4pLxCKXHLqvP2lEARUa+URwwulh/pn649MKUMXLjv3hhXc2DkJPl07iBtldn
8w4Bb/K3Tfc0OJkTusxpCOIiZj5RA+wNmhsCwhIEJjS8V+iDqgxV5VTYrfMXt4u3ayBcjmJeY41b
pkw62Z3vDFI3LpYCrSyr5CxvBmwd4abvr/8g0mOtizokdaYAClonZ5ICBecUiI3KKa+hrYsM6A+e
6YWzx2dUAS/CMUFgCUJyat98tIdDmTvV+IiE+VgqsbTGlO7IFA1Cygeht9AkZNyExU3HiSRpHu4g
yI8XHWhp1BDNZuG7ZP7SfwDfEQi6LyzIVtiZngls5mZk+udFTEKZpTIRrxayoIHZYCe5BeoaNVhV
PFNmR1rrhiQAx+BgMHpFbWLWt3UZ+N4bOSsZeHu7fX8tgliLY8E0Fg/pZUX/MkRrwFfBVGRo+b3x
G31DlH7IiLi/083+GnMJEE1g9Z7X7jl27rdBKmaG+jEAoUn4jpV1ZncbQR60tJW93JkR4LQZkytq
zYthzAsziBfCExQY5gcUrIT1gGLEm7gRTihrYkpn2igbbd9YGVO+e+1rfrVFXfE+1IoeWJC3voP0
bnvmZdZ2LZ4e4C0A+kIGJ5PAR6YWM2hQ9hEzshhUZ+EgPRf+ilwz5kat3OuZJWopql+iK8jxb4m3
6717JdyrFatYs/KczUxQh7yoJkgWy+IbumaYZQysGKOTnZWiVpN9sEKDlZ1BVAX9A4RzBM1KvOaX
50UMpjiR6ukNlVNzqjXT4LYMl7RmQcdbgmkHVEUwWD63UGn8NKVG/2Y8tEADpveCWVriOdxJe8ka
Cf6eFVqRHaDeEw1gY6iBoP5DgKZzg57kNwqX92/qS2SpGx2Feky+6TYQTmZyH7jvyl2wLfbs+bfl
1ANiLHDBoB8BWOuS9a2BZlyelv1bb2XX6PG43v5NtVonvM/s0PHs4qq1S9sglywx98OGnXivfGpC
/4YmgYExoEV0bnCVmvht/lLlnWlAuby6Z+zlyhv61QDtFYVhqmq0xWHAbNHaeyZiMkRGjk/ci6Sh
y3pZRLJZ1GbOLFKnh9eA5JiS/m04SS6yXXv4IVyR59S7JZQd4S1JEDGb6kDbwLey/Yjco3TUG+0R
nULGvVy5+RjAw5uqIS5aVvgSjFGL/BS/Nf2DFDqG/iPMGDW2lUcAJBDAX0O2Ej20Beq7RGffiwft
tXEnCLPHju+oO38jIx8F6cKO+cgtV4ReBISnkRIARb/gRJNkPxmnTDxLAmDmBjj/LyOi70Nit+/6
ryQYbC+M+7kMUcCVC5ICgHDABg849Px6JumY1ABSnUMBNM3DfTZsI/8g5ZnNOKtzLwoMmYI6LPDz
ABqCMgkR2NyOUgNnOdXNiWCQUX6C1xm2JFInQTOLa3L+IS+2ZGTcwGYiQyXT9nNbRaErGS8OJ2NC
mxlNT+B7mokxMEI92L+MQDkcM3cglFRACDg3MlSe2FYJfzIeVAy5ClcDtGjza0JYwV8x6fJWvh7I
On8bI67my7sQRQWa9TAWPlc7FVUmxHSncpc48RGK2iZjq+ZuZbkyaqvQNQfSLuVP0S6/lwBH7eVb
46DsM6e/4h5bS1T+t5+SnNEvq5ObsY/GmD9JR3UPHpk9mNceoBVgB/s/CLRYq6PeI0wXGkqM1WkP
ZL61PHAYpecOBOoa7P8g8WDtHBWgtLVUd1XGn+JndS9hbbotHgmzNgb92ORGrLVRoUqYixzn4UMS
Y+0m3ENt5XrEW9BY8fEPPiVjbbRmTh2hCMThU4bPRLYjOhLG7BRXADRve+YVYKyNvtT5UDTiAGP+
awV67l/7pmwwvmDz25CpmkYRnP51CQjPA+JxvC80FSZAprmRpMIp1cENQL5mxln4nECIIWZI7eTF
sLcBWH7/zt37bZYe+WnGsukinT8BDn7ynkuiSvczQW2tqZErcrvmP5sJ++cy0QkHYR1CdYk6nrnc
VtCv4E9iuulFPz10ZeCxsoH5E/OXDWQEoiAYiBDoJwbQbCXze6Q1ZpyiSEnIcGIfK9OsvMLHbKz0
6DnhkTlkOw9WftklaQ5iMDR2UGmbuxUuGQAxbJUTWIUw+InCkLQbu51+ne4qc3oh2cjQA3MFZXZX
KlhOdJ4aL41THrtO4zFXUN+Idig6AEhBNElqaJIwux3zXGtpiPbWUwnknyijskHKX5ErtS5ELiCK
Huwh5804nuSn/h3/LY1RnhoTLgDA8PKpHUFWPqGSgbkMfwOCAAHMadWhAgUCK+akitwXmyr6RxqE
NHB2MH8+38YJrPx9lQukIGWrVgfdowtfNVgW0dapzMERUXduWYCDlZUSahAkShJaV8gh5lZlPkMF
vAnPHcQydwXgfyBC7VnJ2IpPQ8MRInlIDyApQ3dZhjAfO5UTTkmUQ4qTEHzl1pSaUvyJPos5ohnI
CvdWQqOZReLSvz61cSpORqqcDP0oDT9j5SeXsa47a1HUtcv1KBoAtDz5ialjTaCsiNEx1o+eye3J
rBnTZ65sFUh/oDUJNArgIXSJ1EijLM3L+ty5kksa/c1Wc5QD6bzzW8/itqze+8rbAOIpID9JwRnz
pjS4II7rPNCH+Kw9yAf/lcSzhes7EK8wNEs9EQxHhCY1My5b3nSYBR3chZAHpRXqpqcj1M0AHcVF
IHcPooVXMpxKD1ElllNZeuy5JeqagzdGS/O2PCfVXaUAWHlfpKOJi29/706WG6cJhKwVzw+i9MXw
zNgalSrH5VmezoVkAyXCcsLLo4iBSzIZB75R8HXT5ZRIHYQq6upzBcYdH6QOvuN/EAE10lAcfyi3
//lyvlojy/1yt7pEUwotqV9koFp61cRQFWM9y8sLdCUSNYz/QKkEJ31uQEnxn4O0P+vpzSA53nCb
ewwHv7YjEmF9ksn/L4hN1bgQxCqvzr1kbINh3OYyy+URBzN/QS6UqZDexMwUSkKUd4hiTDFODTnE
8Q3vQJMpsDtTAgX/9PIHrmHlACA5k3BJyXTf4gAErVBIXBi/8oAoW+G2PgBm+KCaCopdFWJiJvUR
CZeo1c3sUUeg7PCIYfrgtXQ6hKTinWHCNxwJNJUYDTeVMzmN9XcXChkWIn8GNZHFCJ8mDGoqxa9k
7NTzL+Q2qMNU10S2r70N9rz2+P1hF9aWiosFg6ABRReYSrL9TkeR1x/PggFNheqRM7kfudVdEX6w
UbLkh18QXO9eZCtYr9wDMN7gjAL4RLC41BlKRzkUsqY/V1A4rQ++J4C5tbUY61u5CjMj1FaOdR8U
EYwQJGx3Szg1CGqFU8zohiSLyUacGNebqjeRSEebmaQcfN7lapVkxKTk1pVFUE/ZaJMzE2eYj/Sc
1LC/XyVrkZSjr+NKF3OtP0/5IdBfRuXj+3+etVFU6KYISV5CnvaspK4ivvr8TVNm/9uPRs7pF68L
TehGh9r0+Z+8TjwZV2zdId6O4Ebtt03G8JErlR9sEyaTAVRBgQnKPXOL0+h3hR//OhlpakYuqbly
qQPKMUx+so/F2iaBswOD3UScC4j+ub0Mc3wFWPHONZQ97PZZwUAmwfPzR+9Bzk2IdDHZ6si2027s
q0XqWBhSIPdhNp5FpXW4cl8UvYVh7yFnNkjXDshXQ9QB0SXwfzUw5D3pG9FJ97k1DvsgAAmfB6Bf
95FZnmGXzJRimRlirBS6fHhKgRjA6Pf8i5ZhFqmcIgLAQlQ1cLOlY/CmmoKlgHYaqSkmBwpAQQxb
ZHGsr+7lb8s05C+W1cjzcwmhowGZAW1L5hbkHSQHkBxGKIWyYGNrHxgsgBAaAxJ2CakquypRRk08
J/0D17uB92PkGC6Egor98lpfTVDXAdJiYQ3Hho95UViyJBSSrWlDWs7dC0bqnlg5zNo3/GpwsXth
zweCeA5iHYOqLz63+d5rrfrhLwZUktt/cSkhiCnTWBXPDTgFL2wSBVgBKtxvGUGRqSDzZD02a3HK
V4vUYxpHE4pQvQgnRnQ2AkgokjAVKaCdu6HL4tKWGKeCHr/AEKSRAxZ65gVuI3TVUyh8ht6nnvlu
IguWD5iVLG6iuDPz6U5pPqXkZsAIWt1mO7456dy7Gosu54eWpri+7E7FlWzcJoJsh/516nlbhKWl
8SyBHyc+SOJd0J21NnJbWXZ6TWR8Ooqre3H8VPJpv2xWn2pDMA7i2e9teU8AykrrYrAuzXGnEFke
8h0IlQ6SGV1PSMmAlcx6xo+w/jVBFA65W7wKNJBQMDAVJyBSGKOdhynYKt35Rsiw8W/O5G8jlEtu
9dI3MJeOehLBmabDjkhBD1av70jphdsJzDx+dVnA7aM8QRIOOsvtArFUMa9yjj9xr9GMKq3wEDqE
VwQjA5f+oi3ef3/zWCZJ8vBlL1tMeHJhh5utb/SKtwQAC1E8+N7G+oH5si7qwAhqh47+KCIpjG/k
V/Gz3fiOfIuuqdu6/l0FHBK3geoFenyxwhQoIb6Jflkxx/Kvj0p825cVxknXFRNuHjiGtiBNQ0IQ
bNmd55WaGTz+FzPkQ38xwzWdkkeNiGemQsW1nsDzFwFKn5igqw8fk20F5BiraLCWEHy1SZ3QMW1r
RWjFMyfmLzziIqP2naJAaza48wbD0scPxkauvQMXbnxATaDHRaNrM17JhokTASETTkTaj3NyjB6B
lDXcS/e9i1FAK3npnAqQndg2kI+1n8Eda8pqrRiELBZAir9+CmpHszREF1DEY3GKAH3aatsI3JHS
jYxOOEFUlNcTBkBY35qC4BKvhyWDpg5c3gqAV3QEEygd2CgC/ZXwx8gQbNWvoxsCZCNigt9/5pVw
VycEHEBK41lQFmR1CtogVWvol7cJwyZoSscbb8u7mTNuWSWUlYMLY5AougirgJuHupxDiyZCPKUv
kJ9OXFVFmxjsHPedVYCI1kIWsRfRW/oPCXAuX3NmldpDI+qrOKzLNzIhAaAGqrDjebCC+wuXi80z
vNzKIg3QrSMcgy415uFU6qZkrVJIecCfFeBPjqOTnAnUXX1Mr0EDeEhuODC7bFWG0WXIO7dJRdpp
hQluOebPvW44tSCfOBUBjdw/tYF8JUvQgmScmuXlhL2LLDuAE5gRpDZSaOoSE8jJqwdZ9sfJHh5I
67PDOGfomdDsAA0Wqw58qZbPfevcJLWLKpfwo9x0CEQB4gZFe4KsnbCzYz7qmiQX6QYdp51keVeG
bhkqoJesH2GlKGIIPOgVwbWCGin+N/e7Qt60mVxNZ6D4XNBm7KOfv8ZdEJJsymsJDPHpsfuP+bjI
AYZdIkoPDktAMenyz2C0UyRO1evoPQ+QIcqFiuEFli+zASIlzEmAsgo4EZ56UKJuUKeWr14xS1rH
72H1OEmM1GjVAsqCAG2A3QgURPNP53epGhiGcO6ip0ZrzYRzPMSc35/KlUsAtMtvG9T2VODD8Dk8
UZEgbjultaTM5hPfCtJ9xdJhZy2HyooUaeLTsRPOwXCVlVDg0Fx5/HWl/+/78P/8j/z219Gu//Hf
+PV7XowV+I4a6pf/OITvVV7nn81/k7/2rz82/0v/OBYf2UNTfXw0h9eC/pOzv4h//y/79mvzOvuF
kzVhM961H9V4/1GD3udiBD8p+ZN/+pv/5+PyrzyOxcf//6/3vM3AdHb/4Yd59l9//db/sHcm23Ej
WdJ+lT65hxrzsKjFDyBmBieJpKgNDilKGBw+A3CHP/1vocrukpjVpa5971JJUQgEHD7YtfvZ4e1v
f2DX9J8//+t//uj6heK3/h9r+fjy7q9/e9HT3/4I4w+XxBWgR9FagU3rpWpvvl1+EgQfoDijtw/7
BFQCkosllXE1dX/7w4s/gDeXFehMhcCCtqck/OM/NJ9//CzIP6C7AOU/1K5hjkLJ54//+mC/PKB/
PLD/YDO95T2b9N/+QPsFRvE/5igcgy+9mpBo0U8JeyJ6d34d5V47eb4/Lq/pqjo0vymWfDQMJAjD
lyHp67lIZvqqpC22g8rjrr4IMVJ/A2spD/jnFf6AvETwRhgdJnS4+juEvzaq1ghj3Us1qR6Q7qWH
FpVEi5Y73sg2fHIzSW5thtoErI7dmJWpstM0VAltZHQNAzfx6nRu5vtsFB46LF2ba/fm0y773A/T
GF2Hg5B3zuigKwNpk/UjoiECcKFmzaebeElpAIgNyfLOW465J6Nk3XhdPBYD7IAkDMUnj/s+0LYJ
0n3mdelqqqwSpQroCXthcYf1Jyihto0dZBDc6tZjnIdlNGFd2hFOJ/Tp98Tt+tiw+zgZ/HvT5cMm
zmmM8DVwAiNy47yU7Q1ZKa2HkCbjLioW8yUMNUOKfLCsIFG0KdBBPBc2O+aRAvZEjS5pWBkGyltO
PFwy+pJi5zrUvVwntQfiOLIVcQYEj9H3CraWrpH9eNVPXjbz0hN5ppMKZJRGnqiVNmKVzjs/LGfZ
9SeFmuQm8CLaHi3qXLtlyZnDbthmdZTGndytSipwhdKCacRMWV2nzcKioxaU+McAw6J9GEEHNccg
BRsw6p6L1tPNVeF5Jj67dAn3SdRqeYdL2nqwRFVZ1oK2m4q4XFARKVORP2WISNilxZxVjmhRtjZG
KpFdnnnvdrwQX8jafVlZFJeBB23Wj5orp6JiBXGqGJ0o10KI5DEWoIi4xHEQ4L04spDK0uDJmmx6
4GPQv+TOOgDpWrk8zcqROom87rgQtuCrWuS+IWm2CWx8BWiYXwqCke9Cfy2LRDvg/jOrvhFjxvar
Dhtxztn0poOke8pCrxdPfTE1p2FYp4P2OBNV3JglAddqstG2kDInD7oLx+KKjmDJVXODUvA9sRiS
eGYA1NiIJ+ldEKgprQaf8Ergc0m8cCpvPhvez/x+XVfzkrU25M/4n+mmA/zjxgGushNypf1dOxfi
eZp6uvP6MfRuDUR8MX3NsO2nJ7wOMnjx8/ZetjH68GS2rKbkIOEgAHJpPO/sL8t2EtG6D0caqxLe
ShK6U9atYDNhoDp6BYCUUSWJRGBOswS1qRxN1G3zeRz0M2hfXF4DujYjjnFOJlkOyQK6lGWsA9Ir
acL1hbdDmKtdxPwGTYCOzWBH+wts/hsjeSqOJlyKyulGGgBs9FIjVUmhrbLl7e3st+Ed9TBNbxaY
FCqlGkD+Kc02A2cZYjrHlt1YCabQotpi17TIzIviJayY7RtZNU4W85Wv8xbIoiQAmM9M3D2C5NPh
sGmWjw1mAzga1GDGDWIR1k08JWlTLb7LURJLMCgfB7q6Y5xRkLlym8/8UTVJ8twL9gbk1Qz8lR22
Qoh5p7Trtm5xyU0wxqj1G00QwibVytC0Nwvgefxs0O1dmA/9VLUFt2wPa4w6uAlQCTCtslE+rlFj
+T4dLOYqC9pZHw9ZGZvYq5icjd7QmSqxCztvtgfQp7KdG3M94W2ewgfBh1hu+gQostLnDakxIRVN
FfFWozF9mSL/AIPCWMa99B8RKTuPKH1Q+cUJBX4ajv4WQaHBwqrcavZWoOKtz1mqJyQED/CI3Let
bMGlJYstgyFXGLA83vg+OoQSRtk5hjMMIMIOgbxtJ2gNVEU2lDP3u2IjxiiyDsq1B3zXRrTJ0o+3
PAZ97pOQSptrbw6s2ocxVpCgaia64uuXixFhBawf7avWGPZxxdIaXvfWcnnkcE8REOWYBeAH7bE8
Ns3BeWrt3/xophlsk23oElWaKe8KU2YqmZkrY9LgHywn7FVRLItwslKHnA2yvcf0nqqnqOBLeMZx
et7nnoqC2vGWZDUPEAI5lVk4EMDWCqvz8SBoMw2ipEbFzCunWYW24rxpkqtCSZ2TigrnCCmDdljM
bmqXxX92eULbtyBaMK1UEweVTZer8FrcZ4IPb249DIPlYEOE/9Qa/UtrUirIJYMte96MSPJLepe9
YmhZgcD4KRE9QNQ67n0YxprQWwrM7r0itcV87u2zZjEDqYdoYMPG+kbMHxUkrAgvUgTmM3LYwJa0
gFn1HXtIGQ19wGbEILcNoFPeZgH+LjjHWW8M7hP9DONLEs1JIsvI8VwirSSxPYWgnhtePPZx1HXb
cCEzqq1OjVKUhpik/y4H7q+iKohCx7YF3LDSIcvzHY/zeQHZquFAAWMOLJ5jhUrSG8MevHnOC1v0
WJbGxasVXyf70TeykCVdcYyqkzFKsDYKLqYXA2OD+IKFvY1LqtoRYybFefKRxX3TfJsMYcV9Ezmz
XXxDEWMxcQUg+jTT47h0aVADP6C2YeF6sg2bNKn1kM4RSE2+50pjCrneEKAXNy3vPXJB6YW6Hnjs
OlDDotglgHZ4omSpAAy4aRa7571Z1uvFB5HxRmV06h7HRZgl3WSjXfpK9nm+WjASodbbbh6pkKd5
EiZNKpIlcvTrzqHl8qUB9VdukhAdj6Wd3aIf03yctlkuGSoyY9fXlIsYrtZW9fejC6OSSTGyrXJT
j+U/Ivaq6YJ4OnI/ofm5kYwgCE+7JBqrUcXzjEB6Mqto2WQ+/lt0Anuhn7a+f+4wf9lRvttPApRx
2c4irx0KLQrx7woH6aBxoonDGwoUoPg+jybuD0XLXXHz714HKTOgBMPAHyJv6f3BNqMs7oKhve5C
Asbcy+h+cx/vDu/okUl/vcC781IxdqnN+vYaIlqb1/JaujL9ph/y5/RSAEdAyLIbvqSvSpfNuP1f
Nvf+Ks7+/TMg9xPZzojTwSb93SEXkY35QBN+3X4HfaCWslyRBfO0vPoHwORQZmV33Sn/Gm2wTy/N
70rx7+pouHp2aSMAVQxaG/xQ748Gjo2I2e3YGZtUWMWh17ab6ZTWc03eJsglFxjWv36m75S9v1zx
B6j5J5V4BFjQyzx6Hg6wxjzwM1aRTfvpYpvrHsjTby52Ob//fPK5SKQxgIpoXYOG8Jc+MB7y2cvp
fNabcC3XIyArqHMNSFmXmIZ/GFb5dj39jrj1z66aYdwWSF0EteC9N3BGSDntQ36OfAjf6yeO0M8h
u5q8f0u8uHyTWLDg/MHpExY91Fl/Pda1nsNmWfCz196jGbhW3lib8OtvvkEcQ99/g1BgkgAV6xAa
6fsBMk0RNrCDOLMrdRg+oxQDpF8Okbn//PsW0V/lC6i8EGAubwDeyn+W+TSmVvRFkx0ynNOkXare
fevm37zzv6oxf16jAHg8wL3Ay/NOIkyKvFvXPD10vrolJDgDkFwvA0wOcbszDT3866/vov79PP4u
d5SjheaiYQFoFF++3Z8GOyisGbckO/A+mEFCcE1JG/ebnrT3E8iPa6DPCTLBhWDylwmEUbhFwUMO
4uYZ9GBRom15KCNvPtiU3YyrPk3wlJSj7fb/+ub+2ePC0Muy9J+GALlwyX3WpAcmqH81aLc8UZiJ
pipJYJL+15f6y6zx4yZ/MFr+afSPNbFdxiI9XAw3l2zPCCyhGr1Ph3SPgvzvDAzR+zc4RrAnEkoA
Y0PCSoQe/l+f29CzBL1W2ZakcjlQ6uK0r3KDxRnoZgnX54mtQQuc15jkMKOPi08RMJrma78lxMwa
JwMvaDi2vMCZmrNeI2wIqrULOsRekYmkdy3xW3Tj+HpMb7gbpN2CD9oDfqDlYL+7ESokbQv0f6Pf
bJoBm87p97wY7IH4mTsiMa87ewHP+irInTsWYcHZFQIZyOrKIhQCB7Z+xZYAzGZnsuyjVLFmhzxb
lX79zZP5yxCHHQ4QTsw/2BYASP/uhSoY8JzFFG7VZyRpwQO4vF4Ssn+g2kGlLOqk/nHB/xMg/7gw
tP5nBbLkkzYv7BcN8vIbf4qQxQcsB4AhFCGAcAmAIf8tQhYffiwOmIIwP8T+pWX5v0TIIPsAyhoo
H4jnxWAHo+IfImSYfrg0zgD0A98Zyn1J8e+IkPggv06F6SXrBy5yZPkhDAqf8jKOfpoKTT61vpoo
dqfI6USMbaQ0efU6kpEyHgPjVxAyWl1nTRLlN5hxwECvgAHq3LURQ9/XifTWACe2dgCJAd+BD4y8
N5OygLzebBdAFZNNR8NxvmrnloAKOekRIXp20dNDZovUP0ROtU89TqR6n170s3Nh2vHFB3afVmzp
Lp5Sb8lfIuDGh7Ir5tvG5vFLBqzthjSafMZcnmxTk3alJB15jheWsDpp6Ct4+n3lbJ/XeTbCqQkn
xufGNkGZBRNA20hxeroEBnzp9cg2MfSoWzX2rMqCYNrEvqX4BlZ1KZMP3W2+LjhJrXjdeuwEPa/C
QyMCGgOye+bZiz+FVsgbRb0GdlDJ27vZtvmJFn2yc6mz1xkidCvtIKGWw6yhgHVLdB2YSS9VLm36
5qNnAVFZQZX5bCobo4Jb3ZqMl5lp+BbnH1RYmwEgp3iWducmQpcKqYFAEyfztJQi5fmNzpr+NWA+
WMLZ+CkRrDuwzrafilYI5IfIvN1Hqck369rnD/3i4/cU1QNIes13lYtnqgip1tmZEo92PmogByuz
gnkBgHBy8NJg3NFWkIc0AmHQoLEPKoDG4bQNttwbvbpLWbLlzSxPnENf5lojYjbS+oEgmOema4Jz
z8kDMP6knNZcwVFn+/bRrao5AdEYhyVvFvqmFpy1PMix+yCiSM300OhwBjUcHQFhqniVDejR7/DZ
wNwNUnGj9WKPOsPTsiNyFUouiu4wN8or8Xp5H4sUOQoFqpx1EA9kI1iKTJWuc1vZzbKaVz85NiPY
nkO+oDuShAhY6AtcT1+nrXXlHOHgacmwazMRHDQoLnW+ROdEx8ALEQ8djjK9TiSLwE9qAAQZVwDd
tQp3E8LVzk1oxCc2ZPS64RCuXexSwNL1TIEi75edjVbQByD/PqZs9O8dTpSVxE7oq9YUO2EXDTvG
eFJPDNB1mQYYgF54gvLRIwwh1wdNw6zqPCePbCX9VlF65QgVe9YGssRxfwDlziBsaQjRYydJCPd5
Q3G+RR6NhnK4ziiOrgjTKTr96ZKFdy89A6/X0Mpd2K8PYX9JZ8TEUaYD7+CgzdkRARPByXmdqFkY
fDFRDJAnjdr7ZigM0gziEXkFIiW1GYW9yZntNlEXDbXvLUk1Fv7OoRR2A1Q5CDFyiM5N4BU3umXu
mnmyrcBT1yfX+64rBS3iN97G8E34QLcjabs/yR6lsyDTnwMVtBsuscVYsxWnpKCdKpwqH1vs/O2p
bUFwrAxKDvnW4tEfW99DbDykBXFY2/gTQzERE1Snsm0zt/bz5HiDGvG6oavEI+/6ZvyCMJCxagb8
2qSYwtixU8Vdi3fLBqRu/OQm7yyIKQSpDkyFbdW0TKMxXykYv1Qqod+345OBtHGUJohPxHqkCjSJ
jjxoNn6m3iDdvPaByG7lOndbJJNAqBEr9F7NuH60FKD2nSowOUKtJXTvGdbCsDYRz8yvOiDdssOM
mCDFRPGM52XSsy6udZsE+2LxGSBpKywvU1wgLylOzw2kHR9dcn7U4QZlcJ/pIoMMgW9NkQ1ZsuDK
JS3mmzDSsYY8ikd3ZzVY9FDUxhbaXcBrtgAmweezXbq95r7Yh0ocxpHceA7MiQYDbh+2a7ALaFST
fn0U7XKUQViluMaV3y8bnCJe41gch7jbiizeDpMPSHgMctXYXbchhRbMx49TNEGraVzFR1n7Eg6I
sdvpwN9S0+DPfI8TSYlN09e4/+g3mNny5Fm6oLKtvw3UsrtoinmIbDXkhOQj3UDRLPmQn8QAK2A8
nhYanaD77jj4no1TO9fJwzqA8KzZda5CiJcDKgPFhrZAcTbuZo2QlGrmqig6TBiQuxF6UMLUwEth
hah8rY/eRaYLIoGQdK+5jwaL6SDcEyw9M2uuzMhrL15vJ6BS7eTHnzClFYgGCZamxLoVl4MJ+67K
GLFJlc3pehdRA5l1FtEmpN2dRNVpg4rRjYyiK+j7HwklWzWqnfIGVUvqo/rjj/H1OCbdmxfG2Hr2
xAR3gcLy2nlE1wy1jAcZtqrYkIA8oHGkA4MEGuuAwywrXbpO1YLpc6tMD2dNgYr7RARyPNss2SRT
8R0xO3S30AL2PxZcsbj9KlJMIilHAOfSNXG1rG4+FNa8NnaYzk3n68pC7joQNBHfpBYQCZlFqmIR
P9q8YJXtEBkDeSnZFkN8xETYlamRcE0JbWpfiTrg3b4VxQ3P1FrN04zsdxQkaxm1Ari6TG5Mfnl3
p+WtQcdC0NtDlpP51TEcuXlxQyMX7htTKLhS+cfEbz4mHtUVtisvEwJgIF0iOSUZU0hYaVRh1tx2
o9yawbsOrO/OY5at1TCauwUrYZGwqLIM08do26dhWdAtvIAlsSKnpkGSQBtdSRNiWlzGfT5HTQnD
In0ylKMXfV3QdiCREiPZmr0gSic5joVku2ZqcB4pCou4DjlCQ5pmGARAYRYppm0d9e28yWiBzc8i
8u86EOFVSimKuSCyf+5m33s2mTtj7UBi9pyzAjGoRfwN6QnHFLyLwyRntsGsB+BNgjhMGEW+NEuY
b1p/DjaJ8UdTztnIdiiePge2ReBZhvjKsQjLYcB8B4xgTMoVVYqaK4082ZjT2zREodOfp+0QYSnq
hXtqCmqqQo03xLlSIEXpy+Q0Zr1IlXj2V4txw3FEZsJivOeg77e5L2fknehthypSNejoLnE0vKZD
dEXnHnpyCBOyNzjMFKH3XQvUNltn7p1P7uekgMItAoxfcUJk0dZDm6/tCvJ98LFIeKj51hD4Ab9E
MXNYCr4ny5LVHTamZbGgwBGpqSgn6a8Pupe8JCO2XmJFGMkURM95QL8nzRBuJR3y/SrEKc1EURkq
n1AoTqp2wQFeDRlQ4w1SG1NBor5eYl/injolzqKx49GNFvK2M5/CEJumlMYvTR6glCC1O5AFddls
kZW3BPedzm+GIUEgXyOD9Up1mb7VWaa2ZOrQ/LZOYy0bL92RnPA31FUUYnGgbz8E/lSYKlUNsNIa
da4lHyNX9i3VUKO99QoRPtMdEigQsNLH0q886z+G8FuWSW4gIrrQHVZvwZ9nI2ESCEgBZ7TXxmTf
6MSrp5mjStjjmSLuWS6rfxxTuVaS0u6SEwsHMApAPLpjOhq/xF6LC4YOvbwDUecpiSEOGdtct6l1
t5MYXbSnDNEzlRhThrN2KL/41nRdiV3ugUAEx2pkl4PsfAy0sElK7AXyK8/LUIMJHcZ2hvSoHUV8
zRZb7exos+HzQCf0fIeBC3Z6iYMTkl7R7L6iNjKMY1r2UyK3qJEgAbLrb12HxJ/E2ldrZthrB2vZ
bTtNvqiTTuXLI1gH3rATU5Nh0vZSc3RKabtD4hG/Vuu8nuYg8EAlDuzqL22lUQLVu8FyF7zZxOm9
B4XWnoMp8BEsxvP7Ju6p2Rf9uNI6Rj7JQ5f7eGGSiQUvSyFRl4gah+ag0SZXSG/yDEqNy2R2NEPg
3lvkEVgcDfHw8Fck6IwbtsZDdPRn2qdnzjljJ8zVCt6xsO292usZmRBxyXGiWPN4Giu3TP6EyMvV
b6YdTAYDuu4yLRMUoFNZPDErc426m8Ij6ayy3j2I00rs0UcaE40SctjPeNnTFHXyVnvZ0c29CD+j
9BXEe5HmvVeppMmSGvEm+ou1ItclIsF6WKcXxLocMiw74e0SuwmTq1s1m3F8womslC4d5o1Dh73A
C9t2ftWgwvMa+w39JEOE+BxSBJUtH+VCm/A60TmW6UymxFyxFXlXaKReiYQlW6vlhc2ceYi3n+P+
rqMFFccISXj8AJ9CrvYocwalW5feHslCxHwyDTbYkQLOJe2TeB8NvP8G1UTqfYbZU5ZSMgcAi51k
UYk0mdCwlQ6o9BaWINYsThGFWPrDEN+1+CLLbo4ONouA/xiERbzM6KAx+fQWuxgUyzPsIoGGQkRR
PIpPwVpcK9UDqpcuU8g3BWwuOFqKeLHVEroXhqwaVUofFLLURfVilb7rfN9bcZpsJS0lSwpWCt/0
K7b4c2L3/RTPn/1WoN+8GiIsrwEoQNk2QyyWO6KYfTMLKSuTDDXuBrS4uL0K5rweSNvhQBiP+l5F
kf/Fi7y6gBvzph+HdBvAAlcmHhEVSsbmOeIaeqhdPvXZcs6QzVOZrDhhiz2VIQZ+e55VwdDDCYn7
y6oWHw9q7dyrII6En9dFqCNFVNpbjsPdF6lSYl8KTOt4tZZ0xPS6ha0vwxZYUJRX09rqTLZBvs9p
C7vmR6o7OgYbD6acdfaqrMfnrealY2TrchqKOhREua2BhHevu3yNtn3Oe36KB0eQKtYM8YOjEP7L
BGXFbBObNPhExdjRCiAT2WFJ4eJZYe4Ytz1YaRpLgGneeAYPCeTBKfkOH1d2z91i7qWfo5TcFQjN
KG2eeFmpcwG7SjvGM85YwnPwlbZKoDe6DUgl1OoBZI4d2lRTasi1G4x3L1Ep/Zy4JDOVQu8j0Hpr
t35G4wZAFYXuLqJkC22gGjqI3bAe5P1DaBvYRhAIFAHQG5ksrVrLXLMnGKjBtrADg/wg4kTJHetc
pg9DwdOg7K0fIRqN6BmSAsu9nV05/RIO8XRncuVuAotBULEA72D1f6rftF5shyGKjv9C9fvG+l9c
ipe//nfJL/oA0jKqS7AIoqEQ9juUOv7uO/Q/XDR5/ARFByAj0IOHX/pT8wvCD4C8oZwDLQ4Yb+A/
/1vySz+EEfRbAJwh5CJwPMv/HcXvL+kfqLpBQ4c8hSaJi8PxXe3jIrwgZFOX8bk7JFiNUV4MTpfE
GyxNd0sFugk94Bz3e27ZRXH+R9EFfsl3F778/CelMaKxhH8Aaxa29+Wl44VWX1GRcJXbXHplf9ur
8LvrvVM2uWyHbsIZxb9jByAyare/xOcu3/360tP5p/79i//25+L7u5LtX2/vXdnP5yZtZqyJwLJd
CSQ/7cNv7RGKzXYSJziEyv8FDed3d3gpl/z0jcrORDjuQMo5qMNIaDniKV46lhy8lRe6yu8RZugU
/ctTzMGdAOsdLGNkc/zoZ/jpmh0CTFfsm+Cj6WBHwVIoNfQ85rhHd7kHp1oiV8+WRKGtQZSd6McC
XHHDv61tke3M3NJDGIdB3Ro2YFeZDTOOHGsOT5mMYhyHDe+e/TEXl2RJ1M/KhOr1se+K+CEQIjgi
WdUcceMXgatdvTsZGs8/qDzHgo3NPCovDYyV0AzNPl95/hGrBTn5s6J3cdoi2omY1o3YkuYyPIXe
BP0ayow4EULYbu5Jf0VMDBERH1jAJRnL/MEqZPVV8FBlXdVmkiN01EeIZLys072cyPIRVrqblQ+A
Ks+qnQ991M+PSDQVBx87kQ0O4nw3dY7XA/hToh5w6sPckFaFDx/Fxs4J3yzIYTyGI+lr0Y7dm4N1
dUNxSJ1KbnK2mVLsaFVr0rZekkiDCDzl4bMgAsuyNw7ZAVvuT0RE7A7yoDjGBfwlTa/9Gv/CEcs6
BDsYYg59MtBv2ATy2pjIbuWYjs/IBl1PRY8FAom6AfjhBYPKy9Pc1QHU/e8DDLZHWJH0V4U9eq10
TK7DnmGI6SHbesXQfMtVAGLRaLS/7WECfm6hHuwUjfVZIda1nChO+yVppDtE2m+2yWxWZBIkM+6l
97EjauKdGxZ7Y6HAPgIx0Wwz1oJdWiBgFhnV8RbJuciU6tulpHRiJ5mK+TBTn+4jG4g3DacISri5
3foMe1reU4Zhn6kF6Zq4yiYR3Lxo5GwPZ9iI4GXtR+uCzcyS9EkAF0A3gcywGUmwc5O7zqMx39jB
a7sSeZpjey1I+Fo0w74jLTJSKIebspfS7uno999NkwzzVotMvgbGkwFaFH31qgiCKqtc+DjxTNrm
W1Z49JJl6/JxI53sbllsFlNLKIgP80TBu+1zA2wQHnZYZeParJuQFGasw1nAzSOQl6tJX4yVHeHH
xT6gyb5gJ82f5qZP9hReOZitWDieEjXI6QbHW+TB2hDpvVUqsbs64iY6NKJNVN75nOtPQqxIYfSi
9mvg4t4rG1ziI6KUg48T9TyMcB6HW+J3MZJoUjfE5Yr8sHDnN508KpqRIwbDlNz1S0e/8CSBLR1n
7IHl2LDKzD4Yq8lYYoRE/W66hFVWrs8msuVtInaCc2TlNXmyjbUv7hWy314UFAvAeWDjhiDJtnaN
s9vEtxJo0LkB6mBhSwaBIXX9niaNgdlvxPHAtz4U7Ckd14rKbzSM6ZXMc/HEfJQgijVFProQHvIN
ZtFCqgWCBnIcqnFbc7EUwhLc5a9z6kVVO7PcQr+MHXZmknDsuNnksqeh9xlyl91VK2SOMNOxgSSJ
0bYWeDMJfc2bTlWQevpb3UwcHutQ5l+DuR22vpc0sLdp89EUgQi2cNdCukJVbQPXYPYEswOiilHO
Ua/oGcTLN8XUICR2ZumbEgmqNe3Squ/4VP4V6bzhsZvW+QgtH3Wx0YvOys/HCvyAqQr7lH/C8T6r
0yWDTt3EDDKJHsk+VSk0NbtQ8JUl9TbAeGZnbMO7I6KjIRg6l11ZL7dHKFYQ8T1Othh/5B5Tq4Wa
3XnbsJftF1TS/eNKsujKFBnq+uvgXTUDrO5DxqfDJLq5hkNM1QsZYJ8PUAfYU0j715PHELXayuLW
h++0TpQ/nX2mYjA4nsiQwzU4hZAwJq2HOsCXDn2+mOMjZ4UuUTrptlDmv0VLFvYlHBRRPeNN49vB
yRFzYcHs0Ux218IR74YK+lzzPMYW5wWB/fcRoRPqnMyZLEo/bvuPaA6INvjGYYIdRn4Twbe6Q/dF
fj23/m7qP8GjhB6jeNl0EkKBLD4z7UM3dzCaDn60MdN0iNEjMUuFI7u8lJjYjoUIyf5RUQpZGXO0
U5CpqCjLobYBu0mRZZoyBORYfo0u31c3eKC3h/MjAiOiTWzDyyEOrkyYviVKGn2wWT1qt5Qn8a5Z
O/jA8aaXcPRB0nYET9SPatr0Kb4bzs9ySsmdbhCmLDybnKMx7N/SDLJNA850mZGwOA3TyjYdTgyf
poz+f/bOZLlyJMmyv5I/gBDMwxYPb36PM+kkNxDSSQcM82QGGL6+DyuyujNLpFqk9rUM9yCdA2Cm
evXcq8xUTcPa+2Xtbtx2amKBRHdqQo+epq8jhNbMzpPe52XxV83zWKgh/K5cF/luRmhcKF4IcLmz
e7Id3DIjApYZ7e9VzJ/ZAgxrTqvcGBE0Rtv0CPDSV7ssM9N4zEw6tpY5YLMmqXac0xoF9Z0Tium5
hJA9ZX6FU59D55gpJnpt447volPDh4HOXwxed+qcgq8H7PHgj371h3cGrryU9Q7x2E+KPMw400bv
juWzc4xXwEh6e0AVG+b6y+jm+dbR8/uSWbf1aBxGtr5ualbcbtbCrC9wrkhH9XjCMdchp+VyYzYm
4krgprfZSv3MpLoRn1NpP+eakPRO7+uSTKWujMytUmm3XVndG+dB3n5MtQyxj03Rtnfrar8GeX1F
kVvOvTnJaxamH8THt9epC5t4SJvi1h7mAaF0Vu3W1B5D0IAXnzf4XHFdsc0e0PXWG7n37Hledmse
+u+tOdAawmUTTGLnNPY59tmEn0EabDCABNGutLxS0LZL+STMiYnKZJfauWPjrxiOrpi/EA2EjA1C
69BRPBJIzn5qLzeh0EOk+TVPy0jOBV3nsWEYkt6ycFTYsafYvBMHjl71QURzwZCb8Z1qJ//DTnuv
205pbuitP2fzsxia8Wx43AdJ2yD4hVPL4djJwf/IG66t78IZvzwvM/iataUYvAymZx8jt31b+5AA
c0hby9nWodcTJslMb+uMfUWEoKzactkC9A7ZrskcOIVFLW3Mam//GanWDpqNQZnk/rYyOZtP/aii
fA9G71OVWWGtftthpp3HyAmrs3TUyOaPweRXOI7mrTGBV8eaaOXnJajELRWwfaMnWexRU9A/6dF6
8P+uY0BnrvdWaudnur35GjnOeimqaNnrae4vM0zxfaSUu+0K7ixDsJul7Rf3OtpW8RzIMkqy1Fi3
mdcGd6wJpEMI/XqvAer3nkF90+bMiJtIdNuIwKTbQK52bI8CZVu32sfGhZRbFWH4ij4gdlTG9k67
VrklD7FgQjeLC2OQ4sjN1+wYfva70UYarUNO56FlMEcFU+3hEsrrjK609fPcuQxznu5GY2IjSstK
cy91OHbzsdAvLMUKN93EIUv1xJqx1ckeKVeHl4XsyI3QjkyMFhsZTzFQk7OWtw48HfIVFh7WrRsr
tNskj+3asHRxQrpiLuEtT6Lz/vyvEvG3EuFCuf33SsQm//j6V//jz//9T/bI+SGM2MZKt8/KEHIm
/lOIsJy/3IA9YSadHDnsPx/yTxnC5m9IVuXDYEothAjUgfFv+2PwF15mlirxZ+zHcjAs/k9kCDv4
0Rn+RQ5AY/hxXrIz7Ceyn0CB/xKs066+dHuLNGWj7CH6Qyut5+Ng5FF3pK6yNmFp1waDiHCqyyeM
Ivm9SDFyr7BHOVOYvkTFLtfoKbIypF2GkZ2/E7Wjy/Mqm8U8t7SmD3awInf7WRFhonR7j6Xd62pM
OjbLWnQEqzU2Or0lIyxChrDshcKrEE6S/Zhm0OAqn90vG18iM3rFMI/j0Zu53Lm718FIFt9UB1dk
qWtvqr6carQ58lDysG3uctENexhQJgCLa+5H4Tj5fjYoFuwMokK6pLn5JUqvVbdmdrMMRmPeYE21
0pl0Tdu8NL5Rvq6qjepDWU2W/xo2Vf6RTR37YZdJrbHZNzYzOZfNaxzd7XDTBd6aDFX6LJtcdyFM
azCMHu+sZxm/HD4FvkxDE4ch63W46cu6NV6HwU+Zf2ZR9lDUEAyY8R2HBd6bZpJ9dTHboPZyysHa
uW2GPMwfkKilzaWZWk33tdBTfve9YRaEZanSXRL6EDd7zPJo8h48A6/OW5fhJ9npNac4c5b5ixwu
y2GDwtB+OspXb1wUpgWOYUPNXJxahTTFjjH7u6rIjenKUkUpkygF0n2mPumcm0raJtTDhDzwDJxp
NN9pMLn2dvHGznwQHMzOo55rmosYqpmiSoggI9Sg6lDtIJpKZv9896zd/dOzTLsF4xypp8c4r5aa
aYrflnl3l7pGhbTr48RuN7MqnKrduxPMSZf8DP9stlE3acdPJaOEi6XHtbpd3NYOz1M251ZC7bDo
Y8ZGknFLC+obZyl8yoJ09Ckz4rIYJTs2czkNuzQMJINjHzF+49vGPCSF5Q1nClRz+QIKGvNLteiu
enfSWpgsZFg7b195URvuzGUoUbWEGOtbzAxZgN/U6Y2p3tiYpsS5hP1w7pQoDBosZfcpAcZDX4vG
rOJSsYFC3eb2UqSUmOnk5kFtxJ45B1VEtH8tjFZ9Nbo1q58JIj/kWW67epFh3cSzWUaVvY+GZgmt
vWP20xJglkRdebcte2Qajk/KnB6jsVDWZqqi3Dc3XWaQTEBYKXVQfSwjZkTtn26YHYWzyyjTIC+S
kUHwT2vHjIWZYNeGJOZvGyhc1jIu4CtRfQY06a0pDv1+qft4tpbJ3QHpmMyKFmd2d12EE49mmaLM
i9fJLJ/SzOTLvDrz6M3zS53+TA+gGAfIzNjr8srEzTk7TK2rzJ7AnZSNa20MoA+f26yaELIa22fz
oBtlY/MC+dv4b2vltuVTaFfUZo6jVHM1Sxjk66CMnGV+NYHS3PyzbOSdVaTThdk6f2DmmLRjcPG+
ufguU7RYUTDsxaj8jdll3WaNQmUnLSfbtEuncnj0vXk9sF8iv8VUrH8pYCmmth5cF+024yiUCiea
jZGJCY8OgEkWWv19ZwkD0osBmrd3075u2A0BuNB/NdiVBTxPxpzygp/a0W+i9hmkJKBmDZ+MZNn0
ugyVm32Rg1J8eJ5ZLicRybb7GJqyCXfVahkqxjWWocKJwaw0navf3PjlumCnysKy/xUVTmfGJcPV
DZ7yahOlgxmHs8UE1R41vuS+aJiZ4SiX9TYfRgs+Xa5mYqzKpY0sgvEB85G+StvNH6qgMf2B5mbW
VGueLh+5OZzucxJ+GeLjchTtuYUrFKKp7wzMuWmZzWDikFfd64/fDgEqNPV1XJuB5wj0BN/+/9Yf
f9cfDCT+fwXI5Rtnf97+aw3yHx/xfwFoQolIQGHr3c94w6YM+HsaYgd/sQvYJYeXBBEw5p91A/8J
QNvhX9x0NjGXP6GypFxTofyzDDEc8y+fVS54RChUyCHy/idlCJ+TT/UvdQiAke3jOSGfxcGl4ZPi
/e8i+hiwGdNcAqCdYuS897NT2TYStHg2Xi2XYBytqgv27mk7tfJkOv17X6tj6qtDP0LGeGYu97h0
d/Zg8ia69crnqKZYjctj7/yI2115IWTvQQESUh9MWBXFkw7EdGuM/S7AyIMv9Cvsnd8KR2g8zNUu
rae7QVRHNRXvmRtxWeKCxK0tlxe06CgmlmXYcFy9pLOf5AHBASKNlpji/9Zp8nM/OS5hEe2lqcTe
N8Y78AmKoNxS2JrXYxOgtdtdfkaFPOKGAKqW4zchJe9aLVu0mTwexbzrDfUHMnneVVW3qbP1syir
W0a6jBlWwzqh/oiLISfIm4LZJ+pS3M+Gk0QMhbtp/i2Bk7zsGPlvP6f7u6an39i2gWPdccjdYxBO
YqC2CJHwNzpNfwy8jnJvu6K4L2X5R0n3VRUg1+U8PloDF349CYIIAIB9a2FpmC76ODOy13nIS1Am
4SVu1P3WCprEmh+5Yg26kxwDa83NPjYZJKz3jufY5hZyT/nanNNuQqVcszzbq2mtvyFy9oRhu+zW
MKwqrkpU+N6b9Sb1ISLDcvGflgiILfb8Re8LIf19PYbjTcsO149CctINXmFfWsv8bNrlag/ReQg+
3K4OgTKW/ikFrShiI+24o7U/H7zMqZMJTPVFyHK6W33DPwKf3CKakQaCY3gP/RDuF8s7pk33y1Jh
uuXYu3Zt3mNrzc6jzxNX1tEZWGWfhssRJc/dT+n8FYlx7/kipTIc9c5IPVzHfXQVgz5o+B48uMWz
paWIvba50YE5xVOnTPRZy7hvVvXgiglAukLZsNoi27V9/lq2xBX89M9xKdwF/cC7YGd9Haro2TSq
K2Eiepf3aEGVQE1wGxDnFZFfy+IN/AZkdujV1pTRL/AgkhHsFv/AHIBSpvU2q8SnU8grzpkMItEn
/NQxD1FxrVy6ylTwnCIiG5satzUE58yt7S7t2ShwCIyjr/du3uLasaI6DpZKUYBXv2dL1HEjUBMq
cONkKuTZGsRz26V0sWb/sqInTHN9qOFLaX/zJMh8PrxYfkdNeVHkmcR56pm7jovVHupTsPQ8F0u/
sYT92Sh7T09e0s1WTVILp+bf9GB/FmgYqeMpq7Z5dSvsqt92qGL5dN+kxi6K3gvUVbCT4nc2X5R0
osQRw13uTnJTFbaKXXdgQZ3StRvLIsgeHVt1B6e0+gtPB/Ri1NVbAJ5xZ5sgN+QqHAfI3vfK7+ad
tlLrFeDx0ZP6ojOdbtxFMiZrMu+mI/mDOF2v+d3KDGCwkX4y1+i+rrFgqG2A56NZbcM6apImQCJd
l2u5ZtC74XJwx748KavZ8kB0d3NknHmbz2MVfa2BeiqK+aWq2ehY57yki/EtfNhZjOpgzhkqmk9M
x2qzLVOfx5ZX2Ic754gsNq0OHf6hFlVuIrtBU5rtx9aprzbFWWCEciOIFWW6cWgNdZeH8oYN1w0k
XFYd5MydnmVEZHjhaSwNO+mixj+skXmRtfHa+xOiSa/M7yJ0cJuEzGM6kiA+y8auTyZeDKiuJQnX
YbmYVcObhgHhp+Cbmc8t3s7pgx17hB+9oHorh4dWO4eG3g2XOu1cRab/pLI5Zj+jfkqr49oOHKnS
UtOL9u0R46d9auZ1Sx96ItljNNHNGAwbHnD57LnzTgrb48iug81srd1vjJz9Rpd+eS39/NbolgwW
l6gCU+Y5WQ4To60gu53rD7tk7YLXSnqPUt9U2vU/lOy+RDaN+8GiwSJP4zBE1iFvjd2Mx6VNW8Ym
I4xj7p+ozTeBJW4MIV5WT5BtoupTaZQ/g8G49kBulTHy+0lR7PT0rYNwSfqsQh4M06PtN/jiM3Sg
RnWbUlGTQ/D5vbyKKXwefDwjMj0DbX2ZVr9Zs4g0kmkzpGF+7TLzexirZ0Z767Z1B2+XDzxMrVfV
Oz+HsMHoLBPB8ukd7p9d1EBRj6PDMsqll4c8jyBkB4ndRc4PLqkOi1iZCTa4OtrhozR/dHWLg2B2
Sh8NqyqvUVRNiVrnNxGkHU3gaFn7fkQ7N6eQBz1Mh50eVm9XGKyuaThFD3ZjrK/Luv4KfUB2ZwZh
87oab4ths8qZ3IfD4uHfyZsFQbzNi09RZGpH0BL3ihfkXhIsHCt9SqQMpJn8NHOnPq56LhGcp/m4
Wm2fCNfWL57W7ZuOmvreJNwg0hCqg3frZTvtAZB70QJ4bj46hvurbkpSoE01bxhENZ03HQlwctHQ
XMVVVjWEX3DiGmUwbb2KrnWc0/doDMI46Ij8ycwZCLHPd2MEb22aLWkF3/PoO5fUCudkNYgbVNr7
KIpor5rAO9aWYT722fTL1v4jUSIPacCu7lk5v1ySGDbeYFydDPEis/vmNFtMxJ3eUkk3/jRNZTcd
ndDc6R++vUQuaLPbqSlOeWQe5YKvp7Y2rU2T7zX9QaReMgQ4yrqVBIb2UhdzXNCRYB15CUR/SVOf
bqtipAfTPI/RTqfWuMOV4xCo1B10CdWFVBzLev5hC7MY9na+nRx7n9N5xytT8q4G6dT9xuz9bVHA
BOj2YkoDrhEKyueNiFLsG/Ixs5133VpxpBcmisNxFsywXfd5rJaNYzHSYGqTRLrA/6JbJpzInFG1
rXLrxipl3KTzxsP2VPjDpnbtb3tkcm5fGjNMRIStXSoSH7KD692hPvyu7O68jn7S+RIgbRGUIbwN
AXexke3rVB5S0Z0QfPckzGy6mZUxvn8ypincW9HAr7wxyp3QWZCk7vpQNv6Nw4oAbv+53+NTem4t
H3uHP3sbPK3yQHoNs3TfTlzNrTZp//YnjqXzzM8s8M+WyaU26vWPUvP1Z1q8o8eM02Y8VFZ2RNwg
QYtkZCXYQLQaMfQoMxx/S2TRQY3pVUhm3OODYc6PnYuoNLJA1Xls2+qNLPxfTWsB1YY7FZG1Y1QX
4L5j0Js3vVcny49fgRmczbYtMOTOFLtl7B1gfP2nLcNXhmHxzwFBe/jWBsM3jOjZmyVyX3sZRbWf
bbaQC3efl/TtotuX3vyl5norfhBDVzE+OERmtgf9ocoedk4dXZzyJlrnd6Xty5hdTPch89f7donO
EquS6467MCemOR8uvgkPyiLRH28ZoU3LcB5cCh2dyassxYdPXlK5lPVmiMI6wVz3afc/IykDOeg6
rV26MbPeS6KQmJyu4dNo0//TlDzYQAbuRftBMq3Rte/b29YZ7pVBNC3bNek3mNeFd95Sb9fhwRlh
Z8wak71d3VZCA3j09tUUOpkG20lmgxulN9sNQmF+jAgmpWpL/eqXENXVhbPwRuvMtgLSYfLnjkQW
yluBGEF3XQFDV0LeUZ6+icyrEtU6sJ65PGjp3GKmUU6esK4pXpdR4xcx4mGJjrKJXiafCqaf5EkP
5m6xnWEvHUgxx3ruu9dg8S+LH/3mSSIhZSof7KxtYuXnadxVVbad8/kTVDHahh15L0wUr9gonD3e
9MO62DdFYd7NPgDYqPN4GP0UtHcu4zr4BtgV8SBhf4wI18aab0LusuznsVTR20LBVHCfmY1xqRAS
1uUZ+oxpKLyxR/W78V310AiVYB5DNyHH3JbnkoswN3A0uYp7QC7U1Tj/UcHflLqNqu5GZ8PVMcLH
SKbok86rm06YejKbi2MYNtLunuX6WfofhWd8r85ZGN6d6W/9PkPjLfN7rb0DIWbXtpfO/dAWX0sr
rsTBvNSW5208VzODnzYzX12eGjdQE9synE42c2ctuj+R1d4vmdq23atdBN+5Mx5YZnXOhLncZJYX
53N62/XYckflnLi5jR4N2J7Yt0ZIUlIu6Y4wg6Mlglis/lfTtwjkY3s0WodZe0UcmjGPV0L99gIJ
LuuJmh6G9zI0fg2dv4FYWXaeOZVbZn5iY3A1VMjxxpzdeAN1KdYWtktIpWIxzhbIahkCWpFPbw4Z
LZrCf5Z3f4xiijs7he5rzAfcOuEWORssP1BTgnroHC1wVP6z3ThV+JR2+RvxdlRcCnOwZd/AL78Q
E1tvCM+bGQoTDZZqAuegyTeyVDB8TvE5de5jazjtvpnKj9ymoHTCtt9Tnj4rpYOYaeTRqPUYS2N4
VWn/VpcE+FDFQ/DD22yCufhdzxbNGmLVKcWpultlKGMR+p/Z3D6YY+MlgNN3Q0GHaaeYfHU73tqm
vK6Zf1OyDA6LjEVq3YCLpCLgZ5umCPrFCLhQ9tmb4XMMGKNbHwhBnPcFrFfSjsu6N0MNeazaERsL
umWOWQrvUdHgkDELfuQi/WVZ2VPeB/THYoah6zN5W3ISZ1xgBma7fMcvB9MucElsEo/HtsISKc+V
5yqljDeG7L4qps0y2w9NCHznR1s4sC6uvPlnmPjtBNZdBUKdVmQg6CCt6HKzssP0lTbXQNh0FEx1
EzKPmG3At+1yv402fiuCR6HcfMuPdOF8OGq7pqHMqFaWdrmbUuCNzFfpRbT1SL5bh0nVlU2z6whb
ijGGNhvi56yjXUL8eX1fvdOs1kffEPDjy+/M4N02C6aYPBtl8NpiA5mhkKLRPvke+QrctY6u3/PU
DA+tbkvO6QLzxGKr91rML2nRHA3Xl3GYgRdgOkZDdQHznYsN+H3A2HCmPkXX56xKBtLNyg7DtOFe
fI8TLrDaJ2l1ZrTVlcczPhv5kaulZjgtMot84t6zqYfR2oOGdEMLj892KdXPCJXLOpsQR5ZcEjsO
BB4diepz6q25qmozhOsUm7x9nB6EFmbpVY+OEw/YITZZZQzUdfaLTPNPGZXsO7POKmhuMO3G4ciY
h0etCYwnEY5BYnXlNi1A9IdmlzcDbiwANi+HpE11iqGQa7moWxeNk9hHL5XbxsUrLbODT4ZgNsgs
ZrK/6yxjSWQrhk3rNWfLcm4KSrXabk54/r7dqNwKV50i4RxUnZ/d/rPy02c4qTs1qw35ATsZ2qdg
kLEiM2OUONWEGt9TUIqxIqa0nG8IBjxXwH2BhOPAw+hmt4suX42mu3Rlf/Ao2vyW5O5InLzQvA/b
YuMIHY8M/ZLGmC9uW9w5NTj9KO8y9Quq44e38s9kmMQrjWiiRmpFIhNcfpxzul0LhvHSsu4kP2vS
Ht0uSUnFoUxa6fHsaadlnVi+3sqcXakNXQaPyGrsqk7jxQ3sz7G2WChj3fSGu6tC/6pM54Nx43Z0
3K9p7gh3w69lo30AFe6samWADjZWUPOtThdulpCMGpq8GzFzzdtl0O9cSEJ8QomuBhKFHd6/FfuZ
jC590d+zQ2rPQIBhisP+cB6wWcMe9fq82lirxgnHJ4Jo7BbWoTPlOVTRocEhlOQq26+45zBEiK3P
MKa2yl3alSfTTe+J4Ptedf1o4a1KpLn+iUT6gP3pI2qGV2xTpWMDtQXrzuRKt43gwR60Swj/at56
9UmM0jLjxnK+ymBNNwQLYpgX/svc9CQo6uHnfCm8lkbkNGQHb/ml5wvTJZ30sl0m3pYQaUyaNUMG
uJj7sWvt7WhjtgDQc3eeD42QY+RgYa0uqRtU51JuAAVtQOGyI8Zv3s+1m/brPOeb/xXk/wkEMMj/
74GAh+9Oflbi9z/aP/+Y8u9/8K5l/6bOu3z43+I8gca+S1D4z+498z/U9P8U54lIZrNkwKa80LGd
KPgZAfxTnHf++jusOMQXZtk2BO7/0+a9v0zy+gkZcbAweDip/kdWBaT4f9fmyZwKQmDz0LN+csx9
/78w9S7Tq8mdut3sKSb2Vr2vgggF0mELAZ33AkvbXEp/BJ8pmheAs+h3oBxjU6wj+QKQWI9tmLV7
sFu5YVSW7VzfDLZ6TZGiO43QT/rOn1yrMnvFO5NugrTX9yX6F1khYrrJaniAoe3DDWlR6XYmgCOM
p1T3bUI8a031RX5PCigd5m8kQzy7epH2bjKLcNrhmZyfST2ZWbSR1Yvetvac14lT5ukfjotw5Woz
RZpMDhrNZjSNoflNlCAqVDYoBsA/YvFmAt277S3DxV9qBftMlOoXIMX6GQau/iTKsySPyINYQE1S
QcgIjxRHOx6JpsUQAEM/wEOGc590BRh8DGaJNMx8TwAWGzPOdcNHeIOY8naGod5IvTUo4IIoBzlL
JcvS6CpVlQjC3h8n5c57o4y6MFmIce1iH8ftC8GIwykN0F+pNrKgONnStfpDmxFBtXfD0SOMyR57
9TiNkTsdGpKQtsqVEOmhPHnU5IGEdH5T2WhxHumUxGbGjc28s6zKoHknIm86VYEMrRNZaiubO5ln
Hy3TsekvPMMZLwyIpy+v0+Z66PH0RSdsrpStdHHoSJg3geS4efTQgVioyX8Y3OKu71a1fA0hEvGt
cBhKH4bQ0eZbs5RVsPeHoO63xcg4ufLNQd2JWi/6Gy1rXRUkdNkYn9rDBDnTrKzcg5FrEK4T1wXZ
y3CXPrew0szWN2a44DhMuKwozeIptAbCouh03tNJBIesb1Irhr+iKuvGrmqfZhzG7m9n8dzxW3SO
FTygUptNQ1/qdOTkhDVG8drq8NjhkWVmsmUxK3+3KcgErT86wn5J5SakmkU55MbJcd8X0mAd4kg1
xPcro+7VyvoUy19oG+IOX22TbYyCWBZQQFSfPJ4U22Ko+esgvFVKls43Wo92Et+tuHwCMqfCpx6H
7ctow/n/GiXUHTkIK9C9Q+oMX5g5R6xkx34ffg8ynF9GYSHw4RepQusyUU01W9k6Xc27qWwAxtx0
q/earKNLR8xJtrWdthQHz1oj4wBg26ZHPYSm+RIYzWq+jVi5l70DzYd9koj61NnndjTKt3IOy1NZ
29lBCkdRJthhWl2JcKyWBPz/runaZf29oqDy+4qIICUQu3c3a54WWx14f6gb7U3qZLiF/fBF8K2Y
DNKKQhyYMIVjol1ubjYESDs9aO1PUbIOMA1bd6SzPilutQ76cTHzc0p3N5wNsnwB5iiWlH5RPe7b
vaeMmuADU0/Z088f15DpQ5k9T/TNgKZtFK1HXOlsIGipudUt7+4qEms0gWr4xQBwJit+ifU4QAOP
u8lr37o8AAK0WAWMMD7WRZSwVUi77t5f4JJoFfoBMRWe6Mbx+7Hd2I3TvazuQHz16nu3xFBM5hER
TX8utV1TgLhD/g4ybW7Gwtbs9gYeI2CzDvkl6zHU1mEyyegFIq4oucyiwc8fAKvWu4Jrv723QO+B
Ulq1rUlBvLaBm40fRF31d9Y0ocgV3agOxtKSIF0wtQd5dwlC/bCi5cdpK4r1oXejRDqSKf04LWmb
uAEq3i53xapBJYqZ8WOUpTIxBw8Xr9Ydpa7p4nzg+FuIQSpiYpPT1zZrMoqlzrf+jHXAOV57TIFS
2zXKmL5MafzEuVkw1svYZCiJ74sYyJX7zkZRJEmdZo5AnOG5d6X4dNd+va+wuCCku4V/jYKqsree
2VvxRBQ8QnU0T7SBS7EdJOCsM/VPNCQRTaUaXjN+4epiKDHfmGLwmA+nLT8wkkmihpDaKeuaJ4Bf
+97HAXsKVniacABrWKp2POXhgFS7ZAbLaufGPxFSu44b3mrvYhrje6uXx6zo/EuD2gy3rEbjmUin
lsbOXRiT2T1nOkqM0ZwV9s+9Mdb+A+9ycaZKdy+dMOn3ihyBEvG2osgrUhRIs+/PTIkJGbFsGdy0
mZ+LNyNoLgCobFaT2VyDiQnxOa9EhCUiAPGPm0Yt2W7W8ie7euI73Kiwk490r8ZtHs06Yb5LwwxG
fLbdtLISsFcSwkRRWWusS/qIJmV27NMperyiEgmtLGzj0A6CCKXhnl0BE+EEBkMVexbzna+88eim
HrhI6LXLCePDg7V6CbG3jAdTP3vx3DpKt2qcQ4SjtXSMPSJCfyvURFaMLqS5ZRwflQeS8qP1Iw+n
0U26HnBu1AuJCgF0SY/c2hntvQ3xExGckznHlOHIYQa2zbkLCNvaT+RYcPQYgQI78d36OLpz2SbK
73uCCWoxOel1KLEybQfDpGvjXbXQQyyTOaMbpO1RDnK6rQpjuSHOp5X32vHkY5AL4oddWkmy+til
dVWBDFKI/s6+F763fnKmGNmh6rUqMDyYFq77YMwHivnxllx3I4xpkhm+lXlh2s+gQ2t7yaKOMAvW
A4x/mD3klO4is1EVU5+Yt8G5VWwTIAAKILE/6WjwZrSOeVb1C990Q5CODn7NreuQ702ABEmxDZam
HaMUeXXWkdAzWgO6GCtfrcR2qsh9NPOyGnZdMX0VqWyKawZZxdaYgXTqrbWuToDhLzTEPst1iMqx
pqM4+nUnCP+usyVJG6M9LqaRMcJnlYUTI543wVPYe+N/6NYErRMJeYNCAChulf38f9j7ji25kSXL
X5kfQB9osYUOlZLJZHKDQwmtNfb9ZfNjcz3IZoBOFPw1azurWvBUWpjD3NzkvecoVgNAqmcL9rQa
wDT5kzGJgjvoQz1/zoBUUD/NGXDFH2QDQaXdq0orOX0O7HJTaDFxBzjJQWsR+IRIvMOoVR09Nmqs
MOLJGlyVA8wY9uYHLxo0QGANUqiCLCKI3a4B2M8jbrdSXpRZa8X3GEDiMUWH+faHGNMW7QN2zlFK
mgAYl40YN7zX5Ek+gvYKz4wMWeh9p9gOE2K0STPAhPMjZyDokO7CZahOOsotJwGN/PARm4h8ZwUt
qn6A7wL0BPySi2V7+V7WhNy4wxMB5PphSZ+QYZfPIcdnbhgMjygnofEOiI/B4bB/gI4dUM2BdjTN
mLBA5VS+S9qOfwXwUvsV82DDW5CKw3s+nOpP/VT2iglp4gNnjL1EoCzqDojlYG3wFllHJbJJxWSw
AHWHPRMAHLSAxtdR7LalBsvtmUrWGMZUGuO7ripx4RtxsifcpA6gfeN7rZ71L6EQCcIFA8AG4GGC
u5arlsdWTbnKQbPVm1E8i7L8EmKyTDELfezvgau52NieMKdm/CBX45d8hvOQATYmzPP7Bht6aNwk
6CYFeLaqVDaXflE+9V1Xo4kwY2FTUSbOHGfgLqG0b6gv4Av4DlqF+56g6ksogr7wBjdrJ7S8C7tH
EKd6SQOEEjtYZAXVvljlj0XW5IBla79kAgBlMO6Ajk7Vfl9y5YL1GAS5NZd9F7AbASJbYwBajY4K
BHoPdf0hibF82fXycMCinKsuGtZ01Km5V5UE4MfcchcYKTqzwCQB+vuJG7MPmdE8YBMCWLJTYQ8G
ruZLl/GtYQt1W2iXhO8moH6Vgyygu4fRU3vGhuJ3YOdhIjGvGyxVADwGs0pLhObhU4WNHcRBkiB1
QEDJOw1DDnJ3j4vXfDCSNgJim4xcHkwduV5YBoZkW3uUBTTT4OXRZc+0zpjuMJJbKw9G2AHRB3j/
bY8jyXrFFQFgcI8iN8aJOGyl8cdWNaL+LHFwumaUdjL3UWiryJaMNJI8gl7EW2mhDBhPaIMEywUd
UiyjsuM8U/IINBQDooY0UJfKlgEUKLzyeLEuvCIBxNfCBEcR2/+/gPCjgKDJCJABDYtBa13hRUnW
dyFO/+9/Z5+Kr//n0JL/tOtBv80/9HPwT/gvSVTJ5oGqauDIJpShPwb/BOO/rnsH2DFQUSrAIvmv
2oKK2T78PxqQpkEiL8sKShU/5/4U478UFBd0UpQAnyVw5/83c3/i79xLwE9Vwf0FQFaB7LGDoIZM
Ba7W2DkQAoWSDKwwCSy7otWC0RSZ/AklW/2QneYvIDZxKk9+ql/nk3RQGRDhv4Ou/imd1D1W0hvg
uMFfYRkHy37HzO18yQMPnsdkhqSW9f/QEse5lgMuGwmroRmWfobS41XOzoAxFHRvrThcegzHhdFL
COeHOiSGoBQg0tVfIh1AnjUWJOLRXJWhHn6sdvyGkPB7NeeH1qg1AXoC0OiYUaTOvGjFsUgJ2k1y
rs6K23rYTHXVe95urMhhwT+Qsc3VeslVdQxzorTFqyhx0TgF/QJymjxuJbvSP+ep/qhiOQ+jWae2
Oe6rxRKEMdb1GWMxa8r1HktZwlCf5lb29KH/rlaDlQBCZl/UltmsdSL/vjIbdLmR2/EwWuwXNMZh
SAezyFEJPrctMhGMJ4gJg+phUzkBXJ8yIB8IM9rvElNBBmmW3mATXzBTBSlnji1Jq4zf9hUTiCH+
8bVWcqhDbDSNq2dRk2ze0+7BuunKbwAiwSRSeSjt2U8/90y6+U1rXImkDrNCwzeLZKgGYi5XczMX
VE2alR8I5QES99pnqMiQp1L7TvyC2C1KceexZAe+A+00+aoN0k8PuJrfWOSTIuNAacJmTkunwqig
nXoBQ5Ir2dhQOmtmdyjuDWfx1Gcggzv922ANoDIHw+gd9yYd9jUmB7jzTeGwf7PWtsgKbggyxcbS
gFkr4QVL9Bi/UpNnfZLdWHtEneA+S/nv+2KvN3tPLuX0RgV7u+0UYRQZqOd28L21QgegvK+tjdQb
mxNWanM2i/r3d/6Cn77tZk0q3rT11SxLdNdmvgaSl3GZMS4RgRQLaKPoVy21xVBw6+3SbrKukN4r
N5AAZqroJPjRbJBdg3+KOkxnWkPwAGwxTh7tjLtDr50hdN98FZ4y33oEmUc0wc0Zfu90h8wdfMXJ
zwRMh2OC6ey7HYWnXgoOGHCA28Rd4bR74Bfk4bMsP6k1w3NfVwz/2VIQCf3+0XopwxZJiI+Wxeji
Cn6DWRb+AdBugeJqemAXQWvlqrd/kiIxhT2plH1mUQDgjwlSCe83oU1AfmRjotqSLQXcv9VJfjYu
mA1zYxfzJXYCGB/Flh72f8VWZHCzIURWv6s+9KjQzOIg2ZPwXRm/TAAkLe19EQT1fldRqnuDcp5Y
RAqAC6T76gDAm86c/OLVlO6Q+1sKaGxGv3BSu/3MJOJm2Q/599UNwcRSheFqPJQc5j/78rHCQCfa
P/WYmPs6YttkX0fqgeQnBXMTxkS8enEQLXxKF2v2iCcj5F5mZ2J10dOfkcI6koVG6yV9BSYpvuhP
/td/hJ9iGRX1gGKgZTCwv4mIMv/G6xdA/u4reg2I96yWfOzVkQqAChFB8kcU1T3Vqj31If+geSRK
niTGqbKE/bEbHE/oqESwnPj97ABS61i8Kt4E3qXoyHJs5GD+1EuVRKRDyIqukclKL0nDamBYwNX0
gJ9Ypq99fE5A991/GkcMzzJOcdsub8LIV1wL6xNhjFAQRNUC6JYCOoaKF2GOZ+l5xhFu28NNEnX3
cg6IxoIMd93rd1wwWTMmK/ctgiWBumMalxTY8hAQYAfHSvloVOf9v38Fotv7MtTVwg4g8K9RI7Tl
4YxpTE27yPr3nLNC3W9iVNNMiT8Vy3HgGA56+0r/OjqaEaPV41gEAQJIv9AqST+onVMHDDtgnJ1E
fZ1aK1HnyeF9gRIazh+alOHdGUZ95dFZ2ZkuJBL6zVBhMVDUGi0+Pku6M/YeFouBDczQhvWlJOpL
9aUxZwCWhllbo0Oc3/AZbW9TOZYuIq3XfbtgfR7K04WKVqD5X+LRHt1FPg2I5hpG1sMQIZPPtzq+
qswB13R9uLA3p/PluyoDtaZSMRii/iFS/WVpNEXUAJBeMSE5anHm3M5Wj4UbOpqzHAG87sx2aQMZ
jPWtthODm0zq2gLrlge/FmR2bu+Efu4EB+DR24Q7TDwZzLiYYemgzP7tKIel4rs6xrMRxS9tDooL
lj4sAZQ5YIlsmoQGtqfLH0r+vgqAFXAUU4R09xEQ0FMnwUhd217QnDNT8awkjI/IuGoadZV1Hs2N
uoKjFeXpACLJr3z9unTJMS0eU0l7I3Oz/8r+NeoDNlxc1mMJgWAMELlvPCYNh7d9EdvpuCiJPAaA
MH2jk0NfXQAFOxOJwKFuFB3K98K59jofjBb3giVZjTWfmEYp4u/94epX8qhDVADmjS5ZenMgoUNq
Q8iNXURt/r52m2HpShh1gP0A3IMIjKZ2FGCYOv2ax3cK/3GO3Ho6yaADEJ/35W3HwSuB1B1QSozx
8Cq0G74Quj6Ctdod57f8kn3GLIFbPqQ2cChtDMw8YXyWIXzzaCXsWBs6GCVVUlFdf0qxCaqpBcUp
7nvgVe6EHTk7PJSHzJl95avasuRt3seVPMp0OnRmgrZE4UH2Qj91Jj+zMUxv6c+yi3WvJ+PAZK7c
9GgriZTx1Oj11WGI45UvWHLzyktgx1bntOfAxHayLTNqtzSA7o/K4koeZT9zEi9AeUHEWNnAx3Yi
C83fF+ygoMjQHbFN947ExDyAXVjJxuaztBJM2VEPfHzMyMF1Z40PaAoTrFV8+rhvLwwZGvX5+HA2
kqJH5I3GkYn+FIZc71Cq2RcikCP6477fNKGdZlPxA4b94cP4o+I2z/ob/xWjPbZ0RD7oFlaHStxB
OzPdDMM2adcp9FqSSsY1hxkdFakatn7vYgtoPGdQrtvRi8FwNUxFqU/W4vph4RbH2TrxkwyJ6HhD
rCu/6/DAAxO0M1XMxNusBoNIKiR7J0w9i12LFj42CBFaAGr3iTMxM4JbCIRQ3A6SnOaWbGKZWrBE
s/I0e3wNrP1vTDTb+wFUvthGQQv6J1KAHEM7W87p4mYlMAqMZ52V+/7DKQO8B2NrqshfKy6r5yrQ
w27OEiTh6WxixgXKtrWZeiBMeNJBCGANnwBrZCce4GX2ldw2qJtgyvXk1ZgCCwb5XIuhcQ7r9POH
fyeA8jXLoAjFQgT0iyOkF15n3ESGAnSiUGICACNgiJ648jIBBsBIGJnIdowLQuef34bODdpEXqoU
JOioduHps+uX5XNYm40/ugDteRRftTf1jnntth+9m1DK+mFyvLLw8C/jY2cHXu9FbvY6HEWXNBP+
d7TCP0u/Nw3/iOIBzq9NwAnFIPDHOTulyow1Aw9glYyndds1/1KKjGSvX3IMoRVFDZQ3O09ewxAb
sRgnkT7t29v2rb3JoPwVcJSVPpQgI9NQdtEBXCIDGeC88CeMVO6L2s4ab+emUpGJ3g7dhBtEfGOA
ilLiqg+B29skTsgs7eu+NIah0/X5OikJsw/MMNJfdON7ql32//62NrIEuBoNY+8a/aQJYH3RGuxw
oNg5Otgp8wezO+aH0EL91mXGPJsGvpJG2ULQ9VjfTRHD8sfyCbPufuWkB95tTOLo8leGbpsR1koa
ZRXVVMoFBrlArGVPV5pfwHM/hJ7hYXDaGv2ckVJtGuFKHHV7Magpi0ADwNs1CZ8Bgjc34l1U+Jig
dJKUt/eVYwmj3ilODQQMpqKcEFQNSgqxWTfYuMocTLebBqspvR073lTTqS5K3xrdgogAjumIPWq/
9VKPP4C4CgBjGIVz8weRxCHfap9jFXA3s56VZBIwrN5IUQAoygTkumvXofVyLz5wnuizRg42ndRK
DDHclZgpjbG+FyDdALYPcBmwJCZMPsZ5/f2vthlArsRQvmMAwCAgIXDb1MXvuadRegA5W8oxXl9i
aH/EMCspxKmslGlbBUi2Kuy+CObHuEpewkX+2CSTEwrV+xBwjTnn7uu16aZ+SdR56qYVgK9Zwgl6
cY2PFbiYFd7vW4HO01cL5AhdL8L+SHbWIq2/PsPMwZP9S6XT7PRZJSd8ScQkWAWb1OMyO3zl5qDi
yTnG/WWcGN0qANpAC4QkvFigwrHSNnJnXWeI2DcDTKv/bgYJYMtz7JLj0lZWp9wn7QfQ94BxzGnr
Sz183bcAhjCJsuwMgyv6PMmwOQ28WADxLD8D+9rShRmYR6e0+LAvjvGl6GJ3HAutgP0duHbwBdbR
1xiDuZGafgFkfmGWRsaIN/fdA2aAfj9KgDI0Yp+KEAdQm9lLtUNf+vsabZdbbneIjmk7TJzP2M0l
FY/RAZS1Y9wZVuuFDgADTdWcbdHsvmF94wHD9gxL2S6crWRT9zfFrCJ4HYnsD6BvdNNj54NhzdRN
kHGcOJuVZG0dJ4HAkzRRIWNOxJhWDqou+RYTFkh86sWpRICZCeASBSD4/olumeRaCvVEJjGoAEFr
CKeRHgOjtpTE1433qVJ42MIKmphhkls+aiVOo95IrIihczEgS5+P3UHw1UPnAKzAS7x9rVhiqFut
6GHd5joeRNFrDr03+D8eRJaYzcBwrQ71Iib1XBuYyiAuF3SyYCGSehcA7XZ3Fx0VELUsjLiaYRMa
5UCGdBGXiDxa+tQDz+xdrn7Wc8Yn2vIaa53k3+0O8EaaJMzwiPwcPIkgWgOgQ2cLXfKqqp+x9Mso
ubHEUV5DLCNQGDaoJejBGZhYwEt8DLraXKILOJL3rWLzBpPVVkLGpYs6nSiAsgObRSTWnT1A4N2B
AOUAivaz5HFe42Uo0e7L21btJo5STcCYotpNiJeCWj9hndQSOtEE9/Id2AgtY2itfXHC9l2+yaMS
h6iJkkEacZSjNdnSGTAwPqbhLf3d4i0WekCN9R0LYLlpMLq5mwO3q3Olb7UKUBuxLHANKntxZYv0
nQI/AdTrU/4hM0ebJEoKsIbukoPhhzYr8t4KGNfiqdteRUsApio45jzGDvtBSD/U8Qvw+RiXjxg+
HTGuxVCXPayabhFSaFkqHwCMC+QrRp5J8FL3JOjU9dbkQhxFDaHV3JgAlHFKwGxaGPd/1h/Ai2FL
TnkAvrAPdAQHFKJW/Tr609u+EW17mF82RHeHwJWBFVsOP6GSnyr9I8BAR52hJpkB31WTuhcaENwT
wDTiIbUFlxQH9EP0Sh5Sycrtykus5eu+UoyDNehhsK7AW8oZiIR6a3Iv/VH2ZtSI9SOIWmyAqXwJ
PZDV9TYO12xeimPosmL/zTLmzXgMgte/fs1HrJpNYQMbbR3JrdzuUHvBGzpvX7hL/sCbsY3FK+Vd
y8i2GS7BoEfBqrAcGmOBM59c8MbJlnaKj4GdnZoTGuxWaNXP40n2YxuNRka2s+n8sIgrK0Db+AnN
uwpfukUfF5H0ijSsNVfnHJwZqQf8n05luD2WIOpadhiMSpusVewYS/WDW2YHFZhQc/TUq5Kzb0eb
jmalE/URDURpJQA68dxj5zT8miyAnAKApL0vZfN6rKSQf1+dXMMDHl0MgFQkBcDWnrG4LYXdu30Z
m9d8JYO6gmDyRhMhRYCkNWgZgmBEBmKAwjgulhDqPdL6vIqqDseVNq4I0EgMQmXA+drXhHVaxDxW
p1XNUQawTYzDSOK3WUSOwzCvzUFS/XZUdPGvjLE+l6dIQoMLCVlBtmUpnuCIJ1Y0uRm0rgRRxyUB
MqlBqEWC1u5wy99ZYhhfRaMObI7Tfih56DPHr3z6hQMiJ9pU+x+FJYNEKquPIoASL2l75C7Y4B46
wLYF3yLuX8ogx7mSIY9t3gIuH/kR0EKa04Atl+DpX6lBV/SA7DYtkUKKAyDZAYyCcDZY4e/mOOTK
vHQqeIkxujiDwoJUDQHjZqbH3Psi/Uf2tZk8r0WJv59YkMpivoBNG+/u6MxHHkPJqcPdkULllasV
vFNu74eoMiO28PePkuE66dCmnpZCKIG7B1iEACDOhjSZXY2Vyzh2Jq1kDH9v+wQVaFECdvtVukQV
ByPEkQriUNwX8sdpZvz9bWV+/X26LiUpANXQMthFuhzy+DlNnCh6rMvD3xzZTQplGQ1gPCaJvN1g
V8SMmq7XtgIamhhgTfuCtoMTdFd/ntc1zV1fJSMIoqVDolIrJgIFR/wELieLc+YH5YKZ+WP8pvrG
m8BoHzK+0jVbW0utpz4ySHW+DpoDbNMJDVZbbTv+WWlGfsNKxgCoq4yrkfElZ/6oXiSXuyedev3B
AHlvek7uJkt0azdy/s7L3o6UeMiV4LALw1CZ8CzJ6fcwsabKy7jX/c+2HfjcRFDvBZDZ9TojTjYt
HrT0PE7vjDS1RMVpZOnvHsFfsuhOL1/NAO1ZyKNxDH1EzS7nSJ5xzF2NYfSbOeztgxHiiPW5IcEC
k80EQY3uDS0Q3ADdHTtZ8FoTRPuJoRfjIkvUG7IMqTqoIwx/mFxAgPPhV0EHojnjGSF/5Y/E8aaT
TBW9ElVXmo6MgnLYFwBUa6PPZj7YcndB/eggJCAuZejFuFr0hhgQQSMwCRDXUbzJ2idVcPZNbzvj
l8AQDZIxScVC7++fKRebOFUm3N3oQDYGqvvQKT7nF/XwRTWBqu28Re/RkHczD6pp7/aFbwYXK9nU
R+PByoioErLV4CFLwMyafGxBtbcvZDvsu0lRqI/WgXd5WuQKIQwYgsQEJKL1GyjNzLK1w8YLQf2d
eS2oJBhiGcrRe7Qy0MoBwoBLLaNyKdixA7SCorVA4uDkXwH5ZWVWDUBRxpEytaVCA3BUFcCBgdgJ
idSsmopQWjUvAnDqqKTOOM6AknDCnqXtpp1i/RQVbpnsjVOfck4AZZRLiOGUe9ESHeNzeFRtkM66
iZk4ic/7yoFxvkSRP+7iL4kCveoGVukUDXZI5HzdU9DKb05kd5DsKbNL+NsFx5U06gmPp2ruNJI7
/M/wfPKsHhqHzKrEz8BCYhntpvWs5FGfMet0qS9yaEfGLsr3igsA8RfV5j6qdufwZ94vP4uM+u12
ACtLAAHgBWD50U8DsB5TaQ4Q2Q2u7okO8MYRWKLoJ9o88FkZGm467JUwyu+A4bxrAN8CEj9etodo
cQHv7sydfgF46fNfmcpNMco486Erljj/GS4jakA5FVwBiBdyF7QVPkOatGmYv6TRj0STqlzRdZBW
2arHO4Ud2fFFc1qyROwaD8yCFPFff16EmzzKNDspq3puiJBtpqCjHe9jsEyPvqp/a7nL0pyr/FiN
rNGWbfO8yaTMswkBeSQNiMbqsnkGwqsnjeGhyt7vHyVDikKczir0SrpK0ReZRLPoJmCUdhSAYspa
19+OLG+WqJBfsZKSA6JKra9LwW7oC2ZCZmfMxdfugAaYf2jPhTOfeCDHXmZ/YQTOxPB2Pp1CBX5A
EK+CTCJBLefyybM4OGP5oIN/PE54gNvPAGlijSezRFJFg0IYS4CBQGRQPknZt6AAWudjwr/k+WOk
PAgNq/m5/TD8shTlj3uuASRTw21QQ/FJTXhg0naMp4AlgrreElckct8LUEkobMNQvRg8U/uWuN0f
vBkJjQtg6FGKgj5MERALpBE5+cYTNmWt7j1vdxfW4My24QN3RQUxLDYeqY8E/D1dbghaRZ2NVp/N
RyyNWlPbMto92wd3E0N9m3bSRjWS4YMnUBoiKyAYc4zAgCWC+jZLlGUZWHYgQnbm6Auvv2N8GOLd
/rxCv3SgvW1WAiy7bnFUoBywhXNhJ27sLcfIF197hmdnfBWZcrQLVilHJcHVqfqOA1FQbYW1zlkS
FzEObTsoJ7g7P76/TLlXcWzTRYoA6EmQZyQ//EjqO/llML+o9917Mn1WWKoTONkRPOmMZHTbQdxk
k+dt5Q75Cn59ImPa/HE4JPeNT9aH2fHbZs67UpEYzkoM1nt+LkjNzRPIaEHi+yiV7+PleeQYkcY/
3N2bRpSDr3vgTVYRCnMEQwQAXydAsh2kR4AAe/0ra1N5O665CaNcuqwUagYmeNTjBZB62XJ8MkIX
kJP7Zs8yRcpBzE3NA5geVf8+OUopUDJBgmCwWk7EyvauFuUeJm2ppxJAbnZ2ns7jJb206DSJrggw
CYyvMqQxHIVMOQoe61d8V0CjUGqPWSr4hB1i/9C225U3m6Nnmbm+AcQ2metUP042icziY/cKVLMr
uFF6D4YjhukxPhM9piBn1RBqZINYqg8IkOIEU802QymGA6TRt9WyMQJJIn3e6U5TL7H02utnQTxE
6IKKVoftFeMtqJ73pbIUo6x86AseZDqoyzbVpQBdQgVsuprhiP4hH/l1lVTKyEclllBSh7/tQgeY
qthSW+5aMAY7nZUcWWU+pjTK2jMAX+UBj2+1ZJIF2EkTGZ8VAJsTnFcVYAS1xTTS11kHTM4Ejlrm
0N125r6yTuoGaNLQacuEDwk6ZFdyJZ/MfbYH0Wepyvh49JCHBmYznotwri1o1EDt0rSfVVbJmyWD
eitxjmEVkxGLUZLNMu3MUQ19Ywn+pn5/OzONeiiBsTnySoHoMuaBQukmxWS2AD1vGM6J9YTQ41pg
F0+w1gHjGPBlCK5G5KoHzSEFjs7TWLnx5jqO/kst4/rvq8cxrQA2m0QwBZL9G/casn+Ce/XSuvWZ
7C0a7yKP+7p/pf+hxPE/18249hZWQgM50zH5jhIHeSbJMEcEiABrsX7MUkSe9I4hcDtxvQmk7nei
gDIOFKL4eMvHLLGa6Vnmvynccek/DcH7UgYErscQuW+WxjUXXOnI55hXEUcMrESH6pA7pTdL4Jk2
o89kkz8EwF3Og53cZI2tMM+WuttGKKCSq6MGKV+u+/xHIOHmZnAtQnRInk1W2sXwJsY1xFxpqi0c
xwH4GF9TdjvDL4PJDEDz030L5pMi3WVolaBVuH+8+7GPcV13XMksQPDbDeRVCAtsV4GgiVNMRQev
gbMvhxjGPwcmV7bqdewIQogBjFpI+OpJtrkInHdxAPLjxkrz0h3k7F+lScYVxW2lFvoKjWCEEsSB
EQZQ/q42yAwHsx/9gGP+92hYllNeL3J8LWNxk/LY1S/7J8b6MuRerFSYKxUsFw3+fvo9A+kw8PMM
q2bOKO0HjIZIRQVB1I5iHuF2AY+D7JUfm1Nmal7kX8eiDv9OJcp7lFlY9DlRSUtdsOxO0iErH9Sw
Ytg06+oalFJCGIGxmyxfNphxIyBgoQO+bls1OS93Q5s1avoP5ahfXtGg9BLrvh8CEgZ0mYU1hocK
e2P8IfSK+9zTLLBCGJAbPMVucgwY92q7fXx7dwwqBgJDHEgXgJdt848Txj8jKz6GL1Viyfdk9LOx
jLfIy87MngXDbujmAc8t+sDFCBYGN34aPWCd2PFhsRoM8VWW9Pb3dgOiJrpvAOchLhiTR99gPFXq
IZtSswOoXF0wDGfvyhE5VATU95NcB60Cr6GUpyg7A2zQzbS3vmbA4JCn4w9niN0CWIwEWF56kaJO
lThpFWRpivQlD91iep+kfojRQN7jmhQU4IyaJXEVe/IoGwE1WRATyFobNaNIewP1ZFPb+59oOxa/
6URXWjCcpxXZjDsgeoGH2pEfuOWBGAP2w/8mRVuJoq63HIG1ACSwiAiSswE8CvFrljIaK5vPlaop
AIMEWAtPr4tlopbWPYEyWRoZkO+fOFU/8sFRm4+J/n7/5BiiROrj8CIwEqUGosbMF8b3Mmrm8B7L
SYgYgjat4KaTRGK71YMCzPNeLHs89YbkBKmjDs+AUt/XZTvovsmgQVHSVA7B5QMPL9x3NlmEqz7L
puKBhxQoLKylIIZCNKRGoYDtm+8DuL6qtEBYAlKOxy5j3J1tlRDZG6DyEgQwZv1+bGCWCIGXTjpR
bnUeDoufWrINEmqHbAT/lUorYcTtrr6RNqWgAye7M+HwYiSgDx2soGMVVTbPbSVE+l2IqEp8VGow
hFFtLbHjTU4CD/L05W9sYSWGCpCMJdLydIGYHFAk4ksI3BjVBAWOFUWY9qjBnu2FnK03GI0G+/y+
8M3g7CabnsEo9WjR5hqyS/DWVNLHgFWh3HwqVgKoDxUPBlhDiLsrlROfPhjl66w4IHBhvEibcCP6
Sg79rQRBm8GKiXYTME3BBnKurdICDO6HCFWwAhtwYOAl+Jffqi+YHTgxfwDrIKmPOMojH8VzhZBN
fpKNp5IF2ro9F3lTkE7Th1GWJp50gmQM3s4XcMdhtW/x5TflY28LznDBJTs0npaYsyf8y7tNexCl
ruIk+QFVPdmkyxwcFKf9USE4qM6+TTJMhp5lLpIezS5ZRnQRTuYoKiYYapTFn5gThcQm/njuV0dK
fsjKifCSHCstyIwxarqUpuaWXnWa3R9jAckxZC5LslykQRzOSuCiampdVBDYOuN30G8fY8+49Ag/
Cyd2mWny5oN5U4+O7guhUGaQJP6I7nExsIy62Io/+NORxPeZx6Pe/R/IJVd651jpKJ/PI74B68wP
S+0wdIWHAHszMqTxPisxYxjLH2F9CW4VnoOxqNl3cGYBbQhEgOIEINWZYZb7N9y4ftzVxxvjFH4S
b4LdLM998SnkmING27pgrVFHZMCL1xr/SoJYBSAXrhAUKKHdHJAcncbO5h8INiI4VTD/CaZrO/OE
r39z325iqawMzHx9r0l4S/PGnZeXQr4k8pErn/albCeb+i8xdNUmzSYwb/XX+ACs6A64Hb8ZTncc
bd5u73ufZ0Sm24XGlTzqdnczCBivyEVcZ4G70F5Oyimxq1cgMcfvdH/+XN6HzJCb8Qkl6rmLwNs9
y5GGEdTw0rSITV8D7jS2LN02GyOonaqyKuuAR6TFBKUwBWBQRlaJ4NFKH4N38Zk8A7wfMjc2N+/z
Shj1tAK1A/R6RFiDzyaSdfYnzL+hfA/OvRfWCP7mLVsJo97RodDEONRwB3j+IIj3ImvMdRMARV8J
oHxwHMrJ3NbomMreZAt2duAtApaTWjViIJN3SaW09wkk2b79b1rGSi5ljvKslYXSwSvGo91nXq5Y
RnoQWU5/e4lwJYa6zEtZos4RImUOQf025akvAHe5myVwehmenHI12BIDd6wneyzzDzpolZaR17FE
X19mwq0hFGaezSDse+7l2BLKuDSFAHjH4XwvVpW3fybkrP94KX79WPXqMlYODyPvvDqTKrmce4MM
ftHDxPn7Iq43bk8GZVBgqM7AJIVpw+igepqJAShPdgjXjnJ9l4ifjdwvX0Dz4RZeakowASyT4z0W
zefvof1Xwc1KZcr8JnEKk5EAD2p4+SevQ71L+zyx2mD7xoaNPyrQEMUwA5ILou7CKVBX6zE5zr3P
k3f7h7tdzFhpQ1kbaBS1pCJjI4OB0SGyo0OgfLH460cO6wKxjIXK/zFUqWgG6eFEwT2XYlkBDLDO
vj4MEVes/ZU9JpHSGLyOYEJfLmJ6t8SdHasiI+VifBu6khxnU4NAApXkLPo0h76oJCY4yw2WoW0H
m7dvI1LfhovzsY1JX6912vekHyQeyPIwBl5MjvnubZdXV9Kor1OAVKsHpwMKWq7gEuSCEes5iT1p
Jpis4jflSKDzWSCTTB2p3lNUGQIo4q86/sD9jlzDSc+kcxm6rOnXa4Sy40rowhA/NBpY5/EQkkHp
6DxgzqIFbAfRs3kF+d0nEGyi1sH79Sm0WdEh8VM7wmmklbAYZyNeUNs1QGUBBlPmsChLPZU6zAZ0
jwuq1US9+n19h27A0QCATGCD+vzLbJN9Uh5YnaKduoYdv+5fPdanpDv3yQDO15SYa3GWShPhGthd
hu+6KdqNx7ZXxiXUqGIVn2c64feEM1EWewhQews+qa0I6u3gsK8YuWY73+2PNv4itlj+gyQ5c4bo
XGiPHGaZ+wJ0IMx1kP1ITaVrBKGUVLkUIOMbLcHlnSu8rGNcZJdAAAoMxfYNUqP7zShI5HpE0nSj
Bgvud3VgFB32PxFI935/w8IhTKZpgDJS+GkuvaLRrBGMmQOrSs7Qg85LgO2yNGCKhR6itfCfBRYV
AkMPunPcVO2S5SRD1bOHVi08I7q0YeMbA+Nd2R4BM0CMxKuiiOlK6sAa3hjCzLjeX96q78h2ZGQb
DnDTzfqAW3vPglTZNu1fAg2qUA7m676oFsSaU/KxMx57/lRViZmlD7nCmIUhP/3PS3STRF1XaZrK
um0RxE0k30GY8Z+hxrGO0KDyKvBvB5pRwcmS4RTkVUdQpL1pDqi1zcbsXjJPY/Zgt83jphqVXRVq
FwyjgYfzCoiHomWBLmynmf0bKUTVLggDT31isb7dttXfxJJ/X4U6Y6VOARfAWOL8OPY+kwCEpRYV
5+qTqA0F+WJ5ctR6rwK1aw6+atabzDIM8jNWagwl1jVkkptmo+o0ceMn6mz2zfIBsL8mqCfvW/mp
1FiY9ttx4u3wqNCqUSSQQbekUCO+TwTp0ml3yVIxMheWECqiAkd8UgolbFHULbV/i2IrNN7236Z/
eHRvilAuY1QCUUwIp1r5fbAJnkPzKmO1LTCHu9RltuB3/QVgiyl/obZa26oJegEDmAAKu3hWEqw5
51YIKFDje26ndvKyPOhPLCPZLj39j2dE8YA6ymXp+yoWoCbnZwf9mGPckn8Y/MEqD6qfPrPC0t0v
B3HUqSbLNEYjgavTCzRV5PsgysyUGa/t3jCN/2M7AIlKGRKQ2iayA+7J0KxCs4yCMSDEOju6Xy0W
owg/AWUw+IIBc4zraU+Vj0XPdzw+WPjMSvM22en028eiFwSCSJf5DAuXEMhbSNet/K56EEyCGD89
Ipd40Cz1Kwq8Fom2URN91h31IrD8Mut0Kbe8TFE3T2RNRcnfipqz6ukuEB6MjhV9sORQflhvOgC3
aNAWkafdoxfQ1AelcqVGN/fvOuPy0SDhhiGmg3Zda8uelcqJwKEo37fTqQQDwL6k7V7c6gtSTrnL
s5JPO1QF5mPxbrZqZ7ZmsDIRRIMauZJcmTmoMRqz+qj72fE/2GhlHSrln6ty/IkXWTs9eh6FXQIn
ggBwqnZrR0+QbAFclLUese9NcSMpNyPneZUHBMdBAe0noXTuv4GRA1Ni4rm6sJwM85QpL9MtYsxN
JaRxvgpgx9QhlDXKa45lWs2ZrPGMFs+lwsIwWWlIPNZu5m4AAU5g6oIg/4TwfMHT0ccnfonuq+qv
wHNudkSvGEQdp2RT9v9Iu7LluHFl+UWMIEFwe+XerX217BeGZY+57zu//ibkc6weqE3cY8e8TMxE
qBogUFWoyspEqTaDfup6n5TuKiJhEdwKfsLANJJm0wsk5x1UBRfUf7XXdPYVE7prwf6t2M8tsWHc
rdCnikTlgnjeQRAAfR0nBs0ZeSxsxdFRbMxvRJ5UdB75IQPguk0tX5AcxUrQzX4eofPRfWviy0k5
lo2LB7CtVwd9PGqlqFohtM3dhcLYhmhjus2t95MDNw+iy58dY+sgOovngYUnJ4W7C6o1G3lkYW/l
Br2e0lMGuwnB9OAuRwvNxwUFSdY5m1AVEml/sIX89mliyHzdok5yeQYbIhJp6XZMoReNQLFCrOBg
jo6SCrC0gsyCL1tQaZargk0EjkVv60sQb7dy6u0fVMHF5gsWTT0aiURwJdYazBV3pigbE1w5vkgx
L7oiJVRHxFtudO1R0o5ScV1sN5hv2F+IaLO40LouOk0s9rKaluvFONb1Y2EKsiPRXrGfcPL80Bpq
ShHjWGJ1/OlTLTpcoiVwPmPdsg7Egfj75UxcSbaNsnZof9jfp/1FKHx2vDZyIqHOgjdUfB/rrlX9
s//39xeh8OlwWdMNKm/4+3EeGuv93IW1sBEhsMEnw7FeWKpVoViUHbbL9SpzE1+7ZsgY3e8C7YB4
72LOfX9d+wdZ4TPjsi9kUrWo7BXpl2nC1ENlS9CsGnPTLr7sm9pPaKB5/+9zpisJWK6Zk5l71esG
PXPnUu9tCnJHqW0EqFuRMS6yW3JXpgM7D7Xp5MlhIGFCgmR7+bslcbdzq+YGsCK4gV5vnDF3h9aw
6whqDa/7dgSRCFxr/967Vm3HZGVgekY4bB4xRY2XhHqFhp/bXLUCB/2bjth/XtSGwmvk5FCcWlLC
CssHxWdzfVVYHzKooojhRL8p2L/bYgf0xPuQwYpmjY1Sd6DKQyvbJ0532V+rYe3Imf2GY7KnwHzR
HDksnkQ9RtGV4yL81upqtjGKxim5l7NbI75TZsENE51ELqwXoKA2JBknsc2Oy/eov9EBnEr9/QOy
vw6wwP57F4FsiFq9xkFcgFTaXizl2Iigy+exKL/yE8I3urt5ou0Aqle3Ayt/88i00ErHAkVnfDBt
44gM3RfROoiWxd+vbErHfoDJtnAN7ctKXPKXDx7Cz/KVkkxHSJ2z2uXqzUHqdZ/MRwNP8yTMjh11
9z/Ub3qM/z3vhO9qp0k3kCyGOf2KoRDRzgdwA6r1NhinQ/XImCFjoX6swH+QN0DJyS2b26jSo8ZA
He4uCqDuGJRO5Os2hAf+H3oKAv9B+K5KX4DQRtewRnW52PpPW3RR0ckuk7CpV3uLHZ1+IcWDYiaC
zd2/aoTvtqRrZM1mjFWaxjVJrqLpUFgP6iC4a4JHEOGbLesKKdAEnuON3F72agwLQoA66N34tvbx
TL0S4YlEh4Zvv2RR3UMdFxZnJ71m2qfmIfOrV+pmzxseXhQfUb3t/y43IG8wnZNDszYLEH4q8hGp
ih2rfBkVDBF4xXY3fBZcCnaPf//+IPwE34InnqRMWB8N5mfd2S7KoLiQrkffCmKnyO0igO7wvs1z
Ji0ZrHqmRimReYCulEiaRDvEOFJfL9mNRETTEecO46kB9v9Pdk8d5hx6qiDPi5/La8vvrwjETSNX
ve+QXrmK09mzydRN/4RX/tQuF1CjicYzNVBwSKuLfjmk0VdLNN951p2c2uDCZr1Kbaz0aJqxmTtY
8qLvFTR4GXQv8lJB8nMuCJwa4wKoloGGUGIpqqbfG/1tB01jEaBu38QHrroxU9t+s1DUn63GVvMX
OX1aiaikeLYK/b4QkLj9+0QoFqSFVcYV2XrRHYZLLtIgfRvdY2iE2BV1x8496k/NcTnBuGZ9njMN
DqW5qsHuqYPnc/quFGEFubRpFdwnwZlQeN79Ku+WnqY4d4piNwCk5a3dGHYPNQXEtAexgv1ZEOTp
+tgNP7lgadzVCVhn2XYaD+wYsgcTg4hDZ4DFb9lFKP2WHEXpseCwfEgYUsOgCes3TcRtOt1WqtLu
RJqoou3k84RsWqZUB/kY+kyKz+gph9cm1IL+wED9ueCKsSvE+9+TreTTgxhgy7FhnEJsLkMJU7Sm
0ZgQCprtu0TMV/37iymlVU8Za3TK2zFNIQYjN/ZEHpRNlHOLPhHnMshQrVZiIq23yA+ymIVdtYOd
rZZouEp0Bj+A7cwiWpDowDfFX1O4eXrbK7d5/9ouj+3qdKPd1NfgydE7C/P2XjPdDcNrlt7Gomgm
Oi48IG9qR6NnvwQZAo7LI4Olty59QYfCqagtIgM6mwKdHBgel9eC0mucwX6MLsHszV/zo3kAmvHI
yCiSC3TUXBEVrch58pOTxEzWGjM1ODvB7A1IgRK3esUUlt0fKJBqRJT8CI4Q4Y7Q1CaSPkDlxy3p
EZmrtlZ2BDDx3yQhCl+53+axNAuWSWalT8h1K4pr56o7J5+JL9fL1bpOOcsbq9xPO2dcpiDKvlSp
DqoEQcFF4EL4On1FgfCfNbRSKpOCdy21U5X4UuNE2k0kTfZUxLiEqSjoCGIcDyik0I029PHtHE6/
NFWzm+aTej1BHYxRoyCOq7fy/R8J2J/uLXdAFhVlbLmHaQazWW4XEM8YFwq4y0bJlg/lobongBHZ
1uHv4s+HCRuziE3arCZeObmtq77M+EkOf3MuP7yJuzhKp5HgIbUksytNJWg9H/Yt7IeCD89g2mfl
FPdsEf0lye3ReC6Ki1ITnQ/ODFUVXVUgP0apBf4Wjb8Aq7w2Eklb5jVGjw1+ADR/SI+so7k46g9w
9TiVI4qmvK/6j1VQQ8oWhbokrzSRLSvNEx3hlE22LJWdepYX1yCWZkHV+m59Fulycc7qg0Hy78C6
rmtdYBuIq/VHOT5K1fVgCLoEwkVxFdUlire161YKQMht3tzXRWhm1yrKJHjT5HbZfqnUgKg2le8n
MPbsnxa+9vRhgVyul5GMLtkYa25TwKNgAKIC6UBzUYXKcfO2O9nXHMhZBftWzx+e98/Idv0kwSRR
uwKqr1G3KJy8c5TlknbhpAkgony15MPa2M84MTO3Zr8MRANG2GU+LHHiY3Eh+6q3hiI8PecuP5ji
3oarpq153VGU0QbDkRfoQUB8YtrsuQ2aMhxFjWk+K/lgj0v4dCVSJjWzMDMZMPgEe9mr9wxMgFlR
QF72PxefjH2wxnlkgG6kpchxQtUHtpHTTZLY9EAxDKM54JFi49MqxqfnT5LqCkxz1QTeNI8iLVui
N2kjE3dS8P3ywtmKh7z4Xm35a15JmZPQW4hm1R3E+jZML+W+0StPDW7SX/4O7olJq6WYFfbmY+h+
yUaN1s/BSuMZoLaW3DsRybvgPPFQ0yZD3XRhtYYWs0/E29L7qpEchT70tLfXUhGkS4ILaXEuaOtM
pUwk9ONppflz8hjHc+1sqXpg7TmRy2FbdfIm+vBJOZczN8UK+tcW5OdvlHLpEQxvCrgoibuG1SxY
mcgJ8FPVS62nVpmhWsRghdCO8xoQnd3Pvu6jpJL4+8dEEC74oepFlXqtjeBN07g5RECMlKAAozUV
bSH7HntbyLkbdc7bRoIMM2hiMFjl5F9i6A18AojjlkCHjyqecM5TtDLO4Qyl0pft1KDy3L2U01Wc
uKZI6l5kgvMyLXj4KGH8T1EaqgBEKrqf5CJXtr9zoCf6d0yIxqWRy3qjbwJS7PVfXsVPg705TD9V
L+1EEOr4Bx132i2+NgV0p9ZuFmKdUXffp9L4Zy7Mw6KDrrEqHBDiPBaAc6tq7Ixpv9iL3F13yvRU
btLNslTP+8dz36t80JBcBl0DzyE4wjP1e5J6bfRMV0/Rrsxc8mKMT+xbO3/10LtXwPoia4Rntt2a
IgKVe09dZb7VaEC2u45eVTJUcV+14lpOwROMHR9nUUJ11sG82+V1T6oky+VCRdxnb2iGtNsuyMEK
Woxwij7v2fB0YooLC3M0NM1kZPBlTeyAJf1JqZX7/W08ey1OTJB/n9iixZuvL3Lq5sMliY8bOZoi
LRx2sz64kxMTnPsnDYEMQFNRN6k6r65MF527h8nMLlEZuM6T2i5okrltLgL7iHaPiwTmWndl2Zrg
VYZmXPa8bP/bYMjPu3eyLra1JwkgMSRrijAP46INfqy30qlAlpdlz2nbuuVgemt0aRaW6NizD7K3
m1zaaVhDv86jgbTzZXLreyU03elIXpgybCoUDhadDi4SVJ2UqEXOIkH03BalXS6RLRPBq/UN5LO3
JM77y5Wlz0U9wWs2sz0sk0P6yK636Vjoxdd8iZ2lU5080++HRv8qx9mjWdefxy0OzD5FEyi+qau7
RKaaHQMGA1l4v+pHby7yexXKh6VuBQ3Nva0krmmi7ttIkpta8oW6gWJWGfGpLNuQUWxU0eW0xvy6
keLPU5NcjjrS3pL+rxX3D+eGi0R6HpvJjPetWwMhDDIKl81Kbfcrng6pbwroGgSXgBdYSCbSWWOM
S2DmP7REsYnolp1/LLxfA57GSelIF60jctefNPBjkLh5kF9awYDZyf+V05DfPJ3zVzLJozldFPpm
bXponeWCYshMcaKL5E5E8CJcG+e65najSlenjKWHVfMzF92RyAeOO6SfLFd73PfFZwPoyU5yDkst
s67W+gaO0rgBHxe0Ye3MdEGPYE9THAhJSgSehK9i6uNWoukes8UxUhQoYYQ6nl0/3xyic8g8xc4d
5ys6AK+CtU1NNDcuf2j0Mgbqt5BvNOJrkiAnEvgsvqJp1WghNCVOvDEcsuZB0txE/bT/od7K8nur
4TyW3pVjatYDfXuvtfeFm9yooXS9AmwF7SqoRicMo3FQAgm3wIJi0YANLoIE6GPRxp4v8JycGs6d
WONmEpXlzuztiMFbDBxMoYEKuxQUnvgGnn3MvZvjMcdqpA/gd0APuTHuQVb4lKYjnlgGcN4iRymy
xGU/vVWmiSbhbVXWr0hv7a0IaJU7nagJI7h2POi4z2pUuBvISUvW1dQeawV3PA6IWXg4oeXWiGB6
ApfMg5BJbvSttSComotNAhNIosyVPHA9TN517DyI2StEG8n5lcksNXmLEXDaPLbj4kisxB7JZScS
izz/Gjk5G3xGNMnJ1Ex4AbBQ0PiZ310sIZ7iVSj7srs8rWFehftXUXT8DS4fktYOGsQpigtr0P7o
Dmpofu7CTcPp7wIQjHkiUA+PfOQjEC8P3Q9VEW0ZatOTzyZtGFsAAeOkGmIU7rIGozAL5IzDx/qc
o3vvCdYrcG8G53rUoY4sOkYEe9xDvy71aoD5IDcKKJr8jUJ6LbpXPgtsnn3WnnxXzsUMaaPoKcHb
WTICQws066BEUGKWw237PEv3I+AwZLnJNi9ZDiQVdgMELy5eZZpWVtPREjv+c0y5/2cK6QOjkTNm
WyQRdf6ugAONmJi71/mWuq6kQ98AuoKM93ozZz8m19pU2zQVxPrzn/HdDvcZF6gv5yZL4xUtsttq
s0vr65wLmns8ceN/zuq7Fe7DbdqQSYuGEM9ig3I5H0dEiNzLwKdkT6/ZD6b5gVhlHJar2Bf2U87H
/F/WecBdpVu1rmR4W9Igv89RHAONKcDBjOqw86i/BKk7h+sn9PghVCQ4soLvyEPvpqUn3Qhky5sr
sm6iABTjbwoTWwkVWw8s2NdyOGXChrdozVx+ukURkKkrwmNJ/T4/pPOhTJ6i9hjJIkdwPmy97y6X
m3ZJmpqzgrxbvVnghxRbCdkUHkRqGIv66i7BfFF75hVoEUT1Y9HmcgFFXhJN0atcgxKOn43/qHIo
owCjC67Ibyo87ytkd+jkgS21VW9ZSf8GTYqCxi8D9Vp6WjzgdwJRF0JwH3kghqGrybjqeINmUu1o
23yEXJcdbZvzB+cSZNWKaZq6qVgmtybMp455lSBcMcCH7qQeXhS4E5YzgrpKD0Gi6oK0LxSBys6G
yVO7XJhcjGXt0N38WZmcDtBjhNJK49WHwmuuoEIsun/n9vPUHrsnp98uVcq8y988z8JIprFSKXLk
WzraLD6uIboM5KoWJOYiq5xXLWOt6JMiQXJK7KE+dOmBaoJxmHMX/HRhnEvNh9wapBJVn9F8aNe7
pofWz+BMUqBPoj1kvoJ/ZZyY+tCdUkiyTEz/vTgQR7Kbh8Rn/e/VNS8aIciL3dk9Y1y2LStzXvYW
Ap+mfu+a9qnT8vv9sy/4OBZb7smRsLZKN1cZy5FR9EBDHXX47HnfxNmG8+mWcU5RHcmcTWRmD7Of
A/ybbEefmzaYUAEH/5h0GNUDeIpF865vyKm97eNcYj1bG/i5EG+MNbmc0+s0Sr9FBphH5P5QrN2N
POSPxCgehtW6UKYsoGnnDxm5UBg0u07tUl4BeakSWxlVSB8a13JWIixaoTElVx0BE0HdbxiLLJ4b
uWpsMIHlvmDvRMeNc02LabUlupD/HSFnDW0Jz0h2XYHGDPetiQ4D548KHRAqI8OcBukvS7Qr5Bb6
4SKtiLP1m9PjwHmhToniOKa/alNayGZf5BsZyuvJnQjgIzwDnPfploEmMavf5JtkxyniiNmFixGH
ZZY9VGb+j6F/HeT0mOeqn5TzRVaVISkgypEADrGWN2Y83GRLYTeyNdqkKa/zaQzHInkehuzTVD1Q
fT0u1PyazklvJ6MwRogOAOfaoGW0FSlFWO9RltTBtJ22dvUpPzD4S3S/iNCeZxv/v74O/oXrllkS
paXBtIaYve3QOiak3CHrbH7vvMXTHBJas61DkkUU7H9zLlSdUBNDBCqvTUyqqTF6HX3/zh3BDkE9
0M0BecZIqcknUbbET4i/ZeGw8ssad9alZsnXMUEsBCUEqLfxRHW3IL6qrywvPSjXwzPjVjZLW32c
RLUNfgTlg23uBmhGCqm/AuAKxgtR3RZuntvLa/PJvM2RclQoOMQD9Gegh7t/v4WGucsgT0SeVBmG
f0IaUOVu7eRGgvSZaavOAPWiEtm/kAv/7JPndLO5Q7xKPVmr1oAjfpAdtOcge2NcsPcxSIpVW7+B
dbzOUURaX0H8/Ech7teX5qvt1YLpckVGllXLq19tUAYru8e400TPm/NJyLsdLljTRc8jIEbwemxb
gqdjeuxS7aIpp8MkvVRS4gk+5vnk4N0eF7qJPuRDx0AV8jENC7e8UjD7pt634GvCkPMVXnAiuVyR
RS6QV2phwhUBotIUfjelKP697q/pfAB6XxIXsOchAdu5inynhjoEyTUvnat7/EdBu1j0pbigOs+T
iqFcBFXVDNT4NlNvkuqfKc0Q5wURlXmRjxnI+4I4L6OuSU+hp4Z+OPlhbautj140BtoiSktFG8d7
FCJNfZXhpVRKP5TSnYzLUiS+KloK5zvKWF9njTWtZumyWBM7V56hcq5Ggh0TrYRzFWTQdFmbS8Rr
FOuoIw3frTS394/Z2ZroiT/i6+VrNMxtPI3/DXKKHXsd6EUXKP4OQfoQeY0rsCg4cjxRh4xzDSku
OAcStF9ZuSf9Yl2nl4yYh1GMo6x9F/vlhagRIdhNvozeTRnFPyhMmuDwlqSrufja1SLHJ3ALfO18
qTD13iURiOKysNCBgFy/7e+e4OjxaiNTUY3zkgP6KOmhNVwMVdgso62J+VLPFTVPzwXnGGivDXRr
cF2tVrF1vXebubOTegrQGx4hnqle9vNLCX61bqMXdRvrf3swOX9R0FHZOjYLAnK1u+4gP2UPkZsr
PtMmZcJJyeKYo7+/u6JUiC+ek2au05LibNLAPA7f+68zmLEsLwNIKbAAdgRR6O0UNMhIROz0opyP
L5wnMdA0BsH5zA6MPTn3pnC7K37KDQoJaoXWON8SrWmaowLEyvQLQK2FO13EgW5rxyEoAmEPXnAt
+Ap5vw7lSlsU6DPLpsNX3bgtlksV/OvkqbUc3Xwux6CoLwGroPldvD4LvioL/zuhhwfOWxndUvCj
QzQ0ZIgGHZ3k4pWNxuth7IueWb8pZf0KdLwARazomSVLyCyLS8VnY/gKKEqRV+rfWGaXBUIuMIFD
NblcRNXXLMopavVL/ZhWrkFiX2u+mcgkdWGmxf7W3lZyaUlirskqKRJLm/WAMRBm7gQeDzahpYez
EFkuSpf5emSZluqQDcizGCsYQ7NlfvPaBnlY+NMncli/sYHM9gbkUtk/hXBakr3w9lbL+SCqbVWe
SLglJGCzp2UwHEEXDJCpqK3DrtueIS5pGUZi0igH/MBsnZG+KEZpV8uXzPD1+GmpPWP6Hzkc+XeX
yaUwywKOnMRC3icbrpxflBKx6XYf0/+RDvaDHc7PdAVd+0LD1SvV3rPmH+bW+6NSCfy2wL98qETm
rRJbBiobpdE4irrel0kpwMAL0geLe9IsSTs0UQQYQ5JgrO5OrYK5EQD2RE6Zr0DSroD8ARsrYrNf
KL5joKgLsV8uBVw7lQURVrQizm1UNC90GZI87thfSvnLhFw5FqyI3Y+dY21x3mIdoIuWNzDRKoc0
e03kK6V+EkNe2WHdM8PlKqzY2CfgA3bjsUYZX/U1JbYV67GtadDrFvokhtfm66eBZo2dx4WXktrt
TRqa0wi2KExSNYPTzYbTpp2gxSnaZM6DKFmaAIqD9HpAA6zMnRqNado5ggAnssK5D6McklQxUVY2
MKISwzd2CkbRJm8LQAUL5KX8KlYlEEQdXl0sUbQcdDSIBPFkXsTDk6Rp39euvhn7OGw2SXD9RFGV
FwtuUtrUdYXEdzyqN9MlYHx+E8YHLVi8GhRBooL5/uooX/vLFjOr6w07OpHLRfegTuRui5tGn9vt
df/j7X87ykPk17SfNevt20l3keH2GOLeJsErf98/UpklSCetjRIUNpk2ILfURtSxlcdZRIy4f9Ep
z9Jg1Hk9ViO8ozEeN7l2TPW7IdWukMhf9Fk4hyLLCYibDMwTlBYkK+WbxDDdgtb2TA+YfNr/MGeR
NKBwkeEFFc00ePqYSCokaVrwmMsOEkAI35gyduwBR+22AYPRIC24qF9WDNN0oJIVncDz5+LdOrdU
SWrMqI1YkWEL4wnynMrnURsFnuO853w3wn7EycEg6zTocSEDoirLboHIMy+Dw/AyeV3ay4gJ2mbw
9rf1/Cd8N8l5xDldK7ywgLqo0DDKZ+hqDdEBOqseymgYIjD8fXO/cRzv9tjvOVmibFT6VEe4yWwO
ksFI88WWYuh/2ePL5KF3dNdMh32b52/Du0kuuQJ+Lu2hXQCT5Y1k2k06BivFe3lw9+38Jjt+N8Rl
V1HfW2bE2Dzk43ToEjvxcweSrp/kg3mIDwtEETGd/5pczbFtXovYGgSr5CV/xqyWaM3aSYOVu/OA
xi/BCC1dg0wR6necr0b8WqjKZV9Gl6ylVmChIDn6OdQCUNtPIJuo83c+FX83xflKbamtrm2Bqc4O
A2a604CJ+4ingAXXW+Wyry4eyYhOKV6J0WNtXcX6VTKKuKJES+FcSKHXxbKOBoU0CFra39ljDaV+
q0bXlD2bcn+82D7XPgMDjkdRve032ez7RnK+RZsGbQDLGQYbAevaLqG447ORf18KSIiK/B8WUN7t
cY4lkrdKQvkNtZurn1IokkNuR3/zwJ4mVJAVbS3nVVZTk5tqQToSGeAynw8WzZxZvuqym6q+jbdP
hKaiyy44MTyPq6bUUWexLJe9DkDVCRZXjHRDdsqbcNHRmrzC6202/uiV8GtXeSZXuUxnspoAOUW6
O0BstX7MjTuBG2NX6mP+/m6Du3JF3AwzrbGyzjWhPNnbrAodXTLmr+FKNH4vOpeUu3lESeY8TXAr
urI41v18ReI41PX4Wmq+lJJyJcuZN2J6NS3XF7WbA1kWcV4KPCfl7iWpsk3Z8hnZUusqeoBbISee
KSLvFARanty1myurWtVMA8HZq6wdoYMxWbcFUIWisVLRcriLJxcJRs0wiuJW622pxM5kPFLjGAm5
9YRfjrt0tZYujW4gS2H8cBtGfxNfd9U7NsoT3YvigOi6cUF8ypJl3AgqT/Mk2ZEcQaGnku3CUB73
Tz/72HuHn4vhW9d2I80HPF7ri3x67LQ/mLA6yWL5edA+3eS+LoHoUztIQHdAtyZr8FdL0LjoXEG9
FT1emNjSr2V2nTYv+39fcMA0zj80sWnmeozvDkFU2xhGn5i5u0J8b5QFKxHcGY3zDZqVjq0KPRBX
WW8x6Nf3RxKHaXI/jJ/3lyQ4XRrnAgzJjHSzBb6o6Y+TeVfnvqILnsznTKhEptQAAyA1+fkpmlSJ
1U/oZeh97bRSddFuP9pK9//3hZxa4S5/3xJNr9k1UdpDvoRZ/1qIdGrPouZObXD3vpCqluAhxpoV
jDiaoSVAM3vbeTNknZtAv54d4SDfuZNwapO7/i3VWjlrEfdmJ7oa/NUZDvUdgP2H7EccMDAsICJP
64VopFr00ThvsECgaSxLdK8n88aqw7F7MRbBGT/ncE5Wxnd8W7PM0yqpNbfdKszhP0EdbP9InPXT
pxY4f6BmSW8yOkPsHUM5MhFQ7JxrQGSiCUR+WmiN8w4ziZM5mvHaYkgeSOm4yyfdnUBp0Bxjnwi8
qeD78A3eakE90TKAo2x1XyGhWTpUNDIkMsG5hlSVZZqWjQY2HeJE5gvRCj/rnva/ETu+fNRRQbWl
QBZYVnS+6qTl0UrkBfX/fAWuz1nryraa52i+REvcSAWe6DcX+N0a94msqICLoMA9Y1Ba9UeIFGob
VKtyJ01Bo6N6P8knlz+ovZ6ukXPmirwthkRRaRirzaGlHg6QyWnVzt3fyvPf631x3PdSFDqb+gbv
1HUQjHmMVTsSFTHOO6N3E+wnnNQw6npIJosJdbc9NCKec7yx15u5/NKKqHDO1rxO94xz59uqEKXp
MTk6+d0hASp+DHSMAoTRLcNn9IfWB/fedXIk0ImaQzHmUhacS87V13VpqHkM+6N1XYASJAebt7GG
E5iOkyezXex4AXRooc7+NzyXYZwum/P2pVyq2jgC69oZh3rBi675slrBaMbevp1zz8ZTO5x7V4pG
XjcVENbJCCxlsas6rJu7KLJzjFmh8lt3xN63eN7b/zo6Ctvwk6NT9G20jC2OjqJ0m51ZepDrxR8k
MyerehuUObExDvlo1jGaHBC2DAGvOW5UCmpShPtLEXykt0BwYoZuZdr3NRz9QmlQlTm4oX5otX6T
9EkjOA9nq4anS+J8Ry2bUpJEaMiyoMIwhRBIw7x0cV37sa8LBdxFS+N8iCZLJI6YHo8M9nyU0cbC
p9Zj2jzs7+B5R6yClhz1bOSxvI71kktF3c5w+/MRUtlO/SW/Ip97X7fxsneaL6CquBC1tt/43D+E
mnebfL4xNVukaxmc/+yQo3xHj/QOOpPH9An06E7nJWD4Ho5sIowgFhC3CqTvf7dqHnGWTnM7yjPq
C9tN7xW3b4LvFVJI4leYQM8C1tEXlhlYkrO3bC7mySQdE9NEgU+V9Lu4eVhS87ore0dq0i86uoBd
lwOgAURKpz0uVFT7OxsxTjadO79xW1cNZH9QfNtwFfXPjZ5damqRoto+2p2e/LO/xWdj4Ik57vw2
xSQX8oS0iI5Pc3IclOPcCVynyAT7/ye3f2jAZNYYcDKgnogAyJqtQ5UJ4ZBn48/JQrj4105TPkkp
Cs1t7RUkzAlYeg8qYOBjPtlGEtsJXZ2q+iN3c2KWC3s0rlUgTfCCHiBXY/isUgtSqssO0PsOcVZ9
/LvPxYW7mUJ1u1bwuFE3+TNt8+t6IEGdR4K8j331vSvARbslrknarHgHrHP0ZBZmCOqaVhDfznrO
953joWWtlDfy2KGD1cQelDXtPPoBxod4ntz9LTs7MKCeGOIeNRM4rha5QUTIDmuQQ3ohQSKbuPoj
m3irQblCUIH9kybgqVHOiWg4j4qkzchLgJ4Z/8knR5nuBAs76yoA+9dVFAo0mX/SLGo8rDpLLsfk
DdMFBNkLy/wwG7SyGQwQDice5AFd4RDm2ct2YpnzGnKWDZOhIHM2bhpGvX0z+tk9Df8flkRr5JyH
bhXDQiOAFVjtnPl/A+M0aRAflfvIBWcpqDxzHyOf5R91JdSTNXIOBUjxOpYy3GxWs9QdJkAFKdIr
4rPBVtGI1NlXHeo9qmYAeQWe4H/7SCqn1lDpQAJmRmQv6yXm9mPzh7HYrWr37af9g3M+sL9b41PL
aDYTELarrD+eQnk+OjCdVclLncj9Fh+ri8npntko7fK59C1Xv0evd/8XvFn44GBOfgF3J5VEqSxU
G1hqwfgDlBDMTgf5ElPKB4Gls67sxBJ3EftWLtacoTRooB+p0/gpuOnZtKviQEYM8CwRjPSsXzsx
yAXwSE5Rcm4wfNZER0O6qpEYpkjZekE9g52IvR3krmCmGtKwmiitygA8j8F0oQbGkYSibEi0Gu7+
NXKjxBVT8Sga7VqvKruJvqq1dZPPQu52tjF7K+IunLblltGx2JYdSGGPASKpo35hANXCyxN7tkVu
TLQ2LnYXk9Ut68DedOMCXEphb5YjQY6qsf4RHELR0riwnaxtBYJ2gCkZIxYFGLa9qh1yKOwWY/JQ
sBVFn/OvIPBeGQr+kRUeDi8ZSpvpBBUUNgGZOOUxuo18Nhqi+7lrHUTjaWfxDOqJPX6BSdNmA0ra
rv5lgBLwdlA+Sfe9A82+zymcNOidfSzTwoUTD5ifHfcE7bYpG7rF5Ju4MypNRpFF7MbRK0ackzj5
Mf6yflY3W7tngoGxUx3XMOqcSZT+nY1OJ5a5I1sYllLNGpoBFiEgQPpeLOPkrH3vw3mvOVDxgnN0
1pmd2ONObFUUI0aBkUonfZjRsJPssrylK2DqUg3cpKNOjyO5N0Yw+A5unqI1KajMnb0yJz+A+85a
n6hbSsFCErffjMa1tie1vm7JV8E62Rf74ApOzHDhMEmMEo9q5Bcb0w4qvQj8Z69LbE9Oe+icBmMk
mTeH8avALIsFO2b5jhvSqXKWGyRUSW3rx8pfLsbZlp7Tw+yavnQYNMHrQbCbfPtt7ExL6TSA73Ll
ql0bu+svZyuEPoHo3Aj2k+/DZf00oyiC5sQMMU2A/+12DYzYHuwewmPqcXU7J61skwb7Gyq4HnxT
jqZrkasyEDnmUH/GTJDdqPiIdUrCavuqAsK7b+7sSNyJI+B7c1tt5ks1AHnXvZgB8VTw1kx275eA
GbpshKO96Px9k6KN5VxPUlLUXFfMr+aksuUWgkIkaxx1Rea2b0i0lZynSZpSH6xNQwmtvimW75v0
0i2b3Y4/gNoVmDpfa9JMyGHrOtWtt+By8mAvt4S2KyNnHWDNlr3SM/+PtOtajhtJtl+ECHjzCteO
TS9S1AtCFt57fP09xbk77C5ByJ2dJymCEUwWKl2lOecg36U/LYdlTZpTpHZ4R/Vn/hCyPqRyCc08
FgYYw3B5yQ2mjtB7koDxFrOdsZcENWtqq3U9Bb04JXd1KZZ96qQGeF2iRk4rJlgIxnRoHWfOqFpH
Xcvs2GjPRpB+iVIKgWhdbT7Oyt1mYGZRLYw6utXJJ8l4iKeT9T8hligX5+NiRagiHssNKoatpwPj
0M2BzhU8h0d0CDyg1ZqYrVLeSOzP1UznQioXIMRKj7SObecvT1j8AShBCo7DybA7oJAAHMOiEVJW
E+ELiVysMHV9iM0JIAgRIJz63JXALISCuVZ+jWVbG3Ino9w2pTo8/hgI3vQA7otNb8Z7BpTcAcwE
inSkmsrrLdKPw/FoY7UQ9akO5Ba8XuJ998Q6b/qdhJkx9TVzKHZd8lwsPl4Y/hxWgRnEMMHiBhtb
dntWDwZmKMUT9aogz8XU6EJSaXRSpMdwMc3iA0vOUavvSfZgZO5ieonVnjL5mJpHsbtt08/bjnQ9
hfrb9GTOzSiyYmIWnQ28C8ehfG2o9f/VbFRFTQZ7e5aJ/3B+RUjGXJnDiDXi2LQfnrbYWuxOw2l6
yA+6P+/jb/W3Ypf8D7nEpVjepeS6lGoNHjPIXYTsQVHP1eDq4dv211tzXKqkgEpXVjFdz3efi7bJ
sbGFOoVcfy+Hg5b9qikcrNVV3ksZnBZqJZANZpM55kPjSz/CW5bSMyhrpfdrrA1Ge+wBudphPFE1
H/aN+PzvUjKnlVFad6omoVYgR0+ZlNm6cEQzzJ5aIoumviKng1kpBcnMsCCj2B7bLwEInhUihaZE
cFooy52eySmwZxnrq/JaN26VEHizlAhO41Rx0hKDDXfVhi+lujOYN3FGvbDWvPvllXBRDAjueKIz
B5jWJ3HwCvVmHs669k2S/Gi8MyWKWWrNPVzK4+JXM+uFqC144LSyfmib+iT0or9tQyupnCorgKWW
LR3ZFe/Tc22chSZBcV1OkS4K2s5SAGDX6b4+KCch6A7b4lau6UocZ05lHhXBHJh4mk/FPhtlex7r
UwhE6W0xK7ajYlgNEylAIFRlnvkSe0rd2FZIaTrlO8Zfeh10k8JdFPzaFrOWJl7J4bQuFU210UN8
vdEZ3PzxL89g3rDMNAF6XUSM4q9+vYtjcfoHYstBynsca7AOarA3wZZOLQFSX45TOQFjG9MoYXKi
TPYqAFys7Gdv+VX4g/hyK6p99eW4REkX9a5NZtjreATBw23h5z+1U+h1+/57e4MBr9RTiDbSivFe
SuQXTdTOMOTcgsRgPhvqS9LuUDmUjaMe/Jg7Tx1ftk+4algfd8XvmozioOX5DF8x50dZvV2a75bh
zdjLzgilIG5M4UzKlDGNqbPmTpXdVMv3yHS68FVWCMOlVJ3fNAFfcwbyEvgidceKeNorZtYO2alD
5z05CsDqIxz6WlZ2dV9cXGoiBa9JFVkZo/0dz9NrL9jaw+IwnD4tASkj4TPWgFhV4CGjnY2+h6rz
OwpGPo6q0kt4PrePc3xOFncKGzQ8bnT9RgA/W7EPrEMwpu62oqwa9YVY7v40s9K6RcFYQdp8q8ez
lRzBVbgtghktl0pcnYxLJYxy1uJaBqWWKb1N2VnRd1JyzrWfy7gPNKIRuGpmF8fhri3vE9DNmbg2
efqi6qZTLd8i80muUKTb5cXnYCBpjtkH2jod+8AX6XustdosRBhSSA7hnsE+C07yqgB6rcI8PwX3
vOq3Lo7HefypXqA7I6pIWNPpmhtRI65q1Zot2QQfqGpiRpPzi4HQlVIesBm95LUK/DDHrlPjYpiM
0PZVrfuQ8/76uvhokQWO8Fhk1T4l2YX9YFej4uHPIh4Cq1asiIqksOKNCfrs68vBOwDFhRktU+HU
euG+8M03FVyjxo7RylOIh2s+91IYp3tKLVblwh5y8WwnCPnAuapyYLm/FlTSvHZNl5I4nZvRikr0
Gf1YI8M6RHfS6tjDzoqaEs59rYqoKni3GbKKChjiyfX3k0QDa1MzlFs8Bsd2l59Nt/6s4euJ+96e
7jF/RNzYmmJcCuTckTikpWjlzB2NbiZ9FX51MdEsXHnZGyjm6WCUlgxN/K2kN1vVIIzzjEpscS/p
jzlGmKrgYVrOSDcX8UGQH2qTgJBYce7XMjnVkIUqiQwLo0Xz5LWYUkFPe579po0Ax1k5NbySMp6q
6osuEN9z5QV5LZlTFXlehsTsUPrKbubH+hfY1FBQrPz0rGLmo7jNXpQjQ8bE7Bgh+XdruBbMuSp5
zK1OTPAIz6y7un/ulZOhP0v5t6omwKJ/VxkIMnXDlID4Lf32hhiLUBDTHt/Wsp5nQ3SENHsp9Opf
SuEU02hDXTVCFPOEwk7jH1ruZcPbdpz83aqvD8I5q1Iq5FiZUECXMdyR32epZcuAOpCnwNsWtGLW
15I4dYxmU+76DGbNHg7zC6PXyB3pVn5iVZnkiBXMf75nfS2RU8MiSvugw4KkW2avuSx4Vucr8c92
ptKZ33ONazmc1gGFtdVTBgU5V4qdKm9B+B3zbuJY2Uu676jC8u/h+Foas4GLMCYNS58oDbxV3guf
ZPDV20VoEanv6olA9AgKRkuyVJMLyW2aTbJW40SqOtgdzmE8x4qXKk9S4VXl4/+iGR/SeBAiS81i
sRPQnUc5pvquHjGBgNGDVrGjr5MHRAWXnmtatd8LkVyMmcx5FGoGSiRXsx2MQ+RO+atYhtR4/LrW
XwjiTLhQg0LQQ8Tn7vPiD89sP1d6rLzerQ+YnHLjOyohICVyFt0Ii9YKWCx0G8tu3rG35EPxqnk6
VtcbWz313/452zk00lJ0VlDRUFfhNHKQBaNLQVaFHOSLnnhDeTunhGNfSaquZXCP9HBUlkGb0X8D
O05mo+B1yp14BPYv22QT99VAuKtVv3hxJs4CBiUfQDMCvyg9lfNDnrh97rcLofnrWvj3h+NRhZME
k1GGBQelS7Nv9rOXlJ2bg7F528AoMZyyB/UiFlOBYCV1xzm9V2qQ5KaZvS1kPcX5+GI8gd+CpKfq
MxRVreW+X47CBGDSG7l4C9NvqOE5/0MR90ojdE7P0YeO9L5kg9pG+CUCmvBUd58aSCLOxSz0+q11
LYeLWxPW3gUjggX/h9UxPAbPgwNQS6An6YRGUHrOdy/mKUP7bkDINyT7HazJDZ6lR/Gpx5xsejeQ
aN6UbnCxK7JME1MtOoMRX3zVwVvySbi1HMbNruGM3a5gkNrbn5SwLZ7ID0+vNmvbHGmNltpyFqKA
fWhCX4i+b8shPybnNOqx6wdzUEHkGtvad/Oo7LXcbt+sh+wx8/6LdQnmFLZUhXMaM9Co9KRFbfTc
et0BGrnHHpYzHNVD+KA9Ds4E1BwRU7oWwNT++SPmSk35ZZGkHwt5SOBL2up7qUoo9qEIrIg//t0n
5TdCUjFNs0hEXWX6Prian/mBiwcGWGo7IDlRZyIUhUcebquhi0PslQPuodi1inmom1fU0/0p7oiO
0MpjCaQ9mP1VkfDIqsHHsFAGUfksh6ysDW5rwLrGP8MdaqTgXZsEQv9JYZxezguopssR2cd4nDCO
iCVBF6PNO9XPjtQS0UoR8/pgnE4qC7ZuRRkGPh/DvXIa9s0p/5xhbYm1QvVHiVCQ36/sShwf0mI9
D0NjZsQc4ARsXobqKRHuBeq6fn/nXUvhIpqVBY2UqIjOAojqtHIBqLFZuY2AbTNDscMQIJP/WO+v
JbIocZF1l6LQVKUkvzdFnyt/2H/X7fAHW+bMHCqfWknhroVxoU2U1LaaWS9HPRt30T3GxQDYoQAr
7bZ2tV/qvv+mENfGgti157qWyH5+cbwMmHOlFKIQrCmeIn7L6n+Mo3f9+1kYuvj9gwqw/InBQyzY
BpLG3i4+bV/Q7y+WawFcHMu7NEvFEDlOpHomkHCmXTPczuauDB7oxgD1tbiEVx37Sp0U2G90mIA4
jbWjT/HOvNNvmMNIjnAYFNwcZVacx9DzHCMTM3Zo9PYxrZwG+2gRKD8m4ppWIub1Z+S8xVyBrshM
kcojtb6dMAQWA03bBKCQ4jWfqCkU4lB8yIoqbdbDTgYkgDC61mTsewADiGK+Wxoqkvye5lydiw9b
emQAhbaGRY3D18byl/bRGqm6JXM6GzbERyugxIBTWtCAMD8VKK+hZJNOjibc1/3PKfS7wpHn+9r4
IlP9S8pd8HtIcqinVcwwCFuP7aaCDrGygYMsAuetsRun+ARYQo3CQV6ZUrz+pJzLsIxhyKIF+T4m
BPYB4FHyLoYLrp2u0GwN5edw6X7mQ/iTec05rP2xq+2qDF1z7Pf5sFAemjBKg3MxeMSLZi8jT/+L
l+admO5RcAAE/wDES9t6kw7/yuXwBLVoJkgRGseqG2Re2/mN8gsD+uDf/dkItzIm/LalMcvb0i7O
56RqA/bSBpM/rDfY7uLd6KvYnqFskvIAPJp+qhbilMcYqWcQJAw3vMZWkobuBUDnd9R8HeUBOHcT
6cogqx0bZy9KJ2mBiJs4UvErSgnlIMyf33UEwm+qpDkcNgTaWho/m9qvtAip/i2hgnznojPqJRAW
3JG4A9FXN9jYf/cjt3g1J1+3rWN3Vkb7n09IXNkhj5qvVT2m2APYYdXXWJmWdmAWdHrDIj4hdTYu
JynqJZuWxoSzHkx3aMDoVVvyr20dp66JcylhIZiZvOCaBuklxbpIpHuK0rr/TgjnJwoh1LHbgKiT
a7al7YzmJtGIuQsiGTGZ2l9kO7mWllPJin5BJNsS+P32Qdy7RmI29hg2Dojr9kpZmYSHWIEgudYE
zkWohhpJqozPx9CedIZZCRbp/JzgjZYEcIRslUu2hXtw5HnGQbaID7syeXktn0tSrCKSk4ERaLee
egSIXeMWB8PPnuR76wzYzEN8sMBcj4c+kbUQXoSvVoMUR2xAyYix2WafZ64q1UDi+aEuxPelzsfX
qbHxZzWCwd42nvW9umdIkumuAw6vw3acEtDXyqcCSw7UXPC6WRiorIJbVpFETmO1qpzrtoWXrCy7
6A7F9Cg3r9tG8Ydo/iGDU1lrENquk5E/6w+SH59ibKF2r9lpgsa6fyURYmiTqw7rN/chldPY1gpL
A8OuMrhy3DbzGuMtAsZqRRxu3XV9SOH0clGNVA3Z9xO6Y6vd69bD9sejfj8XxcRCi4eKkaiZgrBv
zfFktO23bRF/eMb/fQZ+eMEcymk2B9TM2EIhsLp8IDGH5xGYsN1OOxgkqw5xpvcSxoULC8F5iUYZ
hjIwB5w1p0543D7Quov8OI987SKbMlvmpkGdczA/SaIr97mz1C9RfC/AN05EK5wwIH4iI9FKqWsL
hMhBrx0lKd1JF10xiPfbZyK0+T1Pv/hmOuQAkoB15qrMSXAr7W2H9pJs+ttyqONw/iCIQMklhXjM
hDPAxwQnLTGL1lF1798xBpg3/7ghziNkZtOHWguPkA1PgfKs6YdUe5qFA2i0g3FnlopTLNSjgtI6
zh+EGuisx6SAlqf7ZHjpTcJSqRviPEFXpU1QWLCiLMcjOu3f5Elq7FmOXIF1VLev6Q9lvo8vyPmF
VMnbGey+mM0RLC8VPct4qKdbo3HD8VkSvEK/1eXGNktCLqEe/HYMwqHcphb4vxYBlKBlvW8jWxwW
b/t0hAHzU9RVImaKpWHjOO1vYmzAyllvL/NgK/VhER77fw7kdqWN75AKF7YVAiJd7AVsUPbjFzP/
JeePUqO7oblHqkXE+fWX1t/XxrMXKFIbi3qsMPPy8sIds8dWfkgFye1FV8p3lTUR9kwJZFZxcbZW
A+DeWGDbVt2xcbFuz552DQivtm+MGc/vL8iPc3FuownkRRjZjniPRansLDRuPOzl7igMz9uCCCuT
Oc9hCVEmyBkwCyz4drl+lct8LyoNahIT1eGhzsQ5jMHEtlQq4ExG51QH1QM8FBote7ECXPrsWwyQ
4RzfSYdxT40aUVbGuZIMd5YhX8JE15cwxpjscVGetj8j5T9kzn9EgZUWZq6gb3unoZVfoHJiK19Y
Dv1frPER5+FnxUMhb7qlZklm6KnGvVnclRrRZKFEcFV7Y45llMYgIgbzYpsudhB5ikQYE6F8/Gx4
g7GsYsjwTp16zU2HCuttt6k4f7HS1tu+H8Js+fFw0ejMZgzg3sfJOk/VZAdd5Beh+SmQO1uXn/ox
/txo479LnBTOWSRinBtLA+80DSfZcmp0qzDJV1nOXJ1NijSTujH28wvPpCx63fcayvZFe5yz4yg9
zcG/vC/OWZRDuehpiuCrTp5l2oLxHOoeiYRMaQXnJ8qxXyKgaqFIosV2Hx7ysHdKE/9khFJQibrC
+QVdCKRFGuGRkoPmw4h21WutOa07eayAhroaING29ZA6G+cmlHAxEr0XMMIXd646qkg4Cy8wQa0c
UwsDhKjfmBS6VAyKCpfVZ6d+Okr1qQMsDFlIYMn/RqTi1xJM0bSqhBE2jMfFlz22wrncSkcGNZU5
5JoHkcmo7K+5UPLOlIquDHFjWNQ+Dvf1TsQOEPC7It8A34e1S/biHtsX0MrdQhSKCPviGRWydMiE
rkUJWWkkuxZLX7TOMtC0thWEksK5DJClpGPLoGE1FVW7IN5leehPlbLfFkOpPo8D04ZYutMXqHjz
uTiA//VY74LnZMZu9nuvGR0JwhdSVQuVcx5QEj2LGTqZulP8wg2PliPtdJfhmxfAz0qc6EAt6VAf
k/MkemU0+qIjuYnFh6g8dMlTNFIfkshqVM6HdMGi6YkCvFYRPft2N+6iuwJb7obT/ZKfjB0o9zCW
I3UO1QX+Q4Xr7xRR5VxJGcyaaOowvPilOhinyUWNCwS3+g3DbS+wiM5KQTHJ2EW4FR73BaPo1ZxV
UJxwObfhzyz7XGPPFAvA2wpKieHyDwzny9I0YoNBUhLbHD6xanaXeQOVaFOGwMO94KnSDN2E4gkA
oFGIBbC6Lb91qL8uHgDdDjJlBsyAN/wlj/PSiNFS5ymi2xSj1wCQa1Ak2F1g7SwxHO1Rj48Rhrgy
oDSD9OoVO3peOAJfI1cxWaAZEfGZ/9BC+luLNM7fJEWTL1mOcouwNwFFVe8ER7wX7+obhgFDkvhS
abLGLPbCfzf40ELKSMOS1jPN2Sl1vwIcU6T7bfsaLwcDjGzJhO0iwq1SX51zPrqmCyImUrFxa6Cf
+ZzrREN51dOY6I5KJmDmVb6tK4HILgt7JF9SGO0XXXkekp/GVFHORllTngsx3G1lY1Okeo0ebe0Z
d91B2g+YWVPvsHUI/kvBpYZbVo3wQhx3Wxaw3rRZijU3UGY3kwsf6uIiD7MVUfC27f29BvGbXVzI
4m4o18wi7EHxATtMv74Pqx0SN3LN5+oVGTqAkzHT7lpudgxdQOr409u2fOoC+VCxoO6YlhimaNJn
QfNBdNVSZZF1V3NxRC5U1F2xDNOCSX0WKgAj+UW+Z2CO8Y1yZAtTOgUpRZ2JixA58N8qcHihgjae
JgH0tE9VSLx72a/YuLXfmrWylSk1U0jW6U6POMyhPSRHCidyPdh9fDq+WysVwlI3BUpK6nk+1l8j
+OkASDKRD2RfUMB2HkLecT5RBCnEF+T7teVoxQXYbdHzVk17aZeXrPppVNSEHLv3rY/IrP7CKc6d
FQJbGr2q9FesO212tJrIidrboHcirMJsKzoljHMhRmQkQ5XiJaxJt4C0PyqiukvVyB+DwZvnyW1k
iYgxhBfh2c0NdekmzYDPj8Fsak9R4hUlwMai+KyGCuHnV7OxCz3hvEipTSCJ73FhgvhdGQJ7Vj2D
wQQUaPErxLko5eBchtoNoRwbMOc62evzkaF1Uw/u1bB1cRzOYwiT1OoNq4HL5qnrf8lGTHwv6gyc
i6i0RhxHBfY7CL4aAAFFOwBYlPhQhJPge7Fj1bRDa0Ll9Kly2248Q+ihE6PdZMV3SYWhlWK+qY2K
GPF4n1/dsCuezRwF/QGKh16zIAmJI8TGLinEH2mqg/Q1b+w4+BEm468gaM95AOrZJH5e5tBVQsM1
hsTNSrTl1dg2azNy+jDdjeqjKM52KsRviR45Yq85ejN4sdrYRW7eDUVtl3on2v0UhU4s9k+qWfpG
OH5tTNGfZFO09aZWDpJcPgM9wJUDTJ2Z8rdKju/UorMtvbB7AZQI7RdtqZ/Lqt+VXeDNhWS3WueJ
qeIA0MNZKgkzd+2xx9SWUmP9T8LuWlDrntR+DoFKbwXx122Psa0j2vvD7sI9LXJilBaj2BqTfWTt
teI+mgintG222jss+YUIjKYJccVAljEXY+d6/9QP6J2r01sgf8sTgxrq3vZIWPO9drhdlOlK1zLI
zOJzXJ0V86ZF/KLgeKjvxhlva2BZQ8TmtCsmr3Wk2IJ4TsmCEiWEM2CwJwFaXIQBB5VTmQ/tfBqp
vIUQwfeo0FxM+6ZQ4b9HdxJTW5sdQ/j5b3RMteTrG1GKSW+UHOmXHoz2Er1N6VNX+9syVrae0Jf6
8KYWF2fbpFukeTLQ6wi9Jjg0kmO1h2jU7ab/JJWxo2GM1iTmXbY/nmpx4TYw80qKdTyXk8BykkH+
Miu/kiolalMrKOXXR2N/xoUBWS02SswG7w82CVgCTTgGCEroTafBno76jX4YUdfpdrFbn4x73Us+
UUO76w/Ji4/LRV69bMHuU+Cg/yEoE27/IijLgD5LFXa2DVi1OAPOVCtXBhP+IgT+NTrb2XiTlCcl
m4jwuMKHcP1dORtW4rIIOwY+WdyEe/EcPoCK86g+26M/eKU779u9+jgRl0mpDGfSI9uMj9haRlE9
1+ZL0/pk42U7CdRENk9woS4qKN+HVoRrGnonbD4Z8s2YfQUXVK7v1OEHYXbMrP4chjUeB08zk3KR
dbio7jMbh1lOQWUD2ra37PIw7LKdvNgKNZywXm38Wx01kXMoVZnOxZRhZiUpbfkIlsvMLR39ecFe
F4ZkjslXxm1ILfBs35wmcg6mWGp1inPUG/P5rh7fxvjr0rnE12RXs/U1OYfS6lIVqjMm19PgVQRD
x/TNqp002nf5z074FVepHVMJPHUszrl09ahUZQ/nPPeZEwxYoVgk11AiouW4Pht/cWecCwlrSR6H
AbVveZpPQdfuDcX4LHbTTdAatd1k05cobnZNadnzAlCORW+9yBz8RRU1W+hbwnOvIGNc2j44Q66N
BImQpuTAk8CEcA9sGFA6eYstPAZ+d6o8+XPD5jPd9tu8JxHptxNmlHGvJVtFqmAAH+aJ8ZPH2QM2
/M56rBkdNnbtK4/Nhi5fYtcM7dinhFOXzXkfUx0TU2hxahQN8uxUVC/deNjWYSrb47yPJARhPqV4
1RT9TsgLpx2cVPKKzo8M6g5ZmXjDWt7rkReOrlf7rArC91V0tr2XufqbtKsPOfjNVAI3Zjsmae8B
8kJUVY5D20/omNftjQYKmwpblvmpxgjR9tcjLui9ynQhB28AOSwFuNMq+BQaXpUfIwocnDoK52PM
QMjVMMRwchZpu0F/zoFmNtfyblFDIsASqsBPJumA4+pEaUFs0AS/sb6YIwZ088/hgn2Jjmq+EtFc
4weT8rSepUmLWI4yO+OLcCd79c7yshdMPAPpWXRTFFEpgyI+Jj+iFGRC2zYSEqOoHu/KIHGCeMLb
Bqw8vfqwrRpEhRHV0mvHMbVxKOgjXtqo6TwyTP7mta9sbac4oFy4S8Er/bwtkTocFxrkaJIUYUYT
Sphuleo4Y48iqm5LVF625RAekR9TWjRTXtIIB6vToxLPTm54VrFTgKCVj3apoMBDeI71Af2PYCRz
3r8XLVQqlPe+UHUj7EdkLt3nBvwKw8n4pOR27ZaHYA9u4cNwNg2bSiWIfFqTuRgA8ZiDrpAFajYj
6mjt+Cg4g50f2Fo6tdtDSuO8vjFOBRCo3sfaEG/s8Sx4hqM9CLsGlFj56/ZlEkbPjy91hWouQotP
m+OxZ0RepMTwNOcSACGxRSgOlQjyQJdq0iW5zCZ/TN1lC6AVW/IRkXE6b5UdnRKEUOVt+3zMyjaC
Dj/WFA+9EegCjKI1n9r4RYy97d9PGB0/zITtKEx7h2iICsurkN8X4wMesKL078o+/PCSbAjLrC8Y
tVCt11l50pdblLW2D0JeDuc+jKTu1aFk04eRzRYicTmRnb2ab+A0+rzsBq++F/dj5G+LJSKowr7v
RQQdxKm1dLZ/HJcn2fSW6W60CL9IqTjnPcI5yJN0wuRXW5zGzBOno5Y9TWy8d/fvzsK5iSjo0lip
cRZNw/7VnVDdZFS1jPC9CucbWlENhnrCoHe5OCNKDLm0l9XXJk7dNMttZTpE8tP2oYiv99voUm9m
pSgBFqldPMzPI/X/2YARAXAnJYHaRiX5/PhSaobiEDJ2Ppbkw80+piiasPZS5A62aL1v1HTncZ8+
UYtnhBXzo0yoBY1gscM8zDi6ZX2j5o/T4vQgftn+llROwM8tpZGSSRVmzF0hThEutefYKG8SPfxZ
McwwI/qFxqdtWOGrmfdnyQwO82DZi1pQuQnhFVX28wur06JG11SG3Kg+BLv4BLhVIMr1Lhih2aiY
F5KIJOTJOe8yq2JUpBLYLsrI6dxwn4PhON81uR0f4nvNAYfCYftbU1fKOZZUyTpDjJljro5ZelT9
1G8T4jsS1qhyngU5SZQ0KbppkfaIsdwaPB4/zfpQ9rdm66UUhxX1JufHmyQjiwJJA9ZKdKMfKz+4
X3YMxgv5ZIoLo8Y03vO4jdDJDzWJo4XJ4wEZeutNruJPh/5lOczOXxQ3iQ8cWE/0R59B2CT78Hnx
Qify+n30hcraiRjBjzkNSxwLLStaNeYOwPqgTHeakOq+ESbBc1phAbMyhBqnledzrDyUrUYYP6GQ
/HCTUM+JFHd4e5g9irHJcyUdLeE1rd1tvSd0kp9pyrpEBgAbglBb/Viyh2YIXU32o26XtL4WfV9i
orNHlC/5oSUFDLttlmCGSi7lT2o44Vn1udJFcNZ91czldopLb/uAxPyBxs8txa0WKylrYbJ1XQaH
OXqiV2CllI0vKp5w6F0sxqEcTMiVt1NJjfMoYibFS4TtnfdXACMjY68AFVOaClgCKfdFNEg0HlhJ
AFI72IVxSvHIKrXpsdlru/5AM41Sis9lLWkvNwNDSXHBZZMVPwJq9plSSPbzi1jT67NayBl+f1kg
nxzewuJ1mF7KJLM7LC4OX4bS374owl28t6IvBOp5qYWDhXJznzS7EStWAsPVN1RCHwjF16Xrc8Vi
W2A3Ei8nozk0mHLAQBug0hPMzGF83JBetw9FpGE8SmAean2hNJgNLPRvqnJr9U4vtBDzFgZUo4US
xVXOx7qbscI4MXJIZxo1O8xNB+MvGTKWpn/bPhal5jqXiRiLkQZii4xoKh/a1o5AW4PNQqBaGIaX
RM70lRoSpk7HJSLyPE3aOOEpFVpOo8eOYNwqul2mElgMiSI64fF1zmEkiTkNuoXMzrS8IHaMurGT
KrGXnHoVUBrPznyh8b1Ya+WodBjQlXV7zANv6Bq/kOodcVns5jcyAp13FcD2HEMDaeNfUDGRs7xa
GPVnNfDhjA1+wsIoT69zrkNcpl5SBvRXzE/FQXZy4GFLdukITv652jMsNglziNFkk1iwxAflEZYk
zHObE0OEUEFSDCrPyEafzPzBRpFVtmH4Uw1trA1529933aOoDAtWUcDBxXmUrM+G0DIrzOYoaLHU
4CYAYKb51qTZKdNvyop42a0f8kMci3cXWtM2VSxHMSwBIdoMvwsV0lfiROvG9iGCcyX1MDel0MAz
qkF6Ly+AMJtQ+EyK0J3V8lNiUvL+UMT4EMi5kwy9zX4e0THR7NET7AjdmvwhcBkdo3Fs7G4376kK
2np8+xDJPvPFZ8STrso7E7qSHIYbZOUHaTfeAGuOMAbqtnhn0md9IliYuoykl0H7Yk6omJlkhW7d
ZX0chvMkkpGmhjmIaEZ/Zz0aAKeDIiPcKahaGzsRdKuFAxwS/9/pPedWhDZNe1FBr7GZn/IBu8OZ
Hco/qvTA2gNdQiTIf+g8fJyR8yplrjVgIYdXGZ3iUJS2hent6g54nLZ0NM5J/b5tkO2oUxIXyL9i
tD4yl75BWNXEb2roicIpCwgd+cPoyd9H4x8xvYC5esAUo4b3NLm6AzZgbzyJu+hHazMEbR0686ra
xW2T2aKLUtg+c8g233pT/ONv4NyKOtSyGnVA9bCq4M2c670VdPeaLLpB/kmqiy9CjnWDZtotJYXw
vm6JpmiBCtEwZZ4QBeMhADPT2WAy9sHbHaYE36G+KET+9Yv8W8x7SnNh8DV6plYXy6AKFfwOqHTA
dcqxN7FtE+ue80MIFwvCsLbiaAKISJwnh9bSbBC9OPUUAaRT9nWwDWyLo87EX1qyhHUoQTnr6nul
T54aVU6Qq962lHXv8nEoLhwUilDnUgfLSzLptTAQ4JT8EBvxQ4+0b1vUH7ooH7K4SAANC42gwS2N
zuQubupFbnxu/XcyV5eaTWe/7PfE6EMY+7wXKpGOiSFOSQ/gKkH2oibezwX1IKS+Hfv5hYgGKUlh
pFh5TJczWnqq3AIl61EPZ4f4cOtZyMdZuBBQa1KuWAZKzLoS+ImlfU9KC7giv2qgxY6CbDey5mFQ
2RPaxS7N2g2S1kmi8mXO1BvAddmNFboTyNJmKybixPrGkvnxp3GBIi7KWhs7RKcM2SCyT+z2fc8P
bGORKuX/odb2IYoLEmOZlKZZ4fktn+VjkdjSPnuNkHICqnRx2IYIppKpSTriy/PDneEUq5kSIQ6a
4rFXnq3yUEqnUL6R22dRJ6B9Vv2LJYF6AFwsyDi5W27NTJvkYEQq37ykuWeMt3FfOXk82E38Y1uj
VjX3QhR3a0tWWkovQ5SW+nr5ZEanpnzqqOVBSgp3YWVXFCVDRXRBBSwhxWz9Vi078FQmdhlVhCNb
dZcfR+JXbRprbHIjRqei1kRHqQdwKxQ7iDpsf7n1B9CFHD4KCPWi5jLyZ8b9whrP/bn8iSfXW/Zr
8NiembgXnrNdS9V+VzXxQi4XDtJF/X8AeAvgklb+nAapI8ovWuVb2qkl15EJZTS5uNAO1SCOBcva
1QxPLfW1k6YnPZacMNYPQrz4kgUEPlk6q0qJN+7sNGjfBeZ0m4Che8Ka4jxZQECg6s6ESplcCAnC
eZABpY5Ab30t1K+d4Sf/R9p1LcmNJMkvghmAhHyFLtHVgi1IvsCG5Ay01vj682zastBJTOUt92yP
L2PWUZmIiAzpHt0LPDra/RLI5rKZx6NMl0KugbDuGKrTDDGGMd0aQw196azKYUE3Vp46qxg4Vrn/
QG7E0tNvHhQtRSFEBr4nwJgHFFAzN7vTnjuHjhmkLzwovt0HciOMcTdrBsDxPIPBTGvQmK/lyCm1
7IZ+m7/P+Bhdn+MhIjiMKv0jAVEpTdx5ii1Q8IKV0VL0b+Lk3bZNnnIw/maR6lyvYkgMl0Pb3oVj
sJDIkkPnthjeZ2IXdno1UY2qQCDYe3Ty8b0l+q1zZEyQR/cmZ9JmP3++3iO7piNNYx0SiunQO7pF
31jpm/YwfEkvrUuBOKZgKqzy+/94RMbbFOCsKxc6KTW/M48nj2OgYo1Q8JUgfuGuL1Jn8lusZiqU
ckdVsQTAmBto/4zWoDWJ4UgbkZkrPKW40MlJrf4ucqSH26fbd6VXcYyZrWMtFmuCxmfUfJ/l1e2i
zBJlW48AKbFeBCxw3Ja370uv8hhLW+pSl7sE9WjQaPta/3UwsM6EqmPbXLiIaf+inFdhjNnNUSJX
Zo7DNe4EqrrSMy/1ifqQ96HOp9sn27e4qzDG4kgSFnGe4sMtkk/IISwcUCS0PIDF/af9lxQ2TV+I
pCjrAi6SXI2CVPtrkoQ7s+AcZX/D+qqEbKLej5Pa9gP8YYtBKMWuPcxTPJFT6tSn+ZQAc1ZaLAJo
VHOymjfzIfUXzi/gfTq2HSmrkmT2QON3MH5zUmPhez0bdrxO/hxlrqh9V8bEAgCKVQAZuVsqp5Mm
//b33J8J2FwC8+wvsq7OYokPmp4p4O2KDfrGmbzVjmxwNnBJDv/lob1+WuY9z6YReYqEHsqanRPh
ibZGzdyqk/u+el0ru5EMT0q+cQ65/zJdhTLuppSmdpmNlcC50ZJM70wuhZqPXpq7NhBe1cefRFwE
Q5QHHmYATzbje9KkSyfRwH6jeEwCKWiDxZPc9s9WLTbfkXE5Q9fHc6vhKazls9C7UWxYrcAJV3hm
yXgaM5NIW7zDdy1eFQcF/tX/KCUyFFHSZZOAh/ZjQFSTLgc7MF7aFVlQQwSMWateAci4sC3sSek5
4vY/zlUco43r2oymWcEFyOkhMZxJ8FdQjAqjM/UHWeotI+R06vdzWvQV/nNARhWTleRiDeJeNM6B
ZIKpH1G1Z5scKbzIYFWu/oUX9vHOyCig0cldnVQZKrvaS9nbKmZ284c5Pa6qU4ZvIe8L7hcINidk
NLFviZJ2CebijPEvOfmuluo5jdLAUCN0Fokfzk81SEc7OUXWwI2ddgufG+GMimISSIgnCtNH8RfU
02wJdnVWvOKeN4mw/xBevyO99U3krg+qiKVplEFK856IT4buD6unjn8Co3I9DluNKIYkiYoQgUSl
O/WEx6Cw5pLzCu1b9a+TsCsHctmPc2XgJDiQJS+fl97vc47a82TIH29LQmtBlWO8Mm17oFy+QHQl
Mcc7STuKLougtCW6DgZrjcXEiDGuLQHzF0jJg1X8056BBOUK9vCl+RwDGmP6/kWz6Ky48yN647wv
O+HsB8nM8dIi79HpxX4S8IiQGEPxED1flvvs8B6FcUude4HDB4GMm0zTcTUNuoIsBOJR9Tq/D1af
4lzJFuDxndvH21H1D8IYJzlOixrGCgCY9DbQok+ydlBkq5gT67aYPcfxQQ7jGgn4SIhCGyflGSRI
FkZOPe1QHPBa3vGs933JhElAPshinOKgqcKYVpgjokWd+axhP9h8GnzSg/rWomwD4xHaQqf6UO33
RsEqMWGXOLzJeO6ZGWeJ9nZP4hq0A1UqXoAJcRoW3V7Mv1fjZR1Hd5rSyFrKKKg0/bPUpS+cK6ef
7tY1MO4yTpZxGAR0uzFpVx9+cteC5zq0VbC8Lmg1Lt8iHqIf104Z1xktdZQWE5RXvjPvqycCKuU6
SD8ZjvhDB9dCHNR+aE+nNbVqnxeN8SyHTeVJZmYaKNNBKeevXhKsgX5ZHkJsL2tefJx5kCh7xcOt
nrG5fFn2xFhinPXn1so7J1VvASbuTfkkeqWrnARnfZiBjft8+9NynCELIGB06SiuIeIMSkRPgj6Y
j3EgBwZnyW8vf/hwQMYTyblkCmRFeNs7kmd6HZbsBTuxiS8A6rf7xl2r5zgjFj9AUZYIDVbMoa73
tBTT+aGjnWOwWQh2jLU1wKf5oDDjxVAcOzEZ1zSo5ahPLS1tLc0pm5PDNPOIbqml3zBFk/FIeVdp
eQT0KAel1Ck5VPmlbXuLCE8VbxhwLwf78M0Yp9M3st6B+P1nRZvyZdSB7mOB+v5/fDlMxr1UqKnK
s4q51AZoXr3Tlng//CTlqDrv5hh/UqTDHIVVj2rB8inRPV3/sqI9Wz+Wac95onbCmM3F6SxMwFBh
NmOMMG4IvF898UTRK6rDbbvlGJTOogNMw0Lq0oThzp7koSaBGe/GaQGr/pP1cig4Z9rLSD4cigle
2loiWjQixhQfk9fhFfyhYIiMfP1J+Jo9dPeJ1/33weAHgYzLaBcQqsUztEIRhoMRNS5+giuGxP0f
b5Ia9SZEF5cGUyY9DjaipNnfJ66a2qSj25+v4DHCW87lsb3tJnSW7KZtDFKstIiq6ndy74fxF86R
6Lf43UmoMuhyEeSK7DpA0xX1HFH2YbUX3Krq0JQZHX0eHCH7ktWDK6yzpUr1dzMyjrPSvWB6mfPx
/sV5/PoJbG1OU2c1VzSEDEIuWnXdecOiHnu0+hZ59cL1VQBsU1I0D20Xfeacfie5g+JcRbOdOE0W
Q9XAVEt6EF8HfwzGo36sH/lVqn07vwpiTEKXtEitYpRU9fBu6u+77DzwjGBvAurDYRgrMEbSTWsL
GekBdMvO+m0+RQMMXfUBtOpM3/JjeQfuQ14p/F8izuvZGKuI8qlJxPcu0JHuF0YuyGt89agEgjNw
XMu+OVxFMa9mmICmLpfgyjTlRNSvE8/C92Oc699nnsy0mbEO0GKbA8WbIDuarurHwLvmjYTyjsE8
l6U5T+IMXl5nGpSTlL/J88QpQ/1LVHo9CfNQjtVYNyKdLJ/s9kwHZQofE/oYl1SC6cQbcfgXj3+V
xjyY6SCsndlhUoZKE11wfVuGEx7C58nrDqABuwP/2W3T3Y/afklk1wEWEEAShfY5+860dGwtlWHQ
1JaGDb/bgvb2F7dmxW4EqEk21Yk0Yd4byYV+P/2TBI0/+BQoRL3r0bEXFizYIbHh7qbwzsg4jagl
wqxKCOCygVhKY1iVeVDH53jkvGs7clAsEVViSMQUCQvSHwI9Uul6pIxGFjQJMD+rH73qAEOf8812
1P6DHEZLBEXI1iE14ATJj3V4xUDV7U+1l4NvBbBbrVrbx01KJ4laRz7KtOGN4gntxDQ2aP+QtIBZ
/IzRh0ca2APQ5yXxeCNGO47+w09gXpQsicvW1Ak274XRRlT8FJYplizmw+2j7mnlBzmMbggqUbu5
EWi5QbTXc38u3PUkA6frhDrDd+KWqHCYB80djn8wsgbJGBZTgMxj/BaSrD2opcUO2pL3fh59FY2X
3nQRK3MOuH+RVzGMK1ZK4MICpASF9HHxjLI6TZF5STT1b6PUAhm73rqyWHkF2p7kix7Lp3Gpn7FB
ZkVihrXiDHCPt3/QvpHg0CIw33WRxZ+WFYxpShW2MULpWDfg/wBhS+9WMw+HYy9cJyoRDUUTNVFV
2H0B01iwplDj4OFd8xfgU+wYO1zAZzas5UAn3Xnfc2864INARpWyWByUSJuQH3wfXkVgIcUOSlaK
1ZzToAeFN4VsSd5u3+bOQwuZCtoSIlEw2Mu4gmKQly4MkXSTENNcnSUqEliSEycmp4ocFu2Ou2q1
+/2uEt+j0E3sLqtE70DwhhR1Tv2yFc7rqAfGYF4wNv7p9uH2IiKiwjxU7HvAr7LDCKC9VsVUW35S
WHW+JWDu4Ux7dLxAYi92/iCJsZJBSAvAmALEPz0YxxJpFsVekoPIyTnP4E5K/EEQE7KY2riCKRgf
rJsncIqCTqW69G1pxREAZ7kwQvvSFNUwTRX/sE27RCxCoGQB3KHI54dIF/0pnQ8gHbN6cMfV5ZO4
tuC1x0slq8exRvXflE5KC9w7LGQVy/qcoTWkdgonU9l9vxQ0LsDxY+oy2w4QTEFBoQ/UZ03WWWX2
T8k9NzU1JhsjqiopmoR3WNV+y8aKKlPzpsCihqcdsYyK2lf4o/OaQ+4u37gzMzvZz1Yam3iN0ijF
Qi6jq5H+MHCkKccmiAZeFzG9C2EuoFeVz2X8lqoz5yZp9HnjnOygxBANy4DtNrTPI3SVs8nSqjtp
9CRyp2sXFUM0HIOkqc8teYyLW5TEGJcMTbzRqw+xXX5KneSl82ZXckdfOMi8D7mrv9fvyK5rK0Oc
YQerk524vI87Jx4ehCxCmOoK4+Pto+0+kxtJVGc3bi0u516dFcB7LSEKSECiWoK14nL97rrrjRT6
KzZSZJLm4oL1tveic3fJPeNBAlRe+612q/PiyID4GQKcFtMO45fbB9z12xvRjIeTwjyNW7T1nVwL
WjVY+xcjtBJe8rwvRTEwN63rtJX+8YAziZeuTuHesvzQYNO3VryqDwYl4YU1+5p4FcTkZUIvzrrS
QDPSM539ne4ogOzgqcfQAvGCxxv53VfEqzjmna3DMopGys+zpJ8GIQAPeiOdQgNgFhyL3qs+wJn8
ksQ2lsM+QXBUlnQMIfQLrIEfOl9whVdAgFcWBSHpbRDBoS/RcVLdfQu4CmYiboM0Nd72UHIy3RHV
h1jyw4bzoO+LgH4TA6iD+OejdoSlKAxyluI9z9GUt8Lwe51yBgr3FfAqglHzqCjMpYh6YA72utN2
k92HraMYoxNVxX8/AoAvdRXF6HoeIX43jQqzp1oQYnRxeShS77bR7qvdVQSj5XGjF321JrJTdbmV
zZ+xfW5NZuzKbey2s+jflsa7O1bJU7mZZBmvZpmDZnjA3XXA/ovu+45bS98NAa53xzb7tHZd+x7P
IrQ8fp4deAosjNg9oAH8YkRDt/bN0v6DqheCAUnXEE0CJJV9TfSom+exhWkp+kXo0b6V3dsXuPu5
NgKYR8QgoTZEGpzSqAOMMmjglcZXop1KldPc2zWkjSDGkBRx6qR+VBGuRm6sBgRcJn8A4PDhshhD
GmthbEIT2j3rflh2VjV/npWDhI+UvSkm53HaVYfNeRhTylogJhZRBquNv819epx17njXrnJvRDCm
pFSi2s81vo3sS97k04k/8yI/lK9hAFIiMGiVdtLZPKe6n1hsxDI2NQ0hKcUEYsszZUGKPRgwxgyV
E3dwYjcKBdkYgPpNhPrstFAnDMMoSjGU73txwczxXeFWYMpbHjRLsges9kUH0VPt2k5fkGiIvFBt
/36v4pnQ0DTntJVWDLM1wpmUjwl5UjsvFz//iYUZmiIhxdTxWH18QSpFn4Bxjus0q8dFDBaA8K3p
HUBNrLbmuYv9CoL2SxjrpKZmyjFRjTZVeiBee4+FumftmQI6SG56zIB1zHn7963gKo95gZVEoTug
iA61sfebMrsADc27fX/7juMqgvlKIsoEyRghYShMe5JOI2AFNU4kva8IVxE0ctvEuADolNFIhJc1
14cQfRP9E4aSet42M08K42rbSC8FZcZS1NR8H8qXNEN7mfRPaaYFf3BjuiyCsx5b2waLNCRJlZDp
VYOxhkW2KjV9TCPhOUw5er17nI0Uxjt1CcDLuhLBV5rb8XBY1ztJ8oTGvn2W3fdpI4WxHiCkNUWV
w6drmSWFzrQEk/ma1g+jyonC9t3eVRLbVlDULA3FgtBd1PDYIP1OfNU3KMocx2b2jXQjiTEaTVnW
YjXwdDTuCBw2zIsdY8d0Ow/7oY74ph5uX+F+fL6Rx1hQMTRj3jc5EsXH8jAfRkfC3HrqzYUlPaYX
2sAQvvBZ1un3/y3x3khljKpIJnVsBQSCLRJ9ofkCLphKc0M1dnS9tRrlf1MUFneoLXVSthXCs6l6
BVNPu2bWUHxZo8jCkDDnQne93uZoTCyj1/pgZjTHpxX44kIH/gq/PhWHyKYZMXiCeGtc9LJuXSY1
xo2HqnUSdUoNM0Dwifw790hoa04HrMD6aUS3A6yWnDNSpbglkYlvtHrSO8GEksZnzCJ7UhDdRQcK
5U03ObjFTI4zYYGIZCmXZuwr0xud3OX1vW1zH55pHECZVsErYYkB4Zk8NbRbZ2ScSz6tpDQrVPXC
Owr/1tiVrRxUn07v8baZd1+xq8qwAERiPGURiLoAKSb/iNRLAsKaqJN5H41zIJ3xLOWIekks4Bop
wuPwGB1LRIqSPd8lHreEyFFJnSrQRiVbUWzkecYeTJ5apeIjC7NbVDK0o5K+9bEFKlunj+8Q3llj
X9hD+Se5/+ZCGfdiNAC1HyMk5lp5SQFTnlxCzb9tA/vfDEVZAjmKLDNmrq1lWGc0NwLOcIG6Bswv
bl9uy9gbYCV0cfE/QhjLbpq6XbHORz8Z+UztDAjab7EnuKrbOYonB1g48EJ3sFUug/O/PERX2YyN
VyRO8qV9T2mjYLwf7vAM2ebLDEys8Y5MNm9gdt/Kr/KYkKGqw0klc4vMAig9mupIVWuHvQq8cJHz
GvA+HWPZBU4WqjTWGogPlSzlQzwGt78cRwQLtG5mS1uUEQ7TK5MdYxkmF+80maMePCGMQYdRHgua
QL3w8gB2GksgQFfH7v7to+xNFm+VkAVVn+uExPqKiFHxF7c6po7xIH4CaTl65ouXBolTeIkzq7bI
KQrsR3e/FIIwRkymqhPyAuWbBogcRvO9mALsMtutdIh5Vbb9N/sqiom+I6XVyyGDCZP5lCdvOTd+
5H0q+t83/hC4qK1a5gPBBMLorOfsVIHu+ftqd1g7ANI2Xs2V837xJDKuQxkyoFVWUI7iH7H2avEx
5MHU7zeIr96JMB5CGNs5L2p4iPRAYYJTp/8GGHkPA3u1LXoAl3bCp7x3OOq4/4xdvxXjJ8Q4SWQs
EqAkD3oGzNwgGO+D/yc5A/UEv8cAV1mMp+hanRiY+8Jkyqy4hTxZNC9LpsLO0/VsmJ2NWD23QpBE
qkbnE2H06/y1Khtf70TbEJVAHE3HwAuk5y9LqHMsk+Mx2bGWajVDVaygtXI5eS1IMEXArCp5aqPP
xBH1L2nCr5tgpw9CYQrXJYNDq9XUUitnHfxwsnXDN6tjLH4q0aoYX/LxIImllTZvg+mLYKafwi+c
r79bFbrqHIvdXs5dN2g5nEI3Ygob3+F+HgOyeJlq2EmM+B7QBQLnqd8bmtt6QBbIPQ/TXm8G2BJA
c0ZnAZMFaAxPYMOiixUZlwiKK49xRy3JSimbO7pbiI66HoSH79on05/9GtsqvNH5/VTs+mUZ1zSm
M1lC6vskPdCawtJxq8BUBpC0Ad7gJ8732/e0Bt0fNhU0zBmnvuRxUocK2na0HdTZGL1S7Qx7qflT
dR8hdTAPvPRo3xFeJTKXKVVdq4ajLDklpss6zAPdFwLHJ+0aokEbQJqGmRV2FNAAhIYhp/heyXzf
gOUxzqwJ/LUt9y3mCWLC6jGs4dMN1EQ15XNouMrwKPZHqeIklDwpzDcSi6yM136Qnaj11unSasdF
BEovb8l7f1Ztc23Ml4m1JFvDFKWHfLDpBkLjY6TpU/JY2NHdgOEG5K5/t9iFQ3ONlwvRi/rNsW9E
M0pfiEJHhhgNB/FIcU+aGcNNqlsayIcoprjAhSrlCaR3vgkASDolBhGh9/LjjLcS2aSvX+jCcAYu
S27GvC8N1EwSKssmkdl3C7xraFsjOZGxnEyCOUjwRi73g0OnloFldtuo33lIfr/NX+LYaDesxkEm
NEGvy1yy9Ch57oTe0sm3xMDexbrcY8bdGo3ZAuDRJS5mr1DHp5oikEXdKxB/McQ6JAA4BdFnRPxY
67yoMsAxNThVOAPPJD+Uy/dyfFOr7MtQzx5Wr7/FYHVWpOKxWdHLUbTJzsrZ7yvDw/jvyyx+lULh
jRTA6Cly7/Zx97My43pcJu5OO7OvhEaTnKS1itfqn9kRrO7rDHyH9h9akpB86Uh5GujuB69xv+vN
DFNWdU3C/7P8q3FJllRX8BSBonQuD1n9KP0BnR7BcNUvEUyApbVl3/crgh74mbB0c1m3SuLpBW8f
aN/NXOUwSpoWqjEoiyE5MR7SOFDTxiLlQ2LWHPXcz2ThlWVT1YiisInEoMlh1qKgAmBp1aJcGpE7
WtXnGfW4HiQWvAeVuq3frGEjjnFr6dz22dKhJzGUP6Tkuc85ueVuXrT5+4zvGjFom3Ul3KYRZU46
fG5M09aMIF0PXHD93U+0EcV4LTFNjHxUYNjZX3nnr7GH+ZBF5zhj3nmYNKKIJLOTaaMvls6V7onh
UQfveI9CafqNY7m7fnFzHka1JTEDLPuM88yfJVpad+eA9i+LZ0wqOSlnnmI/jNtIYxRcX1HSy2V0
jkZvcfUgdUInfpu8OMg89Yt0uH22XcdwFcYmA2mfgDZVQmC8LDbIIpvhYPLiAp4Ixu9popLpQ483
bJruxdwm5CRNHF3giaAfcPNMDkYb1khrMLSToc32JqDgILm3L2p3ClcTCQAcgHokSSzOvFQRpc8M
1DPoRr6C1z86ygdyLF0+pv3ecTaifivsqivG/uGQnLU7asLfwnLQBV6jes/daBjM0QnmYnWTXQXM
4rIutBVdXWwMO329+npZ/0FAqEmEiKZCgKnOzrgDfXYx5IL2DCULVblyecKjq3FHGnZPshHDOM65
j8dh/lkkee9jOCApVIFFJ/1D39IpkL7wOtS732cjkf73jbrl1ZppQo6sFuirrW5FiNl5c4q7XmB7
eYwP7Yxs1OoVPqd1sJGB2d34UwYiGZo6olfCqZntxtRbaYwzTQwRbCgpTgR0B9GWbdTrPOw85CdM
PjfoCU1oQRWfUnBImU7Gca97jnwrm/GubSgrBfCCQUmKBoZW2mJ5koBzUU6yDShNjhXTJIR9ZbfC
WOdaLXqDgPq9NO5hdPd+/BYGP1tCPcrTFi/w2o0iNJlg9oUOvAP65aOu9C3+rytlOuz39xwCqmOo
sJagO5FUfK/i7i8E3CdBmCxAm9pK8qLp1clMCMfL764ybX8Fc8eGmeqNmmE2e2qtxX2ny7tfrf4Z
ifSXzK9degPVA2XURV7t5C/ak/wn5ARk+xuYqwdtVlGHLYC9G2m1okX3pOGbSDrOUelf+e0DX++b
Rd1N5WVdFlmkZWesrXo9FtPpqsSf9N40EHDI2BnEZD07vN9mrarNJTrR0gqgh1I6zlrvtTqvu7Hr
aTZimIdNLMDaOKSI2+Wvy1ghGXI06eW2Sey6z40IJm3X9TLulg5euip8Xfi88ECkqWr99kE2f59x
z0QttYGyiDia8DAB4iN+aIE02eV3RWeNPF+yF3luPwvjmYU1aeoBIb0TR08REGnQQ5wbe+byF+xq
2eZQjHdOej3E/giSkB6FeYw+HOnwg+4CrcWl8HnEp3Q3NDrM7ZWL2bLrwzbCGZeyNnpTyw0yhTy3
aVM2tsXGCgEhpWiBCZyMJeBSiu67sY1MxoFkM9CXgV1PC3CTmwW5V6MKd+ndxQG+dG+FF14bZ/9J
2khk3AUI50VFUZF+qVZyEbw8AQBQ4RYv7Sm7i95p3FSUXZZDdc9dYdvrFWy0iJ14y4UhroGXhfxl
gVCUrA/SU+ekFzzG3J0rjoWzADwCIbOW5kSigKXtci4np8z+oKezPQ7jRATMI+RRiTqjGj2h7i73
R1QabzsRjpGz9VmTKEuNqWnJAXhtbdwncdDpL6i1j9WPGbt4t4Xtx0ZX1TAZlyIYxRTnESqN0udl
NKxB9DERoMwXdVLsaHojkmqp00FR3bCanduyOd6SBdqZe3Rm1xGBkkpek+JLkz3f/vv7aQYBfoYk
A3fY+G1nqyXaKlUw7sgAUBvdwRM/id8Xp3JKn1dy+JeL/CWMXdlSwSBb1wOULz0P/xDAtKGSeiCP
EchW+Qigu80gTVFkwGaauoQhwo+hUBvqqjADFg8o1eanKCi9/oQ9akd6NJ4ztDMjW3wLbYO7bUTV
+7cHCDmbiLUfxSDsRPAskKGCu0Yack93ZIDL8Q2bI3bxIFuYAvZvf79dc8boMdBPEBtgCPnjGXuh
aqYU+6hOCOra7CSJbkJebovY7axrukHXBrF5IWvMPWb90LRFIiKYw2BTfzDuJsp5Bu4JBVu9opM5
0hFAe1z8gN1pRh1bxCDOQTr3G3WOnpRtu5QijNxv4RWNA+XSbC054F3inpFtBL3/kE1+1bexWM4y
OsS92LpJq9wPSs0JE/cc1lYEU5Toc7CQFiJ0sSov02oNJLpb6mOXown6T9zmHK/xvq7E6uBWHOOC
W3kQCxRhJXwyDLSCZykJqkcaMbSn6Kz6aUD82a3wcree9rTWHIe5F61spTMhXpEPWWRMOKyAVgWG
kY366/BXA0eZue3g6Rkvm9wLULby6PfdfL9UXM02G/B+zt9HFLlpjz/6ez7qIAgrHIAk8Cpme0a3
lccYhFYKGAfDGp4TV1b0hmVXX/eGu8zPAIz9OfSMew18fIR3q3ux5lYqEwPKnbTGMrBynX78VIpe
tfgSJk6i8vNtc98VI2nEwCy5rv+GOByrcwX6S8B2DD05JxiME5b6hGT9iC4pR03fV39+U9ONLObD
5bNS9mYMwyurGENB6fMgmsESFa5RPhCz/ayJ+rEwwsWaYjB0k78qOfPEcTyYUuWoCDqXpEuAmvum
AjtliteDomnn1MjdMA0vZSm5XWE4GYr2lZwGhTbd12jAKGH1Ke6GxlolzMOR7LuW6e9ACPWYB33S
uKHRC5aeLsdBaB25Lv2RiOeGYOw4wfxLnl+y7m0Bjr2IUQaSaGDeyfPMNsbuPOJnpLqe25Vo8r4+
deS3rorRObnM5FbTQxQSqhaEFUBiji0jme3atDHJYd/Wgd2HGoukCv6noV7HLnyQOh+HHHDs4CNI
D9T5vtdlBjA8KEHi8UAMd1UOOAq6hn/QbmcesSaJCxGZvASQ63MsXpoxCOvHlIevshvh6xsxTE4R
DatQygKCxta0SiAkIcFdHckqMst0s/Pq9k9VZVUHYleAjOAVZnZ94kY4k16sIcknRWvoVksClMYW
2BQU2JP3lO0mTroCu5UVScazyeiJKmRmN+WYxaR4kAkSJ8yquxLyQ5o5JX+0obsVxzglcAGl2Bka
ERoPNklSN5MlC62RLL/HeAHnDaXe4DcT2ByNURMzbhJzVqEmxTJYywJkN+7t8UQwKlIJvSCXM6ZM
OpcGw+Wn+i30MkDu5sfcNs/lHa/gsmvWmzMxagFaaClNYqCXTCVo5B8jMGjq6knvFVDtvHCMeveZ
vMpi+99GIyZpCi4JR3ucXMlREQ1rzgqsf2LPL0uw+Bx5uzEPNj4RBBso/bNJWp+bsbC275cZ+stX
jMAdc8mmsfD42tLS7hf1uUf5L3L+BMZIR/nTUIgKueykC7pMIoiS8K7E/VHUrBFAh6PJ62js5he6
DjRIzFVj849FptSNKJ4aeZGATLm4mKo5jqcc+cV66ZzqvVWnH7DFy91q2P2MpmQaIuJiSWHBZ+Je
W9F0B/ya4hNvfGh8tbWVhxI8Cv2luhccknA+5K57vgpkw+OoXYa1ytEgjNIO27sIs6oqiGrRVQre
FO9+4LqRxcTJaIH3Q6LRZ87Nn5PgKyX86TCH4msPvVUczNaiq/gJRrCmgOei91+9jXAmajZLDTHA
hIP+pJIGhaDTn8AZ6lee4Gi8qHXX9DfS6HfeRK3tGButSaNWhCE0UQRQGvggQYeKMel3KqUl0C50
sIibhvMkM2HXOBWwygWXTIk/+s/Jhd7x+iZgbl57nm0MA1xaXz+AVum2R9iXC7tED1ZFykr/++bE
+dp16qhRHJOqtvrhsqSvlXaew0+GwuvW70796uZVFuPJRQPWqSg4I+1qk7MEHhfVVR501EopRbcY
rF8KHsgW73yMM5cW0pG5oeuEJLGU6SgBHSbRbGm111rlhWh7RUNDwmyiinFyCf2ej5e5VJoghyvm
K3o07BS7s+ZvgC0/l27iKU+3v9t7yYJ9ebey2MsU6nbAfhO9TEK3uAFpvYLIFn0dbw46kONongxY
RkxMOekxtFvvtnwas9wSz9yrUGGHfMhxr+WCrTvzXMmJlVSfbwvZdeebQ7IQID3BbkeEKovTN58X
pfAmFSdBhqcoZtCT5lyKcqDVAIsTdCvr9ZNWdXadLv7QdH6lxudhzH7c/kl70cj2FzHOsE37XkzL
ERNc0V0tvxQtZ/9oz7Fv/z7j76o6UaqYIMpHylREh2W1i+ZRjzhSOF/vvVe4sXpSxlofGshba3w2
Lf82z1/bKbh9U1QDbmiIzHq0pIvUCSQYeBPn8wCWZQok1t9xK/W8G2Oia1EZs1lWYAiqVb3SYdD4
3nheHztiUS46AGjYWmQJz4XK8Zy8O6S/a3OHWqYUYZtgbMbIM2fIiBUvmRdqMmetd8+BbRWC8Snd
EMHUMuT+BNG1bvzIhu6cm6mdEcUfQfp4+6NRr/H7R8PgiWQgwzTZ+uyoTJOUzybMOk/8JrLgYixJ
9VSgksqP8XS4LW33RQCt7C9xzB2aSzcVEp2wptQDZmUhFQNIfuuuT+ZXCi4A2tIfXKDX3fr6Vipz
pZmRrpUKpUFMQZEu1yDzMXOKrln8yHvX95XzekDGS8uCMY053ZGeVrccXs3JUVVbiDlxy26Itj0R
442LFBjGC+CakUboZ80HXBI2h6WLAdDmwjYxJI9XzxJxv27shjYXXW/fFH6dkm2WzaaxaiGBeGN2
a+G0qh53UpijmGyPbAxBM7RqUEzdxNM9nACNkov2MJR2lHpVwVNM6mZv2AFLTVGkxaIXIfpl+Vm4
p+uTmV279Stdak8cXq1l38Sv18dEnbGIyuyUYmy2r+bATAxPyUeQIGs24D3cauw52rJbj9hoC9s7
y0hRLZOEz0Vj6va5hNH1QXv6OVkkixYvheepB+Oh87EuzCzCPnTSnVP5RROOBe8KdxsT2zMxniQW
tVBY0RPHawNAG6vyNbRANE8MKs6zth8AXD8W4zyKsDeySMJhauVpJPfo0nF8IsdlsIQUKhkmc6X0
YC32hZYLaEAxWOAIbmLTgYLyqCDp8rDwwgle98WaCrpKmmwASvXjczZFrSgYqw4QgPJ+yR6myQ/D
+2rmzAPuNq4M6SqGiQoGeR70EqA92I2neG7Z3RpZlI6F+Nq5AtABShAPUYjxd56G8M7HKGEbFoDG
MHA+PfTk2enDEyiql5zXh9hPAa7nY/SwGzFIa9CFnijqz73+mIr9KQm1xiq00SKTiPLHSwWKzKTG
xgjWAjnKQ7/S737rKp7RznWt6iKZa+Sthk2ZZ8Y306XT6gWSHyx8Rw4vD9k3h6tA5oFb/o+071qu
XEeW/SJGgCAJkq80y8qblrpfGG3pvefXn4T2OVsUxLtwp+dhIiamJ1SrwEJVoUxmVCol4XuOAZ50
5o2Vyg502xO/CxBCW1vSAFx8HRLi62XHyT/VB45czElPC3AwSc5Poo6I1qKMpWakpsVrHcXgqF67
tzyz9HWncAKMeL45f3uQSJWYplga66epMPIUKsbTt6Vw8vw7BQWNzHFtllIslMWIZmmMmWIZum+t
pGsClLtVTksEWkfjpt9hX49vYUuL0Js6rYQJ98Ay+tCydNyDMmwcbX6YDX8g95F0PVomRzB4Fszh
kqp4h2InCF1wbLGiblK6w2EKUdQkO3qb3NgneX96O4iuFBQMvwlJXBQDGqqjy4s1CKKA7w+uAHKN
7TPMg0ueAZurQ+uvJ9wDk2R2PTHcbH0fHtRde5P6oW9j3Kw7s6v4aIExQL2uH8fD8FWK9LO1OruS
LVap87gbWrPmj97FtwM3Ck9AXYyVP3pzsvRbewHsnmReafMevp+uJjyzI1qlVhZiUcpufF150CtJ
FN9+eawEcLezer2FTWCkM3/oDDtrj6UBlPlAyniYziayZWXfXdtfl6+XnYvEVMVlokodolrT8eyY
rNtEc/L+a1ae416W3W1GoJVmQoRt0nTQmhQ1EzvSnRzT78nkptk+wVJ1be8DezdSzbHZnUF2/51+
QoQNdT0jHU9jS7JPcydh933gpJV/WYrMjWmCZwlTsJBh0wN1hWtebe/BK0lRIaUIb4q0ayH7ZoJ7
oSPa4WGJWS8W3o/Bg8pel97DlqJEp82wvfpmgjPRrS5jVQNzJ/sCaNLdY4J3m4EeIercHugdZRCJ
/Gd/ShNW8gRnYhO7nSuGzY9C/7UUrxQG39w1g79YnkSzzfD9LklcLlJHu08bG6O//IVv8RlZaEbu
lPvCr65lC9sStXTBa8yoaw2jijEvPU6ujEZxW0xjDMWyx0ryc6BH95eVkxiHiCiQNmxqRoqACm5y
J4q/tvrPhN5SKvFV/N5c+FgihkDbgntTsdFcssOHiB2LMnHy9vGyKhJ/qwtOgybKYigxsmNleIys
p1C2xSz7+4JvaBPG4iZFHSRue7e3S8+WZQKyby+6hYaqdV/hCs116Gcx2OiM70msP412dcyYbG9f
Fo51wTHoQRJpUYIDa9Cvmf3Cq13raL6U+3w/IO0gV3yykGOMZc+yOCKzB8FZRKVhK29Q8C05MmB9
AlbcVn5ftgf+Ny7ZnOAgyizr+hY9Vnyv2GXT90Xvdj3INEBgaDi19XRZmkQjcQZVAWpAG8/wsml6
MlI37zyt3F8WIcvXDME3dKyd60jFLYqoA9jbB47KtvCnBCCw3HSHASFJxiZTSsgwaBpXWTHCIHXw
IRpatM/7zMcwlUwxiYcVH+5g+VZIRhAPlcOyG4415lh6cMUCVclR/u4V/e7ODcFPzJWC/gR4LLwB
VYLxmll/guap7yTWJ/EWBj/aVXI2MIUxUvFvVSzHbAqvopx5l+3hjYLqgoUbgr9gDSoeNMBQTpnn
fhTmkWPSBmwHfQ50mPRbhJZz3I4H1vQOa7+nvFESpQnYCsebNsAOBFlAMYMPS3W/YZrfJABWHzMv
7sB00SqwYeu26XvianV8sJZvEcVOv54cIt3aNVZ/rZqVG2B0XBumzIkjemeU4YsZLcRV68VRs8y5
rK/sSAV/ReecLlGISrvNjqb6bMrYZ6X3S/BKjFVJRe3xn8lg6ie79Fq9IccBhBjkgNE72dayJPga
gocyK5a0VjFjLSrfx9k5VP8YKWYWny8fm+QSi/WALlDr3Ma6oNdT0w8ItonUcw8m4ctSttjutNUD
S6wA2HaMZdIa1yr8np/5Po/B+1g77QZUdMp+uo58GdDH23baBftngnsyu1rJOw0RudK124Ia2M0C
EbP1PA1546CfgEXwWt/pIKYyui53MtPCPFlgObYypa5aZO7Qzl5Cc2+YFE/tiEcKQ3Gn4c8y2YZr
18Fei9j3qQ2P7YxRn+mlyW2n04wdU79nTQiynediXnyQV7hDVrhlmj3ZJHEypemOpvlnJP2VjWXM
DJxuwIJ2yJwBZmisHAvQ+HWuPRpR9mKN00ubTpZb9TR21TZ1iRnss7hy+9R0NdqMXq396AjS2nqm
X8ZKP7Pe8Mw4dcw+ds0gad04QRNNn9jsjmX4RzfoyZ4A7EKnH3bHvmqV7k5TdRrq53IYvsR2d9Vo
wM8YRj9T0VlPe7ebvhnB+CCxiE2vjjINn/fFGJNYBW7KKinydEIFCmhHBQaZFLc75UcdFe1Aipe3
6RxWwoS7FBktifQMwurgrqse89qXaLP5vvlXAMgPPzp0cIGpqJnrKJq//jPFx1GwTCBCTn7mx7ey
WTPuzD7Z9kqcEOt1Ujdlb6FGbw3PTXMKLb/D4MyQnaPheFmzyyeHndKPiql1ZY2thZPrzANF3a6R
5OXbvcqVKvxkV6FQAXFebfa83ZDurKjBJOKpX9xsihzNerQBjjPqi9Mgeo26ZE960/Xp4KbTwMgH
fCrhENW5tBIFs3ZeNNQuywzftNNDV5gS25CJEU4QhV8SdQGibVD+xGTFYSh0oFBEMg+7aRIYPVRt
ZgJATMQ1isYsnsx4Rni6V4//YLnAvz5kHjAAHWCwHjn3fHJCRL9sINvlinfBYu1MLSewf/GHQnYV
3vBOouLOd8aeeNlJPkbGL+onw18JE74Z66Y56HL+ro+e2+wxXu4jQGNZZx3LYxpz4NQva7f98Rgo
1RjoIUFh9tE6l1oLEr2Cdc4t0FZfrOYQK6XkBLe/3LsMIbEoq26IlA40iUr0TC28tW9r9Qvmbsri
cFmZzcN7z22ZcNXyKLGiIcHwX9uFxwF6VDaAFhgWDoLiJUQVAUuhADGUUaVsupCVWP7vqxue6IiP
QYrC7qgP16NJrs1EhmMkE8E/40pEGsSxyTRkMQwrtJbuhHor+Ujbfb2VFkI6XYyN1ifoKnvq4/Sq
FI59q7sqqGxyt9ac/qfypfJrEBaSQ6VIRG/ax0qyYINT10xJViKR0dE5ZOi7JQ7ovZvmIYr/aoJx
nacJtjgAj0PJNXRq9MrVkKJZd5PDPN35eqXd010GWA72cNkoZZ9OCM1xjOlFu0GvPijOaXm1LPvL
f19i9CLOTD4XGYgQMMXEsRLiU7znu+vNXhaRZc8DEULc0Iq+0Ee4wdbHEwf1dgvw3ufODxzDpYfM
nWWOV2IWIo64NdilnodQrLTvGt0Nxnttav05VZ1Q+3b5DGWiBMex6KMWa5mGGifyDWNQ3SIHxFw4
6rslLXZ2X6XeZYGyjya4DNbTecgMTPEPuwDE0Rj12aOCu5dViTe9+/vNMgW3UYPTNFUVfDPLOFf6
9zZ6INr3y5rIRAhuo8L2TVnYeIWP+d6KTlF118a7/06E4B9IN05pzPsFwehVWQ1k2VNty5yQ5DVq
Co4Br4lAMWo0XRIVzBChS+mjPr3EslixnU38mw4CoPGjJ6dYNDAxUca7gKOvOOV9CQxUDV+/vsUA
viS6b9r1SphgZnEQ5HWjIrkt52+svU07bMY+pZ3PlNfLn2j7/buSJFqaHQbgM4KXm3b19/KBs5TS
EUwU/a74Hn4td8XvUrZZsGl5K5GC5aVqEQwGD1hh+qUENq72YsioGflH/5SNrUQIlhdYmI2YCVxQ
WOL5sYBGborQLU6Be75o3xLrlc0yEIbPn8wGMBm2vxi1qWqLY3KlhppT1mTE0+zwEXvwOy0cfT2A
2fdB+D3Of13+cNwCPmr4URz9aI4Y6kIwrHPilRkIdEKnke4tyxQSDH6pIiutepN4SZA5LQmuMGN/
6COkFVi0tBIZUs3ne/xRIcHkFc1uAVUNcUM8XCV1cRpLuptAUGwvmuR2fTbAj6IEm0fLT7c7rpmu
XitZ5ID715YNhspkiEYepBPLugxbnOA5IsBcCDADutxfNoKN2P5RE8HOFTUPSQnIAMT2ycOQANjW
0n2wM/bjFUW1Ivwhkcet6pPVAXuAL1NiEE+seEdtlwxJrhEvSJ3iig+7TocMlR0go6GasJOVNjcP
cSVOsIl0yBeCfWIMKevAa8UCQpm52LSSKCWTwv99laMnYLKjqhbjKvns3oid7oqz1UwvwEO7HSMP
M5M725M1TDfNfaWaYB92sWSKmRtwF2W8r8bleUkRhMl4NWgTcS5ruK2grgHQGiTmWJP7qCD8Eqma
wsZNxhpTfRWYeymiw6Y7wpotCmYWdg3FpeVm6oNKi3GGof4EUNNYhhixsY8CS18JEML8rOZ9qZP4
n6pcjuXdQ4rCXPZi+L23+CzDyHq6q3/IcHU3j04D6RrDUhEKxYJtgN5ybkpNJV6fNPsMM8/msJyt
kR7/4gutxAjWYCRtEIVFiuMjlddU5Fef9o4+q7Jov+nTV3IEfwHovWVKGYWTBXc2EEdzw9vZLnn0
vwZOnnBElm/mr+paNoa8aewrseLHGylqMQXEWkCitJbEVbs/fVI4fSpbDaGfIz+3k/cPJrzaoqwo
h4xGYLXy2D46lofOm65yv/c520Xt/tMjxlbTWT0Enuka96g9AfsjevtP4F/+rJ9fCx9+jFiByktA
zwN+EBfvGB60c3cw9tHh/wPbZ/P2GSqGCwGRCjx7wUoBuRQNwKqD0rpP/jA386Jdc5h/Zc70J75D
c+Esw6zc/KIriYLBErQGs7zFvaizxwC8P9rRqG46GYbp5u1bSRHMNZtoQyx+LYLsN0lvUi1yElmM
2dTEBKqDib1KHTgBH51jCjJ3k0Y6vlEZRo6SGG5YaPuks15GVZfNYH8e57PRp0K1joB+ClAfYk5F
O9NWWnhichqO7TU6C868Y7vkJKMk3LKItSAhcjaxpc+2HSCmYa6papxRVh7f8iQ6ZVj4tjXTALzT
x2NLWJPWtZJAE/iNqL0OlOOk1E5ku7ps7mzLCtaiBFvTSWtlnY1QqbZ+Vx1q81ClkomBjSIaPowG
CHUYAgxOF2RUQV/3HUDv3oalSO1SHzjTxCF38ZEjAiS+cTJcnTj1Wdld9hEbD8uPogUjzy2MzEQG
TlLfV0852rf0mJ21+8HX/PmgN5LcdzNlXGsq+GIdtIrgWYM4Doa0oByUPoMzBKOX+q7bh57967J6
mx8PSB+2ZhEG+hDBTpDBJQ1AgglI6xd3qAo/j6vDHMhwxjbFGDrSD5Na4HYT3P5CwqDH5DUOcb7G
xEIb/ImWp7/Q5F2EOCpTgD1xaAtlQTX8G6v/FIE7trKXycYyDYxhJUTwRkueLxTAdMQrOtUZ7MyZ
S79Mzql9G7bXfQe4Pf23GsjAGySnZwiPScztNV0UR+hCxv2tVtBDatinspVBlmyb+ko7wf11jU3q
OoV2fP0pPvOIqDv2HmVPVznKko6NBt7HsxR8YDyTiNozTO9t2RDhfzkUZxNjneTM/Mu2IdVMMPPZ
yGeDqPC3Sx1nTpGCMbGOTlZhPM1Z6iST5c1j4KdauwsoRb2N3tPg+fJv2Mp81qYjuDA2G82ohUjB
scJstGcdovS7ITsl2tlq//NR549nKzitnjMFKd2MyHzNuVhUJ/IqgPgwsOvK1ow35iU+yhI8lqLr
rd41sJoGn9Mpsuixx1xDvgARIp88VHp+9EPmKT0oYJK4Odl18TVsE9tpg/k6xohEThaPRY1bavlh
HDFzMJsvhpV8sSIDD1dQ2BIyHhPS+maEaYvCuin6eJ8k9T2Ie3ZRRgGUW7t2kLsl/v9gOH8ql1+s
ZC9TXu3mrveBtujp6eDSHg9hDKXugjpHx29RrrBF/y0ZQIwTlW6UxKc0NvyyechV8zHIi9yZSXbE
dFwO7OkSZapIeaV64JfF4lmj6mQk/j2mxiPLiDMuAR4EKJ5aDOStpu1pYfrSm/HZLMIIKF75Drvr
KDmBSp5prlV/L+L+iHTRKW3z91j2V1Y9gm+5iK5DBaMcly2PW5ZYFcCTjwFfm3BeTcFpTVi6yvuJ
4VVhn+YSmOWp39Mro/6bULISI3gp0LrlBEka8QCH6w4jc5I535fJIum+b2Y2KzGCk0qRZbbtEMBm
wn6HdcBDWd0XSoMlc4yFG7Hk5Udl4gQvpQ6GNQHhCAGyah6HOLkfw9+DuezSNnw26s61IhiKlX4d
MHm8dCCB7aqbqZkHp2tVv1iwM0rb09JathsXyx0bldcRZWrXbsm56bWzqQ67xcquxqn2p0S/R0v3
cPnrbwYPphIAmSKNBjLmx0xQqyoS6KDY8oy+Oc1W6pZhtxtDmZHJxAjuTbHAMjApiPC1dq7JOQr/
BL8vK7LpQFeKCD5NbUDgBv514nVz6cFLG1PsUHiCNnWq/KUy/lsfKuQsQ2f3CUa5EOuvZv//yIpz
wGtVgJu5rNrm4b0HXnGYLlCiWl/4q9iYdsm0a4xzK1tVkokQnIBRNRgMHBB+ALjm9IM/N0/mLAHP
2PxCKzUEDzAYU1TpYYhRknjyqNoDWsZyhugxpK3TzfU+nBZJuizTSnAGUzjPlWXi4BKiukPP3Moa
TgSTy5e/j8SDvj1PViXINNK0gS4Kvk+gXC155k9dfI5zxQfrieQMNytpK2/9Bgy4kqWwQh30AakK
T8IWrwBgDnUNsBTn7oBF5+phBGzWf97z4TH83xDxNtS/EmrFaZEUBawjru4mrA0xXw0l+fn/Iwf7
V4YIWWPDBJehxP1NVJR6aj1zABd0owCnckxUw6FsvNI6gnmtiO4V0maYeAxeW6p9ufwt+bX9FA1X
bkRIV9DyYS1p4dD5Gx8s63sDCa6cf1wmRvAeU0fxALchhm8lagDSAAkbiOJkWTQPPxe0EQEmWnta
bCXjhYTgMSwxDi55eW9a/vtpiW0zlgC6MTLw9zM9coIJiDG/WPs0dhIxm/d4JUbwHLNVR+GM2QCv
U9PUqdv+YKDlY7YyICqZOoK/sOrMHMwBtQqFvDQMvVvV0TLTUa3fl41sM2tY6SNkDUxFkF1i2HpZ
3VTLl2xqHXv4aXWPwDH1L4t6q3FfMgF+tqu7mxZMxTQFZGVNcZ3NdwsWUXLl1SrJDeLlKa1RN6uy
2I1UTPER1enC0jOV6H5etEfkC75lRd406c7YFqcoY1cRK/kLaW/a82+SfQmVej8zGRPJtptbnRD/
UqtfPbLABuw+7gd6v14HYEAbwy+xH2BmqLxCRceh57j4i/U++LmVVCGH6MdmNAMGqUOW3BWx/TTP
0SFAsE202YNf+Hn522y/cQFKCwJTncO6C/ZWY1E3H1rYtdLM7hKecazV/GUODrS57iq3Kv06c4O2
+ZuMfyVWMD81S9UsQpXTa81HNcZDpgTiQoVpWJl+2/fpXT/B9mYD7oHVcA/sOtgz17hVOc4a9vEc
9UZ3GGbA3fy2cGXYCvzPfjb5d7GC8VTdPCY4b8C5k1cluKsofJ8n+XTbDvxdhmAqLW0AYjXh043u
sgsfZr97LF2gwfiDb7uZwyFHSpC0m0c+d35Z9pZ6BsYjGAq3hFoif87SKEuRh0g3lK5yQMjkW73l
mqze/XdiBKcbZemUZbzaDewRtzVqJ1S+V7aUkGKrqL7WRrgDXYLntjGhKZ00ma/Vp24CEHT+ypT7
FFRH5c6yj2AqlBzh5s0z+IuHQ4MDV0WQmjQNsHErc3mDMG4eIzDAjCjlF/ehJ2O+3XwjrmUJ1w0E
QZWqYkPJAzHeH6PGoBPL69RNE/WY0vDGzvq7dCl3YF7CkhFzgbfi9s33Hs89cFo+GMD+Vvv46zyk
Z6CGhM5cUL+tWsB4W1cD2uptYO+jwXxJw8WfNOtWixtZXNwsOxumSugb/u2nmfY5BPuEzvB478Ab
kvziKKbhcwcrN2Dq13LQmU0TN3U81wDhpn+aOq/innYl8GI9M3Jy/b6q9lEue8Bt3WDjXYbY3mMk
1rWIy+CTlTs+dTv7DLi+4XXnMKf6jpURAPseQC8mK9jKJAuPLQzUJzTWuHbDTTbsJw0rNcpNhvkc
xZvML+HLX1zklaLCRa7rMtFJg55BbJwV2Fb+Va/3l0Vs8BEDuXMlQ7hPedMxc7E63sMszoMOHM9+
cWrzRW1sf+yWB+ycPbQZkvpOiU8RDUsnibt90CdHdQ4fyQzsqUo9zkXymOjRPpuBwjM359oor+p6
fq374hsqsTcj4NTTqdwtWLwvO/NYJ/ERBbFfFu0zhxHFs4vcC/vIVRLVtdLCKfs/Ka4UxpMkvUDu
3sUQs9ZXuNNUC0he85cldonLJPWV/hkg70p4rdmRf/lsN7sKa1n8sqxyIXsiep3H6NbmVehEzYhS
IgE5uKZdG4XpLiWqqmHjxUF9iKr+VSJcchNF1AitL7IKPouXivMbHQNDfeWwXxyw31GRhqWeeadc
oXx1WazsePm/r1SutLyNScYWr2lPavZUAlWIeemfWpfI4Z/p0mcUXnvN0uJl200w2/JrinyXSMxk
86ZboLukJiPqp9b+WFT2XBj4++Gf2eZYVne0vLGCg0H3tL4PUlk7fPMVDRBd5KggA2Jgq/54cK01
gt29aCDQcrPKs6snPT4V2mEp76zggU47ZbquAO7WjJKTfCsTfzpK9HFNaGkYmLb5KLlIlY6MwGX3
lgg8WWazo0kAsm6NupkyuQUJdi2dH8s2dMu2dEx8yszCVjx+MegqMQXZhLd0sr5MOfXNEGwZ9qNZ
2G4v5dp+Q8649EOFI6LmoNJaHbB6lhR3mTG4KGy4eRmD3aW5UZrxKWiCa3A7nSjV7jDB8KWx24M5
Wq/BTI7qMB7brHGWqnPbBUqywW1s+1dHAA2l43+n01G3DGeaOycyiIOi5DXt+gNVEy8Nm19hiTsU
lE+TEZ2Z3e0Wtd5PRXCTg1yyHcZDSlrHJLhel+/TViKOcsn/fRwRTUQLm3ap1R4T6X17A0rjO0XH
EDSbPO2vxjMNAKCqIGwAxxIRri4pSJgarEdlgzypS+1Qpd+1QSDLvzdv7kqMYG6hhu6cFba8gBJh
8Q2jkw2fZYRTwl7Err+dpQCG22f4rphgN0EYtODCAlOOov5J6I+kRy1q3rVM1uPfkgNngT7xG1ii
SP3L7HpQgHhEPDrddguuSfNzKR8a5XjZJDZdxVqOEML6uNZDzI6j0sXvqYkdD96Pg10AGBrbQKqr
Tl3oWAAV1PLhWikih4WYr7z8K/ihiZdx/SOE2DYS2nU0wWck6r1hY4ZNPy58CiXZxfNP/Jch/nlZ
oFRtfvyr0NJYoFIlDNf/nwIqT2UjLzjwznK1/5uyOtMAjwhWVax8it0VDFlhR3sYkTfrqFqCPD6D
70hnWRjbCpdMYxp2TnUV3lf7qBOtLMz6KPiU7fA8jn4Yg8/Suk4ad55kovi9+vTBVqIEq8njeujm
ANZZsHZXpNotU1H6A7L3we5jH1U6PLczWdGbZ6iXhApWUkVlqagzohqH6jB25YkjuE339XHaF9cy
xLjNw9QB5Iy3tU3xH+Ew9TA3jRgLDmbxZKv9YW5QAKPjvkINDQvrkn7l5gV4lyZWaMOJDFoeQ7Xk
iIHs0wA2M/sk59zdwN3hWcG/WomV2jnI8zjkEYDzJPQHuwCs1OLVp/hbuLev+6OJbajKN/eck102
X7GVQzJTV4lODI0nQh9PNGzruVRqPA6S5MEELpd6Zw6+5Frzv/HJRFYyhEfOrCQtpgWMxZtPFBQC
HL8Zk0p40uPpuL8sa1sdzEmj+mIamJX4qE6K3KtaJiR1sZ67XQ7IUgWsKYEMwHzz0W2pKFRZtqUi
nxPkTH3Tp8UC04iOs5v9Uh1Me13rznIy/2Boz5dtTG6ptRInWiJISOseMlGULs9qvAN1j1JK0uGt
q7UWIRgCs7rZpjl6pmhxK9mTsnwNxt8LZn1ViTnIdBGsoQUP6MCn3T0j4eXNayvYj5oMGkamjeB1
m1nFPgXvAE/AL6vIbdzwcmrj5UrmVG375bLVbSAv2hhtRMGURxL0yQTPS/EYZtqCFaXpp9WASkb/
X8pk/TG/WlxcLj9+rA8SoVuedy2UH/QqWtZNAnx0GwfJ2TJySEwPy4Ee1ZO1Ky1H1ujWNo8UtOBo
1Nt4M739+0pcWgaTVUxIHtPFekzsp8WK78MQxljXvzIzcDJsnFE2/+yj4KADhAQAtydrUW+ydsGj
OPxtJ9qpGsdDOdVOO6rHyFAwdJqcI9SgTdY4LB7cugMIxJCO3xjcUWR1D2SerobU+q3pynG2q19x
GPiDmZ7ZWLkgKj3moayftf0tV3oK2WuqjLaVRMgLouOyA7bQOf0WPwcHMABqLqivd+UP5e4/h9SH
/axkCu7EAAWHYlbwwmwIj1VRvDY5qtQ2yFbmQXLPN6/fuyjxuYFkZOxJgKwuN85qdpXSX3V+f9ky
t7JkgGtQOEaMMX+aYE67dqoRpWEp7Fwwv4q+mvG9hXT5spitdGctRsgWw8pUq4FnHlM7OrEF/vUv
BOvxJf3SM1CnhF8vi5Npxe/Hyv5N2vZJsODgtMlwrOh3Ut51+UtayNoX2x8IXScA5RAbPGof5YxV
QNK65DkOwHgUQHeZteVRS7bIyU1KDMrg2v1XjOCyMsUIcz3jEaxD05GBg8DCXNYDBb5aWDnBuOuL
4+UDlEkU/BUuwEgKHdm9zeIXddS9OJ13GTCLCmwdjUBGC1KMgUs3Vrdj9UpTwU6saQmNJOYZ+Bvs
EMbAFQdcyUDFtW45egMJJC3xzarg+mwFU4mmqq+sii8Z1w+svBuiH/F8Y4D4w3CL8bkMvSX8ffls
N42Gd534mD3WjPjZr4wz5T0AnevYz/Mhy6PjBGAb0wxlyOXcKj5ZzbucN81XcpagsYKOpf+80NJz
9IpsHxPubyj+/vL7b/a14RlXAoW0pKhaPckpBEbW5C1W+1gZvYsJvp+lym6TLJUE1c1LvhInJCd1
ECVhmeGSW0HgZrXqshijp0mi/QiiUWImm2dpgu8dmTfqMeIAPyQFRJuQ9pvBiUyvpJfgTW8+p62V
AMHwCxY0qFmV6IOerL29C0/kuJxUFyCAno2VzMsWKNNGsHnW1mZrzVibNpb0tk/UF7B/SERsGvlK
HyEyj5Gh2aOC963aEN80xtexn06aVhTOf6eKeJmaWqFmiMuUgbnVwAZHp0skbLrCd03EjYcuLMy6
CnBYRYPKc/eDgiJCRczSfk2lC6Coxf7yNyox1BrQmMa2pxBUijoax2VEgmFh96ZeYieV4chsRmPz
XYIQT5KitsFLV6HGTNtd3wCpPjS8OHths3q1FL2rBJnEHDYbxSDz/Vcpbi8rZ2Rnamc2FgKKvld+
VrvgiOL9KTsQJGmyKbttl46yA+NtVhsF/I+ykqZrm6JsgbjRpD7tvikFJtspRnL1BaPq32jcHGfa
OUYQ7C5/OalkwSWNqR4COxSS38bRzjaIGywQX5CDDBplM8HHpqNtYZ7Q+rTpkwK1U6k1CMLXAhd2
PjlTew40t0sljkkiSLT+OlIMc0nxWkKiuNPTGXJMRwEpchGi1dpbe8kJ8hP6FLRAg6LpKLIwXZwB
NbOw141RWzA3mP3i0DKmi5mp2Jk9kF/s0pfL4ja7LVh6/Fec4KZso6D2wssdFKRVkds85gAOSN16
bx6Cu3Tf+JzXIH4F9l3ooCXqhTJ+yG3Hv/oFggNDj8kA1dPyD5AzUNo8EAHcTSe66/b2UTZnuOn4
34WJw6GlXrUznXhziS4eMAn3GZOBtmxG5ZUI4fIpNIn0gnF3Wet/jDI6oqBauNHSX6Mv8zevipUs
4bot4bjUk9mglQCQxeyoR1/08RAnz8t0TwxJ8XQzDKxkCV45a+yZdC30KpUrFrtpeVeEZx0hocle
Gt3D+spl05R9KsFHLyRSihyFCo50zMgXy/Yu//1tj7xSSPDIjakqC62BJZZdTVgLU53SNW748A45
y8Znt9N65E4mL13qn7YjrDKNBuRqaKdOyWkC9sxoetGifR8Thl2+zAks4kzEnDG/3jsReS1QrHCa
WpYxbvvn1e8QsqwgwOh8PuGyTRj5ylvd0ULTx2rV3sbybhXOz3FJ9ziZ0NFqGQT99oGvhHNXuwqB
4ZANemVx1waSheW4nJd9+kQdDpMtC4Gbl3AlSnBrtZGO5oxhfY8od6r6sJg7RT22strBZo63kiK4
LlQ6l0xdcCX0+RhE1yDxDGTkz9siUCHGWpWNDX7h1hVKTXuF182M4TRFuzK7DaTQgTIZwk1LtSoA
LzmKZXxDkviZN50N04l+0Ft2y0H1xsN0axayVIH7QTHQ2QRBTteAcUpFrBCrKDVEceRgvJGQnnn3
jKB7UIIt15DE8A14K3BKr2QJ5kCsKAsjFR+q8+ovwDMGV1DuKr+zmxqjle1Bbn9bWcNaoGAZWUmm
3IxxpEBNNnv45psY67qJje0oWXq+lcuuRIlLPdOcpmMzlKhUaIMP/BXHUF6NmHIAxrE/Lan/F24T
SDi6jdyEECJCjtoauAkMDeGT7Mubaod84VAeO/AyhtJbvHmKGNvD7Cl2x7E99tFhKKVqZgaBw4ga
rEGjY2ecWH3fq4+WDFxg00HbK1HCB+sHs22UAqI46R+/A/U1n+VMr+gOo6Mg05FEty0HtZInwj6C
KCW0u4RbZFN7tAkf1Dj1QlNzgjk7XP5iMlFCQlJNvTkNQJPxrMUv6yPVMTHqUtnqvewERbzHOqoK
e9LwgB/K/mQY35g6XkWd8qtfyFOjg0s9Nt2ijJ3eGu/iaLylM71epq+Xdd28DO+fUaxHtkuEgZmJ
/4i+fO2L2CV9/lw3L3Rq/BJjAVObHS9LlJ2u4Dz1tBzqQi/QFijvpw6451h7G892lEhe4ZubDGuL
4V58FT3VxCSJYnDV0EGZ7f9lWZtvzfvJ1+4XADeQQ/8SSNMkHmE++enVkfIDWMm1qZWzjOK+24f4
RttxvKXU1W8XV3NR8pXe+a1ghHEfyoEiAGksXoyKRrQMwlz1WNGi4xbi7o+71JbRT5j8u3xSayVH
uBUda5poCEwUIQesc6vFngbdXdrPT1bxUkTWq9m1B8AG3oQDuN36cZd3/a5JmvtJLQ5FOOxBKvw/
pH3Xctw60+0TsYoBYLhlnBnNjGTJsizfsJw2c858+rMg72ONoDHxf9sXLl+oSi00uxuNDmt5mj7r
Nl1+DOr4QZ96oGot7jIYP7QR2jHSL/Fk/MQbXbdLGdiueoOd6Ci509auAf8X8EtyI7HneP22AoCp
6Xq0a5b2mK7RB31JT2WO7pyidaZdkvo+HrRgbZubtiL3a2g6Wm7umhKswrocRFbuG8vkxnoXtJF0
MIrpuyY3h6WhBwzP2Uv/YxpXL6KzN3aYQdBHX4+MmzZNfElun+uwPYUW+K1z4k4a+LoT89xb6seM
9o48VbsuX/3KEEFOXv3OhsWyJxVf+11iY41pSS2YFS2eV9OWtC9hJOgeXf3EFyI418xR2G7nBDF9
bU9x09sW9kW2nV90CM4n26pporaHT0JtU3EY1HPxX3JM6+IQnPtlUTiuVY9DRFpl99lpoPem6DLi
FMWSS4oPgbEfSoiq8jWHuZmV2AQijGu2vl499rog/+LU9O73c/e4OQ6yOXcmiC/bXYGH/XqaU8EU
/tUjYKtNRdkLjSh+CJ92hjSpJnBZl7yz69ju6Sj41vwF9+sUFyK4iIGplNLoNdDrMda7GkSoNLOx
Odi5s1f51n4unXwSyLyquAuR6tvYOw9qF0ZDSV1JdVbVKRS/nQXZgfBY3AujMDLNGFGEfblXMAtw
M+4Mr9wNLkPxkGpbNArAXZjv1Mh5ZRdHbVsrMozB2MnxDt3WBOtN0Y9tz+Svy3diONeM8cIusYUJ
oiAPAwe7+iHcRz91d3b6r6oN6lqHuvlJFYFeC7XJuWu6ljMQTHE6RrcHKlS7CyrHAsWB9UJvLyqD
isyee1L3GZtBzFeNDSV8xBzoPQEGokCTXBb+TpOc965GHNZWuzBNzm5yw1DlaGQz0gY2IwucbTf3
8LDBippAMLPuiyuaF8y/bPQI09VtNcGnD4rPVgZCX7cZXvn/pWIgcDWebWPOlkhe00Fzk2rysa/m
j4PhKJpojVbwwXjWn7QfTatuGH70+NhPPxL1XqA07ln9TmmcOw/V2E1yBndO96yqxfg1koDBSbQn
EYWRSGWcJ8cAhKO1CsOIUSwesdBxKqiohyuyAd6NkQnVJRCNEJ3YnGHpp76E6MTmC7Nb0cSm6ONw
zrtUEx69TBipwBnW9D5Gpdzt7yOIfjrnsMVktG0W4/OQ0TW0Y6KdpfqMxOvvpHAu22OsEPDaMOah
+4IZIVujEfDDsvNSNKKNAIERmNyByh4t71hm7CCAZdTTs2l8GxZBIieSwR0ntIqkSDDf6sZa8Yms
5UcN6FrrKJrD45shvO/wg5JLkqwgScBZwEnc+tFOPcyu7iSevteCGjdivFNf3j35TnEiR96JJqvY
OTYCHj85afUE6LkS5Oc1CsGuKn8YpmfZ/Fpl92H97a9MhJ/jpXVWSmpJNbcB5aPkVD2ghKqgjkWA
6C9AIluHYh5+8X4Me2OM1hg3ohpYx8mp9+AnDpTUiU7yPn/K9hqmWoy9eh//FHViBO7M7+bGq2G0
fQmz0bv70LjNRSwQot/Pfn5xMqDkkR4NWNz1MpDXo8mORRFWZBBc9GuTPCqqBicosFKKBXH1QTaw
qk1Xu279xRDdHds3PeWJbuUizNcRYMdu8skMpnPxIdzXN+pHpC9efl9+iVxsBiJzmv/L8+B3losn
yFs9EjyZzTVB2O2wgqjP6JVJNgi1tu1ddDZOlbpUqUuGN5C7mA9S4+VV5qTyqa7vo/h/q0FxUYQS
7hbpFgvwPTk+Wpg9FHiKgH9yGBqfqF7d7IFWtH2u7diI3tJb5aljKU1FrGturf2TAwq7/tTowbaI
bTunhAu/hTRYUZfgQMp6NquPk2jply/Pv9OY9fYMRauSqlFnFiIA8I6UufYjL3MmnzWfuwdxkUlg
DHxTXzaiJtfZJ+rDk4VMtvM63SEamEOE7W2B8nja23Bp0IJkZ2NUMcB1va2filPi9B7x28A8W8+i
JEagTZ3n+kspjfJoRIrReSPmgN0mUAq7OMoPBp4gWGe7kT5qglSdfaA/x/h3ixmzrKwkrlhWE7T7
DuQDg098VYhCtB0OdZ7sb61X3cQQOQJ6f2ySPW7JaTilxT+y7rXDbtvo+W4lZ5RYoXtrlFTpY3gv
zmRad+rAAASiNUjqs5p8Gr/o6pkAtbwQ4dVse7Muc6HQWpREXkacECm10T7oZmCMf5dS6zxmcwg0
nHqtICMa7qv052B+XsqvabYv6V0KTB7Sn0PrFKa+IvvbKhVZCRcY5Y6SiQwvmUC7r/15B2rSfR+I
vtx1HWLyX7MwkYx60NsP14xlqOZhCQ6+6cnE2Ap498rU2z6KSAZnHHoUq3lGUZjRl1tT9RUUnbLs
w7aMPzjy60E4fdG6x+CWhCxe/9AAWiLaKTu2jFR7q7OA3lzMScuPB/xr868SuctEy+u6RIVNc9dV
cUKkvtNBj3xF/xjq30BJv06HWlQb5Od/eJkvf9NFFlUa8VzqM8pqk7MAgo54yo7sdfuFt/hGtEfJ
VPY+UP0+oMqptMIYq1XkyLBltEuijzWVnUwFaMb37U93Pei/iuH0qJi5PpsUX65K4kBNzB2tSndb
hMAC+TX5KKTaQGZUfgbDnaxPNVpdIgJSkTm8gHVcfJoum2ogz+KaZCuuPVDsyP4XdYHos/yhWvdb
YXynN1IQ1hNZxZ212AyOUD6wLn3llE9obJefZg/sBbsCSOyCsrHAHvgVvGgZh8WgSOFDWoFKvAa4
7/0koaIlSKH4RZ1fVg4uVfSxEZewbvI2KA2FnJV1jVoJm31hnhyd4tvUNzEGGj7oSAUUpPfP2yZy
vRj5KpTf9AKksDWagDZEU3vyfo3WMbSdX7lH5ItqT1dN8kIc51wT0LLqlVQwl/KObbVT8EKPgmv5
6h3yKoNPp7I6nuKYZW5swLT0WabBuDREA1vv7YKtmGqMVRVWZ/DDKSDlCSeDaW5CERCA1vJNiEVJ
UTGIfxuzCU+ZkScoKtCJUGPn4sRCk5CMKVjr2Gnyo+pI2M0sQDddOaYbBeHD5Kq29jO8Fz0srzAd
vJXM5fSDlQLeOOkIksR2X4LqnJlHv5s/zI7iYI3/NgKb3fAk6jTxfvDviU0sIMoGSLX5Bv285FI+
RNh1lT+oGDfdF4fYJ276dfQY+QB6QxhyFZVV+CvmnVAuq6oI6AHb1ADfy4sfJF7saufW6/Yg8wlE
I6acF7wTxn5+ETTJpIRKZoHLPS2frfDzqtumCNmBmcXFLfZOBOdo4dgOBaCVkZp2R8AVOwDyJYCJ
Ux8z+VEQQrib7J0ozkIjzOL3Vf/7do4dEKGjm1G8lG1EraEry+XMKl+tg7NKS67iOlK6l6cL4rGf
I0Ame/ZeMoCJB2gmW/er2+5bt/sgJOC49t0Q6g3sY1ssRLPIc/Hd2ngaQr2FZZonM0AJ7ta4L07y
ZAPoCoW/+ZS5yJVF/sAOxH/JC6H8tIOZ0LXKppj1bx5n1W0tX0pLJ6W+uR6t+fP2x3xBidiSxl1C
aWRhHStFtTnXF6DKzNg7nD70gDOO5XoHQiG8cOpjuYCB1moPjaq4WhidIjR7UitzFHP5hxDFTqL6
Djj36BVHGBnAvFmrSU+pEdl5st6PCQ16kCoOqXRP6tKVKLmPlWWvx9i5xZyr1nZuPqImYlSAX62C
qQn9SPlaRXhS4YXVZ+UR+O7Y6Eu8Oor3yfozG6jbRrnTp09to+2AX+2tjEw+Wr42baTZctv/zCfq
JWvoNXPkWMuzQZJbqk+3vVzjXq8/rEl4MrohA6jOYtglq9TRuLkFCZDTDNm5VBB4SuDl5V/ixTqG
+iNg6iI7m7LU1uLFH7r2Lp2XU5mVbqgngDghO7yg7KTLDrk0noZq/rL9oa4GrEuz4J4wiqQ3cpNK
5KWLuLodatCSh7XHQPPq0/8OQ6DLl8K4t0yXxXLcNjV1ZyyPTT8TyV+1RlB94+7TlzByKYOLwGNm
GLOeRSi4RNJenTA+Pqs7E1tyiaj6diVgqeAqN0DgY4JeSedOE2ldOiUUGX4nHyTjYyLkFrt2db6R
wAX4dM3nVaqQgrCVicGTwC3GUhGGnC09ko+z03zMveVGxEF3JVRciuVDRUe6mYQdPhOgM8c49fTi
fjRuovnHWnqyKeLT5XNH9sUgzmSImibe0HwGNKBir5QWJUhNqjMjeKxvQj8J2E4ejDAoRGCk1zKD
NwK52J9gDY/GkkwAb1U+WBLxUq0Noiw8xh35pEoUADuTCbQHjEwajNQiygGbJIGCtDhlFNzwSl64
AjfkeqnvdMBdCao8j1UM1DxXjqu7FnNKxee86ly6dLlbprqrZiNwU2VHip+qaU08gXhmqly4vtQI
3/9eaAQIaRXXfOOZAVh5AuteOxOX8avUgZbayl4gUHBevgeu5HI1rxi5fXnvAb8Jl330i49cyAXI
vy3/1S1wcQhghkyT7zUU+qCYcQEvMgZqh1Jqd/3XDDvWmvSpSr9P88/CaO1RCwVbLFdueej0VSwX
iKRBJ00O9hI3A2Vp/VDWx0rEiiMSwaVMlRVH6rgm1M1yTGUWtYvhJ2/NRLt21wPd60k4f8k03Llj
jBLUHA1uYuUPGEQVKOsPPvlbBuUcoFtTORpLZH8zmDXxRAB2V9/bNbbRwTBjA2Didn6chDRKAgXy
ZkjKpi+AcYVWjRwAbdRYTrGIQuLKfXRpBvwYhtIkad+WKND0yeM0Ax0QOJSFM4l2pq5d5CArViwD
RLlYDX+B9L1IKvsii9dWG2FupvKPgXBRy7Et5yqAq2MpyArlCdnRLdEBXRNjUbKUjkRt/9l2a/aR
+DBy+TdwhqKkWkcWLWETIRHoUrNg+j8V56+p9EKMxiWXsRSubdxXOGpuBW0vOeAtCwBo6VRqKwjM
IlFcehQlOkhuRostnd1Y3UOPWoNEfWKKEJevvLMuvx7P01hncjNmUkjcRsndaSSnos/sSu7cJm3c
yqgftz8UP3/wEhMvVcgFp2yS2yUvsUwHrCFH8+eH+ja80/epj8FVy+tc1U8+96f0g4V2efooeotc
q0a8OS7zywtj1VIqFWhps9rK9Il16UfTN045yNLkIxu5so7xadr1z3kgUjRf/3t3cvbFL0Tnc77W
bQR/pLbsJLsuKH4ud4Phjc7kUqcPll3zpH3UF4EhXYs0lwrnQrWZG9qglnCNhmC1amfUs20uImhC
kRDO/6zeqMB4iLPlmjOqX5XOJpUoUDOL3/BxvlK7Dmanpz2yNTByDy8VHexwnet/VL/APpWoOnbt
6jFkQKfqYLNDjYzzP4C5A94AFGdoCN8N2t1Eg21HuO7fr7+fy+GVGVRYSLGpmwLUQK5GMEX2jtRk
vlr2zraoq1fc5Vk4n6uNViq6Huv/rMaNgU2HyrZxZhQ4xK8PErbDykA0tXndIl7PxznaDPgEY16g
v8pwkWM6C8QZs+DJJfpInEsB/YTEeoxair7sVuXrJAkQQUSH4HxnAMpbYY74SHJ6UOKjrvxs5k/b
H+d6/H3VE+c56po1IMdCQMrmZqcBCbeKQ28p9Y856QNtWD9vixNpjMt2VD0EaHCG+nUJyiW8+o9h
3nvbIv6QEPw+Ep/T100YpkODl33nKT4omlkHwGfc5T1YVxXBYA3Tz/uo8FsY/2Ssq3BRsOVM3Lo1
nWUAdsHc3yRafhvp1TEz+5t6Nr9tH1DgugaXBQB9EJmvBKsbxtXWM9QUEpRdnuvpw7YcgWnw22bV
rDbmouM1rH3uSs+aFhsVmXV47oTv0muvsIsAwVes29gorHx5eRQpwAwtsR0LQi4MkrPNwPIkQk8U
KZCLR2avVEu2YCFIa7AbGMigKNKxByW4MASmbnARaDFIF9crPKuq7uLklkju9ufhpyf+vdBfTY+L
PrrUhVNYpmx2O7nHqMEB4zzfZZ86mV88bcsSmQL7+UXuMKZGOWRpQ90BVAFdUhyMGeXBMAmU9pOU
K/fb0gRhz+BikgG4s6Er8CgvskMrf1OtW1UE3rbttkD7fXsgFBwwr5vj1RVa3pgd0/qQAqFmPiYq
ECIfto+zbW5oybyVNazTkscSzM0obZIFSxJMvSfEjrhaTXp1IoPH3ciVeMpWitA6fm90m3hAiz1p
pwWkRLcaxvnrx7EXWOD2dzL4hiuYGio5S3DHpvS+K+/L4WgZgmAu0J3KpUHgiNDjQUcJo6eaXfaN
TQo0tBbFLnURyPbL7/pzKAcM9NvvlGllP9MESeRw0KltDDZILAKGZ6ZgLRA9Ciwr75Y7lMRAU565
pTMGia8JrhPRebnQ1HVFMSojfHqMlnNaa55RV86EpqUIKUIkiItOklSoAIGGYhEDU0DPpDdqdqyn
/3EQiotReKK/1SmALBe1tmD7vQu4NoY84xeOcWJxHZBj/yldQqELXDQWqqrcxYgvCujkEuUasPJ2
JTZM9gTP1m1nvlpUM+RXIZxFakqvmisoYV76BuM+ObSALgZsoBDQ5Lp3vQrizNEcx2TNG7w3UjMw
0S1YJS9NP22f5roVvMrgzG2gITg3E/QMktCbsAKXWHZtPSDQO9tyRGfhrC2ca6uZck11I2yn5zG1
wSUsCTsgwm/DWVs/YziiKFc80dTR7tJPAK4yyKnOAjkDUVV1NgaX5CL4kD/cw69K5C5HaelGS2vR
+mZLi5grCIbSWQ9sY7EMFlFfWqRJ7uLCzKlUYHUGd6P6QenOdRnk6V+6EXdfGUWR9t0IEaH5lCq2
UZxRkN+2B5HO+LRZboHD3xbA/JyKf+jPKN0bVtCXvhLfjAqmZ6xzsVh23giWXJg5v4/wv78UnzmP
qZKryqqj1iodIvPT1ArSpD88PV4FcMGBSOjWgoEVAvxfay3Wub3p8Phgi56hyBauVx1fpXERQkuX
KW4LglBkYleH7Oaid7IIzDt3fekReps1Iuh2gfW9bPxf5IFqXSxJWkgo5mA1V/XU+JyJHqSib8SF
ClL2SjiMoJtppS9j/SCHggD+co1vGQEXJKZFTWqpDX9Nqkh26dLb+I6tP8YO6zBaTgUCy8GVCnf5
zLYvYy8S3lRC++diRi13RjcxQ2HjMqwkEt7JAAJiIUNEfyWyEi5iDLGxEANTwW5JvFy9a6bntPgh
ZTdo5sumLWsi4EeRPC58YJEsU/UmQRNN/l7mR00ynMrcZ+NdrNfOamHwqZb+7nox5bdZRpbEMu07
aHMcLSyt+VR/bqIv2yHr+ovht7PxgI8knuealqjFJLKXZZ+qzo7I3To7klzb8RxsCxMFEpMLJAC8
KnVjgGtPhwlYOaU/7tZ7YhsHcoNh4f22NIHLmVwc6TtNXZQZX2wMgZMBvAwimk0QxA2T/QUXcWNg
+HxyT1U2K2K3uP+L9sOk7baPIVQaFzoA/zZ16hjB8lzFz5+1XegmjkYBjlndmmf1f5tr/Te1fTUI
Lo4YUTjVZo7KD/BNu/oIDCDbyr5Nhr99KtHH4SJFW7bYl6zQTc31DBiqzaMUVYKTiPImkwsRxJIG
k7DnPeaG/HyVbyXau5Kk7GpStk5MMawbAnBIkzA2JYKQFvkVFy4qUg6N3GGWr2ypq+rOoKEvg8E0
/XnO74RjfaLAy+9/6j0GdTq2gz766R3D/gx9eqhc1nsR7UaK1MrvfyqJPk9A3sJ8h2bdLqVyIy2N
VylP2DqwSxWxfjLsqY8dgPoLAuIfSu6/jdPi4kc6qkm/ztBqtTjlnngNLhjy4xfXLQ2w92onrqhl
wQx+42Lld0FJYlXpomDSdsD3i+bngjzFGXGSbna3XUIQTSwummiJEWNiHsWbMb5fyW0z3aTzx20R
orNwoWQySQX6cjwlu3WnhG4R3TejE7WCTPsPPbnXz8TFkFmqokauXoYxFT997oLQNZziVDjkQQec
ReSUX7Rn+mP7bKI4ycPLrY00LVqM7R32YGk+RF6/04/5V/aIDZ21FiRcwkNy0UVGASesa9ycLNdJ
dtoudtU7NiDc2623uJVbxfawE8Hu8qs9fHy2uMAyy6FFJQ0usD4Mrd3A9jHkF3nYw/6uKyjitOfU
+zsXAKTk23vO0BPSEEycuqP+OAJGI7ntl1tLtI8qCGJgen8rprcM8CBSlAZGLXoALxwQyXU/WWW/
y7Ufi5FiaQ7EUUPylBXaP6CKE6RC2/4HQKC34k1lXY2hUSAe3FBq9nOZU18u/0dgHu77EX45UJWW
tugMuGA2aF4jj35tDN5CTMH9yu7PP0ctwq8DAiZvClcTxeZS/x6WvT/Ebg3InK5wdFkQlUWiuKAS
5uYQd4OGqcbSq3QAvYc/W9MFIKmTlKJciFnau2Nh+h96w5w1yObefqOQpIpWsG61mYHDuv2ehh+B
bKVLX1Yw7VQOYLyFEBJXpzbZxsH/l8nFZSIRcL+1qClKvdO7jIMIvRzsj8j72rCpx1pwY1CfgBEo
8rvrxe8L0Zxqoxwz7cmEZgtqt9jzUHZZQFzUbYGgx5BzRPO8V6+HC3Fc3FY0vQWU24IlPvoDD++k
x2BRdIcPIYqdV13tQhCf/VnY3KcDuGf1JrPzEaxIrYZlh6/lFHpm8yM0VL8knUeUb1UCjFxzCKrp
UMqdU8exKIm/Przy+sfwF/xgGXJct2jTWQ/9Xn6M/eGxClDOdRYfKKzP6nfgTNyosb8IUTuuR7wL
0ZxpdQnS05gNUE8OiFCPv/YXjSDexQdyL7ge2e/acB2LsyWjLbuBgOIDK11gh42fMY/vAbnDxkN2
cBl3l/QssqfrqeLF+TiDAoFyVGkW0tIaGGcol0vmAxncNj0uqp/mGE2iH8F8tX1QgW3xaQAoQ/uo
LWBbUh8kw2jT2l9Eg5rskv2zLrGD9TYMAVhIlZM0hf1Wiqf32U6l5j6f6edRxtyR8qUbYydOmoft
k13PcH6rU+HbRmRN6nrN8QkxVIkB8mDcdX57M/hSMAd1IFp+2lakwjeOikmmNbUQ9zKz8sequE8z
rDBMtSBv27ZLbLO91WVoFKomJ3C/oTpL1fAchfmTQG/sVtj6XLzp12M/SyVMArftfjmlvnEv7+mJ
LQrHeP/Zoo6NIG4rhEsl5FKNI6IhbpfHfm98m28GNIqc6O5F3rOhCQewBd+Kn4ke6ilvZgRRt5CB
JXicGq+UAoEWt28HhQdbGUmrGGWND8Xm+tFbOZiGBx6+wHxhjIseVBs+Dt4dwTNedDTu4yVlhpW1
ErhnOvlc1U5S3Bex4MEiEsGFqVqVQh0lZ3TYRm1fjN0uM4aAVl+3FXi1JKAiEphUJibQfd4aulm2
lQbWANS1W6+gZ418yovPDZoQRimBEEwwp0GvHupCHOdXcUjMeGL8YzIATMvI8k3LcJMk+xbHmj0O
SaCXrVvSym/GxKNK5SyZEmgF8VdipjZRuhMYxv2cNHszi09RX4BD2/gggXounUv8w25bszpmWzta
0h9KuhwwBep1Xe9boezP0mwvFLghy/cV72Yr+24W7cmwVr9tdVtuzNpOxtZBwyS1F6BfEgDF2KMM
XIeZ7pLQejDnz9iqs/tEBiVzOZ41c7QtkuzDKl6wW6vYuiaKRCKNcZamJXEX9xM0tgLzbMbdqARY
bxPkPle96OKzcLZGE7PEpBjBBLKKlTPDibVgGe5IKmhRi87CZ1h1PCSajm5XBuJWTNEox6UWWJjo
JNwDOFSWJc1YUz8BQcJS21V7ouVXQ3O33eb6rXehMe7Fu6SSPC4q3vUJRrX2hRf79U37NB5kEAyk
X0T7zQLF8cSRvdar7aBnxJWw/hc+E/J9BqHG9pEEmiNc+tD3hmqBfpO4VW4n8zPp4SCTW0GVfyeH
u4YiYOOHqYwvIhW3RXPMk4+lsptygamJPhB/+WRasfR0QC1XPw0ee6WYd7PsgHvI1bxl14vmc0Ta
4wJbn5ZzkY6YrdeLO4K6TqT+kAovVDTBV7q2U6war4bHM9dJpImrjsLwpJ1+iB3g2hyboCCudd96
UmAEbJnKPOen6iY8q/fbn+566nwhnIsTJSUJUDLR/MmzBtszdQCYbxC+jGgm51iCBYSL3Jwt03Si
QUg5KvIBLngA5GpGvxdbEpL+PTGwwIe1y9oKBQmF6Dty8YNaQ1mDiB71zgQTVoY9A54m3xv9fynr
XCiSCx9mMhV10iGqJ1ofSHJ+kzSNQ7E2JvhgTCnvksxXOZQrklGrKsIItMJIj/o93RUna/DHQ/z0
C+w28+ld9615Uu4GEZT41cfIhWAumuTlJA9NhYrgLwgtxt9O/MIXgeoK0hd+dB+VMFmaW9Q7Z8ln
wPrlgFf7l9w8D8igDVM0f8K8eEudXLYUDmvSjB0y2jx7LLBktUw/tj+YSG1cGFkioxlBdPtruYkh
j/2CdRDVcERq45KKsCyGPsT+OSbSdkv6ydKQEnl6h30ubbJrVfREZB97S21c2OgLZVnV4WUy7QVF
2okO6r7aVy52EQRZ8/VS9IXhcWEiJDTsU+nlQdDvc5/uGPQe8B0cGWAcDN1ZNJUu+mRcxEBnMh4z
GSaY7tmmT7ujAWO2/csUgN9dbPNRGuqeWTp2B6Jj2N5KzeNfGR8/zJ/qsZGCx4CCfds8KLv+5i82
616/ED86qAOpFcvzML6xP4w0mNPOnoijAsZg+zii24rfiuziXAkXHc5kKejB6XbS2EBNGLxhPTXk
SekHJ18Eacf1nbeLw3ERIirKSY0byPyF/bg4FWADW5eBPQNjH12Ym8aVguKoBFYwnpedJCg0CaxR
5wIIKTPsnK/4hpKk2XNij08NMHAx2Gp2t/r0NKxCQFx2og3n1rlYIjXdSNUc1W96G2KtO3cB+HOj
290RGN0gURKN2FxNA9A6AMc5APE0XpwSdVIzKki0+hbbTFEI8ESAI1S1IA94GeF+d6wLOVzMisMW
7HJs9nRxRhedNBAH5HsK4spT5NU31omewofsuILRt/JrZ0zdbeO9modciOfCWJePRkcL2FGYJHaH
HaFm6ew4/5k23be/k8TFrwHIa5Gso74+KaciPqTVdxnQrkP1n7zx4kTMci/mUuJRy6jGtndSIGun
sq8DqDlzxvbYyqfFPMj1aRVNV77grG18RH70sVWSJiUWamzrkgVRMZ3LsrFpUfmDOd/I9TzZqlne
zesnq4/OZmF+yldqA7vX1rDSnOD5SJLyoZ7+MYzeny10WabcLqTsc2GknkXr46qB+nYtd32We0lF
D0VteFEb+6n1TW6q/doAUyaJ/ELTvo6hNNpjkn3oQulJ7VI3LsvP2vI5BPdqnMRP05p/l8jkmaSw
QOATnVC1tcEh5odl5cizZVca0GHir5XV37Z99khy8hzL/7Rl6Uip9pCbnQeaX6dv8dgFG1WKlu+s
4V1aRndx1H3Ui/A26sLbbdsROCM/5FnmYRRmPaqx0WLLpWuAz0VEGHO9bPlqN/xqFLIUY6oo7LN3
f9H5rTvpnASjIwW5l/+kd9tHuv5wvJDHRfBWLzNsiVImb2TovU7qmnu8rwDRH/mx4L5g4XjLQLlw
XShUtboQCaU1PelSQHNBOeRq/n9xGC44N4MxhSlFFCva+65OADCLCtJwVFY4m0hxorNwEVPNF3Po
WHWHBOkdw/cIUT2wNbxI1RsLz9VIyAwtOB0PcD8aSk4mipwoLO+M1G/0ow4qaMnF0Oy2UVy9VV/V
yE8yDe0ySy/tGwZsx9JylhmJYfquj29cyOFeTa2u6ehlIDUiwXxMP2a73A3d8Ji2dudOR3WHCQRA
HougeARq5AeYZKWlsjliJCyPH6l8xDiTnTBwqLr3JuVxW5PXN38ujsi5V2+Y6KywThi2UY91Fnta
DdgkKu+rMluDKDH82azB7dc4Uamfq2GyJ5CyF6t2Q/qPYy4/t9ZDhOJhFQ73K7VAE0n8KTHcfJlF
YNcivfDOOWplvbC9cPCAO1KHsY8qdSs62VHxZVhqQSgQxFK+FarXlbSkDK4AeJ1L8t0y3XXYbytf
dCDOQ5VUplnKpoO6Moi1xxqzhssxkVEUr0SL6KLTsD/l4rbHtRsqKmugybmrpbezvOuJwCmF3sJl
Lt2yWD1Y3ViujU3WzIu+yNRRzsU+eWYzhqGDjZAfogT76tP5wn65NKavR3nQGxxMxXTAKB8r6Yes
ByMeMep67LWn7S+2rcZ3Q05pHKXrVGOLIrPOSue04R3GgLZFbBsF4UsosVHrdca8PyoTuwEgob4D
bHxJb7LS2ZYkuFoJT5LXNnJvAmzq13QaeDs9PcWsChgSdinuVqRcAnkC7VHOgYdIlxPFQgUbJNDH
9dg5ldPezK0zAhQUQ7CAQ8idVAQ1tm0ghHJWOdYgIC4q6FOb2ntNqz261OdIJT6ZR78sNHvJRGv4
248FwtcGAFbf5ibDnB7NgCJ4aucqDOZIkEtsX4LY+3vr0mY7SaYmQ0pT3UnDOZQ8SxucSPfCAUw8
gSmqhQkMk68TmElh1ZKFYnOWPgwgFp8kZICyXa57qbjfthSBobyrFMiNyjaH0Yu39u3oL/Inipbi
38ngLr5Bi8dxNWCM69o7KTZe8Z8mHFdUNxNKADS//UgkJpJVYPANNZwwwEzGbsTgJ5turfEWF+Hc
COyOf4vPMa3XhmFyxMmRANcSWJ9V6qvG87bmBG9xonP3Vt2ueQsAC4Y2rR9KN/tguhR7Gow5q7cX
v9unQI/PnTiQ/EjIoiWyDe4mSzJDbzTmXNUMkITIoUvpdv8JfeT3rfKOGlrXKrANKzDAoslP7Zza
46SfUjCmbmuSff0/PzcIDwo7y9hFJgoyGr075su3aRC8Aa6HCA2AcxoxwOLN5a9rpqRLVaO3B5hK
Yj3UumErACHqWldJ/EY6NIoInvgPd8qrSOYQF4kGVUjXDApyGvmgOrHT4DZxsX9lOlgKRa4sXOYW
HZFz426V0jBGou4OuuGR7JPUmM7Uzh97+sFsysNEO3/JFcF3uzKTB0hB0zI1iwJ9jfCcNVJehpUp
AzEhltMdKSSbjOvJWOS9PuaBqcyYtY4nTEsUkd91H+pl+bltOO9PDfmWpjI0YQ1IpOznF1oGSnla
ANUeiA3xYzc9Inmk8td8qrwoa+wWTelYcNlcefa/kfhS3L2UGCrATZogkdpA1v7F/VcBMSxg5fWw
8dBrFKUn7y+ctyI56411rIKlRghcQCRCOxKoDgphfuKZbru42gcQtGleGfSaLUYME4nmrbhXR6XR
IXrRJ7fWvf9H2nUtx60r2y9iFSNIvjJPUJYV/MKyHJhz5tffBe17PCOIHtT2fnOVytME0N1odFgr
moIoraxKmi2Sv1w+y88BysdlMhoMy53UVZ/QrG9+U6egyPCv9FkV77UW8+I6Z1e3VwZUeEklugok
qI+aU4GtvTT0WXKmRLbk6UoXH6XqiFR0wYPZ+uyogUYgihImLFVJ1tjK+DjUAvJvPVaz/srF1RUV
EE4PkX959zYczkcxzGWUlm3Xyi2a2KUbw0+Cxk98/YriVLQ2fXNclra1e+drYnavlgtjmQtYgYpO
JL3DPCcs8HHqD23BZbynOvbxcvi4MCZwnRa1JBX8DzBu8kcw5+JurV3yIls0jc9D5+MdFuNQBlNJ
0jjRkSaqfB33XZvfFrxa4Ebc8GFFbPW7TNJ8kmYcVe9VT9mTDCi+AaSvBCm9GOOK8k0L4ld3dQsn
D9RnXm164336UTzjTwgayowixoaGXwaw9ipB1FhLahnHCrUREXUhzUFUxuWt2LJvjAVohqJKmmi+
e9YzzxmOaIAiiyo5hvQoGas1JdfLOlvxeDOCZ3LgDXVsVFzpMk/ymJBTyns5rhLI0/LSBwL8Xbj2
b0IsAFO4PIphe0vKxJmz11WR7krACottua+bn3h0qpxr8nN48/FLqNKdrVwE/LqeZb3k9EJvKdX3
0nQvm+O21p6Wytj+1M+Z1ui4hsXmTZl+xhUqe1HCsXmeEMbm0SCXFOEAuHq9bayowth8d7/W3y6v
5HPo/nGrGGOXSzltmhW6aaRJIJVfmzzzSGJcdVEaXJbEWw5j6c1UNWpWIy0sjZUzZmRfRNqTOXLZ
fbbdF4W/BP6yKbND41Hd96FpTkD5f8jx9ik9ggbOnfFAMCqxBEbH0bU/qP1JHv2eM2XL2zJN9Apq
376s3upowRokfu1OHvmu2TXg7zpOSLR9ZCeBzL2d140cZcIqOZH6asSiFRa2tLzopXf5vP5wwZ3k
MPYs63q09pIgOUPZO0OfHMq62RtZ6xGtuJ7E3DYEDDWR1VK18SYXMGHYRL8ufwNvqVSnzvbW1LIe
94OI4K+c/XIdvEn7Lo2iPanTXxnbabH0S84kCXmoKAlB0DCrbhzRgp8lZG+XV7N9iZ9kMAadD2O3
JBEMOo1cbX0bWk/ofxm5l6i8HMO2AzxJYqy6H9YKI8CwNZSTEqMBEDQvJ77R4EAdx0kEY876moad
nCmI52wKbdv45NZ4XP3BGZ/JI6oUzuxPgXyt7ybUzdMvhGt3m/5EQgMAUKdknajMB8hyNKSD2dGH
wejQJ5/+VlW2YH+XYpuCeJcZgMusnttKR83rU3h0kssGEySPV7GtYRZkAXcdxodvp9Qisp2Dzqty
pqDVXZ7Fc5bKskOFVZQVSR8BPsW4Mb4ty23yclkzN+3sbE2MD+ubclLkCpopL7t+jCxZftZkf0QX
3WU52z7lTBDju9A0aqbVjOtmosDrR8oKpVx3QIDGZP5P3oQXb9sYB2ZkYk3mEp65bANQeJPxYVg5
Js3bOMZBSQogNgywqzt59ViPtiodSvICAhbOtlF7/axzePhLCogrxPcp0DPv1I7TNKszjG25C6/o
ewM0EhiuUq3S6l4hFkTetA7ZPXOHhTZ9lnSSzHiSRlE6TSaG5NSmBRRAN0Ku3gVz8sE4kpvF6e3W
V27rL+kXndPAtH14J8GMeU9aNNRdCIeMbLNfk9wS0vxaEnhzZJue8rS+96fD2c7qcRa2WofLVE0f
xBm0Vpyj4yzj3Y2e/f4KSIg8Uhe8byJA1izgP99PvLzoH6zq916xo3ehVKsqkkDQwiNVjcrP7M5T
9hEgE/nFdo4uspN39VDLSbOC1SmqjL02zU5nAKS+HtzEIIdkTfwuUl2O/vNOibHkBC8Lkoer7DQY
GBne0TXWQL8OPeGqjO36SXTkgEveuO3oT7vK2HZRl0iuTbBtCqFNG9oyAymg2c5C0DdnjunU/5J+
FeP3uFPPlJEJQppxGlelkIDmsQZZ4/XCrRo6/3ErmSAENFnaqiswaEOMcVGiJrWaw13Vj36IKkQW
9c9IAP5SutwX2m9Zk38HniQmrnSQ6DXx98sfwzMOxrmoYTEvc4ecUGvuo+SuB92P3vDqcJsZxPNd
ZTwJGaZcrRPk1OS7ARMJFIX/Kn0rFyspUP0TA+mVR7/JWZfCVMimeDWXGezRTovnxiCsdyOJr0oj
4bzdOL6ZpabQhjSUi4aa/QKAf2LVPTBohbs28rLp1+WT2r7nftuCwgQImpGEyqqOyDsbgpeFMIJW
8cORuIrCpU2n53HhsmNHETsh7haZIMAavSiI7ewudBDxuCGwSwbHQB4qdrvDFIA0KeBFDLwdZfzM
qsr6YhSp7MhFfi9OiqtoiqUN0b6dMqvtFO+/7SrjYUgzl0tW4QCRBbP00ErCzM7n2hnS5r9dQwrj
WZQeNHhFgT3Vx4Mku4p5u1TB5cVwfLTCOJbBTMxxbBCjxDJ6L6blV9PyiHt4Ihh/AcByGZ2X2K+5
F6+GrnFkzXy4vIpt09VR4VAQpirvXINn9zU6b8KyTWmkleMYntbZMWLOqb/vxGcFP8lgDmPNB3mN
ZQTB4phU1py2u2ktrJQk10ZeHpZJulGS6aYpcmvuY9ACRnYbCakda11pNSIw4ReACKbl8NqurSWo
GRAoMRKYrfL3OTWcVJ13IknsvOkmS5zBbyKJLug7EUj1blSufibcQfDVEDd3YREfh3kIKqHytf4r
snevl7dz2/kqqgZaVB38wKzj0Ite7KOolB39wfDHR4ARO5hancF/MgILCFVajhZyBdJb/ewAkwwc
8LOIqsawV/foUfBpGRDTBS5yy0jM8/LX2+mfswUyLmMJ53KdEhpAvhPKVVfqrsWkSePUTxJwUJYA
jbmX95SqxyX1YQ3NABlB10nwj/ViSzIcUxpaXRdEKycE3/aGJz1lzG0C4HNezjQBRA6C+LYKL7Vx
zEZbC3/+txUxN3RZoXGlz/G+rcJjGAYVkKmqIOTcltuaIf1eDtu8OSWRWYYp9q1zaTwHNKyH+q2H
Lpp7NdBeefj9HE/CItGRkqRhvuq4MnNvivfAUF943QL0AC5oAtuwudZo2RxmmgLBU1q9kzH2Xo73
a1tac2M3knv5lLZV/WwDGdOajQQOnoIUA/xmr3vAbHUjH8ENiPsWhN+to+w4Ejf3UBZ1osgG7l62
UWwBRIseExyZ6od70ZbtAuWo0ZL8/BqT6U7hJI7I6xbbvGTOZDIG3Sh5S6QJQWmp3VcS2iIdzqI2
zepMAF30mYfSJbWQUwIB0dOKfsX+IdpHR/DKotvT0nzRae1/2Kh4T91tA5BVCTyBmiF9AoapGhld
AvRukx7+4fak6TLzy2zTd3zi/ftJNbxmzsQxMeMqYpZVX/D0XeTFIUL4GDbVPYhTuKPQNJz+ZAZI
ASqarEimyrZ/V5q4lkWNXuBV/a5XaJd1x2i05nUFnNiPML4RyEuhcSYett/cJ6GsNzG1siaGANXE
RIg3OvAqvnCf2Zqf38sHXglxW2V+r5D1JShdKpEyw0FGwtHQDyGKvpVILME8lpLCuV42w++zhTHH
JoLHvK1iXGjiPgko1H6xo7Pk3Iua/s6FU2ORrbIoF9OQlguVG7LPUDXB1Kkb3tBpMX79fLsEfLYq
xqpjrQrTaViQTrKFG9Ht/HIX7ulLkLZ1qJboFT96V/UyB8CWe8JBidk8PsSTuiSLoPBlSWeRiJdq
NHXgIgXRePMl7V1NG+ww9nGDc7wLTxRzZ1erXq59POD0sqDKnojgdRh27d1Fv7vsxniCmDtby4oC
mMU93i7LbZgBKkLwknpfqHbJ4yPZvAROu8f2m4pIWZSRAoVsm6tBiO11cony9T+thu0xjdIwMos6
ltERf62Wbto8D/qXIfVWwompeIthrIuA0jjuMLgIatPnHjAzyUGQOfVBzsmwVNEE8KZCJiCZH4W3
pbYHplkm/SKCvcTPlzdt+0I5OxnGqPrEjEezRaxNrvL3oWfwFh9VCxA6uJozjzetTn/uk8c4E8dc
nADaJHWcoxoYy7OlSK8yj5qYdzjMw2wqG2XodTyVEtVTMntAm8Qyf+ds2qbfOz0YZGYVKUCJtajD
tTjZFJCkA92NYE/e5ES2zCU02QAlxiV8Jo1ZEl50uDITLCnf9btsHyKVd6vcm1cqWNdpFnN4Ewtr
5l3J2yr4+9XH8sMCkmOuSY/kvZAWdjscKh0Fz5s6vx6Hv7KnkyTG35UISbNMQmJqQHa4yBKvnhUP
w1PWfzw1xt1NwM7IxQSph//xKc4HOnto+pUn7LhxL2f/PiUQp6guaCugo96taFOKXHmyw2O2E29E
j7Zwl1+0x2mPfXUvL3PzaXnSFjajCDKrUNFW3B6RdKdmOzMJlv4lebssRN+MMM6kMBYgapNhtAOu
w2qqfCHRrDbTHoFlY41ZG0SG2tOuguskDB2jEPYp8tBkaPdJk7laaO51Aa29CniNmvG2JKMrJoYz
oQO1LERHUCVvTZKnXsAU8ZgTu4z7HYAZ7sDC7hH0LlldMca+IgDXIC7ssn4ZE8MSIuGnbC4Paf81
1YUDoBMfSkO6zUS0i4xI0BRNYckjGCPyL1Um2eVa38/p7Mp9NgA9/UlsgZRUFePRmBdXiyQvVFp7
FjNPiHMXzShHKdWtQSe3pAcmcm1+IXHnK9HqdrO62uscX8kSRSfXqi/9nN8DqGDfDbknAAt37ghY
xGbtgP/+YlYZsJuX4bvYyzBfbofmtvf7bUpsjrCT0wh0znBMtSTYs3qzrKipZ5xQiHf2VPPPHj8T
Sm1RoSBswCjOjlIsDF6zk9EDd1nHtsPzMx1j/IJqtEqfV7grJpu0luw2Pg3zlgpwgBlejdye4e27
6bR5jH+IuqZb5UXHc8AJ7zQ0Cwu6JXTWuqdvq/pn/LM7DJxAneMkWDAwIdarpujh2rPIQ7urVUv7
JPTE9W3koityVIPt5y+lmYSrDi+b7qrrDlZlya8RRa/Yh1bhTG+hPXpotrh8hjyh9CI9UxW1Q5o0
pU6wSfdL5zXGz1jmoMTwRDAZjcEMlb6IUAzL1TQY2/kotqmthNyX92ai5qSNLDrlOjTFHOUwLdVX
O0t5oOmTFCO9M9AFrsoDMNwmp7yOgEtj7sbXy9vICwHYfuiZdE0ZJ8g3TLZumRXYd9ZnwW5dSgU8
3+u+4tYgtPqrd8hve1CZuIM0TVTDcyOLIh2F5i4BNrpqOsvqxVziBc6lpTIuRV3AnUUGrC+va8sc
vVG8K2U/rb3L+7gxsfwhlGJnL5QcWNexgDCjc4vr5Gl8bdzoHu9+TBMWtvmtPYRB+WtyJDfbKS4q
787MO0mq8Z8D4NOmMk5GGsdWLQicp+jTxzmdrAcM2hVtOY9dntJytpXtc+pGNdMTFea3SqmrD4Uv
CJqjrV8TQ+Y4Mo4Vsu1NALXU4oguS073rWxn9V1icg6P7syFnWOHW5esENWW2kAt3BE1d1TzyxJN
fhhhWmyecytCUFENPN4rjtmz6ctERkBTRTXeR8Whjt7U9DobSzsZbUV+XpL/qB3slOuUFXIBNEoU
4I7md4p0KLh1gAqR5OaYcCXuZXPgqQc91DPvLI7FnEQT1pbV3w3VAhS61aPYrXKm4TcA7j9YnUa/
40xOqkzyoNb05HKb7LUACEa7NlDgNeUH1QK8L7yX8EMIePkp3voYr5KZXSXqGm5XWpuNjbtEuY8S
p1Wf/9s2snGKFveraLYymklKq23cZGrsfgZgBhfWnt5ll0yAcR66KhiSSDMP8TH6RmMvCogWllZx
lL3eNx0emsQGdP2Hk2PzNvkUZrUhoMwZatmdMj1hIvoQga1bL1a/F8jRnDtLHMRgqoWbSZf3Zmbe
zH1paV1+YxgVRiSAqoQH6xLyzpYTObHZHnVpxmWIsRUZmdxmeCWK8Dgr4rXSDj/jrualiqXLO89O
FRsrjEWWIE6XocLmgabd8wVvRyMACyzHLjnOlM3+5EY1LsmMJ1w/AkR/ymxzuBGL3WWt/cPZ6iay
BxriGjZ5uwxpvsY9nUM8Ggh325sETYHJnfya2MQKrbhAsTVxAFJy4HUkbp4d2nl0gLUBiZY9u6Wq
BjUuZdlp5+cawJym8RiLV2aSWtLEw6riyWIi0FxJhs7IMXVVKseuHqCZIxBJQKq32Doosy7v6ebB
nS2MiUXziChlFuLg5uU6J3eAGil5/WUbSHgwyTMZTMKulvSqKxWkOafSL76VoiNVQWFeKWNA4OVq
w43Tt8ur2sCp/SiSvSckM24K6nYojNK8Wx+Mu35HSZeAqlW26OihY1egggd8mrkbeG8I3gkyt0ej
90rZNRlq5dLPePIMxUo6t2muyr8YuP+4TvolZ/fUtArg6kgR8NJEmxSEr+kzQgpEgrUvFxZv3Jm3
LubaEPM1m0UNOV6jSt+IKt9FcmJlXWsXs36oi5CTHt+8DM/0hrk7BHAgxITgEFWAkIW56ChqZzed
E84rx31tTjifqSgL1RbXSiTotICh+iCPsgAjaEeAM6azO7wQhn71pxvxtCoWtayriyiLBaxKLH7U
6Zd+iq3O+CmXO0MDjxTQcSre3D3PGlgQsw6wjEgxQR+72gZpzE5GPRt5xN0aiLfFy0rxSNDeZtIq
sP93OZGz9TIeppzaRRcrZGU7d3FlN0EPeWaTR1r3an2N16ayHbmdiWOcTRxrcTYmOMn0OLzzacY3
9SF+wHgEbJ7S/2HkEYBgf9V8eSaWcTjEjKUQwJuIc6J7Yflums/D9HTZqXFctc54FWmYTUFq0dpR
ZQ+rYZH4a0R4ce9mUftsGYw/KUOpNATZpK924E4e1uAfQNl0z5uO5S2GcSXNOPbipDU4Jnnw0ULy
IKQ9eGR1TqplM0F2th7GhQy1TvqqxbFMJgmIhqp8TjhRCceeDabtdmiWcQK4CnUdtK7SA2sa1WS/
Cy6fPscZsgOGtZhNpjiin5jMbpwfa/Oulu9k6f6ylO2p4dOGsXS0g6rGeS8SmsE0Ylt9kqwIMVaO
6tri1O7o5vdILGL4giOWc04siVlqhitArKDbqi/mFp0zyXtL3LWH+JeO7Yz3YYc+VeeyVN6WMq5C
K0ShyRDxOfLavGi1vmu0zh9S0aqQQr8sirc+xj2UwwqwyhLvuhZI4epXhTe3sl0UPTs3xjmksrqC
dABub/RWL0OSJpdc8C6BbkAO0H/oj7xiG+/KNBhXsTRiROQEei+HjSXWomOU2RU4fjDxXfoLwH8F
jBEA9fG+nG+m+t9TWn0IfFgiWwVJB3mlVlcsN4N4WGu7Gb3LZ8aJdtgGnzaZxgEkj2hcwrjrNHwz
RBTBWsVCJGsZ1Wxdlsa7uNjWnjyXlWih+9m5lMhKhg0IYFwLncxebrpjaM2+CLq1lndjKtTVfg5I
VEPSJFGSFJnxkT1JzcjMUU/Xxvw1yZF3IEWg9f2+FSY7D+Ofa9W+KW12M2aarTaoKrW9HRX6TonF
r6G4oOk3RvNp3bhrXB61QnhTYxPvsQngT6R3K3U+SGbuiVNqE6P2qybCPIs+20UilpaQx7eJGLul
lD23uhD01eoqertYo46yWSIEWsXjYt02+9/rZcucijLMAHVFZ4cCLj3xkHXour4LJ977e1t9TmLo
+/wsNNcJHuBqBjH5Lr8tnfIGdx36kAlYVOzqsUU9NfXNx8jjpRm2i1AA6fn/82Sbn2MZNKzmirQ/
nXaM7dwbn43jP+EWiSyBYyXbif4zcUx8l8KBlk2LBDUdnBD90Vncwk1bVL7SHMy2lQdQoMblzknR
V/AFrVUY5x2uS1EuCbRW9fNbYjeYPjO/Kb7oycBdqrnjPDxxjANvZWGSygVPn9kLMexW3iAJvlPu
BL/3MUfNA17ZnnM+21TGnbch6JBqOm2/7AFZgHBd/QE1dUon9oizeKBfDFKbosmv6Hmpr3jMiNvX
1UmFGN9eNiuJqgW+qMoLd6kTPyW8A+QukYkApSlKBzk0YB9H0aaMvQCavopv3rl79/kzbeiRbOOg
+KNbujWSrjySVq6hMI4Pk/eKHIuo1hpfAbN+VJC67rw8f+8jijzN4Th4jgqxldOlWapWpj378bHc
vYeKB80VvhIvdUOXZ5YcJ8fWTlsJ45k17acELXiV+ZIIPH70DSBZ/h9XRVd95uZEPGdrk7q53lH3
KzQ0xdt5uSl2jVdeNZxwfvvV8FsvP9EqZWGlqGGEDh8AkdZAZhgk2QfPEmdRvM1jfEtBKrmb0D7p
mOVrWHxbwitQu2c86BqeFMalNDmMa1UI+r7qp7K8q6bWUla71rk5eM4Fz1ZFgU+X50UNPQfnsUtQ
BFaeyW2yJw4y3V6LnKnpa3a8J/e8wTbecTFuZF61tV3XRnZC8aqaXJDHDfVfPYtOGsF4kVSvwS34
3oVFHG061qu1JDfR82Ul550U4yiMKSpMoccVV+mGDeAjgJjX9wnANPUy9y+L2s5xnzz/pwKomMvL
hEYgQGimt71XH5tf/5RN6tqVfMFPXsIHFS6jtCXOI+wPHtnADJioq6AwZvay6A2tXAjeEDoG/N34
h34wbqXrcZ97oVMHNK+ISTCPclvm7hDYKg8DbFtdTvKZbW7UUhPCHt0sJLxeegC7XEkzp0v1D7no
/8nQWd52tGqFZKbwc11fP3fG4gzAG5dm3REwczkZU+Zk+rU4zj6Iz3lpYfr9n0OWk2wmIuxneTRi
WtsW9/9kCiiYYIqtvKxC29p6EsN45FDIylkekBPO5oCUX9bE7rM3lev4t1NFJzFM3Ken8qJMiIqc
kKDW5qRtUGnXomzYUnno0yd0vRXlX+EaqCeZjGOeUm0ZGoCOYfTo17rc66Eb1pxr+rIS6iLjlVVp
TESzg1fO5LvM/KUiMyrc/7cDogd4dmXqk5LImBZEgWe5lTO/kx6q0Sc8DhlqrZe0jXG+A0aKSa2h
hC2ITll4tXK/VKVTjQ+zaZvA9bq8pj8kIE5HwzgPgJHJ44D+SjBp11YzosvysUsDUT7M+a9U7K0c
DPEou6jekDV213E8ND34S4tlXIcSleaExjsoY3kQe9FKQYJ4eYEcq2IRQUOtWYa5huMIF1uuPXM6
loI7Cz8uS/lDVuX3Nr7//Uw3ltCIawmVRmdqE1uZxUNcYmpk7hyJGHvQyq14Nk9oJMlvMzMDYo70
wvkA6h0u7OR70Hz2AaDNk5O5ANBG55YjWhiTvQmoQpRCbOBscDk0eLvKOBFwoM/gQsdbdVgBjHCv
N3aJcH/2Li9q0xQ07JBOWYZFFilaA8n7EOpwvIlhurpeWGDORb/DPps9InzPFt4hbu7hmTzGwGdU
5EzM7dOUMH3alE7/1uL+fMcbuuLmTjf38EwaY+hZPWeLTlcnfzVvRq/drTtK3KG7GKE6DsDESl4z
j5eO5m0pY+6EhHFfRzA4cPhFsi/GqLx3jdUNIDorvDHhNPBu2vfZGln7rkkmmzXWOFXXdflEwr95
WJx+n63/KRjRnUUxRRKj0xw91yzk2z3UxjlOZDtZciaHCQFKYW0JafGAmWxwAuDRS+l9ui9gorJX
W7HHqwyhV3BZ+7dz+poGunpRlonKQlsAYWWJdQOuuXP7YxIgIRQkLpoH3RXosRMAzOVAESyTYwXv
GZhPnuRMLD3TM08Sm3lS9ibK/hpqckEDwGoiVncxJnmneEbL5GKFBAnF9Psg1kdRFsBPZVrxoDuS
ibBobbyoBNCyZvw0RvNJVDLHIBi7Xdoc/Jd9IK24TfTqSlIju1QFYK6F6E9vsH+t2nwtcd3MVaRZ
wnpVT3cmD0NmW/1PW8pECaM0ZuNMXwRSB6zxRbBIPe2jDqTFoPkiSWHlE6+HfTtdcbafjFcRdEVP
tBY20LmSp6K3HHwjnTe6Eor96dXAxRigvvfS+TF+pZi6skHfLFJeL1SeFIDUa18Cbw5ju85w4NXF
NwOvs+UxHqVJumHQEoStegf4X23yRD3eteACv2wNPDGMJ0ECAc20C0LIOvoGavthPvQNx8o34/zT
Sj4letZVSAQDU5/pbj2CyTKYvDj42ymrMzmMMzGXMlwMihguf9WsiWL8AnhiDm20478oKOknjpla
vBTMdjPBmVR6+Z2ZdVcLXaY3cGHkavXIExqGkJTEFO2vyh6DzhP80c/9xSfPfMYHqnEXNJJN/yim
UelCiKKxqdgqaPIKUEQp3+MxtHuFmzXhqD/bPT9nYdiUtCQ57YlPZ3fDnemGQXFUPTmYLB5M53YA
fbavjEvpq1nNhx7zSfQsxW+p96hd0yF56arm8tRuX6e/3RebEapnGRyWEjYyrm6k4Ve5PF42MrL5
ODxbDOM7xEgzWmFEtGxk8kGKkdbNssNAhHu9Tb92M+D7uvR2FX+kXb8zjCXoFJDkDpI9R+lxTcHC
VUU+6QCIGiYe+MEANpJdZ5NyTOPldsj1H6O67hs1RCSu7820dKd0cXMz8kdNGa1VD20pr4CB9bPN
kydkmo8pkeywKew57Q+gx9mXJD4MaukPVb5fys4m840EAIs0ma1pykEOD5j94qe0TM5kqAB+/SYN
GuYIgOZixvsk19/ECnx2qdJ7stY6lzePp+WMI6wNuZ6Q3wQobBc7HUa+coAMNAZY9OTGFuqRFx5w
7jIW0rRI1cmselo6XrIb4J5aKhBNm1y3yyg6VNNbm6WHRURst6h20750YwfsXUAAhRiHbYJJl26j
EE12qcaJ2nkXHpsKEyaUz8oEFtGCBnV2IB01Ag0MW6qHdxHnXth+eZ1Ulp0HUJeyFoQU26DpPtjd
uuQ2m151TbZ77UGU9nXpNOhbFoa7y6fN2X12RgBR5/9PV5hkF47uILi65mf9azkkKLbyAIe3q8ya
oWmGaRLVEJk7YyrgZ4wOUw+qbtdA1kyd8ZAjZ5/ZqlU8yt8Xh7aC5Ta3+kF/+LPvPglmrg0dA/Uj
xgghuLbbnYJgAnXtHDwpgFPxeFMkfzjMkzTmXZlHeJyQCcukxXTwkHoI0YSvtJKE4qBmXz7C7ZDi
JIwJdFPalNUiH+YM0mOb38nir0HOOTHFH4zhJIS5HoR5QJW9VWmZdUIbXe7gcaLj0UC76Ix7Xhs9
b0lMrLkKi1oMOuLbcmzsdPoV55Ri9eXyvm07utOSmEtiWfXIiAsACY3hrhYMR+4kK22ObSt6aLO4
LGsbiuNM8akdnoUtC9orGoPi+zXgHLZSwJs1Wf2zNsRX8IHfGEOyG1vRBYK/LRUwAQLSZUqOm8iV
08TtY2tWsTXpkSVJcYBB4kAU1+tsKDi+f+OYAZMjyShoEGICwpdRXHlSgaQx1iCYduZ3/tfiijj/
QBVH3r/vav8ojFFcADh2amNIeDYZBygX8DafdGkvtn5U8kjiNsKbj7IY/S3zYqiiGF3trZM/Ejtx
+2fl6wDiktQSMcn570GqPopjFHjRI90MAXyKF+EeMHdL+TBFSEK2dpXcdITT60F/7KNv+yiMUeSq
SMDJGEKYOXmlftcSADMfJV4G8vOz4qMURoMzNDNWqyIAJnJAW5BeWyPw+DCprekPSLTLTSBw26I/
x8AfRTKPJUCgJGTUS8rnNjqim7npTXQF1JUdovwr05HvLxvp57vwg7h3Gz63UaQ2U8GAuHbVAsEQ
j4l2M5SyZ6544xsYs6x4wDUbuZGPIpn7cDYxcUWLyoi6KdE6gPu8aB8eta8EU16AZHEjJ1wtHrT6
BqjZR7HMbdhq5qp16QA68p35slDWMID3meixvK5eUzeIHNJyLimeZ2ERlAu9EIaYFi1p+iC2i338
0O8NjM20d1PA8ywci5AZz5LgXQo6pEIBFdoOgECJZgv5dcg7vc+31MddZHzKMOtmIfQTIuOJcr51
YTBnnMQg/dALpi0zfkSN1CktkIVAJ4zbdC9zz+u45q2B8R3ATBsTSQRLkPZA/NYjmD8o3Ly0iCPd
yZU17WSQyfLiI44rkRlXEstmtqgLeBr/wUOYA8lvdr3PAxDj2TPjPnq1z6WwM1VnKhJryTNLKAW7
B6+5bs+1lwo8vNnPAcUHfWA7+/opGqWhE1VnTL+FAwhKTLxajMICyJ8VVxwMmI1y+UdpjOsQkyE2
IkWhlZLZyQBaJu+RggnIrgapLE0SAKyAQo5qdgFA9JoHDsPZXLbNr1SWrI1XuBCltxe8jpTIltbD
VB7VUrVaboGPo6dsErkshlbQBbBtrsYXE7ORkWlcgT4+48RpPDfF9vWt+SirnVnBHpAGEazYjvaZ
naD3oMI7gZfM2lYYzZTA5KHoOjvWJ8VtAbCTRHU6cDdON5HykChHkt1kPae3YtvgToIYfy/U6Dno
VpR8/0fh3mL8pecOCfDWw0SPiF7nuugilDAUgunyayWVLA3tyql5WPFcv3xbb2vEaU2Mj5c6pSt0
E7kJNd2RKDDnG7F5vixio15Cbewkg/HwhtyNpqrDO+LV80R7WWuv+hk+jrQXxY2/pi6yScFlmdt2
BZ5JtF5BI9h2aHHueq2NEYEPmDrr8h9dhtt4NS2xza60OLbGJed4ku3L8rdE1m3poRgVq9wgGADv
fIF50rqwkri2pZ73Uv1DFH4SxfgskgJldBzTf8Kd1ZEsDD0D4ZxOz5Ig8XhNntsqchLHqH3ZIcpp
Iw0MCjMas4arSviWV5zAhieD0XmjBPqg2XWqM0soKNlSe6+rHOvliWA1nSxJubQQUebhL0MUg8GM
XrOeN0TN0wNG2UURqbVZwBNf1g5xdjOneylz8omj39uu6HQmTERTo21HynNckorwNR9/rJkdpw89
oD3LQFp8nYdut+mSZFk3TFixqpr072cxvaBpiRQLCKDq3pdMrwBeUGlcd6mHXi9OrLZ9d5zJoqZ9
JkvB+ESByUrZURDMr0cK9NRbBR4rrb1YMS9yo4r1KTQ8k8ZEN2EV65moAwNdX8anMr42daSIzXln
FvLtUAFlDyBbFoETAUDoSzaGjyYZ3CEud5f91Xvg/ufv0NiWNuQLiDKYFS4x19iDXdJbnlTkhyL3
PrqaAcRhR3a6L0SLjrPiCuWo00Y9CC769zZobEZxTbNlbFo82tKd5nV27GnPc6DeSofQifwMudr/
I+27diTHsW2/SADlpVfZcOkrK6v6RagsI++9vv4uVp/TqWLwBO9Mo9GNwSSgHSQ3N7dda7qDC2bd
l0EFAmvBG3Rbu3TCGBhZTbpUKTVE3nmgIHVkBeX22IKKO/pxe5e5JmC3SsbKbGVibnIbg9Mc9Gbt
WZ2P8ujfFsF9eHYiGCuDzkQLlFt4T3H9u+EoARyG9H6HCAD9zsA6vS1NcFl0ttGtThbL6CfYAeMu
edQD+ZDfkcctVL5T3N1OlHgW7R9jdcx+g/8To5o2VA9Eetn6GLh7gjMSLomxNdpcrEmkwnfUQjUo
wfJlYsD/C1zHoAq32VFEDaucbtI/dZ8xOF2Vd1tc48jy9K3Mf6D5sQeynxX9tBQwkH8tEq+LPt8+
N6oFt247Y3UIPLtuinDdtvohNXOwmwusKPcVUlEdsDWDGOpvHomdEUVtsLGV2Ub5acKgp0VeUg21
6+ZdU+zw9lJEkpjdK5cukgsJGmi3B0PyS812NKRfx6+3xXBtBNBIiY7/aFcdnYlUgVOphY0oksqx
I6DpBMUCqMRQESEvcZV8J4lR8oJIW6qO8BO2+S2Kdb9Qvljyt3+3GkbHl6aZSgxpa7AS47Fvn1Wp
9OGOHKSW0tyL8jj8K7VbEnNGJOvGJK7xpA4ebWUrvOVsY7CUgDoP6E7Pt9fGSdLjPu2kMcqtrbq1
ztKk4QJv4JsDPfi5OuaHGDQ8G+AY6ERkdUiPazAeiZCGR7RWtsWz79D5K9N5oN8NNj8TT3KVF5m2
Zb1G96IBHU6Jiq7VsDRZI5aKe/uns9IAcrSyG9j2DGX4OVynQ2YNTtK/FJZHrF9SfY61h0449MS9
dDuxzCvTZSvJweIC9w/xtfHX5E2XMZR80KMYxykGFQCGC06t7IpCba7d2smld2dnVmwCAl5dRa5O
jwoMdt5Xqcgf49++jw1lbt9olbFW5nCfMUXqqQGFmiqCxEuAiEJnFuqX2Kvfbivs/6EyHzKZ27hN
2xShUxcZa5Rr0kMORYXzF9BOz/lgf7otjWvI4OOYYEpT4EszwZs8SF2nV5QJA/R3a2hFQTcE8uz2
ZnBbED/sNgjKZSpRjSsye2DMFmStsJXJRTtp7vqaBdrRfFLQrgfMSEofvs0uBicEYrke9U4sc4Kq
haaKaBqQv8MoKaBe7iIg57gruqfqIPUKVxZVBTnTNriEhkYUwDph5oUtt4EXlMSyhMdufVrd4YJM
8uJKwBrNcPeNC8bn3falOHRu9VMXvEr8UHwnmrmIjRaRMk4jqq6UkAOkpJozfk3hMJeBjGq1mDSI
OsNXroNharqJnAq4TVj9kYd+GVpsr105avWlxlC5cpcPAPyNn3qMd1eXvDva+VnqBfUx7s3cCaY/
bHf3LcuYx7rDLtcSsCtsZwYzQCbKh3IN204IY0/b2EgBbwwPPcpPeR2DkSrM+6ey3rzbWipaDHNu
Ccr9ZTegjlLLpm/l8vMym05ciNohudHAbjmMvSSAAFNqYCB4Rr86W1k+GrhyQ6Y4+tYcilx2FgAi
3V4Z/eVX+mESy1YVKMgVt3E+5kUrt3iRTPNVbl6ARXT7+/T1vvF9tp9HnZZyqxS4R3/PP01ASkkO
ZSCqOvBvlqkByQCkM+SKtxbZtLhcow5eRJ96bZo7uTIex7Fze8k66CQ6ADjizi4Wp03kk1m9SJP6
ozFFAAD83fz4FYznlCfxFKcr7necrYexLcJB7t9vbyi/erlbKeMvTc1czFKJ0J+Eo999yg8YFX9D
F6a3+KMHOmovGmBIRHzK/IzDh1i2ToumyD4F2z11lFbfDKwT6O4zx7osJ9nt0LQouzrwriN/dGFU
j2dAnoSiITd+BXX3GxhjNkW6HEkq0rSDZ4VAOITJrkFJPDjpJ+Q7nPhFPt7ebO69t8ClIsuaYVyx
QjVt1BYSzKoXlferdamXt0k4REV/9NUN2cmgOrUzlB2yAxlBaQ43hHKLt8imdIffeZsHUQmQay53
ohj7sgxWRDIDZ4hmgrr9EW+hXAJgW9QawfeQdnKYNz2TigpVIzgtg7cFzWN+KkMgoqNNmI4T/dtF
Me5Yoa9WHiMG88bO6Y03A91mxCOijBvfwOzWxFxtoirVMLdIZtC2CMXdjrJTg1GcTsgqF3IWNWNx
LclOHHPLWytd9UZFCnWz7/LpZW7825rND0U+BPzu5t2p3dBPS9emULsKpcz4a7QdGjQ9WMlrad7p
kZ/0p2S+jEICacGNYqtvfTVsazrixc6O3bF35bfSzV31RLvaaPt6HgDg/evtpYpEMp5IMS7Wphkw
ygDTrNVA6i5a93JbxG8qlRuXmMVCLZU+6ftopvlYQKEc9GAM61B+bh4plpaE7vz2Qieo0c4F0rUe
dU20XxwiXxYULfhO/O5UGWMy13Km2hpNWQKypHfH1+gRQzbVWQ839LWk6Hb+qX4VuS0CXWVH7RTD
TAZCb2AfKf4kg7MvmwUJKpEIxqJoxLYbY4wRJay/kGTpkWW/fYJ8AZqh/mbOumKsK1M7VpMeHl6L
CfjpXK2CIXR6X68V5OP7jBIOZqTMSo+XJAMMCC1S0O4L5SCC2BMtg3GIDeDGDkaEiDta0UxiWF5k
x8HtneJfp4+V0J+wMxzr1m+SrKEljTSuWn5Ry1DevtwWIdos+hN2IhJSR0SlbUtKVzhtfq9XALwh
rpQ8dJWf6mEvZC3mhtm2rBObGJZ8xZtWlvYy5UmheUnkoCgrzfdg0VQXz5hEiiaSxLwjQ93mS05g
2Lv+GGP2T3FlNKGBVl4EP8d/hW3NBoq/pmAKkN1FzSbzDLcfAx/Oiv5r/TAdQDox4h3uHyRPhB/E
fyF38pg7Oi92ntvQccD4Oxbwkhb4oW7h5GDRhGVvXPFsEN/c7UQyb79lJ1GSmQYcGjBcYWDNpVF8
fKc9WE7nKE4FfksR/wr//D52lTm/bh3jHBlSVNPT1067tDaer/UUWYdO5ALw3d3d6hgfIJuNETjh
cNdonyKFqEUD7TkL0nB5okyJyWkYvNsXT3SGV20Jk7y2ZdX9PkM6KrANzuQAUxAahCGB/58z5JqT
j0WqjE+va6YVLyDe8yLVCNFRG2Zrf1HHT4KFcb3snRjG/qLmoTV1DqsV3a0+mP0woZe78Se6i8p/
PLeM/JJtqQC5l5FNYxHLrVHq+jHFG9yUD7F12QZB6whfAz++zxhgoyblAM5f9Omnr1L8biupl61/
2cX9Nvbu7W2jynz1au2WwpiQ2ZjWeokUuBPmMZ2Peu+pxubIxedMfzRygTCu8hlERhu8baEUxfqG
cbbokjygXVwLMbHsLQf9kHlp2H4f/OxQvhi2QNt5G7mXx+hEMlaGWsSo5Jk9JsL06Lyk0In8S6F9
KvLe/8+3ci+MeZnNKDOtTkZ3rFQ/2PAIy4uhnsF9NaqxE1mz4JGmOsAe3F4aoyNgM2rrQUKfAqa0
9BU87kCcvr0ebg/AXgSjGxOIcGvFRkC0PPyNXpm8GI89uvd+GZ9o9h1c8qBXtT2guEbEFfHHcY3j
Xjzz2pClKjA8jFtQ/1p9wy2AtyCfc/f74gI1834AC5ZgvTwLshfIvDXN1kfpRtPGSjgDgk89WEft
4V+0mexlsY+MYnSmPUEW5QAEWp4HBux7w6MtpoVPOysEV4/ncCEHj54O20ATHNv/VrarpI2yQYvo
f6MUzYGBBI6o2Yln68E7alhIN6JmzfYFNSvRJbNGJDbIn6XGAxW7M4q4w3kmay+D2Tq7m7q6NibU
nNb7fHuVgTwzKp9H4oGrTFlE1V/+PftYEfNEg94jGzbqY9nxNzt9suPjba27vWNX0FWRIVuLmhOE
y0oWgLokyIrBy7JGEJ3wbxOiHgX1EKS72BDOsIu6XWpkA+yD8YQxWitE02VYvBe/+tSBVMyVC3up
rueFbQW9lv/IZG5wkuVdVlborfk78dXfUdxx1c9OwuQw95R2kpirG9VNV88jzQDcWaEZVA+127yR
R8NRvtDGl/E8iAoT/LdsJ5JRwxSwF4vewa2ZXQUQiblPqVi68+Smj6o/HzZB4M/Vk504Rg9nTba6
pIB7I61Bg9mqKUwmQa2VHsfVk/IhgoVLqXKikaZWkWcDoYz1lOVPY+Kpwg5j0c6xXAkSpnPSvIMX
MAWrP4cYzPZNgJH/5usOI/c/B/H/QwtZnoQkMaMqRuLCS1GQB8gBiJLJ85QL07yCE2JL/wRBA4JP
NBpQJNDoVL1owGmAZwOLfrI9HQ9lGojMukgm4wXM9prWW4xnRNUvcXeY2sssGsfhRpm7W2zS37CL
1bUpV9e6l2iu929I18wbzrAjYeWLm0W4HttOBxmTAaT6pjFR50RcXvs2QOiM6KVttQcZiacVZE//
hfGVdR3PiYUYmh1/kCJTka0Zr+ICRLhFb5+l9odlN4JwgX9IH1KYQ5LUdoNNholXMdHR1/ZlLC+R
bL/9u7Uwx2RpqLKbU6t66QCAfSUPAM+OKRJRFwHfSHwshjmgNSIbSqPwyqb1xbS/bvNfoN7qIhF+
ObcJD28fOtYs3QK8FxM1ljPQVvpsRZP5pLjVfJfFfrZGTp+sTq1/zwwX4M2OkT/d3sT/wzZ9iGUj
Bllq10LGhdIdHcR3tFoTP1ke7Y1SvxUn0ViCcJlM0DBU2YxoCT72XGFhmGltujcJLeKgv1uCCfVh
gEVrB8Ei+e/yxyIZhVybTZFAwgqSa/I1BVcSionRz03RnAkYJfHdmvpV8lkgk683HzIZ9cTrpSyd
AZnWa3ak7jWGFZ/ARHKWXvPL5EOffsbBf0F+TW3/h1RGW22LpLO1YHulwwjMgCaIHpuH2K+IEx3Q
zuPlKCsCsh0DZUKgJW40sRPNuCSWPJM1t3FR/mcG1YWHD/A2gHyfRV4317lXFFSlLVUxEVz/aaEn
U14se0MJXgspX1QO+K/kACxxgbXkOt4fYlj/YCFVqWgN0h5t/V3Rg0J9TeEcGOXXqTg24AG4rTF0
f668kZ00xgA0/VKSmWCKyxi+jepZGn+p5JvcSk4Ri+4DvdTXomyVIBVFVJttmlZanaht/NtPNU6J
KyONmrvlkXhoE3ILwbr4h/UhjFHJNsqkKV60/43E6GHRsUKRTvCfbeVDDqN/g54vtOMMCe/jFpiY
fwZD46E+oozu254IX5WDQIKLtpPGeMNKoc3RuCBMIqfVrwL9AVGmk3mAVqB8JZWfP6goUImHUfnL
hNZrYNDUUElnDGitqIM0F1jmnPd3arqeJlCNa2r3ZFUJWPZqAF3keo70iOy0cwQYQ3hldtW/3lZW
bvyx+xWMRSX6aLTVhJx/XLwo6b1s+7e/z70Mu+8z1pM0I7HmFt+XlgDMbFJtY5jg2Wi2MJO+3xbF
NdQ7UYx+JlMvN1mGKEAGCvDSNw6JpfOUlADyGARXgdvpAjj+fw6P1dGqBxpdjUHAuEAC/O/mCOs3
zmXjF/dzILsUlU40f8jfTGQfFZPI8MgZc9nKTQR8QQQEFcayHKLpYTrVf5XAAdLHNChBVXR7R+nh
XJkX9R95bAfyuhV5Y0y65qW9DHJE8LRtXdDnfXBbDF8HP8QwBnPU0iU3Z7jOadM7Slmfs0IRRIjc
ndOAMIR/bR09h38+NEOF/5906Ewa9bOd+GmeO5n0WKf+lH2+vRiuFmroNgIrlaqBwOZPSWk3k7gu
UWqqAB02AtP1EzqNfQtd1bfl8O3HThBzc9uosRergDLQ6RLwHDwoX/W70aNZg/pdeb4tjasJuqrq
ho68KeBg/lyVPWWVtXU2Qqn1fs5D0nyKFf+2CO4R6YaJCoUpE4vF/aoHW5/VHmFArwX96pW1D4JV
V1EcZfp1WxL3iD4ksY1/pF/QyQh2vL+ntO4r+9OqPidLIzAS/D37Z0Esglc6oU97VKkLt8huYdyN
ke1KIgR5kRDG7Z8q8AtWo4W1dH6WhGv0Q9Xfbm8XPwO32y9GpQdriq3ahmFdgvKe+LQNrIKnAQIA
t3OqJ8krBRJFB8Sotr3Nk5FsUO2srEHJNDuD3BwH+QFddoKClWj76N93KYJMibqxqVBnSQDr1ofA
+M9Ec+lc53O3e3SxOxHJVgypPeTo5Z5GNyPP+vLQ2L5EnoY2UJTj7bMSXCKd/n0nLG/QDBxlWM80
6MCEGl2zb52xRKvukgeSmny5LY7bqmXsFsd4T1kub9lSonSU/uqBxBqd4/UwmE9G8rzEgTw+afUD
QaH2tlTRoTHP4BZZep0RpOHqOnUKrXSW6XUaRbzH/Ij6Y21sG1pcgAsyT7GX8svq0hDMyDz1L+1I
aRLoAICw6CdQe7bISKp6RZ8nxtPLUXW6oQ/k7StwqgJFSwWPh0gSYzUaJTLMbcQOGoWv6J+IFQO9
FC0tIt3nnpSBBg9Lx6y18tv53qljqWHQCLLQnK6dku6sai+lSBm4MxPGTgajgg2J53iMEK7SUl/6
TQ2mB8Cjutu75Lfe+t2oHQww+LmX5Y7x3+THDNUwNF22TBTUmdsWjXhFSji3inxnV4c68UddMKvA
hXUxdjIY81EmRTlsEszH4M1+3jmDJ31HKIl5avIVdcV71L1PaK122gudgzFKRxTOcsM+A08ywQnq
ts5Y/2qOtW1oFpgUNFUrSjANKLskTtMeAWYdtb46h7evN1c5dwIZ629ZQ22tOk3UlUGbfY6T11r7
VlWv/4UUTF+qBtqnkYBgPJoIvMaTDBfOy1J/U+/M1LVe4+pwWwjfhuykMBctHQvL6HL4AL2/BbJX
YQCsOwAbwqVMbcVdLZLHvXA7ecxh6Ztqtb0MbYnuFiSq2nA4L4foMn6ffFr0ns9L5iyCAg+31cnY
CWUOLCnjJZ5r1A/mJ4xn+f1dEqjP2zN5SO4pY7V0Gc8iCiTuO7cTydy8XraKCnE9MtNz0PXn0Tyi
jDqrR1mkjKINZa5fVA2RXYHcE5hRgIH7vigP0igcguSlNU3LVHG7TFSg2Ww+WiKivjDhXZPTcGwx
/jhh8BGO/N1/05C+F8SclF0lZmrTdtgKHc7pqYObbR2KRuBUcRViL4Y5namRSLbQ2afq0n4Dmcar
XnvGBSV1FeOc2pnCA2auuIZPLT0bru7FMme16etmTR2UH4TEKQh7wajnpsmlkFunlN8H0799uelm
XYmzNUWVdUVDXYFxQwp56ae62Cgyz/1GvhERIRvv+xisNGWbSkDp6M/XhURlWdm0opRZx9J4XDtR
ZZ1n2fcCGG1YExITNTGp2jWe5WOE8hml9bv8znxNX9Xwb7LMJoxwh0WPCjeBspfNqMigpnM0xZBN
2zr0BwO1b/mA4TXkLxe3+FZ/ogPdi7D2zXtbLNtUQSmGvIbBZlCKNOtSO4OLRbtXiN8c6aBO6cZ3
UbD9itELOh/ag7CdgHuSH1LZPMpYjRjK7XS62CisvP5VNZFdzO4pMbfp1f78LrroIonM67a26gxa
NUBPkPVBN+/TVqD7v4EGWeW3CWr3Cmhs0KHInF9h97osUSSsVKsDrdvccQRatFoBRiN+sOSpA2SU
fNZqOwQEwbk2RgxxZ1/ijpwbIz7WSwmO5M4d0f8rEcnNEAuZUwr85Q6JWNBwxMPka7XiV5v1oBEh
uDa9Ord+PWMpNKWYmy1BBoDC2tKGvixxosv0uzVsuUNAK/JSeaZpv11MXLal8rqWEZIb7Tw4azK6
Uf8j0hLXkJtD1EqXVBE1G3Fdj71I+pN2vjdK36ocr4BKaP3ZR2M/aBG0r41PyRU7N34RVqyoK3Nr
TxlzGDVTt6ENiF4t5SQDGW06I0Nw+rs5V3Sl+PsJPDTLMGSYSMY2Goom5TFt6FbaYEq+5Rkglko/
N+9a3ddEI7ZcHAibfEhjDGXSNrFiV1ha72fu7G7o5qbDM4ar0jnpu/hVPi2fKbIihsg8oPLffmd4
vg4tswOdQQWc0lXuTdXjzNbQr5NFD0X9pOXvnXxEOWkVgrLyrONeEuOtLhYot3VKI5Omx24CPNJP
ZM+n5OX2eviauVsQc3hlXspG0iao+t0BluogH1CL8/pgBKNw6UmeiL2YmyndL4s5vpT0Q7sAOh/p
pAdjqoJGWrxMBag8DEwivwER7rzaW6CCIXy1fmqTEdxeMH9bkdg0dGou2ShYtzYyjiX6/oYRyZis
OI8b+gHwv1Uw4N0WxZ2FBX7kP7KYWz8uqbr0K4Z5QCEMiGTN7y560Ibpa587FNW3+7UAdT59yQ7Z
veLlXuzF76LLSW3/lSVQZNVQ4BUhMmbehroCoL+eDoj6s9OynFfpWIzPt9fJe9+QT/hHBGPAbRBz
zB0m7AHf8VdW5m62PN0WIFoDY7BzssobxgFR4OmfO/1I5Jd8ENwDrlrs1sAcla5qfVFSeLgCAO/D
21SeVflhkwVSuI0a+61i7HLaqXqnK3AF7JcoVA/2PaWyXi+KsMouWI9No5zdg0O0dRtHCnjSD99U
HZUcogQk8a1I1LAmOHybcW7UZiiaNoefjxxEnbzI3efbZ8//vmbav/FGQDHy50J6sx/JHGEhFWL1
6Umxg9vf5+vWx/ep/N1G2dmW65mJ70/zGfjsCvB9puNtEXybp3zIYO5gNKeZlW7wz5Zg8UCLd6gx
zGq8SGEZFKEkCvjojlzf+A9pVDV2K8rUsbO6GbM5NAenVd52UEt4uKNXf1L9RYeVEZUIuJlnW7FQ
Y0P/G/qaGCXop6ntmwwxZnEBTpfbh8vBdlF49ac7Ua8T9wHeiWKexXGWAXBm46LW1rlq36L1otse
xv0aETQY16vZCWIUL2q6ycwKOukpWeHUk7vMirzS2Lx4/LVVP4dUREvAiwARXSJ5QxtIFIuxDda4
yJOZ4mVam8yZiV/UJ6RxyHiI5fthO8jFt9tqyTURH/JYE2EkdWouBOWCug+SWnfk6A2gCY4thbfl
cG/wTg6jHOO4SFVd4oY10jc5T5wlTgVOGTeABWqpTH4nfw220pIlUMyGAkjRser2lPpkdp3uQNGB
htf+kDsdgKuEvTH8hSGbrmgokxJ2cFKuNJCxRqhJAFwzVEFzhnFd+BNB9LB6GZhyKs0RhZLc8h+o
P2zTAgyfrrJDY8uWG8s84DnPjjRUir4qPyg7IuLX5Eyc2BsyTxPSOXM1ZSeUsZF6s/ZDmaNC0Xkg
c7qQ1/jUIJ5wsvv1C23LmQ/yD1GnOv9Md0IZo1nkWZYOVG16hEx0cCfyMGJ4NoFeQnltYk9CUkLk
nnKPdCeUsZ3JkudDN+hgALQOQ/S2VMHtu8C1XrvvM57MpJTLaqy44zP42ueg7EF4FN0PuZdYwt5X
eq+u3gGgr1poBpFRL2BkAfJsSXUNvka6OsOlCZLAOPbf9RPwVwJRUx/3Fd3JYtynSS2iQibwAiTr
ZBXveXxuNSEgF/dwdkIYA5lr5TAnE57RKVCDqHWyoHSrc+eTQDrRWCUBSJbAsnDP6x+RV/i5bdek
qBigZKBq74b9k5ilqw2WozUzqCu0T7eVgzsqZ++kMZbSShR1tVqovHXXwA19nO/n1ySwXe1B+2EA
XC12ixP4PM8DsiIia3b7BK/QcrvCWDDegBxgnA4AlpbcWDb8UhflXrimZLdE5lUlU4mG1hRKaVT3
OVj1Rul7qjqyLdR+rhe0E8TYLHlSGtmQUJTopbcFIyL5cVEDew1m/S1BxFk8JWPhrOjWaqxQOFbJ
9R12whnbpehLMxkpqmbzoN5HfXccMuJOxvKUg5BBkvRjNi3ubeURnR9juQCetbYSzbeXm1/mYQV4
EVH5k9ueuddPxqIMq2pnRg39VB3iEl//ooBpFm3tbzHaT2cvix2wgIfJSYQjzfWMdtvJWJc8GYex
G3Dx0bjVx65k+Ev+l9QcUyhQ3XwiWSzYTOFNZExNF1l9pLW4DeNJQgWbdkNrn5r3yXSUY32UTrlX
ufl7i0Z7wBUQQTzNjxc+1sumqM11yaymxHv7v2OdZWh48VFBgy8aOY63Fee2VdV/+/a7cEGd144Y
GxJAqvE9Tganjf6lEf293J0EpS11aZ1wG4zJPkr9XWU2j2sGAk/r8yqJMOUFV49NRkpmacglJY6T
upOlBzqwnfvhouOJHYGIrMuCcV/u7iG3gtITnEDM4v4ZbI2T2bSSREuS2yFPvyeL4E3g2kvURkDP
jblaTLv/+X3TTOrYspFvlLfFkRHvFIljNeqhUkUjOfxM4IcotjE/bRW5WHWYZiXUTvG58spwzpze
2wASv73OBxH+AX9pQJI20D6rXIFJD30tyTFVC8v0Sg2ULtKJmCdt/Hxbv/nBKUWs/h85jPUAMMaq
WiDRwG0iLqaAAFMMFuQAGnIU1TK4hmonijktPa/BYkmTFWZvvuvgB5UTOyx7LUzq5DGPa6evvkqG
KIXBX6GpYBeBzEhQif9TSQBp2M4lHRKRhs6Z8yf0aiya6ZjteVtPc3Qqq7vB7pxFCLTHdY92gplH
J9oSNVOa36WbCRysBqZTukP2kLwPZzkEQqqvHCRUvYQzwfzM6k4w8xKBCs5UkwkkVbWvnfTAOG3H
1O/elzN9j76DpPE3SJgXP2BmAFBhNcgNRA4Tf+02oGFlFD2uEHfjLImtyUKokMkxxqxOUuGYRuVY
krsJ95l7VcwPWUzSAxwmiwIaBySQQAPbJeaLlfR+o6LhM5kOpZy6iT1c1si4oEznVlHjzeu0Otaa
e0hBf5VLE7jz+Mvti8X1OHY/inpgO7NeVdtmkhaZ/Lg6j1LiAGy8HgXtLKKFM15cBgCkfhkR7hqN
WyJX1p37Ae6NwMjyTd9uKcwFIkqFdRQ4S5o/SFyQ0fxsDpqjogrduUU4moKwgvtI7eQx98ZQ024E
fRHOs2+cimxumnrz8qMcXXX5lBOBNL43sxPH3BawEs1NZJRodQqyx9WlmJgb5iNifykdAyjmsUsR
0/PHOoiFNFrcE8RAGVrWKJsrW+RfgLqdZiZNo6XbOY5L35ZWtPy3YT43grkCfmkQRUiQE+BBlk1m
na28mKWZw0/cvstBfs6flkNzzi9roP8Neeo0d9kd9dgsgI8KUzPceHsnnXlnFG1YizHFrGmly/dE
1Z2c5GDp0A7ygvH0eHVk8HLmESZRQHWyzFN4+zryvcadfObxaVI1suysxn1cneYIZxk41UOM+oIZ
orgktH/cxiL7Q57FlBjiZiL6JiHpSyuHlIIbHEugteuDAXXtwU0wICbKbXNtLmZtLIWAPO8Ke7zY
xq6xY3hbwFndJlTVshei+Ji2dWQRIDH3itKcIjibTGD7M9Zttpp17GldYKzvGztQOsuxZ2/SXqrq
KxLBt8+Oa0p3whgz13UjoF2RxfSyqQKSOf41jIui/XVbCs8OqIQQFZOswMu6AnFejbqdKvDXe1Kh
HKO5cfOu8+asDrUiugcB6HPUPaNn62i10yXu1Qcllo9NOfmDWZwTq/Vr5eeopKGcQZFTHRNyt38f
Zxfw8zBNqKOWAFeaub4msMkzZSNQqAjY9evmp3KNngLpX4ph7ulmDlFu5QvQZZqndSKOvLmVqGLJ
cQT/WApzFyXJqtOqQ5UiArtlPXSoWZqPbWU78lId9KI+A+HBxYTc6+0dpHrCpPz2Yn8byN2TnM26
Fs0yeiOUXnKGtffbSoSwyXsr/5DBRDyGXGyWEWNpgycH6gWT7X4aAnDT1U/aYXwXcUPwlcLE/DXc
W01l69etYsQYP4FStPW5R+Ug7w92Iurq4DxSKpHBqI3vA8OZrV9ty5rMcYuesCK+L8pQ1d2iOPSl
4B3mSzHRnIhKma2xBZ61yu0x7mGg+/Vhkbx8JE5qHYxBEcjhbpn8jxy2sKPESY8CGejMk248jaR8
svXaMRNRyyVXx4FeZ+kG+MivUJqmcY1KxO+KJ8uXWX1p5bDJHrPIieALYjbW6dXDbe3mxTlA11Ap
1h8BXQ/bmpsVZrqVbYIpuzva21y/kmP1DWDAKGmKzD/nrP4QxVjk0gSym6EV6L6pztLkSObXqjwh
kLu9Ir4U6AMIRk3lCp5iyAwlSuAueJrpxsZjYt0PvTOU325L4VgFDZuG/AE8I/zD3Fi9itN2kKAP
NilfOzX9LgkBALkL2YlQ/owFZrALTZOFh3msfAVD29ZDWh/6RVTa5vRm/7ES5lEe56yDMwUxeh5M
8b1BvoxgsZuMUNe+SEpgDOgcFHY4cK4ThJo6QETgdlwN+qoVNG6e4ec0mLmws6c2vwjpHflH9I8M
NuMng6udRKMte5ZcnM25OMdkFVgFnn+oYTwM2G24O/JVuTJSrU4rO/QFLAEtB5Uh2mwBgkfBtGdH
VEjjPROQhj3TVXRAXRUq62xtpiIH8AjNYcJ6A0qTEjTRYQvAFDwLKZMIbwsxm6MR0LLC9WcHthbA
Da9ziy2U1fnNSOezLmFyX+seJ1LQnDF57pTaVWUFtGiVNymGgx8YAqnKhSd5BH/OEFhdfsjQLFOs
WrgS+WGe9bst/hKXJjwE6Xm0p4vaGo3TFN9UM/KqfDRcrUabRayccn28W9TiZBrdYSPTaVJrl+gX
U+qCSTIeUbh1inpypTa2nQKtuXKcnubprw7MhH2q/eyqOKjQxusY0RhO1tC6aqc5w/a1VpowNWR/
Nt+3sQ2VZDqpTeXrKQoKiLh1A/QVunletyaMNxDDGOSSRdX3pMOkn25VX+vWeoj7b4CHe7Q7zc0j
5UuStmgJsb5udnlQdEwxNcgcmd2xmt/jVv4ZzVmQLz9Swz5t4LSVNOmtsGlfALZ2+mlNm2uv+V1f
Zl5fdD7w4IIOH5hW+WGIwcZlrU5ZS8GmDmdMa7xgxOEE7CJvI2I+6KubCchwgDWYmP1H3vqqN4hY
CYnmeSEI2wGJ5FNcKWzeYW4cyq09uOWDLYQvvlIzRib9+87FwqS3lm5mSzwUJA7d8t5ssmgU4CqQ
ZETQZe9EoCNSjWdAsXiUOKrdnPykPVKkzGpzspP06fbjcPWKM8KoZd8JW+VG1ZZCB5LOcThWgXVU
w/7Yhf9xgZiKUWVAiWNiHQP5zBtE0noZwFRAvKSvwnHQnE2VwmUqvNuruQoQGTHMOzRNsH5VXxKv
st7L6m3TMbu5jU4L0Al0td+WdW1QGWHMa5TYSzOUpYWOoM+DR/EwE8/6pIart4Ri+orr1kFGGqN4
pT3L86aqmzdrXxQNQMtp7NjEJ+AaAeSS9ZIm504XzFSKtpPRRDmqrWRaJuLZfbjZxxzO3mqHpPXb
RfQ8iUQxepi1qV7NNVUQI3JKBJuw8H41TC9r/GrX5NftsxNJo3/fab2EQRu10juMqc3fEFV46npX
FD9G8pylggwmPZY/QjLm2Jhos9rkaNAX2IsmiVzV0g5V3AgUkb8YJL00eJLWVeNYaVRbL42gfGp1
x8y/AZNQqfyhPIKp7T8NnX8v5h9JbGSR19Zkjgt6+pWldrvp/5H2XbuR61yzTyRAiQq3Ct3qbrdz
mrkRJtgKVM7S05+iv7PdNt0W8e99M8DAgJdJLhaXVqhCj18JEXmlFdzis7iuncxwYEFUWod6glvc
R1fJtO3k/TBt1x1AZIIDCinpUpq3cACVkcuWpkuNdpNas2DDzqIrhFB1GfBnfGlMa6Uk1MdOxtHY
d0V0bY2tGzZBqLgTpuV7tMhoIpGNb3DiZJJzuFLvOn02WjyK00/DcPP+dzr9DRM3nK6HJEDptQD5
3fpmnmkMMEC/o6kgP0Tfqaxz2NQnhSUZzYLEEvTqsr+MXd/yktJZUneAYkvoNK4uO5nbeJZIZ/fL
QWIu+KNpDqLirMsRhKLPY8l/xFNxtYyak1cici+RFQ6d7EbOFnSG6V6NfI5qNc4CDdJa4JNnmvs+
r4VDJdUOKyonYGAbZrplQeXQjW4ZDaB7DC/BzOjZy+RPqXGDPqjnrFouKhIdmzr9HcdCKi52AT7h
FrevnBsldVWl8sKqs0fogO6yTejJ1/KONd+huvh/7yL/vHIuX1aYaBGtY/CQ9+YhDHdDL5jcF5wf
zzJjWRE6opmccCXrmxr5uMyqg4GIRNe+IPHnTeNZZsALX45FDzdJYne23WpOLkv4vJY5WmuJvEVw
QoSDsE4rk7knmIrILqJbEOl5sWf87Xxj096JBSJFK+NinTIN0cWbQFra0lu3LP+CPixEj7KFUoYt
6rxml2nF9QiHJgrmJZPZKrCLjdMknimVTti7SiHKx315mrnT4qAj7zH3ZBtI8atZ5KhN6dj/d0Kg
T25NONgwWmUiQ4fuDbW9GLPfdYRn+fc69oo2i8OMsV+WTO5K4mXWNpxKZ6q2o3ytIML+b3Y4PBjz
STe6ASXoJkI0GPTlppzuBhHOnkkbfN4xDghqfDxo9gwJazYypUPnTukcRpzKeILl36jc+evLEvgA
zyszV32qg5ASCYrwGmlgqA//WDcguDh8WkK2TFzUAs5cZeZNq/eHvC92RUM3jVW5KHUJ1sOOYeXu
GBwoVLKVDE0LaaIhOujETZXrerrXos61tECSN+tre/tqW7PGoQJR4mpEE4julXG7i7OwdHrIamKe
3LNypvfUgayucctuhviNUV7qILxYpB6CJNBDKKFskeevdEbQmtvPNBrcUK6OeVM5Ujrt1v9SwS0x
OEiJlw7xMQIXL7N3vV17xETnYLd4RlIL7smZItsnD+Yp8k0S0rDvIfFmHJcN1HjcyVP93I+97gn8
khRKR+VuOTZg0KROjwH39YWKLpDBQY48RjQPZ/SB9ntWoCm85AbcNA4LwqxgDkTlma/h5mcQNTj8
CWMIkxAFimuUDKM79dJV3EbOgna4crH3OZUsx0zpxrCSm3oUBZ5vghNrDsihkqYpQ1EujFV8yQNI
0DghKY8GUyhMW9tpNPOCtKanKdXllDbbuc7AXjY854vtlMlNV0GHGxmuOWr3hpS5lTw4tSU5SpNe
WEt5Y2psIL7d6BHSfcUxbAjCP0iU2CIq5XUQwjAuLvWHr9EKObq+1lJgeOwTKIkt8YvAK9hT9v0+
oWHpswWio5Zdojr4xu3bukWM+dMKCdke5JiNowbmdfYiaogQrYqDoljLUzQIYFWk8RUlQ8vD/fqq
2FtwZlGWrWJwE+kAzoBqxuBLtdAcpFcdaMf2YFXLan8othr4oCPIesWJ4HKf6TB5u9zvJjkcoZ1F
FoxnMZaOJFBfh12LfjMr8cqj5JoYscvvoUDnhq562T5lPxEcra/4Gxh7N8+9juqcaxmBq3gZxHvj
wjUX9M7TvUJFZKNfc1tv1xqtNBAsRXcb37ZTdaDajkzEeyx9z1o7amS3yNHeZqDr1wQ5EpE1/gJI
0ZCqxohXX7sb3jJpkr+AuPVtBH0nLE2cd8z3tfGXwZKXOq4SNHd3GGdi6uqQ+fg9IGecXDMe72gz
i87t/Kt8ssh5aqpnmSSlKL3Euu7WVbkzW83twugZbSZIu/9KCip6h75xlX8+yfnG4T5PMluREHcg
r2GVG628Diuf9IJwYx1X0CjzGVdAeirHrQk9mARV8z46mH3oZ1EtaFw5f2Dv6YUvUh9DThKJtdX2
1mWWXCHv9K+u1T97xWt7DHbaaUoLQtoR37t6pdxCw30fIolmNbMiuMLfgNa7LS5kyrRSbYoEnAAy
+lazq2Q7b9Kg2orGZM973GnLOKAiNClr28bHod2YV93wksa3rRFfpUhFVfZ8l9fhdn0PRYEHL/Bh
zl3dQCeYTUMqGxs0B0sGIp/oOnRSp/jZFjtbUA0W+R4X6VQdsvpSB4hSi2v5Af2UzqILgEnkeFxw
Uy+93mgUbcaGlR3A87wHS8Bmfd9EJrgIptKyKm9j9CxORtDQZ2kI1n+/aJe4JwNipbEx6yDGStEN
RA8N2FFEApSCJfCNgFYUZ2mpJAQp7gpEA7dEmNNkl+LMS//PpeFZVyJiRCkyb3jpQa9MDsuBbrUj
08SRg2JLrkXFZNGCOLiWjDoFJSH65MY62jTytNNbEQ2J4FgsDgZy2oXaksCzJuWRUtSqL+zRXz/5
t9aotV1jy/wQVipFnxi0BTjnS7pNkUqUzM7J219GgZ75cdrYmbbtWhmd69d2/EuzyYVN6ps06Q8W
TV6iJb4baxTEh9TrJRS6ya9p6DdIabvdQH9E2uzrsuX1iXLbt92lUbSjU1L5GvpwTtKbvpp0fkfs
7dI89prkkwksc5EdORDDdMwxQr9LEUTaZaYZLlFDXwLzvpsVxehQG3KEZflU9ijRo6+915WXSaoe
ZAndyfiTR93wLct0JPoaLimaEvOtreAPkTqPFaeLaP4bjrOrmzkSzhZGseXZz4zWpVnZgWXaPJqZ
6ZR56iaE/DGSCWrwoUe7P8SeL6vmugVCO0OSu+UyY5piKiF7rib4EFichWQXbTRVgifh/FN9ig44
X+hmM4/AXgp9yXrXdleh7KRqYFBBd/QZblYWu6JYjpYtExNFzCU/uAOmizDJHqPpvPJ6DKwnQQK6
pLp2bCSlnARd0hqa3YuHRXLaJ+Fn4nl/PxnnwDpepripGgmSyUGBQvN0t+ALZIiceWPvq0fIq/qZ
a4gG189v7MkoB99V1w+d3ABbh+i2kPB1dSVnm1mk+ChaGofglgJFiNTC8VF5N9qPanphF7/Wr7LI
BAfiUpybcmPnxDORRqhzdHg/UsxmrRs5j3rvu6VzsVzcl+CPLrBbcXOs86u6FxSTz5/Ge0jCd3JO
1WJWigLICzN0y1wP5WUyPjaju74KdqZroMc5mmWGvRzq+CgM5+M8mRtLcym910OfDi/rls4fymk9
nHcVhdKPlV0Qr8/2U0kdfJIp5uO6jTNN9p+ySRbnXOUwR2OnYjnKVQHGh+KOgB0aPMPxZRwgRvWV
a3GuX3RQnLfJBZ20sAMKJ/Vy7A3ZT9vMGdtsr6b3guUJTosvKC99rEFGSsNXyvi7VVOvSkFgaNRO
0/WbyJ52WaV4i1q7Sl64iXpjIgRAIjp1oCu/V8d+XxZombRExWHRX8VlSxIzycbUwFjbXNJNu9CL
Kv2LrurdWPWO0uWb9U1gR7jisTYXbagTCraxhCOuhx+V/ZLNKbJYratHmWuHbbBAg2PdoMBxeQ6R
pFdViRDEaz2E8aK7MEKTTBF560ZEiUGbiz6qhiqhbOJ6MDkpumfsHeWFgYhN9LaITost98O7lnVd
Zxk0RvaM/FZt3yY/DXurVzdaKvgaEHy62Ry0dLgYo81EzxlNqvYmkIU89lYkQyq4fjxvRzpUZUxb
4KRkBmVrOTJ8IdsMmaj8Jdo3DloKa2jJ0sLL69mVJ29azEAf7jIDYzxh7gu8gTnxmpNzmELUXAJ/
Erzhf/mk1o0Zn8ue8d+NgSh+/yaf9A80Y/Tss0tAtKpXlBpb2G1Gf7qgfribbjMHY0nb6Irs1te2
fl4Qc/9srEUTrDWyHEgF2TRigtJin0Q/LUOAleveh/7dz2aGQs0rFbVRrwv3qf7Y6I2nZL6OnLeK
qf2JXEoium2RRS4uRQNqVZqhrntmWrmdqbopqIVATOCMmRXIeubq1U+z/pdx6unwOODILLmaFMZf
Fj02F0mgHUBfxorbS+S0G+MPixWZnpP01763g/WjXEdGsHx+3uMyl8IlA10Bxk3/mGVyWyyoCIz5
dt3K+sUDadVnK03F+gSQ0/LI8By3xFNHL9EOTdT4NB3+UzgEpuXPtrAYKBa0FFjfJps4vG+UBzIR
f1IPKhH0rYruAYcn9TBkY7wAT0LEqWDqGEFxCXbxVBY8XyI7HJT00C5M2jAj3kB+Z1VgZL+QtfuX
eZNTNMxt3BiaZapJqHfXHSp29uvUX6j9Zt0Rzq/kZIPbsbAqek028PJrkbqT8EXeED0w20ZzslR/
Xrf1DSaejHHb1o2g8OoLVrrYLpskWILcbTdkG7n4nBDyaH3TEfZujW+4qXOliImBMiRrzQZBGXAY
g5qoOCk/Jep0EEBQHenauBXpHwi2lO/A6ee6tmMDzmGEvpwEuXRbxluzFSSkv0l2npbHgXFPprIm
bCBf3xb31WYKmqCZXcNhs9RQAn1IRQ1S55Hp3SCfAeuLiRQQLoL+M4arsntaHyf9ad1DRCa4NVWV
pPbIc6LIiRJ9aiJHMikeuIEFgaHghPjMl04wJ62VgPcp+alWv5AK8qrxmIkECEWr4V4R2hBKoUWD
V6TblPbkSO3PZhQgHrufX4Oa06FwzwXcW47IhLJwbEPzBUwLs1ShrXNMj3JmXzW9dpFZiiCNI9o+
9vMP0W5Ks+p/7J61BS6koFVfwn7Tt4JQ97yDg+8MGsw2IZhO+2xmHGJl6hq0Vb4p3YBpcMGg7C0o
PVEuLm4M0xE1LrBf+GUvPxjksFDuTLPqE7TODW2QQaLZBC3/Mt5KXeZNosnF898mH4xxWFiVSO9C
rBuTmCH6MIpNk7qLHNB6p+pPsrzp0mMzC/D3rD+eTPJJ8mGQAL4FWmS15TIfd3G7MangYWQuvbKF
PEZEcSOhfxTNEAkoIYsaxPK2iMrprPd9WAWHEbQoLE1qEMYXmtuabkaf48Lve1G99Pxj9cEOF3rO
ShRBDQ4l2tYfwJibeXYKytzJVdF8mhSO6BPyDNkk0iwf7HFooaWW0rUD2qbkm9mF9Kw3Q7Uq9abA
2Okg3kugXwpCz//zUAwrsn+wyuGHkvSLEpUDEydGF8GC7ikz3jVV668Du+BqWRxkDAqt8tlMwSFF
HgzdpxjmaM1dXtBt04m4RkQOwuFGNxhDHdZo5KV57AzkolMTdxmvlOJ2fU3ne6U/7B2HF72s9Dro
M5Gj2auu5FR3uxjEPxdPCgILOdB+CMyJ9pBDDCPXzLGQ4CBm7xQ7HfwpSmCCvXv0lFuJOJofg182
24lVuQUbymfICtxhsjBFNYM8TZDXU6fDkGhOJPzsYitYQQ+eyDvUlBKaY6b+hvjWIwhajp2DvB/m
6NT75Di5GFrYSrvkd/VHVKwWYCOfAUvypo9JDiLdiEYYtTYcPYJQlmQIIg+RGQ5UumQydLOLAF70
oUPjHwU1VPkkcBSGgGvbyCGJbXTQU8FkxxtJKWhr7yRXelT2il9toaBjCT7vREBpcxCSD1Y42zWy
AtYx3OZ+tM8OC0YFVRATFltR54xoAzkgSbuY0IpMABJbeYb8uEPGfENUabe+hyKX5zCkp10ZotyL
L5UMdTc7sHXAL/EzVfBeipbDQUiKRmM1qgG/SW95jQKCniLdITO6XV+OKJayOexQc0tR8wZfXixv
WECKhdxGFzq+Ffod45GUG4FTrO8f+Gvgoh9CxElttYVCPMRrK+rY+lFufUl9EEqHrEPiF/KCOV3A
ktAhwk7KyIf+loOw3qlov7UoWguRVF7fxvXoBgTpn1elTXYVx6xK2oRHOaZOLurUFm0bDw9ozJGt
FmnxqH0pbdNr6GM81qVTGigkr69l3fMwq/V5LbGZKXSpEexCyNkJUc0htVNXAr9j7vs9Ell8MqtJ
MmmJSvR8auqFXN614zFF36cp3U2jn3SCDwbRijhoUKiplMmEwDBX7hc9GEBTSYjAxncXCcxFiqGA
C4bLtGL40AyrEV3crMWI0bQNgbpjQeGbeMrGvF8/pW8c/N0c53GNjsKuCS1Vr8DHcFZUThPlm3kx
D5ZibyyjC9bNnc+ZEHxy/f/lcQ6YqalkxA3ygspdthvulQCc3WgYx8dr40/+/9aY+tHGFqzzG0d5
t8t5o2XlxdIVFRwfeJFbTw2WWCvNAc21t3GLVupepMb9Xbz9bpKDRI2q6rKoILwKTVeBFmeyX3Jn
eYqOyx6C4xcIp5DjlbxF1GrxjZv+Y5ePpiajRlqA9e+GTXxbYBzBMpMbmj0LTpI54pmr926Gc1Rz
thP0cWNH2QT/eKn9Rtneie7JY7xffqzb+ga13k1xTjopaOmzYqzIKA4q5OzC15lcKIrgqRT4pv5W
p/7wphR6gza4Clmb8Kc1IQI2N0tg+mnhyLvFxXz4A2jm9uAs93XRt+C6d+JqfMZKfR51m6o18eY+
2qVtvKsZBW5EXUtaFKeLs+dIMQVvzfqmgknws80hg8SxLbEU83ytgeph+r1YXizUhRGZYUv/sKm6
ItF+Yi8okiyv+MrFuEj8JoGIhpx8Z6EtdDiOB1EUdx7WwGynqqCqVXi1QDkbp2KU8fjo0MqIsoMa
ebXiyGXnK/brunOya/z1HpxMcWdXL2GkJOBABx8uwTDwlZRt28pp0UFVgcHADF805Wnd4vmGCQhz
/7M67ujyKjFCLQNoszdi3ssuDcpjfgz/xr/sG9YwaBauiPb3PKqcbHLnmNUKTS0IkHhpcSXDUe2/
VvyvrvnJBAeYSVZixFxF+4NR04eEKEdde4gzxTczUeGeof3KmfGZe4zJQpN2RuO4nh/y9E8X79ZP
SOB+fIZelSDeN0WoDFjDTjN2obqxox9V9ziOgv7gb1IE73vGD8iSZQAnqmyDs2Ifbus90xbtHOmn
5bB59NgPXRGV+vkWu5PzEe4FB4NTE+ZRj47LBoq6GfkZFSM0N4ujOf7CT8D3JpMcExuRl6BgS0GX
qf4txgYynDJxuim9HBk5qhrvjdEUlSzOg81pN7hXfi4jozQmPLnWQ+/bDrBGC1BUzR0mQQYpKi/G
oyvKcJ0H75NRdnM+IJzdlGkijaiTLODpqmt0j9ZuBtbZMn+eEjcTNX+9jW6sOS8HOBJELCDbiEyC
evPGSHqwL9HyuoM2Dghu1/1YtJ8c0NBxsRsiAWjypNqlSv+ogw2q1wxQA0j+uqlvAt/TNnIAo2rU
MGoZ3z7zTes3OzZNiGzoDWaq/NJLQHC9bk+0NA5s5LpuY1nGYy9F2yh8weh6pj+FebBuRbQqfva2
JKql5SpLJk8bA/2oNZpC8vLCxhzV7LW9I2YhEmAbP4wLeRND6So21dQi+ruVheKk5wO/94Pix2+X
AZgc6W+NJ9GltR+PIfKDkQOuwi0EfpSt4saH6Rh58TZ7m6QSiioLLpzBIdDcoE8k6zEOHtPBKaLL
bvqT626O/2jSdSxsXRa8fPxcbToXbT9lWC+KKLlyKDW/igRFtvNnpquyrGhENTUum6Gklk2HHM44
GDncI73MITO/7onnV3EywcXQ4IUYm7lHuN7pfjy8yv1WSR7/kwn+XAaroia68ZG9iB8GFZLrpUNE
ox7nX1bEdBaIUtUvGuWWlnR0guovijOja6oXsXw7ljY+dbyxmQQR8nk/O9niXpOp1Yq5h0au11iZ
o8C7tJ0xXI3TMzKC8/S6vnnnXeBkjHtFoP+SpOHcgX0lNd3F6DZRvQg+cM67wMkEg8QPDxUdZtBc
vc2S2rKbTw11pvJVj9D7sb6Ub16okyHu2SgzWhtWi6lYi97lxnWlu2NH3LEJisYlyeNo7ibLi8BU
uG5X5BvcCzLWS1NGC1K36Tg5sl08gLXRL6jhTWm/G2ahmAi7lfxDbFumxWSSDTZAyu2nPE123APb
00X5K5dmEKeYQ6xnx64Mx24uG5pdSoV5P+kZFW0xu65rttnPP5zlWKllWsr4JGa1a6Ycl7ww1Th1
023JD1Hd+pxv2jbjm2fMqkTjzjNG0aS0U4z7Q0C8r0HZmP0bhqOPFrija2K5UBOC0hM6jynUw60d
tW7WveNsGeGjDe7FV6JCriqm5QDCYB/CghvLC9EcpKE5SNxffvYOfLDGO4fad3Y11MhMolB9H2YY
L46LzKk70xmk7qaMMh84fzu2kYFG8GbTm6JcMrvNXzzkdGg8I24l6U1K3qhQIYZaueBMD4zqx2wo
2/V9PYcqNriWwfcM4lgMUn/2RLnvVCm2UcmogPrdLkouZEWUFD13sz/a4NwDE1LN2FrIGhZ/1Nlh
GYT2QXITt/IXl1wWgbbVoRsFLUpRAHz2++qjZc5pOiNWY7lGwx/YjlATRYwTHWs3hOdEO3lTX4uF
wM6f2/t+8vzmIHnoq0FH/KY1o1P3g4NH2wl1PKci/TjByX3hq2QkGhHjoZFB+GWBiEilst+IUFm0
Hg6pFrQo1VPGaEnk8LqPuq1aTRvZgHqi1YmuOIv8vvr8ae+4yHDoIwsJXeyd1NeHTrMurOFOK61j
Mg6P7WKBGVd3kq51pCr0Ih3VShstWgJnFe0qFzUUYSxXY4tcHpk6NxqPM5kxMOqtXzrRprI/4gP8
S72Zy2GHgLGeh6Ot2nfRaPhD2jgS2NLWTZ3RIUJ/1OmCq+xv+WCrN9KiqEK85vO+2WFwzm1RVn5R
r7vDEgwHw2vf6NIAoQ/lVXhZbeOtfBDJxYk2lQOZSM7QTZzg41BpfJu66nSpiD7jRVdd5UDGqDWp
Iy2uQ+cVO0Zqsxya34zLJr9nDY/jk3q7vrOiQ+SwRRtSM08UYEub7EqIg9EYs2/7VArWzbBfs3Ip
dO4Ctok6QWoDkX+6YyMdXTBCMlj83Xm24eyDn+jc5dOswjRoiYRybNx2xrYsbpfiUZmcRfbj2TOy
YxGJlDbP1lg+2uQu2yCR0qBMwJpcVffwjiDfytfopQ8D6Ubx5aCUHWgp7ETDFwJ35NPLdUdkTMbh
StTj7dSbt9JyHxJbACQC99C5ezeEQ1lZCsDMyl6zfq8inp0xm1UIUogiM9zVmnNLSiUJXbfNHzV6
jcJ9MlxOon72b8Khd2TWuctl5xEy8jk7KIdRLbagsJ6QA4kDVTgrJToc7lrlOWnawkJ6AKqnA70v
2gtL/bV+pQR7xuePEzZG2ubA+DYNxukIPipHQo9g9G9KeR/cm88j06kwmgFa8F7R7um8T8orzHqv
L4XdkBV04BPIRtrXJIzwkVtApiP6O4+i2pYIV78kjA26zK3GZrB8lfGBbPKX7pA+df7s6RdqELr1
vyltfdw2DhXQWLkYWcb65mTdoVmQTReqCcblu/WtEzg1mL8/v4xSZDfUYLUtNvDFXsZoL+/MbbmZ
heNe7H58PSYwFYF+1mTfFZ9NQXjaMqcQ3by1UnhhSr1KU7Z99SgXs6d14yZrRSOb56/RySIHP2Yf
6Wlpz29xfQeGwjzbmKkA4s7H9ScbHPZAtaBp2gWjsa311E6/NLAhRPavMv5dp/+CHNW2T5Y4/MnH
uh+lBHmjNEaMqxW7MWp+N6btCFxCtCIOfMpwWFBdQjEgK50ucSA4sGl+K5cKcaBWxPqhWBelyjR1
Qdwgmm7/5qq9r5LnmEJPWah0Mrg4GbMkxJec+YVuE8xshM50iWrQZeoK1nsePk4WuSvQWiiyagX2
tXqeZ5de6j6jRZZrz0S1XNoaQbbNBWkskUkunrFSrTHsELXdxcqdAU9iN4iWJfD9t6z+h5AXdCBD
PxjoE1XrDYCD2i+j+rC+cyITHEZJcs0QCmU0I9tOoHmRtqYsCPxEJtjPP6yiglLhXIaohun5Nisc
VXmcVYEJgbvzjQtUwuRYaCBraekbYwANYhuDc9JFchbVbwFYiJbDgcVCMctYarA1g1XU0iy3nUuv
Q6P3+sGcD5dPHs0hxaLMZVyA/xBM888mFDL12mnLB7CZOiW4PMwZ2kWi7Nf5cOJkkgMNJU+IOivg
L7IhKQiORmSy6eDmmihcFuwgn1poe6KPEmukJaAXGJXDQirMoDyt7983r+L7avi0glEkam3nIeRS
IvLYTT0EQAdXtuRrzPHeE7nbdqbkzMjjNE0SxMVvgXnRIjl4ABjIpRzDTRjzXfGXWI4S2H71miau
4qMX9Sj9HQ+imZGzdb4P78vbR/SHu6aQRAkbxkXGZDljN/GHg3VhgAY1DZh0l4jeQGiPg4+RtHKX
pzjK5Uq/aS5it3bzo4yhytfwCrxrQSuCRIGPqhyY0KwZLWj6oHHPCCbpV9tjyOeHPr+sn57o8Lig
Qy3Ba9qYSCaGUL3MAiP/gaf0v5ngYCSSbWkYR/gHuDaGMXYUaDdnlghFRAvhUKREd3Ksq0hoL7Vn
xft2egYfoyDYECDVG3HsB5+zhsEsITEDAUb5Xh9zX0Zvg7kzJjc1KGqUIH0SCmwJlsUXKg3SSKiJ
YVlD7RXLHzy+JHz8T+ejcRFF1EyRFU/AX31xa11xqurQx6Ng60QgpfEooc9R38hYSE+ercpvZagh
ukS5joeXqN5kxt5Akx+EbgV2RfvH5UjADlHQtsV4xtL4cuZrmb9k/vr+CcIjjUOGzB40dZoSdPTW
V1VzKxaSFO4dW+QHv2ujxUpAEoiCuEWZdtOY/7L1q5w68wBJr9g19cvUcotcROYh2jwOHKwqbFsT
3d6QTNmEMD38tPFgru+ecHEcPJQ0WjCYgdmWzkOpZgdFN797UxcGf6UgkBVAqsZhhJwZS5yXMGUP
d2pvbSfoh1RSDK+4FSxKgBQaF2CEC/rRTKhgeQZ1xv2Aht0YUzusD5NVUcAndynvOl/2crwcpgBv
3wpAK5+ufCUsKqpmCRMdMWJGvbSyLmp85jVKnLuhVu5nei+D1a7DdQuTfJ+E0CgwVOg4gjqcmlMA
vZr9FD/FfSjouRA9oXyBrFQ0ozMa1ANnkAWQDXKH0O5jUi6yl0LXWaS2KbiXfBq2LyMyVA0TPrHn
qxalP1UTZOq/yYa+R158BpY2ZZ23NRow9G2zo37kqy6ELLZV0D6rVzImCOZgQeAnupcCP9Y5xKnL
NJV7FVmqCA48Lb/T8jKD3rJo5IddhzU/4mGntLTYZkVAyVCdaTYPNhrROlt1JzBkVC15KadIcEPZ
ZV8zySFOmLQQPKoQZVXIGmTyRWVUjh7qfq45fRoLLopoGznkiWOzidFXp3rmiDQBin9LvS8wSa10
PwRwIAuWxQHPGJVyL1Fk5HQyb7K+gsDafYwXSderoBsbCEYiv1SG3jjrAtMCCNc5IJpysAjKM6LI
cuid6Y6UnTMImkDZr1g5Mz43W+Zd1xQKSmN627sERN7WsNWTjYL6bRzY0JRD/W99PwWL4rO06USS
cmTkZkT7UxnDSwnizro3BXl6kRUuYgGbcdsXFrbODgFRTXeP0wGHoSJIbb99BK7tHxeimJ1Nl3ZG
1kC7WzbIWflvcyssW4u6kafvtBsbGc7+UD23QMl/V+h7hzBeF6e0DBP1HLxUpl670zxvLeBI1L2s
n5joTSJssz+EMFpYh+A9wsU2wGTfOMqz4lEfJYmbzl98miBPF17hOYS2Zi8IMETHyEGKnKudYXVY
IJEbp2qNqzz6raiF4CkQABfhsCQKzWzIW1Y7UulrS3fl6ExZsU9yeqhLKliSyBgHJ2kSM3I6xGUK
OGTTcWtiflyd7mgDGmYBRop2j8MP0GcQELqBhwzcDFlxLGhgSQLMF8UFfMsulXO51yN07pRo9jD2
SbtRl4eu3kbNTTX4DWi6Sj9ddiYyq9ZG4Jdn3jhk+EFGIrN/dT5IMDQ5mTWWCRpdKL1e0FtE04fI
fxuQQyE6B/VO4yZXmQvRj7/rtkWmuXvfqpbe5wSf3npxSaq9rvk1FAr6v3O6qaHXsW7snILMp4Vy
MUM616OWyLgG2tXsQ0jsRb9ON7abPk0QcTEu2CS+gr7v2Um8IQwExtlSOIj7ZJy7/WmrmZNBoXZd
xm6zG7c61CR/kJ+Ti1qKD6GQH/Rp3eIZt/1kkLv0U2GBKlJi3XrJbR4HS3GITUF29C2GX1sUd+XB
lWsXeaeAlQISXARsL3HXbucMO1n2b9LHczpdx6F5UdTTRToixG2myzRKX+spfe0GBanNeNsV6DWy
9UdTUgJkMJ7jKXww6Ss6v7b5oO3jML1AderYUOIXE165Kt6F1XKUx3mnyaabSPR3Ov+Sljh1qi4F
xXS4UZMenB+hAAiYf6ytlsOc0lRbcG/hlbeLcEvK4kqTRB8uokPjsIYgqK0GG7A245GIozTo2tnR
iEg+81xfIpzDUIlpKwqkvbmrIHXLEFlMt6/1ZxCIpXhlbZ/cYOI3iDaiKOJMkPnJGOf6kF6UQtNE
EN1n7dE2Eze18o2hUCg1iaqwZ56FT6Y4p6fRNPU2REDeagMxJNijXSn9TKtrKuqGekspf/WG9y3k
E9t0jqampajHy/voVX5lzTtsEopxsSWu9Sc7lDv2Yaf4zTbymo2odei8p5zMcykrUqfaolbwlNwE
X9WLBqKbUPAqCc5N5aK/opWg5C6jiafHi2BXXq6qTvfQJsvm3yAVNNkMWbFRaeZegVqXpczqUPmK
0FEZ74flaBW7/2aC83ezSwY9yvGGD6gLxG0ZmGHrzs2/6GuB+51Wwnl62ba1TXrG7hVBBw2cK3Lm
ZsqVkQuWcy5j9MkQ5+eKGmdNGcKQae7KPMjQfgTde826D9stNa8aDezc3SYef6xv43mPOK2Pw/uK
KMUySTkymArjb/BsJH1tJWgkkSDUee8+GeKgtu7DoZhkDEs26os871v5tV7+rK9FZIKDWt0YBlAe
IBqglqf2P8bByUrBd836dn0lDOmKNiugEuJl7X4wfjbGTancmiI62XMfFh+c4QthCLg7tHKxGOua
b+2Li9lP/9Su5IZB9Wg/lDtENAf7fj6I3qpvHpF/DukLc0iqG1OaRyD2mDYlPg/9bCP5MhpT0OpH
0beBQdD1EzsXJX9aKAcUkz1KCvhKUOXbyJnDni3b7zfqj2mfXlobeleI2CHPv/inFXKw0bWxVXca
mm0sdd/VKphYRA+W4CZ/ZRNZ5IIsLExTt+HWcJdAMZ0qmDeM0btLvfUdXPd5i2fIhVZfX6cDIhh1
8OLiqCYPNBN8BX4TZZ/2jMOImNJQ7Shee/Y5Ud7qfr39f6R915LdOJDsFzEC9OQr7XHtjdR6YcjS
e8+v30TPrg4FcYh7e94mRhFdB2AhUSiTWTi1nfoKBkabc3RLhYvyO/U+eOQltzeXp8qiZBqqSXQ2
01M2CrpBqZzDmJ+R1w1j6DP2nFTP5pPlaoNN9eS9aMamgWrKrNu15tTVZJfi6zjY5SBZUvy8/8G2
z/bKHHPNC0OfFESCB053w+fuiEW5sS28mHYJ3r7uRGWJIQIJmV2OqARnK9kWvZwosdZPCC/S7uus
ekkNyeDmB2dx9Pj8FUKtFsec52imqpoy2kDnU/61vpUPkIvLre4knqJDCW47SMbxGII2A8SVSfqT
VkmYRFmKYcnRRdsUnyPjbcxupsJVpAOROVc0bwPpv68MTQVk6XTMNTkhliTGzVcjTezc1D5z9pA6
wN4eMpFAXTSiPtGIlx43TBg9xT59zmbQJOUNpmwvSTV03dR0orK1X0U0TK2knV6B7uSI04ivkG+c
5WykiWWi/rbBFnsxIj2CaRMFElpO6H2I3fqUV6DzEx5O0ej17427WmJOlmwgUpOo8vY/pEfqmZ4o
4aU+gsveyz9x1sWzxsTSAaqj5lS+39HQd7IpRUB4k14EXzqMZ97h3T5X16Ux56pQx2ROc2jhgT/D
biv1ph95FL0cX2ArvsmiikOi0T4v6W2ZbxLNG0Rvf8+2j+p1FcwJIkNbLcqEGp4AZtKpOwtQ5lnE
54A8KmgN3bdFg709Z2BOkR63UTBI6IxLkuicVNNTqfYP8fgrn6HnigFsQ3yNVV7gthkernyduSlb
XQz0TpcxgS18CSDjlRZvkW6H0CnZXxzPDhNMz4vRjkWE2nkXOnJ+U9bHNLEinlodzyOYeLpNDCEa
8hA9UE1yM9SG2xFIBveDs7+YrX7TNUKwpd0WBcd66FCyEiILusPaqfcDRzqS7/KNYtXH0gs9gVMG
2Y50r1+KLdtGcymQis41tm6AaAZxZ2NTjlKM5fsErBuH/TVyPhibke3VQTZAdAU+SPFnFjZHvPWt
eibPQpjymlI4X40t3w5kUKslRc68EiOrKx5acP/P/xFq2WJtQERRKBcEMdnR/EwHhwW3OBS/FJAO
j7Q6vL9725mZ1ddigEOowkHIKrxLIjyNx0iydRFMypNObtHCZhdpdOyL2jIy45skC6hNzF4bCJ+6
8bnVhdySZ9lVkZe0NE10B4XY9bLYivJDM3hTe1ucSn+4MoM6YRhIxBwRr5Yoy8TW7Hb3rS+D1gKu
FRx6B/dea1U+7+HGuR4UBneyRFcacaK9NNLrIt+oIe+dxnMqBnByXRijocdxyTD9VTxNYIvpoS1l
De54rHzaCymcDXf/q3PPKIM/UR+RrqeR8uDRRgQM0p0Dr3+fEwxuF07mm3NC2VeALI0S9AoBQmZH
Z8/cwuiddDjlXI7T7fDu9yXI1nmDWpAwWIStVAMP1ckQDU5j9b0eIB/pk/5tCeE5UHMpuD1JNEbY
uRHZB0ATK00wUjUQmiFW0FwaHOGZndU7NKMZ/eRdHxLHK9mRnbiJ/7ejQ/uCMpTTPgSY2ApdE+zk
qa/bsk8+T9A1UjEWGeH02uod3nkHHvHv9ofVVE01ZMlEOw62ZRW2a9EYznGJCZQ4c6oqshcUGLpz
jP/iuOt2oHs1xBxC2notafTDmsNPnWjAqMwO5nsj8+LOxkCtbBZ2Pj/uW93e46tR5mCqdQmZIXBu
AxnvGvM+krz9v8/bPeYMjgHUSZIOgDZcirs4eYW2Vms879vYDtV+r4G9/+siViKTMvGUKrhe2icl
/J5lblR6Yvmqmc9BxJni2Q5Dr/YYj+jVbE5bgpbgdgkd0nlz9D2TICj3ufnAbDyug6slxiWSQMun
lg6Wii2EVf12ue1CTmTBcQB2JBLkr0NWJTjVjeh00tcs5eAi7+MwDjCLjZbFA5ZQhY44RbaZ+VF+
U5W3Veil0y9+4L591fzeMxaIjb4TMc4Fg0XrluDISYx7I+VNWG27gCmLMqa5DINVjqtKTMVKJRrt
A1DSi89h9dwlzxDDk3n5xveSyt+oe7XEHNApaAykpKmzuT1Qt7Wry4LR1ciezlmHvGDrDCCsnQ/1
QTvovuwWvsKBiO0Nvf4C5gtmYd7MOWVFmSc3jsEim7mJ8GP/CG974f/ZQKrwT5Bt8yzX5ArNS1Jw
H+ePS+rv//3972WyynEJNKaKmQ4haX3t6u1om5p5knpyGNP4NJnJx0KP63qkP9dDYlUWZoLpE0qM
o7g0vhUfKT9I42c3hJOZ2z5iV2PM4z6ekyw1lgXR21H1ZIyZoIcOZVteffFf4qmrHfoRVzehIpkg
cylL5X16mritlT8ItuaUR8ND9vb4374Y9cqVsUAT0kGQaBdp+aomnqJfmiWzqsIJuZ1DW2SSgNnr
whhAz9PZyEiIJ8/gze50rH3B7t+SJ8HF/3GpVvN8DnCw1LcP9Jn9YZjBd9UoQ5KY0PDouy/deCnF
1Io+ljS5Lo4BEEVPm75K4PpREdpin3lhJllQc7VJPR67YORcjtsX/tUcgxZ43mtqJhvgQu9tqCh6
mmwLUWQ1vcF51P3LW+m3JXbMdBqaTipKeEgCuV7REj8VXvwFo3LWgv6k8HPlm/flt32npHv172CM
Rok/nXKJdH3oFlQIo+4hKRe/FlpbG8lzKCRHkbx0+sKpLWwXg66u+X4mV8dAjqdBm2cAI9V2re5K
28QcrWF1YDj5jyfuvda2MrXosalWOiKBDDE2JOuU0dKbzAoEe1p4Yok8LGHbTVKl0pMZmsSOctP+
ovPJuR99Ur9IXumMn3jP2/0bzHz3pNXKcN1kAio0COGn3loGD1JeC2968l+yUFd3ZEDE1AddKGvk
GBRf9spT+GDamW7RFjLZnQ/5t9nnsclzTwADH3UvGoMYILgW73DLIIWc3kDD6yzYuq2YFmjsvWm0
Nc7dxjng72C62syiGFppHPHQTQu3qRNXNf1YG5xa44QE27XdleszSILeemXsS3Qk0TsUxPXudA5f
oL9q0yxREFq8aUZOjMC27+SS2ci5ApdchNSZVcHSUuMONMOWYsiHXObExbwT8J6zWu1jFfVynEVo
8By88KBe4i+QWHhuHapzXJW2/ryPXNtlQ00Gb4OOkrKhMffp1FVzXGeoCpFTbSl25gGU9cfqrF1Q
gwVLMwITP/8kH8W3fcObZ29llzkWS1kpIC9Ey1ABznrQegzCpeeG49s3+MoKcxKaTgzGRkIn9Tjb
hq97sWvcUyXb4hA8Z9bs9cf8SI+hev+h6HhlmblelyBX6kWgLwHpre7umuQ4T6/7W7gNLSsbzEkg
aTonkYI9bKCWJkEzbTkHiZUi4azj01mQFfV6bmvFZkh+NaozIXkFaWezojoEybE7Zk4Kchk7OweX
DPcr2p4prVHFgRaOr+jM9dpjskASRUDogArcgBNugsyS08LGs8FE5gUgZQqpdq5W3LbpcEA3s950
3oe+mCYaqmEYqiYzIfmQdYmeDCCk6BzRw/CCO4HxSnx4T+Da8VNg8/I423CCBPT/WWSC8xTvjVqq
0f9FWWCojh+EMA7DCXTjXubzoJI63F9x0MoY3eQVdg1xPMpTjKwRhHSRk6NkXvRp8wG1MqjyXtfE
YEcw9hJJKM1u1zil8ikfP+XtB2Zh/7DBIEcEKaUgXjCIrRFIORagbEeBr24y3hmmfrW3ZQxOmDnJ
w4UOP84n5YQ75lCdQedrax4lyP9QznK1cQxgFJVZBlWJ4iWe7JiRJgj0pUPfc44rxwvYvFtmBgaU
y9F8RdW20GXo/+MFvHfn9on97QVsqU0fIpADj5SeR7cFHTzbTsMbTd3GuqsJBhTKbCnlRqbRaPPY
T5+57JO8JTBwMKd1CfkROFnav2jJvRE9QlZrH3J4Jpjz3xhqWcU9mu1axauUzkrEk1lyg1z6Q3e8
mKWci5o5WFQJXkxbJMJzgf4+1HEatz1qYJgI3PDb/qp4H4ZBANK1hKh9AKARgnehVbHikWbwNo4B
gLIrln6iGniNeQoUS8nvMD+6vwr6K/d2jTn7Sq533ShBFlR7icj3HLI+0XTsJd5oKm8lzKlP5TiJ
KoSwDhGf5+HBCE7cbPFmjHwFFja52ghdnRc5EhaKeUlb1Y57e17OsYGsIK/exFkNW+dSxEWOZgFn
EgCW9LfV+KUUSs6H4dmQ/rzH6kqNqppS0YDxwzK7+YgX/o0o6+F/tMOcf1LUxqyqmJqMwd4/QB17
mUoMmovOvp/xlsNggFiXbT/UuC/V+kDSWyE/CwOvck/Dvh1f/mtmsWghMjLh+UelXnAuD4uvQo6q
svvD/mK2RkDXN7PKnn091aomQurjvd6I1t7qPIBMLHGyxanOlCggc7OXMbBR3rVjhxfYcw4tO7xY
VwExxR5QVy83hWgh/Mbt4wwLrzbOO1IMOMzxJHfLDDsEHbjCc63cCua9qlm1Gtv7O8qzxOCDKi/i
UtI6mY4y+PIctl/q8FEHQ7xcc/ydY4kdXlyIuShpTntUzRNZ7C4ADYDqpsrXuH7aX9N2luCKSKzQ
yAKq5UJU0LoweKKHx4onYvDhovvZgRwSm/i8Oj/9HDv+z+qONFoP1tWCemXmtNMbSLLtrsqdJndq
vbf1uvb3F8g506ycBTJyfdK9T8lDYTTxgvqQdx96Ev2OflhpkaypJ4mMKFak+c+m/oTsmCJzssLv
F8PettFlrl4MRByUTjIEjJQaNYafpOJ2zk27UbPBVqp08MoaLL1GFNtEHew0Ch+rHDxuXdbYcpu3
FsI/9HYtum9K3amXx9kK+vylT4hfhvrDouVumWLkJFxKR0+/ZSI4Ds3XeaB1A+kkqcLz2GoFvs5X
qIO44ihYQyRbYwGCwiDwx7zFwErT2XmNlptE+ypJr+nSv0y58F0xQ7tVQRBrBN+yKDm1lea18ms5
jhy448CNxqBdINazmtBmlTImD2X3hFgO3eS6pfYqD8J5LkxP7/pbyEU/mPQ2opqJtKQY3AfPpT/e
dzRfSWWoIzdvbXA/qEeTs0zOm0Gjv21t20QzhRBQhrIxORhIX6RzdDNVhjspDzqgIprzu55HlMsF
CQb5hrRSzIh264325Cx4HIeu4SAcs6hSReiYnO5AzrdkUydhmhZaOKFbL1ASO4TgwjK8qtliLwGv
QYC3MjZlopMqDNUA0SulRa+86RD7mPI5Ny5tRZwPaFbbh6N/yUVphi5TQVbxL4nldqmkXEE7TPqL
NmQXmBPN7egXLTr+s5n1p32L208AE2w7hiYp0Cb602MUNSViB6Fl9Kq6YPdGEvFt38C/pEavFpgo
MBKStjZkvGM7h9j0PER3wSU8fTcipLoMK7SJVbzozxmv03KLqxwRztUwExbOghYsAY1w5NAP0lfU
5jQ8omKoxbhF4UrmW2ByIsQtcp4/TDIhopTralSoeCNA3fN1vs1PpY/u4uh1csEu7/cHWu1Eu+wz
Z4u3o8brShn4j6spbRWFZklvmiPY38/hEYlu4Ix+5FiiH+vvi+ZqicFRFdhPtArglqEqmIHBz+oO
4YV2/ZGDIFu8o769odCENSGSTAhOxZ/uCYHPoc1oG7/k/xN/ZK2t/Ijuvoe+6hte9aIeg9n50Cj/
yioDo0HdLAvGwiXwyryIIzriFquXPqDdgnH569IY1DRjfZpHFVkL5BHK5TNJBUvIUDrOvP1vthni
XO2weSRS65GmiliMMN2C42EyP6UiB7Z4JhgQiXU0ACstwo881yJL7p6UJZYQLvCGIDaRf7UUBkrK
zCgipQPym4oral+W5KRUjhx/39+w7cLfygwDHFI2z1JWR4qja8G9QmI3gyi8tBQWehhRTJILJybz
0czRnBFLnomirqWWrT/GvY/J0JssFThR6nb6efWLGFzRqyWblwIH/L3hxS48MIGCyIx46Eh64dVz
ty+hlTUGTkIjH9s8wja3ruwh9vOVzvme2nRGssJcUHKDOb/9Led9WAZWMnkYpxSUHQ4IGlEcl803
8KcVwocSBauFMWgyzFqXqSZGkLLghsT3Seip3JBhEyFXNhjsiOtxUbQA4X4DalpKUjAdGnRNEK9A
jwtPtGv7jltZY0BklpbcjGQ8Okdd9nOkjJIQnDxoidJfl/ElLpojqQ0bdaiPhA1Xu2ymatRnDc30
FSYmtNkS9Lc+ftz3CJ4TsgkqUayhfdOCSo/O2Rm/6KRu8wk056Yl28WpsvHM4Q0ycLyQbcEeRAL6
6ZJGexB1rntHw9qGwinFl/21UTf76xJdbR6DL20F9YrSlJBJbNRTrY4O0PncE7TMJcWDUfOKIxx0
Zum2ChKLWpzhzg5kDy/5BnRHPNXBf/FDEypEOmI5kHT/eU8PnT61QoFLBkSOePTEJ+le9+lINc/j
KdL9vXdXQwxSVOgRz+sWhmrppE+PI09DgB7Pvb/PQMQkpzroQRU0WGV4mvZfNPFJlV5I8zlIwYTM
cXLeYhisyIu+mUoT2b6c3MnxMdf8fUfj/X0GHdCfq6kCrdunwT0EC0A4zmuz2Iw8wQb0v9+d7RIT
MSphzCK6mso6tTT5tmxfomoC8+cpm3MrMzJXC30I9Oyva/OgGrKsqbqq64rOHKDGXGZxitG1Gwxf
o0U/mFAg0moJrafNR5I3K0vMxZuni0pmHWg+o7FiseSpsAyFkzHY/EqGBh4JXRZVg63AtUUg1Cmd
KBaFh2oGZbr8oUVcDdAra5UVMJq6pM1T8GlpcBeDXPpQcFWNp0G1/VWuZtivIlSV0LaoJJJEPZWR
Bs2S0l3qwAIzrb3vANRx/zqlqy1jPosSJ6EOgmLat0fnEQW39epjduIlyd+navfsMLA2DioIeXpc
QoU+PWV6Yxe64AmIn9HXb8dxf6yVpbFi9UGYx9NUa59ntMQP43yJS+1VNWbNNmbFFlrltotBhZuV
50kkx3ZU7FrS8NYOBg9EOU7dp4c2Hr1Z71C3ABcdhEXiovgsm8JZN5OjhFZWO5Vbydnfxm3YXu0j
g6ZZI6ehUdMWt86EoqmzmE5cf40xlReO6JO6JJOjVpzbb7vpcmWUgVhFi7IlIQFYWi4YtXwYDr2n
+6EtWUgpcwBwE81NIqEti6jQRWYAMMmJnqcaphVMqfeXsTsJ+Vsm9a4gPjUY+oAw23F/R+lv/8th
rgZZPAwbTKmZPa6PfG5PqtFAx8Jww3J2ij6FWsaHBiVW5piHl6ZNOlLmKH2qkqWLHRzpkIy06abC
62V/ZZtRxMoUAyJi1WhyPqmoAbRuiP7AaEA88d8+13s6bgVUhRaIY4RkNIhpo0vTQdoBg1rRELjy
/GZi4m9Wdc5NwlsVAySBFsiSsADfwVHhzJI3KRUoZDlOsYlWq61jUGTpM7EJaT9PMIWYK7R6PGxI
IFtE/Z5nN0pgRfPn/Y+1Xd1bmWQOdtDWcwFeP8nRvsx+h3eI5BL0pKNVCoy/98uvCJMt8k3nls9g
KzqInAVvTwSDmhk69LoJ0jvmiEtgIperCC3B9AUZn2uwp0g/pDfhi4EkBxRdBxevoS+CY7j5mTLM
hqK7vwHbL+bVL2BCq0DJ69pcQLKpPpl3tH8mtwXc3359zCHzanHfzNtIc10x9YGV6yZgBy4aqpFE
KeWjY3U0vtZ25FWH+jKc+s/1RXIgI/tJuuFZ5u21QUO0leUKTRxaXcGy5I8ukp3nHnve38Q3zUE8
CS/h/eLGkLEd/PEgW6078sTlOCs3GAxSC4WMQwfSrUi2MSVT9D+V3inzx6qxJy4Kbedmrt/VYGBI
Ck1z6Etkzeioc+aUfuGVfnOYTrTTloqiGLc1r1lzM7BZ2WQCG/QzamqFzKfTJ5AUOyJS71tHKg77
Lrt9dfz2IIOBIlWB0GU9wWO75mYZfka52473YGTjklLRP/T3HXU1xMCRLHZDrBA8ofrhJS2fUbLb
X8j2Bb/aLwZ89DEJpaxB0nYw8/vWKPxYQUlREDClGDxVAWa1phAva7P3wmHkRIbbGeOVcQZ6yrkb
6zrH24CmyjTMUU+Xwkt98EUdQztxowMB3SzvVcp1SwZuxEFKc7gm5tMPoe6AJmNxMEt1yj6pN2nj
9B7B5EXsaY/7O02/1N6XZECnjTpJSkq8HxXDGeQvw/J55lakODZMBl6CPO2kSkIIJRzCW7G3Al+B
6IDh6Ka9PKTPVIA1sLmCkjyrDKiI5jAgp4z7q8jI4xj+IHP31Jq88U/eZzMZNEn0qhVi2p02eMZJ
PQBNzt15vuud+kjTdfmn+YHHm8BbGQMmGGQZspjSIIJOpVHQpKqcuF0NHMAyGSjBSG1LimRCHCV4
kAoKs9odIkxlJqq374Dbkc1vKDHpYld3TxLi6SyqSDD8//Wobtdhr4faZBBFKpNczCs8kYEjjhnd
Zkfl1wROuLE99mhMiMFpgkmSevrOxRPO7fbXKHLeD32lQYgwxEw1hIpCp1/cEmKEuuhLYDXZ30/O
HWAyMNKNQqWGC95jmnQT5V8S0IxG/SOZL/LHGjNXW8pgB5mGUTEXvML62layzCLlnS7x1rO/exo7
eFwN0jhEGhLuFep1fWsFxT3ewolwqZOX3uRdPPtHC+S2f3qjVBSCDGU/qCdM943mtsWLKHMcfjst
/XvbNMIgxpKYvV6aiD/yV9HLDwkdBEBbh3oiDrotnMLmabJxblONMIDRD+WQKVRalybCwzPGZ0EV
X180D/EkJ1G0HxlohMGNPEuEuepRx5vDB8F4VpYf++7N+0AsXMS5IKoiZs7K7GQ253nwJV40yjPB
IIUohGLUabg4ovhSKTamD6yh/EgDiqmLxNRUmZhsm7aKbqVCMd4vJ1qt0sTaSkqfcAUsttH1aodZ
i54tUiMkCy7Bi2HTUZcIbNfpz/AhB+O1fCrcyG3Pk0sbini31L+8n662mTBKIE0Qo3sLybyTZEN5
EByHDtJghj1Rxv4D98HGWyuDfE0fT2bdoEFLEB1jcEvxgAELNKb9GpU7HR5fTxyo3XaU6wIZ/BuD
rpCSCccqeGnL3EoWNxg47r6Nfr9NsEWyKVpkoycwMQdPcQkZvQjpvkR+MszAIUsKDdDyuH/AtnYR
fRKqomqSRodl/0RAM+6SYhCAt+REK7fBUcSDNzvx2kC2FrY2w+JEEYwSyIgRX4xnjdwV3a05u3l/
J5BDVPGUp+gfY4PctTEGNNS5NHUZEyRON5z7ubLCkHOcNzF9bYE5Z1k/dKnainivfK8uggVvf2lK
J4LKpkZVvi8QMOI2ttC7aG9VzPnqiw589qkhYRzcvEUtA8Jp+bEafqrzvTng8VC2N0VdOEW83LQD
j+9uM55ar5g5bYUcSnNG58PNHixohRMZlvxFha/QBqXxoLncFiXqeXvrZY5bE0tyGxbaPyN7OgTi
A6c4yz6S4Ogkzuzpbf8gcJyGnTYeTX1ZQCANKXBJuCkm9T5SZHvfxCZErjaRHTHuUyHTjJKONfnD
hU5QCy5Sa6DSTb3QSb/tW9uCq7UxJu6olaBPiYEaTkR714zIy/WvhTr8x6PAStxiiE5RwhluSU4g
l7DTUw1OBFf0idfdYor5JgRb1geAeL0yBkykuM1FsIDCF3VfCMD6dI9E9v7m8byBgZDRrIcwNwEh
iX4Ygx/j8rj/93kfhwGQKItbyM4jb21On4ZRupOjp0ESONjOO7QSAxm6EKEZjsrOS1/C1wrtqJGn
Poq3nRveI/j0ebUT+qN3TqzEYARRMLxjUJWuurJjDIfEphWC8l7m9cFx18VAQ1vqVRjpSK+Fk/DS
ZVDeG0C/pyyuoY2ghYPcVBz8QGsGCCIzzyiXw0Ri2zTq/3ieWSrk1lDSRI0QbiFJ+s7AV77It63T
Hju4PZcxgB7Yne1lJXADYQYjkwh+lewoe6kbPQm24kwnSC6D47ThZTq2HparQyYz8CGlSjDXdGI6
Xo7t4o/J/bQcVPGoaxwE4RwFdjQbmuBGIQdwUnW+LVOfVM/lf729WC7kRiJGPjWom9Jh7MURrSKy
YmT4qGbdeE4/JP2y3jwGPhJlMtNhQlM20l9xDiEE6aIovDCHt3EMhqiGOfwz+aVLoELNnwbM407h
r32gokdpz+kYCJFSQe5CqkdA+W7Sk3YUT/8vTTq8I82q3maLZhgpdDJwlAI/d8VD4MQ+HdCHtXPG
TxduFrLXn4jBkDGtqqk2WuoSk9PeLufqIJ9EnCSDwwbG+UxsN+2skrFdRLqy+GiMD1pzjHhvL54J
Jo1RGErUpiE+0qIfQ+GxW+yMxxu5KRqx2i+W8Tggo5ibOtIYkDCBCkbmdOfWDt3urLqyP14k5MhD
R3hO7Mz/UEJjbZt5pKiJKgwxyoYoWBmn1o+c1O699kjz8jyKg83i2NoWE1wMmHMtSYR1dhg++NIc
NWhGBQ7oWSjcgukpsEqop9ABx9DJfF4+ZTO/vDbPIIccZWI+KcgeJrE1OZItfqalSPC69m/EtBQP
Sn8/+zOPP2Jz5GJtlsESxHB1kZXvxzw8pG52R+8W8xbDK97sEQfk/m7oifcVb+SCAy8s0XFn5lHV
d+gxnEK/HY569iWRDnJt1eXzGF4idA3swxnnVmPZNZeiSDKjwnNXID+h/pST5yG3jQ4jVyEPnjkh
JCt1Us0EZGE5tjSTLkPyXMWH/aVwoi02V5BltQhqN+Quw/K+6T2psUr5Nh046MUDZrarNq97Ez1t
78CM9CVVj04s6Ygsjye7sVd/48kQ85bFxB0LkeZO65ACCdPMBrXBMQJrl1T0Vivwmik5sMnyGZvz
NFdVD+eTjCetvFTtLeFSBfFsMHBC8oyQskZWbLapcDyZUOLXHDr+Mh8DC3Pavv7GK/DzTjM7E96r
86IJI/ZQtQYHynqucGvaHVreKFuQaFOGInJodWv2911yk/ZpBSPsiPiSikkxh3jWqE8DwEs+YNwn
+2Q+akfzBf3sjxQ2a90y3OA252SitzdaNg0RRQNdY5sK9HyBiDwthkehOwqN1YJwbeIEQ//ygL8a
YZxz6sc+UtJ37ROaBEk8lFuyM20jiE7kYwxoIrmaY+69WY3VuVWRZurJXVt+i+bWSibitJiTraf8
Yx/vao1x1X5Ex3dSoy1jwuS24GXH6YKI4tNwNp7DUwxxqAEj/rlohZEVvew7Du/j0X9fVQWDseoW
IsK0LJyMPHSMbrKK6bRvZBv7r+tj7rha6FvTDFBLMMK7NPuW9oeIHEj4Vqi8d+E2hl0t0V+yWk4b
lmOaSRRYfDrRgbo+4qTgmNqZZfoDBlwDxJm8U88zyry+9bFcoIOMyCFNTol6aYtHMBZYYfq8v4v0
z/z9ILiujYmblS7O+kBCLCbXs42e1mE8z1DV7EH4Lj6ZOudUcxbF9hJoGuIDjQoa1cVZCm1Nfy0D
axgf9tfEs8LEz20pRnHZgZ4pVU6icieVb1lyn36EOWB1mtnWgbpRtaimMdac5H6R11ZaFn4a8kZK
OWeJ1epMhjkW4wF+QBQwIkiBLU7FoYw/RKm8Xg4DF8IiymGYovTXYWyJTumWL6aL1oH7GgRn0uP+
F/oX5NUVEf37CuqMjNuRPAWoj8j5aQGyPa6sfY/nR016FpbSnrpvkfiiQOONPAoGT8d8sz9IhFbd
/5pmAy2znuWoNwFOgxf4EZ4DAxiJ6TBdK3odlZhBk1AouR0vB8lbMxt6dUUVCSPltadZC1BEImEM
qe8LGhI9weEq6NDv9ffBvi6TudtKTM02SYP0UvNeN5QPwqP+qDkduKsnP3IxPcUL/v/lsXM1ydxv
itq2eakjx1R9jgZL+K7ZtW8+pnb43J1UX/xFiyk8/kvurjJ+a0ydHLcSjP6TC8J0OTQqW4+mgkKP
pzHHdR7mZoslxM/BhG9I8xrTU+3HPsRsnOwbDRqUQ+zhfD6JvCGbbUC7biz999UFlAZQ5lLI+yOW
eg50j1E9AeeLCyJtb3SEE13rwv2e1EX2XIi595YkJFAApRlK1NCd+BCfmjM5qv77e/mOd+FtA911
kcyFV5jalBsK8LQD15VcpadAB4cI9Hj2oWc7bLiaYZCnqHslIlSbyyju++BVyxwjdfT8R6nx8tqc
r8ay9EiSOrVihOa8rkXHnH4ORzczmmOXcNyDs3EsRU+oxIsmxaD1NFOvzRcrqFAj4gA2B01YWp6y
EYNinml6rbpNo5eGd2Vvv3FEYqiyqhggvmB8bVQGsKt18LXBk8EzVNzXQGZ0iNwNoRVAeQGJErsn
lvgW8BxiG7ZWphnH64RAIG2NQLJ1J+e9jNeetfselQYrOYC318YgW02s5W3fETf7esSVXcYTyx7h
uVyiIoohEdDOpq6SWCquXEpRrPMGpjad8WqMrYcWZgFphgYfcMaAnpI7HRG9OVS9ZmhfOevahI2V
KSb80kOSlYOOg6xaoyvZeFehR0p1dR/FB4+Xjt1OaKys0V+zwsYm6GsNwtX/tPsKFsatO1D3ZrjI
TTTIjAf1eX95mwHzyh5zyWm1Ws1yg94fHQo4iZBegjHzl47gFUUFQ1TVzqaMU1N5r7r+hcQro+wl
V0pRI2Q4HaM9OLrXXZBFfF0uNGNrVO86X5O93C727Cwv5V3yE3NqduDuL3z7pl39CObu69ogryLU
KN7PyTuPi9ecK1fATZvdCN6+NZ6/0n9ffdaqEgNDJSg+otHEGmSUH5PYTuZHIeHNwG1eCKtlMcij
1sYkmsL70PdnAvWXPrZQt8rU5y78sb8mHtKwFdWhbsVloE3ilBmquKfkPoNlvtAjL6EHwrALn3cJ
cW0yKGO0Vaa1AVwHHffVkZI5yI/SG554tvREyzHaJx1XEueSpX90x1/ZSqoRKxgLomOTvXiTJ7Wr
tcdUQpT/gGHQKheshJdm5DknW02tcjM3Wh1cP9AL8hTwGIZu6odHycuAAbwwcPM2vLoMW0wNI7kK
YxPGBtqr0FpLw9Ol4FlgUKYMh7Sv3hVEPT2zKQk0ekveWuilLKfFzT3znhd+8SzSf18duDQJ5G4a
JMWJw5tOfKlrTrpmGzcVCSq/kiTpBoMeQ2JUhhwhoSeEs5MRxZ4TYhl1YQ/1tzqNHKn9yTlt9J75
2wmvFhkIKcRomjs6lySpxBpyT+3vm/BGMR6S+gmz4gtxdQydKj7HLP00e2YZPJmkeYriDAEmOamo
6wu33Tk7K1Zh0UKreq/+2Le3DZTXVTLRi4Eep8XExKmTUQHvm0L1s+q+iX7tW9m4Zk1FA00Igda7
qOtsACiMYEEbzQJz8EOHoaHejgz1LGLQi4jhzzjv7H4sHWVofE141Uh3qMQH5Ho4sPK3j/75I5hT
odbaMkT0rVegEcm4UxQOjeIGilADmiHrEhTOsNQ/DwF6KvX/Ie26luvGle0XsYpgBF+ZdlSWLNsv
LFszZs6ZX38XdIIobM7GsW/VzPjBU2o10ehudFgLUyAT+fcTHUUQUCEGe9Cm4Iku6tIxi/9sKJaF
0gcWJAzDupwiLtUojiIrxKiV8gDMMLuPvFTIzbrh/yGFEEVWDWJcFtKNYoktVNzk9+ZBds9c47RH
/9N9A4ijs/zoXgxBj+nypluWpQECBIOvGOa+2LmOc60HQh+BqfyMOywemm8qJv61sEIVf7b7OhcY
5+UV+CSQ37mu50ULtWmWAXBFZ6fIlMihcSTbeiMRW68swQ0X6Pee1688JVXCDP+aMBJDtgGd3Beu
OruTeozrGzrFApu/UE6RQYqp6rqMlVkdh/jZJKW0UvS6URewL8p21qIt2H+VkFFXgtLs5Q1XYPnY
5NF0BT0I7Ox+FjQOgx6aYSe7YJupun25dDYArtRln8TfMgvuWgU2mZtpN7Qc7TT/KnAwLE//dBtw
txSVyoCPw+UzdO7qBao+LaYUQ/wD3aWoNdDz5MhokGfAWfztYPdZGP80r9OxX5opk91F+RJYj6W+
F2hz4ak4Adyp1WmcA8vBWOBIgIiZO/0PBh7Z2eb3IgZ9Vh/Z4Z2IlWDrBNefkPfRc0TmkbTvQunO
Km02ICh9weA+GpPkb7y9HIGWFxGW05Lzx1HUK8ZiaQs4TIZDccc2YWZf8VkbNBJgpAiV4/ITXU+7
OVkqDC+4C1gx2OdUbxansqedbAPHy72u2+W1+2SOPJ9PYwwY7DVT2S3HFwsvLWOvkdt+8P9AikY0
0zA0AzecS4r6ISiqgPUArQb5iDvlB1ndz7/9wmHHtJLCdF05rKkuFHWYZBkoQF4aUPAXx0424s8Y
mJTXFbqMoO+yNIsoBkKOyi8EpqWSLBG65O+scVSzy12KVnX+bPjT3+Hvh1BOGqcZnWk1UDVHcDMe
O20/AeGgeBBodOHuORmcXxw0NYv1mmkUo56hOQHFG6o7syXY+KY8R/vE60/Sbo7datcKnPJFisDJ
Zr/b6uQ0UsZtqpmLG2ASllTVnlDrJpF/u5XFieF8r5YEpKEjVMyVwJcnamtp6XdhI7hTm9roxKTY
TgHYEZ9dyfUcy5KMK5yb911xP6h+sLxcP63LSglT5UMG//K0RjPJqhzhcnTiW9XuPd1vUaQP9p1X
eeEeKHIn6uoPaLqAsAokf4AsdUWEodt64pmDPRxCNX5lNG/MulA7eXGj5UnubkrzphPV5kUiOMOI
Wl3q1amRgVTnF/VRlc6mkIpg07szKjOgg+LAeBeYIamcgrBERG7AK+3L2a2snIvoqEd3YfQjir+Y
1GlTwXVjt+kiDVgJ5W50XgwmAVDA4nbBjzQ6zPm3nu7z0V9EkJrbX/BDO+5aW20SAPgIwVIqb8o0
s2vAM4nqBCIZ3CmZsoTkvy5kN5Cj+7GUj4mS4e1r/kkUWX0z7vpGJJRAAo4wDOxRI/jSZr6MKTgR
5hr7KRcnA6cOXEL2hleZsitfFFNtDOO5xrxKU/mBcdf39a8IIDb1VDwYi3bTIJwM0yAKKBfPaXah
V2I5g2irOZm7BuckPyx+/wO9L1dy3kzdXv6nvcfNxG0ljjOLeGkpTWbcXQWUJd34Zmb76x7q8kHG
KcQZRaRTKTRHSMhA/MaIOdmTbDjpN+aOJWrdTbETvgI3DRE5gCxr6DioPIpybCTASqtwdkA3UqOz
hCKy6NXHzuHCPFYiOLUaXWpShYkogtSdjOLQzokzFurD1AuKYyJlOHM3c7MeJ4pbNVuvRqjaCooR
47PglATq8GPeWIHqsWylsziCKYHKVveRK3+LfjHCUcWe/g5QrY3vTEGhXySVueTVHQsVM0wGAmMv
wxsrv1Fbuwz3FhDur2vHzuLyrABWbIApmAIZ7bOYTKrNYdF6Gbz3Lax8KnZyIRe2OdIj4C6DYLxt
5UxQ/9tW7UMm+/uVamo6GZq2IMfQUyB4p+i0KYtn1JFnVcIpzc1LjAFyvIZ0qGdy+sFPqaOloyCg
fJ8d/W1Brzy9KXWndSdvPKA5cqMIah7bNvkhkdOuMCu1aHoJXip9UmKHyI4ZPP3JoX2I4DzTpJC5
wWsBFkl2mnZT0b1uPhRDivLm3mgMgYmIPiF3nUstiog84xOm7RdDje0q+3ldnW17+FCHu8VS16sR
DA7qGKd5ecjiu8A6tKIRz82g9WEJPDYW6imWGcu4xvnsBCAlNpSTpN6UypeJulLwK5v2f6AVwiOV
FfyDQulnK9eNPM6kHKE4Tw6U7A1pt1T3oS6oU25a20oKdzgBICGqscKzAO30nYzt5EWj93PVeX+g
jGWBYhM1KFPhZ3ADra2KEsHQlXSvJ34beUrsN6IO1aYyKymsMLRyDBOmF7KKSRnMFLMLZ4pdvyUS
mPOmta2EcJUKzN1GehYjX9bNg2Xs1PbULXeN/nr9g22/fldi2K1a6TLrmD1Uc7xHMUoAVJp9MO8i
33R0ICF3y05yRXWsy3kkJBMqAjqe96aug0vgs8AWTJpVGxAWpoD9dpYdxck9BqipYNFDdUq3cqTD
7y/wfJbKj9CBarMYdILiiDo/0eROUZ9N8pYPN6n0kkz3HfFi6UWxRPxalztenFguOgYAg8S4AkII
SEv8oMxaxiZ0Dlr1DjvR50IJ3WRK77Whu9XGphBY0JZDXH1pHhvcoE2TL3Mruwg4h2yZDnPWCJyH
wkydj8trGZyVDlmW0KGE+US5GgH7orLBeO5Wjbkrq/Q50ltbDdQjdir2bdUhCGRPdJ78ejFuA2vy
8R4Fw+JyxGTlri3IQTbSg2VF/hhMT0lj/BLY+lZivv5lOVsPJWsM+hb14tarDv9ixB3s7sgGDJW9
5YogJbc8uaqoFqOoAQkvX55eksFIpQZpcyp7S/ymlJgb/dmqr3GaOE19xn+v68d86MVZqGiYAM1c
tVS+WDHlRMmCMAYL3tI5+niOjf45Mn+mWe8gmz6EQfp2XeBmhROp+X8kXpQuMgWgZxnMm93l+rEH
4+vgJLeM9TV3Jfe312XYbdI0XcfLEUsW/PM+jIbMnJtEBhrmcpTialc0jWtJoojIIt7Fd9SAEE4o
RrvQ7frsofIwpP2ghHgXhDuJPi7p87g09qz9kPpvgg+45eRVnWjoLuOVigrTZ1GgHJHVMEDBgrGn
WoMdHBmdofo4ASsn2tMOVEONI7kidMhNSzEVdPIMPIsv+l2aZmhho1goWZgHaflrjHcl+Frpc9XY
kSUIyVvBUqVIa4lughHn3YZWAaaPG6Khmry4YWOcERaAzqz7Y364/iU3P+RKCne1k6SO41mZFlfP
wM2U63YTH0aq2GP7dF3QtktfSWL6rvShQz2MSass/8bxHvZkJ+20vRhFa9N9rwQxlVeC6rhKFUMd
FiAkk52uV25MRS970dlwuV8kL3IdUZyNMXmTcZh6cCUKnhnC78Vlfl2nGiiGQA2iHRrQOyEqzAXO
ZZ8MWOu3aVbbsyKwhkt4HOYpVt+OuebVt4vZ3Z4DHBJD1My+xUc4JkCeUXv4obxDnokKqO/TiBdO
40MiP604dyra9NO4vO8uaVjxH3cx0prplS3tBnfWsXPCOxVIvvJJbCqij6xwfoQWCknrCvpOoGo0
fHPaVRiYn49j44bd3Sh9t3QRTp7oG7+nBqtvHGn1QsZqgfE8TC6D+WpekzvLMW+sh/kQHeli/0lv
YXWqPNJLPRaASdVwyavpVFfnihwbUT68fel0k4LLDnQnFw+IHpTsM4W1jkUMC61ulLh2r3uQbVf1
IYJ7PZh53LYjs5RK9tXxTKVjMJ5zUTKwfbU/pHBBzKz6eWhVSNHJrwbj/uW+kn+bKBu3DM1vjXXN
ZMygcLcsUUesDkqIXgNCSW1h/rnunVoTFM+2jmQlhd/Aaq2gKswEhYqC3qnmMZ9FTyD2KfirqxFV
MXVVpap20dLUkzwoa6QVDK+OGjYImcF+hEZtjLrZfJIOf/QGWkvkXHs4T10kx+w18gQyUq+JgDAe
Ee9tcVjiFLsZIBmlxM5/Xre8zSurYaYGUZjgqc+DrKrG0gQTK9aNlUMBipsAQ2HApBnmcRdn+JHs
EyE+45a1r0Vy4RJ4fGZC5ggpYngTx3uUtELrsMyCUt3l3i8zRbz5wd5KgaLJM9bKqdVXKJ0sbvM2
YDbd8pd9NTjmK+gvMZJhGnbzg3xhpNSjLbppm/apmDIYj0DvQnn+S7O3etqrM0obwZOunUrRAjy7
RRfm+d+fb/GApLNmJmgowLeP1V8K4Drnx34Bd0zglv3OjAe7p4J345brQEb6b4UsPintFMmUExMC
03q2FXpDIUcRtIm3cuy1DM4JTs2ojUuEj1aM9SmbM18fgdM8Tm5e1e6SiIopom/Ie0MDhwdyRIg7
dwdEqtMMCA0xd8dmFrBWi9nKKibOAFqdVBPWbhiB0y6I/KFlV2Q40Aao3gZ9lJp5n5HveDQiH6aH
KK69bmo9uZyPlpKcS6vaYYPJMbPKl8phr2IEzRE4AZYLXLMn7kZGyMdUJUK/cn4HXGQzPh2YWhPk
RSIsk83Lv7Ikzs8ZYZK1mNBE7l++xZUjK68a3U0iDF3R4XJZLK3TIClq1BYlY/5OJhgsKX/kBbh1
ShMM1sUukEChHnW76x9SdE24xFZJ+4EqI7IRIvnteDCafSCactjsvGmqjCevgp4AJjw/21NTkVSJ
0HZw+2P+Q/sC8gAndTTwUh+kY4M1bnKPCpLAQLYeh2uZ3KFFWfvv3myX33XEbeojnDa2R8puh5WR
699w8+gQdS1CKJsZ5O9losqtVcNtq2DyXrLvA3iK4uCBBB7uUCWFTiwJtLtc22KRYiWSu6Kt1oQ1
IANBc+g1Cp4f2L+JXAuNlhGcsK/0K0PcLxwRQNKmv1tJ5Q5yLqzWVAYWBsmNMj3T/G7I9ku0D+un
61908ymw1o87vsqo9BRtNLxPI2uXK2RPlAowzPN4P7fhV6pORyS4maPS6scQtqImzD+IN5FNEWa0
F8FDNqahk5F3gsH9Vt+zTErHA1nZi8brNq+f+iGIiyClEXVVYrLEU3lQ6bMkeV0kyCq2D+1DBGed
pFTCpK2gCyNSnULZVuvUa/sQtSCQq1qxJzi67dvwIY8zTXVp+xqosVAJq7oYFzzFt6YfHyUn3E3O
AB4IoHQ+ES9Fhii69KKvydlnWJI8Vyf2tLIOafMSJC+1+uO6epvBQAMyCnJPC7PdTPtVbJxStIrj
DiKU+U6rTnr82lo7TfRGFEgxOe6HSku6aGjQPlvCwo7b5Va12j2cqD9VIqK9bVv/0IinWreixZox
JYnM7MhowtNjeDP6xFOEnGAipThbB81KEZglDJG2jwuqQHlt+VH0CiIogcVfgqwx77hSiTN5rdNi
QxthgmyzVPf7HTlM/uCC6w2gZ5JTf41uFUw4D99l4YTzpgmuRHPWr1dBawHIFV8z/Fpa0z7q3qg6
CoL2Zslae6epJ2h4XrBzY9aurBQNPWlpT97oL4amEN/M90rt5gfqNy9J4l43+221NIKS07tALk2w
aKkCCn9CSmjdqmhzJOfAFJ3aZkqHeoWq43qxHYbPVyuPsL+iNXgiZ5bdDq5F76rwu5Z7aepGkFr/
yjPsWYvmm0VSuUijBIOetDM003btDwCo7ZfH0We08c1OFa3nbSYlKw2Zq145D4tGaTnUkBWUt5H8
NOvEnulNoP7dKaci/pPHCfZA2JfEQCTP1YkV52YoQ/iQzPpehKatFeDGkqqnwmx8i4g4KDe9/koa
Z/edVkS0YE2UQL4LAGVdoxpQ75LCL6g/q19IWQkscrPnqwFwXTZlRcM8DTvY1cessNsi12yXoPVm
b3wMPfNRcxdHdaYXya1f/8D+V8I43yUNFjrZJfKtpg8dqQNEs/JmaJV/Xcr2y2slhnNcct7UQ5Gi
pGI+BQ/ZfY8ZNbZrbD52R+0wOOoO/J6+9M1yuxcxPuTmHddRT1HQSUfTkgttqURjyTIwEFCWp964
T7VzIUI22wwBHyLeY9HqzCIpr5shhYiwiF1FShylSfe53O8n0ZiLQBl+WQjD8MPSdvCQhnlbFk+6
Xtjt/OX6cW3KMIhqUgttqAuyvRCjIPKcI3nLDM8c39B0GmKBiO3ovJLBOV5TzwsgxmNHIW++qIFj
Nm6QfpmT85jfYERSAYqPiHt1+2KtRHJ2YGAzogZD6uLGXwa3A0hPwohWygPx2GNNNKu7Hcs+xPGj
Qm3QBJmVwU+ZTyz/ADabK93+q5gH6POdiEJBpB5fHFcLJYsHGafWufFtAzDe+EXdWTsA8O+kg6hH
uV2sZCV4DXQl9IKyJJv6vKEThiZZt35M7cgNXwAD7epOit5yBq4r7fFPrPJDIruDqzuWklJVIwK/
OJn7dNyDDlXpfxf5hOVXK6W4ONaOalZNHUYQJMmf4ju9dmTq//+04Ow+rcpSzTAd6cbVr3k4hN0x
iv++LuIfLIFiDdkioLLgm7pW1aX1okJGpGg3i6kccvBZOcT4NTfaaHeldRyq1F5yck/M+ZiiJWVk
InyQTR9iEoz5U0vFtD8XxYCwLqmFicAiKYZXT+UhT0BdOQb767qyQ78ol63EcPFLJVjhUgIElmlI
d02du6MWIVQXriULTX4zozLZLiOFmVxgjFltNcxFgOy7A2Htvt91++V2gueyVacTX2cWEi81o5im
QArAxrE+mzvJB3PJaiy3RJHbHNQ9cDmSCKtPmj/cBF7jtq+Z8wffkiIVxh1D9sFv1NNZBw16jCne
vvthSE8z0HU19YuVCXrO7Be/UIzqKGKZFKUlncsFaJKUtC+gmNw8Nv1rIYMqTPlCoqeleLmu0LaT
wrihgUVlNJD4xitm9GJjNFi1Zaf6+inxs58ERwZuEja48S1zWhGq7/uPvNTuQyRnkBHy4DzG0b2v
Ryu3zVm7ie41bHjRc+RiVRMQW61rvCn36XvcmUQPms2FJW2lM/d5i6RqqhlrlChTEF/x6pvgGN6y
aNft33cdwPVFdiydzPZaB0Ci4Ua8Drv5HkDDha0YGzBgLtL2CA6JgfFYNw88pTr14PxY6mOARWCL
nkBKagvOedPZfMjjm5BRONZTZyHUjk7+JY8d7SVO0bQj39szcag/3hmY1fmzqsxKKufi5HSZalln
N1R1quEUJa+xcPJ80wusZHDmNFbE6iqwFWFbxbqbXGDlAFpQO3S/Zpf6fwASygKgxUaB8LpCr5Vz
OskUxFHC3h4ZHsK5m5DOHmpnFrJxbs6ZrgVxYXAcG0yn6dBrdKrzBHzIGOUZzQMXndPZEpBDWXP3
5ySKStuG+aEfZ5hDjY5NqiPAV6MRY0Wr8PtOx45nbzhVMLt60xysUhc8xTcdHgoMSC2ohtUjZr2r
xGXQtWrS2VbzKB/l+fvS7dVwtMdwF+WCrFokiUuRisksQ4lNjs3yvmidubrV6ydAxOnA6rl+5bZv
3IdOvKF0bdiihQ1JjenkcYy5sRh/ijbC2ev6wpuuPh1nJqlV1wEQjvA8Vc518Khp++tqsPO+9vM5
e+gGYGvpAYYLzKLaj1X7kxjJDbFy2Y705XZcssTpLfKQhIbgpLYN8b/fj5/NNKCXYcZ4/qhJaWdD
64dFc6gN82gEsP8ldmc1FblJkUzOX+l0APJr+b5w91edo6+YnyL1xlA7G+g5wkgosBAe06jJgjQN
Dcqypb1k7AAPZ/3J4pb2YR18f4oM+RK2BcpOcv9IML1dvGi5wEDe39NXLISnhjH1KTKXFpd3Pv5r
jirFAjo5MuerH64b42Yuu1KH8xMSmZqkxdCfSyzqYSTs74LS3UCSF7wkRWqJTofzFIQOqdxO+HSz
Gr+Z0eSDbspL1MwvLfVgUvLYNnfS0h4iM/V17MT1IFLEdDbo3XQHOGqCNbXtRG2lOudOtLbLhjDG
UO+cov2+NN9IZbyqKdb9u8ItB2rLOtjLafaUhkSzpxRNF9XcL1n/Os7K/8+18VQz7aC3IaX4NFFf
fi3T2Sah+qwZkSDbFp0A53oWYhpSZ2D+f4pzh8y6jYbqLlAK/7pRbYkBEIRBMJCNKWYe7tnqhnxM
WBUiw7RcC8arQyZi9N4WAeQhwL0QMNlyfqXTc63JIuzChOFzH+x1y8tGwdXYvIa6/CGDy4Pkvukj
I4CM1lP9OrQzP/y7aOzeLR6VvZDuWqQRl0NXst4TU0U5L02rg0yifalMIPQc/6TUu9aKKy4XktSm
g/Wu1fzLxFQUsI3P9ZmNlVc3orm2reRgLYwpvU5D5sAaQhnzgCN9CmKn63+VwY2VHnTr8brJiQRx
vmVWh9RsY+TF6XKY5MegcvTiQAFZsIgAELfPCe9VxWBlSn6nos/aPi9l7FRYmV8Z3wPjcdIEJaGt
DARPfkwko7xryDz2QmVGiRZGyBCCLrPj8AdJBe5mczgOrL+yBZhaalr8LrUMAi1JnvBiTM5sHtry
E1AJme9jD2RH76J9tQs88yzeM9hcD1pLZgnDyiLSYorknBU0EhnwxaA9L0ICnO0gOgxW5ESZdaww
t2dPRfuEAWqH4v+MF+tU5uSGGOn3jM4gogWkU9QBiCjqXlM19esBU3yYFjMNcOBet6t/+FLYsMTg
Kjq3fOfHnDqlwcQ6etTgTRie6312ACIeuCcwHoIhEeUufWb93dAXIasxX8wnAbpuYrGFLQxRvpgV
ZAXJgn+B0DD4j24/vg+oicZQNm1tJYZzcsWg5RL2MJEUpumplxI/EmEYiiRwjq1u5JK2M8plQ136
ad56tTEKUgtmNNe+FefTWpVkUZ4yJYzOwxyLKw+xP0nRg9Enntqoh74TQSRuOhxEOOBAEra6yIVS
NcmbtlThBqh2yq2vqXrbz69B4g9EYIGb1R3g+P1HEr+omKnxXM0LJC1KDJROoBQuhmtVvZfQzkPp
zJlItUOKfZbq4IB561NVBA+gqj2qrell+ehoVuYZ2L/LmgAAF9FfnTK9kMl8vX5TNv3i6tfkIjKx
KimdNDgtOT/pgZ1195OQt56Nalyc80oGZ6wZ6I0xigAZ5l1zyI/xTYYp5R7c0CLa0Heo1UtJ2Cyj
BGUJg6+EtvmYgtkYRguKy1dQ8tklEgV7WkCoI1OnSTKwztQPav4TCaQTYkSgWgq/bd6INiJ3xNR2
+Zz2vV31iz33vTeNpqO236tlPE9TcAsYvAcDm1ZL1+0qbAwbNMKYK7HLUvb1Rfp2/WQ2PQmACf6j
C+dyg6mwojZnF9A3jhhlPzE+baxfCnrk/2CoH3K4K0GiWdObAaeTflkAfw7MOBfjiTsw1Z2Ue/mO
7AYUkotj8tCeAqf6KvJk2zfyv+L5fZtUy2nR96gjKS1mIqXHUD+N/V1TgICMCPLo7dTw45O+f4pV
FMPifzZKWYQRDu1rGnQ7JRqOVOm9ufkRjfmxq+fjUNxKFuwi+G0yFdTLsCX9n+Pkt2y6CoD8GMdG
yXx6QQ0p686jaMB8+y5/iOBcNh2nXKEhU6/25+w+78A5LKjIbz0811pwLnu0SqNWCng1abo3ElRO
Z0eCfUTeddv/h5NCVxkrB3iK8A2G3Eq7sTBgFcmBkXhO+9Znhehu94c7V7rxIYtLQsF3aRU0QbGj
qUACA6Q19WnQvkrDM9UTcMV9q8nDJJoV2TwqEyEICJsatlO5ozLGvCRURtk7Vp5D4zZsvlrxX9e/
4ab/WIngjsrsijAEUANGcrXH1qQ27V1peTHafVf8pbW7QRLI24zmK3lM5dXlSumSSnrDQDyLe6NO
7I6odjrehuBCGnbYEbyu3aYhrqRxh9aNNBtJjTKAMjW+0UyHTP2u1eVRizT/uiSdfaiLoLISxTzY
SrGwkKXZ0mCLQz60NnaYXCvS7TLKXVBiO30aE6cbUoSDfDgMTXOMk9DV+rH2wmAwna6UPYCSH5Iw
9Tsjda2cge3W8mDPBn5dhUCDyF7S0M+kxymSbkNrITbphsQmMtgfmtpNY3AnJAngZWMPpHVOKZFd
1mW3mRw6c93coofjYxsAtdvYU7rIa4rQxWvHBiDncy4PPxDkADX6fTF6L4B9R0EE4kUrt2NQbeV5
6ixlKXATm31lHVV59Ah1YmCH/fM3AzRnOYE+G8eDh10M0GQQabumfoyXnd74smynuMyDm2iiyqVQ
Mnez0JjHGgFb69XvRs/0w2PggwAIwKcpaFZF07abwWulJnfHKoDijmB0wuBGhiUlGZNzWeZLeeOk
5Zd4IO51S3xPXy4scSWOu2Jggg5ypYQ4tuAWORDlBH59kzsdyhtgzn3HPhj3IkKEze2F9Wnyl03H
SLHe4TRZc7Q8ljvtrya0F4yMJHbjmPeksucHURFi038BAQa9AQUT6Pxzuo/TUuojKMtCQL8D5iry
H004krt1uw1k6bBVlLyA/vvZUk2T9FXAZmHG5CaQfKt8vH5oW55+/fO5b6cBKjE1Z4z8AuyvMI90
PE2a4K3BfgRvFkAMx2sDaDnU5AeyRzXXjaRFN74ZFZtBDQWAIOn69tRks8gE2cW9Iosfy1Z7zGTr
LIVKDsQnbr0L7itAzDOYcvlVxCS2db1WivFz2UlaJnGUIqQQ6btOHhUJ5MXlt667q6igdrPZZVyL
4hxWjjKCLIVw8uod06tIwOIAWMYCK9+FVzmBU/oxCN5FDmQ70VkFFy7LH8tA69sIVytd9laDO52e
AZTt0Nal9VNW3I9Laue6p7d/gqkIAjzA/4JNAjiH3MOPRlWdzIR56CYAIRW5tybZ6xTLSVXlXq2+
11rziBx5f/02bN22tVTuM0e5TophYc9NjBUR9U6VRAfJ/DtvoGsJnP8vJCvK5QkSJGO5Sy0gFMTR
81Aki1OEuRuAAURLDLtMqqcoWzwit4jg3XkOtEZwK7e95uoLs2+xyhvqNiUgnEK1ro2dWK9spfVr
81w3D0V/j03+IXuYhmOP5Cw/A8mIlm9FIgrDoo/BOTfSVGlXGHhDKrtgN94y1r/eH7zGxiDj/wBH
sumyVxpzvm7MtClrcjTy4ho4xbrmaal0UqVhN466PYNYaiR4L9BZpOaWU1qfOZehWVXRt6OCM29A
IDl7BkYEulMM6BXwAb6Iigxb3nYtjLuxXVOFSQhmd7ciX+bhrPZ+MvzIe8GzXPQp2d+vjKcy6x4N
Lqik7ToMaKKVeDB8bB0I7uNmO22lDd9dnkMpySmFhehP2df0VvOmk3VruMG+LOHUMw/0kM/XXYBA
s/cazkozI5DSeWT1Bm0X7tV9vPvfKqSbHn2tGedq5BYlIlAso9eU2cVBssdd+bfptS5mNzBXRRw2
fhq6IvD2zVnetVjO/5hxV+qaBfWClw7E1cDTsIefKebW2/N0A2os5/rX3Eov1uI4JxMXQ1xobCwh
pE+RahNUtg3vT0QgtUBygUFRfkQrmhJ9iXMspVCrcsJpORsxKMjSKRQ4zE1V8H4BE4OOZWJ+osjI
iVpqJryHbLbeMpEnUGqcTPonCRlAvEDDKuP1DY0+3yw06JNKixjYxQJEwbt08Qfl6foX28pbMMvG
GEhAKoFG52cRem6AN31AzpdSZ4hOCdmRwA4mv53/ui5oc1tiLYk7/laKawmsXmw4amBxRvGq83CY
AFpT3qB2eeyOA1jS2vvmAeCjN6La3eZVXunJfcoePEfFAtw39L9r29BsGczlIRAwynszftaxdbaI
Bk9Fzzu+jycVHTErPJFdsGdaXyOnduhBeaahC0zmnVTZImgU5s0v0onVk4vVtlfeqpmiMAwN9vQp
gAQehzuraexJ6t1FrhyjmZ2y/5N2//q1xWVmgJtTs2hAHz4qejeNpJ1uhu4UKb/rOYiBLRd2CTQV
GGl8L16rSZYmFTj1wvac1FiRup9SQRC7uNGcCM4FTwOG94IKTHrBHB6w9eU1WuEOncgHXhoFJ4e7
b2WULIVRtP8iYsT+pldhZMk2bICwgJ22/Hn90gnFcZfOHMNIm8NIx6Vj84gtMHft7tR49WHB3pUp
op6yLmyQU4+7ZmU7ZzlFCQrc6I1ba/WT1vQvVIk9ecpcvJ3vLKXzguQL1ea3Lld25hKeM1SZpf6m
lTGjk5ZuNmM33pT2MiiLAV2570s3/wnGwbC0NTI+xhF1q970c8yNF1R5SKPquS7bF2OK/TRAnlM3
56zrbQXb/QlqYH+DbNJOyr+HPPXjdAKSQWlTffFKKUDnu3iTNRALytrtWKaPBZvuTarqV1dgakG1
7HjRDmb3Q8ezRo5Gp4jiU6iTn42OttD4KgXAYestb+xCN+sqBJ36xgzxMOpeJTNAS3B2o7Dx+iRw
68E8xuZyMgl+gxFtaKX8WYfRt2gAGWVftXZvLm+R0TlgIHUBRvhSJfppAfvIPMZA7CCnqix6G7Qk
vt7NNuYxv0rj/L2SyLe+Sf6O++UbpbmvkN6/bkAXbpM7Tz5NjtHVMepSd+PZU7HWpB6Sdl9qT834
oqNHbeyui2Pm+MmFceIusuOuaVAp1dxI/1nS6CnMe8FQlkgClxKDPMkk7ZhAoRBxyKruNV3EESVy
JVw+nKmjGWs5Rst0dQYPVbjrZ9NtVdF42bYmWGoA+AvgMHkqqLRKArnpdbBHJgAzjezfx8t5P4z/
CuDpn7KK5FqnwSWqobxHguqRDCvuS+lNoLRQpNq7fvb/4Ks+5HHBJBjlpA/nQn9nxJXsyEEJ+aC5
1o4R1Ip6iduH9CGM8/eR1HTArYdha3hB9HdJeaq1w3WFBAdkcK5e6YOhkkZ8P1P/qQVvmrBHKNKB
/QKrgC9LihxnJWyZjY8pR4Ix+rq2TVBBPzfe6DIA/pk46rfral3u6yPvRbZoySAi00HJxJ0TUasC
s98h7BszNa2ZvAWk2LeN7pRB6MjYyYrSILod+tSjhbmru9qOm3CPkT2bbRzr9bQzxuEQyT+VOH0p
puz3P/unX4872SUolSyTLLSH4eGLunFIJcq0Lkth3CfgjhYjzWZmpaBYbNSzRMt9FKR2U+yzufF7
ywJyjS3Pj213bOLfd5CflOOOHIWvoMbkPdIU7YTBGrsUbthf1Aw41ZjRrYxqXLB7Ny9wK9Je2VV4
jLL9muEUoBZDsAnZvT9Fa0H2tXFVPqnFhZmw/T/SrmtHbuXafhEB5vDK1GT35KAZ6YWQNBJTMWd+
/V01ttU9NRTL18fAgWH4YHZXcdeqXTusVTVT1YCoVbBAagRywi/7PvvplcMsirlXRAEzYE0DWVVF
gnxYYw8puveCeXiYI94wxucZYMYWc8OQOS+0SG9VF/TztpAszizrjtlmzwZkHddaCkypOAhy6cpZ
8ry/zM8vesY2c/X0bWSISFjQ6LJ8Z5suoOqkulQ6ufChv8W5THnn4FPnUNu30wKRDEA2JVVPnDWI
D4uv+0uQcDx/I7K8dBGNQZ05WzO8YWAqyoJJ9pXRBZ2brdRRMGPYZS1aDoxsgOsHewyMpNOaLU1f
qmgjvCuXK7N7Fcp/un0MjJiDrhGjx5pofqnwEn+YbO2bQS+8k5C6+85Bvz0TW31YEAMda6KoXW3p
slsUv6cEobX5pYyvk/XQqQdiumrEOdOf83UfnVFjkKQyLAwvFiiqd8f0przLvdSzPPNrDlFcMAth
gO2kc2s+nIOuMUBizZheq2toTqvXA8ZZlaBwMA9Px7CS36A+9fLH6geK4gFP14fnLQzAdIkILjUV
d2I/+4Q8tdVbZDztfz+eCQZXyqzROohLKW6pvon63TqtdstT1OZtH4MfXdXKRkSAH13+uyz8rLwb
2m9ZcydzeQQ43sgGl5EuNUOdJQry4CSUD4uTP7RXCd7DgpcLtnIdPap+5tXPhpsceVDCuW3YdEIl
oHY0tBB77wzhJBpFYKBut/+xOLcoKzIKGmhNaWU88yNMNvenxLzpyKvGudV48MtGmODSlqx1LRCh
Y4pSdYibuMqNdhhCMWiC/QVxvI8lO9XXIenjiGiu0R51xVeTU8wzsY3wkobAEsTtYIn5GHn0S5Jr
cdQoeJrdC8qzSjAvc7eo4LDWhf93Hfodm862GDDUuiHtxAV5kaF2evV7IZ6a9SpROdWe7eN0tsIg
YFn30jCh6dvt09I2hRJJhOeSHIzmWzXx2Io+FxGYJTHQNypjYeS6BGPot9eRyw8zPwrr07/KCPLJ
vOE1kG+foz/LY69kMR3nwTLg5GBXq+LjwqvAbmPE+e8zV7CWVcrcEwS7WUihPD8oB6qawauScb4S
2+BWNbPUWaRASgCNUBUK94sguUZ2SuPTKIT7x4i3ZYzfJVJZz4aOE1ust7Hkizw+v23coVyMCvKy
n1QWLAUK35GM6B0KPhqYucr0ZWi9JOGpzGx/mj923oPgi1dCBkWTpSJYh3oYQW5reGhc8kRu0MdZ
zjsAXpgx2hElWQ0xiwApUtCztae19OKBc0x5Vhg/q+qsllqI8Lltb9l6GnQN8dL2vlH+6a4xCKcV
IkZHzQHEV1Jst0tiq5plN32Y6Kc1valNt+URK/0FFc4finG4fk1moTEt2dWvrVtFcQxfCSpUQNzy
SxzZxROlHoXeMVf1mrenDPQ1MfgqIcmDC3CWndbog1IZbQOtWJHGG3fePlPnJdKfcuEk8trPgwLu
NBTj5lvLXDyjVJ39Y/uXh9XZBhPfTUbfmMTE3TT6EjrPQXyhX41gWaJDbcZdNnrK277F7fv2bJCJ
9vplnNuuRoyCpskCQ0ypuNhxx1kW7yPRU365c40OAQcMcLlx9BhZkq1Gx0EunXF82l8M5wuxjfNq
HaW9MJhor10wWGUNt9MUccTeeCaY52HXzlFCaIloTpbXdchftNyw91fB+SRsW3xq1nXUGsC8FBnX
fhJctUc7rInu1307vKUwKJHlsoCZOlx74hi52lAfqzLhXEO8pdCfcPHhS6KurTbDBLKf5XiXl89D
M3OW8bng+x6Q/HFhtnotiXE7LNp7ehI6lpjUSBs7vm9f1lMIgZIn1Uaj9ztnTflrkjyJl4j5PC3C
2GdwYS2iVJd7uATtKKKNNvGpdItDfNBAPaijZaQHQZr68Ft20V1xy+sJ5ZwtmUGMLJXisZOQze4T
V49/FdGD1l9psfHPjrDM4kSXd9oIegw4S+vLSWOroG5KNCtY9G/7brkdJtGpa9qBij7Rjz5jrAvI
K02a6wGRxDCHRndjSl+K5ZfIoxbZPgBnS8wBmNB2LjUpItlWcsXs51Tc769k+6Fx/vuM92d6L5SF
nOItg+E9a07vxloKBy3zZgl5K2v9JukaJ9XDWxLzmQTEss1k5RoYzR9a8bvK43jbKp4gu3NeEwPl
WIGYzxMSH+a1fjT8GYkPdOPjeoe0IbQ9/tEGstFfSZugSYHiCY63A2E9F6oKT/jvYyZ8XUpckRHG
AfZNbh+nP+uTmW9WV1lTEVqf7ySkBzpMDIyaTRLzuBIe7eW2exgGpWzHf1h1UpUMEsp32EoJBL2z
J4MzAippgycnXgnlkv11/SVAO1tjPCNWVWuU0kl1p9YGIxoUZ+z+RXfV28mNMUTU38Cq0/q8VPF2
AH82y/jLlGpK2qp49AzDlVwb9txcT8lxNQpfa34a+SkbH/cXug0ffwyyxJE6SWJ0Z2GdTa3YST/b
4vBViHU6d2MKr/u2/pKDPxtjooGYduMnUL97T6xqpz4g9gKBQL7UzPZFejbEgGICCuQ6HxHmJpK7
Wk9ZCh6Rw/5itqHjbIJBw9FQc2MtW3hG9o30zUOm8ZpSeYtgzhYkdMmk03zYVKR2Vjq9RfkUH/aX
8Zdk1Xkd9FdcxByYOu2ssdBkhNDaK1p5juuDcqT4JJ54L/q/pJ7PtpirXym1qKhyhOskXL4kTv1Y
OZGb/U6Bhy3ySeCGe9tfHec4mcxtv1bztHQzrhTaAysF6AlBEaQ98LrYeF+KAQuQ26oFWq40pBVf
E/3brHwzBF7cxrPBIEOb1nIl9QhcojQUehxOv6g55OHbYP7n83xittPjZZLFBe+B7spQiZNP8Dln
5lPocT6LxeCA1c1ZM+fvLQWiU9zgNXVIf0lXxE/80Vl8DcKhIFAOeyc5jpm37xKfR6De409T1WVK
xI4030eH72piEDnHwZWvyVV/BdbCQ/lSPZOTbs+egkmNKQAjisPrk97Gi7NZ5pyV09KmST8iErAe
1/RF5QnE/CWuPxtgDhd0g7TMlGsNBxmEoWASwnwXOodPOQpYkT+4KjjoXHS9oHEZbOJBK3CuzO2b
5GyfOWt1svbgQ0WOK5WOo/BV6mUIAIddA333wuV8Q95mMgdOawcFvWh4Q2DQcTnKYDyefpmh8Ty4
oJv1wOfHzUb+JdVwXh5z/kZL6qBbDLeZoJeGZ4tXHJbsXS2NUjoPwcJrZt48JBLE2dBfaYDPj3GY
wuj1XqrRzECxq4OeLu1ybw9cUN489Rd2GL+J0Rcq9XOGiirSucSVXkw38S1Hf1wd3YdUtdME5gOv
1rOJZhdGGWdRK63W1AKdBbMZLOpNWb1ZaKTb95JNJ7mwwTiJEqHhVuijf3WcEHSc9NPIMbF96C5s
MF6BwCkmxSCimehx9VUHQ4b++P6o7l8wgvWmPo0OnRyVfnUv7bXKcxHOp2Pr/OjKk/K8IYAysw4U
hbxO2XjbGL1fFgYHNjkfjC0qSMLUQDUNoVum2FbyVNZ+OXGun+3w8LyZrEp5G2tpWi3w+F5F31x8
nEG8RQ5NdB1FxJm6w1B9yf+X9jY08f85ZmyZQS7EupytBuVwyJygWOebiv0T3aAIE6bT+nXfJanL
fSr2XxijLnsRbFVCYVRag0ZKkMeg/tiN90Rw5SFoosOY8hJj25B1YY1BkFRKQAAFFVU3waRlfScF
4DuN7fxqdTBRcOyC6Pv+6njuyCBJ3wngdIqAJKXmZcjBdbJkC9oLsXg5pO1n9cXKGPgoMAOSmkiR
ogdStY1qcVSJhHO1ntYod4yuOqzmNwX/c5zakyxpYJgA/fD+YjnoojHosuI1WgmKgHY77ctkfhcT
XtM2zwADLVIrqKB4gK9Yy11UDHacP+2vgHfe2GK/MmcLFMfpLkpgIUCHc1tCc1CRrjtDsfv0KevS
K3NcnL7hNQPyPiBb66+HHkJ9EfIG5Gp9pTRX+UF9Eq4Vp3CTe94Vx8EutupfC3oNMkG8cRfpnuDS
Xlq3ILzN5Dg/W/SP9KZcwWeMapW/vi7onOi+09mSyJXf4s4b3P4GzDvB+sb5hpwogY1mmxzNJ12F
R2LrTnlAA4XERWfN4JBT8mVwI1u2BczYY/7Y62Kbt7M86wzCRGrcENAK0npjC9MFSsG0pY0nN8H7
gAywjEpRgg4DPTYD+T1I4aJjgEbnJEJ4aKkzmDIq6BZFi7ji1q+g1nI7OhiEAA8pafNVthOP15u0
/fI+g5jOIIhRtWhKjFG4GEf5IBd3tRxfz4rkDKpm98lypVeRXatab8ui+puMnKuIAy+fRv4hflXm
HQ5FJ7V+S1BXV7tw3zk5n42d9Jd7URtrbUGUXj2VqZcJr2nLixnk/RuVHfBvKvCNDiu6+jtvxPVd
ePHR8ho8HiufPHPHhOjD9PP9bWKKEcV685MmuNnKkaWpaCLV+iGQW+NZrgVbbia7IUDPCMM12SS9
do0criY6piI55q13+7OdfwHdj4sIwqwSs5oKpPuFgMo2r8EcOSOydTax0VPuQVIWP44DMjybTKqr
nlWSkAE3UVY9RVZsN4K77yh/OXvnVdFfcLGqCTooqrKi1N95kyejI5GItuEMbhJQDWwjXB44Bnkf
kgGuWWkWURZQn4EeptPdpOB1xPAhHlgJV/b6L3fdeXEMelnDFEG2GZ+MDnvJTokcW3ogNlzUTX0u
qlCY2nNRBsaqLEbNddbpVqYPeUD8PA5UWzrGX0U7dS1XvpleBgeTpMH+lm7ff+dVMmimtALoSwf0
hEhJdheD2kiJNVvI8sLOTa5sGe/z0Xvpwl+qZAQd94hagIx7p/aLw3hswgwgzdf03gaxP+tik2JC
FWdaWuPrSYsfG4nfLwdM7/EOwCeCQ5qUAl/Xv4GFzYh1c9MoaB1V3BwJN8nT5WNXPZjWW1/fdMuv
JL0RFY5QAG9dDJDoltQ3aYXbx9CftciVhgJapod9n+D4IjvF3BaCobYVUlJa3blE0E6ROdmiudyR
VPEyqCDum+MtiUGRtOpTMKrSMCE2Pc1qDtWiU4ZZZ98Mb1UMdtSJbI5FhuzlGrs6Wjrr5xF6nyJG
wf/hehjgwLxCTciAvqS8vIkGVxGfxNTfXwtvyxi0SIQ4ygYFSbts8IgSjiWEIu/3TfC2iwEGrUpi
PLHxVdrOcpP+qR1SO6oyXKF+zeN024xH8aDDUD50k0yWnDVLOxK1Jlofaed+dxA82ppYcLFuc0ln
M2zeZekKo1winB2rdQdop0NVKO/cFXLjy8//YfMuLFEgvAC6lESaMtCOEGk81eCAWF4GUQYZ7LNq
8SCI3uKfLo4LUwwgtJBJ0vIGGR7hpNOM4/WMK1g6GFTUzUl9Hm8R/ex75pigQq9VzOCXSPZYEMBW
wg4tpKXbILqQwOwq/djfxu2n7sXiGGjQIosYYJtEcL/M9oxEnZK53RDGZmBN11N/VxeHMuaEv9vJ
wQujDFBIqdoW5QyjVMKrdJGOCGpPRYSq3SgHmssljnAFkj8n8YQ7Xk3qM4E1vVIurDPokWvG1OjU
dcSDeiy8DJxUVAZT8Mpg8K0DWlPs1NdCPiMM3cu9L8tgCqRGY0mfsOy8Jc7cDV/MzuDEb5uwdbE2
BlMyOVPldaa5EckmrZcnXzJQie77DM9BmRiD9P3YZC3U7hM5BgGw26TXk4BkrvSY1i+k5Vwqm+HT
eUVsLkasOz2XI6xo6v0Bz/dyeKgLlMeTp/1VcXaOTbwYQlytoomU8SQ+xXm4zqUtl5yd461F/gha
Vj51oyWiHLp00YNigYaS5EdwKp7KvuBs22eKrI9ezqZdoGdRG1nRoJ/r5+D1oXJK/PQQ+fJd56qv
Pep4sQ+19v093F4fFKVUMNpA6I1xcN0s8rmve+Q5zVABwdvUojA/eWvLG4fYvmfOhhg3N0s11+cW
HVcy2OTWorQl7apZ8nA0E28WrH+4LMbh8zqPU1mAa6RFYpeiX4uQYqHEq1/3t2/bBf+s6h02L+40
QU1yWatgR9LD+c3Sn3LL37fA+UAsMx2J4lHMDHTRjOm32rqP5tauY9tUOSE05/N86jxtlTJaJJQE
69RLMd+zosU5TPLHbPqHO8bclWtqzHLaYD2y4s8quOBGp+EWVXmfhbki0ZlRZ7qC2GlYHKiEWOVd
xstevLeDfb4aTMUSoTijgEPpIzJ0ciIOgwZk0IbmhuSDLYB4qJ1+FWL7qGNCW10GuwTjXp5Ph7hY
7UGs3TpTr/rqazahL5/y7DX5jZmJrS3WI7g2x0CYiZNGw5VqVY6SL7yEy+ZHVhBQ6tCpBBctsy0x
OJAzgci0PwZl9fs1WDQH/fKg5fUkp3IXzCx2AXk1Y5tXI+VZZjZriWpM7q+4wOcG1XqHJN6IQFOO
DsYQ7p+XzU9/sUZ6ni5OZJKBXDBCf6m7lF6bWXZFQW329o1sJ3kurND1XlgxrQ6i3RMyE1moVHbt
R3eUdLYJl6vMztEMyav/bnd6XBhk4HMqFEFYZQmRDloEEqe6xxDRjCQ4sbur1gbZU6h7WZhhUkB8
4KyVXnGfHP3CNIOlQ9a2Q5Uja9D+i2cX0mvvFLsrJEMg+sbBh+3GqrM5NnpISt1aIgmu0oJ9Pz4R
dw5KcKqi/eI29t9aDrzyNpYNIipFR3ENTzBs7OqWfn21eLTWYdykIdokHe1+9WjeDnETZ1sp0H3a
VvmMH4yjLnJRGlqJq4PK1dd+5ls34tvoTC7NfGp3La/nfztHf2GQ8dmonGKz7BCWLSUoady688z2
RsbsMrSnpMxw0glKubpfD7yrH+DCWSvjvYpFhmwSMYrbZ40MjqU6UA2o0EgvpZS/JoMRlgKxE6u/
r5vR7kTDq5EFbsruVFut03SDk0falRHNXyUTkj6V7InNt7m+bzvd08bpKDSKIxDBn0TrGK3tDci1
CMJcSE9lXyVwiYNV/7EfFC9esdN94teCcBMluZvMnWXLvVLaWmN4yrqCp71XcnswK1sTU/BELKot
GCSxs17yhC57AaNLYdeG4SzV8mCKi1cR+TSKyrMW/yJZHxTyT5RegopEnjIhhZ+iQa+TjoqwfBUj
OUjKNCim3+s6/u574lgjCjJ5bdp5O9gkh6ChoCOH9V1Yp0PadHaXNt5akydUxZ4asfZ0MjvWCnrp
Dgy8qAK3UOTQxfIaYvbOvPygGzaniSt0BkqewxVVic/j/qk0wHAuzYG5vEH1abb7Ely6oFYa0JSm
Ak2i2e6k6GUca9/ojBdUjrBzHdywE1pb1h76LO/tKp2/9XOZ2EM+guyqzY5DZtxXnX5vzsS01TG9
1cvxRzf2TpaBZCC3otQ26re0lO/bpkntYl40L0LuxGhue3G8E0V9cTRS3xbdk6jIR10m3xRTCGUN
P0X4JZZdY1c5RMpmPRxEXKToGT1I0/gFDSJ+YalXg9j4sRUjy1PdYjjn9z88nwzstSvUmMYCkXHv
Qh0lAFfQDGlcYlP+dOm6PFhvHIObd+T5fLLZWfTfaFXeonu1768xfPlqkfaLWP+QNaj/ig0ozZ7a
dfXyObfHakBxpgymGXdNXP2EXLMjK7pPIt6ICV3kDkixudwiNkc8sOiIyVx6Bmak8zq12157zK0f
GJl2u1mzFVHgXK8U+vas0hvp4nZVNCJlUtGhkXu8GkDhmMd2QaCCwr1VectjglGjV8Zey5GVVKzr
WJo8Mt9GShlEcm1DP/huwUCoLMx+G0MBx0qPs5bfd21+SFS9tht1cVNh8k0xxo1YuFLM6+fZDGUu
HIIJ14w+U3MyojMQqnMdqJqz+vtYcG533lbT33Cx1WqmLpGW4lROEb7plTSiBqgFIMjmXHe8tTC3
XQF60GkccZpAUXOvWYYjDsrJWIi7f4g2l3MOHtgOqKlclriacKlWYNQeSi8zYk+2vqf6wHmsb3rO
2RDbhyH3OiJayhVjzquN9qd26GyczjEOhCxM1qMhHPZXtokOFwYZV11TTRzLAinNWLzvpbt0DNBP
1oJhjp8t4mwi24cxzpLS6zFCorR/IMNN1p6IfL0knHHK7aTexYoY10uqtFEIZUxqf6Iv50pF1JW4
xk0LWV1E02mY38no9TAN281/7O8lPTif8OXCMuOMcTHipUvbREWwYi6vkvBr/+9vptsu/j4TaQ2g
XFeMGCtTDccgFWZfE1tO7GbAw73xSMJL722HdhcGmfhKW8x2riO8DuhdRTk4o7soaELixT6XkImC
797mMfdiloEnSazgiOvt8LsNB1QmsshJw+aJDjsuvKmsTeA4L+1T40VnRcpS4QZqspd5uJPMR6vk
YCDvycE2XhQRUTUlwywHCMmOKerM0VPyw3CoxpJstwf1YeXw8vMWRff4AnV7KSPL2COtLFdfDGSu
EWH2FWcekPeyYVUfy2RpxDJHNyit1RcP7yEMUubNoT71vzEe8AU8a6Uz8IohvLUxt5baZOmEkEzD
mDQGbxLoRBAZkok1Bw+3s6UXjkF/x8Ue1qswJ02Dm2scbPN6TO13Hjm/FDEaoKCILvp6aovB/1ts
miZpL8wy2LGIk24OCZK0tfTLaK6hPGlPGbKZGY/bavPNdGGIAZExE5SkTdENBM5joUkcRVLtbvTr
8mQ0dqbcLIWLeU/Otcb7eAyQtKa85gaSDW4T3Zmdade6C9qIfXTk2WAAJK/lVuhFBI9xFlrLg7Y6
Fncwht6GOyD1aRSwH6MR8lt4cL7iZvHSI15FTu3NzuKO94nHC5O3B8HPH4sVOiWdVkqghUeB6gim
+9Qm1zXo8VQvwzQ4JIM94UYMu6sooGwYGA/DJML+nnKiA5MBlNg0skpOkVXF8K9e/OiHL4QcLeNO
kF72DXE+nsmEIVojW00fIzQ36y8rSdyIoFUy1jnOz7PCYEjf6IIwJgB9NbpRx9BoblIeMQUPP9j8
bdJVRV9paBdYjoMnep0zn1I0nIKm7p0zQA0iMIlwPhNvXQx4GKjoi5WhIuRp56MyLiHYDR2z1jlm
eN7AQEc5FV2BNzuqEi0mmFWYwFs87kIrP8xR8w+NMZDRdFMTEQUht16Ci5igfaA1MBhW2voaVPHX
fffjRG6s+kLUQcq0qpHYny35vm8NwZaE4ue+je2PZOoWZN8NdF4w+EQaQ5V6JNHBQoAJvuQNSnZ2
xW0T3F7JHyvsa7+3RHA3DIgRqXQUOsumQ+MUDt6VvU2nvpQZfQrC2z9aGfuaB6GIvnY6ShZ5NNlW
KblLErt5Hwf7Zra7BJXz2hg0msFqOWtGhPgayerONlBp9miF0Zm90isPseTtG9z297M95WMooHUj
qtE69pJ0LiSUoTcYWiRIxdxNE3/f1F+iqrMtBpqWqU3lMUHKIFOryRbm6jbWhMweU6B+JZX2vPwU
S+QrstwTFfNNwr9vm7PykFYpMvb1L6mcr+JYy92VpJyIj6LH50vv/NOoY19ERIq0dpEMAVuoQSx2
Hf2UCskh9epEBW9ohXNELAbHRkuzyBTJCC015VDJo5OU000x8jiReGeEwTGz04Qyif899fbf8Szz
VsKgV1nqbUQGvGZUcEPqnmp+r3IOQG437FwcBwZQ9Dgt1EIFQtJxyzSQAgTgXhJkR95sAf2xf3cA
Q6Qh5YUDVOMgSkkz4koTAyht5aD+MjFuJohBboDav+TOrtKDvGeQaemKK9kgIFDDQ1csjok22+jw
O5YxJK7K2TWV9qY3m4MQp8gvG2/N8tsc52+c87jZPvtncw2WM4ZkVUKMGZur2WhboG1BkHkRfYoz
PPbIfZgxRAZm0kSCCrWEIKvVvCUJxhQjyaaj69dCzxvG/EuB8T9n2RAZmBE7FaNfMaL/DPQCqlcd
UBBJK3vGCGbllwfjqVfs/Z3cRw9DZNBDk6uqqHX0CEXND7XzRVLYgvXY9Zzon7syBjss8KJGUgQ7
9avxWIeFV+HeQylTOlShBNka3qHgILYhMiii9JUZt4uB2yFVXqtGuxVXiAlWSZjqOrjsNcNeUeew
Ct23etE35fzQFnmwygZEitpDJUVeQSCSNTSccvw+9BgiAz2kNYdZozToMV5ZhV4HiW6ttlmChm3/
y3LuY0NkACjWyrQWaPsXVUpVMe+tfoWmg0vnQi2XRyLM+8DvcHiBQrpUUcIStJJ0HnmSMdYRX4+Q
qoRkNYqLByWztaf99W1uJLSBFZUOl4usVNacWJJW9WjXb1TppCyg5DezL0kmcR4lm+h6YYb5XtCR
SQViAWlkEtkmVTG8U9ZwnUIVlbso47Qa/2VRJpgdFEilG0wMpXdqkqgLwEZTHozxLpWu6oVjYhPP
VPmPCRbPtChvhQYzTVXxFpPjFL/JMsgpTzGvJ4P616dr4sIQA2YaQS5K6TGcuSzhKLe2YUIlECHS
SZVWF/I1FvdRsp1cvjDJoJmRR6MgNXgotK5wS0JM9DmVk/8yXTqKA7VlUHNAINFJIfyz74xcywy+
JQlpxrUEV2TntWFxNMBDIHhiSHPaqyN583XqRp51lTzzqlkcj2FzAHMMxeseI2TuMqPLrsFMdFzY
SVJ5+wvkfEw2A5CXQi0OEsg/usUu5y9Q2E7NFkJn12r2Q4vDFcpu+wZ562K9J1IzsaQd6pLiKRj7
kZ5yXjKAZ4L+/xeQJctKOaPgSGvTbq+nkBm5TgRuHPgXAPnPeTMZz5hycCJmEjKjtONDpu0mLno8
H2V4BiXkrw/9IaUaXS7PM+gf/vv5M97LBxfLy7RZtkoT+QAtR34UErrT4zrgCf1r/0PRD/HZjKYh
8FSROGHZGNUpipSiERCzWD/G7Dg3nPfN9lc6/31m/8ylRosvxKvxxuvQOxbb6vSY8Drdty9L/P7/
rIIJF9a2tJKpQe5Jv16c6FC6Ubji5eZYh8oXXP1hf8+2P83ZGnOp9BHijSHFoCNa1ermWHc30Win
5v90Q56tMAGA3ObpZELMx1XHJug02TPS5CDKvCFZ3t6x+qlrN6oovKo4qrerb/jSCWMe19IRbSiu
4PLCcY47sNKp8dophOiYUk/Sh8icbbkOCW9safvI/tk4hbmF26VT81SCjcG8adBuUj3IaLkzJdeU
fkQr5+rgGWPu4zivGnSEArzH5tWMbgq0O2WNXRaPKrmtuUUv3vYxsFpBnjItCzpG8qqBFrD0xxfj
eTxltH6S3dAmNIRqqsh5DHP8XaG/6gKK2roQTaSPkZiP3aS6LyEwNHShzn108+wwWGHNWQcpPUzh
TkXlGMvLSq7lqQxbcGrsH2CuzzN4kc3VMkDpi77uR7d+Avq5eM88YNbIq39F3r617ZDt7I8MXHRo
6+o6pK3dZMKQDwKnr33xaymf8vpx3xDPOxjEsECqK2gzpZJRjmtyW5MbCB7um9iuWp+RVmXSFXGV
CEoPDUY83UcXAp94ukc+3bfywOs/5iyHFRQr8njM1RZvkmJYTlZVopmwQLsULy+28fZBc7WqKjrm
6UVde3eWC/c2wdE3IQhD/QzD36JHMB8dP+tQR5L9/qDxJ3o3os2PBhnMyErk37MBjxKI9ZmOqTzG
nXXbLdVznBpOZKnfB6G+r4rZbrF8e9HkCdKU6LtLkPldxCe17Jw0FcLRIqEYy8H+F/686x9/HAMx
QkWaybDQ0aY017Vxj7lCMCHtm/iMmR9N0J9wseEKrXHrBjZcWl6UyNemFHWHu84EweiPiSdVuXHW
P1pjUGVNpbKq41xGBDd5yhXVLcsd+bEJx4Pg8lTweEtjgEWI+yTCP1iaVVwrWuNYQhyA3vzOVBQ7
G9XHJeeNzXyGl4/rY+CFGFY/gUIVH2w4rPXrouGtVv6uq4c8/aemGICJJ2uJQZ+KNhJMMRqkPGTz
+DRCxDDKvo9rwkuofY5NP6yMHdSZZgimKRPMjcoXRRNvLLnlJLa2nd0wIcMEPntTZzxRUBUR+SQk
q9PuCsJG4gAqC+37vrd/fnvRVZxtMP43GsJIVBnePmVF2Mrr16TT7S4nXpY/tgI9/3OgFTmnW2Xb
K85WGUecILMgqnGK4raOOUgnqY9teVNMflFxDjNveYz71Xqe4tsAzMTCW5tbNU3seXrLhLume4o6
jDnwGsE+Rwkf95NxQrT8lJlO97No7a7xJSA2clRjsP/V/nIr/NlAtoepkfUhzmYVMwb3wmMb5t4Y
TGBcxtBN7FSPgsvt0eL4ItvQ1GdGWcsqZZ/DJGH5NB0y13hAFUgFR7HiaE7+qD9w837bR+y8SiZW
LiG4VKgyeBClx/hmDLUAoo4oQ9jz/b9SjcZk85ItnO/HtjjF0ETrMaCLOe/hEMkvVuoomYfH1P73
29xN3OWKbmimIivMHUuWWSzEFNhR9kc9eihTx+JdY5sLuTDB3JRiMtdLYQ4AXsWrllDJHhvzqdf8
/YVsnq8LKwxERelS50uM0ZoyzRxauax9q72q9LsK3YnF6le8WXXeztFlX9zO7WKapdKvmDsGt92S
nRK0CGgVZ1Wb8HSxKgaepGIqphLDURBnwQBLGmr9vdF1dgXGqwEzGPtbuH2WL6wxGFU2BrIPvUKf
TWVI7mgIELlLbcejnQSgGL0ROfcKb3kMRlm1JumJhT63JPZi/ck0f4/SV719yVVeKe1zxxnQ8Lw0
Nh7vWkSGcYmN7IpDkx4LA50w6UErHnvTM9Nvmm7jwc17BHCWx0bmiakVTT4BNVAjvTIKM4iHwlHH
1V71PsiU2e0jwS+zJBzISzLNzijFV+KU3WnqeqfKwmB3KgSOzFHm/TD6IT9msz7uBgNnOsmzrjZG
ylkLPkYQoY6+6Gg+mCc9EXyyyxWF0va/oBbnGWbhphYnM7FQrRkbdy3vBxWKG+Y1xmjS9UqQTY5D
c5BHZZCn6Qe9baIe7FGz/DxiNrOTheu0y5wOnEf7Z4e3MAZ+BkWXIlS3gAaSW8nf2vx+rN7M7Mns
oXoQ7NviQJ3KII+YrnCUBDfDcqTCbhhuB3vKf1FcpF6w5yUM+DQzlLwgCEXJt0pwDtePZoj80C14
Co/Didc+tv3auzihdIcv8HTKYlWMMpG+PxbP8kUvB3UzOVFdVzXsXAEZ5AWIdKgPPDfZvNwvLDMo
pE9CjHgdx1TGNqLZdpGf9z/YRhP2h/PGEtFkuYbpOBMxCwn7sJodI8Bol9P5BPRbx9ITwjnzeNxp
nPuJZQJW1P8j7bqW5NaR5Rcxgt680rPNeM1o9MKQpfeeX38Trd3TFEQ19uo8T8RUAywkCmUyZWWp
WuznxJ1y9V5bz1zGqBqyLgyaCRjJmnKdZ1wYnE+0rnN79Wt/dGqTB2sJZzN95PeGiF/3kYIPUWiH
SUMgBtzqA1CmnQvkYMN7ZKO8cmKcaMYpowfKFynusrVCXlmvrRXsjgWSowMqa4JTDF6aHec1YsAV
yyKFIWVaVXNS4YuJYEX6KdhIOMtZeTYGKtIiv9B1SvW6I6VRaXnhJyjc9JA9LQY3jURGdMkyRSEI
KAKyEScK9OFNoHCW0D9gSjVWGW+4/dTF9QDTHL8K9ErUqYVbtPZiraCXXH0Uli/UOZHLIuxhfSUK
LZa2nvTZQLotX57rJrOa4r5QnIkLKjUQo8VKQwbcMw4yPTSeLeNYGTVxizUIpcbk0e8df2MgFAPr
6VHxtSyUXohmBJreJbnnCpqpgQ6XDMIPbwaj2sW4LekJsyJS4k4JkYspw9FuoK8uf8xTdwi/6f3H
UGYRbDO8kOaeUfp16tIBD5AVBL9yZOmjJbaPYsnMkLK+FBVvZOo6pkIPyKh1D1GcH7vl20U/9iwH
s5U+VXb7gcXnyIgx6dRMJbeRKqcIoUEHoua+kLxADnPGILT+ettFWIbILm/uZ7E3IDkt4ZClIhiq
otxqMYI96O86nj+iWru3rbG2kkYOoeJrDFWi81rgg8ao/SnPjnHae//ODBV0rGEuGNmAQDiuX2IB
AN94KassxHJ2CjD6pm7mRcDGhQKK4sZxmY9oYBTW96i+zxbmvBzjO9EJmbCblM6okPdJkBO3xpPh
EmFr7elrZ5fgM1sdwuLBztYzDhmdlpEnHSUHIoPBY3C/yoXjkKbQR+ztSS2C2x+NZYpg2cYTmyhN
uzwlL+/Ol6QPlQGquPAhwuj8bTs7za0k3JDRoKRJIogUSDiyMcTNYEVOJRjKT9AW82PbsCa3C9jE
2TsyZr9aopbEg4Ukx0gPGk8gY3Yi017CsfBUW7zXzeRBgsrs5NusyZ4/hG/X9VHhVDgv8iiWAMbk
dTyRgHs+Kk/1D5K6y2xwLjDCxf2DcDVHweMMOhKtTsirs3EzWQa/30mKQcuQWHH7YLBSJ/v39NUa
FU2NWiU3QobF8QfyssVjHxrLLbP69ofg42qHeOvGSdq6zNOmvbySZptsYhgQThfCrz68sRh1yRb9
/iS7GqNgMW2Fpo9XxG4IqoIlb5x5EPzbXr+PH1cTFCQiLdFLWoj1RJjcnOZgLjJrXs/K5BhDxYix
91H+aouCxk5aCxFjjiCXRKW07qJjM3J2n7FUPlnHi27bRIeQJJckF65mZvWa+MYxwbQoiD8CJKoP
EqgzG/S/sM4X42PRrUmopY1ymsMDp7Y6xj0miEqOBVGMr3Xxzo33GWql6VqNuK23RxuvBjs5yCjN
ZmcoA5nyR+6QmqTrSmN1VDO+3AVaNnZluUCsm+EsT8X3sHKn6HPOStkxDvDlUb0xkc/JxOkcSjPV
D91THno3DbK7zA+D6X1yh5MWmYaDsdETAuMvrKiKtTwKPCqtLaMuBR5X1dehOer895pnFIR2WgR+
wfyL027W10uFyiPLj3YRNwRF/OyHvuERRb/I/v/PLf9qioINsSqMXiUiKEkSgJcOVEIFi4KJtWMU
bMxiiAkCjhPQvXFsW6/oDm3MQKY/3FfoPtDRCW0YtBaCpiZFxpE0yvxxRktFc6FJ1RzurEKbcvBZ
6Yb9OOMfc3QkNWd13Qgkw79KP4buQzUdDOldi2IGCO7CBFjrZOCggfo29XFabpKaacGrIea755pP
D63IGvvbB8CNDerrdFKRl8qC6kgeJH4dm9EjZ+kvNR54C3RSCcNs5/Oh9Vd+p8qYNlShefzb3IWq
i10lSaguiTmaAF9WwTNYXWz7TrGxQd2/81S0eTKjlWB57G39IPmVBVUC/aXFGFJ5MB7Y7GYkGPvt
Et5YpD4YqvttuqpgpJhWzZlawVP59rGKQjPq72QtBbXI5KRi/aKCWMg0lPc1Kpzbd/TuYdv8Aupz
rpUgVMWKOzrLD4ouWnobNCVr0nbfL68fj7qcpXBG2kGe8OCTv875eTA+3F7EzpQyUOm6CvpWzsSG
LwQRd0jnhF5nTh/AZ/NeOzqKTbkPUXEXjMhPDJu7daCNTSqk76N+SCKEA/aMS7F8lNBGvkr3xmAr
HUIDOViq+1JgXdIso8ShNkjPCzMRwUIGZ5VV8ENisrxt7rUCr7IwvxNyzYrK8jgk41NWl4xMC8NT
6HtamLMx5ibiKaoNAFtrVxpYsMyyQRxps7xySiuEV4BlMgNIGBzz0hy/yAMoCVY8JdBVMZurYkG5
gPExGQfx4mAbw1o+F5okwDBemY5g57b+IAeDTfrRIptF3shaJYUzAkYMOU5HpBWuhdPMSBSIjTMs
JSMs2L10Ng5KgUstTJUQE/3Ktj4XoqcsGL3tJ1OJftzePNZyKAgpe72OhgQhcQjiqlnvD1zYPYxy
zvA/1nIoEMnjsTe0EOdN5l8gSdhFfrU+gPHt9mLIpvyGyJqgKyIe6ahsUKdaHdou1RSEipnsTrqd
1rOpYqAweZVZnNkXsuBbpqizLMRyJsqF+rNMRchKk8xMvNUUwYfBOSD8JcxEkEfj7NhDhe5ovLPK
VfuX+Wa11LM9irtQECScaVl+1GYQwYDgbTnm3UkR7ipMUDbHrDopuhUZ7jKdeMxtY1hWLRi1+/34
dfMzqGOPYZleFBcwC7V4eiyOCpIJ9aR5DUY4We3wxBlvbTpx5u1B5xZQXuuZbIeh0zZolvo0DRD+
qv1KAy969vG2N+0ejc3CqJMu9emgZDo6IWNtdPrmLVxVS5lYqLkLXhsr1EHn2sHQIxUHXf6JmS5a
VVJQgxEeASOYWFnI/ThpY4868Jo+GIPUFcRxJ2e6y13o1xB2ZMm6OKxbshIwrG2kjr4yFvFCrgZb
BfEZ785JEEWMjBLrKNCFVZUL86iokv9cPd5oj0HjocfCzrzhKySUnQzyYswWtN0y5HUr6dKqnCYQ
TSJNU2hdABFOdJA5D+ksRzwtx47JykCO8w3np4us4N9JRnXEcdc/reC27rzQ1k/zAePSjuxHrmLf
9n4Glv5GM2hEldBkOj5bepjq71PtLimwlPeTiXEF7afONvtIIUiSt/M4kM71vp++8CgN6rlyyEBQ
i74gp9Gy58pYbT7RvicVmpC58E6rWXLczN9AQctYzuVUa41oV87gSC5J3wlPZCKKxBAyAzMZR4Iu
vSaVtMqQkcalW3lGEeT5A2jzbn++3azJZk8pWElUY5YGGVchKZFnB0S0LhlNZiVImCePgpNkHKIe
0h54dh10Dz0vj9Cz9JeH0dLNyOrPpaUEtcfKqDG/FoUpqPKmYUJyQp0jH2QLmul2+SUJSLI1umd9
LcZW0oXXPk5HTlmxxDz4KX36U9mbtZUMp6BLrwKEy1B+zQHM+l1VW4v2oZ3/prPg6hR0vbUeUYSK
xla0tbV1wsLOdM1e50+Sak7DQ2F4CuvZwdo6KkQxdBGauyEum58CT0QUnUzks3RNWVtHAUjEz0VZ
SCRFWCSmoJtj+dolzu0DxbJB/r6JPXSA4Sx3CvLTmauCs1f+WoysBobdB+Lm+1ARBzdEi1HkuMaW
Q3jIDr2fBZe8jM+aFWKAOy2eWvH60GgCwvH1lNqC4qnd+9i4kpAwUIh1UGnR1AncgVqLhn67eJ0u
WkqaxZ0nW7mkN5mwwPpGFCygs1OTtbYnDSCKhMHWwWtQgUF2eLXkymwx8YeS55G1mQwnp/ODaWus
WlZ1uCkhnmZySEEpempJNdQmuObQ5lAYllYzTwxG6MhYLV1qLTm5mXkRp7mb7UEAmbzujz1LPGe/
+Hn1SZqkoUhAsbMOK6A2QnOs4hmar6YeN9nDGOTqaPYK3vXO7bPGcE+6530c6kU1YswbNmvQDg98
adeDO09PuhjcNsTaQgo4aiXn1SFERiZMfQy1mdJkLyMrsSuwHIT8ig10aDn46QQyciR8xRCqnbqh
rVoQ+HqK74QnydNNcjPPKZg8Izt5u73C/Z7DzfejMCXmK5kbIFZ1qX/Wz9zd8j58Vd9B+wYVhvJc
guCKlZBh7SoVe2AISc6nFDBWR08lb4tg5iv5j7fXxbJBxR15rC0Y+1sQQsnoa+Df2rAIgJ+MIJi5
exSiJFGW6g0JoyYL+IVAI3Wz7yiEgqMIxcLnyGWOmOy/B1G9kBWZ6O5QmycuywrmiY48ZWZMjEIb
5AuEdqANQubvqr/zjqs1ahu7Qk7GQkbYm8tIvsposkXSvPTzN/W5vEPo6yL79OX2l/tDwuBqk9pT
8JGNRhtihUmdmbH8Ks6HEAM8qFNqnlGf2sXSdHuoGJ+S+Pnvz6d/rNJ0qRA4i0atixCKGA9a+5xB
GkQzm4RhhXydW1aoDNQcjtWSzzUqHYo7TH7WnHmo9y3mymoyYy2HuNEGUxZDStVELJHQxXNJd8ak
MfPayiZWPW8/O4/i8X/8keZCUXRZWroct0yM0Koy0bFkJo9jCpdcLd4uXHQGmsUzK6L7w8G7mqWQ
WS2zqpSay1U+283d4Gkakp9gjpyt4YRkcmYadjkx4uM/vGauVimkjoQVilcTXJPkssTcTI7FY2WF
33oMlQmv3KPgxAeuNlnl+/0L4mqWwmgIFAyY0sNic8Of0kMFprBxcKcwN6f8pYYKXyQFtw/hrvuA
pUXlFUivQsjpV/cZ03COqxC3gmo8cPVBSz82il+xSCt3QVpXFAOJbBUSxVT4n+b80EcNGN7aqoXq
7nQsyy7oEtbQxf5iDLTmy6gtijQzcdMMeixpcNFyfIukQ8j9qIVHRWdF57vpHv1qhjpySIpDvHDA
C4DcBaQ3KzqUKNVfRMWc25+HwO5vMLIxRW3ckk/jPJCGmAYvgOYUQa/I0O60DInB3kny/z+/LSpw
G3PUYZMbPOOLyyRJe4J0TTV1Vp+/DarXKIxujn2PuO4h5XeRuqzJwuEtLWOQTRA/z9U3RWZdaiwj
1HEa5jJHCzMu7fg0uyUacIsPcm+r9uSK7uhBLRGsH0bA4npgWaUubimNDUjFoBw8lu8LGFq7MPJD
g9WWtX97br4VfWMLMmpdI4LJ3q0DRMgen5rlccG7GuEjizSKdbKoq1quZS4fGuQchQZqbDWYX51C
eKpZXOaMraOJglOjx0jeiq2TpY9x9lIqx5mVzrwwM904UjQxcAopsinSsBQ1TU9i8i1RwZ6PYm9W
8Q9AX6cBvU47ZJgtHx1lfmuWyJO5wkyVMtCK2jHGzDZwIGsJXZitZMqx7GbGV0PvPDkBz0s4OJ1W
M1B6/+Vw/dgGBTkVBx5ohTy+Jit6miztRD567WJK8jwjpxcFk70eMJOJMhMr68VyNFoNvq/bpZFD
nKIcXHKdVStfM2gv9cmdXtgVsn3GE+Q4THXszNvYtx9xbBZNoRHXhA3650XSYV5EztqtNnpKrBHZ
ClUsPUn6UdcFeke5e7FpLDEqzXBBkrNYLXFdzERgBY77FZPN76ExC+rxBQjhkHjXq6DOeatO9CDL
Q2gmyS+6+IRenXskALw+Sl/XCQN4XISWENa4DuuMUKA2o8FPUjLECNgLMff03qsl9/bOk429dUQo
BJuKjNRoBXhbn7gi1x6EijVnzrjYDAq9mkiZ+XjBSW9DMAUidRHh2ds2hLldG88rq+WCgV8GhV9h
nmeGUiAcL0OvmoKlhrDcfIKc3r/ZOIkmJZ7TXFUlwnAmN19ldXodO/XltgXGoZDoHvS8FpswJE1o
4HaF/E1uNx96H3lbWyHS5OgVHHyWbuRtj4M4+a8xYhQlY6WvCIbrpMDo26cpRsxffb69MJYRKtIp
0qrXRwR1dsIHeTOb9WwrKKXfNrL7KvvnBEu/MQ1HkmFoCVYyf4TypjWIQRR+NtJv7FCU+Z0osJAn
Ps+5BBnvPJDQz8mZ7X3kqEHzVTmQBrvhLXlmsf+yVkchA19KQ9X3uCQWHR2/zb0uL57RcchAxh8V
bvZu7+V+Shfs5zz6K3QRGYpf3WKZKz7X60tOP35ASuSgPeVmc1pOaB+0WY1au+6xMUbhRVvx2myo
eOZqQ2khUwGy79DP9YXx8GOZoXBiXKQI0lJ4DjUz7raPkxJ0LDGfC/3Ob+h6XQpNz6PGCKWUBkvp
Xd2DbuYhfFAKM3crS7U7W7Dqp9aafIgx4TA3x/zj7c9GVnDLOpWYqDJezZQQfbk8hsU7L/Mkj/NE
/6+KWJtFUpghckqbNyEWucycGRqnKfyqjIw3xH5uYGOEwgwoAORdVyC/KDzPrmiJTgdRk6/rY4Fq
SWHHDmvUk+EdF5nsTa4lbrqlW2rAR2ucof3ZCCeOFZ7unuHNkijYWMManXM6zvAgjae1fTTCyAL9
VS1mSAMMjMuEtR4KMIyh4zDRXOEjlU4uBdloDSyao91QYrMeCiTktivKyEDThyS8lv1d0vu33Zm1
BAoXwlXELGeOJTTC48wduf4prRiYwFoChQn5qKvdkqAeW8gvQ6LeKSJLIo0FCTSXKJ8sepUoyEmS
ztcaxKuNo5kzigNozS6s9phq5uSiqB2Qq2PCkBvjXtyN8aEnoEHdXVV0jW7ySCe5HhQ8UoFJ+AHu
7EeB4aWQJCyZPeB7ALQ1RbZ7c4hEIdYhGw+PQNYeV5NTRscxP0cJVIwjdxm/Z6zd3Yv9tgapIzVG
Y5osIlCiWawSDxWQlQmNJYHH5rYr7l6IW0PUcVqXXhcrDpcHmb0hyoREZWm2eLdyQTAa3LbGWhV1
sKoZ9HVrhi+mZz9GHtOOvQmZIOYM857zb9dEna9pyEOlJ7VFUToW2Sctfv13y6AOV59rMthZQzDO
qB8MDWUA3Hn6aE8i4xCzPg7dvIHuOjUTiJoSIS8hvcHzm/AEsTJPPkY2z+q62X0rbvaNbuJYUxzo
kHwe2aucHpNYpStDcdsc7C5Art5l5ckZp+r3jo5GHOoavlegBxWKyYpVQU2cm8Hf+wyqMF5t7dsf
bheztiukLl8+4aVKSPDlhoPqIR3kzG/aXW6Ded4a4fOlk4BqoSaikgARVs/rvlsinaxLgqTItG6V
XFa80lW4JvnqVY0fIlZVZf/7CRKvg1dfk3RaZ6EM12HSCatDeG7BZIIcr1MfMbN/h5lRxGUVq3Fx
9/tt7FHnTBAHbkaFFhlyKFVhSrt2e1u8vO9CO/KSF7R9pz9Uc3V6iwv+ajc3xqlDyMejWgkVBhOL
NZD675XMkL/du6Q1QVVEXsQYjEiTpYsjtySyAibpXv1SggZGSc10ZqEvywiFvtIwSxOa/2HEVg/i
oX4h/DPFGQq79+JghWZlJ27Us6wSL6fD6e3SKBgOx5nL5Q4MCLw3OIqLKN7T7tTTbMkuiDJ81tDB
rt9vdpJyk6xcG9S54ZazEluA/2PJCefbB/sPrn/9WpQ3rH2b5LN0gS790D5HjnIHTV/eJQ87dLGf
G1abwD42X1dFhz/JsGSToME/1PPgJD7p2I286rTiqLFJgxh+QlOpt5UOLTwyZpnpCOVsgfs4J/7t
LWSZEH8NcXJdbrIEQZZdNF95I7NidOA3z7dt7CYYNp5HMzUqIZq35xVJutYmKWHBxR0aQ6/eXBDj
kOZjG1MPemGqjJ7V/Vhx87WIj24DuGVt6hqcm5BktaE14oGVC8FqCyVJweH94W/YWrbrJJu9MVf0
k6impPt+QDKSh5RYH5pL+6iOjHXtBlSbZVH4MYKQq6nVGCDYPSny53p4LePzkE4MxGCZoQBjFjO9
UMcGoX71Suj/+vxHlNjqynq17PKnbfeNhgounHSdRKOQEiEKlVBjIwxZ4fvy0JzKowLZYP1+sXto
L7IGZXcf5lvbFISUZRnWmo7YQPQEl8gi4e70MZj7WgQYrA+4F51VLNjfVsNQVBG0uQpdpFjGQl1n
3D92WGK+bD3O4w8tF5wKK2ecu73qryZcLVHujxxvO00jAsnWHjBkljnyZEKGEAQPrQcdLYa1vU7Q
rTXK+xVOypq4hzX+AIYzO3ISb3GHgGcmbFgbSLk/1/eZPjeIAaLsoCx4nNnpYnasQtYuMoJVFmTX
vK4bdFjcDdrM8fEEnu8W3H2t6vGyZGbQbry9bSwzFAAvxTqrSYmsQGmYHUYqa+RBWcknlg0q/hV7
rVIXFCtt8azdS26BsQ/DkT5xTxqYFjryhXqTOWmyG25s9o9yvrxTM3XUyPhcZnZOlvyMEAPj85AT
2n0LNW1WJm8f7zc2KRfUljEvjRaIlSyfmtyR2mOtehNYdTsInnLgupUdpMGa+l9+Q8ohQ92I5mlF
iK+1HzlQMU2xrfwVU5y2WRuFxlmh5VmpIWgkGgYQKXJTcCPlx8vz5ZnZlrwLHRtrFCRXAnTpJmiu
o61bcH8yPCgH0eTN3GJBMMs7KQSuBbUM+wFCUt1k59F7rFk8K5G9j/LX5dD9zhXuy2mqcWOSrFXh
J06G3jM8kgg1Z3ckFEWsZxL51b9F2xuLVPK6GPmi5QgNRwraAsFvfQUzlRm4Cv4VfNCtzokQquhX
BxZqY2OBnnMtK6tm4AfjA9GtzaFRriUXIbEicW4kHjloSCmsRiUCc7e2i0KLsBXyOCHvOjIPTRJS
41HDEDZRd4pc1rfZ0Z7Uxc1Z0iicWEa1NRoBeVL1PNoKJqcyL31u34S73pHd1EHLnGPYi8fmXyCH
9NYyKaRY0rwOpQRvZ9HjLf0QW+AtRlsioTkT7rQP6Pn/SCRSY1ZRef/dsnFHCj1aZdD7GK33l5yS
aKlgICmsEGTJqpvdszI8uxf0xhgFHhFYpXiwcuJjNh+LBfPTjamGB1n4fNv39+PGjR0KOYaoa7OY
8GTJnuTGoPyePJDTepEngbVQNlGfQkanh9pP8S8xi+7MlRaBC/sFYKwJP5rMHKfB7Ll/d7TpFsGR
79KWNySBqCDw431bHAdMTDO2kHG2aXVCmUP4A2FwJE29FKqgkAW2kG0WDsQru1MLvr0cmnsMqyyj
VDxSTlk9KvxChk4CqTin4ksmsXyDASg6BShF2YTtKALxJehMEgRWv+Vo/5Ws+oBsHyMAYB0vnQKU
VBPjYS5gbXT/o5nkEH7f/03wmBXm0IqF8hJyQy8ogm3IT/14p1fHDjRT4X1mnPX1bghdfjr1EqNh
ZP8Vfz1tOgUhaS7JuqYiiox+LFYroq0arHtIpOolKj7RNwwq/Q+DjJdC5e+ICbodHZV7cBlSZzyR
xaYEWTNJhvMgyEXK2JOD8n50CW1GZ2EsJVA+zc4UrAe88c3CRge7YPXvjHOy707//Aw676P26sK1
ERq8ZldwVUs6hg9ioJpk1taYTFb4tX9Artao4CEdZCUWR/SxhctBbYIE+ayW4bL78cnVBFnwJleR
orLfJTyK6+sCmdDEH4cgHcy0exLQoaN5XRjc3sGLe9z4kHQSiF+qUQD/NSrSGNtrKg5NtMYLx/VW
1klBGvFv6NWxjHEMUqF5V+Yx6Mv5INWiqxjzYzek90o1nLs5O4F/8SjNAoQFGzucJ7TUa36irqeh
qI6l/G3WB1M1Sl+LmteoVe26kZ6ioXHnLgkEzchNMWldTWjuovTzyjd32SK+gWqfCPYAjTT+czWr
NpeBZWytVy+qM3uUW1sqRbOBDq+SlWYxpG4PmdU44U6QtApVzZan4iXtF39aYlPtFFNWar/AOyOT
v8xCHXRyZTX6l7WLvDol1Y6RO4cIQTuxtxTjFXz70yo/4HRF5pou37iQa61lfguN+k4O87O2rqZS
tG6JYx4T8tBxcjKpsbSOq1xkdQ9dFjZ/hdFX/6DwUwB/KC/wMobLO7doS7NfrYFnNTn9ATevVijc
XAWZn+KB1Ow8xOXQUy99ogNMeF7zv6vEoGn8P1AiUcFXh6YIvYFIiG0orcMPzdelSFjVNLItt7yc
AkkDMylhW6povESqLGwiT0mFJ8ZJYpigoispmqa8abCMabKRnBKlxy69yyV/ld+TlFEOYS2HQl+1
bBZ+Im2sXdvd8av4pexG7/Zy9oPFf74KLW/S6OGUtesEhikIXMaRFWOeUT/nTGFNlh0KU4shS+Rs
wenRP6kH6YTyOog0rfURbWA2GQdq76A7fc9C8v3a49XpZApnczlSMY2H7qL84wDlaUI2oIPpsof+
dGxHH8ZD/NQ9Dz4YV32kfl5u7y3rfMlUpDWoY1hzE0RLyLNK/dzgvoxOVYCBdit9ZLVfE8e74fu0
ZklXrPk462DVSYwqyFrwdXHSS5fJ5hh9l9XC1pNHxvLIN7tlkYIPvhDDWQU041auPsuAD6JMIR2G
e3YthuU+FHgYUjPmmgqkAg9lO96l/fco9hSDhR/ML0YByBzpcaNnON3LoQ4Gb/RDd7JrU0SDC8ck
1yT/7Nb+UVBiIH0gDkTqs57HD+s0m4UuO0sIY6JuGjVzcazvRcFJp889qJcQzKWBfundGQ+kd4eU
qVn8jX9I+fyDKzS/zizPY54Q+rjk9Wf38TTY9Zt01p9jfzwvJtfbPAOZGT5Ck+so6NroewIx6/jW
r18XvHuz9L1oWRX43Uz7FVNoWp1JVYUuIY95rrgfC3du7Lg/1/VzvX7iS3dWMeHAGgjfjUjRT63K
gqIqKt0ErybKzBUzGffr5aeqlQ9NgfaurmW8eXchZGOGcpAirvtEI7wEmhR9z4rVmWPFzjJQBpWr
OfXzZw3sCAwQIQj82yH4xyb0xfH3TSQ89GpY9w2qrJK6+jMS/Fpf+LohnGUh85JwMOvyu4SysoDx
r4SfMMbwdvsX7F6ymx9A3UxRWKZlK6BSPjZ4e4+dWJha/Fevt40R6h7qiHSKosNn0ANzwDjOJ7zw
X0KQ3qwWitde7hkIur7cXth+fX5jlLp+0i7U1BAx/CXtyn9orNiuj/HrYud+D3EYJoPQ/qHfGCRb
vfmWCq+na1fgVdM5M/raCK0ihy4f1XRENDmUZ4HxqmGukLqBUCOVi7nBkQ/PK8qHjZec5yfBWy3C
j6B9Y03dslyFuoXqVh24LifHcIxtvhue9UpjNFWwTFAXUCZ1DQYrMefSYlppCESDcWnv0hBqm29E
XTqzOvd6QjIz/KfGqUFCFrvtcfnWg4Ww8OrjaE3g9W0t42EwK2d2EzdmrHD31tv8AApk+FGbRIWs
cOyCbAqkqTSl1coxH9az8mu3YVOjeWLB7BimSwM8k6NzNr/M1YPKMw7ZbcjULsmijctzdVaArh3J
tHo6JotVq4Mlxl4KrniUK5W/a068bt4lftmYi3lNKiIQSdrpiXBLlW5hTZDkeEW3wyG3tG+3EYS1
fxSAyIPGLTlh9G+hwZSUqh+h9Qa3unnbzH5BYLMqCjfalG/4UEIFj/MJlVqJCYfknIBQTUQeuYFs
RvlBs2smCdQuU83mLFxybpvdnJMsV4cO8CFxhhVpjSmOCEvayJTL2FI5w9Tn+DgL3Ie46hlPu91g
ZbNkCkrCkWv1kTwNKnCa5sObIEdOnKtmNo327d1lIMpl8zeLbEc9VOQ0le1WflISwcyn99sG9r0E
uRkwqPIyT1ND9fWagjoOYWUkao4wHIoq9ELFu21kPzIHx/l/rVC4pShjJ0gjMiJFdbfmJ4gmmqPm
RvKJS+47/Z7PT3NjOEvrj6wGGQJIv0coV8sUYFUztxidcgmb11NyQFLBk8DqwHqr/uEy+8cOXSXl
lNQQk+zCs0mqU4T2R3vSHMMrnfrMBawiyj4OX81RcU8dxXFXaRglKDhMjox3claYDYa2pXejZcl1
7KPk1RYV/hiStGB+BJ31sTw/i5Jg8nVupuAQG9rV1/gXI9ec2/6y45SSAf0dMtyOhkA6XZ6kFb8U
AiZwwHbS5U7XfuxTRh/YzqJ+MUF5ZKEVURm1wGJDisw8Tf21Du0VkrcCJz9Kq3Ju1ubl9qp2zvIv
JilXFEMcwApt9vbE689r3zyF8ezeNrFXaNjaoEfrS23kRRF32iUpiGwCUibJGYOqKOiBnvg+/sB+
CO+VEn+xSfmiLsdLaOhkCKw1jfxSaOi+l19aZzghlnuH5CsiuvSgvkX3rGr0DhD/YppyTUyqhgvO
HRJTZRqEUfVQrampzpCIWFdG0n/nxP1iirpO2yZf66ERMFOwIPEvfQi7xBUw64SzYSfF33Rd/GKO
ONMG+FfQL6QTmYTsHMHNMMI3v/XH2idtFziIaMVhTuzsQdgvJsmp3JjUpyhqJgFFqmwx04AQD4x+
BC1o/yeLY/ScvTG8dQecJUODSgSP2AuSW5TFYoAyxkSaq2RvDIrH6FOEwEG3tc4kkSypivVe6RVf
iqP0XvkM4zuZABiXeV1VwYjzO1tNq2ixNOBjVjOkWSEfETu9EiyRw3OOCmI9oc/MgrcZVolHUvfR
L1ap71pk6xiVCZasgdmFe0pipxp4qwjWxhyO+sckNCfe5PP+bxBV08D+o6Jr8jfOHKMX8lzRUiCq
Zlf1qSwckZXv3vefjQ3qMELHZOpGsqEteMGJHFHkoHXHAdGXC57WZ9b7cfdAbsxRBzIvxXwcc9Kw
Vnyf+I9L/w5WgTJ3tOKJ8c12gXtjifpmsyavK2hEAHChQxIAyFxy1iSYxgfS8yL6+h33zuI+Z+4m
dTaEYRQWaUF/PgGACxWdnVn1sfupc+ByL4xF7h+Hq4dQMa1RxoYorVhkP5ZWVhLWnNWOWpPrTl1y
h22Oswc5YVhl7Sz5xhvIEcchk1cdMXyvpa6xtq4U6fbthbFMUBe9sORSHHVodAnLV6FRTT1jPMr3
glsc6evOUfe6ys/11Da8gAdQ8doHAsYBxXvSKayg6ZoVaO5D5j/G6At+5Tswh5EL/r8UuxIIIXif
NQPN2DWaPieJxlHUUmSf+K43lbQ8RbrCSKuxTFBwseqd1KUTwiElPMQ9uN6M19tfnnWE6G7xVq2i
Xjfg0ryne8krEXPMvOW+zU3SEF8yFcWZBsmSN+4ciwZe3DHajgjZvoYxIXUy8zdyfap+YqffI9YF
uhv/XF3PoEAiyzitHhIEJZOVYwQviNFdMb9xVmNjlgxsfWSd6SPLOXatYnxG0VVJEkD29usy9UlZ
R27GkYqMtyz+IfCSCZocCHeZtz8g+fW/3ZVXO3QZounyMeFCZC3WoXwpU9WZ5Cwo15fbVvYSGBK0
qv67HLr0AB6vVR9UuAkheiMzoyE4zSuvvidUDZNLmM2R5ko/LKyazl6Dzi+WqSNgTHpdVj0sS2bx
mv0ILXQ/QMgvQQPU8mA4qxnbrd9fWq+QYXY7MCEWzJnS/TfDZv3URZq0HJ+BfI44EW/lg1W9Vne1
i3mH+gjNG9JvDuJOMM4wvi7DixTqsLQGz9UqmTlek8rseUwkcGY2eJL4fPv77sYJm+VRZ0SLBm7p
V1xgDXdKQPMIpb3Yj6Tv/0fale3GjSzZLyLANUm+cqtNpd2W7RfCVtvck/v69XNSnu6iUuzKGTf6
otG4AhSKZGREZCznLOPhuiCRuTKFV7c/j0a9GUYImtOjhlH2qPPrRFB52nT/K2W4gFnNkxwSg3Vt
KzwC7EMLkgYa3dhD4lhm6GTq917UmROpxd322qrA18lQtofou0nBwFegABC7/+ns+L3tfhxtfUkq
QLob7VFGgduslV0NmpfrYlRmyx9diq7ZOpFZNYo7vyVONHtmqZxyF57T+9ap3WGv3ydueIjO5W44
McRRtM52rHReB7GPh4egBbl9npc/gUtIjD5LJytCaKXNwWxP43gaBkGVfvtqXURwn2xp45YkkQKP
BjfWt06aYEncLfQ/WemEA/tH0NsEx8rkE3vuRjPGa8bezwBgp155RjklcUvAF48/RLmP4ORUrtCg
GEusKBlOLk5usmxH6b0thDsSGMhbB2alUaZ0Oa0qaDQF8b2MR0zxE7tLDRAE4AYxxuVIf103SZFS
7A9aCaRJV1ZmC4HJ4obp7aQd5dK/LuJfIhwQ42S0KS3sub+XYVT9DE4VLEpNX95GxX7at9ojZriC
hg1HfApd8ilCs0j0vbYzY+sil/OInYZNgn5CZiw/sI1fZT/s1b+GI6sHNTtFCG/CwuXHy30Rx1/u
vol12dbZbriJEdsWU0oY1A/kAMjnQgbo7Tt2EcZd44gQY9Q0lJ5UDaQD2YNR/9DtzFFy4SXbNsmL
JO42ZzFGCS2VvasxBgWICS8BYSIbyM4fDTcD/ILAWgTHyD8xyjjsCiPDV+s81gi+7JN0O+z6CMow
quAc+ZdGVZTGvGTwyOFZCQB6czAcemBAp+Sg7NQgDZLdiFGezkG9hJEbB/qJusWLeJ2V5RtXrMdm
x7K6iD2jY9VbPLiX6DvNIvCUC0rOouvAv0f6HAiWg/nW0tcCUjvhIbzBYh1Cd8DwfsJFEO02j9ZW
wLZpMDp7Hu4nlGYrsSk0ksi+n45G+ULz1ikKyb1uMZsubCWHy+SmUG6yvEOG0Kd57lSt8TrQ9mQb
/39SQQD3XdThvJiqmoOmlmzdcwoWY990v+b6HA2iHeNNO1iJ4ZxWOku9XVNWeW3JI6infhZ1fX/9
wDazuJUIzlHlUtlObQefzx7xGRZKW+DFyHvRLpFIDOeigGxOycKwg5X40bCO+fAZ7KOOOe6txKtM
Ny5F6RX7uz9coZVenKdC1XSe4xarPRkI7YCGmD400o1ETor98/oBsr/8iiA+Xcz1LhoUNlvbT72T
hMWTWQx/Ad7kQZJlZ8l7p0kEYVokkcs90sxUOrTcYHxt7SgxkNQmELku9l6WO4BNGU4fK4Lru+0v
LsfJo/0kg5zOnYRkWDF3uvygwhtLsdN195VxF6tfp3Hfhcdav+tFN01woQmXk9j23MdqhYiT2E/k
Z2MGZi5w+1tQx+vLTDifQfuiK3QbIlh5E0ONeHTXnvSYgVEPU1WfMU/s2Z7hmU9iaLJttwjseBXg
8YbCp5Ftr5FSbXDBge8X1m5uT66quZIiwqnffljbF0FcRFHqGntNv2kKZZcx5JrYFUcUS7/PXuNm
YC4Tv6q3OA1wsBeh3LfDZ8vVjD3X8psIi+N+HjuWV3yJf2iNE2JctDq3J+WvCiNkf3IlL3K5D6rK
RQ7mILAhqfJzaZ3y4mxjzMr0h3lx5vD5urBtA70IYz9fxeokHrBlLaPuVQKWpN112DzNd/9NBBcG
7HQCI2ILEY3yayoBy/+FLoIKqEgLLgxMpj3HQ498ACiQTvqKTW4vU0XYRSJr54KApY9T1jPAk87a
q91d3x8Ad2qKiizboebyQTjPnxOtsysFUhryszKdMDHdyUzdOsFFlvoAiYgDiiBRAU0gld8s07Nk
oXo4/Y6jMIP/7VT+waI4rpSl4OEkI5vnYciycF5QRoZycvqiTy5RYyefBebGrsfHiPaPDD7pNqdh
mdICqsjZscDEbDV8vW7P2wHsIoALYHldYI1DZwLa3JHGoFUs19TAzEYfS613FVEatV0Mv5wan09j
OzavunFAKu/PLiMKnnUn9Cq/OAy3GAc7ikYT/yVcXjTkPB+Y6xV5id5a5pPH6rjDvgJmNtuD74XA
jNupzkUY5+7sUVfx/MO0rGF8DgfbrXUsTOv6Xum73VR0An8n+nicvxsWbSbSgK1VK7NdU/Ka8bWW
g5juO3VXieadRapxno+myhDi+QfVyofcerWB9yT/mqxTo/5JJWxlIZz/w+wGRRaVA6NL/moA3B9w
DN5s9oLXybaTuHwpzgEaFi3UpSMw/CJyZAPPLjzRiRQMvWfK59y4tULRxNS2Y7+I5LxhKo39OHds
Oqu9kQrXnu6USKDVtlv/W4TBT95XWt4UvTziIzX+XBzrCP+zHGwsCeRsLWGtnJ/BI9FbSlzqcox8
ovFYEgP+bTf8WvhAzPipFM7yaOwY7EPkGQdMwTfnUcjHwLKkf/eM8MDvY31kqVpLYhRaRre6wSzM
KToSDBYp7vgkXlXamip9py7nRKa0olk79diiSL6lqh2kEThTwU+81KmraN8YBwYgP92Opp+u++fr
NmPwoPX22NCy1SF4AEd3s5uM46z8uC7iXxLSi9FwbiRHgFlmFTGAjfgDd/h5cZaT5BpnVldpwHws
mkEWBAFD5nyJbo/1bI6QOD7MLjmy4WDLmx6wSYy20h9Bd7/7erxHydrSiDK80nojP6UELYTGDmap
OFw/yOseEpsR701SU7LCIDnud9k+xv19Yztpd2qiL9qwvy5IaI6cJ8n0vEoSomPIpSZndH6cENws
dLQB9UP29kADtS4dO5x/1uMgUHLLWnS0SAxT102ifABHbfGmjmI2z6PuRl8FFaJ0q91iqNXtPbA8
OmnmpO4kglfeyIPeCeWONjEHEvc6vHVjkaNUFzepRHfXD3Xjpr0TwZ2p3ki0jSx8vRBzZfHXsj6H
ojbdVi6ylsEXKKrc1puZPd3tJ0aEC7hQnxHh/ob7/xMIjXfSuNxOzpUcHa+IsX+339msUIxZIbnH
CEoRxAh4gpiwEXveieM9cpWEk07hkU0zD+bKcCqs7tuR6uiJHvynb8VXIuZ8SRXb0jC3BrS6fCZ3
Q1Q7Ri/ig9+40O804rI5rcEDKWT0ilV/kprG6RvbU0FPAnIPx6LedZ1EF4twbpikM1ATDZaKH5cb
bT+c2rOEPkV2Y+4YtmYnOeLnudAiOU+s6ZEeS+BJ8/Tzb6Bqyaenxp98hpgr6vwIrhi/VQCqdrvJ
UlyxaGE9zmwO1OE/WgbnKHKlzSPJBFpAnS3uKFluopKT9ifMie8sg3MWRdz2pTYAyrCs7kGDZRKv
x26LyP4EN4rfHpiGIWmjBW8lWitnuZUDsEA6ZTntyEgFEwQCU+dppDslpSWdIaqUqRNjXA1RH4nj
RN0mFbShRTbHI6zppmlNjFfGMxyGuweofMCD6gAZLtFtFEHlC2yOh1rralJjPAKxPwKfQfkKMLeo
/yy4ucyRcrno2hpMzk9EUVMt2pTB0WrFEU/AAEUOp50KV9K7+7wcg0EeHNXGTItVOaMdvl6XLwiO
PPZa1Yf6MNlI+rFIbEzgRBUtNm0bB5J8WceT4gOEd50pWdSwRrGuV26YuFb4yy5flfpkinoT/2Ib
F1GcPyIG2JwVG06QcdwRdwHir6Me0Ai5YShuqYjrdds6LuKY5quKIUbNlVSpMJwTFb7d+a39WA+C
ro7o8DiPZGbg7ErBduZFxpcKW+Qmve37r+N0gqv6sxByUYdzS1kml03W4I2e/GKQv9qL7ZM73WOo
dKGDog6WkufH68a3BZ0F4/9HJl9tS5a8LJtlwatWea71r1kKFNIwgpv6msa/muFgLEcze0pEpJRb
i8nv5HLZjRb1VtugjM/2SzB75Cb75PjTdvsvylH2GGn1H+ZTF025BGeUorlrK9bb3w1e9Vd2jD6x
tkTyNfOwOibIswWWyYM79XahjWmMi1CTUyWdMpI6tfl8/duJZHB+ayq10S47NObapXeyDHgA7V6q
/6D9hw9l6ToeJKiV8v3tsI9kRt6FD7X4hnlEDmVI92X6rBiCBHSrKPFOEqePhOkLiVpooJIz2dmO
GSx7RnNVnDN3fNUeEzBDpY76ooKiDOSvsqiRvx0GLoqy4145k4boZWOFEM/e0cMdK0hYmCkuA8mr
X65/OabJx4hzEcW5ySnuNGLp8MhtVyGymUcKLI7rIrYe6e9Ok/ONoy2RKU9hHeMR433Y/I+O2S58
UoAlxUjeFIGfZL7pmkqcn+w1MDg0LP3VdyEqAtmOTVfpe9G92nbHl5PjXCQ6K8MU13DHGsZyVBTg
+uhxyI+RdVZLES3FdVmEr8b1lpkamJTHc4+2u8VodobWPSjzHKS2fDeM8V7wxbbzxb91Ix+LckYt
oQXGWFlmcAJQr3YlsLKknvHIUCkit32KqBBa7/qHI3wlbla0xVRTrGWWpifZwWj6QBmxkl2YfdPi
o9wK7GTbaV2U5EpxRluny0DQHiPzuSuBHPSaiugor98uwhfduhoqGQpmkDVEaTBu/1k+dVGBcxSt
PnWh0rGsI/QHENtaO3V4yBe3XQSzMdvplKJYqIbaJvkAuT4WylT1WNpATVs7pV16TgegRk3S4zRV
vi4n3izDKvQIq3VSf8AI6j6m7dc/McvVH8HFzaqZylKpkJ8uWVCgxvfLBncxwFKeQCL9a5gdxY33
jIlAGLDlLZeyEsybClCzJNtCAaQlpwF16NF40smhl851+6LqjwRFwEz0uNm0nZVM9vNVELBHoyzm
GW7M3seYogTgFKu6jK/Em9z6wHIw0ata+JE5c9LI+L/PxNaX3faR8Tr2XyxHxjQBdUWDqZs+baUf
F3nCKi1CtcPdaOvFHRS3Rmm/60unTXxd9HbbqnPqaCn9Y75cCNJ6bWpGFdVvNhFVIPwkB4KhOCzN
7P6jjXLRx6pSpUlMlHrUHTmCncDTUdnsXtC0Jk8MBVV16Cej87Tn63I3fedKQS4amUndg9QH+AAN
BosVRx+wZeuNTe5R023izgkH57rArbXs9ZHyNYUoDcfWZm/V6PvkJbeyP+7mT+XOfjS+LUcwTO36
Pb2lft8J48R2xn5Rlq8x9IotZ8uI6mdRfO77nx1YIDJiPZVq6DZ6f5ca1TGr8f+NfSCj8JAMn5sK
1E2tLvrY23cUTIe6phvaBwyZqZSAMpCCoWR0m5vFS5y74pNxC9DwW9mBl3gR2fH2nbnI454qLeZS
lmyAvDaJvyhq6igECxqK9JI0yqFrvgs+MfOnHzKp1Tlz/jZX7MrOGXTyb4BfZs2h1wbmrvTmvWgj
dTPnWAnjfGxDqtFUR3S8czN2JvlrYllu3Gq+SmZBiUokifOsU5Pgm3WA8KXVV804W9Zd255N+1Fw
eoKgwVdT5tzqUkBMsjy0O9Q4u24/B2DX3hmH65K2rfAf52ZynlQGA0CpqCiDzXnkAGZlbL9cFyC8
cJz7rDpJqgpWkdd32SNxswfbHwPtVtn1HoNeyF7svwQSRabHudG8GjHlMLPDO7cYSm93oUdPy5Ex
8iaeMPBt36vLCfLeM8KYuF6jnjygWGQG9o9pb2O5PDqoATwqow/zZQfsm4IMdLtSf7F5Hqt+QvMt
WuJU+40B6rYoB6CMCS4s7UEuEXfZi2/8g6kmOG5DUyx4LOMDbDcMZc5tm1Vou++ZgZ2ayNV0TBEo
gUGCCXRmieg5vfmevUjkKzsNTcuQsjkqVqetnomb+AO2NZJPiTv48b4O0PNDnROr5znoPoy/hC2R
7Rv/j8o8W9uYdnI7pQx7bvTKwcvLY9HuR+v5utGKpHDuUqWaUuQ2/EolBbnyJBdf5/ChFA0sbD5b
VofJ+clCtYu5sVheaO4aTLGqhzANriuytca2NhGN85BjRzJzJEiX3goQB+b4rXtUkHbJp8YffJbF
JIBdCR16RArl6g/pUTQUt101WOnJJaMJtSNSW/gbGNVqe6s4jFRneljcyWf7NtrX6zq/TcB9DHYX
G+G86FinOqlivKWwYP2XHGlB1cZ+1X6N696fk8w3DeIa6bIHU/Qu1j/NVXGnhUjxxvqJwk+BOeQe
j8nMyQYCXsrk1C9oXmIUqJDkfZQ1h9kYHEA0e1n5MOqgilWl5NOAnNdWzEOr9ruiBu6q9FimqPor
coBRgwOp1fOSZKdB6fbTdE4NE7nM5FKDoiMw2T8syfL1fHzomv5gNJqjF4BUAKFGPOUPuhm7c9H6
ZTXexnbl6Z0G2HbFHczkVSdPOUa+XEIHx9STAx2TxcEosUNt+1yOuqt31I/T7i4kSFnVaHA7HYuL
bemY8l/VnH1LZ9Wtih+5rHuFOT1k6hdz7CpHy556OgGFHWikjhwRSNenT0VOEycZFGewas8cE9Vp
Z1UQ0reLx0By+jsT4+5eaeekjUdkRl2vB+1kuBMh+NNf5d481pp9HOXBs5bqR5bLGKdXnevGs22s
qorEE00FFYgz7x9rCfZjwJHDEjOMmzMSI8mPX7QdBqIdnMleVCFk8eiDra7EcbZaosNLATvB4nG0
Z6gDDANAFS54bIbFlRgu7PcziUlEwMVjmZVrFd/t5nEAak1VBk0sCIVvU/HXVOICfjYA37gCtKtH
b7oby2UQy/mBQSpIPohj3DbHchZDoohvAd+J52gtGBbcdN4rXbkUYCmjKjYahOK41lwaxzfDkDq6
2e91IDcKrGXThV9kfXg69UM16zVc21w8YYQvVKizDEHZALnr0BmY7wRS0G5GrU1/1hU/im+Fu+Tb
T/3Vn8C9JGhVWiiR4rjzG+s4foo9eIKzGmguy6/0R4HCLCZ9/LhgVSSqDRQyvgdhR7OsLVHP3kmM
Qqrwlx8DaKyrz5orYxgBoFrXBW4f8EUeF78UYLHKWYJ5Vp3uCPCd6rOB9t91GVsrJjp2PP5Rirvz
jaw1qqFZiqe8KqA4yr0M1Jixp90m5xr/7nwLnTJ1P+meehKWGUQach4g6yx5sgiEswi9eAwxPwSe
bu6UhxL3AzHAF21g/IuTuyjMuYNZj0qjLzu2uMmY6anXdQ4D8KW3KtAj8p0q6IOIdORcglWked+F
2MIK6amg3yMDSIT76x9RJIK79d1slXXZsYeN8myRoFUTZ8k+X5ex7UVtmQAci4AWmLtqGlqL1GTH
tpQPZnPOxqNqBU3zIxbBZW9HhYsg9X0QKkpa1RMBWHW53KHHCGIvDR1Up+o8Nb1pzMw1Bv+6av9S
V7skTZxJpFqeAJIcjQL5mOyXPZBNHMZbFh/j3XVJm7qtskHOFnqydKEcshuNx3S7w9JuAA51Ierr
5rdaieHsIW9wr5DVoSeQ/8QSQ96qjp2+jGMQJwKrYC7og0u8SOK5NULdDvXCwgUeVe22NAcvkmvv
+pltO/mVDM7yQN0LFNkY9ZvfzH0ZYJy7vbJjGwugDhN8oW33sJLGm98Y91WW4hNhZ+DACGPwpgNa
Q7iHS/Kkg0Jd4cjAZlxZieTeQpWRSsmso+rZeQpAzDQ44MJt9q0HFb0kdv6s0vKPufM0Gt2Y00YO
8Y7s5b1WP2Xty/UvJjA/HrBQJkTuRw366NJLZvllepPaQMo5ZZlo+XPT8a1OjosfpFKaunmb71fd
Qf1UD64iQlkVKcN+vmpgaFpcRw2zh5C+TnPmdr3fWoanlaCBF9Fu/0s1+vJlOP8wKGUiLxaKGq1f
fyfn0e+/t4yPrHJ6DyD6vnbufBIAI9RTRMkG+9XXbjLnM9QSANHAAkOhiPQ3lQ1YiBCbiZGxy6Lc
oXp/CFVRBVPw9XjkqrHLlnihuNh57JX6i5m4yiRYHhRdZx62yoyawpgYGKm8k5GMtw4K6p/ofkzw
+M+8yBPiQmx7xL+fcMTm7IWW2GqJFTzAkfsnDqv5SX53lFpnOoI2I5D3yuiICuoimZzZ5HqVz3mL
d5tUf8nk0akNQRtv+xJclOKMI5piWRos1IRkUFSU5Y8oG9w0vw/NZ0zzXXce21MrlzcwPyVQ9pOS
dRFy+tHFWNE93P1dFcQBuZnAVDP4i1/5i5s+MmeclLBQQULMXMbHe/C3qiaf59CQzLZeQjxjPOtA
01oQV+3QphC81P6lGn0RxAUako6LlkqogLG2BFaGnDywH5sTNWEpk09RQixEnR6RblygabUwtE0K
Np5Uu+kspzAPsy72mFvL1ai7XTRj5rpymXHekVTu0GdmX5CxgU+n9jEPhtN8PzWYABoe4TzBmWoK
Pp3wSJnDWQmOALLUgjOPpVda0NyxF7f8xOCALUfzWeG7E3lNUcWGX93pVUoVDRjdgMoCnKubHIc9
8YwdCcCZt79+M7aTx8uxcp6lVmIjaYxBAbeRFvSsqx0A5lhYLvmXfOsih/MmcxZSxWLpiH62duj7
Pr0OrvQQuZknRhkQ6cQ5lgGjMnPFLHKQvqX02zD8VZW303DX5o8oebWxoMC2GeQ0VbctVQeaMuHE
NeNc9hLLF0rjlFEPtOoMTG/CDdQeYyrC7ttU7iKNL5Ak9Zx2Vo9QwOpbbAzhN0S08BW92ZhYyeES
ZNRg5lSVkIQT+pg0oI0cPmcK6Ca1z1rv1XHpVcCzsQJpcK8b5PZFXwnmXNic1lhGjeDCALixBEAD
e0W9OSD3SgNy3/h28sG9+dTtRDNr2/d8JZfzY7Mdo4rLGk4GBl2LW3RkWpBNd0iSZm/6lnmjuFIh
OmPOp2kUu8VWhA0H9kSUUWmyXfZ2WwAVL1ocEhgp33GNDNmuawkYEZW0+GZtnWUzf7TC8FSMEnWM
qT2PSS0oXG4/gVdHymXS2pjEmHxF2OvtW8h0NEw05g9abToKCFP1L9YSSNJBYD/sO32ItSuhnEdb
gGqlZiXspwPZruxnfugZtzUmg4AjB6sRYWFvIbzp8koe59nyvipDPYeS6WHBRAt7TzIMLctTFmd6
mAP6KDuxv4wgZhWEJpEr4BxPPSWTKjOcaqtO3HG5y7XCLTvNmQ1vsmw/jR+SSIiswq7flePl+7Lq
MtJ87JkjRzgkboyRGtfwE7SDa2CISZp3/XNupvMaBpp1UFKALIT7mnqSq3gnIfoaVgfwyyAvZgcc
jdeFbCf0mg2iDTS6NVvmYnxXUR1+NcQw4pPsTtiWAc/8p8GJP5tHFGFd4+t1eZup9Uocdy9qlRp5
XwB4TV3AmhblWC5VdBERu0gId3JxJsWdzRChGuVzCViLhOyua7Ed01dqcJZvjLQN1Qn2B7ybvXla
9pI7AU+fzXFIBxEz4hYBF+7Z5Rtx1k4sLZ7JDJ7OfnbUs/2UASk38ilWV+6y55fuJTqYfu/pyJFy
134OMeso8qGCE31zd6tMEGFJmqwcVlLbt0BZM0vRgYoEcDE3p3QuTBUd0xZg99hqQlcX1bz7zn8D
zf6Gof7n//YJ3z7xSiXgMsxKkvTsJfvGIOXFQXRm9JZsvEISTMpu+6t/vuDbLVwJizAJbo8LW1I4
Yvlt/xszRpxrbj5ILobyFuhXYvSmS43MZp+p2CVx6erkk6oDvCsTMUqI9OG8Rj7KRpyOCl7lRX4v
d5MTSjmgjiVPj4dbJXs1RnKYOiL6Ztuh/HKMnPeYaFdobLj5rXRZYbaOeouTfSKedcDaGHsKPbA5
3/wsSj1FgjmPosaFTOQIByv1x9F4KYvHqH1W1KcsDcbJF1jm5uECXVMmCroDKr9TaGFpdpliOJcp
YOi2aaB/pkHohc/919+hXAbIugUYjHvxtO9m0FnJZvd0ZUEYlqyipSkR4+js6Fghy6LTkIhoxEUa
cuaT6HFDZhUz/T2YuSRXVo5G4i/q3oDQ3jzXoag4sBm6daIilGpEBifqe7X0Ti0HncF5ZJ9VF2/0
fXa23RkJZ30nRkPb9GUrYVwaH0txFBqMLzGVAm35sYhKHZu3fPX7uXS9aMLE0Gz8fpDF7aw5ew6l
6JT2k9t3yeN1WxSpwpkD4O+XnDAwuYFOe4IhCssUIc2KRHC2UEp9NYdvdRv5YUbaKhpTFP1+zmeE
clUX8FTIxKdvNQEM+/frR7RtyxfT4lzD2JAayHjAE7KRYxu/8vF+TGWnT+6IfUypR6bQuS5Q9Pn5
3CMvcqnW8Ty1VZ8uP5plN2qHfvauS9n0eCsjY2qvHMGYDRqNZ2bE4PuMPLXOdxQwUHIzgnOhdivh
PtjmYOxFIF+9VnV9SA0VSRuewXd9l7sZkBLJqJ+HdDgSPT/2GXX6Ntwr6tfrqm77vH++IF/T7sNq
CQ15Ap/wcCoyr6R3RFRKE4ngXEKnMDC8AQVfnKO72KVTx7tCBE4gsEQeeZfMfbS8cW+y+ggraCm7
9gCnerh+XNs1utWX4pxCQjulyiPUYcwnNuKQ3pm3iWuCeAaIqAJZ7PJ8eHKhf6OAMUsDLR93uapy
ArVchctVZt2NjTpI3jWuko2OMmEkL299gWqbRriSx92tSbMlqibwd6yIHJ2UE6NuRA/nLCwysS9+
TTP2MVf3qzbroUoozD37Nd1RkOpGvnWAccyY2RLzlm76jIte/NO1M2tTsxgs3rycJ/S8MNEgle7c
CCpYm2a+EsOF2Ug2SDIVAE6Zq1d0fX2JvtqGGVz/SAKbsLi7RJUlz5YKTwUrc2bihsRTquMUneNR
0KXZfuWt1OECLWalo0jKcWrJ58Ezg3onud2xOERu7osZDUWfiLtVfZZXNqWY3pPT4yQ/JtotpjQK
8u364Ql1Yp9wZXeZpo9DaEh4IqBewwASS/xDns1dDXQMoasQKcV+vpIWN/MwhRHuE6ssqi7gGAHK
WAUTkNW1nfErdQpMCP3RYxWk9wCTMEwASXEq1l1DbIr45bXKV0n+HpYCp7Rt5Zffzymlo0kpzybK
bFZ6LOMjnd2y3Qk+07aRX2Twji8ukslMZoxNPKiDR7F+gH2xfZ0689fpsfWwuuwwrsL5VIlaMCLt
OBcYWbpqDM2bq/Al/UhldxgF2m2PdRIUtlR8IhW5ynuzqGdVjpQOW37J595XvOEpDZr95ACobRfe
vLEwuuOhcedThD0S815UUNm0SkQT1bZVINTzzBRNY0Q1JtnRKrzFkGUY30S9k2uCObXtMLmSwplJ
ro9aorDOZ4i+TwXVQBh9KLGjGftEJGtbI3RgDBsnavOhv6wbKY2lARphNZs9i1EeQgllABMiGhiT
D4+8L19E64WbRmpepHIui04pjRcVFcokemjJfdr+KpZbpaGOQp+v3weRftyVjiPEfHNG6XWMO88Y
X80hwJAlRsYFdZpN419pxH0zjOrpqaZitnmI/FZ7wtC+ISJ7EYngbnZjKYVUd2CYx/x7qQFXjJ5s
YGNcP6/trv9KEe4Wt7PRacPEWN8P8Y16ZK53CVRMZ2JnH0VrVNdcGEZ9s/ipX/0U2uNmdrMSz2U3
xYjBvCXCOYIc3ZVhi9O+2etvqLj2vWhRi5nZh1TqIoyHvUsSI9OWEl3IXEucTDd2CRLG6+cpsHTC
OSxNN5csi9CCH8z515TUnmrQeyPPPK0B0Djp9tfFbUfplUpcjtM1c86AitBY7b8b2l6JP2UYb2x+
WOXi0PC+6NwZxGV23biLGQt03TRQCwVn09ItlfDA0/VSDVMxYkJrQvih9qs+1qcpEQ1Kb57oRQoP
Pa3kpEkyCz64G55U4CVXjZPaT2HhFsJ5wE1jXIniP15YS6HKwOl/8wtj7gUAzRpwRrAxsBNVCgWn
xwNQa2HVg5sTc70TEvp439KgyARdd5EILi0FSbM5xhUKAKHp1sZL0u+U9PN1A9z0t6sjY1dulbdp
MSClaIV6p1KfJetYWN9pflIUQVlOJIUpupJCulbNFoqLq1TPPcYF0tGxl7t+EZUbt0PxSh3OrWeh
vlDTxotV2jc3yb7eaY/WXejk2BgTJZ/bV3cli/PvsSQXY27jYTcE7WfdX/bTA3EUF5SYR/G8x/bI
wEoa5+dpq7eSYqGfhmjyhvl5VivwBOsefVF2o2cF9Gw+W4/CsS6RDXIOvoxls2lUxJeEHvX4pM6n
SbQqvS3C1PEyxUoKUvn31iElBLSzJa5taOV4UFIvLFW8KEUDqSIx3AmqadeAMAC5aDbfhTlAqjAM
TQRpxfaEhXXRhTsuKyT5QFLULIYg2sevy76UMAyHokkEfrfxJQUH52wL/PiGbdiKrRlAxcLqmWbw
QIhdL1e5pZS/x7co5sW659ilFGwgphs9q0EvYasnd7uv132HUC7nnypTLodwSWUko2zg6Te6E/oX
+xGTXApwgjAoeie8d8yLv88C3mvLuSwrq8ZWJzWTOvoxIMOTB+uQHeSb/EE0OfbRZJgoi4DHXWP/
xVlmWGVhZmloqjFWg7LYV7jalWhwcsOR4HejYaEADlmTwaL33v5Vs9Ox0KfL6FlUh+UQHaXP6Fi4
wHhxc7DnXf9omyqthHEeslGppQJEBxDLP+tyCubQXYiwsSUSwp2bTKgepakme/GNjDqAVWN7t3AT
N/9sOf0By6H76E701mO/84NZrBTjrnfRj3VWtSZOsb5Pa78HqsyCxLc5UGzvXj/DjVvOvhhozwwb
W1aEb9zRkahTm0M/ttAm+1i/eijw6tMdBi+ZeO2LKPPdPtCLQM7mO70xFB34mR6aHPtiBMSIVB70
TgTH/zFOQy+80xUTwygG2AzfW2IYUXlM9Gnx1DHystyvR5TdsGKWCvKBzW9FQM+IJzmRjTdghFU+
kMxLXrU2rjBJ+2dLtTypsz7n2ddotgNtEOU4259rJY6zeWsCMBCqlVDrAVUU9m4uj6knuZntACIm
0PxKyN+4+cFWIrkbQJQFT+a6lD06AEBwmYJ0knb4Q0SW+DHlxRdbyeGsXomVuSlDyLGf0nsVSUgG
KwR4BJJs//+QhYjU4gxEV3CQ2YyTHF5NBxGuxQzY8hjd9B5bx8L8lyjECCzl7fm7shSaRqOq6kxg
wIDo0CI/AIbgPN+ZO/rIoDnAm/CUu6INa4Geb3WtldhomLPBYHqm+eAQ83MfnltjJ/Aim4Hs8u14
Mtjcrm3cOHw7+Vjf9lh3iA72EVhfWG8Wef2NxPidnbxBPqwUqqJ0sYcBCuk7JZCcdhcHmavt4n1x
J+p4MF/0wRGv1OJ8lVrqRjcaLWYXooc8PRYiMDpmY9d+P/t2K1UUAyttc18BHiXGdkhhynupQZcS
E5FBu6R3MX2yhuhIbSFcy8ee0fsz5NxImKhJRhMIDs8hS3f20Q1AGk7iDsF2RkAwFYL7ZFtYA3yv
YmqpjZ2q6uLND6wirLwsj8RhTPFkLx6b3ZjuZHpdpHE1iFjBrg8lze9l4gETpewxY3kdUAwYO3x9
UHy23yviZt2+2hexXPY4jiiplhmVvSX8VqA8qzf3Az0OOgbD+v9/2fS9ipxNFnGkgRETB9ofl4Dh
udIfpTs40SHamWj7VbsOL1L4EsENF6nImWqeYgISXJwyBrylV8lp7tgYU+zNf3W/FNdh0Pj1U+RJ
z9fF/g9pV7Yct45kv4gRJLiAfOVam6SSLNnXfmF45b7v/Po5UE9fURCn0HO7u6P94AhnAUzknucw
m//xgVi6RbGtSjG0/1576rouFokoAIRcZztZnkdDwh9nvfjem06WCooUu9Io4lY0bQGC8qpdm+dI
TSPVTIoYOQEmYt6PXr3cT23tWOFsW23iNat2vH2+3ShlI5HzeXHdTUmpQHESeTknFCACeoMtw/pA
rda+LWo/dKAWxmURrBDkVu/vsjPoHBct7GZ+0f7UUJzCqb3myJgNGGN3fifUmV3zaamGBrcOQm3C
6YxR6UDqL3CfYP0sLwUmQDGQc9TvtAcF+Fc47KETRGM7M+wALVFk2Bqwz1Hw+b4/5JTqfSSZOWsq
yBiawsbFHXMNvXC/emfA9b0kzoQO1lQphZHI7oINp/7YX+ZL+ylGwxXmxtYD3ZvBvCSdUi/5ZNyD
ftoVzRmQnSf57qzcB42oFcUo/cuu1JVf9KG1aaMPtt6AymQldhPm5zl9Xhr9hJWoz6FhHSJJvRhR
a0u5jtXOyS1kastW96fM6CXOElfOi4OSp7+GPjrkmkW9FOlOmBWgfdGANUP//1DzuEIw5iivTS2D
10hloEDppOwKtcFWqHIw9cqJQ8u/rfk7jwxiLB0aAYUA0MV7ndBpqlZmBDGzsT6gTH0osx/tEHlV
JAjxduwHkU1gesuWgsSDr7gnBN8jq1FEwDq3TYpTapwI68SDqrJSgvD/X47G9W3Ecc6uGNqBqCXy
3yQFP89sgTM1/jGQqHGypbiP6ubl9j3uFUneCeTcnCGHPQYtLbzn1lZVJwzUAzzA1x4dO+vOHICi
xRZq82AW3Cv7QJwXeCeXc3mrblhDritwr5K/JHcdWiZR9+n24XZsFWRYSOIQpMjQyPdKMqbT3FiY
gnN7EmH4/kcTC+zvrhZaAKkj6BCYeD3vBYRNZlCECTJwhz/38sXIQU+/YgVZyKi0E9tBAd8EcT4l
aYqhmNQBsV15TconmiKr7z7HZYr3/SMZWyeapOswaYJ64e5H2ojlLpAa+aroE8FH6k/g+zD7oGsE
m9y3rxCjEu+vcKaTHmYqFL4lWJWVcnvuO3sxF3vKROEOezsfVO7v04Dg4L0oCahCA0mhDvLj6o/H
7FR/Ub+1f/61lJuJRu1e45hb4rinLCcS6RcwjQDolpS21UkHpZnvLRXNu1H5qUqgn5tnu1BHgFdZ
QT/LmW1Yit0CPjpTEtswqpOMQdQhMg6hqgJ9bXDaHmsVySdSTvdrR6+WJNmNbD0PaQSYVbBR6FQ1
PKLnjwb9HY2qPdfdj2WqvUGZnIKmXkHw1/N8WOL8q6norj43QboUtpZWX+gSz+BeGI99k1HwQmum
XeVILYGMoXXN79svc9fNWYCfxa4PXifv0jMptEK9jDFkaX1amj9A9Qdumyzfx6IOsEgQU79N+FeP
ak0SCd/cUi5p6ceRB19Zys+d+XT7RDsLTLDcmyNxtkChoZVoEQypAgL2I0T53QQUqcFliRFBGiZC
B9hLw95J5IzC0M1qscwIxVhzG8UOoCxFpyhYUDHqX0SRyV6oie6HrBiaKaMIx6NkafKYkaSLmbTR
LZ4KDApqx9gPD2xTpX4RV0yZceHfz1Yg5yHG1iDmbEQy2qUMRm48ZK97TaJ6wJ6GKDKm8WVqqviD
swpNKmXR0hqw4e0chNp91+h22p3DcLGlLP8HDkNRsN5mUhlpB79WnjY1kBglWDvTwLPXledKk/y+
Kd1Rxn6MQCP33N9WGKeR6lRkQ528fjFWBsZc8bk//FxPIRSy+pQLEdp3P9jmcJw+NqHcIFVhoUTd
YzH5XGUeiTzVONXpYYWViQyB79h9c9sTcv6pXFVTA70LdBL4wli0O6dRc7csaQDcnYNCk9kekzYo
JT0YE/kei3JOnM3YD5pEw2p7XmzzQ/i9tCiVUpVKIcL2OHWMIbNl7apgKmI0BCHNrrYqVAXNDIX+
8KX9HJzfK6kidHVL1SH16sR6EBt+VqnO2iQCDdpz/8pGGPcCrbprS/wHoL+hB8hRWfWkRfAJRSLY
32/sM5lGok1agtZ73AQlpc5qLucCEGSCt7B7b8gYWAuS6Bq/eGPFRmuMrP0yocICXQFdATD3sGOK
tg+qww6x8xMqdc+FIHndPd9GLnl/Pr0384liQtQ1fw/qfWQEcuXdPppIAhfAz+DnW0eNqR7wS/MX
bTrI8yRQhF1Xo2yOwWmCsWRgAhzRA/wXDzLm+k6G+xNFbk88rLv7llBcUOBjTHRgOLMVrmMrhR0y
g2l4GeOgT59H9VkWJZC7uT7mFDXNBMYdJkA5zctbq5c1a2FNsviZ7Q+M/ujqfg5wZPQopG+RN9rJ
ZXaWSx+0GqPaEhfg2Lf54OI2v4GLTjpLqfJZh/0ysRJkYx/Mlp4sZz61CbrTtcPQi28ry/6HxDAy
cBJVLGjyWNNNMixhS5BItPDi/Sv1nHYFNf0Dukx3ImTNXYewEcYpPwhCJKAOykhm12Paeo3mdvLB
rP1+6GxLOZm9qN+0+8o3Arm3YLVaoxg9VCde/CQ+KOmdpQFpzW0TUcV299VtJHEPgtakTa0GktgO
PqYZ74xfyUvo9+fRUU+oDPmW7siy6Ovt6QsBvIlJUS+2qMbpiy6tizqNuFD9QfHX0AbXrd+40XM1
MgIutwyKH7f1Ze+YRNUUpLFAt/0woTwAXrfPCiiojHml3Ag6FYZSvMa+02oiRKUG6sHAYP0wNrzM
eW5MPbxA501ef0XByF0eGEpe/ChaBdg9kYaAz0IuBO5cLtyTUEkd19bEhyu8UfUmyZdFKe2+CPBG
6+DcMAx+pFDvDDPPRuQciCSn5DGRMbYocs17HTN0FqEHChjQ9A9TScWgldWKOgCujEExxf6i2uST
fqrc6SBEqN97yFthXGSXF1KuxcOKS5s8S/tWKnbUHrv5kTZ/uhTkO517W+3Yv8fbxa08Lq4bU6zV
JACbcgcCcrlmtYeaukqW2PqkBQXpnSbNjrdF7nmdjUh+eHeVQAJQygncqFm4XZUdALdua0uHAsv0
/baoff34+9PxJcVVGotZXyAqWw9D/RIOjiRCnhCJ4CxvO0VjLFf4YNihOGm4OKR2z2Cu9m+fZDcA
x5QEoMWxzYzckH9N+WQV8oCjTOCgODGK+9hXn9LCS+/hUDAfJJo02Rkot+AzgJWjAIoEQ8F8dDDP
CSCgJLTKsE/gSjYDNs68/kd76BcYwdZhmw2oh7mmQ4LlLJK/e7GGiQXQ1//xhYumbMlk6YgaJEC1
y4MbxZVvLL1A/3ff20YKZ+enSapQ+sEh/40wpYIbW4wnuxsNYLL679Nwl4lZ14WxfyMayDpnsS5j
90c2jzEqPtj66r3YuszFU4O9EU2w/rXD4cA+45tkzqK0EzbHmwKS1QfVssNgCMYzQ3RrD3pwBdPI
ubdbYAL2jnQFGTmGDgCN+fW28u6++M1P4IwMiUg6LqxTMZbmYcrNK3rnZ1LDlQoT1V17RlmtS9MA
ws/jk6XduGJWD+Uuab5q/WWqn2L1SMglW8+tKAba1dA3WTw6mU4ja64WZIhNml7CQbMjRXKqMRWo
KAtwPpjojRju5a/htOZ5iw+ojWhVy9aXodZFo4eio3BWTAbDU9iM8NVL8VsdExBUXNZRoAWvDv/D
QTDZSxUkASaq9e8zNLoY1AAkA3wNen7D96Zx2IYlVucj7LYxNpEWkTia7zabnh6umS/6YLv9TbL5
BdxbWA2JJMaEqyRr4aH8a0uT5Sco58KyOgkNgyXGOj95IXEmAuXefQOI7AB6T2UdI87vD9+NSz2v
JZJHVbEpuVrlfTb7oybQlb2wnGykMF3aJPlFVlWDPrIUFXSMhQaujayzh+VTBFLX9Pn2q96TBbwJ
0wRKj25iCvK9rNQAHZRKoP6hjMWU4ZxYv6PES6c7Tfn530nijLQSTSAjnxAbT33+uNLSnoYkKPpr
pwOmfW4FS8B7b2F7Lk5NwZ4nY7AYIfIyg2JqxCqdBTJJNRelGOzd8s9hK4dTRmJKzTgkiBzKC1C4
UCFB9gSbrHho7B9uX+BuDLuVxVlgK6njFfUsNrFEnBiIX5VTQxZG4H1R+Xr/+gyV4L+I/Hngo2yV
1zGbUCsnseb0Lfo/HTjK08QXHGnvQUGEDqYVdB4BYf1e/WJqjnKYQ/2Mx9ntn8sHlK2dGSRE7nrC
Fs5D7OWOcl0lWyB397MRw2KlZRabcHLnJgLhXoYnRoLXGQlQyluAhDN8chZ9tt0jYqCGIuvAE+P3
sjSMF5dgFpTdCCl85xdmZKOgbYjW63e/2JsYPovq61HqrBqVs7C4N36389MgGifeNRWoMWGyHbQf
hC80zWCyrocYBzFK8HvlJ7Xx2uFPlQIlcawEH4ip8odnpckGhlhQg7R4dvC+k3CdI04ja36W/c70
xkb3xpb0ye5MPwNt/SQLRL52ZG7J5MzuqKRhvZioUYChoumTH7ORHbHoBOYFguLE2DzMknKXjJMt
LR0Wj5vxolaJG7eDCxzO2ZONT0WLMqkin0CjZFtgmIpG5R74JXfFQO7NGQM42J47GaGF6TQTDXxN
Kr+1pnrFEohfSskpalT4ssXJa+PzbX3fVY7NdbK/33iUSqtruRgQGUgwtiqINckpywRveVcGEg28
KAvpDZ9pxEWUKMVowb6DWzr9ChZGsHbePsauBuqYQSOmhl4o31Nrpixcq9HE5DfgB1c3zA7mEoyt
n1Y/bgvaVb+NIE4VJiut9AYIpK5eP0eRZY+1UwHTWPPTrLWL+i9tfbotcLddqBqYucDwOoaB+LZa
mjTdWLDn23mju3wvgRsgOeh5PUhBiyGx5fBPMjOMpaE1Qi0Nysg5E0OTMqxfoETdZaesvUZhbo/R
p9un2k1bNkL44Dq1hqJq2TNmRB8MHJD6nRN9kwBengUoNf7W7AJGt0VvrcOKzHVwyhdhvEj2bMnb
SSkXetdFm/Zyg5MywkLyWf+SBbL1On/L8l7Mf90+9F7ygkxbQbfJQOGRD5DTRZ+kdEbKm9aPufSw
6seIfjbbI9EP9B/g+lsoBCqoJlCNGB+WjZScFGqMfadXQMvhkYEVaMANgJJitlCcAe/6so049vcb
OzKTLE5h0JBhZIeEdqA7uZfro5no7u073LUlGzlc9DYOhCSDhDtc6vxuiUO3ydpTqVJBN203ldhe
Hxe9RX0KxoASNmvBqr3mZKcIzBJAAxXjBu1qxeZE3HOLuyTqSYi2ee/OoFtS7PwTpHnABkE3DQCI
ATABj/LBQh3m9lXuR41vkvlea1GU4bqGMJopIlQNzFZV0J5ZhErOgyBC3bXPG1HcS8P2YBPNEp57
1dpGiSYovV8wEG0tbjcbgme2W0vbfLvXYs1GF9dlNvslhC6ycQ4CbupgPFQ5upOhbR5gMxXnn4w+
bCVyQeNiGtI4YqrFRes4yHVQMLXzBWANNsmxkom+ieDL7RoubPPD4aEKIvNN2M6MWmUykTFpr3sD
6zm8TD5buWsBFSt6cruTjQw74N/S2K/Z3KcmNQiTNTRLOm/xCDCafjOKegN4NZXbATxpDP4TTJf/
4wm+ieUutSzySetoj6gyIhjI+pMM06kzoaO14ZWwADQxz4uy+kYrCvh2ON+Y8XwTzXl5pQhDrQ87
rLZ0yUM/WXZFNRSZl2BVi4MkgdNWil/KrnIzOQsqoOmtGXA3Os1FKxYlv99hY8bOXKqHWeoctTMf
b3//fSP49vO4oK2J+i5ZWbdzAAunKRWOCSLPVosEBoKd8kPYu7kFzqaDlS2X0nVG2GsNntRVBzPq
j7dPsm+DTABfaEBiQVDBWb8+kcdeaSFDRSOOWT9wjz9nRwZ9nAoS/10X9SaKN3erPkUVWgYw6bmr
r+cSszVYQImo4OPs1oKRC/37SK9H3jwXeVFUDUUGeN7KZq3hLugP9BsjtMVyvS+K1l7b6x++0kYc
9zojLBvmTRiurmGkPyj5lQOePW/12gGttg025C+G0gSRET5HOSiRGcEr7X1D0nu3XAevaIoKECv9
SVbK4zRrDtWw3Rr2h2pYsOWRfAWSp6M1lVMmsuDb72qxiRRGNlRqYankvVnpNFoWmolPn83JYaiw
9DeYbijcQWUa9PF+3sRwnjysuqKpSnwOab4vzZ+6dizL3pnoYZiuQ3lQoj8ClWZ26ZZATqWtPJPm
LkHPTfkJnu8L3KrDljXVBdNi/wlFyL4GoAuA0QtMaOt8SSav1F5ZJwo/fkQsDViA3JU+MUD7IXJC
twY2in7qGD0WnEPlqy9s4Tzx4zvJF5x894VtfghnNldUNGidIZTRwXYRnkb3FaUIoxg96r+mz/DN
/hHZBYz1RipnDXMMvmCp7dU9qX8pF2ZC2vP6JP+0wDKD4Km2LUE0s++aNiLZRWyeeB4P4F/q4O+X
GC2dc8c8/Xhu04e+ulcn7MH/tWaihYbdht32nNx7WdcGGwYthJaXf82NoqTok6+sSgX6XAfQMRfG
7rGgy7MAeFngDHYjuM2RuWdUtKMUVynMjAxYxr4xfDWSfo9aftQ7zK52oo2D/aBjI497RVSJjQJT
TXA+ma2dZK85MbTG8RXnQkOOhiwKi8+iWGfXWLxJ5deQ16yppFoycMpvpL1vJ4+agRVdU+tqtM/h
/Pv2g9m/U1b703WMgfPrnyhwyumqIcKpgVe3Sj9U/aTGx7R/6hNRB2j/ab6J4ryE2UNExQYPxgV0
5VezOdLVW9Pr7QOJpHAhW0SkNlrlGLHZelUSV48fpuU81ILkTCSFMzOtmUdYyGKBYfGp0T9ZAJPp
n4Xgu6/gBB/sOOof//46nF3BrleYGqwxl6AAAlOmvppylKClGcPo7XdGT69fNRHkqlAuZ1z0uAEa
SQn/UXT5c7JGftnMdr6Q2Fam9Fpp1J+m1J1T+U4vxvM0Wv6qW09Dh0W+MH3ULNGKwW6MhsgMLMjA
ikDrlXuKzTLEnRWivJsfk8NzckJz5tjCmdWBiJ179+wbUfzwSGauJMVuBZz1ocOkteWnD7kP/xmU
5+rY+PG3f5aabkVyqWmuWG1IKdxHFicKKqyWrVRaME75U7TMh0lP/rr9Rsi++lq4UF1VGdnOe+ch
TV0smQuqyVFTf9akGXNTCMpIfyBxfW601J5z3enGEImq3aXemB6SaDkOoenIGN5pG82ZZ9lXuh9l
eV8Pfi9bR2XKHdJN31dMyYIyJ8HcvajBuW8Z//7VPJq31kozUWUUC8zyV1F1tjFetDS114k41ABv
HFR08m7f1H4kjbLx/94Uj+MNJA8VdLnweKBM91AJd+czGD2wqA6cr9+icsi+MX4TxlnIVV2iJWYT
erH1PZuDOnZX9fvY/AHrxu1jMbvx0a68CeKMJFoEUWiqSC7H/rFm+6ePQgis/RLI5uY4E2koFbFm
OrAuFkur6of5IGM6lW1o1S/DWYSRt2si1I08zlZOpJaIlSM66FpwNlX1fdNm/kJj0x6HNGgy9Rx1
jT32OfY1kLM2sSHQFcGj0jmjKdEyXRK2gY9BaIDKL0FULO6KdlpdidoZLNLhvx9jhEdNlVHk8Yvw
eL40bwjMYU2bX3XT2Io1BGr6lyFnd2Uh/Z50Q5BS7h1uY6L4XmimKfm6aMiUaHNc18uU3I+J06gv
t/Vy97ltxXBKEydaOFaoKLvDkF/rvrWrdTkohXyKa+OuSHU3mhrfWkG4S42TUaH/Ni327d+wm8ts
fwOnSIVZ1QpafHiFR/kEsOIrY5hWL2FgoD4JyDFfs9On/DsLcmMvvouukVP4QGISbBuIHBGvT50K
1FusU7L6r+wAiNSXvPYImlWgCWGcyhmejd4Wttb3llO3h+cifAVA/InBCpeyVTi0TQ9VvWRAFZqC
KcW6PB1eurI9a2l9b6jdYclqPx31o14aX6D/oJ3tbEyKuZFVHmojrxyZdId1nP1CGv1a/q7SzAfP
mj2Gc2e3eWaPUv8rT6gj9aG9SMZpXJNz0RvejHHyeS4PJUkBnhe7ZJlA7JU6RFsR+0ROqav3etl8
WxXZm0Msy2Q9Ni7H0JuH7DHNouceXVASKoKsS/QKuAzE7PVZlyMTRc8cA9sTYLTXXzImzYosF2zr
7vbcNh/C4HyBIlVTNMSoMYIb4yH+aoC21LzmNupSlt2hyBr5rWjwYPd0ClqXgOMG0hg/Ti1HddRH
IAZ3234+KTk9tWDqxprtp4qKwGh3DdhGFHe6OW2mdGAXaRaq5lrp4qW6+blRhqCSw6AoGwM9bNH5
9q3LRirn9ug8gnBJRgZigf2uH5bBNrrVbuf6Ll3r0i5X3ZnlxZ+jT5myPEjjywT+ytvWZdctapvf
wFk4ui5j1dW45BwWxQwYQAxq9Xc0UJ35Tozvw/65D55iI44zZgYSzTLuoUZFrVyVtT7JkSYoau6B
+gDH7U1vOMenRnFDktdurWeeyEn1swNaxA/llw5cn6AxPM537X+wccN++sejAf1JY64QjX38/aYC
ErZKoU8d7KOG4WTjW9V5hfxD8LX2Qk5sTPxbBj+4UspSKSGEYH2c/gL7D8QiWGKU0who5AiOBthJ
n2CsULxQtP8a30RzScHQ1GOWwv+7UYtl+uWHtpy7sLTT0bt9xt1rJCqq3yiDAgSK0xDgIqW1WsHi
1ygWz5XiqFi1jGbRVuXui9+I4ZQkbtsmTwG/6sKfOMasPdbycqxAWaqni1+psQ1wh5fbJ9u9wY1I
zpdNjcowwxG7d+tdi5XcsPLnqnJU7dNtOaIb5LyC1pRd1LB2kNk/0ehKzDvwbgiiEtFZOGVv5WJU
2w7aUOpPOvmpmXdUe47kn7dPou5lINrblakcgsMSdikNgd/jqp02eLlVFHYd1keqDUGpYsJEk70I
HJu0isHWFDndEF9oGj2U0/x7MuInYB0c60y5xNOIFY/1jFlR6rVh/seaitOkApQ2oTYSXbvTh89z
nFyHvLySVfkSR1iVI8SPiHbRMSUrq9FjlJZ2Vkr+FM2nYckFyiE6Kfe8YqMkXSHhZVvZNxTko3S0
x+pcYuNyFKn+biFxe6uctzOtESB1IxTRuCsvyf3QopzIGk3hET4uuWSVnd9rlyS2RQtSu1XirWTO
48XVNBYZK0zT3ijsBuRGfX4FR7GnAj0r7ExHXcyHvG19OpgCjRW8CpVzdD1IysqOeQVjofdNaSLG
axE31d5tlRXYFZX9jI0X6Hs1R4cbdiXWek+psPpQyT7Rnkd9PiZS65bAcbktcf9gqMlh/lTD3Dp3
p1MJGm+NefBiRmtDfioHaluGaE13V4oKjIbXKUOAnb0/lzoCrV/OoTN59aCYj0YUSPHhHxxkI4JT
S8W0ioUyAIM27Px+LNylk9x2TkSh7O4n2sjhLszIBrMcZCghI8AKsVe0HhDjealvIZFhidRwZfCa
1Zda8KUUkWROB7Ej0AwzK6yxsYHmpBdoU2RBf1oBhaR4+T3W7g/mE0NXE2Zvu4nU5tCcXk55OEz1
AtHyaTwWJ8CqYapFO4uZIfcjSpWB6GLvAQEd5xqAlTeldfLae0tfc9XsNT/E2QDMOtkifM/dkOhN
HO8iZoJmH4lnBjcbY+gVtBiEDk5jdl5XUlutyxOd8mdobyMwKPvGbCOZexISxlynqWE+MPej9k/V
vIBJy17VL3R6WYqz3B5H0VTNfmy7kcm9kc6ieZjVmAHXHtMr2J9eKLWxLRZdYGyAv8+a6RjBcDFN
qv+6/Tr3vcZGNPdshlSeaGjAgHae8he2R1CCzzJAOtJX5Lo5Ybrrjy/WVfSF9ysPG8ncs0mHiaYA
CEDj645NRo4H5Yt+X2C62W2OpScdB0yJnwECIjjwrkveiOWeDGZ8jKSvoMj6gxkw3CLXvDYB9Yoj
qL39Hp3r6bBqtniTXqTSXGxqqYMUAhEEAVxMnvRGtos086O19qjaf5Kn0JHa6qs8yaLEiX3BDxnM
5sBcgBqFHaBBZsiNj9Zg95chCDHVhP1i6W5x0SIPhOOm+1bpb1uhMoO58ZZda6A9jglfN1lKNiYf
rUEb1V5cfJK1Q6F/C1tXSkRWmL2RW8fkDJSlsOCfOczJYZVgkM544OU6yD7DKYgFl7rvN7FMylpF
Oib0359Q0vSxoAxHX4d1MhMvb5y0e7mtqa/Vzo8nehPCXaM0GVZfstq2XrafdbW1x7L1aPFVr/UX
fQBFh2IENGvcQq38ZSXuupj3pJiAVjP7ppY/SbT9NWmVr03JH3NZnV4uTtUK8AqAwMgp+J+nyV66
0e4k4i3GX1UCqKtuujdQKVuKydGixTdJfydHILqryaM8THbd9z5p1e/9OHh9gxWfQgdiT3xYiube
UKQnpSz9kox+UsXXaUUDp0XJUknum6S052bwjEXxb9/SfgmL7fX+76fgvntPqy7Dhj4zYDOGqzOv
cBSAmwVsBBhroEHoiRYA9x/yvyXC+3IfPxlIiNIc27VlQ09ZMIH5UkyJ/n/EFW9yOE9E56WY0wkZ
X3eKj6M7XmIn8eIH8zhdWWjRg46NuV/GG377TvdN5Jtgzh31Ub1MSYL8rMTMFImPifpJVwDBXqJC
qglk3X5J2N55f5lql45GVsHRm3HshKlHh+9V8fzfnYfzNEuKgTyjxHkW0JQOjXxs0G5sFH8gi91l
6eG2tI9JtMFoX7G+qDMOdL5itGRDz9axdZea3xtQ6ADfyfo91bPIkbFf/d48vJPDV43Sce6Tvix0
KD4QJC2/umtchjaLmS80Df6TAaydt8ZEUiAHA8xX+bCrFprJrC6JAv7uT/pPHSASCV4bMFoAJeUw
TG2wLQtgUz6qx3uJ3Kdb29wkCHF1t56br4VW3k9JiBhFhHz2UeMhBlsnBhQBaCJ8UXoEknypSjr2
CKurvARKewEMjEkPhiit+2g73gvinpZSJRmhIejYGERdduoBUad46Unogj86/fdyuGdlrpgqauQK
XH1/LU59ZD7frO3OB/zXAZlIIInSL9ENch9K1WvNAgSB5oKF0Daj9LToqaeG2Wxj9P5oksqn9eLX
loF2TJfaZkcf0hrOuqtscxouFJTg4VA/S1ErcBC7z2TzaZmGbYIRKmOTk0qUuJ022mt7VqQvt9/7
TvT+/q65wC5MZVQHTAxFg/Eb4zMgzARTIZvOk5z1njyMngI+DmWyK0HvTnQy9kk2J2vGssoAGAre
Xe0sKblTqd9vn0wkgAtAwPJHaF2CS63t/sqSb6YqsJS7j3vzaTjXnc+lGcZVrLuNUrtmJF/7qDsa
Xfbr9jF2cpx3H4hPJleNNMDabFSEhuACAMFS9Fh+iX2zZJy0GFfunf5O/9onwW25guOpnP9OzQ6j
6hqDfu78pr7U4TVbfv53IjhzMligl08bZMcI+XCHc3gdREB4Gvs3PviZt6/ErxzSaDG7zpI1N+46
xJtotACQVl0HXxsMGBWskgHWWh+sc5i0XtYrTl0BCF2a8GfrhQ0FmkwRhCQvnSkfnCQvz8tq+ZG+
nqwRaW4RHoEIA2R9EG/XE3VSjKtbqJjKmXGu0uXzbMH4t78jY/g8KopLrSSzQePjaqZ2SCPUVBpQ
DY/9PS1qv5FEFIyib8ieyOaN0X6pmjnCBas00LJztvhh493+hoJX9qG2uJoWYM9a1c2VxunV/trr
5eNtEfuOe/MNOROlI0CuhxagdKO/eCPgUgDwASQcm7FJTsf0lDuGCHps/+ZAKIXOGVZM+DConWS1
BBA6jtXrB4MmAalTUAAIYGF2uq3sbf8tho+CoqyvgcgCMfrDvzhMRpveVaDkQs/MFbnV3dCOgIQC
AGfAHeP3v5NIiUm/IjRoFQI3Rh7nNPfXrjtNpggXYD9QeBPF2V4jMbu0CBGRkCA66AcE/b51Eq8z
7n+lNzG8CV7CYeyzGb7r2zB9XZWgmj4LdO9jNYB9ob9F8KOOld43sVLD+mqzm9ALgLq16NBmWINo
Zox+6rZGKkeXfYHY3QiINRyBcID/5zuOJG7NIUKu6iqfrAcGrxy6S4qCwOwQH7uGwpLATj0L59wI
5N4YMeKynxOTgLlqAW/wepC/zmdZRUw+ueuddASTpflS//8r+O+lckFAPJRlnVUIb5LspC+Xur4i
7rp9leyf+OAANgfjVHFGuFq1wFx1q+o8Sq6kfVv7wrakP1osOs3+c97I4vQxG7KwThXEre3rkiij
Arfu10AKSqxJiWbpRNL4wKAN4w4bZQZ7ZP2FEZ0vD4bNwI4Zf4Eoq94PQ97OxscDiRq14QRmAACR
OfRZDowgOayH+svyC5UV8tx63REpVGmTp9vfb9dqbeRyQcI66mYP/EJwyK5+hnGC+MnIHmdR75hp
wQ0t4cOEqsJ2FqpMgC0xH6LiZyvn9hCdVfIlMY9rKkgLd33m5kicW65WQPpVIJRCSfwyWU+pyNDv
LEa+e1a8U06NNaNx0sMu4iPlfvjV8oogCVIXm1vXGbj5AdvLsK7yOVOcSlgb3425NufjbIlEFj2y
QDSEiRD0uDELYlEbqDAwXX0QP4pwzXZ9zUYaZ0NCQyr1FjAJ7jjYqnbpsKJWNj+a5VwV5wJdkPS/
fnicSVnSelRaPUGrA0U7AI854w/5OLgacBAil/66rf87Q7vvPyZnVHpLjmd17REld6chOyt14QJy
x04mP1EfLIpF1yCpgRj55bZcwYvQuDqh0U4GVrQxTlpWkhsPJ1W/k1KMpRgLOrl2MX6+LU5kzTQu
32jQSwAuGBxtfEQFHHRu8rG0GWtt7IkHh3YDhzedec0aNoGxhLLoPE8w1INymhTV6XqnU0Tg9wLF
1LgqRttleUbGXMcrZNSMWaBi060VNywEsYLGmRNMHDe6vqIqQx7DoGIjkD/Ue+ub7Ffucli/mqv9
X34qdrvb21OGYo1maOTsZ/csI50P6hMb+DcOkR+/3JYm8N8aZ0wKtcBjA7KOa6lPpPyxLj/S5qdp
lXadCCoS+3nGRis4SwJQfSWRVYjqvPxZBc7CGNkr6uOM0aJ3lgPookWlO5EicqakWBNcJUECoJDP
s/EoVfdFKDiWSARnPygF5kEBmBGXdthUWagdTwsGYxv39ncS3R6/etKRJRlN8AKgTjG69bV0q7u1
sCc/9Bc/PaTfVqzMCMjuBLEBv3liFnMVpg2OpqyAtMco9RQ5Sn+xVIEtFOigzsUgy0AxgTIrmhuS
r5h3BcvC4FoYFuqq9qROUSC4yX3/aSJNA2a5AlSh9++rkcbGAoQCTGFdHEIy/pb66pM5V9h5Wqyj
+T+kfdeS3DjT7BMxgt7c0rYdL82Mbhiy9KC3T38So3+3ezBc4nzSxcZeKGKqARYSVYWqzIwqIXRO
ITcPsi6Dtwp94o34h6f88iuYRafxEklFhPCy9KrS1g99YO712J4cIVB3ic+NGuiqPoZgF3sMXLYE
/PSGQKj/GDblxwOVNOQg892fyAHTK/ViikHMSEprPUqQNwrggYVskR3X9a5UecWn9ZN3MUP//Qon
Yy1XKoGmA4r6vVY0O5N+id3/LkD3fi0MPmJwvk8w+6e4pnmXJvtM2w3/+7zoexMsLlYRqUsJoUA/
FHaqfpLMV91CVwle/f/S8xk4zJVJawsNVxnVPRW93E/O4r5FZFX4oMV94Fhb9TjUQqBZBuIug+0K
GhboyGv03YQ+hWrH2IW4sD3jOTQ9/O9P7tjCiyk2V1OrTo0UdAW5yEbtSG3dZhaCfln+55nb92YY
5CB6RoZaBSD2uj8msmug0phBHZM3Zr4KvFfLYbAhjwWhayk2KMMRNII96gPNfuKxY62enysrDCIQ
zGDEtRCpYJHCE2GkH0XohC1V52/7wSq6X5lh0CBOpqUw8MzqCs2yi5XnqCCvSWZ4eN1xczy42tvm
eKtiUKGIRwJOb111FTxliSe5uG1aXl1xtWp1tSQGFHS8WgnDFNIEsNsr8GzMcniqrx553bO8vWOg
wYyMvFJ6LMaITJvUTwm6dsOd2GuulN9t79tKE99752bAQTQKJVMqLIpScMkOSnCor+hYGu2SEfYm
J0vnfScmbooyQa+atEVtNiqg01t4GUGNNrH+7siyeRY8PFN6A5A3Y14qMmtH611l9kZegsVZDptf
JRX6TGYCBNI6R7VAeR67oshjv1ivPFwc70NiVf5z5VHHQ+Vhr9IeVvxfd2s0qJWucij97LHekbP6
R98Lr98KJrPAOcq4YkJKqWlNvPRUWYYSBwGnaY9oQi+W3bYjru/kxRDjh6U0j+GkRJobRpmXpdBW
atSjIvJ6Odcx1oTyMCbpdZWl3u8Go9bltFTdKT5paW0XYPtpAjQ8c/CIZ4fBCkvtzbgQUa0ZMESo
68+VVaGxD7EmRki3N45uzIcIT72siPlC4wAK6VgC0GbND6LvSwFjzvNtGc2OqX9LwszbNrf+nS7m
mO+0CGMMdmdQgpnLLi33in40Bo4r8PaOwQhRXMJoklBclmRkHZ8ksbQJGlCj7o98+9+lsDyccZGG
tTahPwFcJHZOSrBe4kVvLoK/2jGDCR+ytpmlskNARDCnot1Y1fdBedw2wdkxg4kcOlMZk6pBKoXJ
8wTTrU3v90Zqd9yKLufrs1TvKm4KOarw9fP8VMqP1eSShnPN8tbCBA5VlqpkUiHzZNanJP0+pt96
jIzUMy+z5pwbgy71Ko+QJGjRQFsRTSCe5Hd3xJ9w54124hj3tOYYQpQMumFotBZ+cAW0aIy1cWYN
Bh1SuJ1IKngeJV9dXMmeezcLErwKjaf2VkhtXjl3pYWdXvMXX2dQoo3DZoos4BF6bcDLJkFuffTB
6RnwYheehzD4EMc9BksEZIGyGh1MlI0lOTn2XIGK/4hbLgtiQKLtrESU+1519cpBw1svB72Gd0Pl
biQvEeKW8JgvjlKjnyM75LyHbI6PmkwZN4r1pcCgAc5bA5pDJ1dui8Fpc05HMc8KAxyDAMXw2BhR
iBmObX9q2hulxMQ35/6gG7XhiyaDHUlYpnmqou4+H5q9sut2vd/u+a2rvMXQI3F13MCmiNCPPspX
MUgUck9Nvrcz5tHyp20oXC95XzzdZPBDkIQqzDM8qeEZuQJtQYrO9kxz6BQMTjVe2bbtcfzdZGBk
HqRMLqGcicHFQyrnthCdVd6rAW/v6L9f7Z0hSaTvJ5qAFp4ZOQ2ViWi8xvy8vRTu1jEg0emoeHQF
SrWaLTrLiVbXzcfR/a0iyGvj5FpjkCLFJQ/dBrSSUXJvFaWp1C2c6ETzjnlXcmKK9ULqlVsweFGO
jaInJdY2afpg5wuappvPplhljlQWtygDvqoh8SMl9Ky8grJgVwYRHi+aMvES0nBKrOuNAZdfw7ao
zAuRRQRSsltAbyqYnWZf30MBB+PWjvwY36QozwlP4sP29+W4qsXgSWIRsy170FJPDQifFBvEqVY3
cAJfnhEGTow8JZlQVLjayK2ifWmFw/RnOcm/0M/OQVa1GNXTNCBlXcjDrCS5U+hVIA4Yh9zesBWm
9ne3psViCUR/ByWtaPU0ujFOnSv5FFCSoBNtsJLUrgWdEZEOBoGPnoBaGVJTbuht/wrejtJ/vzr9
ZIn7wmpxoxbZXWb9wlwDvpy/bYN3GC0GYgq17YuwQmsMfWf43Q/Z7QaHynJHt7wYgWuNARpBFou0
DGGNnNDy7NU/NTTF0j7k5mzcTa+ctdHfvnHDWQzQaF1hdUlNNFdANOCEQWt/sTEDfafegQUXTM7T
V34T1foDsyaLUCeDzvIHVYYGIpVdrqPM1smRDcpIU71pZi807QmvDEvhjvMpsfaD2XB8dnWxV3YZ
l83xqFd2Da6/HOKKpddKx8m6ycPP23tK/8qHLb2ywvhkLjZ4QTdxMBTzu260t20o/klKc2WBccgs
g5ZzKQuqO5ZeKB1n4b4bXKJInO1aPVwa5rUwewYhT1ZhIkrBTNlOaOYMyd0YHRaIuMw8nTqeDQYS
JXnKW72knyQ7heNBXu7KmrNbq0Hc1TKY6EoszLmVapRpWuGkT/ed+VTNiS3px1y7C3MHI1/OtgOs
JxRXFhk/0+QRMVaBRSnhQVwQ96Rf2vFJrWKIjz007cMAmXRQnnGsUmD46HeXz8X4XWUYfd8XWGf2
GW3b3nIUBWgFgMTAptMmNeWAd9NzmTrcBIru4JZlxh8hJhrHovBWJx29mNZJiT282ZZt0TYEm0du
vV71u9phBiSjSK3GCGTsbnwyA/mr6mVehNmaxoufMdXjxUdKAYNoEIxM2hNnn9dR5LLPDGROdYIw
MEf7T37CQCHm5rsjCtCjPUBbsYA2Ju48P/2UlZzvS//sx03GlJSBJFH6IL+SV9ViJDWcSo7mB134
EdWyHWIgV6rRjCNl3S4qZE654T+A+l+bH6pAWTGhVgIEsCq8WRILHH7IHBMMw7YTeerCytUhHmWa
T2rWup3Be+Gn52RjyWx1iEgxlPPmWQaNhDeXvW3yqIQ4e8rWhpbGiBIIy4HsSoptLHNSz1ScKZwc
a3qauJrWvPUwSDRMopUakyDjPSF9Ej9Lb+8JSaCfZsT13YRYidtEufouA5m+//Mag/6kqwCpQ4ps
5omF981as2shc1LLuJWzyLVK7Sj14HhXdJBtZTtR5BHWrp+Ti2kGj1KTiFqsY86nCD1kCTQzm7t7
g5uZ8T4iiz5yaaBfBy29VNbD8CXM2UVeXLrToQQdbYPmVOHOdCZffuASm6/fXpclMjCEVLrUewkf
NMd4WgKzirscu91yr9vZDxHTtOl54TWOrsP8xSYDPxjLU6dywbaaQ/iQhM1dZULoYUCfRJfYYaJx
goD1ePTKg5jkEKlDpRPMxONlb/Zo0290JkcpGDwZzV76XzoNWz0CBxwm8XpUjybJbfTzrJ8EKGIn
vJc9js+wDNtxHZJkFHHil1uyn3FbliCSTF19XwQT2JU8477eY8ypts0Hs+XsKOdcsEUlhVgC2BXx
/rYky96Mf6K/EvM8SeMrxswZM+QAjskATqRodVZISI/SdHD6dNrNavUnzV4X92BLSmOtLwkxUKmI
lMIZ1Mke5OEAOXZeTEUDwY27gK0l5fIQp2CbRhSHtpabGAOD5U/9CR1KvZvuxJ3Cazjg+b3JwEpL
ikFrOhgUofSEoocEoU7NA2USJcsdd0LvbccVvG/FYElSQtIUVRg0VZqPKfrdeXNTPLdjcAP5a9hm
LeKHtEQ/7Tk3H+cKE+sP26vgICI7xjTLYT6N3YyBXbFzBmUMYuMpU3nPRryPw9aINGgn9XqG8q+G
kn17Q3zQoaB1C12TgbX/syeJi4+zxaEl0rKlyJGS0/ZriH55tK9dA+ML7S+39sp+ew85CG/Ro3B1
Z496Pmkd+F7B6Y2UuFk+13rr63UWFGriWhHPMThYyJaM+iIG3ckYo/lP+jkKz0L701IcPGPaUWVP
Aq//dEWuAnWjq81kIpKRRE0mRQifwZb3InvK0dwneIWwLY/sRv83gW+/A+26Pz63zwYHEderi1fm
majEKCABJpiodTa+Cg7s2CkjJzlTZS5bCWbwBtHub53X27ieg/57abMlJN1soRQKZpnf7TFvyrH0
IY1LcLWeiV3sMCASV3mugO+Xeiod3c280JVfv+s2NCGD8IY3xc457GzxSJGlSsVLMWYW1YcW/Kzz
c8RjC+OglsVEH9D0FBWrROd33gUDyt/9zTzfgNhw+8RtL0RnKUp0zMYYCx3/142bSvmkG1/l8ce2
if9IWf/5NDpbTanTwpqKOqP8E3SGI/WLn3jF3zXPFhToFCe143v9RrHT+/7IUy/hnDldZBDFykId
wgFwP012Op/sZTBRQPvuUwFhv8pDyRbkRpI3eSnGQJNHjRNtbeOZznKWGA24AFMNz1vFdNuWgYby
h5E47fhd/7a9x7zPyECLhMcmtUvRHDEu/UtPoG1kaiel4N3UK0wzgDAd4kIAMg1Sw8wpC9NOjpcJ
EJafpEf6QDGeS7wHkSOqABVYwBubsgbXu+HMowJf3cory8wlLlSJIBpZiZfdycuUYKkb20ofzSGA
Ooe9vZnrTnNlizl6tSJnWhIir0oTO/mV3uX7xaUDhhqdrWpRZTHu+1O0RxkciUDk8l6lVj/mxTzb
pmYmc2rk6M11x6ZxZtM4GqXpq1PN6YZbDbuuzDAPPyDu6dUFFC4u6DTcfqnv45Kn581bCXP6RhNd
cKoCdGmsczEHlgYbD9sfaz0guloGE+kPVjw0mo6OaTTbEfTAlYH4mh+1L1QTI/J5r0yrqHxljTlo
lhXHzRICy1T5adIC6E7aXXIA5cD2qnhm6MZeBUJ1TIZINuhMsnWeTJCgvE4YReNxFqy3S1ythv6M
KzMgWp7B60cj7/sFg2C0lKi6/csItjfK0cOtGlCX+pDKXNlj4SMRR4z70xEcAeMqYWOPw7NWO2J5
rlDjEr4P+XHMqKg9J1XjbScDHqOlmEWVghyomJ3OOEvL2azcTPK2P9p/bCeYWC0qTv1BYTicBajR
xcit0cLQnOqb7FA4nR32aHSHtkkguNxqMD1AHzf0YpH9gCQGkemIyvfgR7tOdvAKmDlKMLqgsMoc
9An/tUXmE3ZRTJaZJofpng6O1NMlOSxdYQ/2vu1NXYeQywqZTxctXa3mtMtBzV2jeY4iaKc8/Z0J
Bu4NU4lkrUYiX5c3pLuJW3/iEXeuRsGUo/e3Z7y9m1wdtEXIm1RTsArduquK+yo3vUFHVRezpdku
VZ4lLukXxzPeCtxXFts0aqvQQFMurQ0qONy0jyI/0j4K8on3GM3z/DeQvrKmW+aQ5QruEjVI76g4
SPijdsPHEMR6zTl0suftL7Z+ni/byWD+pM4TIfTqGorbUT5nYMs2C7/4o3T06qsxYB8PczLHdGJw
aaefBHIeuiC/yAMewpsXWVbs7UX9x012WRUD+pkcg8YRQhh42pn8BGOsoSuiH2/xCqik8uZ/eFvI
IkeRaKZJ+WpkMttV6mvt3Wx8B+kjZ1GrednVHjJ40WSI1DI6qthBsYpK2od3EZhjoVuoHYZgBNsY
BzC4vsggRtYuA9QK3jqIJJ/6YtoChaHZirQzD+Ydzxm5343BjzhrU7mjE86/U0+o8ryGPs08Cz8/
8wThOEjyFrtenTRxmpexEWAslW6SxrSFxDY65C7DjYmR8VL+NMWcJIaDwCzlXa0seh5leNUnnYch
a4cIntBpHD/hLYvC2dWy5B6c9Hg8VlBz1HxQsmIUmHbm8XCYtxYGOKKwFw3dQJ40YP6sf83RG9px
tmu9p+zi8TKDGlGj9UqRIXYLP+WJXdxARMZRX62v5qPs5954/P8YS6d/ciMMYClsulA3ByvB+LsV
PoGXp5+/6pHm1RAqsu7byMvz+6k4KNnkDOZRCXfhz+1Dzvt4DJYkMsSY2hR3DZVDRGK/0wLkToc4
2DbzH9nnvwApM1jSRyOGuGfUeAYfPD0oJAgOqOC+6fvQh2CNR87SHc3H2gOv3MPDFJnBFH1MCMl0
1M7y03KrHwov9hNQFdu9T27UneVOHCeif2/rgzKQUhG062R02CEf4j2mXkd7ksr7IRIC8NPZlZX3
diNI7vb+cq4EdnCSLK1JlBDQAvbyefGi6V6GMFGe8hroeCeE5bfJa6hxGz3o/OidQGXMdDxAuXRq
jniJOz/XO2m/vTQeRisMvnRlMVmjhUNJA2X0lp2Ts+EUJyrADOIG3lXO+XwsxU2aT3KohHCXqDXs
Rt2Dd8AWhxyTC089Hte0kpPKc2BNYSDHWqw8F2YZxRHoIBf2nHxepvvtHaRna8MjWZ6bOgpjIy2R
aaQN2IS7p25aBCj0Pjdxdi+RjNPkzlsQgyhDmirlIKI5b5QA1JZ1LBIwks8xp+N23eMx9KVJoqLr
7OBKa80krGknJ4gG5HyxC3OXgBwR8rbbm7cOkBc7zPfBG0MbLhixdevK9JUUmXZITrH1eeg7ux8T
uzZxdWfl47bV/3D6i1m6y1eXqiG0dSiq+Gadq31HX9ROuRmR3KM5dRc6vCO2/skuxphPNmkWUSr8
56LR3pYQasWyrY6ft5fEM8LcAImUl9aoURyeS7evogcQZXmNvnDgd52BC+IV/zgGg/dqbyTRJGP8
ARVAFJUc7UT1DsUf+bclmECpDa2h2KaP10/b61tvoDOglSlhrEwT2dHRLJtDKewQlmvN/ZBnTijc
JWDCXdJjD9lfvbdJa3cD52y/hXAfDveVVQYdE4EYYq+jrDs6k7ucCrTQyXcG6Kgd3Y321bHYK+Ae
RuuMa5zUm/5Z4wHmer/V1S9gAjN1bMcMBxRvzhpaUwVbyIinqYey2WU1VJzvquWgDgt0FXkJyioE
XBlmjmbRClkTdYgpkqJ0iHKahs+RUDqx8iclKEOXFEPUJAVSiu/P4jQncjlNYMSOdHvqfxkQN7Nu
Zu5U8CpMX8ywhYYBXPBxjmvc1bRvSuypAgbEiaNDpsP4o57iK1NM/XgRehHqgahpaJlvkZdMfRB0
O4pfOSdiFTuvzDC+GUVzpygZPpAatF9lr8bDjXkyHvSngdKX47G0uU/c0Cl3833xd9/sLSq8ws9e
mdJCHAYcixF8tAbkpuVmJyQ/Oug5bK9yFdeuFsl4YTxE3dQqGDtMC3BPwxPDxK6iH9tG1qPYKyvM
fdA2wyD0IDV3pdvqpDoFNjN8Um3JKe6oAAKvVsjzReZGUNtWzKDUi6KQ/hLHmj1DbkEUnLjHqAIv
f+RtIHMxmKWmmSKGRN1ZeO7ETxpU0pWIk6OuRnVX28dcCmUvoPRpoj4TaqGDaA4TQmqBrv19rr8k
wl96BIMXYFKxBKFG85mZuyOIgJZP8vJt2x/W37kuC2JrCURL+66jmERejEfzF2olENdpNFu+gywh
5ErQnUk557XX6Fm46wLe6xBnP9nCQjfOuSmCksHF6QbZiLJg/M/wFFNzFvJVIo0LHRJOILYeEl0t
mUET00olpR4BWqOjfU/QuRi7s2LDbTD2ihtO4rjMeqpzZY+510BU3YH2GIlcuhe928wDnU/nYoLm
XvLiQ/sNW8v5qOuhy5VFBkrGfAkt2rYIvEQybmdfzNfkPO2MT50HHevbyrHucme2/s5d2QrEPJdC
bwzIr/TIWfQnZX5pI8634xxxmYGToW075KMwETXfrAwi4+3J4I3Mr1P0X+0egyNKQkAqm+B9z3gc
3GwHotcJxShJBKUmJUhsHONu7FGMDSOb12zFWx8DL6M8iWFJh61MzdbTmxaFy46T73DuUpaFSYvr
qYyoCVn8koZPRfir7bzS+ESG276oHYNH38lZEltRWJQOA9khotmwyR/A8f3TbBQHYQMn/V2P4f6N
rdh6gipMIFyJaIVS9eoIupXq0epd7Y/KXBffYGsIMllENRqAV/PBPKBGec72QpAeeLDI2zQGMtJy
nBcppy6Ihs9QIeeofq3Fdr8N/jwrDEzkAjHLXkHAPWo3c30eRkfpd39ngv6Eq/Cp64c0lEd0MKlf
4lSy+x9hx+upo7/yY+Jy+fIMJkj9IEGxAyZqoQ6ERr+NBCn4k1VgjECBrDMlMHu/CrlapEwq0Jct
ZVDSVSHcK+ahI4oRrz9vfS0XQ8z5n9vcyqcK7jXeU6E7iBQ4RWA+0WlEyK995sdn/3FVXCwyMcYM
Kq5FVAAH6rn/lb7moNcVHPPUNPb33m1Pul8F5TNvwnvd8f41yva5h3ItVxP0fF3Se+P8olWnsOHE
7euBxcUEk5nIY443pxasQbnkJtOuyk8TGCRF85z0BVpL/b9yELarvY0aqV0UvDct0dcsc9vpJiOc
cth/hC2XFTGYUCWQLk4ifKk5gES1L+3Uyp7vVIypQrQuGLgt4BxfZHvb565qtC4Hj8Z4QGOIY+xy
Ote2BMp9+lX3551V2TyBSXqOPh7lyxIZtMijdpjSCF1PC2rb2n4U9sXgGuEpawt3+4OtXxcXSwxo
iEM3pUmM2ZVCuReGH1H31FYOpgO3rfDWw+DGog+FBtJUjFYprV0Xu3l+CbGXmBEfy/ovbTHQYVQi
eFUoobM2N7th+daGhW9CaXiSMj+3eMP86wPw6G+ByL1liZLKfiqjKMCSBdqYckkczDmhbjq6pS6d
CwnqfU3h5nVlk9C4q8NqV0AarqOfFYWPQtQ8ZcqDvjTvhrE6NHm+mzLTS6zxUSCvw/LVSlROcWsV
b65+LPO1O4i8a7VBW3WLe6IflWg3cOfkVwEH1AOqCmpLE/Wd93eEOJK4a3Kk74jt0SZPftfR3NZJ
ff3OPCV75VftE8cYbV6LwvrqLpbpQb66YzFuLQ1ajYMao2glCZmnzNAFQKPitjOv4sHVApkvXqYh
5JlFgLY8RXhrzh6UpOAEceuve1c2mA9VikJq1Gn8lrjcaH4d6K+5ne2zQwjewWzf78WdfjP41ac/
ehS+Msyc1F5q6iE24c5d7sTzD0JclTeOxHMQ5oDOYzGBoxx3RFl9t+oDWs+0/iAgxbXifcrj8lzF
t6v1MNe6MOg6VGILPB7KtkVqO5cO+uCEEo+BkON7bPkgS3XZbGYUyRXQW8Q3EV5hY85Nvn7xXdbC
1giqHO2CbY52s8kINCi/JXtzEu0+zmzFcMl8EIqjqd6Wha/OGcfnOdsoy++P1kgJyvsuwxRn27mp
gRFV/AZIlO8HVfa2j9d6Ze5qmQyASEUdlmEM/5Dv2xkE0MSPQVBkfTIftQNV3uU2bNEf/+G2vTLI
4AYZilFecoy+0PnN3F2+Dc1biks8EpTfQHO9vUCO/7PlAU2SZrEGgZtb9qUnLLOd5JJjCs3dMgmf
9H4O5Hbi3PLrTwpXS2TwJEVtuqpLHQ2tMRrg+kDw5rsQPRiUvY3XdLReSrsyxmAI6Eubvp1RWs1P
I2ZhzeCNLcUTX7vDsOtsWmSdHn43KXSSz+sYX401rqwz8JJOg1C0ISKaGq20S0YctANlcXk3IR6d
Qea7/TFXqwhX1hh8wdjUFC4hblQ1COGpVNa23fPLg5zzxxYP0jqWc1kD14dYJHaZfNa0r4UcOxjk
40RP60W6y4LY+kExWgkeaCMU6cCpMO3JbXSv77OfiaPdF6h7Fon/Rzn+lUUGWxToVTRqgeNXLvte
+DU2+44nPszxCbYHQehVczBGDExY6o9SHJx0upW1h1nFDAOPiYxzutn2AzWOSqVrMNdrktEfy8np
q5/zHB+nBCKXafqKXOzXtguuzxRdbSATkCjS0PdGBXBO92BddqOD4CSO6bYBspSH+qSgUjd/M9A3
qd/waDB4q2VwZWnaKm9VHHUZoRb0gUXlgHcVO0XaPt+0Cqdkx7lk2Ykb0gx5UoGSw63qF0V1ZiQT
8c/tzeSZYNCjscxsKWc8c9WCeKvOxJNRASiEdP93ZhjYWIQEPtEhIYqrJ3M4W5il54178U4yOzrT
WrURDQudAjz0XnGDh2x72uk/oDWFR/vpXHHbMTl7x77XF6Icz5qI94Q53UtCaSfCram/bm8cLwhi
mZ6ntiqsekQZVT/3XrKrAzT27bO94pQ+Ii8eGnJCA5WJRUQZJZowxhPy5IfBGIAf4E66mW+VA2X+
rniacbwNZAIR5MiRASFssJr3zqw+hta5BV/iX24g/RFXWRLYOGoks3CLSgEbsuW06LcROtO22mgv
tCWa1IevtWoFarW8ltFzTZIHzi/goLHKgEYhhSHJGhQqpcfeo4oLyi2loYw840a/1c644awg92Lv
z0jVLkCpMoFJMWdNmzYoDZjnGQxFC9SGux1uNvRLZre8MIge4Y2oUmWQBNNellBTBjcqwyTtskAL
VF/c8czwfIZBklGdwiZVLSRsRQua1cVZEkz8cvXZOUkvq7KjhkmpxRbinCr7ogu7uHjedgrOMlhJ
HTVXx6km8Ik0oRcJVD663O7w/78zQ8/7lfNragfKORp7GzkmqzSbFN5MeBVDTrCmMaCRDHmkkATF
ayEK9BoTT8VrHoOBJva3F8PLlDQGL5KKpE0IcQI0cg4uHctEk5TgJdCVV5zoZX7mFVjWi+SXA6Qx
2JGaZStVPb4S1YQ2/OShesvNtAwyD9GP3wqQ0q3OAQyeb7B4QQjy3AnJSyyj/K8/in3qyzmPWYuD
SqxMbWk24Lqmk09qKzsmqBba0FGhYLKYnlF94Xw53pIYcDBag0TySJtia+2lNm6aqrOb9OuM4fZB
0hxJG22RKLsKXSJ1MX0vou5IJ5lzCL4nvcDZX152qDEYQgzUtNL2/+bYgCIu7eg20LcuH+vd9so5
C2d1bWU57QdNwfNkbHwSo52i3ROZk5LRvdsAXlbGqtATTYT+HSKEidgiKiSYCrRbdDmb9xMayFPe
ewQHGnUGU2rdaMrFQAf3iJlb8TNlECqc+W5w6HxZ8pj5vBodB190Bl8UoVL0nrbpCWKDJjPFkwTw
zlm1bckKJwDi5fI6AzHjGFcJrhc6zAYN7NvJFWzoYHvC5+KldyXI04GLxFWPlYOusyOXpoNu3dan
ZPCmauVI1BV6uYFXFhvr66/aTXEaPNqprvI4y1fwFJx6sixaumEaqv5Wlb26HaCPlIyThS85gD9M
dyQI2FTPkGk/UH5nwU14kjwfPfW9Pebctd2SLXEGjuN66oI6spXRcgQJ3JQnk9x2vOnwj0fvnTW2
RFnnk9mFFo5etRzj7uswPqU8z/wY87w3wTw2mrMSS6oME/9IT45QtfqTyaX3ZpgT1ydxaVR07raT
Oq8uDa8fa8fseG9jK7j43g5z0ESSGlKo4u1U2JlvHI8E3b+i28AXeC9kvI/DnLNO1IUiLODpslHZ
huSMWmpzyZ9WTvP7BTHniUiTWKFUQAcQf3MYo+nxVWlBqy3udbuyExwtjJrhUBvueBQJB/w/IuV7
88xF3pJISIYY5rXG7aeXiKtrT/3rPV68N8AE+KbSJEveYPaj9cJA28V+SzBcKTkQfAkaXpsl1z3o
8b6CC2KZphxhuAzAT8MvJBS78I3EMfZ4olAfIf/9whikkJeapEOBPFQkoPdbvLaFPLqBa0Zp3O0L
eiXGe2eKLTX2UVTJBIO9OMPlTg/S1xYEMfNd8jP91nlCUPuZm2kBz//XkcO0dNNQNKqK934vU4uU
DZ4OwTGalXY1v+TWt1w/S1lr62j8D7+IC6fFZP3AXQwyH0/u6jAVzQbVkPZRNoJ0PCe8cHn9o11M
MB9Nl6ROiRXotGjqgwr+SUmBitwDKTkr2TaDl+j3W9dJ4DwA0wIYfy0nbL5Y2aGZg4wnBbRSeKF+
8c9qFJa5SB3Feew1KOiMjuQbPm2PzY9UlZNO9vIGaLbdAd1G79fUNqHVmROkymPpBG0ygRZEugNa
pkLrNqp2VchrnnobBvgIHZflMVhvDbNWmwZKxCmYIEEsiMnNbI+unzOvE3wdBC+GGKS3iNVYfYRL
v6HlP1MPhkb6tH2Gt337A/dGpQmS2UpYS9T4YilAnvyQ8EjGeDYYLO8S1YiyBYGhUO8t5AzqS29w
uhW434QBBSNTldoIsQ6q6lYcYve7dY5B86hzZK64vs2AwUDymtIt45tA4m9xM8iAa576VoYiwd/B
gsJOv5SNCmCgwsh6+V2QbX2KMEth6/XzthO8vTRsePTb7l5dT1VTRONQolouSJJjiYtTLMJBbfPb
oZJ2Xbscw1h4yqfyPBWSXQrZDmXu58oQnbRFl0pCHtEgbmtRte8zfVfG5t5IFK83o12RF2cjKnzB
gq4etCXkdiB2GptumDS2EYOHWkwO6BV0lbxzs2HBQ7+kcxITjvu93c1XiwstE0woIgCiKp8W455k
By4jIvWurf1jMCjGCLDUp/hOffOtTQ51JtiJ/tCr+yh72f5U1L22LDHYY0qYbq4rnCWztL4V4K2p
xtQ3B/XYSJEvFFFiyxPv1Zu3gQwMTd0MOkKMl7sZAk4rH560pnQMi/CmBz+mcO+ujTcmxqsPJSuz
lreJ8rsdiE5VxG5yrkBEX/gk+N8Zqd4bY0BJaZesEUW8hMliMGfHRd7HGI3nWeHBxVvj/NWaoqTH
S9SyyC5uJQwJSugVxZTSicqFiTtu1Zpzv7NZqWwVZqyNCMgal1pTnRqJcPdtfFUhCJI+lP64Iy89
b8KAZ5UNXsq+0+VRRW1Rdmr9ZIGqD52+pbft+bytZJPSmdCmeMiJ49pt9oVXBGRn2qGdgrE78nlB
JuecsQ00qWai9w0ZHQjLCieNwe/eJV6VPigaaIFAWjlq37eXx7nr2baZtumSDuLw0AZtK3vpF1tS
RnvbxEoD4juff/v3a2cMtWrOKwSy5PRGJu8336R76agYdvxNC0Lb3FXYSqD0edylgfGYH/pnXkyz
8tb4/kewaKLOaUdKtFlpt7Ry0jxSTTHNyyipgFM/kkB+2F72CoPre4sU366WPUHC3oooF1btRV/F
z2gvdAVHf1qc2e19yvmV+VLK2Wue/zDwouZNNYsm4pGl0R0R88+KDw4YuT3Gi1eimWB7iZwYWGai
n1rLwlwScSvI4j1IBkQpkOTdhNmbGBAwHVth+rs7lSX2qNF3hGwW6Dkbdwm5tX7mvKkRzqXDztxA
gUAQ9BmlWWF8LNF9pL5M6eftXePc2mz6KhSlpYIxUHGN6a6bjkt/k0aa3RsPS/+6bekNLjaubbZV
ZmyMVrYE5KzNS3XKbt6koX3lqL/SJ0Vy1ILFwTjhTeGSwHiy9j3HP3grld+fABUyYmK4IIkwrL1o
5p4+3aSVkydoSpU/bS+Vcxmw/TNGO2R9aYA8QWzApOrEYAycqpMmP/+dGQZFLH2ZJOjOoUJp7A0U
UZovc/i1GzlpBQeUWfaOOJmhk7L8P9KuY0lyHFl+Ec2oQHGlzsyqLC0vtJbUWvPrn6NmdoqN5iT2
9V76UmMTCTAUIjw88Nl6ct/Ud+LqXD4Fx0sojJfQx2w2AXHFKaJ7KTzozUuJIWZxOPXpVTnzYhrv
0zBeos9rrV/mGu/WRHCVOHbxNn7MTAXs7jovl+PdHD35xueOIDDF8kNQd9CCl/xcOpU/WkpnkTvJ
phX5SbfM4PJl8kQyaUgSSmSsK6D5wCMT5Gt+6hOen/0gobpgxyxQRq27WYwjhJKPY7lKINw0ZyyU
xytQt8OHLgVh2uL0dvpe2srhQQA4QXC4cB1qrpd+BVM7j7D4Hcu4kSuUV6FfexjVcaWjYmMY3Y6Q
aF6+Vo7WsCiaMtHkWF6RNEj9g1bc5PPBFE+EW1ShD5dLZ6J/3ypMbaiKukJhKNv1cMZaU5sSL6pW
c2huBEe9/99ORZVpIy4RzXHOBXzIenlu1WuAsBv5qeRlXByVZCc+QISQFloKLOagpP6Yd6fIDJ3L
B+HESRYhIxiDoaYUQRsO5iE35J/iWoEuc+Dg6TgRhMXDmGKVNKpA0FiXnkP0n4w+BSXsKZrOWftw
+UQfqe4lVWB8x5SLMWDPqP0vfnkQLM1evZUOhSBr0235ddatBsA0zRNPuT3YsR/e85AyPJ1nXEmJ
FfYycgHkU919pcluNQ+WWQ/PWTxxFZ9jzCxcJquysVvVhBZLRTsJZhP0bMqK3QJxgP3jyxUPqMb5
kix8xiB6ag4N3KSciD8UuXSxgMMWzO4u6zXAaGTOfApHPwmTesSRlI1NjEd9U/prfeiGYBC/XVYY
ztdiQTSh3I+hlNJVrPOpBzehUvuDsFhqE9uXBf1LG+efgiyLosnVLJvqAfM8k10faJM5+lEHvUvf
8oCycoTxFIPe7MZFLbVSmFmO9LRzI6Bn5qAMZqB1gLrzsR2VczTOC4LQO94K69VmzTR4+ZBgCPyY
Kr016aqtZFYTnpIOW3omjmLs5j6KDB4tHQNxmsYcTxIFbYgQXBwjqb6lgmBPLbkuF/Pr2Kl+M8q+
NqTcO1VwjN9ciyrrkqwpEMwyly3FYOpChZklGmWiU+ZWtnYo0ZvoDuopwqa8P/qIG4FMnGmw3JwY
KQRONVSmcLsn47YMqivjm+SKAZdwcVdnNuKYS+1KqSzaAaW6CU6TltDC0gYxOJbBFp6ecsfodi1v
I47RmqYQpyGNoaJL6CrSfRIdY/UY8zj0dnVzI4XJW6fVbKMM7TEUfijJKR2coBbHq0zwFJI5DLaC
C1kYongmK5VF+lt5tIj+OMlX+ejkMcdn7TBmoCixUX/mUHoaGWY0AJCXYSERbSM1vnmWLCylRF/9
jJEXO3VzbOJMXR59/e5H20hmw2u/RktI+ZJl5ZSAkGNQQysLQerC8yncMzJhNNXVlhKfUw/WPSPV
AiNcBuYYzSHX+XOFfWmZox+iB16E2wfnfJ6Q3UJZDrpANBXJSoVdGwruV7aXM8rkjikeKVYt4w6m
7AbVjUQmI1dqMZXMAQnDkv8kLfYu3aqj1YnPA3d6cL/pvhFFXcDGU2eRUqlxi883emZQXvWHyW9s
QDOwUSEFhz19fYi9JQdZxwkR+z22jWTqXDeSuyFMc2MR8cC6ag+DP55Wf7jqwc/PU5zdnGEjiHGa
oqSvSbOix7YCEVcg2K1BUWa84+wm5xspjK/EBs9yCktcpPLwQYzrjSdUlA8YzcabI3eHrzy95B2L
cTBib/79eJylH0R0kri0gMS7nDVwjJul3chUOcGqGcTx3vAxFyBJikUpFhTenlDeWRgnUiadkEgU
E9GLt/3ws02vZdG9fBSeCMZ7mMmwjJpJIcuz1zduXRxU9fA/iWBJNYqxSqS1xhh4u3iAqnfhUeWB
ITgfhF0cSTSxz5cGUSWpzmP2GOVerTkJjzBrN0R+6jJLpjHE0Zr1GCdzpAYNhDuZnLT8oFcvMwHZ
pvCccuGW1KH9lkhtBDK+YJ27akUlEajk+YbIz0bmkvSuRauEXCsraDbceFotUecVMnem3X8JmyzD
hgR3gKUTKBOQG/UouqJb34S38m1YWtJRBX5QeZOD0qe8hpc1Zb+Cuzkw1daN89NXQS2lFqU6+kyj
Kzykg34YjtoRaclNjFXhWOfcXXUH4ZouHhCc+e3yD+BYA7tdUm8NvIjpTqBKvItTS6oyMB1yDrnf
YtsckklKGrMf+xbX68QHWlj6T4vt78ISx1Vx/K/BuJBOlgoN6SNGbJb3uv8S5hy0NfeTMQ6kLfq0
aTWUovNmsrCXyw+j1mrmwsYgIoZftK89OIR77Ws8NkAxSOAvEOSBgiwedDxLmjh3lUh0ESecfuxK
EFKTJ5C1uW1U8UAlnPTBZHFZBL+qMlHQ6x39W3+gPeLx1OK5NzmUPE3CsjcsCXcqDvydJ5bJWsCN
noipCJ3GErreMqfJjtOndJJPJNWcus8fL6vwfuvvU73YPZXdWCsmKCMAP8stbIvEqg7zjGoOmn+A
T9G9y0pq8Qp9HC1jl1WWRak34YTyitI9YromA6PR5VNxHLxJf8DGMUR5pFXzCJsJGy8e/Uj2KvHW
4Dn4/d7t5u4Y/9O1ndQOC+yfWJNL+0eAEUx42yWVlT5nvubQwrNspag36weCyrD8PpwW3nuWE2fY
tZRGPvUh9lrQ1S5dYwkDmGul+aWdlbMsJteVUdpT9FUwubkaTWp/DzfEUEXNoBscmXATx4Ye1lhT
CGBD6CPouPKbdkVTeYAovvOQBtTxXBLGfFFlnMZh7FB/TNEQ716GNHKK8i5c79vknIc8n7vr2D9f
txrjpSp5iIcJOFdHuxPRJ5mDGJXO9lQCH3XXPGI5mz333F15u5b/KZR9IfViuQjlAHjDaMxnUgHW
LdbXaaf44Yo0KOc9rXdtZCOOcTQZCPAnQccs3ZLYLcax6vSgti9LInFskXOXOlWjjS1KSa+DqREh
RYp8YniFeZ3G3y+b+64/2RyFiVpzMUxGXaNxULavKrjvB/PusoD9u9Ik1UBoUkB8/esZFiXB8mCC
zLoZ7gUd3N1RZumTYYk9z5h5kpij1PIqzgNGsR0BoP7k0MgvCzpXlXf5PPteHyMy/zkQo+DY9Z2T
zkD5ZkXKproSsPaaU1w1DrXfBPvyzD9BOX8KZJt0RMqxnY/ASY3hoxBJlljYClwSl6hx/0GsmnBL
RDckIrI+GRXmUm1wgXq72CtedPJ3HZ0KjEb0KK6Anxe7B79dvs19w/0USb/pRsPNIlaXQoO3iKQF
xYbOCqMfaevlRPEBNPnfZDGaWANRUosE/WKxcHNztYTlkAiWGQXxxBtv4l4lo4t0CG8lw4TiWxqo
2TlUH/PpucXBsnO7vOvRIeHu191X/8+rZPSyaAuTJBl1SkcJrLXlbfMlthM384GJes/AJ+4WHmCt
PF/IO+rH3zefMK6UouoyvAjJzaRa44v0Opwbu86uJdOujMfL3/BfrO+fU7Lo12oCiX8UgSigx9IY
Cj9MveQpQ41D8AlSy8hb3y5L5FzrxxtjczwhzkfS9si6o+RlyG/L4XsVohTB6Udyz8VkBFjILUDp
geptR/VpXNB4T+ugArg3H+Qv0jK70RBlXpjFjhGLLllGSxgLS18qK84jDtphPyZ83jH9++bIYzRX
JRkAv1Kww0Nfn1qF40OpKv6WkXw6GhYZ2ycmXtsxKMMieXFA/dTopS3Xzyg4HjrT8EgY2wNYby9/
yP0y6kYq42t0Y5hQioPjnj3F66zyIZVsZAzu4mgBFpXYI3dMin60S+dkPA7oHgxRzNGbnI7qEWCR
E7ZOhza5HpyPlYg/2tThnJG+rC5JZPxOIdZNb+YoMkn1o7z4fXLQtWMWP0/KlzQM9MUaygNHJO+Q
jN8Zpa5ODDo1RSfPSkc6GXidnicPu5HtErH+wKUA5wQNFjkr6qYYt3T4n27zNu9qbJuMHF26M0jC
CRn7FYRPnWFxs+a4qpWuQlN77M9caQMqtUYrx3xECRqU+Ilzl/sd2Y08JuMDyXBvkBqFd50+0SN9
8saqB1mmfirS7gRWa1fL6kOcjFZaz1aYa5bZxnYZdzfxop778l0e2tUqBZCnGuN7pxqOoMqvcX+d
TOGtiDod2mk/zUJ6IRm+Tx5ZsQFKXNCFmWAzBomyXYB7v1KzJyI89x0Joia3RlJ7y1raUZ64szKh
WIPtM8KiB5pWvkkd2hG6eKib+GVB2pAXtZ1IuqficwixmyyV32nESiv1bez6ZzlsAKuOMe+rHdYa
BQFVsvHfeGQ0HCJEoANSsOkpMg9mHMHdAiuhVNfo7qDQoWVXJM8sIj4tYmhJCTmJJrZBVYkFjlNb
UI9D0btrGNplhZ012Iv2XAoYxi0Hn9StnXfEjoXBbQr84DZRvnVDm1hSof4oU3PGEMhbYdRoQmAD
8TwNljC/FRhCHYYwMFPZ6jvVmityQFEyUMTV6tbKXobshInqzMpXNCxUsPnDESu97l7WCY6yK4x5
FVFRxKKCFmguHJvku2z86GW/AxkCsJ2XJfEc5G+JJpmloqAVLDSsv5hedDTt6LAeZ5d2troXXltk
fyb3U9lZ1iRxErpsLuA5aCynfKkZVoI2VhuIN7OL3pM3OCCU9aZTjTHkpbB4Kzs5oZ2FgkWRIYUp
7ZC2AF2qT7JwN5quWd5fvlbOB2SJlIQZY5/VCm+lTbWj991DV9d2B+JDQXtfhJoTAT5QvhcigMoE
b1OdNLkoKNDYXB051904Uq0spsjtAbNML0mrXKX5WVOFk1yoJ6q8sfY+kfhsrElhCSBUkMzO76PX
Woi9VJBOYwXP3pU/iVTYHTCjfSVaKoAvMmpPizl4XVqDi0Hgpev7j99/shAW3W9glV0qU3CK1nja
7OTVc0H8/+nTsDs6u7VMypauGy0BESHXUeFUylmtXiMuXw1H1Vjmy1SeMFvc4JlN6QFyJ3nvT/o9
5XTvv8iohIJhobe4VRFOmsWuysiwrE/RQrSDBoz2Lardjt+KJliTKxEM1MpN2P28fJ3caElNYZM4
Vks/5HGMJBaV19GiFGVYLPRQPtMdrqG7ctLU/dbxp/9gUftVLK4hARsz6FLLQ3KCInvqd7F1e1cC
J9oUYCYP1bs/oUZD02Yjl3HJoa6mMYmQHwPVfNBBUZzZ/ZH4GLwA3p3nJam9XrBnFtU/1ZM+ihIy
gmaV7UFDEV/oOGawP1HyeSAWzt8kdG1fiCwnPeS3ho9nFdZrqb29eKFVAtcT2tOp/MZRFo5JsHs0
QmycjggCK2383xjH4Zyd6IhcfZqPkzN/Kd3xKfF4r1Wa/166TZrMbjR0yKY+SSh/RixErtgPtjIK
NghkfHON/ElZ7C4pOGrKE8k45FSWCU3LEeXyqyYFrNo8hnjfpUmgqT4ooC9fKyfasBD/SC80sGJC
XVbpp46cRDmo+pMR+SFv2ShXaej33VxltqrYu0Hz/r8IArF4wy5P7csIDi7Nwy64g/D9z8YPN4rK
OhgdHA2jRuFnYOFKgvqBkoLTnTzhqeYupuIpKPOWIi32h4syhoIGQD0TTNJg1cKEd2PCUZD9JvDn
qVhY9UhmwPtCEKdq4UtjxgHWNvn58kWUQHOtN1jL3rqh+kWWhdSKkw65c/jUmoklGASsse+ylD/p
0XuSd6+XVYlXk2Cx2LnWdmtoQJdK0wKDlNNhiXXhd55+BlGhnGD9pRzoh8tC99HSm8tgPvEIQqC8
XBG0SC5iugyTsmXm6m10ahYCc0ldoDf9UuqvxaT3ZWI6oAY/DvXogZH/uUmGK2Fu7rtGelCN4V6v
vpV4R2l9/WKGOq/gzHutsUSHcdvmRq9g9k9L0xu9a28GDTRbWnLO9NJalltFaJw4eo7ps2Xk1NU5
6ZHKBKFaEtZIEhCE4nj0lqy/ATbLVXXCUU5O+GHh3Ni9ZmR6BjH12Fgl3o8Gb7SQY2YsgLuWCl1c
ae9mrUUrbVRfMhsnq37Uo8p54Oz6RgJKDZEQyQTdyq8eS5zbqCMh9LnKjxFo57rlOo4lq+4TRwq/
X9ZjnizG60tgi9dAT4kugVN664AXb+2paH/zCoe7arA5E/37xgtPHVGEIoO5ZKA5zjKr7T2NcJAH
+3q+EcK4+hib64rZQGNAPBIvOyZ+79qqF7sPPBatXV3YCGKMv1jnsC/pizALXXM8A+cQKvcV3tiX
P85+okoxkxqRMenPvjyXUQ5BEoJHUucuWD2egZ199XPUkHM3PDccWML+oT6Fyb9+okZCT1nRKC07
iCiKr0M5WOHrWnScyM8Tw2j3SPJwbVeafHeKFZu5ndb9GSVVlGqk58v3t690nydilBsbG0dFU6Hc
guCNAJ0Ijb382djM5hsxmj1HIRH7DuVaI8NsHa2/CRYwLS7SfCSJKcZKyp/YTGkDeO5VzoIJb95b
ej/F2fwEeuUb44rqJsvEGugsOCXM7DQZ8Mygh7wTD+YdnfrDUPmV9Hb5bnmfkTEBzQjJnK8K4p/0
U40epPa+y6/ngdNT5FoAk9w0mVaHWvLxVOsTS/fWgNzPtmH1Z7xHuWk371BMsDKVqO06HTnwtLhl
cUWG7wawCG3Js+vdaPX5wdhoVTftKnTJAK+b2+Hd4oKdB90EW7xBwVT2Rj/DagSLh4Pl3SUbwXSj
KCuQvqBihXeoCghfBHQn0lL6eMoeeJyw+5HlH+NjJ5BMIasNgfK0r+ZRmbxFmtBTPyn928AJYbsP
l81lMg5lLmc51BZ8tKhFnb2oLVnFq7qLnapYz5Jaggp5XjhfkHc4xrOkHenaKkNFJjEeDM2blyul
elaNoOdRh3FcGMvn22hiiEErRIBe+9YMTob1VJ0SXDbl/YLq5gZZ/5FU4xCCL+rjuUKblZSOyKYk
DZLb+8rEHXvaL4lsJDLeQ8L6QkPAdiqUJgy/wGPFAdbcJucyMF39fbWrR0px2DQ+56Q8w2PcSaqu
y6KOSEP+6pN0djMdDEd9BBMASBXLyf0v2mv7gMjNYRmvUuYkkmcZEUIoLUqjXmH1A4oxPjkJ5zYg
75SgDSRWb0sgA2/4h7j+T/kso28oFvHYaahgKL0NlrtSUixKJ3/5ajmuk+X0TcuyKBYBVlh1z0KU
WpnWOaA+QEU2PFyWxAt3LJ1vUsZhWC0wPlqPFyysnsTS2/WEzpByR4lnhcPaA3vPOSDPfbKkvnpT
xmKeQmwLas4oKLHGo8agtOlXTnLz/1+5gtrd5psxDqZZWqLHOfADS/gyY6IyF22p+sK5SBF5wW9V
po0QJnXpGzWblALWoPrEm67B3jZ57bn1/8fMUmP8CyhLFrE2EMTV4hSDN7v4IqDSy+tAceKAxviU
Tm3zsE3wbCLNqxn6s/FWo8yZ3cXYqqFym1AcT6IxnkToMDcvZzBqynyHXaQ/Vt2ivO6hlbuqJweh
2/NY6zmxgIUsKk1dh5itBKmVGF/rYuyrWNQ4KFxF5wQ3FqU4pvKq5hV0Tzwq3qtu0Vnwyj5EFlaT
fKg7HFXAJenmnE5nwIpzJ5azIOJCCSbHRHfwe9kqQPCQ+NEVIdbsYlOp1/OQCDyp8q+pMwoRmKag
O5/F3GnFr8gYBh53HE8Ek580gplWAt1Oqs43zRSE82s/cZJxjurrjLeo1qWUsgkevjfWGy01r4f4
dawMgOiTG0lQvH40Iuey8+BFNZ0ee/PoaMS0aDoB2WT7OtE5yrv19EEeB2L6Dj3R5EA3kGOhVyA6
GKn0eesoeO5YZ5yKEsEX9z0ed6MHUnek0PTNI93RxST5dcxJHHgmwfgWdHDyDKwxCOHLyxIHWvVu
mE/V9Cz0nBoGJ4zqjFsZMyGThwqCyv410l6U5dB1d336jfPxeOdhU5IVfaFJQCmXFqjXVwqIwVT9
U4NR2BTNDeP7fAJQ5qp0FyvQbyU3tQCRSd3wntc24pyXHQWrmrQGcwbqdjq6tX3Y2Jo4WktifE3y
/MflQ+8jAD/DHTsTJnQK6fBQR9KJMZsJu7eiQ3OgQzZ/xLy6EcQ4lTKVKrIYMI1ZD60kji1NNbFH
QvA4B6Ke40L8NhjPAjmAtYjISGpA5vtOv5vl1Z1FOM5Iqh7rIXONyXjUZgk/pHuMkwnrbkHXIEYc
6/iXwts/bz12PCzvuqUgObwoVScZthgeoiskRlj4xJ215x2a8Tt6JuTrpP+NrNQ9nPGNepzmUIH2
PXJWXt2XezjG0YwSkDThCltZxLtoMKy6zZ15tJvuXQRGvAD9iypaRYq5MN3mfGCOmRqM29FqoYv1
GEl1m4a2bswW0N5XY9qcDGW86oX2etLBWjJNJ1kHB3dSumpS+ll2Ly/1Nz0u7CiK3hK55Xxu6hwu
qR3jo9An1ENjKJEfgE5q0nSvzZpbpVA8dLyutLg8jF1qx6Co5dwGzQAuyWWcVl+vHVlFBFKK4NNP
1FHJ37MD7dqPE+fqOUGbHQ0bh7kFrzFMSzKPA6b15RjDKIfLB9qP2qZhyqoJJg6WZliPsbxMoIib
IX2ZkqBvHqrM7qSrMg/E4edlWf/i/P4RxsKfpSjOBzENEcGUH1USuVP4rhVe3TwprYcSs5UAVCJw
Ksr/EqM/hTI5HanHAhTEKEyi3eTL7hpMt5plWJg/cCIuP9d+Rv4pjPG6AFrGA1pYcEKAECr3hMti
sq8TnwIYd5vXYyLnJhxB8azj7dkeSoxqSr56awLX3cH/oMHJybK4N8hkdsAzTZrZyGjd3dENBpk7
BvGL+tEBEJzqhaMkvCtkfOuoz8KSLxTEd2gf25vmKUQqoD7UQXijY6EeNroQDh0NTyLjXLELnih5
hMgRNTZdKtbzCC3p/+B3p/H50RgXig5nHKo9PlpVOGM6n43qEOZYM99yDvKBUrokiPGKPbbED8qQ
AmeAUY12/dbotS1HmW8Ksjt3UmTl4FLQpxlo+djDuJStTrJoa1lhdWHv9nLl6YXkl9niiZLhanHl
qbJqFwDg1ZJyHqMcI1wzMKffDIm3EZ7ewaWfzjpWqRSLVMD7XBMDKa7dGiNDYmUTzeZuXODYEIuJ
jrXYkFQFPnwyOlsBZhhT+i5m1ILLmsxRKxYPrYmL0c0Gellm0zhRrZ21auBEQc6lsczBA4iUCi2m
yddrlvlpG5jkvcY40MJRLN6NMV5niY1KkKhNppITD66muWvuXr4tnpdhAYb1kqpFJ8IKQf/0wapY
f4DTZAvVQm7xd/dAmqLIhqorqqkzFjnqbTyrtQQ+zPBIkL7kidXwqPX3k7aNEMYaU7X+O/Ig1z9S
fh+UW+/iADVemzf3ts+3s5HFmE9GJiUOS+RD8SF+TILSSzIr7mzd7bB/i+5D1w94JdtxY/GqhLvO
7VMy+3qax3kggCYroA+rrXJZrC66V/JAlzmT8vsQ6I0gJpBjSYGGstCHss+O7KaYl22BaApCT/eB
g7tdbcjHMvYmCL80LwUnj+BoDEuzIbYyli91tMMDZELuFsmVxIVs8a6SMbM2jU2gF4Et7FrUn/4i
PiyetAOwaXcUKxZahRc98C52Py3bXCwT3/MsjxtA1EDz2aiu0WDt71w5Eon9oVDsIk3dOeld9CWd
WuaVMHfTz41oeuubAs7aFi3wJxA9Z16h2fg3aq1cqe3he4bpicsuhtrAbyFmI4yJ81NvEhnVqL+A
xX+RiVHeEB4wY9+TbeQwziUemrLQSihqeqBsIdMPLDOwo8c0SLAuK+YUa/b1UtM1gHd1RWEBcUZK
MDj/oTPFQ6XZBgZG0vX18sXthhntUwZzcdFUlRizQ1V7VmZn1G4yCVyEDRaBhXcRb8Hmv2jjpzDm
9qq6DftqQU1NxCLc/NBVqbUawawp7qyeO/X7aNoFZqMvn3BnO7qhSKAFNICowb8f/Z6NIsaJKRmT
hJyAciyEWPwLiscSU2iYxwf03CFHw4ve0GTxmkD8yvPee67tF+nMBatNZHYq7SZR6YrVO/EtKOt9
7dD5tFFHXM2SbAMADgxpw69zVGjHLn6Rztz4nBj6WmeoZlDA/f/DLnZU9Rc5TDxsQIVuqnQ4e8KC
CpLQFZGFBbqD2NYeRpcWasP77EVbHM63pY8uxu4hF70dSdYNTWKD/VBN6FrQ0YXRU48S3i+ZPwPA
QYkRtXseO9aOR/tFGHPINV/aGAtZFUcZ/TjFVK+jVthVjF157bvCc907AUORJEkjukxksNoxwpqi
bpSiXfDlosiaYsWqsvc5zN11CDh3uFP3+EUSk18oS1ROQ03rlkN6nYqYHwTrXDv05yh6EiThEdhf
K2/BDZcDIEC45rmTS2/Fs2CVMcEHlKiBLEdAqH9Siujoqbc+4NO3vZ+D9unygXdc3i8CmWQjBD+D
2YbIeDXzFhgLawGgr7Ck/BjL3mVJnG/4G0alqMe8WQUURbC5JcGsHDxMfwAvMOdEvCtkkgvZVMQo
LvDAqgbhaJb9s1jknKPsdcV/uTUmkzBM1HdhmRTEoVs09iXwo5j4c0w7Pneoc+Nt93b5+vay7F9k
MilE203zgAloOstPN01X/nJTHSIbsFUuOeGubX+aG8uUm2MrcdUlGpr+oz2k3yaJWB1WFsVBlUrW
yDPuPUjMLydj/HKxtCXGMqEZWo5SD73O4k5wdXsYbLpslk+Dupe5/CKR8Sf5FE2akeL79X9v/oxc
w4kOspcjr+a1DnbDzuY2GZeSlYqCisNHKyT5CDvE/2/SMY4ls8gTVSkByl4gJlafZ7n2NNMjLVrW
YKFSfY4u7kYaCTB/UxZFrEFkvIYESBbKqRiDoP1juuuTPlI0dCI1L73j9QP3Zg7wtT6l0V+zyVnG
jGRlO2NcMT5oRxKoNiVKL2zVKq4Ev4uB4hk4adLHBO1voXQjknEipDPVQclFhFJjsSZh9ICrd3WQ
1UZx76Mr4uvNckz7xZ2r/iQjOUQkPA1dYa8TonxevEpp9Bbq5XVRjNda3h6kAQ2hfvqS56GlSvqh
0gvHkHukljpY88uAmBiSF0tPHeTYXRP5mLXpCUPMlkDqzIkX7ShnUYHheTUQl9Vv5ZbjX/ZzMxlZ
tCQhMQTrwa+3DJiYPJo6uoOTbfjd7NSedEoftINqTc7gjEf6vG59/ba6xcKHN56R7GrvRjpjkWOv
dKVZIxvWE2Rm600vK9Y8tl6E/nbtXlbfXYPcyGIMMln7JDZVAOKW5iyEr6R7yMEh2QBS3pkvqAea
Gkfgbuj7FPhx9RsFVsVOSDFJi4RwObTdnTCEFtbZxSMnv93NOzdiGKvsClMmQomUrOzctj6Wa9Dw
uq27wXUjgjFFtevrrIoQXPXmrgJoveNyze1Hg40IxvQqbUmS2sRlEexXV23yMgaJnVvKcTjUfnjm
JUD7cXUjj4nlZWW0io5ljo5+g0H+oD1Z2OcL8o/QdS6rHVcSE8GHZe6HJsFokJLqp7lrnELW7VrU
r1FReh3F6GCMzZH05M6oTasw1sc/km8YCrjhJU0xGPmtHi1zYYJ2S9Aza4gG1CDGoC+06xIjgUJp
BGL4tFbE7rTYWoX7y9L3lfNTOLWRjQ1MRpuEoQHl1NVgCI9TeYh5TSOeCMaDTVPatQa2KzpzfC8Z
4bUiRHZThxxann1j/jwI46nWFTfX11Q/0euHE5EnzQWX5p8McykIrf98LcZLxcWqD60CjyjnDmkf
hMKReBWcXacLAiEggE0C+BVjamCqGDMpWXEUgh3aJephLlntCKsQSh6ebvfWNqIYK0sGlCXA70p9
02Mn66clr6ykqwKoIyd272rBRhKj5VqVS7mSL6hKFd7co5Jir1xqYHoxv6UHCtFFU9RMfCXG0xpL
0kdyTBNk5I9/rfHUzypG91c3d03uJh96OZfEMV43irHNZKUA1bhI38Ne+VJOXy9b515dHUR8nydi
VKHLk7DqdNTVlRvdEe+yZ+1YHVOnPwlPia9KeIEqduVMX7nJHb2q389mSiqhVICqwah53i5DXmjQ
wWhRXorYeCq12s+F1TEj3SkwuS9Pot8v/XNe6s+UhYJz8P1P+Y98FnzQV009IGtGG/aKtmMqDO4P
nmYpdgsMVsJ9Wu1+ShUDZpIoaSY20fzqBpckiggWBMOqSQqAePdMJt5oHk8E46A6NZlmHSEAC4c7
v5lGvxcz9/Kt7Vrz5hTMR5vrPjQrAay64NaxSKpeVRquDHWZNh84onbN+VMU+6ypiBhGwgA/q5iW
3FeW0lgyDzXKOQ6Lp1/rcMnnHkWQxTiv4j3pvsSAiIx3ly+NdxLGis1QEOqyBWniIPqtAp7lw5Q9
/okIFBdlU8N6NJYJWNDxzsQcI8YKa7sYHUO51ZWHyyL2PQVBYDJMxVBN9rKGfpqwahoy8CgKpuvq
WnDRjz3X2PBI0UHSW3KjuRN3dcnuN9qIZW5PHRuJoFwOHwiGDfMrkdwxGtFO+SNHuJHDOMJYUBRB
L6ELFF4X/lRR2sEKajykwc/WUQ4iCz1Gp/Z5+7h2tYNooD82JRkNW9ak5nTSJvzVKYofCgq2rWmF
Iudwu/H+UwbLG5KAdjXMcmig0WOwVfoiqhhIq5Ug7b73WsTpY+5RGCgYq/jPiVgGEexGLIyZIORT
Ovn4rfO1W9lt/MIOveg6fh4w8FRhYJikrv79so7uesCNZEZXhlhKxWyV4J5aw17N6TzPMm9YkvO9
WLrmsUiNOBZ1Oi4seZhAxVhM4oa3+r38sHiUdhK8mg3v5Upd92/BcnMwevBNEj1GRMJ0N97ocfua
kqAfZBAz3TZ1EGdHoZjty9fIOyL9+0ZanYqjGBd4r2Cxk1AHCbEbgwO42LfqTx2hf9+IMIWwGeoI
dZYmVd4yob0ry9zujN4d0pWTt++XkYipa6KB7ohmMqFXbYdKkiJYtnRDZ4qUoLhWP4YscsR53Wm5
Jr1fZgS3iqmB6FgUNeYC4z6fJ2U0YAFHqiOVb1xRSB7tAPFJgXa/1kYYe5WFasYtPLMzVM89mKfV
bxoP6cETwdzgkIehGHUQIQleHMdO2DrryEOpc2+NyV/UWq9XkkGKcW3cRUF2RGn2SrhWvd5OPF7+
uauAm1tj3K4ZzuqchnhlNfONUZ8X5SEUevCoBpdNab9joGnQdENB2GTdhViWVY8HGAonD5q72Pq3
j37BW/oCrkLF/2tv/fjGEUr93G/uYiOUcRfZ0JsDVsz95YEpzILuXMDU4EELpoBXwdsvb2ykMdo+
z0OeaSVeKXTxnGqDF/PQH+maochTDpdPtusHN6IYXV8HMuRzCAefqj/rub1J8C74P9KuazlyW9t+
EasYQfKVsbOyNDMvLE8wc878+rsgn+OmMHTDV+fJVZ4q7Qa4E3ZYS5EEC6e1RfWnFpKX2wK3++Yr
iYzqC5kxZWmAFXxyVg/Tvj33fvqSfRf3im8eai91gG10EhwDKsqbS920Oh3uwzBEnQBS46OPXEaR
hIYAjOoxeQOgjCt0oKX61GKyIq3EMIlPHYl12ijYhpk8ycvd5diIVnima3aYT9hFpc3raG1+xJVA
RjsDMVFUIcYilSR8a4rSicghrM+Ndo/d7hKl8dtfcPsWFbwy6dQD3P/HWyRkbBKhwi0m+ks8f+0S
ARAsvBkxjhB2m0/Ie4lkAmpDQnG3kAckyVPn3D7HdhgDPuR/DsLu7gkYsE1MNQMeymv2rHi9D0ZC
J/YVv9wr9vAwH3n6t+kidWKqoq5pisai9St5hBbEO5tq+Vqrb1F5bxhWNnBMevvqrlIYr2+gIK8S
BejoIsltswl35QR4rbzm5DTb0QX0GjrRMQRlsoD2WL9vhDpCnj1Ttkpo+3FGXuOg8mVX3/it1K3V
PUVayWNcVZTWlRpW0PLWHcF9ET90u2mHmYIFcMgK5lxip911duRG/vAFiNe7TwW4lXzGcZWTiZK9
ApUcun1DANoQenGkgQ/dva2Xm99vJYf5fkseDlFIVT+Yz4N215oHeeDgTm23BlYyGBsWSKGbAQV6
x5yCXV7wcPFSu3FHR7EptSmvC7j91L3KY/c48mABD+GEbyf7WLWye9/YD1bjao86tt+BMAMYWgBZ
dx7vLUjP8VvcXsllyosgrUijYIYrNscn1LTvNP1HLQL4thJtJTQATDUCYNjIOB6Sd73vprNKxouk
KjRBR4JMd376bxRUB6MnvnDWD6BA/Lo83daYTb+yOiUTcLJRNEiZULof4ZCG9lg+C6U9ppym2GaU
WUlho0yijWOpYp7V0J/i4i0af8mFpc4Aym73Sczb5+adiVrJ6grlZcyHBTNDTpu7eb5b5sfA3Ks8
2i+eE3uH/FiJMScjA394hPqz1wOtCvu4B+0Ceisf0zvHenf7O3Esm20MK5qMsR3kyU6j2BP5pgL6
mke9zj0Q4z2kTE4rdYFld4Jsi0Nsi1NlZWpjIW2+yACCk8rKG3tpH6MJHo9YuiwSzuDz1kAmPLVi
YHpOBCAcCwUngx03QF6FkLBUPnpHTzN6E2T6U2piJ0t0PzciS2ywwdqm/u0b3o7pK9GMkuJjLrlI
kZc064t6AEguMnXwXvk5htnLuxAEuhyB2x5Gl0FYg5SSsGBnS9VO6VBRBfp7AAZQiMZ96scAfML8
JYXLxT650QKsn8fJtm0kV+FMQqsK9SgB4AOFUKCWCz+LzisHL5p4l7qtt1cxjH+ZBmyN1L0KvcUZ
wapsx4fcD7zpfcBcBYWiYfPyvy2sHejQVSbzIackzzCwgYgh7ICB/2drtbbwGPvZUXuo3+m32yMf
c2b7cbKSynidJq/GsRHgdejXHE6qG7vCpbViN7c76y9iidSR8X5OnxROTOZ9S/rvK0+EjUN90Sn6
6qT7WWL13WBJqTXJnFjxDw7ierFMGjN2XaNOYHjAEcHxcqKPy+w42GCio6TfvJSXpzqMOxoAkFE3
xaACm73fzYZhY2rmFNede9sMeWKYfGbKpRAwmirifGSNgAeTm11tcgHQqJ7/nk38fXXsTOksl6QI
lp522ACJhP+A6d4C/vtgBShFVdjj5pVwOEqhMfnLkEhd1RGUKWe1skfjJMmandaOInJcNuf+2JHS
2kzDpMRANAhD3UR+QTWUz31IFevW7TFepFZFbS4G5LWR+kNYgruJkltUxJZ6HdgJPEiKf4gE14/F
OBCziMy8rwxsBZiGVdNl6DKypEX041k+qJhYVPL8TdKzh2oeT7EgeVX2K8gzt0xa739SThYNDaqZ
KqijYwN32WW63zU/FN7AxnZV7Oq42EHToI11PSjgPVo3v0iAxcjPxs/gNHu05BB6GvYQZB5C73ZC
eL1hxpNoeQG+YkBTOHro94kbFV5HqZWyNw3Iivkfty+Re0LGk8yNgE4aRTRP9qCfdyOvf8l98V7x
KWILZsAO2XnknZCnsoxbaYc+J3GMZErUn9Ips+b+eQ46GLw/ASzs9gE5Jsi2Z80gUN7HTikshiUF
R1Hfpxqn18JxJ2zHMYhNMZNq6k6qoxHdN4qfi5Yec5zx9vMHAx0GOqci6lLMtSmTUeZthKHW+WD4
iwNCOI/c02yheqQAeTxU682bu4pjH5cRSXvdoNvmQijviy49LKTf1yb3WDw5jDOu0nxpuxEPIPqq
G/YL+N/JzxqzukCaOQjPBvjReLsh22nQ6mxMhpd1jRQ22NOA1gtfsA7ugwK3OIYnuv0CeJuzfp8f
zT0P+mw7g1+JZXy12FYgLaCgAZ0SY3sbD4XnEcCwvZMACW1U78zcrXhI7ZuZ9Eom47DnTialYmJ+
RfWbfQugm9ETfEB2+Z+ws5UY+pVXeVY9NaOAAjsA8YIDSFzG/GvVcRpkm2a2EkH/fSUircw2kBPq
GKVXoccOPdiEtOZFVXh0wttBbiWJccFVqrZlN4+4MyE9ZyAumsfpQZ57R54A5jZJeGal57mfbXCk
uLE+OJT1qZOARLtkHN/Cs/r3Lvbq1Fmfz1EKNAGQIyA7Aggauj8YN9Uaa3aArOiMFi874hkk42cS
tOGFokIq2zST1w65F8itN0aac1tjeLfMTh33SS6GyYS9/LmxAAEIorLIG3bVTrXKPeKrFT3wtqc2
A8/1u7JjcYFKyrYxUcPNjDs53YNDFlBTl1xwMrnmxB3ed2MhAcpmLKc0vH63pUNWG9vv3+3fkblv
x/LV8Rj3Ike1ItZYWHKC80R3HkB6QBkuzJfWQQkSiB3KV+nn7Y/Iu1HGu3RLPhaijvSBFJcgbuw2
VKy83xV9aUk8YDuO/bN8RIrSaHE/Y81iMi1taq2sBqbGqQs5Lf8tmm+0xP+OsywFUWzKk0kyXKNw
VA/mjmD92qpdlD2O9VnKrfdtN0QKyZ3c5fIXhc6/eDPTEPRbXr/6FYwP6gPTCAl9My/BWVUtMOZJ
cmrJ4IhIjlGy08KHIVHgBgxLjXi6y5PNJIUgiFcag2AyJuy+N0rhjQWgxPvqLE0Eqx7dLoumfW7+
EAfhMcufBIUXn3lfmvFAPaBniBnATifg+GGIqn4LpYsW8waAOMrLjhvVmV5pvYyYRd/sxqv2vXwh
wO/pXNHRzp1LPFAQOkA8bnkBhuNh2ckjiTTR2El4vof1DwC0z+KrIHOentTwbqgPy1Q0GBHmuBI8
3THStzNNLMiQ5OG27fOyKHZmIBwrUustZgbo/cW7vzAfp2MMBCTJJjsFqVTzwmut8+6O8TiKWJiN
OOHZFyiJLQamteiGNU/ljnO4zarE1f5YUiIznoCz8tF/gzLrr7j77/w3J1NTmPzGrDOC7Ab5TQWe
GtG8GEBNA2agHPyczLdZemwiXpl1285UCZAZ2FrGFsnHjArPjJKEE/RQHpxY8kmEntibxiue86Qw
3kTGrHuG6X4ZgOWGF1SCVcbNOY1NJw5582fbFo02MGZLsZjAgjCokTEpBtCLQDzpleKhm0+a8SZM
tswHKtjWj6so5msNAobsCUUVwoyRp9qpu3wfduo9xh98itk/8/aAtm/xKo/5VvWiC0NfQF6RgRcb
sCsKKuHNQ1w3HO/PE8R8Ll2bMzVIMVXXh91OVUQ3C1Mszf+Rp+MnJGE/08Talw5QgPcUapXaqmOz
9GMGxQiLX1mCSsoPrfQX6ROecC2FcRjmUCxYkMQGjIRaqRlorhDzAubWla1FMI8fhfRmVFEk+Szw
teF1CVxiPJj9/rZL2vJ8aymMxoXRopcETyBHjmylvy8bsIxwXPr2QVQVvFMqEVV2b7aJskDCyCOK
iZGvRBWojZ6y9iUEWOhnjnKVQxOQ1ZeXZUVqzapSnAxrNsP8I68qQGb+ui2EKiobAmXxKoRJh9XF
BJ5Og0EUI7Lb7hSSS5F+CZuHKHpKO06bYTP3XgtjtCwxw3EGegilXen22i64n18SB2iAYIfdg8Xe
aUpbVyyp4lzkZklhLZdRvSzSBlEHKAsqGctJOUbOAIHiSTzyHvhbCcVaEKN9sdYDHBtNSez4ePry
2GSvt7/W5oNpLYBxcGrV6AIxYloH6l/hdbzUb0IwkpTP9JnbA0yKI3Dbnq76wTg6E5D39WBC4OBl
z5KTH0ACnn1vPYKXdWc3tZXehZ7Maff/wzGBf6JSPi8sKHxUfamRizRLu7/f82WN97xK8wrJ/nd5
xebmtCz+LZJtsEx9pXTpX5vTiPO74ZS7yR2CFS53/ir51Y7uxc87rXPUS2Zzp1S2IuVaPFPgizW9
DCcNVa/qS3GKH/FwcwLMClq9NzvKa+oFLufDUu/xu+Ffz8t4l0EEoWs5mJiZdYU7XPRusGqnBrV7
CqxRXrVkc6x0fTzGzSTZ0gCjBJ2P4gTYFT/A5n+Kvf/Opw3c2yfb1tjrwRgnY45dkTYpbtKoKHmH
If3SI54Z0q9x6/IYh7Ko0SKCX/rdoaCIkKdQz9jW/dpT37gFUd6XYpzKgnmUqXoviOIFQUdyQ7c5
9ihQYktx/5mXw/pDMQ4GZPNanosUWqp25NYC9n6df7n9gTZrWjSTEUXVVHSZrdYVRYEpVQWvEy0H
W4EW203ceYM8gqr50ZyW2CpUsCxKxKoi4yguKGAK+lEknU1iXn9s29OsfgvraboyG9sBIanFCM7o
h64U2NPDjKk+UMv/yvxa5wSjTfW8CmQLel0pKTqenDRz9AIVhIioTCQqj5eaJ4VxJ4KkTKTA0KIz
yKdK+Bo3o2X2OcfSeJfHlu/MxTTVgs6AUCyu8lt4IE7ntl96xwA9D3bI3m4rzmausro6xok0DfbH
0GpEKgx+X1XxwvKUC3dafJd0j0P77bYwalW/mfhKGONGUklLer1J0KutJYskkkeAtR+W5YEonBi7
mTSsJDHORC/Aa9boyL2nyNfkvTk+3z7J5gQkeK11UPcRvI1YyACij72alshKqI6rLiLLz/qMCSw7
3dPhgfQuuCgWIHM4VXnqKn6/watYxm8VhdkZREDqsIAwlfwi6IMn1X3evsWjf/uE29/qKolxWumQ
qe2gA/KvUk+DcrfIz0XlBeEnWivra2RSIUVIla6S4Cpi4hhAtiPNvjQf8vrp9mG2tfx6GMYjpTKY
rDXsoMB0Xzuht7rKLaenYjloBQBrOFr+Dyb8tzR2c7oCamYtDO/lPbrvUQAiPizt5Duxsgs21A6V
5N0+3ra2XwUyninp+yxZQrxqguXOFB/qilOZ3vZ817/P5DV9kJAkq/H3iXasMJk97Axtd/sImzU9
hC0J8weqpJgs5EIsJGkT9sid9EqxxTa8J7P6Imi/wDvnzBgmLuevSY08NfwV5+1rIQhOoXyTRpCW
BU/gcOOhUG6qP8BAREMF4qrCdmym1FCCRhrx6hBHu4t0y5x1FCP6P+Km4OjL5u2uRDG3m5W9LI8S
Nt+bxlHr2TElH6965/b9bqrISgjj5+VYV9pQo3S+/UkpDnHKMeTt96CM5QtVMWj1kjExvDrmAQzn
qGkLxBtI4dXGspeqygYuSISZ4sVHxeVZ6joryQjncNvKAyhnjDMTGasLjLMKCZFyMcVmP91glGFx
WgvUzGi2jGfJB1yvjX7baOkVwF04qcfm/B2qBiZwYxSiYx8fHntVUTDaMRTDGLVo1Z/d+iHzjHvx
vkMxTt4ZCX+OkirDbwFgJY4JAGCzjCdQHmGRRrI0r/ACJ3ubHog1njo/dCbeFIu0hSivrM/HXO17
tVFsYAht0NrzJFqiVh67prUxzZlYpdwDG2ACIGt5TofBmcHeXanCvkqEsyIROxSW5zZL7UKFx1Uw
45CWliz0x0KUMHWn+rU0O2Ig24E0J7aeZgdVJojZ3bGTNFtSwOWe5+CKEQ9yYP4xKd1uNp/a/K6b
a5TewUUs95bRVo7cxFaqFuekL+67PLfIaLpVqJ2woGP1wvy9R3dwAhVJmwXfZLV61Y32aYkj1TYC
DMyAfyLRqp9hGJ1KAQtrQMgpRKBZVuCFVCJ/lgVshiwWDOhomsG3ikg/J61xo1hwJsM859FXZcgt
DBQ5ZfUmLfoeOFBWrueWmTyTWcBivmTFMxafSfVd1n7qw3Dp2tmNsM/T5ypAzSJ0ZxuADeH+0Hfr
0sLWizC2tP5rr4D5o5AwZAPgbiEE1FhP/BIZRmTFGETu7aV8yw2MaY1lZ0/DcMi0Gc25HhDjzfCt
nlNUbGtXLsGrNOj7ZhqOpiBabf+LhO1jHmDwBHG9XCzErJdm0T11AmNcwTFPqiK/6aymYdlX0hTs
+zIOTo2BCzS2CB+gGbcW9Vi3mGeIrKk4hW+3vdz2m1jDRhZ6C7qqsMtsMahZSCEJ0jtIAQ294UHe
ix6d/tf2t2Vtuu2rKJ3yGq4Mf2pKleQDDKPMmqepaSxTLF+iJOY8CHhimNieq7ECZnQ87Eqx9CUk
6ubc25jm+ZwfwxobjB0OlEXIMOUyDMUS6kfhHQQrwuYELQ/p2JyYj7w9ns1DYWPuv8JotFrdXTKi
aG1QlhRNKfa6sRzCtjhmicgpjm6KUWVZpjApAMhlYlKbTLI+iHCW3Q80tK1xOA5FyFHu7QBwFcI2
c4dQ7LSwMP7COyA2LYUC8vcOU+V+/xmwb8BGIFUVkZOIBruqL+ggM04LLC5HhT1Fd4HspjlHrzcz
n5UINiUnWjRoDTKFDMwI1UFXj2nsGDzKle1Pcz0I82nKRkMHF6d0OvlXN0RWIfkBby1uW4YpmkQW
gf3AogwUciMWRMdlNUJmTbHbj6bVfQZVC6qFDXVJB4QC24ueJp3MLc17ChCcARV2ukQj54ts+8+r
CMZa2q6cZJTgKAzskyA+pgDhF8TCkodfAXcEbfPOVr6acTckmFGzbUJwSk/yq4SGjCGTH2Uguf+b
82RCQjZE0bAg73VaDdNXaMnif+wHhTvERq/mt9BDiAxsC12T4Ng+OhqSYM7LbIDe1R/SiwmO3sjR
wXC+2BRJPfWyT2HayiuBTH5GuhqDZSrUQatkTw+OjXBKhTswXpniOYi/iiXnabYd8VYCmfwsCnUE
3QXmKh4oA6a063Zg+KGIQ2feEs+mZ1iJYjzDUMbaJLbw2iCM17vJmnI3NM4ND61zu6W1ksP4hrlv
tKUaoBx4ygJkFtEIKH8uGIF2tbNE2LpHI+iet8xH/+gNTWGnjpE2qMJAwcFo3S09mO74PmvP62Zt
F2qvh3v/nqvQFyxRYgh0HVj13wkvHZBeAk0utY0n80FxK7/mNfA3TXolkbG1VM/kZlJg0tpiHsw5
tqrKOKrB19sWvemkgB2DmQ5g1aFW8NHSenPOx5Y+weTpbhR3YA20RkO1x+CZyLxl0n/QkKswxiOK
ZtwPMo0eFGNoeE5dPbGV8wSrDm30P17IhY82sa39V5mMK2lmMy1FbYSCnEnxXS/up/hnL3KyPe7J
GP8hSIk8NDNYO1tXoSc7pHb0pp+pQQP9z9Z+hg5PP3hfjvEgMfY+sTwND5KUz/pwKTHtk4G8bvHE
WOJlmVQLfrey6yUyLkTP5y4fyAwt8Sk+ZAF07MnKjgQbup1v3vN277etTafwiSLQPFHL+aiVYREQ
pc7w0Qav2Stflj3o0neSH96jROvVYAblLchtXuZKIGNsMsnAMxHg++mtmxpeJRwE47mTnlvz4ba9
bVr1ShBjb5rQRSAsgZPUgTyvH0CmqPOQaenH+O1jGSjloLphSEDB/Hh5oHXq5iBC/hRir16LHGVJ
rfhrKERgkNtr4c9PHMgU0cqnAvFW/City41QEhW8EufpbkkmT2wArk9y/zNSAHKhGEQz0Cz7KEVq
pFjtU9RmieLNwW4wT3rs3BaxmXOgCfcfEWzXG6iMKgkoQ3orVvYsdGDv/NTbcyWCuSsUUOdplvBl
dMmRKqfRDioPMXHzXYN2IlEAyakAG4bxd1JkNCY4oKnpSJ7utb75WLzvcGAu/5G3Lbvp99bSGL9n
KEUTKSHCBzY+zadqX3mJE5+xiOYAQREDz/KpeeHG4i1vBLYfUZd0A6bE1pxNZcFYk4ReW/OFRn1w
ptWW8ljCzfqKK+6EnxMvcm25h7VEJnDJJETlA1POTqWhUQSIsFqR7sRs+qGZmqVOBSc75IljvmEt
Fck8B6A+NYJTqXtGDCqjgFiYYS8n3vTD5vj6+mzMJ0y6Mg1rAqVEXWcX2BVWrhent2d7OvU+pa1Y
sJUcY8OC7M0zHU0SHJ5dbBaC17+BXsgqu6pyuSDBhFr6aNPVdv2L5NBl7+JNwAjt7BnW8BAb3K3o
rdRgLZWJako+RSYYIdBEpdDvZm/YhDQ/1LR66rXQu+1dNhP+tTDGg8WgwUnMBn6yOGHJFeSvndWC
eBppz2dIEpWVKHaHUcrMocOGIUobWecEk+iHumxFZLZvH2krzqzFMN5MQ7OsMAokIHP6VmIXGw9e
yyz8Uvqeto4OvIvb4v7Bs+nYZdSJhO4OI2+o1HGICEpp6rfFi3fZXfVWAHMYUM4SrD4wOfFgK1Ir
eH7+VxyTEsxGP6oFZU7SOjtQDnP1nMvu7SPJ24Z+lcGEalFrcxQpAGDaLUDRA4Nfqw47CWBRYYvK
dxxh9KR1xJ7s46SxDFTOc6P0tDk5KHUIXm+rg+edx19S3loTespdYPi6kO+TObbnokN5/5c0ALEh
BQi6wOvebMVL1BxNVaFMnEDP/WizIXA4BtTYkclUz9qMSXfh5+3b2TTPqwC2HzvMgdQuHXKyYH4Y
h4ekcHKUa8eH21I2P/NKCqNVU9RLbTUjtU0DLD0AnKgAPMqk9Jyp4k302NV1mYw6jSPYTONuoji8
2P+7pC4mpQIHbywCNhJhtnKnOpvOdF/ZmR1+v33G7TC9OiSjZwLQaCqCrMAx5ru4bg+dDJD3ihwJ
pm2SHgB5veg24BvWleQQtPVeSM0/QNPud6NyBmiqztF77u9h4mk3Boso51De2qWNv8iugeqxX4DY
EsHd09WzYbTUwObNYWz7EJAEo+YH1FTMkX9U2i6rQkFaaJKH+Y/0iDEW94f+DV2/Y2Hnb7dvfVuz
rrKY8KK15RJpJn3EKLYmveijW3DB86jWsLk+nkl/n4cxwnipGjIJMEIyYmuhl3ahoXvV1HtFKrlz
p9ijkNnRHDsimHKFScRF95zI9r599PtvoCiEBFVFwrZSG8DBjRMFINDqLnJKeKoweAqTxIqq0jZn
zdHkBr/vJU5AqCeEC+prhlto3a4Xmj8acbBKqduNyWALMdBs9BCXBaAeIl8WklgCASXtmFpjGDqd
JF7GKfuJbqQ71Ckqqqk9i6nK085tx3M9EP33VTYyzY1sNHTPi5oqptoxPn809pW72PEZyHpYpsUr
FHteImfBbFthrnIZ5SyEsEcVMkWAUz1FOM7DcTa/fkYnryIYnZyzDK+rGYYXNdj08lT0ZNWn2yK2
Mx2k5v/VB0Yn6zDJlCnRJKdssIEMkLmvMGxKRlZ66H/yXu7bYehvaWwfpzGDom57ZCFy831MF4s/
M0YjwA39Zrfv1EVRxnqGBFq1QtnPUyuA5lEKw+hgtBbn9jjKxy7i9WNoSFgphdeQQc9lLD/6WfaL
vn3U88HT24soz8fkuRPwrBceMaR9xla0n45BbMeGYDddxZkQ2fw9YOAExKhGVJNtMA51KS2jhLeI
prhl5orz/bRYEc+Rbar+SgoTEPRRGyKguYN9U7qEoGLS7nhxfnO8C92evw9Cf8LKqhcMYHSaBL5r
6vpzYJcAltMtdp07njDzceEZs0pj6m9qs5LHeJG014Y4MeFFMjkC/GAcuMNQuFmGQdo8fu6Wxko1
/aAEJnyYsE/LX2IIsPxgxjTCk9o3l3RpPS0E+NRCZ0baTrLqabAIqexED+x5VhC1SxcFJTcfy72e
t04ZAtu2kg+zIngYsrzMcnwQoT1mnz50ouaKmCBqms4qktLFxwb6uekGExZK5W6J3CBNOVOPG2U8
Ewi/FBLXpBNZLOSOrEcgHjYSEcsm4S5zQG1u/MyOKZahaYhPAfB34nFx/65IEKkrBqpRoqGB8e7j
V66orlZjKzpV67bqoawfSLnnmOjvQfejDObLlr0WK/VYi07wzbwDEJvfvRmnzp1eO7t64fXcf7e/
j8KYoFCag2rUxiA5kflSyHaiHYLGSQdO6NkYjP0ohgkMpkYWWSGZ6MyIeYoXUbjrv9JUX3MxKAQW
7Lywshee+6Y//6OVfJTLBItZ6oxElXA8PT4t42WUPKl9LOa93HAScI4g9jUB0EA9VxQoRpZ6onGM
pp+YoWkUT0yeb6sH/cU3TmQyD4pCyqZybAbRMePENvrvoaJZ9XIZNIdMlyl80OPX2wI3PNuHO2Sf
FlkQh61u9iJ6U+qfpjftUC4CyWGKanllFzav8bCpkaaqolukofjGRgTR1CMwn0H9xeI1SVGbGX4I
xWylXDujozjsTSJHV2HFmOjU2S6wNMeghczkBcD5NI8QLvq5BhdtZfOItH+vZMBZrAQxBk3UWU6E
CLoRAxFaPg5onUevo2rX8tvYRfbtz7XlodbCGIOGFsb6Mpai0y7luawWq6hip5kC57aYLTVci2EM
WsrSustnXB4tkcJF7SidTerxirHviw23PhJjwFNZlsqUQ07+ZzyDPXV25XOxp+QQza51TB8DQm/j
PQpCtunPp84W9hNnXGhLH1cnZVvAclVMtWTmuNBsvAxicUeZxVRSYzCBx/m88X78oClsG7gmZSUO
k7I4Fba4ZewPpLUl+XRutMEcZ855t/NORgPRKmXB+nah5CFUZQru8uzYYOgyO1UpxzNuhun1BTLV
gWHUx0TU8AmjfbNvnko/fAFo2N0ARAvxGFwaj3euTY+1lsike60RlmHQF8DN6Px4J54zT7jM9yre
/iRy2ruY2yzdjG9riUxeoKgjemJRJYJEzF68YY9lPzvYN0cQyh8oilfuRbvuDB5cTg5ET3LDPN4r
36tPqJqV1HQ6nGXfGl4G2Cei89YINh0KGN1MEYDyOsbwP2rJoM8huFKg/90k2Yv6ovW5T8aB4082
ClhQ/ZUYRhnLYAkVU8QNNg6G/6xmL9ypLgh1nRnjWZlF53IC+1WxYo+3MrlpBivJjH6OilgukwLJ
PRJfvc/PWqDsw6y2Il7JZitJWJ+R0cs8N8YOC06LI4GqG20zDKKirS4s7gzwoNv+mffVGIUcBxKR
TA4lR5P+LGQ0AyTMhn+5LYN3cfTfV8oXZlNdBxincyqR2GpoC8uLDn4WdeYo+UY976NuMDENiE4D
vgsc1eAFvnSicM+mHe+VBSvD78DLR/VCeE/lzai9Ugsmwol9kpRDCr2PerBukd5KdMEGV81DomvW
UiWuOv15+z63/dZKJBPswOfQFRn1W0ZqaZZx0I8YcNqpd5pPV8D5wyscJWF70nESz0YbICtP5a9q
9YcY3A2El/lvvWZWOs+C21YAeE+7Fjo/wjHKNmUoFmzdpjvewwsPJHKj0/dBU1iI2y5Wpg5oWQjW
eIUTX/Ha1KIgBL1ngIwOY0BIWYV7boNxMxu6fji2ZRx1YlAKOg4J/Ajzh+5Nxxyg0oazPAR3xqnK
LOJRGrz5IUAriffG4amNxrgVqdNTrDpBbco/44tgSU56aHaNmw+g5cyxY/7/3/v+eMmMb9EzzOsY
JTxKv5ybyunzr58gzv4ognEtbaRjFjiF+0pU4Sxq4ZFrbBzzZkv1U9P3jd7Ap1Rk18WuWuRWNPVW
j8KNvJO6r7dNm+P5NcaZ5KauZrO5LChS7Mfkh9m9zPq3ONkXwu62IJ6v1BgfYgxxMUR9Q3cdOuA2
uQWYTCzs5Ey24NPUJ8G6teDknCSPEwrYnjCgDMdOVWPJUaoH08D6TVJaE7lveADBm/nO1dBYbFux
GqZe6RGro7o4BpluCUrE8Vi8ozCJSBwaZTxiHwZ9wZ3Q7Qzk3uS4EM6rYmMz7oOGEybrmEOCmAbM
SUdImvtGfA7L1irM2RWM3gbQrZ9M83nMQ0+KBpejIrwTMv5iwceqwpoWY3z1IfArL3RNNwUtUnAC
6hacxnKOC4vHrMNzU+zgfd5HjTossGmUzg4aMrzcHd4UJMgTpj6yB95c8vZjaqUrrA8JATYbBHCL
IFgDdJm37Ey7/VKfNDtxQ+6QCSeWEiZHacpeUooCIWBB6Ml+4BluGXLJyeq4d8j4ETFoDcGQcKZ3
0GXg+tPgNtnGD5R7ndDJOPJ4h2KcSVzUpaItNEEojqX8VoUWNlFvayNHGdmFqVIMBcGUUBzpwous
35s6wAYGK8sX67YczlF05hkjARJYjWR6c90pV7y8OUe8NwzHyeuM55AGQwsWiaapBFnH8pSYWDqd
3UD7c6pfbp+Gk3Cwc9V6OMVYv4b3QP72B4nn1yx4bmMsJce6ZBtobdfB4NRxw4kuvI/FeI6hb8Ai
bCCMjdJe6+6X/GkBzAxvHG7zU2EvC1OGIvhW2GnMaZQruTPwqeq6cYQBe5aV/BQAQ+8Td3gVw2a/
KhGUWRnwfInMfQi8F3LM0xgQhydVe+xzDAjw4Fg452JT4SIWpiIOEFlU0toqGr2LFvl6Z/q3z8UT
w6hh0iidkWE50ClT7WikilVGrT1KPMBknhgmgNV9Ekllm4pOXh6N5LIs32re0tm2C199Ikbf8jhW
g36Cc1B9MbMwcnwAwSLiRb9HXsvFYd80KtAFY23PEIn4XuRZvWc7rR/Ghp5oEQHPhn3hwscSt5XK
byR6HPLvSfv/bn5iDQ3r9xgUMcBQyELox12gC50KDUyD4KIB077SDExakV2gG59wsyZ24U10ryTp
NyhKI5X1NtLgyaFuIiZTenAVOSqvObEx7UlPdBXDxFwtBPGmKUOMeEgfF4/O8geO7oHJAUMOwR4v
osNiK0BjHV6RedvYC9fvuYF/6zua2IZXFBT1RbQiP9YlWnMY1SVAi6R1q73qL954ye5Ra3EFWjCg
2NPo0WD71/jOj5ib+fdaOKOy2hIgz0+QobYuhXHLsMsQ+8uldcD34KKK5QSu8vO2wW95ZRN7s2iD
6oBwY2fk8wVdrj7H7nyX38nZbgZ6uABG0vT1tpgtg1+LYfyKrPTGXJQTxLT9oZQEFyuuVt807v8m
hvl6/RxiiD1Eu2lIXqLMnvLYGpu32zL+4Stdr4z5SrNCJCFsaNbxowdVIe1Hkn0CXZ0O4f3sNCgT
kMfbMumfZEu16+uj17vyLn29TIvWTzhXJe9lwzzGMo8UdNNfrmUw5tcHUjGGMu6Olj8oQYz++H+k
fVlz27rW7C9iFScQxCsHUYNly5Ps+AUV2wlHgCNIgr/+tvape+KtqKyq872lEscQoIWFNfTq9tAO
P1UfnIO1+X5Dl+0BKrugt7UhA3K6hl82JGy7sYhA7bn0b0F6PNYvs76CVL9s2f9d4vyJtrvFMD0L
JmfZc+Aa98I65G1cFdH3O7m2zFls6E2OXkA0a0ZyDERP4975tJBbTr0dfL/QxayPOX82dHaHDCDC
6dRNqDV7EDUtvQEQtEVEjJRrhHQHywFf5iCiQuZxyZz/6Wb9WfzsZvlcVrZLsU2nX2duFZj0g5Tv
3+/wlID8beV/1ji7WG4KSceWDsATZKCKj3xVBXZ2bFAWnsBKn398v9rFfOjreZ5dqrqo/FwInGd6
PHFJlmAnsDdVMMbF2kar4Frl65qhnN0vseQtUT1MXuebsj+k9EaLt+r/avVnqeTiL5yWUwnQwrhT
7j0dbtsWuh/PV87uyv09r0lxZcxT8Z/gClNw0ZAFKRpVQLzrOhhu5VYmWTKtrzbnTib+nYWcuQ09
8KGwDbxWBEO8J5X10wN5EtmAPuz62vzuxS8M8ZyLIAte6jykS/3J60wLERYbH63lpm6eVfYwiGta
sBeP8ssyZ2l5S4DnHKSyIma4oZ0B5by4q7QYrlTZLj4hX5Y5O7p0ZmnZ+xOqbJPaTjlJ/My44gov
36g/a5yzJp7EFhpowCJyuxlgDHG6RfnwVTyhcp7UGI281n27lDQzkP9bDqEuZt7OnFKxZPV04tCP
MHbQLvFYvdrz7ZCvp2vcEhf70F9XOnNN4MKZarzC8PIozWyrqH2uk5M+8Wk8GBSU6y65hl64/H39
2duZd1pmKkA56C0RuJQCOq11fSWOuXh4oJlwGTmxXP0Tjn95gh3dAiF4qsSP6U/WmAFZnKC33/N+
XZRXXO1FE/+y1NnpqdT2AIRFZO+kSePc9cXKvFYKumx7X9Y4Py8uGqsp8XigQni0Q0z7rU6ayiqi
vyFA+j8MMiFZAauFD4Yz6zTR+u8AxvM0iNKzU6m8WJf5ZyOTdLxS5r18av9d4hwWljv5XM4FAjJ/
ttY299dkUeGUyc33vvyim/uzk3NQ2AR9e175wI1Q9qN3XjRPvKIFHVT4/TIXYQ5fTuwcCkZm7S2e
21qnwYoVGmzQiF02QKk8N+sxpls7qO9awJavdRcuBhUgVQInJCPI6c4exHLUOQYWkVM1LgIJLdtE
er+kGKKlzULFGoBYG1lfidUuXt4vi575dJ+XqZu2A2Lp4cGx70x3/f1hXv7O/mzqzPr6ZWJ9k5+g
iSg/mU0AudRKvakm+T8tc96Zybi/2GkJH2TWB0UOtS9DlwfX6bwu5x5/zuu8NaN6De+eIzbqYzPE
FT7Joa+X5DTCb4DJ+/tdXXZ8/z087yyO7pSFsonGlzMZ1rbzrQTKxatasMBzHhZxbaDo8i3+s9rZ
GwWtxsxA4GdFnMe8eu/MuL4m8HJtiTP3KnTlddPJ9eXOj8q5m50txvS+P7PLSe+Xb+jMvc6Vo83R
JUvEoBKq55B2m4nGVf/q8QeVr7KijCqZDAOYkZLeDxwaDvqKNV79DGcRtFOPU0tP7cmsDtSpPBOq
ffnM4gqIUmNPtu2q2V/DOJ9u0l8R55d9n7kPb1KkYadCb2uPr2RoQ1ZY+6ySb3bBbpFqrWlV3jfl
eOW8/wmV/lrXg3gFdT080OeTS4N2h6zTeDLdpDj4v5pHcURLFpDJEB/hNg/7PvYgKowZ3V/6BO+4
hqS9fCW/fICzwx5a2RmGj/DgJHRtBDKqQ3/TRuZKAh9/LdS+utrZMUtu9N24wNNMVXQSTj6NQHC1
HrcqgnbVc391e5cAvAwTYcwBvShm1M6uZZearKc9noVicyrhWLtu/R9GlKuwkou388tKf91OkSKq
x0GeaPDsmEFOLmgxrjVuWYIv8N5eG9cxhRcTpS+Lnl1XrcbKUxQ9Hgf0pRC5T9yNk5yqpwKdvmuH
efE1+rLYmamMjrdw8LObER3c2JtDV20UMOU1W33vhK6d5JmRTCLvhevAlVYlGCfZjS+bQIin7xc5
/ZK/Lx74fZkL5mDr/CmqSUoW/4SK7MCQqCHiW1RpSLM6Am9p0tTWlSrV5T39We7sMUrr2S3TBmdn
DHUVFAVNfMd6X/jx+11dW+bM3PngYka9xzIOAGlFZ4S65CHLrpG7Xox7QNn0/w/vzNZLLoa0QgE9
Moyt2d+V/MqXcznK/7LAmV1bfC4y0Mb+5zLVDwgiY9Rd7+uNhMJuenctwbyILGVf1jszbZ5BB1a5
iMHV1r834/GuRWjSvdRJDm29JfbWDIFrFoP17Rpu8RQifmeHZ8aet8KizWkohM40Kf3mwUv5TzKM
9yfZsb5LeSAXZ+/UHaAflX6YSqjvsgnY04cmt0Fq1u+1XybFVO+EZ91/b03XvubTZ/+SOhZlwQtS
N6glEKTD6QfwSN8vcPXczwJcQ7WlYc2n1+cVZPghfZk3OPkVedBQWqnBsmeuSOi9pNE1iZcrF+Uc
UiBdkE4LDceJwrE/xaK/E/mP7zd3xcOcowkaUSyNkyFc02YdVA4Yo/psk/te7HQyspzX71e7CGv8
YsLnyIIW49ZqXLAjCVAVnzDsUHhPvfdUj2kCmp5jVw2xS0VISRUWJoeQzmCvCnTQu5oe274NTfua
usblcsqfa/UXBKGQRu+7MO4q6+xwrisr6McKUKZmZ0yQCNUTiyGcGUvMYIe09g/Mf7SBRCazH/ly
fP/+iE6X+K+rhtamh4khEDqek7pOkwc8lYlCcNbsnfKBDoeJ/ZzyaywhF03LN02QUmAI8C/yUNcU
/uieaqZKv/HssZVgW762xgVybdQlfLArOQ7mSf8iDx10Pas2P+UCJUi8MzBtsB49gqz7YbAFSjEe
1OlT5LtN2cUjJ2/mhOH7ZlrZfh5Wy7T1Bob+gpVI4QHTaK26YnnHLHyDEvIw+kC08Xe3//RzOxGF
9fj993DR5X357GevR13WTZql6L1OFIKbatWJNbFBlb/N5Z1AFez71S4bISivTmx0YGxyzjysN8ul
saZTq3er4mFToV4kX9gSjKAV8lfGptjza7jwy1/PlzXPPOcC6J7nGfh6jLW57Y/mdsTxA5xQ32fR
iSASiIiIoA3hYDiJJClktNpNFUsQb7ArD8xFa8RLjSDHpDD7s90rd1ZSuqhoqrTZ9T4LbAWxY/Pa
C3oxf/qyzNmGDV27mpbIn06zXs76PySY16ulF66wZWKYlzgnwYe/uCJZbSnLPKEhRu8Zo8e9yyKj
vmnV5xWbuRBX/2udMxP1slwM0EE6VRmtlTEG6ZY+/EMDtXLq8H+KrP+13Fm407qVZSwndLYJ6Lf5
7EzRZMeKXWkNXHiQ/rXKWZDTWZK19FTm0c2HLdpYsv1cDrFDm9BM1RW7u9TG/NdqZ4bX5ZJUnoPM
q7OcN7A+BFZPkoHrHyXmJDpZ6sAurSnw1etsk+T77++CNf5r7TNr5M0oZm5j7ZktIS+3ixOpfDeR
KezK3yBAtporgcy1BU///iVS6mwtDd/8J40/scGViQIHLMhmN9/v6wKxBa7wH/v3T+nul3VASZ3V
Au0qTED9R32Mb9KbdiNW6eoa9O0k7ff3g/mv1c563ikrNQDb8JwGohc7nUCP8mS50B0saZg1mDcp
xxVAZDvwJYbc69eT6O9zXu0WNcbTBHBU9VAPy97RduD7VVRR6z6reh4IuwXsnDx3rr1jzQ9HVjKQ
A6aphrENGuHt0O9+HlJr540dMpluCTg3f1ZVtqbLEHNUWjtmgbayHxGVQik+JaGjwP/UDySpmxm/
x8y9IJ9AQf7g9MwM7KU/tmm66jwWmTaUHTyoPJiuCjNWvvU2YMYWBBAU2ggWL1YWMz6MsQgsy/tp
m+onh+jvLNmK2/TGWtytJ9GtGZcHZ6xfm0KAT12EVRaMh1QmnneAhEIW2q4K3iSK0XJbkldwzr6l
Fao3Do0tSu/SfH5wsjEklLyk/RyqFCAnwW55lt5MOn0ozPq2cYeNhz8Evn6a67YJ8nl6KaAsMWid
KD4885mEkrdP06RlZHj2m4LeuWFh2Akj7ClkNBqqD8voQ0clC/2xXFECjL/UXsxKuuNMQ9H4w1f5
EFpFhYkGDbqXk+ancsKheyntelXK5naCsjMT/W82s1Xqmrf0JpUsFB7/LNKHTtEPD5EOJMAea9u+
LbUcQ9doVyPNHxspP0lb7bva3rmpsSu85lEP9FHYFgdVFyQwWBvnHgRyJMaYvBahoYwVsX7Nhh9b
Pb2b2XxX+Ahoab5h/RJmRbNlTecEWUV3dj4+shIUb44/burcSXygXaECpUH0UpeYrFzMNpRl9tpm
/aGECFUmje3MraPRY/zS8yHJwzGDwFgEUqrYlDlIjvNEGeIVQ46vmvaPFk8xVqKe9IQ/LyyQuQ6F
60NaXqxcU8GPNZFZkLAZdZwKGQ9FhyfC/s2qOk61DFj7YTaQYs8gCEKNqLbGyBS/WTHvtZtBKN41
nyyiN9K1n8q8jkXl7xZzAFq2i1yW3nYe2fYl/mzR323hhbiDGHmUUG6u/G1em7FJ6x31upsxbyPS
2yuHY6Y0J2FOrKCpljlYUnYcSq9FzaHyQ3NgIaZLdo7Kt+i1HmsOIm7bXoJygZFZS5FGdBnXSrlb
i+lNNS7gmAGLam/08NTkTTQsTHP3YFjZTaGbRKRs54x94AIj7ak6KNIyhYJLkQawNxYw7twiq9hb
VrPhHtsKz9lCr2Q/aQf3b1CJNloIaub6tzShjFeZzRve+5XVitC2+rex7Hcj9N6aEfdxzlDDWKD7
wd5qYiXKesnVHEuXRpPXT4GQ9l5BWipbftsjGOyKaXgsfPE8TvVN7haYbMkDTLqLwG6de23f2k37
E2NtNOBkimvb+FUNKJLMaAzMHHQJ04r57WcHlVPQ4OxwVPVJrD1oTP+ghICNqWWjchWiFraemzGB
gDcqtqMMCYSeiqZf8c4NU7ePDA6hP4GpabG0azvNkop365Hgcupp1eRmvED4pW/adbWA368f9qOb
B4X5AZa9iHhT0APWVvoFosNiik17iZ0MM+59f2sTDGwV03FxoPgql81sg6a+Af+p1l4AXtDbZXKD
kaGQ7RY/+uzoWeUGWUQ8E+8HxDpCrX5w5QcuGP9klx6EIU0I3NwtZoo41DSTsiQPvWLPufezdTmF
l6FRWTRrf/q0rDSaclg3OE5eRq2foagS1+MMhTKhVv08/+Z4FDq3uAfZTaxsuRIO3xMv/ZF26X1W
mrHwnlxriauTGIluk3nKHigBoQjjGBAdSh54zAgtFwoY1PwJWGzU91msefvhpnbstmnodHxd8Coa
imoKCSEb1+tEMEImp5M9uIjknVlOIpwXM2g8GjHBwjolgTCHoyi6VWk4VVD5/q9ltoyASw3QcNEp
MNCwNVKf26zLXzkvor6eIBXk2nugRraALN3RpkRejcvlz2UZdJa5ylMBr5TVv1I+xOVSvU/c1/Hi
u0EOc0BdNsi9HNEW/AoxdZCRLLb76lfN3S5wLLGaSkDWcCEkUjV72zvzBtxi64a0qOWwfYUOiEOn
sKYsaCw3zqT7WzV+XNhVXPDlYUmr17Zhz1B1TwPbOUqNgQgCUDp4hG9n5m9809hVTf/RgrUdcing
xHRqzA/lP13P9wOd2g9Eq9uc6mey4JpksHjcp3A25S2FviIglc2q19MjZ93GE1aYZ3StZncnRBmd
mFIts9h7mufB0JoPfT6tukoVQVcPq35IN2NdomFj9AeVzxHDC8Mlj2mqb8EmE/dF9kx4FRq8gc/N
1p0v7vXsHweeJTZUijRqEXSZIeB0n/fNQWefVWqH+N+Qe8gPwLlGdtFEoj0a2JvlNLirlZGYXbcz
c+IGttYAaEPJoPPuDbrE+YmD2iq2tl3dOtrdeEZ3cHw4onrooXeK3qOnNoB7n0rNN3Kw8ZlyL7SU
rMPSaveog2GKLC13VZ7+aMD4Kbl4L1P9PPnlujFoG3pu0wfdRDYZHTe4Gp8Kzlk51nbwhpjRGXP3
fGuwJi71stfMO8qFP3oGSgPNtC6UHU8t6hBl1W967u+lTT48Kv0Qdbd4oKiHZKAya5abvoXLU/VG
IyYb3WYHYEcsoHiuHfOO8QXNK2MNapS4TUHOhcEIM+W/sAoLSuqHdQ1hh3QZAhuMwRnLY0dUB3jt
PhAZ+Skp23GerVS/BCLvAF3rtm41/+oM/lADjEAaxAE2qHkExDeNOTbG7diML56dPnJpBYVnH5VX
hoabrVOabQ0whhLPAFxH7+spF0EtMGQwwZe6aRVKQ8fEGp/qetxBfy2Zdd8AlDI+KlgRtYo9OEMD
rpZPoU4Cfg5/XVrpBxNUHwPfU3trmH8avrcu5iWGJAIA69Ztb2IyY3T7sMimtQ31AIMivHGdnWeC
VkKQkBQGrN74JetxtUzlljrgnepT42kpdbMaBy9BDxdhnO18Qq8CZZF0eVpacOnrbOs4IIgEXWZe
2pBPmdKwmooHyfhGCdQqETjyLn/njQAlPVUfrAVMeCbv09xFc8oiIfJE699aWtts9CBfNkY9Jm/l
CPffk8gp5seJ94ldNeFgDAmHOE9ulzdd5d207A6NCuy8iyl+xCqLqHUWGHYRjEjhxhRFH698lVMd
QgQxIgX66WrEEzyHIzECUzQqwLRiVBEe0DT/6HiejJn/2PgQGcIj1ozkxavR7W9ZE9jzLFbjghos
hVMfkKcZnUuANu2g1UFuF8N5TW0TEm3LWwee9Q5UnrYNtuQuB2kGibQw7rOZ38w93TgunOEcIS+6
r+1i3TU0sjz/aPfqztTswfaztQ0sypj/YGyKkY/l1RgYRvN2CgZREt9NqBJhOlUHzUDxsKkPE+3m
esJ4vTP3ITSOIox9BH2uoppn4dhlm9rBE+/7LQsyWsRiEG/dZO+6eQ4UHOPsQ3bEGoKurz4M1uI9
tGJ8u1ng4o5Vg9rqTOyhHwdZJHYHFFoIOriwt9qfysxXjlyOGny3erSOqT3EJuQylTOuJOSBUklW
M8TYLNMYw9YZ4FRsOIQuv8k6IaPchkkqB7T3NieBxVIESYQG0ke7ydROkJplYqdetBAgE1Std73J
SozjOPe9s9wLzwsK2a1IDXajvIA7Vut8BsCFu+ZrN7MdbdWxMNwb/Ipwyj9q72j2c5JW43qqC0Br
u11lkl/V3EeZgddueK90++Cnd70xbaxMbGuNOBECz07XQk193IxTus4q0JMs+c6ps9sqZXLvN/XW
6OQPe0YCQboRsavc9LUKXHfZ+5388OypiKe5eC4BCuS13JQZSaq+fDRN/7Ps5lWfITYGXeMzdSG4
h376QYt7MulVXvuvdT0no2sdNG0/a9KKQNbeHtOnK0c3eBWfOwoUgBaJaxivWTvd1jPCjTkVbbhA
nydT8pdV6X9uTz5VWaR4ec9TuDfLivt+WEs30yFn1m6BdFzD2LYs2ofKmG6hIrQevCWcex4zq0gy
be+G2VvlFvZt4MVA5N7I8ik33Ee89Kvarj+5g6GvFjVL9VjleWgW1j2RdAf/BTZbkVCf73xJh5hC
IFuX06GFtvQwHymsUHQimdMsFpBjG2gXouETedpcDZKHPbhH0Y+MUuzapHbSpV0gu241qGGVZWpV
AL4i2zw2LAYmLwABPEgY4h6QDEQJ010+o7ho7O0ii2FPYQF4uFuP2xKKfbZw1sKRIfrjP3PA/yT4
f9OpSfKJ76TBbkv6QNAhqHtzmwIpZVf4gL54h5bHDXgtH20tYsKcFZ/rmHvWGhHmWoAZmtQqYQ18
w2TFdl7GGv5sbMRtXy0HqDR6JUmWUt0sy7RjcxqIFET8tYN8q4PQFb2ZTWidza89UCWMdWCMdncd
wTiVNSlU2LoCSUx7LxeYmxD1vatP8lg0dqBKOLYtWDaaTdbboaEgJ+QfIf7+QVp/w40ZnQO2Vs4e
eI7fWi9r0oH4k6bpizSKu7ETd6mL3jgiNWeyA8/q4pk9IAzeFbQOFtBXVx15NUZg5OwmCxsq36sW
/AXlsB9Seig1wZXNcE/0q7/g4kiLxFXO1lbrPSirRREdIpG+9zw69dNSg37W1uqtNpdAN+nBolXY
5sVT16TPAmlUC2twLbBRTek9UdkKJJ+hNfVJ1pXhWJM1tZqV7dGEtnZod8V2MIsVahjxUIub3lTR
cmLcFsCEsSoe/Tywa7D7Nt3KUOCUbIZDWyINtMFY3fJD0xZxmWdx37C7pZtiJdWNxAA5MUjI7eUO
3CnPwmK/aGlEldVFS1dHWcVCe5KHfHjr62prtyrgo1rjiUhYV3xSfwIzLovRpm2R+fiPbuHsDFJv
Vdn9FC6mpsZjLzoeGGN2406gAXfTLQZPAlrOQZfZW4b/Z8t6Ncs5SCHyaRj0fdBj0JbikKVPpfjV
6Tc8i+sWKZ4/zhghEZ95YSa8bu7GbIqqvFgvo17ntg6Q6IBNdgIXYg4mM7NbOb0IIL79ggt0LBow
hEMcOi9AgydO8Re4HAqkXKze1YYrQpPgpi9q3srUO3b98HuyjEhZMB0h3yRy8wIE7NaAqTAL9MDd
lAazPetA++1Da2YrS+hPRFso23qo8pcpVE9mJH/DhnSZETStG7rjuDI879Zz3bWLV3JyMZNdElQ/
/JssA7EpaDORnAasTw+yr2kwz9ifDcXTzliNxMdka/bimt4GevVI8PEwA9W7LvW05SKb8Rc6crXz
A1yfWTCJaj3KXKAMxG9S4GzYDPJnvwX7TYZ55jFWxnRYajOcCkeEhn2ifhjADjqOR3BlrmRrhiis
6ZAMzY72JFyYXoHN4+j7JaRDp+JgGXxH9YKUI4+kzY48Iwe7xvAeqW6k7T10VRe2/cG2j62XrhgC
HoPhTc5w/YnFnx2jOBaj/HBFAU4ZrI7CN+omaXaHkw1dlKY8kwuUCPBQ4Nt6NpE+wX08zgyK4g6g
5paPTpa1pmVxh+cwAX8jWuTFkXhwl/5y69EFL82vKp2fi0Jv6OCjjsHpk2OCyqAiSP2MXT9a90VV
QLG02Ax5C9elPtp8RLFLbnw5bCaU37Pxc8nVA150EEjIdStIxBlKKPUjANWxxVD69NygKIe7VLtN
OCp+2wztU2PI54byVelkx5o5N5hSTqZJbXjr40V0bkHHjZpVXj5nJg3EMjzm0EmETQQOAlxq4xdo
AvbqFpEZvRf5sC60EZZlulJCQyRXhafqQJ12mKwTq7Ihu0IPW9kBl4xIubWqm7HNo3xaVkQBiFRN
T3xysshq7eeGQxlhtB5hyLF/YstrXqvODAfoGyIVul9M99OyVSjUtCkr9wjJKmR43g3qO0FvIqvs
qi1HGkehkVpqQ8L5lEFKUIZ166eC2iKSrH9xmuLJKchTSiHx6/T3s1nAnU33Hulu/Gne4xP1KOgZ
CMQW91D0JO4a8oD2UWCWThq1lf3ipOVzz7xd32WR9ngwg5O3OgUeKo/GbjmKfEF2Uh8cV5yGYLuA
UGcL7clYqOJnTlRMHbXucycAaVeEz7DrBrDKoSRYGJgMHic4DXpft/y2GFA7to0Q2LHbPAeVcQXu
dy93wRruPKASiO13SceqJBVNnBkN4PlAItUzuXWgZuybXTAr99bh7y2qiAOCPlXxlXYldt6Jmwnx
YiOate2S342pN0Vrxj2DjqDFomkUeOLf+JRvFvLDxBcyQyPZqlQytn6Q284GQvAJE3MiUXaxIBA5
1vPayfzP2vaGoOX9js/ens7oXrYMxbNuO2pyO0tymy/8E5CKGHINS1h3Osma/rkdkPalRvrginGE
bDHmnkYjPO1Alk1MsmHdciPkZNzk8HQyl2YwN3iOR8JCE2mjhT4AfKEOZdps0u4AePeeuDkKi2ov
ByOUeBSKsU8kR7fTsWMKzuFSQ2SI+0HnQjVLwZ8iwTUN4Dfb6s3qh0R4aeRmAq5swWSgJSlm7MXK
6QB/JF67zsAmGroaoW6d4QcXVCdT49gs3b4GtyJfyPvc1gfDH5ug0CUQXJlAwUINIAOgAaS09mNR
KvAbgxzRy24y+5eVFxCvaVV4qj5BdSAoAPLqYeydoAid6ac75786x19Jr0QgYti32M2mIfYNWh08
qNpxLUZnS/C/HV7cGnOFqvYMNlzc59Qt94VYEqen9x5zPpcMKuauE1SL+z5QHpWDeWjT+tZLm0fS
NhuPyJ+OcG+R/66zvg/HgYZpaSZtJ+NRiHgowdDA6NpbShS16oQI/96qUccSQJEIsa6RQVQgLrSh
iI3CZFGFTUnucyUKwABeBt/CR+O/eyIPp3IuqZA666ZCtdRPToY0mL9K4r4VdtsHlkY2CdfjpGas
9LT2hvEx90EDLYof5VCtGcQ8TrbVWyibgF+hd5tfPk8f0Gz4XUJ2u59eKxRrBo53l4tngO/jovzZ
56C2yPM3RtJtUY2R3/gPJjScEbs+Mt6se+Q1S2vtrL5dm+YrbaxYQewdKCeUgtyHKXdh8VB6840b
DHAfYbpBkZd7pa3jlPbPdTlFwLplwWlrdlO85G77e5QqsYBlmcx5h9HFTZWpcBgxVAM6e4qxIdm6
T1n/uRj2ti37hFORTD1GFFCqa6os5KleMaOCY2LDAtXtaW+35n6k2aZPQS+IjhQ0LGMPwfvoy4NR
KBy1+05Zu1aciGBxikiVbgAeM4HsDNz5jhMJ/IPpkdg2vXsKLmg0LGLfhxSCVUed62/lPCCEXuTB
7+atElYA4vrHBsLlRDabXI8xIVkbmy4CEU3XOMhHi2U7D1WzEGWf+7SGTGJmJZApWecmOsbWEXEu
/FDOYh9F9NrSb6YpX8D0jXfLvuuaw4D0qmv0S1vaa8ogbN6iERT4NXJP24vNBZhV2BbzH+tMrUET
awcLa4O6MN4ntB+MDlq4TotCvr7rKN2N/hgOuIaz8I6eWz27YJBwqjGW6WNjVbva+zkaGoT71niQ
grwppw/MWu7BurMDp8XrUqOwOC+rFlXPXpiPiyEPHTIF7vebyepXmub7xoI6bkaQy+cRfh7s4hBL
R0Y5idIIBFgf/U4l0gHwgAIDc3LQcz1vLNTlKS9etDLfM29O6uy9qcWjKJG+UZJvqGtUm8KkSUYs
kCI3P62Uohzdr0Wm7lpM/OA+IFma+adbzPd0+qwccqt9gUCsQcEQKhILr5+cDMXzBf1MH5OytBpC
L59gr/3v0R1XWct/kEn8Mjr7xkC9izXqDr0y9MFNtjFF8cLSiocSwhK+YX66EMqz3fbOUU7E8+4J
ZMo3DpqdU/0AbY1PlGDuG5uujMFD/aBF2G/7+sP6f6RdyXbkNpD8Ir7HBdyuLG61aSlJLakvfOpu
N/d959dPQJ6xKIgueOyLL/2sLICJRCIzMmJ+QhnjhJGKQ5dXpwaPUlV57FAgxCvvJ5JKqxPGY9mI
D4ORHkRNuJvSQbPSYDrOcQ6WG20fKfFNDn/XABjF0366G6E6GKfmbSXqtxqiZ4gnRAUesizIkJrX
Vr+Mb1oX3PYYSZky1W2kSkIek3pzHvzWUxEVBNASqkh4GuiZlJWF8Wz4OPR/4jSzdR1YVCLNbpQu
djhll2B67UFBUgoBymIRSqXRqyCBmW6ubouxcWZUHidSnlEv2uHO/25okZuX7VmMQH9YT6j/yxLS
SJD2WHNcIFcRT9qYWGEzX2YS77W+2LX9DwHyMRUKL4E5ObOIEWAD+Gxj3IVhcsDr4SA1g6sNldNG
kMMhyKNSKb2RDTzgJm06Ga1mS6q+S/BilgThNOaag+hvg0DFLtq3Pi28ojQdNc89XFfOjD9EVKDo
pdFLZRTW2swZgSTBWOF9KrUhtEf6s2YC3dwP0CkZAj8VQn/s0BdPJv1BmjInwxuiyUZ0EKE/01TJ
rjdofljfmgQtx7YYLUhv+jWeMEKgc0AiWxMJn5r+DFI5HRcVaioYmwFCQ/k5O9UdSp+74E77FTxQ
/WNKMykeTRsiuxZ/1HMLxgjzBArlEno3qM8yCIcIs0jvLPDGd8rNmDt4Ge/LnbCbLmirvPOJj8+8
iXSuVQbvk7dCMzYF8Bv9gRyIQ9We05161ixpB3krP7S5+qLbCKOPdTKQHyikhmZeAK4ZfutsSo8d
2IVvnunu8kk8t+YuPu0qA/2JW3BBBUjrgGfSDtGuuC0xxa2elUPpVk+8wSuJ7hYDtPxkjYH+DFOp
9YAvIGt1ccfZpYdu3GUC3E5zZx/0lh5veoe7Pgbwo0/IdIcMXZFxJx+ouN10FPca6DwzJ7Z5FL0b
kDosT8cQqgQAvMxS8sjlAoo6EZ+uRJjrm99pKDg1UBMcrM/2Lv5l5h1gtcL6TGZbqckIM+R+dlro
b9BpOQvZ2E21w/EDCT2PFWcbXfdhkcH76ChwxXgKUrar21S1xBHqOZB0kzn4T54ZJsJIoIRa1BTd
TXE5U0iqfBNVR5CEcfaP/tqvXvixGiaSzICALXoAM3V3moGsJMp+1NAn9JF3ijpq7OihcdnZ6R+9
ZpQJJKbUVOA2AqBdxUCO6qaAGVnyPj/Vj+hG79qj8ouzSp6XMHFExlRg0CPpfEcqBt8it3rWd+We
jqtTIs/0gTewvo1BQ5KiSVDVlSHW9DlCd0WdDGoHvxQP9U3h4gXzzcCIGrUnPF5f3SasbmWKcchc
SOJKRbHHzkAL33rGfgRHOh9WtwmMXJlhHJKMWpehJYk9RIt4eBvR3ibfxY7WTE3r+oq2b5qVLcYr
E1VQjDBZ0NqHUsHwqljkAM6y+84P/Hyv7+i8A5Ba9nWrvAVSJ1qFkt7MUZoKsMAAuIkoekfFiOAh
VitAFLLzdWObx3u1QsYj+3EJK2Gg+HeiutLoTuUzcjNAAZ6u25E2z9rKEHOpaXluNhOdaJ+Ja3i5
A1RG6pmoLn/rf46YJ6y8pdhdt7kZ+lcmmZstVbRUUSrkCYCBzOHDDOzjyAOP82wwd1koIIDICeJW
2p164ZsqnefKv76MvznDRIEGoa5DQJP5RnoRNvWoYcwXraY9MDpebZ9kt4OAxK/rlrY978MQ840C
M5bVpseY3aAOF9QOgIIpskezQQ5Z9YBGkobj6tSVvwRgMFpopgiiIo1VX9JJFAlhSCfHVEDdfo/D
/3+qXBJXf59ZUBxK5awpiH7drBzz1tylZLhVTRDjjt2elDlnOZvOgIVAb9w0NPz388kNUjLl0lRi
SCmzJf2Mvskycs7rZpBV8ILRTKJBQ53xBcBf43IRcBvO5kuRhncaiv65nHggkb1LDXIOMDBQN4QH
Zd5MgFdmmY0cgrSpGoLTSyH2VKxF2w8o+7uTgxnMfaf+m5O7Msec3DoPC0MvYW5RfuXaTkenxBx4
a9qMSCsjzNEtFAnP5BhGIHrsIWU7omaS7sC9C8Lk8sFE7YHjHtsHeWWR8Q9xaGLVpMsaXHGHsWpv
8ZUb3YMW4TPv4qcf5MvJghIS2AM1HSSCjCkIRRhFLaFxEGrQPAbgD41CE9jl5XI9ZGwxiGCI4y9D
JpNgLKIWhFpPOxTjfZgOk2U2r4sugv3SeJKnBv1m3JFD+IeSkfsIRLPoZ409QE+jeoNxdqsJNas1
pnvOr9r019WvYnIRfY6GVif4VYJPtZ9rD2VvXNmYYAJTNO+7bpFkftoD+mtWNzb00ItWo9pJyR61
pdwJ9hhetxbfwPxSYJP9AIZT7IId3oLT4kGwtZvowGXj3sygV0um7r76EVMizSgc4UdQJmm8qfzC
VzAHm0J/nTc/tO3IK1s0rq9sKUtaqAJArraKvKi8tF7uyag2oENxr95d/5TczWUinp4sNS4lHBrp
1vTVh/cM7GCcQgedRgcgjl2+Nx2CkSzJye3xWNnNmXeYNuP6arlM9Msbo4nHCD+hCg5AA2j9Lpac
68vkniMm5AUT+V9KHOkhaDB+hg7T82Ch4bpr99mRRiXJSZze5800b69NVWQILoJT7QsVD1RZq1Kl
DwRd3CmT7k+9Zk8Lr1K1mVqQDzNMsDWrjlbH6ZCPER1S4C/rIb0AJLwv1NkdNIlzTW4PNK3sMfGv
mbtEnQZUNZRUtICGPxtF5NVd547hj97sD+Gs78Gbb7dmx3HY7fLGh+kvBD2A0vQDvVdkb7IpH16w
h6iZZYJtLXRrTgVwM4NaGWMCnRTKStgPMGYke828qDwZ1O175K/vxvLymHWZLE2GfKNuT8XyLPV3
ImB0WcW7Rraj14cdJnotQYqRWOCa3lVlxpv8kHrTQfCM538QvTYv/tWeMdEra8Cui1Y0Hqon44DG
jJNSjkRX8AqHcu7zeLW3JO9wPRi6qgE0h6yNjWAQ9JIHEUoCpl/s0fg5G3cAvtqNX34PHQwZHCFm
Y5kH4qNrXT7or/Mz74ba9BJU10FGapjyF1FeIV4MMaUqOpBXfZzkl5YEnAPHs8Ds6aiSajGpWgLa
3/WMoRGeEvX2A3K1BmYXI3Po1LyFJwJ3cljs1MFk8I94p1n0KYT2N/eS23T9lUEm6o8zhMprNQPd
gRvfaIfKTTEP3PnaCVOKlnjK7cjRX3lWN8PxyihzDQBdI+sSZeUr5UOEOWvzuRgfr181PBNMKG6k
QehCPI1sNXirTLcsXhv1+boJ+ie+ZJ+rVTDRt6q0pAwzrGLI3FB9rnO/re2keRT6N8gh2teNbfFS
YFQaFO+GBsZEWWRiYKAWvaD1mLPUzr0jvgHyvlOeAzt5DkBiF/kYQUB9bT4GF52zkzL16i/rXFlm
Ej/IQgAYk8PyuzZP4CHt8zUFTEKhE3qQAwC3D2ALLri/qJoHmFA6W3o1oJDI2YHN23X1O5joaXby
qAJPJmGgO3vsD/SHQD4Z/W1rAaERbVKIoEevuKX8ze+8skv3Z5UHGhUywUyEYDMR9xSOPwV3QQ9k
y91cO03y4/oqN/12ZYwJAICK5amZwFgnKFY6jG4i684M+Ol1M7y9ZI59UKKnJaFpYIdCjWEj4K8P
aoE10W64f90Ub0XMYZ/GXpxJg4gZdYemv5HbPUYHr5ugJ+2ahzKHPRw1KcwoK8yfsq5Amr8XZXnN
iO2kZ/VxmBNfTFk8CxN2rcOsM6UKC58oWQKmejztwhPJ5HwittmS5aCJKGZ4QgVoGpi1l/KgEECx
8JSW99f3b/MS+FjX+0to5eEYj42USoYpxTzn5aVGSCmcqXq6boVzjt53d2Wllo0a8GlkJIMKoUDj
Z99avXCJAcszganqBU7SuH2XrlbFxAuyxAmSfnytESwbtPERVFaBR4aEJ1x+C9gSL1DSKsBXNzQ1
cMvrJvIPxtOhljEYVYHx4OAs7oCGd8L7zE394KDtQNvkLUj1YNkNQN8LTXTxX2WX+od55hToRa9D
dURFJfgW421u6WVHHUQe+T+gP94+CeADkzRVxVgaq0Id9gYUzWpkskBbygjFtGCLoaAUoEnA49Cf
FkPruvdsf86VSSZkKWEihSPV7Ywx1YIR61dZC2yMxLgakCNWFSVOnC+9BRCrG5MIwJc+3QFX8oAx
VI5nbZ7M1S9hvnOYCv0saqggU/X5DoNIMUZNA2usARMSeMvefDOsjDFfdVharUkTvH2SPeilz5H7
k1iTAyqHW64e5GakXpliwhtmeVtTb2Aq2mueDMiBdjfepV7rDo7iVF57NB//DbOmhJQGXMaqrGsa
y8cEyrak02gJT7pd3MmlsIPpSH6NPwH1Rs0QChCAvLxed6XtdX7YZC70sSshfanAJtFvusiTxEeD
cG6kv/HWDxv0N6yC3VBPQ5tVsEF5ZameoYEwhxeY6RkuaLs9mXf6N4PPaiOZ4wFV22pYRHy8OoSE
1zk0T8iWrL5/JemtjIpc68X6f9xH5hwQI0nn2cQaM/mUg8ey8CaexgXvUzHeLwqiAA1dmFDKezOw
0LmxBuXhv7kD4/bp0i26MlBamAbjzNFwEDvMIMs/r1vZLieCvcEwoO6jopr82SOWXom7UsJzQfZA
dI3kHTfC/ezS5AGD/xxj9Dd/uYpWxuTPxiIh6SL8DxCF6jzDgyS1nZ4zG//dgTjEMdzgVvIGB0uG
qiYvt/yby+FjpczF2xOzqxMqCNy5i4sT4IXODFd0UeM7YPT0+fpat13kwxpzmuuxKuexAbu3qLoq
5CBM2SXjv0JurPaTOc5SnY5dRanpJAFaSMGFCFVno0X2aqgNJurSU5s/jkDM5uBWC9vCu75E7o4y
h1ttMHrVVCgLqLeAATrQhHQaJ8ST758I5W6DpVaLZc51oAidXE1wHprmxkegE6n/QBQQbMcQIz6H
NiZzr69wMzdcmWTOuaBKmKwMad0j+71gUkgEwwdxWpDQGEZgtbw3Cc8cc+TBFzPkyYAVRsQRaysX
HDn0e8wfC7bEe5zwtpOVA+qmpsyb6R3pRl/tiYsZ7RGvVgDGLYw93OY/eAxr25COj+1kNfvkGawQ
pgKT1UvvjN8gECQ6mSs45lN1jN4Ar6aNmtjmCTtsviNWZpmoI8SiYKQ9yuyYXh973W1SwFENq8M8
wnV34QVTVn9DKMApkBg49NRFl8fWSz3FE7zu+z8IZ7xVMQFGJolW9LRa1Tog15ANqKOFjnFqXczp
OiCXodCmsYBuD6+gyTv2KhN1EvRSyUipuMcd5hkeKbIpPlFkU3GYjzyVIHqqr1wZKhNjBG1eFoCI
wUudv4JZqYW4zewmkhfLnNyIczexzZhCKICfrvDt1ARD4juhhbjzAHCyAn4AfYdnGyZAuA6zmR5h
bEomRFdBusiceBDpdlVPNWFlr4KE7wRwU7l/RyxyHgfbx/3DEvtuz0tNnZcOoax19JcKz7ACmlxg
GbUpfSxw9hftQlLOedh00ZVNJreo9A7jzY2At1HzB8bErCJ00+FmUDhdH+rpX1xkZYY533JIsozQ
sKlHl0p+W+bH68d68ypf/X0mcSibSsuyCUXbuD1NBDB7sGI4101sUfkDLfWXI7x/vlVingiKGvYN
1iCpILJpgLj3q9iWpu8t+ujp7xiMDea8w3DZDGByJe1a8bXlyRVtHrXVb2DOdSskJsHAItqRWfTS
gNemkiU3r+fvBYh35mzgbOt2tFzZY4521erCWFHnlzAxjYZyCMo3S/zVoW7cnDGywNli6gZf3USj
4CBwUekGEzCNUm2DcsI1EMm/eskXlfMEymrD1atvsXqjhqMFGpZMvxOGe47lrccyIKA6KuSogyBp
+Jz2hktvqJWOhUKnAQPESDyDx97NbnARcmWStj4i8KZYJIgKVJnFQYEvMpED1IJssfptquc8OFTN
t7o6hBMv+dzaz5UlNoFYJjMYezDPo/QvH7o9JqsARMCbfIdpCy7OY/PSWVtjYgnkd9vA1FBmH3cY
xQXIgxKPF9AokO3kngeT52yiykQUCUwMY13KQGa2YCBRl28ZYF1SJh8ycbipVZ6aFs8c4x+l1MkT
GeEf7bIXFlfTT+10xOw0VGWveyLPEHMEVHGK50TCJ5M6JOnZT30i9gxSP+WtEfbXTXE/GBNNchMq
CEqB6ndyKvC5CnvxMez9SPHWxY6nuLAVotfewYQSBRhDzDahVNwEkzOA5UoZADhUufWTrft6bYdu
8CpMZ4k+jEKFGLKUw06UuzszFvxAfgHRvx/MIojxJjCgND8hvuRf30/ep2OeImoahEOc0/tbfOww
wFc/9O0BfJ4ST59nMyyv18jkJKDqVuuuQUWz/I3B4p3ig/KMWKBee00OPJ5W6nBsTF7ZYvEa+pgJ
SNyxn2qzH5qjNHJ2bXNIa22ACRsKqvulQOnryXl6UTDvgvlummktlrCjHFnAG6r3ohtYpRvdJ0/y
5fpX2+yPru0zkSQN5rAKaegXvXkHZUhfBKGXmx4C+6c674Aqn2EbrK+dlf3BS523DwXBjBhIoCHC
yzirGIZLPhCc9kZCfar8OQ2nUXevL3Ara5akDxuMWxZ1UfSZpsMtB+EPc5hdQ1DdpEStXezBHlre
SGr8Ggipc90sb2mMj3bmAj4ikL6C1f2QtZ4CzqOYY2L7wP21snfPWh11NYlb8MDiwPU5ekFKC8o2
TPFbWi7fi6jsg+n1+pK2dxLUndDgAVqERRcbYqgB7IY7B0wbuEz/CzE41Sz/PzNMpNSmuRLeE81E
spvIS/H2Fw7mv4H/r60wrjcXTb8stF+cCzdz9JSqe4X3XqM/9Gvo+FgI43kamO90bYLnheZDBaZ2
gGukQ0866/pn2fa0DzOMp2VhDJ7LBp9FTPeVcKwEpyEP103oHBssjhf3VJRlA003JOAAOxUjsJKr
Z9lDUMcvoxz9jPTFi4JxBzZLUAJGt5g7vsMYH7gH+hu9RO00SlDqS/2smrxcQhN4yP+YygBcViPk
IqrENRvj0pQYKc6b+LYRpMKKYhBZzqqzgOYUdOcvdWt46oBB3VJwF5AAmmBLSuPFqTHdakwDGleS
H3S63RfpxWjFY17lZwJ9lbRPzsOU7HPIGIOaB9FN6X52aWVVSn6ImwmMdNVD2hcvbQt2omoGz6/Q
2OBcsltQdMXgbqxUEN+0oRcLoInRQCiXpcI3eUgeDFN5RhfNyvXGl+PIjaPMDkSyTzvjWIN+6/pX
2PoIBHOKOoZqZUlT6L+vznsdamqshRq6zUbiVsJyjit0RMn0fN3MltuuzTDnr8s1cE8lMAOiDjV3
TRDmKKeSNzSwFUzWVpjzV4GNLU5CE8FElkF45YXmrSFECFogZev2hvRIOs64x2basDbJnMcMMDcd
vTTcBD3I+lTxrS+zbJcNghMW3W2spUewY8lg5xx+ziC1SPtgf31nN5tb61/AHNXWAD16CHYQO/0m
3OpujWlaiHcEPiRy9rM/CJb6eN0ix2UIzRZXLtNBoLgfiQRB5MCVIm82D9n037ySbc80WQu6iR7P
OSXGMxwzGYbVKrwkaet9uto4wiQpQRKFGHTCxhGveIwgIZVC/mM+J3b+1L7WJwWavpHTIE0pUiv6
A1Cmf/M0BwIaxFyipIkiiyIjYwDqTQKMQIPK6Z+afqC9O9HHXepyG8r0OcXeHARgNR2oBAW9XeZw
DLpRgn83pvXLwdaB8cC8JHmggLHS7s6mzXtNbiaBa4PM0eiAnapKWtyBGuRpsXuPdpPBeHnIIZul
e+hinwunuI9veaXaTQddrZQ5EcmiZ22U0MJDB2LIky7gqcdxno3Kla6AqgeC4Kam6gbbKlfLRGxK
o4FwxI621aguIvB/9mTFXmvLLmSuX3lfkH6gzx/ws0nmGbuA8EJvwlCxVWgOW0uWHlTQtxEBbQuw
ow2KwFnj1238bI/+++qc50oEorUQ5Otde8iEI+gojZZ3BL465WcbzL0QFCUJ+xRrAl9OdEdVLSMb
GlSppXizHR0rj+cbG8Mdny0yx6CYJoRrUP3ZRWD+bnRttyigKwcLIUjwpl0FXiQDlJJLCrJSUEbP
rfmtTRO3MMGu3IG0e8gcBXxcedh+0/rO0ZTabrXhoi8vcibsFzPlVLC/Xpyffy5ziIokBF1aip+b
DA94AJMm3ympvcScYjLPt5gjAwbrPmm0QrWj5mWRfZL9GMbvvXDWlozzyTlexY6Hgw1bl8R6JHZB
nqB1savA4t/FnF3jLMdg3r9J14ixoAuyHYFjEDyc/T6DRF2uxQcQnfsT6KP+v1fip69kMFcJ0eIA
KOqasprJ9phLTylaz8AOO9fN0K9wJQIY9DStTmQ7QIVDbSTwm9X5qUtBuqdD96PP3Rg9myircB0/
6FnIWdxGjvN5dUzgiQWpJXODTza4lHGl9haMhe+oJGsK6mOOf2zkM5+tMWFHLUZ5gSyDgnsK8guX
wg4PkAR4r1m0D6HLa6NwDpjBRKChFRRNDJFkYDTIWgroVGAMHkzhQcR5UvEMMYFHJ9mgDxE1NPuF
vMtB+FiPx1Bq99edhGeHiRgTAFwEDNbEBlWfFu7L/K3tQYf8679ZYQLGMBQjUcMcLP/GHiA/FSKC
gmQV4st1MxyPZ9+Iepq2Va7iYBFPdRXU2inAV/R5ucp2vNBFTK2iVyGz8zJVCv0bKRGJHUuv9bQn
qR/rd4kqWmDy5rjB3/j3hy3G4RS8R0UoMaIE7U3ucirs5LY7Fs+YW0XWAEUB3o235Q+6iGVhdVBk
ZZVsAzmooP5jyCD5BEe7+dgpixtVYmSBmou3tq3PtbbFxEHNCEsZ9Qkw1j6AgnmX35fgPLSit/Kc
/GhdE4hbAHYu0E4aQVGD6/S6s2yM4CGtXS2ViY+z3ktmC0rD925J6i/HCn3l0o65yfTWJbY2xETE
rpoHvZ1VRETtx6jkP7tMh/4SD3S+mWSuzTChUNJi9PM0BN6zak3Q/O49mmGCS/I2edbxMrEx2Gi4
1zeRtzTGPUHRjNpHliN86F4gHzPhBSUZjp/QEMTeY+t1MaEQaE/okDQ6eBdbY6crjyqKmWBhBafw
fKxRCgnIyFnVBgjns2swUVEX0yhNS7gGqNzAcKX4C6bglmPqDTuKo5qexB+Z928y9vU6mSCZRgZp
40zHUe/fGuh2QFlGyDwNhdUYYlHXv9vGc+vTClnJWiXpslZLOxoqQdMMVq13ZoFXVQTKUHQVR9hH
XvQE1SZAIfbXbXOOvc6kW1FTaIsEZRUUcUM/PcQepGQhb8cd+fjah/q8RCa8FGqeimD5B/uocdNB
cq59A1C0AOJb7WcXZJfN8mJ2XAQlzyoTVfRMzU0M3NOEBIozKFKTvXmvudGBhxTjHD2diSrFBJWQ
Yo4V4LRqOzAcaAjZU8nzk69lj8+byASVOQhlMhotVM0PtNEFDfpD5wvnyBd93iQ9zy+YWBKhSgQW
iBIv1hYou0OoHTO5s8owh/wadMo6B+TE1z2Rt4VMZMmhwNVlPS67tr1kFYiwL+LACSVbucLqUOtM
JMHkQzPWNfKrDiTt5d4sMHBILkIJrR5ebY+3GiZ+9LpqElBsETuNdyWgX0myHyEueH3L6Ef4Gox1
itEAZZfCyh5XotAZXZVSpYyHCLJ1SfZ9kmd3EnqOCOZ21P/LkMLUDeOyLluBPvdM836p/CIZrTG6
tPr3hTwv+dv1VW004qmbf1hjYlJmhumSGLg7W2d0ZCdx3/u5+Z640JO4M/3r5nhrYyKTboZyVy7w
9FoFcsKHhvYUvGr5a1O/lfr9dVucD6Yw8Uhpg2JaYtRlcihADQQsVr9kBdoZAvfhx7PEBKRklCst
zfAUK516toAFpEOegy/8QUAw+9ADMhvu0lvQqPPk13mG2RjVjpEq5C2BbmXjyVX7y0xzR9OkO91U
OO6/+bpdOwr9LatH9RQM3dwrgYxcbnBAPeB1cwv1rAZ870HhopDg5kjmQToe+mFTQZD22/XPuX3I
PxyVCVkkMsQYQgrENprSa3E8jAzaO7LoXDfD21ImbJldFkIlFJExVl+S2DGDY9f+GPXDdSu8c8BE
rBCkxWHdIc3q03043C7xs97faXhsFAnkHVoeAGbzMbX6eGwvYhomgl4ltYexwtiX/HyHyoTb239O
U3BL9vRsXQmWbGMiEJKszyI83joblyeYd/zEBSG27uigckBtnY94pmfsmkUmsmRFUgdDhvCsVI9V
K1sTOpjXvxkvVLKcuiMU4XOhhH4GXZTqUqYISFqfTG/wIAnBiZS89TAxRZc1YwkaGFPjJ0jwjh0n
v9m+nv86Tix1XQaNWWKU8HNzbKwmttvpBbiFor1oA6dmyjm4hAkcdRdqgwEGWFuGRmciFm7XlT8k
beGEe54ZJj5o5pQ30gz9NB09Z6Wb7H5UDpU0c+ID5+QSJj7oYdnNUB9TbapQFlwArq+0wuri3ZyY
EBjkFGg50YjFaxbx2CZKiyRKhrJB+CBhXLWT0Xiuyv1/c24WrylMUF4iwUBoky22dHfxNZtOxrpo
mLoYgOIsjHeYVCbvCCdQtQeIdnhoqi86SLHoUdLvIRi3qzze8OTfPGv/8nYWslnlZWjOMR596gPl
k4XszUW4aY6tKx0IZlrQY3vqQ0v6b57PDnwUvaxOxITuih6fGvGSRxcp4ZjgHGOVCRNKisGjscYr
ZdHfpOqs9DfQ4HA69UbEc4/jIpygzk52dFUMHRn6TBlcyJf4kgUF5LvOoi3K4Sm0eZcIx/fZ2Q69
I4oC0JNia4XiLiEEotLWjVB87CFVcH1pnNjBTnc0gjEVQYgPBU0cyDG14wPhPYd4Jpi4sWiNLJtp
ptrLQJyp7KA9GTsgquSshLdpTGIxRn0VQFqQ2Et0QfU8lkBy3z0bMud24phhkZlNpRhal1Q4T82+
m09ZckiguEc41EW8IMHWZFUNk1haiGNLOypIr70SQmD+hFJUgTpNXNrX3UCiu/MliQA1AIREZFUD
muhzjgvdp07LCloDfugdUE+Cv15wEghYXOKz+p2S9jt0/KZ/Rmk25c2/bu7pyjiTwYjBWLVVCP/u
SquNUKzJoM3mS7wW5na1dGWHeRdVQmuoShagxCdOVkLi80JMy4BYqonBKWEuXLC2QwYx8cT2sZ7A
KVbQ6XpVuiNa7Sn6wJkU2LxQiQoGLAhMKYrO3NtpmEVtI+LnNEboy9qRRL8W/RXCkzWhsARO4r0Z
L1fW2GNYBwSQBHxhaPpCbAa66wLUI3TIUWiyFfb55bpH8cwxxzFIUgAjUjyaAs2G1KupIE/Iz1q2
y42CE543E8aPlbEN40JUlaYfkCrUxY0RK5bUPF1fy3bbYGWBOR0QCAoqE6nce/4bHyU/9GZXc2W/
5SUHm8FyZYk9Cu1YhWRWUbgHXdMlxuNB2Gmn4BT44wsUMK1/IpmxefxWNpljIaZ1vWj0AdECOakc
Iu2cDW8Cb26fu4nMhW2MdZD36K3ZctNZBJO10PQLTx2QWzGkTtEhNB+KieP020d+tTa636u3e9JK
wyzLM5oVFiZPQXzY97ZwY9hQ58wxCJo40JQyACThXEa8z0i3fGXW1NOyzSNsaZnuVeh4KeaDPnKx
MbwPxwQQiGTGk1rhLkr2qgthINMND4GbIXVVnPadXit2Id/DuQG3n9SrPWUiCSS3MpwHjMhQ4uUc
pTMQ69sIKIqnud1TtsNs0PXzx1snE0ta4GhrqUYruZCGi5mPR7F8wYSVL6cR7x6kJcYv9+DH2th2
MmVnJyZBDz4R3VJIHGHxxuE5in9V4zECs5/w0hXu9dW9zzBes8lEl2Lswf3RQ7epxc1LtVUiW3zN
rHftGEt+hlQHJzZz9tNkgswyyTkG6lGjiOK3tDzV8u9SsAveDcA5AyYTVkipFWADoODM/HYooft6
a/BakZzIbzIhZYqkRElKLCTLuuOMaifE556vfx3OPWYyAQSyiosgYVzEFozbCD05E2qzdQ455NER
eIoj7/2ba55AP9wqbCx4N+XdJCEjqApPnYpD30EDOF5wtAW8AvrhdUiNnbD8LhPoowIfjtmq/ZKA
2b2D2NkMVSzzFzhLgDUvDgqaKYoGgWOAup1ljC9R398YQXpMpmKXGv05zl+aHkqx0NLOkOsMgJCN
UvXNNJB8dIvXxYtiFaS3VFOwJmV4qJTnXovvwww6lvW4k6qnGdpvVrzUUACX552yaMD9lLsoAIjK
EF3wLR6h1XvpR9NKJ8x1Fmjug4kwgPq1UJjQf0RGuYQ+aSR/Sl6FLP8B5lt/EqZ9UoQv0Gnbl10F
zj4M0s9grAVHFZBuTrFEb5jZvr3+mb/mv4ZkiqqmYD4U2RiLBxMiZYR+74J0BQKP6Dtnk7mLiLxT
+91EXqCEbDYD547YOPefbTLHUDTnQk4NUUbhocfdBJwHcu7OxyQ/biaAij2urhL9i5/967NF5kgu
gQEn0JHHQKHZBdesHdjBqXdltGIhtMtJbzfq5p+tMaezF8upGzoi2xoEaVF5FXb9q/xTcgBdvuMR
2m5kF5+NMee0UpRZGAh9wFSRM5f6EyiWHH35NZEZpWYNKqq0JSFrt7WR/b7uO7xAx1zDRZkHiZqj
/haK90t07I23vuX5ytcvh2bV6l5i7twaQOKWTLjq6Z2LJosLQV1MhVi0WdX+EHhXEu+GYG5ccJd2
Gnp+Chwl24OMBK5p7OunFJVz9WC4IG+zW59cru8jJ1kjIr2cV+EP78+hGuijd8KjtwJHXXNUz4Yt
7idQd2R490p38r9CW33sLGEx9mURGD0BsRkyRCggQiRogaOSBwrvh0mbV5DbcBZTRdEXuooyHtss
s4VQDG1T07cuRDkxKTs/9FK6A588l4CPY+j9wKw2c441MHfMOH1j4OTf3lk0jjUkAfXd4v1JUBxc
Cq/+F8nhen3vQWFlNtWGNtc0nMMws2jDpXKhDm0v9wvag+DOMgFqu+41G1TW+ieLTBidACAwwAoG
TNf8BmDjNzH4o+wgjd1rvmmY3wazssOut+SovRtaA+DK6jUgEdVchqjtcttA+bvPD8PY73q1g24i
mmx9tFzEQHWu/1IaBz5H388/lIm+A552gao2APtQgfWXROstUtxPwh8aj4F9q3xkaroM3RcCjQCg
pD+fJLMvCyDQ0EOZXJqih84iOcGd8FafJCc6tDHn9tyKvqKkmKoCvjTlKzwScJRWjGYUY9FiNg03
lfwUGtvlWwj57Ybcx+L9jCrz9e38GqOMTzbpv688DeP64wQ5T3ia/NiG+6i706FdEv26bmUDNQUu
GwntVA3ISFN/fw2tzJiTMglQQAedAhgd1WN+hpi4DcH58DS7+Z1sRU7iyT6FHfPGqDa+IjVNNCKb
CjImNinpI1MYjWGh77vYhywhKGzphV2WluDJR13hbOjGww72ZEmVCL4igdt83tFYrTVlKCuEjHuq
PwMpiyd0Cl5kSIo1u9HnndyND/jJHHOnkaxsIRqboNEnlL7S4kVeBN5U/e7nzr7+Eb/GQgPUp8Sg
5B+q9oVoRC4r1dCgg2S3gRN1mqUCya0GBed8b1mBaJRkEgJPEdnQDjLoKilF2tiZXIIhpn7fjpym
x8bcPk1z/rLBRnViKOMs6iirdVAsm04FhI9A/InRNOHS+Po9xKytPLI68GunkMrkIYU5K2SDezYK
RK0SVKdi1a3Hxx5iyV3Y765/rA3Zkc9rZAJ6EYBjJ4oAFhQPqAI/R7fGa/VDf/qTEUB8Vu4iyIyB
0453d/FWx8RntWgKOSwHxa5aPzIe0XjueVNh28+Mj8/HpMS1GipDEr43kkKfEoT1/4z6mpYMPl81
n7JhNv5HWmkUfSVTFALeqRa4jQ/i/k+MJ++u2TrFq5cTi3YjelFkHQSR7VjEoDRU1kerCW5mHnsp
zwyTkS5B1yxVRfAO73ZSARJAsHzM32KNUzDc9oGPdyCTghKhBfQYbTe7QWQfoG4fHbqYNxLMWcv/
kHYd23Hr2vKLuBZzmDI02d1SK0uWJlyOJJhz+vpXkN91t2CauNeenInX6S2AG4WNHarYiRIN2q9x
liA0AwuMQTmeKOOnFtlYHESp9zUo1TBaSnU/eK2qvOWxCC8XpC/o6IyhfVnQK5JPqdOIPOVZ6sUb
3mcywB6PxBTaGF7eYqC+TMiVJPFqJ7wtZNwBbQiFUNJu7RlAMJIiEPNxX8emIw4LxyVWr8ULD2dz
gnGkDVmbAXNpfq5Ffg46KcfKwwR+gnz8GCBHw0FAukEbG2gxGcEh6iGhpuAzTTfaTbcHOwuuLDvq
3AEayIpHaWB7u4E+ZebM9xzbFF23bDPoWy26QNpQprWO0YOGpEeVnmmvD2ZPrrkPTQ5Q/ZYkVDF5
0hJ0NNOZY9lpnSUoQCWNVqkdD95lni0GfAUtbltlwTu99pZd8po9IjV51BInujP3BMKpwiHd9UEc
yEeYd62EK7b3+wPgAyqzuUSrUdvBElEJb5OHHi8RSI2G00mInEH4tv0VZZ4pen4uotYaKpPZWOAB
n2VmUEPJXqon14gAzIQ44ANABPsQN2lQd7WtyojuNPCUV4Y/S7It9Om3vhd2WQySqvhzRRnvJrwc
tWgn5ndt3LtNiulw0jpWO/pVCJjc/us5h9tiUEpI5EYGN44KeZYbWTlN45M0+1L/uG2Fl5+yGJiS
uzGfjAnJPv1Oduh4v3AP8Y6d4skvvMEE3udg4EoyMDqrmHA9tc5sNDrK5GuvfUlMV5AfOKvaBt/f
kigg+UKSjybCqtKmb7/pKN3HN6h5e/1+ui78+Lr0tk1uo9VvGZTGykyha2n+S9/l+ilt3pb4Raxe
KylxlYaHxtunWBUZfNLqSJtMDTn/Ae0JiuqYebg3xu+Futhi44qgZOmj+7oLCFfzlrdOJj5MKpK2
UDdHC/eP0UOS/Ri7xn33xfAoKmuOaIOY0puucSG8bm/w9nkA9dLHw2wlatq3Gepfqfkwq4dOvUli
JOGSIdi2s/rWPd90KqsTUUikNnsFYWPrzZ4O4aDUMUDEIAUAKygHoXcgiP1iL3IV/3hby8BVImYG
aG/QW1hgT0PH1Oxs/D6lhzQ+xcYzZ5Xbh1EVGXhJhNAAs/t7LjW5pW8n455AtbEWkFE17SRofOUW
bS7JHQ8FOJGEKtJtuEBloVrqxjDxwog0zekqWvOWwCCUOVUmOYqU26mg3Ap57fX6U0Ni21QXV+95
ghg8d2LAqKgHIcxGOoqgoGFOUh0JsiBL+3UEjQFnqzmm2OfqZIRlKhJkO8On2TEPrV/6Wm5jOlzx
QZuHhqIIzEWOu211/ftaItqYREtDbvfjLkfVBCYTVAbdqDyVqUcvvuZej72Ip1nDM0RXf/E5LcWs
loIO+kzFmwEFZ8WI/SX9FuvI04gSZy/XQ/fzqhivnYmZLPqCVZWmW1rfo+QmrPztjVv/WmcTjHvG
UZ2QWMPBkCQ7N1Haa0Unrns7LSTOG391MZKsiTLasVQMFX3cOYVAxK5VNDrpc6DXoTHZGniYtpfD
M8LAJnLfcSbWmBHJ8m6fCFAmqVSwlFqctaz0ziGsu1gM42+6BVWNrkMMK9+Rxk72Ehr2KA0CAme/
OPZu9Vnel58gHBmMAa8Zg7dGxgWNDuI5gkybavrPUbzvoXcwxF//bR8Zz1NAcqMadBhXDh/qEmOU
Vxlv5nA1aLnYQsbzhi4mrW6V6EhoA6M9ZTySlJXS0sdvxGBetYjFMmYVgOh6cEUQOYV7dZ+Ak6ez
yR5M9H5xzVVJWE9knVfFUiWaeKPKcoEsPO3PGf3pRYlsKLygnDW6MlSXlNfoB4ZE97xX/mri+MIj
319CF8A0N0WiZimyGPp1+yx6GEi9rT/1bhJkUOvlvas4Lvhen7kwZnaDnjWNIkNtO/fiUnLyRTqh
ks8rJ/PsMJjRGYVZz3QMSpNs4aHBq3gILMsRnhCY7OCcdgHKgDrngAj3IzIoEo2lEXYlcLf1FBzs
GA15UD5+HezljvZ/z4HZgqyAr+DNORIs40RbT5aet/DYcXby+FvFY1dcf/5ceCcDHVFqqKk0g1kp
+jx6054cqNoaAtlnvjQCPV2/5RQuTLEIovdDlIQI7wYieGAParOgHV6NsfRNxHuJPY+8FAr9xS2L
DKBY/axbWoda2xI9x2iaREtV8USKO6HiTSLy4J8djzUUIghCiRinP4gHSsKQYcoi3lmO/BB56Hno
3+cE5sBSbOuRJyPH8RJ2ZNaSlrSE6jnGZMLBAT/JS0tMTrqSc+4UJhnV5M0StSoeXDPGVaLKTts7
U9lvXzGrkcfZQRTmUVdYgii2tIZby74aH+bwuz7dpsuXbSu8lTAIYuK1X0Vjprhi7LT1VVd+m6PX
bRPrIf7FShi4kEt0uMbzO/T+ZIkO97mTQgYEBN8YluPNN677OdRhTLQtyajZfQykQCWugmeHpsWH
I+7/WtRsa7SVJZAibnmQZ4v5SNIkdN2UoUfqXbcT45QduiXMVxwvucfrMA7ym/643MYHXtmJZ5j5
bqRvB1GgveRi+1maIBbYFV47PiflbEMy0Nn+ghQZfkeO844yHzALtXyQG4nWM+5E5UCiw/htSD9V
0U6QeN3edMe2bFGHvbg681BbKqVHB9j7jjr19/Aq+zF49J3dHqvR3l7ZuvufV8YAvinnSPfnePf1
3WdhuM37xzJ/3DbxTjC2tSL6KS9WVKkT2v4L0KcVUrITFXOEtgNIkrrMJ23lalnjWWMRKEsfVLXq
q1p5XBSU88YqmKfKqSXFN4XqjejlXjKTT2G0uMTMA6OHNOaS+JEJWso2xoXbZfaUp46mkMdqGh4h
b3+yMs1T2s4WS/Muw1xxHkF1ZwLFQwxyt1hwFzG7a6XZNvD/5aMCGRthsvvJdHJZ3oWKcVVAobJf
lKOlzB6mHT2CJ4Oqdjt9WexhCb3Z0hywxzrlGH0255dFWO7ECZUiFcLb5XQQG9EzqtoPo9HtlsEe
Ks0xNNNGweVJDuvPvfzVakb83abqZRbtISjcqWuQ5ISgnNBUn2RDODYaAgwxvO/jck9AF+zFxLzb
/kY8N2CuRqURxiGWadqzuyq6o2wEJOX1g/BsMOF2N0sZ2nKQsaLiz7TRsHTkV/1qcgRfPVqusic7
HhKut1NKv9ybLdOAtyKZKH2FS557j7LMhI/yjfnNuhZ3hTcGDRQdOd7OWSVbpslCiB1GI1Ktci7f
K1lxSAwFoora7p8+GNuuLbbdLBMVbzyLGHckzPE4Nxq4TsaLsNfDtPMOMjjbiGAyxZfDQ9aXdnTU
W/byu+ULTf6Nu+Gw0K8XRG58Xfn/OxEMfZ+dTTOoWyjQiBHkAsG9IjhZhpyDanjjKLdgMITST6Ue
oWBrQymIs7cctGdLMg200n+S+yXxU6FcxdDNs/aKdcyGCsEqT/iJ5zAMApeG2imhiATLWDlp3tmS
nNs1Dvm2v/whBjlvJgPCnWmNukF7DGkaV6XKxochMDxKO4vvdyNwjsEfIuCzPQZRhEgvEyHGOaDD
ipRYSnc79JxVXyyndiePlrIR5MvXoFH+C/K6j47DII1WGiACoRnGZi5AmZ7lKGeRQx1/KQaVcEID
+nn+fLlpbH+qWmZDpxkY1FhCXCMZVXqH4IE03+b5wvFLnikmrltyS5arDCA9p7Hdi/s8Ivai545Z
BP/kLMjIfbyxtSZU86oBuiiSrfsqCmEZOC5fcJ9hAL594EsW0aO8tYsMyrRN2fadgDBEF/dFeSiH
v3qv/McbId36cUHdMFjaYuEeSPGYFdGoR9z0b0bCL/1OY0sl2iJOUp6jSWmACnLh1k8DWqHsfE9V
S+YX4UrmTQRvB8GayGBHKhv5mJrADk12pny3KKe6cLMhcbouGOd9KAage52N46IfBhRz5ckftcEz
wJc87rddZr0J7RdYa2wBJYR0etjR/g5KwCrYCGN2HfpM+3v0X55UWztIBzSiuTTjKex5RErbGKqx
NZRZjNoFsSK6tMLP0WDdlyDglEyTdyx4XsrgSjblYV3IYJITivDYTo9Kdz2Y4hVeYV6jVx46WoK+
hURngXpj8Rh20k5WJjfrVM4bYfuC0tgKSqoSI0plRFKdhYbq8Aodk3Y0+G2Fys0rl011fXMtjBoo
CoS+WdaNHJz6RkVT2SQJ4FezeIxljvesFxmlXzZ+49toslE0Bvqa8+nYS3qsnegNlN5e7xoH4Zoe
INr6ZAXce2r9uXW2zIBqlY7g5DTw3Op2KI43+xy8dtZT77ZXqN5yKWP/kIU9m2OQdZTnVI7r996W
ZWceil3yYHnyTfaZEtRyhyTXHfZsjYFVUMskopHBmj4+6fGTkPyVI55/n4HVcpEES0Y5HqpJrrV8
1YcjJndp03x0pdRv2wjzhwjmbIz66cUzUh6nMbESIIxmk9N7ut41PMnH7C5S9aHHw5T12/ZsjsFW
OdT0WSPIotWYd7MgDl22+i4ieCJO1j1nadTJfr/+zraY4KwfoGonQ/gURHCmXylgkq6QnezS1u4b
3RNFTMjnGOTLMRyA7oZQEjlRPm+tTLBmpbM6Cz16eA1Jt63YE8gN3hfuMHCemRQgt9bJAKhYItxv
ejTx9JgqH6704jYdrsN0sKdyl9TOWHEaQzjQxRJzdPXcJWKFdc3lrdITewaIcYOldTT+9fFYWg65
ytUUHG+0GDD/gDwnMMSL3ega5b1op9oSWiQqX3o1roRbXpmF8910Bk3yVEgpEaPsLtJzJt3W5Fku
X5OJg87vZYWNz6YzMAIKvblpdSTOx0N4lx/pC0ICEeiId0Sx018tVAhMu8aQeRUofrtP9/KuQzs2
r4TF8R6dQZvUyqdxpj0Kqv9TQvO/o/XmOQ2DM8QSltwUwNDVS49aexSwsMz/twOvM+AyNqlSaDqG
elObtjii0ezQBBpm5fGK5nw93nIYbNFHpVZL2kZTIwCVrtGdAAJNm7Me6gFbHsIASN2m8tRJKEwR
fXYTizgLGew6wVyZ+D0hhlup421Wgd8hMndVP18rcw52eZM3/sO7I3QGYPSiwf1KSZkalwq1E7Dh
OuLtiFdL41Sq3QcjB9E4h5/lT14EdUq1CB8yCkc7AuVB0zmL+lbkD5Lxooec+3a9ZC3LJhRywYYk
vxcmL+5AKZZms0VuH0dg9qodaATvw9vspd1BS9ar/PKLsA95nZerS7ywyXzbXO+g9I3KsluLkDyR
vlT5d9l8rFXUdF100Gx7Es8Y8wFJrVRSqgCxrdba9eUTtGWdKd1b+b2ueormbFtbfT+dl8YW41tT
rYWKbmci21b+KZc0uzYXkH9c55W7bWo98ruwxQSaYjUOXWaCVSuDZmG2S8HKbkKUNz7pGMrpeVi5
euovrDE3QzpLkzwqyBVkLYoWP6TabsXPnBWtHvoLG8y1kGeaOKYQV3aNh+YKwz++4BQB4gcferku
cbnJXN6aGPzvsjQeQ3DIvaeU1M+ZG3np/w+uknf9KwiX8TyEZ5P++8WBU5WmQrMgTX9KB7H43EqR
LUQGBz55RpjbQB41s5sR2bmm+qkad4pVggXnx/bX4rk6cw1MRBK0scF8yYCrO9uDl1ZD+Vk/Ib36
b4YYuJj6QklkHTFeJdXO0IM+sVWGmxacOolhftMzXrfTCpshsi4XbshAhtpUhjIRUGZRMdAZbOvo
XjhUoEyggrXlXkOmEST9nFWuRl5no2yN3RSMOU9jvKzEJNqR7CAtbj4lQRRxInMebLCV9o70KVFo
w1rrQerKm4IOeXfL//ke5vUtcByRLbn3uqb0FpqpXbw62uJp1L20eth2D/o1fosULjaOAQ1rBkVJ
osY/51epDvp/F8Rx940BC6uNYqmxUHOnHJckqH100ipvvYvewkPi9LyWoPWd02WUXKDrprGKtFHT
mtU44ZKcBzcl39rxaJCv2zvHM8GgRKJlRqkkWBHJg0hATtu8MybOLOl6wQy9gf9ZBwMTZjKYbU6Q
KG29yS1uacNi6i9I4EFfwzahdsGjPqXf4Xd/OBtk4KIsEz1UO7wtirZ9S0uMlWQpZ1HrZ/VsggEI
sBTLZkQLjzXUpKcgFL4meWAiZ/ZP34etNVqhaaVlgke8kjyR4W4pjlbBuXI5m8UWF61JbZuWVsTC
MrFDcqybx+01rAfQ5+/P1hUFMUaWWUaUAtEAPPIIXrLyLU3DqeCD0V51b9seb0EMGrT6pHVghkC3
9HKKkpPJg0/e79N/v7i+u9SKhUFHn1KOvm9MqThLx03ecNyLLReaaRdOcYQ3h/RVAQ02HVYrdjQ0
eefSdfSXOQhPPKRev85/+bTFgkFJIAEMsXGa7b9vxU9Gaxi2ZNSubM42SNtftr/TemMgdKBMyFzJ
GkgdPm6ktqTGkkWIy5N9ecrRKRviuSqiwZK4PG219W92NsV8MxNOISKxCA6HPLT7ZDkJFreqvYKl
smgYIFGQZIMqcX5cziCMY0cG2Fgs+gB/luzETX3xVrtbHMlLDpNPdryQfA1bPxhloM4o41CWalx9
P0skYEx/oFM0g0NuIWnq4DXMDZlX9vKDSQb6ED1olpGg9WbYDe4Aca0EAyS3eJ47yb1C5yk7m7dM
jkkWBkdZ1+ICMysumdoroqC5J/+Lat7lqlgYDPVh6doFG5n2umtlpdsYiaNFpbPt9BwnYbEQ5Kwa
iUdEskqv+VOu7CJBPprkcdvKCnx8WAxzskJdK4dMSGgL8205BloR2wPGxYi/bWYFMD6YYU5VlWRC
MU9oWUZjqK2S1i705ErWc1trvojNX4wTfbBGt/YSd2spj+daRoXKzK8t2fKNlATKiBKkRtx/WxiD
hKreVgJkyOHi1d0guMIcoFm0bK7nhNPAxPtQDGbEeiQVhhnjYTM+gBrV02PDLszes6Twf09bf9g9
BijCORwkzQRBaSkGs35S631H/oK/3PxghIEG9G1GyftMN2j7kCoDmTG49E4/h8krH40ovMmotZD8
wqLJtkqkxWJh8AddBZ37c647Ohieik5oSl/NmyLf/lpgBfrogSTErLzQAOHBAz/UED2+Ivq1zqNv
WkvIfVgTk2ch8ixLsypRTA/96hZFfyd+QOR3F9o5pjk6iIHnL//i8KbIAMbchsNSxwtOMtJ+sysR
r098s9rPKsfh14LBD4tjMMPMLTXvB3h8R1UQ8vsaGh9Ca0f7Ec+o4Vpw8y/bS9tGXJNtoMDbaq71
jubjmkNGXmLhhzn971H6hzUxcNEWSICXk4qEzlIHQr8cuhIstb35V3sHfiYwC4mSKrEDhwu4trRE
GlSM29DOQynAYIqDbqtH6UAHRLiNvPRbMO8oWbywx6xrqPGkS1Rk4NUOsefUH5MhDba/zuoVcmGC
AcA2z8hU5xhtNGQH8kr2KOp2GHtdFNt6wUF1CnFby2EgUBCHCYl82BLVXVhdVfWLUR7l9jSB62Lw
tte1DkwXC2OgUNPTSSst+PnomP5/OlMrj9aVsyceMHE+FNvqIA4dCA07jNhMrWepb9r4uL0azs5p
DPDFtRyTqEBwVFaNkw6TQ6JstKGiZsvNktgZsXK7HwfO91rHivMespoiS47sotW/j0TRWccECe4J
7DWYAaDcJGjDEzgHeS3vd+nx7JNErWapESeqAv8uv5G4oy8dqxfr87zDhelUzvgFtxhPXpW3vfTz
XkQ2sTUZEFsERBkCcjyan9WpJ7WK3aO8rEh3wr86J6szkpf5DCpRZBq1B9NPg/I6BYxUzxgdoYPS
nJCXu6kMjKhCrGs1JBjBswX9Ad+6MTC4NNhfe5c41l11ohMrib/tsfR4bZx1jcWVYhZkccKW5sUx
ap/S7Eut3ZvqjSR4ynQiXIE6eif/bk9VREk08Jh9d+XLTxjJJMkH671g71loNRqC5YQxN6/z/4v3
0GogYp6tMQ5joj1PISISuF1+Aw2SvnsdwYg1Btt7yLPCBNwWBvibJkHIaLTlG+lUO2luK7MOppo7
2kwBZGv7GBchLXLtxdRRtFzQ59g6paPuqXZrduB5xvqNc947xjO6Uap7YQCWheqx1x29vC36Z7MM
CE/+fI2sEmBytsTcN5EBSulRBZgs0pU+erSzNnYn8csg+oUF8IIWXclxe94nY24daQLP4aTiqMnm
SURbeZUG0ANN/2KM7nJlbI1TR/sL2sDA3WSYX+bwqhWfxb6xkRLbdsC1hu8Pdph7R9AFtakN4FTj
pqfl6wRhKaoJp++XI86xLzmNHZ/Ia+eAEeWVY5vjkuy48TyPTYbOMDoz1aGDD61TIJOYodCcHHjb
SY/rhvfLTPQ9EilZymFG7iEdXKuR9rXCS4mvXzG/fFFmECNqh3yqdezkqJ/aSHZATikQl4wnIQwa
6WF771ZD7rPjsyPFSqgnU1aHaJ0tm0NbgHhTyx+GVOFE9rwDJjOooQykNaYJi0r2tN8le0Dv3oGW
vmNOUzRvQQxmVKJFLG0C7WwSF25fiG4Yx8HYd/97R/kHd2cAI8ynKi4AGa7c3Ic9GOAKT5Y+/9u3
YRBimcO2HFD+c/Pcj6Zrof2cWjyhnLVZ9suFsJXMgYRCLEcI3Ean2IeH2jdv22vBAfNNv8v3780J
R/k+jLiTUpyTxFY2JXEa01mnfSUVBH0L46ZSBl44w7NBQ4GLq74XWlGdeutnyrWD52XujXAfd1jb
e3SPq4vjF5wri9XZNSJdKyaom7mKnES23qSnoQ93ZWsGpahcCyFX8IWyT24AksKgxVwWGYRQYNDU
RXsZfiyFp4dOnaJX1VUn37T2IY93cz2TfQYNhYk28qzJpXaM8NjEUEjiRcpjHKKtLAPh8lFqdqb5
ZhWJXY67WfWW5JTxgmLeJjNgEheyqYjLDFbd4UFRwJydvpmkuiJ14Zt4/3JeGhxEURhEIbo6FmKH
2kc338qYL17ak5zx0ubve7b1HRlAMTC1rabZhIpO2Z/K+KFHhJUNUMjKIL07jI8DsQ5l3gUFxDyX
Bb41kdjFQKWdNRb+k6d2Iz1m46upxp7Yidd1Ngh228x2p0y3QxV5ZTrZ04zgU2rId6J8M+uXLvsR
L+FByBDuZJk9Dy+W8BxWccM5h7wdZIBsSvR5qhHlu+HkkVSxJ9EjXcwxQn9kYwNVhqa10OsGxLM4
CMOu2StB6o844/zXCsf3VCbOmbSxFlMRNdg61GI76a4hUnIrKdWp75NbhFrB9h2wNhpxic8qA2FG
Xy2oYqEiKwTCzfCIhtvR1k7qt343o/wWe6GXuj9Z9DH0sm2b89lYiV9SaJNeg3fUHTooS4ggxQEf
TmzxShN/gBODSq+rlmiyhAViVKSiNCLMp00HKgg/LcNOHR1SpBCP8jFkf8VT01z3lbNFZlOjReyM
gZLa0Z6h7Ib4C2IRMeDxIP8hK3K2o3y8f5JahqRDgpVhNtelxKlRbad+h6wIracn3yVOq8Manym8
5WyQuQ2qSuhiI0RyeNq1z7M/7TAsf0wPuRPujJN4k6DbMPYsF/NC4CZEYZpzBv8Q5p3tMzdDTZKw
ySu8o0IiH9P6bUIf8FzHNhr/b5VE2tXT5NWg2jByiVM0+UMgczbNXApm15fW0qNVL/wOQZRPVDzn
nabWnw6mOwWLb/nTqQLX5fYhWX/Gnc0yt4OcqVAKEIBtxXQas+jQ9+qOGD/GQuW1gq3f9GdLzA1R
GhWmlQakrssWAyHXquEv/v0s3MsLGMwC1bjbXtgfckFnewxq62U+TVKIW9a8NkFHjWsHDhy7lqPc
mTdgq8JI1nzkbSddxO8o/ssoWz7uIcU0pxUqh81Y70I9fDLM0LWM8W4Zh73QlE5o6JH3bytlC8pC
Wo7LGCGYtx5AcbsX/QpMUvFOLZwwtuVdCaiFHGFQctq51/H1vFYGhYywqSaCYVU37r0RU8qx+Cn/
37VpUeY7AwJLppwsZiSRDM99A+N0ElQHC1SMTqnGO32878YAz5CUpI9opw3lCGhPPchQ5afIs7zK
0yE+2O/zXXxEynLHm29Ya035sEIGctIm62PDxAG0Bl2jpByBVYZBvjyXjepFc2xPDfh1i6+pqDuV
LPB8h36kLYdlYCec464VDLw3R/mT0T2JUdDL37vCnuqvUgrbpp3Kfpdmtszj2F193FiSZCgi1JJl
djBTkoowky2aWayvJfWYVLvtY8H5fbZSEZK8mkCri+lBMKuE8WnkjditxzbnFbC1irIrRCuX8emS
fXMVf1OdGslEsJpjgjnao1nrGRhzMx5bSKnwhFR4i2POnhkqg6XH2Lx++KybkPXlPQTXq0oXi2Pu
/oZMSJXWWFzr9c+0qjQE8rcW04o4CXe8ovA6WF9YY86fMCRpsuTo9Gm99jn7StlVmiPGUp4MUNNh
Bg0UOZA1dngTaKuB1IVZ5vCJZTlPy0SPvYSZhgqvikH1emQpDFBOpabkFkb70v+NPiZg7cIuc+oU
cApmCVRcEViFfgT13QnlVbrQ7pju+72MAutfhTYXJpmLPu+schaoAjulpSdHgh5zw8cfcG1yIIXu
2W+IcmGIueezOURHkI5ARk/38/RJF5y5ftg+2lznZO72elGyJIM0DhYDShentenJC3eU6bzyeV2e
q0+m84LYMcy4iknXTiO0WrWgTVJbNbR9WNplnF4JJS+htXoRXRhj3mdGksxa2eAdnWt3mX5YsodJ
8sb0JtUPrcFBSI73s/OXeHTnrUSFzagYU3tNm9lVPCN4CtDrDgHSGdOCgpfOTn2lZqOliwCOkWno
nDEzfX2YkIwoOatZ37mzGcbvoPc8z2aBmSFoW9u95RjqTYpqiNJBfB1Eye62C/IWxXggNYY2UxNt
LLNdRnu5DrrmbdvE+mvI+rUitvah6lFaW+i6BHnRAu2I8LraF7vaARG803kzWj4dUG95HWqa8SF3
ox3vOUZR6PeTfLbP+KIainoi6CJy0Qo0tKUe7D6qBeUT5Dy5DN6c/WRrIPjRBnVNPDUzxemmb5q6
q4cf2/u5fmeel8PcaLliSV0fAZgUjIUopfFY8JoXeItgbjEdHN25SQs5euaRxmnIY53/zXvtwifo
n3CRElZ1RYXqPfaJxEidiJkLGn1v6UoHzKqcA7XeHXZhi/rHha2QqqfJOmJD80kIJOhyTWirg89p
jY0xWVCdFw4vj8jbQeaWgiqNUBcdhh3KUAkqc7pLo96eMdKz7Qo8z2awYrIkgdKpo72pXuwWTWF9
eGOh7KwMlb1tiYNKLJWqRELStAnCKF05RNFDWjqV9VI2/lBD5iHlXPKc3WOLISHGmMVYhHO0IOMq
72fTj3lxIc8Egwmxbo7FnNNKvXTVTFfdshdVf3vLeH7HznGFjaolClIFqIeSAG/2hzaxo2vr3oCi
TWMPPnpkZ1f5tm2VtzAGHfp4mjsyD6BDltx4tJP6Qe05xRWO17G1jhA0BFPUIDnQ6ho0EsQ3eTBA
06juSa7cb6+Gg3VsiaPui7loqITZEKpOL5FD2+gceFiPHn7BqcKgA5kNDHAUCChLldzo6KIT69RO
VES09dcmEq4GKfHHUuakddY/E2QPVcsQNYudVAvTyRRSGrMUpLBNXXpsmhgTIwsnW7X+qc5mmMWh
V9CqJ43ynAs7SMCNxlUb3yfJXznE2QqDdqZVl0o144LXrIOlPknpp1m+UlteaWE9gD2bYdEubfUq
D3XZLZMAeu/dlPup/Nx2GPIzvG2/+0NkfrbFxEUDEuFRYQKCKHV0eFACLbfFV+lO/CS78UG2OED+
hzf4L3tswk2twxj8Jei0nJ3Zka91X7rCCBPEnfF8tAcvBqXH6CqQjtRet1fKcUQ26SbHVS5A3RMv
qE9KuTcHcKy+/JsF5o3fCFpodhnNDGWDHc3WfR094eHISX1xnIPNsEltD1p9EQeKCFcpiPUraIuk
bkkeLa5iAYXQ3+PJ87eioHURT+hWpWkqydCdB5qs8IB44pi9oMcRHfTJQdjz2q84Z5idbEuafByG
Bo/EZXjQ8R4QMzvHgEDKOcS8DWSgIkVSu8oSvDsK63qxgnx8FJV7zfKS8vO2P/zhXjzvH/1LLvZP
ErPUjKF3C18f3OwWjd/HcE/7KWeXjolTxi+evs86yJ9NMtBhTHKF4QSYHMfXOmrfkhhSRlV3A0ZK
YmvoOTaG3KuVLthe6vr1dTbLoMg4ljH0EOEpXeNq/Xcl+/IPv6+L7CyHZaSjAHYserQyr+26varz
UsqbS4AJJlCSEqOv5Rm8SpH62rbIKBU83oX10PL/NwkWGHyopCKtaxEIpJrOMv2wjMIukodlwIBU
d8qmT9tbtunmsMbER3M96IXZIj4KB7cSnFQMwnBftvuWly7gGWJQwiJE7bUYrtVEXh0abi7uEvLc
ph4ROV6wCeFYEv33i/MEzkVZG3NsIGmvevNKma9J+7C9a5sYBBMMOMRxPuizhOtwGXfo70C3g1PG
r4QXMvPMMMjQl1opocka8/uGI9T7qX0o0gfu4CLPCgMGGlq5tWpBUCTUbhfPTotOpPRrL8f+9qbx
vgtz+sEuXoRdPiHhJhZOWQHddG1XWfVu28zacuh0iylC3hqFOcaj27FIkskA+T/aY7XaS6VdE+3K
nmNlzZ0vrTDuPBJlBDkkyhDarD9Y8/esMR+VzHKkZA6EcOJYWy3ZX5pjfbo0S0xX1TimUOKkZc8P
T/bULRyeiMLa17q0SLf54hSJlRlbC827VaavKEE7n4yCE42vRpWXNlj/Ds0lRP8F5U6L0C7lmK6G
dGW6l7zGV0v3b4ZcLs0xjj6HWVhEJSKHuv2SkJe29rY9j/uVGA9XTJ0khoCeLNlHt/axdcJ9EwwH
yzeP0c7Y8z7R2k1xsR42g51nkl7JGppwIlAWTns5WSB58tYLb5V5NRg8EqzVLopLc8zVZ3V5VqgR
fNBcbhpQ0KnIxRp2lgaE+OMY2WV+nLW/wIxLm8xlGC5TMiYjlmjJVyS5bernTv9HL2SJBPs5kSvQ
0WH4zhdB1NOi3he9NYH8KQlARvRt20fWj5VqSbolmdAuYDaxJ2YcZguOlSI+K0QLwr6+XsKSsyae
FWbb6nHO0Q+GfBsJARVOWu/HhvNl1vgXZQmtUf9ZCYOzcTWbekU1BWbfeuj2xc3PBLblJDtaV8xR
6TMfp0N4E9qNQ25CB+rT5U5wJV4ubh3wz38IA8VK1yVmleMPmWTwWqd+CWWKrlxsveORqaz2hF2u
me77BSimkhmXma5Qtleht0foymQ72tefl2ieml1K0MCTlOHaZIBY7ikR8IDmJfnOdDq32YNMG7sL
Jo8eXSCYXOCapBvGPuguV8nAckGM/yPtOpbkxqHkFzGC3lzpq6p9q9XqvjBGZkDv/ddvorWr4mAo
YkOjyxwmol8BBPI9PJPZazodiSZt4mhz+/dkkZfja/Ab6L9+NAaLi1WLxCJCzYHSTqiOhlKp4TWu
FeRe/oOXfuadEAaXuxFtdToVk+/lm2o5F3Jiq7GtCLzxdY4dNlFLajBJKvjntrKjGMhwyzeYFpZ4
XCS/8TO/No9tUl/6VVzkHs+3rqi+LYl1SrQyKOT3eUruZrP36+JGS4y7VElOor66s6E4ktjq9vE3
3Hc/11/BgoyetcjbIZExpaE5fjLrb6X5OI5/xY0v8QSIOEeSbWAfVQwlqQ18j7B+r6hEA5coafcZ
vjn1bBqXyJHRzB3cgPmu/136c1iE0alxJ3d91CtQfYOAWOHyknCtMoiCEZBibAnuWudld8BNP3KX
B+Pp2+okkJ1NIGFSfjv+bFyTDKBITReToUKf/Ifoxkt1O17KZ90d/MkdTpVf/4hASnbiGN1rE9zu
LoMpZt8uP6kfaRtbdZ5D7bY5ySg28Vr1djuvtpYYZFHzPuszQaeUlmD3uMxo2tUwdiXbYsjr8uLd
dwZXIKi3oJWK3sOayrRpwohw6DJxe/33Tz+E02QT9KoouP/T7VitlUUiQT/LIDR2I/698vgH9hfy
ywCbbi3MvB7IjDBrjuLzWn2RshUzh0uQokOMcxAoKvzbuVxNMQFQBsL0OjEQmtCpuMRbv67ErsEb
d28FlZ8HysA5eR/l9CODDEwNkWnmageYgorX34iIvCxoQwFT4LhekDctQ7DUOrlXO9ap+ho3tshj
4eNtLhMojSt0s4iB93V0Tjyhv+TF36vRcvZ1P+K7bisTBMlKpWt1gSght6bbBKSPVG0ir7Sn489H
T9rRZjJwpSCoFBoFa6HjDENQBAlotfkjtr95a1yXw2BUZTQNCPKQw9Hj1wzd4cbZ6i5z/TyXXg96
luVJ41Wgdju1cbf+75JZDEIlSdnIaWnSgwlRZMO0ZwlBVuebtugicn1e3MqtG3gAgROs0z98tKcM
YC3KJNZ1g7Wu9WOUXbLxEcFJYb7kGG87/nocHLEYHDGNbO7qGgMGqhU5sZQ9NrIUHJs4PocSm4Il
0K/LepD1uZ1wI87hLJ0l4h+b2B3qvX4pPA+xoZsofEymyaLdp/hSi9c+dKD4rS/NrT45oOxDGN47
wtv4QtzqIn79k+7orW0GTUo1FRVIt+FBmg9nS65vp9U6K8n8mbPG408FZu1/rjHuVmMgCfZRDsxz
5q2vdQh9VtpLSEWqoqflKXnlmDw+h3Ch/zQp5FY153Qmu86d8a08GX7xXjngFp4vZWg9Dl+aU+Fm
7nThSarxzgwDKrqslaQoaEVM7WxIBzilcGelXznL4+0oAylWpI5koOVSNTC+0BdqfN9CR5huaIqC
In/Ohrcsut+bY7pWU6vPKwIRfXGS+CRpF3PgTNbs1km3x5HBDrlDy/BAAPsTMhfzqWy8k3BXv9LA
VTkvLtrH7sv37it8Gk+jhndaGCwRhLRIQakMgsnxWZtk2+jveuk8kntZ5sYM9NP8HiGlD2+x2cmq
6qMadNf02b36xR2EnHx4nrPxFPkNCE6cPGyD6GnmJRaOnZ30EWluzCby3JQCIjLXRKdhGdkGuYvE
S9l8riUnLWS756VteAYZcFkLRS/Q0UvH0ftTE/Rgs6Sp0D9p5d0cmo/n5WZdpVlopJVwE4zpeSLC
Be1znrKOHLfG+2gMnGRlUyyTNH4Q3JL4x9g9raZn8qbROcfw47GzWQvpRK1qdDxm8vKeVJmvdKbT
THiw6fFgS3rJI/jhfSIGRRoBFfu2Rwmz6YhXLNmnJUbnvLqc1D5180hGou1TVErOMXjx9pKBEnFK
omkBQS7qTUhKDvGXJLLciuQ3qcmVb+PA1gfkbHa0j6e8rmcU6jBUXH4Svf6ZdmEPqS0+U8LltLBT
Dxq1Eyc2+U1S4//iL+nD62/sypOlK5jsxBvknma5hiA6WV4Djh86lBg5f9IFu7kEH8+Gjbm8rYVs
rnDXouwuzRpniEsbiVhX5rHUck4om/HVBanQoxEo0lvxKW2S93VCbb2OHvPphvCEXvezhZi+MU2Q
vFkqS1tUrUasyAmsWeHqi15xLl6y2xJ+DmG6N3ytA14rwW4WaGOQ8UBKrC9CPiBqKIrMNUX5Vi5E
t1hKD1fTaYEsEHDjHJXd27AxybgeGd0zqSIj4dvjRbUE5uroDRS+Vh6p0O5NuNph6yt6LoxzhSW5
6MddLEe2nlr1+fhi7+dBNzaYWDbXs85cJGxfD20Y1aH5H+WuBctbixFj+emPrGmQ7TIVyzDZtlV5
lgaS5uiVFvK3QW2gTP2mmYOjkMiXV8zk5OonUiwOUTEykJb2MJZfOL+Arudfrlz69QvYFGmUKUQv
C+xpeqo/1XDjlqPa0bfCrR2d08Gzn+ja2GL2NhrMeFQnKgP/WINluMFICbiGXWhnY6REcqo3fup8
/2hel8d4cDFvjaiv4R4qOUi105IEQnoyuPK8PDPM62BqMsHQSrqLrTuWyPCmYQlR8qRyjz8Xzw7j
ww20AkmTirxQ2p1m9V2pHtDcXBufj638BrSuu8Y8AIxJFISEHoroFnMXOZjzusC4i3z1ufxsnCsf
CV/uTPg+bl1t0qVv8B/l7aRKUoQnYJr9Et0Klk3lu6hYDFRKH3A+vA6CJ6F80VKb1wmxG0RsDibj
ztu5z1ZCVXfSk+YroeAlpxghLA+aeV+PgeZcbWpFx6Av2kfcRLnEhSf3XqVxRhf2UfK6kQwaD0lp
FPKAjSykx6R5UYu3nPzgHJDd7PF1w1gWDUiJChLGB2il+1JJ98ZwJ6QYH4zOph4sy22bubJQ/ZGX
+bUulUGPoRKTbliAHhGS1NrJsJwk8nWRE9nthz2bpTGIkTSDKIxtggb1U/xg+FVgeVH4U5Y2Q9jD
Ze7gfC6WPqPLxLnWWrwYTR2UaFMwXnLf8jpX+nt+olFC5Q8Xbvaf4tEB6qsMjsyDhhihwqzYMggv
SKDYy9SdwTrvdMPXeZB+6AKUCXX1du7f5bK2IwsB59LwvB/H97Dst2XdzI1EuTlpu8mAOXAk6tPP
s1eBEznhAQxvnxl80fKqsgoFrnYgft393QpPQ3E6vhYcGFEZGDE0ks0jbTch1YPZ3OX1o6p/qVF+
b6DsPFm2WfCC9N1YdnNYGUTBmORcDysKHmNSO2QljpneDE0QF6G4cFwPb3EMrBSNoVQW+IfcUnBF
yS7yuyz9tqQ3lWLjneeUvDYQzvdi58rHeDYN8aPfqU9vVWWypa7yWoPw7jvPDgMrxhSPbUb1FvDI
uck+K/4QgJDgST9RdkfI2Ugv+YvOOfkcR8DS4GYlZvCiFgHzVDtKc46ji06C3Pp8fBz3rZg6JkIl
RYdu8j896hKtvRapcDd4OA7zW5f5VRxw1WZ2Z8ol6WqGwRJLVEr0nuCFU3m9KzzT7gHJTt5Ndyod
zWsqWzk3vnDKJf+/LY9+2E3AkDZRn+cGfFCx2OmAeOu8TCAD55Xi9s/9dXl0lzdmMoinqyl6Jd25
6QLJqm/79m+C1BYRVS9XnltM4ygNj0T7N6Hy1SoLJZOaK+aCE0JF4sEb+Dxe6stPRqD6jNIYNpvX
xbB/Ea4mGSwpyzmOFx0KNXWi2h2udZPqYaWUf8J5vj0vDJBUdVFKSYxEZeepZ9FD3te1vBwvYppX
KANeXuE3Dv3/1iWzFZBY1EgtVijnWKEeaCAqLhwSzCCOogKEscfrbdmH5Ks5Bk8y1cgGaM+j+wmy
67nulaA5mLs7qmWaYUjnv9wBme1NL7tYEToCY03tCOSizZYjKi/RwCtU/eZZfF0VgyXoE69kbUXw
1bv0gucukkGOEtDwJPL+MDy5WmMgpWnGMu9jNPUv5ygAXx2eiKMD1gF8sNnLz8bpeBe5q2OgJB7S
tB7p862s7BlKu5SStu5R3Zlc7TOfHI5rj8GUrk+bWvr5vpo8A60t0c3qzB6tJBGuotDufDsyFiJY
AUxD1dh+yjRqRGukpKqrZCu5U59UrwoIHnTfRk+1dTf6PjrRvemXoAqXbYD22/H27gLLxj7zNUsx
XkEoiJTwaJqeocePZbc6cjEEx2b2L/rGDvMV67VIhabGV6R9NLrTBdbT8tB7lNYke86d5Ouxvd2L
vjHHfMSpjaM1onLoUdzaHVkcs5cxdYxB50X/NlcdJ32/+z7emGM8QieSpVV6fMWkOI+WX7WaLUa2
IBIQMjqFxgEW3jdjnIFoyHMOpmt8M/FvM2ptA1oswsvxBnI/GOMJ+jU1C1VF7216s/qGvwKZGxcv
H1QAqRgA7wVAz9m/Hj3XHWRVmItGUrIkhbhpqcgPhVHc6XXIWZHMMcGAv5r1BmTBcQR/dlGWYJRL
AtVuTpUL0SYObHG+kUF/zCYy0fKknpYaUo9jK7hmNp4NA/WWlUePy9s2Bvr1VWxHnD5wGI83cnEv
IS4+3jXeOhh8WFYLWhQZIqwsA62jooDbqQ8zYnDwgWeG/v/Ndq0dJAv0Ch2upIptaXyIq7+liZN7
4VxSg8GEDuVCK+9RF6rWW0ELJ1H2a+XRSHNbhQJ3/P2/bRwDCXmXd6pgQRVzVE1vFotLmlnO1PDG
NDhAZzBYIEuYhq1KENCVWuQ1fYTZzvLUFNGD3nxp0j/qvtncUgYURiXryjkD5ZYiO6l5Kw0yFNMR
YycgJ+DGNZyzbdI81+ZMEFGA7olQQJFeemz6t37hnDn6Yw8gh+Us7QzUBGdM4yKxOJ66W/VUnCBt
H/CQYP+5cN00k4GCAVMn/TADCjqv8lZf/ayE6lsddm5zQ7W6aNFa4ole70cxG6MMMLR6JgsLBq/c
xjMD2ct9aOupnxY/DuvAeht5uY79HrSNPQYnIqmPlUlGBidNbiBmNWm+QFJ/lR5X+VKX6O4GWw+P
GJH3ARnQSBJJBjEieDiofIxyAS6dVD898zLD+xn3zdoY4BAtkQgY7ABFAZQmqSbC/EqT31T3DDMa
p/6Fl/Kmf/DoZDLYUbbDoKy0nwky9oPyVuhOWYAEUeFcAO5HY8Bj6Oe4EaAV/LGBOQgDaBOF7svh
f10QgxtWY3RRSadOlkLvbUjU+KKgZ64aQWVNejoGXt7RZ/tzB1PrCyHF5wKHLJXFc4SnMhzAsAwi
YpfH2vdB8XHwrVgOhAT+PVYJUMqqTCdbu1CKkZQeLE9IrCCdx5NuvE5kdNNI8eu0u8+r1c0n8UJW
9F3k5XgxxG+xHD/WM3iFdfRjqEnQimIAjiMMGH/Wm+W2GY0fff7ct+Kjak5+s3Se0RCnXI2zAJJ2
nYBpiUxOpg2Zm4yRx9lPzmlkRTTRAQMecsqjMvuLZyESzA07+k7JeEswzVnuYCvP1neeShPPKgNg
IBMQSZbhKwqT7qiTGGTS57n5DtU8h7M++peOviADXdB7tiICTnN3/NKCNHZ8lUtn8Ndg8Smh9FK5
4h/VWq+AwrIyjH25Yh4fIzajr6D5xtFeBa+8qG/rU3Ejuq2DumH8Y+HmCXgLZXDMiuSYQHEYJXpw
qSG5g4KyckdOpa36KKC74n+9iCyM6dAzEIcPxzfhzZe7aCQvXyefmvt/qFHQP3f0HRk0s8xSiuMa
+nmF6su9n7ayrdcvRCW22c28S8EJTtju4FSrqyofwfyTf+ld+YwRJjRJ6oJde8u37lQ/0mGU43N6
7O2wc1j+JhxCq+coGwVSgMt6S+qXzLrRM+JCHttuaogBgf8Air3HJjlQqrPNw5NuqNGKHnYcVBB/
Q1mkcHS3+TJ6kieGg/Gf3ho6mzBbywHDWhOmHZQ2jGRfMO9ymcPXfPwGAG8fs4nVbBmEUuWsUW+L
mdfWr3H3lCX+jG5d+eV4+44hTGd7hLsu0dSmwIHM46C1fBjShKeq5hxFnhXtn0vSJ2VKCxJr7hJ5
0nSH1mAbb1wyqzycpHHq7++XzvI4kHwp40GDlkDn0TQjVMMGl0ZBdBYlRps1Z137Mwa/UFIXGfjA
x1srw5QoVQ4NYbMPDvg2bJCTxiwKEo6QQnwkHXeYf38oamOYAZJiysyiaCxQ7y5eX0PLOUiIn01O
RavaUFDVa1sW3arlaaIcY4ouMlFSNuVdIVRweRjBsaX+IVE/Hx9IehQOviDbGtxGhjVoBgBZhQyg
8F3IQpn7auPcMLYPOO8qwehB5uYqvTOQe3UW7cR6j8QfBB0+3GEv3oromd2AotAPiVxl+FQSxlST
ebQ7Y4FCNS+Vz3nD6R/Zso2dXIyMehpALgKP7U/0QeUWgfwpu4nDwhdRqcgD7ugh5759PEs2Ntdi
zbVM+Gi6mTzBpt1YY4in94f6LG9Ugwf1Hzuwsdbqa7vkOvIV9JFDs+zJWXB6e/FNP/H/hN/mmvXW
P8qWG2ONKC+mlqSaq4tvaQv3tWYox4C8Cdda4LxyeAeSgRFrXZJKn/Hp+upTMXnRGk7qHRQBiQAu
V4UT2u05aZQ1DXAdKaIqGox/GQux7se+k11ISKjmq14GBLmRhmAjk5dJdtRe5jjN3UTt1iQTvkZi
nBRd0/x87kzveO445Kb8ixIJiCFxl6djDOGtkHE3JebMRrMHIW4tnAcEkeVpTV4L9SQap8ny1eTx
2Bx3eUzQqieDWfRr8vPmGZfUh/5KX9gjyj8KBFDql5bL37cXSG53lDkxyzyi/SbNaaIY7KHB6Hd/
0YbIHi/XTzR61c4Y+3GmV96owe4d3BpmHI/VlmKBbJ6MZOuzSJx8zaAddadKz4rhKlWoEnfUHShZ
2VHx5Xibd+tQW9OM75mqsismCQdXDRQ/Qw1K8bsArfnkEaVtDxV1zP3kgXGWIYIG1RDiktfjX8Bb
PJvuWwfdEpK++Jmep3AX35uuCuGJ0oNGSXBsjXOK2dzfIhqDPokoN4wyuA3Gh3SK7GUFsarstMJN
GYd6zfPue65qs8NsGrBIu1ozahzkQtGcRb0TMDnWmRw04Bxdk8GfXpQ6RWiwiYZlqyPGMrEsJD0G
z+IOd/DWw+DOmkj60JU9yFm6sAIjUX6GuOXxV+KeCQZs6iKphqLBTex9cmf4Dfr95vOAi49ZLa5y
8l4gvf1ADNIUqlgQPQKQFs1ffRgvtlVjCI0Tgu3OY26tMOCS1egIkjN8Ic2mqvLQkwIJZI4yM1SW
vs9n+ja2HsDNIoPP4E+6SLa2GXzpFsg41H2G7ewfY/2xGJ4LXpsd95MxQGKgRROlbgCJBsoXGkes
r5kzgrUYjYN8xKTnmY1oNytic30dNDMwLoJLtZyl0+REQe1jPIvY6yOKO+f6j6bBtvaYGqImdspE
DBxIMY/tGq/irLNjwjn2nJvFJtzqIjdWwxIlVxbPVuGoypPK05zcxwmoBekYXZUxVfLPuDkuhjWL
elzeWZntfniZK6cy/0omG+LTHEjaTZ+DmOyXLQYoklouM5ngxC/nydN8SgIU41GA0gc97GVQfeW1
+eyG61uTDG7E0qIp8QpH2rvjhxwduOGRIAVve/kXvl0owaFxezn28eO6TgY/YlFWG6vB7aos+O4G
//kuN5+gGHAMinuvxO3aGACR4zbJcmjuuHp9N8afJuvt+O/v9gxuDTAogSL8MpZdJOGd3546p7sd
X4ugt6nOguagk9XvA7A/cBIzvFUxsDGumZ4YAqJ0WWiCtYxOYtK4xwvjfB+2Lz6Olgyv0wom6ifB
8mThnA9ukfICVnkXkn4dA7YVPrbGvi06XC3tfvlc+9GJ9ippf1P6FoJc+fGafgO3V2v012xeUoay
mBYB+4M7oRuL9n6hqeHGCEBj9v/wkJyPxLbDE6NYzTFGCtIo4nBtktBKDed4QbyPRH/CZj19Wpkm
oe6jip2l90eQ3OehwRuK424bAxAixG1JMqE3G6Pm6G5pbmM/f13Pq1dAz1rmpQ/2o83rR2KQYe7W
ap2lGCdP/CSrzy2GCFrVNmV/1Ve7NEQna1+Pt3H/2aSqomiKmkRp5/65j6WsKVIVIZfUu93nGcM6
OrjkwO2jeJRdLj79iSaCcbXH9u/UXd2JQg1CkCiza3LTGSFZOE1W+45kY4NxvqY0FWZbAtUnp75Z
XRwQ1cY4EFa1erJtijb/fu0eRxULU0VZA0MpA7alaeVNXeEyZ8PLsgQahsYK8S7LG86x371ZGzsM
5tbxOk5W04KGF8I9qvZV0jkGdmu9oJj8tRLmQGjw9rpCO4h1MkBHEMJU9Rg7GmZ0JCF/IOWKnnrF
02MUmi154KD7/n27WmextyjJOplrCv77ExhS3dSHItb37ESlqnKH95TkbCaLwJG1Sl1h1hgAN2J7
TZp7KyMcLondG41OYcPCP81iaZONfCJpOsEJU9koKWxRNwcLPpIFx9d4NxLcmGGAI5rbMs1GPEmy
pTg3YLUuR+1eRz/AsZndjLexscMccyOahlG3qGscCrvt3F4JrS60ps9J7kvybTu8SSPELSueXWXP
V27sMse+SFphAL0C2jRfFgTvQxC7umu8zM7q5Zib5/Uu87aTuQODQWRS0ai3hJa2gen8kzSdjrdy
3wQEYzXLUFTZYBxLoRtaY+l4kFSFJy6BmrwYA8fEbmHE0K42mFNB5jJRxgjKfDN4pcxb0Pq8JWfs
3M2MNBXiDLv0ygAlBP7ELm91zDmZY03r4wHPH61LH3JluQf32bmqY44ew+4F3iyQORaDAWKKFmJY
LpE+TdL3kpeK+c15v+4gcxBmoU46q7OkX4/UOZRPoq944KP2jw8E3ZJ/vVCva2HTWma0/G8ysZYe
tOjSVg8kdxbxLHEvE2fX2JwW6foxsmbENLRPQ3ekS2raJOhAyhhfxlviNq8WzyPTfTpaHBN91pFA
UBOESXRgXbR7Ehqv5sNyG0OWzXiEnss7TRyiKSW2yx+8ZAY9BEe2KbZsIsVOFYe16OBSpi63JQxz
qLkMMXdUJCFxLjYY/an77uvxx+QdHJN+g43RQsoyMU0RntLRHyP8UKc+mXZrV/e8wQfewWGQJGoT
MVMoxSZoiacSZ8ce2+dKeI/j5/+4KBZPpiiL17RDB8NNewLL8km1MzDV0QwUr/CzHwhsrgODIEaL
PK80f1QrZvTSIf3lGY56TyVVId7HQ0p6/o7OCAMkRV6PWVlgnOl/W759lNBsctOcwFEETfrjfeSA
I0s82SaqPBY6wlOzbBEGD5C3KpzZ5EQe8r7P/IVdbMprWVRjtGi9h8ifejUOyrJ8SkrN6yziTTrq
S/KKAgHiurntvUZYvbH9JOjkfRSsu8gAma9qELubVzh6YwzA4odeC+LGqGwjVRwZkF8eeHyL+ymF
61dnm+TWWlOSoUPRiPJYmu/ljXmmaaDMyW7E03rWzumF37f5oZ588PXZPBpoeSSyLjjXslhCkyYJ
RQ1PO6lOnTlFerz9HokrMniQRm7FV13UbLNO70lau7Gp2wVJnDHSwgXPK7tcH1Fk+6wiYSAUSjCg
dFjJTes00eiZYhWK6nhjiO+mZbqLSi650nyKeumk1eNlsHLHMgRXm14MCJDZejS4WfS9zrUb6JUH
ZiTcKYl1yaPJrbXnbMB4X2ba+MigVNRPepV27h8cU7R5IXaVwQ7GlpVNkJ1MOkGLiBWduyls5/uV
q9JDe5H+tfMbGwx2Qex77aSe4PX5rSge+tIRMMtnfcrUb2Z525lv4h+pCUBX9deqGAwbG1LMQ6NI
9KYvNuXEKBz5IcVwLSiRKOHZyrmH+65gY5FBMhX9uWTJRqwxFW1VeZvHBaIz94r0Se+CZPhkkbBW
UnvikRLQlRztLYNpjVi0Va/idSMjzYjhEhl0PobwUEdPx+dk179u1sfESCqJhTVDWtfN6m9ROjg9
hu5STCvXaOJTMdyU/ZFvvRpkSaYq2aoSK8fCQDLi08oBOZMbWv4rA57m9T4gbWwxqYRc1RDBRjrN
cUbBcgt2MqcOFcOGhppPK+fp+xDOk837dvspjI1d6rA28UMCvctUngDejbc4q9vZuW+60Zt0V37W
zpRaYfkjzozNzfjwJxuTgjBqllUhLd26ohO/aeF4yW6Kk4IxrvaWnwXf9YKbFTIREhTtMZIWoTHS
iAdIixa2bhbhYnYc184zwyDMLCydJSdwtnX8MmWXXEUiLeWl2veTJhu/xcSYkdWQPGsH3HHFy9IA
84Q9qFOS/qJkZym568kp4xXQOCG1xezfIBhNqbQ0ZEFCtzpHp8FPHvikwTwzzP61y4CR+Qa+UZuf
m+a9RPgcfVtAEKM/zdJzE3MGy3fBZLORDDwX44jkOx0PqUXJGYeLHH1fyF1s0O66sGr/KN20Mcdg
s5EIvThGeIVTpk8S4ll8S6d4EaifF+6o3y4gb4wxgGyokj6ipxRte915QQAQY8D0Emscf8N5DrAN
x6U+D0oVAR1jM2yav3SpsQfxIc8gP7XwkPg4xFT+1WqciIOpmh9V1QUTSz+ZwIwnJag+Nfd8wWN6
pP/l0X5toMJ2GQ+FsLQy/VrNmjrNLDzA73w/dma7cLExweCu2ddZXNVIcEHwzNYtBXqwvWfKpX9s
Zpdi9pqaUdj+4iIBH6SqI3ORnmSn+km9ait+4VVoy1LeUQX3k/vi2WleOYbpAo72kIGNrhNHaY4k
6Paeyk9gFQlqpCQxXY1pgsQ1nWNrvN1kwENIM2EYzBk9nqTxc7X3G2Hyl5rbZM9bFIMaeh5Piy5h
N5egvRlP0kV3C1zj1cOiuOVb3qIYzOhB81SmIoB3Fv1OuqmH+4LX4H6MFIrIIEVhkTk3Y7hisbxr
zbASnjpMT5KcV4LkLYUJ3VoMBbdmD3Cn8JeAoiT1o++ZA8YqCfEwzQ9OYcETedsPiK93jO0u7mUl
kvQWVikNRXJBCtmb/OpEHDnkgeGx91I+fsompkmFri8IFZSbffPcBRmY9YVADhueH+EA4Uc2Y2Mn
yWNosRey5PZfBg8HMExu50fxgaDCSksXdeodX6z9st1mD5mAQxLKVl9od6V5S3veV3QF0V73yaVT
94LLa5T4iKkPYIN9DA6RYTYCONpxUlY//0Izh5Kdu1qY+j3E2NY7SqoshjKkk/ipUc4xZVuOp7Zr
rLIAKEvVPXKVUt7ZROEEHr9JlxgGnulgK9DZYlCxllkvQzGWThGcKXdI5BoOsiAQnUPCyxc8kBKZ
95SHosXoL8aSUofP+/qbtNf1VzD+xygbXaFi4a5yHwUYAESZntxOlDfxj/3p1RhziLp4FEctR3HK
mpRzXSHnUvFYxvc/3dUE427GagZbQ4vkayOGBlQnqrDs3eO7sA+WVxP0J2zunhBLZY2GDXCm618L
tA4J30Y5qNv3/2aFcTGQ6ChzsadZVkwbEbdfc6fv7ErltQDwXn7scMdUNuWQzKvk6u8qOv6yR5r+
QlrqZnLTS+Za7h+lI68PMRaOlUwGPVYnALsk10rvUcmLeYwK8q6D3thgntFiZqWNqSH0jW8oDTWQ
uLHbCwhsbqsX9dRh5rbwhSA9R578mNwrbwK3aZMetH8B2OYXMBcrM00MZrTIUhjQ+anzxI7X4PiE
7LdGb0ww18mQFiiOWECQIXbMR9FRHXI3o6sM5Fh+edHuZmK3ILKZTv2t6jcYGeWq2nG2WWYOKaXe
buQSvyA9WV9q9IrOj7od2ZpTPBOuT9iPYa/rlZlAKJ11uU8yhOOlZctnShhHB8OV1oGOanTTQwDI
REaNUG3C7J4nWL6PlBvrTIxU1UazzJOKRJ4G8dYhAFAGa2A8glsKiSCNAzL7L/yNOSZUEtS47qIU
Wyt1jW3gK6ayPZuzU8qI3gt7Ki5S/ZAnn4/P1H6D4tUsy+w8tUMWSYpCOSFmd/lLCZMf5HZ+6j2a
rJxeKyjW8j/sbjSzMcrcVn2pp8wSAUEteoJkp3TxKLnr7eQmfio9FIu/Hy9yN0jbmGOuZi/JmBOh
SWBK3EuDtJ+Tv7wTs+snNmaY62mpsaXUKzBIJQZaVwo3tQynU+tgVebweEW/SRtCzVExLdVSDOZq
1EvXCTOtXuU3EdpYmlvD6z39zQBVF3jVfdpvXN5C3ZVjdv/DXc0yd0Iu4ikrZtxIWj7RnRXvION9
9HT0quWOwGVr+M0dvNpjLkVkiAUGUXA60VXtZ1CbxFRYEKGUW/8/mJ941tgKeab0mTHlCAPpXKnu
ZF7sq6carO6Qpee2BtOt+re/+LU0tkiurKbVzCVobbuZgAVQdvTqtlA8EMAK6JHjJV/3r8DVGnMF
xjiVhUhDmlk8J2ET6KCYQS+Pz2Uo2a+3XO0wdyBPemlqR/qwhB3pYrrfKHlBfcudUOJtH3XHm6BM
RseOGdf0AgxI0mOm/z6qwSc6InFOSfIGf3BFV4cUMKaEeC2G+67+ukgmIByqZSUCQTJ2wOCqNUj3
mJb1j2/ablhL1Vp/3m+TcbSJtmbimoKYoVrXO1KvdlV1X8dUPB2b4a2EgRF1aQV9Rs7eHdP2JZa7
h7kh7rEJ3odiIMOUo3qSJpzzZJ6d3qr9tUDLAtHDVK98Xf0K1UdOnMQDR7b+rdbxoKYqAnb5sT2N
yDtAlOeCIqonupTnCNEKolxeh9xv4upfn4wth7dxPozGhJcVHVwr0Vkohahz+7MTh/Mt7VYf3453
9je++2qRcaNlBwmgJKdB74nSaFBFtfQrQiSsFWxOjoL38sx7DO2fGPTyWqZuGiCK/Oe9mxS1S0SB
5hXVpwZVRZWXMt9HqqsB5uRHotIARmHAqIT7VpfsEpCYzeCgqWcIRP+VrW1Y6jwmw/3wy5BUSzNV
GU6cAS5rrZo0qfH8snqnKsJMv6iDV0dvsp7ZafzD7LxaiDnudDdgMOC+JVPSVZV1AVqqDEhfYqlt
IdmrcJN00IC8acQXzjmht/hfrmZjhwF/Mndz31OsNN+n3K4xiYJk3IUyR412Orn5Z0i/uNZJvvAi
ov2buLHM7GqiTpYqiWjTUwMrBJViUD5IoarYZTh9UT5GzIYwuf+jEY6NVXqGN77BSForXjJ0uXfg
eYmVS53wEIa3o8wtUGe9w9MAbg7k91+q1la+LV4JtluUT0Hne9HOIpr4IDwZ8F5gvCPD3I52iQQx
S9Ez0Wapk6SJPWFMnazZl0FNvvzHY0M3YbONemb8b3+P/LgE+Sm7JOfSrzC8ZLyArfDRtOF8H3MH
jbrHhnchZvP5GI8hjXgIzRM2t1sMJ1ME5HVqTl/nrnvdmKAgtFnaRESxVHTcCHUJV8GJkxNkc49X
wTkirDvopHnqtQmha9SZ6LPBuLReOCOZ7HpKHGjpcjZt180aJlUGsUTZ/GhB2qwoFddcbXP0Awp9
7ObrV3kK5/xHpfwVd74acXz6/5D2Zd1t81bXv4hrgQM43HIQJVmS58TJDZfjPOE8z/z134bT1gzM
Cu+X3rVNl48AAgdn2Gfv7S/0H2M86/7Y93OTshJSnz6a4XOUetf3bvst/VgN5V42aY7jWVGRZ0yW
Xb11J8ZFXN3IPr1IKQaxATn5IfRVzAt+9pIfi+K8pN4rZQ90GDrr8SkYDrQBK1p2S1oAMsJ7eXlJ
5xcq+0PvWo2gNLy1naYM9D4Kw7qq6Jw3CfUhM7IYvGam8agVz/QfwW5urQyqURZYICAfpfIjOLJp
pdDWQzDJ5ujYSP1kQXEVIsrIEelB2FzaulympupUVtjTxhe64643ujoEN2cdjPcqWW7KejrGsbAn
Qreu2NoQ98Xy0tQWbQYPUFxCSzKtbkct2M1ZfqnHeJfL5m0cLW95oLtqA+FjU96Da8lbSh10MLpt
UNPRh+Wkg/ismkFVYUQeUYGjpeE5VUov6o1jOsQOKSp3MuixMvrnCCMc44hzYUyPGmQSpEi5D4vY
lY1oBwVwZykmt1U7X6612ykAHWRW2JWS7ZS89CD56dZlateFfJyA6Gmzwm1Hw+kLXNB5udRzaecp
QfnHuK2V0e7HxVY0xdPK2Jkx92GXA9SGyqcJv3GZnpslsae6vk2a9KhS9ZCFEOQutX1Qkh951tw0
Mb0DCxmqoCC8rCLiS2mx63L9ElnkUJe126Xz0TIx8QX8dxHKGFHR7BhMtH3YviBccYyxPYSjbIdS
7uX6a6gtLsqbxxx/UieDP2U0s6OenKeB2q2FeLoC2DPKE9tQ0CTSRr9O9YvaFnar/CJza1dJgx+K
X13O6W6Yciwut+kd1GSUzIOi321vVm7eAZ+I8Rw70LJjS7W9ZpEdgcpTkBh+sCR7WfqVFgRc+RPA
i3oMPGRyO2AlSqgcpL4DsTG1m/wfDQRo/VjbyqQ+F1FnAPgYprYELfZGRgpACldOEm8EcdhQBu6I
X2JN1c0gBZdqAjNLR98seOs5G+1ESpxxCewMI8movX6v+2kSvBSbdQeTAvOpKhoxqcG9Rs1QTdOs
AanEuqSM9CKHs2N0VgPU5ETJ6+btpCq8jSJrOrQG/3z6rIrqGurIYFIDdtQqDmR8nGoBAHnToa1s
cFFKmMqZ2pcqXvB49IteuW0jEeXqZoPSXNlgzmH94C1FBmJrjRVrZrDjM/gaAUSJ0dgSFKNEOstb
acnaHBeU6OB3ymgJc8N7oxdlaB/kfuKK11YBZW2HOwtqKpOhqoJ/FVD2pvub+agSTnRtVtdXlvhH
fMZ8a0I0cHBhBtNX7QCcwAVI/2XZmVX7zfApyih4aPfWnQi1Ifp2/PNepUZMZrC648Az+cQY2Pvw
mU0nM3GPcJf/EDyAW8HReqncQ9GnXTssowQK7F1yF6EkQLxqJ//IUequXd2Wne6huGDLbybJvm56
s6+9Ns1lQFRPpbkbQb3X7JjyTeDnXuKaGC5DYd2rkIKxXD0AyUaKDopIfED4jdlFXV2SKO6zOoWG
NgrtqFJ55SU/Tnv5AaZbNwavaI1iGaN9XkRlAoGXoZyX6ZaypUXPGAd7v1H3tNn16v761opMcE5m
MusKSl0hdc3xaTKg9+ZNokqS4NK/ByCr7UunlqSlMaA9D2Lu5QZqGBiu/D8Qc7Pzx4ee60PCOZdO
b6LC1PCZ/lU6uqWhrfrqkbmyxB8SwaHc3jkEg1Q2YZavdaRhZnRDhnhQ606QFrUpGImTL9e/zvaV
+7DBnbxkTON87KFHPGgPM3WW5jymlzJzav1nRAVcZ5uFMFC4msDfoGKq84WUWK7mgZag+hudwWWM
TeWFIc9AwrejMxhfVE+6Ay73+go3d3FllH3U1eGw+qHBcC/YerP0e1fue/VLNDnXTWwGuCsTnPOA
inmaFE2Cc9FktvlaTImNWCafd6UksLTtklemuO/Vzf1Ao0VHTfuYvzISWaaAhPErcHi6HQA/okLG
Zmlo/c04D1HkC+SGQQ7qKj7zx6k3/GCKagwcNroAoLvlzgxt0TO+mVmuzXJeA7pSGq0SxhzRo6ub
e9N+/mZdajd/Gny2yngnmvXdDu9WW8tFKlaW1XQsYbID7l0+LUw51DHeqQKio6j2JbTG+RKtnpYo
lBComO+TzNUuPdcJcAHKrvOzs6hPwbbrk+darY0LV+aQtDU4A5CCNb0DAIZrpZENslyzerx+FQS3
jS+nQIBBDsoeLjKwvuqaDdKovjpcNyG4bfxsmNp2kFBXECVMMbGz4DnvWyfKf2nWvhZxF4o8Fj8R
1qrDzPQyGIVt4Cv/xIDlRq7h9YCN7BvgvpCR9P/jFeeV/vJOTeKJES8wLiIZ0C/GolzsdZvpc417
UaKxmQR8HA1+fgAJI4D9TKzAnA9l1CEBFDwxgrP3ibx8aU2JQe3cRd8v1kHFO9lBiDUW4N1FJ4/z
GIFUxEnUwc+bebwPR82WjfxRz0MBxFNkhvMSXVANJhlz6hrhA22+FuWXdvybhsO6YMK9J2YdpTUp
MTwSSbuo35dt5ZQJSg3EvX6TNokB1oa41ySU67ZpRnyabsc6U8UT44zVD+0LIErQ38CLUkJIDFUo
EZ/O5i6uUmluFytS9OPQdyCnlVQ7orlP6QyNe1mwwE282Tpl57xsT0uo6Uwq4Ahp7gT17Ed6d56U
h7ZREruNhzNUA+yll1CqCTvbNEa/HOVDXYVeqkx2QsrSBkPXxQpeaj2HDkVxLPPo2UrOnSpsbYnu
Cfdbc6XQMZGPKJYR6sb79IFNVg9OAWnD9GT5cDeO9U2Y423GtKvrz70MaqFrOYZfUARD8XbxMefa
Ns4MQQF52S3agzJ62fClSekxGH5eP33X/TgYcLnALNCqLIxwYYMa9EZ+oqr2WDwnYQTSbN2/buv6
3hr8xAhELgyiWSjdytGDnl3k5rHpY3BfCDkVWMX7vz+0Bk9Jj3h66dQZEvVjHWKoWm6gFVUUdmwE
ED3C/1KRt7EEf/FsebI1eZAdebm+0v8SIaI5yuijFKzqz20lWQ8kP9MXYQUXEPbcTLLzW92x8/Ho
Q+1dBApnf/HTmtFiBiEMNQyZcu5qlJsqkVmJJylvB0ytYERBST3dAqvi0tuy+RKPb3+zyJVJznEN
faFbs4KzwxYJmCPItenlN0OgsjcOiiBz2TyqK3PMna1yiNLsge2YcHwi7SQNdi4dSOjPGKX9u3LZ
yhL3ihVBr0U0hoDxfNSPANyBlCLA1Izd7/K78rHwF7BICJzkdii6ssk54yJt625mNTNUH1DmyVzz
oBxQgYf+jeXmgvdzO7IHC7+GG09Vk0d9jLMcVnWL1mh0SjPE9hVURZTD+GaAbJFFOKEwst98bD4s
8jEpKYqy6FJNc/vZkRSPav6QCQ6IaFV8UBrL1hyWI+YVGzTtJRsiv6nD2Iir1wbTwTHEDmRReeCd
c/PTvVuti8tsMwnpitoiqB9mzTO78KGYl8hR5cE2wnYnpYMdzfJLEv5DS/znfABwXMerFyTpbhm0
GzlWfw4aBNmW1C2DU9lKu0Qpjxm4D2LjNiE58j06exMt/ER5yufmlzahxwG6g2pKT8qChyqHXLii
fhFc7s3bhnlB9MJAOQAatT9v26AFDYB2UJkanRftqHixF2EIIzhBKAyz+azUMvvicS7mMj7v5odV
7vk1VaOyigkzas0yeQRdJWSgP66vbHthKH+YFlWJrnBuBMvKSonJ+GB+0c7Cb0rzYhankj5kqagk
sX3mP0xxfkTrdSkz6ILOLKRFq2Fym6n0UTwQ+Y5N32/JGGG0FN20+GSlqy3o+VVoITDq82q0px3D
u4NLZ7rRDpOTXSoIFbXu9CXzsrNIMGjzk6E6ZkFRDU1TnWs/t4tRq2bLGqZze5Sn7B7NOkE2trmP
KxPcHVPijhQ5xmJcKdkRjNDq0081F7RhtqPUlRHuAY2VUAbMFLp0is/mBEBkgFcNIz8/mn3cuY0H
4eJ3MeFyX7qFj0pg/UOIa988m6vfwPZ69cSRhhFoYY4WDiy9sAHe2Avc7Fby3tRj4TEm1xiqp6Lk
c2t70RRF6GUqiqLxLfVMm8a8Y6qD6aT7itI8Eat3Sol61y/eVvi3NsPfhkyOKuiSwqPUD7Vxiqpf
w/DUzoLLIFoM57cqicT5bOE4jsOPNivtWbpRRADhzcd6vRTOTUEjvMa8Bepx5vk3OXLumE/hu2ds
fITQ1zdOtCQumEzkSrUkFW2ulJzN4SCVd625u25C8G14ItCinasmHRCv1tQA9ZAOopxfTXIuSsEt
2zrgq40zOGeh5RSkAiUq3WF9FyGbTtqD1ngkOikkFezaZtlobYvzGk0kN2QE8RKKe9oROAbACXzJ
Wx5kCum0HAopYLfxl0pgVrRCzo1keZcsUg59UmXq7Yq8hhjEUQ8aCEpaQa3lfW6BfyzXC+S8hVL3
0kKQuwNkYz5Y7fgP/KTT0txZ+uptMV51Swa3Tb5LYn0P7hm7auqDZFROWpb7LFB1ZEXdzhzAy0p1
z5pVp2xbL6tjmwCCUTSnup0OiRE7evuYUESGaQhBbsi559SfQ/3QVAAq0HAHUhZ7UHM/nhpM3lig
dP2HZg2wEJCxlyQ7jGs7swxbzyu/THI3VgYnaiMvJta5qmZ7potTFOqpiZVznZWHMSxtqYT67hic
9KRE/m/YRNFvOzN1+rY/TSjvk2Vw2+peTUuPji/DBEHPPt1NseZK6VcN/jMPimNPgWnoGm+Ik9Kt
w8oZ4lAwh7j18K6/ALu5K3+dRRNVQFeKtnDjktFOoXTS303Go6wfFdNPZEngQjfzSkvTDZWAf1Mx
+eZNvRhmEGesVoTyOGPbUSFC+Lsr2hzHvSmIqDfdwsocd4XMBgAOeca2Qq7GnVUCQE5/oMWvNF4E
sC6RJe7aQMBBLebcwssHqhGFDru8yg5TVPpED0WbuBWxrDeRuzdmkpayRtG+iX/pGOvt/fg7EuZL
b72PAxHsIv153b1uevDVPnLnJCdtEhv9jD5bVQJQlfiqEThQyfCvm9nsE61XxnZ5dR5jdJHLaET4
HOBbobJzU1c/5yp7qZLsn0kt3HwI9nKjI44C9yGI5igA3EpWX6i2+CQjHq160WazI/LJSVEi67pm
KjJUOf/8SSBZKVHXhtY5mPxfiZcfG2JbLXos7aHxDc0VkjUJDPJQjX5Ew1buEGb0U+L38mNBIreJ
gc0ClDTqpNcRz04wfU3b3JXpfDNpImbGzeP1sWIesNEVhp7RGmXVQd+bYWKnqeCubL9sKwvctRzK
Oc/JAtAgfaTwBOYx37P0TLlb7uGaT51TPP/VDJG1ssld0CxWpX4AhRmwEdUhcvL75hHYjIP1HF1C
h9iRN37tWHHU1QUnaHs7VQhLgt7L0t/L56sz3Zll2OgTEuw22+fVefkbyVpkgv/5+1wsR8txItmM
zWyTQyT58XCvp99N+W9m7y2oSYLLm6g6UIZ/3oNaMYOik1kDRvkVQq028nJZsFNbYSmFhpmmKaau
fIarlaEeRjmb3YTk8FGyyTk8Wq/LL2jh3liuiI1t4+37wxjna6hEurToauCaiU9KJyBn0n2TABCd
qa8UsR1YAu/GnCTnSWBQMw2QHeqfkRjUjNMe4F/ZrSXP6CNEKTvNeLruQbeyQBhByo4JE3wn/oEd
R2BFS2lkQ9vk0rgVpIUTlxr2gjZAkTgdnoj3YV/AP0G0yvS1QNG7v/4jNt7CP34Dd71TgKsb0oK/
xAAooye2Mbpt/2uuBPu5+QFlVA2IgTGeTzXqKtDMEsh7ttSOkQD4v1F6Iqz45mf7MMP7Y6vLTF2f
gTfRM2/6Gam31Xi4vl/b535lgssqgORPKe0xDj7sRhSisx3E1jDjD1H06lz/EBZPN2CHcITAA4EW
3CQa75HmolMnS4bUStOBy9vIPUUnNolUm4DbsdQKX82/SBp2U6L3gpVuOMM/THPOqi2CuuoziAzp
ldOAu4HNmEhOXjCWoF3mzT/+pi79h0Xu/W7aODPTkI0vHJcd0wEycrv99ptghn77ixr/2hrPJgmq
JU0LCEhQsvFRBwdRULoTNJKxNkNIb8tOxSd/8vEZ3xkkVg9LNIA1YDDYUDGAt0v33Ee60y7tQ6De
xmp/atrbpHtN1Jc8SkVJ4vadgJNWDNQhDZP9+8p0FlhyP46DjAEUJ5ydvt/X3V+U+LGVHzY4/7zM
ixXl+H+4SXE/a/2tOjenUcYIUvxYa+bPGPnf3DxWQXDRm8keSPBDmzH+NQ2Bff3QihbLMubVYpMK
bONyDHcmdS+AdZ/zUsYklqiCsZUa/bFe7mrMfTqr1QDmlNZjM86xJznmiXVuoz3ZB45IDl60Ku5e
ZHFEs7DBJ8zGG0nubL04B61g57YaGus18U2TMG/LYGBDj8NbcwKnq1c/Mzks8hLfMYZ2EEAL3oSt
0PIPi5wrTchsAP4PIo/oEF7eCSCeqxsFg/06OuCKnX0PPBHMbHMnIdxMTQOty0+dSwWShFHXULAs
6T/GhjplfQ4DEbZ4eysVFDmRhlmU8re9GQFNKSQkfWD59uWTvKcJ8BzQxyI7ilfcDJxEKGmyvZuK
aaHPQNXPbTYyBXTOKAiX2JlEG3gfetIFYTtIY+Md60hZrgi5xI75J6/2YZI/MjRB83Lsce3Hmt5W
3ZPeza9GbziV9KvtLXewAtGRYZHrJ4sqoKS6rhifO0WV0tS5Mc5sZw27vqTH3E+d5cjIudKddBA1
ujePy8ocd8818G9bQ4iLN8aK3cVPS/YIGNpfuCzVAqEANbTPDZW0qGXJwswWfCd0U2v60I2qnalE
kMhtvuYrM+zfV55xydTOsAagvozYPAB8fF/Hzf4vVsJwCBpF5PypO1PPyRIqLeZDlfjQTk5AT1Eq
eGk2V4FZcE3XLF0jFuffJz0M04oNyQQZhg6D/mmuE4GJzVB1ZYL75nkXmWRmjH7Ebw69P+zbXX3o
fEMQSG7RzjE8FDAoaIx/7oTMtBijmYnoNS8THimI2+gOmwJ8AhPtt9jJvtSn2fWWY7SfEfv/X3hV
Nq8vpoowCohE0XxvN6+OxKABpZ8rcFM0gZExBPQ2tIfMtPOW+EEN3cVIEVzgzc1dmeROoTlG0lSW
yBrryR7T44RZZaNw2myXx0jqaVM514+kaInsgq+W2EjqUGqMMbwLXkdEzW1+TqlHzMaeI4idIdi7
bm8znVqtjwuEEosmVjCDZJ4Gi1P25WGq1BMJlrMVvly3tOmaQPZANSQFlsIDnMiIpJgmuGyS/KXQ
bskE4RjB5m2awNyrRVTW8OXHUzNoF6hAgiMcRwIAneB8cDQg3a+vY0vuloI09d9W+HZQA5UdNAtB
z8GIrjSn95OdfgcsNnsxu+PkyV50VC7tTfzDuvsr/76yzUUgS1hJWvKuuJwtntmQnTaoaBhogjUK
NtJQ/jyFUx8ohWrgaS6SAFIRufK9aIrHGA0LwV4y9/fpeVythyv8SCCTCMGwwiIqeUfOsddVHjmw
BErbg+TXm4+qDXW/i0hkcmuaCqk9Kq+KqloaOgbcCkM5BpyRJQCnATgfsIRnNgMW5c8W8NPx2XDM
x+oVTe0d6KHPgeCgbt7ylXXu1i0yntYxlwH2WxS/lBMnaX9FWrOj4xsEXuy8EE1lbH7QlUHuGUJg
iU9qoPcjqy3TAbFn61XrBQ0RkRG26pXvMsFa01UaAnKzuETDUU9a1xTKCm465NVK2L+vjEgNHcEM
hYAKg9gozAz7EXSMwGYK/P7mwfwww1NNhjnE/ZjUiCuZ5yAejkaen/pW3Rt9u1+6QISnpptxwsoe
d7HDAt2/giBBU7Qidwu52BVacSgL7VRrwxFCHGgJxj+X2nzOC6A0pToDhLH4TvSWOpn5lCF6VYNZ
seuxsPWKSSw3CbWXpnbDBrArYColqXommuQoJahvQgT4Xb5MTqwVThgG8JMZtWfD9Gq1cAxrspXw
B1Hic0rkO82Ubvq6c3qjv2sG81YyljdT76G4iEF47RGcNDcpRQAwql+himiHaC2CkOoHNQfbGuvO
bmmyx7yA4D0R7Rjno9QZzMJUnmW3bG0KgZS41UXeafNxXH0UzjuhF292EoUJcmS6TkABgr44d9qd
ecvIwfRddEzOGP3+G6e4MsvFHEFbGEPMFMC7nX6U30KoMQau/BCfAELcgWFnN96AsgWapwK7oh3l
fKJEYLOtUc0adu/87r52GPbBnonTA9p9zhz5p8DiZrFwtVLOD9ZmnJCGJdQaWo0RWACr/e/BSBHF
g+hLcv4vqQMtLgosLRsgk6R8XYpLYB4mkcDMdk5rqAhzMAyJxII7MWRYaGD0Hctp1Z3i4X6gLhHt
Qr/5xSTVhrMqCcHN227XINBmNA1on3OuQ06MzlRrxCPxmHtWE1+0+ddkWO71b7V9OD6scNetbwNq
SCxQTHHfMMJuJ43oUd7q0OJR/rDB7V4j08ZMM8RvLLJSsIMF+GjDM7R3T5gefOcPJTeihoJo+9jC
Vw9KbI2hCWEIMPJHjrQ8JPSGAvV7ffO2zwXK4UicdGIhD/zTSBfMVlCgBYznBN4dtGCSPJ10zDP3
inGEdNWvUp7sCe+yWVWPU7m8zF1xExRAquA5lYx8f/33bK754+fwr1sLXalhyPHaGPKpWE5zdaaK
ICvd4s4HDIMphkIbSwdm4M8ljzFEeIMJZQJQXB/YeCTYQg6NzXih/yoqXpni3EhQ62PSSIC1TZDC
CKvyBiV5e666v3KQKzucF1nStJCbFjeN3Os+XoT71Jf9bh+AIpJROGDUTjT8svmhQLdjmDLSbvpe
110dzjZfyrgaAZJd2qPaYTjtK87L9bOwebFXJrjzP3fQlbQiCIeOAaRXdevS9bUgmNruQa1scGcB
I5dZOtfglOqP8YWJDoQ+vR9dJkslhklv+npLAymJDJzKJxhQ0hOpJmaPBWm7UXcI6JeI4iXD4/V9
2wxEV2Y4h9iAJzwIZzgrxf89IvC77NL/zVVdmeF8YjLTvJykDi9X/i2cj3IW2c1wuL4U0Y7xR8Do
pDxMkI408UOhPBjzYRyOdX7/v1nhDkGUFq00RNiwOjd3bfkch4UzRuE5EcJcRevh/EGWNXoQFLAU
576uPsHDdfrTEoo6EJs5gmXo6AlA4ecTeqfNUjOkDQ5amO6NBZIPkjO2TmndxoloTFBgiu8TDy2t
5qoYFDePUUaMwF+pNE5ohregXjkMzSx4r941nT/l5R9L42E6S0mgzlTg7SHtWzoYp0R5bcgAbbe0
+TLGklO0+i7O8r0+NxejGZyBGHs16M6YF3fToXGCsHFo+JpMgPWPLTJaop+sGqUSKTgV4ddQm1Lb
MBNbj0tPRWuo76En1CZvcfee+DjmHIH/KW8twDX1c1wuIEfQB5uE1M5G8ybt4werjBrHGuK9ttRH
eQbbWSvZwOSNdjc9W+iNxlS3M03ZEfWLJetg/3xQjcxfQJiHKRRH0SOnCur9VEc2uBE6e9DJi9KM
x3pqH00FkyrdW0AzB4Nj38H4ZWth7oxZs9fqJzXqeox1W98nX1FPhai+vnV6ZQW+nlXJwObG3caq
jsu4lRv4L+OxH9GsV3M7yR6bUoQG3+wKri1xNzKMiVlDUxNM8SGIsLqXZb7Lg4tiQgD0Fxiki+S+
t/zRzOxxcMCEJjhkWw/P2jp3S6UmSy29BGSlUtMTsrn9kova2KKt5B5sXF1pThts5SCd9einWTwB
2mJ387C77tq2nun1UrjKBypl0A7J0XZJlC+LuUul751IH0hkgosgtVkiOikxlNYlYEKLS7+siifN
gjD09aVsvtUobLCYDWXUT5CyKkHDUc/g1aadzFS+/DjBlBjj+AMF9tflp8Dc5ilYmeO2DtrTc1N0
SHZ/MziBS+CZcQlgON5hEtSWK3+7bnHzTKwMchsZ5MihRgM5p1GDsmkxnLHIfLBV7yaSuNdNbXEB
09Ve8oiNFtQMvdahZUKOQBFBRLyzWW0zF2pMsB/N++u1IT4HlOdQ0ueUJdIdRMW6fXRhZWhRrrT1
DK3NcDFPbsbULMtJcQOJQjIV7Jae2ltO0oFLcxFJVQpOxns/ahX7gpVJCivo/bqp/JRgFE3ILcA2
5dqmsR+wMtCrQ61bA+sGHyvwlS37Yh8COoCHVZihiG4VP1inwztAyg4JIOifoXeQuRmxB+e3kq/l
gqdQcPJEX4pzrhhSMGZSjqxMClK7xwGSkfI+9aej5DFinBJiqZkHzlVPYHerooMaBEXSZ4BAlgfv
qMVQmJKCJwW0h+d+bvfVGHkqKXZZCg7EvpRe1eRRyifPlHNfYHv7Zn/Y5tZsJIkhZRbgiUwanU24
AuYSOEbiLOCKsE0MtnQOaZ2q3KmCaRORZe6doeigTYWEfDpPDpN1Hxv7sXXzv+Aahjf5WB/nKkdC
+l5emAjW8BX+KggwjDIKVvLeQ/18KT6McO6xa8ukaiaGIMAmskm/3gPtxi7/R4eOMJOgHvbVDT1D
1gX/XQU4BN3QfUKd0YEU733jMQ66HHN4ImDhtjf4z+/ioRsTsYJhMVHBa5LyOFb1mQDlev0AbT6x
H/vLT0g3hp6i5Ypyb5EhjFeDL7k224NFBJURkRnOiWIuyZzVmpmZZQz6kZ9T+DRDtvz6Yv6Lx/nY
MC5xzNJqCKQEZhp3xocEreWhQC2XAXSNQ7MTWGN/7fOxAXgIfPvyZwR3WdeBaUn4PNo5/sKEZKJd
7Gc3+u3kAfkuZC/fLKjJCNZARoyRXsLP6CfgAUpCs2b+NAVFWw1UDfXyc/KVydaMB7BcPi+iUcNN
BMTKKH8GM8OQwjJBaMRoCOrZ0Y/Grka7kD6EXny2HN1mU6iLp9gU96CxO4CYZMEF3Tw9KAbp1AI8
EpQWfz5a8oScgch4FdU29htN209J/UtrpL8gpQPtsoziPEBhwHyw37F6HMuckIi12lxLsdX2NWhu
WhHGenMpq0SHO6HaIEnNQBFN1Np9n4AEuL7TkeAJTuamb/6PFYUncVHUSNfiHDlA4+r3xBmeVLyD
zT48YHDrtkO3vvG1xPmLsWFs37+TuE9oB01KA/To8CLU5WUMHzHuF0b//+Oif5jg/Ehr5AM1elyB
uHnLIxBw5K9D1zvZjOF90WzdZjixWg73qWQJAKzeLJns3i4f0a9WiaPrt0uKZ7aYBJ9sM5hdGePi
smScITisQ+vhPWqGxJCKmBksziIPuW0HrXYmjaNDs+jPI54HNaprCTZQ86snpkEHVknpobqZ3ywf
aE6MDGYvrdfu0QH2RIM7Itvcx5M7K8WwikTc4gR5o71ymKGcSYQswNtX7GOJ3HdDx7YALQG2soEu
KCg/irtyebh+wVjU8cnzKx8muK81jaDliGTsogztbvVZ0rxIOi0t+BWkn6moR7l9mT+McV4pjDDC
o1QIgdp61+qnBeIq6bkTsbW+412vrYn9jJXzS7Narkzt/QROp+pQ3wQPpWfdMkJQgH2o0zPMAYi1
my/RTeMXwudtc5kqfBXTxmGyLn/aD4q0ksMFfDdD0TqLmu0DPT3oEUWNPnSvf77Nm70yxR3EtNf0
PqoYAKx9yWNQnVWPWfs2pF7cibDum2deBf6LYqQG+Cnu6aq7LGyzGmpX1gxoAojtyTfrH8Py9Nav
lzdQfAn8yHZ9a2WQC5i1Zk5IOlLgwRobnPpuczv9CKDcNHnJTXVRQNNyfS83Y9SVPbYBq2OD4KBc
whx72eleazzr6cv1v78d0wEqjW6QrGNqlDv+ei71caqyIHhHbztgL7UEYsoYEb8gs9mLGDe2T+GH
Ne4WTNVC4rFlqYDhlCHgj8CDN/tuFpWcNp3UalXcuYDCvJGXLO4u6wCzO7XXUPkY1+T8P+4edxzM
ZqksZUFIwzBfi1vshr32xGaDOn/cC0dtN1eFcy4zHRVCeLCqvJSj1mnIwPOa3kQY1EaDz5ar1Kkx
gizPizfM3WEwq+cyxUwgWbxaqXcNqezSfM1M6e8uw+r3cH5aKUAkOFOsHuqKd0zJTL/T3SyzC+TF
ZG8JKcNF6+fPaqCAE6EEhrA0EBPLKfQoAleaBsGdE5nhDinksaFjG6J+2JrQgsraZ6NT7bJLf14/
POwMfnoRVrvHndE0CEbFMBHP0ekytYeO+ln8NYnPSn64bki0Hu6QDr0qLTmkv6F5kjhm1e3kqXeU
afGum2F/5tp6OFfVZ0mdFaMO16gOdlos9lK37lzX34YG9HtzcV/oj9ctbnqTjx3UWOVo5RxNgAEM
pQdwr1eXSz4rTprMx0hq70voqFw3tb2HYPtToYJjajzUuCtSPYwHVmxbDpp8UwR3mpB3d9PXM0bB
f9ng3k1C8ybpS9hAkHpCe3knOZUHwdvj6LJATv4mcijb+/dhkAvlGi1ejIKw9imCfOtH18yHqPIx
IOT+b5vH+YlF7/M+KpCVqRDbTG9a6xk1s+smNueNWO76781jH3B1FtoBhA9FjUodIy2GoCN7x1Ck
0+zfWLPiH/WbaCRt++1c2eQcBXRg9KAL3gtbv9lBGGRbsxnebBbG3dvX62OBnLuIY6Vv6hmF/3ny
0FeETrodyA7GXkfNCTTBwyY6GZzL0CpJL+MIu6mmu7J5HroRSP6XKBcVzDd9IMV8BQbRMBqqcouK
xj5L+xQck4E22L2MUiDe6yo6S8NB3MPfPiMra9yqkkifE03HFsq3IN5yql0NDfY33Y4eQshuhgCH
Xz+Umxea6gRxFZJZTLr8eSb1BBN42YiYPzAvyvA0Lf71v7/plFZ/nzt/Pc3lrlhAmZwsl9Y8ZeVN
FwmgPJuYK4Be/rMG7gu15jxoUo4CVQY4feTUTukoQNMz/U4qeKe2mJnp2hb/fVSlQh8d+0XtESVi
dV+d1F3/PXElx/jefWGi6sNkZ76ofyc0zD1djCKrNhQcDPAooDQNeQb1UjqjP32FDCVie+o0td0+
FmeRBxZ8QR41Z+qYSetZ8tn1ppNnsR8ZEBRdhNxcm32pj6/4/pVX3nE0WkmbM3gqdXDi+rFM97Ny
04EbF63RZLGD9ilUn6EHeP18bjcrKUTA0Ra3MHjNPTCk7PRi7PDAIGg7tkYBaQFLO2n56zygSVoC
1T0Dzd8X5n4yAHe5bn3TYa6Mc69OhpR/ChdEyzWF0OaPmjpa7Fg9xul7u1wswQO0+SV1iMqBbETF
LBuXX3egigqIhjxq1h7N1o/kQ9CJ4A1bkjkohX8Y4SIEk7ZKWKQmixDiffIEWV17ru3gsECPxaqg
TUFOmTfuQTYf7mTB7dx8Ela2uW8pjzGmTkEU7urP/XBLlVtT2y/D/fVv9v9Iu64lu3El+UWMoAWJ
V7rj2xtJLwy1pKH3nl+/Cc3daTaac3BX+zQT0RGqA7BQKFRlZQpXyH20QssyuSJAJ1LAR3zVAZTj
0N9gNg7SnuSxBu7OZepPqSu5oqf29nVOCDQIEe6gw8FFgZYu8TAFSMiT6M0qHCsFXR3yoYpk+zCa
9rVOvkxo/bWz9hzniWMakXd99dtbDGE7Az0PQn8T0K1OqdaqalhaOKVk3ufpTQiKsxr8ntXrdTPb
96AJQTfFMHRD43G0UYtEM1MB/MhASkDqxZtLyR/MzDHlbk/nGVlFaFvK4KcLfapa8MMPxg+reYHG
nOCMbp6a1S/hbrDAHPtY0XOWgfpJfugxeRP/yaauTHAXWEwgiBgMRHUx5P6EIlwGSYEfkmYcIk2Q
NDHf/PQAWlniri9aKXlZsHRwzj0ondqW9VXw4UTbxXlonkelpfUo4snH7K5CsYE6rRvd4F5U7dm+
h2qCYPO2613va+JRgmPcD3pYYE0Tmv6sBVe8taBTdhWHESLQu2gUxNF/sUigFWuo4B/+/ffVIdAb
eVaXBmvs3NFbzmi5H3EV3y2O5tS38ykSfLTtLX03xwUcXQnUWanYG2juvYlgEibK7dgQYa3A77Pp
He+G2A9ZrUuagniUe1QVqiXBtJWcv5gdfZ6X7j7uA3+g5JiOgBbUg00gB2mCiVGhmm9GkmXPen62
tAJEWf0NblJ/nmePzLFbZ8ulxwh7EoLvUp1fMK/00MTT4JDFsqNCcaIqDpw5ng8goj3joOPf1Zun
fujOQZfemEnV21MxnxsFtAGZ7ICN6UYynw0pvZF7UGwYxX3WEiea6qdUBrK2ARxVMqBvrhlMJwLk
YJF1m4zDocynvYY5lKF/amlnlxL4bOfhOWuXU2PdR0Zo01iBQunk1CDkA/+XM9boH8vdKUjvpLF7
MJXwezZD7SvAyiwFlOVF99KbEBEwSHii6nhcQv1cgWS/n5PXoG6OTZkeZSrt0rIARFPZTR1UO6eX
YeztflJ8qqkvpoxBUw2NVbXz2hbTs5PsgBXQNjsCVClW0ChPYyvXdhTUO8OUz32i2uoo7yYy3arD
cpiB8y7z534sXip9OGv5zy7JIGUqx35Z6+ehMw7SWNkTEkd5HndKrqf2mARnC5LpMXRso0pxzEl1
AtL7ZlginGJSI+x2FpnvTMT4MDZ8Pf0+dvlxMC0nG2Y7yqr7fs4fFG2ebQyjmTaIEZ7rIvPySj/1
besWlX5fq4WnQ/SzUvPboGz9ZrF+GvUPs7RAQaG+FMvoj3P/ooeyvwBsGneA5sQKMp/l1UzTfaB0
D2VOj1ICtvTAtK18gL5rjUZpF4yNKxVAvC5JZIOPvLbLADxEVgr6Lbq4gNg85J2yOIuVf7eCyukj
xW4k/BfdE6VLnDQLL+1sfTP14bGqtTd0pLyqmA4yxFdVkjlFPn1Tc/UwWRX0Uke3y0zsp+yGQ36S
2+nUx8BJAEsrEXmXK7+ohGnDqbapkDVw+7Y3388jd/WYPTrdYVcAC/ai+JUf3qfgZbXzA2PXi2+J
qPkttMfdQ2OAllbeVJhLPi/+cIiP6l3rRzey2+wC50+UtuAc76vj7qJW6sy5rnDrYc7Si+4IHm7B
z/nH4oG0SiimsJm3MIgA3rhsNIfLfSM6GIVC0HkkTYdT9VoUjVPUftKJqAy2MRorS1wC3NbWqI0F
Ou/o9mCiEAg7O3LnO/ULU6mM3cKBILsgRdn+cCubXOKbtJMlLws+XHvsvXBf4Cjb8Tk9MKmI0BfR
I26/mTAUw1gN2NA/5yeAJ6qdMWByoqeJa0KaJm9+TUCJy4v+TJaXJKltfZDfZFI9/0l2sbLM+UxM
EtOaZZwINqxZ+JGv3ulfVewpoq6LJoKPruR4nASkLGw9n7KmlVUupxlBZ2POA1o1EwEBCPihR2iB
Ti+j/jBRUTbD3OOKLR48S8MuboYep6JxmzMbD02gsaA/lQdG2UgEs+ubp4LKbGpIRR7D4xYnMHm0
iwSVgIksfldER6Xsba36NU4/BB9u86W7ssSFMrDNFmM14MNNP0ZPdQpQSDBsFr2Ez8FZ20G1bRd4
iK+vokmi7a42ZbQ9UG83DIM7G01LAbfBFeeOSxPbGcY2klY7TiaEVWPz1I76adaDh6Wudk1t4bI3
wc4630C5wB81cPmVjVsUvdcGLJeZdlOOC6mv5TcdBCzX92h7i95/KJfmkaIp1YnxTEKm4i+wK/uD
3r9JMRTmZvhAQW1CRUwUm5klNdlrHVksND0+JnxBjWtWqRE3zCnZG3ropwO6ccJB0C0zyDYVAopO
Ct4rLl6UpBxqCwR3gBj6uKGX5k1PBK9ydgT5Y7M2wQWGJICCKR0QdfUdi3/dvvGYT/3RAxzoa1kz
VdxcGq+rkXYRKvwGHuBsWBcgJIgxqEDqMHyhWJNn63jiaOrscQMeNB6qg0KjDroOlJ7TdHGQBM5Z
b88ANNYCz9u8s9aGOD+Y46bEWvGBorOFcf/0gUld5JJdHhYQuGMIYtzX+0oE1950i9XyuJNpjmYm
oZGluAGal1062kZZ74c+O1w/V5vPtfXquIOlplmRJX3BUOHVb27kwg9c+Y5eWKrxXxRpWE/vky+u
1sXWvXpGzQSlk36IEFWt3azjjX2zaPs8+N5OOzDxm8qlGJ6uL3HrglqvkIuulllFURzCKzuqOyT6
lbQ3RfemKYdONDS5ec5Wa+OOMgg4qr87qDpGgbU99Ub/b+mf6wvazGjWK+LOc5NDiRAJOhuQAYo/
tPNjeslOQejJv8U2jViQQm0fNWAWKLOqqNwVXwcq02xCA7qIB7+bWnvBVV9M3cOUVAIEo8CUxrWE
+3CarDjDhYSGoE8Hy8NIqJ2gxDXh8r2+jcyzP3miqqB8BqVqjGpyXysIE32SU7BP4Rb0pxQaD7rm
XDexeYhXJrgPBT7RrqtyikJdVNhhRA5F0dp0EA1Ti1bCfR8t6RRKdXh4gDcpBeMluMGuL2Q7CP6z
EtAtfzy2QxdT6BqEWMmZya1pe+Ise/MBYhe24shPkNl5FSbum6FiZZN7liRZAIJzAyFQnRonA69a
ieIfqPPsac6fVEVyGigt9J1h9w39en291z8cXkUfl6vREuURghMWyPcp9Wb1L8kQ+Mamp69WxwV4
kiigpQ+ADGuGk658qfrnAsRPliD4bbJaqSszzHdW8XbRF70mEj6c1Wt+k/f2SH4oFMmsFvpk1k+A
6ftmcU/b7lllOI+884KGgim8PRVQGzGCn1ka2GNPH2uwzREa76/v9PYFtPqB3IVAJgxCxYyE3Yxs
RuBE/QxlSuJOkUN3jPdT6FeinWd/X21JTQdlUCMQ6jGoQe4Fx+E2PgY/0dxqbOs2dIJT5WSOKpyt
Zaf93wMOaE0+2m2brlsaC1cfG4wxv6geAFdfk9vcUZiWxuARf0Ye4SZHsBgKwur2lbHaZS4StZnF
gL8Idp3PpndSD+CzpwrC3dAudCWB04lODxePUP3VA/DlKa4VeAmEhmPykIpq6QIbfOfVAKyyGhHa
XRSkDPlHUb5mZBREPZENLgAFIVmmhgDQE4aXBsPOqHnOIoa0zXrB6oD+/nIrbxz1Yo5TdrnWFcYM
o+Nc3mX6oRycTvUC6y+reRqyF8GZ20yJ3r2Br9HPQ2CMYQNPnJ3qHO4zt7yAGf1iudOp9bObYTe7
JXQKMFz//9xRLhoZRqNGkEFF/QdeZx7V6DnL3gSL2z7eOvhR0GrFzDIXUMzCWswcvTO4eoUiQX3M
wH/2U7fB3+1OTvVbBL3YBSKRM5FZLqrMM1r0qok4Fkw2MU+jCkJU1YGKimAL/+Uqfl8fF0amEkiA
UWWsmfsehEhsHjty9Z+1yyhe0fb0xBzCorVx0QMtAxJHLRIM6Lj5tQ7Ghe6LvPT3ZkoF7RyRJT50
BGEbhT0+HoS47CqvnVABWMVylaw5CPxE3QzH/+wjT9oZRGMtzQsaOnKGJnWOiJg72gLEmeyr5/9i
Po359ufw/26PiyZmg56GPDEo+JfyJdy3u+mEVO1l2YF5wk+87Fk0GfEvV+u7RbYDq9BSFYWRVbRk
bzv5r8XN98Ujqq0JlhjcWn5liFvw7PNcWyOX1Ch5IkGbDIhOCKXtoHrjhacCQcV0wmf1QOz60N8y
0i7pLH0VgbX+5Yp7Xy0XW8x6LAuUuJEFX9h0Y3zsTj/YaD0oSITD2/+SVr0b44JMkEpBmw047SVE
UQ9MPTe/l7zqBD03CnY302tdDFSjVg/knbQvHNG33Y7g7/a5aNMVfVjqiwko+byvzS9Rhb7/Zaru
ZhEX1OYXRV/AomBXhp4QdyAnxZSoBlQrxC5zO7A8Iv+SqxzqdGdjes4CJictOJibIeDdIn8uiyHV
U9BwA3RkYhyezudKHe0oTV1SGI/XY8DmkdQVUFrImqKCTv/jAdErXUbxGtpXgCGhnTndSUokGO3d
PoQrG9yXkonaVXjIshED5Uu410DciNbsY4px+9yNjsLsVrQm7nrooV1BVfB+ul0zHsig78ym9ntU
d8E67805Lqel2o19cdaq6DUo5NMSt8dBfdL+rLK5Wjl3a5QTntcxUxZLlZ0SgIkNSdTT9Q+4eQxW
JjjvhGK8tkwTMjTaun252KX5RsiuNO9LUQ11E0iJrOF/fYVPOKs8DaY8QJ7GXg0FRgOl2U3PuCsY
Vrj0r69rM/NcGePuimWCbo0C4Vs3yHdJ/oUavpH8QXtjvR7ucgiUup6A1YSfaNJlUhMfFK552N5S
IxYsZpPEcW2KuxXKAPjhrkIM0aGxMKOh3oAb1graG6IbfhJ968PiK8hKwGBg+qZh+iQPTk1bvCX5
aySVbgsMw/Xt3URQqQYwAUwBGoQ2nN9I1aLlSiyhCgk+VR0TfLpXOmBz+g1TUZ7nvfpw3eLmB2Uw
aWKZOsguuC2IR9qD09FEUVyZDj1qn1kPjFY59i/X7Ww9J9B6pKjVQW6JYhb+Y0iz8qmBNGQGEBMa
8MsuI29l+EtKCqckOyl+nZvGjkVDaBuLgzUNlTQUpNG05sJoPqH5ki5ozpRpty+W+iGUoW9XiODS
W5nvBztcKLWm3ugjmdWqv6jH2QOaead/bV7xcN/RY+bJmMkUZRUbb/YPJrloGpa12SohBhSjeXqU
494HHvY4zxCQ0irbAHlYr/y4/gXZB+JSqA8WuahZ0BYTC1KPD9hVrqF6Uly6eeTNmAgjXqnezaL7
VvT1OI8pG50oFAoebjxh4piYtg4yUpIq9vV1bYRqrIsw2kqGEeeH37pqHMCbHOHBXr1I82OnfCeF
5pjj00L/um6JucHnHXy3xCWCbaRbAy1GhBuQFBSemk2OqT+l2uG6mc19A9aTzT7IkHrkvB6d4Zwm
ZY67J4D6qtNON/hG101sJQ/AELzb4Dy+lTJoC4zoDDNBHPmSuQT1odfGS1rgJSJP0uxC1Pb8F5uM
5wuDxuYn0PdIyn6cEqxLe2R4CUbwYtx0oW1e2GUnHTqRXP3m92LpJaDXEBHhcbsdlIp1jMgyqrTY
DqcDkhMHROGzKUgWBHb4GzwgaLR3DB+hS+eSem1/CBp3ELGsbFmhwNIwcC6a6nykTxO5X4wG22dA
zQeMZeZTT3amSCd26zQBMWAwlKVpfYLsNJaM4egSbIwaHZDpdU5ZRhCsLs5hKntQ/Pl63RG3FwUQ
DfJyhQDY8vFWyVotkWkJlKUGS8nPNnq26G7G2+e6ma03HK6uf+zwcNVJrmPZrHB7dXiSLy6rBFen
+MDmcSUhb8rmovChoHFlQu2HR+rki2qpwQQKWmN5sYIfTbmzIOnS1O71RW3FCboywwX0pA3HPGeY
Jyt9VJVTVP3I1e/XTWye2bUN7vuQUs3aykS/Ijr3KGgrmGNLXieMgcuuvg88yb9uT7AkHodjBmHc
4cJng5u6XTQPVLrTEu9PbOjWbxwVVP+48DoHKnBbHaJCXsaMn10qX9Lx53Ubm6cIlEH/a4N5yKpA
MpvJVCgJIkJZ/6iGmzyYfKhtTrlbmapgOVspJ0AC77bYb1nZ6gaqkTQDH5+8Gxs72PW7yLeerAMe
08CA70s/8hRRj2n7O73b5FxPzwMy9xQ2DbJXgMRWf3bq4/Ut3D5E7yZ4z4ubuitGnNiw8a3qTJTa
riO36nNRys7eI/ytvto/nmlpsJpiqBKEoNab/9LRO9Gf2GjXbzHl+0DwtQQbx/N+WcsUFkVQApGV
+IP0RZv2qSy4jbaG1tYOQdmC1w6RygQFuv/c7RFaqqFn3NAH62x8y06L81sPDnMV9hALsoqtnHa9
k9xbpFB7XZcyjOFPuGiz3hvax0n60o+PGmPyFcADtyBmWKalAToA5oNPEDPDaiQy4LbErdsvILRH
TE8Lb1FfpjF9qxvdkSA2nqbtyVSNu9Ro/GZaYhvtlptR6i5SXuw7VXWGNgedUWo4LRqnDhh3AyUQ
IX229+X9l+ofP0iUGGEbz8j1u+qitbsgudOL21T15GE3irSnt4/Nuy3mgKuPb0YxBBMmHJt4vu2q
xguq/ouWDscxlAStv21XfrfExbg2zSEGobICXuN30te0fLIWETn09r29+shccEMmkFZziuVMPxbf
9NuL5GWJ8x/R+q9UELa3psw++BQX1xTo0vdTA8wpS4vRMMakfeC3QIOSAxDvscOkjOtbqEWFdl26
1wOecK18xJNpJLcD1jreG4jjmrucuhP9DhCqn/0S6RgI/IRwuAt90sKghVCga2DkoL9T+3uSQ1ZH
EIsEPsJj6Up8vMKi6Iiny0Vt/dS6hf709W3Tt8I3yOMY0pRQAIk+OnyBzl+gM06ogjxomKzEy0mQ
PP4GZH66IVYmuICqggBwohKGcQfQjjcLpn2R2zEE9hwbPwctciVJvlEqaDI0+Q81lryADgdIxu4x
oXBpzNFPc+l2bMFtPP6MKFR1wvKRpo3bBqKxrM28Y/VLuQgcBVCLaVVEGpW4bf7Ygj6tHf0huvzZ
l11ZYp9lFWfioAQFo97hpCCwzjFGUk6VLuqTbxad8En/+bhcNJP0DNDcFHlGIB9JdtTTnVyc5+Lr
kl6W8JJVftWLDsamy65McmENT6O57DpsodLvpqgEUQlS90FUvN/2WgOTWpopW5CJ/bh9ZVZVccf4
qaDz69Rxesjm6KSUxS4k8V6byGOO5uGkYD5Hh4pQpyugsJ/flEDbWWlxuH6CtirQODj//Bg+A+oS
NahRt8QEGrVbbQeVKUZ5hrHhCc9lRD8NTPaJXf4BqeAHs9zJBc2qpfaYbXWhqBmbDlGO+bDv8NxU
RSd48wJeLZA7wMhJgn6J4KxFOjhR9mwFv2bpPukQ0IndxKKp+s3YujLHncJayq0oZaog7XIxUyey
niRlF2SCjvb2WX//atwJVLIl/RtKNnW1vVRHqX4bYw+aDVnhChyE7c/nAPhuijuGvR4UicE45xvX
2i0HjAyB37UByCfz4kfRiNL2AXw3xh3AIoP+W7kAhmBN7jL+GIwbq/gD8gq4HjTZqaaD35HHxmdq
0jSVhqfzAOJ5dtHOX5PvmlftMoc8X9+87eW8m+JSCs2qGlI2IZ6CzVtk3A4FlDuHr9dtsGjx+fu8
2+CiSbosTdKakAJjOLd+h36xVx+yowiHv9WcBt4TQysMGg8ZEs7OZE51CnQDqjW3g1vpDpuTsdz4
XnLC8+gmexOFActGzHQ7R3In4Qjwph+iGcDwwsCof0LWppNkNVBFclHtLQ6mn/jF4o530kX3tV/A
lAuehlskvFjvuz3u201zsARER4TqSHKZayhVQFPLlubpV18bvip1mGbLfho52BmTCDdh5syNZOOJ
9BqQ+oYq7V4xksQd4hl6IMjp5PpUpdNBr1tnLtvYCbNw/weegN4Twx6jJcR3TPS+GJeUCSfn+U/d
wG/pZkfRQRjcmlAt7C4tRl4HrRUEiM1QtLLKHdlBWwyAntmcn/VaGWdjdPvhIGFOVvOuL28zsq4M
cc+BNJcHMlLghST1p5n74XDQ5m9QXPoDK6ADYkAvxYBq68fLGX0GOU0gxQNNn9Ymw1NXZU4374Lo
6U/sEEVBMdfQCM8dpnX5XEGxHpOe8k2D4YjgaEAaohGsZjMAAc+MMSCZos3MHVoSWXrVWXinmfNd
HbROLe0g8CPwgM0Pg3D6G82BHgz3YWYdZOYFyLNdYywOgZydrak7kVACf7zpX981fSvYrUxxhzId
CDV6GabG5JFIkWPEL9cNbG7YygC3YSjcliqYN2W3A6yoP+P/7OGPipCE6CraO+jc8j0eHbI7o2nC
xtLsp+axq51aBLDZEo+m+Ny/xVWgP8yT7FjA1StFBMBGdugO5FgfC0CCU2c5TvfT7yqQvFehkRe6
yiF6vr6F2+7wbpp9w9XrINCWDiC4QHYBOo2qQ6PetjWENUSzTNvl6dUS2adc2cEsvCnBG2UXylSu
7GXu8IrpadeyQ6d+zHYiYYDtWuvKHlv3yp7eDubMCL3c4Hm6a9zuTP3wGD5nJyDa6a7GIKwoG9qu
CpiYegOJraXh6vtoUsbBwlgTlpgBUDvuoDPB+G4OCbp09CC68bafAmiTEItCVwN8oh+tDcaURkUN
vyRSFtutUtlECZ6sWXIi+qtWwDMvmQ701RknmztUjSCnZYv5lMiszHNneyF5pAbEwmIPkO77R6K1
FTy/Nk/4ygy3p0EfNaMyY08raXBBGLHLNeIM4ygIioLVWFyNRSnLNKpZpEpwAJV9vBtBvC0ejxSs
hp+yr+apzroFTjlCsC8xsKIAz7VGBlnD9VO97f6IVjpQewj1fAtSjcu+lXWk5volvWFy9IzXUHqe
QDCFaadd6Iq0dLe9f2WRCySkGbrajAEoH/xwD970k/4z2EMJCIJD5qEXocg3zDH+XNlEfxr+j6ng
j+7fFFZlxSOe5fquvGEAaBXkYD2Au1Ao29Gfpei8fY6TzB6TLTUJNCv5Mema0lFlmYErt7E3VGlt
GxNUrc3oYEiJsNPxee7pozVuM/Moi8IuBLaUjfcp52UfXhhhX3MR0t2zp/vHc8wsgdyN/AYl8UU5
cANCiYrFZTCBdIfMhxrQvXFvAksz7kU9w41L4KMx7nXfqUok6wPzfwdSvpCRiaHOMUCGpzxg4EBI
DLQRIz/a49JDC5UYaAcmf089t/chVI5+S4g9yHvRRn4+2h9NcV9MH0qrKlLsYwGeh8qnytMy7a4f
6k0TmK2mqgkMjs5XonJj1rWGJbtU8xTo6aSL3fWlIHJ8joRYx7sRvsIUAnIUWATXSoG2DKkdndaO
nLt58Kttdn3yrQM59PVlbR/llUmuukTRKaxLBaVncs+e+OFRPihHCPIxdipXRF8u2ES+5dbmZqIZ
Bd4l5Xwr5V/U6THOBVfjRi0Ue4hmlyyDaFhFQv8xNqmBFEiLhAWx05vu2wvUIxCXxKd3o97NLFkq
GmNA/CHx+GgpGkgXZTVcArRK4ENFWgXdmd9tkNyZoD8jOWy2YPHiu+A0gtk+P5mH619vMy4i/AKh
JJu6zr/Aujyb+zjAQx9t2WBKHCU51hiwCf7vCCGsdGWHO1+zVJOi7rGnsnRnkN3cP5XdJRVV6rYj
xsoM9+kSq6uqCbxbyOFkhw25BofUGX16bC4i5g32iz9F3pUpLkMNZz1RFhMlmkb9ZaSX/A+4jbFl
OlRmCJAtKpKoj85Bsjw1VEaPtPwY4BUZpvqrff6lB9Qg9cEGdd0RNkowH81xwT0cs3mhEzpyySHe
T0gDxvsFc8IpQnz1Gv8C2urLeA6hDUZdDIDsUBMQqjhuHu7Virl436ukolGFd5RcPBZzanfhfaWK
tIM2PX5lhPPEQNX1uEiBu1KVo5H4U+UFaHMIqXw2L+aVGc4TLdCiT4kJEFnnty+mv+wNb/qLMfYV
jii32fTElSnOE02pIBClBKg2B4Hjkiz7sXi67hzbHwZMlSh3GajVcHFqjlK1QmkaiyGznZbfDeCu
wVvu/r+sfB4bGWkQB4gR03xDy+OEtElUcNq+rPR/VmJyh2ou1abtcuCe2hBzPhnUh6vAo6n6kFWm
O6MThfmKkxynZ6gg3RIKTmotFhQ72cvuU+BY/QTuoCVqHvaZDljUmB6H4slSb2QAyUflrRHBRLZv
spUp7kBhFLwdLY3NKy+enPwEb6CUPunj66DeVqFvASFcRSJBtW1fgcAI9GDwtuULVGVbYQgpwYAo
nXwtdebinFABIGJjHIHFqncb3Ou1jkBgaLYTPL4yb5LC9CUts2kyHTLJuonD7DSN/U7VVa+VJ9uc
5F2bNcdKrdx0rnZGR3dJogq+6nZYef9J3BFZ2lrr+4mBRuVfmXGoQA6vB4tTFpLA0AaG/sPiec2F
bMo10AzC0oz0xMSsffgtPiay3fr5gUD1I30bO1t/uH42BcvjyZXzymrkRQGKQc2OICK2++JrA8rC
YvKv29mOZf9so84dDgVC4EbR4Xwmk3ZKQsQzOO11E6KlcIdiieosARkKLjrw16h+C5E6uYEcjoid
hDnh53P+vhS21FUJa84hF0dbTDaNWu9V6oLCo+VCh/OWLrmTR73Td513fWmboQVDMQDnY4hD5QuR
0sgSCYqlUTO151Z20vRcavustYNIgArbAL/BDcEpTiEMKeuE94jCGCKAvuERLF8Y3MnNvQmVF2WX
fJ88xvqQOBVKnqJd3fx6RAXOHK0xDWJaH3e1tuQapTN0ikr1KSM7OXmb4ssiYhzaKOlide9meKQ5
lLm7VmU33uhEg20wnYJfka8f6INy0x3LwS684jJC3WI3fRVrTm0HbsJIsFHphygDVx2MAj0egD9g
m6sij60v4e5vLTnRu3fzvKGOj0TTVKjJE1EvdMzTLmfwCH06lFP7QNE2u+6UmxfCygT7oqtz0EZQ
q+tnJJZgmR0RM4zwthYxzW80TPG9wPSmg/jdQDuJO9R6Ns5aTPCIMWwmA6XYid+cwvv5jt4YF/Om
/0J3oTPb2SXqXPMuaAUxhXndp7O+Ms+d9b6axryVUamI6q9GODwM4fcGCjW0iRSobGV2UDa3HQBU
ArObW7syy/6+2tq5SuhUdMhlC3Py9DD09DRxS8sUmNl+VkF2xwRVBsVzhNtdNUzLmJbAWRDzJsvP
tHxaujs12lsMnpdiiLixK3rTjAL0wGYEXZnldrVIx1gJE1wGVnmaLQDUL6BXNpQTQfWkFNja/oLv
S+S2Mo4LGlkE7e7kEOwqP9+Fh/qg7kWvxu2TDSwn3nSs1cCPLAwdKH9HFjYb2n0ba6RjMzg6dBMm
48JuAQxKJPA4lo/LUD5dP4jb9buVbS5tSg1dq0BkjMxh9zePauSa3nBiCsKqr+5NUSq4uacre+zv
K/eUWt2qwhL2Uo3sU0qxRAtjsOpeHZs9EK0OpI8O9SRiTBKY5Wcb4rhNIqVD1svIEpkwbHpgBIZ/
FDrfV8eXXonSQtcrRIwu6qeqfI3I3fXPtXnTrf59lds9DaNjgwFIXjx9i/LaTqrO1uKfWn//J3YI
RsWA4VZQiPpop8uGRqM6koY8Ts5ShCre8K0FqDzQK8HA8rYDYrQKRQ1Fp3gcfDQFSGZgtYwDtPbA
LA+xPiwr3qVIGsy/2JRLJRyF29zElUUuhEDaSJOmEfcCK072N+3OcgMfc9/Vngmdq7ba2dLPcR++
Xd9T9s9+ug9WZrk9DapOB4swAmYNPuZp+VqKRpI2OkS48KhmYBATKSYCycetRHAxZjNmnMgYZqen
xLdc+tx4lq14uV84ptt9vb6kzVO1Msi5I3qYZQhOfIjLjSXqd391hrnPh+YhGtHiIIMNbiw/CkvB
IdCZS3zeyfd1ci7TQ/loJjGyhyCKdmZYQH8ENGj9hHaR1d0OAXUTUjlxWdtlWYG0v7olQPsnoOMa
56cgVI/xEtwMfbhbEtAQxvRYoMVaq9NdmYBDPu6ewpkceu1xMi2vSHpbMfW9JEu7zCp9KAl7FkjT
bEwd3iwx+vk0PpeT5XRR6ifgoO9K9HjMsjpjePqtqoejCdWS69u+efcylRBZw5Q7NI25VHABPV5B
agRRxjkGiUdQl4IFwid+JYxom+dzbYu7ILphKrs2AYQO5N5fmgOBLcmT73SX8bglqS3CuW0+5NcG
uRtipmobLAvaclnvsIGq4VSP6Cdlp85jITt09ZvCEZO/sOPHO9XKLD+kWNZyk0BAnFWjEVelxiFt
cbL0xhV8uy078m+wPHtLoNX/8ZDmY7CktMeZyRto6ciOZPeXyFUSh8pOZzMCEUD4ZHsWcctsJU4K
Kx5b8BoAXzifiUsNmJAS68vzx3m4rTs3Jm6OmrEEnIFRfbu+zK1Vrq1xXtPHpcmueVSZ5K/EvAsj
3ZaKh+s2tl1ztSRuKyXahQ0pUPUYHfWo+OMuOHT2CKoz1a7gIaId3F6TxlplYJYBeujjlxu6qsOn
Q5GuDu+X6BZE6LNogGiz+4N//B8b3MNImsmSxEz8ccaCcq//q7wpgJA1oTuZXuY7ZSfdWz6C1CvA
BvvGkU+iDEa0SM5NgnEsImQZOO70Ys6vRMoR/gQBfLNctV4l5x0xtJOLlt3AxZcZcs3ESW6ZLHvl
TSDX1RzlWQwn3V4X3kXAToDOgmexziopU+MKd+Oi2GryEnV+pvjX/VFkgssrUP1ourTCyZZK9EQ6
AiZ1KAFREdpvO/qzh+1/lsL54TiFeUZyTAyw6K8CB1xeAt/cFV7s1/vrS9p8QysrW5w/qqNVBLEK
d1BuZ4AJIKH2aGnIz6ZXCER7s5tD8qvfZ8fAmSAlIhTaFm0p542ZkvdaLLMEAxgz2ttWfbAyal9f
5HZkfN9PzhtlEM5WGRsLHdTz0udur9/psUdrn4x+oYrguqIlcUFLT+ZRijNoqaGhlUeprTf/RUNr
M0V6/24Wz+xrxslolg0q7sFQ2HWl7whNvGLMn80UFSqaKJfEkAARBpC6AURKopAESICAbV1Vihrb
jEfP6CJnIj+6RfUHUp86bFBQ1QAMaF+6nLgmzQ+a9JeamT9RfbbHHNMcsVl5ZGhtRRsueRAjp5J8
U3+RMXcpSRIu9KyzVfpVMgNHydFZDtTQUaX2IiuiUd/r3/RTo7SV43yemYSjIt/VUeb08cnUH/vW
64AA1wWXneCUWJ+IhafFGhITIy55MfqQwLZHCaJDYTjepVP6fVmy50RNfw3QVo/75qHOIndJXrU2
3Blhsxui6NWMQ0/Nx0O7vIEqxhm6xPCuO/n2ZWngWUBRoDW1339fP7wVQ9JCBbgCNnVBnPQYP4MA
BPyZup/7BjTtBDC/7SC/MsiHwwi9pFZDM5w9uZvHxJ8lm0S4n/+HtCtbbhwHkl/ECJLg+cpbsmVZ
Ptv9wuiT933z6zfhiW2pYbaw2x0z8+SIKYEoFApVlZmTE9mtnXjDTfQKjBxnnTQkfMjjNFmG8IWG
f9mBPA18x00oAI4x2ZPbuO/5sZ93tnBo8b4bv4jIDVIftMS8xHXrWQlu0l+GmcfQnJEJr39Aotts
tGrdX7WT2kDuWP6nawbZ3O9pSK6L8wBRJoQriHqlkEQq82BoeO7CO0DM7g0QkF/x3qEFE+Its7VA
gHW+Cb1wN9qjWz6InuFNAWpwvcW7dDY/JIIXeoKYQQEK4PcFzo2WrIqKcDNFXqjfztmjmfrN+HLd
UTbj8IUVZrvUtZF0BC5YAXWD8FOND4Yc/JsJZqegQlLOy4BqULKA28fXwn3zV81rFE6AYjApnQY7
LpQljShrPRLt3ls9BKB96ph34nF2SxfZG69YQ3f9w+GSJVEhBp3RZBEu2qgnrUjQGpjs99IJHoMh
sSACCsmMNNBep5v57fo33CxqSBcmqbdcxC2jrMzMlOHulNRNo+OFttDhPUilB2Wr9aU3Xit50/8u
LDJJR5lA7rOh26aZtqbdjtIOh0xsvOsL2/S/CytM1iGPiQpaAtxQc/SlWfd1kVgk+vlvNphcIzKm
sF8nHcXWvnUmDHC1MkpDncZZymaswIyMDo66d6Xd37dIWXSljDUkiaPuD2VkEfMJpNok9afirdL+
KjJdWGMiE8LSrPQhXn1gggbB73pD1d2hi6e9jZAqBEdA8UjegJ+1slf9+/XvudnglC5s0029cEY9
TJR8TlF/lYDBU2zIcZVWBRjevek2juhBkdrOn5Nji44L5zrddhfdRDEWo4GY5/zdsriMrSlQFC0o
AzLVEcUXUeUMOW4f7rMJJiKScZnTVktoG+JgTri5DM6MxrafnA0w8RADCkkJ7Wk08kGID41BR27I
W2gudqonj4VS3jc4dJwdo//PjxHrbJPxllav21yaKBzYFY5RAAW11BHflk+aZ/fPvImI7aeZfLbG
+EfZk6KJYxSzJ9vwZ6ezkr16Rwtz7eGv0o0LUzSKXbhirKazJrVA0c5jAw2v0msSVNCN5eeScI8c
da4PHxEpI3CNtPTBznpN4SiMo4Ya4FTcrAAxTY9J9KibqEMA1QQVI3F2V+iVg07ub3bvbJgd/4KW
5ZBA/hmRxVM/ESc9vqvvPA0AuUJZ8DHqeQY5K2VnwVJBXrtuRuNDXA5S0TmdvhPEyBNDJ5V8LT+M
iaO09vA3k0LQrAEvH3BnIOdjrhxNWAoloYQOYjhZydR7ogKk8pKjVMFjbNw85ZhhBpAYliQW/KbL
cT6OC0jFynYCccRgx8sTZ9fotfLRXc4mGNcEjGjpYiFEEavscrcB+08jCLuuinZZmz11VbHD3Yfh
s97qSS7b2TCDlifz5WaOrVgk7hzND11m+om07pc6+TkMPALQ7TqbgusKTRGqjsncjNO0lqZJWRfi
W/1oPA/oPLVHcBGg+dQHI5DUlMe5u5VQVadpRuKkz7yple1C9/k3sPMkoAOt1FzEbxBPqmnF32M7
dyh63Hia99GTuSd7wxN2yev13SGbNwkQ/poOyj/UgRlfEyAMuC4gtXAWdX2M9Bk45WLYl3njpL0A
qRLMP+l9s9dM+T4UFwjEQA51KJ/X5DHTldjKwtLrjNlNqXxPPPlpTXZC9lOpG6vAxIFeNqc0L3yh
VhxsrNvrxBvzDgenuMnH6ksFjgSYuM3z+TiHii3r8en6AnnrYxIrjPFqhabi3TnNLlnvGow9aTxO
C3Bcbfn4xVdkHGjRy2JSa8r/R2qrnSEevcbkEeQhVp2tQVID8l1AABlsChhXmx2wbRwBn4af/2hr
ELHiKrRIap7atgq0Sd1Ljf6gDdprJwpeLox2phWfsnL9VkaYCxu0z2O67ElI9quAMdRoPMrxakMc
2q2IEqTkSz3Mnj5A8FcFPCAWBCs3dWskZJ90kYOX3GRHaXqbptnRKLW7tDg06rdcejJStwrxIG57
X4kWC3EhUNvYRhdkn+Bgdlp2mnIt6BP1pWpnyQKhimV2IGeLlO8JRKFbA4dEmRerTstbTVk/da2o
WmorfgvF6LAW0Y+ZDJklFFIgx4uPIfxABQ2YqfbHyCSWHGuQ0zDJU5looE4enpIme8xl3W1Juqtj
ubTkAdBAs/yh1qU3UX2yZQn9adVvxSlVLV343kxmjA7fjHGaFkJLXeO35fRcE80lcoyRx7A9jUIY
LN38RITRbcZmsaRM0hzg66ywWO/KBfKPa3I3t+AjyXEAAeODGqZvmJpddApI4mZnnvXbtDMgVY1d
lsxvRb8+CM10l8+YXMpav0o7EBOE7SEuv+lKty/Fwl5V0tptWz7IavSzMNK7NVU/96Q1IShduJPa
2OiqvQmKejN2Swk52eyhyMAXZ9Y36qwe1T4ZbbktcwzRvA4pdF6lMLKMqbFKEWX/6H6WoG5kPlc9
fCuZoTktveiKV42BsSMnrSsAxCoB3Rjb2FLhobEov1TmU98ZnQ36bFuDTrii9O4A2iBgX3erSb5M
ZuRMUmhYTbLYMTEjK2+q1yrOnDATn5sQYmdVU1jmqpiunAoa9i91IOtxwOyk3ZBvg0BuQfBlRaP4
FOfSTZ8pVt69LEJyO8yhGxvlit8CFfEGE+/xeheGxWHShDtZrvcQDHdCKfPi5rUfVKcrR8eswLMq
FHedUFrzmAbgPbQyRXIb5buyxKcaV3EVKl/ayfDFbIUadSbbhSrBuwtUGpenJTa9ScfIhyHH/vUQ
Q0PkhwvuotTDJLJm3tR9RRNZcxqCeW33edW7epV9XSVpv44ZTx2GXpgf7YGRWAL5rIL9wd8vcr3M
CCOoyqPzFK1BOt+ZPYiCw+cYmjTX18Wxw/ZAY7UTsiHB8x40PYsQdJ3b9AeFx5O1bQVEHLoqYeiJ
HXdS42RdZA1MhZLYBsQEKCxPnRZ3xlJ8ur6e7cIsRVIR5DpAljL5uFmoULzN3muQVDx5vkHLc5ce
y4DywtNClgr0BVhFzNvOjbwquG5++zlwYZ5JhKJMMYYWBTuHgPje6vvQF1QhQH/P1hY9GE3l0EMY
s1aj3FtHqJ13MWeCbfMuxOivZFIGZnjP744jrpUidxF66TgGIHuygKPRoYfGWebmhl5YYd5YXaVq
VZSgtNw7ol3dxVBpqUHboKNKQ0uF1a5084MxWwkvXd88h5TAC8A84NXYXjrUd4UlhVyUI08rqg6Q
+dEhKCLnVtllVtLyKHA45lggZdosUq3NQGBHlX631oY7oL6LG85dlB7V2JrzXTczdcPEsCNRMSrA
9pvNNknaXsAk56xiRYh+bccTYN7EvkBc+ZcNxkPbOk0aYcbWqaAFVz2Kk1cP/2W/AreBvl0+ubBG
P/BFHBsxpp1MM5Co4n7cAaSwpxyPuq0/KNbirW7hiL0V2q2ncOqWm8fgwi6TEuLi6XCnw67UBnn9
qufounHqM5tn4MIEE6JRpGy1usCHTKTQq2J0enTpUa0TKwGt6fXzRn/th9vgnHqyzAbxEKVgGsVt
EKayBYKIBImOkN/pgKUWJ+P/z/iCmbULazQRvtizbJ1jQy9jPMGF0yrrlsSTLPlDo+jXg8SQf7cg
LiYeFg3W0zurJ9wMbrurj4JbBsoufFxdI4iOXD2d7fT9PEHFXAz6EsdEMVFuiu5oBz35XAelhXxj
D+El3i2whfy/mCxSmDOmliRUtAFFwzX6gnL9aUpnS+qNl3USLVnEIGrWefVaWEQSeKQR1Ot+dxVD
glwIIAMyFA1AQ/T7pzUzdZ4mISO/xl6J3+3+BikPMwRk/rCjKR8GD8M261od/MOOGjtyfN9H9lTs
rjv9RqT63QbjJXkPiM5grIoTg20GsmcuuF8OjRPdE0jjSbwJlY9lw9+tMRcn1bPGCxUrMoP4Pgoo
9bpxqxwp9Xrh5TbP3scA9bs55gadJF1etQjmFOXGAEMxyryzff0DbrrCxR4xrlCAT00qIxNssF20
GxT5W4ZH07gS30SQgmbtLo97m1Q8FeP3vvIHF7ywy3h/ZVRRJayJChcMIR43Za7h1C5S5NGVXDFQ
3wYel+/HUPz7x2RumWYFH/vcwem7FdIxMwQvY/VB1L7PQsSpmG+UkX43xVwspMDTTCpF7NuBOqV5
Q9H60aEAPwt4Gh3j+6qiv977+r0ZKJhhpNrrnH3dSDJ//w3MzZNXmi61gqkArlbY5RAGsbFY4drZ
JnQPgYXEqOiXFa/aETWKKK14Cpkc12W1vTMCAtVqiokjgslqCi0Tj9gicv7Jed+rMReXUNc3VQyu
BPBJ6I+6sZP12wF4YHJMdU8pAsiKXDf38Yb97ZMSJtYUKGXMqEUQp50eDWE3aB6RAzH9PC/7VeM0
RXgHhKVb0LpMFiIjhbuC9roA34NxL98nKEFSlfnIy3hJ80bd8ffVMcGm6SoIB7cG4HI/ZzSx8GBH
5pcB9KHsGmdwAJvF+Nq+4LEJfMyefzfLBCDNUJtpbnBWBGPwpl75lJrfS1neqwk5zAr5Cx7YyzuJ
MHFniKCws8wS3rKAPranZjyoxY2ifPk3T2FijbS0ulL0vQIOoW9zcVhrwSbSQVN2WW93Bq9NwPuE
TLiJZTFKV7VEZTU+zChGzetXUXE1/XMCAbDrC+MdayaqKCZaCJjgUZyif2iTY9EGjXH6JxMsaHlp
8zg2G6xmCt1oPjUY0cI8+XUbG9iq37yOhaQOnTB2MzR8wTZ2aOtDBLVg7VQ2L4uRY2bNhkyVGXJS
Fc5Ny+KVs2JM8NaOEBH3IG7xtR3VKxW5s5FbfPmXHv4+A3gRFIFtNzQxRtJQuatHQKVs6Z56kzog
hJ1sepKLe8A+nrsAemacz8pbIhNCFkAMtWWGCGSBWne67/WTaEBn51EqgnhxUp7QOedGZxGpjdT0
aa5UipOqqTUk3+cmwZQVarWc08xLMtlUvR3KMgNCDfMtWm3lghPPtx3qnPlXUxqtJLqJdd1RxBfU
hNPhjeOpnEuHBXWU9dqFhpITpwRPzeq8i7nXVvYDg7YYdlndwYNSlyVa+r3KI4Wg2/UxR8O4HBhD
MC7E1lHMNjdkURAgejk+xPlhWH5w1vbxCURP4S8DbOWkqxu9r2jgImg6msKhEGZr0r+i8KtFDqls
A51PElw3ylkUq/YiZ5oakbRQHGkxnhcVjLz583UL2zHyvComTRi0sW1DAgtC645QyAhvC82/buIP
8etsg3mI1FXRStUCr8iBQaX6x+pdsZvwhuPNa/IWwxxpvZYhPbxqxGnG50J91LSvq/jp+mJ4Jujf
LwJWJvVND4VFPOEGO0OJZDH9Tny4buMPKfn5gzH3vqjHa1RN+GA0ncLL3h1Blg4dYCdye8BaezcO
xCC317d0F6HH+39IyOmWXDlNLFF2H/aTlhHE/96hv2A6VHbyTGfkZM+4SRuLW8zgGWTSAqVpV7EG
uhBLnh1MG0KqOvJHGBT81ucTsW5vI9AHIoBvGCBgch7RSIoYVEwIVO1BMbAwwe4HXgrOM8KsKSJ1
kovmjEvUfJxXoDbeRoETIP4Q7c8LobfchT8qar0YKeYuwKaF7oCDWa76dQSdJrHrz4LTvF73zI1J
RhoEf5ljVV/UXq4N9HjxqoBf5Kml31Q2FN1eqifMQ/u40XyNcxj+8LY4m6RlsMsVdom4lD1cMXqh
qX62r79+06zbOCiOj7yBpD/kI2djTDgck2hMewmPtEIqB2uqQDGIVp7RP0IAIoWQhWhHcfkmS9FR
LsAPqQ1+PUNhUy1sAniHDtiklOgvYzi4TZ1xGiF/eCWffxwTR7UBIUHM8OM6wIwVu/PnQD2YAM1E
Hk+baaOg+ftGM6G0x5vAUGtZcYxned9Ysb2+Js/F6AIQcUsxmsXXBF3Z79fdazslOy+QCa6pZq7V
VHZw5sSap5c5dqbyqzTf6toEPOGDWWa840Od52OcO1tkIm08lzL6rlhmgpGBvQKIWuIXJuo6qDF5
vImd7dv8bIwJOvm45s3YYv9S8l2svFX79G+fj4k3Nd7Ec9ICllNjxmWFIln52hk/SXkTGoGefBsS
57o93nqY2KO2pCwFDa/+ss3sYayDbml4p3876/r1zT5Mz0lTFWkLXAJqB3PjQwhYHX7OraeNAVjM
DAwopDwJBN45Ywfo0PKtBWJiXQfZ73fZPvNBvKxQJond9Q/Ii946E256xLYJeql4PoLzSsApS53C
VxwdpLoAwnHaO7xIytIopWBq1cAFpzjDfvXos66/MZ4SCG9Ibuapb+Y/Hi6d+s9F5DbNDle6TouY
SGOim2yPmYvH/0grMITD+ZSbsUMBpFVDUx4aI0zsKLUUw6RJjQFLMH8Dafo8+GiQ+5jnJD4K3o65
q25qJEsQFrTJd47xzezlwjgTRkhiShVRsVL1sdwJVmfHx+GtdydHtaE3zm3HbL4lL8wxgcQICR5x
hKCJ26o3qxydsuwgab1XaH9BdI6++/mrMiElFAYzNHN8VbRG3KHqj2US+3XZ81i3NlOlCztMKKk6
JZoUoyLQArTS2xUqNJhMd4zJMm7LxSV7euWELmB/1zeOfqgP4f9sli38ykVKeqXAvi3tbSb7zXyS
tdjpzVuh57WpOSv8UP6NQFOSaAhkQ7KTTI9IlVUvnAuAZ4MJJ20J0NzcoaQBsE4pP1dQa6g5SQjP
BJODmNmyolIP12vEnYoySeHGMi9OcY4yYeLGtLYEsn/I+EaP4PEh3SRoLL5q95mt+8stNHPA0tp+
kZ0EPGwr5yjzPIKu/yJmdWahxx3w+o42WzMoMtb1IEzBMH7PeE0P3iqZmGGAzN2MJRR3lyyy0vBL
rbkdqO2W9iCvX/NkV+W8Kv323kHUBxwtUGZg8eNSE0WSUMPbi9yij4Vknxzqrw1lwQAeP0YaGbu8
nGf70lHORpnNbGpzkebp/WEHyXY7O8WOiQdDs2vt2m5epd31E739Vc/mmP2LWn3NQfoDNYH6hBk/
A5NCpfg2oiCUeeZ0aozIvW5wO1u4WCCzjygLdSHBm+Gdok33Grvy6YQWsrAD72PSb/UxXJ0Xx8T9
NE2ltjdR45I6Z0leDJFXauZ5yIdwLwwYMkGGGna3o4h5aVuYfM732rwrVREEgKKpah+gkSoZSQGM
KXbIGfDWxzvmOTrMtnBCjLcTh8c3vXmgL8wxMXGdqgHQ8BHdjdmVs91Y782ptJbeHiCW8I9LY4Kj
IuhKrXRYmhkMbr8j6LiTOwWVTyg02cKOVzThLY05WguEoOdlRttyDfex6Ojivl0fxvxRqWP7+so2
T9XFR2ROVb8QQhrau5R9bQ86m6Dzmp3CzYc33e/CDHuUhAETLQnqXoVok+UAmmRd9K6vhHrwhyN0
YYI5QgmIzRItQsYdzpA3j/ciGJWS6kveenJmm+3Eiw7Uva7ZY05UagxKOY7vOfDkQmsqmG8i/xuV
5M0euQk+b3F0Gy8ur6I3hKSCWqijnNaj5lO+yPK43hgOJHe+/TcR16L6Dg5TzqHmbBz7SkuUQq+z
HGUhuQA6ngrHK25JPl3fOo67s8+yJTfDvEEe6hifoQ02iIeiF62hdxsw7l23tB3TwfFMFFGDfh+L
SMYUElQURLykJ3v1koBORLQQSxh2fLKazZh+NsWmoLUcVoKWIWbUnS9Jzyq6CtcXs703v9bCJp5R
WGQlQJ+Yn5L2ZXpUzXtB+H7dxMZQJKpFF4tggmwBrcxwzlM62JSh1WoVD7lDx5P7AuQMGEpzBye0
xhO/4s/bKXbyQC1NaV1lhAwhMKA0sQZQqfcphpVfFOd9SCbcjlIfTVGDcGt0uh2HJ/qS7ucnzqfc
vh7P20V/xcUZlsc5XqeYdpTB/QDIJ0oC/Q0oSSwo+QalTzj5Em9RTMit2mZK1hX5vJl5rRqU8lPF
ezJsTLD/7h1MzM1EvBoqQIugXkFZf+Eah9qLPdSMPPUk3Y372Q4p8bAfmvZwo/7VCnVJR9ZOMGfN
WMf9r+GZp2N4nNxK0lMCfVEukez2pp1tMFE+EeW6HmuVqkzF97VX+RLIQXZ0aHwJloeBK6T6hwN3
NshEepLAFcVGo+I0LQjTy/vSSR39oUJr2WnQFKL+L9zii/Ii4/WVgqvxd/dUiTJUoYERPDOQvkXB
4Bc2Ng21DirZWhx5GS91v4/X5/+uE92a381JYdxXKYE5ZdkJwl6YbjX1ATRAnEO3fbWczTDxq6zJ
AEFtNOfp9D8yUqsCrQ04ITpQiDkK5LsiPFam16WwlsW5bnv7AJ5N0w9+cd5F0+xXccSDc8Z7obFm
cZ/mnOVRZ7j2EZnAheE6EnbgPEL/NcEYaB9QhgH+BC3vI9KVXqykN6Ma/4monMuLM67fOmH53ih1
0M/mbklWzngrzxoTuEqx1kknYHJE0twccAkTamvFKRZQ6f7HHWICSAPu+XVqDcUZo8XFmLnf1PO+
HFvOgP927wkAqf8ClSkyQSSrRCkVuxaDmP7wpbPXgOL8wVVj0X5e+hWkQ7fpntznEOvm6WBuJ45n
00w4mYZyGdWqQPkt2y+Rp1W3XQdwEeZcwW9n8EheOS7/Pi9w4Siq0HVlnJRI85vIXYoKXQqoQQPe
eP1kUbe+4vbvqcOFGbBUKnOpwkNy1a3JkaQcD+QEYfO9un9hQOlTsWxLnCsgZ5zmoT9KGD9c95oz
7/+jMk3d2E19xeQ45B8u1F/b9V5zuTBsrJpiajMMD7a4p7P/dHA3u5PdZG845WIl9oKIlboE94B4
o/LWzbkD3pvEF+YbyG3FnY4bNfys7YGkrmzxPgzyO9Vvdo23BMlfTUOfT8Z7s/LCYDlWiiToqELX
8bNZvZn1flZCuwbz2nWP2e7HXBhigkqSRG3R9ShDpzsCkSjJWhEtZ7sC0TY9etet8Y4BE1eGuYwa
kz4yoAtUD5Y5fAE05d9MMCGlSLN6EA0dQ2fdHnqKtgAsbskHknMOGhM9IEoTqybtFY9gs5EP5Y5g
0MzVvepg4CiInoZiAVQKArcOdMgVgMTPN3g7x/HJ9yNz4SJKUYerPOMa7QC9MaFLpZOj6up4CmTO
ABC14uuc8LJd2Tw7C0tVLc9CF8chnMU4zGjeSSBKKfzMppOSzZEvh8W58N6Hhi5WCE2CKSkaCkIQ
3Ky5zZvY1oxnLascgcfmz7kO3jXVLkxBoFUZcjVWnbUJ5v6UAeSjAuwfTTJoCILpr1ojFx+SBvIL
c1k5FBB5oK27LlgbvxD2PU+kkne5su3BaS36sMnRU6CzE9JTdwh39WsZCIf4ZbWz+wrKy/NRup/v
/woWc7E4JqRogzhOIx3QkQowEOiQ+qzyfcOb4ebEEpmJJUJkFoJiYnkFKJi1edgZgvR1bHhIGE46
LjPxpFcrc601AdWztbRG9GIgb2t0j0366Z/iFlt/CSdVyvUZVbq83YXGi7DYMw9PyTu+bOHFVJRR
KWtEDNplKh0piJ5psba06HBd6CY87AAnC2frMDHFuMkJbk0FQwUd1AH+myngleI4WQ+L++iyqSRK
hKjUx9FdRaS7TO45+QfHC9iaS6NOSQ9SDhU9wJO0fE/zH2O2W7jldI5Ps23AJJ6adC1DVO6nJ63b
L/1dnnnX/Wx7nu18Ogn9DRehZzLrsp2hZ4KwEPryFxLEYC6Fah0Yc6D19Ki8QpuFd1/yPh/9+4VN
KZVMw6gaZDN6aKXmTiSvRZKjlORfXxzPDhMTwkabQ21tFCcCEsZsLalAn1Ec7UXhGOJtFBMV4iwn
KklwM4nFTTQFy3Qj8WDr26cVwlH4BzyRH1gbZ0kY9TVGhaV3lp8ygJOjlYNpnsoftX/Fk46S1YU5
Zo9GXRrSREHdYaq+j+WuA9NIz2lzb27PhQlme7o5TPRwRrG+qxIwrzgD2Eia4UbKvl53g83dubDD
7E6v91oXtygwr8Uxbf1S2kc8Pi6eCSYBXItOAhEK8oXBANM7SHW0wbCbhCcDt13sPS+FbTMYQiF0
WYqXeO9MrmCVQN9T1vDKgWbEv+0O22wwk9CMZxqt+24vmrYYBkN7iDpe2ro5f3ixIqbwhGJvloMJ
kl4KUVDsjZ16MgBdo41QHiXodqy7sEVT6Iu401eGPLQ1HIHKnOMKspOTcDdaCqYdwXsKhDov9eHu
F5PYTZE81wBWo5YNUharjcvaUqbEI328jzW1s7Q6vSvb0OqNxdZy2TXWkXNVcTxTp3+/WDNRhQR9
S5Qa8vI4gLtnXHeEC9DinGSdCRblaki5oueAtEmnXsmtDlzDoBizVoETaHmGmJAhrRjf62lUEiuI
liQPAsat8w4MPrvrIWM7W75wFSZmyPqoZKv6XoqKggyz+O+YLFfegVYeoCzJlQPtYblJn6W365Z5
K2QiCQhCVz2u0axqoGCi56exnK0xflR5X5LnmiwBhTE20JNLsEIZkG6qixYGpt/j4AHLw3mEb4NV
z1/zA533tI4JaOLpPJPkKW7jqw/hzv+xgh2PuOKN+eTMf1NauLDIhJUsbtAtnfEin9A3Qj6Ttl6u
8zQHeHcyK5+nglajJRqSp/mdjj31UDMX7xcvRQLdALEncyqknMNsMOFEj9am1Y2RYCo8sVpDt9fW
EyRuEUhETPhQN7z4eEzMmKS1UJsQt1kc3WKwUgOKOSHWaLim6vXKZ0ltIA7A2TD606/ZZEKIok9z
JZMRuW7pr+MLmPOunyuuvzOhY4wNwYxGhA5yfJ+5QVtRvqcvEOWGN9XMOcMGEzzMUUQzuEZiMxR+
UX1p0sqKVzfM+7+7PMElJgHHA71W5kKru3oqBQNdGwiweN1dtm9vVH/YVf+H4st2ZRCqOf9ri/G9
dBREJYlQcoWElCdD8ajzQUtAQbFW5vC+4Lajn40xHhiuxtxWMS4UIY3uamE5Lnl12+cJr+y/vVNn
O4zXVVoNXXQ8TJ1lcrI5MPW3JLcFIeYEQLrhH537bIbxvRRyJ8DGY58aMOBBZ6W5hXidnXXQS7zH
/O0/WmPcD51RSK4YGLRtzaNSf+2Gwg6XO1kYbDwfC4GTYPA+IXNhDYYSTomM+R6pPkbdZ13/lEY7
tfQ4x5fzCVmc+UjaMhYwZeGoR1rvL4/Q32tOogvKA0gOkbvRFvzeL+O9cM9lgNuOTb+2j4Wfz+Gg
x0aD4S9a56SgXkpXHvnyUbIll/KCdJwZY95hY9Hn4Bpqo1KHw1AwIC3Dh6mFroqNG9o3ItBrXf+6
dI+u+CcLQq8qI28zA4X42LSK2e7mFYxoTl/mdmUERf04LhzOFd4XZYJJFetQp6Kjv0N4r5kPkOi7
viB6oK4tiIkfU1I2NYhsFafWvtZaeKql8EHV4yNaDCT9qx7DOTKyeHNw00JvS8IJyFR934WfIx0T
2nhlXl/SNiDtwgwTRGJhWORMxbGmczGCNfllafmCq1hvUKN36tnKbd5n5G0TE0mqrqfix3g8lH0R
qEp112q8VignfLCsmNHY9Vqj42y15r6YnkGn6EzToyDz+iOcG4VlxZwgwZJKMZ6zukg+C0XnSVX2
0iwhJ/b+ISX8FStUZl4jrEsBau1whvS23qm3jQ2ZIF/+JNk9fdE6vGXxIoXKJLptN8WzUCAFVR8n
d9ytQWHPD8UOclBueMdjjOAcK5aJkmiT3IuYgHEUQDiq/UJ8A1TBbfssg/Pvurtz4r3KRIgxK4Rp
yGAKCsNG6fbDD9AS1eENaWydi1PmxD+WYW2CoNO0zviIGXrHje6J45PUFu4yPyb6YAnjaydwqis8
d2QSj6QZo1htcJ1p6b6trVHxldG//gX/kPGeXZEJGJmor0VrYhwlugPwwI/czCZ+HMgB1N7+cbeY
QAEGmBm0ABhCHJLeaRUbCkqWknyGAluT2jLh4ThoXnslvKtMzjHGiLSyimkN9F3v+0I/ElOwoVsW
CDIU4BX5IcrAoziCkT4aLcwSPsZF4iV5xvnCnPDIYsHLIY8zo8CzNm0OTfZ1GTlvIs5xYzWUhiqt
ZjnFc09s7nLjSU72VfiwokwFnuXrvsJxR42JIoXRQsUpxHO5qCDHo2o/snV4TgWekAfnUGvMe6UH
8ICMMop9tYjuT3dc1Nc0eltIZ80gLeWxSPBio8bEkFQa56FYJFRLMy/8oflJEO3FN1H0wFP6Ung8
1U3e6pikoxE0DH7rIDeUEvGmjSsrVMObsE2tUBsWq2oGH/Sw369vHO++0ZhAMtdNlU0pfLAF7yY0
gtx0daBMbcdB5cRubvdc5W3O4dOYsKIsTRVShI7TVqNdVS9j3zjQygSS18rMXTthBjRzVfGlE3tb
K/ciTzqT95mZWANtGxItBprlsvTUC09qVtoKsRsQQos7UF1wIhsv7WJlU7rInKGng3YiFXMlTgWd
MWtILcmnM5GiNX0tIN8afrm+rZyTz9b51aZp68EAnCAChZEkPKMK6GihJSneJK6c5J+3QrbST1RF
l5UGnSXtIN/NnrEf73OvD6pb/VkCWsLBC2dXcO4/Tuhkcd9DlJSJGMFmbB56bd+ZnNDMSStZpPfQ
DSTPQvr/LzxxPoUQmTGiGwhO8T7edv/i1yXLQrzXRlfbeUatTJXt/raBchuUrGQ81PKg9nl4J95X
YyKMuvZF1a847HH6XEtASp6uux3vqzHBxEx00hs1jtY8NbYo7haAB+det0oewpXn30wMgR6DshYF
snGh7EDE7SbjW0O+QdXGCReef/MWxcSLuoXMBzSREJaM3dJ7g/nT0B9k3jAU5wbVmZQkU4VmVBcN
gyGG8CIU4SmH9g3k5TnhiGOGrdpDbjFrlYIi3jqoSHTOqr2RgZNebU9Xnl+abLl+jdZJqAS8ySik
hIL5Va/YjzfVQb5f7sGfC47vBCU/+RWSqD5PWOBdJulKcscySS+i0SZ1iqmHMFQ9gJAcpcZkhbga
p3oob/V6eO7ThzXskOxpx9SUDhiT8JZMswEMtRRzsroodPIYwrTQY53kzkuL2Kk0xcJMDdV1+ZZF
4qnOvok9BDKi2lu6yY477ZBluQsdcjsKv1bxcNLN9k02aktYntc+e7h+0P7wiXUFIGRNgbIv80wc
pwlzRDUu0d6ZHdkV3XeYS9AcDNB3mr4STE7rUsK4zJmCiUf3un2Fnq0z6Z4CAQMF9ReQhy5BDAWO
xc9jXxUVC4omUvV3j4OzNTbryyFhJPeoHE/QxeonX4jfRPlHmTm56STC2/Uv+4ek72yNTfpgLZwG
PBzFE2XgK73/Ie27muPmmWZ/EasIZt4yLlerLEuWb1hOYs6Zv/405O94aYhevOXnWi7PghgMBjM9
3ZUdfcrpCOqp9XlYo/3YcjbGBGR5FVJlGPEQUaXTPP+MO4jWk2s15h2Kv7Suz4aYyByKnSyUdC7Z
PIxeGdC6Z+ULD1pgXg9P5X3kqA7nO+43gc4WmRAtjvWA2jiWRgXKaWGhPhQBBRrwdFj2UeTa2RIT
oDGvrk9S+t6ZWZ7r/0OHUUmB3hWd8KDf04BT2jyAw/4ddDbLRGy1qLIuLvAYgTacZfZBAkK7sfWy
6E4ZeDQb+wyA5zWyiP+y6NsRHXFg7chwmlQVzwHl0Jnlc148G7X6RHuUhprZdZRx7nTOMt+rBBsA
QK61rVGqCKdSi+GdXAQKZrT02bQhfQXUzcgxxzt/73/f2CsXRLxuROsmvJ5c05sP5UGzaPkLekE2
r3C9fx3+3sP319HGmJo1bT6XqDvI1fUQ/0zQyOn8yweBc8RZrL8YZzEJO5yDMfIFJCcSBkKym7Eu
/+lmPy+FCSXCFItCHtUoWddgLZ0EW12J2/UK53Lnnbb3Xv3mk03S1IpTB7engL/Si1wT52w+ECA/
J6eBVp0amI8Ct1DJc0P6941ZpdPasBgQwLqoWiH2JddWY85OZBRQVQaT5PT237aNCSq9KlWSHmHb
8iKylfi6qx9Lo3bMLue8APZz8vO+MWEkA+xFFzrk5B25N8rTxAuPnLv6PZPYfDihThYjzPD+TMDS
GwHV72rhQ5PZ1eK10b/1GH4vhkX0V2OXzBkFfXVHxW8B0g1ra7krAOtvXeM7YDeHjNi8bhdvhUw2
0jdZpEJsBSvMjr38yTAf+qkAJ0FQZJ2V8R70nJDxAdpfitIqUhpiaURWMFaHWAKSshB5cZBmNR/T
2POnZPIQSMdla1jQusE97ZfDP3y8DJ8mj7h0jJkXCTnni4X3h4skxxolHjYz2SbS6mnC6gpaYoPF
8CXKQCR1+Xzx4rzEZCSZTrpQ72BwSltLwvhOn4bHKRbuh1awel382uadq43E0gvBqvLVEqqMV7bk
LZoJKkJoJJk6oWWkTp6af87G66m+B0OCPTSPnOVy0iEW+C/kiZp1S0zB8tWNfMh84htWayko/ly2
xDsNTDwp5SIbmhDgaAEdI92KCh/sDnpz1fXEUruKs42c242dAQDFg6YhKkMipT0O0ZuRfMNpyHqJ
Y+YvNabfp4HF/muzKfZmiU7iACa85ki5/uRD6JRXHahMwWTqRY8rr1LJOensIAAhWW7mM8iCWukt
DEGo2XvCP43G6lBlk8Glr30QVY5aIRKIgJpvG11ByiImwaTzIsnuHp1tsMXARAVUXl/wflL8BQwq
9a1+EwHp02PSXfFaP8bj2BIcHi/C7r22sUr+vLDbssmQIiNPiIZPjflcRJwK4H57amOACfsg9Z+m
tIGBNKCIDgJ3yOwiMEB0xztT++63scU8QWVhiKAEiVEX2jvX3hR3BSe78UQ52SVvvq4/ma+8gLxf
md/YZC6AIW7EZhiwPglVrfWphXrmst5VwxUkZsPM67QjFDrb8JD2Xh/9uBxE9t+LG+NMNqlUywIe
Wdw+4RcFAgY56CDDUxbkNxHy8Ph+sHiN6H3K7o1F5j4IF1Nuuho1hTxYHQB0AuLkFA9J93X5kQWh
hbcxmOtGP3Oi2+GgXPOqozQyfrhxN7+AuQ30ds2MxaB6BnjFxZjH+TZHhgUZ2IlA0Fe044ZX2di/
BDcmaTDfJGek09upadFi1cCO8BxDL0hwi8kqTmD6fwSBKedu2I1oG3PM3dCXCSQioRUGCYXvClBq
i/y28G46TrRhK4xZ2iqKqSBST5Jv5tdTeCzn+4J3OjjRhS0xls3v6CIGZv04pDw+zd306/yp2Cqi
rBpDMo6ANLVO6Gt2RPtioz04mpcfAcT4IXEQTRznY6HAyzRUpAjx3givk0NyVIIFiV565CFyOB7A
IoDDxiC/dIZqytA9WWp0HTc8ACHhLYaNHovWGFA8pR+PUvBkruYaPsaZkcGCp87PXR2B+hfHCo8U
kud+TBgRGrWbpkEFH7UsWoZhx1NqFeqDxhs84TkgEyzyooDWLL0REuk+Abo5JzzlT95WMbGhlceu
Gimzdts60uJD3Jvb4eaZYOJBEWGyvQB6CnSIn/XVMep7NQou3ySc/TBpXryJcIMWdXgtgdhqzD7F
GF/XEldrjno1uJft8G4sVukjFMkYaiHiTnoy/PKuwZEdrcZZj8SW7QL0nDxP4yUFJpuASGHbZJTz
Jj5pPqRMb8uXBTQOoxta6J0fQ3u65yUinA1jCUjTqSNjReVM5gEsoBUy+jwBwHLwL39M3qaxqUdH
zAT8/SAtDr2mvkLBIFa9OOfAU3iLoX/fuIY6JmVXCqkKQVa3b101d7uW4xW8hTDRYBH0sRxTtLtq
RdYxTpRZSo+xrQg6uun0dPmj8RI2liernVeiVj16Mutt/35prAf5YbwaQbpbuuI3Xu+A639MgCgH
0OisdMxCuW8DCO5dhUEC0izDoqnScqD1Up7P06h2IUUymYABIiJJVGOYNKrnHsP+um6P0xdVs/Ko
4GwdZ3mgC/zTPeZh6htpQTPZPPSODFG8aLaiBke6/poeWmSCy0Pp8xZ42ScVtq9G0jTpZ3CQOkT6
qRqW0b+OBcftOQ8XRWTihlYv0L8heKEP4C3uFl/PbWl6jZK7ucN3hA5neiqT24yHBuMtjXnDlINR
qBEad9B3+ipld6SKrarlBA6eDSZwmH2yQJwOg+0hRqVL42mZX5qB8/14NujfN2FDCkd10lo06MAD
3tfga7huRo9zlOkW/N3PwWH5pw0yo9nRdoizyz3wiEGJ8TbxbvBmt4KqBe8g8xbEpBJAisqz+C5V
anwOtSBtb6rF4SyIZ4OJFapa64U+oM4QPdcBaok/i+v+SrqD0vYjsSULpKPmHVeZnfO8UUQmXJSE
FGUk4AjHQR2sAQUz95b2qB4lK3arl8trpEu4sGdsi6wzZIJpphYzD2lA+htFe5qA5USO26A/13Lj
E+eLsn0xA5JcvzLppjeuwBeBgnp2m6Y8tUdetGD7YXFahLGkY1mmGFsKFIOySYfakuB2BJuGJ+kA
qtghVA5jnVmSyeNa2O88/n4IKWyLLJSKAgRuwDbnp/HU+eZN687gxZIOvNyGc3+Czf/PQ1c1DSlm
EZ1GjL3VQe1F9/WVrDn5c3YCHAqcR3VpX3YZTtKovN9Bm1gCEi4SZQUQnr9Es1JvVa8VSDXKQObp
R1wytipzZjC5G8rElqbVliI3UWaY7MGl99ovESI6OhtzHpXv/ZZLZ4IJLT2p49xYcF9TtanYHnwJ
JcDmSMl7NAfEv4HypL5DurUHSniJw3L5A/MOCRN2zAGiFLqC+0Ba7Cr7vmiHVuGRhtM1XFojE2RU
orSLSlW612y0BPmrFH9Hvwuo+8oiIq/oeLksAKXEP310MmZdWSQMBmnXyCedwTdeFdnqj81JdDLH
fB15Lrr/BaGwYYIeT9Hf0U4bD031VJLllbI0jhCTriNn1HIHzSHeSaDl2I9f8WyH2SkIJ+ArLvQ9
W6RBNj1Iq2yDc+Cgm7UzZVIgaMhVqtRZpfiQaG+X3WR/C8/GmS1USlJ2iwE31fQaOZdXd1eLOjry
ci9VAmelfzkTv42xk4DDGI9UAAeDvI+U9a9GcTO66vBcNAIdAw4ATr2nz6K1BCll+ubY52woOww4
1Nk8xSuq8WMXtOpxUf4H/aX99OW8RCbDNEY1NtIW8N/Riw7TlwZ1l762c8uwqAzMSHjp0v6pONuj
f984qdiE6GxkqN2OHnqVLqjrHhbMRoOXApp2oStzXlr7N/3ZHHNRLL2s9aRHBBUVyH3EP+fhWVzv
kjCQF7sPHy77Js8Y3c/N2jpShcpI0UVk9FXyTYlFi+BlUGLMEaLSwsqJMDz3YG6HTKvLiFC4SAza
UvkTmb8ZhcZxQfp/XDjrrMisIi1VEVJCZ02qnwoz8eV5OZR9ZZUTb7bxL5f6ea+YuJLKeSGtHYi+
J5t4GaXCcNQH2noSAFKMvOLb5d3iLY2JJGmlyGUawzWy6lnqwCAyfZnA/jryJrI5dthxQLlpK4PE
IGbRjdsYWcL4I86DnEcjwnEGdhiwACnkHLWoKFTS/Ti89aUbN58ufzDeBrEDgGZJ0mRq8dRR/PSu
cItrGSQv4JysnOWgIy+KeDRunAPFDgFqxZpOZbYA4FXdxOW1ir1RJCuVA6PwlJLn67xPyMQKfemq
1ljx8CkbJ0pO43iNibLLn1DmhD92/C9bczGUV7pNSv9NkPtrfNTrJc1ttZQPRr84iShYyWBYc/q9
H9Njkt+CCf8mycAtooc/O60+TVLV2SZJbs2ssxdjvJXD6QZb8zMVyuspLuxmXSxJ/hmWaOsbVRtk
C+B3qfaage7Fmoyys9SRt7C/5P6/D6/KBCOS6WGYJ6iGpGEdJARoyrgDklrEuepljHhDy3ZF1jh3
z4SLzdgDmkGBjUgq0VTQ8bLlNBL1bQGOXCqZQpFE5JTcS6+5blHu7do3nRoEHOgIRg5Pw2fv2fqH
ZSZmKaUuJUaPJw9ISwCvhnQnFEB6qwAbfcKd+trJfWAM8ke6JouyzA7pFVo2xZLUY3ZU/RwPV/P4
XIentHAW4l5207980LMlJivoGmMpUqrV1uHZodmpZwS9BWYiIPfelTlw3Jf7nNtW3TnvfyyQSQ4U
5FspLhgsUHeq8DkCaDs5mfFjlx5q3kTlzmn/wxZz2vNRGZJOhy2juiNzYqXrlzH+wfmO9Dsx1+cf
RuiP2GYEatENifaOgJzc1cmd7BrKnc4MKofpUHHygb1e2h/WmDPYlSFpshFLar/nAVXHAs7NFezQ
C5+Kz5AHobBLjCkd89GdrnjUFXtzBn9YZx6QqZKSPJ1kih2h4mOockSgdNYCanXAo9mlAg3mKT1p
boiSLBdFvn86DBQYNDDH6CyPaZ0ZGOfI3zuJBOOJCe4nwGjxDSo/PMk+rXS3kW062mpxdnknqGPl
vy1/QDaVUth3+BdO74V+/0gtK3fLLZUOrx7xGOJNYu677tkeg5chhtxp6TTJjgbaFaOEeG7Y/MBY
LQe/u5O4/LEsJgiURqkbnTQAAiCE0P4x/LWHupE0OHLGLTrSx/DHg3JeEnPywa+edbUgAsI4RG6b
Ck6RdLdrXQZKOD+KMxjP4/TOyGp7ROLO2T560i/ZZiJBn0fKKFHVvPCaBJ1rHGtoAYxXgClj/ohc
Jx4PPbIf5s6LZaLCaoDPVRBWEK+pg1stgCc3uZ0NtdsNP7u5tIuE1yDmWWQiQyv2zUSoBDuGlK1I
G29kAjnCnvgxyYOsKOw4XjzOZ911H5moEHDSMXbEXsppJ6xSIk3AyR+VI0XoKD3C3y8omQZ52NAd
X0VcJJfN0qz9w2ZurDIXcjujGpHPERKsVnvIwucseemlzAI6FEWfLij6tzbmqT7tZwEbo8xTwpDi
QclrBN6kBLoMz75MKh/7WHnq2tZqoQW9NKMLrOVVLEZ+ttxEs/p4edmXPzZhO2C9UElLEuP8GOO3
qk39TM+uVALSzpzXJ90NPr/XSti2l1TnqlZShqLW+CpLboupYaUMLq+G80EJ2/fSMSyD+hbeZpU7
OhSJuB4UdCBEj3L48WDv+ysyFCxKUjXjPWffXtKd3ItCkUNmVTIsldi1uDht84WzpN1LQj5bYaJM
Ooy5VNQNxSDKiYWz75v21IBoib6f4uOiWzMHmLR/FM4WmTBTltUoqGFBLVIS7B6EbfGh5SIe913v
bIb+ffP50lFZ46HE59NCTPkMb3JS2GoieBhW45ztv7jF2RSTYpTqlBZtlCI/fJZsDRC4+UpDYloF
WOMXXq+Nty4mkkT6ovXZWOG/xlS6mVlR5s9NZS+8xIlu/MeIdV4UEzymviLK1IQETBVe2n7Lw5+X
PY/j3mwRU61GKO/RdbRoxQzOZB67f+izQpTy9xLYQmXXzKGu0hMkILtrDMvM3Gn8/t+WwWQjuVYQ
MIWgUNk3QVK5aXwrxIf/ZoIe4Y0nxyTrurDCgcHs9tjfhIUdZU//zQQTBSAY2emGjCgwduD8sXvx
vi0fLpvg+K3CHPtRUup0DvFKXNB866676b4hb0aV2ZfN7FWD/th05twPENPq+ghp0/wdtdQgOwr2
CAnWCoDU1MW4Ns8e3eAL54QtRRK9LJfYwO5MkOCBbpg9H9oDtKiAmJkOgnd5dbuHUiEG5ihNU5XY
W04UTDJqA2qreGjcJ6Z+Ly0/LlvY/34bE4xDr2LcjGGFfRpzuw0GP3Q6TLNAwxGvQwi4SAdeQNtr
YcryxiLj32nVt6h3vn/B5EZ0wbzxLTxQXtLCK+3mEHG5mt4nnD7s2cYi4+5CQcZCpO4Oh7QKIbuK
e9kehfa2yIDikuPnJZZB8Do/doIRhGCaFRbl1BUrFHrM2tZDU7WyOb0ZBMNZDMHOhfiqS64XEj0r
CxD8IhfLu+tkmx/MHB5TWNqChPjBkj8676Pynn6z+qZfH6cDb+5hD7f0x4YwR0irZQNdZcTNXLjq
jEfQ3sbG7TS5soDHSHHbZ446goqlvEuH27AA9md4y1XOudq9HjYrZu7UsFYVKe+B8ZXlh2b1E/Or
sTqXXX33Zb4xwdykYlGBAmBqkZOTOrLJmt6KcmuhvOm3iXgCWa172d5u4rOxx9yoRt+11aLQG2/4
LOdPpnqfUo3jLyGxczO2Zp7wMOcTsnAS0BuHulDHcJrlKHXHCi3J9p92SUXZD41dWWWpgYZJL2az
o8WNQXD6xDzWA4THxpIzlfk+W/bxwP62ww4A1c2Srab4XrBKCxsar7GVeroL9qUTgNg2HhSgdlMQ
dKFi74BvzYqPkacGMbh7/hcZ2P2MTzn/HqbUkQETkJcJQdUqCH1wFB211/JAh5EKT38VOAWP/X08
G2MishIaUjvHHapm6QrJ8sruigpZxsj5yPtmDF2G7I1OTLZPLxExUsS2w+SrbhvFKa1PKe9Q7+YA
ytkEc+IgRYNpEcxpOlkMsNFrJhwkcqe2vDcNbyXMQZOUssGUM7jbekh5Fg9QhbQFuzwkQROAINcW
nnggEc662FzWLFUZcOYSHVbFBaAv1+6V0RLJp8vx4y8X5e/Px+azIKkleV2A0sk8aD7xSk9L/cTv
nPfy6SF3cQRTToykN+GHg6dKREe4JaIs0k+9yT1Jo3eNtCIMR5ViN1p0lUc8v3sfzL1kg7luDFlb
WmnBddO5yYOIV3Uag1obdIZ2dMzexy3iG9HpnMWhdGMhpHnu8yC1+cCGPWATopiqEQwzKkiymEyk
awZzrFYC9ifkjlQntfymfxkcBBEfsA7Obu7e6RtjTBIiNbkSJyO8tDsObgRjoWOcJm9x6Ebypmb2
I9bGGrORY9NVA2Y1cSa+A5YC34k95al1JW/0Y5dX7dov+W+sMVuq9VXblhWuOlC1PElu7owHUKlh
ANwIKPgOSDG89+kwveCYT5zvSoPIR3c6byKTOWi1vhQ1uA9Q8Be+Q5z4enEpBY52l77NYFqAtAo4
6w6z/D8gY/ZkHuBApojbEO0w1Pv/PC4gba+muoIDyY/ZDaVbVA+pB30VJ75JTjrafsUt7iXOGd0N
dxujzP0QT9BlL1PkzyWocWJvlv3lH+iS/lgXczAaxRTUbMa6EvlYzQE0mOPUSvV73bDXKHM5O0j/
t487eP6KzMkAK43ehKpK23zmd4DF6mDyC38srBWMtM7yVHMl0PdfPZtvyBwPpcgMocxMAqepbiCk
7aFYlFlgF7M1bzl0V/3rf1wjc0KSWOnxyEqol9ZPGPnx+tTWHqk2pmiVP0O7i3jxZgcf98ceMudC
iLVsWDWEcnor0jpVdJQCOtiBjjCv5Ud36MMOapKCqqUiqQoLm46rKkm1GcO3IEcmHrQ4e4vczDZF
n6tH1aa0nLzJ0N07+GySzXbRYQReMsUtQrryClyujqm9lVLmCdHyL/WYjSXmkA9LFNahDkumdtDB
jpxGnsSbQd2/ijZGmEPdQ5auLUC5D83IW3N+JItjzLdm7EIKsYUOZ9IcZPG1W7nIgV0v2dhlTnrR
SnmYRUg2KTlOdYxctUViPWFqVDzkvOxi/1baWGNOurxkiqnKBLeSFz+pHmB+bgiSLdnOIZvMG9Dm
WmMOuSlF40SyjJZqJpeWavBquK5dCs0W7v6pfL9ZGnPASbV25gDomCOiaJLnVhPerjxk327k39hg
jvQgZ3KYyDQ7m6CKkJaHRsxO+mRwKva8o8Wk7QmkYOe5xjAdBFi+ZJhDEKbUJ2rqIx/lRKndN/lm
RUzq3mM6a9ALlFOLGC2qNHZJO9gF8IOCqX3K9ZIziUP/uwtxigVD90OYmS0mBhzx2AYyhJ5/0YP/
W4nrvKx3RO8mje5bJerjHMvSruuAfNa9/BEBKsOYfBWoUENOf/Lcj7NnrFQw6TDCro4o48WGn8ie
WgSJYvc8FtN9B1RNPBeJJus644BSXMHFBbQ1oewTlScZkFKTd5fQSPdxj842GO+bpihqpRDdFfV2
cvH0Pwg28av/cfh63//Oxhj/k5K8asH6gYLGBIgEWGce+/7r8KOJeOn//g3525DBwPCHNSFGk6Mz
aoqT3ZL5fh2Et8s5xr4JEw8aCRz3hK249yjjZTWNQNr8RZ5jK2+6fzqtZwtMjEtFNNJHtcXIf/cg
Np+K7JBIPzL1E1fufg/HB2TZ2RLjaEuTiInYwp0nVbTMAmWXAgKtOnBElGCjM8BEFErfygHkiVL6
D4RZfxhnPLAlSRF3AoyborPkxyL8URT3l/fqL3fTeYGM46VhQ0Dcgfuekk3KHkZ8geZX3QqIPf7d
xPEMFvsLt9CUsUQ4ahvVB7TZLaTM+W8LYpG/hETIcAUsyMhCSyydUPdrJbHNwdaJu9RPRHiYIkeH
CJTCg2zvx77f35IFBMu6IqemiOqc2nweVmhLaE+y5mk9L6Xm2WFyJXWYzcrAGQC+4s0UwVEF+LHq
GhWnMLf/ODk7P6sEovZ1AuQB7GjXyctkd88ipp/U1Ro+0yY9JF39y3vHcw8mT5p0mbTNAiBXO8RH
pZ2PIYQm/8GELukYCQLNsvq+5M2F2EAcrhlaXBzT/EWQQEM3cQzsP8U3FugiNxZiIhrNSBE3HbAa
4ENzVa/zC3sECDaxVeDu3imcOV6/ex9ujDJfTh1b8L8RlNxBO6CJn3P1yhxfL385Gmw+XIcbE0zM
1cI5EdIK12GXrI4YjXjvE82edFBFjH1qiXKHaks389hCdn19Y5YJwFUxZWok64ArNQclPsTqF8G4
amLv8uL2VEdlzG389gsm1FbNkoC6GA2FHAy/S24VN5QZ6/05jsFlu4NwBe5mPx5Bw6tyksH9c7Yx
zsTgKOz6Ko2RTtNWLhDbdgUR19RXrPimBUyznu2Ju2DOd2UzUFJKphFhGNwhQ2YTebKUYnazvtEt
EhM/AXa+HpPrsTSv4uVr2PaurAhXgjEQq2mb1JIjkISo1dvlbdgNADr4wHRJ1g2D5SYCFe8kxzWw
H0p5ow+hZQwcA7tp1sYAzfk2hxOkD2XVaSiYpxKm7FEkSyCoObkxqJCkl8troZv28byc18IE6T4u
4rDU0OUTj9CxPUJ1xaMKQLyYuX/yz2aYcKPPat61Nd6WYfoIsrg1/ykpvEnm/b715rMx4SVXM0ku
E7RopC+jQxk1c4z1A3Dkx478MGCQ2qE0w9N7nRzSvH77fbri1XZ5vkEderN1XbUW8FeUdtTpO6ls
Vf+Xx+ZmjUygiWSzUsMVPaJEnwDpzWxxTtxFFbwwLd3LrrGfVW5sMdEmng0t7nu44VI9G6MrttZg
uEP1Cj2qHhk/hmGspDxcNrpHE4cQd/YUJsqUeqEIS/P+5gRPlpv50VGxcyctLekVHLMWcWkTUTqE
bgvBNOHE50DZ91VTgy4vAVCEVZxLUzGe0eBHfhRpLwvGYQt58KOk41yG+57y2wybZcprWaZ9hCNh
VDdjdxf1nJchZxkfMszUqMuhBxA8C+9y1TfA2Mu79fbLcODr/r9PxaaSIOzUjRzi3u/j5ygZWfMV
NHYgN594vFH3/SfAxhYTqYhgKGVirLQGLXuZGx3lCHPZoyu7tU/AAcb5fPs3z3lpTMTSSN4PWSbg
OgVpc1QbzlS0lrwaXtOlnGSMZ4qJW2pdF5UZ4ZxNc2llrT2ldzUIO0D5cPls8ewwsSmTyxl8xkiU
F+VKhIHesDCS4GbiYl02tD+JtNkrJkp1Ul+3FdEIUgXavOtA8miifKlhsN0agKPFTIlwyk/DFbeI
yTtVTMyqsriuwGoMBbHvaB2AZCJ2DNVuVUyVEbf15TvzjjfBs39bnz2FiVjNqvYqBGCRclZpoC+6
g5k5VwiF5xx3TlqbvLBMHf3jlf3b3gdVuaQn2hhjie8IYTuHz9jRSfseWnCdl8GKOCnCXxK/s0Gm
og9BtioHCQkFDMxO94B3AuahIrxU0Y6BtPNrxiN/5J11Vm4OAAwozmUgZ6yIYOU6sj3wLihxZcdZ
f5Kq3IpRruvi9BCOjWWmg92AdvyyD+8nRudFM+FGN5SkmUd85TyAA/v9O+TufyBFobncpd1k4swg
L7mh6shwm9YyjpRvX3eFT9B2cWmjm9cG+ssL4rwsJtZkSlsnrYhYkzz/evNlPxOMbA+vptu6gt+i
+WQ60sEMVF5Jj/dBmegzinPUKSVNat8/aObLPmUn/qdM05BF0GkYtMXOhJ7IHNZQnHElpSAjxGEH
Q0LLuRp2Y8zGBBNjil6cNCnFY0+cAXlMwa/EbTTthmpDU2WVqKZsGsw2rRrps9iUQfIdW3oYmKZT
zVdd+08ne2OG2RNRaOt2FWCG8kiAqAay1WIweBgWw6WaXk+8Mt7+lzsvi9kcBfIB1UzpcEdP9sbH
1Muuo2swoo0u7SMrN9Hj/Hr5GO9bxHAxQCuyJKvMMe6hiiMXCR18SU7q8lDXnDCxHxxNgPF1Iuqi
zvYuaq0f575DuzPB98OrY7qOvcxO35oKbUEqschz8N0VbQyyj8NSVtSUvjC6JQoGfT2MXNV76l0f
YtLGBPPRmhIl5DmmpfEv8vTDqAJTdv5hWzYW6CI3z6R+6Kq8nGrU9wXxuisySFVMnLrgbrzZmGCO
UBWu0MVIEMAnI3pKJVB5x6M3JSiqjqY3ye3dXNV3a61xkiyeWeZIqb2WjkRvsLK6BvuaoVpaq930
YudmVe6Ukmi1RejWks4JSrsRw9QwziEaognC+T+/aKR18VBMCK9qdR2qN6n4KZ3dmicAwrPCOp9m
dCHA1qjgAWeafYNAy4QSKxdivXspbhbDOGAYtUlUClhMLNtQyT7gBdODGJICJIo7/p3BWxXjjWBD
DdNGwh2ca5B3Ro6DzNgowQa9fLvs9mQXPK6IqASqomSoxjvab+P48kCkUZsA1VXaxJK66ZRmX6N1
PK4C6N6N/jBPylsVP8VTfsLz0x9L45Dns9UBN2mOyHPy1Zu74fiexWerK+XjC/R6TiGw5mW62Ksy
ujVk7swVb7BUC8SsCuTYOJF1PCxL9VArwOVXLzJIk5s0Pa1EfFbH7qabAMgUCrvO3wxTsTozQydC
tUANd1xX046UwW+0+EdcQQ2oLz9Hpfa0rI1thLVXNfDqufxWkdlas/ZrBJEqEQirtZ/QU1NARqj8
UMrBykvRM9XOE4dXqazstCmcvJz9SG4iK21bu121J9ShXqo+duulvk2q5FMXS3YRQvynTT5Fqgw1
luLUm6NVKqKP+pFTQvhOALlsVX2u8tFO5cZKIOosiZonDINtTGPQaxCtU+a7uM7vovZFVKXDmKZ+
PimHeKw/D0sfyKbkJer6QoTiGlBPaIMMdm0oljZg5M/UklthrT2UISEmC1qgQX8cx9ArlvmfBlLB
OIYvbJi6rmns7diBKWLKFFz6h9VTPXLI7PVG9UE85mEA3r3sinvXyNYYk8QITa/mM+ocjlncynJh
wUkuG9jF424t0Ei5cXUhG0UjnoCVGb3FpQP9xg/hgSIc05v3ByCYwHgd172La2OSBcJXEEwPo2EE
5NysgqHrDtDltWeRl8rusiZs7TDBtld1E7NZIpLMX9IUV+OL5Dbon9SH5juK0IDYG59pB8V00snW
PnG+LG+ZTBQ2zHFpZFCHO/qj+LDYs5NBe7O/nSHBF41WvdoqRpGgaMsxy3EZFv9bKUPYLBRPs96q
nyWbWMm94QizJYCGE1O+JXLGqPEvG927TrdfmgnNOJPmkjSoTyt+H6CK4NLJJ/447G4la2uHfvKN
s4IgqV6VAVmVDFYfTz6MctC9qn51J1oJGBs4lzXXHJMlTDng5AA5/ipmEau4nw/9sQpG30wtXkl6
9zWtSIqMzEAnGjhomLVh4iouGqA3Mb34fhCVQAx+4eJrX+OdQa45ZsvmOdRINNHEC7365JA/UlLY
2Q6t2edjKfeu7u3amH3L0PiVpxJVziI9KJpVjordikEbJZw8f98Pz9+Q2TB50NqoTWGH+iHtk9DX
K8oBHMfYP9lnM8wVEEdFIigjisIdKB+0KffbwgQlC88ldk+yTCTkIFAD0dnBpBB0T4qmYovM+WVp
Poc5h5d0t72M0fz/b4ANxOoqjLXQweX6z8S0tC/RA5UJLvzyqvgsRQ5tzGvf+KOLu96wMcvEZbms
yq4oYFYva/iCXUKyNgotTeFEpd1tkhUNk36AdhF2GGg0hgZjoIBQDApEKIRDPHw1BOdy5NtPFTdG
mBsa7BMmOoGoZAjTi1g8dDTFU7oXPACAJwsPkST9TAvRqqPXTHvu1/ppDEtXyr40ZHU5P4V+N/ZB
uM1aGe8fhVpIsxLrnXDZ6B64cnww4/n0Gm84J2D3Qb21xRwBsQgr0jUjrREQr3sgALQZsTV4q01c
8WA88CoEu9MYW4PMd16zaqxJgY5TikIEZpRpQ72zcy+8S+wRQ9KYi4jA3YvJGkzVvGkcumD6v1/6
tEyWBIiYnkUEkyeJVFlDlVhG2NvK2loJ+hwYK+YNme0GMgJSeslUwe/CEi6BH2EulRYRJg0S1DUz
PwniQ3rkASx3T8jZDMuutK46wMsShrG6SXPKGGzkQm2nwuxd9szdni+YpP//cmT2xBtJgqqSjEwM
qG+MR+X2YNWff5X+UUp9AGrAX+3kNUQLuHyTEHfEFzW4/CN2o87mNzDpmFaqUqJNOKiScUNQha+O
ivQc857enI1jb/E2ViNdE5EJDT1eaw3eImmVvRbiCTQy6O5peLxFVhjyRPJ2eznbL8xc50saC+Oi
4XjQwYj5qXMBDgelNQg/0UhXCHg8ctC7KDe8Btx+HkF0RTVMCW8wlopoVP8fad+1YzfOdPtEAhQp
6VZpp87dtrt9Izgq50BJT/8v9pzPW6Y14oEHGMxNA65NqlgsVq1ai+D1itk3eGp7o0POOnON2+rE
hIJzV+Svm8dw9fZi/rzK/6rBqrOBjeqiF+eU3e0wv5YT8ZT0PCyerouEwTaPx8ocF1CjpQr7KEHP
qG3yb1kh/bTixWlE5YZNl1ndIOzvq0WpljVMYwTKqizHrK90THV4SBXY3Y8pmtC//2CogmgmsMiP
ekKDgsyTipdJmDkD+ESqO7kOiuTB0o9qewqzx/2Tt+0j1xXyE2VUm9O0s1G5Me6LL2xK0PbVZ5Sv
3fQiZgDbztpX1riDHsWVClZixM78JjzUQXiKTvYBBHXgqBQ5yPYTc2WLS9qJNCyyWbzbIqwt9Ail
3eVJuwtPo8ua3qkfoSZgo8DcHOlR+JJmt+wf19LKPHfqdbUjYVMBSxNhsMw2WqAIbkvlhHJSpAkg
LduFgpUt7uxRc6aS1qIU0XrFx/ART4ZA8qvUIfcWJtTBIuyJpCS2899f+ZvOHT+5Q9neZtiLqujw
fG2eMm0WrUq0g1weY2agsJ4MxhQSZE8EgOXyU3LLmB11OGgOOv7EC13ltIgu+M3baLWbXDoDHVq1
JSOg8wqU5qSf4/CBdM9ZLFjeZgBbWeFCS9VIWTHMKO5Q42JktjMlrlR92T/dgpXwCBnQURkjbbCD
ZXkftxOC8bMxuQ0VgrE3g/91MTxUptEbucXAAYMrsBer8Qq8zyPx6GtYOj0wR9K5xteS7+IPy/P+
Ere30ZIhfEsIEjLO9QFgDOWS8YtR6ZNa3TKYiZAWdjsmX21wzp5rDYZFaxTT6XlCejv8lP3qMfZA
Waw9Nq/FC0tuo4BGTv0YgR1if4Gbxg3snUWA6UJZ8/crKC9HYiYS/KSePuXhWzW+oPuiYGhEcfow
czPtw7697VfTyiDn/rrekEzLQb/PEpXxJcbBI2/EI47iVoEasNlq+7vA5ubzaGWTOwxqP5eJBLZk
2DReWXIEKO4ry1QwoPUmsLXpMZhZMRC9kHXxYytS2JtlkRCwdh312S2xQKa6Mzr97CouRnIgbSJW
ldwO0SurnA+N9ZQuNNURMLMWMhEf4gbqjjN0mnX1OKvSM82eSmJDklo6Zza67loMIJPqWqNIKPq9
n/rHxbT6JZxDobGhWklpsqoy0+1M/Oquc1Iv9pYCTLE4rowt731A2PTY6CJEVgUv1M1osfoFnIfN
jR6h8YAA29QPUfiUJ97Qvvb50Tb9vBS4s8gW51mGkiVTnuMZJYOTG1IZqv3QSXeZ/ZMkoTsIZbEE
zsVHXAhi95oe4zPnIB9cVL9wUbkDj6MPvKVbXCIP0PZz9mnfpbdTneuG8uEXrUt0Iiq4dHojfbPv
zefkrnhi44b5zxq0MdXLePhi3c8eYyf5u/j06zjxCMaQNrRRJvZOte+K6D7Xb9X0ozwe4MxRf0o7
AfnK5gYTkJ4Tw9JAbcw9V+0mk3N0W0C3TCXH1MCGBQCe2lbe/pZuF1GIZQM5oim6xaNgKiBtCDWh
i8hewqqf+aFn+vKJibO2h/IgjEqbCdXKHncmTFLU9dKXTGcpPLC3mnVCcL9NDtIXzCujTBRpx/0l
biYHK4vcyaBKaqcq8BjeRKRgWpZDag1PUDs9t3YYCzofm6cQSGBEWxn7yaNxUqPowdKKY6FD9S4m
hyE8GvFxVE9Z6oyTALewXY9aWeNibT2MQzRmeIoaKEfRR6ZcJfvG0UjdKPVaX3FbBxH+Tj8igfRF
rffNbV0Z58KrpTZ1Ysw5rs/SjygebUeauY2ofroJLddXZjh/GaTK1voURz7RlRKiiP2plC+VbAam
NAAckd7Ecn4JpdxJ51QQbjZddWWac5wmGWms57iso+yZjre0FdS+N4/49d/nBXELTNbNRYSIskCm
1iwdq3J6IS/tZsaxMsLFkWyww38EXBMComYp98PqI3TGgzI/VopbxKXfJSmql4XTS6f9gyfYP14V
N+ySSWlKhJbWVp2klryqE5Grbj/rTYNxxGDWCenp71ljqjdGPbFvRF0do+eA/3vtRTs0bKz5IKrA
brv81Rhb8KpKYjUdHaQMC6L0s5RBXTU8xo0WLE0pCCPb9QN0DGSiY+jY5rFiFpHCTpMpcFXx9BDN
qWfnH5oYlHCy4khW5S0RdcP4HkIOrv43HKa6pZpolqnEUi3O7ce2MhN9AJl4mJ4W7RgOhyoJ9j1j
0/MtQC4tiLkSYnCxo006K10y8D+T9FwWt1b4uRh//DcTXNyI5aEvF+YYWejbOiRLMJsi8O/tXHe1
DG6nkFw2ZisDRNB7jAuKtQJiuJ/uLOhhkkt5EI42bJ7mq0Ue0W2HCrXaEOUIZlFyGPdMealOlVce
RA3GTQAw8CVEgSAyrjMegISunxwtOVo58sECN18DmQUK0HH9ia3PCuJH8JoGUyDm2Nr2jqth7lqT
06FY8mXEIsPbvLtMhdep/t94x9UE54DoaVrdZGBtCmaViBI05VsVvuzb2I5NOMMGbnwQ+PAS3RHe
utAMQ1makWIMh/GoOxnKgKyeE3m1t29tOzdeWeOCk7wYGTFqLIn1nSegLoCHD0Lq2NDYmgPFt90e
GYHqQJvwlJWOKDZuJ5Ir++yrroKj0rWx1s9IRsznJdB95ZJBmYQ9plH7RwIiSseFu/uHl6AXNpZA
/qsHlvbkgR05Mga/pANA6W/m9/3t/ZflEbDZaSqwXbw4z6iAQCVvcFljUPh19t+5ECEEYnw2zuMh
AvZa8D23yxP21SBXQh7rOJZIGzPhYTYZY1wiP3zpDgz1b9yiPHHIak/Un9pMX1c2uds0Kg0zGkxg
WyD2cgDYFk867ceAxCpb0oDU46Ne1IKTuHmnrkxybqvTRVlqBrvW1cci+pl0ftrcVTQR3Kj/cjyu
28m5Z5LSxgYBD3LlLCAfrIMZpIHtR3i4DkF1QkgrHDRxfZwTzKqoR+E4Bftcf1QjbFzlqG0RZHbc
XbFomNQtZHxOw6E+dKSRqBSudsvAUEkgmsBmi9kxxvdU54aMvZ3gYrIhDSbL0GKUcw8QO8Gmbnb8
DJmYNgPWEIwH/H7mk3Y05CyO4KMtBjDbH/asBnY4/1yk+T6187tEw4hfmx0j1AxLAFOXCDqaagPg
menM8Vc1gmKJHP5FwXn9o7jAoPfT/9Lq0SXDaUDLJwz2owG7Hvj9XZvgrg+zVGlesdLaOAWq9RpF
IEEsgPxsHVtE5LSZZBiQyMCwPthDIfH6+x7LcpMtGYhR38tYpdfcSm7nWRAa9OcgP9YH2XTGVPBh
t/xnbZM7lEqRFEkpYX1DBtDeogRznJ/1RP60v42bQXVth/MfM4RyDbA/TBV89MrvSDYfJDdSnff0
HZLLWJvA4pYQ0doi5xyDIumllMIieywbN8ulPFan+SRO1dh5/sNFVp+NcxGlIeqsAwSJaa3WM9pP
QwIu+9xBKaDrTll2n4+jYG3so+xZ5DLergRPldQgbzc6X8pe0+bD/t6JnIKLYDWEbioqYxKjsAbI
jKu+MSbHqO4FfYB/cQqNEKLg0yNW/u7w4TwNkBoBuFmHQjXolvD4uYOks1vfsVBJCkfUQd28akGd
8sui+rtFrQJ9WRLjiM2H/KQEWOEMCIHu9B/TOzYrKZ1AQSDkV2UH98/vdbXKHexuLudUqgk72Mmd
6itgOA1fdC93gD0J0s/60/7n27poDQWzRypUFBWbR/JZEcUA0jJpnhovvp0tLQiDpECefkqmXAi+
4aYtFRUwCwTAgJFyzl+RujEsCueXwrM0f5tVH/MNTiQL+3Hsy3B7qMqA4oMm1jTxlOT2EK9YubAq
vPKW+95jKjjkrXnv4MwnMRvvxgGAMZQabGLIlv5ejltluCXp0zSRLAgJJaGTy/ZzjqqeTkS0rRuR
Y23mPZNZmbHtOMoxmwhPOBlBdk4O2YmRRv5NRvKbHe6caRKNyk7H3uU3tgNS6syJwQyTAeRlAXAp
ytcFm8fz6CU6NZRhsjRvASJhwURL9dgTEcHY1mX525o4f8jAkRVlUo9w8U0JkmP1uT/OD+VP4oCb
Iajd5mshusK2PfCXU6jcVVnIcItEQU0I6nJ49lQHFXjSS3YabqqgPAiFAoQrZPu88o55buVIhvQa
ZNeMV/bsAY4r/0qeZ4wQyh6UPlBzFpzmrTTvt13lLk1raqcZVXvdU4f6aRnNG4h2nCKTOnOq30wg
3OjH+dTK9ZMyLqeuzt26rJ5LJNq9rqHE2D5ITX3Oi78oVP32s7gokxW9bZAYFeioDbT20ED7IcNs
9H7Y3HgS/WaEu1WTnGQkMcDhNVn3kfHClKSt6a4cv9LohgoZykTexN2xtKwgEKGDS4Ixq0JUz4uD
8Ia9aYsgvRWJ4AiOJP9KiMw8ymcNrZg27L0B2V5Rl05JRHDEjctgvYM88DLWom6YR0gHz4bTNYVD
zNhTIrANakJOB8H2aezvq8MhgYOmTHUISo8BU7AGAurMSnEpxIHp8W/Sht8WxgWbTqqX0u6QcPWB
dehfsnPohTf6S3Ja3OJ9GiR3dRGB+Fau8ptRLt50xkCMpcA7tvOVIHYzfzyynraOaSnFTZ3+FvqS
onmerVb6b0a5oNPQOm+ojlnEFmp9TOsxIo4J/MIC/MJ0nhUUBDW3uTdvR8xdglDsNAnBpWwz/7zp
f8VZjYtBEVBSWVZDPb73TKe7KwPgkd3lzHpcrKD2F9nSbyvmYktRR5IS9qy71bbuOBSXKmmdwjYh
WCqqVAsijMZFmJn10TIZblT21DGn7yotnKzUz1Ebu6EMGipKj/sxTXQiuSgzRI1hhxZwCeF8TJLz
on0GfryWfuxbEYQXHuEZ4cKYIMyge3KC9vhzYZ5C9cO+ia23wvoz8ahOy166oUmxd41PDjK610wx
sIUEMyuQzZ9EBC5bfZnf7HEBRpMbOtfoo3tzd2NqXzQgDszzoH2yuy9Tc9HJbRkh1f2yv0rB59K5
OCNTSY4Ku9K9Sf+WYmRlsPXPXffWltrXfUOiL8bHFsy59jMFIqrKPlWYxG1A89BXzr6RrcLtb3vI
fsUqSLeTbI6Q+wXs8J7RIDBlCUAdEULaOzGdnOBw/YHfnECckRaoAaX1/UDv5aFzremSpLXTWS9C
eQdRpsSL2Nn12KOlouqedi9dyIFxLpbgZ/IgNqwBREccRtYCgVrbm/+CRPW3beXCSJc3kxzLSEQb
/VVGYOzviPJzgPL5/ufbqDJALo+xIIOGm5g8wqHMaI6qOzIUy3TT9lM1CnDh2+6xMsAFegnT4Gmt
453K7hrd1Y4xEOmnwVtA5zZApf6wv54tEMVvC+IivT4PhBYsC+ry+hwPKaYmBlfHBWsDW+Goi+yZ
ffFQt82PcpJde0q8ygBZVbh4cT2fB2S/ZVTd0mQ4gN3YB/Xwk+AHbp5KtLYtELxYYHnhjn9kG1UX
yXh2KvflqX9A3fjQY4xWwrQK6+fITgR48L5NkUkuECxjpBEjQh5Fy0tIXwDIbzPBd9585a5WxUUB
vbaB4xqRUpQVhqUs0AhEi5OZyjOyKteoDAh0faaR/vbfFsY5l2JMdhIlICmJ++yiqQXEsWu3NkXI
B9H+cT7VkSgKLQYtnY3CrZDzNqnyodQlwWpEe8gd+TjOQZGjMYqIQ3TUjgkoORl1mYhHZvvWW30r
9jtWETvMcvQyQxTry5Y6lLxC2XRUQQTAuNDLo50fafc80zsqqtZux5pfnv9Ht3to6jgheM0bQ/Qs
FaOTacr3fYfYwhfh+F9tcFWQXinCSUlQqurrxyI+JtjGyS+hDjvkp2QJnWH6TkdREBV8OJ61LK9K
MpIRMW4KTzntnFj/3MunWQdYzB066maqIONjDvdH9rxaJRdD5EFTwVwy6R4p45dRQf9eAbo57Z1c
SoJcn172d3X7wbCyxwWQwgrtRU+RYWr3jGBV8cYbphOyHKvH0CNot1n3DE4OSZTe6Q9RIApgovVy
0SUch7mlWaN7AwRf4qz0S+WnHup+pMfumBv+/nIFx51wUWWKGlNOmJz5oj0Zql/Tz5kpwPqJTHAR
JUu60rAToONBXOXYVc6ki5ulEsR9kV9yAcWuQYys5niqR/Wlqb6Y/Uuf31YTSrf6bV8ctUGAgNvO
31d+wkUWUiuSMU3sCe0tGOKtzuGpeQWwygFgzMuFWub/klyAs940QMkMPb7fI5mKxiNtEpyDf5Rr
cuhd6qf6vb5CjyJw2rYTXo2pnDFbNinmNlCMVBOnUG7L+tjjxoFciSV7+x74Lxt5tcUd8NyMGyNr
UaJrXyGM4g230Xm5g9is16DsGd2LpNI2nySqCuVOTBcoFo8RK5mcoYVRTE//rCbPUnxvTc9FTwS5
5qbTX63wAMk+W+gszzhXyc8xvqn0ECP6ItzM5kda2eA8Im3CRhoVGS4PQYroNKlHJTsqhtcTAcvN
5tlaGeK8YVCMLEJayQAkrFHB+LOlg3gAgx3RPyL9ygznCHPZ282kIluM0lPcHJcZaupfkvq1SE+D
ftr3OtH34aK8Ad0Q3B3omxEwp4KK06F0uChh/bpvRrQk9jNW6YccTVlZEKQflE7QiPak7mGClNb0
WquHSKR7LloTF8ubaOjbjrbshf8DatqeTka/MycBRb7IChfOQzUd4rDDY21cLkn0XUHzD/yN+9sm
ssEF87iLCqXMEOuSwisSdFxI6uSD6Dkvcmsugkfy1E3WAH9jZMvaUfL/mqwTFCH/Czi2zMn8xLS2
SE1hZrarB81qvVGrPkh6Fezv2XaqqxqIaFCFB+aR+zBF38xFmqJeMJ9ZO2c6hsAHtADN/eUja2WK
+z5kWNI0xC3lmcP4pvTFi5zgLVKLAtwWwwq27rok7gtJTaHSocNjrvOLu/G5caHiK7tMiV4NrGOK
yeDamz8pAg/fviF+WeVzdz2TzAJi9SjFg3UepSsj6CF/LioLb/v41QoXvSk11TQs4BZZcopsH0xw
Ri+6WrfDz9UGF7jbdC4qjJIi/IDSZEFPJvWglZQ8Zgf1YXnUDgpItMhFOlmtW4heQNvPE9XWMMVn
axbhQbi1pA6GmqP2l5WJI9eAUWWxl9CDFH4sWydWb+fyJlS+7p8CFrf/vEOuRrkYaGUVndHVRBUL
k+N2izrgj30D285xNcCdspnIVtrIEoOqqKeyVR+1tPLU2jqpTSkEUG1AfuD/V2PcOStVsH6AZRFv
fjUN0rZ3oaYEdr4encn5DNV1f8aLa6l6h8q2IJ/eds+rae7omSQtwyKhSDeBpcTcK8Q55s5VoDco
iPVb8Mb1IvleHknKZtJA9AMR5PA2PtBzfwPSFggzklN0ZuXV+K76Bll3r74Vc6IJlsl3+Oo5DJse
nM1oxEp300IPfWgEkjIIxilFZriDqBaxaaayDZIKPT1Z0/RiF9WhjkRUEQLn5AF3NR2leFjw1LKj
L3V5Q8jDgoJHnwoC5Hbi+cs3NC55qqUYtIqGieQpOdm54Uj9wzw942XQ6a3ADf/lCrjaYju7yqDq
JaUJxGXZ2AD1l5fMLz6AKLr7xvgvAG96Yx20EU8iUU1a9MW4QJI2i9RqCgJJl50H/VnKzkUheEIK
YhUPNVKmGGMyEYvOym2hfbPDH/uhSrQELnrQLO6mecFnymYnkz6qyQG6uILTu3nDaGBXU1BRJzY/
KFCCYLUhPTI1pNBjdFPYt61+b6SfJMvvSSlyBnYn/hHdV9Y4x7NASW5SVHj/X9XQOk3oojK5ZFS2
BSd2+1m6ssU5ngxcndkARI7cI3laPMWJzgrmEVi7eLqlFxGmaYvkSZUx7W6buo6QzqP0lyY26qxB
d4Kg4/8OoJiO6gnD3vcJGuWMXLC8KwCn0h0FgtQsqzNroSDIpsusfgQXp4qxSY1l0FAuHbRLUiuX
UuoDQxVpqojMcC89S1Fwedl4ooDCcNA/qRjFmUX8pdtwo9VaOGdp9bnHuwH5xzsP+33uhV590e/N
c38IfbDfCks0m9F3ZZDzmDCP6yZPsHlptpzmWHqhS3tks552JWpBbIaOlSkuOlH03HPSoWZSVDMa
PdMnex6e96PHdv62ssFlOl1itzW1UelVc+mi69KDPD20pL4AxnHMVcMNexJYgMQBtyliCd68YFam
uchV4BFV9AreF3PVunlhnqUelM+lepGXISAgbRYslbn1n3Hleva4ZIfqfWpUI3J9OwIbj0qdeISY
CnRsEULdQQHxRAvGlKl2q2w5atmz0osG8gQr5rkkzdamJJkR2QYdv0A7Wx2I8sr7on5jgwf7yxXZ
4l4eJBzNOB1wpWZtoNpuOL70lhdHx7j09g0JDoTJRRPDGlsjyy30dQtW/6rOVvicdfPtCCz2f1wT
F1GoPrb5aKCfBK3JczOFuPDAH4delhOq0+c+Jj/3l7ZdjgU7iYW5BhX/cQZVqwb3HxvDoy5e224Z
sKEY+Z6R70knSVCA24yXK2NcKCvswa7kFgxgs2X7XTmdCqBejEYVfK/tEsL13JmcnVqptShtAR1S
0PtgijB4LVaVoweYEPEWQRa5uaiVMS5cZjGIYEHoD++gnoL2cPnRnERuIfJALk5WUb+oeRPrXqp/
G+sjrUqn7oNmECyFxYed+METAGWZnucyyvaeHHaP1HjWlN7PQhXFscHpMBdGwsSlavy474PvL+g9
s1yYNEH8Xagxmozms3TpPXKuzpHfXpg2h+7M0Oa4Y0NiqAe+kiA9Q17lqILJLT4Px/0fIvqSXPjs
IlM20KaEtEB608wHIz1qarBvQrDDvFa2mbfAdPTgFBkD6/w/CUdxv1hkhguNajJZqVaj+VbP0Bag
L2Zsf7a1JtDDMpib+IddVRANyAQPAcH+WVyclPS5DnuW+pXtsU2pg3ZxnHzf38DtgHU9bhYXsIYu
Vgq5wdKiATkmaB+Bfj608Z3dGF5eFG5YmzmGJ6NbRRvPU6kdOi3/9De/Ady9EDIGlEjm2S6teZ6V
XMpZD6u+kf3ODR+sl8nF4x6z2JJgxSxY/XE6Vsb409GCdaHW8BheJLCATcd5+bq/nM3PtjLAuX2b
kCItWaGdhL6i5m4Z+vEgQs3ur0Lhq8ctXdQsG7BlMqjn7YsqKhlsp8m/VqHwM0tFHhuskcRQ+bnt
1Cc2CIC09UN0GL51pxxhw/6b22xlkXP3PJHVomTyIIMRFID8Z6MrLaO7/3FE+8a5ezlZvUElVFyq
/JmQU2oK/v3Nm2W1CGZ/VZdoQTyUqmz+bxmcpXcXoNUs9SayFkFisxmRVna4WxLTNH1l1phrjpfF
W8LFCclbXz5G/Xiqc+gSLNZ8ADHvYX/32Nn497OjyNy9uVCqNLI2I/cvjHMaWwcgvFxlsV4akCz2
rRHMveiDiTaUZa2rDdVpN6HYA68Az5wD/JEMou8peU6EErrbkXC1pVxgyKuxiyQ2DDWBXQ2vtUCz
vSGwoNhYH7LeMb7v7+V2VrWyx8WJrgjVbJTgKsO5PplHCAv62Qu0pDElKhpV2sbYX229P+pWu9jr
pNNmGES5rDzZRzZ+r10YL1ZvoILAEjkCetz/dhbeN2BlNMpJghYxQkj9LWsCQ0Mud6hEgOnNaGtg
IA/S86C84uNUlutVmXYY9dB63a+l0lnm6DwQ0XnbdMOVGS44xdnUj3VSoGow286o0WOYA4nQfdbq
8W+yppUlLkIp/ZzkiYm6NwT2yqnD+MprklBB+BDtGhemMOVkaUWGMKiPXkh9Kh20TFAp23xOrtbB
RaiwpElvsQtk0V0zNpy2PPTkAZRMiZDxbTMYrkxxYaklhr50Fl7JrBgMKW8/txxkLoF1sj8wRZoK
qilxA0IL+igJxwC3b8qVdT5C6WkpTxIKSuphgdoPY7Bh3TS3u9F8BvlJAsvfDx0iZ+Qilao09RJO
aDZZysusUfRhvhqZnybf9s1sR6jVyrgIJQ9SPPcznmK1WrpTqx8yKLuq+nKMjNRb6uhE7MShC5g3
IU4FNhFRlV/gQnzUmufUqId2RP0lfsrMT5Hyo6/vtOxB69/2VyrYUD5SAQk6hjWFr46KI4NOL31M
tSAfT/tWRJ7yfgOtAuIAVVeKrWOteBDKuP09Kw6Ul9FlnBnlrXhWYPtOu37B92r2ymIszdkkMcYj
+tjiIVj40pP8XXeABwUvoYhrRRBU3pe/MgYqtqSRCiS+dK78TjYOBfk+dtTb30XRt+Liii4loVxl
WFLan9vwBbjqRn1Io/8Whd/7T6u1RNlChsrAK6Gvy4M8v+SqdKlHoZ4xO6l/JFSr78PFjnrMKjNV
AU+sCAb7ACYoFP2haG1XA3usWbTPzdQ4UdPeWkSGllvrtXF+iz7zUytXt7K1eG2tnLViOorvIXYF
7P00LsjUutqCpQOwocjC7dDbJ3leBFeEyGG4+IIyTI1tnlAgaE8dfdPKSxt+3PeW7X7NdYf52XM9
Gmt5VvAhw8lhB2DqcTVAF691Zi8FCoZC2WTfpGDjeERmkU99YlPkdYb5uYgB8frx3/59LhVBqGp6
yoTeipgC9Swd7cII9k2IIhVfxiQFrrSC8fwypZTmEbHqgZELIfeh0MfVv6a6kB7qvT2843D83Lmm
ju0IKQwkDNHslY0GeR/dCjRKncyw3AJ8TW2Vosz5RS9+FDnQB1J5UWLJU1PZ09QWMqqRP6i1C8Ir
KDfqDJZ6iYlxm6alO5q2UyLxKJBQTVlxklPrQ29nz1NiPJBCe4o62zfV0VVo44fgnBCkW8L95ILW
klaWMkCu6x2lK/ull0uu5I9ufjcd5Et0H96JvFAQWVQWRlcBDIyHELqxkfGbsUOil4y+SSM4HtoH
On+sexE9Bjupf347AnIM1dIhPc2dZJNoUWaG8El9GC8Zpoosu7o1jPqS9bk/DeEXsGJ5mS3S2toO
IL/M8u2RzGg6Pa3RWgNmCkjA8gxdLsBeF8GVIzLDlf/CVtEzCmJjqNufjAWs17dT6u+fuO1b7boS
7lCnQ4662gCUHgZzpbH3F7V1h5j6fSdSFRRZ4t4XfWKlulQjrg/Tm2J7IO/WQMecfNxfz3bqdl0P
C5Ir95uSxkwpG7Ah2bemWdxBHS7SbPhJpJyjsBN5u+gLsb+vzI1WQeeIgmGHfEiWAygWafi2vyDR
trG/ryxQUkC4cEbvMa7R+5uwZ2EIEhOAlBwjFFXORbvHpwVJpy99hjqLUUZuor3Gy1OZTg7TKl1A
QLG/sn9JEq/firvplTjPF9UAbYr6aB2m03IsLwbm3g039c0H0ZfajktXY1ykWCYKZn8ZqfaAeo4a
nWqUBSRQmh6l4SaD5oRgbYKd5BsEpRqlsQJlRJDUYW0YyKgDQPtrR+scpi7bHyQQScd+6AordP+S
efxaKc93HpWarNEZ3R/t/h9JW8k1XQ0zjrKX+uJ3qMBB+W5BLw8DKUPEQkh7h2COlIY3ST93hqAp
sT0QbFyXxcWPuZ07w5Qy3dPD6kcRFR7g0q9GjvS01sHOqd6QCVIbdPZDKfP0OWucuEX1rAektC2f
wkn3C9Dqy7po7FW0fi7imFU2hRYuKM+igyPR4m5QoImZT74W28d9r9p0KiKrug0QMlhQueM5NFaT
tQWK75L9xUhq0K1qLo0/WxTUWlRwOjcj28oWdzh7PZGWFFx6Xqx4AFTE/UMuUiveNvGrZ80LsQCh
OqRIiNBnUn+0pHLbKvEKRQn2N207zFy71XzxmCzpQhpGp8p4PjABA15+8pKddDBBGQ+iSaVtgODK
GveN9LHBQLMGVqHoZ3S3eN0TIzPBwY9uBu+dfAoUw2Kayu1DvzLLfa5ZSUxQbaElvygIOBjPm5wR
o83Z6LDJZgwuCdWyhCvlImoICCmVJLCuTd+iO+pnR1RKfOLNQeMlB+0cAysGvjcRGn77DPxyGr42
E81hRLsSftkpj1VmOnn4kI73QMoSEdyf/f4/csvrlvLFGW0ijTpGqFWq45OufUoXX2/vW6iqW3dl
/jDjKhE4qmhpXC6m5GU/0ATnoQ8Ap/YYO4xkOtrFvqO1YzzKXuvKvZP0jvQgpMNm0XNvsVx0zaoo
GSsb0bV9JUBlZrNblGD7LNH59Xr7xZg8an1p9RQSRl6MaVfB0kXmuSCazWRRlPEf961Phb/0TobB
ivfX8v9fa2IzbK++Lpe5mSHRmyoGB2PTomSaP8ho+RXWV0nIpMZ++t7Osh+ySuB6pVXMkuFKSvOk
zU+SiORO5DV8wGliJZRqxj1FLyNGWqP+be5eF5SdW1EJ7P3xtrcWLsoMXd6a1oLDNxtvS8qaHoBb
EyP2VeSllpX6fSEdtcjwysU+AkUfLHFUOnJj3A6YyNHGl6ycznFc+fKIxgzehTGEiQsi32hTfL+0
+dMckbNd/pTHv8JPrz43F6ysNB7bASRqnj75KvXz7DyLXmvbZeurDb7kYxU2nZsOAXEuU9TGHa1/
kGOPzG8KZn7zo8H+/9VQRKCi7YmFlV3umdiZ3TDICWuyvbKoMRwh3okzFAe2axxSDJKlX3Vn9PWA
pX/q0/7RFbgfz0Y4YBTeGCYT2NnZj4znUj2OxO1bZ7I/7hsSZAv8/I6W9W1T1YiOIwjK0/u6DUj7
6b+Z4I7qoLUzNOKB6lGseyN6i627hn7fN7HdEV19LO64FkthWXOEj2VEvgrkSX0Zp5u2Oy9AnExP
Q+FG9U0xNA6VvH5M3bL0KpH4o2gnuVM8S1NcqyF6+Ep3Vho/Vh4tkVKQyAR33DpFnRptBgRrNrSD
ZC5YlXVMMhFNHfulO/GIn9WxbCvWYxNBXB/nILExwwIaCFLNbpNHrh1qJ0vSBbe0yCR32Fo11sK4
weuKdhAGoD9sO3m0wvI8KJmTQhimrMhx32Xej9DeKrm8wAJnVWz3aDVDAvVRfZIfIVHkq37uJefu
IPkl1LoZ4Tqyy2/SYbzLhH2/96Rq7xdw2UFbGZVly+9lxNFjL/X6Yh5ULz53grUKbmV+lAfktJmd
MNRF1QYFtABC89CAzLcXACRFZrjLP5Ux3AAQLk6AeajDwZUHX2pu7Fh02EV2uIBSV41tD5gS8XLU
HG7Vs3KzBFAGeyw+LIWTf1RckKlqjnwU8cxss4Zcowz/UixxFog54Lrr8RRmrekzRHrvrRcKXIl+
X19yDI40J9aMa44o1OaHv6I1WP0AdoxWWY8UZuOU21h5Zn9q8w+h8mzGrWMogk6OKJxqXKBBGKub
ocTjzrod0WgcDuGD+gZSp3tG9Bl50k0WiDZ3+6OaINZSZQLKfu4wVK1cGC00iT3duKRQ4q6gqhIf
+lwEV9++Wa92WGK52sLJRPU3UbGFSo7Bm+J73IcAWs8Pk1Wc52wU3H3/8oK8muPOhCpPaTEy6hUm
J9eclyNKK+VFvh99C1S48Y9SVGEQ7SN3OFqzW/6PtC9bjhtnmn0iRhDcecu9W93aLcm+YYzsMfd9
59OfhHx+Nw3TjS88MRG+0YRKAAuFQlVWZoZnOfTIvoPwtgsflcJuuU+L/ZvosizmvpWTZSrqDAXh
FQIK0g2E60Re4kc/xO/R8WKC8XVwd3dEabFzzfhJkL6IXP0gngHGyYFiSSJRhThE+SbcyR4VMKlF
C5RDVvQcBxkmmi2ek3Ocj61fjqKQTfWAQdR2fBokvzN0tIAlK5xeRI03ek7358r+sQVLgv59K5uo
lRbQvV5SXzYtqfmirmc6nZ1wIgZnL9lyJeZqGwIooeKQ7HHpqsdobTgnieNxLLI5DeWOzDIyBPA2
H6BKdgrryqpGxb6eFvAOrMHEh3Dos6GdJ4rqmKFgJf4budDAdUDP5BWO6ejP/9EeEyBqtYkNLUQ3
SvLTZ1S2gDfCLdZ8KL6mX2DQuW6Qt49MfCjNYpliA8dqlh9FqGjK52Jw/5sJJjgouZZ3igITxfgp
jO816EvwohzvIDHBQSATZEdSeAPJjLOJNrAcI5ovup2HodMIOe8w7e4aHXDQiW6aIsvjWqn1Wsx1
CC6MOnVqEN+uUonRgZHzcfaT0o0dJimFkl4otSNG/hqX8pLRuqp2D81wL7HBn3xL56HXI97aVubl
tnzI/emvoOibv4C5hyc1aasmVQBFlz6XgzcXHKKw3S+3+f3s+cp7oxNT6FS1JIbgiCfgok/Ur0C8
KR2vPMGzxZytWFWBJl2B5avRR9bRzujsfjplHQZfJ47P80wxxyozFrR8YxNlze9R8q2S7cj05AX9
PU6OvR+fNvtH/5BN/jK0ojjHLdp74IUAOvFDVozcLp6MgvTyntsqJ0Dt5hMbe8xJW5ETKXoHlJve
H8v1tDRBttyo2fv1kLG/fTJGyzEVrWPU/9dVLT0EfYrsg876XRYf9fRBzZ70DBOpvIYX/U2/XYv6
T0tspXtthKWTNVlBapvdfoz0gYi98tXbPrIGrzkUHg30kRf78VHjVHX2a1kb48wzlyxiJaHbTIO9
cSy9wh+Pw4mSG+AwW9d3dPf635hiIsmohF2mVBQxUtzV5oAc41UW7FB6rSu3rRZO4Np/MWzMMWGj
aBdDnwUkhFTqF1SKVvmkR1YHeb/M0n3KgT69i8DR8lDpvM/JhJO2LFa5lRYouQjHZQ5M6ZNinBfx
a54HkCFdZJ777B+Hi/swIQWw2awocnQp6DolrFN+Nw6tjvaz9ASR9mC6gUbPSeLtL88sE16iopLq
oQDMQ56IPVU3cg6lB8XNZ8769u+5y/KY6AIBWWMgENx0IJIBALAgyZYwGhzXpN/k2hFkQkqhh3Mi
CysYlBUXLKZE/nzd9XmbxQSTJIulUYW6lSMo/1Zou3QY69MfNZ03RcDZLLYyHWtVR8oEk5kkPIYk
dXTBrZOEl5DyrDAxox6msCATEtLxLXqkqoD9K9UFrIPRbW+7pyXQXB5g5Q+XzE83YMvP81wnpM5Q
y2xcw5fcxAV/XhksXvTBxBLyeaT2q+2X+MFCFA2MtAjKirDcmpZ6aB2qHVHdEosElZ3ZbW3Ptnyk
+jGUlJUPt+DcPyxaUViqaJAjIHfldLRLwzxGBrgBwvU1i5ODYuYP/8lD2aq72ve6IZcJfS5VVqtW
oCs+aP2bkvJIDzhH4TfcoCooxtzBkLHYgnJoksxaetfoeEyYnCMtMXHDlPNExYwycA3pqcZNqvIU
I/fUfiVx4yBM0Bj6qlQMKnih+AXubc0eT81D6oxWGQzOdFo83HRHXKUeCFP+28diwgkCPvTBYxxA
nYCUZZmcKU38NiucuuYVajnbyFbe5b5Ow4gSVpK68rJluEm6mcNrzgknLBeWbADOMMxAuxQQ+pzO
o2h3Kkfgch8bcvlWrMyNoldrN4dYhmD8I0We0p1q9LuXb+LkF6A1C+9a+UaePmmjd/1L7aOZNoaZ
LESa8S5UVpClpgfR1r3kEfgwL+8t6R5gYHt1pbfIBp3zk8h7NXEtM3mIURuYW0pRbaE67+Mhc6mG
kIXJIeXQObNbeT/+LX1V5CyaFzpl+sU3L4JQriQCcnrKnxj6ip1jej5+1j0SaPcLlbyx05fmRFwx
6KA7HHFBBpzQyQrf6BhdFuuRFmZOVE4iP4guFNnPmZ9bGurFlCi5e+JHbJ4fMxFn7PRMxAgk6hid
3+sP6vIsay7HnTjRk1W+UXS8UZcK0XOaD/H6ZqRI01VLH+6nJKC8g6rhCLoH6YFFc8Wigovbafxd
/HL9z+BtMBN/1rkD5JbAtYQu6M3PWXOuTTeVb1VeoONsKSuI0wM2liUGfRqZIHuvysd0ntwyyTgO
S//eK+kfW0spp1EXow4V6hT6gfh4QY8muhTwxur2V6MrmM+WwKbN0nXkUq1W4BlG3qRmaPgmjp7X
oP75ev3j7C/mYoW5lkBb1JJUB8SmWlpH6jXga9oHMSkDsStvJsDv0HlbLUPnsSzs3xQXu4xTaGIz
TAvlm9Uxvp++mn/FBq3//P1spVo3B0MbqKgHlW74Pzbov2Rm3JhhkttOJlXZNDQ/SYNyuI87K8/8
//SF2NK0qmWzKlDC6drwK72BFuBgJemdXDhNf5uOTsN7q/0he77sHXMLNU02NkoH9D9QgxR2BdRg
ZucUdvUDNcifCN8PVBeLzO3TpK1RdD1Gr8BbamvRU1N0zhgBNcy7bDjuzqrr1LPaJ1IHdy+TL3Lj
LvJr3b63w/cGmLZlvsOEz/WP94eKyWVldOWby22KQ0RgAhx0lx6yEaTXN4P4YAiAfPc3pjxaafJQ
qjdG+Myxu1M+USClquiyIQGdwtID91o75EMzEfi/7KHUewTqOX0vA93vb2sUbAYLjAzoBwg3XE5C
Wplh4uMvppkzIY5ZFLVTSBz5iZYYSq+B+BQomnK7OMjoLee8GfW9fA0lN/qfbqrQSqehdLPJSrtE
dRhFiMjopKvIHFAoClRfxsgAAPWcB+2OC/1ijPmio4yWtdTAhX6IwvQBlY/NPF4qvRP+fzHD5AdJ
O3SgYoUa2aJNbtPLwZortoTJ9euOspd9/WKHuQCyWspiU0WzIz71eLWK/mJHQXNs7NhZUkt8Kl/H
I+2ag56GFvp4QLE9EMkv9pmLoDOGVBCVFiVFzbAqNAvSB02wyxT1TAineArKH7wvyNla9pUyZ30p
x3ONEnQ32GPtVKFpQ0D1+sbuXHDbdbHvlGVJRk0WGhSJ2vOkfJX+go7pl99PT+HG53XS5eM8o2BZ
z7GrCDF6VNpBN0rOS38vgP1ih7kMhNSszJyMUJjxaPkmOoqH9Fay8v9hZgRC2Xuhw1RkRQVNq66z
RK1F08ljDNVyR8kjy5QWK13zbzUoIeZ8hIjVYgFA8lwuX6tV+NQa5u2g515b608l+G2KRbxfcoim
hcmL0uovyhT7cr7cZp1oz1ltq5ipicT2NRsLezTnx7yIb7IMJVDIkWXgppFM9UvdVhFYmBqQ5OnG
sYmRLRt1ThzJ7I+xgFJwGt+C9sNWxs9SqT0K4hc5Tj/Fk3anpOipFctZN8uHrF5vluoJEBRbn4gl
xgbuNdWuekynKMOXbErtek4fhRScEJH2pU10R4HitT6VJ9Hog7BsMbEi2nULfZH0qyifwzy11ml1
hzZ0lPgbqSZwYz0o87tYdgDqVZ5WqZ4UZoE83o0mhF6gqxSL4fdkxPxoUfhtIrhKZEJGdJCPWlgf
da2MrBpoWzEfj5jAwwASeHB1eQIiVIcU+4prXxKdqHjMQauj94Duarnddxi4XeNA7l8EKscWiw9C
I7nVVAteExqN1Yl1MOcYaFbHB2L2nqb3D32TWE0PNFWYq2DiFKxBmR/0ULGnDsJziYIHbZk6swTN
dHO6XdTxYKLf35eR05nGW9lUrh5ND3qan6cMQUIgByUGns0YHELIQVSaeyGX7qdVOE99FEQCmosy
CHCn1U6Wr9I8ngRlcEPyNo7mQYP2hDUOxC9kIZjH6ZQsitvOlbUiCihteSxVTEPF623UPEdtbglV
Yq1x/2bIsxWR1ut7kBVMGNyQh1Mj1F5aN3eLLFuFutxT4s2lE/E/1FlQTksBJpP0sZvEQJhEq4Pa
qaUWXzsy+FAFt8up8Iqldjtck3o7un32MrSLLY3rcag1SJp968rSngrjRRur+77MfUz1QC2u80QZ
bYm6x8fI7ZWIKORMt2Eveo0J3Fi++KSVblvtG5kyS0mzT2v0qkjZaR0ES4q5VCe7V/3mvDJ5m5ar
RZqPNHj77UG/qezCTk6AdaJIMd3wZvX+cM1fogNzzYdxUsoL0REdFtugIEfbRG2gOi1OT+tmzvUA
vn9L6LpBdAWMdCzVsZSPSyElsNYDMDan1rzaE4/XbD/eXWwwQbxZlJSYBvppfeeiKmeZNUQjOr9o
C85idt7giOIXQ0wUL6R1LSK8NJ2y8Nrhvp0fieFU63sSe9d37Q/3xcUS4xJzEyHgrrCUocEkWCio
3NXIOmU3PvLYqHmLYvxBLeIh1ieDOI02YPveZ8CfpKY5ZwMYx/S/mIn+ZQuZvK9RRFIDnUacWvm2
Nk+Zdo6kUydy8rE/5EOX/WPyPjk0Km0hDcTCoxLEt+1bFoGlXDA+6/U/plwfJkM4GVXmp8PiXv90
PGdkMkE1w9RtA/Vdh7w1op0N5yz05MS/bmTvcfnLNjL5HlhLhlia8TBZv44O2BxwilWX4gkBegV/
a8EBdu1n6z+3k53JF6O1NOoepzg90DpAH0zoj/MpOTnBQmfePDLIdHqwOGLMYq6dUMBTZ/Llmbd3
9Lf89rK6nGKWqhgUi6madcmPypP60VnKDoKfOYnDQ/pxnIGFsxISEXkYYGpoXlrRQWdED5/MmZMk
75Wdt97AcvmG0dKBwL6nZZokyL0xoIghwwGXTkBnk9Og9pEtmQde6OAaZmJHHFViN1bwi1Yzj1pZ
gp88ckCi+pDNslVnhmdqml2Q2Uqa/o0sr0aR+JL2RVg711QEh2hApcoq5wPvAbR/2Q4mxgxNr4Tr
iJxAvWtc8TY+mNbsoHZgRxYI8U7GfW+hUfREBfzCVz6in3dYmNgj1EXexWJHeVZkb/BHPG0lVDZ5
vsUzwwSa2IAisKSjvkTqh1S3zEGzlOZcEbsW3LW9SxrO5cf92EzMWTIQVFYV7qT0AISilbjZv/H7
QqzepZ0N817rLPNJtqbgL1OWn+GHLUNWczHJcorEtXPpEBadMpZvfyh46QdyuB5bOUHoN8RsEQIa
JOLJuQpe132pmrORv1038YcX2mVBTMbS5UZGFAmXhOiPTv6suMjdg/y9t6qDAb2H0E3RLwk5NxNv
YUz2gsGaJK/WWXKa9IlE70b1LPAwF9S12dAKYIhJEz3JEFniRkNtpVrqYly7VfoZZKY+yMNQEuxa
W46aOx1sLpwyEs2DrhlkNlIfY0i/pwhAGuZmxNySBh56cK/lrGzXxGxbU+hovRioHE92+jzd4qn8
ipFh3ZtvWvQsKOFUmVldgKJOxechpH//tfUxeSDeHmK4GnAUOl9PcX6pk+FxAOp5sCjLHFQh7+sx
0VyCnpBeGhQspgIUfIj6oyIETe8OXAoP3mdjIjQhU4nJXdyLtUyZjF7ClnMH8AwwMVhvcimDahfy
o8E3khdJ/nT9BO+dpa1TMMG3qHVwCxYaYpGMR/tjQt4xLv/fTDDhdq1XlFEiHFcNmBRLbuJXfVIF
PKAmzlp2HxubxXwk05simBn2QzZTD1f88QQ2tSA6qEfRSl0+scG+i4FfQ1chJCaznFJKUvZhVKLe
FhV+XN8pGTQf7+c+s2KuRiI9l78fnZ+m2Jy11/NSTAqEBuUs2hRSj0B++Kr61TOtwPLq9Xu3MSEX
a0zqqoZRpyq0UJkeqG6qdvghcs7FZO0HhIsdJuD14MaSQY1LPgICFatOvcyPThSxmtzJnKtwt1aw
XRUT++QMAKV4hDWl/FbGJ0N/TvKnef43V6CTQs4GtJCbh64PovHf687P8RM2o1XiVsjkDi65Ljdr
flaiT2OCek5rpX/zIN0ukZ70jfOva4fMacaQW9tMh0zKgjk0/1mnylaa5PH6ovYY43CVXD4eE/Zq
o5yjlW7nj2jeH4iVOubtcgcFGNlFJnor/0U3/xeTTCA0NL1t1wEmS/G+kl/F9JMh8uIH72MxwbAL
zaQ3IcAM/nULPHiecCsdaOdDOai+YUW28R553ZEP/uDZZSIkKpxyLpeU4bWWIUY/eloTWwQajatB
5Q1mTta295jbfD02CxUj3SiyEgFFjM4K8dY8tpbGnyfOa45nhokkEJGqcMJT5FCzgxHIqTmMcdDw
jjYnXrH9cGVdishs8c2WY3uQg/5G9uOA/0ihp+dKEGbntcQIPb5QqgCUHo8AYTTDseBV/zhewI5q
qaAD0wcRjwPBtIxYdcMIFeRjIz3OeuxeP8A8U0yskJcuS2tBJY7ResnsDuNDHh16w1Y0jg/wto0J
FGOX5fVQ4zapx1e1QcNjdRfpn+uL4dmgi90EPjOsiUwgxujMKW6R6m0AZRup/qMRJjTkc5zlWiYS
R0B3Q5maWyVPHueIJyzKWwsTCWSlVRo6NAWVSsVfkq/yJHvdzJ3LEq97M6v0XpQGGBEMvIDbr5QV
HJ/nRKdvVnTK+8Iaj7q7eJrX//sDndxwinB0r66cJZMJDCKkroApQaFWLGI/NaYgaXOnaNaDFEe2
lkLUQOp4Nxb9nddsMukGJOfXSlKxYsrCTlGF4X1/7E5KEHkSB5LKiXu/dS31TkabFCOQmTBZCna1
uu2Tu4mHXeGZYV5UkziKohhNeHosraUjowAyyFnz3p6GnjNGsf8I+Xndm2y4yLtSaFQkMZ0OcYYc
7DwdbzU8E0ygqKdcI7qKywIg3iw7AQ94PUjwMkBWxidXwrTup/7H5HrpkGAMIh/69reVF3m8+a/d
svbmijWZcIEmcrfGcAIneelPtZccC3u6n+3QgldAE5jXnOLaY+LGOFdZD2w8ldCoT+2hdMonqGoV
VgYKd7f00/P67fp+Xr92FVbihxhS1qwyss28HW6l+Os81U/tkpz1RE+tCq3baVz9LOc1JXZDh4TM
U1Y1EWgmJtZ3i16vQo3bPjUtZTmGoCvKH0gWrI0nlcFfLHFji/mGaiJNatRSJLAR3bQDhEtJ9azo
7yT8Mo2SWxp3gjha123uxv+NTeY7tuAKX3sTF3OVOzFEtfrPTfv0NyZUSTNVGYzDLKFiU1UGkMCo
sQty7hUm0NVGda/LvCi4f+Ckix3mRLfjsshlik8VfoJAk02nEvH8V8DRLZ2qOx4+ardRRjbmGM+I
pSJqx3Kk1a3RyYL0KfF1XzwJ/F4BvSp+u0o2lhi/EHpzHtR8oWfb8GVHDmLHxDgzLpMTULnOf/ta
jEOUSpEb8awAc9J9wqzsrVg8r4XGCY77XvfzU7F1k3CWVVGqAZgry7tpfAaJIeD319exX5u57NrH
zzdZ2jAowDx0lE9qva/ym04IIJNqmC/dci/NTzpiJGTh4/Vv8s+NVeba1/Iki0oVTphV3zEGD2jG
i1ByUsP91/DGCFNc6EMx09QW+YwQlJVFJ2FjFDe7rxgcAm7VhTpU0PGKarvxd2OT3qeb7YyntC7N
GYHiRyPTQJkmDviNzN2HwsYMc/MDjjd04wTxPUl1ovFTTL62k2Qn+rkqDhwH2S1zbUwx8SJW9bbq
J6zohzhp7lR24sce8SncMHzktfx4Ps/EC4EAhxWuKEg3ypsRxtb0ZvIg+7uNpk1M+qjIbz6S2KSV
PNMXXX4y/PWQe5Gr3AsrSFlWu76FhICdn9f7/BOPV2n/lrycZyZo9FWVZhp9EyMi2vkIFHoS3sjh
BISS21XCXSQ2nHPGcccPWOlmpZI+twSPCny8xdahJqsFJTBJRuhI4bOcBXHM8//d7PfiLayOhRkl
Q19qMR59+Zeyfoo0H7C6uOdELd6ymPCRmms3KQ3SqnluobEs26EmHgbzm9jOdlJF9hwb7ix0/vWj
wHFNdni0lqJBGSG47mTGk2lAl/Sfwkg4iQZvZUz8KKJQGUw0v1AqbzHehaHvD8QFr7fL+0xM/FCm
IgkXHTeLlgZj95qo0IJyFNBuX9+x3T7k5qSxg6FzqoBSM0HwoCjs0ous5tzeVACTGLH1ATO3Sj8h
9vyZY5cTH9lBUSh5KOiqYX2TLR0/6G6wldFxtEZ7ckRH9D6oAoKQd+VQx7uSg0hMDjJHwjrMoKH9
eM6ineZkn+qgc2h7PnIkbuuQesM1c9SbNsc7SWd5zCdUP3RrsdEWONMRkM+DkwZi8A1sD5xd3X2s
Xw43i8iOy6hK4vnDOTGt4K0B5gWUOyrusgQljwuHd32z0Oxy0GSkWPiGKwSkJSSq8VPjLxOIs+oX
4ra+EVnF6/UVctyGnShNhHFSdJw/Z2ydIfOF0BOyh0n53s0c2VKeISY1EUu8lTLaZRnRn1yip3IU
LM3wF+FG1AbeIeTELZaXsdFXeVw0RMvyRLzCTb364wjKK7J+jAohDSKTBTzNf9tLJsS0NIxNIZY4
I/mSJu2z1B7luLpJkO7VZRZct7bvLYqkKKYiyviHMVflIKPPC4Hi/tzsdvIxEndevuWQzLb0Y48R
E9PhEZjuv202NpnUKFuQgeExR2vcsoehY7+HLmZ3qDz9wFndblzZWKL+tDnodRhLoWZ+xDN6FmKb
vI6WblMeT3DYcKzt+ouiGgY4cnRZ/ihqbIy1XbManYK8OdfeBUCFpcRSJU6tkWeDuecMSYPKUkKI
E8dAVsfASXsGV39zN9/aLITxCW1IVqGY8aRul+a26L/FZPhUDe1tLWLeyUgOGre3QgPubwF5Y5Hx
iEkayaTFM73veuSVmf+/4Rj360obO4w/lJKAh1tDn5+YG6uOiTve9KgPV6fhIAbgVCk4h3m/arAx
yFxsmiFEgxiiz9J7ao7RI8pda5wqCaqAINbiPq//cLQuPsjcbHk0pvJc4TiLR4o+DR0KqaM4Q54C
yH6KclkZmyKPSxWuSTijHfbdvMN8hkYbi/dU7rA9Rofu0Nrpl8jhPXM+ht2ueAqbKFMlZkMrkRlR
CjYo2Vk5EFr1DUrFjvo6BvX7gHuc2IbX+/mZfDad1qeKX7whqz1GJYVslk8jz+aw62NdxhjpBJbx
/zMqJa4QIYso3ij9eOmDRttd0//oTmwqnRHMfFcpzknyMjpRgFFAtz+qD8SlmBDeXnMOJcu6Egud
pK0RsDqYjQrk4H8+lPtBGh0tIquEQOzm160cDEFIlWXFRGXr5PMLJG2srrEjqGuI32WgUBp7qZGg
FVYM9dPrF8RuPq9cTDNfUW60Rqs7JIKZMUHT1U87qAZhSCo0OS+v/UCg0lF3WVJFUWEOpiiokZqN
KDCXpkU8Ciw0HFCfe4sHiQuf907ZTXAv1lTaMNt455RP89QJWFdiovc1SQGRksP1rduPpRsbzGcT
O6nMI1TBHBWTV2+hX3rhoV8cSuUhHCun9M1v1y3u3n0obuFzmQYe30zwbscuGcUCsAICuhL1KEwH
7gN59+bbmGDCtRqHeHRhlMwZk/BYZ6ALmB7bavW1EGNjc2RLZOV44P6XuiyK8QshmaKhaDBjBKUM
ZVzfsiL+dH3b9oGSl0WxkVoeR1npQEOC2hplIAFdwCf9dgFU8lYHg/qHQNY3iIUHoObhoRk4q2Oj
tS6My9j0qErVXWMNYmMthLN/H4+n3y6EzeqYI9yhLpTODcZdNZT1SqW3arOBsAkkmqEkoGov0tod
u0wP5rZ+W+PEIiUIwsfqTmlWC8SK9+oYBSYG8SxSZNZaLZauyvciRuBUKNCadXns0xgDeVAWkyAL
20vkpg5RgioNSA0VDWc1+2VlFRzhpqRLms5O8CtrZExjAgCm5JcHKBodw6A6RHbm/BUrgUI2ppic
a8ymrsUljo3T7VK2qtQfq5uaO9WxG903ZphTK4qpgC4uQlH0MrjDLQGkhXyhILzMEaAYwtnA/Rhx
2T/mAHc5GII7EcdpEF6ThhzbmHjSonOeobs342ZNzKHNh7iZFPpGG3XFTlQwSZwIAP59ed/HZ6G/
G1ceZ9NuCeFikUU4NGUHCmcVB2kSTsT0heZtye/rEpIjkNcVGitsn3LMUoTB9dixf35/bicLbWgF
uYuTFvmyrh+W4Vni4Wnox//98F5+P3N4hSKWy7iilZHyBlRUY3LX6JlFoBsbc5mQdu96TRY1VVI0
FUSmv96JxZLFc77iaKmDRRXBMzdBApXZmGGmUTA6Fc+lOwULT1h9/+rXQJ6qE1MhhsF4S2QOYdjG
OGjKOX3OguaMyc5/yNE8gi7Pkx6vf7Fd17wYYx1FMGp1xoD0j0bK4Gf+4IF4zee+rHcdcmOHuf1R
JNTmRkD/izZspo8CWnGis2foznPONG8DTcZL0jWcp4IOE/wYM0ErGS+NwZOQ40dO9Xp9A3cjyGZh
jJuQpChjnaDJsZBjjvKZcIgMTndh/5W2sUGP3SY901uzyMIYMZHeyDRvijDnBoJgi8eiv7sY1CJ0
GXm1KKlM8IW0aTxVyP9QQ30bk9eywdC6d32/dlOmjQkm4s4q/ktp5b156fvYLsQIs+/+ilKxdrvG
vOoYzxpzlqRWbKdxoG3xwTwM4DpYpe/jXH9uTXKTdhh0SntO6N0NUZf1sVQzqyzUEpQIEAKrZ2Py
l/5Uzl976Vwph+sbuZ9QbywxR2pZ6ykZaVWa9jAKt/sUP5WBZpk+hrgO4itP/o7jGxpzqlalhLD3
BKaXrvOS6hQntsSTjOYuiTlM/aAZEwjL/29MJvWU2jIfKWhCtkUrftD+LthuNpE5Wl03V7pY4aKk
sSLD0GXokEfZ7w6Y2Q+Sv4kVG2N0izfnOEn6viwWVPyMZrEiQbyZss5WV5HjgvvxYmOHSdUqMiP3
XCmabIbC07mvWyvKDqsk2pER6OubWYA0a32/7o+7N8nGKBM7oNnWxqOICF8YuKwqFJLi5XMzjL4x
l4ey0q2hl3yJVLxov5tzbOwyAUVKgOWVKTQ1P/1QfKo+hc54TFATDAFab89JxzNJ3fC3NGRjkokq
Wl9KnYl/HBQgMENZOsU5sQ08ZSWvBBMMj2icE1J+m4ARjHwmCR5kRl+5kzbnVpZ+l2vwMM5japmR
4Vz/kjz/Yee3IxObUfSYug+jfw1II6zJcI+TApTq8s849w6owa0266wmhOrOdducKMMOda/rYuQo
wKB3Hznh+DkajlA7vG5i/9F0+XzsNLdKRnVcJ3AXiL50BB/ykTwWB9HJvITfu9jNeza2mPgSkkKb
8hz1x37yV6GyRBVk3P+Kyb0i30Xra2rcQcAgqmbeJ6TR+IqL6kyoEdS4jtYcxTgDND30HY/SNQCR
iiV6IPrhqp9xDr/ORBxNMVoDXUS8eoEU6IVjEZ5qaOCQ7JXMvtQFcfl4/SNyLnaWD1KWUa0q6eBe
FbprHQwgwcGA43wLGb3K4Lb2OAdeZ2JMU+Z1W6Y0ATsNeAZ0vuHoruxPTmQXjuDwACz7IQ0ZmEnw
ANBYBrel6mUSpYjfsrjeDWb7NZoV/2/272KC+WDVlDadoayYEZUFD2MQeeIJULDPGhWUPfdjxflc
fwgpF3vM7WBUyqQvBSpl+h06Ng6QQBgqIq50w31p7H+riyXmW+VzgealgGhJgVSoaLrh5xCabnEw
+wkoNfrP1zdylzKO6Bd7zGVAinwUZpCTOiIKYuKoBDrQfKUKlj99/kyaxk7n0o8G6bZCFckUU1ue
Qk9MIjDyvyVNelPo6z/VBClaowH6m7wZ2cpJuf+QVv38E1lAQa+IU1KQGANWXnsAB40HSrmgdTVL
wwMsRinv+pbsx/CLOSYxTdJOHecVVYDBfJULr1NDq2ufrtug/vl7fLvYoPFvk0qtWSqv1YolzVJs
oT6OYoelNZxDwjNCXW1jRCuJNJAEjc0MKmIzJYGpREcqONu1awWvLQXdDJW+8n61QowwTFM4CLhL
V1QUyVOZr+dCno5g0OdMMuyG6Y0p5jZqer2LNcriZOBJJIj3bX2EvL3VFrEFVrMCPlzxLlve6piL
qJ5rNc4WeqHjxSe5jZ/4VINL7QBMwvAGKg3Ja+JxawC7UWCzUvpnbT4dNPLyXppx/0GBAAMBmPIv
bwQ3/yC5ADTvzBvo3c3RNvaY+Fb1RBeFipZ9NQxBD09mI9hxeojjVwHU0td9f/88G9B3J6IBGDtL
xlWnwxC2Boo269NktwcQdNttYJyiA337RR6vKr9fUNnYYw5bZhq9CBFCADDUj82k+N6ossDO5eVu
BHGd6+vb38vL8pgDkRpDJ0UpXKYz70fVrU3BSvRDTd50Lv/Sbnq2WRlzIBRd0DMVFTBn9kJIY6Se
KdqI3DYFPg1cgrjdwLixxpyFYs7beWwkyTFjS79Tv0KwCDdh+Y7mSvM25pYMNYzcj7jvlb1VSqJo
aKKpGrrE0nl0LVSKYuioQCUJerxogVd2eOohhpvxITR7531ri/EVYF3EGSGNnnf0Le3imD5158yu
3QaUKKIl3KfH3K456e5ewrQ1yngMeK1kUyl0tKx6f1S+mOPhukfuLwrk4xqaiSqC9K/RZFyr0sxk
LGo07urRjtvJXk07Fr5dN7PnH5L40wz70MuK2YzSPoPs0nSTrf7cerLsXTexv1MXE8zdrMzRpFd6
B7RfIbl4pd8KRedeN7EbLrbLYFxA1DJiEAplj0/aQ+gP/od6Qu1KHkZEvL+hw4GWCPrkpqjJqJr/
+m362pyxZ8g2tBo8UFUWgAXDzRTzL0hVtmaYtJI06iTHEdoBBvShDNN0Yv1zX983WmFFw7+cHdyL
gFtjjL8tmmlopBzpMMDkrk4GoiRwjnuVrTkU5dr75iG14+Nf3Zobu6xmQFR1UyWXNPJ+0NSk3nij
fKNwfehmB9U7d0hq3+F/fjtWPEA1C1NK14Guk3J7EKuxQ4HqjKlnOjgSHwFaVh4FzhnYP80Xq4x/
zvU4a3GO19yg3jSlY2oPZXhfC7yPSD2CTVG3m8kEpR7YaGUEP45D7ijcKPmnfe7AE2E4tUseB2d+
Mb/QjV0CUPFe95/9Q35ZIP35JvlBdztfVQkHsBPuBTlICafAyPts9Oeb35+Ms5jHlB6qq0WnzwBu
jQS07Hn3Fu870Z9vzJAqzBeAvFHZa8/1MngGAaT1/5F2HUt248ryixhBb7Y0h8e1N2ppw+iWoQVJ
0JNf/xKtN2oK4hzcq7uYmIUiug7AqkKhkJUZE8BbBQNgylZdvP5UXA6hEQJ7lLFhVukmB3D87uIv
mNZLPf0zu6va59bHGI6P+titK08TpH3ROrnUkpRNlUOeC9czpfSWyPQxFO7HpuZqaexf9ozNL6dC
9QNk+Hhc5OG7k1QxHizUOzb5ZpjHkbCZjlLgfu/jBn94vqlasg07ls33L5KspW0XU7RL0gRKVSZm
HpwiSLIC7MTDzsrMoJkzf+xkt+lfRsfZVXUetM3iNjrIb6BqpS3DVSc3KKSjQ1XYN4SQ2yEDa8yQ
QYOwqrxqICdS6uDsUkUc8FvBo0GbyjIV3TLN907GyusKQ5W0vjRQpGkgaq2kY2LO3uWvsIkGXNvg
TmGAATSwGcNG/XU+xnvrNHxSv0mBEgJS46n7+jjuRZfyTeT22iaX9cCxkoyjBJtqqHxlUi2RX+8L
1wmMu/nMnpYXwYm55Wtrg1z+y2xJUUkOgzOpTpIEJTZK3CpO/qI2wxyvzbTmQVnHdwJbyXAKI4VL
l1r8NlZvzdwGvapf1ZNoOnnz3gUx+V9+zSWkrKCFlujwa8N9p6Jy2ZGcewOkHMog3f3NXOraHJeV
nHlSizpiPdzqpKiyq+igQxYNt2yWGnBzXQezD8OV/Z5k+1mTzGTpcEopaNke25Sxsbuq8jwbqSD5
bLqgurLFQm8VWmlfj+NczXhXSNurrBm82Z7fJGfymtJ29fErJjrdWR+fBjl7cEBHpTXTwc7AmmOI
gNabZ/Pql3AnmCkVTqznWLXd4KHKRmapvhZk76Rhl+9T+VUQ72wT/0iIliYrJghNgdXi6jnNyTS5
ICgF/qmrooMV1AGBVkYdFt7w+bK9zZ6k+mGPb/gBIti0HcE7vga0cXvdPdB35rT0GPlGoN3RA3o+
Xh06/vSUPQm75ZsuZQFzaYOmAMyw3ObatCt7dDVxqS5QvTUvxeCy2TDouTZeC10/BFB7NvCgO+5F
BMebbzvqyjYXol2utlOfjwyx/9722fdDAIXoVzY7JZW7y/u8nRBW1rgIVeUI/A8prNUvMxox4Cq/
sgLqGyGYVH3pIJqG375ZrexxlYKlTO0cyejf9cc+6A4UDM5L2GPSjlHh/c/WOK9N6okouoxJfyZ2
AR7VPWQGQS/P4IWx+KVsi5Rn9eX4yy/t+rFWarxIlOfuoJ3MAxMS0/elJ8Liv6NI/4zGX/7JP2/K
QxJ14LNn04N0D12GkN08ygTiFu74eTjZ/hJWZy3onjCB8cbI9NM3gd8IIoR/5ZwMpwEWCve78qUN
9B+Jl0JhENoyhZ99Ml0FkgGy69x2mYuutsD0ZrH54UL842eVD0bWxLhyQQzjrrllJ5gVxGcrkK4Y
HAuS4/58EnUQt0qB9bflEr/aLHOhxMgI0ngy7aBRjtYsaDSLTHBJR6mL3lIBqfON5phDwcY5SiK0
reir8bmlk9KW6oAOdxgxpZY30cSTosBZQjp/vfyZtorQ9YZxiaU1B6qkJlYzkqAYnqFwdvnvi5bC
JZIZBag0pggBi6CdNUHYA0yQRubP9CUXzoeJ0pbFJRIHDeTBqTDMoIbODZszUj+3/uKBSP0kVqTa
tgaKHFXXNNmWNa6iUbUhLTq2tsZnLNOt59xbaOoyrl3rVvRUuxlOK2OcZxdlH0u1A59om3PceIr1
mBUPmiwY49ucnsK17deaOO82825wIgs7yBol0KFBMma8ZQle8sybxSM1zvPSE01QbJ9vK7Ocx0MA
IUcHA/0gRhvG3lKTneNFuwXiq+hB+aIbw6bXr8xxXo/ivieVjWu4tlxb5FTXu8tev/2xTMuUNVlH
KcZdu0hJ8hlQSrznLXtoIBXaoauvDelw2cq/7NqHGe6mRdt4tB2Kam/6OtVueYB07eTWn8ZbW3H7
M8RjZffv3PDDJOfzlZ2m+si67gM9JJI/pqc89aH9eXllmzkWVKP/7B/n7JliZwqoTwGJ7rrDXDzH
hfoak0aQm0RWeF9Xm2HRGrTnTOrl4+MiH8cxEhyDLOP8UQKsVsI5dq4phEQdHkELwJHzYx7mh2wv
lq3bzkWOrACyboFXin84yJM4zocIOybfsZmnnl26T/GAZNRB91xYsW0G0Ic5voZK0q5QTCD//fwH
dK8Y9uEWbSzGbg7A5p6VbbGglNn8WCuLXEjlco7+u9GjLU6fafJjqaEHlTT7y363GbcrI1xAaUoE
rRcF5ZJF90q7n3qQjWvPcSpwvE2QCl4R/vlafG000qwsJA24m3jqnkB7fU1Ic7X0MbQqEz/SZlxG
7UPtROFkTwKH3L64rGxzsTWooz5XuLFCKIuCZPBKMnK3kTH664+tHCaxq2o3SvU1H7zLeyv6gFy0
0d7pamIxaJO0y8er0T5UiyBtbF62V0vjgq1Lu4rW7D7YDOFQfIcImIZJFCPfK8XkyZaombtlbtV3
krlqg8baXDqjjjLNX3bgZt6nV9WddU+erGA5Mkio+ZZ8h/BmSASxsPkN160orqpKdLsc68VEI1fa
aYOnkVCyMQe4I1HlgRs9zx6q+URHwXTRZvd6bZZfMKTn7FFlt2q82kC7OHSCOOhOcYgug8dGRtnl
F1LhCYZ+RfG/meFWxnk2ZbWMbHmCVLsffZE91la0v9XB4vUHpokook7dbpx+NPv42d/OBse83U4o
t7BU3TP20964/1lLGng8H/e9J7TJUhh/VqxXyGUfp2niWWEz8prxZMR+YniOUe+c8S4376Pxm5Sf
liaQiOCrbp1Qa6vcia6kiiYPI3plc1kBtu2n011q7trkKS93uf2U0N1/nwfW9rj8Az3VTpsklHqq
Rry4eLYsEuiWsAW4lW7WZrh0Az4KJ420kvUU2ldMA+3k0a336k2zB08Rbr3llXFLRTd+kVEuAU1U
A19cg4wg67MvD9aDZk6HsSKP/9sWcuWratsUA+GAi40RGCVvqiQgNLhsgn2FS77IZZiJtFSaE2QY
ExixSUu9skn3l028z4xessGlk7ynhpzbONL14X7SwPQ5Y6ikTHaQ9ToSzNyng+3P+eLHc/oIZaw3
YFg9fex8OXqecGjRtApkxw51ffJKNQoSw3QnjMC06m0k38kGXpx6iOVYTRBLagB1Ub+WyAOEJUFO
clMpCVjF0gB/aDcY6WG2vjmQqixiGprgvDeV4rp1NH9OARmTraBy8hdVHu6NPEX/uA5Se3SzpjwX
+uwWrepaeQPFrOypKof9BIlIbS4+9VrlUS39NOQ0aHvwHDXyYXTIrtbxJFUluzqlXgUpydoaAlBH
eOAWDqeMgsnEdIuyexqk4Zb0GE9WMB1spDTaNe1wwhD4vi5kz1ZrryyUXTk4z4WdHlP6uFhCpQ8W
/H98IvQHHMUB6AGajPj3VSPdIRQSBA2ARAPoqxOvv9IlcEmYmJMB++xNnLiSIBtt+p0GLSPLMYFT
5OeMwZWtzkB0oErQOq/Vq3PbL4I7rsgEF6REWjAaJqMkX7TnOrpVRHSE76Rgf2zaag3cpil60k+W
DM2SsroxJTQeltLPIyMs1W5vZz+qLto7g3k0LUi2xprbq3GgafNdhgGEvi3OVeb4eY1JJA2aQc1w
qkc9UIvMb8BahXE5AszOREcI0Nb+ZE1fo3H6cTkwRRvExX4Lcd16mQAxjKYb0lSfMq1/uGxhk7ER
TES/PjMX+ip1zNJhxPj/4DEY8qQPu7fck55k8EuhqT0T17z+G7GulWF+DLXKtGRWZaROfQ5iAx/f
b3vBAcc+74XPz88mJ3E+EZvJPkjmU5MgPflkCC3tJRKRjm2eNh+byI+fFlFV4I0L6AhMXxn6KSOu
uMbdTAArG1x1UFm1QUoTNUlxTu8ZqrY7VSNA3Yy3vg6VzJfvL7uGaPeYc64yTjs5SS3PiM4JYuRl
J3l5hgFUqWrdBG1qEi9Pl+1t15WrFbJdXhnUenvszAq7SPT4bgAOoBw66DwrblUqJ91+1fIMYkpx
UCdgOaznx47I/uWfsFmBrX4Bl5B6M8tjtcLdnY0sg4cAYpkMLy/KSyxsL/kll5amwnKUhen4trNG
cQubfJrIJ3mmB7Mp72ONXmGi/nB5aVtPICoQycBM6qqCP875j0KLnvYJICc0MMAvk3g/aZwZRSu4
Pm57f/abYPQrkNaZ99BiE420bSz6N/ucO5VWUegF6XQ/dqZP1hxBs51AJgD6WLV67tq3uss+XV4y
+1rcNv9mkfOnJDKyXgL1my/1bk0cV9J3kh3kaiG6yG+4zW+GeLdxerWRCIrNKph20n7wnfcBLLBy
YuYl9foX248P9FAckztR/2cjSH8zzbnSnMVRX5UG1Em1+2kaXbuvXIIX2P5r/DfSb7/Z4k6jhHZ5
LDGsam/Ofq6V1122CIoO0SfjTiM7XuaUmrPOyOtacl3nmDqsTynInS67xkbCxlI0yJhpDriW+Eul
3SRdvBAEg2Vf2eOhMF4UEcHSVk/4NxvcJTIzKpLQIdUxrM2kXaV7AuovE8jKMkC+/jwL0rVoSVx8
k1aaOyNJIUwJvjNjbwDaED9c3jXhkrgYnmMNKN8+Y0tqX+vdtE89JTQhxtph6FbyRbCCbW/4+Epc
AGvLLKWlXYBxHu/5aup1S5A3KipwQdrfDqIPO1z8kqxTc+B7UWaR6xEIQEsNNMy6NvU5dkS49a3W
zW9uwUWsatTqYGpw8c6X8DJW+gD6Bson3MBDI0RXIezC5Ghfg/tPONUhchEugKmRVFJV9Tqq1TDK
r80mSGvBMSN0ES6CB0m2kjQp4SJ3Y2DsKPARTPYyevjJnyjCvWx/OkvGQ68Jxi+eNG3OCQYdZkP3
08aN6HWcpx6lL86SeWX6VeD92+74yxZPmWYm9czG+XEXheCC5KKV4edXyUNdYZoX8q8VRpuGDHcZ
9y9IBDBqo+jgv8NCFR5L5AC4nypzo/uVXbmzPJyTsgqkTiQ1srWXKzM8hMhWjDYbkwxvjLjrmlko
9V4yPA/OdVKKjkyWKPijeW2Ke0NoUqXA6YwVGZBepbMMR8zDy59ry9lVDUMJFjK8iiva79VkrnZa
rqqt7ivybTK0D0WW++oQv162snX0r61wIZU2WeVArFJHxWgfWcXIWMXFYmxbtbG6tsOFVQ/ol2Sy
m2AbsDelZd9KYCVliHl5b2iuKpga3HL1lTl+KiAZu4JAPkj3VccbMavE2jXTSyrq0m09cq+XxU8D
RJgbSaDsgJA6on3kgWwprMKYuvqBvFiQtUuOydMcu8soOP8309R6gdzhPFjg5pQA28NtioG45i8M
pZ89twd1vzxJvqji3wytD2fUucNZN3LSySNk9Jw2HEEcR15U6H4az7jYXPZHgdfr3Ak95LJNKppo
fqQ3h4KWUDeL9qUjIlHbKubX28edzCUo6EolRjGvVY+9uZOkkzR8WeprxfAn8heFjaoZOtS4VF0G
4d7vgRybxUAUGYXNUuzq7EYrjqQUnVobDX/44YcNrgKoDQz69BL8ED1NbzkzViztXW62Fj8ubKDe
frPFJSaiD71GUnyi7DCdtRO7ZDpHhuYTVaDbvvCxKC43EVKldhxBlm1pFbB1f4U4hzuPIl0FkRUu
M5G2kyQV/B1+W4YanmnxXEmNL5e9+l/S36+l8Aj9DEe/nBUomrIDSqYHRsZfPkNbDIIise8ILiGC
Fb2/+a36ECbIc8y8XXS/NAOLHGzjkP0N4f/aCd4XvLIh5QapCLQUUEnPgbPDmPmTecYsr99UnmhQ
efuM+tg8LvmUVNIiOe7h3HqQqIHhHGsZjC6N7Wv0i1ReK7K6E3wvQTy9w8JXy6vgExGqJTReIbOY
eJCUvan3jFNd/iTy8u3U+rE6Lj3gvX5MVR2NcY2iUunqK7xreUsXeVoNZW/RoMu2b6D57diO5WBm
5PdkhPKoHC0Fwds4+2qRg6k+EyJ6Pf+XY/HDCpfFU4iHaw1I5IEhmX8sPiSkoFNpeQRi0T2gWIy4
JvZFiM1/CbIPq9xOpsYggfkAZ+J4jMLWzSEnDupopCZmTXS327wHqdqHNS7lylFigjsSJeCAF/s8
SG4cj4T1XgEjCZYJFqcwulZuzasKz/Z/M/WI8PswzuXgScozc5ETHV1vNN+uS5Ty3afcA3dWaO6T
3BWd/8IvyuVinSbzZEkRe76JIIxkfKq+129ABgXQ/vSKo7kjYKZ18WJ/ORBF7solZ7PJC7qgB+bH
8VVthMQ+pMIL7WYt/7GXPBzANjuIe4CzwDevyCtw6ihOHa8Lyn18a3hsblXU8xI5Kt+9SexZNmIF
WDem2I4G5hf9UQH31+iDiuvQGN7lPXxHj/5xWVktkKsVTdC3jaOGGt9YEi+3dNfurL0yGxCP03eD
+Wg2YCMtuus4yxN3yK2TaUGPt08DvfnUaLJn6q9VNsKphs6N5uJbW2SHVin2Q4QnygpPmknh9s2X
oXxrjO5Kms2rFuQ/tC8eMyn3KDhINFUVnHHCPeQSWaZA3XRBq9hXrzr/58S2flBvpqDDlIioXNwa
A1rHG6/0rCxx7jjjwI47MoNQggTRoTil4XK9HJnaWUJdUYxvTcT8ZpNLZ/lS2GrGvAQvc1AtrEJj
n+yavfNEX9Rb0zXAQD7vM0+5qcER2orMCyLP5tLbtECFjFgzqtY2oNAdoJ4y3V12zO1z/VcSs7kk
1qmRkSwN8vWws48tBkP+M0kM4UZyuUsrdQ2P/9hIPZRuFr+5iW6/qjcJhCOqsxNIT9WB7oorFdla
/yKqXbYAVr99RS6DJXVZR7o9oiN8ACVvsOzlQ3VgGlN/JUq/NvXHi6Rto4M6Yz/1vvYT1QNX1m5x
ro3Xfsz9y59uu2j59en4l0kl0s2ujXAfrAw31u+y6DG1nwngWx0RWBIFOv82acbjUMUNOPGlfVO9
c7nYB5SaXxbIiyRHETXDv1ysP1bG5ZW8mGiuDFAdXjC5jTivqCsBim807gykAivXhZUEy78X8rPD
VUtAak3AXueo18/kmvH+yIfF07zMzY7iUSIWt5eMcVllaMzRxKgBbm/UcLX4OY5Ld0kY2+bjZRfZ
Ar795o5cBqljK5JH9uG6vgi0fnKN3tjHpf2WpsW1OtS7qOpSQHCmK4jzupY++WlMXGobt4RSX0pE
I0yilXPpBo3rSWo0XItaVXqMZAC3VCUYmuyAYdL/rWzhxaQlPcc4Y44qW9dlN8IVRapRjxr27vIW
byZQHfd+UOQoFvQFfy/mrUrK6pki4NE8HuUv0YK5xddhOdLlqpSCZBIUEswP/3CdlTmujohUqaRQ
+MD7WdUGTvKSQjHy8oI208rKAhd83bJIcktQ1lpVdFLGKLDGCC+DQGdCn7LvRAPmmx6xMscF3tQt
7azmIx4fgYiKdgR0dpIS5jH1Ly9rC6Wt4g7360NxQdeNWZouNrqfjBxFOS+n+vRToEt0mRR5BBdz
BpqCYEeH402gzWOCNukBgttHkXazyBO4UKLjKE+NBE+IJGjYlO1TIyUPl/dss0O32jLu0F6GqZSM
GdljMJ+W6cFsv0TpFzU5Ed0vRKMoIlvcGZ31wFYpJXLiCFa5xP6Sawaof73M2KVz4moibQWBOf4d
Zshrk+ZVheb08DQYr2MWlss+Sw6Feif3Py5v4/Z59rGPBpcjEqDeNCcFPzVJvNjaLe11LAdl9Uhy
y5W11C1BtgKSg97c2+SqtEtBRAtCzOByRrfQDvIkBTAMpauVLykGFNqwFfbXRFvKJQ6pJZGCEUe0
iHZs7guEkf4ku2047On4Lt47n9U9lQEDK65EwSBIWgaXRboKHesCtbo/j1/07o1oO3M2Pam+VQ3B
wOj2LXz1Mbk8EtF4VAHuQ9n1o/c6H6+9kBY0zxhJ2Jn+5AGiEZShGVx2IdH6uJxSpX0CeTwk5WIu
g1yhoTTdOGYUTFN1pRAq4r8XmeNyiyUB5aMkWKNVXWm2W4DaYcJjtmYHmFQQnNPbbmMArmTrOET5
uYs8GWlppbj6z9MT0YZdnzzr5G5ccncE+kRV95d3cjsYfpnju8DlAnHpAnBiP1PRtWlo0BQoC+Sv
9WQJwm77HPiwxEU9LWOIEuXoNzf0hRbPnQ0R0cEd5/smupW7E012l1fGHO/P0uDDHhfmraqCU2mh
uj/bJyc6qfmX3Ba1Lv/lFP0wwgW5YeHGIQN3iQk4es2eOJSwuM/c1BfpBmxf2vQPS3xIQxx7bBM8
D7F5HLB7eUniGgFrb5MHYduS/exLe8cFNc3lkg4dHnqHrz0QB9opvQIFp+dcWUd137/JgmEjkRNy
4Sy1nVXOE8zNxKfS96i5GeqzloleyAWhxeO9lRbY+2bSNT/W508mAJcmzZ47ku4bOgEmSPZxKuQo
Eu0k+02rrj0tTbtO1Eln5Lfk3vQyEDd54y37bhhievgP2C1Em8lVDvM892NZsNYaWEtknDvlQ3SQ
QK/jhIwZkzFcZEdhM5ZF0wWPeW94rNaJJwOM3RnoKbDH9NJXTs0n+WYIlABv6Z9F1YooGN6BmWtr
s9Q5qY2wq/Nd4exGy5eMQ4QxYYs+pVPYGH5aP7aDaN5VkFJULqVIqprWUQGwj5EmD3qa3StWcTMW
f8GQgNL8V6jzepOSbY6To8NMMpSPqlQH0TyE/Vzt8g4DFEN1uJwoBQ7DK062aTovYw5ggpx/a+b0
Cs9M7pgYvhw3gmNbZIlLK6TKAP8fkMMy822aJ7+WZT+SU7eBpPPlNWmiT8WllKhShjpm/GPGwk7P
l35x9o7+GhV4WR+iYFbIcZyJ1+nSzki/TXHiJVG116unJpa9QiZhY4+eHZNrioMQACxXmWfP6R4d
5VVa1Gepzk7QGyi8pK5O5vQCqgS3keb7cYCwuSbdQzQgaMfsS2kJaYtFkcYVI3MdZ6Wioa7EW7ff
ummQYvRrZtJuO1EZKdpELnmRLk3G1HLwDOF8AiV7Zr5MIuGR7ZzsqBjsZjpdPO9Y2UMsaUDPxl/q
m2g4VPqpLPet+V3JMLgrUnLd9r8PY9x6FlXLYm1RUIIUnmRfYVwJs8C4h1z2vc1q0QBDl4atUQ2e
HXCkTYs5HxwzZXZWuoNavtmQs8ptt3NEt/jND7QyxXn5IkuKXLFuS1t79nBFyGdFeGpujbOo6soI
73Ap1UsLmnHvnYLpsWUHCkjvpOvlmpELNWF1C3r6U5YJ9nG7zboyzH2ufuqzxuqwOmefviKuQuI5
nt6/qzjjQSW4/Nm2H1RW5riDsy8mCEXgCccfXpqD9Jb5xFNvHLQrJPCBl2EUtIK7k+Dr8ZdukkZ0
LlIZidfYLfZjQvyuer28KFYV/nEsf6yJv2rriuYsfYY0qCnPcpSC+e5vwFErA9yR2GSKNDsT2i7Z
2ARgunKtFATV89fLy9jMEisrXJk9jJ1elwVA0mr+o8eNTzfcqr2Rul35XOeii8qWdOva4fnbM5Hz
rKoXOIJ2M3vaDuzix+5IjhNkCwsXzCAn9lJCITctfIUVeQT791VdA+xealHWK0vObDQbI0lXse46
nhVaRwOPiFmI/7zLe7uZFFd7y+WQakajP6XoNHUKbhTNXWPdRePDJAlqfFE086p4bbXQRDfTn2lE
25EgxXS9DLJ9vHR9F+6kIAkbXO7AiDstSwU4dz2E/vtdBSCEeivfROfeL69jLwvom3bQr5T/nq3z
N9fhckjbLqZFQRzr07Z3FaW7HabXsqtfLn8yQVTz6njO0AyJMsNKazjQScD4WNSrosNyu0334Ri8
PgItzCQjI9qdbTCcGV4G4/Nn85CDbjF/cHwR7Hy7qF/Z41IJakOiYWCNTVONQXtN7rRrA/Am+hD7
QqzYZhG1ssUlFG2mlCYZe5dsivuq/tINL1kdYRyZnKyuu26gSgb+50CWpOukN/w+FfVdhKtl33gV
6s6IgeRxIEwyD905di9c3IJJ9GGSRcwdJkgsPJnkAiGIxLRww278ASzaUIw8JjcofzE6E99qQRKM
p0pwMmyjkVZ7zCUW3cnUhWT4ntGT7U072cNQegqIf+EPe+spV10CwjRoRDCZZUDLHi/HCIu0Cyef
yVUt0pLIsVXhaY0BWqC+DfBpe2hCUYksMsPlmTIqE9JYKnvIZ7gZ8zDv9J28FxYnIoflEksuWdVk
g0TsHU2bfGboKuLRr+99hE6IrRK4C8+A1MwGTVIA5sA4fWvGJNAKH3w/goNHdCLwDJKTPExzDPq5
9xxNYw96eFYweQy+Fb2V3/O3yx6x/fr74ZA8X2Qd22ae1+ga/JzLZncn+3N6jMPx5SeFfPuGptBl
o4JUzYMbCfoUEWFzUAMGQOZoL4n8fPv4hiaJY5kWpM64TDZ2qT1UiwJcI264ltwd+1Lz+mn2xkLx
L6/lX3IWcGeGxRh4eXTMgMdqZWDlSQdVEhN0mxamssEw2h+y4yJ6ptneuQ9jXGQVdtdH8tziQS//
WheHKP+beQzj4+9zEWV1ptXLRNZ8dT5UysGS79XklQpVh9n+/5mHfpnhETCx3GmdjtbjT/AGXkE7
F8wIgHS7IPz/z8AbIpNcp90pW/SoWnDA9sdlNyEr5UMwgNci23dXtafdxp8u+8W2C34skeWu1VE2
kLzXpBa5Ka2N06JV7oQYa50+zKZe4ILbienDFOft+kIhGlqzCy8JrGw3l2eqP/1vq2F+uVrNIklO
N7Uoe2q80zW1W8Sf5bxyqUimV7QU9u8rO2a1QHE1w66N07xb1ORuris3dkzBjomC1uGOYS2dK2mi
gMn2ZD8MrLlOtB/5TToEI2hbnvX2ZI1ScHkPBbHrcIevaWl9GvforIB93R3m2SWywOfe1Q8uxRWX
HmgjpZq1sMf4nbJbAJGV9gv+D6wSoLKLB1L+HcM+F5CZ7w9otANzPe71exFeY/sF6CONOFwaacy4
GiuMn/gLtO0qavuRI/mpLHtlRt/mJXvptPplih7avBCdLQLbmszGYlYuZC1Dl5TjeysQNNZe5jsB
wytmx7/CcPxaJBjYfzcEaHCWqDlwDjYt3Gw+mWB4Tm6G2Juk2wIz+OPhsv9svyqvDHIpJV5ALkBy
xDkkovDaxaidIYQaX8nfmK4YkOze+GYdKpG2GPPLf3cqTebTi7603aQiew1q42rddwIUa3EPNXdX
VwU0iZeTJphUf9/SurAyC4q2aG4VXyqcpkD0ZedG9OFYFFxaEJdkkgYSdzEF1mFKQpBPJfV+AL0u
xr6lH9QSlDqiFXGJRmaS7ZAyRt+zOepUdyXTbSJA7ER88Zt2TNUBvoxpi/DzyWo1S0OuI7mUiunZ
jKFhojEYGoxjbwlnr5ln/7GBH8b4Ht3kyOM81WjmMpiUtWu96NAdK4AaxEIV2/XpyhYXZcRY/r/f
2Xt4/txBf+sKSczTQM3HNHK779E13V8OtM1DaGWSi7OmtUfLKMCElqnntA77+s40BLEsMsHFlLJA
A7u38A6vxeBRCLvpvot/XF7Fdot6tQwumApJXezFBo2GHprH+b7zgTTzMSG1Uw84uqfAgkguwJXC
25/AFQ0uvLo5ths9h8vPC7CAuhuNJy051vazYH3sM1zyQvY7Vok+Ums7Nh24vPmFKRbkRyeYb/p3
NSVIwXmXrYk+GHd408EoqNPCWFESTxnT+8mWb9EIEj3Hs5Px0qK4ExxaNj2GyQDimdt7Ur6R5Fuu
nPU4zAl1U7C1/9Xr7cpJuJOakHTRCqg5+aaqu6URGiBrT0Qj8tuX2g8rfG8utqXEwcwmuyMNPkSu
kTCcgPq4qO/iB1GbU+B/fItumLu0JaxlliYgDwyycp9AllLkEKLwMrksQUvbiMwMkALygxFQsMmy
MQQCBXJ67YsTzi86WOHTB9A0XPbEzTJytZdc6tDapTGpjhK5Vr/N3Y2kPl7++8KFcXkjnemiOMmA
uuaqBgVFdzCPbLIy8ufbYf8V8hXedF0/iQ5lQYDxzThLgiqPVcBFrOEEEkLPRs/PcgR7JzLCpQyr
JLMVYx4f9cVuzE6V+p1I1V/ZcGxdMxEzGs9n2MSLDPYTC4/sVe0lZrfru7uk6naXv9JmUQatxn+s
cCtZ0kxLHa3CfKh6jvsbM8GayrCLSk8r7i+b2t60D1Nc6hvVJsqbFGUn7W/GLuyM20QS7Nn2fWy1
HC7t9V1tNS21cDeyvskjilnrk6pU3kIdt7KMQyXfp7N6zmVyu/S1ILWLtpJLgWljzIPdohmRpJNX
N+mjHb8WQ+Uu5Q86t4IJc8Fm8p0PkrVJNlugrZnM0KI7eT7rrWAzRSa4iilOHVmrcjTRizFs6q9t
eyKOf9kl/qUq++UT/LAPeG/mTIvZS9KVfTWcTU87JeCjvo/P1Zkcqs/5jX1tfbtsVLQuLvFNCh0t
q2G0OFCyL/tgwo2nE7WudYE38EM+y9gtZR+hM+BYReUqU+KWy7DDZF1mV0fDjPfETHaUPENQ4i62
P2kZhoEc8pqXmPSLMA4UG35cR2fLKsME8i15m363SygAETV3BwOSQGYXkN68sRdQC7QlGE+IX80H
o292KAH70XENB5oOxjJQN26qXWEnpwFTKWNq+MvUBJSae6lvrgtq3WCMep8P6VVdT2GSvZBxEHzn
zS1HCxXi8YqsKJr6e4nlzIYp5TmqkbJ/yIZdQX5Uky4Iv+3YXxnhvqviKM0ApD17hqle1aDYReWu
Q4eCweTqSpA3RSviDjdTAV+vwoadnOZTPjA6y1aEsWWp948SbrUe9hNWdWncxXknS6g/kjawDb9I
D6bqLlN4ORq2XyJXZrgTIF9Mmso5HJWpYadgkZzczsJrmeky+Am0g4WSuuxrX1oYdxBYdtamBt4m
8Do3B+/MoPv5hoGsMELv/RUX1Wp53Ikw6IUCfuIYhWnuGvLsmn1I8FIm2ET2uS8ticv9M4io2qx4
X5IdMgCxJruYXffyR7qTfONAbkTVqei78ZRHli7VVU//6X2TIEYz0H0fXPzZ+y49EZhhu/z+2Et+
/sysJqVtc5SqA6aNmHbHhK6RfiOFDSaSnUfBngpCTOeSBtr6xhTHqB+NG8PPn80jgbaPeQCCYmeC
vgw9ZCFMSfAZedqj3qiSQWtQPM7x6Dk9eSRkELSmtsvi1SZymaM0QewF1liGNR8D0IlS1zhZ103Q
nzt38hTPe8ULpyUcLxftJpdNRkgtjhX7dqOdeVau3iqSE3R2Jfhq22Y0RsKtQVDG4JLwINtJH2to
FlgO/TZANproyjdtkAXJ/h2m+2fAfdjhdrGT2j4u/4+0K1tuG8eiX8QqrgD5SlIkJcuWlziO88LK
0uG+7/z6OXDPRArCCFPOQ1ceXNVXAO+Gu5zD/K8OEkUC4nFqq/6007EIhNl96856tj6XdyPQHBa/
dHQP7LFu9fW6horOyl1pGxYU7JLI0HtzsUdNRXfwc4qE4rqUzUQC1PH/u1HOP8dLaLbKgLR5BjBS
3qDiv6OKl6XeKmKF2tb+syTOLw+Kmpstm0mJMHALQtOgrzPRoJJIBueOjRXICmHKamLWVz36RzZ9
ud1n9SFz/b66qdOdjEEYbCeTXTwJdOYPHvN8Pt5Jr+tQzCFqL2yMXgWaUMAwAQodbXEW6poqEG2X
b4fwnxL5eoUMVpVKXuHCwtENy5cQ2/NjFNnS8um6jmxP1Z2VhK9VNPKwNFGLgrfuq3fNR1bUjw6Y
rduh4nNky+XaAQSyQBsRhSHB9+SrFxOhel6u2N6Kislppny/FpVAZwQGQDiXIivJino+ztZaezlT
nRhLmzowHGQM2Awi77wJdnZxkZxfMSx1kLsYXZ9Wat1JVpywa2/GLDuElWyv7eBoTfhcJ2BmS0UL
9CJl4dzJjEwlmgyYX7zcp/VerZ6n6cZKvwlURfTFOH+imHQwlTDECb/1lR1+zu6AY2jPwfSaK77l
s+K76DH0h5h3tgPOs5BlwbxgihwzfI4+mr6K8USSYsx5BCDvGzcs7H8EjKxoTEp0pZy3IZqpKQrg
3ly5O5pToDZBbLoqEYwav62m/B6Mfj5v+I0ZEwCGQ4Gwhz6GdEr3bwxHt4Mfu+rr6kvPbGqp93Nf
frRcoNWABVGYmW1/1PMv4HKltNDnQWcjd/KBMcVi+vNr/SLfD572hhoz964wi2d3d+3QnFlOAOPJ
JoC/uuYz8clt8sjwleuvaOAcw6OOYTuAnuCzTsEsstHtuHs+LGejYxYPwF1E5jsO9gI8LFCcNjs0
JFyKvdiWeGzyQ3zH27p0lsqZp6rrSacU+MjDuGKp5rHrTrImOYv2rlbfOUFUOQMNB3MxKoP1Wwx7
Gk6zuo80MKw+vMsPnM/D2WQ4RjkpTURD1nxjeVPeg1e4cxUnAbSjnbmYyRcRXLAIe01nOHvUO5TT
q/Ita8PgMOYG/z8EIJGCcIF+SsDQGbKuGGmPlXzoah1L/aIasMDkePTh2JwluhgaOqX0W2l2N33b
vQvz6qwJGleBq5okkuYa8/9qE462Wah2rC0/EvSyKzU5zpOJkATIFSedyOdQQktTDn0LbXWBpmzH
xJ+aonMKCRy4aqkYMFVR/TOvblLVtgZM8069I+WnqmfAI5Ou7QRSmcu6oitvBbaL8kc8DBKa3sBJ
ZPNwugNgbke7S/bKTg1CZxWMlm8qpikrBmDENAvon/gxF8KSCiccFtRatHYOwE7pGP1qG/H3EFU2
VW4dq/inyhX7+hE3PcqFUM6PJWml6kuK4mdfpi6JIsA05E44Aa1bKgW3uWkRF6LY3y/ONyeNEmNh
G+Wq4hW0fzF9TWSRtm7maRcyeDVRSEn6HATA1Y/FX5zQr8EnUTgtijvtS+NG3xu8wcxHEfrp2/br
b4pyIZdzZJ3e1mFSvCkK9hG+drt6rzN2wRf9ux/HzvgDGdUhdbrdfBLv5ooOzXm0aaGylLEiXUr2
WMEHqfdtSVwtUR06CdKM7fLLxUE5t1Yq1pQtBBEX7HCMOvWQPGdOsc/ueyc+iOL7dYsA58SvGlMt
S9SRBY9btuPxL76w7omBwjeziJ9nMvjhJ40Yyxx1GBQlcukuebVLigoLssC2jke3jBDXy1jgz0Qi
uVwJJaWwpSZ7UOuZD343eax3HQCBZp8SgFA4f2PkBj/1ROhMQM2KA9KKnhSrsKs12WtL6ptU1NHd
Huy6uEzOoahZpExVBWUcDvlRPyy7zike5sAECKvqjT/AiO0sQfVy/YDXLcDg4a7zsc60fkCBdZpz
Vxu/1WBoBcV9Xzih/HxdlEgnOQ9Txa3eNBHiYYHOnu4O2o0sERAw39Xak9YGfRgJPLTwRjnfYqXr
kGA2nIHRlfvytUNOvyA3OtJdv2MsIstN5g03skjudXdtyJxXwUM+0ouQqSgmy+pvsRSkvcAKttsl
F8rCeRMpiddmXND5NWyC9QrFrpz2ZvIYGwDdX/9uguPwOCh0LE2zZNFnxYzocNvEO0TY6yK2KyDn
47wd9yLCkWSpy2WBDMNujwbeBRGGVNFhey6cGXRwTyqeYJiRKuzyQXS87cLShWzOo/TGoGSAd/mJ
Ibj2wPvu/8UQ/P/G0AVG9/aLLk67VLE8xnTBbIr1VM2vxlDYmrQPrUBtBRcrsLm3xd4LSY06tJU1
mViBODAa8n+HYFtfiJvJfNOfozjysF/jTR6PPWlCbDCGt/l99ZA/FX7kk9iePM1Rj2zqFsSoAp1h
Wd01mZw/aWWpM1OA4roaSOmaI0rVtgpCgPRpjcAi4SXaPhwOYXlIo71GPwqEiw7MuZZe11dZAWQn
xs7KPQgy/eQzYD2+V4mt7DDw46LzNon8isifvVnR5dfs1wpgv5ipA8fTF/ZyXjCt9RWq6ms72UNL
xcn9+EE0kyPIXIy3bbYLscWSEKuycFb21kwC+pUtmxs+8chXMb6m4GJ5tBQyLoo8WniYVdW9md7o
IkAdkbnz5R4wbJIVACUaMCvt/Bj6AA3165s6mA8JEKTfiRRxdi88MkpKqyWWFiTWsuK36WkafGII
9nW2p91NDcCShkGpyS8QD3JrgZJcYdEAO4xH5Y3mIQ6Kk8jQt7/OWRAX2qKooWoWIq8ERWtsK5H8
VZVE/FjbaAMXp+Fi20KI3KYa1HygwxcAYx20PPGHbLpvOsM1tPQUjc+gQgYoi/6I4SsHVIMnmlZ3
YGl8V+j7eVy+A5B2epatNSqfgB7bD0Z20xg/pk7U2tgOsGcpXKFAabUZXw91lRQxT/0CfNNCF1Xd
WBD73VmeZXBBLq57a+hMNBAzVHAnPz5VIIdTsC6Quda9EIB7s+Zw/oJ80Z8wjiIlg86rb8+PMdB8
xjQWuZkgxduOpOdjMX29cE3JTKmUMuqCthod3WztxMzt3LpJo3/ydCfw+aI75IKcocYFeHoxUjUl
L81ql+OHqfMq81gqr1J0lLovJLwFnms0CoINC2TXvh0X6Hogc81hi4rpMoI1E8PGRgoePPyOZRW9
d7Zr/RdfjotrqhWnw9ShTqrf1kfrCYNOB2lnfsA+vbvuoj2x2aZw7qyv1+9W9B05vyJ3ptqU+oq3
ATBFpC9xadkT/Zp2H2Uk7NdFiayN8y5ULedwnaCbGj2061ejRD14+jsZ/JKwrEahVY/YLRlW2W3Q
9UqR7EWG6MkoOAq/JUzGHMjFFXaPFCPFBm2y78vJa2MRwJ5IDLOLCyMj9Tp0a2qhSwguqWpH84M1
CvJUkQiW612IAHB+k4UKLkwbD936qUCaL0JGE6gY5VxFhbFihVSo15VJHWCDZmck1Xd1yZ+z5h9l
zN2/0jLKDnxxoCHqWyLHQJcp0n1TP+rmszGJegACv0A5v0DAsEukAsl9ehx2+T1xumxHMLbU74Bm
d4gPssc4B4zv10+2PfV5dhE8LtXarLpVtqhTsDohAJLd4RbdwJdvxZ4N9eiBuHnzh5ztp5unnHvQ
MFcZExlJIbAkb1iJEJThL9O9bqteAzpqEaSA6GI5F9FkqEnqORuu15Dyzpov171n6p0XNsmH67cp
0EqezqRKiZWMGbtMzbdMj5Qf9GRXKLndCzzsHx4PP++QpzFJR7mcRra8OznDTnUs7CrksU3uE5DR
YHEwDdSXpnO6m1HkcNnHuRK+TM59SLQYq96EKdBMtvvpPmk+lfJpBlLQutOXr9fv8w+PlfMxOU8C
3DzAV7ao+XStZ3QONgqcUAri8H4p7aI6Kuwf6bZCEBsE9ijwYTzrSEHzcaAWOn9xtJNUW9Nuo9YX
nE6QWPFrBRaWyetspKhVmN8MrTrE4eqZg/4JSOyyTWX9MOgG/vDNagVjHKInBs8woqXIDMaUoJvV
fmv0GzJMuyU5TqNTa5GTG46UOPIUC+IoM7RrqsOs58KLdgNq8x0rPS0HhlTS/7fCJXzhsgz7mhzO
v9SToUxaj2cNg78Y9+mJFYC0gwZ85kaA/SLSEs63yNUQFxLjKjOxxQDs0eEZBFDXtYRFsiun4bcL
gBOuqDMbJ6DdIYq+h4Og3SZyxzyfSJqla9cx/ziC6hztmjNwA+PBaJ38nSMS56DDrxqQVtYA0gb1
6wHc7c4uQUsx1Gz9lSLcxYGM0frSFk6+iG6Scyb5mqg9kNvYzNnsqph3Lt2KTSo8Wz6g1vC6Fu2T
CXwlv3cwAag1T3IEunZt7bXZdUbjTuWrPN6Pw6ueCuoGgjhncUlKl4Sriu4GkhT5Nrde+3SvZ47Z
CjRe9J7nYRaIjh6DosK6akxaqstDNezN3h6az0vyrAFYatgXtb3mq510j+O6rxLvuj0IvAgPubDo
SlGZ4dsKbHhofB1ARAqgpETaIrBsnkZEWcJ0yAckmEt5D3CMML5BQ+z6SUQiOOeRYD9EUwibxNLK
QMOkc7dYH9XYfL4u5rpeWHz3sMyNqKATkpLGsMP8Jl6/mq2bZKJX0jYM1k+jtvj2YUbraY4ZypGG
stWyI45h6weMlx0sR/NZv2vy/i1RiMuM2zdJQdVs4MYATPdrZMmVsuqBAwPRKdAxitgtyOxOlogi
5Q/pyFkOu+qLCNZGi9mUPaqN0wPj4ivAcqh/z47zrmSxJbj+3f7gmM/SuHhZyDEtU3kBlM5p9qKA
0b1imS0Y3MWtwPAuYuLYuETN1IllGATARyoP8JFlpFD7JkKXmdy0o1fJ96QUHGlDFS9E/IbjYdbR
FJcMmKpvq0PWdEG5yk4RG35WZaIOPfPmXNz8RRZXh9N1DMXXnaG41pPqqDvFTt32Bkhsps0YwBJX
VPTYKrb8IpDLjE0tls1egsBqxybh1F12MBE/U6cusAvCCAZlvKZGoDjcGyIyhevf7jc8j1wOI6td
iQIOHbA6xbap2kv9cl0fNxzvL+dj4fVC+S3JWIHjAQAY3QdSfvC/7pPI8W5E6V/EcLacqJHcthFF
27o8ReFjUf+lDnI2TMa1GKQRWWjZWl7YfxtRAQYLyz6MRB9FpO2c/YZmDHQQ1mmpANvePSzToQSF
Qf18/bOIpLAk5OKz0CTVYyOD2hVzsGpHU3siqeoBBty/LmfL+f3yYbhwRZMhqttpVsDz0h6pFx1G
e/CKPboswDUUTdEKtIBvUydUJWtr4n3bReBwn8LxWy+Mv+z+r3gIvk09ISbmYYcRhkj9kAFTSHL6
+Si3QOj+8p6rw7yJheBEsUPO6fQYmRilSWecBoifbFkLzHaJo/y/9JWblnohjlPxqF+yKmGvkgIB
2HBI69W1m2jf8+Kw9qdaOAy1eZEX8jhFx/7glKYGNEP1x6M+uWyIPfpM9vUuugW5qpuCQga9uDhy
RDFyU/kvJHPKH1qJpuREUdxJwmpt/rIOoT2WnV1OH65/wu0jaqZKiayoKE79amWkxXzpyuacm3Tf
loG5nJQhsuUKM7pURIuwHUmMszDO09K1k7ukgWKGz9Ip+9juS0B86R968FfmP8KneaftUAmsEUiu
H3L7Ns9yOTWtJoMADlHDzJLuaSDhKaIvymwnIl6sbfU8i+HUUy9yvFNSIM+ycTYWSAYM5auBKJCI
xHBaGWqLVVqNriCtNm+WmezXpNqH/WsfgWKsamc7X6gTay/X71CkKLxGLkNNST6gyEGtnQXun5YQ
e1Qrx6Sdp4+qoDogEsc5ZUszxqlkKCyyXtl958vllwHEDgX9XFs/rp9MpJb8livKpzOaOhgoS/eY
GAeSb3dbOZNk99hPXnfIqp7jZ9mWXCqwve3Ic7YHftcVrBT6UncJA6xnLD1KkJpektjUR60Ke1RC
RqWtNy5APn5qKL/u2laJPFkEBsi20wrsRbNqlZHZbHuk9ZXX4UXYZN1MVy9Ecg5GHY0o1ooOY2aA
+cMIyi0DnVFP69s6HHmM/esfU2DqOudiFiAS6UuPb2kVp3W6txQDwAvw0FSgnwIj5DkihrCjbRP2
MIeh/ybV0U2ZPKdtjJhkeXJuMaprrKqJZmuYo/otsl9cJudhFqAegNRpRKrS3KbkoCm+2ggukNnx
7yKQhgAj1pD13167kkLlZEVr1VAlLx0NOzG6+yGBQaC1ZmlJYzepkGRpo7IJvTwL5Z4YKm2qOhqy
fyubCyiPwGYZNEcWDkSRdWuU+xdZnELSDi3cYq5UVzkpT4o3AoyrDeYA4KfoIHeu6lnP7Dnf+jow
6Z5Eznv7C55Pyulnlhc5NZtCdbPiflz2pfIpEVXntk3gLIKLdmgrGBUqPEjK4t4BRpc3aLnTdYqt
ydS7bm3bXvositPHNOutNh0XlOYWJxmOCz3SMrEN/T4TCPqDqzxLYr/k4jWwDOVU0BZ23bvVR4Q+
37rTHhl0MaqqwfK3V8gFu1VZ2mmwQrw9+sSpSIzueO6MCXGwP/l0/Qq3hkp/0Uc+0uXFlIUWfLLx
VKp2+b17jAK2VUswZQDku/4xZ6jy1qEAyINorlp0rfxzRG1jE5vfuFbGVmF5WGz3jLvBs0A/L92T
x+tH3faZP78h/y7Rp3pV17Zn/VHMAgd9YADVT4x1KtD/tzNfqIoeklaSSItBJcwbhHGQpvhukjM1
syAGCGz5rc51IShtmg5dQ1QmcsnVzVNjemq+u35lIhGcu0gxPj3hJQzlSAp7nr9iaGgSpa1b9bhL
DeTHYjuyNmna1YwuxTrJGOgHgFqN0g6xrR+tPwWiN/BWk/cXgZzbMFSddkaFi6vd6C70MRKAmffC
1+7kT2+4IoBoKW9FUkVXyXmQBA8PqSV4eYfWTs6DNX0KDUHs3Go//nIwzm/MaxZmUoKDFRh4n32i
vAI6S18/NWPjUHCkJf1O74lADUX6zjmQViPyJI3oJbN0hGXlRoKlTm24n/Nhf10d/5BA/jRhfu61
aDAn2iQWXsRpIIVIrYI1eszIIeqPBFMO6z0BWrPyjym71PikJN8E4llsvpKc8FOx87DWhHTIE+pv
o1fuay91JYdBChegpK590dD9psMiMrEsQzdNSribNcOum+MOp80sGbTNTqiY+0gP2sSxkrsstI1Z
VNzd6Jxr5lkiP5IFsFoplTL4Lt03D6U3BoPX7dlI4iBQmq35mF8kcWVkUxmBmBKbKKtiPoYRmFTO
+MLmcowDmwwPUdcQDaxsWuDF4dRfY/hc6UNT1CjEKzSYh9jGw5EI31SbKnIhhP39winTIR7UdUU4
VX0VXZrioXEKJ35ZHRRQHpZAfRSopOhQnIdeAZBX9gW6zBNq46sLUE2PPjbPXWqv/oiCRu2P4y56
+Uup7FddnNKYZjlNUx3j2j6DOlBuQjfyrcfEmZ0YJAE5vLZoWW87V7i4Wc5rt7SmU1xDY5RTcjfu
1xvzg3qaXNlNd+ajiOBHdK2ct541dWzNHguX1vQi9Xbd9Hb0nnHjX2yAc9dAKFKHrKMKrI2xhDW3
ofuNYaG2vuWKtn9FB+J8yTAmVAJMC0OmbJ1GN2wJ+zRJ1HjXNWNbDGjhDAOUjIrG3ZuV0rLV37j+
luVG6ZLbsBztqo6d62K2cwZylsNd3TiCrURVML3BNqfVLwwlV6/tzo3uW6z1S5Ntfb8ucQsAAx/r
LJG7QJPO5tLlDRa8TtLptrGzoHmU4fkd8/vkLW7O3opwXxXo3WTwNws3H7eDwU/5fJVo1iXaTYy2
syCaj1k/LN++6N3s0K6z60l26ibaGZIUXD/2ZnA/n5ovESmpRso4hx3oTWYPkw5R35bYD8NB8EWZ
YvwWWi8Ecc65nTNlWVmnjWLyfnSb8Hu7HowhqEU1jD/4kfNFch56mLM5Iio22eJ9ucez+5A5g8dq
Xq0TIe5cv7+tFcRLteELQsmqmKYSocaWRbfqBDY+dy5PCkYXVbrYTeL20nfSfyxn9y/lch56VJYx
MzQU1sNbRteVujOYdhaPlTTeVfO6+HScY9a0Tgn1CO8qdXQly2t7jPi76PwJTiTSEM61NBk1I9lE
FT09wuhHu3GiXX6abXXf7tZd9kFzRp8RKwpHeUWCOV/TJ6kx9QYCD9sbqu9zr7/p2FiVdqsdiJc+
WG51k2JQQURox/6/10yC8zh9Ho2jxGaxVyodszVx1KnBWhTwL3TA5y2pZ4Yi6krBUXm2ghQ+blp6
RKSxSW9XKffquNxppPFVg/pr3PuCbypwajy9qDXG5aoa+KYfV1Blzq4RhPtpJ2OCrPB7AHS+pnch
CHTsxBOBegkClcH5m6YjddT0sA89PAL1YpnvkBFeP53ocJyjqfrcLCMJqVnWgYkwuq805UNuPBZd
DuaTEauPhRbkOd1dlyoKjTz7qBzXqzWkqKkADZRN5MVOjUVTAFFhrMzrncQT2f92CensAH5jMegj
sxopQmODKo7uaIFks3/RjnXWR8OPb4YjY8wsnfcskV96V4NzPSZWwiZ9REG6Knf9+pXNAeTvajJf
nI7zO7SO4r6v8AqL9zWefHMQHUublWjjHbA+BPHijSz9itHzvKNWJScTYXBeKGSiQQmavvyrZFM4
Pf0AlkeXIslenfiGvTvZthGegwTsh7LoXcGU8/ffQQ1QpFjE+A3yQNV6Sasa9J5XoH0xnJPYHe3Q
U0/zjg1Jvc8cz+K4D1mmYzVOJrIbUMQ5A139bk3s2BTVs9hr6NqpuG8Z6nSYIwkF405vPskL1nMj
UU36DxH/fBQuXBTRKA1pjyJBugeQHyZwpV2Pnhpb+xBV87fd9VkUFyHmDsTacgL3ucjavld0vxvT
QAnnoOwTtywLgUPbLr+Qn/L4ci21unFIUryg1YcqMN6mmjHF70hfsGbq5QEqIII0ZttLnwVyVYJK
VhUlG/Fq0Qqsllj2CBTwSd0LPCbz9Ve0gq/YqnpkSSmBFxk/jS7rg4JLya0/hnbhSuKMUPDR+LJt
KVu93hENM2U33Y8G3hlJaOqOXwnqSOaAJRM5sSNHBsCbaKr+D6nv+TqZeVw822ujqyfNgKOeHMa/
CKoPx9yvQESs/o/ivuicXAYajaWihhXSwiXK7/ooPKw1qgI087v5ZAIhXfARBQ7rreh7cbaELmSc
1v+2EhjfV+zmL98Gl0FuD8H7ntPnm+QcySIVFslrWF49vURZ4pTDR00XEdiLtJ/zJNoMAuWkxpFS
JbLL9iXvH/VaYGGir8S5EM0sZstMEG/UzHLSyKXkQ7OCFsvwE10wSC84Dl+8bdMwGYwUpbF08dT+
FSulfSKYoheJ4PzFAKzitCaYpYyTR7l/Dbtdoj5fVzTBhfFIBaaW1E0uoSVi0ZOx/qjoUQZHYRM+
qKtoRUUkiksgw7qNKqPDeJu8luAoO0gAXbGAn5ZkH9KxE2QegtD4lphc2E8Zjos2hoMCV3sKMeoq
68H1ixN9G/b3CwHdXMZqO0CbRxXL4D1gSHal9fEdMqgiY3KFyhrgpX6VAeLB2chmyKjRe2PDAnrs
ppGgSs5ykd/CxYUQzouqhbyqpgwvKjVBMu9RIbGn0R7HURRuN2/sQhB3Y8AT6nowCiK8H0y/e8yA
98aWENU9S/x633yMH95VI78QyeVh1ag0OTDH8Xiw7vLsQY8eG8zjXf9I22HoQgjnPNO+7WVzwhzl
sEQPXRV/q1KQFixkFw7hs1yGdpkAzTlZHqNu3PUVtReFCiuIm/p+8SM45zqXmrnqFSYh8iOLhcVD
7BqR3XkSgqEKLPUcOHvXz71pzlTXdQ3/qSpfS0tD06r6CTVLWdrp9XNWf1a7Wx2MdvXn64K2FfQs
iOU7F5YGbvrMSGfoTZl2J6W2Dk2s+cUgf7R05fW6qO0+zsWhOIujctcOpo5JUe1p/sb4C1I3ep5e
26+hpzxYD6YnvyTK7rpQFpN+N8Dz+TgDpPWs6HmNjmM9WpgD/F5bE1Bk/aFyGvLd6F9TEUDUtiGe
BXKGKMfDf3u3svkUG8o+i00/Gf+5fqpthTwL4UwvR/F2zCa8G2SMoFoArRj690THi2/F2d241M1M
OyigWtx0WWab6bMiAhAQ6R5nViXBgFFfQfcqAEInhrNYud0Oj5IhWLUVGROXtxA5pYCPgxMui9ei
xqQKGYCp+GgVh0lYw2U6fEXf+KrYEA15FrUYx5nBCcIIgjvfvNdukVuCgbt9TkRAb4Kz8VUxQC8R
s1xRcaiyl6r6kg0PWuqXKwb6RKQu21+LmhSWb8ogLvrVU8imVa9zQzHnTVPHMoMyb5yuxNtD+nFd
ubeHXIG69D9JXGZWjNSMqwLrFC122BitIXt6KEHlkH3jmnjwDE/Wvr4VdQ23r/IslnOFWT8ZeWJi
jjdpsDPUBG1s2Wb7omA7VoQ6v+0kzqI4T5hPxVKRsEedCPkg5qFT5XUVoutsO4mzEM71VVVSrhpF
m6T4sXrUKx4YnHVv62iEYqt4J7kiWBPhh+N8X1eZUm/WUEbGR4lBLXy4UnFyaocfQo9BaZe7KZhi
T3vVvl/XmW03fz4r5xDrqU4UarImM2D5lIAhacdB64v22t+mNn4377Mczi22i6nUoAFhr+J8b872
7DGmXvmgOmzhIsW8sPaZ5u7qtHZ1lF01EN4xc4rXfgHnNHU2CLECUBegpiv4qZpbeqfc1MCZSIEN
iBk1FBqlD61f3hayTXbXb1n4gXlPmrVLOyZob7SfqmAEYY/sSyeAUTvri7WrF7tfbBQIgJEiql4J
nA//Hmxq1VCBo8Rww4qgzModHVo3MofjRDtB5BOYDT+4s9BGMfoQZ9SaT4P1o5NdwSUyP3LlC/Kv
wmmdpU7TFRQWi+q7PoeugmFsa+xbWyp7h7YJBtpGyyvm79U0Y4kQr7kxSQTw1JromJwLGtKRSImK
Y9KweBli1ZlI6Yap6siUgJj5WQ9zhy6Zo+i9HYfEj5fy02AoH2pq9+mhkUAZI720IMIe42xnxOQh
B0lHOb7q4HaRzfwWzwFQJuqObH0CcJM/yas7xCgMV4kfJuZdoX7Uel2E37TdXjiHDv5lujbS3Bc1
gpQefrTmfJex36kN+6j53APZQ2kfE3kJsh6sZDmg03V5N5Dqc58Me32dMecg24PZBmllPF7/6AKH
z29HN7UcymMLq421b1OVOEgRfJ2IGuObvsFCAd5STQoGBs48k9UKx7SExw/JsJciPDR76uQVsh0t
u6nCr3FoedfPtZ3Tg7DSMlSkBOabx7h4PxSDWlYM8hjvznY/PWKqyE690B2ddcEDqdmzNd9ZVOza
nsq8kMo7QU2Xczoio8OmoMd687OnYR82dDVMBMcB2+rrhZism9/wQih3u0sZZZ3MiCio5RvL7Tzt
pE7kGzbTx7MM3s9ZFK2NitUL6Ik1BDo/fTIRsxkW6fxP6bxn3xwoARbQIjTdUnj0m2kJJS2MsGBA
0qCs9m3rtdFeoCFbjuZSBheaQwmVIgwL4gV/GHaa1/kj4IA/h6708d/SRIncWISQtPWpLmVyYTob
JMwJN8jCscR8o5LhlsTtQSvMB8HZRHI4PRwMiTSTjvvTb1ePfbDiEGPMMzoObmindnUCdYgjkLml
Ipdn49QwopreRym220bQ3NrTHZpGDl0R/OcfjNpTTh1Ro3Gzl3Mh8jf8GxIZEogO2ahneo+arAc4
iQ4td9SX3AKbx82NqP4hUBoeEGeSMy2jsYqRz2lwMJ9zLxFJsGm52Xy7PBWX709LPMhRhXLEG8Yr
et/RoQ7+bb4ZIiPYivmXsrhoCzhZmuL5xFbLZNOh3hqA7r4C01oz2gy4Aknx36kJD3yztk2XJihA
wOwAAP7WqBojDHoOLvEyz7gXvZ42K3WWbGhg+JMZbC53xCGkuRbrGM3X/ewOVdWn9sb6zHrfsp0+
KIKPt214Z2FMfy7CjizX/90DSIxPVWFLKINkuuCjiWSwv1/IyLJpbOqZBZnGxZh6Pp9aUXl4W83P
x+B8Yz3PRVKDNsptjelGyuhtmAvyPOFn4VzhOMXRUipwUeEz8h8397LGrgMG2FM+lNheEKid6NI4
j0gLcB6bNdvowtom62iHruUUt2wQgb3c+2fLzV7+UibnEcs215rcYmtyip19ZIMXsTeAsNRpfywn
7cC66frdKooxopvlsYwTQ+2N2YSFKSe2Eos5Lzc8Zvtmz2gl3vX0shRVBYABVsBVkztkpMbZLBds
zR44VpiYKd3+yGa4WVMdfBa5k99hwGw3fBV90recg3+vXEjmvT92EPukLtM30oej7GeLk37IgtTL
/OXU+KbLMi4MLD5Rf8DDU/Tk3lSo87n5SND3S2SZ7J0ygQnTim21PhhUAOa8lTdfnvC3SFCRxohl
xS2Bz5SA/gujLPGrXN2G9LaoXIG6si/1+32CCdVQNFklv2GLa4O1jozAkWHj/TtwSSaHtdgNahOX
YQvNvuy2bLGosTvR99wc+mJK9D/5nIn2rUxMdV7YKDmDiMoeWNnC2HWuhFW6KLZFa6zMiV07L6e5
MEy83hMkLICNlM1bQC1LpZfIXwTXuhliz8fizdEgi2EOI0LschiPNfZRRlvDuIJqZ95kiy5xW2N+
3iHhSpSDrnUhmbD8ks2lTfuHMPVrhdqWfNKAoUcETZpNGwCkFhqVlFoaT8fV4mmeyKz6UWPMMp3W
Hd55tl6LlgQ3FfNCDBdUp6VMUqWBGTBwAQ1LjxlWlVrhJJLoNOzvF3G1yVKpDusV+kc+DcWXLtxr
5buyn4ujcIEVhQsNqLrwWVXe2SREEUAPHSpnbp2vzgR0kjwLP5Vow2pgT62l1Buzl8aYBe8D0YVy
sVcvu07LUWVB39A8KAHZaz44BIR8oqIL5Qxaz3FQScJ3iyUPQ9XNdLDMd6URFxfKGXGuEby5R8TY
2SvuWF8jAY9uCBQvRpEhfONs2vJPaTqPl9dVExkTCxeHiD4eQea+yxz5iS379lj2es/kmHUhjTNm
RZZoGuUYnu76R1lK7Kz0LNE64nYUVQ3L1GRDoSi7/6r1OpscMxJkk6NX71fwjxIgr0x+gvDd2+Mu
fZQccly8FRVc6/WdF3qWzkW4apXX1CywdNntwC+9iw4TMNCQk5G3VUTAOwmc8dZyoHVxWu4xoBUK
OkgFbLzsD3V0CNfTMH9t6o+kPwHt6bAabiwcZmY3+FucuZDJuy/Ar9R1ihtm7zmQfdnJQcUaAzui
6D23bXHn6+RcGB46q2GYsIZU+qzPdto8TaLEfTNqXpyG82BrOtd1JiFKx3TflG7d+EZ5Q0RInttJ
7IUY3kXV4TiBrYklI8DLQ1bJiGPDQPZKEB+Lrk10Js5RFSmGcWQVwxxKauwXUJt32DzOovxYUVX0
EGE//Jo2cA6rN6g0hRHwKBmYC9sVKIGruyJRTQCFyZ6lhQfXP72InMlmZqCiR2rJqgH2QU5uPChd
/B/SrmtXbmPZfhEBxib7lWninp2D9EJoKzDnzK+/q7fP0Yxa1PS5MmDYBmyoppvVlWutrMDIptns
m8EJzSeL2EV3kqrUTmtBLLmuhz+F8aSrKAJHFGAl6DYbo1PpN6H23SSCmxTJ4AzXTEKVFmyyrFLA
71OkTrR4qvQXTRd6vjWNs08G0LYaM0LBTs09Y/yq1oIccV3zzhfF2aNZj7AxpiOLMGQoeEI8RX9E
sLNXauX5uuljVuZ3vTtL4qwQcpUxDBaUQeIQIGG03aZB7F0XsdqGAwaYZeiUUpT5uUcbBVGsNR3M
z8CGDNzssQNW+Uk6AZjUH91xJ29J4qgnNGEerkteDWg0olKZghTe+g1Eb+mroJwQVumMIg9tVmPz
v0SI61bpQg5n/CQ1A1KfxZB/49e2wXge8abp+4LtAjOzy34fyg/juAmprQSCE65q+4Vk7mrNCUAZ
Mxv1kkcX1NN2Xd4ag9AdM3X7TUkupHCGcFILWvY1WDA79FAHfMLFhvt3K6/cMRhs/S8GYOiFOM4m
tfUS1+C2hrsyAb6KqLcl7zoBImDwPW5Fvl9wgzwuwJCUSxUBENClVuqS9sUqzC9pXQhSdpEUziqp
atASnAlAjlNv0+o1ql9MSRDFiGRwRikZc1XvNZhyg+7lyVHyw5QKDLjgQfFDqEpjkhFIhyzlwqDL
huHMsKkBURFlDRgaaePPh8tztaB8L6VDillNgApndr8f3GCjue+xR0/WMT+md0BQUf3g8D/sMLBb
uqLrPHHLYEmBOugRapzU7o7Gli0HlRTyJg/Ica4oxhDZDp7ERQY7UDgZMI76hi20IcAG9q9bMGQi
VmlvCoF/XO+OXNwtZzKUIDOnsFbQRHumt6Y/PjNAJPM+OzDMoMhLvovMx7peUkCbUN1E545zZlrY
TDTqZvReGodUn7NxR2WBP/7Doc4yODfGCOMnRJ8K9vTC0+yxFMz0sGi5rTzVxwpIYot0dNVFa2eJ
7NQXZYFSN4dpIDBSErDsZZSKLc3PlwMqWYJnvdqzRhXl5/1x3kWPlNTsddSoGXHLvPlnUi9CnZoc
J6c9si0Q0az0H7TyLJNTkmBQelqwsJAV/VinMAF+le6yLWtxeiK6Ss69qKRJopZhnanptqj2+nzS
JidXt9eDgdVI5+IaOa8yarSulwo2pYV2xJ3diQYBBcfgYQzazmqVvGfRbb2VtJdQlpyJ2LVZiBRi
NVs9n4Sfti6kJW4H1sZNdV+hz0Z0GLL7KdxM5JM6bOT2jQ6C/ZbVCYYLHeThLUk9h8VcIkHOf9Tb
0bE21MfcxLfofb6d0CkxnPwxFOOjr7ubn1qoc5ajyPMwLTuE2Qz2NfUif9yg+LsZ9tbO2rF9AeLX
6Fkbn/qtkLVIYLV4dIPGMMdsyNDSxSUH4TaSP8kiePT1IsvFh+RsiNmmcz0liD1Gp0ANExmtF3vG
w3QgOx1FFmWDdVisHlJ3+tTciDyP6ICcWYmyWQWpGxzdDKIb0y8WbxJNTItEcFZEDyQQ9MYgKmzL
O6P28s7tBkGlT/Cqdc52NIC3TDrWFS/NQ5zcNfPTdashOgJnNSbgVOdJiymaoav90HysB3UjTz+u
CxFYDn4KOw6baDAI24apXrr8ps4eqOaHItoekRQuBi16WVL7kvU6q1MJKkfjHRCMsXC16w/B289X
y+MPaKAa7QAOgonEW8wc2eg4RI8q2gyP893iTB5yFeDekecRaDaxq4niG8EH4/v6WttWUWTBCi9J
63Sy7hi99KzGwf31TybykDwWAULhMi5Zg5PhOy47tnA62CqIykuffvq3/pjHIVg6qVasFpZixhit
4WeYWZvvyqOObR7qUsGbEl0hZxmsUJXLBOMs7qDYLSbxllOubwTXJ/BhfFcRFzeEGsWuYa9gAcAM
/UhDiD0T37IwkpTDnOcdUBXacd+N6YNAODMKv8f4Zw3ljEZJJ6srZwQcdTJ5YarZuWW+t8D37vp0
P7aZPSXWKZq03dDGR5Lmdl7VzoQALySmnWPpRwkzex70xg6IkJ9adPucxckVqZYjNscx+N2ufEEv
yGNta20j78oSXgFp8V74ata7rGdXxLcjq6JsC4XiSpg6B1iVQMSHoYQ2c3qX1UyieSMElFs9qc7o
d6gqU6Dk/xpC40uDnc+MkWp97T35S7/JnSFwlBOK1KyP95q/dsL+/KoRvJDJ0r+LsD1byqUBRx62
AIkbLE5hPkXUob0gXhKdjAtcFmkeY1riG9bWY6fHbmb6dHq7rsUiGVzKMypRWfUdm5jKNyUWd+it
ECJr1bleXBb7CReX1QfaBPwjtMJjdUZhv3JnY3v9EOtm9EIEZ2uyMoiHMsdNdX75EmMXApr++QO9
1uuFcE7rYeyFNC4gkaopD7sC0ugjm2UYb6TQ1k4NmoJItxlMVhDi7dvmTviq2Rf/zeRcSOZMTp0Z
2jC0kBztygNbetWxTkgfSGSnT0i796IpBpF2cFYEUPUkiRd8ulTPnRCrH2pxO4hANQWPid+xkuhI
czVBIlIq+0C3ZflQqPtYtOEg0pGPycgLNayUNKVDj7srGTAHgxMHrwWD0Q3v2LCUCEtCcHUfP+dC
HMlGZZpCXF0+DW9RGe36KO0BatYLaoLr4f9ZJ3i4jLRs5dQs4dQNO/1S7RilofqxlhOgtKpgJ2dx
QK+ZYUcl80J/EG4fCJ73R1Hl4qDJ3JB4XJDUMZsfAdwoGG0MauApNCed1da8XFCnWZdI0Im0UAui
POxrVc+RgUU8aCU5dNODSgT76+uf7uefzxdz8xh0oVTBn58E+6k7DOUpFVGwrqIlUv0sg/NaodpV
wHX+KNiFW7B3+qYj+wAH9dXEDr0KhGv1UXFKdzxYKFnfDVi3FloTZqd+tybn38B5saUgsdymLPhs
YKzSCOkjixLIHTj6UBA4mTfE7kHUzjLH6wZb8AX5CvCg6kQz2cR/pX2bg8+l5Fz/81dX1i6vl/2A
C6UcTKUo0gYCahAfNTtGmAfyHMDSYwT/i3QyPPOzti/A4REUbvoe3UuC4Fd0QM7nqUO49FON0YPF
3OnqYyoiE/uDNTt/O87jIVmd26TBtzPBkUAxWq0/EVDMMe9T3Yjau6IHwTm8Otf+M2sTpPuB3hf0
kYqWQ4UH4lxbWyDfy9MJpFjFNxOu1QBFzgtobCp05lGybACZLdupFtqNCEVk3f+cr5Jzcn0um5hq
xVVWRQX249JRu41GHSFAo+C58STdxZKVZUtAP5RV4I8Bcw55H4dtkDwYoi1YwffiSbqDak6XrodL
CK03Df2G+i5uROXD9VDk563xfNwp9oXRMMX8VQOA2ebTspXv2L53zrJxRCKSf/1Fs89/xVZZXCxc
V5KpaQviVBBF2yMQt8f7pn1oyk0zOukkSO3YF78mjLMebWwFdK5R42Ct5nTPFmtZLiEq/q8u7l1Y
KX4TCUg5atBMOBS6RLMze/2m/J7uA+w+9a65aXcqMK40B5CE7r980TwPN4ZEOqVhpj8sWcHL6p0s
+hsvasiyplvEIprGPSuQp2F3rglQj1f0b0FEt1Uc3LSDCAtg3XCc5fAF86Eq/gMSPe//YUYttmxI
L7FluxAO6a2q4YUwzm2n8Ww2TYVR6ajZaphDx7A/xq7ot2naNiJo4VV7cSGLc890SOS2DMFrm1Q3
WJgFEAoy6jL+HMuCt7VqLi4EcW+ryGczmQK0acLYAaCqPYcPIZ7V9Qe86hEvhHBvShuqkfYm7MVA
v6hkpyze9T9fqAfslBcuv1WXNh8BIYo4NNgUbnvTbdVHtvjT3ARO/HpdmujKOPdbtZFFaYVaK5Xu
1RRoJPfKJLiw9Y7dxY1xXtccg7nIYhTQ4h/6Pj6AAeB78p4fR7ffRfZzeJv6QoMkUjnOCc/61CxR
ijo1MR31pt8XO9NPbiVslcSmt9yzAbniOcT4q4jJ4SPJ+83kXhyWsxYqGdRGY2XlPFftMdQdzLLZ
pWIdehK/UDm/BdiTMwMrfUwtwaCI4FvydXPZqscm0dDSM6ubPETeTmxFEaQsIu3kIUtoQqqpl2Fw
5c3iy56CVTgg3C571ncFYNn7dfVcL8Sdr5OvnrdjG3TxiPiTwb8TNg9wUkFyz3RH3mooi/7b83E2
pFeMSs1QnEMTCpU/UGOwQnb2g21X0DtRMCD6YpwtIUOTpFaIMiPBHExjmk5inkZtd/0ORULYf7+w
J0TCwGtHkcAbzbgrp9bR5PR+CuZ/qX2cJVGqZLE6Bjkp0Zs+eIjRlBThCq4vfV5oA2dJUsmIxyhB
F5ItbbHyGOASMQ/qZXvx6Ivo2jgTEshZYoZxqLoWvSOTjfBzyv5dZGFwtkKvNV1d2NJL3mSOAmQV
rDsM4/b651+fNzQ0rJ8AQgV/575/DyrUCTMTaMRTu8gcfY/UxAvcKHLGrwPwT7EH7HfIjeutiPtl
3QqfJXMq0ddKh9VZhO9TcJMnL5GyTyVsae0y0VDIBwLD71b3LIlTDCMs46ZUoONsQh6UF37vkX27
WV4nQIrXdvYOw78bj+pW+nZQb6hbOQubX9qJVvLZiX7/HYRiCUshoLnjrAdemtFYGkOYqTW70J9N
tXGt8KAYiiBtEQniLIeqhPlEahy4K++DIvDGzvSDfD5aJHsV6A8LBa+didMfM1YGK5Egqp+9Qk53
tCycMVm8QANITznbgJV267ieHWnCmqYiQvr8g/6e75TTomhUg1Rr4VGROXuLW/mpN2yVQ4IsGisX
zO/MwCjC8rwIrWddfc+COaUKKfZmlKVAEKFOuwybm1VODjPIhIKl2RpZ8nL9otdD8rM4zuA02qAG
Uo0eoNRvFuprg0sUp1OeanU7DCKjwBTx2kflTE/dydWQpoj/k6Nx2+w0TAODrxgUjogz5W2AoOn6
4f4QN/w8HV80CA2A58aASgRgq53tyL4HWrbpjRTEt/8LVL3gffCVA20JsimVAQcGg+h3U2x3S+NE
JghbBsFn+0PEdz4Zl95IlEZxy+rxaR7agbKr6FOWu2NySOPcyZJTDyQXdRS8/3XvdBbKGRop1MxW
KjCong/46zEJd6UwFBIopMXZmELNswRsGMh0vk4+CIs3IBc45Jtlo95Vnn7LwBbmrfkUy3bpCbRF
oJ58QSHSLQY2Cc8h7+cXcxt6YAFxSxSSNU8F5472N4AEBBm+aqLSo/MjZL1ZzHWpsuZhuu+XjdY+
WLOgkMoe1G8PDsVgoI8RjVoy9+Caqtcmma3qDHmEjrIdJjtjCOwahH0RYnUp8zrz7fotrr6Bs0i+
H2Uxtj5rRChb55u6P1rFsaWA+OoET5upwZWT8f0okP9p5QIaeXcmFfpCR1n7cf0c67bj4iDcCyM6
bduYDQQNAGxb3BTRS7M1b9i4Rygc9xBK455W17JWYYcvhWGLo4qtoxzbi/kO/M6b0BdlAOsh7cXZ
uEc2RrSrmgia3vkWhrrrTfWqPjK3Fu0bkdH4WF+69qk4Vx5qcNEfizQRmB5yr9wYwF0inygaaxNW
7jK3e01e052G9arCaQ/atw6reB1wHzIv24i5INbnlC8OzzT4IjVZeqNu0hRWTAc1uAOeaSywlQ7S
9C+TU5w0B+w3AsuyajcvJHI+XQfNTRtLeOkKcKPzcacBu3EUyBBqEOfJq0KWm2FAFMg6iRCFqXni
Zi/YvNoGnrK7/jrWW0QXR+Isi9woBgUVKMtYs134MmARUAcuwLCNAfEQHBHn5zvWGCanpUKc9Hd0
i/T8Az4auxdfMVT0cewlLAZ28uI3YCSdxmSv5rXA5a3XkS7kcDVLujRhXyVMWz7mX6fXZmvtMBsK
7AoNUWCIPTpHtNq2GgNeyORMjxGCLyKSAYo56M9Ncp8Cak8Oj5Fu2H0oep4C3VQ5wxONXapEC2od
zaQctcjcdON8qFW6ua4w6zWVizNxJieVFizfNAAkaD3zjQFCBfGm9xmHpLqN3aZzRfiPooOx/36h
IAoisXSZ4YgSzA/jJQSlPWHk/Pqx1oWYKMKbmgkoO+5lR1VEwnaGdkzmjgImhyR+LuKsX5+YAUbS
f4VwL9uc9BbpEFbo5H0MkAXA9Ffvw2vsJKfZBdjju4J9AO2u+jvNOIvlnnhCAtoYEc62GB4Jn5Nx
G4ogp9aDhZ8i+Pg80DIULWdMn2V0lw67Vv9alMeeCspr7If+7oDOUrgnnNAsSuoGFY9wuF3mu8zY
zrTwZMNrGsPRQv9fC+Te7xJMZjPM+GC9Od2i52Evae4kWGijUuW0A4BtFWAMmffXdVF0mdxLttKg
CaIEyc6AxZthUyvfK+2EwcrrUgQaz8fnbTg1ZExg+I121+agwXAi4aYDu59rH4x7ulKtaSNl4UmD
XUc2j6+ZNiN/NfdAx/0uSjn0dXN71g8uIEhJRUudFUSzTNqZXfgephMWr0HBGY0noxs9NLg9mVQ+
HX7MqlnagH12pXg4KeGzXIKes85tUyHbMmzemhqhG73vje5g9Yjh8vkFm9DHsY38ptUqG1uch0yv
7Xiuv9aFljiN3rpm0SEUkTqnoYCF6r8HyWvUlV4UpuBMye46w7DLILOVrPWiaXKqaYA2SRXKHqMT
SdLr9S+87vKQLBis8agQniRsicommFsZRdWk2Zf1j1bXvBbknFr63nXFITaNXal3nlTI7lgWT02D
FQn9dQGLSC2GzFopBFEVTDgUQ1oAz9E5XciAW1MOmibD/4KVd0ud7/8sQJmuwEqsKPYvgjgt0CuD
JhbYq90x30zRpznyiGiKbuWF/iKC8xYBafuiDpkhD2/kCJAWhZ3nn2NQ513/giI5nMNo0nYuw7RG
Iguw5fy+sR6z8khFi6hrs3O/HIdzEMB816QKBUm4dJazJD65CxK7T2wQ3vvWke2lslwpfy0thIDG
ExEU/1fs+qV8vvVkjMqQlUr4z2oS24QF/zyyM1EgsRZZ/yKH8x+6idVkmn3IyZ6ASQx4ft02Nqq/
PBcgx7v+7QRqyPeesjYe+1gDxTzmfl1j/qFM2X1Y/kXX7pcjcb4CTPNqim4MxjktkO5mC4rlb0Y5
u9fPwvSMs+OQQlVgllnUUPgmQJdTNLVinGU2MIpBNrQHk4Kym5J9NdwOoq2TlZLAL9K4B6x0plHo
Mx6w2h7b4EES9TRWv4ylEkJU2EUEfL8GlN1UjVETAsCrB1w7MFDcRG29nDSCSxOJ4QPlfhoM1H0x
+TFpNiC8vDHKXEnuBeZu1UZcnIb9jIvwuEefpInCBtUnbB5LmJPcVItNRXX0FdcKYGmMqgCF0FTA
1PKrlHSMVBItsERxk9lhbk9mb2v0boQ5DwQHWlW2C1Fc0JVJ0xxJChr+aiIfk6rz0H/yZempkp/i
+L0pO/+6cq/NH/1yNk4fFqttpAkK7iqPbPyIDe9OB2YGJc+KQGYJ3mBM0qh2B0Q+ESLgqq4D/cSE
kdUB18J5EkAzGygooE/YqN+HBNU8DNELjrcShEHAWQTnRPo8SNOpQ/7E2p7hFrzE7zqQBhev2Eee
aKJqVU8oaFBlBVEH5b08OFDyOAtxl3NwB86zfLxJ0rdMdhqpFtjX9Zs7S+KsRBSkXW8tBpwWOVjm
l0W0drL6ri5Own0ZYPGPaW4FCCOmz1HtUVK5Zb1Xu1bwfVbNxIUc7vMMEabDxhHvN8ok8IRRpGga
HIUuqCCvvSpNAcQSkWXFVPhVPrWXAjNFmdpN1ftIawBu0tsWiiH0U4lSSPN8Xek+xtp4j3EpjjN+
Man6yMLKr5vHr6FRevMwbOhEHnu9t0uLusYSeSPW+xsVu1DK4BsA6pfbx4FOjhZ9l4p8lygzpl57
F7tUtqZOtj4tnkJbu6alW1aqDdrIfToau0q+l/IYL9VwgxlnMr9peKhGlzkVErY4zN2qJMcA1On1
9NgJITXX1PDyoJz51SulWGYdsVOu1p/nACTfbf5y/TJX45ZLGZyqN5YeaHKHkdmiRBOzXGzWcJM1
QEhLG+AVWL4Q9ZuZvGufj1N+xZIAblnD4ZObsHbibb+pHQk71C1A9z3g+vsiXIs1u3F5RO4V9Hkf
yPqiyG4svZoL+m67YXKm2TGF/AFr5vBSEhfsqvFA8r7Q5fNMkJe96lgPYb1g5S+ybCDs/3x2/Cqg
rtREb0smbdyohVMmD2jICtRDoII8vGCtyzRZamapnMFluMCIaj6x3RMAJuxqv9jk79clrpnGy0Ox
K74IOYIyDopqBlASXNohTzW/n5Wj0UqbJJt210WtFfl/uUDOOctkTGd5puxw8al4Mo7lDXHnt6DG
aHCJs2m7RvTN1rZSfpHJGa+0zSTdAkmIKym25hc+RlzpaXkfDuEmP6r+cGIk5YmT2mRTbpH+fZbc
v+g0/PITOLNCymKoohZ6Uy+3pf5KjAcaC8zKWtZ1+RU5q1IU0ljlCayKJCE+xaR//dws20R2ehlL
bqnd6QJPJ1IbzqiMYY9VlBGxgYmyS6Z8zQwYMxI5qSVCSRO9CM6a1NRoNALiIHcuD8byHspfBVop
OgpnRCTA8o66AQFSYS+oI+2MbeIGgNHQbcWJQIbkNacMYJ6iaTx9NVe/+Gr8VpbcFCShsYm0spDu
syEOnEEJb0EycN9MVecMeronkrKrk/xRCuUtpkJs2ixvcXtfhv2Rtq/RHB0MzbwlZrSNtNztctlX
+sltJxD9lAAakF+kwnACYz6oUmNjTnnOOluZQqesZ8/EGNY8anZqmdggjByUwHbGAuNZoSRvGECC
IdEhNa1NkPWOnEq+tjT7ultUWyoHRxmqr3HQ39Ey2NZZ3bhTkXmJbh7b7Jskhdgjrl7boDmkY7kL
0hz0PfFx7shNBHLK3qQAC1ZOnZFtc6m8z+TkjsqpLQ+xT+LJHeXsEEiY2qqafR68FMaEvG7xiDwn
rpKh7qe9pQg26ja31Xl4lFFSSctgdhUa22Db/BYbrRuEmJduC5A2qkeqfG/0bmsBis5Wo8lFDrwf
0G9vc8MPg9wjyLJJM2PXPogB/mxgPTneodL+Vc50uytSvzB6Z5TBIyeVbmeVtmmV+2VJExscHrtZ
6zZBavhxUjo0x7xOs7hKHT0YUexGYWXXveSgkbwFs7mjgDa2lkPbKnqwLQN+N0buRQCoLecvcD33
WqjeV23jGdOwy4ru0LTgAYnftTG1R9N0m8zcqm14mAsS2gZV3qzW2C9A05l0dWtawdfWiNGP6p6S
pnHLOHYMBd0cqbvVosAOO9CMS0EFvLh5QWg2nfLewHwa2eYdgc1Y2toJZozkNWT4nqqnUlv8rpvo
rquLxxjrDnWtetScbGXW/KSz7DlV/YxK2G+6HWVyb8nZbT7qnyMz3oL3z9ab27wh7xSMr5U5PCm1
/mTFWEjqVQyMLKMTKDV1w3m8mZLpYQ4xRgzahEku7IRgHUt70FoGMhPtUk3x9Xlxg0bbTaV5Y2TG
PsZgv6EHfle0n8Jwvg8IQMIG0ttG9qLriU2AEb0s4ALRzIduzJy2UV+RzRzKJEWdQ89tGXVfqRtA
mxXfGKaKodvY9BFveyCgBR174KdF6LRq/xyk1W1IFmdGsbcNh5durI+5VHtKdduPu6VTdkCbd7r8
uQYHdbOQ2xTeO0yUAynmTSa1N0tlAjK0MB404+u0yHfTJPttO39RpenUxe1pHmt/JuBTaEFdReP6
VmPl5wmZCmhwJVXGv5peag4Y2FzSXR8rD8ZARltPv6jp+GXKyUvQv5kgxSmC7qZJyhb1y+GgLMGz
1gezkw2Rn0ThnRaFntYlu7bMDBicj5H0lz7BMEMoPYWoEVZpWdsWSUFtHJa2HGAMxUns/TS4xo/i
GV27WxNjTRS/Te1nOxymz0BPd8xC3YGe8AHDq5vWlE7g7XW1KN5PReMTM8crAg6R3PrWbP3QlYVx
Jr/rNUINY/YsTAcHFLO7kbFpo84ZZ+O2y+QfUxTkDhq8h8YKUq/GLyJdkPk1AXr0PLy2kbw3UsXT
DSy29ZGrK5g4VEqbmMs+iBuQ20uB0xDc3JwYL3Lb3uZ96WZW4KrW8mTWkid12SGU2ezNOLtoaxx7
pXCxKeBKqfplTCKm2Z/1unQ0azrkOubUdNTRQ/1FzQL8MAkgF4l1qPP4YWzuQwvgoBm0eE6e5rL2
QFn0edQA6RaCp8XErl8zbLEFeMxDZaPI+WDTpNgY4RvYEBLbqL9PEz022ezqSXqrmOQYae2xqw0/
TxH1KY2C/7+NbbO13IJ0m6wytm2CMaE5Ge1en3flEr7HMFlB0267ETH9rN/KSbzrNctbxtaPo/ae
xJj1jkG2OTW+SWqPLBOY9yovqSRbpZlvNRhTmyZbxj+VRXfzJBXEfmuZ8aWr42pOpYpNCKojQMF4
u6wBA/kUiehh18ZDgaYqYxiMgrfG4Bn/5Ckzw/wfNrHBtfYMMzBw033udDbY54Gug1XSzd8xOf0i
lw+hYXbiKsTZyA3WxT8xLo/UwZtnlCX5IxunFkQsa+2Xy4NycXRPxziYGpRLZnUfRtu03ITdbY5v
XKWHVvmSjK9ZselFbPGrn1DVLIq2D9WwqP5rplBK6GBoDWp5y/RaJgdrOYW1d/1kq5mjirVHDfVp
ILlzUaViLAaePSoNme7F1mFZADyKEOgGL+i6IBY0/pYTXwjigspM6QM6MnjYAVY9z3Zp/az2O3O+
rayDPAjLdqsp+IU4/uqaUle7DHUhtshFant4lT/VHzwd8yG56W6M//8UIzTy5z3ymWobV4quVojO
w9ZvrE8EkVcvqnWtVzIuhHBPuqU5RkcKDFCNzuhhtNChpp06us3Y1FvZFtUx2B1d+WSEe2Wllg8o
aKNqne0+2Oe2bINVDLEqUEHCva2xnRp1HJANmPhWwZ0lw49/KrA/9TfQnL98JC4zLUoTuzhsQ2Dy
6dd/KIBAjPyVgVrEbuBUG9FG2tp82C8SuUQUBblZHmZc4eDfaH53BOkcUOLluxyLYsCPBTQumH2L
TYHQ7Bn86lvRJxSqDJemgj+m78MZCwQMPXNygZeM0TTdZlNbhRCuZL3ccKGgnDUx51ZJSI0pKpB+
YcqRnTZ3pgd8SwfbEs8hLvm6VVkbAKdoe5uEwkrK5GM55aKY0lkmhmzZVpK6KcGuAZxV1G3Goxit
aW1y6xdJ3E2aZY1NLgUuQN6QTffEUlbJUb99rb509/NW+3b9YOpqjoyhaNmwsDxEeeYaQgO16Amb
xjhOrux9fpuOzL1Oth1jFlzdYRvPM2/oPRvhb27ix8wB1OdOhL+2+jYvfgX3YiaagObAApfCuDwV
2Y083+WgoowS29IF+1irRYcLSdxLKRZVX8gAA5pH9I2k4GieQIt8/VI/wPB/s2gXQrhvaKjgKacZ
hpmtVE3dLC8wdVC9GuX0RiP9vk6NA4JqeymKo1Ebpxj4AHTSXbmUfvSzcQLcCrGHOL3XKuMNjd7d
ZPRfjL791o8d8P0nlvW7atlvJnCTa0kOQiz9hOGub9XU2WDgui+UHkW+XhDoraEcQjPPqsK9ulmv
p0Y2MU9hPg7oYNsfTHW28YrpHUwLgYQdjz3+ZmCiF5hxotLzaoxyIZzz67TrMCrEOM7mFrnKvBA3
ytvRxtcUPPXVAOJCEOfRDUnTTHARwI5Qe7RGL56fMqT6SvAa5a/mJBisvyqNopzxa+iF3rYsKRk6
i3n9UhdHBcGsggmnJ8zJTfThulpeVX3I4tx6VFeR1bEirYIQVtEWuxmfrku4akwggffkYDaeZhVj
9QkBwIt1lFJlE9UPadEIPtJ6ge2/XwmSOGc+ETWXMhMvjNwHII9RN3pm6wDwk7xwMzjlzsJEv+mU
x8XLXXHdd93dXYjn7BWmlEtTYTAs8qY7lvtwHx6JHdidk+wBHygwJ6Jb5UxW1OlhtjQoJrbYq5qi
24E+jtGnCpvR17/eahx2cSjOapmLJpO4jrGmgN6BrWuGXZPSBlWv01b5Jp7C06JRFLjaZXtd8B+8
638sC74mZ1kWJY0qC7g9bnFkyNsACPoPLZBouEh0lZwVyXS5XEYDj7vMfiSFUy0PSuBljWBS6qo3
w3E4E9K3o5YHEaKxytSdYHioG8sm+tfY3BiKf/3qBG+a3/+Z0lzTyhiijBYwnrrdi0cCV3BLz2Yf
q1O82ZhQoavHFBu+/V5O3ujsG/mNkbyR8BCokQ3Go0LkagSf6eP5XURbCqYGxqmEk25HybbqO3MI
MU28SfO367cnksNZEeh6pU8hNH4obtFbMYptVZ3CRPCN1qPz88P6CGcvjlPMclZhXEtGuPoPtDyi
Dl/1+hv6MN91B/kx+8I2MpdPxh2jaxOh+4l0hLcfVWxWnYnb1K3HIbkPQ/f6LV51zVAQdssXx8sx
iaQUjKNcBSmbEUgnikktGk0C8MB1MSZmSSwd42B8A1VfFqnSUlSOh8zPk9OI2lwpCA5FIjj/FSZJ
0i8K6j25fNv2W6puwsq7flnrKnc+BadycV2SJSaotZhtbRcGKs9K6wNoWwMk53VJa4sMeLhnUZyT
6iZMkPQTfGSOGifpRidsym/DQt0ONS2UgqndVspLHAFxJpHs2KTukLxIi3YKae8TIh8iNFOu/6Z1
y3j+SewDXKhKHcGZLRSGfiqA3hegMRC1N+2i7+L5NegigUNbzxMvboDXzMiIW+VjRvGzurH2qOQe
JEd/LL+OPqh49yGGjwUi19/a+YCcJ5tH7OyXEsYJzSJ30jj1SSRCfPxD8HGWwTmxsEopXghy7WTH
vGXNkBh1N42AaMa2dUPlX6os586wfhCSmkH7Dvq3KPWnCPOF2We9m/6dHL5pGpStapUBlAPbHM4c
lfcjTbaT9B1sKn9lsX7eoMm5tK4Ol7SpULWzihkgPeADUO2hFLw/psu/J4FnIZwxwWhCpCAbQ1Bj
qvemUt0by+ToZBFo3HpahlE+rB0rmE3k+exCtclrq0QIQGQApjToky6SbusRaPTU72QpJOCKq/da
Fx6TLHTonG9CmJ200d8ay3Ky9oepP2a0+T/Svms5bl3b9otYxQCmV8bullpZlu0XliPBnOPX3wF5
7yUK5m7co/XmKlV5NsCZMMMYx8Y0nZguIovYvYa3n8cz4HXYb0jaAcVEas4e0aQDqAThjUbBJ91b
o7C1jRzum0p2VYPAAtfNipbdYQQLao06DXnCJsdp8XRWdhPI3DX2jUjuCyuNGVnyisA6KPejcd+I
Eof9WtBGABcs1LLtpJRIbBujB95+86s/kEc25soe2d1B+K12g9NGHjvwxj1rk2yN2gC7kKxbOz/X
MD/wwseCdH83CGykMI3ZSGkWQLiRHCC8ko12W1ugW/tcJ7GTW24hAlfdbx1thHEhoIlpU0gJjiSH
jHce0HdX88HwpiA6mGELetz41nKjMxF2BkTKwUWCrNeNIq9RoyRheyS6w/jnERLcWQ5NRjt1ar6P
Xy5H190H3OasXGBomx5l9AmegC3Psg0NVkgH9UR4WYzIorl4YJFejhQJGGRJ3h2HyX5I+/kI3yKw
LpH282CJktbFa1fjOGzFmvxCE4KNyzXXr1Pe5zI0RSNlgoPx4/Mj5gDbUoe5LeCgljFpUtHxQLNV
8DwUieHdRr4AZd6oAaaAyUnpimJZR3r4V5+IpxHKsEoaVRaUr5g8e/rU9f5HgKfhb8EboGHlBMOL
nH6bsWIUQA/Bwm9MbxHrTl3VAS9ROl4+yR54wjs5nFJTdSzMtWcT5D4Gm4LcGw/yLeMcMe9E/nw/
s9qcidNsM2nVdRkUDKd8ao/L83hYw/XUANpUPgxXop7Jvhv87wUqfOlPS+tymhocrE0sR17CYbmZ
LEdRj50ojuy79TdJXGiszbwATjhrKVgvveaDa9IpOlQBBcPr++n2P9eHLZT3jn1J6qmnAxbAO3/2
1uvSq0L7hhxHlw241m78WL38K+VQ+DKgMY9KP1eQKJ+amyHMwi5ojiBsc1Hz+0g6tzkcFxtVWlpJ
UWPYOlbP5vBLj27S8mO50tuH4iJjZFIaFws+FDWOuRLmo6cM/uUrE+kCFw+rNOpUU8bacomhJp0W
mDtUsciA0T91NmuBCxepOOcjSkPu8z7FeXTZcNoo7JbYpZgTsQ3sZf+8fLD95+7mA3GOwkwSwLrk
r7rAmDrHQ3dmbTosEXut04dAxfGkg/JFIHXfmb99Ms5laFEnFwXFYMPSawHpzwM6yuP80CSzny3x
o7RiRsnMfexq3bRNhDZNerBpdSVXAAdPbUE3QfBj+GrgYFJrSVJETFw5lg6dBUOPlSLiAxC4SYWv
CMZKg7EYHTedX/dH+oMNxbDRfPvU3osBZAQK+/pjNtkijQesGrLpAMir9BebDG5jnItctM+4f3ds
AsbEyiHYDt47r5UW69IrIxawzGOhgxv3Zq2Cy8qybw5vIjjbG2xFzmIkad6I6DJ4Wfk8jkEyvUh4
tVyWtHsYnVgqlogwccO3erBOnrY1ayLbxuSSCLOyZLhe5PXpspj9FG0jh/P4cxPXZfJaqEVwNtw0
SM7WE6O4ZmA0xcsqmH7Z1YWNOO49hLIw4PlYJYIkRz2/N7Kgt91WlN/ue5KNGPJeFZpaSSdTwlh/
euyD0UsO+a0eOwTIV09LgHiN6BLhAVaJ1gyF18npIGh4MzMekIAyJgi46ADQEg9dYIexKztwJoKA
LdKSv/SxlQ0AaqOiKkXHRjadbi6fOkMU1fZTuM19cmFgblZlNmLMw0gNVqNyvL1ycAIlDbio5Bu7
zl1jGjFPvfqZqnkrFTUL90sDG/lcZEDPp1gHVn9fXPWkAGK4Ad42hl7vGdUkBkoDyRO1q4WfkosL
dUT6ccHe9+tgmHloQsnVfVAQOmy0KXdBuXTZFAWmwbt+mlOymMUK118+LTloBzrsQwJDLRUxUOx7
/7fb5L1/GqtjBCY42YvQRQ7MgFpO+xK94tiPD9IXkZL+j5u0MDNoWKap8ww61tIPa15D3uS+olE7
8am9GkHBGjn1KQ6qw+WL3O/WGIoBNm4DsFoap63An1Ix5A1t1Z3Ra24IGza9657HuxyEwImrnEDo
iAeB/q12l95BGviRRNPQFRV4WzrR/lrjH7MIQ37M++RYFHHl5us8f8hvb2Rwlp9UsUUzMuEJX56w
quKrK0ojjYVFH2xA1MUZgMJeUo+ukRp+MVjXUTM6cTeLape7Srv5GdxVp2s/SvqMzpGe5N7UqK6p
KOGSFIDVFfVkmb39VY3diOJ8QLNIVqEZuNX82B/BG3RkjGstRgcua89+K3sjh7P7ONM1lerwNbR7
koEkpq2uNaQuQcxqrzA9T3s8hHRBW0Vwj7zxR1ajmgorNRu1W+alQ7rbqXuyTIEYwR3yll8udlfS
BGeblfXWwkZFNWhXWj3coHfkLMXXBTtOeW7dX77S3ShlqphX0S1NkflaxqwSOx1ySK1Kf4hP2Rpg
BfuyCBbQ/1KOjQgu4CvdsPRmhiR+GFg18ieeRZcFiM7ABfbVMqu6LLB/vHZ+Pd5UxEfR/bKIfb+8
OQRn00oRxYaRYDei81cgEjJvpT0MgRQC+Fs4sMfM5dKNcZYLqPkxLlivpuzDNfHWFkvhdwpglfpf
qyz4Ouz/uiSLM10bbw3NyOAl5upLVD9o8w+Tzs5ifKXlw+U73Pf9mzvkrNeSY1MnbCWRHvtreo2F
l1vlM3FBn+7br6iVKdjHzmbYIMUF2c1ZNMgrOCqPsZM1UiVnKeQrmm+Xx6i9NnvVibSHRRO1p/az
3Lez6lxVCD3odoxajIONQXdST3qwUmcGM5L8MznaoEIwv2T/H7QdAsXhAXfkXk+wso75/Lj5lEpf
Jmz/N0UQ0esubrB+LfBY+8nD5pDciyEmXd8mMoI56wpJDuaSvxdnyyNO+lCCUEBYQhYdj/Mkq4xU
pWCeZO00bDnYHqm1w7jUmNfE2kjcOe1Q+JeVds8rE81UUcADXpascUes5ZhMUQO7L8Hu2vf+iH3B
XnFanDT/GreSVwmTzd0ot5XJHTOLUjphUBLvyyJ1O+V6aJ5HVIFBwbdA3JVePSuinGXvZjH3gYQM
82Gs6gwvsakDrJ0dRSmBxyGY/5T7QLfw+HtMag8Qb7aIAGhXb7bSOJ+jUVkiAwZ3XvWmfzLc+Uq+
w+7sqQUcS/r8kZxvK47zO1i/iRZrhZrK5mMH5Ij+GSMbl9Vktzq7kcG3U0y5rOtahmqqIQMgMAO8
ggBr2YN3s/oCPlhX9FrfC3oojDE0KkvRdD6RlXMrUYBogzuU73VQ1ZHRnXpBRWD3bbkVwkU9aeit
ibBdC4OeNcUvk7BG3m64Sn6KpJ+kecJ7xW0/kJJshXK6KAOEtMtex1iI5TcUy5U0usL0k+iTqTuR
byuH00KFzoU6ggzFa8CX+sk4mVfRMQWkAVaZsYozfBetOeyFn608Xg3TdqFRBIDQiJ4p29quU+A6
nRNMyFWdsEO667je9IPPWhs1KqwSe7Pepz6gx/oHRnRCUDiBVh6rko/aDfH80ZdBMS/sYO7OTGwO
ymeyRa5NM4lk7OffklP1WwcMtZ/58S8b3N9Yp37Krs0TucVe+qEMRXDggkvmC5qpYY1lTyJUXdJr
qXMbxV9V35J/1cnPyxYvsL9XH7fxmOXaJJnG4F518qApblR+WSWBhopEcHGgtMc8NhPwzoBZ16li
+zjmtkub9vjvTsJ+xuYk5rp2IyhoAXsAZFfTGKlTyM11Quvwspy9d9RWLThn0mVJueL7YHAXL2Mt
rNbPBWP0/H1ZCrsUPp/dSuG8x1DJQxrHCNhD0p2BbPdFsxLBQXYT2a0MznNgCi2RYpTXvP6z7iWf
Zq96YMDrDKScepnbeevD6CeuDYB94wo7fcIaqsB1vVrg5pP1No0qpf9PAAVWuW8Xf9r3xxJzd9X3
y1e6+/jZnPd1X2AjTjZJRGYVvqT3Rk9yAA9wsv0c+2cVJuJEU+SCD/h6+Rth1gq+3AhEI56s6z6N
ME2OCUbBgVjWdkFJXtFvNjJakgMAqcOBuip1tPqxysFaUXpGHKRr5Wb6zz5DFfyrRQ4NeHFEjTuB
XfMw5fHaY1cyQlQt6p+WDmSO31X0JDihSAbnOzSszlZlCx9ctYDoWT2snX2lvVMeBs8O9XN1ZMBB
i+xeFisIOvwin6msU1EqaOO+AsxDSdiMTHoSIQPtJ5Bvwe11727z/WQbpG9GjJJMC5U0gT/wUrnJ
ufa1xVFcE7u0wh1F0X1ybmUZYs2SalgcqX6k6vNEfkz9ByZXtlbGeZW8rfSmAF+112YPZHyMa+C/
CXAl910wKFpkgCHKIAt67+q1QW3MlVV7Mhuwy6ru9UbiVpl81eq5oP3xP5zGmyzmwzbfKCo1zCMX
WL7S5iScSvvesDFqpDdPqpFXjl5UxywBg1j6iFUjZwVuMNFqQcdW+Bu419vYjWlLE9QlX0f8gvkl
Pi+fFTBd2XdyKNTKfa/8dmLO5qwiW4ylw4kZz1Z5VwbjofW1kwYmbnRuRT5sXyPfpLG/b+5XGSO7
B7II3vpgrJAcMAa72cnyltsJSVbhqS8Mn+uyeTMl/9ttvonkInhVpypwNJExrxi9Tmcnmo5x/TW1
P2uJqOOy21YigMr+r6pyBhdnJWIslqZQcMtu4qvO7WY3e45DzI0dl6fWrahjActHcKsiA+FsECgs
K6U5bBAANc6cuQmid2v7usgQ2f9z6SaZI918vAgw/rbN2hBret1kn/Lv1Q/bVeWbxhIEAsGB+JoX
mbPZTrBO5xFWvU5qx1I6Zx4exjH3LiuHyNj4ktcq5UOHqSvW2GUDktJN5pYHkEtibr4OLVF3gxnT
hRvkS11GE5fAu4R+1FodloN5yDGqf/lEu9HMICaqP5hasE1OBechlrJoRooPYPxQmn4rinlLqvZK
BXAJugCj22fZXRmbHxFrot4km7alyjzzGlZHdNL3yGA1O0zjn336bQX92gCcDeWeWA/pIFj92VWR
jTzOUZstYMenDpWEvh0OI8Cs0ro5WUbhFYqwYri37oYy0z9n4xxyHsldvQJiGZUf2R2PyYkcCza+
FtLw8rfb9x8bSZwzRq8fqFNIIVCAjQ/NKblvXxbNGV0geMEfU9QLU6cNRDxouypjWrpiQGtkRPP3
di2NVSdllo03DuaDBsvpcs/MXKsAcJZ1SMzCqVrDuXzS/c/3JpL7fCoIBbSsxvNtGFp3zos7s8od
uUiATye8VPbz/zK6zfG4z4dWTtSa6/jn8zGY6PUqChas+9TCXt9ueNuI4r+fVWpSqWGzISrCLH4h
00uZibrtu/FsI4MPoX1MI2PBcczq0PXXUgFgqRpQl7fWLPhIotOwj7jx93LRUJJjTM2rQSEc4/Wb
DpkPTk6B1osOxP6+FaMXMy0WhJVGt4/dbL6MtvqQWhgiqNUnuxe5fJG2c9FSy9WyjpiN5dftsfDH
q9rPb8jhY6nO5jtx0bKQzP9MbrIp5fZL7sUnE8i/jDEoQ6dIdaB+otKnwKx4LKBomPDGHgdMV95W
N5mfZE4NaMuj/Xy3oOtXeDF1DsDDE1LMCTSFX8TEUPikpEi0vK4wD0UO2PcZ3HEk/5DT/8dr8LBA
NJPXuGZOP1/lKxnomG1sh7OthzqA8f6Vg+KhgdICDVojgqh2fKzTOZRHbIuMtdfV4/fLkkR3x/kM
zdYwzlKzxokZltHTqpxj0cqLSC04l5HOtTpYbHptHKX7pAUyRztcRfHgd5User3sJolvam9wTiPS
1FwCGzUqISfV7dzpOfaLc1s6lif9Mm7x6Xz6HPnVo5G6quAtKjom50jQIDIJXZCDKMWt3g/3kt7d
0yZ20mX5dvmb7eZxm0NyPqQorcmiEpIsJYvdsogcTRcNl4sOw7kPSZLArBJDLRrQgy8jJosAxlk0
mTuY95cPs1+YeDsNv2VZZGNfDgO8xuRaoQEUaurFz6bfee2NejBuREsBgpPxq5bGZPTDrOMz6dLX
JD1byY2S/VZiUTd7164sxdZVcBZZoIZ7H1YUKgMfkhWT5OpuqJ8t+7YXDQfsnmQjglODcgXzgzkh
i5nKzinlIIk1J2mfDCKcV2T50F85zEYSpw1aboECi8FKT4DSYnbFipnEkYPSTwIROsC+QrxJ40un
4Dsp+jwBpnAP+q/6S/crCYHDi8DVhwxaUSRPcI188RSooWXTmMw9gUySHNMukPurXBe8UHYdk6UD
zBCDTwAg4JygPiwLmWUWG8v2ZDbVQTYw1WYVTk2S0FATAGKqggRqN7PZiGQH32Q2s9zGOiYbGBSH
DZ52pO8DubHkx1YFNEdOXy7bseiAnMLX5ajPpdzied4erfhIjCegD85kdej8XNKfl4Xtf7O32+RU
P25oVKoEbt5ITmgosR3GiDyv6ofc4OYKOcVfVgwJE6lD8a8IW/1I6J2a3C6jQDf2e8ZvYmz2BNx8
Kb2qq3HUIWY5jdcaUrXaz55iIG+I+aX2u+4bWdxzKzEAeVtnUEQC4Dg7SIP+qpkccDRcSycZVWD9
2H5kkwELNTIedwZA8v6CdJuKeYwYn9/U9ocsib0kav3WzgTXyD4G76V0YqoatiUs8y+2a9UGV1zB
DBmYvdhtzcIpoIc2FHWS9jy7rmPsigAlW7X5Lqbajwlgv3AaOQJPMRhX2iTzdGs+/N9VfCuGS8xk
K8fyc4U4RdsjVlkpvc1GN/4AQ7i9lcK5JUBfGErM+s5j0B/L4M+GrvjO9jKWrRjOFS1ROpEWS5te
0X5PJn8xBVnsrgVtBXDeJ+tQc8LQCjCBwBwTZcunQS1+mhbQLQEBU87WJ1rnZwVA0Ib2S6pKgTva
87Rb6Zw7QgGjkMHZBvul/WGW7SAuBkeyJhB/rmGaJsFl1dilntrK49xSlqUGyYDggzq2eQuYV+y5
6KDIfE4wLWDDeWD1CX1GHN4HwOZl2bvab8ggk2eU9SpfaRuqVlr1GB1puaoDo8a7YYyPhbL6l8Xs
3qgBCQYqhKA54k6ol6sdZQOMzATCgP3bBKSIcpUhuAi+3L7ivAnii72ApO+rJkLrNJPkO83EdkJP
U0/vSZiDCLmO14earufUVM9rBJx6MRzFXtzUNz+A88fNPLeLOjew83FykmS6M4cyqMciUOT7kYK4
iAoXGPbSua1I9vdtuEmMSiHsG/ae8nnxSw8ABDU22fEC9OVe3Hrf15l/PiZPIkUj7H5JE1rH6TXa
ViBQlJwOmGqSazxiCsTpKMKOqO+ylyFsz8i5Ty21i8wu4T5nxZGKQB39LDqvk+DxIjoZ+/vmJvt+
USPMsGE/O3ppE3LKYvkYF8aPy8awmxFvD8O5z5UMmlTMWAOPP/1pTMvEoR4mT85SqM9O4okWz0Xn
4txplK/ln0mozjavalW9Kormey7rggx1d2xzezDOca7Yj9WxF4hxndRRms9lBpbz22kO++566U6z
5SkoIv3Ly+RcSzObswkGDzaZQe9WTz+wKZTpC0MxmUMUuT+UL7wZOF8Vg62tUUsRmmLpOmmCpD6D
veTymXbD60YE50NIFxc0ruCMyxocAZ9k0fTFbp9q853+Kn1F8RKtMfS8oa1j9aljaqDquKHKswSa
VzmgaqjU13Xs2bWoo7Q7Fr6VrXE2Jq+swQjvIYeA4GWJ3bcRkMBdaKRgWQTnKzrjMbrFot70bjq5
uVTOg6hjm6HJhWr6IBe+2UvBOPZeFZNvhTQEShsHbUWxgTlIny9/TIHn4vd+1dmyYqkBjsViDV4R
P9m1L1lWqKci8nqR1nBeZQZLAlklTJ409W8dtDajYHJi96mx/XKcFxmSGNvFEaybYdHLn8hzGiyT
Awgkj+3j2gOAUIUwN6Lb4zwKUed6HBJoi2WnblJhcyt7adrb7iOTJ+CjRuFDtjGdw9d34iiO6ZpA
O/TGa/WvUeYWVnBZEXaHQrcyuLMsFckLKUaaByJE1Mb0AIXM4abD6Hd9AM2dj9HzFy3EzqgrX0lP
AuE7bUcV+i2rmg4ScPzzvdmlkZ5jR60j3qwDWVm56QAQpPtqXwH/8nPZPGeA3cy/C4TuxJ13Qjnf
DHKsJE2pijEvkGGh0hSdkCzc1Ifqs31efXJIHjFu9n/PaLcyeTwwlYwZSeAHvGJQ3UZ6KFVManS/
L59sRy3fCeE8tGkZZjo0mMwzpxfQfgOpGLPMXrU8XBaz56jfyVHff7WeznqVyhbbF6qPmledfwxB
xfBiHPHF7aUlqgp+DjTXAblj832XbhyrRQF2AexbCdTMSfwK0yajv4DtDmsJJ70WxO4dj/VOIHe6
xJBk0skNBkeH3MlV04mySSBi/wY3h+LCzQgCaFkpDM2bV3BoxZ/qNAujIvGSRfZTwOVaSh0Sbfgk
jbZjxg1IbUQgBrtGsPkFXOCh0YS2J5GA4JEdywmJUXY3FcfLiiK6SfYbNomrUi9mY1BL80rkrnAr
5ANItu8+FTOIjQAdTEmy0RcaenKLo8tzqGeNM0zV19kuBY2XvftiOziGSVTDxtDJe1ENsUihZlDD
sj1M6DmSr23zfPm6mLPjSktgMQcetEZkDGLwMVmb7UoqUF/wjPzOIiCTC8oRk1SRn8WmZ5eCOcDX
adZL4rjLq2FxEZla4tFrUC4cs1P6pAXLr+KsHSyv8QynO44+9tRuc0C2fmIw30kgGlzYeYG/OzJ3
q+D5oyoYcuH/80Be0JVZF8ccQQW4gD5MkCnsf8G36+ViDapDAJnobA1sCwc6/B4tVxm+XP6CIhFc
ZElATKtRvSFe3lO3wnowaML9eFEFPeK9F8322vhu1qrRIhnlCeQJaED+QQ4vAAC1HETfZy+iaApQ
NnUNCo4M5L3WJ9NiJ9qiaN6gO3b20NkPQ+EWmFa7fG+7/nArh/O51aiVaWSOxIMyPEeUOrVGnDxX
nIoM4aRFJ8VswZUHevd5PYE0A+v62kHwG5jP/cseNmflfDLgOgaar9DF1gNm041y1R7i6+wa/tmv
w+Eg4iDZKwqpmoJRJAXUUMh+OGVZlDzSpwTcB2xJk23bzlfxdXMEW04gLMaw7/T32f6RxSuMoiqr
PNYE2FdAdzCD8pGRiBVHpEC3oknNXZN+Oxbf+gRaWbE2GgKL0vnq8kRbvKLGFwv9484KL3+yXXPb
iOK0xs6SFiBUmuaNP9RMc+zlsKKJfFkG+wqXbo7TCrJUVI9rfCX5FB+0q/7AEBTUwyDQvn1De/tA
XDgeS3VJJh056QqQ6kS+basTkanbdl8vH2f3ylRFszREMRvUn+8NuqNZJqVpC4MeB6dsDbcAEaVF
RH5jX7k3crjgQjKKvf8M52HK3d+hQef1J7aXUj+Lyki7V7cRxcWQrhqrtctN7KOouotq8nXLMCwt
8Bw0sXf59oTH4mKIptiylRHkbXL7s5NALPpj1nyjP9MuNFu3m2704hHQvwIdZP/rXzqIdpMCyEnN
QnPr/UfLSVFH84CPhjn2o6b+6DLlatLAW0pAvdYlbo7IKTjo7qWCcNXEFquKAQNOZBO18yitJYIl
vh8jQ5uvcsxLejO4RJ3XpmGo3th3onLIHsMJ3oJvcjk7APLvNBQpHNV/N9drzwrHIwAw3CGQ7+iN
BelFoLsgGApVwWDPrnFshPPG0U1V2hUALakNelRB4GkmGdb1RZ3KvZLFu0NyxoGpLsOgC+REytj4
VW2mGGmnnplON6TKAj1Nv6As5GVTfD/rdeSk3dNitt/aoXLXRfQy3fvSyDcBoGsYlqrxoQHr19gq
lFcNSC3XrXXO+i+D/gACZEGI3/Wjm7vlrDQHNKsalbrm2cmzPd6T4hDRwbXnzKnU3LFnf1H9yzq8
d7CtKnG2KmlGqUV6hYPV9KFVFD+NiFsq87FC7+WyqL1e2bsvysVy8Ez0WsPcKnuklhizz/zKrbHm
+lwDtEnFCAs2DnsnBsWCowuE73qHt5vlS79jFQGAdJExVwJirBUg5zR5MsvEicpDYfidKI3eK5Vu
z8o/yPu8bgCGjNd/A7xT+dv0PH9PH/tD71g//uzwVN+p4QojCgvmfznBzTG5YE/roSZ2nBLPOjOP
sB6wl3HLgOmyIP4Ixf27M3Lub2qGoqwo8t6085v8uzW4USJI4gXqaXCeribGPJPJ1NCttm9HCdXf
aTpp3eqqiQgJd6/G9+44nGMr46Se1URnNRTZjcLCH/z4sJylmxG9XDxp75OjGmBa1xXXb3bTwc1n
43wdlpix58vcS0PPOv1iF15uO/nsjVQAeiK6T87BaLWFpCOrETm6CjTZjUPUX5HeusWLwNb3apYb
v2JwfiUfl7FpYmSdfx5fyak+sEn7JBBZmuhEnFMZ+wogsiYcWEq1zwmgVXNFvhkL5b6qW4GvFHwl
PgjkttIVlQYfQlM5tJviptVTAgpx+qAuhVcp5RIIbpFZ0AVz5p8JegZPXCiZ5im3xslwTdkBEQN5
YpydSC9mx4iEW3LMoi6J5DyIvg4U/eGceKB9SMxrIVAY0rE9Caw4RAy2JMY/l5sCHRwp7hByqvUs
yylQOgGhmdL1s9lKhz4vnBWATsuMNlO+3AOX7ets0WslkW7tBkxqRRUqgw7iMUk+RzpK7moFwGIC
GDUUPAkNLBJ7GCv1FzQywRlyAP64r3fUb8Hv6FCs13YDsBal3501P1B59GJMWaPDFDmNSr3Kbg4j
AOcwY/ljWRo/HktnIYrf1FMwWu2dQqvSaWN6rVrjdRNF4WyQEIiHj5lqhKoxBlopfbN03Z0k41i2
OXKW5QXbgD+TacLymnojFdONtuqPsaGcM53+UOXEaxppcZJ+uJKmyZWm6Es7x8A86r6ksnQFxvfF
xieXJw+gBiiF2gerBGVs1X2n2c+yT7yueRlBEVnK06kyWk/uTQ9wzT/t7ntDcleWKMjLP9egH7ew
HUWs2M+n1SXS6kid5Uh54tSR4qYrVgVn8xO2B9H+VXwpUfweqCytsfwE6WGYSJWn5r+wcHIwE92h
w+Iq4HnUyIkqduno/Xqu4hTULKWftnNQxuMpGYkvN5Nb1Z2zTl8i1OxInQZFk3+ic3mQzeHc09Wf
9ByvOLZb0h3S6my21GsXsJqvg5ObiJtKG+h26kv25KcYVLNb65SR+FrPOtb+vJKM6WY0Ms9u9Nui
Wa6rrHQNfXxo8SvHPn+o8jygC3jiJ6iFaZ36rnrJ0/a09Pr3Pv9hSRZoXkzzOrWI7CjDs50As0VS
5aMxrIdoynw0xkFBYTstAQQJsdwYxWjVxtZ29QJQYBfrwI8GEJvVEkpskPzzWvX3ptSepGo9Lukv
CswZov5s5vXYQmfkVRbUXPcT5Y09cRabZaQqSIEw/KdEkgfRXXxmHLT4nU56b3si8B6hRC7wy2ox
rGoHH8G6if0teGDdIXWGgG2ngVMxdXI3FgSUXTe/OSSXCBiUJJUUIzOOptskB3Pky6ydpFHg4fef
rhsxfA7Qd1km54gmYNg9tbfRkeAe65s+FK8j75fzNrLYkTd1eTMrlNEaECLZNuHqKY72YvtIf+9Q
o7wiD5dDyV7s2jxg+DqaBc9g1wmeqvHkpeqdroO8RX6qmqdlEfEO7qXaG1F80AJNQty16Qxrh28x
1wRDP8e+vlHKw1jfVHAWl0+2tyuJecW3txmn/xgNXay+g2rMgRa0t9kh8bFDIC1e73QeG1YHIqDR
hML+9m6BeSuYNwO7xiz+CjNgeBGAckPViz2821AEKrKn/FtBnPLTSsp6mVI0EeHTVLcuj7TOHENL
XMFVsqvig/9WEKf+ib4UCSDq/riS/i7FOFoMSpr0kGJJzRCoJPvPLgnj9F+H37Ii1ixqqjsTIMjl
D00S0bztPai3B2JmsbGxiGikqnK8h4gxgdsOCO5K5ipYk1yVFH2HKijKxpvU6QM1kq1YLvtV9Gmw
zRrPlibNMIVPT2afu1hG8C5/L5FecLlvai0xiOvRhB2NW1t57vJAap7N4emyFMF3sriR+HK1sqky
JvjESHfUJTuAyPfQlFn478RwXZRYkSa9HmHGg1YdNaV71PJH3WpkgbsQaITFeYuszlut0ZFS6+Vn
Cl+h31TTqZ69uvuq6d/tWfDgEl0e5yNqTM1h+QinAujElCWuFPljLCIV3w3IG32zOAdBBjsDLj0S
LAZx1B5VP300AEk4wP0BjBSdGTH1q+hg7O8by8rKHK1CK0YX71p2LdRTXOVQhI2X3ihfqyMBCc90
aERlOEFosTiXMRryghFdPNETULpUkpMqACcxEi9bj0P/UnxgLGsbWSzOexBp1rtKW9FvaNQAw+RA
6xwEJrw7ubH9dJyrGGLsNkgdiuVsO5i49S3buRsCBmE+nuNHIsgWRerPuQxT7scWr68/MevPlgE9
ZIFo0lIUlPk9mpGUS1HPKFHLNaDZV28Klasl9diMlHLfHVNMylLiiEAK/4chAPICWx+op/Cdm9bE
DqOkJvCIweSvxxK8eIyCXrkHmMFxDKcXoSHs28GbRE4lV1Ohg4I0zuvMK3m5k5B5JP5HPOObCE4N
VQnAE3kfo+5Q3crjUU2eu1kw57DHhQdVf5PBqWE01Fk6Tbg46zxi2ksDH8LsFX7qJb/iUL5d3fXT
dDsdNGFTm7mmv7OAN8GcQq5VOhVFC5OmUkDHk2p8SdcAC145DfrxW9+99KjSdjXmtHqnV54q0dqN
4PvxSJO0X1DyKBEP0B4i+Y9kOuli/8y+0IVDvj47Ns4S8xQ0Myf0R9OjDpoyVDBANguw6Icc3DgD
8IDY3Dg9RiKYmX1/+c/lvj5BNnIHq63QzGBye91rZi9tWieKTp3mV9XT0IvSR5E4Ltglilnr9oJv
+Wc+eLxmPTGAux7tmx+AFfRtdIWzAI0cUVz4H6n420G5AAgqqdXsjRTPm173ARuB1ZHINWPDLwf7
CmMTwEtJw1pmWlYK8pZ9j/ommguEVlc1Vm2jnMW+7Z9dNxKI97Z29RQzJthXtVA6Mzkx0zrnCZDO
MSamG/6URAGwFrxxEqVHuynlRgznziZQrUhFgb6FVV011bc5ixxQmeVWI9CV3VvbyOF8GtZup2w1
EB9msBDpZHhWtemLoReOZo6OtJinvvqd9fnzBzzpRirn5caqWhWFRT8L9bwSOKHo6XkRUNwuixFd
IufT6LpWRYZBBS/SC1fPb0uMd9C694ZUOCO56z7fTsQn50lWpkmN8aPXntqfjRTFse6iwHDWnE2j
eSJaM4Ei8mtn0jiqU1axPH111OinZH/SE0FStOtHNoficnSUKpJ1BYCEBz64Jj1XzVdrfMzzq667
U1LBwNu+69gI45xWZ9arPrEAlB6rmzKIjtp9c2QemQoehbsFH0bB+h8T5rP0ZBlyOGDcHJsvWr3O
6X6xCSMz1Pz2WQQ7I7pDzl/QxWiyZMBsSSXdlf+PtO9ajhvnun0iVjGA6Zaxk7JkWb5hWWOLOWc+
/VmQ/3HTEN34jubaZe0GuBN2WGv8SsbHDBwtsuEV+SEKf15WeJ4wxmssUz5VpKUKnx874UUDrnba
+jW5ipabquRhX29G09U9Mr6jHKdsINTZm1qAAtNPJZJ3g7hYrQmWgmHmfTaqAB+C90oc4zT6Thta
qUSdAjt6XmRnXkos057s5J4Oc5vOrHOeqFxFYfyH0KEMCT2BUQPoUi7vs/IG8HBmc4qAhj39M9Z3
AhYgQ7/4zBzXSkPZrL2QClImtAUalYatdpUFhNlj0gB0ry5AvRMW5rXZhp6R8+jNOE7FZB7/U5F0
VTqgYKLlP2qz9sRHFXyQl5WUozbvfalVMqSWqJXEI6olREeHwGnwIafBkpZvTdBwviDHK39YsxfE
sFdkBOtWOhTDzzbltMW37Y1IKtb4gShDGHuTllTLBpOWziTZ7tpon7cm5p7Qpq6EUyu3ljT3nJj2
F6U8y2SsLpmLYAzniBb9Zww74S2XY1G1d2iyY1xL+8sfa/sBKZ3FMVanx63eRg3Gf+iwiPqPdJKw
pbr4GoarJDv+QbGbpVuOTBpXPlr6WSZjdwpw6LpFwXArKkJ75RQiUbaSL7SCAmEP+o/L4t5xfi+I
YxeewajXKD06G07T1k5fvgrz+BLH6oOcxDeC0d+DyqawpDA5anF3DGoQAFeLPZLSNgNMfmcNaELD
13IUXPQNT7UQOEuBPqIIEO1O+DEqX0CxYMmdtAvMIvyUgv++KRYpUDVC7GdHSBO18rqevnK3ebfL
IufPzwJkylUZkKFF6UX2Fw/1LG9OjvJD51K8tAiATnbAhdbZ9vPnM9F/X/kHsxdNAmBy+AeU8/XX
+JD7wSneT25no4v2wsuj/pJ4nOVRJ7KSV41E7KMePu8d3hfUBhRcR/sfSNm5l8nkAmO/ANq6wMqT
TND9yU4LFtcEN+gGC9CwcuNUgW4v5IhFSr36Lmic2gK1mktqzjirJsuCVFfgDOk56QNJ8SnRIa9J
sh1CztfJ+KcxxLTgLNJieFXYWQNnke7SeeGlizwtYfzSInbmYAR4QnRe74rY2M/90A/2PcilO1/4
ZLYNahtRVbBUIzIuiUy63Ak9XvBxY/fktu6OIa9oth1MfotgKyBp1I9tlUFEuRRWDbZNcp1qD0JQ
W+BTG4O7y16PJ42J9LpWh1I5YRspmG6y2CWJH8HC5JtisTC8cVnWXxT/fDTq8FcmRqqlF+oBR6Mt
VroEUoEeAim39qvLuuNxDWzH/bM8xoX0WRj1A5g1gCBRfEOsRLtE4qTam2NqqAn/qxHvJdDVmZCs
qEOe43GkWotHvhWn7DHdAag1tIKTcqWiuCpa1RW6nxS227l8odsp1Fk240hIFI8x/CTdnXyYJ4zc
1FZsAqUIdTpOgPlLunEWxXiNoW8TZZHgNTqn2oNyww0SkEQMtvnOzMod8N32HmdxjPdo5cAMxKhT
nFi6q4PJKseHhkicQ/HUg/EdVdnNqECgVKRqO5XsxIqTFm572vMhGGcRz5XUjILwK4Klh9RP0YgR
P+lpf4thUeGmcMyDtsFdYVYoaL6JAEOqOG0zzk2xSHDmGIfhuCC/UEfjXlSlx5gUHBGcL86yaERZ
D9y3Ao+sRnKM/kaoMAPFEbHdjjjb6vt24cpWTTzC20mBs+scEXPyFlBmd6oL9iAMyiCPcc0X3m4A
x0JlerEriXEvNU2d4NkPAC5rSa5yLbdjgik5tXT1mVu9p976Y2w/qwLjEGJNyoxxgrhsDzBCq3jA
BgsKGuNe3PHKJ7zvxTgEVVELDVCYIOIsv8T9Sz4dBcG/7N54TkdmvEDeLJNQpNiSoaNU0Qu2zXbC
U7kHdpmNj/XIkcb7Vow7mIuyBskJXnHYADOGAGxhd6ahfDHk8Fsf5C8mlkimrrpKJlm1JNBBGZK1
zL5YUmTEHxmhdCGk2l3+UbxbZl1IaeSz3KKeCP+7V+a3YTT3VVm7l6VsmrcM+jew4Upgb2buWe7i
JTUnxLBkOurt0ej2l//+9ofEFpCoAeyLwsP9aQZJPSqzJiDjbdAQp+2s9knb05cjOYGe+b9KYz5k
NA/6RESUTWp3cICLYoeusQ+w7Q/kL0/lvVI3L291NuYTTe3UNFWE8hfxqaz4YHrSLvWFnzSvTg56
4sj3l6+TmtYHKz9LZB0+CbGhC1Jq2ge/C5PSxTQk+LUiIXIuy9ncmqDLW//32Vi3Dzb2LFJCWMR8
aB5BO70j+/ikWbUz2INLX+GGK5wmzoXKmzq/kspkiaaOcR3JQDybsb1YeNGDiYaxZOEe0aZ2Q2s6
xrbuB1ZjC7fvrbq9+oI5UG/8BBXw++7av8dn0sc0jKSyNGB8i/TWRh12egW8c0OOiW+XVoDnRrDu
QGSdHWsQGklP4/a9tDK74RHkdt+GI9mrbuP2e3IsMYPIXXjdXKSnuGP/CmVsBKzAWVNomGFrHONO
vu5dyuqUOOGdYGcPgk2pDep/aFxMrNQLrnPP3PNi47ZXWP0GxnLMKsEcE0i4EY5/7euZoRWjkkt5
kEPu023Tas7S2GJqr2hZn2sYplPx6MgVqyidpr4OuVSQm+q7ksO8qIRoVDClDa3Joyu9eh4Nvx1j
TuZKb+aDB1jJYEwkaLEFW9HEP5ZfzPikhkdlumm1XZkPFhFsgfvM3kwsVgIZUxiiOB/HCbsWGkhx
RaW2tLm8moPHQeucELNOiIyhFzWglFVCy4h7Ts1i2xOt5FMnvMqj0iKPGkHOiSN/w6Ya+OlOBdCw
TVd76L6Aq9RR7faBz9O1rTLAtSeKSAGrmU9ZNPESLvGE91X5mCH8Y+gZhKUjBuE5AXg7MyVnScwH
1cF4P08S7aEM1UM/JnYZg0UOe3FFUfkhtiQAGXUQ48Q2dcPWitKq0HIe9NAWk88gxctk9VuYby0I
JlroOkZoBmwF0pLKcCxeseiCepgV3FASWoi1sieMa87+5YizZTsqoESwwGsoQBRhPEI8ZVEnUwRZ
MJZbZmDnQWbNn8mpVkLYAouC1rbRhw2SEfFtEWwRENMTb3N0S3MAgEWJflQMwLEonViG0ea8bsGn
Jb/I0YOuiV6foU5afyZE4+9jtEqXNUVjM6ss1vtgpDFKvCswaBi73UPiDM+aE+5FDzWkAmNrgsND
f978TiupTPQQZykHKQgea4bmFMbdiJy55qjCZlhcn4zRBSJUWtBPONl4Z3wTbigxZQhKMvmhRHVP
B+B55fPqKZxjsYlVPoVtN2fQ/KnZpxFCUXglhbyp7m3V+P3FWKcyV9h0Isv8DmJkYHwsuBkllztq
tJWVqti+p3DMCpbhGSNOR0WhqRv0YvoW9442PV+2VN7fZxxyMDdK2hIg2PVG5piL6o2JyQlym19D
AzoB3K+haiy0UGIIPZFzZJ+dcGiGW0PfLzxkiXfzYAOpupJBP9YqrnRmXBXNgL4GwFDVzK7fAr9w
Qjf25xvjpnLF2+lQfQ9tfnl8UwtWgpkXEemxEAUNhxaUX6QJqaVPiietebz8lTbjyvp8jKGqkdgB
Yvp9nFXxsODspT+X0KrA1kzHkLXc6jzeO3pTM1YnY+x2FApSyQBnQLf8VHd+lfxz+Uz0J1/4ZOza
55SOi652yOOGzI5NV+xfZHIfJceytcj447IszlnY3RlVFMelm5CaE1W+Kkv1ugEM8n8TwUT+RjLH
1qSgI2mV7Ika+En0dlnC5qL/SglYKA5xBIpOFpq0eSd54XHZaY/T/WRRfApi0dwp94qn6Kp74e6/
c0xYp/e7Mi+SqWoo0FkNlHCz/YQZm3oC48wCKDzVjr7PDhYJuQDHm22G9Xnpr1pJHZouGvt+hgai
V73sazsEp7HdOpKtuLkXBDZviptnZjrjRrARLyyZgMDRupS7atqpXu2bblBYQGFFEQA7jCLvdbr5
fFofk3EhaVJIi0EnAGqsxi+OhtJDt4ttFfNL6UPgXlYijr/SGUfSYypPKeH0gRJWW+NkgFWiv6pz
7aBUondZFM8p64wHCetQDocMG2vCjhwg8YEuMoh4/GPxH8RP9mz1x8rHQOnjZcH0717wLOzw3mzK
coPk81e9/t/R0dTjwSbxPhw7smcKpjJ0HepTlDRG/B4f1GsUVU6alzrFFY/Ehaeb7IYNwOLBY5VR
f+wSLK2nrnAtA0/dnsGm3Pn9c/3Kyw63vSYGonQgFxFRYXIPaUmCwiwRdFTghYY/A/Pu8nfafA2q
2lkA41YCWY4I4icqRJOr1b2laD2mzY6aeT33b2rzaKARhgfxshwU46UDhS0WHnq/y1WeptKTfNSY
8w9hPA2yE6wbEMSHX7u+75VGJ4ZXlbFwE3rK/j8enPEzTT/ls6bimYiV78Gib7MGFcfQnm9bhw5G
RK5xP1PQeJnnbagzuXRSxtkUTV2UkwibTNJvGEnWrclM9qnxs876k0q4axx/8eHnm2X8TSQrQ9o0
iBwj9lUCH4zjB/M6tjXL9DUP+27PnJvdjlRneYzPyVozNGY6/dG6CYaE4b7Tq9TWB2f2aA1M3An7
KbHK3WWx2171t1TC7PLlY2lmQ4GyxpB5Cenwqn80chskE/ZlOZtd6pXFEKaSUTdyJPUSxQn8Gj3G
u/yutLWX4DZ5VfzRAcCZLzzm2AhIXL7S8s7IJDitNijGQnc+A/NZ1gBJcNsVvqh9pre3PiHjdNRY
1IJ2XKhpVHjQn1A49sSX8ivtMoC1/hUDeRyd2Q4X54/HeCE1SYtWCWhyiEGaHLFXuKLtXV6jbfsh
fPZ2hHEyndoGajpRB65abfplAfmRulOa3MHQkFD5tXpKzC8m1DV2xu62j205rDjRn3dUxu9UVVd2
pMUgxftslGfs6eIYv5PNcTKEcTLqLAkoASEwhuN3bbrS0zdBuF+yHcCFL9vD9hvC0HVFMcCJxGKe
ZHmWq2GA4aQ0jx+mJn0Jc3mPqtBOLOJdrUuHPpk4m35/ifpnmYwdpAuRlFjB4Uos/fgV1FO5DvaV
mz+WTuTytrm3re4sjTEHZQqkKKrR6hZlPyi9QnCxZc3lzeZJYUwg0HrswoWQMuco3QeVJU2T29aC
W87/XP5im+N5qnY+EGMFvdkoRthAFA218S4+hL76Hgq4u5LU6X4MdWdJjLIDGiRoZgGFp7q8jrP9
sDgh9pGFwgpiN0s1cCp4gJH41DPwLJRR/aBuh0TqgEAqVIOdVfH1svBoOP+SCZ5lMDG1U1B/FBI0
1uj4lQIma9pUa47EMqzmerb4S1I89WCCqt5OJIsC3CQQWRy1uq7zu0jymoATRbfdxu9zsQVdKeyA
+BugiKN1uk1ixaqSwIpbv4j+MTKPo4fUcC5oB7s7mOXlGAp0fJJeIm2a1cCztDosDip2dYg9niFv
+w1dxqyhAqI4nYUKAZSjnAzwZOiSDQ6hyMlHAzgo7UlxCy4IxPtIxYfjnaWx1ZUqCeVlwnyoU8v9
dzEBflcmeKDZ8RO1A+Bj9jAiJ6pHzZ8r6BAB0MYkH5RicUUh3lHvZhqJq3SxqwlgGp4VS+iwxKPK
Vt3LljxGTm2YPnI7mwSDM2a6f/nzbD49Vj+fyXPaSlaMscVIVyTeLuWzmnCa09s2tBLAePG+7iq9
zREJG2yfELu2ES8wX2C6qp/ehjZq/JzW16YNrQQyjlxI+5QEdIlzLI6FdlVUz1llNzzayO0a0UoM
48kXU+9UUqJmMnizmzzSTkIWOMXrfNu5i4s39yt5Nh2pAhwkb3+Id0LGsytILYa5AQgekQ7YC3VB
dGSg39xym2ybprs6I/0hq7pQ0JttkS8YWapdcIacMEvw08Aog34nuQ2thfLKQvSHX7IlxqdLw5AI
UQ/314XfSfigkXsj5z2Fqb5dksH49FoYNCmnM4b/vkBjF4gFJ0pAK+x5tQTel2L8ebWMJJwNZLx1
7lT5lVjvsLSs5/eXbXgT9QntrH89HluHCcvFAJ33+5neF/PAiCbvf3V8eLNCnBOxpRixUeIa8O3w
F9l3RXL18G4MHqUflw+0OdGyPhDjNJpMWXSAndJBh8EB6I1HYF7NsbarR8HKHO2FVrYWd7gCgcY/
oN/yAWqJfUfuQg3vtIwvibV+SHRQPANVQHzD5rs3HbvSEW80y/j6jqTpKPvobkisy+fffszrIDzC
Y0kBLyhjCG1TLl3WIEBXXycvu1V2gSPeVq5moQCMSh6vjfcXBTrLY4wirbpGAeoEfcxPuO/CCw/F
LrkGxZjHA/LarkWtzsbYRKEZmqZV46+nUW0XkWW8KIld4fuOHkD7fEHAtKAlnMxPBYbfh2RrB+Ii
LJhmIRgNBEdjT2pnEd76AImIzgMl3n6Bns/IVg+aeeo7gY7/Ng4FD8ndCsmwo7q/yrGpRwsIPF+z
7TzPx2NsJigNYe5rjLgs2muCcCSFltlxBrR5ikIYgxg1VSwEEYrZ4WAdOgULJveWQ7TL7ngLwH/J
484HYiKsglnZ0HzvJfnUBLDws6PMeg0AyoAFbHNMbvPFvvpkTFBN+qxq4Eh/zVbR3vkCZrj4EDnT
/WLP71Ut7CXYiQ/oft5g17abOZ+U/vs6ztaJ0ZuA93RKjM4U6At3hqPqD0b6ePmQPBVh3EoZKoDQ
k9EJNIsrvK3tsBXscXYuC+EdhvEl5likM4mQGIUBqoJyEFlYOPLHGYAsQ7a/LIt3IMaXNEuqCG0I
OwPWpZi+hrldjJw74/lidsux7I1oNmsksDRhoIAglOcacPyW4KNk7ZTP/+lI7GZiLU95MWB3xJmV
8kk2ksyq1c7uws6/LIdnyuyGIqakiwWc0xiJG5OfifhDbYhmkwZE1CkwTxXFTklxXxfFcSyEfWxm
HIN7nw35mIj9VnqWfECuTbTHOshPgCkmtKndki9mlniRlrhTUGONq7WScvHUdAFQ6ugaDTbk02kv
KCjBYmNeCMBpGLzUEkrcdfulGA2OInOUi31H4l2npqaMEnCbtlaMxbKqzq5ABcsJ9mQzIQWlhKSI
uq6ykE8ZWr5E7vDBdTmyNQzMlToHAYAngXEvdRbjjd+hvSSVN7owgUmi5XzMvyjT+RCMZ0lDjN2N
oDVGMZnOq1NO3tDPMT+OMWuO4nI+i0pPu3KWmZnoIgHqP0hU7k10r1QvLjluhePCVPoTViLqMZRL
aUYvRRYPUfI9IgvwA+5CLvn29oc5mwDzYQah1XOpfO+hgBzoKb7LfwrohS2YFywOeWTFN9xaHQ3Q
l6yO+VCA2S0Buoge+IQmEaVrrp7bFzCp7FHy9KeX4PtlL8O7SSYYZKGsayTHJMVQR66uTZZoCE6o
NDth5sWCv1QazrfJBIO+Hjoppw9/4oPn3gvv0qtq1yBpVuzGrp6Ma52TUP6lBvBbosZ0o7JoCvFa
pT2+U+9Wj5JF+X/JPvwW/gTZnuKbB3mXApcaeBt4KPynm2UJGswk6Ubs3iAsgXYi/95Iflfa+ScY
ZLHecj4hk1R27azGgULR1OfEkwT9VE/EyzXg+xkCxw++04BeUE2Nqu7K6nS1AApuC6ujeyGjn9wE
j8CbxJ0uWHh1yhNwX250O99LrrgL7js0/7GuDNhmG23cgwEEdo5T4zgalrtBqct46HT4/zIb/bRC
5JGHB0M3eRUyeoeXzs14m6AhvRJRXI9AOAXAEweaRzveZImta1YJZunMn4Wdpu5yg4dTxPE/GuN/
jCnWxTZFqqbKE7aXFb/Uye6ymqrUwi+djnE4OpoQha4g+JiheJyyWbbLTo+shXS7JYjsQNS9sJU1
0HanxzYyD+WgP3ZzmthZET/myotUAsK6qPZaCGjkHhQd+WQlcWa1hnI7mndJMR4VM9gHY5OCelJ9
aYPcm+rBNeTgdtK+i9KblORuMZl+jG6OFgHsc3gDcK8l9s2NriBWlQCuqw3brAsgnIIwEC2L+1Js
GmuqsC3ThqOlBNhOzpGTBNHbBAcWGWBrLtODLJLrXHiq0Vo0gn3dRhwN5HhPloRiKAZSFbQMsszX
Orr60W1V+n3z/x9QUWfQVUNTTIKhaEb/okLo4rzK6RqfPQ6llcW2yOtGbdgSAVGnCA48DaOp7ISL
NrYL5l/BXF7hWdq0fh4SSyg5/nhD1SCEENVQCHqUbJMyauWBmCAgdObZBXxelp5a80tSfVFTN+3f
Luv1VrT5QxjjGauumsJlVCHMzwCcl7qBI+/JLWDJbYoo0x+5xajtOzwfj/GPQQ9YMSAU4oV4ouwu
yU1zDPbGI3nIrkMwZQGWEAtdvBhHzZMx3z+OyWZbszqIxYyn6aScTOElLJ/SyM+nNy5x59Y76w9J
jBoOhGgERLkSMpPZVTEQCFh+PPmDB3qdQmVxi14bbcs/BDLeb0FhzwiAjOtU5MegXSntfmrfuupL
Plznyn5BA1jkgG/QDOTSZTK+EIBHIVHKgUa4cPfvvBy/i7hVfvrjZEzWNWQCWi4hrlK+qoHQeaoe
zHtSAQqIlhDpdUZX4qvCi2Mb0eQPqUz+JZmzEk5ahMYL0Ic0W30F2ZlrRO8QS+KO3Af3vLoJxyLY
PmYyxfJcZfAquuqK3UsVfBl4kAfbIkCQRyh1ucI+AkdhSsQhwlVGsi32d5l6m/PwS/7iSn7LYFuI
cWuUoZpALeYK843fUDkBIYV2KhpMxeXOwdwL3mXnxTkUO6WdC6WASEA9yfiQIAIq91PEi/ubqn4+
E+MeY2GoRIAswT3eacpDhj03Xp1p2zOdJTDucCRxlqMcKTml6BPta1LYqiJahexrvFSbd12MD1Tn
ajImA45CS027N39E1e1YOZc/yda4BqznfBz6I9bZb6VL2qIUmPy+ml3UGw7yLSWcSm8+ZTSqpCii
bKI9zvYWukFpIoGujBlK96oYyb5SxH1FVE46v1W+JShd6GBtR2LxAcra6OswLzJodZhZ4jc6l5x4
sZ/olnlHOza8l+1m8F+JY7x5FxZTqqloTIl5vUtHNGAFY68mgH3OgiNlV9cnIABe/mj0b37w5yuZ
jD8fG6QxIjaDndyw08qTphssHoYqZ1JvM2qspDDePJ6SZgTlNEzp0O2lXbcbMYgs7/7rBTLu28zz
tJxiaHmhunH0I86dAgh5bejLQH81eN2K7XB/PhXru4URoLJdZaC5dzN5IEH3clt+We5bxzx0vulg
dvTyt3rHQ/n4sbCbjxxUBwAx4y8iQRHqdECam+ynU2tnDgbl8SixBFsCRUiGMBVY4Bv6FtipBYjI
T+5ZwCTOP4FxJACOEkoTJJX4CXQUme6Nt14D2hXNk4/6Pn69fORNv7USx7gULSbSMNWoLMZol4Y/
88xT+5JzrVvtvD/OxNidNvbVPCxYDsWjTrtq9ronWRQ+YgIH4cnAtnGBqRtyr/EAljazjdXhGNvL
xUFvkzRDxXE27kmDGc+UB3+zeX+apAFaQZKAUsnMxiyVaEqVChUdhq+aJFvKMFjcvUOeEPlPvy+P
zdjl2Gdy5MIvlleUyUbeW2Vb9VcHYVS/jLR2ISP0bjwMDrguUPc7xveVF7qo/jmyl+0qf/zH9MH9
Yxe2kkD/ecWUTVe5+gmM6pMSGCdtjp+gzXaOB3fymgM8yPQua/x20FmJYVQ+qaUgbBNqYaYlE0vs
gL0vv/T1vnyP3Dow4Yw3FTQ9Ym7/R9GMISQRqVDUhGj5qgOHCe3ZK9eKPzvosHCBzHhaw2h/CB67
QAY0E90nXppn07wWCCef3wyoq6tkwo5Y96lcjUgSgxJlEGzYx31v9QPxCkDdSeYD2Pzcy1fIOxQT
gTpNFnoBmM8OWNKvx1q1B3U4iPXDZSnbHut8MLahJ7Rjq+ogacfklv5VcsA3d1B24ZNZ2dKbiAW7
EPgz4443fcA5HNvXG0Ip6LIe17nkN1LrVP33mkcWtS0CmAgiuENQtmW+WCYTGfhZEEEG4oT1vRnV
b6mwPF++P6paH+Ioijj/SmG+ElG0PA9iQXJS8aXAuKKp2/VyG+R3qfx0WdJf/NZvUexck17PWRQO
1JpRYSkc4rZXQFzxiaNZ/SnyGrAuj47h0YGYzsv24it/rYb6+AunZeedgtkUhy5CWx5oUtgHju+w
45JadGVw3lW8EvhmTDtfLbt5ppNuGQcDTxq9uMmqB0XYXb7Q7ZemLpkES3kK4GCpBq0eGe1SSJVI
ZglzPnhk3Bde6ZMExXUKBk753jNsudx/SqZhSIZoYBqXvUGlkOZGDmHV/SH/QvGJMDCi28nrYE8u
zQ0WxVp4Jk4D2oevpp9lMkE1DONeUHScMwG6JMjSdjkSLTA70VaB+z9QIW5Gt5U8+ntW96qTJcoz
HZkC9f0oPto3CfK64FZzGpCGZO6b8MIrX/FEMgFVm+ZlrlPMZmr9U9Abx3oZ/DyZr6W4tC9/wU2D
Xx2OUZqkFMGEHCWyo0jpzYhNQTFdbKlsUL/PU2vMooyTU24ezZBlFZhjRBNZLJBc6oKoHjHfGmjH
JL0TCntG8VvkHGtraxalYlXDK1g2PmKsjUMEElA9pgjd5BAcYtcYLfFWeyiOmUUhW9ARfeoSa7nh
7rNuOuqVZMZRlwlmh9UMdk5xnNST6jXAHcRMvKsfRi/akV3sEN5bdTs1Wgll/HZW9rHRBnCmrdt+
12zs69lqCtLTEQlK5Rs8OGrOGVlokLCR6rkScLtj9jCIL6nqfyqlRJwDdIKuIUFnjE5Os6UOsXvk
xOVxaEZbMyxVflC5oIqbIWAlh7G0euyxFBVhakrMlueePqcUYunRbAsqvp4YWHmi3yG4e/IIfkGZ
B3+yraemapq6ScyPoEqZEMZBLNOXzgO5C3figY5o0uL4dDd7cKtfl/dFVp6D4cplnGgd9mhFRqg7
ADr+Ibyng7cgB7OztwZoOfqVuMemJ6Jgk7iX/c2m5qzOy3zXaDEyNVURcnNUbZSyfF0QeRuTk8Zs
AboRdSWG+aypFAapIgbSezE+BeMgOlPRQ+hPMI3mWbqmuE30fOgaDh7QM29hkskVrxpHre5DpFr9
CnoZq8jRoBTbJRKqLr9aAt2uc/8nPrtNJ76Sw7xOukoVjHKC9Q//CCflQQImffMwdJZ0Dxov4Lab
/nQdO/2RV9zmyaX/vjofUVIjq1Uk24oKLvHpC/IAMOgm9ReVR4+xXVFaHZHxqnpbS8bQvO9czm59
lzkTSK1tCpbd7jGHETi8s2271JVExqX28SKMmQwLad3xTUeaIdiNW3zBdgSwq3kTqhyzUGg7a3WT
1YSEP6HLEWId3RthBNbv7qpoQuey9W0n3edDKUzVo9YybSxBkuS0jaV4lEIPqHGnfN9fp0D/lXzy
lWaK467cqVbvJkdK/Xb5J2zGfxMdF8VEqc4wmGud8D5vSABNEYjmqqFohWH5nPaL13ef2DiBE/gt
ymQuVeu1tlZ7mEUGoLrgJW7ByT1w0pktE9CQYmgmiM80vMv+/HBKHNSqoMDRmK3fa54K+C/dN7Xj
KL5evrctDVkLYgxg7PQlB9kt3s8Fxr9PZYU1QveyCN5ZmE8TlHI0EBXuqstjv8x2QeIEmexiW8Fa
hsfLsujPZV3j6jjsdJWMXVkzEXAc1IrtqL3S29t8sHPdDaLCSpvny9I4l8fOU6l5P2uVgbZIWl0r
wCqer1NudYong4moU1nqaiZA2yrTouBz/dPwHD1PeMQudyKCaeWblVXvLh9sazYTWbSmiKqhSwQK
+Kf+Je0oBjot5Ih+4BN32QU75UAnBkIuktA7FtvHb3aWxYSZSFMiMSxLLMw86TfLD9r1qUEShvfe
NcpwXvCYODlWPWh6Pf1MnnjD05sP3PVZGVsjoREHak+AsnYgd6MLGq+jtDMcyTcjW3RyHPlTQQAA
E4BuMQBqZbLAcdgpkeOsQxo63mk+CJnvyC1lxRxPcJP8TR2alXy84LM0+u+rKGBgSFgXdFwwapgS
ChLZTfhU+rpbxyDcpZDs/TNvoXLb5s8iGf3RElnJggj6Ewnf2sXKhhi0K6VVx06tFRxfuW0hZ1mM
/vRTVg09Qa49a919h45F2QT+GJqcCMMTw6gJ5iPKMe9giGnxQ0yOgXFj8l7Nm+nIWi8Yb1wIQzNI
BOMQykPv0nGP5jne61gBWoCpFTrc8QuaFl/SDMY1J0YnxU0B1/yrWKa+AhcF4I+9Q4EnxmPMY9rc
zH5QR5J0FDawo8Z6zFrD+ussIVFQrfmdnKS4AVY/YJLAAYRu1mUvtqn3kgZ5uimbusycbiwDpdEV
PCcN+aUO79WR4yXp//9we7JmyhJ8JAGW6p92lWB0retjFDnkPLYqxTLkB5J4QncdyD+GEFsynFi9
aVQreYwdz7I2CmYL7Rh6K8z/6SpfXq6nyivKp8sXtzWkDKd/PhljvklCZ1sU1KbmOzqaPzj5sUF/
Qj8CDtieVOBoqVdAX3IKnwfWs2llK8mMMRNDr9JUAaarRAAJIcueQF7U7lN1nPUBGWOe2rwMAnqV
rRv45g2Fuoj9+mv0TKvDdFg4saV9hh7k5YvlnY6x78xsRYBx07AqPc6Aje0Wtx85E408LWG03kxB
GJF2KBQVpj8DEjAEQ6SBVezwH1Lzhk03p8ZW98juRyaJXphKh3ukm/omaJ5TUB+/09WpSPhNZ0Bb
Pn++fInbXvKsI2yPtRLBgy4CbwYfT/LEq9oedtqpdQS/8c19zAUE23QjK3FMBpYJcaMUJuB3M9Nw
B31+ErTkjnMk+ma44ErYHcncUOouBNKsE0e2qbqlEFvlhLW+uwrMAyUk29rEA8XkKAph3MnSlp2o
VCaucXH16k4rvy/5bJHA62eeKJ5DYZsIRjsqbVNDT/6PBhYM2bkff8v9JrHTEy0ngm1wtIT9fC88
/se7ZVyKGGVj04swugR8LZEt7ZpdutfQAeLtuXOsm0VWkkp5BtGRjI+YPiThSSeeNviXD8MTwTiQ
tu9yISmg+lHoJoqVdW8BF6Vtq3a5tmnGgZTj2AtDiDdUshe+tn58NR2IV3t0XZ5Xn9jOvTF/LZpY
YkNWQHV0lZrqixwkeYpJkPbQu3SDI3YnS/sxoc9jYMDgczMF2kogc4GdKU6TIM9Agg0f61Cx9HTX
hKE1CByLpn/ng0Gv5LCXKJQoEfTIPTLTyoS7PHV71VaLN0Owk/DHZaWgCnxBFtvyFETAI5o5YmYT
unLltYUvS5FFzJfLYraTt/OZ2K5cPsWBmAmT9O7sCaahjL28p9ir8LsOlwx10+2upDFut4rmqo9C
9OPGg+GHR1qaS22scx9G0LylTuZ/ZsJ1pRoGk84hpuSTkkGgUN61vTMU1wux/uMVMj7XHIUkEwL4
wWhPASqAYYvkHvvpFlBJbV6zg/vBqDdZW1cbKmO8wCGpD9VesFo7f4pRbSz3xpHP47AdljHTZEh4
06IBz9yfAYXXB0zjAyUffBVo2gaO5gS7CZvwGXq23Ef0ponpGLIygYH6EZVfXcxcqUU8a8Nr+V61
6ACNCTWJHHSpjMJq8YjpfMpGxKs1bjph/f+RdiXLcevK8osYwXnYcmy21JolW94wbMvmPM/8+peQ
77EoCG6c57PxxhGqBlEoFKqyMqFALCngT1HoJlLfiEVsdqDpVaTL1riwip8KtzDNPNM7G5SjSBEg
J601kRwnCvILhEUUpZ/Vm+61DhJ9G78lj39FI6nqO6uUw+RrtI2VRkZyQfw23qy9NzWXw+ycPwW8
70ddyJtkDctCZNrT5qnS0B9KD1O3cIywZsVVIAdQPwUROmocVE06L8eq7UcyonQaUdQZgxpERNvd
jCHP5mKEdGkHWoj5m+7VT1Zm87CqzOi1s05Frxaj8joG4HGJ9q6xnhSFw3TI+/vUYcsGoy7MBUe7
H7/KxlNTeOf3iB07dgugHDBZhyKTdRiITpJPZKm+x6EVgFDcKxxeGsB0iJ0tyu3WVBRAzIcsgDAI
zLeLFEjy/fn18ExQPpf3zTIMG/YDEDTS+T1A88COl8k9b4Z5bHcrofKZMl6MvBJQtxdyf05Su11v
pvmrIei8i4SZvO8MUXlMt0l61ZM2EpQhXie73DwofOGuM2zVXv3Vjb8Lbo8qDg+bQxKXD8nGzjCV
2MSAlhfVhqhLmo8l9DaVYAy7gKdszPFvunNVr4Mumi2S9lqpbdV4Wq3D+Z1iQvp28YHuWSV9Nxuz
Bqdbb6NT9QCOQQxigwDd6O24tiElE5Zu1tqjbS6czeM4iULFhqovphLXGiBbYMxNryVUj2rjCEr0
8yvkmaFChKgY4lgR0VyhB3lgeYUKt5UbtsCnLiJ/6YxPKFSsQE9cnqYBoZZQQREenMXW7giPNFAG
QfKocRbGi00KFS8WaIlMVguOzelzE0LuwBGuBozOyz64Ibn9CXYv5M3jFSp0dHUtjvJC0NZBE85X
rRO56WUbjtf8xgA7ShECL9QbDJHuYpbltKYDeZIr0SlrXDn6Xlkdx/vYeZr52wjdvySzmUW8WWTm
bnKHEFMUUBp7MSH4Qyooienx8qU/fME3i9RVvA7zTFhjCHq2vGr8MhiOdUhgdfxuEjMp3C2OOlvy
NssFMkNw7mT32/IDxdhq/tLVnmzeqryqDTtGvS2LOmDtuqrbnOMcd/FyofSLJ5obz9WZhaHdeqij
Bbzbls0ScG3i4lmDZkO11xp8A7zUmmMox0i7tGTOxCl3u6jjVTdSXm5IuEHA4ZZjCdDARQXELiGY
au+nOshMrx+dkqc4wHF+izpnkraOYw3KGzddrpXxmG+L3UvO+ZjILjjsvid1QWvWaGxqjlBIrq/c
K08DWPZvaySDoIZ4zhzxduI8m9k39ZuXUDc1VLYjYYsnCG20obkc9S1YlZtEPCyYsDm/OHbAN8Fe
C0VNTaVBA3Wll90oYxywsk76Dw1sG1vr1CtvKorFc4/M+s0OtaJsKAcxV0A+Uf8skEQd6mPib3fL
RemMoC4NX2UZiDhC7quHyuG9+16vx4+3zZt5KgNZZrFUS0BBXaMXRgjYtbdqtR7KDmrTYENKUwBo
dd0uqjq216IMtUm2JVl4WMD5PK2TV5S9vwqGN0TLTbqlnzr0G+yhWMJGLjGzll8UugHSByV3MgE6
OrHlVZ38kIJQXJGxPGl7WJPHNObpwLK9//eqaORCNg+NvIGNxtWUOy2yo+RLlwfn/YM5L7rbOLr7
NnZ90oJWg5RUoqA+Rgj56c0AZjwe2yzPRXQqDM9ylgkgBoElRz6pweKi+mDHXwghu3wDLc2rFuV6
5Aa6A/FeTszkfUkqLBt6OYtCgTgCeqmwKJDCKfpFIvccM3+4R992jArNsZE1eToj69FbXz4awMXH
j10ZTihQkeqyHtvKC2cDyWc74/o07UY3ToMK+Tw8Lw4Npubi4wQw7i9ghuByi/Y8a1RAlsdYHsQE
4Lhk/aT0eRCPDxj+XixgjYXZGUfUr+LasdKrqYiddh3986sl3+/cYqlQrYLRFXUWXOWxCapPa75a
lYZ31TGvV0gOQahaAq0MjXMpq7zWOxGZJJFB1g4DYNybQ94zvElZ5mJ2hqhvqS3zXGcZ6jnAJfTW
MVM/nf9YzGfZ7u9TH2tcOyicVUj2iXgEcNoB4UXlL4NtxgLpnIQ5ecCosWe7iiIEAjKpNBBBivAX
GwXR3+YL97FTEOvNDhU/qlXsIMaKEpuASrauCDftbNid+DXKEgcya86qG7axQjRZGB2xbb6f/5js
tubOPBVC5HrKxUJD9V4rum+Vltzq3XKs5Bac4PX9qgJdONR2ZEHOMMkyu1GBTNKmQzN1J9QxYgfK
k+H5X0S278NZ2P0gKtZI64T7uFlQTprulcJXxBWSra27zKfxbyQhVUOUUcCVFAApadhEPk1RajWA
3zbt7TRD003/EvHKY6wYvbNBP+/TvDG7diADYeNllDwOuiNMnGyIWQCE9ghKwxbUbiGk+t5XJU0b
BnNGMZOUUCt3O5BbzzgskG+bMDVBVM1bDLKSZoLFfTWyNgzEjBgZNECPhKz1vfHJTJSqJk/UvvR0
9UbsbUsJrNTJ0r/x1b0l6qiUsVYbogTka4/5LAK4J/IFkKc9iCFEXMPOye956pPM631vkzof67Bq
dZLgSayeotsBN1HhZq52tdxqd0QKKA1NmwhIYbRuvKh5MZt8OvosQHAVIdsAvY9Kj/rorWpIcksO
pz17oocU9zG9tF6JVXm9Y6abYrAThwscAObruMMu3JnzAFnoCC6k68rBXCXwm6qhrD+fP9ysNyvE
iZG16xbUXE3yK3ZWllKsQIcBNOCgvKwRuOvm0RagFFU/jupn0O2et8YsfO3NUVcRVJmLPpoBWyLn
Yj7FaC4k1/JNUdjpDSEoF0L5Duyu/9UsdUNZA8TN1ARYs/m4gZ+ceIx6U85IYKDqARirFhqX84H3
WmBdWPvFUm+VeSzUVZVRriwnV28wt2h49dR4SPWz7NAqXqYK7vnvy/SZ3W6SX7TbzV5dZmUlnFQ5
bkbB68x7ebDPmyA79OEEvJn4UMGRy2yJVziMUD0UfajgrZX2h145nDfD/naIn5DYNiyN7nO1EpT3
0gnF7MkqT3MK+vEKQ3xr8WhV49MsSn7etW6u/VX9ARSfv+1Sl53Vdfk0ygAJDq5hxxdk+rN4EgLS
IuXhVNlLNAxL10EmACTf+81KpUGb9QqlDjKq2/hkVoG8S/4GiWjgJvjHDBWjq6FCzdzC9Z2Pk13M
oEa+Ob9VTKdD2EPdUNJ0mS4cKtHcRvqwIj8wypOevrRJ9zg3CecMs62YkqgSOj6kCO+/lpl1uVZK
iBz5dhhG0BvC6aTH8ythhyfAQ/8xQoWnWlyTBQI5iIbfCRi7wtgaGFdQmN/uqp8E8a5+St36IuUF
KKYrQMsbFwtirUJjsnNTEXKLTJBIseBV4GKVl9SBdvVBXlqQu90snfVQQxbm/HJZ7wIs9rdVytfX
qB66vocDpvVNrlxlBufvM0OFqWKIBMP3+JdycBl8g0tH+A2T/qhVp7k18Sn9VuBxujDznZ0dysPj
eG3irUOcheKQmOao3D13pi+UP4W14UQ/phfuTCnvvVDOoQSREcoCAVp9anSQ5Z/5X7A5g1fr7bNR
25JHltlMLZywTMBt4hfKV33zk/n5/OYzN8fCDACmAEwd1t6vpBradWhnFNLE7D5TLRcVEy/fTDyr
Fc4341mirsFqSqDdaCJnqsUH2bqf1C9D3NkD75XLNgP0h6oqsmrS9YklyucJ1GcgrFAxZ5avOD91
OMvAY/Sc/jez+oJL6bcp8lN216wxQLMrSjDaRtLe5hkzRaEYbo5xVLzUT37wqOeZT0LDInmgirkY
mQZ7m8MG7nsC9u694RLH1VMMSLzrRITWJWMxDZiFeSRyrJBkijIiugIGB/0jOalixbqGe148aj7B
La541IsH3jwpa9f2Zqizq6991Og5ljaoHoTWtDHBCO2VqvOqgswxQVPUQDQC0IwF/b73eybXihSr
witwF9OWx/JoHgExB3Ndj9br+gxGiatXfeZHxTF99QLKa975A8cs/+9+gUHqQTuv0atJ2/oBWF79
pB4tv4OMrwfpAuSgnmyvn7pHsIhxDjnzQjNFC+8HRTYwJUCd8qQcxnztUI9cjz0mjIZwPJXBAqZx
OezJYIeb3vOZ2Zi13r1V6sRPuTHqxrjhOtMgWy6ZN+Js+rE8Xw5F7zetkNvrOPxMZtVOwaB8/jOz
HeptxdQ+oz4vtlkqAeYONmSrQv+ts7MJlH7ml/OGyCLoRBiXJ2FjMDQNxITvt3MVC3nK0Q2GVtZq
V5ufpWNg9ZeJ9kmKjsX2+bw1tvfszNG3wlQUcdvDHEExGyCbNZ+JKp1yi0v1MjuOdsVjd2HddfsF
kv/f+eskJfESY5LGneunrLtX50+RylF6YG7WblF0IE0bVHOLDcwZa+1p+XNmCHYkotSl8SrmrFxn
vxjqIGi6oUdagiS1LECxNYB+LQnP7xDzc8kySi4g7AN5DOV4VW/qdTEhz56izVmEb5E83WbJ9jd3
jwnwE8o66NIDtkztilZWkdwgVSxnN3sgSFiUwR0ARkeXYB1Bvsr7dOzjrCCJA2uFiVuPyuPmMqrV
jryexcmtItDpV/YyeLEwOPNLmwVSdQFyf07SwLxjTTLoY+IFKGOh79epLJgdEU1yMbiLu7mSHWV2
6RBZTIKdE1w15lgk+/PhPO8MUkFLnLeiKTvAY+XAPBKy41+YBB6ZCtPld2YoNzFauc9THWmKWQSa
6PbVpdmFesQpVLEXo5ugFQexuEKXdaQ8n02tgJf8omnIgxwyBJnHQ0oxF4MkQJEsvP1U+uk3RRBA
KJUBT7/NcroWROyFn49Xa8/Tc2YerjdDdNVBiswIjoJ2UDurL01ReY1RP/ZKxXmxsL1uZ4dydSFL
RLHVgSPOaoB6ZUd1qmtAiR+UAKIcd/z5WN66qPTH0IzSSEYSY/PeVtBjymXBiYTib+LsblnUXTXq
plgpHQ7TpDjRHDm9cBTnH0LPkVtjBtmdGeqOqoUOMnIJOq/mOty1OiD6Q3k4H2U5HmdRl9KgZ1NU
oQOPl3LpKNVpmARbETHNZv08b4i5Mzo5PBaqoyB3eh9/UGZatKrDWtLCBMnC0RKBlptv/5sRstrd
FSvPZTXkJnlIKIA7l50X58WxFAvOR2NGg91aqFhaTlvZaSAfh0ZVZqfZ1QwkfndfY8CxT+xVvonW
jXOQeBapYGpVgqaU5MUyQXWvDwgH8L9pCfI2iQqmw2xUsoTauBsLl0nhKIXuJA0vD2KvBTB/yzRB
SkAXZ/AsmyZjBFhT7wrbbK8U9bAWXy3T0dAJN9GiCs87BbMBaQKBB4kLCKIjsr73iqXvZ0NdoThJ
FKiJiLd0IYO8CAH8lhfAmWvbmaLiT6roa4vJO1KDjIIxKIM4JOQzvLc5cwZvvyQqAKGXHw8LGU+L
n8af9dUvwOtm2ASoaRxF35a8xjk0j1zDxLU/3OrYO2QukCtT6IbiIBljPEQI6LMj+b2nhOQJ3aNT
ZT5Dwc2fOpvw3a2feEAQJrOE+WaY7jJmZtb2VQLD5im5nL3N7aEi3X3CewiCfKbbu/ENEqrD5Imu
aKeuzssTiZOcWTgNMdaEqTL6itA8gKO/v3pVb/gMkCU6j7zJYvYr0ySfGLP1KFFQsTKWik7SM9jS
TysctnJBeAJiqosGNE3QR0V9or2vHN6Tnum7ZBLGMjQZqDPKp9D9rHqjRYxRfydsyaH0efVz9str
Z4e61YyuLxYtBUR6cOsnyVfcPLe7b9Lt3BBeTVAQiyJemN75IMBbHPVJdWtRUDVD0PkngSMk6nxM
BXdx1A0ktUYkzDHS0Q7UfiqE8DJ3+DbZC2RhwCh4zx+yZ17glqRakm5Z5J/3wQ1snlWuZkizE6F7
KMbIN4SnbGrcSOEkIxxDdLlFHLW6FxtQDm9DUOY3uvEUK94yPp/fJ54VKlanqdzK6QwwwbZeRMqK
h9jLkl9oEJA4b4dZAwTg6J/vZlCR2hQj1Zj0GKoEYRfmV7IXH6WrxQEqEB5IqFRSn9e/5NqkTljW
1kOR5ICPkgn7KSTOkT9ix9DvBvcqUalz/maOeb9M6rCZRqttZYlURV7DJH1WEqdawvOfkvyJD5ER
1ISQ8oOaBBou7z1QUaLIKCEr4a7bKUqfpC04//eZCAWQVPw2QCU/XS+mYAGbwa4KSh8Q5/vR4A69
01wM3uY5R0A+Zjs5tp9IU5HLnsRMiXbGqfMlz32U5BKAuFmYHjCfE2ZQKki+EWyZ4nWnJDDveOOy
ZD1nPihNxGDGSquOM9bbGCHYwpJucY0tzLLvpWJ3mKw//3mZ2Jrd56WxNZMeQTkjXYBWRSVsCqMT
NFf99Cg4zQHJRBD9T6GguE1OhPXtP1qnzuHSJdVidLBer/Zwqdnx0y9uEj0ET/1BtSVH8vJLHaRz
/2asluwe/aktFENQwJYlVaaLjokQl8MiAMqXvWLgpoMSJAf+tcByor0Z6hSqfQodhgwIokr1mu6Y
tw8ZT3CH5TR7E9QFZ8Wx0i8FikpNqQBhGc7xS7TcR/JVNlxGvHIIKwvcG6NuuVbOxXXNcYXr8u2S
+WL0ko6tbY2XUstrqrI/naljOFi3JJEuAy4oENZlTuo7Fd5a0/MmXOoDp7rDLFNAvPYfI7QYibnq
eTEJ+HjrrRls0AWB0qRnXhOaMtEWuIAyZvq+t0fdcpmkzWqej3C72CNEcGRcbYJ42xUSPf0mDXqX
mAZBPBDP/CIJK2DvrVNHLhKaeYhivJLLJguHsjqqa8QLKqx02ZJkSQS6S8ZQN3UpjNK6ZlaOQox5
MoPqMrkpbiSbUEmKYBloLjRUA7WAlNCKx+hfkGWyd3Rnn7ozInOstnxCDI2+VAjc0oXuTkfyNsJU
Krp7PMABc4xtv17qmljFZZVNUl5Vg9fHSRB7JTTCdbu7+hfPP7JDH8LW2+polohYjEShtZDNgnjU
AzgeYJfocnEI3GU+8HA1zPfzbm10vTqpVw2kc/AX8uYj+i71qbiwgsoTbnjvZ+Zp3y2Mcs01izKx
brCwJgMfdn8h648Wb5qcZ4PKwqYYFJloN2DcerEOpdXdogHg1TlPE5sZkHdLoWK+uA59JnYwM8rQ
9G7XY1qhCTokztw30Dyf7Qldk/OX6R92CqpbCpoLEDmiLoFcrZUUtwC88DQBOzoG5jPUU+3yBoKU
nIv7DyfszRZ1B0xpomyTjAQaai6BeNoO5otV4R0+u+0NIdmfZZ5F9hcFCQDSMaBxX3/RrronWKiY
ZxnwNYM/oYkhexiSLm0M8kwXymn1iXZHKSGLJrOcysP5T8uMmYSA4H+2qd3smmJt1iHBGWie1uEE
5u/zf5+ZiOz+PrVzdVEmyyQBPjL502XpkXGe8VI98M4X63kFkMrvZVCbZhqJ0KsyQLBV9BjVl5bR
2Ll2Hau8lJ01i7G3Q4V/a51LayWqRn3z1NZeU5x6y1uMhwnU6WJ5G/cXovF8/gv+wfnf1kbcZ+ce
07ANShNjbMJIa9vU0ZKMAll1Vf3bghlmyZsw6Njml4lyzzHM8w0q9utZ12ZaAWxldAKG+kQKf7EH
ivTH7agcUY664FbhmLcrajToERHUNB2R2zzSFpDDAQmGs0eGcCuk6pIjY/Ax4bQ6mIduZ4qKyOLY
65tM8q/JUh1DyD21a+069ephhj6PPawcvAHzYwJcAVSOCXp2utMm6LOhzzEmFjr1e9PKdlXdnd8u
ngHqCHTlMKwVCf/19FWU7v/qOWztFkC5vtCaWa2WQLxW/UkfH3SFJ4/BWwDl57FkYEg/w+ZP0XUi
Fph35FlgRondEiiHnqNs3CIDewDY8wYWzMVyNNOtZR4Qi3kTv9mhu5CZtOptF6M4IVqXq/E4C265
cHabWXPZbYdFpdp1nuBZkeF9mYWGfSpuSK40xWAUwk1ht/e3UHvilIp5q6JODFr+kVVF6HT160Ge
H4tlcWrj9rwTM6+L3Zejchh923IMi8CJxVdNSD3cjmOIGsjhvBmOI1jEFXchdVVLOZ7BruIO65We
/MiFQI5uO15tlgmI2O8RdfkJkKYb1QZ7NPhdOAYLkNvGEbNYDu/643026uw3iSoYlYRSFakCEyw6
wSQMXPJA9lW02x4qBlhRna3IjlDi9quQUG6LoQG+nX/zluQtiYoGJTTIF2nF0zVJK3tbXuRlOERq
Zc+pCTWSQXipotVTY14yxg5CAClYioZsgp4nqOdhhDQiwHea+r3IT6bFyyDYrvdmgHK9WVKzCtAZ
RDnVK6/GIHGLAWX02R1d7UTYSApvBqsgz0OYh1dVRMzLiRhJohEYiSEZtS4TV8weU+VKqzyF6+4k
AHx4vUHKRVRkKF+odCt80tO2S4mCGnI9kKuVkFUwH8j4WuEJz7wjzF7QmzHK5cVmXTW5BqM2gkUl
X03dN1DK2ufDBPv1S2gR0NknCRgVjsAJAnRWTybkPEDGPVDH/jCcxbGC0hdueEha9ukCwgxtKjLI
RfdzN72bJbGDNR0ATMJzDSUjjK7293wSF6YX7kxRsbzditIoM8yFq4PqzhNKFdJPqziK5ee/+oJv
a6K+oDD1hTnOeF9ki+4oYHER1yUEOMNdxMGr0z6c1QEaxvH2aW0lx4wK8K/zaAtIqPjgl7vFUkcO
HRGrjyXUTMZps8XNhi6GnW93tSDb5eAYKS/NYMaQnT0q7JcLcPSNgXPQpY+V+llS3fMflbd5lOvr
Akq7VQ8uzVT1xwqjDN816baceLKLf/D+t72joj3KCFsiE1JaZcuDNAWuzlqBRdu8dpE8wTSPnQGa
bflHpagX5mL5Y5Ry7mnuT6BugULMxiYnBWb5tgmTz5sduROgAFphk2uU9/ZnxpTdxlH5YRL1o2wO
CJJmdVVpJ1SYFx5AjSnPZL3ZoNuN46ALYxyjEkTY5TcXD2OCLkfHDJ1/GzkpcN5EsFZ1cRLC5ZR4
ZmzzuOzYiQk0SCRJgo451B3e5z9JF4PXqcCPGHXR0dpgGgNFCDfrdlM/a2bkqHogjZwHF7PdZb0Z
pZEOQlWNkozh0td+DFltdQ3CyNKpIP3dupjaw9W32uOn9FPKFYdnZhO6omPsFrTbCOXvF1x3VZ4Z
hHIJ+BWooqagHlD94sh7wDIdaGeGcte6KuKEqJW4gvLSZ0EGr/2rKp8BImLAzXBH0GgGXTMnCPJi
JSORr238JhlcfXo6H2HYhfydFSpkFoLcg9NUIFSEzuBa1xvIUepbzLjlOH0AFB/k+/SGNBH+BZcZ
8yPubFPhM9qquetbhLdOISARf/g2Pm8gYxlBet8Fkbeh6sfbOGbIhpCnDKi0Rdq97/2jjfNRHchg
Xb6dJOmr2HHSPuaadn+fcgygT8wly1HiK1tHVT/VwmmSOeUangnqTMdjN+d1NiDDa0N1fhggDJpz
Lh52bfRtGXQHV61rDaKnqAGUhU3kQFMvEuw0kLpXkZbcBxchr9HPRJ5gpomoTGFjPujbF8Kste0G
gNR63FxCjQ6TylXxc/I0J/OM2S6/yZxQxf6UbyYp7+/qFhgmARe4lfrLeogBKueRSzAD0m5VlJP3
EHXThxQOQbhQCOjq35GUEL/9kPrszFCpQtGK3VKTisd6C4J5u5qeTMz3LC9KxUNZMZOSnSXqBGVV
DTa2FhVYBdwfSGIdoza+JJ1yWWXmd050YpYJd7ao06SMQg2VCgLuTS624nMU+6Z0MWWf69htlbBI
D42xOjkP5sLbMuqAQSxWVupkJXfI/2cOm/z4M1tG98BKS8wmVSSvKFn+UYuJo4/fq9H4ogLoqZgt
CpTcqjY7+v32d7rsapSoug4SbmbZcPC4X0y/a+/X3JHEQFie0hqN9sE2ui+rPtrq6o3jj/MbyvRS
C40P9ZVbgkZqSEsndENDDoPyGU+FMfueyr0tpY4k81AhzKXuTFEPnzzqtHYBGNg1tIMCoW+MAZ9f
y+vAyYf921mgXjxzbw61TpDnYmAGRdD53aXqpV4OeTAQb120LkHoIlT+zQ2zM0vFrDxJ8SwY8Q21
7W5Q/Rk0o2XIWRrz3O1sUEGrXSHQteRIb7KQ5G/SRRqQZjdpPPNwscwQvDNFBS5Rj4W5LfH2ULOm
sZeouO2K4iQ1KefWZF8vO0NU3DJKNS4x9Uxazoq/nqDHDk54EYAkb4H87FCj62a9cL4jzwmp+KVO
qVpMObCNI9hNMTryikpKLzfg8zqnCyqHx0bLDM6QRTdQ/9dE+QPYpKz0RZrhHErcOFPkq92XJvLQ
aOU4P8cOjTfBFGkbZSkBtaTOrN7EIC1cjlxuYrZv/F7Nax1lV7016zjXgfNFgtivTq2JXtaZrpLy
2JeZ8f7to72+TXdmIl2DOniBxINc0RIeKVpAOPN4B5f9xt3ZoQKGLkaa3BAdTYJTE2wQI13r7gC8
OdEF4OG9ed+OChOJbDSiVmGHqvahUgc7AoPpJPF4rdgPTMsURVA5mqZGw2S2AWLHVom27zhjCn3F
m72N/LofD4u4OVosOMP6edg2G/JnPudwkc/1Mf6+maYOV7xBP3sGKxzQ5CPG7it3OYDOETU7AoDl
A/0YHxTSp4AdkcIq+KYoc1m5NZFZysBR1tlD31W2ode30lw655fFOFnvzFDJR1M225obwKoISWBN
LyoGdLpUsSWFQ9LC8sa9IfoIRwlo1WQRrRHijaTkCUVuZzhawRSMF9xZd0Y//Z01qoulGyl4peJU
Rb+HMPhHYRyOlxnavbx8m/V0eWeJuviLRVHTtSYtki/ELRac6Aksa0tnq6CA5QtwsC6WdwapYy0l
S1KlSaK6em43IVlbnwEpFrkGntCyPwTxdf3tvJOwjt07m9Tp7rdS6hejUN2xeRFmP0HyMXhVFeqC
244PzXo7yl85Jsl3o47bO5PkfOyiZJ0obdeYKpm/FVHPyr3oFefXhligy9VB5Zy21wmTnTVh6UyM
0eOjTr7kE2t1IFw1QLduXg3xSS3ka7jwTFIJQtJZ0wKMpupaA2a4IDx2M6u8xIr3EakgImEi0kxr
LEtW/SaENrUfvdSKo92S3kns8yjjuIeciiaQhq63dtCQXUE7MT20YIXNUyC/CXNH4Sz/Maa8IrX3
u2amAIV2JTArALobfhuIN0TDUAQpyXrgZY6sNsreI2m+rGYt8qwZEJHX15gCVZDe1Y4D0iouOpLx
cHlnigoqmLOAumAJvDAwI4CYtxjdwqQ9CIR/yYXm17KdATLGs8saGntnl4othrpsy0RmVn6nDK4A
kboghW7u9AnIse+zqzhY8o/+U/7JehYN+/yx5xwKmQo0cT/WuS7AgQYRGtaacCXknW/p7X+79eiO
YjSAiKVcNzSBiwkcIGFqeCKeA3Jx+9+WQ27fnYOaURatOjjL3Kh6ShR7nYOEhzfiXUAyFUdGbemL
SCUzvFCEfMX4OcrVhG4imdeK3fzb+SVxjwEVU4ZIllAkyX75SHtHakwqjnh5Ix94a2NkyrIGYmLJ
QNsS9W3KHZc1QeMOcy5uC+D1ZID+Vm4eFC1rbGMU3WRpPQU8ZYkkc3I9phfu7FJeqAmyVkgTssxo
U0LRrE7JBl7rUeM4O/OU78yQn7HzjqgShHQpJDwR84t+C/XuukVSmwVa6p7fM2aStzNEuaFubguI
jnrMUZnXmuCUqH6o80UyT5wFseP/zhDti1E0mXUpkLglvkocbxdI8jAU84vk8vyqWFCld+5BeaKQ
RHpaZfBEMmJqQjo9XmzpUDqTMyJK4QECde8DTymPNWz6zip1x8V5sqxWiWeVgrpn2GKWGO37xxSM
RssxfTA/A2dxYd7xHo3sY/72aenyXSu27TBtIvLn6yhxNL8P1JvaskfcdpBp98t7HrKDa5HKoTd1
zIRkRGDpXDMg4GiSZHaH73VYefm1xrnMyZn6kO/t1ie/PwyVqk9ytJFQWV8p0ee6u+d4C+cQ0BKH
lmGsqrmWBDFc6jZeIH55WjI4y+rPoMAq3fnQPZp3PPQFJ5aYVCxZ68ywxgx1oHFxRSG2s/brwmMI
4H07KpDkbd7rKIdDlEK87tbrmTd0xo75u82hAshGJA2KBQaAEq4BLkp/RODgcZqr2k1uVQ4ekBdF
TCqKyAXk48B/jNs5NINfNxoQiHh2YNJMv+MdaN4GUVEkmmpzBXUfpnuqINddXYPo3zPH95jPUQLP
JQimj3TcVhL3CFSIVK8lnwvLm6FSltniIQnOW2J7wpsh6hQpgljBG5CjpuUcNMIUxAKPVZN8j48H
9c0EdSmPiqoXeYdby1yuE4xzotItlV4OwsvluhI/n18P+9C+GaNOT9ubzbKaI2A+tY36cJS7eX9t
xZzYwLNCnZ81l8tkELA9XXdQq8UxCrS+nYnbJGC72ttqqGMEob8IYAHEcDUxHpWheZHk0V7M4v8P
CccN9WaGOj/GgMHzXkPgFiNPBVl/k30/vyu8dVBHJjWlSRMJwbvWH7Ye0+aHdPLPm/hDEHhbBHXN
DnFZCzFRumnRBA5KD+QVh/SSnJsB82+8xx1nRRo5wLtUrKsFASSX6BE1cXGU19QTZ91T5Dg8vyqe
GepKzSKr36IZ7rymoaxdjdFxyDmzmZwIoFERQFaSJVcKC6EGIK7pOfuLQu/euWggazXOgzLHYMIS
s0Pf+lOO6Vz3v30l6tBPa60L2YDXWd1El+N6W2TjdSp9O2+EXdN6OyUa2avdlluFpCl1CSfOwhrC
bMthC6CLeuTPOsqc8KJRx96oRWutk/+1gog8cHm0rmq87MVgciUXyIPMNt0Zqov5Q43xl8VDSTnI
TmB0cDiL5gRvWiarzawVTGZA+czO7KWfxGC4RF/2Qn7JvcSP8ZCrw/IZk0AnHs8qiTlnbg2NChkg
dG+TNIOoSbHcTL1sT/Fp0/26aJ084YQO3iGjIkfSTbo5G3jtiIajDReD+KAIPAwjZ0t1Kl4kgwYF
JAunoGlaf8RUsrj0dynwKn28cmoILL6B/Ymj4btQ0wC/eYpIGD+puZ1dRreyI0H4kdDGbkjKLWf4
CUrTyQOHER786afzPsNxGVrOagOJibhlUOGTrGs0CaSqtavVEcTFSWdooHGu4j+8On7HfV15fyyF
sh8gYIUQmeO5f5wDSCQ7ABKCsRW4xebIn+7m3TQ6FW7SeM63WEfsr0Gvhemw+lE5of3soEt74kcD
nudQYSfH0uQkwiDA3PmCfhrTIAKX5cjJodlnwFIgYSNb0GChzkChZnlfAE/vamXta1bkWvICNrzl
8rxvcMzQTZ28ywu9bpHQRPWL2dd2Inql9v8HTcH9fy+F7srmQqoL7YzbIKvbkzYal/V8L1Vfzy/k
D7WENyvUtdmi+atNPT5Y79VfZQdxyo096a4AKFFzZB+zKAcebRXZgw8h0ZLxrIKQOvjpqTQtjqcO
xKZI08ruSZK+TfWxWFy9auwSJNSrdi0PnCc20/V2BqkYXBWTJhfkXVWDg9Zq5ReoDei2aiaAqy8/
OR+UfLBzq6M8cNGTuo4kjDuTUlAOErnEtwBUQacb5Km824Xph28ro4sjQzU3o2TibU+Gehot2Mz7
dOQkVsw4uLNB5W5LPedD24p4A5v37dw4mdoAoCh+mzXQ37adAyIrXixk5nI7k5RTqtVY5MqADess
u0P7pgzMB3W25XB0R9DQNs4s2tvz+Y1jEZXLYCn/xy3pOolmzUJMRHpd7N5xbaAzpg53KFPaG8QZ
MeBhK9KPSFmu1Fq7y/KmhavqdoMarJ5qTjevINjWToW1OqkCPxaq7lSomOlMNsUrNMBEzv9c3iei
gjcqRvFWxXi6jQmozC24csI5NexEcfdBqIhdKGIUm32FLlPwf6Rd127cyLb9IgLMLL4ydVSWW5Zf
CIcxc878+rtKnnFTZZqFqwMMBgMImN1V3Kl2WKs/U56U/ohJ2H3g8dovvLNQ+11kpEk1mENF7XMo
7vXuRuR1xXkazDicoYh6Qe+QtBDxdYzvYormMOJZ/ZwGL1PXWNtfZr1otLg3xt2IBtb6pOrt3tCY
sJU3hkFU3s78MWuOZ2O30CIpmrSMDksEE2iVBeAzS4bbEIy8+DyY5nVROrhmsOJgKixkhB6UZSpR
Nrpe8OLWHssXPdgF8fP25a2my8BY+k8Kowoh8FjEAOSszljvq+y+zD+bWFpPf8i8FvF6ELoKYnQi
kbTYx0zyf/PCFChV9WLuAgPv1hhdyLs699sKWZ3afDWixyn+lrXHufW2b229f7m4NiboaEGidYmE
VwYlY8fXP4xv7ysZrHApWOEwKJGd01vfqrzkqdvHx4+F9N+3yZYRYt9PCklDbYxSRCZHug5Ci5bc
2fX1eHeVw8SiRCGlnJYKkuSf2Khx+rvoWA0WxVjD1OQTxYSMuJOT65oC4gq66gIOTCYxjzD/N5EZ
eRjdBe52PTSlAVkob1fqL+72Kofx6OJsDqTr/q2V5nf6YcT4IvH4tdL1pwal4vj3RIxjz41ObpUU
48+I5kPhxsFrkjmt8DqXT2ngjKFshdotGR/Txqqwnbatq2sWodO1WUUC9x3GvN47+5oYQZirsHDs
SGXp91q9I8AO1SWeF15z+ks5TA5hqlMLkFL0VegoAQXY1L6R+/BOOuUv7RFodUBuVE/ZXUM8btdg
TUuXohmNkeMsCYoczfzg0p5zcN6h/aE9ivfVZ+NtaC79h9wSXtjhCWXUp1ASdZIr5J3C1No9Eqc2
N26LpOZ8Pp4Y+vdFrG7VOg+FN37grLDmcDclsT3zsD3WosDyApkooHdCnRYT5lvEwZk1MKfdgIax
bLxE4WCV8k7DRIFKj4Gij81rJyu+6+ERBNwCr/S5mg4sD8OEgCZRtHE03uxa+EwRezAkZ5PPAA51
eL3E1Rm5pSwmDihFIWtZSXPYm7K3DA+AAq/0KUepG5Sj5PKRHzg3yEJzqLmfBUkOcwaQehX8jKtT
3x/+J4/BInOksw/ofOyKOEZrWhUwpKXabsxdWX3alrNacFrcnsm4DIDXBKkEbkMHsdQdx3uSSbtI
mg6AyXWrYXLEQDtOhnwujdaw1LnzhvzONAunkmKwpwi2GMQPpLkUiWgNIJwP6+/bP5B316xfCWO/
T2f8PpDleWWWW4lYP5RCzik8rMaH5T0wrqQqtLYMVERzbaxOpn/qisAzlNaSUtHCXMp9PfoemGDt
1A8tQx3OOgEKoTTb26ddDYjLn0GvY+Fq8lwa1aLDNIp49I8UjiU6DA789qnhvHBX06elJMbfRC2w
K/QeJXEUqR/1C2SdaKExs1FIfWhPvUXuXnRMFZ2alxLcSd+2D8qJiOwuLeYUBzLHwMDSgp3U+9bg
W7HwTxq722I4TtVk/JCQRZUPcFFQebSKFU12V3SWpIp2Bl1qB2dbGO9MjCMaInGopBGqWis1qmOd
p4/DZeiNg6qVl21Rq3XM69cD9Od7PZEjElU4Hf16A8iQE3fGEvS8MwA8mO8+AJOBsuJ/6YvE0rMB
WrvHTiheXKT6NMp7eby0wm77QNtmLomMG1LErJlkOmhWqZ7ZvKjKpeClKNvJkSQynqQH+6RoiAD7
CLLdFD4U1cX3a2uc7ozypxbyno48aYw/ESK0NLHCpToh+SQnk+cbqdWUP5Ra96Jx9DRt/LF9g1yV
YFzHWOpp1FNYOZL/EBLAkX1ukeQKx152TXA1qajb7CbtyxDy0s63NiBb/lvqB+NK1KQAvm6OJgzo
Ep0Iqa0flMchMDNrnuZDlWluJ5i2QSIHNTR3Qh9IFoAPYKBGqAeXXnsVzOk8h5knFoNHuuCsh5kV
aJktGWFotaVxnzUDpg56z49mG7hLR6BF2KTUbpqCfOtJHdnKLHpjpz2penFWq9aeJcWSO8nWVAMw
HdK5yItn3cwOpKutNEIRb9ROs5ZbYZU4jd/ZKPcdVQIeePUpHopdJY77YTI4FfS3DfA/LwpDoHTv
XgWCznurrcxITroK3h00lZdqrL0hBpSnLJhA1JGxq/g1rImFd6VnSoUdjoDzFp+MuHUxtGCpee4M
ErBHNMmKVGM3ybMFvjkbg1SYYwAdXEk8MybHOfgWyNquKUW3aaZD1obnkoSuIQLMq8Tzo2ycfphc
RZmORVHa0VRxTkk1+89DXr0Fk18ScVZSjMZgsXa+9+WXYub8/zmhWmK3ZbpQq4uIdqXHuxGMLwkQ
ggW3zTA0NAMzdzrxuuBr25jwf78/m8o4dsBt1nEQ4pkhPsSdbd7Rl1WBSDndhz/jFyQEvUtZ4DHq
xZtX+ksi/Vs0W2RASjXMCfo+aFyH9yo2FXQnvAAT3wnd7GXbgazHyqso5pHaxDM4WnWElB7LJqF4
rwLMI7yL/Seh4wTKdd94lcQ4ezlK8kYvcoyUYHMGYz5+c6cRa8zv+/KT0j1uH2s9slyFMW4fXHwx
aQ06CtjACtre0RQRJldyzvQXrbzKoWaxyNxGISxFM4aSqH6AzLBxci22msRAljydgNtwiAIttpUa
pIOGf2Po+WXsZiv1O85AEO9ymTDQka5PG4CkOFp5Ew8o4LdWLH2dFa8NAJktctLI9ZznemrG9XcJ
Ov1DN2N6up72sSkfpbC5aYtvgjl629+Rdy7GrYzIQjS9wjMv6c4dVuMyyZu6weqanRHdjunrtjRq
0n86seu5GE/tC5UYNCUa4b+gFejepoqyFHdvk2d0jGvRTOw9ge2LTmtnX4sCnTMDo8wTzgWHVvWF
PZndF6MjthxeGukfCa2ZVsVYVO9/jlVxN82hQ2QehRfno7IDD8HURX4MpgWQUD0aqo0CrjbvpZZT
h+AcnR11SMUQK/s6HSwL7jVxp0YXX/AEH5suGu9VRR3KxtdkxxoqQa77boLuaE/5G5dBiR6I1cJr
x0cwef3Y1p01kKJlvGDHGtJU8gUsF0Oc0nhV/SVGt1wZc0zR9rFr1qOVSK+CVJ7A7Pw9CJp7GX/q
gLWdtsFByb+azeMw+m4ZoFyiRbO1/es4/pCdgGhTU81UOjBYgEpWLlMrNatdE/K2xXmRi+VpmjOK
JSNIyOizwTPCV7kNrVz5lofJ976csI3/jx99qaTcm8sP4EW/u3/GKWGhI5L0AQlCM38pn7WXrh0f
y0m9N5vJCkJ51wzksn2pPF1mnFMTZX2S9AgysaBe5El3OgAyglfkEkvxbgSQyLY4XrBhiY06LMpg
rwnQSvqNvtOwDFfY+vN3sK7YmRNyGzp/KbH99oYs3pgmSoUcU9872NlXgroExL3qz7VLJebHAMQM
nKjNcUEGk4yoUYdImcGEQPOCL2cYR8l3RZEHtMFx8wZ1HIugHZREFHrsQDtT+lOc7kyynyED2JpW
GzwIZm43wW7703HMj11zigcpkKUevtWsDkPxGJB9ZXrbItaAt5b6bzCpSCejRdpOGHLqPcXLkDQq
QAFwkxvf613ziBeGhbFaxzikmCd73pbNMQSDyT5GVcmmqBoQNw07GhVXMp8rpJN+Tix5+Mhgno7a
h4geFbA13/L2xdfLFKFMi3wCDgEFrHbK5CEzDykvTq1r/0IMkwv0YhprtYiMKvv5i85Pjy1AK9zk
lmJTBEGMbrrbt0g/0B/xaiGRyQryWawFucLcmGJ051EoPwmmz0kT31YFN2Sw+7TKbEhCKEFGDboA
WmucT+ajieo5GPWwcCS4KgIk7Rgh67Hi29oCTtvd/Ar2728fmYVYfMe3UuXiOxoYHJgUEcaeZp5u
/uhmnpmvepPrfb6NwSwE+H1U17FKh4yD/mBq432nte4w/RwNjfM4XXUoC0nMayOdi1EUUnTgtOY4
6y5QkLTqIetEK5WPNVaOsNuyrSrrj9OFRMbYo5F0+hRgLG96oGw5o5PsKfuj0FgUZA8OFEVB+m/e
rtNqPr6Qy1i6XxqACzIgV55u6gYos0A4kwcdtmhYU4bHccMr4PHuln7lxVdMkjHTern71XDHK2Mv
HSmWCq8yvurCFgdjYnnSTkIa+JiSaPXMSTBVH4K3sz9gmRdkxpyPx7tExrWYYjo0mTEh09YaWyfh
rToAks7vE0vBGyCQx1MKpOpGne+TkZzAnurBrYd4JPR7s83uBFI7UyU4UzcDYC7SeT+P44dYiE91
0JQaPxHaTNnPzr8I4PVDgjU63es/BQ4PAG69/3G9fBbfMzDNDBM3cOkE+5268CNTvKG9MVovNm8U
sKCR/NDqHJv9i1BFVSURDJ/AoH+vWNNU6X5Ni8/qbjzTpkuKVUvVa3dces913bpKYlS4DyqAiBa4
0NbBQ+SUO9VOvy9PdKc6sFH/BEtL4NUeTy5PLKPSEJoL/WigRapjVZy8JL6IIWGQteiN180TdzWY
J49R6zxOjUzQYULCPsED45lO5Pj3ia1axKo+q4dfOIXGK4+Nad2crtfLxM206EiZUNi7Tsaqv3Tq
sJ+r2Sh9y/o3iQdVvh5Ufgtju8B5r05FlMIBxup3rZW9uA6P4zjfxD7Zb7sJznWyzeDCF9VmpBVV
RQosMbmEFViulfJgViV6lNFhW9pf8p3rwZik2Oxms1EMpKh0sEmsrMDtT+Scn3oXjR8bNJIYRFU4
YYx3RCZuDsPc5WMGw+g7K24eVH2v1busuFOn79un46gIy9qAJymoNAnuss9fDX9nNLfKcFOaL6MK
+khvW9Z6cx2IhP86FpZAXiiS1NdLjBHH5+4iPXVusKfD5qFT7kPvO9h+Pk+ObI1H1QOewqdt4dzP
yPga1Vczsw1QOlZ3ipc78z5xo380lzKh1cfY1R+Tl22J6/H5elr6jRfxGS8OaRwL+O46+GrOTiDt
5vFSqiImq5wQsCZ8aP31+HSVyPiZeSwUzHshM0+MsQGiR3TOMv+cN9VFm9WXvNfsxjcOgt+jgfQ6
xxhjU/tHqe73Y5I724enMeLPdPr6UxjXo1SCMKkKFDhvj8lwEzSficT5otsOR2Z7vmqpFWjSooEZ
1vFNJfp20U+ubrYnfVI5kX/bHGW249urSR0PGT5lm2DiYojtKP4khU9Z/CzwBpV5p2K8TR4PQ9T3
yM27/AcxzlP0LQcOU/D6v3we7GC8183Ql2vdN/F59AGMAad0dI2QUwpfn6j4be2yyGTiNTYMuyCC
NlLiwRA9IgnhvThiqd2JPd2Rvyf3GggWhxMmUp3U5uJa0Zv6uwrKIpPGKFUejoGO5fYG2GTwOR7G
RFW8ARSXAiS1nBvlfTfGvcj5hN3jCLPR9XSbGJiHexSSnxOXBmm91LW4VcarCJKf91GPx+F/MCNl
CAB/w46/vo2+evPACUW8gzFOJdLDMNIU1NbiRrwkevKF1OXT0INn2FQ4TmPbf/0BqSlEcSq0ag/d
V/VD03VfBFXifKZtvwTO0feKr05RP8p0owpbhdYItCw5soL58j9Z11steOH5m3kqRt/HldWzvDPz
2YlkoLMYCscrcb7M2wTEQswU+uCabmHEhTg5WWdcWjFxeq36khJxt30inijWX0SSkqm05RtlwKtP
D3Iy2rJ6qbuCo21/0W+dGBQ13tTYHes26UWsvf07xq7aw03oqU62azBwrZ66F16KvK5yV3GMk+qF
OpfMChXPvhieVT8/Gr3BOxKNdX86oqsMxhGFHWrhFUDY8WwkO7Oz/AfaMQ++EKc90ieAAsz/8Bak
gze5zXtSr0euq2z6YRc6kuR93ef0fFVYfjLi4VRqkwM+DrdWiaUNIkcleeIY7yT6pBqzDt6JTIIl
qpVVJcRKAkec9hiO3NbJ9Qkf6Xo2xjMFkYh8LtR/rdlRwo95/wbRQzFeeXBc637jKot+48U9xnPk
i5qKPDnP/BMw6jwD9xjVBccDriIs6dczsb1GBa+mVJjQq6kxhghAaDsDNdJtAhzj8fKLG0J/DO54
E228q2Sbj7BtosiKRsVKng64vbYBXQrFUcu8UOeC7a23BBfHpLF7cZ2KiLXXfMBLoHET3RIsbR8c
/X3g0rno7jyVVnAQPTq7N6PYelZ4zyvO12Q7kmMfmKXhN4hp5bjTfcHxZeFGjMoPec3fSsP2Fgsk
5GpKl87C1o3bp0Z6arIHLrHIum++SmHcC1rEiV4o9GHTO2F/Chs7EW5SHrbGX95PVzGMJxFm2QQf
LFQEMz/KZxkljOIf83F+xAqt6FX36in9x3jmWDjvOzHupGhJVWcFjta49cHwmpvsJqKIe8f5AihU
VIZ8l5d/80QyToXIftomBA6zkI8A5wM2/9msOa3+9Y7UQv0ZbzKYfZOVtEgt7MsDyB/xIi295JP8
TA6N87Zg6aiPhVfecDeMaKDeiEVs6zJVgGkfC2hdto58HB1gyxxbKzoUB8oHi+Vkjo/m3Cbbt5SA
Ij4WdEVV0L91WmINQK3O9ttawpPB+JIpqCtDwWKcE4dfwvHciZ5WZJwYzrExtk2JsnRjxij/OvqE
0ZPYwkaAoFqqwEt/eGdh0hFZqzWzDKEYCZY5je7SyIElJ5yPwgsybFcyNsIi8+WCel8JDdERCOnJ
sd3XLqjabyhifuaArp3X1uIFGYPxIHEXV1WHwWmn9O+0yFPlowHQjvAmrfY1hmC79pj1gHGOvuZA
4d7WEXpvW2rPOJLYrJqoRTfWMerPqnLvc8fdqFvYEsC4jVkifVZT9lN1N1EeH7CPeTLwxPe0lj27
1Loo90Hk8EFKuPfKeJMmlTXwZ+NwvUfpz+i2GTn4exPD7wE3EeJYAgs3kAAoKk5LWLSYRVZi2pIy
W2FtjxKnfLA+MHP1keyS4FyKE6kSlHfoyJlySnZnBFEslPr2j23dWP10KIGAKM1UDJNtt1a1P2WT
b8jODAD4MPoaoHUOlJ7EnCx/8Mr4si1u/WALeYy/kkt5zrQZWUGMenLxAMxOlCUMzNPFR+6o7urT
YyGLhoNFntUX2MkBPSrcPbC96WtKP3Y/6YZEY4d3JhoQo5te2ksDaveP8MPJ+kI268sCY0zaEqQt
8QEfEFwP3dvSbMxZVVp1mQsx9O+LIya+oqh9jMGqST4Gyb2anpGwbn+yVZ1fiGAcl6KP6N7QlTpA
AdkAcTKyQ5slDhoc23LWv5ZigEwPc7hgR31/lJBIQadmWBwQp4cmOfQYjdPlS6w++8mz3136gZOf
Uq/3h9OSf8tjWzYGSSagjYFfKpE6q/YdoYq8Mr0vzR8fwzbSF7KYCSYcV5YCEUM4o2kF+2bnO7qj
3uX7X51F0+EtF6x6/IU8xspSA7qnJ7BqNXWM4XtUP21/q/UcbiGAMS2pyMcqo4W4MED7AkBGgj+6
zRQfsPF81hrjbg6jLyHoQCTUBu2sNr5pg+L2eNs0+jfNAFxWMTql+Cq25Hn7p607tOtnZQxvjuuo
KyivRV/v42EnxHcU60Inn4rxomU8ANZ147hKY+yv6vzU1DoByURwE8Zeipx5Tk4zeA23T8X7oIwR
CmZK6nDACPIEhsthTs99HHAubj2SLr4pkyboappGSYwMpVXke0nGqzTGgo3fHdJ5Oqhl7A46kqQg
/DKXudVojZeKvGUAjg9gV/RMTZgAAYtCQ4ZYPjtq8VLkOzE51cqXtPFaboSgarrlAxif00xBFhgF
jizdda75mfIP9uACHH+G+8yJPoRWdHUDCtu0SaqyBwbkm4sTUBItT00T2JFBvG1l2fZsCtuwifpE
JSLFECmxoh4XN32BfQfLGDuw4+QcxeTJYjyNVmF2bKJ4Y+D11DKv6mwS2KNojz3n2bge6f6zNPCO
vw8PhYK1MlFB2j5nxEoN8ZaAkLIYuYyU1BX/XSUwafZejllVQp9O+Ea5Yvs70Kl7ImKRNQENjA9B
t+0+FLZLk8yxGCc98skwU8HLW7llL9rSnFmGKLrbSrEKdLZUPsaFkKhL84QCndVgCBYv2in7NMWW
2VjtERuJePWknyRQoPBAlKgCbN0n41WMuNclMwmw+xgBzhXVNK/dp99Uy7+rvMjjMaHxtIR5iQDM
VQ2aAYfMBtQUhtLCdqkdEO5oEk9LGMeRtTlRmg6jrbVDMWoxVdt5KBh+zt1hr+Uce+Ycim3bYP5z
1McMXkrVTuilq6M3iM62dvBEMAmKFCSVLtfQein2iv5JVfYll66Zo+xv8WeRqzaTZPo+LdWBH124
o8PIzS6zwRh2V7vTfXmhXDHViZcKrc9d/A5rWEV8b9BKGA8AiIPY8ODvQqBRxR65z090T7B09btf
HYjkrjrF5/KGNwLNCarKW2FxeegkVwgyW5UW8c4odtnjPn/pbdErPCG2PoJmvLDxNx+wkNandd52
FMAhD9wsd4h+rrT9tqZwHP5beWUhovMrHQvScFmtchbE71J2quqbQP1a8gZmeCrJOI52TFI59aH1
hRnbI3mWusgWlJft0/CEMP6iGGWiawA2xt7vvZrcyvkd0rdtEX958v6OXG/tgMWNTRiumzpKbTPY
kocmohuKePP+4kaSPlTruWo7O8lNUAwxzQaJYgoqZeWFjBEn4G9nogpbMDBTPC4Af4OUqTGcQYyO
SddznNF6tX1xCCapCLu69dHKRbbbhPeSXjpBiBaarjyITe+mIfabgUUbi+NdP+dY38TAgRjncCup
g41Hznk5+i4z7qM3SRZodBO2w0/wM7tU78LyxxzdVOYDR1E4oZLlQOr7yDTMAL4CC3A7CvvoH8YA
qlIdMLr4woPO3H4oYQn7vV/MUd/v+hx9eiIVVoNxxeanpu8EH6P+WLSvUJPcPt76SMziqzIJSBZq
ZmZS/gAT9NdvwO5EA8AIHYGjxRgZLnHYlw7doZAB1xM4H2oHL34A61HQXK8IzNGpVVdvndS3pNJt
2n0hcY66Poe/kMS4FSKGwUxUGMlgT6g3DbvY026Do+F2XufonwvKUvbcezyKJo43Y0e0MXSHlKSe
gL2QPwXoP2fR2Zgnd/s78kIaO5YNm8cwjIbnBfVnEvwZUHFa+DNKOyX84LWk1tXUkAilclZ1Frgc
0B1+n9Ol9ywAzieAxGYl3vdtfBKnbi+SwUv11w8d8CqS+XoJCTutHKCoaPb5O20fOomtfBnt6oCR
LXTdOOKoB/kjQ0Z4AGKmLptAentviGMTJknb0oiKxPwNTgDNKDtCjpC7umgFdzw7WJ9xV1VFV4kk
6iAjfi/RR2glYoXqjZS+VuJBDCGM/CNg/rzdxXFipcTBnB/Hka4q50Ioc6s6oMzNIYFTlwUJaBOt
lbU+gFt5vJyr+rIQw2TmYHNryKjhNqehcs3hEpDYLrII5OelR0i9F2SDk56vG8RvkRr7rO/9YG6q
DgH+14pd6BUaOvmAhHrjh81znndZVZiFPEZh8qLrwxolxbcpuPHc2JWNCatHYzfuShCE81pX9Mb+
0M+FOCYak7yekrJHL0IBxjKpO2tOP6NPNRN37j/Nw2FoedWubVXR2Ld+AoOP+4k+eKQH0U/dPneC
suVcI08I89CvFa0k/oxbNOIviTHfKxVWWJKZk8vwLo/+ikXypxW1mIt0pz8+RHtlL7jRgYJn8vaU
eIdhY6shDMYkow8gdtJeSYxDr76aZbLfdlWrudBCExi/oQyCqEw1suVAEiyz+xFme60/JLOn8eqq
XJtivEWi9okZCwAwCg/60djjtQa6++LgW+r+g3Nii3MxPsM3MzUFOBBUAXwOya2RO1lyH+qf9Srj
qMP6hN9VFPuWz0YF1eKS9qTe2G0lq9kFronRn+KArOCFt+zD0Qt2GHPOTb2WRtiuIaNeqyavklKe
/Tr7ua0Ya59Lk1XJxOYmWokG+8ytZoJKKt2Tm7GVolb3AsGIJP5T9h1Ms9LjFg850j7hcxhz3lfU
Thn39E40Y2HgDNdqImD2eJTPhXorNzvO2Vbc7TsBjG0hM+mrAovab+6WTqWBMsXJ7MopDmTPB1jj
nYcxMjlugk5QIY40nV1m5gkvAl7E4h2Jsa5aKeWK+D12o47hfQhSkewGfdgnY9diJt2/5T1K17T+
3RUyBgY7mgKjh3pQ9hnBKr30Dp7QxhvYJqdyx6vrr2j9Uhz7CG5ADSz1pQZtFL6Oaf65xVablJf/
/4o0pGjYKsHSuST+MRYzt2lYzeCDFIxdj2Hq6MzFgaWq9aduX0VQXVlED1WdpQ4IowDpFp8r0Y2J
NzffUt5LkCeFsaCyA7S5kCk4iPydSDs63iw1nvGRoYZ3F8YY0jyYXZSVb4bUY+omtIOjjElHxRUO
PMSRlUj1ThRjRFKP1cq2o0eaETLkl878SupdFYROzsMi+ovvu34kxpgUPTa6NChpYX1E/g6igG90
u/FtAgX4oJwIsq7bV2mMKYETT+oC6u6ksXZ7n3hpFu66D/AX4/4I5l5NA9AkKpNiagLY96qhw3p1
JFparqOG/g2Y2B/yrFcpTGYpq4KpKKEq4eYkz/QwVIkwn+8ROjzKrs1ls193rVd51C0uzCnsQ7mR
wwFlWLc9Z26FPjx6LSkILRUbxNpf9Mea42nXTesqkTHgYBgjUHpH+Fr1Pqz2SuXV6V4LOKMTVMP+
dBNXKYwBt1rfGQWtyYnkqcu+R8NXCVCH4TxbQ3OS9ZTzklvJad8pB2PHpWE0aVPAvco7cmx2+oFS
B/C5HXhfi7HhpiRlLjUYoVGM8DCG422YZe62BvJOwphuoBRhKOopXlLtp9A8RNFx6J6r4RBKOzN7
UfvLtri/xMHrh2KMtwPEkpT4E4D7Acai2wUotP09cSh+v4LuR81bX+JcIYsYWKpKUml+J2HB2w3n
m7J73T4QR701xk1g9CjSdQmlINDDSlHummVs4bEmj62zLWjdn/++OJbcsK2MtOveGEyg4cmBJLfh
AEy0+inj7VfzjsT4CCkTgnSUEKQEctRUgIlqnys9AjPo1+0TrW0BaNjTlnViatgyZpm6irlRcn+W
UECbrPpsALdJe1RO6VOyC3YUUgFrgTvxNDnjDhP6Nkc4/TB/eIyrcPYZ0tGBzUlCfAwPyW22n0+T
YplfRI+Cg2S8vY7VkLUQxmhJKIGoZ26QxYAuTx8ORN/ziYp5MphQIiqxUfgpMlqaYRpnH7R44FtU
3XEv/+gnu/wKTJRTxnl68IQyutIIYxtpMdLaDDi3M0jx/Ohcprze7FoDaakp7ONK1ZsuqDuIoTWE
7Bg63/U7sItg+77gHIgrip54ESF1qZHrsMloaYnWIuGi3oCiFDe6+1Ais9AKJooMoUYGuX67PCfO
b43e9c3/Vc2ZECJ0UU2Ah4K31JfJxWiwZ9yKGPen5NU8AuZVv7E4DhNKJEkd4qrHzYXYP6l3dXMb
+A8mb0l0NWAtpDABRGiqVmpBeOSA0NOeKwAxGc6MJ2JzmKvIBqfsoPEwAldjyFUk+5jy27YCtgUc
Yil44XAxh8O2L+L9/xnvEMyTqqkzXFGtBydRCb9F+bzbFrH+bTRDRI0d8Ygl3Ktnw08ioktOYnZO
QUJHDC3KtxdpX7YFrTuEqyBGCUiQG3EEMC0nblVXFExP78HY4HOrY9Sx/OG+dVkzsJGkyibrEaJa
SIukR2oEb/dzckFduRMFS0VFAhBMVhjYXGxS6j+3JDKOoeiNMSUhxeiHY6VFkPkFI6y/HjlPPFta
f1Itzsf4BlMpdYXUYKul0tpD7mE8187O4Z6ShnxgC1aDWgC0jaAfAui49z5vBO1QWddQwEyIbSE2
brs84STo6wcyRTRbdPRbCNvF0msjDwMQRCHegn4X6Buoi/2QMPaeeeknnhdf1cKFMFYLi6TMVAVZ
n9DskhLTeM8978XBPRDjiJKyxnyxjksDzPpR86R9tIsvvzAnIy4/3nqudD0Ruxg6VdE8ERlVdEpB
Vd+NQE4BO8Uu/oZrtCbPOAY2Zo19N7b92/F126bXUk8FbTLUEUWCL8hovhlOUWs2sOl2vCXBS1Jq
dqs8t9NRqFTOw2qtMactZTF636shIL5KvA/iA/r/x34PGE/zKPOhhqkKsOaMYSRJoi1AdKKZzEUL
Y3noRmzP0zJ0sJ8PnQtwrR3l5okOs1vb/vcWzKfmgZt5rks2NFqe0XCpjLXhpwjlbCIZHOxctqjm
oBJ4xhhiibEoYolOc0fx6ZDAJd5HCl2KdJXNJIl64VdCBNBXpxYcM36Oy1spvk00nrHTI/xxuQBw
IAS+WZP+AGSNZmT7IrzXdAz2lDfS31PLoNxsH+j7aIqsqvhHVLCizCQ4kVllUqsgwQmSp1q706db
AOxu6/9a8FyKYLyJIUZZ3scj3immk2WZ1QtuMvyoI06MXvUoSzmMRxHCPhKbBMWZ//jKoqMJ3Elj
R+dEeV3i9UMZBEwVYLQz2cHbaUwKA3BAkqMI3bmUiScpvZ1i7bDJuO3aVQeCF95/shijDhRU0gbK
ah9HgEAA7bsVIprhZF7qBTeNM7uDE+/byuIpx1pmpSwEM8oBXH1BEcYCxadGdmUQtYpSx1GO1YrG
UgajHVqFiWKCvUZUNIA/hOle/1lzQadt4QHrxbvpcVsZ10LbUhyjJH0yicAjgr6Lg2CRLLHA/voc
5s2nbTF/Ucbf34x9H4edXkSlAGWk1K+0UOOfwwtFzyl3naU8b0vjKCPbpCtTORpUEQqStV8HtG/T
GzxbbN/kPO44evh25sXbLojMbFJVGHJtjLfYMLTCtntNO80WfP2TNn6Avhuu6XqFTIjpKmkea6XC
UyV1ktFVzJfB55yI+5moBSyOVKd1VuUZQaPnO7gcgFQb3ASH2TaOGeoYvJ4CR/fY4dp4nkZtqhCc
y/Imkj1DfKiD/bYmrE0+vrs0xleQ0pjHtK6RbLxBUcTeuK9P+YkO6CP1fcpeeONVq7pHtz91BT0s
mW1igdWslbG/ITkpDiYnoZ13g20oxachVzi2u6p/CsFWq2wS9MwY29WTICREaJAD699ARqHmX5vy
YZg9Jbps3yJHEGu85RTNbRI0eKuYu0ioLUX5nFbf8ebT/MrbFrWugaqkA5HYkBF/GR/bJnrWyV1B
XyqDKwPZZt7rTgtQCAX4HTz619WDLYQxzjZORwUryLBgsfgOwF1wAWLyArjT6UmNTV4uSpOhP7KY
hTD2c43mWM70cwGv0DWQp4GCHABiGqBJsZ3vbN/jqhqqmqiK4ETFLByTZJedLOhBU9F+3X1iuoXw
Q8kBbRvx4Ih4cujfFw6jy+Msjmn9RO3iA6aadqH/Q5ULzILyZpjWTXlxJEYzMtA1qKCmpy/m0Yt/
UPw30zW/SLfgcD/UN/FN9LJ9h6uvJEUlKl0nFWXpLVYvDodhjyhTMWGLvFOG1nvJUbDTE3EqJzoI
bp8BXDK4D+zS9h/nVy760dqCkbYUzzjjEfwO4qS2vyDvyv8j7cp2I9eR5RcJ0E7xVVtt3t22u/uF
sHsRte/r199QD9Au0zrFuWeAwQEGBjqLYjKZmYyM8JewuNNcTOP7y73+A176X/QQV4f/7KPvKxbc
hiwOhA+UCqev3o8g82tCO7kb64PKbmfZYOk/HPV3Y4LvQGAvqYoBPqoe4311m3upB11WSIumYSRN
ULfQ0ggneCBwkKKi+hSOX8zmYRonbGZy0D3FhSpI68XfwUzU7Fd6oPygHNcnN3rgO/JNu4tvZewl
m9/2/QeI89FtlQxOjTrRj/sHu/AVC9Db5QdtX53ktZscSbjZvFzPrAll4cCWiVsJllvS57E9YhZ7
5pI0a/W/T84CXj4MQGATTRHwbiR51S8M0TNld4v6KqUk317C+78v+IfZOjWe91BTDOZDDgEbHsiB
5VuNPwMwYdQsqJU0ESs89zYx5gWv/yut43TIwtzLXqqg99sv+p4F7JckpGzdOCZEFTTL0Qn6OUIS
F2m1bcwlfN75znfZwQq7xzhQPCuwXc0bjr1PjlkgL89W5xa3ytQMYlGiG5omlmdlzCJzGRFKqLMy
UjAWu1kXpBiX16+ycYB4osT9tqbELBObA90o6IKDj+7jxTCWZlMqFqL1KiDvPP9B1WJIB8qEoCQq
w8KDYjV0CBE88X/9QgpZ2riYbAOEEY4DOXUVu/jRfoXOsd1xgEiUcXS15kFXvIZfW8Xr5Q2VmRFi
dLRYrWVMwHXoOXF1Pf1qW69mnN8RZku+6MYWOpSaqglpQ2yg6KlZQ7SYQcLWn+dXUnJvivfd7I2R
x/Xj0qqeox8uL23j+H0wuOYzZ7efOQylvYyIINX4WELPtWRH0OF7l41sXXIfrAj7VDCzLWwHWdF/
2IPKHXnIXpyfgzcF82Hezw/2g0xCamPP0PokBK/flr22eT4uTK3ThOQr02XivIGmzTeTxNPpt2Ro
ZYtbP5Fw7D5YErwj7efZGHREyDZQbhefe3gXhnx2eajD6ulfJLMfjK37ebZf1URJxDjqwyz5HpWB
SQIIXbo2+iGFhNNf9gHXv59ZcpqcTHGBLKGr/Wn8VRiqN9KwYDKmlI0b88OKhIxvHmlt2DXOsFmH
mI4cnOsx8Wet8yZ+SGJJ7bvh7h+MCbXArLSjmZk5IjN/qfLardQviSoLi1vu/sGKkIVYlVb01ojy
BtoSgekVoQICYx5mp5U5HAItkVtI5w027pxzm6bAUjtPbacMFmyaThcuShRYznVVNbeAsnyp0/SH
5ESvx+eC04tQNz1aGqYwfMg/yIEwDkDeQRqP3GseMAN7q3InGR520yFBRa6j242C51MPvNEzvUgG
4LWo18+RZ9EbtgCGZsqG7zc98syQEBMbhrkURcWnXPFG1ikKxm/OHej7sY3go1tnVIqAHyEGm7ua
TMV5i2iNqmfGhbjVWACJ5eyP73RXarBKsx7sb1YQ3QFO4KM3eJJVkZuec2ZRiF9ZlSVpvWYrlDuu
Mx3RX6giFxypkx5e9prN03dmSQhepRWh+ehgbSpmNdOb0jl08+6yia3HIHw/PBiqYKFQifiMwBfG
TKrAxvpGQyDJFEG9Z20rtHuJpW1//GtJ5EVkVVwAyILARW7LABPDi+6uPGrNPi3BzVu55ZUR2C+K
tOrf/op4DEFCSyjyvY+B2U7mOmktvIqSEuO0AcEd+i/gXPiI7yaEMOm0haFnE3pB0bSOCb+1ydVI
fqTG0+VPuFFbfDAjxEldAz8i7xBEcp15jjF6Vkwlu7S5SbqG9qCO0VxLzIm5kycLYE4raz3km4uR
PHA6P4PLfj9hhu/ycrYGWClaCH+NrT/m7Mqc1S5hVY0rU3scgGpeaRMM1aU3HcC5mPS8heoouMA8
6sv4QjZdwnAIEHZ4QTPERlA8pszibQFWLhbfZlXu24oTmLXsqt78mGdmhPVRx4iWrEe6j+kyqztN
5TEFLckgYWfb8goAClRUm6Zqw8E/fsWl73hRlxw1/FA8VApIoePlXrJTq2eJ19e5DSHmxaWioW0b
wUaDbgsf3IlQf1aezMh6jW3yhUARFw1er2/JvWMq4aj3gZmpQZzwIFnPd5+6M6M3vEifVW35cvnn
bW0n+PopylWkr4A+fPwCQD6WnZKZKrQjwgzsj86TJoOGbmHW8Gn/2hBBrmXmKHOpInr9eTh81t5W
gd7sYRWrq98uL2erBwS0jbYGKwNxWVSHArF9Sie2AoYBM4QOmDedzEOGR0rco99lz9Vb19m5McFJ
Wy3NFbzh4RAqr23yo1U6z2z2rJ38if28vLDNfTpblxCJcwZlcXWKcB6gPUZgko3a81D23mUzW03R
D99PCMeUmfUYZXiS7HwT5YWf77V9jrdQaH8vnuov13EoSwqkNgUfJHU0OgMAuICqLOH4DPUbVwmm
e3Ld49lVPWU72b7JLIqts4onjco5VrnKVJSgLUHvLvHRaUb/vGdus6N3/2JI9/zDirJQi2oatM8N
FZletO+BK28CZdfJU4V1gz6FG1C946UIAAciKhSMELlSaYeqba1/8d7rT2/NOoAMEVh0mflee+IB
JGBr4sqIOP7h7L2bFiIdj3o65hNiSXHVHKpHDiKp5A0aDKOf7fnR+RciPvii7+bWI3N2BQ4ldOGt
lKh+aZWumk0HDdphcSudCF1/9qUvKpzyucMkMkZCMT0O8vIpKn9PAz1NdnmiaC207FZnPyIwA6tA
cqVGFA714o3LsueJKbtK1sLq8y9xbBtP9sZ6A39ccVlFfOoLRfX5fGdSryv2FtqM+ilrTol+GK3r
epDFg/UGvGRSKFDYZJbqCM5IEPCNqC/X94LmJXvWvFViVJFC/baufc1CYkGBnbTANPpxhbnGuWWl
68Fsr8z6Z+pcdUPs2ZUEAbQZTd/NiOe/g2a6PaXYUg0THY5+Yq3l6qoriaWb23VmRdgu3jEjXlBg
/qkPtKv4WO3JTgvSWxn4c/MeOjMkbBIf+0jPEA8wEgHWb8Mbee8VGE5N1Qc9P1xelcyWkDIBJ9lY
IPBEV6j32oX5Tf2YOSXEag5aJWkLyXZJiCeOPtZWYmFZOs+usaZD0xuBKWPo3QyYFqRcLHSykTAI
N2s0GXgYcHQcKuPKBLEOMgsX0GOS76kF0DsN/s33ezcnXLB5PEdDV2FRJqm8eASszxrDznpM4+8A
9z9eNrbVNafa2eKE81RaVB/jcn1O3bHdEtLYzb83p+hIPbJDa8PHfeCtnCnWtzScTzK/XP/1T8Hj
3bqICh0TDbg0E8ds5ZIG1HW3SknK59C2ME7nqxRb2Ubcq1qL8/HnbWDVPUW7Ld21vgay+Ox+PBmS
ts22Y/7dQ1s4b5PaAWrSowbKy5PR3Yz90ZTittZ/49K3E87ZMBelbVD4yXg/g+SmCrlPHpqgvlJ9
+RfcvOLONko4aQlpWjMeNBgboTs4k1PWapKQKzlmIkrXyNKatxESWL0z0MtKqTtF/CEbyjcMikGD
SpsONYv9y/6/7YAOZAUhsKajLv94nSwmKP1Jg/7FWnsVseMu1b5MdlP+2+q6nZH7hlSQbDu3tN5t
CukCpV3a5msF0gKxS0+rO2Kqyu9/rDOzcQgcgyyd3XbHd4tCBKvVRK+rBfA0tXgE9ZtbVTdzJkVJ
bmYCZ+sSAtdUIFIOBt6L+iZcU4F2hQ5EGI5soR2gxoHcK//hXL8vTIxedCGZytFgWx9TCeAS7KAf
Wt/BM195G/lSTb7tY/DXnkicpQ45yeseTZUED6kpRtPW2id7MXYoCdypBn5dpsu3fZu+WxRSBNPi
GW8HSDc6JvSxMQ88dPkXyDl5UZx4FTcl50FmTghcdaGYib3gg5p4Jk3v2gJiJPs+9k3QD/9PJ098
EyuoWit106zy39ldf+0c0kN5p+9lCNpN17fRoSco+VWLClFymVtHIyAPhaLXoUr7vUVH1yplmtOb
sevMihAeqyJumd1hl+K58iFb7BaLcUosiCVHRUhBd1ip5OXy99sOI2c2hdCVOVNOk9X3rchvDtZ+
Ak5oxZUQaMIiknj6SdZlln1LIXA5eJ1KkgHeXy6uladeWh2gDS3xC5kRIVZFkUpS0iOK5FW9x6X9
aGjIOxQqYS6QmRGClWPnuZXVyHsSpD3Dr6Q6paOMaHPzMJ3tkBCdWDHSLqF4qo+6MRzQUu6hcwLe
dQ5K7/ShaX9JPGKNBZ8ygr/2bJHFjOSpZXUjnpmtuEM4siwXPb0HVme7Nsn8Nk3vchUSJJYVmJri
RVESXv4Bm5fpmX0hViW9oRRxBo/McHFylrh4N3uuGNRLTcuNKBgGh96jPJMB9S5/Z1sVghbNNI3p
ER6N2pF5lhLQIuQkHNFeILvLK9y+cM6WKISTkam6o6d/QCbm6K/4fyWAOIO/cieu8DjZIJjskwqB
RUkGlMAr7Y6ZE09Pm6+kqPE6Ud8tcXVKFvIY8+86OK8uL/Py4bDFh4pJr1tTSVbkR+YvxhNfgkLG
qbtZx599SCGWdNAzSnUTvrJo7pwdCARWlDtHf7q8kM0XTO3MjBBNoGDXDJWOVx3rlh3tI6LK0TnU
P4ybNfePPPbCjyzQfkqsbmZCZ1aF4NLRvoI+X4Y0IXY7DLGvciGjAR7Y+IsdguDPG75dtrh9/1gY
A0NvBOorwsmzJ73oKx0nn8wgtup/1fOj1qnHtESPj0bfDc4kR337yL0bFI6cA3IeXqxHvdMA8m2u
TXCVtniQ7tWXRcbwvAWkpJr9bkw4dCZN6ihd3TE5sOP4Kw8S3wRhe3TduS2qHW03BZAGv419PJvs
+pNMCF32cYUzmHVkHgxlBdg3By1+XekMI/25Lw8tAqmUOnn77L0vdv37WdNyjK0mKziqA320bus5
DSKH/85qGSWBzIxw/obYaNJCX++/lJ3s/C3JnGOX6d5lv5S5iXD8Wo3nZWGB02GJRn+o+50Vj6ES
JfsC1L12mjJJ8rBuxecb8P3jCQePFpx3cEOMB9KdPn2tqeScbX81quP1SAfCT6TnzXjJh4kjA0pB
XUJ/ZfpJqju+vYS/JsQSw8A4ByHQCgBW7Bb8qk+5bUmaE9ub8m5BCBZl17WzNePslvFLy6/BXuvF
3TeQQrqKo/iXHUDywQwhTli8UBWuIxLaje6VZAhtXoHAVSYl/Q/38vuahBBh56QnJALurfPHAI9S
QRSk1wSUjHaou+Pe/FfZ47s5ISQoBlNI1WKTOtNz+J1ZuHKxhfXTfPbldxtCIFimIYscZ3WEqwLi
ofU1DZRfXcD3KookXbKgf6gm3q0J8YAUqPvsAU7RH8ltvM/C4ZR0Lg/nu/nHn6m560wmD7D9HGS/
2xSiQ0yUAikjRvTW6h39gp3iaTf/YaLq9zKmF9m5EkIDZEXUyF4vkSXSg560t6YhJUheP9KlLVuz
ubPYHWtpTUC+gocgZwhK1bOVwxQvUAv4+j+dKhFfRzD3zecVFDb3T9AwbNGjGsyX/82GECUAH0nz
Icf3osmTOR2V+TBVr5dNbF+sf/ffFIJDs7RVSteGUaU98ORetd0xv2W6mzvEa2dJJJJEPVOIEK3D
Wh7ZOtaTNc99Q/YqtK+6Vsk9UgIKMEaSxcm82xRihK4OemE0QPusQANoUvt2GTp+7yu7Zjdqcmo8
SagVcTczJqPsTEGoXe2Zr/rTSsU3eHOIV+Tr9gA1LOmIy3Z18r6BQtBQe7NhKnAGeDxoDu2u2/93
NHL/kMW/2xECBdGnZVYjOEpxFe25R1WX+fOdXf0R4ZivytvKg5PmrvXlsoNKzrMpxIzR0Xs2zAjB
M2yp4AFIa69ImGskaXjZkiz+ijCbIYU0Vr+GDn23XmDDVRWiKXyYcndVVM5DEDjKaOslDiOibjTS
qHlbAsM6V8RlpnKF6R3X1rr7y0uTBF6RYQ7vWVlWtBj4tqfvRuoltYyWXuYeIrVcNFnA063bVP2w
XPtYhMlt/204xSgTAC2IvOWaH7XKrf+FqjLqkr9uKSIpZr2B6LwBMgqltxs3S4rY1fPqsev1K+hU
S1Jp2W4J4YQ5yhgpK1514LMHkGXtYJ7M9i/v1TYSCwIGKxvuingTkg41KZOBr+/eOjo2neU53dti
3ibK1yG9i/C6r/xSB5d2stmxzUByZlYIJDX02pJ5ZXHklbOnxehG5Rg6GQvogLd3o3HLobx1klTy
frydNp7ZFQILNAzKyYqQz3d/iF9BX7ojN50LFWfQ+rAHGWeF1J4QUAbKaNmk2ETjEa2BP492ofFg
XI9fy8MARXhZ+2j7EjpboJCRlNmoVuU6OPEf9H/mN51Lgy5YaYvGN1mOtf2aTKiF4XDTATZecJ8m
sZuIW+hDFEZ64Jrll2bvjxO9J1CNqKvyZDXRK4mbnVWDPbhRvUaP/Kmfg9m2f5TTLy3Gp9cVIC1V
Ny6bILIdmYdvptVnP1Fwtc6wW7PXsAWYaHLwagq++M4ngbH7o16j/ru3tzN7govFht3FpMYgnB51
d6yBFkn3VpPvl8/tn4fyT5nnmRXBsdoEdZWaAdTFjOqoo23X233uafkrm/hDY5tBPbZelqm7PKoO
dCp2Zpd+MQZl3/T9nqvTrsvNKwf8Eu5cd6+IXv4UTW4VQ9WtH49d0UZuim1NeztkynAb0R+ZMvyO
ueNRC5Ng8zMGmoMpKyc3TiNPMVcIYuxpbH4p5sTLlflucqDMmY5flwXvcrP5TUEHoIgaLy2/4HFy
11Sd34/Qindq7VDO9/kyhwukFDmytZz95jXwr6X1gzmgUpoyyEpVEqTv5l3vUFAlY3oQqDjxC5JY
0YYFDZFxsIIxuR7n+JBV0PsxuCSSbwdZB3Mj+B/mBcXhkUFXF7bkeC0yd8lP26t30YAjmX9Zh1VU
Lsks1t/9yTPOjAlJtlp0TTyoa5JNb4ssCU3Ds4dHtfPK5ErP+t1lR9yOcGfmhDRbLVM2Go32nyxU
xahR4tObNlw1+jB0eS0LcPrmcT6zJ1yL6szx4rF2ZNrAOY5PSVidoJCag5vnhgFMBTb80HmwwBza
QpiK+ODG91pZHrCdgJz9CCHsDfWkTRbBN04SJdCs3OXOa9a85GnqlxPAjXUSJJ36I9etg7Fkhyjv
fjHDeoOyoMem8YRBYVk5v4ksO/tFQpRTU74Yy4xfpNObOcGw9MlevME+qtEDNVwHgqH82+Wd37zC
zywKcc5q26qqG3Rg1A4TLnm0qzKeA1KR31SMeR3g7dqEi9wglSz2SRxcOLiMxyrPwAsOgZkK4Iny
vhua3KW2urcrVruXV6n/aaVfOk/CjQrVno5260zUaH1LovlYaImrqMphqciO2/k+GkECbES1a5iL
XznGM0kdt1vhJUozXjd66g8xedFm6nItxjwywqAezW6f0mNuDq82LY92DYiGnrlaTk5xTL9xkntD
0RxU81eTwItpHkyz5Rlqv9MawCzBG5p3sWs0oLDV6hvFfC17UEV03M3U2lOn3jfWgdNqCTSNfikI
ccG4EBRV+agxFlQpXANqYDulIcc2K49RToLSmdHQ7yMXCK1HZmrBUrSuUox3GOoIk+auMB3MKdS8
cGNg8KA9Zd/ZZsm8Anl21MT72dKCYXiyMh5iACpQ6HzFtfsEIlluYueuAlLNauBuavTeqDxorPQS
q35t68yr8LM5f8U8U9hyvss14GGUDMMHNLOf06V3u9L2oGGyg4jSUa8UF09k17UZ7aZp8Mqo8mvm
uLESH6euA+IVoPG2WL5C5DhxLRQhfMLkspljYQXGY5fIHdrUDFMV4oMlBvjaLjqRZgV8YxJTGxxf
i9rOa1EksYp4nZ77DkncTu2vR9TwxM4st3MeFPpTrbHjuR659VQGCYaJsL2TDugo0Nz0t+U8o7Zz
F0UJjSr17Mzu3cKOUZPT7mHJ+yuSfTEZDfKlvYqZGjqNc1VV/EVTUVMXMVTT5sFbHFZ5NBpK17GW
IyPVrh6mLwNOGUVdOkapj5N2xVnu2kp6HZVF6WYVu8mGPAPBjHWP6erbnH9t+vSbAu4ts4A6989S
+cXq7rHk4yuxMt8yywcdYjPmVLlplBCszvo5WtNj2iyho2chGdXfgILNbqHck9Qo3Y5N/pCUj7pS
H+souuIKe0uSvndzsvh0RmR2OB/Csl6e0pilXmbSL0Sve3dVPVCi/Otkdlda+lPrQavfWg9VFb3S
LPFqfbjvLDXgPaay0+aoROZ9Sl8brh4STBnHhLuzfqgG5HAWLdypr3+pKfFtbnzVEfeytnoh0wpU
0JfHdlFutbgO6g6Cl0TZO4p5GDLuzXEJ9ASwO7X5dYrvGV9Ce+Ju06D/VE9Bwem1yurbarSxiXHQ
as5pqpAWleVVtxTXUFjwoaV5WsrYVSPq11Pz0kC0VcELNyhw95dDz2YB6NgmEFbUWuvOj83FweYg
4W5VNEG4z6LYHddETnJ9S2yIY4S4x6w8N1M0dJrvun41xKeJ/W/LIEJfsWKKMoOQEMmPGT+OReQb
VP8yjjIF0vW6+Rym/34tIqQ9S64woqxyRlSLXTt/JfqTYuxa49lBjvo/bYxI/KBMjt4afG28YcCu
mRK8BSzuNMsmubcv2PcVCZlOXnRpSjRgSs2dERr7dPffNdu288V3M0IuU2hLVC8acv1yLPZoMJiQ
OCivlAnwZ1QEjYySbXM+XXt3ayJkKkVmVKxfkDeYu1V7ZQVUJCE68/HVHAJ47CMTP8kztu208X2V
QrbipFUyquVKmLarINO6nJLSn0Be6oT8Hu0H6QST7Kuufz97GWhLvR1tghZVG6gQCzj0u/IXA8sY
f6XfHRcRyEuOUK/wUStJWAa265r3lQphw2oxwb4Y8E7Ffqu1r5NueQP4VyblcPkUbHFX0bONdNaU
9GyJtsJ4Ys3wz/GYn5xrG9upI/9ftdHsn90eVCzH6tnwVDe9lWnGS9Yo8j+3s0ljhSM0mlC+7ME2
EMZowS1fL69wPWAXQoojhJSRK6OOChnNG3q0591USd5lJcHXEUonZelGo2YJfKRtb3QtRsKVd74e
x18ur2MbT/F+5BwhkgAkptNkRk6TN/U+T35y8JA0RhOYFbVc1e6vNdZ6fcX9viK+NsRBPv10uvp6
jjBC1XeuwmjY8QnScIBcqOTUxuCyirT/zXHFQc3BVpsurdZEm063VF8Cpy5vMU7pmjaRVeSyrRWC
0NiwMVpA/eRbKBfRFEpA79ombv0VNF3gLE/92FcfLu/CdmvubBeEEKQUETOtHC2bvhghCoY8vmv8
pGS7rkF5VjlhmvxkLbkdOv2BNtTtjVl2ZNe79pJHC1EpTqZFYyYAivww+LqXQkWkeCM7OxyeZDhc
ye0lzm1ZVRn3tYrVrtRr7S7eWRh0kiPCJWdInNsyrSa3ygVmcjtU7acIYzra4+WN+9MJ+vzV3jtF
wsYZo6plZQU8UNTQ22Xhbl+DLnICOXRrhLWTBmR5JrS91SBxjppsz8BZaSbZ7ypZntGmO9omkJHT
L5Cc3asLYPhmrB76Sbnj5I430W/QQ9qQ4JnfBl6DIJL0kPI2tB1YMZ4yBZy8eBwdp+J3br4uOgud
ATk148PTDGlXM19CyWL/JEofVgugi43BSMOAVIH1ibTA6Fqzm8d58dM2fab5dODTwAK9g6JOaY4u
m5brpi4eYuipmyaYxBrdNYrW6+YicUnX+sNYvS0Q880j8L334Elu0seUsi82TSPXYOPRYMVDPkEx
nPavyjRe6yrUGcf4u9qlqDq1p8lmL1oeg+QK4ARTDQY1CdC+c9wSTxHOWhVwxY2nal8x+oLq+2Rp
zB3Z+KRGqHla+6Qhda8ULVST4XeJIRY3Y6YHRSov1QfPyHIspOtvOKOHWkHB2XCUbV0ZoUAhoDe3
TXcYo7seah1RNIVNkbl61fpjzB51fQSzxlK5swm294Fxd9GsfQWGv1mJvhllfoQIQmgAPq+k3a5C
/c3JsOf9cuNY7I0Y30YzeoLAyR6J42EamhvGXo2x+0JoFnDeuhFBUb7QqxoFdZ6P+5Z2bxxgKr2A
LnGShFHWHEe92ltataMZKk6H3c3afKTT/J1Zk9eM9U25mDvVHF9SLXuMjO40a83RyaCmqMxPTlRD
nJpYbmz8zKl+SkYgyIfmliTJU7PM39vxS579Ltm844a1w5R+iZILhXZrQ6y4Z/dx34IPm5T3qRWf
aKXuIwdiMwk5WHEb8mK6rqzllDo1qP2rHxW9wxtW5xrl+NB2w67gqpdHrVvz7wo3fCUuvdok6GI4
5ZPZFIde/6VGxm1bZIfZaX/yJYYiS3Ti5bAzBn5F0aIGD+lupM03NgDpbJZ3MRiR7WrYY0TDS1A2
DgrqVzWJvKF2XMUC+iwy/dSEUP0MJk/V8OO6QYNFPxZQFTT68li2ppvq7KeuZU9DYbu0dW7ruH7o
4ujkjNa9VuGRucOch0mX+4rhvY+X9X7qHic+gDPwsUMgIClq87mb3LIew2QsQMxWHRpzRDjHCR3z
+QC6iVsjVn5Gae91JSjziykADmFPm36XgSFAQWOji/t9PDVXmP+AGquFJkJfhbj4Hqtu2i9OdU20
6n5QmKel5bXZYvLE0g6kR3/AXn6ypvidmZGnzpafJolfKNXgdpgVWbJ8R+fR50P/Ni246oAcdmIo
58XMa+rqyGL1ybaqN1ZprgUGYXTcQ2L1+wUTDNowPSiTcdNRIxgitjP7+8Q0/aaoGjweQ9ot7X+j
/+GZFPPWSjm4qfYbU7M7R/nBCBxmcppTqqA1iiZGViknFLPuNJBgmdGM0TD85eYzqOlt5jspIgcn
v6I+3sUNDfrM+DpNlofxzAPJnSY0VWev94e6KP0Wm1G1pHZruwjzBWxWCpoAUztichIHPbJuAdfe
VTW9jpTYBRo4zIzW7fE2QbB7Nif+bFRPM8veIAIJy+TZAoC8SfEQUrdoJGUsR5U9h1V0N+Y85Lbj
daROvC6Jb9IM4XkYglkr3CIx3KVZUlcbf06lCRli5blS69u+a4LYahevxmyeUb/qNNtrTXs9O/VD
PFm+tfzAqOAuZ+khs66cxnIhb/Dd6otAIQigNnBEU6s8LFRJXOhDH9u5uMoT+8R6+oKduFIo+oSk
rGf49G1V94dhNkMrt/0USbCZF+FQWDdW5hyytn9Ue7zv65j6VdTUjeLBHdUvy7ggn2XPhSmDCH9+
5lhvDgNqPQb4gMknIhiV59kwk1gFbFf3OAAwPLT9/LAysMsmUz6VV4IpIX8DfUibOTkFbmLGwXN8
bCgEUH1qHYfsuIwyqoZP6eJqDnR+kI7VsTQRbo1pAzZly7D4ZZu61EquoNwoyX4/JTKCCaHYaMso
LosJLeQmw4O7PRySbPScYfIv3++fKifBjFBzsHTBO54NM218qOsTyzJ3ptfLVMky7E+p5mrIWbV5
oEdq4z8fq0PMWHZNoVuLvzg7Z8Qj7/0Qh2URIPdVlZDl91Z90uefl1f3qQkEo0R1QLwFVk7jk76v
wp1pZosNt1jy13rKrqeq33VVOrtGD7RrmUtSwy2/OLe3/v2sBM64U1pLpS1+oRM/58rOnmNJkaht
uTrRkHagx21BGlv4kJO1UEgpVrCBoG2SaU+aGk8LzWHk+gMarC6LlmAuftDEvELP0F3yKIx5hosB
EVN9MNrKx0NEOJqT5JdtuRKhoCDDFIK5sot8XLyR0TxRwG3hJ+qDhsmw4kRZ4yJoXt7TzW98Zkb4
xrbacxMPPgtItIybfkzu0XeQmNg6e2Tl6ALLvWFbIpIuJaVeDVBuBq/lFR2OSXof6z8ur2LzY52Z
WP9+5ilNT5WiSPQFtNdfCwVd9Px6Ub52irTx9KnRtR6BM0NCseKMXVWN0CTw5+SYQYXLDLlyGujT
lHqKka9li9uTezoBBFZLzvznPoNgWygvtUS3zE41YPvYHMwdGhokjI+pZ12vAxtjqP+EUpG3ClYy
T72Z9zK4zfZHxoybSUHc8EkWTFHB5cDMZfE153aiPVKPl9reDYME4LbpLvjnQUoCFfFPDFlavPT9
XOAT49mBtL7aq+7QS4WlNjcS/MJQXMIgq/qH7+3MY2ya10tN4JT4kA946Dx0x8Kd/QRcRP+Fuujm
KTuzJmzdFCVQqyxgzbLasNCxS4vtRzQKwXH7fcyIa2G8rmX6fRGhM6Frb5it9VgG8YSkDi4flc+N
ktWNzn6LEPGoMlKnbOBG7HryoTLFXdCD3bOVynmn3ElPzBqnxIL3zJyolljwssxoBXN1MIFzs0AH
s+qgzLeAK6K7H/eLJG5uu8/fjf1zis42dpzt2Vki3IyW7k3daVB3dS+BA8hMCMmENeH9FQgsHITs
e9UMQGV5U/r/nij6uE26EP/jNqWROiKkde0hjU9xH+ilzBUkbqkLwX9q5pZBbRIX+o/6dTjU1/oB
fWVP240+qo5bHsgo9P/86s/eAEiQ7mCy7hNdHC8jffg/0q5rOXJcyX4RI0iADq90ZVSqkmm1uvXC
aDf03vPr91B3d0ShuIWYuR3RT4pQCmAikcg8eY4SYFXUQNbQ5rY+qXbnI57FOmJm7HZFi3azcmQ5
eUiLVxkSqFoFpv0GUkBkYl8LtOtKKbSBdd8Ni2QPkO2DHtrB7B98pC3W7dOy/ak//l7uYsnHclDb
AilImg7wW7DVdCnmECLBl3i/A2/tC3evkHZUu7RDWWgaoRwYxbukHkH4AC0i5nd7JQjv4jHYF4CP
ogYXd8p9YOCVVpv+qQqTDJg79MhqPdzhdL8OTfVcqkDMqgr0Q0H80bNnqaioleQvzMSzLNb3gVK6
et14UmjsIGmyy6Bl39WQ4GiTgzbVe60Ax6oPopww9zA/fg/V8f2USvcTOlZIcC9p/sayzu6FE06b
l8wqH1k+yPr4zrSi6oC0h/leonu6gtpM8BhD2+X2h93KZSH0Z0AXBOBcXGmf7YxRkshGnSCBZkAV
yXY1fysyvPHZYaifb5vaSjFXpnhgeFoMfTE0Mb6t7wbqXRsdImrVypdet1n75batLX9d2+LawW0J
uYfJhy1aHUz1tSCvJNIEW7dpg4ALFSBE6MfyV2cU5WMoKdg6qS28BPW6PsicOJ28f7GUlRnuzux1
4s8kC5CZGlAhbS1ALe1Mu/x3Rjg36BqsMI5hRDJ/5PGlCl9q/+ttE9edPERyk2igflIWgkC+81L2
o5RnU4hHIRgCUU60AKfwzAfUy9zMxrhRYS2z0+19kluBI4q4W+dpbXz5+eo8JfJUl0EaLVWJH0X5
oyGvqmonjahpv+njqzVy8UsfWD5SsK+hOJZZqPe4VRCe9ar1NNID2AEEB6l6QdDcrIgY9CM4cx5S
KUGZZSOCM+BPLOmsmHmJxhyp9FqZWAaKYekf3wc0Zvp2+5NuBY+1Yc5raEC10IhgmAZuH6KWeczb
Uy7bjAhChyJvZU8YQydgRNP1K3bJLJxDSV+SNSXr8booLQyI2wWrHJqpl1n2XU0NvtRFnKEFEglW
uZkdrGxz2UHcTEqmzyYSRVo/SvSOyYEAJLzlNcbKAhfslZ7GkbTkhlmNsuOXrnNYtiPmMUcBOhZ4
y/JNrm7YlS3uIIBXe5RwG8wgKA+gRn1XFa4BufBAeai1cyD90Ibvt51kK0waC1W5qQPBf0WVU0kd
MVoGJ5lq1M2BYiU0tEixv21l8yOtrHAfiZZd1hgaHmVEkj0F4HI5EfGQbL8YVja4zwStcEisZUja
Fj7hFE0e6MYzd1Q9Y4cG5D4tvNtr2nSLRfQM1Q+cbr4eGPhJ2UqkxpMhRRvgFE9/+VVphfSVzveT
KthAkTEumQfYjIFbDp9pqE95cJ7MUxofm/gF/KapCA92jWxekvrVyrikXmnUPjDTxdgyVGh3OzQM
nPYCKlyndBdJXPM1AWZf4PqiJXI+MhdBZ45LHU3HRE7rRepzqOOxq+0L+WeXC3jntt3+4+NxzhIk
AxDECs6ZAsAbdaXxkuSCsCHcRu4sF0ZUGKMOG335aExoLRqWgoYlVOt6gEv3QXBXgpNwwvxY4imj
1an3cWSXg6BQsVi5iiirj8nfecWgSsGEnL2rfvbKfDfS3KnlxqYAVdw+ENuWDLD26xgCuuJJ6CQG
oJoxIINABlmfq/JUhh4pRWjsa5L7d/f82w5PlpCmgHsa1Yh43E+7MkieihCyY2R+iI2XfOwPU/ej
Zt1lab9m4WMPJLSOp5efaK9FVWNIqXEwmni4vfbNu1b/+Ju4jLZJGyMLIglr13wb7f18fuq0J4y5
pPPutqX/J859mOJCga70qGFG+KCt0zt48mHYor1THbYz98NeFLg31wUdOwUdHdRHGOc9bSxNk65h
r1tm1eFZq1+l8FLLMmrpouOydSTXOeASH1Y5oDHPUaAyJKBJoh4SgMLTOr+vOiBrQ9krDExqRT/a
ANT3GcWgmCa3aAkOe80HtJvNzV7Ttb9u7/TWXbz+g5afr/6gKQ4nLazxSiHBo85OKhqtieQFEQQv
TKtrzz4RBPnrOZr3HBwKDqCnIxrTuMCrl5QVgGdhhOBXieT7WD2OewZ9aysgqPpVv2sx5/nimHx4
gLDr3ya5qMuGDvdKBZMzAWuXBzRSKp80pbWKxC66L732GJVuy4QypSK7XADOMA84xUvjQD4ufcIY
BbdgV51y9Amp4GxuOhZk99A9wX/K19qqqiJDMjQoopKjMZ5GtFkDwXWymeRD52up0eKtfiX7qKUS
ejT49z5TWv9OEiuxK/Q9m4d4tESNz+0FsUXKgKEjxHMTz4xMep4y7F36nEYXA3B/EU2HyAR3GKEm
HBqpgoaLhtCZRhWm9wiwCs3L7SN2PQG/eDwIa/9vKdwZk6TWTLQB2ftgY5yhpvaCkvWdbrBQWq71
/6X0FD03t1KNlVWegbhUiR9j1gXBMwAwlrqYqk5Lm4aX2D+HwevtNW5di2tj3NVg9hrwaTnyxKT6
6vt/jPmCqUltEFwLm8HqYyN58mFZ9vO0C3D5RvO+107N8CINf4b4heXHqr5PWpGinsBBdC5UDalf
Qa8TW1jnF6l0GDnMmSAcEpENLjZVtKDD2GLnwg71vGRwlU7+PSXNfT3OQOPouzRMTs3Y3yla6qYa
sFNxvMNr2/aV8eeodJaWyk4n/5kk9avcjfsOgwdSAJLEKDvGegCad+1JI5LoNbws/Sqkrj7FsqzV
vWHIuS4ZNc4O25uP9YHuJdc8+fvOmd0MM4mVYJtE/rX8fGWO0Xmsxgi7pLTHVHr0h93Q7ntd4MWb
2ezajblMgLIqxOgP4A9Lfai/RC4eA/t2b4AuHAMx++zS7NOT+S96GCYkuvHk1dFmfveQ1doyKFao
hMFo3u8a7VyadtoKJgk3nWxlgts+raxSjFjARFY2Vp9WdhMZXqcl7u0osHk+V2a47dPaUo+zAmZo
VO4jJPpDW9jgc1zqPqgYYmyrNjG/lxBBo2n5vVfOuLLLB3I5UtrEhF1tWIrzVjoDjwb4BWrJvgC9
shzHa1OLGKoMSRqUcD87Yi+VUiaVyBVzIBBKdlaYiLlhSW1vWeACAoulkqUBUl+pOpTsEAyXuHod
dGAgPbl9zehBKe7m2M1TwRHb3sSPlXEnekiCKDUAegVg8WkCyqw7zdXPOX+ikSiPEO0h541FE/tp
3cPSIkGDOTi7eFkYslorPof72h5+SoI93XZ/poP3A6XyK2ViLchKM16qGEye7IXfF8OLTtX/ue39
1xPbyz0PUQYDlwKDOgt3z9d9AOAaJvOgqt47stt9VcHn2N6l3gK7x0Cp4WYHUNiPlnqKHOMhdXNb
JDtwzVPx+W/g340dKmAG8XFlNS6uEqexIYj5esgfgJf7WbrVIYqtzAm88L5DhVvIIr650Rqm+KCp
BeJ5nmQlZNKsgb4FifaldeKH0htBOXLQwFhXOQsLRV/YGIs73N73zbsB8s9ADyiQ66PckTRTs08y
GU2QYb5vyc80/10DO+Q/3bayxJCrY7mywh1LjWRDkbZoT1TzffqLVIcO8j5mJCPY7DoWOLetbX9H
II4I8N6qiYz7c5yZdABHpR47Wfw1uNE+cdsDuGkyO7KXgt9yHZFvgT1cEi/8k3mi5Hs71V+Z597f
QRkyBkQmzJOLDOC/KWNmrRzPY00tPQ52uvIaJKGlYExW6RrBcd3+oB9r5z5opA6NZALxj/rwpcCr
bKgwjDpg1FxwbYjscJ80w3j9bAxYZKrvw/SlA80x/TMPAvfcPBOrrVx+vrreoSIcRk29nInwpSlf
Bv8eQ+e3vWXThGEodClL0StJcqqNbdebCDxQoSWKV0gXTRK4/7ZHrGxwQTubWq0ZFhtN5pYHaHIA
8rpMGXogxHZFUJXNG2JljEskBjkzk0CFsbk7htNTnf28vWHbTzJTlWXouFMGhYHPH0WCkLTc+3jK
4gqaQFe0yITpsdXbNYYgvNhKnOFVtCi2HJqrELIyyh0qWpq9UgSolSY19Xy5cYKqdOQKR6pMwOo5
pmetTS8yYOwQQLSzRnMwl+HWGfs5181l1HVvjJMdXv+HdIp2GKWWLA3iV5EJRilwYtg5SQ/hkORo
orelZfq6B9mswTYS6aCBAzUOFt6cAjgc9WkMGpuY0T3may61VmKsA3wHdITOLzVOgdZZjUxew5Tu
qtpfEsU31lcHZnaW0YRuIQ3fOxMhPkfFpsttbe6d0BhssO8cU6C/tfocsNiZhuQto/GhRVt/qBrX
l/v7Iq1dvYUHkW+p1kqWIQM617JDrVQnpfqrHEc7L5+AbAW2eVItpWrtDnLzyVQfqzYHxj7S/0SD
+ZYA1z7kr5IxIDSlVgBeBUWrdgbFeEKWS4dcByuKKX0BSQnwBLGgVb0VOJgM7XjssSHLPGJh1kZN
7lQ86LXgydQUEOb+rqInvxRhmDd7jitDPF6hDoOYkgRuqlbS0VQrlyimXTbUbpl0ltLmLsgbT4lq
cDMYgrC1dd9BiYxQDVkTkBncEQQuJChYvThrhCJZMlh4G32lS1Am+QHx5jCx8FFwKpdTxx+QtU0u
j6e6T8c8NpZLT1ngaUcd4vWyl7uT8DBuRZi1KS5Xgx56PIDOBynh+DzJd6ZIQX5z+6imYboMnHP4
/znATLmuJ3qFpWQJsUL5ZwUvlQCHJaAiidjPoPYFPrl1BzCDUoq5VLR8ePR0Ww+NMtcozmsVyClC
S60Ooy5qSwiMvPvr6i5LAvBwlLGPajElzmiWntZ2tuELu0pbkXK1mPfLaGWn1g285yLsnmYNkwVB
mqNkp8sce3xeaOZnoU7r5on+2L33fsTKYBXGhdL0MDh21mT3J7JTPNXOjujtHDTDVn8tivKBw37f
9vitNxeGBgxIJquGZhjcIVOMYJD1BB8tVwHLoNaIqAX2tqw9RChN37a1WXhfG+NOF5HicmyX9s3S
8fSPuCbs5A8GenbtubXzXSK6Y7cAE2t73BFLIWI3Fw3sxYf+oL0uuevkgbX6VfTo2fx4jDINOruY
xeBRULJfZFPaIkqW2SXCnVTFX3U2WXLx7fYOLn/wVXha2eE2MBzCPNdCvMwxLHnAg2pPd7Pb7kSR
V2SG27d4Qh81Xlp/6q49KKDD0CAdJ+//3a4BOyObi3wQj4XS/KI0yAwzOMJJ9lDLT5BVmXoRJ9yG
i+P5ohJ9wZgSg29MpBpdKtHYtMKQvoKFxaFTcCo14/uQo0fRT4JUeAvi9ckel2T5c4FG6DAsXicD
R2ml35YBcHY37+UHZWdeggMQ1l7vgklf2GgSrZV/uFBZSeCHSx7uac0dVU+NsW/8A/vHDALovqw3
lXu5BGPfFMPS2ZfanZke8vSxpY9RLvD3jWj/ycry81VQpBTcpBBfRspPwKjoUQgi94JbayvDAU2g
Ao1slE5QNOEiYJvmjKitjkwfcxtVAXr78j5lP9JZ8Zjfeu3wHI9IIU1RHW9zbSu73Fn2pXkeIxl4
6yYyXT+U9on5BtCvwBs3IpMpE9U0zGVCjPEVIVJg5nbMcMby6a5V0MI9zInTGdbtuLTVLcfDD/FP
p6qi4B3IfaiKybX5/qFcqA9TV7ECN7+bPNnJlplE0fTJppuvzHHe19YxZlWXtsgUfovLY4jRWPI7
Hl2z/ev2wjYiISihEDagFEuJwav1ZGZbEyUwJiAmJ0vX7aQtbWM6DKNvGcF9QpD7Cz7Y1jP3k8nl
i658vvOLthyZPqHHKUMbG2h2SNfSI8b5dqKexhbG45MtzvdnDG8HfYnljb/YJYAyQbYLdsa99la7
iq24EPCxwwMVdlY33YWhDAgYLN7YV8ODZlyTutYlrNFb6pSNXZTgb1cWnljUe9xuf/srbh21tTnO
XdRCj328V1CxKu6IfDdk9ixqTW955NrE8iesvlqtlmap4JZx6pp2IMUae89v8kPWg24J1L2Ob4wi
AZgtT0EnfDl2REOL+qqE0Mld4itY1lLFnk+LzHi5XxKcUpgRbISRT6a4O02WaCODCBB9FYwLoCJA
9vLsaSJYpsgKF0XQT4ww5hICZAq6lN7T2HlRwiuc294gssJ5Qx4GAcjnsW2GRnZMJ3eY3DFRSJpq
Egri4vKruHzt07ZxXkGlrFTnEaaCtD2CjQIaR+k/b6x9MsGFi5mkEpUUfBmQ9iXyMZ6e5qEQLGPj
/HyywYUJOir+GCygdRDxQSPcCkFOMolEd98HjG5tFnchTmCP1FUTK6lo/Rz75W896A+D0V4ACk6c
yQCFWTc6o6TtVf/P3JIHzONYPrgye0h1DDUYYVLyp66it15Nv43g9AD5wxnTtG5XFU7f+IBJl43g
SSP6wFymXEh1X1MAs51mRt0o0u+iSYQN26oUrnefL8GEulLggQYbg6149UNjDaol2ZqrW4pt3jUJ
GhqiIfytNvQnm1zxYAbIQUuXk4g23HlpkBmN3e8je7bRhXbJCSQqR8MREtZtPNg+meXCDPHlygC3
7fK+MY8LD190gGa1HTmi9sJGuIYhFfVqjK0YV5PeJKHxFA1scvJfffGtZygluCgQkuHr7VizlV2u
DfH1CsSUMS8q3At5P9mhRkE1Sk1vzF/VGFKiuWKZpWZhKgSyuiD6FBhftuv6RBkaEJPMxKuUO7dy
PkjyxLDK3qt+gFsNytJ2sUyYxFb+hjYY/Vdx4sMed4JpGk5EjbFYkjbHArw2Tc++N0SQsW/H7w8r
3Jnrorkf0x5WIMhnF3X0nQSFO5T6sZ0N7/YObppaZpyXrp4COcjPt3oeZMD6TBHgPrpDJmjaMFcF
OZMsGr7cDLAfdthyLtbZgxzEeWfEuF5JvTdA2V74YMDNY0HfW2SGO9VFyMoGc5UoCUJoJUjm54H9
DCORlc2YuFoMd4jBP2yOholDXI/PVbCXDAEAYvPsrn4/lyVEQ4jh8xAfpcYchWTuMv0UkCdwNHUi
TxPtF5cpyJgo8jMNK1Ex+SiTb5LcH8mgHm47mcjK8vPVx59aIkXgvEFdO9lrw2+jsqVYEIY2TagK
IzoDuhij+Z9NxGVX6/2ED5/GwT2k7W0ZLPxZVrr/YiUrM9z5J3VTKo2EPrhcnnQkPJjeFfFHbJ5I
cMPoBK12E+QLn1ciZ/WQQlUPKWL1QIa93rmD9hL1gnO/vV8fVpa/YvVJiCIP6G0gFTGHfl/l6l3W
J7+q5PH2dm06Mp7mzESHXb8aCiohPs6KFl8Fj3drLk0QtnRWb+S2OYBzOhFhUETmOG/uo3nUmQJz
lf+c+o48u7X/ZZZweNR/kxWBR1lGjQhgFx7Ozkg4dCWFJRq/FNUhEdIfbXrBygDnaGUXA/zUw4C0
L0+LPBY4pYyn+KL/HjzFJuhmWux3cNGfbn+wrQL2Uqn8e2HcfdC1Ztkk2btdCUp+yl4/+J5qmZbi
kjsxVcTy667u77/Noc/32Q1TjM6ghg1z6i6AsYWWWPfERcNNb1+Z4a6FkPkKGH5gJk2BDXYjfz8n
/xxhuNo4g5eRjiY8sIJlJZl8D4kxld1XIi6LzVWA6gEoPNQMr+SVuqQdULPOUE3WX8BLpmiPOXNv
f//NE4SDamByFxcQj/MZwcKE1hMyj47mlgbyP3D6+ffS9D0Q9Xc371AdsHPVIPitPPimyUIFijMI
QKTKvRFSC0Gk7W8vZtO5DBRhCGhVFHydz85VR3IZqCBYQZl6KfIvAnPAvgnpw7bK4UzXZBQoqAwk
PY9X9I229htVxWAFaAmS1JWGSwAvTmbPr4kVNI9T2bkzhvnAoJ9BOcEKMLxb7zsfGggHmlgyFcl9
LdHh07FSMIqho9+FvjL40zQuEEJklii5nFBHq90y3BnqpYvfjPhhqjB54vzDXeZscbscN2bYhSls
obHWZo/Uv5u0nw39S4p+GcWb8Hq8OgScOe7iYgGYI/QK3IFZWdu1mnt6VwLXIWoQXcVfzgyXT3SK
nwAFCMbHYgIzzR1p3hZljk5EzCMyw4V5lkvjNEkDddo5PNboucoasfwJ0RA0qbe/0/bGUYR2kM7h
0HExsE/YHGdNpzp+HD5OmlRZWtjakwomxduGyNUb933vPixx6XFO5crvUdJz7qDYe/SPwZMK6E96
MR3DflUv9NzbowtdDLwIPQhr3LZ+FcE441zuPAXZAumjKrhIw/vBGA9qGO+iQvagowU4h8icaFe5
kyaZZSipFAy1tJvswI+OfcnssQ92t1e1bQY0iDjMCmasuWuZ1m0YJyOYTlm9J+xr1hyq7uG2iesw
9r5zf9vgn2hxBPXZhATUkXfqTocOmBXtu3sQqByg+vYyeQHSDnpU3PEl34lwW9d1+sW4oQJbA9o0
hmm5z7Ea+i2ZFJkwHh5mj7jYxzvyYIAIx1OO3aFGBajbsy/meRJs7HWhnjPMxRPqm61uoDmCZoTi
GV7qqQ/0vn8XSk5t+vv2Hm9+RhMIWjSsdB0w6c+rDBo5qovKpCj/tidIPj1LefsVEyCJ4BBcp3Hv
+/hhiDuCaZoM6VRIC53++GtppGf3mYTNNB4VV96z0pK82yvb3sfV0rhzB+7pLOg17GOPxv1wH7mV
hJkOeqR25qR/ykBwt2/ecHhYQHMX1y5c5/NOlpJvykWLA9F1L+Hwpwc1a+zlAdhsz90swMpufjWm
AMOooMWI78bZ0uTQ1H0FInzVz7q3M5bbg/bj9v5tXgQrG5wbTupEmwZ9TtAN7X2yo8Veqn7Lgk3b
douVFW7XQoz4DGDAVkH/aCk4Ztkb9DJ+Sn8WOnUwG7xQTfBOWn7hVSKyMsjdbxNGDNOig1f4E8Dw
GKTuoVAgJaanz1+Lib7c3sRNp2CqiQ6tSoA75XxQisBfnYKMyzEhVKlAUShKrDm/0yQQ155AIy46
ZRsfjS5kesj6TAZUDBeVC5W0TeDjow12+MW/px70GR1ZAmumVQFIJe3IHpzOWWiJcCVXme3yXPkw
zCvtUKhbypmG79h2zCGD5DJa7/MJXfao30uN/22Y/gwMx/z2/grWa3DhqzKHshlJojqjUgPGAvrv
wKlbEA+L+HVE6+PCV8z0psXoA3FozRy20GZrHloiYbSPlWMbeJkqGBrfOOKfNpTzHKSv1YxCMrQM
/N71i87ydclraiHYdMNDP9nh0oUU2s+SEfsIJY/1ibggP7vvX+u7RSrrGJ+JFbvG9/57fD/t2Jfb
324rQH8yzUUxQ291Eqs5dZLRLf0nsLurPThhfsXGG4FKWl7sgs4d41+DCGGwrImLAZ8Mc6HNNHtU
ufSMOjWDLoYcXLoue7q9uO3Ppy2n/j1B4uIaRdVCVQhy22mqniUiO1qY3smG9K/8/8MMF83yXk76
CHqLTpDfZfEvuQWB/h4KarcXc90Oez/dH2a4sJIUE7gIyiWMvXQusyCcfIcZydhuvOyge+FRO0Q/
BSbJ5jf626TK1WH8Yvzf585/mFoaO3jrrehAPLxmnepVYG3jgQCP+LDGxRHFGLt8zifk6CD4KGe8
hz2jeZX7L3J6AYeJryRWrArqM+84oGs3/DC6bMGq4qmjcqsXc0SdfE5/qT5wtWr4lwRZwACEgO2Y
W70SveoK+q9Ag1sDCO/1nDzHWe2CVexN8f8yJ90tIGrYdhGDTKF/MqbWqqLvVc4CDJ3jFapnnqw+
auq80/A4VfzKnjLi/Zebx4Wqpq+L0o+QjSyQzwoz7rhh4BbTPtzdtrRxd3/6SlysggJkrdKgoE4j
ncoM5SC6H4yXYBisuvt+25Tg/PKcyUWfghC9n1WnQttGaaBvRfEK+Od9iM8HS+UiUUmDUDfGTHOq
wTHpcy7fd/3X/24lXCQyWZ8HRmMiRBTnYdop8g5DsrdNbF+OH47MRaG4UdIxCRBPoTEsd6lVYTqC
+u6o24V/aZU7JkLYib4OF4+gpZTrHbSTnVJzAZu1kvlcQMjw9qre3z43zicPAujiilUL0M/JitLB
JkIb8lcQp8A+9IOlYw4l97+34BFmpX7uosCtoVviT8Qe6v6lTYyfCUQdsln75utlY8lKiJwos2X1
0vSd02BAINJDJ2ie67LMLRBon7U+e2kz6K/WtLiDTIKXlg0eSUbgTJ3yq8gKJyLzZSihyln4qjUo
X8tAdme9hVRKcR9D51kbm6co8SG50Z9ZB1UEVszflPGl6sOjLo+/WV1e4h4At5KdMvDNADMFIZvA
miZFgYrFdGJFc9+XVAT/2b5w/3YQjQuvzWCoEemQPWnSW508Juk/fw8hMKDHZqKURK9EfSpzlpLB
yHHbZr9Zo2P4Sbdb5Pa3HWLrsfLJDHdaZYiMS/rYqFDZU7zobr7LBrv7jomuB33PHqq7WPRYuYYy
vMeHj4VxhxfkS6E+y5LqoJpr+XgvDAGggdHL1IDn3HxG4lkpL6WoXnaNcuPMcgc6yYN8rlrUyxbC
OdVurHlPDsauALW5KKab2wnoxxK5s5wNYRVU1aA6kjzXVpiE30FLiD4zGGeBA4WmaXhvsOhrP2RO
1STfu0E7QkPXBQejVWA2GEwY8aGKVA9iqF7VPIcxrsfqdzg0lhJGB2OUXYUOx9mnP40MPNEptLQK
YFdV/4ufv5qQpjONaFdN5kM5k/McVYDARa6SfFFUhuHTEdd/CNmrH3Pon+O222dzv2tz/UcB3gMr
1KBHLOk2gMtftCHY1yM4RJvgko7VKcy0R9XIPUrGQ1EWXjD+lTTd3qzr33Okn9o2PalJ9pbJ8rk2
40MD8h7GCq/SizdZmWyUGc6dQXCUIQEcql8KRUbPEvryQfDax2pomwZ9k+f2GEjTIhtlR1prg9Nq
Kd5/mbrB1WYDIjaqkxIUrW4fBMEn4wE2UaAFTKtzoPrHVwLuKDM816k7Fy+jbqX0+bax7Vj/t3+8
++oqS4JmfT/mFVLcIT2W9DBDnlfEd7ic2+tA/2GCS8QKTYecDJhonarKTmR6DIL85wxdn6FIBGiQ
7ZvywxKXKpWmLwHewFR0F6M93UfoLoZ7eS+CWm1+INA1KaA+UECyzJlB4UZP5qxWoaD8Nobfc0h2
y6V/QCfvHmOxxyFSBAF4q1SLOYcPi1xqlkZyP88DIkZaWECpesZr6CW7EeoIo22cW1fatbsFMyff
5UIWrO24vDK+uNDaRSDkbGKwBHXi4/Cju19IfSmmZ4wduKttyRGp0Yt2l7sG8mTQoGiko5dFQcxT
/57wOo+a49xFtq5jSFWAvdn0ztXquDtAQn18yCGMBL6fLxjzjaU7Uj5Gov7+5jFbWVkWvdpDaN9N
Y46pVEceIMcO/eJExmiGJAJQi8xw0X6sugIJChSlIMVrmJYanbNKcMa2X6sfS+GVWwuow0taiojR
/5oAo6x20QtUW+3skD20NtS6diK4qGBRvF4rZMamRqmwd6ESeynTnZkmHojkvduRUOB3vGAruEey
XInQ16zz+iHW/PusLx0U70+sSncRhsNL5V9FxtVWcoGkjrIqLJuKOkQrLQIxx+xH1DxSUYwXuDiv
4FoMRZFpao/8TT42te1HX1VyTiGqfnsDRWa4OOGTjBQsWBrD1SGnLmkuYfFbN3KBmeVAXl0nq01b
/ozVUfLVqi9Ngk4A1MfvzThw9HJJUSaroPpPIokIdP+f2IuJbTDQaHiPcNm1nCdMg6Y7JD0ujZv8
WDQ+kkd2xvisG9nQ3ASrrSftQDxzn+5EfHObmb3yYZu7OqMoyJU2Q5dMmR7U7kv07+LFx+/nHHBk
9RgN4I12WuVr23uqgieKfdsrtk/vhwn+6ioS9J5rZPUM/FHSaPnsqQDv220j2673YYRzvUwNQ4BA
ESLA72SY1akgkdWk0PDJ9P1/Z4nzvh7sEd2cIsXo4qOU3U/hC+mtQBOUp7fao7jwPxbE3Upm0PUx
FCM1ZDLpAzJgD7Vb35kuC0kNYBC78gX6o/vupwivLvpa3D0ljx1BHxGpTdPguu1rp5Lmp7zNvNu7
uKXj/ml93EWlUcn3k7TEB1NfAF3ZDwW4HqrgqUojt5fJnayWu0j+Go8R6DFQItTjyc5IY5mjVFta
PohybsG6+WJEMKdt3eqB5qRRYzf1jyZKj53WCc7C9nEGNhIUraYJ6NDn0KWptYZCBTIpMzmG+lHW
d7e3dfsY/P37+ZdDGg6qZvo4zp10itgpCl+yyvFrQca0mWUTsBGAkArwW4NbRVwEidr1qEdBxvaQ
HReYVXMgwlnqzU/yYYbPMyARpY8qw3WSg9G32quBm1YCNxSshM8s2k6XUQaHiWUqvNklO7pbengi
3orNG2u1Ei6KZ6M5qZWB+kzQpFZCv0faOQMxkpE4wpKGyBQX0HUJcaMI0W+qxjepP0sgPgD1IjhR
icVETYRNb14ti4vsXVCFA3RyVYg0O5LyQxm+3Pbm7YfHygAX1aMgjioy45GN7jWxdbB06Q/KeUaf
lbqh67uFwLFFHsfF9jJllSrFCH7qzJ7qlFiz9MeHvPrtZW3Bpai8WhYX2ws1LzBCg31LT/4ODMZf
oFS9w0jsa413XP1aurJH7eo5/aOfA88XhKDttuDKOhfh9SSsNH9ZZG7ucmp1GtSpwTcS7LvMzoBC
SPa5pDs6WMFbVRCetqP+yjYXOQqzMQfDB8guPEAS2JUsChZy31GfjUfjmDmRE9+LIOLbN+mHTR7l
1OfQeI8Y8o/kL32nOPGvyA0dNlsgZdCRu8WoD0CWprEi8VZvhuOVaS5zbJS+BetSisL9ceHtk870
nN2HPt7s8Rn8O3vTptB2f+pFbfvtAuPKMBdwoGIVKdGAb9wbB2V6HtsHpUUlf99GrzLm1ztP7yHQ
/Xjbr0WexcNidUXR4yFD/6j1FkhX6gBrAp9WPbJPd9l/d1YZH3wgkhAgPuB2KB+78T5LehT5vwtW
tPkkXO0jF4CafMDsXmSqQFX5j61nwmeLXQECm+mh8yBaXZxMaxGklL4YgoqPIBQxLhTl4CBDlROP
7DK/tOF3Aso2UWIuuCp4RBUZKi1SExXQhKR1UmrhWRiQ1iWSYyiD4M0m9A0u6gQzBo30GEfhP/1m
xVpghov2ALouni5o/b7nOVdPxNV34+IMjKmd+V6x0oaHoZwcf4TkHKo7TTEtcl4PCSNWN9OjrzEB
qnL7UtRAPMQA2L+SsfZ1gLpGtlRgzGclfoxlQfwW/X7OMaKapqUGkhncuIE1m69zIDCwHbQ+FsDd
TsrQGnllIidK6OMg97ahl1Aropbc/CU4XUv4u/5KH5Y4n/DDxETpDWnRIpyJqtgeLMOd1zkUobEU
QTmupRmXpgso1/7vw3A+0SwMNjjPxCnc/yHtynbjxoHtFwnQRlF61drd3u04dvIiZJlo33d9/T30
3JuWaU3zTuZlMEAAVxdVVSzWck6P1VUkFJ2TeFnAGCGJpx1SV3LY/0/XlQty2UN5klzhABlLvy6o
zD8zyFrVRlsjde5dEOQ8N0CSxXYkhvGwYGovBxF2rOBb8o1BCzHSKsC96Jph5KSguu9qy89n3U4q
Eaz7P9yzv8+XcHeO1dKeoI6KWTHMg2KexMOI9JUV2datfuzc7mgeMr98Hl6yXhBb9uPYWTA78009
aKXKrOuIle4ohQfQcvpLD1y4tsr9vOq8fI3/YAR8a0n8soWRDWj4NzEBYr4UKPNkV5X1rHaTwBH3
r4CzXtzlk2RGpwxIwtwszWwyu+l8GkTRRHR2XDShlWQmaalgR0B5sOjwOE6Gm4QzKO6oQ6RUEBtF
GnGhBepEY5TUSPosG4g6LeaNpD9KC86HxsUUzerXpi1R6qyaxF+bIcCIcgDLFHwbQRQmXDDpDblR
mxTnJqNwW6aNPVoCCQLX5ZkmVizQrm2JgW5K76zGm8pHkr1EJBDE4H1FsCwFSGQ099+eYBvnARIV
ijwVtmv0QEN+M37K3fkQv8wARShPmicLceU+cjO8xeGzRPaLNhKTpgL+1YyGNO0sDO2C5amcLLcM
4UblYltal9rD9CUMq8+0URx9Cp/U8WuGJaq4jiPMbDV2UixeOjZBW/4MlfI0r+VBV5512vkAlLEB
aef3nWhvZ990z7+ac0ZFqfUGBHfoga3etLwCIRTM8oJAxozm4+VwlsE5Y131fZUSjN2w3UhWVymu
40N6EkF7/0OkPsvh3LBQy5lKIYqlk7P6/WCztJbdfr3dHmovCfpTcq8yvgmBb+6b9Fku55sUxCnR
sFLdVTJ0KikJcvTuG/pzVkXEiwr7Ux+OEsUp7JZge1LmCzvdNExhO4boeABHiGDJYzwoL7F26G2U
UQHWDnit0Fnv5MKub4QQVLu2shHO3YRlBTrcMmXtFrwaND/Dm4He6rXNEKgMH43aJ+KK9nh3z3Yj
k7sEQ4alNGFhEb0XlPFjlJpWlC96JFS9qB23L8pAdmuqIGzggXqtuAKv/IjIlAIQTbGN5HZKPFBd
CyITO6WPn/C3GD5VGpre7OmUsHyC4dYCob08UGwlyW7mWl+EFFr7H+0sjnur0yYpK1NH2ovbDwPT
ZHg2RDPn+89yxB8ZkOKKCaqu96EvC0tQJS9wcPYIYvlndJIx9wMWwaNoPWc3rm9Ecb4m5UqVJDPe
W3Ve3c2aesoSESrkrh2ARAXbhUiqFR7rMqyyDAUzhBHTfMqy+wT4HnH4Oe9FUE0iOezfNxdGozcR
1TAb6hqonqrzoS6POk3tSjRmuV9u3CjEfZ6yGIxFoigpLKfxmpEYx675M7lOfjLo8tDr/yiP3Mjj
vtE4dBI2ENDjGYqfJnWt5iUmosPbf3hvhHCZijVVWqz2KAVlphNjzroF6F/12HePDZY4sJujYseP
ehqChfFHHnwWzVfeSDK3k7Qit0AWjvcWlh9MV7shGBtZb8TVtl0H3kjjHDiXiDRVuPhxQ79OrdvT
62wRaCQSwQV2K5ekRNUaDCganTPI5BEDYM40tQI0oP3yxUYVPphHjVmoIWuOHQrLm9oF9UnZiUYn
k3tA0Pj96KqAjb8ccHezj41QLi/LamukepSzTBDL81eQC2QGMULubmDaiGFnvPFmEmKfPpchJs0H
V14AAFGu/mVN9svMGxlcxFDGEJTkFbLzafqKNS67CH+BJZ5qdwX28GPH+pU9keHQhl6RfClbV51F
hKb7KdbmF/ChRK8LOVXhdbNf3JqnzlmvDDyJs0A9aqfmU+8kvvkILErvsuYiA+UiSqbWoZKj+OVG
i0eSLytKN2ssKmII4rHFRZS2l4HKA2RIl8yzXc3P45qD9uB7LcKfvKwM1vveW0qimI0xV9i0NrBK
2HcdOFL8dDxePrHLVo8Bu/dConGmeTIyIRkeF4NnWp8peVhLLzG+tkqwUIGX7Wemvy0DlI+cQKOu
ahnbS1ibjQ6wi0N0KP3+O1gjDijRowoUP9Sn2sGejKhOIrjfVJkLK+qSSONYYYxbDsxA9ZoA0F+u
AagXpFTAYRfNrgjcUJW5iEK1USqXETkpYI59GRvCIcDYMeaPHJxhvtQOZvHDwl4FVYZ9+wRxMRD7
LUJ4LtRKpXOpE2RyivSVFg4tjib9ropm7vet8yyFU66RFtVQSpQTu8Wj1hfQgFTd02Xb3A+VZxHs
J2xC5ZjF3VTqCCI0mX29tzCTEQt6kf+QHpxlcKFyjSVSrxkqhGyLm7FDRIGMcp1pM4zjVdSYEn0a
LixaRVNHZoisVGpv6iGxAVtraU+K7F8+uH+wvLNWXBycsEeulzNKZ503u4o7Xpd+5JHH8qpzh2vF
S73oDnWb/yiUi4tmro0dCHEx5uwtzuIZTnODZ4tLHxOHBo1fzkC/EKJashP78EoCSMT/GjtfJqL9
1KkNwIlcjOon38brISgC9VOMTd0jA9NMbdmWAG+5vAj7qixQXZLMRc45jxMapbAcRusIGOnTeGiv
WAe78LFdKuJ434/TZz25sFk20jQBDfzv2sjfkxr/H/z+f4iRZzlcjBzx4sXV9js8a9+lCMikozO5
FQxHPgwimimRrRpcIJFJl0xFCs3i4/wKbP3sloGnVI7kpL+A3/nGkeH/Ufd0YzZcaEnTCKiuCpLl
qsTr41HOH9ABv+wP+75uAYiUoWlYPPxMTpYIgJdIE2Zw+chfmxBcLbMzKv9RDGcYDfhS5TBCsWXI
P4eDZ4DOZ/FD6fWyMvtudlaGM4syGpNsXib0bejzUHpNdh9hTczCe2Y8XJa0f6+cJXHmoHd1nJQF
bq+O+Eb9LOdfpHV0LsvY/TQExNaEEReqPLjMtLSSubQorVgFXCnFILoJpi699cxBtOW367dnUfwb
sNAMXGJhr7lJv9gtLfDY/ESLwGwBAq8/9isgagv3P2lncYEJHXuiDPOMoersSWpOgFW2aXVrhqLZ
WcEpvjGTba7npVv6Ns8hp+muk8i3+r+ABBRPgknQ/QME1R1YWADSx+Nc6kkbNUmFoYr8iHwxSILO
ZZhmIoCJfWXOYrgbsw/lRRuwUu9Ofevkw89lDBLFTbRc4K67jkTOcrhLMkwiJUZdEY+HtLJjiTp1
U/hF8xiBTTkmolWSXWc6S+NvRxXVZnNKkN1Xi5cvj11oZ6KZJsHB8Qg/SlloGcb4gUuTu91wrRkP
JD9RUVQQSeGiXJSseZW0+Dw5yX206J2+NoKCYmeQiviG96/AzaFxsa7SjbZbJwypzrXmrHDPfh0P
Zpx4Rdza/Yp1uNS0q64DWzixu3DwlbG9AoGGKLKLPh4XCdtFW2KQY7FKQRP02EnEXrKrS7JgWER0
tNxVGElRaUwDbISoTlEHSuzr7TEXoUUK7N5gv2ITLCrTkjLQfwLioUntVdVALgeOP/VKnzO7L/3L
EfAjaS7rsW0+Ifs1G2lWQ+SxYjN+bMygW+zJA1uKv/a2OtnziQRrMLkYfTsZjwuSxNBuwa5geJd/
xP7TYvMjuJDCWuiqFKEY0aD28gOgFvZ8CK+XHORzFegtRRFMZC5cZMmUvsSWFcylxaZmS9dPY5XY
pka/XlZLIIZH4pnDYV1lpDuu3n4vZmdOD6sQtUkkg7vBTD0BS2yM1Jo1AjMMxrSyXfb2ChJue3KJ
k7lm6oDcbBA9J0SCuTBTJ8RUpJDtI63HjLjTeJUagte5SAQXXRJzkEgzQDcpua5ltxoe5urx8idi
hvXhZXI2PMoFjiYalbkDaYnboalcJsFiYFlS/R5qj2D6LGuBQexXazfimMYbZ1PkMCsJQ28BWqg9
hz/L7qBOR1Ba20obWPopwZdqRXWrt/T5kpJcQJn02FTqGXkBsVvXYMRzs+0DBYs8Rg8JJkxXr7tL
fHKsHd1PPctdhQ060ZfkgsyaDUpnyBiD+bu809xYjwawSaQbNvAJxGfH+iLqIO/vHm7OmosplRmp
y6JjgkQHRAD2e8Kj/oWAgRsULmwX9Rj/9UcLMRuJXFihq0WnosH7QjMPcX2q6KMwXIsiJb/pYBrA
xo2m4e/hSKD22SiVucSjAcqQ+ISXvUPw2fjWeDtm80hUDChakTdU12UZ1LOgqiQSwYWRMO2JFknI
IOL+sNRfMWmM87usxUc6D3bFGdi/pmCgB7wi53VWq8u6lqNZx664GXWPKqgP0cNoA7nDVd3Vq3wJ
E2G2QCwLTx/cbiOWc7syo1o5gKHUja9nf71mpGCYw2Rzg7I73mB0VqQnq3JfEsh52dgDtyFfUTIr
u09m8qMzPVPKHSP3lzGyY+vbWBV2IapS737AjZacm7W1PLR1khKA5gxHaW2uB5o4SSELTpMF4ku6
cb6VqU1kooeMRYj5KWsb2Q6xaC6Qsb++edZF49oIsao3U90D44NdpkB9Sh5qEFE49wyur7pDj8iV
3dTLb+Kbq0q0bMGs4YKCGneRtyrW1TQd456W9FCHgYXOtforE2197WfswEFjlLhAI+AH72M662TW
UDPQqVOCRnxG+Q/gAObd6mHKDiv6ojxhv4uxkchdsV2HFWzFwGYO4+lKDljiuE9O8wtcgTqDq/vA
Gb5KA/mAePxT4IEseHw807OynOMXUjdIAF9gwXJ2waTsFTfEm53miMEaYZ1s/8LZKMr5+5SaU9+B
bBNVzjAoDk1QOMa1EgxuegAakaPZIti+3eRlI5Dzd6uq27wgC5v6nG7Zkp1RF4eqxjKmNj32ue5o
tBO1fndlUllXCS46PPI5P5SNqkrLBb0MU14+lTpmvcveJWVxV8uLV4ClakQh8vJn3I0wZ5G8Vy5p
kZCwxgsllEtXyYdro0N/oy8FaxTstD4Yy0YM54DZUMhdMqM8XtQ/oupA5tssGhyzO8W1oKYmksTM
dpMFatOSaCnFAqliTE4Xj1junN0KRacykZ2iEREP70aWjWJcGh2rdZ7XE4ZiisWpqJOMN93ij6IN
PNFX4txcrxpjpDKMkLYH9J6kNbctrIn9iSlQQPoCwUo2ebTdBCgIyH2QIeSD7uly5CgWZjutWGBx
+1kWPcvhXLkpuy4HjN7fTSHdQeAI9CMLHJUPzIo/mXXcCOPcOJmmxGobDf3Vwquiv3rA3K3p/QQA
wf92eNxN3ZOsXUiDudSFdA+rVd9bVHYsoDBdFsMiwEc/Op8dFyEyjUzVBBR+d9Fl9OIdUt8N0cmc
r4ACVsi3dfbfjo9/ZTeaadWpgtfNIOv2qOZ2qIe20QaxCEh0349+K8Yj3IaYhJ21CinIIn8iXaDR
p7W6ikTkO7tSTJCCaowbB+2Q98FhkqOiN9imC0m+GjGGsMr7RXKW9OHyV9p1140Yzl1RwqWtkWCx
VBkMB7P2vpUC3Ur5owGQjRj2MzahLoxBlWCGrDyxHpv5U6ffV/J1QwXKsB/7weQ2Ujh3NTHyPVUs
8Y0V6Wau8mdaygKr3g8JGxmcl0YqbeeCoR30IKYFkhmy+eyG7d9WgNf8s620jTTOV+N0jWnRwKin
unUTqTrJ5i0am+iLgaImxopVa4653UeTE1qFKPoxE7t0nJwHF7NcUSrhONc7chd/wdoxFm+x90Rs
C9gly5WoYSuwRR5gNpZTlKdzKNvkn1fq5MorJs0vm/v+PO35QHXudo8mdZ6nFKhYy6k9YoXaww6o
X96qWOgVytpNOzeyuPu91Dt5ltc3QA4Ms6w2G2bsQGTjsA3QzK97wRDgfg3X1ME1pYPnEA+Y916m
m7m6mhmS+vzY3PbXulOcmsB0QyD7W87yOntKMHotZtmj2I6fsSFy+KMd1M0v4FSmVjzFoNdgjYCb
hlh2ut5IpqiMtA/Ta0JBoiOpt3hM9SannaIDqx3vs+QRRBAYkiss+21m7kC88KQciqA9tKiGgDcz
GF6sQ+WzcVxgDpzaIPTWnwKr2n1xn38Qf/e0qSxjJQqYO4zMpMM8Re2tDjofQgbifRf5rTl/99TT
EA8Re7ZpuTMAXF0xfCn9flmb3bR0owz3DetCWowCa6quuR5WNHuX10H5rGfAdQwPlyWJtOHuuALU
S4aWwxnbJvWS5Elri7tYEo1d7Y9LbBTi7rhotKwOVX7U4xAzwatUjO4KTG79J9Enn8xHlTqGecqJ
E7YHY/wMtDAqWpzev83P342dxOb+Mxfcfr2EBYih+tnrz1oDdrbqu2R+vnyg+49sLG5Qqpk7TO36
UIGiZUFup2MeMCh9jKKsj0VguNUrmm6Ohopn9BQHlUfvRbCh+6F1I5u7fZcqkvSxR1E7PdLX7BCd
yis2TyR/Eg9u79/CG1ncLZzF6SAZA/xgOBlBdKUc2MDN8kqgX+mICmq7mexGGHcJT3PWaAkDo2Ro
2gl46BefjbqJDpD9mQ/X7UYMd93mljYvdY3y5BwFlRTblvXSU09ewFriVaXAUnZd7yzsrUOxMUhJ
ymMDs2dAKGs+DQv1k7enpymo6u7XQjZiuBupBYIrwIGBLSMHg0ew15QNLrkdAH7WIy43V72QaU2k
GBe9JFSZlqpiHpA9lfQmxzzzPApXJPalAMxW07DHgiz9vT9nYxprFcED9KbzrFfU6Jz2DlN0x/sY
z10kRzFweoLLvr0bloGc9H8iuSjW6UbWrBLKSkZPHaV9SfDMkfrYGazlvoz/gB1OwxjWb2lcwCqk
TCv7HNMD5jzYynIlYxBXUj4ZzaGdHmrr12Xd9o5TkRVNtzRIxd7Z++OUu7JVkcTiSUWdbg2q+TTX
j5dF7DnxVgRnFxhMUNOIjfiymi4j1daC/w/Rn0gTzjBosygAj8CUXC+rB9lsUAaJvH4RlcFZLOVj
hQLuPhM9QfyXRwXDRkRImoRhNpkuGRd7aLykv7eEr529J8BGDh8mkjSSOwlTYaicKsCQzX3rFuAD
IEBnmFeWK0f25a+0e1dvBXKWYI6ypIHxHgJPowvcRCxUUWyaFtg0ra5Vvw8mGyPgl4XuBd6tTM40
5FmhXT1KjHHLRk3czjqMHh7m+jYFoJyQ32XfQn5/urfK/CbyRn05qCTBXCBLr+ZrgEyPolCxez1u
NeJiRdpl2jD0iBXss8XYGjTvTVcBUJl+BS4gwTTMx8BkYTXRogZioaEafF126s1lyZsa88RoGA9p
7iyj6tQxORla49SK7F3+Wh/PD+IsTQGHJqDfPzBpqssopVEtKYDDXfwMk1Og7wY6lUDKTov+vRju
CEe9UmpUsFSsmeuz261okPfNcSb5S1sAkVJfnvq1uAuLxs4q7eGyih9j1XvZ7Ag2JtKBaIhIOpGB
nsxcoMDwDT2ph+5fV8zei+EStnGlCw3BDoqC+kmXblF9tCf91yoJgvuOT7+XwyVrYTMp62BCDrlj
JRNWRe0C4359yRz1rju2X0nqijbWPwZIJtNAV0TDaA2aXO+PcFX6pKjGAgl3933NHyL9Z4We1iiw
EmYE78Pweylc5LCiPu40zHDgwXBXLgcl/tcPpPd/n7tNSpqpNAHXo9sWX4r6m6a95rWISmjfn84n
xRl6OoYkVy3wIenVbS9dzdFNrgoMbSceod0OOmKqqNj8Ren0/dcAxfdk5im+xojF7Oax9M2j9Y11
U/uASLao1bin0UYaH5C6bNawSodTW9vTSP3WuI1T97KHikRw5rWUcteOEqKDOnuJdlKlH60oYdnJ
nd8dmsYZVxV3lt5mJeA8MLvpAh7Nya4UO/YxrzD7ql+47fO/r8AxkcjIqUoUYI1ynhrJGcAMmx5Q
AM2PunZnkMf0ApP+eNm+F8H+fRPbCnVtpMJo37ZP5v6TXNy1hjuWTtw6cv0H7rlVhzO7CojjkTVG
2FiWrqfhIRfOvX6s+zBlUG7TVBXAu3wfamjiqs20DDl5AZpaSzkO5XIiZDhq0uqttHMqubG1Pno0
9N75Ews8i+aCd5pN0drVDXbOy7tUchLtRyrCAN+7hrbacdZQZoWk1WujugrILVbVG4e/tCKxF+3a
WK/z7LupBZd12hm8eH+enHE0C+3ooGOK3HpieUvuMmaz3K2cubCV1e4xtsVe3iNKNc5yEMWN3Tt/
qzBnL+08LuB+6vDoUeRj0Wc3E2ZLqCaj1CbdGdgKVvXx1HY/s0rUm92Zx3inOV9BrJI8lGkMU32b
2b8pbtbR7X4wTB0GkG/c5pLgrHcjGON5BriKpZp8f2lscjNdswW+0cR2ZFkMEt2VrFAgZj/0b+Rw
10sSabo0prDT1h1d4ncA/59t41r2Maj2JIpfOyOOOEZFMxWiUI0Bvr+PLoAHUpZ1xTGyAUOA1KBl
a6aeBBtifAOzw14QDKMt9crnyk/c6vtlC2YuwScEW/lczI4NJKZNB5cxJiVDg7B2VCW/7oj6MOTJ
czxTQYTbza22ArkMIZ3K3MTcFeBgT2yDsPCU780pBdGH+kRbO3Iw4QJWNuHiIjvHS3pyX9WSihUU
Jhiun5ziG0O4LK8Y7bOKzUFR9U3dvTE235RZ8ubGwFpO3NYScCd6jO2pn4HpC+AhBAcfA3zPltc5
/THzYj9xFr+4B+4TWvOKl7nDldHbJQZuLn9h4YlzgTdWiqJWWFTUJyTMqVw+d5ZxMKrlsU8XUOIs
r2oX2dgPOBQqoBBV5Uq1Jmz6zjd5C2AhS/ok+EHsE1/6FswmN+ezWJmZhhPSHTVYgKA3HlmfKbPe
GP/aZ+0+eREIZEZ8SSAXpQvFaGdlYFkpXFpDnMb7PCgPso+FRBSWL0vbj1Nnj+Zico23Je0TZFo9
qkKx/DMCBjFRRKB2+1JY1qPohoUdt/dnmA4GqikDLvJwxmWDkQuSolHXjIJoKBDDR/klHbK2MCBm
zHxNPxitp4meDDtleBYCf6vyoUWEydfCmHTAFl+DvhkrFGyfWAuGY376gzrDe1lcuBuqcTSAts1K
/jnQikeAZWVHKUjt2ikD0fW896TbKsaFuiYsFSkacJNgPiZvvcX6RdUvpBHBtonEcKENnZpBUvpW
cUl2DTaXVf4ypHfCwC2SwgU1BczIxigj05bD0cFUllOUz1KP2cBJdGy7NoesxsTjS6aAXnpv2hi4
p6NSKIprktfRkuyaXknhr8tOup85gedEZeVblIA4dWQtj9d4QYxu6l96Fii5L6fBbDprcpeYj0bx
oIg6zbsHuJHI/n0T9eYya8yODLjpk+uqdWblm0T8YhEMA+4/wjZiuNObrTgjhL3Al9Pk3YHTzStl
O79afMVrgwcDvI+Hy0cp0osLroqi5WGPpA2Al0C9iGobOyhR4+qiJcT9xGyjGRfyjHkcmzVeARcN
zlq1HJxs7A5R3Dv5Un/Xu/lUtNMViYA4tj6VVuwq8XC8rCrzpA/3yPkX8MXlVu4WmjKHnpQvvfFg
Su7lv7+fVG8EcNlgOS4LSEFglYw0Uf5WIkA17npSHAnI8WIWMlWkEBcOl2EA+3SNrKhFptLfN07h
aAdjshlo9Qt4rTE4TvBfXJRAB+teuhO5G65E5VjRh+ULzCo2IGMwbiGzD+grhncOGWQar5HDcB3+
LLr8dvw3/9m4oa6UoK/TBzznZclf6a+2B8lM39qCLyk6WS6+SGDC6NQ5ZQXt2e0/GScNCX3hTAO6
bcBevmr/Et5tIpFcgJHbaUxzI1bQjnX1k+6xUSEAjeZ2/nlxIzzKSkd0mMzlLjkEF2zQBGtVyWTp
AYB+tIMEPC2wOwgXt/dvhPM340JM1etNRhKY6Zw7MTZgemwZPF7+YCIRXHChk67NI0Zn3ULBG3YA
1mNn64ogFRcIeSPN2NheFUrSSEYISSbUxqRDamCwKvEvayKIxzwmRUf6YWr0UXG71ldqV1MPk+aF
IuQLduQXvvzbZNdGlXDVwqgfEQrLRDrOGAlfR80GsbZd5lgVSlZbp1/+m15cNjW01ViGFSSac+um
5uCEK94PoEzKFdFW9j/EYYpRLaQhusF3yyWgsIAjCf0MkPOytWI38SRPPpb24uqHMhChqe5/srM4
5tmbw5TkaY7NOAJs+2L35s9Y0e1+ebCKb5dPkHnjx292FsPFpGwCSKI6TUgUx/G+jUDOk0a+Opi3
OcJEIdUCQ9y1dqRXwALVkWbxPfI2jsZsTBY8UfJTJR0jDat47mWNdg9O03UNjXIDg/Wc1yZ62slt
itaaabwSrA6v/eAQza9BwXZZ0P4dpVHTMCzTstASeP+JpjazFtbfw46MBiSg1JccIPljBdVBRnzo
RMtpu59KR5qmWgaekjx3fL+ssa5EJjpQbeNqaewjH3ay6a8FoHcVZigua7f7pTCDhYlzjRrIDt8r
VwxhKsklAHX1AUVtY/TBtu3SVD5eFrPvVhs5nJ3LJKtSq5vRINCHwKRLUAIsJSJgaQaBeJr2B5rQ
02KtB3kc3XnCKHy1emaRCF7o+4d7Vpfzg4io2OtScTeTYr7S6tyx2HPG0h3Z6h2wYwuMVHS6zIg3
3j3EijqUMW4vElpoGZR2ZT5HkUAIO7oPvr05Ws4+KwXAGXSBwZjLYY5re1g+X/54Ii24OxibqqnW
xagiqdXqlFMRxP0PYvxZBrzRg/NoqkhE6WW0XlneBLAKDzBRAfV6r0IhPT6JcPQEWvE38tppRUon
fBt9vmuaryt1TeG7ZfeqPKvEX8hr2VRUsvA+x+aiGSiuXDnWbQM0MSdxlFMOyoj4r/EbY8MSJ2gC
U+evaQAbx1laweO68jYxr6rx2KuVTU1PFxHmibTkYkg9JjP6shJGAORg1K+N9BBOnlRhCsa8WYSv
3P3vBnRp3UIBDDDT732qnOqGNCtGOPRgPLYutReUVVcQxQB50bBDW/6EkpioWC8Syr2WTKmZJGWB
imZ6qNL7JApWRdR4Zsf0wY/RylRkEChiTomz/7rU5FDKoVgPpYpbw0kejGPjzo4CQGHxvsZu2DiL
+wBATmJDrSDTtYg3qsd+eviDqLH5+9x3Mq2p7IA2LbtGeV93T1T9RITvnt0kYCOD+ywJIYUVNggZ
y0Pv3phAe3lL13S7+dEX9ty+vbikY1h5l3XbL6wTZDcGuC7xybiYOwwt0FgyCGbogJafePRxxRtI
PSZHMLJfdS/lDf10WeauCW5EclG4tfRUiSSE+a7rr5dhtOs1DQqsL1wWs3+kZ804K8zkNmyUtECs
mr821Inm0ZGiX3QKLovZ18bUgbGvqYx5+L0XmzRbQ4NNctRFiLbP5Fiz+dRPotnD/eSNnOVwN3Ci
1iMlCeQYN8aJHlI/BIbHgBIDhtqdWABmtm8WgP0zVGBSKiaP2gCci6Spc3DQdZ7srCD/03q7v2oY
3qiTnzQg25SBLHi+7n6wjUxOQzVXp3VSILPJY7sZqB3rd2Osgoz4+fIne9tp4gMU8kRZt0wNe358
4yGPM0BJtajO9iP2ts0ymCXQTRDqjNp8o4DNhLLmUV7fZUXtSplul23mhe0Alvv4r0WmV+N621a9
A87sg1Yot0WEO3CUXxVzempDpPKy1t41anTdqMtJWb61AOKytPIGoPXOUNcA4aoOuBcOqQJmHfie
qmJwQZl/qkZx1TQNKIuzP0lbNyrzTRDadZo0Sov81s8D4g4jtLqq0dqvXJRWA1E9bO/OBriSbgKI
CNOJfP27tUDsEVOUw+Ku/V6uZLC7drmRFPMemH8DaIsADXP5o+4m5luRXFiJQlmb+7oBSMQRWZeX
+5VTv1AgDjBkzu67KRjA/Ad5FkbRsWGifZhGT0ISp107QV5i9y7D/IvdH/QrQ/RhDJmijuyed+iy
oWL9Gg2FD8PHZpjQsGkU3HLpszLejtLrWP8kvagnty8GM3wESIawQe4+qDWQ+YzmiurtWLsFZlwy
Wrz0kfJohovoPbqXJ+B9yN69ADQg/AOxAF6cFCmQVRvtX52m+mmkndY8vNOz1lHz1jFpHRDTssPx
xSiMU9+U363lyx/YDbb3CF6NqoVUjEv6tH5U5GLB9AKxR7c/sgGY4pl6CliV2iC56w6X5e2wyiLw
4GxVdBVUzeK7NsTsc5Bk4/p7q48H9RH50YleaQfstDr51fSDnCq/DMgXzGq4wsDOEgk+9G2lc0G2
TlZjJdmbdKS24HVVDsYxtxnhTXEnTGtYanRJGmdNStvKapywF52GURALtCCT7DTj52IdEVPVr1Gj
3BCpcSTgViwdFVwou30kHYi2Kk4ZJ82XVtK1Jm2mr6i5vsZfUNq9RfHaxyPMUe3SGYPIFc0p7KWi
G4F8c4VWrVygrY1nMrmmckDk18vG85aOfThQgKUbRMZQJxhd3mcbSlb3VjvjjpSBq8XKep3dOOaX
qnf7EyOoqW9Al/S0HOjPy4L3shzdwhHi/lUI5V11DVmRHPM/bgIehqXI7TrPHNMQoY7uiYFmuga8
W6LDQTj1NKMpQOPKygy9HYHYDNN8lgjZbgeSCvawkcK+4qaYkcSxLK0SEvok745jQfxUCkEdkxmf
i0W9J0t+BE6cY8wgoIoLO+vpAYMkfqdjhEpLXGVa7TkbBUtbexcmwey0glqtDtZ5Lo1UyyqprQjh
fbKyX01brPZK4S8TtZ5Ko8AsZf7y778oUQ28OwF0oBo8tnCX6nUbgpLLjbTRjuqnMQUM3JIIDHb3
g56l8LDCi5rhWl572Y0r22oAmi2d0qYUXCR7XrdRhQcS7uVi6JcFle5evifmS5sKam37BrPRggXV
jcEYc0NjTYIWWGPq7AkQZs1ks270dM+WLRvfOlZX850Im2Q3598qxrlDrqdaFQPJA0mb4rMsXII5
OmzZrT2VgYiElCVIfGzZSuPcopHVZEw0aNmULi1BcqE9WqujFwgw2te4dy/b316isZXGGfzQmYbe
sPZEwsAQEZaLb4n2eSj+owFy9508q3OsdgiY5uSN4E7sfTM5XNZk13U31sHF5EY1prhGJub2HbrO
0yEdfk30mIynVLTUsS8Jk6M6NVBd4TGmgb28hHUPn9XCY1q5w+gu1iOWZMwkFnwd9jj+YAuaphnI
ay0LgFPvLb6TQjWLJQMDpMm3WUc2qz9m8V8y+RmX9+YSgt7r3/NoIigj8BtoT6BXwG8rFEnV1jkb
qDPhYoVBnD6Rf2AzRsXGsSBe7JreWRS/qpC3VgFxyNzBQmpL3zNV9bIfkyba5tyNfRsxXN2oiaqm
0wHB4ubxszXa6Mzapulftj2RKlxk0jH+k6QW7mWtPqiaB8BpFX1yUfFBJIWLQypIErMcNCruGD9K
5CamqEg58Rpc1mU3XSM6NnsxzESAds85UqREcgpUfTSjTjN4zhDvUhdIdeSh+AQA2qfEzR1F8C7e
/0ZnkSwmbiK7tIbKRFlfY8Hed320ZCcjovXK3QmVrV7M2TZCllxfoyTF3T76i7ceiY/NeTt5ZCW+
8XsEHJvsyBhAUEN/ju3yc3OPNXfdFuWmu8Hj9+kilXv/K6qBWKUcoQIwW/YymnZt2KS7n7CstfwP
ade1HDmObL+IETSge6Urpyq5lmm9MFpqNb33/Pp7oNntoiBu4a42JnpeFFFJAInMRJpzvmXbVVxn
AH+aeP8z1mMIB0VSBcTdUu3Gua1072n/Cz3anHu8rjALOVRvFxsrCQmit+xjwgm0a1v6kIreKTs4
xcpursWn73nkhURGReVWDcaiQdmNbLpHGn1HbuiErwoei1lucd9P9Pp+McMLcYx6FvFMckNHUZMG
AI1V7NFXtEE5Yjf9mLa8nM1qGIV3EqqnBi3ZMrcc2IJBrlao4KvSYzQ+i99p6gD05d/fZ+ILYCAH
c1nrklMgDqxv1OhHjLai8J1jRehnft2zsxhG+dohDFMzhZ7X3ox5BDrMXG/zbefIHnpunG+qxFke
o4RxOehSWmDbFMlq/pQU1nM7IyWIeh9lz+JC2/KOiVFBQRRzWQYUEQbFCBzKaMkTbwupWl3aQkbt
+mEkmQ7caqcy0fqvvPQzqE9TZZsr5Jing4V2BVceAntSb6VE8Mym9AZQRUgGEhaDuZvA4qD2vhcD
tYBzuOtfpqONCm9gA2/Rzzc+9PMxljIs/gPmE6RRGDa5zTbqnRYiGR5utW3kmI7yezrw4JhXU+Iq
nr7/Fs242hrTZZkoQjTZxDcE490+6NFuShD/AOfoOq0s+fD/4GZbdb0LqcylbKW0jVDex0T0lYz5
i5j2bTgJsGVmu7Sqm9jCW9/hUQKsq9h5qcxN7StN7fURsbkieJPxGGmc8gK9gl/16/z77BVVBTFJ
M7xrhNA/ZFJm+QJ57LhMmby9Y26mWiWj1kV0HDkanakebB0KOnYRONpmh6OY65b6vCTmVlaENOGg
Y8toFnF2JCt56VHH/cjJPHD9Am9lzAXVu7yK4xqhZdh0jRWDE6rKtVMuly4JRRcNAW+9/zAm+gmR
m1P73d5I0eSjR7ejWVlDQLxqGO4v78Dqi2GhqEyQkypRXBgJrDuF+sgxC9V5/x/+m/U38VnOlxRb
HOazH+NCdLS92NY9ZWvsCArmxQ0f12Y1yb+49B9zH4sIAz6xE7PiX2UTf58B713+2aOZubbyW//E
cyaci/ex+IU4rRkGTZshbqAVeklzVT/fXD4n7pIYi+JLzVyMMzaQ8nVHukVJ2pKd/0ZhqgAayofk
4y2KsSZFV0XojkY0qPW1U4fJRjRLTssBvV0XDMqH7V7smxxmgd4VKLyFRu1WQug0gFoPk+4ulp/S
onMvbyFvQYxdCcLGiAsRt68Td2V2rAyOeeRcJbYm76PHVtFTRBTiPtpGYHqcPA04l99pBVE1IhsA
taCtPYzJmpOwlXQfb8dsyPZTplh+kr615nB3ebdWXfZCDGOriClMiVh1It4Zbqo8KPGWSIe2vkuz
fWnwWCDWnwQLaYwZ6gWiBx3ee472Mtn1jlZVTFsBlgety6Vu4PEAxFZT8qoGfAWKCYRiFuPMzCE0
8qLH7AiKahj+TMXSklQQDcgYdBWEg1k3ptVlfmSn5ugIVXRSle7Ql7pdl71N8jq3wiHObGKSU1eY
37kYi49jVFUvepSvZbgl8PlJ2lZO3zTMmExPSvJ2+ZRXp8iByiVBo1RZgjp9jswmTAURAmsJCDAr
+5PvdG8+tNvi6DviTrsvnkc73NIIKdykx++08C9lMxYm6yS9LYVGdNIreuTRMdlRbhOu21118os1
MkcdxIYsljrkIJRAfoLOYBY2ncFU3JyLTLdqZRbCmKOLBUOPEpoglZTSRfZlG7aEU3RYDSMWIhgL
MA1yo4w046uDUSEZ0qsSZhMtynYt+z8u6wdPFGMFavSiA2YbTwpBATySmuyrRrkmUmM1QsyJRFYN
zmJVjAmIzE7VS5o1NzZCcJMWOyl/VDW4A7gEHiTJ+u0/C2MpYdqWaH4+wd7Eu+YkXAMgyW1fwd4F
NGyXIu5l3nCoH9D6wdnP9efIQjDzEio0cxoNDWcX79pd9x7sTXu+pbzlydXo5i4GGtCU8Hr5ENeD
r4VQekEWfjari1wLRlqlmo0bjWCWQAPcbHQCKKRrasKPOvZlq/M7KzISkDkWh2lSuFkfzi00GEsj
JWofph/lHjqajp5JysEaXVU7at65TEarocViyYxtqYMmH2JSY8l72vgqbdNXtEJZ0YZYgPZ1p61v
t57OLdSvtgkgzFWR7JdVjHMx51slSqbock9tjWgP+3IHfPoj5gJd9eR7yku+pUX7wM68KLRAUSd4
l4+amrIvEdVCPHPSbQm2W11V0CKl5bu5wgxJF3poDnEui1kNdRZimLMcCtBli1SL/0GG7g//4KV1
28ti1g/xvJnMIZayLPfzhDya2ShOHFSbuS22cl5thBiAc1P9nd6g5eExjqI0y0SvNLp7GNbP7jKA
6RnOeIexOa8+dgce6PW6cT0vj/59cS2nYQqMrkHtpG3cutx2wDHNA09ETuJ/20bGX3ShgrdkAjm5
OlpqkG+NOHLqJNxFUe+1esiB1uYti/EZ42BUQgl2KWeK/9TGfajstSGyCpOjgzwxjL8gnVTOmYIA
rtd3bb/XlZchPGjcFvp1s/X3kNg2ZTGv6yIYaYC0QVbSmQ+ZnT4pH2DZasydaObZD5WxH1GbJaRN
IC5/lp4/oqIHEAFcC7AgGdr2P1iVPPrc053y+K2yyvlaq4z1UDGMak4yLVRWz5hMT+R3ws24cO60
ypgOQW/ipAsRH9H97DZI/gNyxrTbJ/XUeL0LiLtN01pmafEe6eum0RDR8It+X5ntKkIjsTKAUR3P
v8Zr1FMsHgfx9fJFWwGVRzUUEKP/ksFmOSoyRSTBO8ZBCcA2xeI5KGfQOAAgSQC0bt67eqE9mSLa
jGPJOFVGvZfj+mYuzUMugAs4NsKTb6KQ2kzdFoDbjtwLbyGwhsiQPhpgC+IYBs6WsGmSqi1IVmOr
nDwtLCknXjDrhzKaONuynrtYbAujV0Y/4SFL35L+w/QBtR2GVrIBO8ItRbVL33lDjavrwuiaRhRd
AaczY/BkpNg1OYTfoEVpo/3hU+6Wyr582OvtJQspjJ0zA/QAGwROUNxoe+mZvpyEBhktw5JKOz0V
zrAlp/aZG0LS3fri4w1Ak4gKwRAK29RF2q4o8Db8l0VqbRRKDqSziJfu82PR2Dw3tb6bZ3mMm9K6
tsmNIQfKQiG6IfHtetAtIqac/eSJYQ6tUSYhaQmtYzWlhbmCjQyWlbLiQZbwxDCnJvRpSyYaGPap
XYBhVp69JOSx4snUil06I8Y5xXKD6RMUWhF+FpikGbcZmBdqyS4P7UF1OwecwFZxjy844Pzc6mDc
lRte6/FHJujCR7CuS4YbVgnNFIET/GH2MZ3aJSFIbgsttYf8tfYdYHNvR5K7YoheEaM9ZCCtV7QI
Ixfmr7wiu6JM3wrTeFfa9soE3atTAuY3qCorlycv7o/xrKIgaGJyGIjlPhK6CqLaWXS1wUSznez6
6Gnou/BtzuMXM67clkjXUTrwruKqTznfCNZptp1ijqKBB36U+JapZpYi3sblr15zBl7T2mrUsRDF
mDIi+0M6oh/QSaMrXX3H2L4lpVuz/MUxLrwlMW5SC+rIHyU82RpX3idbCQUk5TV0emu6riI8IT7U
RkTzAS+9+OGjLmkNE3SDb72sQcCArAwa8htrPoDh9yORyc3L0F+6JIle1UX82w9lPrUqjg2z5/IL
2aMEe4iO009yb4CC06MEgDw8Ls7tVxlbNmp92xQtog+QBFCa2+CtUVzO0dGODHZZGqAuEQZIADpk
R4uqSGqmica/sfxYar9T/3YoX3wZY8aFm6Q/AJk4THccmWvrAsULHUVDBCKxUVWYiKGWTNSqefJ+
cjWEi77TY44CjEcUBVIDAycvfceTyShKjQnybGqxzqJwG1DYFFsuBdFqOLxcF/2GhYr4sZ928Yh1
aUC2fIy20rbeml6x6a3hpj8gbHRnVzrWDx8oIxte2/3qCoHThCFP5LgMttk27KLSjwj64BNwnSM9
dSiqbKv68+3l0+OIYbttlXnqRqWk3eH14BmjsUlV4RDEHa8fdu2+oT8EcYOJ8Z4viLWl1kxJIeB5
q19XmA8DwCRqSNPP1FLxnIlBUsWl5Fpzg0uJjLPVmiAQBD2jVkzySoDiJwCzmO/kawqJrwwWD6V7
zWou5TFuF1SUCCAmEQWlWcAYTPMI3DCvBu6/FmHIGZG5dfnk1ryBht3Uke8xjC/AoGk/akOQAPcm
0g5GgWHFzeBfpzwy8lX9WEhhLlqcIDVaocXfSdtjWzxlY2hl33lNL1fCXLRcL/Q6DakLFV0x2EbJ
1aTtyczZr7W80VIKY34NYQpBGoDRodh88KfSatQezyLVUWrZ0gXMGHd3aDblBJarxaWlVCayVDtN
E7UYwRhGvpBctiSreCC76IqG6oqL6obHq2fxTozR+3nCE1TUfTyktesoOuXty6B7l1Vv9fmxXBWj
6wXMYmYq6bl1oRotUBgJtjpbDfpMwBS1MTCUXnjfeRAsJH/MaS6MsqpMhST2WF3qHwVyHcwntefU
UjkbyKZRQYVT6IMvS8405VbvH5L4Ras2nB2ksdoXR32+V4T+fbEOcIh2kylC5xPwtmiyFzbWmB39
/Icm/Wya0o5B2uHnliRs1MS5LHsVfHe5h0x8F5VR2RkDnsQYJ7siACMFOc17ttG3le3fUL+m2Llm
KY+UOil0/Tte1yDHchHGpkgN2qdjjPE5/ntXXSnlpjUcBPOXV7laeFiukrUqZeULE+0opfZfP0Su
4Yj3KshkRLQ/Ra/fkQbIJBR00Qz5BZgUs/7jJFEbpl6PqPJJaLqM7HlPI8l0w7sE61ZFBZuHYqiU
NoGxKqmCGfipxdr0++HP7ABnE1m6zvPv8f53U9BX895z1Gh8UdeFQMaomH1C4hYYuY4IxiSR7EPz
dlITa9ZOE/nt81zpqoJQxnPkyiiGEnN0E5yOoOcVji4HjHmcWF3glMJ9o37npi/kMC5hNoO0Ckes
qgo8LTwBTDwSHy4rBm8pzEmRomjMqkRUUEjAwDN+JtMTRqasnvfqXzfJi7UwJ9SH4KCYUqjEYM8e
sXMn9oLKwm3eo7L9XHgYMrGle+X3d5anI/qnA8ZfEMPGCb1BhYbwMaa9m7sEWCvD/ZhwpKwm8eAo
MWqr63hksCa5Dqe8A1/mP3dZTqxo324jW0foKFtAjw68b70vFgIZ8wyIlRCpCsT+Ya5vEnHA6GmE
4ys4sKWr2rEQw1hiNMCZYerTVA2lUf1dV5EtGAeZO1eyWnNebiBjciMiFVpM4VFDPXjvWuPWb9tf
pgi44RxcSmNyHWDE3lBGhCn3ul68z2T8YZI3QZefSD1eCflNxO21pKr/xabAQmMqlaDy9SUprvea
L6W4Gs3wMOfPQ4pJNeW1y3ZFzfG26085aKemQH2Qk2VuYRtoJJYF5MZpZbR9HjAFq29Trz3UgVUd
QbmkIoUZ71FUqW2Ma/7kxWSr5nMhn7mcfpilrVrjmlSGeRXobYXOmnivJJVrCvmhHoEGXkUc3VoN
YxYymRgtLQWTBKCtcVLFNv1bMXoYebPFHBFsJ4MPFpJIH2Xk8M2Nol7LgqcMPy8bGKqYX5Xk78mx
iEelXukYfYeJjsdDnBzHYXv591ezpRrFRwCmh0K+QM6p4hxXQY+H6YDxMeApAXrrF+0QDe9VN39M
D50zOeAJdEGZdVV4gqPu+OCsK3SgKFkvPoJxRKk6mAWA+uFedeUUhqVdA5q1KPzfSmFYYyk4SZp7
YLS24lA7zLlcO2N5Vc7kd5wGP6RxRLlMt7q49aZ24vEOrbaNILABASQySkBeZ4zUhIaNXurxkBb3
BerS87Z81RPMsmKkz0IX+1FzfTfjNKGtXpiFTNZeJST3O7TOOXUjWTC7lRlYNRBPAHOAyebvzDkt
V8jEG4D8a2aZRvxzfZzrTRrthmYn1puRh6S8HpQu1sUcdAsEL7NpC4o8jElMNKKgyn8DwtJTuh22
JscCrHqXhTDG6iVhXrfGjGVJLXxmOKGvoK2vYBTcMPKdy/do9Z4C1kSXNEJBvJjaca3q4H7IcGCa
chsW+4Z8J45a/D7jkBsRyNfGAPwdrX0rm6c424z9HZolrcvLWLVoCzGMrte6Hvi+DF3X280o22p4
HbT3l0WsB+8LGYxuC6k/EKNAIoKSRUXAD0ZK8TDfjjbxwAJyL3jfaWUBNAvoTzEmi+YgxhOohhIh
rY6sejjd9+KToO3jDtmI8CrQavvy4lZV7iyKLfu0wRhqaoc5WfAaF7otFPtB3w4yRxlWT2khhVG2
NoyI3gUTUGAIakhSuBGqyRIzHi3V+m1dyGGUrmu03mg7XKDRE95yz9/NtzPGBBU38QKH1z61avIW
whjVC0d1UHxakRDNGwkzSlWK4ZPbRjkl/i8t4j4hVysF6OMGMzvwHLSPiHGRgFDnTkz0AUpR9f29
UQubyUjdrBKtqAxBBwCIsGHYloZvhxkPEHXd5y5kM+GQoA4Yi4oxs4CK3En+lSCap8Bk3RW9BaAd
fNcc6l4ytJmoN/Imds1dz4krVktNmikRCfOFqNWzVYtOassgISmQnHtj2yN/Vat/8giBvl5ZY4Sh
KSO09djw8il+unxHVpk/lqIZA+CHadT1AU56DMyTZCavgR7YCKYOYtHbsVoBvjyztVaz8hFkvp3M
kb96Rxcrp7drcfKNrHZhAuJOpyG3g3JfR7ndjmjrQS2Vs1BqWNjgDV0CBhDhABSIwd7PknQ5DQmg
SNB7cQSuc2cVv4gNnhNM+gBU+g+KmBvhBTBnoMzEQBrHRqytciGbbYdR9agKZVmZHbRge2FQbkrj
VzC3LvAxvMvLXLNGS0mMNVJaw88Umq0wO7wlZOCW9e2LHHOtEW9FrDUCwYWmygVQnx86l072VXZ4
3QORTUGRdHIwXu+mXIzuVRu4XB1jluYwxeAXZleQRhuQKExcSbcAH4H3EgKlDQ80iIYkFzTmw3cu
dLMbKQwoBY0FYLI1CTu0L8XTTsegNkc9VlMKy3Uxt0ALCkEsW9i/AcQuVYtZ0NLL5/tO3zS5pY/X
M7DM8uswsEn13PacyIwrnZ71Yp0BDI8StzABjds9foz/bmoXgIJWi/enyfUtqyqKBwYoEDX0BbER
QK3ksVhHUNFA2hD9ERN9c/6dW3AWwXp+pU66SS6RVG6HJ3TKgpIy41a3qYZ/0Y6FDOamRaHWKlmA
BucGY7zI2tnJgwaMWNoyj137cflar6riQhhz3dRZS4cOo9NO4ndOBUUJBN9Vw99yPVhlb7qXpXFO
iHVHotZlYVCUmG+VI2tIrD4BrDsvDbEaeiJG/7ceqIznMdqwqjIU7MHbSLPUiRtf/5NIoyDTmccH
Yl6RaFCYetR88R+FA/us6JqeGYlAwJ802IOLdzWIBYO9cvdWAEUSaRC+xJVcD5VIACQpmqqisC1q
Sq33FZAAUYcFrxaxs8QS7ig2HzqObN+JX/G4c6ZduFedwMmeYu54B93Dz0r6WT5ztaNkBohLhxFi
OtaLYTwXsGemjVqOupEeaXpJuIr++wfsZ5lUlxfmpAriREY/C3YZnO/1UU1uK/3VN6yCcDLm3N1l
QjeM6/ZtZWBskkIRChacECZmrDvAk9iVI4G/TPPELeCv9d+RZ/P6g75eks/LZOKJpE2ztEsHxON9
ZTc12VZ59NSNFWfGaSU2pHJ04KrBYEo6m/EYBWCoBQTNa+K+3gGk00ts4K246Z6H7LiSW/ksibmQ
ZohCLXpn/j0CjXkJCuJsY/9UwObW9vSkOyrHsH2NIz7LpLu8UJYZM3eaWCOOaPVf6nTVDSUw47Yh
l2vs64PmsxzmIihDNYhtWNJ37uCmV71jPucYfgMayV66RaEYUBSALM+c/L3iEWSsVEM+y2YuhJoB
N9ecMLEc74InoCjlO+KOB9AR6pPT2+YtZQUrXsEUyysc8DaXuR963id6KrXIusYvU3II/DuSXhFe
+Xj1IgANFOzZYC2Hdf18hMac1dWYmgB56Q9h7CmVV/Je8iuBH7ZwIYPxfykJhrTv0KgGnE2XAg8Z
v3u7c+jOpXbydNn9rRrNhTAmymwk9Bx2tEE+nDAmonS2yYWY5+0Zc9WSqQ2FUkTaRTsOqdWCfZPc
+F4ogs2kfBw8yQY/1dbkhUUrjz26jQSxOTBrv4Ze+iDOQ9UC2d6YzNc8Il6udJu0ejLy0RJJfYtk
08Yngpelga11oXV5X//DKf4Vz4ZluSlNalqg8gEMTpeA5qzfzhsNcIBkC/rV3WVp66d4FsaopUmK
yMhkCJuN68APLaJ9yzKfd5OdEokNPyBTalDnqm0+WvIOtIGsPvIaRNe15bwURiER+OmDTPvVCvOp
Kx9IpVqtEHFO5+v7+JNusOGYmiZiDswaUAXFe1O4rtEZJz0pGDMrf8zqD8DsceStng+NjQBgDvdl
MsZpJHKgFDnkEQOIxf6wK9X//jGMJS1EMC66E6YmDQeImOfRaszEBrhIaPCeT9T2fImx/kqBFfxs
/6phHKW2gYOmyCGp01WW4E43+u3silv0Hek8HuVVbVjIYxRbNLJSFZCJccTsPSltYX7Iap5qf31v
LHdOFumaF265reNBkQskGwe4/je9oLGVnW1m0Z6eix8qAsccIMR0/IoXPfJWx+i6kelSJKA9niLa
FYkbKXfzxFsd3aFLJ8ZYX+BaN2lT4MQq4Umt9up4h3HDSnnyo6smO4r1HVGP07ec8eLY6MIXW0ri
oAn7HgtTxNwd4ry0SPUY5d0pkhseyd26pVWIgYq2YijIKn4WNqWdBjwfHwnFD9glNGA4PdKatH89
u+el9FewE6i2nKUx+wk0vqbKSgzHt8B09t3aC8HrG6DHaURbRPFu7IT3+lHBrHH2ykudrlqthWhm
VzH9g7lNAvCuKH6qTLsLMsAH3SndzzTZRvlzr3Big9WQaiGPiSOLMZ00JcbGJnOwG4dhH/iZo08A
Uomq+8sObN1bL2QxcaMMfJNe6DFiEe/8fYX5QNPNrmihM97/94Nin0+QMcZDFpIgpZYyBlft8Fuc
TtIc2JfXw9s6xhqXfp3KSZNTHqQ/JXmp6l06un7OudwcKRpjjcUS8K4g/qC+8qQWO3QlW+psS1H7
Lff1V+c1xgqHAynkEZkGJ0mAXNBFidVU8svlHVu3hWcZjBUmoyTniYhTqTNP9l+I4fW8u8u5Pxpj
KIxqlhDDgCmdwjDk19Fm3tOmRN4AwUqO8ZOCaYyJAM1S1QUjTC4FvgNziFO8+07pqhvaAD+8Fq+X
d279LXu+OyyEZ+JXRUAiDEVTea3j7xFjHNUTngwAHQgBfIA1bi7LXH1iLkQypqGMamCEoFfXEXtH
q99KtG2Ybp1tjBZtE8H3nkQLcYx16ACybMqzguuEllI6oU9yu8REHe3yVH7y3kQ8j6IxFiJNgZAY
E7xYaOo9AltIshlvO4fi1JjOfPO/bSVjKlITDiUAfIQDrCr0ktSpk4sa5hYCxTL0Gw2wrFPGK3ny
zC1LMTNlspYMyBw6fWs+pppmiVK6MarmQSxAJJUPAP0crmal3WhJcNMmAqfLhLfDOmNRUiPyh7Cm
Mdfe32BM8pZCDwlHWtsQduLd5R3mSmNsS0rKsk1QLXPCxNgUmWCJwXNXNVeJ+dLEmK6Tf7X5TRO3
bmQ2nhiFD5flU+38EoIRSacFX8yIsRNFWtAKpBowAlZ0s+WPzjz8njPUzRunLDmiVq3oWRSb9Q0a
TKjNA/xONP4yxskVS8Weq2J3eUGrfmchhTk9DCm2Zkiznkp/r8TevJ1GT5c4Gc/VN9NCCHNoQlFE
SSogkzRI2b7Kxr0wNhwvvW6pFzIYjwAgeKmSDcgwjtmv7pQ6YHHHrCy4HHDZa/SEEI4q8s6HcQ2i
JLW1X8JUT+kJfOCd5go+53B4+0Y/YRF7K3Otjr2OjI7pv4wYL+ABjq560cWeMaY/akk7lCFssdxi
2rBIva7VXdn3d0LfbKPyBwGkkKRn28sqt+7kFmIZFxCXpRGIHeLu4CRdl6D+qWxtALiPhoJoeFfb
yf+jiMK5uOyzvcFeFp2ItEqoP5QmOhMEpwdP9xjsBiByX14gTzMYNzBHeRypDV66M+hLFC9RwPfr
XRZxeTlIX37WDB/NFqDnDKHtqYvSWqTeKLUnyN70jTElREB/D0thoX9rcCQ2NYVpoSnM9kdk7Qq7
AcMqEn4n1QZRVGmZDi+uv2yVMIj6eXlBJiQN8IKwg91kF9WIYf8hBOKy6WSGyom8eVvJGI4mlYK+
pRw7XX7wW8zP7RDlgyM8yZ8vnxlvUYzBSEoftMwpjQ6q31rsiFJIq5N6/+OymMva92XwA62FfY/f
xqUW90ORWWp+SnoeuP5ly6SIjOXoSpBd1wLAHqZkP7Q/de7kEW8VjI0ohGyqBRmbFaMCKaNhdhIs
YbaqZ1r0BPoXQFNfBG4Wh6cLTLSIBt1hCEc4kbnHrD5a+5uC2DIQ7Mpeuyv04OHyUfHEMYaCGFPd
GQ1NLO/k93r4EzQ7ub8xZI4bWQ+azneY7eNRJtBI1SFUXMnsInocio0BxdByAMb5Rz/9MbepAwQ5
XdiVA+d2rdcBF7KZAGPsg3RWadKqU/bDYA3SMQPRTVKWVtJtBb+yKxkURZwXKOeqfWzIwnEGsjw2
bYWYNKmtbNyV7c2MKShV4LGfU334Gg4iEgQEqQLKTqrFCzlagZGWMMHiCjT7Jb0z1MQK5dsqPYI+
L1Z5+GZ0ry6JY26dnseVWHbIxYXGbLdGe+zUclt1LTi7A9Ezmug46qJVzMOmFkt4Oh6V/fq2npfL
XEqzBbQIkDjxsC9v624/qptUKW09/+87iKnPOcthrmE9G3ValbAupMZMj3YEDJAt8wZaVhejAj5W
MURA6pmM3S9bfSQTbVgX1YMe/0iFZ1mwp29WjxZyGLPf6KGfVPOIgvsb7WWoNu1WvqbvXfQxfGPm
Cju3EMYoZD/4c93RqntOQJKB2ZhICPdBnXMg4taj7YUcRhPzodAzhRIVNW7xC//H/I9y1E/BjhY3
xa3PG29fN2ELgYzqjSkxhthAIVy+9W/pLsI+27h0ip05gWdwXhMyTzlYDYxCsw0VcOL4QvOzyMl2
kO5nvQGEfbUrjerU+eIx1aWbvAjsVkJYoglXRmCCQvallPcAlbJmdAFPpzI+ZiPGghvgcgqCk0fp
rSwHnhklhynmxWqrTnmxR4w7SSIgllUByqRZuhXKp2p+u+yuVn3y398nbNDZxZ3exh8DJWXlBH4V
WKSVbLVNN5fl0O/8YuYWchiXIaA7RZNSKDFRLWPai/lGy+6m8spoYnvyd6ZvbC8LXH+RLCQy8eaQ
676ZR7ijIm04kh8B7u8I9hvQpe6n58kBtsYTrw9n1fcvRDLmJzX7fDZyNAE1areb5oc4wgAbKa9I
jw45wokJ10sdC2mMEfJ9s+/DGKMfZFM61aEFSC9GWizguKWvOqbVVTfYYYzcFq38oVe+8x5aCGeM
kgJUpyKnFtAXBqeNVSvQuquqyDkVTd6OMjYpEqVB6nKIkYVTDbaQDHxL96T7Y+TOZXXhCaJ/X3j9
kNRKOCDl5sj1VZtea+RkNjdae5/wsl3rnWKLnWPMUDTL1ZjPqKDHu3pnesjIxh6AaJGB1jfBjYzG
n8kpYP/ijf+Sc/kuLhvBr8OlRaHGqohklx7c6fmx67ax8eznnMvH2U02OG0Aa4MuAZSmZgVgf+bB
GH8GYEIi77nOseoc+/WRSV2cmz4KISZIceWiedfMGzHqEdfzSNvW26bOZ8bGnuCrjMA1DCmlowEi
M3GTh9IrjmQ37ke38Awd87Elt62PasIFm8m22+Xyv0OzZn5JqoekNqxauo1TWMs7Scs5O8nRDLbF
3CzbIa46WOgBrKnpplSPfbKPZk5qmSeFsRtqR1pAT+J5NPmma8S5I1VAUJ0B4toknAwlJ6ABMfXn
O13D5ZhGjZ6zvECjG4WDkLaZ/TbXVnkKkJHimX+eLjI2RNCaZPZbuoPFGyHhdQH+O6A/c+7WCkzJ
Mh4kH0OzC5Uf/GoUDBU2kWzk1AJzMfhMQ4CLobb90B6II+3h3SyyDYFnKFvDto85tp+7sUxQIs9t
NvsVHTo8gofBorDhoac5qTXb8bblwvfz5H2Y1MWKe70fhfyfWWTJoy13cuGRHcUZMw7JNYageHeB
c5IfR7AQqBS62KU5rKQxTNs8I1dKW9hx/60GExV8hqYONDMMm31WUGPMo370YVbGNNqIQ+aBDMKd
Meh02betr+YshomE1DoD4T3BWCDpHb07JcZ1M/z+30QwkU9dDllu1kjumaFwj1nYqzYGgUcce5fF
/Icnw3kpTMwT6yiL1WGPK2ZLXgKoAtOd8PCaXXnLb778Dy+GszTGWNWBGQllKspOlYQ3klahGVF1
zaly+r50VMCIpF3uBcX81LXKlTxL26HEZKLpb2W9vRcj/aYIAf4UDnZVmIk1aON1m96YWbppABHV
A+CnHjq36XK3CHP38k6t29nzpzO2D63TZogqsOK0kaNIbhFs5BkYh5yoiW73Vw91lsJaPD+p8bBH
h4PadqfY1P6UU3d/eSE85WXDJVGaG02FZkUp2RL0TpgR2Ra1wPF+6+8TwwQjuwrSFZYztyA4UlIi
/qthRttDR4St4VuS5AGjWJvv9CblbN36Af0VyDLnTtnc6rpAtw5opZWr+Ffmu9Fwskvr53MWwhgY
DQiKoqx3wGMXH7v2Wgp4Lpaajq8KcBbAmBa/SBQy0HbQeIc3FvB0cSmku8mj5bnqlTd6tALXQl3f
WRxjZoZ20KNh/tfUDJ5Zm/AHHfgL9uJP8Xq2MwrhG1vCjju/vR7QngXTjV44hDCOimLK4fF8koFt
KLG1xNazP1l38uv/UTEYo5OkwVwJ4Ehy1HA8aEG2j6NhE5qDpbQDRxRvVYyRkIUcM08F6kACcecc
mTLVNbrfYnM1cSHmafHqkqIwlsJIxDI1aS8lQF0OUZp4tf6mlLU1VI0FOG2MOUvl70QPLb/rvMsW
hLdKxoLEHep2WgqlmfybKHX66SaYUQRonKj6ltE9awkTFyWV3ul9DS3pq9sOMJ7lS4BYpX+/vB7O
pWah/nogXBYZmEudmmBIRMwOZVFztmx9PO180VhgqUBDd4JhJIpTFkieBMB4HS3NER6Tq38mHeIj
r89mvedlIZIxJZ0AmIzZR1dPKV3VnemYZBt0x7C8IWQnGLnVRfinuKTl2EiOehDGpjSh6gtahujI
78FEpZvANhwLyxwEV4A9aQPewMW6Q/urJCzKH6j0fFGkeJtJeyUnJyHey8rDZQ3hHh/9hoW5SlEr
0QX00zniBq0fXoUOKXHYCLUd7MxNfKD03313e1nof3iXnBfGWBO/TIaxKpHyKig8Nuh7QbOziV9T
L9ugYdtWT6VLUSLGl2Hb4vU1/7wsn/78BQtDGAvzf6R9147cOtPtEwlQlnir2Oruydk3gu2xlXPW
059Ff4BHQ2s3/2NvwFcbmGqKVcWKa4VNUit1iQcVA/AolaMK1v+Mi9oT4vfLgngXyPiTvB0qfaIX
OAETabqLF7eSeRfIeVfZxeSlk4Ym7SCDjripNooN+IIAXTqjUXpSgssH4nw5dhcmlUvMiwwQFoVu
Ivtidl3n6MzDEi7L4VgaCwk/lKMmJxkGPLvCJVg0Ulc7HxRLJwddrjjx3A501KdQgd2IiaW1TZIc
hzJHQArRrV66Fl0dx2+qkz1qd8AgBlJ7fRRQOr18zP9IV38bAjvxXppJkhUVkhRKp1K4WF4srPUe
BdkjbXMLZ8zvXZbIeRHYfZmi7cwh7dBbq6pnbbk3RE7Jgff3GXci98A5qEaaB+m4PGnw0TjlfLRd
o9KBpSUZMoAMCWO9ubhqc57j6ZxKN47eRIz9RRwHsX8vGxmM4Up5BxjFGJHV+Cp5qhvdxc6iYaeU
bkqJh7SyeS6JdygmHsDGjyDkdB2nCN1qcpUFZAycq9nX89+HwpLBZ1e/9LMWKgPufgQHbe3FHjBj
gXsBrk63cyaH0tdVru5PBx4U2X4wvpHMJBdA68J2TIbBimGYzqnwNuqmmwHcKJ1RYROb8E7oVFda
xJMYxj8Q400u4NwdqKo1zO19EjfAr9CtqQ+5yGy73nPzy+j/3zx/Wrp2s0rHVylnGF01r1Sr/Fa9
Ugrp7Cbl7cTtl4c38pgQIiOkBWc1Co2IX8271ZkfM6zVz0AquO6BXYEtiTvzlHi88tF+i2sjl9rt
5pylimHYcsXdd250mK4ibEh3npxa0t3/Jmq0oAEpMUfjdr34RijjDIZZbgosTtKilT12dpycR1wp
gOHSjDN6vT9nshHFRBRi2zT6MiOioB28DA1iNSgCurzDm5fffQE3ghjvs/RgQyJYfXcyxYu6wjYV
GyxwVqZzYiSupjAuqJ8XNVXQZHYad2mtNig94ZpgVr51axCYhRZgVU5mZPEWUDmuT2MRh6JICudV
R5Bbvq6ooHZPGbb31UAB7LP+7f8AxLyb7n18ULYBRCSly+W5AJuH/JgqVhK5EbFbzXSE6us4Xxv9
zcKzht1HaiOScUeDVlKQRvScDMwhhdJLpHPCJJ4AxqtEmlqkM53PlM2HflqssHn5i2d8cwLGjRiI
YImZxIpTFKATF6KTZsbeZRH7TeONDMZl9GKq9xPBV0oWC3HI7EXXyU86jUfRp6QvAhSjt8wMuEmF
E7u8DgnHd/xyaBuHFTeZKgmUMD1R1x+xQIg1as+NpvmTMGAbZjHvLx9X5t0Z40H0ctIkMcVLoNx0
YF1B5w6jrkhkn8JD9xVrHCDqMuwwSJ9Nq75XDw+CAujOfwsDEOF8dtOyVIFrrUbCPi4P4qrYsvJs
FrwCJseFsV0hLRl69CgRn4Xz11HECpiegu6pt1TyT5EatqU/nyYqpDTtelp+0EKgwiUAglJdoS84
mno5dkLv9bMYYiwAojNxc3Prdro3xo9xzRku4IlgPEa5xAYwY2lhCND3emlVIWgOf1zWQM61/GIn
3Gi8QZQMvAzoJKXhXdj543zAOD63PEm/+R+574dVy4znUNpWnuoKgQDd+86OxJ1QgUVI618+zP4H
I4CH04GWJCuMmFIja7cUSGya8rpJT+MaNLydj/3v9SGC8U9hIghNl8JDNFp1ktbYbdUV3laxml62
Lp+GJ4qedns1hRopGpC8HaG8600BpcjYRXzttuizX5bE+270l2wkdeC0yyUNL4dhjq7Sj26tCH5S
9e5lMbwDMX5mBpTpEAl45MUIcWh7JPGhCk8Jj351X9k+roiJYRQJQX84poqTSW+V9pDJvqb6A6CP
h+h7tX6XYh6jzw6FJ3J5/UMi43J0IZ/buEDImQYGYl26ktbgX+q1h+l2tRdHfaVRNi1rYZrMTn0e
QBjnAtmSa7sYdZxm+AGCbBfxIUrOEbfks/9U/T4kW3ItjBqDwPOCuv9DHcwPFONAdXpX9JYzQEdt
ylNwWV3oPf3pND4EMvEMpn57qS8AyGU23wrdM/Nv8nBXqWCym960ntMp4ugmW2UNR7DWgwgbsc0C
NsCDgXWTtUisbuBpJ++qGAeCSZ2MhAtC+Vi2xri20v6+63iu4z8yk49vR3/FxqLjqgVcSNGie2eJ
9hh0V5SQT3L7K162td/x/tB9lfEd4Zqkq2DgPDm2on8Faug8WyKx4kPmpU/Fy2Wl4MpjnIimR7W+
GMhl6W5QbCsnwDVY2hVqV97wwlt05akg40pMU2yNgUArBD3oqyCZnawprbW67iYkQTzMIY7jYouq
ShmZoUw/5XI0j2CtO/UuhZbmXRlHA9lyajwWZFUr2NVgRvaE/kUlONIUcO6JY1BsMZUA9GGUzV9P
vvA9D5J7WuY3nXSx5qNyFIBaSILE+wv2uE+umC2rtrVZiNU80QEMWpgGAyCAyzJbBXJS7iaeymnO
/EeR6behsbVUhaTGlJh402hk09nSNyB5HCjnNgJ2F2TMDkK32/WWV8PlfV3GiyxRXIkLloVBg+n2
uptMtiADHdy5fIk8TWG8yAhMy0KmLYtyuRbUqwzDJX+1dvHhPlhyzRH1kxTQscCGQLA2BcLsZvq/
RYUa4zHySpONBFz2oMKbD01qWKK5oGlXc1SB4ys0xlesiS4Uog4xy4KWWXIthaunhNltjMNNQI6U
BB5IGO96mLAj71YV+4q4HqV9INpJ6m7SnqMBPHfLYoSsOhgQxwVLCdSexqCEdoOP2IpuUbi95VkT
50DsvBmWLUSlSqDV8XQykeinh3J2L6s0x3B0JqgAF1IOGp0MoS46fLUTdqCO9mSRE7rwDsIkIqrS
pYlO54768FgMNyisx9nzvx2E8QBROfddQhO3TJGf5XHOrGi+TYTvwzo8XZbEeZZYfJDIpBxSFcAe
gMkI1oPMVyh/078mbzq9uU3IUidjKagDPOlMjkpojeKbzIOX5J2E8QSpUelSPLcUE6D50pBnxGHn
tWxvxLw4lJFktcJ4lLltnf1a4+8ngoUDMVsKrVZhtCQ+60fhZT6N9uKVqOYYnDeX44F0xh+MYReT
RUEat3SJrY2+ZN5FAtgIxGCIzoCrv6wW/1Gz/X0uFgREnftlSloouWxeG6sj1Y9a4sXa0QSdZKtb
2jJYgOGe+qdEcOqEU+XhnJVFANHUth6nGFWeDK3gTL/Ww8oe0ud6Oov5GUvP3uXDcgzaYNxGVikz
icGn6szq4BNxseoiDTJuBEgV8ELKYzB+w9AMLF6UeDBWZTgnzZekxd6WEJ7nMAe8nPSPh2JcSDIM
oW5GaEG3uddNj2LvF+K/Kgn9sBurDvVIbJIYH071qxNNjWuMW5iP03fZy10gyR0u39P+lM5HPGEw
XkQsZlJqE4yNkrSAO/ioBpQ7Eth/TuhelkU/z6XLYrxJM4tSqtNMLltA/2ZM10WnPVwWwXt+DSao
kHWhonDHmBL4QsecOl9wydfJMxA+QzM49UauNMaBJH1akI5OddDHXrYpy1HohB7xS4TOvKuiN3Hh
87EkZKrYxkTTMfupAUMH5dlQR1cWTG5G8v3yR9z1+oasa0TXRArn+lkFF2NtEk1BS4FmqLk3HkCs
CNI4XvFx/+tt5DA+YlXaXIjpA0ZR7qMTULR86R7rfEjh0h88Ys/9vvpGGuMqSnDmVbkI7UuRdS9X
uZf4I7oFSD6O80vtzj+z99YufVH1eUnxrpPaSGbcxirNsTSHCKFQmdYnEX2m1yz0R/W6429y7NrY
RhbjPkojU4ehh0YWsW3Cd4B2K9Afy0P9Ivn5NW21jpp9WV32XchGJuNCpBJAcrFKgzcHA3cOdprv
Qq8ISrf2/yqN24hiXIhKkPmIPbLVWuitBnXdPLoKgXBdvfzjmVg/svQZcJyQnFDLLkAYXNjlgfiV
gzNxXDD9U3/Y9eZMjBNpZMAjShTdKZy+phTfR+zsLFzOmAS1xaw6GH3LiQX2k/APkWw312yTddQH
zOAPALefvtJdKlm1iqv+YKAw6UR29RBe6y/T6a96uhvBjGspE5OEmUDwupnZoR2L02TkHHXcjTw2
IhivIhWN1Asy7LyUz0t133fXc80bSNl1xRsZjC8RTKUOhQKDb3J/RgynSz9z+cSli+f4YXaBDxxZ
uZaneMva9ClVg4jElhi/1+IhWt619qZWOeMZvFMxvgPMqAr2YwCJ1AKbXFc8Q1QsjVzLy3eOcdEr
uKDx7B5fiq5+0hRwGGvnKNN3AUFpMVhZ/o10P1AvL8bBMxYrF01b4eXnPO1gHIgiJS1WaSAkzP2k
/kbAPrKM3GryvhSwckgaYO4wPPf5BS3NsBkHHV5Y9ic3PCoHwV19ck9sUGWD/a71AcjPqwXs396H
TMZjxdiiqkCyKzt5Mp9W0XDUFTiDal37WdP9DXSL8SGLcVnqPA6KkuHehup9mm1JuWqN08wNEDhH
Yrs06tzWyD5RlJ/QBJJtdGsGS/M6X74dvMkRz1mwur3/V1nhx+HYvk06ZWOuJqjgSOSoSlfL1Nkr
1ETSAR93lUq8Wc//cMa/P6bKOCxwSQqpmmCEiEiWAZ64PhiuBGhKCBRnwK0lb5Oj2MMNHw57PyHd
nJRxY/oE+oiib1CtP5g+xW/qD7WrW5INBkXkGgPHM+8HCqZMdORlsggy7c9msYQAtW9BOe1M600d
lVakgAJuUq5DQUa9B/Oa2ZLdZEoM85iOq7lW1mXHQ83uD7+zkU/1bZNbYcl1jfUO65n6fFii1Oqb
1EonNxK/1n8XFJm6KiqaqhHRYII+00RhYVXRNBD9OjC8+VCeqgBLyk7i8Pp++/e4kcV811RYKnTj
MFqh+uaRDunDccvfJbt0S1+6XW94Ancjlo089jvO4PCdG4zB9sOxmN8E4zFZr8PCM6LEMmJOmXg/
TdhIY5ypmWtZU6cTHgm1vteGn0YYPy9R/djrbaCmjyK2nqw2E+wKMVOfYbCg1EaO4uz6881PYHzr
JHRinQk4sDp8XYzncnZEHusd75syLlXqzVJTUniBMensrjqqeYbNyCKYtC81KGQ6zlvP+6psNpkJ
ySRVK1hPGkD86ja20pzCTs5VAA7oOy24bHj7g60fH9Bk4r4ZIBlqbiDVo5R+X1YnB6eZ/ma+Z+fs
tnvI/Z6bLXOuzGS8arZ2kdrPgOUcMQmygGcldbqEt4i971B+G7nJOFDSGHKxJpHixI9DmzwIw4+h
EjA3W59B3+Zc/oa8AzEOJSINiYcKaPTpisdIHr6XYfhoVLwVwt2gc3NTjC9BRXeZJAM10VU/rPpX
0sZ2bdoR8fLYTvpHwBZybGv3kd8IZJzJaCxZTkTYViQabpflwBLTHVPPPRCfeZc/IVfpGVeSakBH
WjMEFHQLB/UNT30rD7TPnx5DLtXP/kzB5mSM1yjELC/GBs9dlsZ+2s+WIMcA79OBKDnfFWDx1bXq
XBuFbazS8+WT8hST8SY9qq5N3uIWSdecJnKOmsWuZ6xgiK46c8L5fc9FTIVgdtBQ2XhpUkYTO/x4
VdM69qLZ7YfFS/OjWQWpCmxQjivhSWPsOh7mLh0iZJBrdVcrZx27Z5FmJbo/Vs/m2HGUc/87fpyN
MXB5JXXa0kQ5FI/icpzK0pnMn0No1QIP32rfDj5EMfbdF6j/KzMK9LM2utEa2lif8dZctxZNci9r
x/7UuvkhizHyrhVTwZDwpPYOmMJAVihYiVugJtYellf0qqz+SpssXvL/H/Hfh1jG1AVBSGojadFY
PteBbkvgaIoCwTdP/NiW9zUZS8/SEJQTEmxPmr0q8tThrhYwesiJTXakoORqmJhmJRLak4yZdQ0x
Bey8gGYy+prUnpa+GspRXu4vX9euFFNDbRKkpgTdw89hqyINWSjFMTwkEOqk5jiFh3AtbXP5dlnO
HpIV0TaCGIdF8N+iUgbQ2Qv9wUef/GR46U3slSdAWaEwS8l5iANynlN5xaNx+JUUM9H5J+nMx9RJ
hH3CZRadoQFlWdi4pkBObXkFsJ+siL9ojXjszcQK4/Fq0os7yWzxFDaBOZYA5VksuDgHzDu2WMVO
BY6xVIqPSZp+LWUw08TYSlxC7Ck16JNHD4VZ3yFHPw25caXLmitp8Fe6Aj7Sb70Kltzpvpnfw5hX
g+ZcJDsbEC+qmGEMVnR0IIaIARBkrEy7D7E1f/kieXKYaKuoADszzig/1NNDNQft+C7rX5TOuyyF
3seF+2InA0bStLNQ4b6mwgcbija8luZdAYLFGbgDz3L2eFkc9X+XxDGueIl0IODG4FKvgTWYjJoj
ryrnbdl7sbcqyDKJzFpW9UMGA0jF23A4a8O1qRyr2V9TAO/WkdWkjZVInNvaW+H4JJXxxkWzpH0R
gu1X+l4H2YGcKl8OsPt1HXqrjcWlB2wYWLVv3E4vMg8jmv7tP7+qqeoYXFdNmQXHlYxRyScNl9gN
1a2k6QGaqXakZ5wXZ2/il2hEIqJCRBOdJeb2xjqX8rjEGVVf/UkjL5JYNTyL6RhXIkB/RlvCUXs/
cUa/fkrd8okHF7qXJX/6CcwDKy2xECnAknOyZ7pEKGHqLLEVX/RER7QEh2fsu192c2LmVpe+nBFt
gidamB5U4g56BppATh2OJ4M6gk1BI1KLIYkkyFBbb2z9sAmigjPnu2t2m2Mwj08qL8oIFj14ZfO6
kB/mzLls1lzNYB4dCRvE0qjiDORh+Nphg6ewRyuysvv/cahKd7IHQD4LI8w+Ra3Vei4BNu+IzMOz
lqqWL8MkYts6cQGjf1BX43D5lLse+fdX1Nml3lFPy4bQvlU2nLvhRlZukZ1aE4+4Z08fMMQIflET
JAA6u3RNWuD39CJqwCKgtCbPBHA4j5F114y2Mpj7Spc2m6JypUGC5OGO/PYlPEv+/0Y3q5fk5fKX
27scHV1o1TBFoNmyw1TdUuZ9DG5Yp53e4+mq4iFe7cXCCKs+BDA2lAhl3U4lBFD2XukcHYhHt8jE
NxWUdpILzzvbfPbu/Zv6kMqYVSgPIfA80GNXSGcZoXQArxhQyXkslfTPsO59ezjmsvRMXjVB1fC0
VKM1YGd8CIxqsfq4t5TFv3xT9G9dksWYEWgjRXU0UMGKzf4EPA0sFUm3izpNjib3vpnWViyOvHHY
PZCS7fWxQ1VVYahZlEDl1asySIMZXAR0ZiY6Cphh1q14sTJf+/W8IGn7YrzxZkA4F8nOVcVLNIbL
ivJFqIR2naVeFYaHRu44oQlPjPzZ0xdkLiKjRpI91cDDKlILDbOZN9+0BzNDUwzRVAzDwFw4/RWb
92SeVyAQh/r/JjIoLmPlKylI3Qdn/CpbsRvaKs9l7WvNh0jG/DItbDShgoaGkXE2JtBHKJ3qYMjZ
zeL2kCk/MqnjZfV73nh7TMb4RB111ipCbb7D5nmYWSXiECW2lNm+bBF79aZP35Mxv0iIiBZpuDW5
qgPSSIEkKc4qAEpgar0JOx+9uHid9tQq8m2uib6JpcXLP2Ffbz4+L2OU89h3kS5g9mRB7jguDunv
89q7LGPfyfyWwbbphCGvl0zCFTYt2jmjFQqpNYCsu7tRMWV7Wdb+J5Ww+E0MDTzT7HCSGMvr2GVI
A/LBpuv240ER7dal03HLCwkGjjz6ff5wahtxjN2hkCalNVJ/oHH0gYIG2eB1Qevzkl/usZj4eNB1
IaxXUaTQtvoRIzSucA+6JwxjJG+9z2Nm3DWAzanoo7ux81JtRjlM8Ia3xZsx3GrkFjyWI8+d8L4d
400iuS2mroZrpvyPHSgVWqznyAfeYXbVb3MYxoMsQ5mt64hPp7bnZEBjfXYKMOCOcWuFGica3v9w
BFRKOiGKxjb2E7nNigavKkjOb2jSNB/DHBc2vl/W8l2rlT7EMH4jrgos81Ey8wRFqyrIhGPGy3X3
v9qHCMYxAEiy7Vodl1NjcUBac0tSJruclKASY0tvuSMRu/JkXdYVhHLAqGQUXOmMNWlN2kK76h3h
dQzouN/0FD8kYGk3re4xfAlP9RUPoGCv80Qg9bdcRtX7sRS7VMZd5YHmSaAMiCUL4BVXqz+75qF6
zN3p0HArnbuqv5HKqH4tV2szts0vcx6O1Qs59ICsIieYtat8Ea7zU2naKJUDNi20eYEYTzhjEDW2
oFtswSNCL8tTnte2HiXOEEdX/WC63fJDlp77RvMuq+x+7LA5MlWAjU9JQV4whwriaKxWeWVAaTyB
zPBOrlaME2SeEPBQznaNRNE1A2UJE6bICFT1elLXQhAd2YhsaU2uEnl2wcJ2uHywXcXdiGFscdHa
qFsXvG5q9qD1YKG5q4yDUn6dEueyIKqJfzw1G0GMRUZ0eqdW0dkIh+66brUbNeOVmjgi2KZvviR6
jpBAdKLxiRRBnwWXj7B7JcjSwNWjyoqhMmqvx6lSKY2KXMr4WSidO07RWclGjhPet+mNGEbBjYj0
oipADKWnXQMapmKD8A51R4wu1k8EgIW8WaRdLdiIZJTNxPC6kaMTAwquxyX9NhE7S0EqeVNld5c/
4X4ksJHE6NsE0HlZkWG92H4B3Nzgz4cUEwEYKq+8WrUEzgz7rkpsxLFal/dVXVIaJ9Cm2qomBPmy
cO5rXyt00yAqEUVUGT97himW27Fu0IxM1uLct42tgKhtbgeX8+X27+hDDvPEzJUiIlSDWqx56pTZ
Y7kY/rLqgMvGKMXQvJizEpRCda7Ux1ES36vc/BEC1awTviTN4IOD2FLIzBm15Z2dfv6NV6xaoLgk
EjKAauj9qknO4gJoXsBsXT47VYo/fIf6cXTG8BZVWzI4QyBFyEe0UCyxvOmAqp0EY3zMCUcY70yM
+a2TDh70eKAlmegbyJZ8I67eNJ1wQu/dary+ORRjcxMNIMEuQb9ddUWRCpeoP2Bl9FmT4+uVdIcw
A7GTWj0qIY9xl6dKjBHKMyk6im3oJEnQRoB4f10wvtn+qMzHyxe31xPFmoWCZEbFEyazWEL9JKtE
XpBggPxZNs91aa/k25Rjul06F9nbuKRWqD5jO9LhCN41/I1g5ogGPJoGgEYUdo/Gd0rW1Z702wGZ
m6e+4lMfhtP8FywMmP0TiSKBjBIzHcyFCj14FA26S1ovP6f6rs6vdYPzPXdPZQBcxJDBGKey/YzW
WOaQUAYGqXjrYyvSvnM+G+2d/WFpGwGM8jdzUpjJ+ivMoaPzNSb7MNrrG898OMA9JTQkWdJlQmSi
siFzmA5NiO4yRsKIFbbEhlKsy1NcPKQN5xHYixi3kuhX3XgpXcwFMsbIBzsBkNAz2pJ5eZCW1jfl
8lExzSBdalzaK+db7l3WVizjtQYhm2stRsRDNAy8ioYnDvURS+eWuOS3jSS6pBwtMyxf0ljyql6w
pbI7FJryxcxU3igXvTf2Xg3anwIuoKijn//5E5BCLNaKslHKrXRIEkQUVXlP+szTFB7I/u6xZRlp
EJFUVWMDV6NLMDCqoYShRGhtS/VhCRcO99/uhW5EMMY9y2Ikg2AFjcwIHKLmKcy+ldj7HGR7wDpt
ZCez+hePgrGRyHw/OcVHHQa4E6lCntG7Q5raY8bDMd81iQ8pbAAr9EMoGRWCo4qYljplVwLYyqIF
KQblgu14YKy7zanNqdi5RaEEgp8yoLaQGNMdieTbKoXmifKIPtQUpJXhyHrsLfX3vOjtugqtfF6/
drmvhMldFSUePjpglFrBS2MQhyzZ3Zr9SPL4qU0ih2NMyp4Cbz4NE2VpKfC6oynEBdyU6GJ0Pha/
HPFhAPtY4YGdjzP6shcEbL8M/TkblxGL0tKoNW6iA+GidFKbK6PjKDFPBOOVCk1Sqgl4s46shXaV
z8FkVodYWP7xJIwXSlfAGE1hhqnwUfeLIjtkBACvccIxEI7Vm8zDoWTdXKYFotMEhe5KX+4kYgb/
qAPMA6vog6mHGXJV5WZ0FGxKxA72hs66RXcqhYCHQrrrMzcqx3iZsQnbWpFgHbl6T1Q7yguLGBi+
4bwTPDGMa1kybTS0BKpW672bmeZhDvGyi41tGjz2OY7fJAxI4Wpq4TKiD+mIR7oLTdwsoE1nXja5
r9nw8rppYh+BhbZvUOwNSQUxBIyBxdVMriseLeH+R/sQwdyNgUmqZqVbJUgCOmIr1bGTnhfe1dC/
8serKX9IYa6mAB1nI7UIUYj8viiPpuJWXeOvyxck/iaATy/r974JYVBFNnVZQhT52ec0Y7V2Wtyh
vFCYhyzLHs2Zhza2m34Dsfy3DMbppHg5OxPIBb9qC/ErnYrvj7oF6qArIeAl3/t68CGMcT0VFoDb
kaIkhNFrNx3N+FzwdjV2p4u2B2L8zry06TAmOFB+Hp3VITd9AKxbukY1TDYiSjA4RHZ8bVZW+C35
G7J2spXOeKS6ysg4l5BepalVpddzd6+jUQQAt6n2L2vHfmzw8TEZjcdSmpCNBJh+5vRlmbElT6ct
3Cx8LA333yQxWo/ZC1Fr6NinIt7qsz2E94IMim2DWDOwni/L+oX1/6eJ/T4Wi5sazrmeJANMbMDW
4jRV1/PaO82SeGPUfpXEfLCUKnwugCxcyQMi5NkqpMEyjPR6mkXVUuLETfTZr2b1OGTGtSFh54ng
13blMZ0fG728lhrF07UFcC5aZfVZ706tfAUI9JOqzIciy07EKB0NLOatkt21c+2oUwEMk9aSMNfe
zJGzJovXi2YOOIL62ItGEM1Ak0hrVGNL0KGtiaWUxQ+zl4KiTO60nLwmtebk6UuZ8zCd9x3Sx9di
Rx8jpZOB+YmYwSTnLhbdaj5p05sagYUgNC2p59rXXkK40fBfIeQmECqMJFviFYnDNCjeWjyWTeGJ
WvfUAX0Wqf1NBdD8qiztKsF+DXKby+rBUXoWKDZbBrns5xruKrwFzTXWx2sgWirnikf4tOuqFBn5
uakAGIKNhGes0kSLAEGreaM1dNRsrTgREk8EE8EWI6acabXMiY3DIt1o8mgJCm/dkieEeUO6ulSa
jioIluAPpGpsuZFdXedtoe9tdRJj872Yd8TQckFYCVJqCiBAKTXXQ+mkjh4kdhNU2AIMXXDLO7zI
YrdotpVLz79Rx75oJ3FVIXdQpJMxL7bYIVkRsluZ1F6rmqAvTOEUemeYeLxcXNnMU5OX8jTIlBMs
VTA2Re7y/mgAUnC5T8ynUb8WscY6cfbYdvV/85np/98cdwTNSDFTCMjYbN7VbHQGY36vZHIk8HHa
HN1fNrdd97IRx7wx2RwtBgnxnGnJORMOkXKVrijQxU95d5vwOW+oxv/h+xUKw2KY6JuyxcE6Logk
VKi00gVd4kGFThQdF0Q3/4c10t2IcSOMOdsKQlFlpQPW2HS0xuHUGM9af5+OnCBuV4xKMPGMBWAJ
1Iyfb2w1hGKoOmwzYBHBAp2v3ff9taBH9hzrnLIWTxTjUEgzocA540RieW22kYN9q59al1rN3PBW
i3fbn8bmWIxfKWWw4WVKDkUMzGNnt6UluNJ9EkwOoNmullN6JXN0cT9U3YhkXMzczFrViphbnYDi
gQkLKznWpxkjI7pX+9rfGNpGGONXNDUqspUaGlikZCno6qc6/6HO7132etnEdi9NUxSCmXSsKJlM
cLWWuRYlGk5Vhsd5OfXGMewaS215SxK7pvwhh031MlK2vUnf7SUdbjJQQIyTbGWxGUxpdzMXsrXm
lXv5aPs3tpHJ6H4nJIsqiKjRCAfdxzjCAchvSDEVO3X5oTfnQxJG+6OU9JqxlNg2Kd+V/EnrkaFH
X1TjjnMoqtl/OKnNoRjNb00567QIciiMU3LqwFzdHuZD5zVBfexEizdYT9X6kjxG7ePCKFtVxHZL
n2K0tIqxFRRxSkK/wqZLMhhtn/WQCH3X0zMtLtgQXpVD6KhO+5BdrXcRAB0XB7MboKTDWlTmTKf1
NuGyj3O1hV7w5m3rlwJIXzGe08luz7Ktg5UblFb3ht94ALbn2PfuHLSxuUbmJZ3yeG76CeMUYLIB
2EZ0Em4QuPqYxT+nzwYQzdRvgqNzLGJ35WwrlXl0lGKYpq7Hh55s5bV+R5h0Ko4o5VrdG166xGo8
4bY7lHZut/byN9RHGCP87WsI42vSMdMWPcNKSLy+SNJTpb6bjZ+YjkjeLhvJZVtEF/zzVWIuQpCa
EDaihcd2/BHF31Vyp3e8ZHF3MsLAOAz6a5psymyHDaC9pV4P7f9sEQuDhwp7/WEgBxTPeQhaO/2i
cI5Gv9EfpoKFAF3HkBX+MaYyEDWVmwgLIqpP0eIyv3XjQ+vzAlueGMYYFLFasIYZwRiOdBBTDyZP
8Pmgqvvv+OY4rBkUfa5L4AhHP9aWM0sxXBE04FglRL4rJ/dEPtSmM+mHZPyxfKlHbjq5G/Jt5DMG
IfW6TtQK3k2+m1zaltUD42pwEJWhJ8vbifq1dnXp8uhX37iYGJ2/rK0RYFYjsDV04k9h95KPemsp
Q+uYa+eJeW1JRfc8ZKoXRdpRjHWvXSpHKRc368yXRk+8asxuprTFcLFxDrXSWSrh0RDCK2FCsDB1
3WHQox8NyR8wlnbE036sSuNlnrKfZda9xtH4iK7KfZdglgfFCaEvQR4sd54QPehyYgmz5MZk8Mq4
OMdCDFNdbyNjuDfCyU4h2S1mOoWpuySvA20F4lJCx+Or1Jaa6qSTyQ7BoWF1gvzat8ODNqMSPpDe
1pIMfzx9TFPp0exHVFEwu9+Nb1MNRFY5/1LEyxspVldXY5eIg9O1iZ2T8m4oa1uaBqtvMd8U5l9i
7VmMwDk4h69jNl13SRwoQnEF2B0bHMnfhKx+iMxbwEPcj7kO0FfwP3R3BVbI//89jEkH92GJIiYJ
mJtMu0VusaYMvRGDZryKu3P2vRXeLwuhtsyqy0YI237rOrWv1hxvhIExZdSkLLIiAfoLJnViIjNQ
MeVkIkdgAoqBGLHUyjDBsPHEyMO6vyXCM2P38vJpdmcvtoKYSGIsBgW07YhpBfG2JMcc7BJiYnfK
Q62d6rz1iO4ukR9PnEdv9zH4MHGWKT4J08JUVLx5I+Csuv9H2pftxo1z3T6RAM0SbzXW5Nmx49wI
duJI1DxPT3+W3N/fJdPq4uk0GkhfGKgtkpube1zrOQ5sAcSp6sPl1X0YXvawjJUYxtkstSJL0RMF
+Di0nqoAJ12yECUIFJf5mGoZMT1o160FAhu78BAyXMmevpt2vELEls6sP4NxQ6MAOLx0Ka+JUe13
JbhdxMLJzT/qFlrLYbRG19uEUgX+fEmuxP4kUz+Yf8AA2aIBEK3kUdGtYuQEmJuuKMJYdDqq5kJ0
+tl8lmibaJIZly4iYIQtb0macnR0U1fOEr7oigrMEGFpbo+UXw2FP1Sc6h6ojdTgCNquE6wkMeqi
N1Wdkw5rmRBNZvdovnio951fPkyDtYSxwx5z0G59Jx9zm+fSb2ZxVrIZHUlLyRj7BfF7LAHmJEzU
NwOQArWpW8zje1vw8Bu3X/mVQEZZUCro2gWRDcx8Ltp4nlRbspQ3wW1DC/ABkiu9Ry5vkZvmxlgJ
ZcxNY84SzUvscKdhxiNzM7+Obe2K+K0fPvBKS9uu4Eoa45elQHdKI2L8LwH5HSgfu9ghuPCKL9nV
r8TJ3/+o2X69QsZJk5JEDMYBK4QveFJtMFTY0U1iL/jB6jGwMod63F3l3RDGYdO6oCdhLaHV5WTc
DIfFuKEj40V9iZ8bR/AzL/oRv/Ma/DeN2mpzGS9Nk7uiyE1kw815Jw1PaXuKi9fL9nsLsJgYqFct
M/P4l501ybRujkeKHsSFRgD4NicDUXXukesEdSaMy6P+8k72sSugL5JnDDYN20o2s74ELBlQVCRh
GrfcywfZpW50I9+KD8UpsAoHhpxHNbCtryuRjC01hCEJw+wjEhzc5p66gQOcAOBpL+Qwkp29qM88
fk7eFrOTa3ofVEMESGbHkKyF/UZ7rq47P3AwHruEF4UTHZYZ4PJH6JUO53g3Vei8XhY2qVSpGoUh
Yk81T+3crI6EUIDzH8cgRwHud0K73JpE1UVfmi00cKrpqxQgnOulXQgyJc7XcA6cBaEcMkXPMBiw
8F/1jvzU+aG7kACJnm4t827klhfofNC7fHFPVutnTPCMGUwtR5Ef3Y3hg0xhL3QQeKvKN8BM3Yl9
6suD+C7M6mM90KtJyq0mkgHqEu6lbjjUxW+QCTwpGmjtEZiVCrwb8FErM4yNKtyaNOlsc36Tiu45
LcR9oo9PmaZZ6QB3IGyPQoP0Nv0uJ8iWkmMIqL2wim5jubuimOAFCo2lFUDATzCISmeP9s+oh/l1
ML6gJfiGyK8o22MIV9xP+oshlnZRmcc0Gu6GRNp1ShvZeosAqs4fU8qrkW0nTFbbxjwiyjSU5bik
Rxu3PZUoCUhWdq3bgG+yo7feRUvJXWCJ1jJXVF/NA0dPNo3tSjrzqIC/k065hBLdKCSAJmzfm1x6
KsQ8xTBy/nRZJ3kXhHlMZKMGm12HSLgcwXl4m5RWxevv44lg3o65aMrIBJWjo+Xwq2g3WGQwXMUQ
OL44b9sYc1rKZpMq05KyVO08eFE6oBJ5Wfd+ecM2vajV4TAWtEjSNixTDAEERWPV/e8Bc22Dth87
4qZcfNPFJft6fdWPwTpAU7FYrk2fhTEAo5fkpGjPp7+AO8S9ckh3+RUPIn37nMA1BCxl09TZTmh9
mjHmb0Dpi9mwjXT21OBN13mcJds28CyFuVpRmBp1PiM7X0w/TPRo8mr1vFUsf18lW4qwLSJxCchC
4aRpLm1ulMK/rAKb6BxgF/p7p5hLM0eyWjbNBA+sx+wQGvLKuLOC2DgRU3VGio5uI3G0zLB1UlhC
7cZCd5Sjx8tfsajzV904fwRzrWijCl2ZLs+qOdtFtMfQGbigHSlKnHG02iJ3Lsvb2th1HM9s7GQ2
8QiCBeTsVNsITmLvibzSzZZurEUw+1oXQdpoDRqqidxYpP0FTvnLa9gyEWsBzJ5105i1YQVTFOii
1WjXvahYJHiI5JizWduCcIlMCf+ZbCNHhGbK0VAx8BW05nEk1CbUAFndo2jycAG2j+UsaTEhK32f
Apz7LJRA4gfMyfzTmHe04RjWzZgKy/h7NYwXoRsZwEMX2NwZFQLkhQUX5E3fmz26sbmksdvCFnQd
VdKAYM3yTcpNZITRhPkVmsHA6j8MTJjI1FGrHxgGreKbOkNn27GTOX3QW3Yd0Fz/J5blnzT1CKQ5
cYUG5cw1czsARal22+dHUePGxct2sTd3LYpJAgSNWueViSOrncldAEDk2NLczkFGH80qwinjjMdt
WYq1PEZFVGS7CxKAwK5vdvF0byoPyPAW0kkPwIUV/Lp8xTYLamtpjLKYeWAUkoKNXDCPl9VFTvqM
eSdv4daUOTXE7VPTNE2UZIBEsr0bRNJ6uS3RjjgWN2OO2coOGIXG7GtD7/cz71Zv2if5LI3xMMax
UoU8LbA0kj10bbPTp5qT7ProzPiqHKjJ65KImpnJmNkQfBAqEsB/oecuGRO6S9H3ZxnX+U61kqtw
X50APXVM7cLF2IMADIaXyye4aVGUj8QwZuWAv/DZomTxTIpoaiXHqCc7BLPsOOeWxJ0v3vJtzJWY
ZbPXhquUhaiQPha6QFzRQwEMHP1mqTeFjsHZ1s2TUwC7uaS6RUwAfhaW9VOjkAgmUkejdvEtDveX
92zziq1+n7lig6pUYac12LPWjsyDrmt7YLRk2hVo53KJBzi16YAAChhN7SIMpMi2b6jDVKsCJmUQ
n0jeUkCWkPG1FnSwCfx9ky9yQ9dNm3WWyDZyEL0rQbg5Lp4oJNoNQtf2g1F2wYQJQosXuW4+oCt5
zIEp2txkRYgV1qOYWrmRWbRSb6jRHsdatS4f3vZ2qjJSy4SYSDMzbgFo0nWBqlDF8aZzRTuypaN+
q6EgqNiZMx15BcHNta3EMWZEbUZliilCiAEY+pJRggPDHYG3Ku8469q8YitBTKxi6G1QysuhtShI
LOFDCOK51irQGim+8WrHnFWxuKumWMqDUWNVIP+VzENap5acYGSM8k5rW5AuAeDSkDXU35m7HI/x
LCZYVe1kr/2+8gU7E6zkffaXCq55nJ6jK+XxTyDITBVAUxJ6plRkCj9LnSLDzAoNy8vmG7X0uuKF
8HZw0/CuRDAWMQAX1mRKWFgY3hHx2xjtRR4QH08Es3dF0IhVKGEVo3Kvh7+D/jmbf3K0jidjOb+V
Yddbc0gJYDWA5iR5CrALJZQWH4KXEhSjBG0103M+2M2feVWr3WMucVWFQ9OXS/s+YmXzdwnQqrL+
mLxIXeEldHi5xeXyfHmoNQVlYCKLMnyPz8uc60IIooXIiRBAiw2H1MA0WKGdBlPNAZX+SgXhhFqZ
zlH/zd1diV3u/Gp300obhSwZgXffCwcB3XRCqftRwZsB3bxkKzGMuqfSABhxUOo5g3g36BVQBSVX
aX6WdehfVhfeehilVzITyGYDiNlCKt9HoIrWNOnW6BOOLdx0AFbrYRR/GtoAwI8w8VoBOpUp2TfD
YF9eyaYvuhLB6D2dwyGfF4o5s66dGqNZU+0q8p2oYTqB+x7zzofRdsx/KJIxoVNHPBgeenwjR0YL
i3I3ujUqQM1bZ4l33Y7XSbYdnC2AmooJ3wMOyGfta2mttbSrYaIQJfmqG3uYF++dYl+hG5ZXddp0
qs7C2LKsTJp0HivESWMHsKxbM3Yj6oQqRpzABdKXnOP7h7URAvR3HXeaxXUNqlhTogw0BAtevwwv
gB7qneYvfb7xH4C1mNpZFOMBKAOZp1hb+pjNm1mwyfSW5BwRX80TkYHQYBJ4iBq0klF4Y9JKkoio
fHTgDlPmJ72/i4XBwnBnBQzW1h6Gp3+r/p8FMuovSEvcMKG0NJn2FB9n85vem5YeTFaRV5yz+qr9
n2Ux2j+kYV2GPXJRjXzXIs4c3yLdEXjQCV/177MU5pSoLudqm+mzEwDlLoz2sur2iivUx3r+lqnf
Lm/f5pJAZAVwLzgXCBA+3yy5DVMqKKHoZK1iCYE1Rt4IFFKMeF6Ws/zO52cLi1rJYY5JMafYNCv0
/eTavQm6AfOpCjmA2RtVxs8ymOORunhK4USJztNkg+EQBKJINHi6A1IWWwH4s0ed1OYkOTac+M9C
mdMK5KQmSvYxCyR5AEYDyLUAvKr4OkRX68DtuOEukjGFtZhPyFKhC3SukiM1k+dCVux5EBxNKo/5
nB5NktwYg/QujygjS7KdF2Jp0UC0OpPuQqHkbABHgViMXjmhuooZUHyPXN/3I/D+AukBmGo2yC05
PshGG/OnvWbxeCuzy9JJJzOq5vReTy3iNfZHQbdxZrvbR0d5R/bqsdld1t2N2afPchnnZ2zmTjEx
WIbWBxmdVhI6VBcDDfyQ/WVJX9/yRZBifFxGGYmYz7cRrEKRTGpkoifDjuP7ZghsmVyl6nEIeODK
Gwmzz7IYD6ikSgllAle9emf62W48JgDMb05or/SQh+RYzo2mnM/SGDuTNF0wA+dzXqrxpo/pXTdz
K990RttUbKBNLZTkHJmbdnS1mYzJMUEmEumpOQNPJHw0tcdAmezWuM0DwHUYQW9FhHDSgtw9ZSxQ
oUyVMMlQlGVqZ3KXocDMTo+i98EZzrl52yb1rCyM5SmjRtf0BeTJGEqXJLJvqgC+1P49LOrnk2MM
TqgXgqZN6Aslk2f0QEGZ3Ti51QxOInzbjvy9GrZdQ8aAlUkw3eto1a5QrorgXgaNt/x2+YL9g/k8
i2HCJyNKa1rHUAqtvKLqMU3canR01Q/q2FLVW6lPLaV08xxrtHv9e9HaQsV7pxYZX95CTdQVVVJF
09CZHY30qQUfGh74sKRW25TuQluZAD1amEUfSL11b+GbruOUMway/O5XuQYki6aJ3DVzB/Wkqsq+
6VVHL58wrpDRxCqNHZENoJCdFGOyuVOjm4eqnSUyV3AuizDuW/jNc71v+1stvhtELwhfLh/q5kVf
SWFu3ZwoM5FyWXUIvaGaFaO4q0bXZXCtipGvUeeytM1rt5LGXLuqNIW8wTy40+UAVBuusqm2iLC7
LGTbkqykMDpSFEo9S8FC4fi7d5ZpMmDFVXjlUMD2MHDo/zdxHy/gKrxXQ1UpkxGU6NKD7tOd8izY
vd0VFjrv3ND595lImJTz4j5CopU0mlfoACdUdQr9GFRgvi5K9JjszPqBsyyO/n3s8kpQipCrboQa
rT6iYPU6SkKi5ugJcgqwADQb7VgX7AEdxTEZ3F6qfWOcG1sBLv5U989D9gP0A5zbv/nEr9bOPPHG
AJpaMM8pzogcygSvyWkF0LOPT2b7fnn1X3MP2GVA4avy0jFgso0VQdLPRqzkipMDyQGpZV59dvMi
rH6fcSDEZiaK0maK0/6Uszeie3PPuwXLZnyxWCsRjMUyp7SKSEEVZ/I7V/FyLxYwJNc49Fdti0fi
YDbj8p5tns5KIGOwWj0kvTjoMCUj6uePo2HX5bFVr7lwidsXfCWJMVrIBcRJt5hG1Z/w5jjhIbF1
iyDiw9BhyOcRXqbQLm0lY7amrO7kKMZVAA+UOtqC4RW6R4ZfMxyhEub/N4BDvv+3zWRsGDIbBZHB
f+2Mkfaod9I3IO16NBq/ScgP6NnA0XeOPrIDLOgZkjOBajLgYWMUANxc+960HI3k6AfbYGGGShRQ
AQpZRq+RfqeHgp3OxbWY/dDFgWO9eOthog5pDmfM35lYz3w9hXtiPpTF/eUT4pgIluN26rWuVPpS
dSK0GxDttoq8ywJ4+8XYCElHP2MsweWQhRpJIMOSZaO3JzIck1TNrKGnvBQlb0mMyVAwUtbUE6zS
JB06ElmGzDkW3s1lwd4mk04SCQIVTv7SV5y54SHwsr3ilnboRf7lDeRKY+yEQBM9RkpNQcw7uf8r
a4Qnup+cAlVXkUfZwjswxkwYlWyMcgPa+G4U96mK+eBauK/N1G2z544anNUtv3bBKLEF5RbN/WHT
Dio4gWO7ycd9lx1lACgbwVPR5S5Y1jkRGudOsfXkvDCA1ltiN5VOOQhKbY99uJ/kb5cPbdPtONt2
wgQZMtX7Tl64UOFV2aHpVDTxJPM2CjnWaDuaWQliTERPzVEOZzwiWiXsG6N+wTSnJeqoA9STNZDw
WpVe4d7YIHnzEk3Yjd2PYjR2FJ1hQyXw5pl4m8u4NjMcmQTgq2j46dC44WfGtznmnB9HYQhjT0jT
9C3tBXQggOkml6672J8KAlykAzJgenx3+Rx5C1r+vnIfBRGlqAj8YWi8uc4x7tpWT33++t9kMB5H
n/ZTDl9AcWgFgD0T9JdUtWaBB8+8GfvpyIaYoqID1pFRySJs4nigBjo1isFrhD0CeSU5zNpB0zJb
xJgJffyTdZ0FMqpZClqmBDUozQFeRY3boj1II0f9t4/nLILRN1MRKOAiUsUR0fIKrvnqqi84aett
c3gWwehbKLdSq5kQAZXO+2MRHlr1e6s9Nzwe4H+w82dJjK4pcZnJs1ioSAKgjVZJrRrM7Llg5YEl
qAe53bWFF1V2Tn8J6L/6b2fF6KAKXMy5XdzsbOjsoR2fi/H3ZAycu7v9Mp9XyLxkRJoG2YhDBYXK
/jihFNAEM8fd4IlYzMfqwpI8FuciwIU1x5uywZwvR+O2s/2ra8S4tGgGlBoQBSlO0DvlfvALf2gd
abZaV7JNr/8W2JXBORyeZrAtoqpi0rIW4G+YWbyXRbCoqqCSjTprEMzruL6vxWg3k8QyAFPVZVaB
4vxl9dh+zv4+OO2L7SCqEBqLE9eHiKDnp77vrwCA5s5xxnGuOFdaY6xGPg7GGI2S6mTxrteukPz+
g7neJSw+r4axGqERJoKUYjVF+yRqw5ORNT8v7xdvEYzRKGkWROlkwC6h3k/uE3Wnc+HYlo346jmd
V8GYi7TuMKnTIZxb+LeUY/ZNAN5nmVq6Fx3Ue16/K29FjIHQza6XkgncfRJYN3TP1N90nppzLC3b
DKcWyTIF0itIhO6BJSqi3l4O7ti+cMdbeIthjMQAGlUdmCZYTJU5pPGCYsQwnntZBziWSGMMRaPJ
0yjVS5aQgk7GEG+khJu0WzT1gg58aX1rQZgnRdCzxh1+ywABqHyFOMI34W5pyFSWDeRYAp4tYruP
lDGazSJGdEXA99a90MHpBVsZm70UXYkNZvEzahXFTiNXQ76/vKMbQ+yfLq7O2AbBnJUMqGjLctEL
+p6fPigCjwQjpAvb1oixPX9JCwmn3OdlLDe6NBbhmKtQRYBew+X+/LJUtaBmeQ9HIN4De9tKDpgn
t6qT5CY33JBvW0H/lsUmY8teL+JCHlUnxfDoful2Me7jt+DX7KNL+a+UrDdwG9kWK/5Vm85SGSs/
m1FBI5rDLuaJVbSBA7oNX5uU3IowcpaYAM9IAjvLFDsZB1sl2q/L58tbNXO8aRA0ba9gLFMxR0RM
ZNe0AK8IeIMr20Xk80l+PPErH0GuunAiHU4SD7e3DFca94phUfCgKvYhsrLcIo7mKI+XV/cPodp5
e5lHwdSGSRli5H0V6682n4WI2PASN/JKN30d9vV79nxZJm9Hl7+vVlrKmQgyE3hDRlt5ROgj0CcW
Tqmq0Z+ZhfPimPdBqMiQ9wIivwy8jB9D+nPnGdjSpUgObJeEs7LtivzqEBlfUmqMaZKjFMn8Cd3Z
6C+SPGO+Gnu/Gx8I8jGhP3JDKN52Mu9GVQl1WKeIPYNhbyo/5+BXr3A2kieCsTJJUYqxnoaaU/YP
WIBFKs+U7y9rBU8TWdDpeQY7ZJNhZHCxo/VLBeA5wY3fRrt+7f3QUa/JC6+tfttvBh0MQCZN1HFZ
BKMsGqIMAMOyk5pvzeTHuSuBOrF/CUB1TBHw5ACDknDrENpEk9MknNu36VycxbOpYSr1YRL3qurQ
Id7XZLoPsvRnEMe/BRr8EKeSR5iy6TGv5DG2VJpFSoIU0XYXylZHbEKOqYpEOw+Ug7cuxmYSABz0
iByRPMiBMjSYbjENuq112X7MgCOQm/TpsvIsVurLI7FaGOM8t+GEwF6qVEedjIdCmiw6DIfLIjbv
wEoEYyiLTI3kTkJCJGorKw5eROlpNDiVcN75MJZRlvtoTDKEcVrlkMDv5W9l8VOhvF7t7atmgOZM
I6ACUljOxFotW6WJpWVgBg1L8M96K48BvWCCcwAjHs/g+b7hta9u28aVUMYY0yDtAaYHP8k0SswC
yScDl0sZRisUOm/qW7eOlL0RyZZG3i8f3bZ2nJfLWGXRyMNYSJHzGbIHafrR8Tp6FvP3VfvOv89a
YCMK21jBdkYfpMPmfmHwyDyeY719q85iGCucLZxubZCpjtjNlpi6TZvZhnZUpXuFR6O87Y2cD4sN
7itBVOpuKYU3qG9KkYXy8xLJIQACEIsABJjQBmzefuZcgO1L9vcS2ZA+6Lq0CmuU5uZWsqTpl1mm
bqnL3mV9WM7jwnmx0XxlKLVgtgFK3LJsNcl7UjyagmM094ruSeMf2Y3zkhjTpMnt0MWyoDpJpfvt
ZOzASGxH/35KEXHA6rwY6ySncVibLR6yTLqb+puw+a4MnBbqf3gszythrFPUS1GTdSj8qXfxrQEY
kNA3H1or20PxXeJIHF3gnRJjL5qRkiJV0YgQFwKIDmZLTfdd/FYY4a6VgcbCSalux5CrLWSsRNK3
Q522cEt7r3olXnigmL8EUJYtYgKTx/G+HbitpDE2Q5LQ5UiXEkkwWlHtGuN3pT3kAFIprob+SlEL
axwfU9695lhCNvxXzKjV6hya34vXIbma0rvLN2v7AftbRdjQf9LjeR41+HB1dxCMuzK/lRtnEHjI
58pmUHjePTbeVwsqa3GKUFQWpIMRVXddMD2RKh+sMpn3kyTuMn38VohKadV1YsUluPWMyZooJr3F
ys3D731IbWXqb9MgVi3Ql9pteo/s2F2XCO4Y1Q3IniILoZGdZLLfjmQvJvMToiVb0wbLyPSnyxu3
Mej86QKzWYREn8M8S3G5zCtpr18BCNnGN7j6i/CqGcBPU72lzUqxZWt6S21pLzxe/gDe86wzdipP
aY2KJ1KcZXPQcx8tsdp0pYa/TNNpR0BqGMgpjBMnsNjuv10dJGO3mqoPYbaw7Nr7q5MmPOh789Q4
JhpOipvU540+86wYO1lA9abWiAI/TtQd00e7ia/dq4/Fz9luUCsX9jyBH3fqwmujM3ZMzYpJCxKq
OWYpHGoSWxKQaTuARKKMbFGM87a9AXbJiFqlKQ5WXiDAMobI7jryrLVZZAmV+juWUEfsQZVDp5fc
qG2Vom8hatxKBQOOoO20KXOJ8CsNB59MT1XenOb6qsBMjV2VsGPAjzDz+BpkC47Zdg9tGLyGev6Y
LZzS4rQ3qwG/XHtEDJ6Abm5Rah6y+B5obH4KoDddwNg7bat9gPFVVKgtUwGjSCKifouRVjj0w6jb
OkBXOiq4icZjCt00KsAp0QxQVC6dqZ/zBZFaiGApR9RCm7c+sU2gE4t7BNeXL8Cmd7WSwhjkcAbr
u5bC/CsV+rHz9qo2+ldSTlZr5O+jHruXxfEWxThzUp6izz2aEPpNN1oyWJmxr/XnTuKI2Xbkzsti
OwtEITLVIEVmVLkpXkEDfSTXw2022JUzILGUutNu1Oz0qthdXt7m470Sy0Sa6aCZ3RTDmnSa1xm3
UweD7JrSrwJlIoM3/8R7unVGQ4qunPtIRry59Lc399mPFpNq0W6ElyrupJc/WNrKZDGKkhSAYUyW
FtgAXJfyFUUzTzzto9iVVUvieSUch5jtyZ6VMQChPfpe4tQbax8ILFXJcVA50Qs7KaMjbT63GtbT
CIDwSDWPZL2lyoPdlbtyBMOHhBAtUDkKwpPKKIg5J12tt6h2qO2JptdGssuDY6HdG8U3RfBANXb5
0Dj7aLAZCbwzJcjLkLtWfvbzqZyrU6fOnJ3keFdsZyuw6XI6Lg3fneLT6VYQeAnNTaNxVj2DeS3T
uWqGKUCN0CyoZdACPbqnFmNUOfl9ebt4K1m2c5Wi7dRqVqoE11dFvw4GpmqNOzTFceGMZa0rEeok
p+BiQY+VeKC78gGhrG3gzsK/2Sn7y6vhvfks+/Gkl0VFZtwi4dg6C2RT5IRXpYsBPLfwwKJhc+Tx
tI0xEbFa07QUl2a/Q76XbWM3vyHDcsyf1UfNl9zYjXWb27q7+YCtlGO5casN1bJSSEg3wyfWrKC/
0g04HJbZHciftT+fJbFpS3k246JdYheMzqLTMHViz9wjtW0v0LfdG2/MmqP1bHNrUhBtoDqYPQe5
P9Qmdaap9FU0GhRT4lw+OY5VMhkzoeuipnQjbKGKaQNpl/jJHtQD/r/HFvzk7LP9rX06qEXVIp+e
5bepDDcK9OPjr8tL4eigydiKEMwfJOyRdyhar+uuCqBNBPeXRfDeXRadqeiFOSkmVJNHL/DF99Ei
bnga4UgnHgrxvGz9th6YYKcniqQZH7d8peAAphVVoYJ5pfM+C/exdjQz8PF6nEUtgc5Xf/0shtk4
Qa+1UW27pY8WsLS26jbfwMdqqT91T0TKi9fDwFsVY2rrIB5ydHzi+Y0XgDcKm97bimrVFRfYZ/ny
SytbPmW1gbrQRWNf4d6Kkp8P4NgA+O98lWCkv7s1g5tY3Qn1faLt5RbZh+nbHHDe/MXsXZLPuGmS
ijH/skb2gXZoPk3fpOZ3nzaW+h0EoiTqeFZ4+4U5HyRjhUdNKgIxw3LDa3QhWBJQIcqjAfsbHXij
uJuX7ezusiaqkcOxFjJVASu1C7BVIMqU5StHLzeXs5LB2KZONVWAhCHFVyvUItB8cl8ktxlBVrZB
ZdxEs0judJ2LV5sjeXNGYyWZSQ2kXV5TVNyR+Asouk3NCKGr+FOeb0Lk9K1R73cUM2eiEVt0ShPO
MW7ej5Vw5joG0VATfQlgKtyLAk04NLZj8cbkJfF5cph7WE76pLcqGh2zyR2a3CpLXwiBZctraNh8
YlbrYS4hTYu6lGo80ymKBRR03wPQvuPDHxULzmJYJjYqNWo11Ni2QW9saoiuHgtWNADnEw0pZc/j
F9l0PlbiGBXRKtpEuoq71mXACplrvwS9aT3p+zxU3CGVf3BUcvm9L6ZkJY/Riq6rANtQIovzFzpJ
5krHehc+LrzSkyVwc9HbHuRKHqMdRK0Bgi2gO6MCd0PzinjMU1/yXfoaWPBYn4u3y+vj2BPCKkmp
CEKyREdJZGvxYA3GrghL67IQjiayCC8YnwZEVFLByQeLVuMnoJhTPXnHs43bOb7V3jF2uB3mpjDK
D3cx8FFxdvRb0wn3wEE/gbLVJrdcaHne9jGu8BhnZZCW6PsIiNuLP4X2LedNwl5WePRefX5LM8xR
lKqMruG46Q5B31vlHB/ycnAwiGtHMa8VmqOAkri8Dqu3u6sTMGtUuM8LOwLgMNGlgySHq1rVHpXG
d56vxckbSSLz2ojBHACCBV5Qi8lDPC2GBSxp35w7uxVGgOJ3hSvWOYB8kX9sIk/DUC7pXzMp2FEk
A+uYPqRZ8+2/KCwAQT/vgdmmWgtqrLPCLoQJfNN5+SWQRMa2GHqgDE3cqmA8f6xy02sxbT+28R5T
Qd7lBV3WU4mdfM+joI8JUNGcQi6s5sc8dNYkcd5PngzGlKSh0I9FifFDszmBf9RSRmvQ7y6vQ+Ld
Bsazq7IeQKMhkqfxCUQagCGMgDeT+eJD9Dz7KB7sAyu/0zSbG9nzzoqxLTWpp6rscA3Fg+g2T9k9
ZvoBxBnum9P0U/QUV35udrzkJk8oY14GUAknwRJpjx1G+lvFkjPDiuhw0FqRc3q8nf0o26zufRYn
tRoqKJBgSsoRAce5PEDA8/Gpr5+QnV562bKHkPviLUr+zw+sxM7CN7lSV0GHBzYnN7r8THmQMtux
49+vgvTx99XC0hh4J3KLFzU9odjgopp8mu3lNa393OaZs+1LgC4vzJsj9GZRtCM0yQpzBg82R6lQ
I1bVutMYc97T7RoeUDH/J4VtmiC9UlWasKTnfiy9lBgLv+n8+qS61ZXpNOA7tBpneWHjKwUeH3+Y
elsvz/KZNyKTOppOGc4snCwl8NrgGIVXHdeD/Ye3wVRl4DErIkjIPtthJScEELGq/EHcEvzOneod
bbnueLdw1AqH0k4ejNuWu73b/spZLHPXM6GpVKVBALRAWi6IdOADBCKQAhod0Y3s2GkRCj2YTm+b
FsB70JhQW7VdnRYeSwCJP/LyUv/g2Jw/iLEDXUlrwVDwQajhC8LNgsg3gzOSWD2srX4rF4+0upGG
fSelSMR9o8ILx+xydoRtmZTBNi4Y2YcHpwD4mLxFD/QqesBRgL0otMHmQ/YGVh+4kRvx2kG2bf7f
q/+4DasL3OAo1DnWkI75Pdnx45IHzHxltgbAj3iD0zzW9gLYJPsSz3HlKaDMOCdaQmJA/aEne0lA
ik+5R+/ot94yriRUyIM3wONf83GbuFIZ92ME4WcldzjuqABh0eiQxC6QGkIDOrVkr/C600KSHHr/
Vc9kxiGZCj2fogKmMjTt5ne9H650hNt7mP7vyWk4aRgu4Dnt2wbzfLjL31eHawJXFeNkaJnrR5Ci
vnS9DX+Io73baYWzDMYzmVFUlVuyvACIhJOPSHhwlood763ZtIsEjA2AR9bxf2YxAQ1aQk3YRUWe
ACcgH9q8OvQCGP/SmXMlN2/kShSzJlrJJBQKBG69Zx6WmKp2/78og7flwPpKpigaQLT8fD7ZEABR
Qod7nqSy1cqtBabiIzCnLUEzYysXxiOJ06cKtfxxyvxBnh30QFqKZFoqoW6oPJXqYAmYHhUr4NUN
gMK8fLi872NUtupiPZdSE1s+euLsB/SYoxgRoLUgek3mn0HAawnadpTAn/h/O8Iccj8ICZoHITE9
jQ7mU53xmHuh2xtWsi9BJ9FeQ7Fuu9jmXc9NT2klmDnyWRhaBQhyOAqR7AeJHEB/w/ECtxX4vDbm
wZX7UlWmQEFbleaWSAdMna8I94TX4swTwzywGGxJaZbgQsbmzugnK1vQ+k8CLzW1/MwX1xLI8mAM
Bro8YR8OrcmkLJvRx9rSV6L4QzFbivadJMixq/6Yc/r6tjXxLI15K6YmTTNdgAMdLvieyqET0OEX
PEzCj7awZfFOLzhV4H/QxLNE5m4SAG+2Q4BtnA4L5Qf4BAVLsMPTbfje20sPV22X7+iBHv8MO3G1
s8yt+3+kXddy3Dq2/SJWMYdXxs5KliX7heXIAOZMfv1d0Nxxt2CamHP85ipVeTfAnbDDWkutltNY
w/tYux5E3oUfu8WL/kTJRiKfN5+5Gv9vhDEGBx9qWAY4QNxK/lmHoGvU7nOjsxPzQeY989YV83qj
jImNRRdLWoVXXoOEbz4Y5aFJzyKv88M7EGNleNNF7RShfK5br2M02s1coDOxeEaOy5trkeMiZaoH
W3bAmJtYWhJ67NATSiJBn3WiV/jlmeBhF7r4dn4UUDbRzMPknWvcT5/4tTn6jbZ+AjWemzCvq9kg
qXgxYbnt82wpDy2R92EW8livOd+Pha5WBhK2BJ8X65mCW0mhncrLwZzglrvhw3bgWX9XXtXybXT0
5kiJVfy/r8xOYWOjKABuzSJ0jDONwy2APt2/FMg4mLQqYAcGHMzszE57QTfctbz4i+pT8FCe0a2/
OW6OxziX0sSygUlzGTWIdsSLHgCTcV95A5Skw8M5dBZetr328TRRluCv0WKSWTAc2ZqleKl1QOwL
L3F+zoAfKlxy09++xhXqcEu+EcMOqsXFsMhChCWKY45NxAhl4mlnKztKgyM9gIPUFWinxJFdeZcF
4Lrwqx+Cr3Fmztfs4fZHMC9oIZWrbqngQMf+OSLHqfih/3POiffnZNQlVCYrNyaUIsxeR4URreXU
uADnkPM8Wy1G3B6FURSSFWSsYkRZU6b9QqHYZ7HoSIAQlZs6KCbZ1UOMSRcYE9XJOa7aV6IXe4lI
tWPI1dcmN06z2T9YQx0sU+fos3gOIwHAoID93f70vEtnopYoSKFUqtQPkkNMHhrNN3hJAP0vWD93
exlMrFLFdNATXLJbZqWT6aZdSpazfYq1rOZWBBOjmjqfyzpDLbeX9sNC7GU5D8TTgZkPNEBr4Ehb
9QO34phgFZVGNol0UqWy7GoP/mm3eSmOGdhsOo8OKhSOysFJ4fgBiwlXlh6Df3OEn9Oik5gXrj76
ZRy7A3cybO1deHs0JijNsjJpgwrNpUBm1X1yqI6zjyrnXb/b/mRv/Ax/VgvltybOXBpDB/Y2NxWL
n52wfFOQvvdyH6O/DmBODQzIqOnZtdy6CnARgX/U30FX7SYmTyB2qf2+xji3FLligmX/sff6Xtyl
BJtRog54HHE/6ZYdtq9C1vjzNJ7EXrdDQLQIMQ+mYi3L1bDHakq6boGLglEH3NhiZBZmpAZ/OBV+
uAdmNhpDvBtbV7sbOYwSmJFa9gTLbm97YSjyB//Bkh4OtHZbPQh7Lqc89Ye/faMbiYw2EMBqjUII
ieYD/BgtFMsfUL110x1x4wde3WPViq/S2HK7HBthL1OzGpVDgQpxqe0E4XXQ3BFlrZibsK+q+o04
Jt4s+aLqWplrblFEAAHvHTX6psZeN4Mp05Mb2Nm5E4JtrecdkQlAWCsGNUuOeC43ht2OD+L0PESf
Ru3rLNz1FW98YzUfu1oznufvU0y1UmOsoCLegYSWlnlMt/KAe/60ABsDaya8bIyGtd/U5Ve2guLr
e3FDKhT50gISZnRov6R2Is+6tOgTZl7iR+6/aQXdno6JskCWI7HSW8C7UQdPX0x7ICDIqBVnAqnk
9ndbrT/eymLi5NLJpjAmuEnNtu6GVyA9fc+wvlIdQ2BhXDBIBWYnV/vEq2+sMNbTjEUDuIghyzLW
IN5f6agpcmrSbnr12rnpfR8Il16wrcjubDryCegPdDTe4GH96dP2mddjzlU0425CjL5nOV0PAtWN
UQdTjmIOUZ63haznH1chjIdJskVclhmRG8zuuej04k9z/LYtYnW76uYO2cU4cdaXqRARadTgDR5m
13gLKvRdwHNgnBtjN+MkpagKpUSxtiex3SqBoH/KyqNCPM6B1u3s16Wx+2pxEypiFCFTTrGU9GbY
4f6booP7iIL8mJ7ImfihSva7XVuiqukWuEBZmjthyELQ1aLgWWXOUJW2KYAT2XRVTMXkPCh1niwm
lQuB+y3mzQTU8fqDqj3lyiXXIqxt3Wuhz7nG9c91PRZjW0usLnrf4FjRx+SRUlciBXaVRwwCvBHg
BvojfUVyW5Wr66eaeJXLGJaaau1YJsix1CC/9EEeUBAfzakgjLfqup57X0Ux5lWVUisbGqY+y6qz
oy56VLKWU3Jbt+BfItj6Qiu1YZVQN1GNR5W48vgiVxyF/8N76iqDiWNmSqKyMPBKib7IQbE3/NHD
YDW6T2jFe5bXvtLeRfMRZdPxVPoCWlDbqsI7IxPYZpVM6GNgYawYsDpIXon0UZucbRk8tWCJXqzJ
wJCpglGt2pudxdVBkSneG4GC2MnrH/LOw0SzMEYzd5wS1LRzf9QudbvnMnW/9T83nIZCf8NNLWhs
DXM2aMSsvd7r9hTpQr6fTsqObpvotuRku8Q3XJopU5+1fZlUr7eEs16EGHVlpTBtVTtqaFPrXlwA
OfBn1z4m0XGUeRDJf4gxVw1lfAmA1PsYsG4YcgBTcaVkTlW+VHgDRMTWDFfqRaB0Ogqv4MbxYArj
SQAoUwHXGpEtTk66dZGS2q5QquHBrK2qy69MWWEJR5fQyooF5EDuojiRcgz15zzjlSlXcVGuryiF
hfENsyWDM8YABy2u0QosBSHqXiwnwrpVQHmmhQ8Vjyhx9QJvTsYoKWYIsrbO8dlCQFsjAQdC3mOf
Sy/1yEVw2H5uKOxYaZcbhajT11tY+1F/ArBGaez7Yreor4r0nIeBOXI3vLffbwo7ZWpJchKrMoVx
2MffJbt2uuPo1ye6yV45vPrd6pjk7RdktDEW9F6vJEhrvZmCoB8wvIhtRpBBR04b20Xwr9zyzddj
ops0WNgVFvDwLqwvDTAHi+/E8rcdyWoA/SVCZasUsS5NgBXTofogwivqxulApr0tYlsHgSX43lEu
cmpUHQVKEzqMdgIbKnnuJmdA5erv5DBBrCzJiKERZI3D7Hd0T/0Uq0elePw7KcyjLJdrEJ+H8Ly5
EbnthPECbbkMo2onpHj9O1FMFGst0CEIOTpTXeRqhW0C+dY4WBavBs/Ra5WdFJ0EkLOAoEV2p9f4
XvMzXy2c8hsdJ2uC+Hn8Wv+bmuyNzlGFuYmccjVos0nBmmZVdATM8heSEgxhEWxf30qv1FRVENFr
pmXpqsniV86JpSfmXEuueu4NRwZ7a3IggXovXMyTTbBLJvvDhf9K+j2avBPLlnmapYrkqgc5rUDG
RwkKb6nWLunbf2y578UwZmUCQsBsQszeEoxikXw6KFrBSQt/dw7vRTAW1c1DqUkNWLKXebLzOTvl
cs75SNRnvk9k3otgzGnWxT5OqhaXlRpf+yLaq3Nzwuyy25RANLKEoMwWl6MX9Ga2ZDJ2NRtg5msL
6IUhO93JOmKQAzvpIMyeAnHHa+H97v3eH5CJwJYFwptORuvJqCa/MpOLrDag4pOO7cRD4ON9Lsau
2rrvhFGB4nVt8ZiEMQh9Wo5GrNRr3h+HyQNJVyVjV8hYEvB0TNZiy+iYeMOOJLa5T/aSAw7Mg+Bm
h8gHtsf2d+PdJBN+29k0Ssz9QxuNXRzFnmE+TdM+4e7p8lSSibp5k44d0AMoTXYIvPHKGRX1bozl
fYoqfV4NTioVH//qaOysZa60RUjyXnKlwsY+mi3G3jK9iqW3LYbjmdjhmLwUJGKmEKMUHwrFAy2g
E5GHbRmcr8SOT/ZhU0dxAoPW2l0S75rGr+vDzJu5Xqn8vtPDt/mHmxjSDoagoBILcM1TGOTehHWV
wTNt2aZEUv+8yvBeGOMw0jbUJrGbJbfEJJZiZC99u3A0gPdpGDeB95w2ihFicChXTh39BFyUTdJP
29+Ge2v0493cWhIC/nsp4CHmh+RiHvqg21nPdKdacxI/5GgbTxMYV6GlidEJITjFU6E7m1PuK5K4
zzUC1Gre9vEKDtL7L8T4hqYx5UxR8YUSrBRoSnqumsLrC/WlnwuA4vVYTTGiYxN/69p634MsW23L
7wqm3ZSy/SJVtQ0MoH0VfTXGcSfVGgHuUeglzZfcHD15wrse07HpEH8ZM1BTiJZDp01Gu64Ke4ma
uyQ2dFsuW0eNycXKX/IIbeb4p6rln7qReKTM3EIW78KyUB2STl5htGjKmE6hIweZsk+AUnrIZ8Ft
Yv05ymRfM1Bwz7vmI1aFLrWMnh6ZPvQ1cYTKPGAehBMQV3VPl9DaswwRXUjmQ1l6qOrKZEruWB7r
8ZCJTl5yRKwUf/CBbmQwH0hXBSBLtWCzb73+IzrKfncAWgWq1LGnczL0Vf99I4rx33Xba3UHjEc3
LwNsVQ2Wb8j7qvou1oHR77ctalXHf8kCy+17gzJ7qUotCnYajvOOpEKAJ6k7CaAVnjk1ap4kJt2b
xAqDBhYdmtZSW0d4rTVnwfhd87R9opXXwO2Xktkm16iI5SwPuD7laT5QYOtwr+5HBXQfdNQvO1vf
OQJ5J2NSwDpSOl0qRaTpgeJrR9DAYr8rdsFVcLCCaJ9dCq8AsRInm9jWEpldxCvLZGqWHssUaWye
FT3EbKHhp9FjJyp2ZEyAtZg5uRONEr+lnTe6wrh4jGroZAA/rhtGtQ1GgbPRZxxC4fX07EYGvesb
B98q0TIaPbqhxTB8nHuwAUZ2ZvQPaZIDdHCyUcq2c/2UlfGdPCCBa0YHSEl+Us3OoGjeSIYUu/85
mhMF5765sYcxS73om7nEWqvbYK8C6+LO8jLYjUd5oqMn3sL9+kVc335s1V6Pq1pKCgQE9XPvge+b
Mmm64V4SwfFqvfVr47OGYVmByzq56k1vJDOGqg6k0qcFj6ZYaryyex7kab+MGceh0tv6szJJLHYX
EMfDIc8xaEX3qwufBMmeziDyths43kD6DcAr0TC1rQwSeki9F2E1MNwnQbErT9g1O2YBjwdi9fJ+
6a9kMJcHzV3SrhmRPRoBsdxOOgi8PgRPhPzeROqsDhu9oq8k2VasD0l3MMKf2y5t26NhuPG9iDRZ
VEEpEewyxcuL3C7AXGEO/iwlzrYg3lmoy7kx90VIZ8FUkNBHy15Sd6l5EdL7bRE0+G8omkF/wo2I
2YpkpSERCv9z6ivCeIi05fOiTfsxIndFO33YFrcyiHAbfiQWuqtWpyZRCrzy6PqV7hAvd4gTpjbS
RuSpwzkLlD3wlDnmtB0NJBbES1MkbBlPKcoQWfJcxeij6I5VlbsFFIbFpNpIxzltxXV/eKPqTEZk
LVU3SAnCQVba4HYBeqK8tx4tR341fXLHi7JUE7Y+I+N9UQVLIiUHzqVg7vXyw8hbTOD4Ixa2yyq7
op8tqvJ7Omk+7P43vAeOwrNYOCTJs0SKaRqpvZSRV00fWv3vVIGF6UojC915DR7PQl1I/0zqz4lu
R+N+yDGGRuL9tr7zDsS4Cr0p+xxlNiQFQIlVnQIt3qp+3paxXgi9qppJlePGhid1KPI6wptcP2cf
YuxSKj7doQcXCx7NGOK1Jy/5Fh94RsXTCcZ1iDkpIz2s/zOXQlB6JXvVTw+8Xuh6rL85HpP0mOmk
pA2WDd76MiV29TM38pTHEMNgsl/7jffWPXf6XcVjmOQ9a1j42CWR5oTQMkTnL77mJ54+OjoQhuNd
8SBpHG/PCSsm4zGWxTIifUTdsrCw86vaGRAXdCxPDt62vnBcPjuUD/TEfsoUvAc10tu1+jS0GIfR
fElTHJOL0sxxTOxofjSnvSDSDQAhUkHP+bNtOfbMc7QsM21mLFELxDrJlR+qUwTkvdANd8bD4uXu
/7DIyzFoFhupAegYkQd4qHifX4SXZZe9ND+lixEAcho8dbqXvfL2NjjBi21f1yA5lzLq2+dM3dXo
RC49yKsMwMZAQdJI2idqx7tU6pc24gnbzZ7CUrCEHpcq7HQAXS9Hc69dsIJJ5zlir3AA3/JXSmkx
zqSsekNVB+hJI/9clmNrfpzQ1OlAHh/mu21RvE/I+JNMKwZFH/HUVpLsMJgJ+HnM9kHvNR558LZB
y+xgdT/3RarlcFxYfSgMjGWZ+8k4ZcXz9nlWhjducypZZBxHKQKQvi8lGpwpGJPgKSi9NDZ/5Wtb
E8F7/D7QFMLQ1LOF3DohHWpoIJfJGmBTTIBELSJM1zWfJV3hKAbnEtl2mzCLmpzQMuPQBQOw3VGT
k3S71Dn1F44bkd9CwU0QrTKiZJ3ZoLyzoFyoo/LXga07mmZalbMjM3ZlzIYBxc4VJjF3SsXwDEP2
tj/l21TRn+0OfaP3NywikdPzEl0/KYx/GkpowxK9UowerDK3GwOMUpa0i3XdnmPQWmmo4EyJ1/Y/
VSN1uvw7aJJ2kqXuELjssG4OYvUyEQvWmgVpB/A7KY9e5uURq5denS5ug6oWxZsaizbIc9XWWtGp
tFNnTt68CK/bZ1uZgnunpm9v0ZsbFoRQquYML2fNnh1UUF+xsfij2cn75CRi82QBti0dfRPtDlVD
yy2+bctfN3tNVURLVRHMmDLokKiN3IDs1lUBqzIHuXTqIk62t24fVxGMIY5CHmadipmxpAQ4PqgO
x0w6JhIwrUzB01JMReT/nF6NXupVJGOSiTjEpdaiUFANNW0sEO1/aCysZwy/hKhMGbQf86RO5RA2
qJC9bMiXRgZEU4T9uqz6IRrmz+0vxblGltgbXjMpRxMdOgnDaGkSDImf10CGafeCXNsSlwF5PZG9
Ho8xurzIssXUC7TaCbqaajnspgzITHCq9jjAm6Jopk99YmtCdEzRBtDABSqGxU8zTp05nR2lyVN7
1tRdL+m7UR3O4VDz4Lt5n4AG7BvjSXXS9bGOvENq9ya2pfXGLqsPQvQj0nmbJbzrYJ4TpAUJa9Lg
a6f7ZEcO2EJD0Cf+P582f6e5LJGYQkxtrmkVBZ+2E10DLjft/Ln7sa1MfyhxXb8uE+5beOrCAsOb
u/RvRI5QWymylc90L6wKzMi2Ti1nAmY96b2KZFyNajWki3I6mVJcFvGLyBtoXI+J1/+f8TOSlDeC
VaAMPJbhqyyj2loBuDuXusOiC5xUkOM2WfgrgGd3qd7KkkvK5bsSiWddlE5l0nGujCOGxb9SpwyY
AAaubCG+rLld9bSkH7c1gaPXLEFYLCQaKQn0mk5oKm8A3XQEiqfXK5Og7xSbpQjTjLSb83CkcjAS
CZTbxZXsAp1/d3IqpC4DEKZoZZpXFOdoBYvroivqIFRU64QoiBVQ+dbnPP2UEM528B/e46aJbUHJ
sMCr8t4VGYkpROCT+28JT9rV9uKrjmSnbnNUUWwQX5tHwF27CW8E8A9J2lU0Y8tyn8WxuaCcIgaL
T3bLTrzPbMkR3crBEDYn81x3uVdhjBUbXVwJpYzSqEm6T/XyZVyM3EZ/HQXfaDzOlppzBK5/wKtA
xqzHVm2TKhFwOoK1GNBnjBEgkzEzEsdcQDQaL35PNK+ymLxhKqeprywLH9GPvlgoT7rzRT+Ulxjs
wZStT4sdCi1cuvo3jMhQNhTi8rH1OFfMJvfxqMSAkkWR1JieGuEoATmjjF2xfarwZNq2/j+Y5a8T
swn+VNfGUr7VFr3JxVsJiGP6PfiNQLEtg6XNcC1ur+gP9aOrTCazWMaulRbqcigePPpER8tTsWZd
usWZVybjXSWTIBC9FyKTwPpF9Th0OwHAo6PxbAFAM5o5erqen11PxSQILSHRNFQjqmJi43W6l0BN
w/FDnT0aaWRrKqdF8Yf37VUe43C0qm5aWUMv17SACSdMYAo37Br8arq0OH3S3ZmR4ixCcW9wd6N5
zu6tn3GTd2FV3uyqDNdKgQMXYOe2oOUQ7NZJ7+b75TDfGVh9AiG0avPKqxxv8Fb1vZFc57kuAaUP
cPDSzxAohETfRVZgirwRzRUSehqvrtfLuJ16In1lxhCkBmFQf9RA4B261mKTZ/l+9FV/8HBC19rL
O3TseEXP9bh/Fc74oTFUWqvClIKrzI3dge2PdN5AOMnFH3LAX1J+G8ALrVASYYuuPOR31vyjCydP
qtDxHOY9UePd3KAun4UPWqgAk7jqd3UnOJo1+ds+iHNYdkAvsXpCagGGY2IKLBvfpsAa6XVbCPew
jNOxIj2emyinnXjAvT7mWGTOHe0iBbQX3zzzesgcPWVH9Ug7Fkq2oMo1jDEsdL5Q7qJEjex6KTj3
x/FxLJihFdXRkJTQ1Ak4nVMQhRhInexMtTDfyxm14Pg4dme0NYkuizmCf6O2tmD8INr9TFqnXI5S
epx43Jo8xaB3fGPrGkbJFymEfi6TT/KvOTnlGSdt490d/fuNCLCRq2FcInWycjjLPhAVsP+iRA7+
Bz35sK2CvOMwHkXs82SIRHwnor2CNjAN75V/1+a/WjTjN3RxiZcuxpsdJawa6xlZFtlR/c8BsN+5
RnbMJExATJFaKD624X1IYcrFs5pyLmu9JW7IwBswgf4os+MEVtxWpE/x8QfshWLE0SNn4sW+iPCi
A/FX25c7mbthuJ6a3EhlgnjSC3EcL6iCh2ewWgEwiTjkpB1kO3F5m1Wr6nAjiv79RvUaoazqZUyQ
mjSnSnYSAWl0/bKtcutJwo0Q1oSyqG+nFOUE8RAewEq+62wJ91cFOmfOa/UZeSOIMaSsAnCvlWP0
qAS/5mIstolVJzH3ifptGb1CeZGxzLN9uFUXeyOSsSd9SAcliVAVrlNhcZVs8EqjHzBo1tt5oT1t
C1vBaYHS30hjTCsNpyKfOtxk5+oBxUrOsIACqFrhgZaBMNYa/KuX61UiO12gh7EySxUqw6MYAK2h
Kw9Cugfe2vbBOGrIDheE2mCp0YjnVZ409mBWz1Z/MiLpcVsKtZvfHlY3Z2Giby6UcW6YsGahr31B
S3ZLxANQWHXlNyLYVH/sFAXo9TgI+O6ioKsnW5v3feeFKo9xRuaoHjtbkGJBYugy1JcToTqJw4d5
TDyMtXiVEtl5KnzrherRqvVXpVUcCSSzVTtdRjF1W5J8VAX5kLXKZUiKz7UFSHOMPXeG7Ody5utD
7ycasCbN7n7GCF3bRrvtD8H75YzXSYwYu4ot2txqcS+EnxLjuW9dMXvdlsL7FozbkcF3ZUkhWmJN
PjhjoWP9cfaFMnKJXgVJM3E8Acf5sAMJUidm0hhj1IPOBUo7ylVKSeZ4c3rrIyU3KsZ4HJD8RlI+
Y/Ch+EYX6+BP99LRcpL97Me70BfBO0T8zLH+MeDqO9fDjiYQYghd1CFxSPe0RJcE9P3RBDwUWY4n
YIcSAKFVgDgZBjSbTzr5CjXlk+dSI9zwA+xYgtqajS6N8GnRRzMAIbcT34mfBJBtnRQQ5wofFE4a
wTsT43eERDahfpBnCMPdZCq7wqqciIv+wRPD+B6wNUfhaGAwYGo9AV3GafSm8vmvbIodPlBJJnaL
BBcqFkdLwEdqgHd7bwIzrv+xLYmq8dZHoqe9yUymQcXShIlLE6TWrufeRo/XbqIGYRXZpGbrQO7a
lsi7P8ZfjEKqTrkADY8q9WmKntUoBCd2YnKSlPVHoKEZClJkTddV5juBUTsberqnRecsqfotXzEN
5oh+aKM/dfnnWFbUcK/imGyyH5rGIjUuMlW9bLo3yM+lCFJc5vbtrfv0qxjme8lx1KWNqdDh6x86
0A7wefLwbMT/KnRcxTAfSTJaQKFT3DFLEU7j1DjNEgcAaDxYHW/sgE48/66BV1FMNqnK6jyShTpa
LLpRMJ1oP7qUyiRxeY2J9VB1FcX4dLXPmzkDJYcbR5cwQbezcedql8cVaq6c1/O6ll9FMSmkmhWG
YOao6vyTdTeOMrAto3yaKrAAYKdOz+4VQbUt68VYXq2ay6PD+UZs40hPcpxF6uh8TbTLfOGyGEAv
W36WrrAHkfK2ivMsl20f5YvcCWqP19J8AESQ1wdY9H0sdnSdHZTrL7znzHr572q6bNvI6tJYymvI
kx9we9/jEx34ogxMiWe6y6V97T/hboPCiz/zNJJ7VsZtjDohAJtBILbGl1K4yNKRmPs++TiYTm/5
nbLrcrfr7/rZiwgnXq5AaL9zWRrjS3SpE/RIwMBPAzg8GXAfElZIUl/wgPrnWefQzY69O6FeLzn0
GSmctNEWH7c/9roKo42mmoqliexAlZXIWZmPeNMt4UGNvqem15sAtefMonOksF2WGsunSSuifp6I
Z7HGzvNDTPYhr2K2/gIHS4YEH6IoQOh/H0zFUamlSEOFiZCdrF4kxanUz53mY+5lqpwq/9LJ/vb1
rfcDb0QyLk0OSwlg+YimgC7FN0RV3hUuUWBAW6vnf9VhuRHGOLVSkJeollFXJXNhj/lTqiq2ZB77
+IvSc5zAal5yFcU+iFGe7rW2RfTW5tIt2+RrUU9eE42Hwki9pvmepYTTZFkNDjcSmc2cTu6rUKN7
GUaBMbBzlN4LhqsM+7bxON+MJ4lJVBsSz2pMMyDahg97N/oRvww71Qa8rY23zBlLLm4c0F38rxzJ
9H/+LdaauqjqhmnA5hgFFYZcNCKBJil7WmjLfFoW1x7oC8NyedzMb5vwW9IY3ZzBTy8p8fLfNjnQ
REFTQw7T8a1RTkEcvSmQ/Q7Aedo9cTNHb+3tA6/f9PW8jMLmpTWOHW7CXdJTFvoFVEk5ZYOvAJJq
W9L6e/F6tWwsBrejZrYaQuQbxdwjuWBY/hCd8SQGx1yyX9CiT73I5UHNrAcQ01JRNoXfkd7+fpPA
p4JsJVMmUwcwY50IA/oT1tc6r3hUj4k7da7BeaH+weVcJTIhK8f0vDnEMJTsVH6RvTpAt/xQgiis
OCQ+DwdhNY+6OR4To9SU5FUR9VgfSZ+SwjUzwU4T3sdbdzbXE9HwcXOHTRINbUgV1RKBa1eD7ffQ
AZw7ATt0bB4nbhK/3om/ORVjh3LTgiIzhh02bhg037E6Aty3FxUryBRZj7LcmZLHo8X9Q3i6HpOx
x6iRjN6MoCrU77TnN/JkLKiLu3rHMYZ1P3OVxNgd6r+ZVlsYABJ2ZgAIk4MgIo0YXcoeHj8vvBHQ
dTP/JY5tbrakmlR5xMFSfVcm4n2OrnwT30+h6GNG5dP24XjCmDhR1JVsZDGq32T8XAA52KgACLdP
811JeCsBHOV/c7A3emmklSl3VSG6Xf5JTQNdfx61YPs0PFVkm5epSZT/YGOplUPBdY3QGWz5O+C/
0AsZ9+ROz231/LcawjYyh1Y1itHEG6w4SX7uZXdouGOnYy95TWB8EnnQOuvNnqvFsd3MPFx6xRAt
qvvdvrpDhgtDK6m4878AXUdefSOLcSe1qDeRpmAtDI2YwDgOu95XDpRTEfx27j9nt3ovjHElWa0p
aoeU1F26p7p4nnJX1M+l+GVbTVaV3tIVTTVEUwdL53sPmSfKEM2xjqfCuNxN42hXs/y5lRsvxtIg
GKP/Tb5+FccGU10uMyOkeyNVZdft3VI7BVDvEo7urx/KMuDVTVkDR8v7Q2lhKsUqHcdX012RBNN0
iqVg0X0hfNy+vdXnh3UVxDjesuglKW3hMmZAS8+T28toFaiUTf7ntqDVQHYjiP1MQjUBhLZC1lx/
6OOnrnlK629C+qMTAXPOydDX84CrMNbrJpo46U2L62u9EEwGCGLPoU+HyYAH+5VXF+d8K3ZwRKyX
WDFbdLtNq7Yn5QeAMfG4Akb3j5RXkOJc4m9edzBbvciQDcR79UCJOWmibO7LZ8GJY6fzFACPS564
63dE4jwNaOr0W8Z8c6VMzRKIQnWi0nxVBux++L0IP27rB0cRWa87diTC+BSONhtYc9mn6hkmPfHU
nasZTNKWCPEiGALEiIFJd+d20kVH9P8PQjaXtIB3afTQN1Fy0VopC+liQOdjMA7PGrDgvBBHw9OC
SkzueEUb3i0yfgMfVJMzi97i8CxHH7Lpc51/JrwR+vXIfKMMjNcYZqsMi5A+1sDJiOlibCCmLvbn
jc/pRfGqoCscjkmv5hs3Ehn3YU1VWFlzDzTi6twvdiM+G+NuWwPXA/FVBjtQUpEY+EVLBozZAns6
+kUQKcHPYmsg55a9aHrSTV+WUAvSeC80zulYbrM8G5ShC1G9UMf8DlxVdoNdNqdqgZgZiyetHfwi
zO57HQGu6VxBmd1MeOxU7cew6LtaKZ3tm+D9HJpD36jtLOtpTihgVNa4cTraevVggBT374QwDiWO
+qYaTZRRhqI/SAr5kXeaPRQaJ8BRxdjwWwo10ZuzYPdRAvMALGLwKVhLt/vfupZrQUATQZyro6Oj
AILmvRjML5hiqcAiNC20CXhf2h3WxR3VCozv2/e25lNuJTE+hSSd0HcVmv4lNo71tny0lIbToFr7
/rciGC8CkAcxl0fkOEkexKBlWM7ZvxkRuxXBeBDwTGlKV+LxLFovSfRUNrWtKTy74p2DcRqGKqlx
Y6K2mvXaDot6+7w0d7KR77e/yOoc8s1h2JZ1JJdErAqJFlj0YHFBWe6roBg6E0cKBiyt3Yk+BUcM
8c/HiDefs35IXddlHSQ84Kt9r3lqqMxzN6JkV1sXffjQyGBP13kojOvqfRXCWBEQg/E+L+Aalxhv
LvUpwfnmHm9nsHRwcU7XgpgmXoUxthTN84QWKdTPwLLpPYh/n0jvqt97N7lXPLrtED/E5yLgzXSv
G9ZVLGNYbTsqQpbhjIqmH4Bf5cZL425rCu9bMYa1jG1u1RMUEvHMU6rOkcsiyLDC+HdiGOOSR6KE
+QgXoYfeMvjWvDMk3tT2Wt/t9iMxthW2YhSrdEyjOJkAqiuDcNeeOrwkI+6mBkf5WI6dZJILvIVo
yQZuvI9edKWP7MK8jPKXsOFtQq9WLW8OxhLtNFFnLSiZYohi/NGgor+AQjU0PlYCcYlSu3PzZRZ/
GNLn2FAWO25SbH5LPNh2+oHYoKVJaDnRqi2iClPIaVowvk0jVlNCAftbYLgGs2pxFMcHVfMk8+O2
tqzq/Y0wJtqTVotlTYL3yobSHczYjjKBk1qtYoTeHohxUmYyV20HHF8X/hjZVFr4ViEe6ukh6x8k
iByxsT9bA1jOFWKrxmNeyhM2rCSnlgpsHyy5U5mfzFG56B064hl+YycFgiI5ZZo4faPepZhIlNvB
7nQww7bla1q3jtidcbiDDrjdoa7tJF8wkIBtv1rV7EQPX/KkeFhkcgmzKFCs9qHWWpdIs+AQgFY2
GgHEUXpI2u4uUr8RS7bVyNyPg3ZOMKRtFq2vp9ZzUohfs7lDzM+WvdlW3f+R9l09cutKt79IgLKo
V6XOE+0Zj18ER+VAZenX38U+9+yRae3md+w3AwO4mmKxcq3lNJT6ipVagje9+Qiwvg2iFgsKwTfw
UNeb6pKiiG/nbjYMDjYyFH2nhvc1EdX2Nu2vJluKjrERIDhwTzvNFH0wFQxWj91HpT5Ey6e6eNZG
kdfctCDvYvhwu+xpsoQ1HhrCPtYfdEAIuWcYJvNemIgxHf7tQa1kcQ/KNLBfplWRjKDJmf3YBaND
AbCgmoLdEDxnstOLhjM3Tf1KIveq2pHmalZhGmbRv+VFQHFftgh6d9NMALXSkHUAixAePHZqwVFh
6LDBUnGp00dAfaiKgTEpd45rnwirKpsquBLHuRX8iAbjlDiSPdij09qy5tqjvZ8N6aGdCh/oBm5Z
fl204UetD/vK6h5agGIQGr51Tef23RSEoeX06h+1fQzTkBHQEQOfglNYGOF8UCvUlhg5CJJS9A7n
B20X79Nj6E6C8ZnNEeyVNL5jj+5oixkQnRWXmvPigbnyZB60ixxUAcjsPPFE5HZ8+X6+a+K6ymG0
ptaXiWCOFQC+vo1V/IP8UznnXuxlLmxR8Un9Zl3rPojV3247h001Xonm1FjWhyUd6Yzp9upFm79i
i0gVVZY2qwnrD8o5B2VZMkvrkNu3vhIshwQbbqCMwHrb7Gm+ug9d5SAinhcdi4tns2GaIntBzV0y
n2z1S5Wcbf1PwHEMk8DtKQaIFnmLXWN8ZJZRAAdczOJSjAdNiqs3h5A+374ikf/mzmI1saYMA2Zl
GEdtrrjjLKJA3o6JAHQKb2AAh9Tg4lZTiaeqHlmIwEiJCz/xm9d+dBicq3zGuvxB1KDfdEErgZyp
idU6VKQCLkhR+12oPSf2DyNRnY4Gt7/dpklTNYJRPtvWLB6+a24sk4Yge/FyEj6nBXXKuL8vgTpV
LFi5Qevz78RxV4XZ2UxRSrRfVKNwE2W4643hUevlT1qkvkWp/PW2uM22qrE6HnsGK8Ohp3mfJgpU
UN8xdrRstxyl3RV4d3db0uZ7Wgli97kSNITdaFQqqsNdelbJOe2ejP+dkIno67NwOliqY69WKnIn
rQPIWWp5E21Aiz3hsm6fZdOrvkdavycAla1XbD6Stp2jybNDug8qAN26+9kCFur07ba4zee7EsdZ
2CzNpXAxkN3EmRY7GIIZHFlI9bJ9P/9EjyZnYq3KjJo8QaRgyrsaiyhlFNidYIlx20qsTsJptzL0
ui11KNtbz6NvYC9BcsuT8QhmCC8LbG8W6NymjViJ45S7VIeULhrsXo7CoZqAyXDEGotK98ix97fv
SCSKU2+r6hKtm/COQEWQaKeuPeeNOySCnFp0SZyGjzHoLcYUNURpfLbnJ3vosaorgi3+F5vwrgqc
aTWkEpwLaPtdEYSAV+Z1zoyNETE2qOijcVHZPEVoLUYIF03pLIFBTftEe78J/+5qeJBsUidWVobI
LLP8JbGwjFDYbtoCiSoTQS+JvhwPkF0XOlgkGLo4yBScoWY7VS8llR6JOtwreebVjexmankwJSJo
Om+HSO+6bnFGogJARiaxRlJ6yB+UD+Vz7KWv8Z3mpk4SO7g9H1X6P6kCr2RyNkOiRi5LNVrD5jic
wOq5Ax2kIw2jf/ttCc/GmY3BrCu1a1DATBPH3LUt8BsqZGe6U750ML44HRYbn4QpIfv5v6WEq+Px
5kO3keR2WJZhSxhss3c6lYC3Az8vmznUU1e0iy/wKzy69pw0GmaBcM4uJo62nKaudcjUoFvwBXW6
QVRz2fquWFm2Me1hI3IzNO795TSOq7SBYxnRG07G0JegsrYEXEgzBDRa5qvL5EzTaxoChWD5Xs7x
JZvBmAbejrCxBM+U2S7ua69/DI9SN8SxOZEBP8Zs8IlLCSQvALHJH7LhZzI/3dYodrBbsrhkv06B
vNUYKVrV4OTGmDrGORkTrKjXKvrAOvcoIzuKqB1eW0uTB15Rr3Ill35sMC9r7+JT49poAgh8xFb2
+cuH5F6lnts5lOaqtgNar61Lf5iHwc3vhl0JmOUI47l/9zW555nasK+Slv9nNO//3kDb8Ba/nIt7
jlVbjEptAH4jj/H+jcqh0VGfTb+QBBntxjP8RRDny7G/UcVKn8HcLPWu770SG+nGQw0aRAVDv1Vw
++ttNZV/Ecc59TaWE4noUHxyMUH6lF264xwwktTYF0XIok/ITr4Kwlu0ObtGw8kSeReaASm/lDLA
f7o/mVj75UycZSlgsjODFKyniikybN3Ur8tjj2HiLBhELLrXwY8br5kfuMK3SzABi9hLk8LnviVA
M1KOTfEjrlD0GjG0VJtw/IOPgmySzUGe1gcVS4mxTu/kJntaSklxcqxb9tQ+obGUOUM0PYXU/qbL
2INoG081J8G8vuAi+J2kdrCVvC/RwCIqhUqV7kjGUwkcSrP6g/BnfRX8QlJt1GZXSrB1aX0xZC9q
azB6HkjVOLf1+DqCcOsaOLtjJwZgV9hEmtxnTitXH0t7Cegi+ZP0hVrNoVG+Lktz7mXNr1D8jmuQ
3jeGW6jR82xUwUT1O91sYmfuMIdlzq8GnfZS9JmEYBii+tcl071JeSsm2Rsm/HrUBoIqGp7mvDom
k/T99mm2UpVfPhtn1OZoGPA28FTMCzjLgvaS7TBQ/aIdZa9AqqIcbsvbiOx/EccZt9QKadVFGCnt
+y+j9EOTj+ooepUCr2dwds0qJwupJI6kXllp2KCDimlt0Xr21gTVL2fhDJrShXrHql5ef1wC1VcA
8wfkZ0f2MkC6i2D+RIfiTNpQKHZPKQpPyWhewE2z15IWBEmLV5eDP4d65egx8mWArt6+MJFvvza0
VrZUkmW9tgZ8TWwpXDEi6a75SjwzxnIho07LPOMtFdk6pnU33hjf6KRjrWpIIFAIHbKASp2njLWg
ei0wTXxxgwA6PkxGZH/9ZJzGaA7mOHSzWIZVpaKkRRDzmVx8NJWDNJURIoccLWIstyA+yi7qhwzA
AS2AyyLmBI+J7Bii173RWVqrKF/tWMxKamJQrXtsh4HtDSqhS734js34Y1r371TF5GxJphZhpsuw
jOmBSdO+SrLbehbaD/UuvkRBdRJz5oiukTMobdpTYjBNCcnzEJ1ajAirHwYRZLbAbJmcSTEGyyS9
gVizpofYutTkOewFD+3ayr6l85w5mWt5tGOU9q5dwPIBgDaAK0387oRGXVB+7YP6jhUsrUOEAN56
EE3PiDyByVmYUh/7rGT8ovqAYvNHTLyV2DONP0zquVRzt67v5PkFDihZXAXYabd1R3SNXCAVWzS2
uxYvBOXgqWdr+VX+SRpcgZSNVHf9HvgaidqZehmbEDMm8Yeuzo5JVB8yNXXLrHxo6WMdV4Eeorw+
zm6Vy15vh0CKBBWgQdxBjk+hHjvNHMdw3NjrN/pLXSE+n8hjPKunNk3uFVW7UPo2YOzZjCVHBUKQ
Xlj3tAHTHDj9FCwM6tTYp2ru06h4nozGbdvc0YvqsqDCpdvApon0YFF7v5XtnR0DzQQo5onUnWnb
3GnFyzKhGDtYxB0TNQA+1j4Z9YNqf8Sm0sdeSneT/MxYGdsR2IBZbxwUqUeQCLLLOhMxR4hUhq8D
GW0yEaW7hr+MzKd4HDqnRpLJ/ELxHFeuaJ5nq/L0ywVyljSs7KaqIkhMR+OwLB1IQmFJgfLTmV9a
JduBH+mcka9yMf3vNSBbsbEwDFx+zfgNTlhRlrglESJZQFgr0Vm2j+b87bZ2bhqZlQjOyNgzyjD2
dXyejjvakl1uqS9tRz7cFrO1Sv/LUThD06d132stEkzD6X3MRgFWd6/dARXRmx4Xd/HH+8SLgpRt
wtyLRsu2g6bVIXkrs4zaMDGyOH0HGN9PkZ+hvmU/gmL9ObwTDesJpXFmJZI0SpMQsyJAtq0csAft
Tc+6tGcGbS3eg9x+D++Hu2rvKlbKpHY2lBJfdnSrl8ljAKyVS77nDgBgP8h70fQ5+1a/eYyVOK68
0w11P1clW/XOo2CS1H2j6S7mlb9UWufRUHdJN/m3lWfTTq9Ecu+PAptsZmUDbxzfxpk8NBVWBjMs
fIYqGMNvy1I3w6aVMC7TkqViQdUVt1dI7VGC1c6ixe+sz4PauZleH0aJgmq5c8soPKImvEu1F71L
/SnPvhXK66hKrgpoqwITtSkQYWOauAbKepEx+LnZBFM574Z+vtDR9qK8EPSAth+zaV3hx3X1t934
BAy2iQlvbpLZT+rRNXQsOeSPtz/R9nW8S+E1INUr22RBLABtGgx0gS0gfjCN/W0p2zmA/S6Gu3U7
1wdZj0BMyOYSYre/lN8N9FAHF7Mf8VOK6ZL0ojYCZy36gtztVwCPS9UO9mnOj/XyNYpPmS64pO3P
949Rv5YYV+91iJReJh1qBlSnTj8FJA1ybGYXglRj22utFJkddSXH1pMhrFKEVum5Phh7cgiD/tzt
JCFH/PY3ez8Q50K6IoqmcU4wMKz5fbYjIPpIgtvKIHqUnPcoNGNugGgBG6eBupaYxzYva8fA+Gco
W2c9F3oMds+3rBznMSSgHqttAStAPs/ulTnK1T35occaG+tPWLXA7IiUgvMZKZnSPqXw9AoUwjoZ
wzct21NDsMG2mc+/qwS/mJdFMrgx5qsfjPb9jhy0XboXl+YFt8XPzy561lTdDNNpq91Jo2ZQTb3T
GtSJiiqo5VrwZgXfjl/Lq5ZySApWerG73aQflKVzstQBZbjgjraQHNYxjMoZB2XJK5IraKnKj9mX
cDcFDCwfydJr4sK6P0mfZw9Ed75QGUUH5FLcQsFWy0JhlDB5BszR/mIeTAbn4kY79Vu8l/fmXXSv
CFJDwavm96LTtp7miFFLZuquxKq31j9pWKG4/a5FJ2N/X9uoIQ71ssbo4Fz4BsXCBjykfbaXT38n
hjMfVp1i36FGAbA1a0erBj8hspNPhj/JInw0QXikcobDGqja1BpD3iqNzEmzHDvErLY6n+gSudjt
2SV9G9w+nuiqOOOxzE0HvlFEgFr9CEvsGItbiLp6252vd9vBzwtbijQaDRvCSIs2sBriRthtwLAb
prqJhASlchYz8VQJhUFqKZgen92QSG7eVgdLFRHKi2JsfmUvr1vwhjUIDshFCWwskmZu4xeH//Ca
C6sUgg+scaFIX5voHecwaCwUQbR7ZCOS0+kbK0b2h24XBdr321cqPCBnazRgeGOgBqaaXCasNBnA
AcLzODZ38t4+CA/IDnDD3fFrekTVVW2soEEMAAR7za9qiQzJZKBDMKnClRKRJdXYB1+9+7YZwtaY
W5aQsdPpu9mXnMyf9uQ8YSY8308+wH/E/EMCt65x9ibXrKmPZHzV1ke9CdxDqB1kLhDzncZp76NA
ZERFQRjPrKf3wP83agR7vfxBtV4NWXXKKjoZ2FOf60eqvBYymuPhKLAI247+n9iZpy4fSEQSU8J2
ZxwWlzLF88gnnyTKqQ97DGk1O0qKlygeO4Er/hcr8S6Y+8AJIRXItqFIBCFSVbyMw/P4vUrupGaf
gzZCHxx9fiKDm5ZeWB4wLiZwKMIfwJl6mph4N2kGW9jqT3lWAlIBQqrSchOin8tsTjDGOrk0Mc5l
n56SZjgmbDDKMFxLj2vv9jPeNhzvn4PzBmk6gCeph+MJ1TdDQUpunZZGENRtR1vvMjjrD6z6ZipN
LM71dnOQkhRb06kULDPQ+WYldyNFhGa33RNeZWZcPJKNZp6iwoc0LGoeJuwPycaMVMlyS+lzanyO
+hqrq2Vg9EswSI9NFbpmRb5paHnYNNnr4C/rm0+ZgqG0+VmT44vVfeqkDpjXSmBJ0+72FfxLfeSf
78PvBrdNo9Ouh0qm5yUA5jgmUjqYNhVjACnoekXVwu0A4F0c9wKy0lImouLFKwAzk7/BJ2LrlbSn
knqAtb19NvZ//W6232Vxyj4rYPyIZ8Rog+ZiM07LP5H6rcFO1t+J4bRYMsYit3V8QaMBNIQd7aJu
8tDA3Q9RJjBcovfLw1zHyUz71EKYgfZboHyS/TKIjs0pZ6No7UHf2w9C7DvBjfH7w6bZYDHmGoQe
iy/hkWFSudXO9ilINh3NZ2hp8S4/h9iMEs2MbM+nvD8lm6ul6HMb6pSxaCiYBov6xTdioCzLT3H3
o6mDLPI77aikz311+KsrtbmIJh7QRq4sOOAy/QzNHOMXDI3r6pe/k8Lc8crNN8TqCwDtwQ21rzYC
0yLxyy7/I+A5JGb/vAMeFbuQbA1lSRgk9RpOtLvm1PnxPgueRUCXAoPOc3HnZaZqdo4Km1R+IKar
V4+tInBh2z251Wk4C9JOmb7M7Ku1vhZY++WVOg0eQ//UImNXdtNPNi48esx85R+7nfl0+9L+pVT/
/jU5qxI1UwIYDshfrJ16NN1LgngXMZIHjoDnbv8t/aK4vurUriVQSpGptjlDI4/lHI3tNTxjqXUZ
NGwkNL8ixCDK9mxR2UV0nZzvHLXJVIoeZZ64Pc6GZ9suMfzbn/O2CE2Wf30DU0HikNioTrRy/7Nb
2r2OddUxEW2N3o4CAEXwqxg6tkrdKSjC0XSfLy+T+TjOrzEA/EURFnPu/+5zwMzzq6DWTBSp7SDI
rgCUMpuf4lITuDWBE9Bkzm7EtqYAmwTLJv/dTaU7880GcA/A5w4l7HAh8tr/km/9V+k1mYtpClpU
WsaqsvNRdnV3/Bhiu48xdoYnWcwwJLotpjQrw9hadl+GjK0rPRv3GFsIphO9oFb2FO5zp/uCqWTP
tJxWvIkr0kbOtoQhaNBnFe7VvKQHJdC8yDdHZ7nrgcHEgKxHcCqZghfAHtEtjeHsSZXUtZ4seNVm
d25MxH93S7uLwBUqL43TdN/FcMtMP25J5OwIGKs1MjJU5/jcw4aWQQymExfpOuOzRCdbpD2iE3Jm
pK8sc8qZN00TcgFB953d5OceAMhghplddJQcSZoip+lzQX4heIx870/TE1JSGYKxPP/YqqBdrATe
4HZwpPHLr7gmDfsdyGAGULYPlSurONTnuvtcRLuxFBkXkTTOuEhKVIVLg1c4gLjHBoqPUpmubBBQ
xzQXav2U2mH3V+b56pJWL5EkvdHYEQKwjnxpjN2QPociAohrWf2GOl7N3UrGIpFej1p4mfSg7kZU
OkrPCkEIrF0GP8ScDfUW4KjP+2F0CjTB/wBJfRUdaddG20o8NdS6JxMstvxZUoGqcJ47tzJF42bM
wdw6JGdZUB4zkkJG1MCYAOaPbDkaHKDnZpdfROUqkdZzBoUorbqULAgz02cruZeEU/5MzW6dhbMf
up0t0qxgpmzexR9YA996Ync0nxH17ETGQ+R6rvHY6n6ixLLyhaXTKIO9tI/hg3In5d7oRZgXSH/U
okhBEN9pfBeoVWlh6ixaJqC3K72WOt2JehTbE0WKOI/BUmN0TgecUo2cxBMteG56d1WWwVwKUj/V
1LlQJSySJVUzVFPRzvC1veZVO5CVwD5mZznQ/HKnYHFDxB2x5fjWQjnLEtmjrKU6dMZWnFg6gRSM
Rm//uylZi+CiFplOfbtcdw0WBA5j7KQodzWZwGBtmci1FC5QIXkT5el1mgw7uIyKdr4f+7dJGp0e
6/o2EXgY0Xdjf18pJ0bMiFm02JmWCLgJs0iBKYbrNogITYPZB/7NqbIGzwxWHoaH86ugqsryYYK+
AOGgOAKR+hTa1mFRogcArzh/clH/iOK95tx2VDfBFubpxdemAL2tYTt9/Uf39C6E0/I2VquWaha6
4nlAi7twRrQsv4X6S9OUTmOLZhk3K82r73e1MquLSrRWljq2HolNwUMPksfkgGjn/8CVs2V914I4
Nbf1/06gWwWS0LTZNZ2IVoYZ8Bu6wDtME7M1Wh4ifusr35SBcxD7Wv0ty55skguCU9FpOP1Wokga
x5zFN8V9iHkp0b1sH8UCOArRCMM4+FWtRxLJlcIAizvlnIxnM8ocEnp1dtCtx9tavW0Y/pH02/BP
ViqpSRHa5zW9KLp2rMP8MY8HL58idxzDt7iQBDq+bRzeRXI6PsdtA7Q46FyVHJQ0GLBvLmL12xSh
yLAIRFEtS+fup0oWVg7B7CV2v/MSRA13nQh5dLOera5kcKGLnNE2lVjoUn8rD7oLyIvd8IHNy9tu
iOJ2gEqIL11AZoB/a1j2ZRhr5kVUC7w2vX7T+tXPYKq0esFRb/VjEUvwiyAfHq3qUjRW6EgjOSsk
cTS1xOpmQXwplV2iP6Qqyk/LpyUnF5lIb1OP4V51vAMeNyan51PdkecuHD/SMgWOb+jN+s8RX3Gu
UdUEx0ULequhHN3Wwn7a2GHiuGplPwRpfNuowSiRwACW0W0F3b5KS2OEFDJw0Dlt6YDSLFsF5tnB
HlfQYDb3qZDNfCtyAzzXPzI4N69EaTnIKaun3rP9zBijkM1X+4IxclhCEZ47e7u/X9i7MM4STrWa
jtMCVh82VpqBwkTb9QcxAJFIDOfxsZNCJYNBjmZRhybV+KxqlaMuycHqGjejowtOc3fAYPffXRf3
8hZdSkKjw6dUAaumLN96mvqV+Qco9fb6wri3F1JwNJAOWHtG/NFEXy7c0xbtEvf2WTaDi5VacE8r
TeS5zaeYgfS8NabfpqcUjIZGJ5i523QmwAJTiKVh/PI3MHyC3m5RwZmkqopw7KIAxuT2QTbf0LsE
fh1TkshEFhkPuZp9Ql7Q4ZXMP6BxsdWVDO6dmmls1xVLie39hIZZCyAR5U7bYTcPK2ai/ebrHNFv
j2gljXuxS4b1nVHGN6tS9djWX2hfB3UUPYdm7mfl9BKPCDWLctnRynYLql7iSP4W2TNmbPX0foj7
r3ZXvWIo5dKFskfKzlf00jEzQLBF7SmpjBdso2dOl+bB7avYzmNAdX/Ff9NUfnclnxpJkjQMJUa5
Ux66h/RZHrGfNnr/2cYt7iUMGx1uC928/5VMLpyIiDnYKeOiIhSEHPeK/Ngn/l+J4NdVojii8dQi
YjHVtwZ7knIhO2r/87aQ61Deb9f+fhB+i8PKtNnOKuRjFnZGnGGiQaEnPlAWHSxr+m02fpW71i+b
BZNnNSqxoQGa2D7zu4jurWnJnCxEhWgB0iRI2TGWHdadX0Qg403ND3pmfr/9czc7E+s3wZl6u2q0
JjQxVlBrP8ohiLK9me3oUoMxLnFo7MNpTosvy08Mvcr6o9wIXpPxUQBjmG9hT1HYyE1kYgBeD+Tk
Zz+e+uFoiID8Nq2XphuAMlZBscGPbbaqNdpaBf8sK+Yhy9szECv+JGBEEMyQVTXd5Lu7g5nIkjHB
Y+Y91h738XJRkhfBVW0+kXcZfDt3yWujSw2YSORYZeKMfng09pVrPBmPsPmwJR+qYDwJu8ibkcdK
LGc1lT4iXc2GXlu/PkgOKutHycWk3C7fJ3/UhlRXwjijOVSZlPcJM9HNMRv9ODmUImAY0WfkNH5Q
MTYBHGM21f1jxMJX+rHqBGgazOv+ZgMQCF5x7RSdHzG1QM1LNRWtMd301PCnVl/q/ucQngeRTmym
RitBLDxYRdbtYs9jLeEsUQX41szvi/uSApAFq/RY6hACkm+qwkocF21EGWlJMkDL00Y+jgawOZv+
NZWo21ufxhbc3W12T4F4Z1fabqlCv4wF5oqd59aH5eqXGHctS7CwIOmkn7JyPDaYAFum/DKHfwDN
ZatIbWXTAIbfbwh+dJlpiUkQlGKVOlB7HFFXMHrVBZZwM2dTIYF/yMACCVH43Wksaup23sAvqfme
goYhPwJs+E9sx0oG964wti4vyoBK/eiayALReIiO8xtmBAcnAtjTDEK0GcvaArGb6rmSyj21cbRn
WdYkBoOYO22x78K3ItfcJDtP87EshEhaInnMEayeQ5SSeCAENb34wArAcVDex0HnjBdM2rz2gbRD
5PVQBTk4XkUN981cZnVUdskr0cuczmYWI5dpNWBMLQPA8s29pGKAdvwadpUz5DW2iUpB1LRdHDOI
yTCVTf03qN6eVrWiAr/QK8qHWX2z630XB6qeOH32UkhBnZ8WLMneVqZNd7qSyT1CpcEXDk2U2Y0p
yJrPs2jZa3OIVl0J4GLBMdSnPNYRk2RZe9CQS6tNtsd2x57EQNJM1Weak3vZBng3Fs1QMr7Emn3O
s+GgFjE2xECpFgLxGenW7XNva9d/v7XNDzxkXfj/cXDCKnOk7F7GRKIxRp5U9w7w5/JalK+wCYrf
rN17KGlyOjUsU4f1ZZRvNDh71u0ND6z2qe9FJ2P/0S1BnBux1GKxygbWIVMe589J/XnIBAu/m4Z7
dRTOc6CWkLV1gbH2LKxeSDEdyij+XEuykxaKqGEnkMWD2pV2kdlZgt2LuqKBmY+7HDlFLqu7Svpu
1vWDSnuX9KruUHn+aXYfKqJdx/vJ2AZhUp7ZGO1tzdmMB95Pb3F20K7Hsm4M7HmGtm/ZQYoNHk0/
zuWpF+EeiHI3izeB42yqRQZnMrr6UfZzL5pQ7csuzPq1D6lve72oa7mdQ5iGjukDW1dMjTveMkY1
kRkuUeuTHYw9AKR18Id3YLu9DjcJgoDNBUp1JY87YzWCvJSaeBcMl7sOjCDHHESH1hpW2Iog8gxv
3IuamdtX+H5G7i2medbH4YTAtEKsjYmquXgy0zMBCJwI2mtzTA5JN0oVmklkmZ94ygwdGPZxBKaI
T+HOdBcgwEV30T7zi536zHhKZIyM0k8L9gmqIHqexj+x7yv5XKygA9K1Tgdoa21KQZzGr5IRCczB
tsF5PyKnMeOY1nNio75eNpKHSsNnKYr8hY7e7XcnEsMpCpXHQq2BfuMtwEPM6bHPB2f5cVsG+z9+
t53vR+EUQ0I/9D8QuI10CY0zSje3//9tF7+6Ds44a/2ASXuKEl/XlDs7fENkCirF2lWW4aB1qhtF
tZ/ruiOlrcCSio7GGe0mC8uhkiRAZ1UfwvCbKURo3wyaVkfjIglLy2kEpBJUL4/1QfPK53AHSEm/
cKUXH4SRs8fafKOD6UghVbdINBdjKOo0GLMCJdd34VHB6LyxYztBIs+67Yv+0Y7r5a7Cwrqqddmw
CcTQzDGyws2BS8II2QwR75nIbPADTbZMQ4uaKBWCMf6Q3Ml+5o87hnhqXchBfrZ3VSDBNEbedCld
kQ8QqArfpM1sPSUphqw89F8CBG/PZDK+CR6C4Mp+m2gaR8PMwbvmLc+yO3mtk3vFj2LwDXSwwJoC
owicFC+/gMrOeBCVc7ft//tFcqYEeMB2loUQbkQf7eEIAFSXRl+G7EUPP90+J2HG74ZF4ceaWlmP
ycxIqyNzuq+S+aNdE4cs+etkAcZoaZ7M3D60erezpuKtVLVj09CgUnMP5KTAwvkiGapjtmntY3fR
7Yf849I20Ltpr9Gf9VD7SCQwvaHu7TjbJfHyfQpnCihDejdJmJ8CzkzdTbs5TZ18WA5m2j7ENjlq
qu1RU/kwRtoHbGDt1Dl1R3OonaWIP06acVQGc5cU+jGqF8+2Uux+9U5daX4klXe2RZzSnPYtIi3Z
qDxKI4JWAga9aYppkhk8JuTjLBnHwo4PqvYx7kjN9qq9rqc/h2EMqlkF6s+9bNIHlN8ui1m+xN3U
OlQFOGGqYxvIbr509uhVeu4ag+YMY3Mx6/g4qwn6qurr7Sva1HZLBR8faEtY+xs3uHrVkUalVjMi
9Nan6ZiYw2PfJh9ui9h0Xe8i+GJfSICwD3g/1MMNr0f2TGOnMkXzIpsZjWVYAOEBW6HFL/FZw9LH
c8zqVEpyssPmPJrqAbuEbqZNXmpLfp7a+9vn2hwKU1cyOZs/qDa2rRkwFwvewDUbDPtw/x8OXdsT
cehujoStpXE3lSndlE22KUMaIwOKXe0VQMG2Ox3JvXGsvPioOeTSBbk7n0Q2cdNkvJ+Uxyautb6X
zAQtDQy1u7U67qwYVDWZ6qdt7AxEFdnHTV+zkscVaieVpn1V46zlOQfgmXGavpLD9MSGg+dD7aIU
cYg//1GdbCWUCxaVJu+qVEJcTIo7Zb6jUeMuVeJM9OPf6Y3OhYxdamu61Vkyq7Az+OXQU5664+Tq
gXlKAhE0waavWR2LM/dVWylKzvRG3wHGc8ewBRk8hig8+Jdu0btb4YK7bNRTM7Jt9KTSLne7xXaG
pDrrNnXn9gfwT2unCwEn3A13i1m7rdZ/TtVhAjec4cTAFEiBXJbExrEe+ueiAy+oNPtl2DhyjQaO
3gkSg+23+x6vXQs3K7vXRsWcIaFmb3fykHZ54SHc69g4RB4SiMZGNi3gShhnKKRCHfJYgwXsyZ1U
H0lyVu1AoFQiGZx5mLAAmJoWCpSTAgIa3U+RSML1lHuWXIGUA6OqWSCEOt18qO8n4+dU9dboCiMH
6v516/4CPIFdv5v28ts3ZgerM6PaFi0/bcp89ycmd9IGa7NRlsHsFmD5zZKj3aVAeDqFqQAEaLsY
8C6I77IypLyltBDitg0o0dgMLPmeHHXAZEZu5zY/NAGcx7ZSrgRyZq9oTasHmiRYvT/pRwv0IGiq
en2CYLBxS+FQ86bGrKRx9q7W6lqz2fHs5KmSnkyAzTSC6EJwVXy1SAYWS5Y0CDULZCTkzcj20fIk
iwChtr3TPzEMXyjSwb6QZNqC56W+5aWCHY7IkeTLYBpOO77cfmeij8b+vrIbRVZldTEizxsrgOER
VMO16UC1L7eliL4b+/tKSpxldt9HOBH53NGjVh0z6VKHP24LER2FfdaVkDTF9FBJkDdms42ldNSD
ltpPBhF+zLb/eb8dzvgVMdb3UkbBVxsxsLTczuydTopcQjJ31vfD3HpDrInsu+hwnJHo7BbEsTEi
lsZLPzBwKPMB1crAurMsAAExmL+CYPjbu/1Jt+t572+KH/DUtHrWJ0bCTuaEOmpmjAx3z2/HwkmV
4ZAa8cVGk9FWlrtOAzOwRB+o8o1YZB91YEspyaPgB21mYKsfxJmUWa0HGegKDA/J3AGuCozL38x7
hfkELNaL4kSRBSOcTZlUE5PHEXRqCBagsBinFOiRyqONdlXi0a+3Dyd499fsc6XAbZiES9siUyfh
a4OhohKsp/ng0Zw67SKKGAQKRbgwCuRo+TDrqEnE9hdzvAzFIewElyUSwf6+Og+6tEhe/h9737Ik
N45s+StltWddkAAIcux2L8h45juVUkqZG1oqJfEJgAQIgOTXzwl19e3q6hnre5djNispLSIYDwJw
9+PHz6GgVIvlENGTWM9h+Hcx7XID/qUi/8N6+NPJ0pmYRpvFemBHevBNIUTBMDScHOZj92mdi3+X
ff6bkyz70yEjUx3zXuMk81KqAmLl+9iEU7Ukb93y7ybt/o+T+skfvtyfjppuqiPSGEQ03ffPjXus
W2hxufWsp/AjC8vHGTDgPo/VbZLkpRp+FwT6j/flf9Xf9cPffkb71//E3+96XE1bN/Of/vzr/fhd
Pc3m+/f59m38z8tL/+upf/3nP/HK36+8e5vf/ukPTNi38/rovpv1w3frhvnne+IzXJ75333wl+8/
r/JxHb//5dd37dR8uVrdavXr7w+dv/3lVzCW/rDpLtf//cG7N4nXPWk3N788uW9v//qq7292/suv
lP+WM4YfLE54LlIwk379JXy/PJLQ3xhnAmQoBsaSIBcBKKXN3Pzl1zj5DR0BmpM4piAm8Itutr28
Fa73G7v4tAJIBLUEs774fH//9v90B/5xR35RTj5o6Hnav/wq/tyBTRJ8BJaCzZTFlOFD/qnYUnGW
6nFxz5lpoz0+72rubJItJZmG7d75gPZ2yOvlaKisN0BA9URBe57909iyVZzjQXN5E/nVL0jGwPp+
XxxJtlBk0NWCY+BqskfiYHmcJg1HMy60ENqqLMx1ilhV2Vj6fsieiPR9fuo8TuOCc/9QdfGNimry
2XBv+9vc0nra6TGrO/idk3oNpZkBnsEsNYYh+t3cElu9OAEAZywyFVoHfeNtmhGvaSUIJjDAJRHt
2S5LZdkp8v2y24Lgy4uOk2kVhVoGGeuTqniSldyQ1J823AWzX83UvFGutugKKkjz9IHKimV3INuD
eBPibklRAGf5Fh06WIeQE5OD8qWRikm4aNoNz6rgEopmxOS8IFERYMo9XrdkrNGuA+0vx9zcTrJk
NLs65+MHL/w5FXXnzxkkAXFO45MdplTO+aFi8fu26uGuzs1DtcDaPiHQfiJJ/bBFtXtYfWfFjWsS
2JGyyUYOmI5tPgjp52ovhapmUfCkd6Scl6oZ2qJ3q9BHavjqT3mV0nPtQvVBScQKcBqseMkiEe0U
hdhrsW2CfR6CezBrPx2IWZ6HDNhGzDjsQuu2K0RUVcVi5YOYYMBtI71jzCpoW4PD0933NJ5ogZ+X
FwRsoXSDi8qQ9lph0mOcfJGskYdGgsGE22O6xcM56+Qpn7buMxvJ8pzZtH8f0LJGn7fa187421ro
cxLEt6Xn3wLpTmuy0ZK2K+lLvmyWv7ejra/ieRjqs5viaSgG3RCQasVxFeuzT8JWQAU8ud6YsvJD
Mw3zLSTovpN2O9WxOuMX8ndNfTEQ93S3NOP2hLW7DQWF9d3HzMW3Jne7MVp9IZdanm0fV9Aoj5Kn
WqoGVckiVDm6JSrNhDLeE/HNY10UURx9oRhzKh3u1EvuGz8d48XlZaNnmxcxrXX4xBxMw2+ndHL3
fad7vpdjHXDfhIRfue6Tq4zG/eSKLs/3SU0esmVGijRk/GOuXIVRbdhil0nDKhS2bT3vTcbMrsna
Q0b0FzJD16qhwBDAE3Kfh40N5yElDyYK3cl65eEx0oWizSp2Pfhm3VdJ7fZdPX0LcD56qD3tLkjE
XZXGwx6ObmPZsRFaWAky1a1awBSB7ep+G/K2iFZ1ZRL2Dh+XHW8txk7UEoG0kpMzTbyHvQ4MrsZg
cHTEs71A2eZMHB8K0kT+hSzS3PW+d+fFX+wzN/ZVRxhfhb96O/fYWemmD7QlZkSZq2cMhGxQ8ov6
j2MyTteQK6aPGcuG3RiP2OJ2BaPR5/dDH9ZdRMDl+zRI+SHk25Wu26tLvxt5d5aMJe68L3UwL9zS
5nMyGPh3TKM4c50Ou041XX/FN2TtEAizAhj6gpnvYpl7yN/g7MDbgMw76WIYiTLF6JdMYT9glwF5
r6jbNxd0d9yGGZrvbq71qY3MdguWgkzxuUj1YQJbghSkJfQAJrMcr1YT8h9rLIkrKAaUs7Oly0tI
gqE3aQumyq5Da/KjbWx46RmNTIE5fg27kW5un2GMpwoSuqp0uunAABvXV4tu3B3sccVD5LLe4SQa
713Xqat6BkjPkyYp897tW0W3wqFD/ITjRHSHZNs0PceqJyeizQpGmatpQeaLq6ChYVn23mqJY5Es
Ox8lDTW7oeIdYfuJJO34g7VJvB3lvInli8/6RJQCp2L3gl+0hWlBw1QLzS+o8I5QWV1Sd8jHWpBb
bbqx/l7xYQC5vp4mi2NzDJeLb1hu655AuherIUpCA/3+IIOK0530lh24nLrrClrWb9UmxEOXjznR
R7lsqD024zNWxplPCISLWwyGpuPQwh2g43EvTkKvChTAaISaV3+Igs3Sr6mLtuaYphKGkYdqbPvQ
F2bMFG+PSc0jvhMrnSS/JbWZ5LmzsRXprsZ+rAu2TKtKcDmKPu5dz7K+LRfo1q/5cZQyi+FykEEE
ne4DzNLW0zZsZGjLkFjr7mSDyFbansKj73QBftP9lqF9giNj6jpibsTcbuF2tTkdsHM6a9OPjTdD
B434wYvr+MLqPSi/EtGW65BI/9G4tBltMfbMI+GcJ1N9nhO2TUVjamjeeey8ouXbNQ19Vgx0kWhk
ii8Rt2lSsrD4qJjzDnhp5ig9T/AjvlmGeHttdANaRhXezLJcpyywoUg6V5ec6qZol8uaxrm/ag63
uWa74k3vS2r6dB9Rgl4Oe9SwUhsoCA+RvI6l/RLF6D3FRu8bYea8rPGT0l03mJCeRIVOVR3F4140
s7tmEJqEjG2aqqWsNcOFCW7+eWCjfKeebvQ+a1aO/GXLdzQ3Fm4SPTvUFShz0cbmN96xbd8l2Kqu
ajEyHrJmh0JA94cFGnAfuRf5fTeZL2Tq02Kp6vph7Xv2JecBhvRkyU2ZTumyD1Vmz44l2/u28Gna
DYpNOxe3V0O/0OyqXpr7PiZHjDPuG759jmhyXWFzvLM1EF1CEJ7coQmWEpDOVnHIEt1vJXIbGnCC
rPxzJbqJFDmD+Ei1dhPk8TrckY2Gx2Tqt9MyVs193q59cyUtorCG59Zz7kILnDObIDJtDTSYcPzf
4Ufm9DCM9Rh2rIni9OB5O667XDKEgx16Rak56q5O5GkjFqt0Rj5wR8cl9h8T6xp7sbkm9iSbjo/7
aFsH8h6aFXN6st/WE2Tigy0l6bBgG7BpR5lajJYR0viHixvTUXE5H9jIZrHftoEF3I6ps7sUYrbh
MRpIa84TQiamEmpZjTks0Lj55pJMNzeBjekO5E8WHvqAlbujzdZbj2UK5cYr3N/c3+RJKuNXHfVf
dYahg2vW9o35tMwEats1HrKFJDRgbDBjTLijabOx+Q7NKLZLWKjz68pNRj7RpcJ+gm3v/YxUaTp7
Lip+IoD4t5JlKnlCfmWuFh/U8WKfuR75nJG7qSdTesy6eXP7bMgM2VGXhP46zXRv3up+Y9hhelSA
9GuFxNo1WbQWaZ6YO41kBeTu1X/U44wcVZl6bspJsCEBUsc3ckvyKH2stW5A410FywvFw1DtrEJ6
viNNvF8x0XyYoWeOUn+lCuMDTPdtockoSqpgw37vAzYMyHjS1fuKWnvtk6lO7sArYebOKAKHFfQq
5hr9/bxVReeaOhQDvJCWo6+dEsW6woHlnFpKMTEkWxjTiTmpC6GchVzjdIiUV7SAsXJ3BmVVnaEL
HrfF0Osced4U4f+isanEsMl6W6+dubR2o36PMqWaykwkkTwho4RjAXyDpqQQTqhi5oK7qwyPISNS
Lnlot0x1RddiKZZNpbLq08Jt9or0ZUSDD2PEdN+MTbPsHIKrxIebxS7d2FrmfusPQ2yMKwRO8OSe
5TZ0+1TNEjL2DVxxna7LtV71tp/4Gl5ppQ7ZHKsN7QKOCay+Be59ZL3ERBZpliNGgOgxhQXQIerA
/HB6qYqsdgdYrlS0oN0y8yNZ01adiBGYZp77pLzMwpwwpjKo27GVwZVrM/7UV4wgLyfSToTjaOB+
HafrWBoShSsYEdKucGS7tvhQ9XlCCWbv4mGjGHXtJZMHr4covZ4wUREdUPNA37tZkBmxXA3bk3Vu
qkrB09kVuYtgUx+vvslvRT3VvJybsDWnCTKbjyB39PMOYVas97zCj3BqZZwVwqtPXHgtgMFV+qBc
ryHukYnlJa3QW35Wi90K7M7mXCF6+rJuEBaLsAoOOTIMj6MT6vK1vm8mtxWKNvBEtyze45L3Q73Y
x4FmFnUll3HYGXzgaj/72JyznE/bXqAQRr3mnkZCkb1XNMMkLCPGXmnwvhaUeiqPr/JKlhsKUXZS
NkvWw+xkg9wvaRv4tGgymL2itqn3GmsPR+0cdV0ZOZJP11WMGWXPG/2FLQucbcekpnY/GNXO+y7m
+QcrYBP5EHdN1B3yFPzvQzdYxOeGN1V07EaoB5zivO2n/VwlrN5HZvpdgOp/hJ3ctu8G7cgf8z8D
Jf8MuPw/h7AwIIX/8XcI418Alt13qd9B6Gjff/nwfXRfB/xH//hlbr7/UmpV6z9iNZcr/Q66xL8B
NeE8j8HbSDgglr+DLkBW4hzwSc4pwJgsvahV/g668N8oNIYwNgY9FxDsGQU89jvoEsUXrCYnNE+B
k8SEwiXz7x/5v4G6ZD9bLv+AGUHAyPgFusEVIdOGq/4Jfvco7iGnhemuBNEXItGuXUf9Q1jixS6n
PRTv4jhxUB+O2BET9bk/ORw7TRFc508ocfgxj5g8JQrDaHdDGhPkE21r65NuZf6mNUvumx58vr0X
gcPfW5q40Tt0QEd5Dyf67j7mfvw6qDxUkBVLFqTtBCo7suzVSEEjcEkTXaTfXQcvcrt8TpsMMGq5
DHYcketl8SuSDpXfcsY3d5pnJJvHrNqq7QrfvDoHG6nXMMyS3C3Q2UsK4Oy2LhIfueFgjWTZGafK
cD3bGfVFEUgFD5auhkkceiG9OsMpY+tPbMlzh/m3ca2+h0zW40n2rV/OnciBXrBtgzsMq9QcHtAU
RMDTlIzI7HSWAyMeu56/LnQd8g/xwBcKxZzYsFNgEftQR1UEKb4tY3dtW6OqqgKV0RdBtgxRZwy9
woxmiJXay5BxjG4ivq5vTM4qPcKToXI3urZtu++TOUwPC6oY9RlkpbmtdwJeVBEynSY3Be9EuxVD
NXdXaUTTbXmfoEm5nsTcpH1+mGlv67bc/Gx4tF/XxiVzYdpmrDpoOUL6zR1EPMnkq5lN1EXFCFUZ
gTH2xUvhi9TAnOwtG7yriqmvMT9QWPjNTO4wo4Rg35uQqOxBhaXf4Mgd49tfBirSIV2LSoa0vs8n
O/nrJAyCvA+ImORIxk3BnnIeZaOeBqUycRuHWG6Av6N6XQ6jTivoe60Jnvjup5SmLSo7NlSvU4TT
8n2Jss2h0T3B5n4faUGWl6hrET02T8j8ealUdbIhrMlakAzfusTi102KqmCbqg85GQnWvbW6Au6O
fCsHgFWLoXtLL8ibLqrYoWVVpPO62D2yvKxouuopohvYsF3IPykajx9pxPjtJtvEHEYMN2fnNgj4
lUep+urboe3KJuJp87T0At8XCQ70vRxJzSfe6mHfIdOq951EIc/kKkrWIGFQspnEXa61CNC1VVES
sxvOEVHKTnvT77RGiDl2KeXrzRSlzl+jrds+ax9CQYXrd/3YIo9CEk6SUlHOv2fjYmGX18nsTfeq
4/tFodm1z9ZuZkCbuvzB2o1/yWnTYwzciNovZTv1qt5Jrnrx0RjDp5MUy1C9xHkHKUkvlwg2XUMS
PUwRpSeeZd8TD8WNpok1oBckAv0pR44DIZCfcar/W8xyNMOkFGpN/WQtWnMPY5PHCL3N0h7jPort
nv+MiFYb+dlRnA9zPmnIXHXUgsZNfoZVZoeKPOifQTf2tc9O6mdADmJelrJJRI1OAwvzGQn6WsR8
zfzBXaI7t0OSPoKdO2QH/TMnmGtW7bBHQnun8qyn92k+1eLIHYMd+tDqcshNBV0CTilmuwSBJHqU
QxBugCYHRLF/Zi2oNQf2Oim9oYfReRpuVdSG4aBx9gdMY6BkfswjuRq4h/5Mn1K9zfYuiDBuZ58n
4BoidoBcWHtzF5texw/bz+xsrmfvyvFn1iapr2+R577mQ+2h6fcz1+uRcO8mZe/7xden6pIX0mrF
RFi/zXgWam+fQXO6BlIl9ZTu6OCwewpY79lXMlQZvcWhukLoxjhxRQGvI8fn6Ab3KDzIlbMham6R
8cx73Xc1bi31kC+MU343A/OO4IvMf2CrUIt0169uj5HrtezFChDQRlW4X/U8FF2I0ifFbH8ia8Y5
SEdqvmk3aGIBewWPDAgGos72IPux36Ev4I+tTd2ngQMyuh/HOiPXY2Je8a0RHsam/Vx3JAIeNNtt
JxqkVHIj/ECGOsWIBu3B9I68huVf19/0DRgvWRa90a1enjTwIbC+JdxfuvHIwyhLnaypPyPQoToG
KzIAxQd0MSefB6q3nY/tBZvYXLq+isXAr3SR9QEZvJnulFjj7gHvnMDujGzdvgPYvatmVOS4gRXw
t0pKu9M4fZD62ThfHppIZ7vgU9HcMtmsZaZSor4DrMoewBavC9vq5kevWC6LhVqv96BVVsfQW1Ef
EIYYP/cMogzHxbgqKVeHlXla27r9Ymg2mu/xxLqrKAOxFQ2ONPnh8si+9xdANukYME+eD6euiwOW
XGXJsPc4l1CnqYwKbxEFlnWDPgr0Skq7DBC4I35TSDjz2FePCvaRzbEdeRyfeNdk1Z1EqdPvtnnr
lwca+Ul/gqOQCyc1rexSAqT6tLmslSV+XAGMgwV+gWVk0uHGY8ca8XUbTGRLyDwRsu6WaEH2weKt
Q01qQv85jEQjrd8qZZvznK+JlAXaRCRfipCseFEhSB5wlk9oFOCShPHGlcpqnX6okIZtEKnfwgpL
oziKxidjmaJ6RywLPaQk+QZEee6y+VMmqqV6iTiJrqaW5mMKdwuGcJDCf9QAkx6U4zuUAbJ6X1F5
mocuYpGA+l/E7COyuwmMk3Gd4+XN6X5pD201js9zOyp3bHhdDbdIfhDCqPGwdUmb9WFe3eReWqFz
ihbX2gmYaISRw8xshaTHC3pYK3lO8k1WZ6j9bw0rBib4TU7hRPqqgB5CTK7elHyy0KiErC+WZ3xD
uiWqVeEnH54dndjSFcYarOtiTpAjGDclQhfZ5MTwGfWffb70+bKPrRuSdl9PKVZBMW+aZ/eNjKm+
k0mLdVqo2KTouYRVxgLrCCPLTb1z1BCqSzZ7lkDDg5l+avej6+MxOvCGR8gY2hg35QPA6r4Z0dto
1/WZcwDP36u0WqS+QLyqz46jnUgK15vEOYkKeMKt+dqYOfIp6rR49A/A2Xh7cNgYnhegrefdqeES
yWcZk3FKcQKN9cSaEhlHBNGNCVAz3D7HleBoRohrPm8msfzQx8isABMLnsSf8kEoueuAsZF7j7id
v2xhrB49jxS47TyznJwup446yn4m0M0ALat/vKjszW+0crM6uKxaE8Spqj1ptNjyU4KQV5WLrpPu
E0zq6uwRpebAw27No/GH8Wojh5Y2c7rBMddw9B2Q9a/4Yi5ztqzWgWPuew7LKu5srrHyDjh6SdqW
ZG0vbbkePQsX+2lNymWOIreLgAA9+YrKthyiLh6TMkGkgz1Do3wGKomLF3Oae+nCnWJRV3/MLU/b
4SGq6AbidW3JusndrJE07tMGSHuBnIPupOWwC8ZAUPw6m0ze9ovrSupawOkVuhRji3YWNlNNCt1B
deOD7xML2hCaSfY2X6z6tsSxV2WDVB/T34KO5RzR8RW9JTe80HYiz5RiyUx+puScIKPVxSWnr8Dq
rfpdw72+aFh2bNqrPk0+rWj4zddsyNIjskm3QK4Em+vImpiovecTA4w+TMc6V81podWiT9Eghul5
nROKKYUQ4OyR6UWdZGuaudxEZ+vH1I1DVdSTWdEq8VU9ACMeGJgXWP33PN7qQ5gGcmTDAgvuWMwP
zai+KXRQXsSSOf1czwk2RivX7QqVSG+fBc2XHzw0gCz4PKDX7LttvzX9MuznjQFJEqwbXNGMkX8e
CQ/Tru7rvgIEUnlxpZcWGNQ2I1NDHIP5qKmReKxo7CWNM3fREgn01Vqw9WbRVsCHAsYpIhAL9jOp
k8eq1vVDBjOTtOiZ9bsIqlah0AvJS5zJ6XgV+1aMe48uGI6ERJEqOzKFGhYKsxz9s7fYVg08laOI
AU8TOCeKwRqX3Musn6a7zJHBvshAmwMsujjQyw0pzfVc5cGgwhNE3lCeLv64Dqpbt2tVrwBq3UjX
k23DQfRTfafarEuA4fUZhglbIYHHb1mNEqnW8Rt8WGIJPJCl4/xetZd0crRiOEZzPr7oaZXt4wr5
y2POl+RexSzde9kS/bLWfXjTPDL6Qwiu+qJ9r6a4aEkPseXYzGkZqObpY0+2ad8tMkYb3/Ry+nAZ
DU9Km1ZdfrMENAc+zShO6IFWAZQBE2kFgkA2zmeMjlXXCO31+Nla23wGnvctY2S87aB8WL9T3Zrv
Gbeb220oBUtT9TPasjhB7BzdTEs+HOrWwe6Oo9MXh76+ns2GzLye/GexLSBDqSFu3wJS1k+L2z6j
0QlZfQx/bjqUdPS+WPJx5M8qH7axWA3NV/S464vNm0QE7DokaW30ovLxVSN20HZ+YXA2KZo5RnnT
RKiTqYRzjuqOvYGKXTuwwgN6gyF4DfXkuYUVVwrfaVebfH7cqmE8ZVEUGMbdlaluABm+bnX2kdA6
cVewGMBkkhllT654Baz1igpjd1U3KFsWPt/BJmkk6yeU0OM30zTddORbInaCV8A0g0nZcQSEXF+l
ExZmNbEaq7NpASxC7rZwiizjoUqRbn1d2dxkJZVaMjRYIhS+RYM+BQwet7w9EmxkNLRzslTpTZVO
A/IsMabLnaM4njLD1Yl6b2G1kmJ25wwoZKm+Ykv49WsWkfmqa1GpDEtb+0JXrZzTgruFd/sWUPNS
6LFKP1mf+3uBVXANxSycM3DwMyh0RTREH8AQUnstwAy5zTzN2kfU8506LnGV39SdBay659R0t6lf
kM51Lb8MIVE2vKYorBQEBsc27HyY2fOmIbo0+o5R1LZbdpwGs2AGfwrkKolXjaFIJnN6iyDctkWu
QWzZVVyB9NzPsuJPsVWrffB+XtPX3mWAaWc+ZrQUowXYEeLcfdK6YhI94mTFXEPh8Vt9bSuXIG8l
xt54cxnJL7aGNHyfIpHYu2TEbMe60vdsGfLoVusNO76oV7McgVFC92XOcWAOFZbeR+KJPA+ARH5w
B1tRk6685M02wWvbaFdApzb7Qp2AAl7H9TCd2kTJ7jrGa8vBJDVA07yFKKVG67dJxfit3yRyZzBl
JhAwhcxxmLUzEtE1Fax+VjD0RkpBg/nRiW0CZ971bnsYghzJuUsxkH7j5ZTnd2HKsDThUmjJtQmA
mCAGkse6iKu5velztV15kKvT+xYrZUbIAwujwsYfbRmlVYPzD+SLfA8MKbX7aQtTOGe4A+lzZJVM
7xcWjRXAEwBkj2u6RR8HZwa0dTignH1iWgfbEYOEFDNnBn3PohqF/roGg2iBaVqGA9le0omYL+kL
2XLA1LZC4+Yzceuo8l0UNdqcMLU6+jcgDQuWeS6D+fATyvz/oO6vF1G//zuoW2qpgWT/Ebu9vOBv
2C1jv3FMylKQekXGYpGDEvk3whyjvyVJBqkl4LTZT8bcf2G3UQzEN+UcLcSYETQAsn8w5iJgviDg
pTE4czmkusGp+5+At3/SXeApzyHeg+CG1qDgkBj7E2UzS+ohDjSDi+4xuwIsd9ClqOHxYqF37s4g
8h4QfP7w8/wOIP+Rpvcn3vDf3xNfCyK8F1D7T9TXiOUdjya8p93PN2k57OZT/Ahw5WSOVSn/jaYV
u3ASAd+utVYXzuPvbweQO0XCj8HHCzPxj0zbNo8J9OPxdsZcNUodBeo8YLE3PEfSsY67vJenbDgv
5nrsmn1P0SZs2+e0+9548Sjd7dqEk3BpsSX3fdOgHATJmbObabufu3spOMoV+E6mqAIoZhHkAPtE
ve/yVzl+G6bs6IYrZZozQxcnNngsfq6n7SaL3qGr97DBko0n3UNvkZiqDoX72RnkyfK+R3NrphBr
qPbITzA8D/P6JTkrKqELssqi2dwjzofb4PtDLEhTdrO/6TwiWYgvNKq7cUDTvDPJk0Hw6MJVi9PR
W7vLMHcPmmMZITpxO+1EeMbw3dMcofdeTUeG0SzmDAZT7yX+4dqgI57v0EnHWGwE74f+IesDMl6k
CpSDVY+iHkWyI2B4oJjJCZ44xPkOAlUlFfOOtfZRmPxqyLKdDvntol80yepiaFdQrZYvTZwcgUgV
Hj04CQqd6OK7Tr36tS+r9ssArCRFd3PNn7opKwIyviL2/Zn2j/P4Yx5zMDrgToOqGwaVBirbmt0u
FEyNnH6r6QtwvZPUS4km6yN82BEIkJsAH5lAAhzYhymHqNP8oQZgX09q1/XNIdfqVUH8sG/bXddh
acYC5yp0edVni6eQWe0pY3cp4IclVgcKZq8P8FrtJOKyydN9PsTPSxV9YDXseKpquKrR1SlBASoj
Njxbp0EKlfIHstxj5oYYH2M9GOA0FRPf3Jy3N213QZ3bYm3txwAyT+kweVybkyf+tf/f7J3HcuPY
lkX/pefogMfFFIaeFEV5TRCplBLee3x9L9Z73VFSZaTizXtQNamsBAleu8/e64TRL5yibl0eRzm/
MGpcNedbR/FdkWr+kt811YJvK3KWGS9Mkq+r6S2OpDs9kR044Q92U9+Usu1ZxbyfC7aSejC8ttq2
+XsuWe5Yx5RI0m1oFP5S/Sjq6J7cHjPAWmHFWnHeuZW057bR3IHzRda/9eCz5T7yk+69BktZZY9L
L1tOPCsnXIr+kMSYATJHKeNVZsa2k4rFS7rgx1DGASeL+WkYf8wqIkYZdFuuCL/gYK3THtEXe6kB
ryjV8dOKDbrRQU2EMy2WP+JtkxbpNc9aT8qbdSfzA0+cTwWM+j53tYg4mm16cTTfE0nntCv5ebB4
IQCKtNbuMNAwaMINpqFjJHWHZXos9QCfW7expZCzU+cVAJpT9JpWNxy9wT8nKLiPHD1thXKx5lV6
tlH0aS2pW45Nm3yS3RAhrO7xfkjMcQoyMrYBNXxP5NgfhIRpkcbDdXoJ+GNlxhyqspsmXx7zNnkK
lx3lrkcqJj5n0XUyLo/xnBeuYdq+jfhKjXy9tJgK5v6um7qLUC9chjbVuBpoW2VzFsvzzgnjzBER
7XVwChUi9QWVsjT4MLXIkfjPRmXgFiFhXtjrqeSPslZZzTvG4lWsa0fGulsvkrWybNyc+bhPzXar
iOV2rpFgMUdvOqNmlDfbaihMhH3uULZ9F+ncwor2rAL1yLrkqS3alZAgW1liWzJC1Zx7wGBdNCzC
fWrvmrT9qcRv1SQMR8ryO7bIVUNPHmb2s5mYt0mRYdnTIhe6xjoPMi+2h/UwdyRqbNUPTPS/DEqP
wRqdqNww4telgIM79I7I08mdpMW1jdld4p0xWCuu0re9HMSOsOy7q8VipkzfN8ummcbbqGx/4p2+
VO2wswv5tm6n5zTTduqiv7Qi33dT4qEJo3ZJ3G/NWhvcYQ7Xufip9Btdx9c5WupajuG6m43TidnN
e15M9KMYDTdqzkX0s+NumF9Xifk05892+140Yl1qWBIIYNVG446TjT2O8olWrZKifKCSu6rxwpnS
6Maj6Q04QJyuk4UrQhY2hHbMxdOrooRr/kjphFl/uBqcg8l+gTR/q3QpiXvN5ee4TSjnsazVP6kZ
vY+FRIVH/Gzsd11bdnzXmt4RkVule7uyCOv/Rz1Qr3suZWEdFVnIdAuDof55z6WAo5Nhl2kXppRe
TI1l1NLVfNVZS/yF6b+Onp+iGJ9OFNc8zuctnseZ6pVpYGmaxpno0xY/ZCxHmDEwabgj4fyWeP60
J/xUH8QqXgWX76hK3z3v+t//Ft5Jqz5CUuJ5oRCOLRAivkkHqZ+DdP9+gX/7Rl9eIHfRBNc6T8CE
AkypuLMd46d+7DxtNW1Dcqn9qj9sOQs8DW+6V26pU62tbeFOJ/Mp/RZvqqufoz3/+3lsfAgCMr/8
laS9SGm1hAOmQzP7KS+5L2tnBQdmn37kc0/3pOagmmyPV3dWdzFkJozd/SwmHPT6tDOUuyC2mOPa
1kpfC/I4uf6z0H9Edu5L8uCniR8pAWw1VtZkdqtF4lb+aAfHqhz3WZod2nRvyTXljzsqKR7OJye0
STH1Cn7KCZCd5kzNT5XSggS93FczenqUG3yrp9J4CcIPG29rXJ8VNiBNuuMM6ErzzUBXm0ELWZU5
qFDeLGSWsOlVYgomSNYDxsk+a460V/UlScUZZ/h1cc8V2sdbu8UT8DD02dVe6gSEeGt8WXZxTqNk
HU2vPR5HO6NgleCn5OGduZOrsywpeKNm/mqEaS2je2vKDNbWunIzVsf0qv1ZMzyk/CRG/Ftk5VW2
VulqipQ0XwzxG04Lz8aabOCEnDFMzCsEfIdzqpuNxW6yET2j0TXG5MZAOJ+Tczi94c6i5X3sNUb8
XCtKvJZk446DhhNT9M+EjQalrk2R4MamKe5kHWjJ7SAxHtQFjQtmatURCxloH2wMqEiN5IRLtqU8
8TQv89mOqMMJPd2PtuUt5r5MBhb5u9ZoL3lNgcgaw0MQ0DMyOCjj64ylU16yY2k9RrYFIInWDsNa
7yvIHclxnhpfH/QdXD9X5NWmtgbPij+oSztqTCckSz2aODGXLN5YGEybFscyTrY0odpWXiYyH1Ys
uTB/L6NpY5mPKTdH5yYJHLl+GYbcVTT6nQ4/pP5cqUeEHLfUH9X5EvPrm+abVj5Ylux3kIDKpHRy
qthD1qxE2zrIxFikHENO71sOcFbUeF1cMm5x5ibPbT1+mMqyEdyyU93aYuB0UTNdS9K25gKoAxPd
0NqbovhorXyDxowg3bGl6ys1o2DZfJh04OZA7LRp/SiC0UlEu5rHSxING5mXGEmTh/vGFdULlQ43
yH4hQbohFucgOKdBtyHPgqs/wFN8TtocWyBaQ8SoCqhAFg9dUV6r8p5c70zd3ujJEVubm3J0tQWE
9rh0aqkAfYFkMlNrSEkkkBIpu+JcVZljaSctf4wn06VI55e6tQ6axo8KWh40gzcthjtP+4C5J9Nr
hIL/qtaf4v5uoq8so2mtL8YHtM+zYUtgBNlx2srV6YGRBM9GbL0USNQV1bNCWi4WO3hh3k1Vt5ry
J1t5LygH4GL066RYpW3sdmHoBP2wbeY7fYaiFKSbQTLWCw5G2XJD23wocO6Fzbgvo/Aw2/y0Q+NZ
VnGeTPYGxB9ris702XXj+NyX/aFTEOBsS9vpUnawI3ldGVujCzyzkNaKjb0fE1JAf+W8QmNr6MmV
2F7V9F49v9IxyKPOe7TT4j1q7B+zctvPySFSRx40rqVyoHMH1ov4SFLB0Sr2W31YdSZljiV+lZeY
S1p/mHBeKF1/0nhvhQxtKMo9JaF8w5lWFvkqVmeuCAHRLxCiaqB6mImdhHmRda9KZtG+aHZilsAy
TnzRwFEN79Wl8/oqcBScGvyww2HC/CR6c21m1ZOcF9tBkxInWKp9Z+iLt7SUpI2ffZGtyK/wE2m7
mdImPl6kq2tX6aeg5YV05mocf4SzdehabOSlea8mxQG/xjoow9WQ4bY2UIDl4YyfmxJ9vpVN6k/9
WxmBBg63sfTUS9bJzi8UH0UeqY6qvkWko2NV3ipl6H2jMVz3x68nAmFiibNlUyUm+uXSz0lxlkaD
xiazG93XP4il+fEudSfy4CS0ABS4kvdd/PU3wga1Q13DDYcJTv0HETmOcD2pFgfta6Pg9jVLaeE2
uMZO8+kLAvvw6c9f8jenkE+PuwoffzuFNPSmuRrnDQBt+H9rlj5L3vz5EdpvziGWYsqYaTlb6QhS
n59R6D2Css5XstMfSXGTjZnXLMUJL+u6FXRXGNp1nlQX234hLeQTG3SMZfITenosanOImsiP519q
0m3YVkNof1l+6cuLbIQbiuCPkWE/RVjsZ42ZYqA0kA9qSsmpsa7VnbWtUFHTOJBdCyE0iUksSxJ/
U+cNLIN//qZfOHR/nXA+fdMvb3MyZaWWryNm7A7REm0Vc/AVsmJpy6BR6ksXBrSitBzRxm84x31z
GvecSDfdEhIvjlctlybTbrxRqrdxmmxUvIADsvSfP6ZyjTV/GdifPuaXo66taFbcmHxMziCnfB+f
rsfd5I7r7tbYGQzwkc6x1B2+H92/HW6WIpt4AkD7fD3T00J1YenACd14kyf7up/eJnfXJkycCoDz
6azV6z9/2e+eeD2U/m2AY5sb8BnwRB1KdCj8WK+3f37Cb5YJUsS6IcvcGyz9K7OkxNE+lypvM2en
o6DryoxcvKh/fsrvFwYyyRZ8VLJ4X3vpZcQqkPWZRawZPo4udtsh2AjOwkvrthKQcdMATm8/l53p
jfrNEFrOnz/C716lKhu6qqP3qvhWP7/KpJTr0KTW5tj1cR5KZxb5N0/43ZXFUnVNpbCm4Cz6itNN
yzmhpw+PqNEB0sgd9e0Q7lFNmmRaxyae/NnYpzQXoeMg2c3EDbvwYcJo2OQYQSYMUqMUEOACZDSX
xALx8l/bzOSSeVOa6lrtTT+fIZWSOmyn4T42ol2qf9d+TvnNgoeJWVNo6XgVx40vgnhlAnmNGiqd
3Flu2TZ2wa/ihiOVS/y3+hWseg9ynx+9Yomh0P7y51/pC1Lkr0Xo09Ovs/9vI7405jhJg4WDSkQC
9C+207TJnvqfrEU7JE4XmNZ3g/M3Q0Nmx6IIQXrZxqfy+ZnmIqf9pI6mkx2knxHd1qZ9R9scKrGu
5md+CGTuP/+WRFwoftiGQgfMr+84o5NrKrWG4RAfO5sRXLAeB2RkA2wt3a5sidc9y8MpQXeZilsj
Sb1meLVy3U0n/Zsl5ndv/C/v+r8vtl8bOLXDrJlkwg1Hw7W9tbAXU1pcpZT6WdcE1llXdSLffvnu
sPDNhdr48tb7UIqX1p5QSKgPW/3dPPUkX3MnR4f/8+v+0k7vH3d37P6fBlUwcBNuR75i64cXgSHP
M57xhFB80e5Ht9pWq/whB0U60RvDzcG5PVJRNegt9R0x5jcj7dO7/rJ3FTOk1+aaXBTL6yLj40GP
/PN3/U09y7BUg2oPqy3ZiK9oSHRTUu5tyiIk0VS2LEjYkAOQX+UafFiFrlyUmKAbNzZMxzbuFyG7
o9IS6/qOhPTbjfrvn+TLVO6G1mzEmPHWe4tLvXyT5xzK8SXJCVOL0km+6N6cjRV5WqJ+lVjh9N9P
BXlGssFD3j+JePbbpnaLrvtuzl/f9NdThGXZmJWYgLL6ddRfe84TA+Y1AWReVlfAZPtx3co74QI/
hz/23XD/3TyzbPkaVgHNITgGfx6EcbewJGggXK8Mvu4c+1dY0E8KZ67scTpegTz7bmr/ZrhZtmKa
nFkEMfyvDUoyJdCqnsAhtSYnuo9pnBY/LJc6c5lpm+Q2Oda+9f7n8Sf+2kg/v1mwpNfIjcZNQPyj
5VwWmUG+ZBbui6DCHvAXonbwsx6jRz7t2RqJXBAbj1djoW/0agAUgrAg3m2aX9j9naUXt0ndepwi
tpNM6ptbnCfVvWdoA2zaFOn416Lq6G/cMawaH9RwO0WLM1CrqhWdrO+bMtVbdbDXUvAQa3dkYE5S
qq6GSt7Mqe5p5PWXsMTwarplQ711yVeJ+SvCIGYW1EiHJ6F1hw53DEky1wxKzNsLZgswDTZrAhHO
OMTaMIQefnkv1CQ4uNBDam0bSYszxfZuqetre3gHH7kTUh9Sscir8+xLY7ROw/ideg4+4oPB+y/r
Qxb2nafiZO5xU7L3ugkiAYVNLJK1P9nbqSX2OP/A+URQyDG1A+38XK0k+AF+g8Zrbgcz0prf5fGB
pLxe57uKlFFDRjO6UeWNigKXzg9mfJIK8MHthYwOUWThzeH79VI+qQ2BkuFtEijqWzMsKH6cwoYq
WOWY/QvNXyp+H7lsd4ZxyaYbA8hGYy6OhQxEcvpAtnUlwjsSf2wVaGqVvQ5aXDHtcKsVkJ2rcGfP
4pQ04VtNsXJGYNFIN+CscePGOoSW+Uow6XYUDQpa8WbhRnYBR4QO5igHkEzuRsuyCoiK6OGv2Fgt
dXw7ibRAVBJOJdIdMYgewGZ05vXgACJsEj2183SPeYlihO7ZfbhPjI9eSzfFfDcIGm8V0LqItnTi
vtGj20VYjtX9kmFOmHN60qFK4gncYhnxUwm5sVrWVnlFRZj7tL8vuMllb1aXeDTbw4GfHYgn+mSv
/KosV3kD1IHiV19flvAiBe1KzYkKcISqCr8ycoKzNbCBgpan3Qq/9X0eDaTD6rsrX0OP4lUypfuC
UV4Wxo8JoFsQElLAfYqD1VmGDzPFjxCg1zbjS0z/pCTP1iGVQjn6lZiLp5LtF1pwmCfLr8tuE2bC
72xzF8qQdBIyxUXFULNvO/Y3egQmLY0UMfyptt+qCMHT7aArlEk2aYt4x6fF01kMuacugUdsZg0F
BZ+jfYyTwQMXBaSBn2ncGpgXZaKeQb4Ny7eBzyGM0Wly2S3s+8VeFcWlRcvLU7cR1nqc3oxMuwnj
p7bHdoflyN4W2a1i0AuW7VfD3Rc3y66PieEeIJ8cp+WtVOIPC/BPaDwpoKuLjrp7+zLRjkPKRjKg
PUa4QxB9FOUN3Oh0eABb6FS1wivF2BHhq6e3T2BzyfkQw+wpAnRPZt8NFglfoDm9Om/SfB9lpG+b
k6YcpnY/CvZLfc2hbJXq8T4eblT1JSCjFT/FMoZqfb9o4b60YAHJsFyk1ZAfW/ko1NaF2Xyv1SW4
DA7sTca3fqyVDp1I9bBAO9eeSgWG2oVvQYTOETZ166NKrcAZltmhVZZTtwbiae9G+oRLnsNoLr3U
w7SV8uUm1HaZTRs5Kkx+pFEZqUzSDDjDTNYSfImBNToSGE12IfAZOJlTf5rOU34/aTeq9ktuCm/M
CUFrIfkHPOxXrFKHhp8TYY/nm4LlRtHFMa9uDeVNxN1J0KWZwAeWLHgWsF26Q7oMa4PKK+LLUw0Y
R1oOTRqfUzLUVfOTDpenwFBxk9533eRLSrqCU7ZK6D0EYKNwSfw/VjUm1yjNHmdGyhxjRyYapQQr
WbLWZj1xGuBTGumW2AwtNmUMpuUOpoHXd/XeCNttabEUC2lf1AFyhbQKkv3VQmsU76SxqCIE+0YZ
j90SrJJycqq8jZ0Fz7iEPK7pkPYpT8agaNxomPzWRO0zQwAk4skOjBWeegdAAamOwZEsrA9p8zwo
2b00zjd2OfyQW765GmwtdPJxiLzsGvtZCv29NxavCl+IMyBGge3vzFujlTDEPFNr3seGvubD+KY8
b6Mq20tkamoFCbo45Mi8edxuGrXyhikhVhU/5s30TKaA8Ma2SZd70tokOKyPSdc9/UrLg2nyFocT
pZUrtbl7TNkT0yg8ySZGlwZ0POnDPn/F57bh/HXbWR1GX/15xsKAjtqHntYZK80ud+DaV7V06FUK
vQxWg88AyBSSXOOlTK54OHfR85C8j7kOVGWN3feUkqrEZn/QRrEyA5gSEr5kUpZI7AGEk0W60RHk
NPY0DSq9pprrMdjrjexoxr4fCdCbt1Ve4j0I8CwWXtk/T8VF0ZpVWCBqN0fFHJ1FocQNSkKd72T2
vUBeJ7rFZr2Z7XGVtMRWR3eqifPk3Y740FUmTq1ipWMASlNB297LcmWFkIQtNK+Xjj2AQfAyGj+I
zTpb4k1vroKtskO692Fr0I/uIaVup1Rnq5r3Rm67OncglWJ/CsAkxTQCsZYqWbJdljdQWStVeScj
5NolfjFjLYr4UStOfbS37ae0ecEvSixf2gVDSz+sm2GICfCEjMXeBS93oImKDwqAPkeVW+e3dZV4
YUcuis08Vi6jdmkhcGUQofrgsTfooV5km2Ik/GWYfjZt5yi47xhIVn5TpckWO8Eqrnc4QC/6sid+
B4DqzuTvmqlJCNHWjmQYGKxyPwolF/8r79Za5fMG1s4BaKAztsxDmbU8qby6S13TWrwoj45q2e/t
uXDBmzmTfot72xfTTZOZXmuNniYOabHg26QGF+lPfTqs1Sq80VkIe/lsUQpIKiYTyJyBMF0w83dY
J1NMNP/O91Z4Y7CeGFjcpULbTPjsoLC41fCKJxzmwLGpDyUtRGKOC0M5XVIG3aAEO1LMXOR9WGrb
IA3ObWE72aTej0q3G7XBM4bYtXpOlZdgGfHZsK/pH3IX7pViDeoB6DlmKsVXtJ+9hZiJzjCbjBJw
rZJEE7J1reNXKG8W9mfABYZyrEUG3YEhfKvQj4PykXkrKyc9ulniENsOIcD8Z6Ny3uLAWtPNc9jP
JF9zrEkmAnin3do9paK0IjAdOdrwOvNKgFecTK13867cRGbtmdE6kwq/to59eYpp/0A5GHZTt9Km
/ZiZfizDteo2qQWrJzvFyrFQx5sYxbuLttQT942hripoJUl0iQMc8+xQdTMe+h5rvPwoXY1+Qba2
512qrY3gNUofx2wP1oWaLUniar4fum0vmm2UtA/tcBLlXjPT51azjyIMuRrXG3l67dJztaxkE+O9
6kjxsInnyaurhiC3vVKHj1YD7DqXd2p7ycaLMeD9kKGiXkuv5JH7bqvCdTCGlRmul3lYi+xQDIEL
Loqmd5te4mXJ0cHMT7O5VbOa8t4+kHfT/KKhg2OXyZKDkqr3pvRsGKtKPNokheNyb9Y3kvJUUah8
xhZ9Io5NTa5wW/L1w6jvJp0US4SXpr7BVE2yYhL+XGFuB//ymCnMxrE8Sct6Ug9BIR+jacSOve7o
6Djg5Tc2elswxrNLP6AUtLTQqHhJD1q0KfN8q8wvoRn6f75C/eYKzw3KsnQZogCe2a/XNrkcISYp
GqmxFUrfo+orG8nVneKRyqNzbXn97d30n1rMVYm6JgJMlXLRV3l2kUnuBAqxemLh2/kU+wGW1M55
WRDAYkpFKY25+u+Uin9ewa9tdw0bd4x27fD7RZGd7KHBrx1rTviDCnV1Hs40IEN46nydoknlVN/e
wf8pdl+txPA2TeRNAAhfdCCjkESu9gAMSvs8WifKcVP4n3V9umpNCC8yZmeZjsU63Iov1/wqXAiE
XElqu2BX0CRj2klr5JZV/52EcdVPPl+0Pz/pS3FgJksQQvDUnPJXs6W69xruU344am6v4QGsla86
3QdV03kj/iWo/b/T/b9QFf42Wf/BLznEbx9N/OPvVve//o9/ed0lC9c6VULaS1xLRKBe0TT/ZXa/
OtoN2bQQmK8ds5lqzIZ/k0oEDnkmgm3JGMUsjbv3/5FK9P/WDLixNtVUDZ1Y0/8jq/tnZR+zuQEN
RTVNVhQEr38MzSLJAMK2zWp0OVBTNJuadaW+4e6g4+oN11qnPiy+nXqky4yJq7EjvlnZKJp+GrN8
BIqIQGrpGC6jdlF3+jw79N7WlrJb3CHQaVpeDPR1MSBh4BZBhsg4d2VEmOIJlqLoDRlsY6S9RIFZ
QtqaxBu5924LHEG7hClNjBMpgESXa8ZCnSRpCCAn0ibTe/kiCLSslqmPsLsATIHWZbZHuEoUNiGD
biwrX7CI2urTFKs9KUwd1wSx0fY+XUIVoqUVsZUu/UuSD9YNTFemUEzAy0kl0X2oWX6I27h4D7ua
PpXKAPALkWGh1N30tp8MdXCU4LS6cidoa5Vcuahhqm8zCd+yvsyrpTO5dAj1OIo4O1ULrZAqQwR7
BLPKr+KA800/hptBDEQPy06RPHkJrXs6SqnuOHPm6sBWOqA3AK8JBTCcjrnXCswYU71kH7vKCE5d
n8jbIUoIMfNqnvtoJN8QjXzyKKxnpLjY3mKWjQguj5wfS2gEKwN23aoc5ewwNVO6iSduJ0UPPLSI
F+Ukj3ngFmQaby2uHbtFQoZSsWtcOFnkH8vYFK4StcSaGtStPN4OlNz2rRWs1E7rjhlW0H0M9MOb
aS187iCNEkIodOFmFu5cj+B9e9JFbGyocuNjBczi6nF3nsqA+zBu9glxhq2iHs9GUThRjKxs80jk
CNlP9JjyEK6TjZJGGKN6xQBvag8cPuhRv0nrFl6qFE+emKrQr6DnksrLw82In5KTmkb2oAaRQBRd
IR2dkpKIIfZBDlXGk0Wo/tzIRXhfz023iZrW9KnjNR/QBoMrp67rngt63vrRIleD16YBgo1N6M9R
x6DbiSGzn4RcV+vgiomFk1nts74v7ufeCq9IEYzig90md03GxYKk+XiXjWW9I+c3bcAHV9sFe44T
lvA3XSnXmotd4RISjOp1AlnP1+hlcFvVjeK0omu0DfFkIseMSd01KxkHryVLhyFRZHyEeHNpOYyz
l6jEuY3Sws1b8Gj6oOT4morkXTcbbL2DJuNOUGhJE+htexhVhZdWZcVtnxuiQ3UN8dz1iTbsmzRC
cFOXiuCpnovl2CZRuY25cHpJqUj7YVTw94QWuT6nrLV+JSdDf09mAIW0axs5QpWa68ca4uzLAtfE
TQOIiEB94jNQjSryCNpHF63OslNumuYPgHpj5wblUO7Daz9zV1UlNEzgn91WnvOfbYEoUgql32qV
oR6NNFROlqyQTBGEp9fhkgArnEL93rJaipp1FGwkae7JKiMHDkNGWqMNOp8VWcWCVtsEE2LKJJCC
PFFLjc+Kj7VZHfs15GJ6UwWoiWMP5S2uB+EqgSEfjNmoNiSC1RX/ELRYLlUFls+aAfcUcTHck1mY
HzphhpspnHE4J7LwWTi7tdKH8JF0FKLcGOiagN1/hRigOUuQ1Cs1JrpoYtv3yZ5jhaqwIFSD7QQN
Dd8mIY+/Gviqzqz1JCXHng6do6m4VtBNFIrlkHRsIe61Hg4rmbiQqE421rsxiCrXEjlu4RyQfBik
xj6Hv6fSZ25qdmnaZK+ZVFY4uyEgaXmt+50UNYcE5LSrqFUOU2nJpKcJ+W9t2uH4Ok5Rc6+aM7cu
FTCjkljZA8lBE7LB6AsCn24F+tXRzQLPyGUqluaiCexXI9H8xBnL/EORu8ljN0S+BSESVl4iGlKw
bd692XVse+ZcopwACybC02c54sVVN40hs6I5hmqrrpqlEjRGyGuQkPo4dj8XunAnO7uBs1GBI8Jh
ZkrNSdRa+bikGveJBb4IHkM6fc2oaVq6UKTChn7TQZejh8bUWpt4IUFCSmHY9aENJjjLsVcWpWhP
hExnp+NNexxyI3dY7hfshJOfZRLIdFL5m1ayJ3QLygdlLKY3JZnjSzOJ2ItlNdmYedU8ZlGhugP5
D8gi0z7RKMeVAUX/2FCkBzQC4fUmRYscmLXXjrVXCctdMJgtPTuIVPrNRLqntewAOMrVamck0kHo
rDC2KnbwSc6akQ9nUdcVdQZTQ3eeBjTAWHtqZpyEJLfJME2mfhMi00A4vzdJT3S2dElI6/tlaOhu
V2vKxiSFX5UBui/9ygMLochqhpsFNMlJ0KBil9fwoGzsF14zA4Wd2TnWBbrUkwKppGV30S0cQoEd
BH5ZjFBDrSs6NJmDCyyUxM/qQV3ZZKxZOMP8qPVKudXGJVnbo6JuFNYt0Lrp42ACaTT714Zo6pYr
5eBFKb3gxvY1hTl4pyWDyN2wb++b+rHQ9E2ALLuGsag8lUL7yFqL+kJRIhzkDA+SY7zkiHpKW9UP
EqBBV5q06gdeLmYhSVM0NtZ+z7TG+WFOa3qVj3NJLGeuEj+QmUvAQO2jUpj+NGiNb2Q2bbJR/66x
IXEgzIF9cQiG6cYuquFGozfDfpQK5c5Uu/yXPpnHJbKXNy2gzTyFiDn3RZKxsAj2hZQ50EY5ZZOk
u+khB69hAxG0wu9fPpBqNNwYwdZvIXtvRF2oZ2oGxl1GstiLlKwDAcyq4hUlIlOqGc29bMGMNXLD
3CR9lVdOI34pdW061CVjdGsBPTJkzXNydbFpXtMk2mG08hyHKfWhshaEguuox6GTmJ07jdnJ6BB0
ddJaQS+h9rC2XLjXZbds1v2JnG97MaF1Heu46Q4WtIKbQO0AqGdCUs+ylfc/wiIB9WHq3eMy0skQ
D1IGH7NqTNcMwyRzYmHOd+lUjee8ZgvU1UZ2Gy2p9qJNNGp0rPbn2QI12imEUlgYumGn2cuyWxIt
fgOFFp+HVpbfU0Ot5xW12eq16ZoAnb2jDq9myXBLDEvH/AyVuxjVzh2ihZONZbb3RibJHyLq5kOi
xjdJbm05at3LSvqsVqL1TQOOGcGLdkRHVsNjymc7zVWWeGUWX0NpAH6dVqMkpMTkqrTIGv28G3u6
ToIGA1oeA2Ej2jJVpXo2NXbSobHLU6oS4hl6Kz/GohyYQmFK/XxcyvsCnyiSVWV8NEWe38Po6Vlm
a2lHoHyavZklaCkoVJRCeqwbVRwyk84MEtMRzDL3RI10gt4l6k042sodRgsiRFC31drR8f9eEf5y
u7PVMPpB8BZXo2MEsfozU9ppZVFHaJBgsxpuUVBj/llwQRH4SruXWTaBvqSjWEd5bl8yiBj7yaLr
iqnk824uU8WRA0P71ZWi6lGTVf1kKaqEv2igiFiQMMR9rgB6oCfEcbEAKDjaMiLA1XFt8q+F6kbW
hf27MJbAbWfuX+4IWh2VxlKepFLDuWEsDWjdSDERIom3zpr62Ob6pk8weOcIXYCappRMpqCtAap1
CNzwjcOCfeI1zSRQrcTVtWAf05UCssyVLqVIaI8RUKXXoK+6FzEX+o1Q63E3/Q97Z7bbOJZu6Vc5
qHsmyM0Z6NNAS5RkWZ7HsG+IsMPmJrk5z3z6/qjIqgo7utKd9wdIJDIyIkRL4rD3+tf6VpSnV2ki
TEgletwwbNH3PkrzuqdS4ETTFxJv2lzmnXdbKcl8SEU1zxMKSU+TUKI35nU93cMMt/cuNQmdQb4A
w7lVP2ha31lbvR9JSKXtON+HvdMTHbJTOgRrheWDuK0Txk+jYUMWHUs/164KNy3HnSO0Ua2TxOvO
x7E29yPctHPoM/3ZzKP1CgIHQhdIr8c+cY1526g5Y+mNSvJtxPvTXNHyYVAo5M+xeHagU6yywnbN
R1cooqptLGGsZ2kS7p02tkhyQrGLCKVI97k1ivB6iOnvQHHk12nuJeedDeLvBrlNe+VlNKqMGeua
29lTnGa2CKMxWjtUpe3KUk4kYuOx2/kAyKx1GbrNKXj2Ilmzg0miA8TG5hruPPX0NUSyQFhGh15a
mtqmy6B3DS4ovkPhDGpjT46jEAzrcV34LDoOeS2wyPlxNr8OpcR5AkIs2qV21VJoZzN2CN28IVgS
xdCeoaiPa9GR58VjL4u2P0RsIqdiJNwauX5RnTAiQVcdvCJ6REiqrtLIbajAziS2SQBERsNNxisv
s740jX1pSaSZVMHfNcjV7t2BZAhHreS6Fklnr3MquzaFWXmbfNBjdxsC2/rC3HksJPy3RPRzu81G
0reE7bp4wRcJ7hc3nUfYpiwIq6bgeMYDC4w7Vgwn9QtPpW/qZLjqurV2btECOb1cfx0S+yi3HY/O
qHOBZaNiePZnHdMY2LpVps0e7ap23gz1RoziF/Xl6uc7+TX39tHgcjyCpVsoesv7s4m+fXx/OmiI
wSGuYUwE9RXpcXn21wc4Buc+foIuAiUEQhtPy2Kq+ngEbnp8mVC+5B6G+SkZnBUcT2TYGosxPpq/
p4kubwjpF88+PlVgtoi/Hw9HihvLlEuU5JR6HgdH4jYMxB43DHL4N3X9tSPtkzP35xGBenGSLDgF
gLkfjyhhfIuYYHf1rm/yID7NCPSs+vXSOl5aXxZk/f6FudiQ/nU0E07Eryek3zukToc08IlHNzdz
gdT2L/DE/+N8+OrdfEYd2HnSWH6XB3VgUMimgv6EoQw9upRmB8VXAuzyZXw+N359M5/k5Bj7g1Xz
0RHT22enPaZR6GE7ejeCL8+Lj1rvP78l0lcGWxUcXZ90M1tN0vNC+nX23nsM06pftck2fgvPrNXA
EoB6u/Ie2kH7fdqn2y8Nsssb+f2N/vvon5TmLq1nmrNRsR7IOzGVDMaDXFzvZI1RC3C0ffXJfnXA
T145VTpTZrPTcW/ZQS998ayGAQtT5QsC52tn//Jyf/X+lk//l9ukMbQVMQ9MObHaWHgTAcdkbFXw
y6TVV1f47zdFph58h4a3AKt/m3oY3SAF9jM272u11zc8DWhmDLAMLd+kOOsf+p3azV/ZQn+/7jwy
q7STgWEBlf35/PFoABA2c0bsWKu2e2hE+tX7+v0r+3iET+dINfRY49HQmEWfdbtsh5VyU+0XYyPb
gp/zh/8cd17u6x+/MG6NFioM8DL08c/uzQHavd2Iid5FfU1EK7BfwicrmNdT0Fyy+/2bRsrl8luO
J5jqOFQWmJ+9m1ExDX3lUmsf5Ht15ayza07IgDz8JvvR7uTGu/jr+9inLA4H9BwQKr5OMxyMHGYD
H89It/ehpU2McJ710zkYLvCuBeq2fxyeLILxa3sHWJ/Gr9X0Em68G/XsfrVy+O3eBqoNtZPAhnCZ
Q9qfnqxRlvQsrueNtQupTmw2NLpQGy23GndSOsK6oCPTx3OQ6A8WpdeUPeb3ryrKf7tUls+aH8MD
0WMuKfqPH8KQGAnZ1Wqb5bAtHwf/MtRv//pz/u2y+HSE5aT+5cIPfU9ZkVcRpE6CbjwakTd/fYTf
n0gcwuKSYx5ocAf1Pj1fsbuYzB3qrbUbqPneFLvFmbfStwzpd/rhqzP1ODT9cGUsh+PuYrAo4gz6
nCwYGKzUJp9Zso/Y4tNAu6p2Moi5u0QHbuDk5mlBuKHWYy+CeZMFwAT1lXweDn9eo/8zI/yHzXn6
r0XJbyPCNUWU9Xf1X//nvY5fv+f/9c+eg19nhssr/BwZCvcPi7uxxZflOy46OGfoz4mhYYG5MmiB
sgE3sQ9bBsl/DgyZJeq6LlgpCocZmqtzd/iz2kDA1KIRcFlAslhdpt1/Z2LIT/DhRusK7Nvc7ShL
YHgJp+rzEr5rErdqa7WLcTtEPWIG78XaSYnjIxBKdvm6ZSa26Bj1kzbaVrPV3TKc99KqGciVqT0x
vVGlpVMfLVTaX5aeFmenAHr9eT9mMaqE39VpdM8eHWqqaq0+ujNqE0JBV4Eh2rkWysZDiBoDRDOb
R9kc7IFeoUM3dU25sRIhChrVpKNzWTmdH8yqE+HJaA38d+RR4BRUYZvGNBdRR3QgeeZjrUte6oaY
yeja7z3pms3kidpa82HY7PjSHDdeWYzzqw4JHQave5Es4OH+yCCujjxi6kkAqXipx00pTcx50y3I
4qgssVaudDPVIbB4AI3j0Yu8HXwlM9tPVQZrKE6KGjmC7Sd6T1yMEvUtsXztVLchtTyxh5unndXq
EMVd6IMkfkwdqjJ2W7pRutwuQjzpetFdCxrHypvZWAjM8bzQmIusseadUrpnXlcww3Ogswuy2TKo
K3tKIScCIepRQAFMLFznsHZ0Pv9MIWrFGjvxk36UUfIDp+fUBggjGJRXCGhMHqFFrilX8YxbEysr
2dAZKeq8UqNeb3t9sEEkjRbQbvohoKeRDRD7GgIrcgkWvo4z1b1XEuVBraYjmZqmutp9scnkxA9p
qZU5006VNasWNiOHHPLqARRN5631bgFdM9guThB/7RIrfAl4oOngBq5mqJnf68hqinuzZ6B4pY7k
7CqjGfUkinNNZ6YM/seZFdJ141j0CkGF5v0bMrTOpB9Kc4NNsRte5xn2OlgcYvydo2qYXkdodzYA
4N0Zfe3Jm3n0EG1Wrt7SlBg2vZTbJuFmwCgMnU/rbchSUxbu/HG2nqQe5e0WFppK9vQp5dFqGsL0
2hnhmOH9y4bXpI5dsBlGG39zvCGEN35kj3stbZo7iuRhkldNTwdRqTRfbfQjsPzILq+mkvlQw9jj
AuyodtPBU8tWHYtNpg86lrLDJOkb6nvHx0pcLYVUA7VvNRPJuelXMjTiYYOeLrKd6WTuDx08+V6L
KrcL+sjBGmVac4sDzeOdu/gVV7aUsHZ0Bm7nka+yvStHM7mi+ctNDpqJ/rSGqUjVkWxrOPsaTknK
P5iUOZXhvDYjr0avoMRlpyFDBnk5USZFfXX2LGY5D7THTda7VcaOcUCwwVGNpZlZYNNqsOdqoYkt
39k4bFtm9826HCQOxyxxr2yGg5Dz9Rzoj9AltQxaYwxESzuf1kvQzkwStQVLvxDqXbm4zSFAnroa
gIA56ed1PeNALRakvW0Ct5+PnHt86tV6tNNnjTaHdYucbkUSpVzy4mtzbFAQzbHFCR8vwPx0Qef7
WfcsUi96TsM0v9eEcmHiKVq8KJgoIapErneYDC/+XoLCTdeD8lYYNLaJkZ4CTM6v/Cpn1b8w+gdl
XDHiXxDo2IAl2uympF6Vt5Qf5om4w27qotPZHyAJeWFb+kEmo+lGRqXB/UuHqDQSW2hUSuPfQDdA
LyogHRmckKUzIDnWB3iCO0mFs3vjQdGl+DEZ50s/ky0JgwISaaANmX1QhZG+9WNNe4pREoT0Qe4l
dC7hnJeF7m4wtNQ4B0Ux3deTGGhPMbatRi2vIKsRn3PTRQedZKYxHvEbl3ZTszB2Do2Q1x3lmgjX
aTNTe9GDv3NslQKBabyd+FmioGP4b9dWDYKKHzKl1yszanT0rtDbbR+TJ+MO4RJliJfV57EZjOuX
lrD2Z2MYsdjH2SfF4nnVvMzasvzWBZ77GjaZ8eSzVTqBPS+u/GMFWYdVpTv1lmYyWgkgs47HwjLf
5XdPeABD6JhiGx+9hMa34rrpyPMY9ABCtUiap6SWIVCapRbNt0b9VO/aYVfnTmZi4KSqkWqWlbd0
qjEoXurVmqVqbcLwofaJnRCot5tegKiXBuO69ljThpOyidgU6qbaZJZFldtwrHUTrtEc0mPZWzJ0
4ACSnPHSZanTB5eUS+UATV14YrqflXEZ/vcmExizawrluArSkLHcUjQnj6VzzHhxhh+r6CajzfDF
HSvqoqZWY6AoriuPFXbE6OqLHiAG58qx5K48Ft5FrbJJHh2L8KxjKZ5/LMjzj2V59bE4r9VG/QIo
KHV6U0+znqTo69Re2vaMY/HecCzhgzlLIZ83WDiLdaZdmckbuDWP5X006FLZfqz0S5PB6Xa5bi5d
f9xOmC9PxxJA+1gIWB7LAUtqAsNjYWB+LA+UzeB4p9afrYLDUjHoeUmjn42V0z8JF+rLGR2W9Y/C
gGKyqX/2FLqhkvXeZaExXFMpFzdYcJZiQ7u0KDlM6yFk7OgYwTxxI7mqjoWItaQbke2UczLGc9+s
p2N5IrTFhKlMUeivAvJ6iW/ZNpqTTklGB0lomv3dWMbuhX4sZoxivqkT0TpuvcNIYLY/GIPGQrum
oSCLYDbO/Y/SIEkfr0o/MvNrRQtOBGHYoFqKs+WF3ZRhzkHF/fJHWLDGoTAOSpLPIzF/Qsuu7Zul
rno8r1UO/TwOrXcKHygsZl0jq7O0beEo8+ZlTfwNwu6FP5bJ20yf3ri1kwZon7JrLUAEd40Dc+x5
qWPTbHnDTU9cliGxPG/FaMsIZJwV/abJld1sq2JWNIprvWvN23nuxodQDXN4Ww/4QQhyRDdJTGgf
7ielBTRbDZrq12KqfwjDKIkONUY5cg/M5vqiSyTzJNE0tHdmEbc3CUnqYfZ6J0j8ZtYeKTYf3Mfc
oZFnCyc/pSkAgjn3M+o3V1NW8q0Jv8VsULqJ/43ZiqjP58q871iG00unkfHJoiafL7DF2B6oQI97
Q1zwjCnbUDcAARULxopVIilD34gmbtoJnFAjtu4xJdCIZwBi27hll3zT7cb+3kPsv9CGXjNPsjgC
pj3bKT5xpiCKh0hfyPMYAfYao7WOG84F5byaIq0ThDzs8gDnC9yqbFTEeTu3QzAyNNv6uNiaSjvg
3CUAQ0lKvZVUcbLSibGDyAjI3KQy76qyBs4UewJhiAUMX/9U8BQ5taxyVI9DE47cd4eUJiC/Ybiy
IYUXq24Xt3Z+YLDTVmeiqmofBcdZBn/pKJr6QLk6paIStKUZeKyjYVdmkuhfnXf9OQSYql2ZkZWH
Zwo6SAu82nHewl5hDYuHAriiAmsZrZE+1IuycwI+hRDVDwlUhoBSWpBAZCFTvtvU2FxqNFKRpuFg
N/7kyGprujMrhjJPqhu9y1nRJ5k5AUdzmtLZhtT4XpaWFVmbDsB5f5rzU/urNqzSdc4KBHx0ODMC
9Qt5bfVA1KXF6b4yCzfy1jhpNUUOTiYsG5va19e9O7vlXo8GNeyBYGckInOeXLxWqfk0fs15Ta5o
pPDKeelLaeQDQ12b4WnsFOaGYW1rc/5Le9pmGZ41c+b2TbjDGdUPO7UaVkYaaB6zupJ6Q9Cn4lYK
8yjRaIPI/FC/6alyJ2JAKy1kUiuNFh5CQqvihbcYL6gExZXQlPQRlWTWK+k1j0bMDunebPAC7ruk
08Gco+8nT51ua89Vqk+EVDsnjW64HZDaZJR6CVaebBr0bchPwF3t5DD2jn4PaL4TAaArBq6APrnN
W7e17H9kfTwHTODMjT50lvOeshG61qVXiKc+6UiQtSn5WmWNw3Q3pk51x1esp/dexeB7m/Tigk4k
fW+rJLHWZjrqq0m4M906WlG0Z6OtD7eNVYjVzP8A1dHMyXfaCdyStouQio90Hal2yK6KkDMr2to6
NTpn8xTrza6cwZ1ep4PNnYKJkbcu2yE6x3kuzdc69a18XRuIvICAh+q14RJlXWhM1rz2HOwElMVT
70YYx22hfB73//+jhPzD8BDM/rMUcoEAQgduxxAHUSQmjgSO+vh3/vRLe+IPF+oMfVeGr1sCl/M/
1Q/Nc/9YpFYyELqO8OAv9Y3/lD/sP3RhQv8mvW/pWO35W3/KH4b+B2oIlmlgFhZOa/zFf6PYEYXl
F5WZwkmYT9CzTNQUVJCf4sgv6qCrdCarqmq2QPaosqtsm3Q6tgQ6ZNMv5owfdZbjoZCx0Zgpq/RY
+3+SOgsHv2IS+3iz3WLPtXKdlOlOeuLOqsND62pfDFh+P9wySRLoR4joC/jko+6Zlro3DTFih9OZ
d1bobUxjxmpj4LfJJ3U+Jyra/vLNX/1UIH+d1P7+WXJEvmHSJQuS4DN+p68bu546jigBx1LaRbS9
rzZE7/yfV9t/nA18mnkvH6Wro9TjGOFM4N+flGsbKSrJvaneVlHYnFBInm5io8WA2pfRdMoqLz3Y
btPe2VPC4jzv93Iabnml594qv2WTs8sLh2eVO/gzybD6kgdQuXHIe+Y2+GK7y6ovAO3GMvT8t2a7
nGZszSFD8HW4GOQ/14cmC0+ILIfaJlp77oAEmLLmyo386YxWwFUv9T7obXNJlhlQqUnqbf76uzGW
2cxvPwDDFC42KBHgMD6eDmMEtq1QHlFso054vI1FesDphBNvbIPYhY0o/WjvG9ra67Ql7XcmQh8f
jP1d10ENRiM5NH1+FYUxfPFtLur4p59sGYG4uo14zmW9nMi/XIKxJxMWBlm2DUVqd5uZKADWQ9Nu
9i3VJmunKBGxzbJmESTswQqy0jKv/vrTIQvw6YfgRgTUiXsKkQ6Ti+bTx5PMbmHFMbUadDtH72zM
7We2sTaM5szV95oAYLySNNBc5bHKnrSwvguHeQ5CLccmRVCv3/QQXdez8Owb/lqJ1EdpFZqwxXKm
v+vCLoQRTXmoxxUCb6C4K+aCHWKUfhuxz1OHcoctWWqbyBmseDNmoh+ICyYuPcxTEkOz97W5OxNF
ZVhYtnv9xSlbt7+JTEWCO1fJBS3P1TGN6j/VVdw+0rrTYJwK9ZdpLobyopnr2Q1yFlfFCoVqvEry
mO1g6YfTtikTf9d3dTZxfPD5OLpz0rFZfoEfMiPFXTT9WzybHZEEp2Ov7DZ1+r3R2vAB8WDacxuC
zF6N47zLWzVtKRPSdhheivGx6Sj6A1CjT86p7UDsGK0k3bs8kIcV+AYoe7jAN32qlW8ZB7szbYUn
IvdIDsqK3V+Z6u27mMYEw6tBcZ5q2uJxYvt6VqZCt2C7TJDNFARv1p793Bc71RXqzKzBPUgxTCcO
iI5HSrIgZLujln3LcVddsG8czg0WAmtS32Kv2pgpsFZaPcqVmeCQTD0W0jWa+amULStrvJjTSa5C
Q2ybuO/htmedPdJuiUd8VTnAMKUY+27XDJ4lcBuV7G0M16FuqEkXgoRoXqj/0i6jzi6XbDgC2SaJ
IB9uvMbVrcXbO8/r0EwkVtkUvTLILD1p8drq9d6P4pI3aXspO6COSfa0r2rbSPclj5MgjFtprwuJ
v0jadrruqxLKaVOlmQcpIZ6iE0EBbBj06F+HuaM8c53XjlGvLLO9tyI70QNa5cfvwqqYJhkJwuNp
WjPL2PRzO0XncxNpSaCzmluNaZpch6lVQr+YMu0uKjzS6XWFmzuvcsPckA7W4hd6fbC7jVTXztvM
RT/ahrVrX48aaNw9TevDRdHE6r12J+vNa8OB7sbKyAkGuCS09RQrKRmEcz645L3u+xLTF9UBE4qW
qaJ7RKnzVCJpzn5+WzKsuHfzLKVqyu9OYtNLiZHXNMpnXm1dhiXAhWVzvKKwVpHkNyVJ9NC5nvx+
EbiXGrrUx8duSfNkLuGRTspKDtIVpD46i8C3CVtVWoR7E5Eo8h9+cd9UUfE9TPJHbYxoJKWw+AQz
Q7zOID8FXe++6JEXbcVIFoXuXsrZjMJjs9Fq1xGjipHQATikUcZ81pN1XfTjqWeW7mGwKjKg7K0C
PHX1PsEvu0azQLAxjYtCi8yNJrrLyejODFGUpxm7kyjJ6FbWa4O+tHY+mQ3vVnNhcLJzxrSq4W/I
lXapA2Nf2UYkN2PTGvsB1+l+sWme0+REDHpoEFGF330TTg8drBJXYkjeCZOIPaYobOOhZt+x2y/3
CR1ShzFJXyq23+dk7uf3RRG7J2cUf6vdDP9U3GRB3+bXkVQYjt2MO3lW+0CJY4+4Lp8JWZW2PjXp
td4NSVfvGrRkLlyLSyzvu/l6DKeakI7lGDEIC/UI1dDcOlF8KUZZBk3JUGllO5KiXD3NWLWJtgjq
kjB9HEOm8LzBvxNuZZGMyE9z6OwErKNIcVZl9QVTCXmTZsnateIn4jwWS6MiPzg2UAEcUbP9WKVG
ehHSj3SInYy4ke1Wpz0linj6Bcr2ULh7cxrOyiEa6V9SdN5SsDbExsLOn1lBbkoLbLDXlMMFtNju
XWqeecq8pNnpYvDw84zlY1ebOPgFOZWdUxqQRiO1Z+NEuaffutuobH4kFlIf06rq0sCalgdWoWu7
qpDde4tQRBLeT6DdzlOtTlyCO2pFb3K8YJ7HnOiI7o3zGY5z/zrPCIMbTlsFuU82wk1c80Fys9hF
USF2Wl2KMwORe+1W+WsKtuqSrFS2o7kKXaSZb+iJiCg162BMMHVbCXOczfUMwumswm+PX9K0nrO5
nL6Rj8pPVT76Lw5q7rNSgE2RAxP0aYy7Z22bU1mJFNYEFEJMu5I031VVsCpM2EreFVM6bw2SHZee
Ui0GXzPZ9MwdNpEVTftB+vjfhY79UpAJOsGlaW/bsaHdNcFBE5ryiQGBuUubbvZXVj01MJAi6xVG
E/XKKXgBnQoNBGbC+84Y8vpSzrs4BlRjmdUL1ZKnfTF/T0tA5DmFbOuSt0BgLnxpuD1tvCy/8Rtz
3unKvDI7wRxD1t/phUx2iMgUSpdFsy/raGP0cU3rsHNZyuEWu744VKV4jUyvDnpBh56kNTrQw3QE
PWJAw5y0pV4CXTghEp9p1QuQtPqypuNgH4KcmhE2rNh9jY0pJFtB3seJeW4r6JZrPs7nbJLyamaI
ti7LVnvD2nwTAaWMfIY6pSfVhg2/vYZ+Fr85VWns2zqW29iX/jWlW2yeiah0a9X5XhAVLS0nfoF9
VC+5USmL+FBCXsoJfeNlElX3XQqkqTUO4vECJcHfypFzHXZTvaBGfOdi5upiKoUgSxK6S9R9rDHG
CXwPcXlABqq9xrzrldfh4Pe7Kzb5XbmRqVUHqnD8yzqCvdXxQ9+qIu6f/VqLqSqsIbdASozjw1wI
42yYJEWj6QxbzQgtwB5U+egPXAnxXhGbI1iq5dUb3lxOIR/w+Ld5MuS1oQ1QOcswcoMio9t2tdSs
knA0KaFf+N+2RrdY2wLKGj3kOis2WdPhNSaZLqTnGgE71LReC2oHMxBNtbikoLW40oid6isIe8VD
6KB+E+0cRQVcxM+JYlfxMk1N8O8ZzZAUa1Sr5MHMcqtBua+b96ZbbCiDNqJ+mOlCJq/tprxT1cxa
T5LGKqocFNqsuAuVmnGWmRWt99VcWJAdIjc8ZTA2EnXJavvc8+LkhwNtKNpEvjT3jdOaZ1ktvZMy
slr0tMzjKuT5/JhwD2Ce2Oa3I5Al/CrjAS+2Va+cpe7Ha5hLTwt5EoDfcGgSNZwMZVSex1NrvaRM
HFTCDCP3IVsM3juRLIYZzThfD24UntBpgHe7bCpzJ0aHlCLXvbElDjP5hMwUgyGVz7FNlGuONt6U
TleJiJz+JvZxLwddrGc8AoHDRm5r8rINJuqxc/1y7dD7QkdPzH9SHJODxwBSlLoerFW9zMdvxpD5
53rV2WA1QypEzFWdYOdfUcIos3vKTMdXl63VW9l5062RwqcPWlUyMjIqglr2GGFmI9Chv8TN0u/J
Mqm4Jfeg5FVfLzeDwsc4v+a+wVN4KoiENeFUANfjhNhNVaFdtNUIOKXKKCtNxJBvBCruN00K/1vD
a8sN+kUGV1z11wZ7BFAWsr0haUuF+wQU3yU789h4NYslt5krupbJBTyU0+TNLKo6oqdaxChhXemU
2e8tE0g1687ZJAsdouA9qJgWPKpe7HNBFFwtjczOxvMbWHV8tQnsl8QIL1Cfp0VftevyjTt83c6U
ARqZtzNLy/Pu9IYB9kNra8keyx0rAp8uIYIiow1wKMmiq4zwIB0HzpjeVKIeyG4SVDoZlq6YTF/g
k3TB8oMS0JppPUrB4wm560EvXvR1SbWMqXz7EOUN75KteHU7GwMDtZZpQ2AMsfsu/HQ4SafupNIn
diGj3tyPGQ8c10/mR5qg4xMxKBgejmrnnfByyQTbL/a0JISbkgDmCUw+vO/dLM/Teup5JtC6EEGy
34ZFiH0VHucPEWZUjYWkVrhkOv1ulm53fdxD/i0J8K7I+Od/LX/nteB+gGOjPYpT//7VefxaFwQ3
2r/8U7u34uJ79tZ8/kMfXrn538ffjt6KxaH04ReboxZ33b3V081b06mfP8Wff/L/9zf/VPTupvLt
v//xWnT4HHi1KC7yX8W+Zb/+n/XB9ffy7b8e3uofb5//zp/6oBB/4DrCCe/By0QEsRAB/+QpCBvW
gu5j/hT4/heZ7t/6oPsHoGfhoWuhpQC+ZL/+T33Q+oM+Hvby8I3hLQjjb+mDn8IB6Ew4eH3LY6mH
iYsX++Rmnxjfhg2bKJCepOqsdRKMj/qtswIcc0fPQX7/FT+WlsOPWsRySBcSBLyUZWrKLz8KIpxV
TuRYTbTSoDVtbCd/1wQ5Nnc6DO51jUfKmL41/fcogoLGvEJ3HHobEHAYBhBuedFGY52CF1LFXUeP
tB4ZGJHbdRTVO7sjfpiExjl2kkMaEadpAPikFdHbcVt1wESGlyK/Ejo0K6hNurbxaD6p6asaaaqV
Fun6hkJQdwxPpf+tZGcb+aeifS/cyy5U52Z2USavg0GHWS/sE82fL81sfPOn28qdKLZzamanFrFb
n0yrz3PJoGaGSs8O0lOP12fytPtQfxo98X3MaM+wotfGw0O9DApJUfXMdQqkS8tThzFlFO957Y0s
7rzJClSUX1XsMZ1wuM40WPpCbkUpd3pFUiikEcvJhtPGuFMFBPcR1lX72qXWetRUsTY89dTN8dpw
d14dMhQF3rACQwG0Lg0sSBZFLndVGQfHKgkNaFa707JnvcelMZ3hdYOiUVI/W7fbuhMbkdsHJpPk
BWE9j+3B9OTeV8W+gD5K0zkBaBn4qViZ3WU/RK8srs9rGl+IW23NPT/PlkfdysjPCZ4fPEKQerfv
qh+pfxbR9NrR8VIRGz6TOHcSct8Uo1X2mYt3ZIxumXJ866qDV9/qfK66fU792w5gCBDiU6ERtsuu
vOnFztVpYt2GJXlXkTNfdx80+12ZegyDgK0JyVFnuBzY8eBBu4zVLsxPZkiqQ8/0CKNwugFsqbo7
5eh3RXkjSJFW7Hgil8S53LnRvQcV1rSfWx6bcJRKO9sRf9wiTlLqulTWnoOeWPva0zTOPyxFWYWA
U3EfZg9Z8dYUN4IWFCxN5ACsk2k89S3jxfdezei7Rg9RM94Z3O4ln4+mDqG7LQl6dQZE1JjeYuOp
dCiNYW+b3o8WzXrRW5g/VrSMOT3YEU3R3nHhSi1ovVvmks/kJld+fNfMVMWM440fnmkLSqFyVwaf
hls7267q1xpdgxOU0spknJ/UIPoXZBuNYqG7T0A42qMG9bBl7D/T1aKt/Vis9OZcRDElCU2gOqCI
UL3kxPweCAEcThhpw7nQ6PruAyd9ll1xMmg0y8ubtn3L4jBQngkUEyZeAVIWsuqWeN4mD9X1CBWe
bfyl8vEaZ604791ka0WY+NIfFQ3nRTGRlKSmsXyMvUerN7diWiCdXuCOz0Iz6bBvVgzwQTxYSzkT
AudtndabUllrSPZC+yENNAVwEo+KvZ/0Xtzxh2VSqu3CnMyA2fENza1Ylx0loqwdWKTM+gRvTT5l
qr0kuhcMKbxX/TXTxhORPQkP9USfD2l/OiYmkNGQ9bKxMDjOrK69a7NnR06nFHcjiJ1oEeA48WbZ
4NBJvRvhtyRpgIqk60oNgYGhS+8YVVe3RS2CyTEuIpKhPbc4JyLZ6Dwq8sNF88gcNsAAiVUOi006
vzb9XR/eZuThGwcIA/YTpj1zX2+z8EGPHkBx7Qbrii+KtsN81VHOHacp8WMPdBnblg7GsE2Js9Sz
FQUIqxSwv9nGm1m70ek6nIrnBKfn4J+zolzXLu2U8N1H01vZ9tOEb4KPOabZkzbStRmV1+EY74oQ
7V2xcccO9BYLHiv1sB0Se2s3VMawRCsBRQBcbMDnpSjLoEe2Itf42gAqItQ0cqk5HNZ4cNeVMOkS
8/dDtJwnFt2LFtOEck+bxUpHUNRYFdVNvXMqEtf2W1qe102yip2cB0iT3GtVvK1Vdkkz/OkEy7Xh
ffRoSuOES5BC1wKSXl7fNsMTfAE8oyA9HP29tNEDici75Xxo50tWhkEVnyN/++IlD/sTgwWh6Tar
ys0oGG2D0rEo4Y6vQ6BDY/rYevRQiHzfyH7tEO2DGYeb5Dk1vRtMGQRZO04sS3+uugjxBL/WcOmy
aTd7eTXwKhGffHIT22PQsF2XwK/rvDrJrTxI82EfOcY5QsqIQcEdryuA371b72cBcNk0IQXd9BnU
FySmjpj1WBzU5PKQ+I6TA39vvoILC3rV2Y71hRNN8AE6aIPOiQsxN2eVnmrYeSHa1T1O+9g8R0Pd
SK0/SbtzmkM2hD5XuWlvZpFtc4zU/El4w+sJcXVUEcVG23E6T0OGBYRHjaLYNS1ewOqgR7R0A9Yd
Oub9sAwBJIOftrbl/+XsvJYb17It+0WIgDevBEBPiaK8XhCiDLz3+Po7kNURlclUJ7tv1EPWOSdS
EEhg773WmnNMxbdD/aMoTiDPIDeTeNRO4tkPbvLgNoFlG735g4YC18L9+9H7M0dkk9IeGPoavHPY
OMSz20KjIgbmChahTFpH+ulEzJeJtyO4o4G112t+v0k1naamcUNuOUuYX7xU0TrWgscg6u9iY3IJ
hCv1CVKktxELaJzxnbGHIYpoaRXzcJXW5JBcs+2tFmQmUWUKqx7qQaXXTx1QyrjettOwlFhidAK1
kDjaiMB8cs/YHJ6t5CmKjP0EqRYCyX0YU316awSRN2k5rX1fuc0pUrrGOhilf2UC9OeZi+MdOnym
P7TakeNbxuVE0ZMB1bNZf8BlWirreDX70OT1NeuG8udQ9tdlLPBgnEpNk3PtpfcTIUsMY0Y7DxCQ
Fe9VJJpPBzskyvcAjhfWjcqL/dLsimdpK2evZbC2bFolySI+UH4d8Gm7NPSXUTytfPU9amRHJkqw
ZiwzwohqY3KE4+6J5Hoyn+ngWHclQqPAf0CmNNbdlZEiBpc/Dqp/383F0Ew0AgZtQ/2BcXGpBp3D
YYvil1AwKRloCkjbLj5WvnVgGOM0aXUQo5geT7WpJcNto26TM7dV2QRN9EAlnAJwdxSSp5iSFwHw
fYH2y+YEg5y5I8iVzjFZgxygtLR/nQphw1B/iyJtoeaBPRqtC5bUzYDJ5CoRbt1jICEVLY+NgnNe
e9YNcLiy9lr55ntiOSjToM0faQsiPH7pCZ+fCBwLU+8wFC9lCjAzs7R7RsMJ8Q15fyYCFbv8vZ4/
wCFd6Py1WhXBv/j2wGJhJUz3JqR21WdGMDPcFxv3/c3okfCS4gQIew0UbZ2+m2V+M0SF3fvNKq5w
VM0ZYuQG54XotPSKTP/Jh3nu+6TeMc1TLP9V70IHkdpNXrUbKRMcXzCAWO0DHKngvYcxXWVpsWgH
1TH07zboNlFl7IJc27SBBEsG0tmtIpF2AIQ3SOJlMdwHUL3EEkZ6yFyrIvFF+S4VOLJ57ZGHSI+h
N7/87D7xLaeqjlFKbk0ufXLSfAiLO0F7V0rNKRRCgsXn2JOfMREQscgJiDisElxTeIrGfitJnNMk
6BLGXgcfm9HcSmUYpWHbGItEJGBp/C6qdQfe12D9U4rnNLFsqb7p9GipWHfAN5Ye+5bBFxxUBdJh
2RGMJwiXjo6yWAoeAjVYyeIXTVUgNsTKwRJhfDARl4zpIiIrGFdAE31WIrmYegj/6SkvyZPj3Hvq
+1WbTxwvrBtxmGcEKVmH2Xgcit6mo9bPC9l6VPfoRkhNNKUbzrggQ6FB0HNKt2U6LVK4cENorAr/
UAO1idXW8btXmAZOOmkPup+eLaqGRlI/45HT1dxSbIj5tayHpjxq8qOU5hyBpVv6f9twGLZN1h8S
8WVAwY7KuhfalWg9qMWdaL3B3Yb1Sx3SlrobDzvMp8BVNBeAEifGlxqiXGftArhLI8pbM6meJ2T+
nC43IlHXlCesIMOjDM0lRf+NwePIpHIhda7Pc6Fqt2MVHS1BRMfGMKNlBD18D2CUY2M9q8rLqoMv
96Yjn6MgYYS/qIV7RTn1eXMY42alqulWSEilTgGSB0PqqtCFyITYQqt7zafAzYXJ7VPpUEvNS2+2
a6MFbtHr32aqPljUPxKqcxXVA2ehQ25Wp1rQXdAyjmiZpyrn/Uh0W/D7faI+QPUHQgOoq1ceG3Xf
CY0T5NU5084mcGSz+CYMAAm7DtXGgVHUkaPdksXm+zsjNOyykZaVRaXjW5vB+k6H9Lvqm4ew3oxQ
hPXhsYAjAxKp6t+UUD+IzFpD3CmIlVl7q77YyPl0xM0DMjZiD7/t581ZpIDwBr5GjYeXx9vkZSA6
vp28RVCMthArRCjri3Tce8Vr7n8U9NLakFdYKSjLSSJS1Y2onbLEghU2nOAT+/k2KdtN5J2IqX+C
o4YkMAmI0PJdJdcXrbLBMOvk8rRJUo9iYtyE5Twj5bXKGhgi6fCapdL2t67N8T9yjN+1Pcqv8Nv/
yjTmxV6e2zTz3gi21ryULymZUXn6WJ6trmeaOS2EBkpPCgbPzrrhfYr6xrHU4D0qwkc9avYklriq
550Ae7GzaVA9GtT6dmMcB+rhTCGBKM6Jhye3IuJfKBrx9FoNttq6lZMaBokCdgx3U8XRN3vOC1q7
YsnQEXATqal6GxzFnvwRIb5rgoqTOkYQjQRyar6pWovpk8o702eURBGLwOhEnBS7BkvZbFCopZVX
nnwUA5HfblNs56LHYUbKVwKNDDFfWWHF2IEfFxuOFb0H2W2bWeso878E9attX3tOgwi9HEWZNlNW
rIJ+m0M8m+gcAzVvlxqRBokcbARFfNT0cpdie2rTCt1q92wRBpYryQZM5EdB9G+vDKT7+okKBeeJ
UcVSCEiYTbFzzqslO6SntDv4LmDJvfILk9YtdDRXruqN2aQbocOGDZ9aJ36dIz/NcutmkANXwTRB
c90VM/NcEdKbGOsw8ZZ6I9pBqezFQFyHUvvWecus38MgYgFepeMhCrB68QawK5RqeYedaeFTwYVz
g9q3O7xGMsErgYyYQvGaOy/QlhTE6yh6jmUdA43V34/kl6aZDvHQIpYWAKTMcsAaHNWYoqYYRetn
NXSbeenocm0/h6qScoYWC1Odt5/0tUlLxpSf45QAVGnfTLHjY7syccNYUrGtMs8F7blA6203wjEJ
ixWmB8qhcxMKK0atKFpuhGhXNi+GUtsaViO/khaS9GLoL018J/rtThpzzk8RC61u49mBQaoZ7Cgp
BkbIHYyE1Oey1uXZ8EEnAr6d3UGFcwWPlzoS6zdIViuynm0/xjEV0DXpyx0DesiPbFaZ1p78gaN/
lx3Bh/GCDzdDLUi4i+6RRb9W9ZtJXaZmZMJK+THKAdqXCfJza2l4gdvp/Qk5xgaByErr/GXgUTMy
9C0I1I37Y6HcxvXD5A3s1qDSw8EN088+3vfMdyUyJUee1ENu7TLLWmv93dSdqM4dbTyjiaX+NJ81
aFFTiiyP+GexlA6U9LZMQ8L0RlozinLjpySYFqWrGucm4vHWYchlMOaMRxybDiRH7IOLIquW2fiu
WVRIIw5jz6N7Zw3ZApVjSyBM/gs6DvmVGa3qCS9inn4AQoVuWJsGO4AjNo1Fb0180hl612MEIAsm
+ockWrbYSGQRHzqZI5IvrPWKTmDzXifJvUBYjxVt++ZenfjZ8ZdhEYib2H6qrGoxIKcAxrT4UCLh
aGNyOYTwMHnW7axF0P0O+UW17gnTy0NzH/nENIhDdATAB89JfZH0rsKBSacnQ9iCoAmFeyTPSKhb
a8Qq2WUtjsvIgN7azOkdM520r/Q75pqOUn3M0Ea98XD7mLdK5ruaYH72ZvflhQn51GKxjbSyp4os
5FXV6hb1TsPC1MyJGMhdPMOWtWahGs1/hhL/V6Wk8svE/8eyzTokcvxBZ6si/pMuVKd6YMCNjxTC
aYZVVbHSld6mEukD6NtU15ZlpW8wUuFp/MRa0S167WCM/r3JmjiWpxZ1gGmUtL57yUbJw4paQJ2X
sUIM2nrEqBsnLxJap9Sa9p2XuJVQ0F6hvSZm352afKiKPPEAiHdBdhLKetXTdLLK1u2AQ+WCuLQC
/9jOZ54m6B1cerbSg3Zgs8BKES80EJ1T8SB5MyuVjAJV+Zp5sICZHDkt9xZjX/LllpKlHHx60SQp
OwKxCBVYyXF4iUhczyR8ULy1XV7d9XnllIO0boZirSjlUpNYLsuKPeQmyjgQEKeSfebduWZxyneW
J72gn2BhqcjJoPUYMJ0rbVB7ix70fNHd4Ip0E2JbQbLxr54aMjr0HlC+AlSeAKs6nEPTc3RQvRy5
gjltxSw816qnEqASrUuTSRVJP2x+tph/TmVLHyHmvj5EWaS7+MFHzQidJzcsNj1Fe0d2eAfwleVz
/KxhiZrjuOLYv+a7+yq08JSkmW0Z05aG9HNSpw8YcSgHtY0mYNwYtNcUun1uNvdC4S+ZhYNb5J01
ckeSg3XmtW4+VHs6ix8xQQ1TOEzkRfhHS+dVIpmCnhagOgf4bFYdWiFjkm+SM6FsVTJEyBFY4NC9
KcOt1Yx2uJ4Tj5FGDdFSwFuCI4emOi08+J2rouO55zeoKvHdGMOl5RebesohOfsUZfS3hGc1+A6J
0qqtdwsuvncvJYQomOLsaFnVkexIhX5LO3YB5ZWefzMfY53OPMvyu6ru27HZ+iRYjzHLbfcpBkga
yxcB4mIVfBQ9mgNpOSLN8nPfxY7BBKBedAQ2iLzGGuj9mjChWrc96YkABaYf27p0omBrciBtoKI1
Cm/PVjGSnVIQdJCzlupvWeztFdP7StvRrfTovhnj17Bi8B6+DSRNeFHFLVcPFYqHAMNoDewsiY+N
vNRice+TPlOC3BB1Yrq1/GMMy02TEssYZzsvq12sOPcocAuzWKesskbulnTzgScTc9GtDR7oYDal
wLVNRfE5k2IXmN9NO+juXBFUMGQZRd/JPS8fTFnChkEpU9KWyC81QrE84THNxQPb8B3JFH3wKUnR
Nja/rIQnCSPTKCSEVzXxsvFVwmL4FQFIV/kKmTO5UgTn1NlOHL9EjFx5Uh3FSXDwaAh8amn/hGdo
NeJ4FMVbIuV3IlMPUf+iH+fogv6lD8WHL40bEtNXdaHe4qK8bzLRaWJUyijbQvEz8U1Miu+DekqN
HCfbLsqyIz2tpSlLR0mYjqRhuEaULVIyLNmzMdJQnSeS7QXpM9ql28pARdepKwQBoFzQeSVa43qd
AROY75WVyEB/0SXDazN4theSu1KZM1X0jZ+tz3ngorrKZlReNZ3C+mow5wWcZD5Ui5rMIJMcgdmA
MLelftM+I7ZomApM75zx4bvusb8iKSw/OIPYQCoPlB7x0rvSt5H+btvgEMRwAU0NpyDD1T8v2quZ
VAq0QYx7PKpuf6An6Qhus+jcYuFKT2iC7Wu0p/lH/rELcZ8gbmDga8QD4wf585IemFydaOVz51l2
0/FITsBj/c2/a5Qf7ou7gZ5gavj4gM//eRFB1ms/CqWPYToCYbU5bDpaNIC6vyJYv8ga/VUKSdDb
FEXV4edwrT8vJNeY5Y3OfLfuG5L6bMnpD/lXdi7W5u24N+/3e8VOXBn8C0dXZ0f/xzpexSPNvbWL
T5R0Czw1BAeoYJkufodGSEbf8upz7RJ45ERL/dNwB5sJoyOuC+HKHf86Jfx9NQwIs0tHp0X65x0z
sc48U6jPbWB7K7Cna+sdUsU+d6h9Vv/+Fn94JRSZ+2IDURTm+xc3FhS+3mL1O8sKzR/Nd+VyuHY3
M+vr8m7mEpYgB6AnvAN/3o0yQHSro/rc253zK1n8NnDMaOGFO9URl6JDNAmjrdpWify+0mf+FRB9
cW1VkyQg4nxx+l8xLDE8g0qs5TO5cA506doubdHVdqJL1sE9OVl2s+5sdVPboWu5Ku+kx3hjDYrw
TT759+1GXiOkXQfba2/oJcRoXopUk0+EFxQnDIqHPz8U2CNm4TXlWV0VD4TlrvIX9OgwEAv7OjXy
h+8YjQOMO+hTfA6XywFzyilQfa4FG0ZucG/q8rVF7ocVZw5wp7o0kJWY0sViEOW8NILRnsPviAWN
7BSzpyuFRMpRFVtfRlvT7rdNtLr2Yl54k/7TJ4F+yI+HrEIYyMXqOnZKKRR8jvPDlR3prsF/K3ln
IjCPCNRap+wW8eu8MoTP1eHahOGHT9aUmNDj8kFDwvv657fYyim28rE/V9lrOtzRmPn3y6n//fNV
5DqAibA+iAqmmT9/fhy0ZU2fitku1gnz3ST4iVnhwtOPhtm5IXxCDYFiQuWL5Zt+INEDqYoEVFia
RojImpZ3STAwM1NlpShv6MKhifAfAhVu86daCojXT2U8OJpWLNirF5mx7uVnjwzAlN5YU58E0jVD
Gep1e8KmvR4Q7SfkPfrCJjHAg29V5lIWJ14Dqn5aPSPeW3nBTVPTbkWUUSFNGMtVzkiwAUU7xMhQ
2k0pfZWtYs9S9KFX1ooBRKhb/vujQ3d0ueqouoHTUeGD4//9qtR+2+vlFOdLFY8f6sonpbdZh+vE
8TbT3YzhzB5NF4b8FQvgD+/0fMlfKVMmRspLMNlE3EFXVyNTreSYugNxTwzn9z7v9HV+5d8TtD+u
ZV0IpeLME6eQ26uH0O4bSgtAMV7RuiJFORYyxLD8ia3/35/q33u+iuXwF0ZVR/R1uecbXdBnXZ2f
hWjfNfejeOP3DxUEj39fBeXY31+eRKAURnz2OpbIiw0wIVOmYqF5T8dsHYMnWBglUS8RHOxFjxtZ
H6MVw5p16zdbYQAv0pv3jX7UtM8pFF3FP6OR3+XxHbVDnjwjEMaDCPkBrXbJUXWLznkh59aqRF4z
jITy6s+jpqw6KFVed2shKurJlBEwqufyCV7FQhg2ZOWQu9tjD5IVWEZyPb5WEwc6GegbopPCCG+G
YWkyl0jzvdAUqyEUlxWDl8bXONWTzWAla6vo0GeCq+nUu06E1yrYeCLsnCQFojCiNNzij3cwTmZ9
vGJEYGYsW3nu6snMGml4cRBEBK9TDpQ9f0ThtJfqYFkH4w4AjOOZmDVaeaONwVbCCVd6NdG1c2HY
LCyG06lFdklTO0oPuE569MvhJNEK08UlaKV1zXC0lApbtoChKufIm1Mdh6VS3FbQv/rmEOv9oggG
2xL79Vh9Af/aR+an10nrPP6QafzVDCwq8UMsn7oMNbyCZOgIgYC+Hw0caZ/1AKdmvbIZlusKYZgU
PGYD3810UIbjGGvumNMylfvFwFIm1xmUgY9KYoiA6akfeycgQFFFVt1MDHsK14i1hVh8Uv53O4Ni
GN2YKwtoKCAxlac+G+yo0nClMMocVHsq6IDPgcm8lAC/lPwjSp8N8X30jaVcMxhHxWbS5jJgKmk+
AuRoXI7adJdbHaqVL6kgSkNVRf4yCqWMD6YyNx4cFUgFThB4q1gO16KBRz7q1zKgNP75yYvEdTKO
u3xEfGVGd1MKuSsktBK/Ls0oVnRjVc7peOJ71tPKVObpTU22dOeKk8V49JVvinWGHh0U/9KnUroN
lWPHFtsiiqxbqP7WsitUOzRMXIVQvYSvyHyuMmHhT9+RpeFjISzGlPa0xjd+HK9FPsdWIVilO7X0
aS3CNgvYTW2drs32xTc2HN+Q9H6GiP/ItVyN0sCHWjDLDLnNAaDTEar+G04ZC80+Pys0sQT0E8Jo
hZY/JaGolIdsCtZk5kC2rd0mas9YWlaJp76w92zLqLTjzKeNFG4z6O5pqd8F6njQ0fX53TevyLbz
kZP1wUMu02AsvundMvys1xWIGV35SgXJtdJnIJM3tWYhKwpOfiuCEqHMLcFJKynfDZxlXkVBHLqF
mKRLpVGfE+ztDknSt0ki2xGwgr6a5KVesG6UdMTrYrpNMu3WC9BgBpBvFop4NFPkLhG9Q6uL16Tt
Olbtv5R56dREzgp570aR90aicrIo6ZoDYOcdGUTvIYvrj4jEhWsL468648/zrEp/jR4j1RDHLePi
2BgmnQigzzrHw7g0ZDKUk0VOa0Wq1JbjwHBHxNeL1yYPkynsNU/zHAhttJHQazEuyF8TfJ2JtvYE
WuKZ3KC+H08D/KyReFCp2pJMm6nfVXwjCvda/thwdrIaba0OiNXD4c7CB0CyROs5YYO5W1P5i9a4
6zqeWQlrN3mWxSYcaQ/kwYMQgEBpFPwYMGI68d7w1p12iylgV/GgGuQfFNuJ4TNdlQRrY3HMyecy
0F4oRHsKayZUNrqtiOcsJYMikzE+eltmlCFOVrBF9hRQN8CnMjAHCLX8Mo6Mncyzar1opr/3osZu
8m0RnRIEizIvt+49KfW2Zg6olOWNHH2E7fis8EAGErVIsGvqda48w/TBP8pIVA17e2wOmpC9SGRx
VkmzAy+jOcSDO2JuLhsL8AVpMoZ4qhPPVTEuREjl6l5fl0Z1I+J4SeRsS/4Gy9BmAlAq5+96opDg
gRiQHaQZvgoMQOzyuzh+wxyBHyLZNwOEcj2/tap2n9II83Xa8eVroEmb2kMuVq9rOve1nCy82ryL
WZxaSEMdec1hSkB3RbwNaAOZ/nETkx/Up0uN3E9cEwva8Xe13t34JcPj2uCjkdd6IC+ZlzPMs9B/
GUL0pE48KMDYtn6Su+2gdcQtkQsdRvu4alp7GLBJNtO40NE8SgGmJjVmlyLjrHwJlPwcK/q2q7uc
kyPbnCL7W1nkk5Vco26/wvCjxHgfqwFa548ATZzcf4ojf9JSuxH07rvFx8Uaia1q5csCGuqQaW6D
fwssV3qcmvei4PiWmxsTQ0xnBgeCbDBbNrEr69iEEAL6W8w9S3a3onwnxIeysmJdndjC+7XCManM
vQelSMk5ku5VsV4JOgLluclsngKR01qqHfJR3Gks90FbQ28T0WBrm6KRd1kdkMDM8o5C3Z76s9Yp
rppaLjzOXameQ0+7GUrNDXvISO1tZnqfvYG9v2F5IYbEehBjkTlobYsDu5vIUSMZCUtBF1nXmO8G
YlUjki9S+ZbF/LFssL2P7IMzHCE0IWPS40fBpZ0Izzn65paftAySdhND2ndxLHO+aO+7sUYyB54p
EQ8E3D1hoz9OXY9eh2SqkE1LrcNTpmVPDPoXkaZ8kqPzxhBma5j+TROyPBbxTRwy0+GBidhBu17c
MtE4yLjCFsWIQr0Tqm0EKK4stHvol1fm3j/WO5B90RIZuvZXNdeRIBRZOfVOMCz84BFF679Plj/8
fIl+FbhODXjw3yxfTesbtajOBcL8sXhU2vO/f/5P51ZV1JjbK0jc9EsoeBpX7dRq5rlbVpuMqr5d
Cqv0ek7pXE1f7gK/X2Y+pv9W25jjpOskzX9xZNNaGmJEfK9oY9gx89NttKxYyWz9gwOnuNZP/77D
H3pT84jrv7d4UemL5NnlAb6H3sagsS/twPGW6SZz4/trxfXVS82Npd9uc+is3Eg7ROquXi2M5bRW
NzFrkIvYeIWs+sqNzbX05YdqgVLRwbljv71s8Rk63NvCFL/moIPuU+YBdJFnuuFxfJi5srdXI4Ll
Kxec//tvtyeUmdZXWF8jgjDaO9+dgzDyDRLRu8y+ZnP5uweHn0aFt2GpmkL/+6JR4bHBc1gaPhjM
BEK6KjIVjN02SdFYFfdGfIW/wkfz073995xy2cH0AtaGRM6/2ElKsWBbbDdhFBwtto00ejY4XfnC
UbFQTmjxhhyTisP8NGTHEKuz7Ne2pJKHOJKcUegOWX0l5+bisa7yO7ZPO6mrJ8TZ9pR0BMal4opI
yF1rNY+abD0yinGiMV834XAutHIXIdwffc/VuzeD06Clo68DuYLJ7yDFkZ2XLYeXg8nBTQjqNd5B
/ASvsXrICQ/iXF/iAhFfquDdyk7pFK5BMuzBr6ExrDe+VK6xvB6YWt8nbP4Te1WrF6e4PlXz0V8M
7MwYEUW4AbObBQMpLJWVnenqUrAy7OVbsTK3flWugZLoPnnkkbTKw9HuGLEoZZ4sLLE94Lxb5NAF
pInpp8h5XGz1W5IwlxnKAFWIMG8oN9AtHUuJN5O/Cyz5XsVJERQroiNtPTrUCXFaNafYvvgQ9BG5
HWLvtl2kKFn1MXzrRnHFXtjgqJGkmlsgvnFamVhwkIufcP7fNAmyF0zH/IG22tNXSlcQooj/lOyK
bJnX0arBsMC6jkSjh7ATvlkRZirqVyhiDm+xjZoL9Sm23RA49Jhga06XTfOYc/LMiZudD6gi7alx
Ug7xxMEne2vG81Q/ycM5bO47tKkmgboG5QwF+eATYZEVC4sqbbLeo0hf+1WxIb12HWrKojB3VqS5
rX8npkQLABoMYgEhnWzjDsLZXmPIOflgeWNt2LRDeChKynidGFJ0g228t8LPThVXdUrBmSe2FU8v
ZpvYeALE9llMsZz0qpuEa7w8dtSvlCm849n8SHPQB4HoDEmI2ISxMkNAFFRgWmZZuNcbSFtD9PCm
I/sdZXG9qf3sFBvxXUjrQi7DY4IbuDM/olx2Y2XchVGyRM+xMtR3Ca2yosR2za8FTc+rT/LE/nXH
gc1lTrgh1xFFEzINpo2mAXGu5uHZD93TPNUfzfkpxEAR+PcTYI9E7O2mNsjRIoFOW0j0kMJmFWaF
ncPekK0RJ3a1C+QSeX+FrBhQMJa8jt44FmBXBIoRJMgcVZ4G+rxh8dYEZ0V8FfJVE2QuRCFYM+l7
BAOE34H9HOPKyscNFKribdFsVA0Dab3CTrMvON9boboXm3zTDaTUgjwLZflGfxUYf5NY23mDnRGz
hZ2tZqq9LYIHnpA+P0s0Pw20ikHznEv3Vr4SJaLCSiJd+yUE6PkCmTBUqJjwCGQSY87qXuDOVFI5
U3JjCVRcDh5qegX0TYDS0xI2Pc6HmGOg1D6XbWrDIHH6gBRk3XT7Wlx6eJ563z94hrLrVO8EZ/7V
sgBoTzdtCnbD02eiJ4QM+QFE861SoW+dsnglCtJTV+FCx/zvTnoBe0WOAR0IFZ7Dz7DC8kW6qA8e
Vc6iR0VgK0BTlIodSuBkGZvaQi9usCCvfIMDcZk+WW1xKKbElk3/ayr7b0WMtn4q7mSLo6soOkhY
1xm8LjPPd3FOd6oZXK9/qU08MByYoZ0+6rVGOuGWER5c7kehb20PyZeIKkccx71v6Mu5ntDBd1Rx
g28wf9ZDpD81ZM+2cUlps8e2WVpCRwQp7wyli9RmyxExSm1+My5HlYRcFqhrqTQPoolaD119Tfeh
J9Vn6CDxJiuFcBgcGYtO3xLRjGA0whRIdjYBV0nzrCNXNitbZKsCTyONT3FYAQl+0uJHw4RWIN2Y
+nostCXdAjziBxKFIcvQzyiIzuOVt8L4I6BdHcN+FoszFZqDI36RBShrhWg7Am0n143HxrcFqXZT
ay9nD0K3qhoieczdIOwViBiCaiF41W57oL9De9Z5XSb9AGZpTwv4rcKMl8XpZqrviw4jXr0CXDEg
0Rujx4G0QRX3YhG6Vf0sC94qYOSlie8ya6uE/tKKN9ZQu2GFxoyvGlKIGFFZaKZjomuW4h5q79HA
q1jhuNSqowmC1KJ4gFHRYYBMhi/ZexdpUIwlrUH2H6m7icLU0YyHovyGq3cToMfRLYTfI2ur4UrG
scA7EGdLticnYRqkGvgupM//88qowdc0PYZI1jzRQut+CBsE95oIyiNdS7XoIKNX2mIZ5c9JHFML
Ic3etw1GE2AuY/UMsAXSiE+aobWvRx5VuhULWe0PapW6Zf/ZNc1tOadbGquoHdnSA5fxI2+j7DTY
b6iEDFcO9drVdP8mSImBbajbSjaFWljWkt8sBiW5DyvhfcCWgYxCo6btMuAgMUtTV8eOCfUhpYKX
GjKkGihhwURswMBghNCvSrdht65o+6AYVG/oeTGlovMWr01ah2PXuUnXrywmKp0irQuVmWH0lbDu
JwCKDSIN+wet/CqrE8b2dVScAYLtEzOcaUcTvasE48O8Z5p++Zlr4VEOWgKi76LuXHBuoXVNjGm5
1ZJzKHIIojYt/Py7COOlpSxDzV9qVjK36f7/K57fZxLWRcNoEKSos7QatMmdWX+m6Kb/fWz+JV+4
ODb/cYGLU2ytJvkQTwwiXPb7ZbrGEUC6lOcIT9Fr6k5ECdH7Exf+isXdLY9IUkdxgaEPDFJ75V4v
3OPzMJB2iaziITc16t7LsUFVRV6vqeNHb/8nxCh8i+0PYyU7sSNsrpYnPxQMv19NuRjBhLrW8r/x
Y1hG3oKFfY34bEvWhj2Hh2WHq/XC/FX99UlzhIdiIcE0vBzVV6HYFUMsnK17HAurboduJX5gw3Ku
DrJ+KJOZmP33ShffaRYZfWBaxUfjgK2g2lrC5rbByJncWrxMXMExrzxGPxTOf1xx/qx/q4WMBkx3
kwhnUvrmad2uXwbraPu/+8p+u7H5xn+7DGaNOg/MggeEZlazof9jF2t0jXPOVboM7699Zz9+kDpo
VWbECnXlRbEcVBUAq6z8GPD7xMVjFbz8++37eeT42wXmuu+3GwLFZsRyU/6acmLGdFM7tge7WET/
L5/ejyPV3y52MZXL6i4tyFrn0xttBIPIkhdz7wF/vW3eRuvhcc7OunKDV65pXrxkoyHJmZfO1+wc
ThFZhHoqtbNnbz1C8lkwCSld9L3XVpIrX9ylPMME5R6PXsGq1sFv/LWkBbf+SgUXb2t2sYJ4d6Vm
Vuc7+ev1NpmuzpANxGIXJXokK3XdS8aX6VMotd3Ga72DmPTfaqquYE/RxAU8pW8iydoJoQQh5ha2
86rkyJpQhc2+fC3qSCq+4zxpRNouKr+DUX70jO62RAo+GRRvCuQHzFSCt2iFXSo5Me4DuRJPcpse
CizQeRnfVyFsyYwsZN8CthatiQu59un+0B3Qjd9u9aJ/BXEhVwqh/7VOyzYG+TMDuIWxGjccKa58
rj9vCr9d7OIdVLpe0ipeEYT3BL/FzOWlE55J1Dbyzl/m1y73Q2/uj3u7eCMTsxs6tqGPyhld1E6r
YWcSa2vjsp27SZKNOoPJpLoIiIi+lnF37RG6eEF7f1SEPBi4tn+SUMvJj0hR3ZKsuzlgcs6XLJ6q
97B1C1pM16Q4P74y//2cLxUJAtzUVFWGj4BcHyZfCYSA/81a8NsVLs4yhh8P5TiVH92yd8NdbUfE
93l7ZHgJ60C16nf6aTpeueaVR9W62ApVgjkEKxrQdAi3cwuS+A+ndxQXQ//y2if482r+2w1e7IJ1
qlVCzcX+o5TDQepY/8PeeTQ3jq1b9q903Dkq4M3gTQgQBClS3qUmCLmE9x6/vhcy68WVKN3kq+5R
R3TUMLPyEO6Y79t77fOSzMd0bW1PfRfLe/h1utFVCgKILCztaKxAGErCqMbXud4GYrXJIcVE1UWL
gS6vINnIpx7e96/Hv8db/vzDSlUNJadUKpAL2GfcAjVZE2uV2DoZnYGtPvhERJ/YU8jfqFX4FC3T
EJesYWSOn4dUGkmWeiv4OdNxKoSQ7b2M2SoOnVi0zrroPKwE4mt6DIYQV8eA3Y2Pq6oB6NOn6UNC
HUtLlRfVNPZNFDqyQusn9Emvx6Caq7cCMX9qRGQr5Mlpqk50QqSvz0djz7AsBaLE7z9+PnIUtLzr
JYpTUoB6uy1XAiZ2Z8SjDvFXQ3u6zCV4NSBoRO6pjcvXWYzRuWck1yhLrurRpNkWiaCphv6stvhk
xv58BPQhtJqbsBbVmvvPP7JPXe2jRV7W/SSsaN7i8VkbLjYdOsxcYLnKfkyecHtqtF+yvM/vPrdW
VNEyIHzVlF9Lxod3EapZTgaQ/twpu4SlFPTmfd4eZOQdMmLediC2IzadDFuAOA+OQB86I1Kqu8zB
MlkEy7ZD5XQqpkzkM1kNaDl3Squ4JnFznWhvohzs41rkoIr9QlnXaY4D2LiiXY6Mv7BV+TmUfk4c
cxtLdHUgp3qxoZbQ5/2hRQ2UZdRXJOx6JfbX1tpI+a4X6xUeYfAVotdpzV6j0Cz17c9kyQhJRC8Q
tAtVkM8zioGNdbOQZApGFpv7yrD1pnfKklLgRhoMJ/UPwvCua3s23GhlpL00XBqcmv12vAhMisvU
MAIqTrVB8Q5qUYEJR669ZjJQLb13w3XZb0tKKWiVYuG1VmIXqHpq1BgVUjzFkq1j17KkGwm1bYZc
0VIRFmJEmMp96wdOPJuQODEfxeq5VoyeT8he0/DXBuA748WgT5t6mp4MydzXNY5EGRYSzp6QvYlp
ZHZKyVvBb5O85FWFSgvBYjFeyCEtbrVe1zkwxsHVlJeGaAxJSe+M8Lqc3jPfM8OBjsCFP3V2oiNV
QLEBeZXC0lO6FCwK6oER6mRASQi9V/Owp5a6apiU0JCiMFjhu0A4QUmjDh1pSmw0UI0h3LNFdMQw
oMonbGvlpUweDRwF2FjKXKIKfS4N12OIbUoPXf5t8m+ItSKGvBaxK0vVmY5dpPBl28dPn2EfCZQ3
P6gdo6+cNPiR5Ltauq1nfw3nd+dLZN1LBJ+E4oWEk3lQDTeh3FmZ8Wb2kYC0EjaxaCMk131508jJ
mvicNQFs52mXOFJAJ580kVKEd8t7NiqrStiK4lMAzqScSA+vfgKiUfXLUja9PqHhjO0fgcymQrGF
CSmbX1qJpyxQTJE44FI8SktM7EJzJufZRpNbR8xeI4qp7fBUoe2hsJH7PzRk5bIWO1GHMK6Het+P
ENZVp+N1bDAk51TycP3zNl8OgYrURsB4Te85OHTqTaS+SzUMWempERLbT+/qmBymjuqgpYMUM7Db
QIEyvRGJQx0mHqU2LFgRdFhCYbqnhQ5Q4n1FO7xSE6pX4XYQi7UBM9joNNIDaXfQRbK0cDNAf/C7
5yZBTTA8tikOVia+Bp99vkT1wBmlneUkiID8xKv0hceG6byvtyJvfgeoplrCH/X7qsk9mUkiUMFf
Zy/D5Ls+hWFFpnlgvHWCv5PAPMgq8BEwnbmUbxBdYBfrxn01l5RVrfdKiK9SVbtMYx2KZHQrZ9GL
GkdnEdb3xh8ctb0MOlodIZBVLGItNrTSTx2jeJSal8QKUaFtghp7khzbkfLqtw09rGbfQ5vooszV
ewoyfn/AMbZe2BbCNBG7QyLwMKxD2Vgputtoo5cFd0V8LoRXw1Aj7NNXjZo5inwXTtoaoI9cPaZl
4dVzQ5039cIBYqU5OOJwILsTC162qWKASVLrhRFIVVxB4Agfwv5G7oDYTWRYR6pdNjdqfa9hrl0A
y3GVr2uLzpN42+gPpY4/KLlGaoxgEt1h3bNn3lThbUr6Eg2IFWARpEWWrfnhKuNnNpC/J4Xa5kXb
8Tp1z0PfezgJzYQyvwWcqe9hAj1osNNr8BQS1fi8Jh8CbsFo3pRBA0iCrdbC6DDoRBU9aZs/JWMC
pIT1LdZwJUpOJwJmRosJQHEr09ac9Z+FyG7QfIjkg4x1lfJ50WZeFzJXg3CbQBcN8bsyvjPt9oLp
isssalLBJUiJOWeh41pq4JrSyAzzJvRoFSGuBBrg0bym/0EzpXoPZGOXijepQb8qyByAGnV+1uQv
vv8ayD7svbs592G19CtsWnSb9mDiXTXysgaw70OIXd0qSxeDntp3AF7WofEqh6DdxBtJp51uXorB
9QBUg04JXxXA4e6q5e2EXE4duLD7+YG9/FpP9m3FT26eC1hsYfAkUKCfVS8JSjsknUCT175hXRN5
FYF3U/pzvIleUZMjwJQxJ7sAdAYZm7EVUO3cF4D/ZlprqpFvGvVekGl94IpXz1C9rVq5A0yjrSqV
RCahdLVOp1st7GNweVH8s0ibHQBpO+LwiklGX4D24riSGgS+wJwGtWGZuQuQCuC93JbzWwgQe4J4
Zcg/yuTCKuFAJ1thzncJesFB35sN3FLkhla1Kgz+mnUGqW1TTkiPa0eTaCvMj0PWOkXeoye+seaf
nfluMMloKc0eyacvdanIMSCaC8F/KeKWBQTytE4vxTjTu3UFdmxGBtfBZw8hfpSIYiNm4MC6x5Fr
63X41JK7jg5LDG7ZjK2q9lqdbuWJDiPiYTFZWwI0NM2iYzLRxFDtWqYm4ZseH825Nb+n0rPPVib3
MuTIteqBVhSgE0Sh70JqdBohPJtYhwki3QhAyVmiaJt0XXLey2z3A7iaUb7uG3eSurOJyENFottn
vBaY9CQ0hDXAINix7hQUZz0frrX8fvFSSm6b6c4YH0lBRKJMrZ6lXzEiZy5rR0j3SUK/ldZDYDTX
DWbPqn8UxNruBgt62OQZFXzJFPK/CStELRyxk/foalguJKCN75Ea7Xqgb0NOq0lFpfiz4A3JSxDK
fbdVRv2QK9tkTjwFx5kWnA3ZNTJiUOXLbLQbfGtjJKTfip0NBh74Nv8woSBIj3VANVb3NlLYNwfd
5gcja/5RdiBP6Aj3OBs5RTuysR1Z82M4H9O4KfR0RTrKAY4K7Ap7DCrW6pucKTpEpMC96FmdTeO1
qiY6sLuCbMhpEsnL2ShovMsqws36g7++rdmt64WwC4qK/qxgA5h3SgzsTRmB6Ue8owQ7xKfrWqvt
HsueIZz5yHd95VDTMQn7dhO29xo0IcWsHB3TRiRcFHwAvqWcDVBItWmHYm7fDwccmO4co6SSWdII
3WvfJj4h34ekXiNUDS6sdu8PEFYpuZQP9H2s+FDou9KfnBT2ia/I6xSsX2O8x2BOej6RgZ5FX0dO
RdJZlUAGN83XxlrCYdmK0XWn6eJlOn36jGm/l/eNmE3EO9LHStPaVkl3KQwkScZAq1HcCAihk+pm
INp2GFGP026awr3kF1eDck4lf9UE/Gv6Ti9LunwkBohACVkf5rF0cAk6YAZ94bkrZ9gsOMsNeBCY
qju2KHDepuxJ7UZ3UgvP4qUshkWXDHVBvy8zukjiQemzraJ4YVW67Bjuxxb99Mi+uzPpzb4WLZUS
Sz+A+YJRAUyEBUwtscOOHachdhPwYbBfIEGwDjXxVXqNyFG10+Eh0eYf2nhH1MUdcJRrSge21r32
qPDjloAm7TEI51XScbLMe/rFoNChjZgYnVFPDDAvtei14agXCaxq3a7jQ4uVYS+aUDgqPj46R2Ov
uWJFkrHU7Uh5fc3bwdb6eFOpdG2zVUHkYWtB4FMjsoF1z8pe9OmymWQ0GfN6lEvHWMhZ8BaIlcCs
fy1AIzGJsvPhfoh3U3RmJocOdRX8pU00RRs1g4oIwYDNEDWrn+3AbhwjslLpTyJ9fHWBN4bmqpAv
O2nw1BCMOIBZ0uo8VWHnO/lXTP5jdi0u9AgWQrUBQDgeRILr5GBY61VwQV/QtdrACZKnrNz2pjuo
qDb9ARrGuBrIyVa00MWlaIe9edGl77IIB5IcmPnF5Hmj4HekDLdXRN+PkMlK3aT9y0DJRn2T+EIJ
sF3rADHleBeCX8itd0F7JAgVmamCcf5VFPn/gnynVHyaGiCB0NH9Zhuhco2sO5k7Z04HuT70/ZUV
3I50bls2f0HFC6924FMkaAOZVw3VJdiNy5DPHqy8G6C0EluICNAaFvyTXrgF3udugWpDQBw6h5PC
dhJ3pjXfhgEneqJlkDRY6bUK+d+AH2nBnfWl15ldGkmSkA3NdZdBsxzdHuFOrBNf2SALmmY2aLUT
kyI4RqqXKxHO/vPZ/NHPhGjUBgVeDtJGvenZbbRhtzVkcD2mrYScnurLYRjJkbmLRKivL7LF2nFv
lJ5PMz/ooICHyT5jZWjFgxWZjjaMCLsDUBE/yf49D0CmDsN9IPZM07sqqV4kjeZ58TwKuGFwdEo7
a0gdOXzO2iUPhh3g5Az5eyfN6ybC4GHuEbIosX+uSWjD4OYUmzh7VshZ1/ynmHTWOU3PErzv1nTb
Jk8KVPE+je9TIn7rpvFEQsCHitRlIjS4bHU8oH9fFblkx3jpUxrZpjLaOh44FaDEnL2OAahL/V2L
X5Bp4ru5VuAkSL7boorKDHkhkvDi7WtT+lGoV0LFt9oaEFfRSghwaJ5TlfOJAJClvxFA8U4vtX4e
QSwGNiLgXtdva+3KhxEc0uDUGy7uvuNLqw2a5R3bPqTtZHSug+m+ZbOZNk9+92gpD4sODZ0vgUpQ
2yZEgDXyn/4xrf2nMk2gRUDWNXGdNBJr6HVKf7ufWYRGy2kQdsQzhigBhi0TnsAxOg1Bkjb5Y1cf
iDuwzfCWdh7Hj8oR+DgJLqXC4G/TWdyU6k/SglciTKwqbD29In8LtkQng+JSzVWoRbt2Qp+DFs+E
zYLuqqUFCIXPGQaMzyweZLSsQkN0ougB+oQ262vC0DD+8+Cocusi9EDxBjeGHQw+yotbqX6qJ6bo
EKir3nt9g28R/G6VPKooo2MUJ5buiUHoVLK4zRBg61brdsBOxnPSkbbEAeXVZRKZ50b9vmjBRj6v
vvIRQoX7pMNg2Dz1S9586q90eBwl03kzvGXqXsE1oNXPNQu+BSfPIhWM7F0OHFRzWRZPVJi+Fh6p
L2EHlYyF4mUed49A4ZbDYMloZKNzmIo2nCpzu5Tf1cfQA7C3DhwWwH9eRdN0vKKwzCW47shYP5c7
y+Tv/vC0M3fNU+hadkpxNTxb9KQnS9Vfm9E6kHaJiEnc8BhfjwqEUYUavuwq6uKaeyF5yCpc3RVP
Ijy/9oV1aWmeYjnUCfM7tlRWnZCoZrm4OJdu7TKKhHPT/OddRoZZog01ncf1xd5fy9o8jxGenb26
Y1uyi2+Mc/iENkhhO7so77qzU0P+Utx+rkHqWLeW2jRcAXyOR8Vpmt11MmTzaycq2wmHXGFwJKxf
hMlw1LCzS5GzX3xeQflLwsdC2ETssoxKs2tS0xJm06lh0RDoFj5mqHKUvYWoNYEj1IvIe5Tc0UVO
0HQrJD4mpoGaXN0KDaEKqkElJRkYc18JNPpgyUA+8zN6ubV1xXzWWykfqBfWFFJSL5AgapOdN2fg
tDARm7RfKQfMzYXfo/XCadjLIIocGFcZuOm8vW/o0RbdTTg+NeO9Ll3llEaU8P7Pn9g3AuPPt+/o
ZTeSeEmaX9oJ1isb+sArOdS703OKp58dm3wBN40vgF2qrZGatwoeCeI5KZT42h36/CuOmhpBRRre
0PxuauiYpF3xR7kGKGpXFwjaTokkvrYyVUlBxs33Del1+c6PvnAx7xq/ndFlUEbpt8u1atSXucYF
fkF74kQHxfzShDga8Oj6MjyFtTYUP7PSd5olALSfzkbK42Pa7aSIvWScXPtzs+1EeE5TVrrQVp20
DjbpoG2lOPQGOPChCFkyNs7mLHSSAqYSlL0aK1WdH1pBmVdQRPcyDJy4CR9b4abI1OsEJxi8N/wv
0GkAI8TUD6L+AJ7wTOyLbQkbWZvLrRIQZBa2ZMnUE5sNCwaPuaZvs5XE0NHgzgtW/Rjqz6V45Vv1
qhYuJyzSSjvgq9I2avODxHeqX9AXKJ4sMwTZQI96mG5DS7ib5Es0eY/j8EOEksUkeDWE/r0fDsDc
5k2p6WxD5NsgHg+ymV0PMkiLpo8vFCHO7MCnUKPKjYWlUcvs2WpeULi/N9Wh1UnbgT/eRhQ1sha9
tDJt/vxtfFl9jh7akZAgyrpAJGnsVTecGWVAptxpk1eNr38eRf723TBNE6aEqEhfGlRdms3kfM2v
yOSc6TlZhzeLGKTYAHnCOoFs31lWPHNl7XBzua2r3Xqswbb/AELI+fNv+crYWS75w285umS/CH83
M5HMU9AjKPQevHb1bjq9Lbo4NlHlPWIRtZtT3f5v7/WHgZc//9BJipMyCweB2jlcGCrD9gIU+aWI
WfOY14GdPpEIdbqx+WX1/YyZE48a/VxtHFt181oQXqZkF3X21CF5luaNys7HpG6RU/5B9DxiP0CU
aI8x+w/QaqTk7SYg1Vm5J71925ah24bburvtSKDQb/XhOg4pxt3lAp0PHw+ThmsYJEQTrcNF/fhm
4pXDi5CpT8C0cFG3NFXT9RD+ZJP40gegRwvLFVVkM3OxC7VqH6EUDqPLmefhY+dT9PfOby+kmG0m
+0apTl6p+e8zObnX4xEcY+WS8HUwNOUQmtGhhX08JNGNIu+HmZJl0q+ytj5InA/ZN9p+7hrKsK0Q
o1pcTq7JO9UAlkUqmT7dk6vkKt2hMWmkU3lU4DeLM7ql4laTq7VZvIQVPg413YqRtmUxZq/KuXZu
1wnimFLOdpq6nOGS8y43VnryLEyz3WpXGbwDrU/o0LRrhemuJMYgpyDEyXYtWQIZExxsmpdUTw9J
KniSGS0tENYojcLjHKMCz10dNJaEUl+kokmoCec1kROIKezy+MIvtiNmKqp+hTaRnCCu+uAqKRRO
O+ZWCumHJP7ZRGaBhs4+RqCTaZYtT/zV8LzGGBqN+Sbw5Z0kHvTg5xCQD4+Eqa0ojAKAncRrQcu9
vA/PBVTaZMgMwhs9I1ggjq/uE8JaCjo/JUdRkbKpTBAW+4FmuKybfa6e5yFIImJ7IZJm+sEowfQl
B1H9GUKM1SnNBzTFBQqgpXFbEZYq1J6QkVBNgYyT3wgNpMKc0m6lqd3UNOBzGoMpQBp/5ACc2kJH
3yJn4RSzc5TOdpxwalDu2u4ZhTQAQnWVyO8miktIwJq47hX20gqc/+C61X5UGgGNOD07wHuKcFvX
/WUAaDoVFwt4dUnIME2D/lDFNTqqmxGhgzB7XRl4Fc9EkW5GuoiUbUdOP/xeEZge5xZDDL0sfzMb
GH8XWkrwNXX5yPLS8bEid7HINj5WTggQmzIbvbKPthOEhUBDOt9wBynZyimHRxoEMxVNCq3TwZ/v
+FCV2jyhsFjW4k8bys9zwq9M7A9T0RBYI7Fm46sPVLPN32Ve6H8+y6qoaynBy7pqSMemrrnX5nFk
z6Vc5Ht/Izm5S+EHLzcucAKapOeFsqPc/p/MsR+HNY52PUozmZIvj6/sfy+KcxmFqOJkO+jBa9+N
z6lzUQU4rYD46j7kfn64WmPZ+324n+OsRHkomz9LxV7MnCZRrqxn47pw4pM4qGV9On52H8c62s3C
rJDV1PJ/jsYmVVU7U67bXP29SP6jxLT/WRzaRfme37T1+3t7eC7/H8hE03k0/zkTjcrXS8Hy9zER
bfk/fieiqcpfKrZA0u2NhYGGGOq/A9FU6S8D+rYISM+0QN0su21OYG34X/+S5L/4E8BMEhsfRcQa
+u88NPEvjMWg9zj8cwynE/ivX5F0hMFd/n7i5Mj9R6CsLH9+M2DckNQGBZkjsIot2jhWEPPLBuDS
OpsaUh42lWBSNamSItj0vQY2IYylC8kYwEv3aYSisMUEX4YS/dQarcQ2KNu4R4PRt5e6OQrwH+P4
LJpF09Ok6Ukb4is5Jsoi4ZgaAFIHbAHBs36CH87S2vuBrFDVE1WoNUE9GsCra4K7xqIJDmafqEgs
EIk6qGBgp6lAt2HxN2zru7FxRk3utiqBiGRMz2O3kQxUWNipVLGEr+H7vhS4QJGzy64RKUJ2Q/PI
HXhIisk6z+umvG7DHuWIDPq8LxoTmepU4b0ZkCvhZcGQI9VivckipfFKoBK2lpURPRlyGfQ6+IHt
f+kgTEp3Dl0vd+pOzS9QRlb3xQx1VzQeSwq5ixNzsnM/zOH5BJTVUxk7VEqtloXZImO6Fgmj2cwV
YGYpvho7K/Gsib433STRa3sjOEuGrrmbpaS5I52AFJa4nci18IPKqYAhHnpNDpxOLxFA9GNjrnxD
ZtJUQ07IZBe7TSJiJaW1SQytGVv3iilEGvAB0CWJKDQeIYshGLW6WwdN215b5gTLQiRawrfUxDMC
MhhNisZuPI7klWdGcwGg/Bcp2dduYAzgB2/lrL/qiGd8DOe6vaIUoLsFfWIiJ1Ebh3DFuwwUT1lD
BcYto1yYjWrQ0rb8+WmyWtgYqZ5pd4MMEow+ogYPAZwlGymlXg99oUOaSTLrZ9L5MRkdBk8nHw2w
wbDUK5EA414h9XXIiIMA08fdDbRcfkHipNZn9MEsOj7kqiRrYyjo/oxBmu4rDSDp3CVdBjlDkc+U
EepFGErmehqS8CommgXheYviz3dDI2ZT5kcl3bIit5xYaNh5ZGoqk//Aj7nu9IgMSlWLbsxA6S9l
IyBkNf6hjLFx7k9pYxPL19Efp7lQQsp3EOQtuLI+RA9IJzPJSfRqrYhyLk3Q6jloS/VFmAvjNjfr
8mefKagDQHiDFyG6kE5n52l4lFaKnNWbrvMn6uqd9oqnMEBfEGJ4klK5OmiKH/tQcvBFnYWxontS
LiK7Map2Tjc1LjAwTDPgBrIhjCr2emvIcSD2hXRXCCVNF0ElkpZiJ5F92N0QE2mFmrGPjUd2FX46
AUXn4JwRf8QZtLkr5BHhY5zPesh+FoTXWUFjhB0SfZzZtOgyWxZ7wTnoLILGMtpINIOV5Eet+z17
vbIIBFQGPXjUTFDIvYIEXN7D77koOgMTOQij97xQi/E8yLP8hKb5867GkImA1GEXwjM1FFlmHvy8
CpsqcsPU0GRa/MGjDkeujIu7D8vB35Pux7CFz2e4/x5CRe5oABGkxfx5iHwib8yodLaizb7IkbpQ
aCgI0GuL1f/dQMu1fthR9E1c67LQyxBtyr2Yz++gtsEE0ykvglMH08+F078vCkfUAqFg2VCONk0m
rdbE5EC0Mg+oX0lvDM4kL39IY0+6SrZLXTNxugd0fK7gGLfBw5+v9KhS9XV4FsiPlzqmSSZYwSCv
qnWHCUxxCAf4rfGP3tDS7Ohc/3nEz9WI3wOSP2pqQJEUTVGP7q2BjK8yIga0TD68xksTlCDSg27u
pBZGS3BiuC/r8vJefhzv6L30ByvM4ppn2brllu7owXcS+104D4n4u5a87IBKdO1TCWwPeHIvxbPu
BTf524nH/MvR9u+N49fLPqo/+AFhm4o18nmsccafhT8mCyB4f6mcZRuax8lBsHNvxN2UeuUGWoEj
njUXzFThFamTZ4JzqmL47YP/eF+O+gKC6LcWuerLexddD0+LWadcB5edO65bO94VL39+7NJ384PF
tkhWLJlZ4hcA9sM3pQm8DKLe8Rwc6AjrdCHLFtz8pfJEh+9m8Ky3E0Mul3B0zw1FFA1RU6kJ0uj5
/G53mWnFRlUt91xyYTPsKsjw79Wh91gYVc4IqltvaML5mG/WJ8b+Zq76OPYvE9GHy22wmtVKwdjy
Rt/UW+LuHc3FSm+jwGtc+PDufJi88HBi2O8uGd/hYk7SNUs8bi2NvqqLGfL5lbrRFLs41+3iyd/2
L+qwIvNvgx1iZ7arTLaZTJw/j/3dFX8c+ujDzvsyVlKF2bkrar6nlLTSUJn180lSS7udVOX6z+Md
uQb+nro4mcMJB+kKPfvz49Uo2ERAe5lJyOPcTpvJHh3xQDlgTajIJV1KZ+nl4eHh0Tt0me273Cu2
1Y/IPVXn++7dNiWQNAY5T+IXDHTaVJrV0hRGzEr6CblNkyJ7f77ab79XgEhcLucMmUPL56uty76s
zWB5soduTfambi/m3Z799FqxGfkfOgv+vr0fBlwm8g9vsDj7UhgX3F5jnMuNAgXH8edOWZczOR0S
Op5zQNvRiela+eZWUjOE+aQtxzwAxZ9HHZXWKpWO5XCx1jTnqRMs5ix79FKeK8LbO+18fuh4yond
uUubEbnapcjlp5vS8dfJRXyINSdwrduThrFvVi5+mgrQTjcx8GlH5ocsi8epQPwGf2alXoG3cFgq
D+KP+kER7epR28gud+eQvOjI0E9Mn9/sEj6NfXRblKaiDVGzai6UXE58Hsku23rzD/tkvx464xgG
x+wFlnz8lqW9MLNN5C0bdrNruNVmCVrMYB3hKjm9Bsk8zOMJWgNUK/P1kjBpHq3NWhTRK4gZzbhY
uu9TYS+9iPBcd8u79MrY/vkT+vYeapg2FXj7uGOPRuMUZRodcjkMChVqLzF7KyfYRFJxD83F1ZV6
P6dkfyiK4f554F/+pePrxArOLo+lCAT20dMbpjEK5YS11ikf5U3vzM58q3iCnT6EDv2si2DfOcrS
/qT/Yp6C9C6XdTQ4fQ+KEpYqirp8XJiQdax4SE6UlR97YnLZR7rdKdKJ9e6byf/TIEeTxVAUjUY0
Le6+HtjCCAtmGAvDE6Np12l1YP/5hn5zSZRtOBcbCtRt9XgPKZPBNbWSrq44XgHD5/xPWFULpOrP
wxxVFn99DZ/GWX7HhymwMkc9BJWqEuw2uCR0Ijsq7DxFhJ+hlNGW7HnVqTVK5L5xJpDzc2L8b+4q
42NKBwW/1KqWP/84vgLSvENvsZJ9w+2g0PQojOoWvLjs+FLq4JGnocrRtNaJvGk2HX6iseQQHgln
I7zagKSOEz/p21vP8qPAemZvdTwJSlaXppGgqquFvtbCj98mOlZ2lXprvo4cItrzzam96ne3gSq2
BFodfckXWoQhTFKfL2OGVrkx66eiI0geUlZ9Ks/h+4FQRUsiehmODZ/vt1gF/IoRslkuS8S14Fkh
e3NQQK/E5Yln+81GzSLyg1QYjuyYLY82L604SAim8XICCrMHsoujoFpDsVgpJL1I2Smh03ePzaAV
gNRXWZQJRzNQH0cizK9JXXWIV1b6jvSdSxjVFEA262Jb78Ld2T+EfPz+enh1NRwjosbgx5c41mpM
wAnBPmvhYnSoz3ngPOkE+CsMAJtT0/vXS+Rr0FT2DnBFeEmOHp4cUhvySWRF7ryJyTghAF2Vi388
8zAI9U0JRsTi/z+6j1primOSjtJKMGJcfiGCumuj/LsD8B+ryd9eyodRlnXz43evo1ueIfMBvANM
Jm7rLFhb/vWfP+WvOy0uhWnFJF/H0KiAfx5EmQyVkuIgrWKLkhL1wZwe6Z+H+PY6OO6JmsQhDPHZ
5yHkVpq0Vu0gicvgmkzgZ2NBi7ha/XmYIwvu8qbR6BKXWUkk2EL9ldH54X7lSUwFT2ecZj06khOt
Y6Q9aC1X0ZW11jYgQ5wYC65vx5t0050afXnmnxfYT6MfT4mUDK1eNhgdHqBjuM17xnRobGg/PZ3k
onx3Rz9cqXb0/hFj4XchELLVIuaIPOUsSpz+Bk016WErUijdzC36y1PDfjuqZihoSAw2wMrRp5U2
igXKEV15w9esmNJmREQvxMGJ1+WbfRJ30pIM9kjMVF92n5kQC10hgjufrvpHfSO5sADtploRCcfU
oWib/KFcC1fTHkASAeHbxjsF9/hmySfNgEMyKwA5X7K2fDUfXqUxbv0obOtlo91uxUOwFsC0mKvm
kjLxiSPd1yWApf23pZ/4oK9fx6AKRWRwV4Nkpwwx8R7pI/Pos57rUJ3NE/XZbw6Qn4c72kyME+Ar
1SJponWQN3B2iZKVwJsquvk6vKLJc2Kq/GZ+4fLYbUuKotBjO5r+4URqUuhzeWnS79U+uQja/MSy
dhQq8+vDV8ylqkQJgIri8QGiH+o8+zXnY2xZ4+leA2KYEJRdkJXQrpfvPnLlYped0e4YL41b7dL8
G0f7/7u1/1pkA/+5W7uuuue2qKPn9H9Bxczfnz+1bflff7dtJekvvmXSjAxTp3mrLLk/w3vT/te/
tL84Ei3UB4mOLTtJkxfy77at8pdhsmuwLMLEZEoqy9ahoTVMR1fg3zMNFe60JXJk1Jcl+KhP+6e+
7eeXVCOuh5MgxTLR4mvnKzya2ZI4nSriEJO8YRl0jeIUrPjoDf09gIJ0GOE1lN1fl/9xPjHNOYiS
8k25EKdVervMZ8YZi/lavYhd01mmFppCd6CSV8XNqR3R5wPv17GPvviJUOQSxt1vSXZCrUR125Ml
gyOB79dRjm6h0Ux6PZdvS72G6J5b2R4OtCsxpjk0Hp0ckk69kr3CJS7dSdflyWn0aNX4+gOOzp5t
n3Ioad6WRG0yUjRjpybj0uPO9buslW50WUarMezSNMXdTuoRrNGkBF7hwxfRSGMYdHjyeiQ81lP0
QxIFpGm4dcvitqwH48Scf+qRLH/+YXmZFbMs4vpt2i0q+dYbXGFzemH5fIz5+4YQpSahlbBYyI5m
Xjbduh+SWDkSlNk6WvAjmiqCQU6s1kcQnK/DHC2VfR7oghi+xVtAsUiqnQWbtLzMSzXu1A5E+rwF
0QydGYKUKFTcEuFhMF8/37i8j+KqNwHuSG6KpmnBcBMjwitmbVR3uEETd2L5OmpYfB3x6Osp/Uo0
CuNVfcqeZZDt1VPyvuhk6/v0Wrr7H4y3PJV/byMZjxMn6YkiPD+U49rxeilZVkD/+3Wyy71Ct2IR
p06XwgFA3Pof06/+Hm2pnXNiYo0+ptaEuqUqqfoKrxdBIgEttnJW3OmOsjFXwmbZFMz3tKw3J/si
X66SKZBp3WT+hruq6Ecb2KC2fE1oeGkgJKA48ZY5cPwZvIkOesTTD1H5/C1QpNAszCIonykdiHhu
jt4b8hSmutPBMXcx/NikRwiXc/jeFwgEbqI50a6A/k6JssVllJNP1GpVciX0Yn8l5BGpmatMG2dA
2Ik84KiNccaTyDABDCayYg7qfT6OpM+OSlKsk3hi2vGFWP3R601BjBMieXJT2UFq/LdKSf4AA1Ej
hIuMPD+MdSg/zBBOQtvsq/Jl6KcHbdD8m7Yagj2ixinCVlwIWyXy32QhqG+rOem8btIt3zHLXv/f
7J3HktxI0q3f5e7xG7TYJpCyMktTFDcwkkVCa42nvx+qZ6azUHkTf3O2d9FmTaPwioCHh4f78XO2
pjLx5vIvFExlM3audI8R9HGPzdgPL21ee3edNuT7THDbVd53GXrAei79Bsg7MG+aM5sw6GEAJ4iO
Lq0WtLAGuFp2LxaKtIXocZu2hvW5ijVG2mQdAVt5gDdhMFpjHeSWUqw8BJleDSXIb03N/znGQ/CY
IF/9EhZ5EZ56D8gUs/aJ8kPvlfFA+pnu1CAIG1i9Wwbp5bIsHkxO9he1Ipqs87ZJb9QC5pnAVJCq
CYQcPfiUtbV6e6MxQ15u6rqMbF9VS4SMYA2CywDTxcqAzA3xDlMHKexmQx0cwBTpdgiA5d4Pc1k7
AJZAJiOBFtsYK/U1kAWksaEmd7dZWoIE1qwhRuikankmJoZeHk0th3GnEUSmGGTqwoEmFo5n+JLT
WqnMfJ4yHj3L1599oFBPcsHojys16qsMrhVdZ0mcytlR1lGxS1yl35cFw+Z60w/M5aI5VqyGTCgg
MIIcH3KCAhRo6SYxuPjMXGcKE4uq/iNoouinwLxsoArohI2JsFM1Lx5s2fKran2Wv93/FWrO4RXv
7yaOCgcF6U2Lxw/xgF+/D7FxAAdXTa02jFEOgQQ69JS7UY+/W2ipqSWSUtW40lN1wer7DOzfVmnO
Ik3L492aWR18Xw1bg6e6CHdHPsrNMR/cbOHxM53yv2Prv42gnAo8hU7D24zX2bXLc7Os/BjNxYLu
a0V2Am+/H/2+vn9TnjEzgsguBtRp8AdZkff7V/I8CWrNXElKDqReEtwNtDzCo55E3lFPRH/TmSL0
BGLSGV+vW/4Q5MikyV1BxRBZmcKbpWBVOBRexgyL5I93YaOdqF59aqAEslzh5R9bQjgRlWRcRJc+
vFlLM9OsAHyclL0U0l3VnNrqcxosJEkfHuHk5DpdVBDMOAUfZ7Ye5DBHKbVqW5xm/NbhJrF/attw
5z8sXUcf/cJgKobcQiIU6R8Ub1EFUpDfYRxVUtdSfaPC/irA5HF9z97KT+8dgxeMJcoKKRmjhPPy
VOBVxdCkg+1qgVwRP0NuAL9yC2UbmZnE2ECb+J+9MJKfGFJS6S+KUfoC/jJCCa9Vo2EbJINfOUXn
Q7jeatIks2eVebYqrEpjUtgVw99D5sOClsN9cV+0Wr1pJWt8bYyacug40JDUWsgg/LxFiXDU+rUG
EG0POtN6YaKyfMWltOgUx4w5cUUUw6fOBG+4TlxNfwaZ1iCQnlc6nNBmzuBw4MpMAvPgg2vHY2wm
spRkXKmjDDs/QFFNLSA6W6Nsn3xNNNXLjv4Yyr8i1RjyJfK9j9GD16FK4Y82IsWpeRoTQ29uZAT2
3GEgwIEk5Id1a9mMSNpwgTyly5N9FwxyuAFXTP1RfGbyqLNI4kdqFybVYE+AjqlnKe36mwkvpa8G
x9yUp6UR5Y9BhaewKsqSJNIuQAnpvb026/Ne4LIzh31ZthtNjJwoufP9u974GnTj9rqrfjwPJt1R
TgKYaf1jAwSuqSqSGsnO+m/xeFO4Ownul+smPi4IEzpFYbLA6RE/W1Dqa61Zl5KdI/Ao9OMuqu90
45fkfzFUKNSG9XVrH6peFpPWU37LQwhY9geyXs9XrbbQmHxFRt67CRnEFPctb9IJVvcHHW3KCDTl
6LQC5iKaz3se6GcbhuXR0TmYW3XNhJOjrpQDmbRN8vhXXPn/laf/Y3B1Xqk8lQEzD+/qTdNf+M+Y
AL1JkYAL4v+tiffvepOi/w+la6YPQW+Y3F3TnOS/xwTM/xHpGzDkTZhmQHEaIflXvYkJAmLLlElS
ZsRbZeOflJvm5+sN5knFS+QtwpNk3irwyqSIo0mEQJGCBzQEDknf3FRS9/NsPy5kcvMgRfIx7QDX
PP5IO2R2f0JZI5dCZKjQWzFXWBi5uYqMztxftzJ7k0/V18kMMBEKdUB15rEwgobJbKnmv9XKmaru
ilVmB58Q/zrCl7lBaPEgtPslnNnlxf1tdbY4U0lDaRDonA6MDoAZ0alnJ+rX62u7ZMR8A9BRgCRc
TVHsLMzLiaAnGdVHnnPHBDGS0vv13xigsvHeQKla6AVnCihEE2GXZpdpCwbekqTzrGPKQHn1mrAW
0NH+kI6OhVmaYTSBJB60nxCM3gqr5ICcno5qyLO01X8K8Ur/otYrz7Gery/uo5tzX2mqxqgOdf8P
WSIgm1KMPEwr6Z2ePVrQaoQMkv53Rmb1Ga8LSs3KMGL1TxLspxGj5ZJVLdyIl5z83Vpm7tZ2oWZ5
JN4r/1g79T5Grt49WrfaOjkyfbFOKZGMSxjpWUnz7WS9MzpzPzcWkYvyMTpsa0fZqOviVPALOGe3
hTPaotN+9m/FDQNv3Czuo/CqlwtJ66y699ePwPQgTRWZmhsEzO8dtK20saOBrALEA7AMou2QAAZD
NWOdPgiLh3o2GP4vczgL8XdqCMyfMKHVdkFOhYDGZreGckv83t6XojMAYllHtraV1p6+16utv14q
LV5yVvnM8myva9jYVMEDGuH1CRR/PHXRvPM31511/kKbDiMq6ZxH2tQkBtMPcRZPWtlKDEFgeSGj
LG0ebfv49whFR1aUf3Aszi3NjkXsMwVl5IRHsHyOpnehI8P2U2rCEkjh4slQeNXw0VQgM/MpU1do
qBcEk5MeIHWbZgcKu9gKj6pj3vnVCq2wVX7Sli6dC5GZNv9/rBqzwBl6vF8YZ1JpY3ZAQ6N15+3Q
GV/DJYKvOpPkpFB8u/71ZjL3f3knuYPMG3t6kJrK+8+Xj5IAIIObzvxEH8eCqvBF2sG04Ui/mXQv
dzpKGy+G3TjI+VFZyEB5L5zHi8s++wmm3z9zIDcJEEi3WLYSw38MSy877tULvnPJS6kGk54Aq6Ol
OvOdglj3V9iRUa3OYZrxop9pLG1bKGqu7+jF5QCl5Y5gV996f+fLyZjUgiOJ5ajmbSvWTsBQ+X9n
YRa3CxGQnBzzyQSG9RmBDJkXu27h8gE4W8QsckCF0qOFg4kpZo0OoKD8IIzOJPGK+MjveFefLOFx
iZDoUrxSVFKSSVsITNzMF00NcsEIpl6G5ZG6YnqyLJ/T3lpfX9zlD/S3lZm/ZV7YjSC91VUe9pvA
/6Vb3kLzftZg+dehOlvILCZmSV705F7TSaa4eDxV9iRSO9xN0Jny11KYXzQ3c27Ra0zuO2tCLlaf
xbXicJXvlcceen7pFALcXrK49KFmHjioUeFnb1l4rjiigET6fel5f/KdNHHqik38XvNrOqkIiM3I
qmrqf6402EieX/eEy8FPA509iRvweppVaLUGMm6jnkz87H77r+Yvn1kh65MPEeUhXxtczfVJ+STf
iDvjRfqH9cbp3qQY/W/b1izaV1GGHCYTgauisvTCpteZOKMKj3lraOUaKuJuKfe66PhnFmd5j5D3
murSNVtV0AMW40F2h4Uoe3lDTXXCNUjUduYgwsbwUJwd3hwfraQChJNdwl8M2h5W+E+qtQIOOj5C
WmKzWH+3LDJ8MdtSgNMS5EFSoFP2/jaBql5y8+7tLEibaZKk/mGlSIcxDr4WEWFjnIK7LlkZytLa
p395/io5tzw7FL48WjRWsKzG6xGehm2wC4AKDAJUKMy/ITjgDLsJhf8SfLnuxxc/7NmaZ9G6rCRT
kCI+rAkHqTcYm7Ksn6+bmFEt/SukndmYHRV37PUhqFideJCAkH1uoZQ6UvM1biqaTwxtGIfE8R+Y
6Ny7dyLwpOHHJ+0gM7Z/UGy4Qv8XFanpOriy4R/YRvL4XwFC3Spgoexp/K0lVbK2MWyrK8Sad9c3
YWGf34r7Z5mKEtVaFVBlhOE2vCMVPeTl/X9nQX7vvale+WI1eW+WGLbkPSdwG1+3cPH1c+am82Z8
Std3oFdNFFjTJZXX0i5iEMb8qbyVDZdylcn1rn2jaUvPtozebi0OPdZa7YfP5K/pyRCqQf6XaN56
7KPHXlpIo5c+0uzuHSNVHrMWi0qmr4fgWMTGn2RH6jTGRcbMrMB8CxM5D8hOQO2PglWcdNejrRkw
eFJKEdTV4MHCOwjOFXRXK2hbXJQ3Gk/3Nn0gqfHE5gpMvW4CRFDymj+TRAujkpcCEUSV4lSKY4Jk
3mOKaaoL0NNSgNFDk/J6IEzXCXSnYw6lVjXWC/noFNjm35h6JKaAwsm8cN9/Y69SEsVr2A6jsVA2
6KytEMqPo5KRYo3wr7rQIV934kv5x7nFWZCvumCQIC3mzdnADt3QzulRmWV65bqZyxv598KmhZ85
L9k7V0zCg9MUUnRYotJEut5EkTfxVbj1YiMyFrZyaWGzSA7x81AzGMRzL/2slJLdgBhgonBh+5bW
NYvlaqwmMLfwwYbczhXLFoqN6B+Dsl+INZeOIkDG6QEtI+81z+DMxGzgyTBR9epipMiBR5xgbkaB
4PpnulgPBDcJVBbwDU2l2XoCt+iEmA4T4Op0H+yahynbnm4C/3HYBHtxw5Ds1rWrpRbdxa/1t915
CmdFXtvIU32ls83tpOuXymvY1muGTybYo6bb3Q/jXvqDO+JstXM5XbEOFKhi2dXYgCQClhPfd65v
6MUDrQKYoKNrTMQ/7/1eg7JRtiDmXyVF8yz60BikUpxBzoHevI4iPTo46p8ctTOTk8ueHTUtKrNo
bFhU2iPmo21MoPKG7jsu4jvXF/ehbzYl3jzOp9kQMv4PYJC8qzM/Y2qE4o67TXZ/0QNMozsy7IwQ
mi/Yky+egr/tzTV6NVNQ8nryzmqtbHD+iKRQf/XvAiD42oSYBYY/OO1tdwd52YbW9q76kT0tPdku
TJK8W7Yyy/6HJA26wOVW6OxuDW//llGpl+FT6Ai3umPBDn5wV+Vh/FX/WkqbLlYTznZcmWU1CDdI
JB183Mn0OG6ah/4msNt1+ggHkL6huWxHd0vNlItBDtwIXRyG0GgVvPcovn0dmTqHU+3UH+MbWkka
5XEVJrUOi76WL3jwxUNjcvtBdgIobz6HNmiR6idBz51XwwhrGuW+qpHLKcPyLhMawck0bSH+TGFt
fu9OGtOTriDMsvOwp3liaHXMkK7GggJlqmwspJn3WZv8MuG5hzILxQ0Nok15bBZ8+kLgm/BMqjaR
loFlmQUIoa7rNhlYq15Ds2plh9Jq1tCtLGzpB7QMR/WdnVlUMGR2TuxxnBxMwgSCGG/04zDNokMk
cj0sXDil70zN7no9GmVQeCzJJz9KJHFcNSZE9NeNXEq+aV1B6EDvgTHf+bh0WguRqWXc79FniSH0
kfdKvla/TkPoCNMtfKVLb2GmADA04VFp9c7uRVUr1cbKGoZst+Wx+J4/l3c0Wsz9xAsrJnb1mm1Q
pFwcar3gHedm59dirCRRbFhcH2Eo6U7fSz3S9X1pdx0Cadc3dMnU7JCbnpt0FUnwKnKfQqaldf01
q39ftzE52eyYvVvOLHoZFtXQoWYXJXffSSkMCZTG6dWi0rCwmrcX68wUF4Eo6bCNUBiaPywgxYvH
esQ9qpIhzNLs8EeoBKjLB17wbEF3vuolOYJbVNNu8qGTHwGmBktp24VN5c6nJCYz2yFxKb+PnFkV
lFLVidSXK22VtttWfk6zhU29EC1ZqTJNo+Gc8Ae8t4FaY2pZZUvsomsklCnqDEgiSPAYDe4urpeO
woXT/c7c/Bu2VaIODd8wHy0nnpBpqakszVhf2jcJAi9AGnD4f4BAwNZplJ3GmhhPSOVPnnirLU22
XjTB5cK0ESPqH552Wh8mSulPl5qSP2t+MxEJxgKygsVCCjib7nmr9wC9VOW33J1JtFl50k+RNTIy
FiNvvUdUwA/KJnWCB0gJXMbT4VKE62ciIk28Y49syBN9/iViqckHPpyGqSs1oVfgd5g24ywnVHQA
cF7G4Za/uSfzYXR8O3kwX9Kb6DQB+pGvOdS/J4YY8Sa4A1C99ANMj61r9mfnALlBcUgyzkEXwP4A
h25Wb+MRAmY6E556Fy/DKS8aNIApA22AAGJ2KErB0uAR5FmL3mhpsyNoj0Ddfj2cSZeOngwoiIFU
5cJgGPVu0xRGXrUlV6oF5dyJ5juPFlggmZc4KnYNIYprd7a+AFW+dB9xLiY2jakH9wFChuKJ32Xw
YL5RvQyn5pPJwymEp31KgOHL/hE9VTUElavkx/U1X8iUdLrUZIHgPhkbmm0s/BXDQBMUKocoHtZ+
IDuWYTkA9u8sxfs+epJid0b9rSgbcenGv+TEwImMKS2c0HOzO1iu5L7lU3BD0UlzDw2jUe2BHpot
7/TH66u8FOTOTM3robrXw41qcmQFrTLWcpYqN2qTJfvrVi49JNjM/6xoXgWVKxEz/b/8p4Z02cke
As8OtvpKshU7vNE3E89N5KSnYGk7L8U/mreAUsg6uZyU9yFBFUNXLkQ8CMgBikCTfCNv1VtYP5dO
yaXDz5wmUDaA50DPZy4TMvLRVpOvIv6znmb/hC/teJM9tDtqmejawtJOc43pk2wj3vjb63t8cZm4
yzQEit/OYdUumYGgj1z+vdK9am3ixAn0gaJvLUT5Sy8zXvk8H/iPQs2841oYZt4HCREHVpWNhLZ3
uHGfo18qSJzoPtsEjv9JWfCfi2s7Mzl58VlUzwPBk5KaK0zLdWvTyS7CDJ5VHBmfUhcCzpKp6ffP
TAlVAbtMxMtbHdpdKiU3XpDeigq89dc/16WSwrttnN0UBWRiUN6zjRMFIuo26Cgn31ykl7Y1TSdq
a+EBktbrRi/GNJIz5JYsKEjmxTVOYabBpzo1ZIrb6FAycalu2tPi412+cCnJGvh+CJYmKupZADPl
0iVf5RbsN+5W9OwJtAQr/4Qzrn9Z++zL9WVd/GZnyefMPWI90ptCKjh3FNPcPj6miMsp5hIB0pKZ
mWsgZAcZb1KxKk+x1qYlKM9diZK2XOjK0/UVXXrFvsunpwv5zA2ZjEXICGanVcw8qZvZGWizxpHQ
Dl6Vn5ZQRJcWxusSQDhcEx8JQxIFvlxLw1iLIkKh27W6Uet6fX1Jl1IIqHBxCPyO2DhbUTJEftlo
+J5WjQ++zEKqtmKuDx1HBSFoXjALueClhzNwmr8tTuH6bA9jU0G/nvmnFZLODgIaNq+eyK7p9UFG
Eq3+AInyztzM6VvXiMMhIkiNCSWqMkke2qDbog8RLpziiznR2cLe8vCzhWmenFhDWNLxg6VWttu9
9Bwdil/KrXZyjW2yT8Fh1jDY9AvFo0ugEZZIE8sgiUTMfnYCFDGTUl3jlT7RXY1HBOa1o7JD0sCe
RrdV1FbWSzNJlxKUc5OzMCl5rtulOibzHlXNUgqe6jT7fN01/x+e8ve65r7Z1r3vDxhpN6jdr1HE
WA+baVJ/koZYYshZWtHMLf2UK9wdOG2dwuRQnUSvlW/kCzfmkpGZMxYp9IhdwYp8CVrXEaHEzvmT
TZte44y+TYKBMxODFBi9kGAi3KvZzdQUnnTL0P4OXodjuV0sRl+6VEB6TQA5ZRpNmOVxVeJLqSqS
qmqeMylbJKeainByzPYZdDRL5i5uIM1JelATMdT8XUWWZYR5ijXfyjRb7TNxZbnGQky8mATAv/gf
K9Oaz04yOYAL8hkrjK95j94ORcJPlLdXyD5B5Skv6hJerBbRb4WBxAQiheTDe4O+AoV6qBKFo0gS
Nwxgjg+xlbQ7Qw8MtOg65YSKSnST0FrZh5UU2ySQ4+4PPMdCIYLHlQpL7LwUrCTMTHIYpzDSrTVq
BP3OPbb2hMEQ7pcut0sf8tzYLIA0ghxX9ZSLjNH3vLrX8qUSzgUDMCPpkw4jfJYw8r3fUqFrQ81t
+YZ16W71NNjK1ub6hn20QOFmgjfiifi/OPOStsnFrFIorIlZAAgpWTXiz+sWprP6vmzxxgxtSdBN
GcwEzwI7k5O1hhAPbyRT/JSbiC8K4jgexMx0V2JH9dCPUFKtaPmgNv943fb0b89tM39Ez4XOCyS3
sziiGjXRavShj3ThYQIwPOo3o+Zt/7EVKNbBGwDZA8E/xywPUa3GOAJuUDi1BF3ikKLJ9c+TnKlr
ZJH4QgzG7PjsS0EIpkiVqxE1olq3hVR9QaPkVQn0T2VX3EQRSlLXl3XhSn5vceZ9Q9FlQifg3rAZ
OOUrUr3yOkCn3bbexgTQgVjmQn57J8w+mUxHwpjgesxVzQ9wHXuioQ5EEYQYNtIEdM/siGGnh+Ib
QPC9tZ540xMa6JT59BpCe9u9lZceMxdOBRUvhgcI0RdQ6EauQK6aSJROUxHh6NzVH0MP0YDrG8xU
2wf/hDUbSiRsQM3LAX9/vvskRUm6RHcrFpHDgGdc+1lPEhmGXpfbeJphV5Nup5cp9PSTpMaoZ0ay
GmUj/+0BFX32J/ENpZOK71qso8gRTuIckiAEqI4i2KFO0h1S6weOO8l5IGbTOMIk8TFCn30bhi+u
WuQnY5IBMckln1y5Sk+wBMiPsqeiF+L2Rm0891Y5bkFNwedgpPE+zJIhcYzGaL8bTe8dvDFDMcxF
NHullxo0qbzOVkEuxjeB7/pfFTXLUDUbvHsfVoreRhADQbsm0rcV06srOInbo45a4dHK6nQ7xLrm
+EEqrNrUrG4rgsdG0ArZWLexWZ8yaA7FlRJk0SoNkuKgWaEJmzFd173vhvUnva4G1AaGIT15wzi0
K6uCiwDhOoRzkE9BhhU2jfLFSLr+sWq9mqPqNcgDoVQJY7ypt7o9pCZMkA2ADdH1N6FcBN9My7Nu
RrFJv5dWgqSQ6LXQWHTuKN5Xgm6rifF9kKy8QBdG7dOfhhKKLWr2aE46WS22P4tszGvbMoM8cfpS
JFAIspeiJt3khYOSD14+5PpTVomN7SLycxcw+lC5XNLOkyu6ex/FHEqJyHBE9UsY87PV6pB4Nuxd
LnI1jIBBV9tGJ7lFlU+t9TFx6iFRNmJpBdvGCq1i7WdueFJsddcN5nq0nhpDa6z1mKLmswoHtboR
YLHdNZEyePzjnedIUo/8eSunio2CirTpKs/7LpVN8iS4vfWqWKO7yawyvJmasmu101S77otoU6Ry
ePQbXXdSHrF0ijQ/+p6FebPzY3YPFFwXflaGWNwWbjY+67moOyEarpsuMeUbYaiib3CKuNVG1tL4
dymHma0HvKh0Hx2/Slb5e1bijrZHo8Y7eWVojZtRQ9jJLgOlQ2fOTCKZ/+9Ub4uOcDHalR4JT1bO
0xBd1FLUVqqbtGhE9qqElVET+1Wam+2z0svi8HnITKSG275kFYiFvLQxfl023tAgLOgnuBFtLjgu
C20fFyFEEFUG6jSXOssZTD28iTMrehR8tbaDooFNqO6sHULnpp02k0i6It75GcozSimLJwUc0n3f
5IFoS93YfVU8RSsQohSKbZtlWrlPyLK/pYLi7VstUj5zgOA/rwq/esgECeHiJHTtKFW1oz9ExXOd
qLqx6tPOuK/dCr5tNR33HTLzp1gSkQ6MXT/5preZsaa33IKDk5NqO9SWss9ExTzAc5Ns81ozdn4f
BbtK70FkWp3+BPZGXPuF1tx5Ywl5keg+JIOcfw3G6aiMlfg45En90Huid5Aytzxk6Cg9Nola3rMR
0d6qFRhXAq1Gx7ZH9LHVDMFJmix8kCq0cEPJ8Nd9pss7t0H/UkhHfx8icL8Syqq7s+hAMhsqtgkj
XBBJRlsAr8XngrX9kIdJW1Iptc0wZsZJQfXRiUPV2AVW367lIBp3wCDFbQg2dh+ZsfYy5IJ+m0i9
wVkBbarmnvQzUZvE3TQw/mx400PpkSvMKMhKUDIxCmJigB9jF+UCgjEZ3DHbhqniZNUqjfjQQEgj
2TA8tY9pXSS/ciPSfrpm/VL2TfirN4OC+SEmo3e9F2QPZm4azPl46k3io4kSGVp2yFRl2Him766F
2nPvQlpsWyStHVN1H0SLxhKKVus4LZR1L8bxVzfufkCV3T/XTFYjbJ0g9STlohauiiHuX62hhfMO
1fdjr3rufStGjbdOVQRKA5ezWI3F16KP/Z1cSNk+Nt0y2cWFYXyGMyX5lcBj8Rx2SXMyy0D4Vfq6
/qUyg2+N5Us7IxfCH4FQxy9q71spPMpVRkadeYhijm1vPhW9q0UOfWSlXjGYF4VrUxVafW2OXZ47
g+9x/CQxSh4LOp8Bf9Cqvo5BNWQbTxnTbVf2uVNOimJeETp9PHSr3GxCECOdvO5iFc4zJYSMRwh1
tMSk3lGG1tqmnYC3duQAOZLLq9xDIGwcUEaOJwYmrS9E9MzKSLJldjCCHlNvvyutZ+5Ts+hftRQ+
FSKpr24LxesY8sxD/0uvZ2JKuO3yezMpq/tQrxRlK6dy6Z+CjnqBnRu5eFsJavtFlLIctdJIGD8H
aEI/e24UbqnxlgfsdcrG1YbilBJVqVC2yi60vPJ26DOgeNDX06VsSslu3VQ+pkFA8SFw/YEcXHCP
eSIkR9UgEhWiT7jIRyUkvRQywykH0whsVfdHuxlCf1iLQojSNHQIyUtTFujKVUFgSjdmZww3XmkI
0rPcJqNsc4EUr1AgKem2bZvoqx4FoLkjIUXvfCysKDwEnhUYq1o3PW7BYbAH6jTdqsgKn2eUZIQj
Abj4NA5msY8ToeaAWI0RVTuvC9XfqqfHB4sH9jYtYFbx/SKwc4gA0DcVigSUQp10x7QIBmRDhwJV
4jTKQvNb5yrWJjSCRDum8Pd0O/R4X0X8/JfgV+1L6Y8+Uq2int/HjR6C2/eL8rfXC/EpGytUezo2
8Wtdpcq+Hgejto02zr5F+djUJzR3xJGE3DN0girEhCtRDU19xWgS92skJ8qI+Gwn37WIT927LZFm
VRpBm9yHTe1Jh5Cze9R9w/3RpBry8HVofG7HGJ1fXORrJww5rPQ5nBOwbjLAIvbxuoTP6kQyQ/Oi
nNT/DO4UR6z74IHNLx0u2saGbQzlssQvi1UT9/3BDUoU7WmwFNa65XRpdm8ZPsPiVlffCRDLJbbU
xm29qhNyVdiz4v5zXyhIfteR662zUPvdloVi2kbE5g8h4JAVi/VCKG1q5YcUqN693ontvpFqcSeH
zbhtFZE/lHbFxNFGHhWvifa6tUq6LnvlkS45ueurvaOOrva90CGJOBhdrz2qniXf+Xqs7JVGytOt
ElntXo5hTVnXiNjtGOYvtl7dd3Wx6eu8kfcqmsTKTyNTkP31/Vh8NuGHemBOgmFOJRKp1AZNOJan
NJd8mNIlVfqG7F7dHsTS1IRvPVPMzW2QdOgR0tEs1FvB6uTYidUg7b4LVETdY5hkwWulhz+kkcul
62vCRCMHW8MHXm6IY3afKHXtpD5ie45ZwUZpkzQiKUoq6GUbpPxkx6hb6pxxlCLJXFsBXOOBKTI1
E3WuA9Sakr9UyN5RBLbxm8nVMbbroSoOwHC42VVC5VoW5AidRwV99kG16m2oaOEXSUrLY9Jr7rGT
wuG2tMYWhzQmrfNRs+7MrtPXVZj361gUiBHcCA4DS8ETMNrAdgVDXJGfGbYxtOIqDvv0xY9pSgVC
qR7R8B0PiDZX3iYOzHKjpoO100Fg/DKaWD5qRBWnHXksKHmL/AV1mXWpuMMxAvkUZLDfIb2VS8DU
U4hjkSxWhe5U+1F31EPkMcvAL50yDk663h81mMWPIog0m2AsfgoBbpL8BsM6MwP3Ht8PD1HUdqjW
qwVHaqiS8qUDTvSk+rl0GGM8ZSXClIQmrjFuQj0VfghhWGxSt+OZp8u+eKeVpWZrShzeSkVtHcde
NDdhaxnlinzS3I+uYMLMlgrmQyI3/jrRuvwLNSjeJrCuH2A2S29GsM+vVVh0B8V0BWbLW0KvixnT
TZpbREGhhelHbZ/IXbZN4rwLt4WWG8c2sQx3FQ/hmNlGrauHIPR8hB/NMC/ZvMj8QnNBAZ9T5ge3
jrUdSVqrcemh82nn6VgcjCbxv/LmqOCZFaz6YBTScOOWevA9LaS2X9VZ7j9lop5sVcs3tlWnpY+p
UqinSIy9W9ULB6jTdT3/oY9pva2T1PJWQ4HE08rMEaZ2dLVgdIFaabuvBx1SQQh9u5VSJFVNV8Xn
KYJjQQRbxIO4zlXBWvlGEhw9tWwexFowHbcycjQUVfFO7yLt1JDQoH+u6eE+d5N+o8PDvSsqWbwz
+95sVhF6p3Y/FIi2+fzxzA26W7nJvF/tMPaH0BvhahTlMDxFQ+h+HeRjHN41SrxW+PUq8yG8KH4K
urwffeGh5hM2I7/JZxT33uC5G3LaaNM0GiB4JlDYdDMWeMQLEb08s+m5+A3kxHuXrLiXxACBytK9
bZQ+lx+00LceRrftVVuMiuJWbAPlsxlxSdXFWJcr1R/dtSgWmUXVABYtkYZkb6dprWU/JcX3Xc6q
GbXcwS3VyArwDHR4cjZ4+SEULME6Nn1uineSZ8rhmsuojDSeja1R39Hjp8NjcZ7lk6z7oTyJM/n6
Y6AyrW4Hut4MmzH3PXh/s6iLtxUiNMNaRSak2MplXANrCRuf29WyOk3eCpHry3voY7Nm78MjmW+q
Vo+te8GKu+/U7uvqDjC8kTmm6I4o1/ZMeJg7b9LFpDuORKb6JpeJOmtxit9ENK9XJj7WP2QDoV6o
oyiJM6k7a1qYWRhnZkLNzuvSn2EUeU6Q9ktgyak6+r7S897IrFkBjDGqBd40yHNuc9jCje7V7MKN
VdT/uMb53tCsClhmpMQhKqEIgI73RoLUomotjVhPP+yVxcz5hnJY31CaZzGTXAATj+nK+oIUqco8
7YlHuMMclr9qnsuHwTj8L6C1Hwud0xIhBkK4GUKmefe9T6SspFg3QZnqPSzLHCbXO0TbypE3NWUj
u4W+AT6V2z/oOL0zPKtKJlZbJuGEU9bSUF8pqhlsR7x+YXuXljerRHb1kBumh5XY3EdlfUfaK9XR
Px9koYhr0UUG8/qRxsc19NHllp2GHauDOGz6Tv2DJiekwxaNYwCT0JTMzlUSu3UfpnymDgW9SW0t
73+1dASFbbZJqi+Wk5+WWseXMDX0gBgOROaBUYB5QVUhQglaTO94ovFIX+RP05CHYGdHby/Znq1A
ubv7g2GHdzZnjRFoRQMl1dnKvngw2nI1ij8r+bFq2oUK6qUm1ztDsw2F+yhQ6gmAKh4mWogQXFS9
8jeWzft2pxf/l7PzWJLcSLb2E8EMWtwlkKKyZKtqwQ2sFaG1xtP/X9TYP8xE4iZuczFcTJPtGYEI
dw/34+fsy9et5t2a1zrfzoXX8qs2YeRJWJTh73XCB1nJKSMpRD7t5bYXXjv156YWfivSyFIR/jNc
vw+gNfjs0EFrtuiHVly9mBKBAYSWAg2MRQkaHOkwdYbP6xLRmBi1zljZ3V7G9Y7RAGJKEDZqwV+z
xM3qip61PTHbDaZ9asxenTmukX6JzHqjD7Nq6KyXtVjKUMpOy/PQcJlIO5gBjM9AyKRpV0ufb6/o
+k6Z0G0JNB7jrABb9IUllKUHumYAOJs9TX1IBR4FQyUSir/tR6GCQ9K1zeh99aUWRheulhIulDG9
SX+1y9wqiNxG+n57XeK2XASxhYWFm+38FJYHEwtq4tPdfw5NZa9Pz7b9K6ZccdvW1eEWtuhj4Wpt
lKveYJ1n7WnbbCcrHdlCXy/doOy8ptC81FE2zFydiYWZxR3K2rxTeN/TD27sRy0Dm27GXyX4Lb7c
Xs41cEYYMgU6E0eLzNNi7ypHArTO7Ac1XhAek3aMk/AuiV7sLrpT5fSo6LPbT8qJ3HzfSs4+0FEH
DKx96pR3UoJkeqNsjfeItV19TmDN8F6gmHo1b8MzyIk6rt8bvrk5/keXQr3bijBrW4xYkSAXgjsV
FhF+xtmXzAIYrvWeldv0BESTVc7+cqihJe3H23u8ZUhckDND+qjkaQt1Pz1qsnor9ey8hC7Xok+1
kW8oa1t3viZxes9MQZHGWIzM1oWn8jSZLjn+XnqGm0A7VPdCEEFkdD4awy+ps6e6tYVNv0onOU2g
KAQXrbYisZaotBlmi+dxZE87c3rK5u+j+RdeZx8Fz2Hf7W/v7HUcFRh/nWOL1jtcu0s21ThX+6YD
e+zOP7vvtBfe5EGN98rf4zE7BLst0O2KKwMpQh0YlWpHYHwut7fS1LAf6XPzzA66b3PdttRK1K1B
7DUrBjNDSM44ZJ7LnFyVK9XWAz5iV+bDPZld8CBXXeLd3rsVR4YaMfofJI4YWeZXejO2adSJrTPv
jOmzUf6ytbs/NSHuFZEGd2kBUVpuV0tbxRTDL12VekH7miCAqTXJ4baV6zPHdLXBSADUrTp0BosR
GwZG42msyGwMe945lJq1lBoRrjNR5YfWoiNqb32h673jBEA9zkHXmYVYHjtafLRAZRbmzEhuSnD9
B5KXGX/dXtj1Obi0svAbSm9X2GdhaY5iW5x9VZothrLryHlpYuEvlIKxv9RkIWME33H8pcl+ZFCc
VxQb1WLrsl77wUtj4s/PnJOD0gZUGxgb7uvumH8SzokGyaf4S/JYPfpo7kA3ui0zdm2WFM4GYEuQ
YxrIWqwx08OqlKMGHJ4CEK9LDoHR00aN9sMWn8b1B4MpHiQ5AC4L9uAlh2PTZpFoS5iu2oo2hwSr
6RCmGz7+2sVjBEASI8PcKqaHL3cxGOq8rKBNcXXJf44tjryp7xuV3keb/vLpQilOvMtVayOIra7t
zOxiF2NbkvQswKzaogo3hC5jFxs5zzUSD8r086UtDkhNwhr1Y4V7dZ4igsgslae5Cj3dmT24ap+y
lOazHrvyqBz+9KphmWEqtGB0vPtyvIjWjtSGwwycrIn2Zq/tSPtvW1BVvstlViNM2KCEGQhkAGDh
pvKRNntemAa5t3JQPpEC6K/6ve7lB/uUut0uvMt2feoGn6h4e+E9eJD0uDUJvnIVBBczzxqcMeXW
xW8w7MpvnDoj2bOn8hiaFnwFTWPsaq1v96Gl9BuLXonPhg3qS8xWiHzOWESArteMJO2hCisEw28o
H8F70FhLd3bEkJOlviDHErlBpR6UzHwdQE/bTr3LNlVZ/5cfYiDsgd8GtbQ4WjJNpDrMUpOcsvne
OydtN99Z3nTIq+f/29T4yn2xGa1i2cyWUJVZXNNZ6xmLqrgvkfM8NR2PyGFrc8VrbXGiLkwsrmQW
aXLk9xxaG0QGFQSl/l4MjvLD7GnwuE6suk6Qeg3w9/ixTH4Oseps5BBrN/biJyy2NWUyvS2gx3VH
zuvcmQ9TqO5CsE6mJHm5QiTpfwX9QzNsAf5XvOCF4cXBqudWr9pRN1xDzs1HYwblAE9OeNehs4qI
j22fojB4rvOk9QgN4UZi83ZRrrYeJRwmbBj+vBoxncfAbsORcw0ZyXRInaPSHQU9n7NPHpPTVFDw
Q7TK/Jp+yH5p3Odt4arr8wUwFHwo+lw0WbRlbjXOVTCCsDUY6imfA6N6TIeNj7tqgfobaQ4TIZa8
2OIOmFA3+iVcMpEt7WSnlh5031c2rFy7JCG7Jeb0RV3iStHVqNsm1nObdcBTcyqTwDgMPVyvvj7W
u7we5w1714MN5qVBkU6eZSFq0c9IOPHpBG016Fo3uKcNzASMusuPf4y0FsbAR0KmpNqM+WiXxvLZ
VyVw5LzHggetRMosm3a348p19osFIguxBaWaK7WMMU8Uy+kScuw2MQ9jZjxJUfYlTejSS/eV3BxK
0GSHf2GTDEcH0kr2u3w69KWtWeMQklHZEpRXhUdn8cVCXksdVUaYeORKv29bXDslcGMjcg8npsEy
L/dRsTr4fx2NElkq53s/lPPTaM32ByTNlEOe1VuiKqunBCgtQ53cMBWa/EuDpQ2b8qSSNAo4hJy9
S8ZgT+ONUggDpNqH1tzPA4XpSd2nUbKP7OGPt5gnJop+GpLsDJi/ZRNnpxS2tDZS8xz7SZcerLAp
7mZglB+NrhuOSluhhBXliNf6sb9xoK6vPZYhOhHIc5PByEWNsAlmRZ24ggwWKdLnNJGzCLyMnn79
0y8qzJAswyskSBiEgz9b4AzHg9+pEm2nbvjZmlJ2lKzmXRXI4X5olXlr8E1ctEuHjTmOD5RVFLpQ
Wbo0l4UT/gsucnf8+aZCimIUqJm99CSyLdQot7zMqj2HthY6IlBZLA8ssJh2tkvC/3DfPqr7mUGg
ZuffTQdAmHvf22JrvL4fLO/M3PKjDdHcByAKXWWiildNbkA9q62ju3o7p1s9IGe2RKJ79uUoZ40J
koYczScgK95wjN7/h/fA/iqov3JvczPXV0e4o5iAm1vGOt+Ka3oAWPRfnc4tT+Uh3GnQwL4kjAh9
EoxjMeN9xY/ox+0zurZSBj8YjuAfQuPlcqVTWUwW/H6A2Num/qQVXXzXavqwkUysVOVFcvyPmcWG
Qq8F95DGXc+lgzIc05NxoGL32qt3QwcvvzshlTLdTQDot1LIrQUuboXcdF0x91hOAf72Y+fOxsfb
W7iSKV0uTvyEs9My9UnfVDImEtfPjv6RIbWj5YXi8qnoipdu6yLO5QYe4Ptdd1fubttfOzoILTGG
JDqj+lvB9Mw8AwwOxHG8ukJfRszS0r9OYZ65ymD+ruNo42m+EjVY7D/Wlu+rLnFGSQYp6vpPyiHj
1pf7gaFJlaHJ/8O1uM7/GUxCFZZnldBSEfLY51tbp4iNQibIRTzqfw9H+6Qci5PmmQ//VZL6Of5P
8Lt49x9Hea78+FbZXPrPc1uLZFBptdJvMmwpH7vQE1cQfH+xUz8Fr607e8KLlk/SSQa4dbr9Ba8z
/ctVLvI1H6Bd+WZZyAiLbkB34Kl82JLCFo+lWwtcxCNVybqoh5EIrGjAq0KvvpTz/JQ2xUYms3bl
zjZyGRhqknZA4uRrRuB7DNnATXG4vWFb3+pqOidNxq6t+FbVfj6QoBwi6a58GKod2paCM7xA18x4
14M+yhG53oh8G/voLJzZXMcgmmziuixTHbdVKXzPhHTv1Qnlqo2FbhyN5fhrYYZ6GHQstLnv9sFd
c4wbD+JQ61mnz6Ef0syN70P0ccZde6i+WJ9um9+yvvBswKa6uk2wHp/ElOp/2lTbU7dbGyr+/MyD
1dWUJI34mhkzJNmd1P+VjJ9vr+R6Ys4Ud4zaFxJ4TBtqizuW547a5grZij55jXEwvoqmsL+LPAfm
MuUYf1D208OfF6MwymClEAiDiWWZYnexGrRlj1GnK9As0szgTtfnvwpjBF1KaWojEqzu45m5RTAH
DYxKU84++prsFrO076TXON7IGK5ZfcRO0omwDQpf0M4sfLJZaIkRNljR4a2HwuFHvot3ydE4BqcM
zCCEFc59dpgaZMl25uvtzyj+7qULc/iIzGHD33vV3Q+cBgirGoP9C+u/zU6/j835sciUX+NgbSCC
VjaTcjp6EozikXiai7OPaFBZhSCEXZQwZS8cTQOwVpY+ZGUhbaXu4u9aLMumPIAxBTGTq5dCEkjF
XPkDw7Av0kHIuwt6negV7DoBHRLLlqfuRkq2crWZ4wRfovA4oTu+OCvML4dKFJK0jHlzDLr62JbZ
s03Bx0vrNmQWUH+CVoyJua0q+5rvpq5FlZL/FiohY7GxXa5EgV2QQbRfLVdQtSkP5WH8FHMbqx2g
VGjfi4N657zbIu5c8wEoYDJOzaMTaq+lM5XiOmEqEz0HlIr+RikWevXGAxq8a/dtel+7PDY3SX1X
jhG1EYWOMevlKC32uVQLE61YQ2MEZngBw/HQ9FLuFuX49fbNWLNDEZpCjCDjowR+6UMrY5bgcmUa
taVZGyjOS9mTJ0Fs5N62s1Jmpp9KJ1JoBgvN2UX0Y2Ckb9OZzoh+pBQyM1Wqe0IQzvLS5xEF2GaX
HP4Y2SV6uGc2F0n8NE5GWvRUY0LJ3xtJcOyV8eTrxU53vt1e3uo2CkwGdU96XMuxdLmapLAGLeUy
BfgZ/MSXxhm8TK2/3zazcuFRf/2vmSXTs5mZqKnL4MfmunkZNRVk+pYs8LoJE+wHLVwxyHx5IDTE
TRS54zsVHZiIrmTSqtxIhFawGHwXZMhEkQwUy9tVPwvcSZaPKYwOgvqRhs+jcqeajxK8VhDXhc/l
d1/cKAC3XvhkfIv+VrawEasfC0pQ2N14ulIcuFzi5EtArnsNTyJ1h9x8Kdpv9qztbn+qtbcrlU3d
AXpsCxDB4l3gM806aIwGAGTsT0HpyU/VUbiM9Ll+jh/GJ/kueKk2IsLayjQkA3gzm/xzeQztPh7L
KOI2S71tPmpVb/9moAeEASM8G4Fg1RTPK8gONSgMluw+ZTJC0iygSH2za17zwflYtvGX23sotmgR
34Q0O+LNMOQpwGYuP1RkmenQKZLmSkgXpYUB8cnoGiqYpPKExuKGi1pdEQUwU6VzQJawcIVolhaT
lAlrY+uVWQbwX7krEmnrYKwkI0LkmGwIVhMcxuL4SV3GLJ7TQRHwCDPNSd4n+/CQPzCQlsCMZH9l
qNjrGm+LonLVA1Ou4a1PYgIEaeGBe6lr46QbNFfLAvM3uQPDHb2VOj9USZa8spNpmstKDabeiV/y
PKhJIoIy+qDVCSIAqZpZ95VfbrE9rn1jUyCU6IRqhLrlbuhBpY3Ut90xZborqLVPKupYyMp+N2uY
sZgL2vjMaw7u3OAiD836KmylotVcJlt3XWO7ahxsOLi1k0S3XFB6AKoAFHl5bsnYimbIG82t6tYt
5BJhg9Gtht+3b8fqBz03I1Z65kblIWpnWQZU0R+iGWoc4V+4jJGrU/yD8HtbEWl1YSYKGKLsp5KL
XVocA2kec2PWXL8wf/NseKyqjnFZhx7j7bWtGgIRQN+GMQg86KUhNYvUJCkgsQnNqT8xvy1gDrnG
HBkN439hyqEQTfdfuYam2LYfN0hrsSYt+ZIbFQxzTfm+ZCT6z+0Q1OCk5jl53ZY0J6edOihk3baz
7Lsu1eaD37TT42TWGznd2gmnKYluu4VBKjOLzTMbKgwOxy+R1Cdw+z/7Jt0AYK35MHCMhoBLrPQm
Ux73cV7xoKq74VOUVh+CuL9PuOJuMs4budVKK91CsREYG8HUQU93cZ2ikdH0IoQP1m6dLPHU0ulf
nTl1TnGpdx8ZU0+PgSJF91ZtZB+jUm1Vj6MlbdVUhJllNKJbSe+HSAR/8iI+dJMtZ11vimeA/d4/
Nm66c56bQw8BZ3m/LTS3dgXQElVFnID8avkVgYQ2k9Gyai1MP5p2B3t5G5/gTW/+xQVgVbgpgC8Q
qyy2V00nJcmYmWcmrX52oHZiVlENvV6qq40rQIK3soekx4pgMUMiXFcvj2ZbO3lbdFAeSaUKu01j
B0q3q6nV1m4+d+nvQs/8e6mK+5ehbPoPMqhSzxhG64WHtHJSjRjuZqWIAVszzFaAY2yUZm9qWSXz
o23pLkns+TOQHa1yJZvJWoOTA61+ptxNlip/KRodIFEhWQwV5spMrSGWpu9R3/XOnQy5QAYbvWbv
YwYB7hl4/WxoeXQqDct2Lf71T4M9FXepLhe71EgPadq+QIvie0jGawFM2mP/WOmljdLzbCcvUVgB
fdSHghQQxoD+82SnfsUkpz1+6O0oOEEEUH5JDXliHGS0/XcARuo98//EXfjph9aNMqXU90k4z+9j
Ke09mBc05ovK4DvZifkpUWiJQPLTukraISVJMfzrXA4T5AKO0yGdF/70J0dr7vuh7171Vna+S8ym
nkIU7jMUk7r5Iwx51lMSVjkwqzhMHie9mkZe0mF0H6lEXug7mOcu8srLA0X9YCvjdJy6qfgRJ8xp
m0na3dt5UzyMiZH/LjW1f1fAg3IIalgm4MWtf1dVnLqlOSKo0USO1wZBBXOX4EOCY+IbZHqmp1Ty
vI9rg/lx6AMM3ytotELVF9rJR3Nsow1vcn2teHFAHkZo0QQAaxE0HTAAOv5E4LC9ILP29vg5Iau8
7etXSgaXVpYuGHH1TJPIWOX75lkqd+BfEOEZdnZGjZmWxzE9bskAXS+MOhCFEWps4KzRj7+8WmU0
+VkQ2uQ1dJf/8gNdP5FnstBgqIrT7fWt2WImkdgsC3CFvQjPymDBXT/WpJI5RDJa6mWztCvbjWmp
Fcdvyzxn8P5AAwEwL96ihR7YcD61hluhIvG9hGNoV5Y2FKlDqITHSCvJeupQ9xR1mA4E958VGkBb
aPBrl8WPoNvPkSF6g/i53Ferh8svTQJKFMwEe23cfUyM6H40mANvBvPeaHt9y02Kv/Iy0lBCpLpG
vZJqKVYvTQZDkNoyjLRvQJz+NL2Gu8QzaSbFD+rdNmBqpbQm7ME1AbQeXMUyshVWE0FX1BnU66WX
eWdGT9UzlGJ32THy5EMQ7R1oJuHN+ZQctkZNVmoB2BblS1EvZf5icVOi0lDmrLcgE/zYPzo/mHof
PkxP4UF7tp3PiUer5pTu4+BjJnnWsI92W4ONa0dZyIRQlVRBDi/nbHNVmvw5NKkRjTk0BM9F1Z6q
ZGtibt0KQn8gV0jKlvSnpTbUjdlixR+ylzyNH/oa9pq02t++l9eZH5spYqsoCItZ78uDo6dSHhc6
WA7Tmh+VOvs5l+bWeOHqUpCO4cX2VmdYHE7IPKAVgr7GlRv7W51BMjKn0ouTbAl7rq7lzM4iVUjD
MAawypbFjZFDhxbQpAv/OBiwXwDRVIcajU4l43K/lCT0rXzq+SwpxAvKXh1/9eEWeHvNgZCFU7Lm
PQgybLFhupLBV4mXgAhoDz2SK6ElYM680qBfnLKtQuvqtp1ZW2xbkjYQtKE94xLK24Pia4U3qlDi
3D5oq2uyddTu4V6FlmMRRZt2sIcZNjXEg2bqFRMQjEibfjtT+xvuqmcl3sRcXr84+FRnFsWxPHvs
ZlEGq02Nn0A45skxplNZnlKzsdzSMDbACqsnXLDAUv8EprR0hxEqnMZoUygZuu7U63+ZU7VLmnCj
UbT6of6x8hb8zhbk2LBuybkEtqWRzFMCfwaSWXa64RFWgBcsQjxsSbvpwC0fTzCLquOksW9iWFyG
wemAhjHD1Nkv5XW7QCAC/zJyEbBABpIZALxcFFeqqskDO6Ga0zs9p90cJ4oRtITs9gEgzcDcQvpJ
a6R2K99aOR1CSIolUtK91rMIVdTAWmfS3Ojv/HHczTsDbmSt9nrZUyFo2dHaP6RHv3H1rZuwcljO
LRuLHMVmfDxmVpIVT37nGemQ38lZqriBEZh/nnVdmFo4ElAmQyVXowaAvQn/MuvZdOuwjT9Dlfbu
9vVeOZsXlhZOxNQGXe9VLFkz7S24aZL5920La7ndhYmF642lyo8nGxPpqXrOOZQ/mSN/bo+b8hKr
R4MqhUOHG8DvslA91YHmB/PwBkgH89Gr3vQ9BWoV3AtBmWGnvZboqB+28oqVm2CgUC/0Ban2XBFD
SCUN/mjgRNaZAT3VvWqPPyddBiOb6Qe6x8+o9mw45ZWJZXoaoBXoCIv0cTllVRVTLyUmNsUgDejc
bB/cD0DXPMWDO2wXfAz3srvVZFu7ACRwFDtJ1entiz8/82MQdyHOPPDOSIyveV1+q/LDYJTvbx+X
tQPJ7YYNU6MtZSyTcL/wB8vIM1bmo6QEPWq+NbiwZUH8+dkyolHxIeyh4jiGCWNc88dGUTfdlLih
C/cIKJxpcqr/DCcsWwwqTJRTJtiBBacM/G1gtpjl8obTNjhmbT1nppZ+KU6oH9kDpvTZYlyWprW1
4XS3LCzc0TS1cZq/vXGbzP8eFMXoddA1bXz5lac0KcY/e7ZsHE/hYOpJw0KEum2sPidQgtJ7b3bD
jjJBNRwLbb99fa81VegPwnBORYywQmroXJ4HP50TO0iq//+pmmN/l/KpupN6t+Wi1jYSHkXo2kGm
AGhdvNxhqekTOwYZIxdOuFNqI3Ljvsh3f36FGGsWTx16W/QHLxfUTmBdUCbiQESwpWoOzLH67GyE
qNWlUEYUg23E4mXRci4qWfWbkiK3fYTQ735Ohg3t+dXAQdcMl4MiAWXhhb+ZnDyLclHdTmG+dP0E
JXpyXTn7ghITc/swpg67CG4hb1YKHpNlFXxSp97Y6LSuHUu8LB+NNg/t3WUGLCMzV/sdT63ev48+
lychBOIfAusu/i6kuYXQ81anYmVzL0wuVl4Q7GmEYFJPs9OQh4dB38h8Vy2IbJFRT94qy8yXvmgc
WTPAs7pIT2XavbSTsfH9VsIFPVZewcIF0oZcxP1cL2ur1yinmEpu7ElitKdOD6hwOhDv3j7xK6aA
7PxzUhbJKLk11D6+TLF50p/qeDzmU/uzsIfjbTMrnX5aAmwacAIiPYn25c0StT6/ojaHQsXEE3IX
D24EoQQqXY+123ws4a572QYer3wroavDm4gpt+sGvAEuETyPr7pW+CGydLgfo7vbCxMeYRGtxEwR
R4HIrkIpdLmuoUl7mu18qsEJ9Ne5G+F21G1YA+Ype981cfR5bqZ0V6mxedfKuMrb5lc+HzaplnBW
cFtv234WkXsjbKl/A/iau6Zwh3lqGOeMpUNlbl2slRTRgiiJ9FB8v6uGmRU0ap2HpDAjlPVU3zvT
uvfLpN51VM53SRQkWzIgK9mhAJVSDhAjx1RrLrc2aiKKJgr9M7UstV0dlg92MP2a5fpjMjUfh7aj
cm5stV/WNtRBs4OqOu9OkEqXRultCpdInOHN69XKa2m9yIh33P5qK4fmwkktjLTlWHeSwlcrocqE
AcIWuZpUHCO93jEg/1mJnDtbbR+ESN/GgXmrB18eWMGJwySTTYoI3cViV6FmDGeFApj7EKRgIlUP
GuWGu5h56kmEb0qoe/0xYo5ciOVsLPz6k14aX7yZ5BERr1amWJ37SucNmWmh8p0wBAcoM5M/drPR
wq/g/3nAtUEmMuZAgfo64A6zI82lxPif3abKJ0pQ3VfHb778+TdVYPpCrYK/wbLENz+7iXkaSqMZ
gmkldUC7Q7cYxbHSJwjh54cp7f6GJNa+i7rZ39lJtIU4XfFzAmz6xpMipnoXH7Wqo65raIW6QYxw
yAi36oMzZfO/eDsBBZMFyQESy5RQL9coO31ITxFKyfCx/wmTa+zlJyFTZT3b/gH6j4N6KO9hod3o
Kq+4nguzixhlDHJhtClDAUgvTC5JVeRyfN4hl/VYSLje2x9ybS/FRCF9e5pEMBFdLtJKjbaUHcp2
qam9SEH3ycnNjaCx4mQI6rxCKQ7K9MkX+1gyiwnda8WBbGBnrjR5j2pf6elhXWwsZq1twQCaIBsC
243FRdyFZ6vMYwF/Fs9dbVcc5/AgDzRTj/qu38PasptgWTY9gWxt3Wzr/bO2Uh4GgBqASpKOLjbT
luROtmOBvp67zxbd6Fn5bUj2xn6ufTKqCIrYU9EPXeynPalTApcAVmI5e6mVfHwvdcgD3D4Ya14b
vIjK8VdoTyzn+RQqhNU8OwT4EUyz9pCjG5VUNsAlPGh/P8XvVXPjxq1tH+mZTdcSGPl1S6QPBz0C
huomlj48WZmUHuoqal6dpvt4e3Frd4xJWg24OonMFRKzcfIwl0YGi+qqLh6gifEPSSCP78rZlvZ1
lKlbbwPh6q/iEOeRlFA8UJYwzEFTuNYpcUhwjQk+DfsR/JJreOE+97YKTSsV3vPAc51+IrPSDzFw
1uHe+hndVQgskslMrgYELDpstZnfjvXV4v4bZO0lNMvMmipoRLLUedEziiaAF/V3/uE/jbog/HOl
TFz/P0EdwOSlz9IaW2OAH3sgFbPwVy2DRYy2cs3rI3JuhJzs0gi6RmPRFRTjAyU9Oc7JbL85E2+4
rNx6LIhwdbl9YB1VBAlxWODblvdZSnSY2yO8hhBHNz+L6SjjKN03L9vvxbUbdm5qEVsGO0BiaaSk
VffpT4PnnJvp/avJHM6G91hr4l4sauGJswCs0iBc4eD1O/1z2blD5QbvLVAxBbUaMk44i/XGg6ot
s90o8aKXrWtw/QXZV8FZKOACsGktvmBD4zOvTeGNNfV7ZvfmAb+d31dzNZwsZf5x26WsVSEuzC2z
kjSvtdbAXHwqPnQUh0Qdr3i3Xb/eWpfwNWe5VziOcanPKSF7kNJ9X2YfJLt7MKEtd8H2bOSwa09Z
nga0RIlqvAKWccAJ/Cj1ZQoA0WfidVV5Q+UpO5gS970nzXfSRCk524X7ra+34sS444LOWHRIYdxc
nKC5DkAQRrxN2l2TokpXHdF7eOqZyeyP0mbTf2VTHahKyR2otJM/L3yKpPpZBfkqgPIq/iTl9e9Q
a38GNQm0s/WIXonfzKAoiiWm5PnfwhSiYY48SAHth4SCb8FayvF0+zCumTAYEqKeDLiUstjlEcl1
SRkpFGhuZ9Yf41B5bzbDRkhb2zDodODm4qF8LafKmPoclBWPGz30n0IZktPwi+z/jQzYhisR33nh
Hkmn/jEk1np23OOKb4PYmOYGZvdlsB5rlBeZzTwADvQS2d+wtnrszs0tsqtyHNHpg37dNd/PpJCc
cK87NI//Fj0NjulsbWKTz9aGIgYYZvA3bjy/q3x9ryknydqCK6ki7bzaQRNADZR+op68OA2yhBds
ZLz+AIlx67jOi31fviDld5JeS5gS3qP6DBHTTjREY3RLDuqxuY+P4UagWzsxcO8wg0/KpXLbLhdr
5PNcjq1Bs1J6P6UtFMc95Ruq+MFGr3LVEFRTrNWwYW5bfMIYHZA5m8QFCxTECJvx8zAVn6aITDYs
OLG379pK+gMEGIgU1SKNbHwJsenlTJGgJ6eMzhjrqHrxTvQixv1wmj7qP1Jvqza1drnFLA8Dekxd
Mk90uY+AdltFgtMbsZT0nVNZR0eTNsDcK3mCA4iPqqyAnF1VfeHy0KySMURXag31RU/mBB0uS/1I
DvvnFDoiz6IBRsb/1jG8XI2a1mNuigpNoX0T+n9DsYV/WVsM8Z9pIYOpoSv2c9PpYM4vuWRh9Bfo
p32oB7tk+nn7FGwZWQTlyHRqs5wwUhQ/s5oOaxm7Qb9RGng7ucubTGuBrUJljTL2IqVpp6lW5pQj
TDWrmPYluXZ8GMt9+FGkGwASd+ldv0cQ4p0du5EnuCbao0qv9zX5UWw8Q9d6y6LP8d8fc5XwIB0p
abgV8dgOPZ6IoTt+sU/1vt9HvwIv3gcgBDN3i6Zk7fyf211sNUUfJSpEEqumZXIPJ6v6iK6Ks7G8
NSt0+wR5ubIybuuo6dwYEWFnrrv23ahVphvkjfnjz48NJXveugBkaPYt7rIq+6Zj55SynKDPnhLq
3gzuNNk+z9Xy9bapFT/FK4aiINADime8RC9vWmEgiRmMKo3mQ3AXKm7xu37oveYReb7Eq4+Qrmw4
/JWOGBVX1GXo0ovkapnC+SHCNi0NozekkbpnuB8kPXO+D9pREBG1r46+m7cK6dc3URhFcl3g6wgA
4s/PYqoyNC0NR7qaauFTuwvLv3RkIeEDCrYgnCsEBpiCH5MlAqe6UmSRfcsaSgUcX7P3j0Ar9tLs
qoAd+qeWy6h45sF5Ug8irFbtuzzayMBWUvNL84uLUNo0gQxxAQdv2DM7vRsf80NyrHbGsTnVXvp+
G811fSscvDRnleIWqevVa6C3HciVxciSb4R3Zl+OnmTMW7S9qyvTUJEAZS0ma+xF7p+nCDKJgqIb
Nnv7CH/OtwiFHeoZO2Vvv0w70U3dIrW5zhoY+TqzaV+em9xnPE/TxdRXmuz66FvUV146Zx63/19c
RBgLYFYVZMtUzxeWUjUshpSXYl75/c+0jlCMDPxmV8Ra9x18lfFzqCuJ5zHFpK868x/MXob1rzmy
02M3xtlnm7fm4faPWrk1NJ6IxDAk0TVYYgH4v/NEKgnDGcQ3vtJ7AQiRUvpw28pKzGBki+siXuSi
gLnIAR07Sa1C8GSGj+NBg/apeJUUBMclr2cWQtk3zNk+WSft1227q6vDv1LwE5R2y/eQLUGbmQaY
VTtZ+8jgT/LNiXpEMSOl7Ta8nvh6lzGac3T2dZfnqM4i/BJ57YyQ352pBJHXIojo9kn0U5/bzhuV
YmtbV9Z3YXMRRsbR0dFpBa4/eIh7nqSf+r54my+RebqYeKDt97lYxtUyeZpA3YJHuJr2jnX69Lw4
eJbFyEL3qHw79i7SVcT+oGRu3jn6xrV5e6bcsigu8Jlj94teKbs5Y5TdHMNnx+qmow5JhGYw/xYO
FHPDwqxQ2QRO5/l9Nj7XfR492ebUfQ+bWj0VgVQf4bagy6g7MUNNraP+kKUQNnAdaoGIh+VLN+nt
c1lF4e8obKad7vfg/zWttl27kFDrrk0rGz2tdWoEiBFr1416bLw/Pqwy1Bt0g1FP0MDRXa4zasah
r6xOc+Mi3jnO6MnNp7z/Y9AFgvQQiPOu1gHnaosTA810hYYl3i5r28/SHLIn+qjv9NreyFnXrsOZ
IX2RsqqMf02mYPmQ9byn7YJ87tNkT8332Q5Kus1+dWjsKdmArawlO8SnNwAGjV/FWRyWSUWMUfEF
K81BOegUj0THt94r9+YhvO/c6Mvtb/aWPC0O54U9sQ1nh9PS51C1MvwncpuWArBa9ZI9xLKFUBJ5
nN9Pyk4+1G4N5aO/D3Z+6w4PW9yPKxEMuMlbW4gm1FWjLY1rFKwVcHEzuOrIznddq+0cRdrDzrNx
Rle+Kpkkz0NiEIyLS8yOnLeIwAiGe6M2Z7c0pT3adD/z0n8JmO3xSnXa397gtQ9K3eAff7PY4EAJ
ZKVs8DfyfZ151uHNv90Ph3FvHvL3ITyhtw2uZTrn9hZuPMyyTmrFdEERhF5tniwkU29bWAuGF0ta
3MG2LOfWLymI/Cd/y3cZmqQh0maRN9oezobuUPNgDN6/WxtzgRQHoSNYwj5qCEGG3DLJW+kwozkT
jFvjjitHkaX9Y0Hs7tl1MO2+YAqb3ctC7Ukzv5MKuQZDvhya4+1dXAt9OogZgQOWkd1bvGp8AbII
M6ovrYJSciaZXhxiSJk2GfSE311cca7VP5YWfrmrLQgwQpmiyEO7C+66o3mSTw0aQYikb9ajV887
hNEAJmkMUR9ZHI4eOuyMigmMb2U2C9Gs6WhMjuPyJOWblRDWa6Gdkq2WEhLCrSTvG8pexAwpZR5a
Zkg6if++vdVrV+LsJy2rD+pgIMs6kLfqViF9guG1PDF6CcLytpmVLwp6BU1SxsFVwZdzeXYip+Ar
63ABKbBQeUkjdd48G69dbP7xvM1FDFwOVapWkKlRDsADsKjlmo3E8Lb2xz1tbAi+CvCgwGyX8Ncx
GsI5FhUbRQ66vVFEX0kz6n02W1vbtvZ1KKQJ2QagvDRMLrettdKwNoLWdNu0BDJijc+g8O9uf5oV
gAXNIFmAoDmZeIjFt5ksmVOJAiWF2wS55rxr4MwscztzJdVgMBzWhZOZl+W3bI6Ra08cpgu66vuc
AxcsOytw3Cn0I9Q0bNUdwSR/YQRT3dl2vvVt197mYEoBEhCcBPnRYjuCOKg7TR6IUADrdZT7hm5X
jeiIqL/9k/X/mPuOLrmNLOu/0kd7aODNnOlewKQrb1iGG5wiWYUIIOBNBPDrvxuUelSJxCRaXH3S
QuJJVkWGe/HMffeiiZVcoLhLex/RnvP6C9UrFMRBGQTKWVRITpo9NJ2qRJMeuZWE5JYEdUBCLyg4
tFpltWy1Br+w+0fjzZ4ri5dO5kLYz8+aarhFkzx7EyTNLjW0X92mhQnNQqwH2hhSwgPS2MiL97a7
RUoIycoSN+GCQCR9M7VdvJKmWLjOR99sdmRq0DWJHJQuvsdi68nm7NlrivENHMOgNTh/PBcWAR2o
CKilzpkHVprjKzC5ncobmY9hagop3CuiuL8yAoqhQERLZNjc7zGoZfeKhdemttP3WiBCGEDLcH4W
i2kzOP+6JHuHIsrcLhXZEGtmgRUzt8nOKHz9vXhlGw95XXY9TJALCZKbX/Adgc5C6K+BgQ1J8tku
lVmc9RkDlWHmWklggf7dV1iNJpGpHnw709bgFQsOJNiUdFChQREEXqs8NZ8chFrEPdc0xB9ll3zp
vebQWACeTrzZagxFG05pH55f1gWXBDlzyVEJhhowB8xmiEif5agQoLN3sm7MMr2h2kUzol209dSV
mGcpf/V5rPlLaep1W4saOygTg6CAfsj7kJk7MwVNrAhMkFImUIJMbtYcu8W7Jgl+wI8kGztmRi8H
GNo2FKD54nRodiD56Z8KIN6DgQ3FGkBs4bKhho2VRJl5oU0+zllRKQoyqwYu9oVGuL5x4SS/nd+1
hXrsZ0N6wnxLK4cqFYUhHQ/s8Q9xAPuh3CfA8vHdmhldWj+E3C5aYnC/TzJzjYSTTAOgdai9YJcI
22RldyMgILPykOrSHs+cSbg4f400s9fMsEpDDEiNqwc9QF/enXddRdmj9s26bkPrkH4DLQhgW21Y
7SaEAl1AQx10cHHQJghp2dZ4XFnn5akD6i65qABUm32hNo6d2rBxdKTUi6GDxO+Re4EFxocqEmBj
eW8HcLODh25lJZasHeTnUQSRWpgIWmdGu2kZ0PApvDDQ1YrnBrTleZAF5M1lQVVAZxdTX4esLZgf
hAuAGkr8MMq3s4sCSuMSyEqwsYCmVnmwr+IxGPOIf0DjButuhnl9lzk7IYmctmu+weLYtqwbwDUw
gQE5Nn2qkjhEYUDywn0HOmrIQV9CLYKgNlXyaASRkId8ll0+nd/hhfuKbpS/htWPhzViOx2IBW64
zMygI5bH8RfbTGix8notmFncHmT+0FcAGIYhv8Znw24DISdGdPG6TRMaaH4anzh1fRADrQwk7fXs
BkEtBDRYGrRnQG0mv8ingRraGlRP0dqqb0GaCIp9ugembPsLZQEDdFsAnCOehUsxO54QLNOK0quR
5zQODKFI4Zo7lxoHlawBCRZuoAEojQ4yVwuFx7lv4SZuKwzh4kxa9XXvjo7vcPK1KMXr+YOwOA4C
StxxZP5OQhI09kjS2AS4ODK1m3xIROdXgz5sOlGXay7ZgpQfPDIkGUF1IWnu5hED2olKJU3Rl9eF
skrsPY/Mh3TdGLl3alSEZKNETpBtGxiZkoaAcarEL7Z2dH7OC4cfxDmG1JZDx/BJTFlUAjRiJtKB
vEfVoa4d36iSNdnCpbfqiElqdrN1ypjtyCKKue32/KoMBp89uf4faT9lxWIvvCBHg83uMxTsGqwr
Yphyap0fDC0D+6IYzGtVqCWoehPtoWi02K8zj4bnF3Nt5FkRRxkHT1fAPAxJqzzMi/a6B+zQA+DB
Yuq1ZcCCWvpKqL5wZqFdL5M8UCcBsFR+/umyDxPPrC7mAGwneRIYXnpp9Qq6v8ZuxXVbGMgC2hAE
JlI9B6nN44EMW6DLN0OOQwFX77WI0/zLWKQ0zKY4W3P0l8ZCBhW7CEle2JGZaUGnXjrqYPnARdSV
Hk9Ry0NnUEB4xGq28swumGW8rkCNoDkVUNjTBYS4VNqjeKLaWR24dbchqpX5oOV7owmc/fMnZOG6
ofSOLA7A7oh+56YsM3hOR70BeBoJgKq9bu01u7KUHzsaYrZRXdIreenUEh4KnuhbgUW7oVsBNGr9
al6Quzg6P6XFzfo0Jfn5pxNo5rwpoUkK1G1SVmD1MJMtcjgsqqEgsj0/1MLLZsnGQ7QmQBwOKLbj
oTrStxpXOhApb/5QceEbGTL8AtEWHho0NgFMJil75hERlNadLjEwTro3NnQMPPRUXteQBXeC9Hp4
dhCqqKFS+53wpxLdy2vRyuIpAWziZ4oTTe6z8y/MrDKZJeETBZ+ihFlxOKiDvbKaSzkrcGD8NYw0
Z592jvEYl6/ANWvA5/xQVr2S+NZY6Znv0hR0ZqOabge7yd4hUpIz32uGZOfoRRmYventPSYgeaaA
mrIWGTTTVWt6SUjnbOxYK97Ob/xSRQBfVYb8ECdEcDw7ZFOfOBV8YTBnPFUQP0OaAWhCkCRGqYAW
RhfJjpFsQzdrO7EA18dR+DTwzJmikytK08PA6p1+lTd+ycPkGkUsYHYIhBh9cd9/t509eEOibOOF
a7oVi5fr0/CzkwCTPwx670pNFRfUfvrgTzqV7Ac0WbFMS+HG0UxnpyHOkZLAZZahuQjjQ30wmi3Z
OIGzNZGZs7It8AfhyrbKB3HmqsKjQ/pXCsfAN549mLXJmc4h3YlgL783dsnB7ML40QCY3d4MV2Cw
W4MGLa2nLpUYAd8EpmVuf80cyTHioOgKasitJrCKpDd3laes1OSXXpXP48yMME9yRQO9J3IqsVP5
RMWzEluA9VqxrV2QWllDZy9ZjM/jze6HCoEr4qqwWLrAxVUgo5vR6PxmLbUMw0uE+AUa6XETT9aO
dr1p1rgK1QtI7G7ILdsjh/MqBdjdsIla3SfX7Cl7bPf4v+hXnpnPo89WlHht06BdE+RRnXXZQ5rX
KfvHITZXAL6LFx7dDqqEWAH2M2+M9pyBQo8JRlEqhXWF711M/Fr2RU/3EkY6PpJdewPFTgiYx+jX
3q7lGxdPqAPuZlncck+C4NzjTGUaon4dfiM8CH+oCPygp/ObuXQ+DbCbAl8JWYKTtju1ILwfAXsC
uGE8WEn+OoLct2FUgUrh3++5wMUGlh/sMKhZgKXg+Jlxi2xC3g/xqFO4X9PWDrtKW4MyL3DQYBDJ
54prjcL7PFlCUzuu0grYEFnVyHbysbYB95N8N+1K3n7RUiIYRDcm4iZManbZ7AYOVmxwSbMzRtpj
uy0D794BqDj2+5v8wbtdOxOLPh1K0qDXkVwEJ6yjnltVpjLgMMjZybRYoSBA9GCb9XCCM3Kx5gIt
nY9PA87ztNzrGmZyDMjpw8j4S1fCKeinO9tcedmXDNdnOMrsBahATwhwBOJPPfUCoxBh0j6fP+pr
I8wMxygcVlgljrpQkMGzbD9uH86PsHRlP89hdh5SO1c4T9AR3EFyZmvz8rrl2qUzDPHm/EBLuwL6
AihKIQIDTnl2k5KhGUU9IXqo1cfMTu+8IYdeDwlHOIjnR1o8cZ+HmnkD6NECswbg3z8x0YmIErED
MQUOnBEV08Epf03uVrrbAA7jjUHwN69SpXHnuryQUKFNcl/ftwEQQo+Sy9feaO/rkN2lbUPEhwwZ
+pwRAMrV/uT+8hKsrK5ssNDRMFVoWNahjTcjc97Pr+XSAQRxgQYmEegRndQeSpTzBDXxbpqN2ezt
tuh2JFlzAOTWzz0pF+1DiFlk5WHeKwvcq6IMIEgAh2QZVJm6ZWlcgfdJ22qj0qExfWVSiwcESXHU
7gHEl8T7x6un5bUoKg9hJtuLS/dNf/+pUPXF2UKSrtmukw8vnX3YXHQgwv2Xlvd4vCGD+EOswejG
Q5OEjVI+6K1nBxwq3pcqYd/P79nS2QAcV8e1BpsPOh2OR3Mcs1EKFWej97CkqhZq9UturOU5lsph
IAlBzwHasWRpQX6Nz0fQE0XumjInfGV9jxvfCNV3KMkHAy6ZT2M/BdRJWSXHWto72c0JKJyNyZ30
veWV3qGFBpQ6su8NzwmK8HlAgY+Xu1dd/X3SNg9lI2Q8cNWAq5ovZuzC8pZSUlAHu6kaAgAQnd+t
5QkBEQOklGzmm4NJUhCDUOH2EIBIwu4Send+vO8SP35gH+iLjcZdvUags3Cp4R7+FFdHvfskRG/i
rkVhGMcfvdyBVm2ZN6wEZEv+NroCf8pNuPAG9Zl90oReTqOHLMAgNpJgxfpWbknoRA6L8ktn23lh
/1Lvc9S8tB/k0nrNxuD8si7OEbQhUn0Mlf15/55upKC6ymtAdKZuvC0GNYGyVFyvAIEWLrZkv5VC
A6DDRS7z+A6MDS/GtqQoLXIgLpKcEr90xeAXXBFhpce/UMpE+4cpuzQkmfr8rOAaxp7FHaQSlAK5
I6HbkUe64Zo2mbnyii5YEbxkqCagEwbg+nmKfzAp1fQc4W1Ri507gQWiQ+ygrkB6l0dBXhbPGJpm
50Ykl9luLYGtcpK3xqQBSmh+Wym/cBiQuUSOGRcMfvyJRcxIAUgYMpd26dtGjezlLzQoSYIa2dkC
23Ty/kMTw43dEbBPgxDrwmoLFnS51e3tsVxTqFk4dIixkPLFv1IIYjYbizDbTCcImKGm/VyW6AOP
1ZupxMvijer2/DVask4wfvDb0DKHXpJ5vKCoVt23CUGOfrS7MFPGtvC5lCfcFiBifoG8CARdmT0S
JNaaJOqU1IWXik74vT4mPeSwqFV+M0ZarhzPhUUAFxB6LmSfgkyrHt88bWonC6IucCdNa8MzB9ho
DfX2sflaF87aIiwNJkH7oMSykHyZ+656R2r4P+jJMm5I7Guhs6OH5MpEajrb87C77r7yXR2ttVYv
VZ6AoQGfMRCAKJHM56j2iWwyRHwhs1qSniEOtftsD17hnReKlazP0nt+NJq0qJ/e834A07udxXCK
Sp9ej09S+EiJ1Ae65RvroEX1wzogdun6o60GQTyankFXJT//NGap6BVEYFC11IzKDgeHUJ9XA/Un
dfwVfwXFyr/Gkpv8aawEooKkiiXmJJg2rA3JD/TTwHco08i48rbDtfTInnN15Slceohk27oLdUi4
Y3MuLoDbO/DaoofYNJQt+Ev3o5O/r1zSBQcauQPkKFAHxemcAx9ialWjLjnpJPm77Bkkmwl21Arq
IsjASRRDMpdtRzWA2Lm5pqe4dDnguQAV6aF078zzoHlKWjiyquwYHokOhYhcstxvh5UC99I6olID
bjog9QApmVm93ksNIPdhw0UM+vfeeS068/n8Oi6cRslCKcGleIlOJGBiOxGkoIBfI7t0pw0KqFG1
MFnXblhYsZ/UvEAfgPgKL/nxSVSIwQs0K8F2UTPf2WpdQdaKdTwNwKpY7Uzdib+fn9nSiOhKBJEo
Ek3AAc4CntSYMltIhc26qja91b2XsbdXQRMZwhncnx9rYaNwAoFvl5skm6CPZ1fmFtUGCEf5DAx3
X1jKGKTwprUYbmmvEHvgLEiJy5MyKwc+IR8zJI2novItdwp5qj9YqRr+wmRgfYGFk+mruYjn1LIR
lcEWONeR1IGpsr3h0V/oDfup/ga+cAs8GnMnKNFzMP5K6qsqudYZeuudzRD/+PsTQVVQEl1DWfiE
PsMTmj21PSZiUOOWuh0atpV8zcYubT3QT8BkwPM/BWA5DaFGJjnDKmX0LQNQcu0XsLqOi0Zw/IPG
XaQkjk/XpDImNLnvkNl5r1xyZQ/12ksof8csH3E0hpzmp5dCKUxmklSOcTeBd3cz7bJA246b6rrf
S+DaWilp6SwDpIrGJACeTrFjg0hre4A58+2ef2SKejPW2YVFu29/+wggIwA3DlqDyHucdAO3g90K
CiOQDAAJTJUnQN9VrDj0S9VOV0It0C8rcfpzO10PVld0E5yWERxhCID0J1IE/RU0pi6trQkA8gf/
gRQ6idaICRZWEV6SJIV18BSepOoZAT9SZaHAqGk0346uC4xznPIqsGsN/uv5tVwwqHjOQRADtBWy
6HMTXlR9ColGnPTGQGHVw599DdICGxt6KDecjUp0fryFm3U0nn58JPtqnFJFppoTYNWDZEyTy4Gx
aWXzlkaRDewQxLGR65gnMbF36QSkEbADnVkgUVs86+7fl3iQAE00iYM9YoHJVlBdbWvZCGRNKA1b
U3KBFLQTnF+uBbCFRIGiZQaRKyoPMyuB7Jqo6xY6EhJs30J+QYIt1sUXlk4B8ohwbnDgcehmD3lW
KB0kH3FxY92+QrhDfPSfQ4Kj974iFl3jOV/w8pBp+2u02Rmoe5Glo5Ti7my2EbFehKYyhgQtSL4d
6zGayJrw/DIuXmYImMBbgV8nG9yPj50n9IwYORKXch3zqM18oUfVNwkeFtvGDe0d3xUvgFGsJTqW
VhYxLpLpiH4kg+LxwNRwJ6dk6CTo6uF2qJ4NDemVrA/bcg1EuGQ2oDcLv1lDIvhEBapxCy9PVXAl
Aq5V+FVHx33PaHMQcf0LaQg8ijb6lyWVM1rhjic1DYo3JAmGKvLBly3qmf0LYTGGkIhMyfyNboHj
IWCPQSesAr9vx4L6cCdv2yKjvjXY76Jx784fj8Wlc5BTgTg8RFvmKSIFwqaIBzAfLb2nw6tqXI5k
jShuySQhy/zvMayZ55pl04iGZzmGcgVVaMiCrTWtLMwCGQSwV8gMEc7cbFeqCagUL0MMahnO1tLZ
U6/X+zQjK735CxNBhyOwG2gBQkZlLnLflcKLFXiakHutb1xSPpmp+3Z+P06GgHGQvCrQOEQN/qRT
qq9yCGY4yHkafEh86M9fJab75fwYJxcTY2CVgG6UMj1wW48PmK6XiV0nCMMKLvCaj81IL2IQgFyI
nvDYj5XWW3lqT/YHI8I3AmUkhFzBpzQzsu5YFJ4pS12Kg+23ik0Fh6J0/zbNM4aRjgu07kDli/a+
44nxRorIxjEy1glY8wXySUyJsjXNubkN14HeQbjiGuCIlB7S7LBNI9cQJMOG8+4LTeL9VNqBpY/h
VI57iCSvLN0JskAOB60G8LDBtQSkfrZ2aGtTKrvDAyXxlMmFLJVUu3FjRGhWXMHYLs3s81Cz1ykz
kFupEgwFlaioK5IHtOxdpoRcG524KfS/m56ez2xm6DRW6VB+RjwzCubX6XdaI/OwZhpOADXzUeSN
+xQJNHVddLTEpMZDzyVjKdiray8Yv2o7L+AbFQo+iZ/d5o/6dC15mNdFW38m+T4HI/OvMD8xajoM
ZMBXkKoj/+ZoLTb5lfnq/qBmqO75d/IGmh0QttKQBc1GvfBCyXTpaL56H0fsBfrY/rqckbzp576Y
tBSf1masnEYfZJSkMLFLkmKjM5H4ZeUcOn3KwH0m7qdmDM+bn7ljN1+N2S0VmaNltMagEuFkXHQ7
vtEic7fWHzK3pPNhZlbOLauproicmxJa1YspVjE/a9dl5uAQrY2p0mIE6HZveDSFP7nbpJoMQJqB
vUvvJTlpEWgrwe3cmsqZIZ0B0kRPNk3MPeOGjBBUJx4CCfBURTXYdyLVpXmQtt4qk5q8g/MTIjsW
Zd0FzuO87OLVkgVMZpR5IMLsHrSGIdpOL9FWgFJtnPh/N47G3FAQ+Qnnlrxtc0rUqS9Y6chdMzL9
e+YUTwmrOx9txbvzh/DELf45ELK5AFqDDAn+1vHRz4YMRDsVig/pJb1XAw6GBiBqzZDckwRCxocv
FXZuFUi1cPaRt/nfUZ2ZK4Q6SJ2aGUaV7NsK9bM3KMsmyPMCazL4krUF4RTg3dWb7KMcL9aWd+HC
H40/e0zyJB1FXmB8+w4a5JdO0wVNdVEbbyJNL9IVd2nuZ/xcYqR4wGQipZ3mwDvaWtM0OQLp3hTl
/VLyNH6z2zunLDYrm7lwSlFLA/EmAnnAJufFHcXFKHn7c1lF6OhQU0T9HcCdEUJPQXO1vpELxkUW
k5D9lWwLJ6k4YRpxVWgYUDUPYgRnYjutWMmTqp1cvc9DzGwzTy1NoSpWj+2tjdmHWhtI+lpnS3b9
LTvwZ6NbGfJnRX922Y+GnFlmVeONKGPMqo7Qb2Zv460ROhfTLt4OewY0z4aEnc/89L79cSiBdodo
FvNF1EMya+2gnrSnzac/M9+0m1iuCEy/HaP6SWc+whLrxQbYNw5xfP3YFx/IOdBL+9K7i3310b5A
AXG1oiYvxLklmZmJOK70pgOAFI8V3envSZQFoMINXeqrF2sCMyfUGLM5GzPrUFZ1B6glBhMb+9B+
MN0vrwkaDZRA3Y8veY5+Ay2wAtVfX++TQuV87JllsHsC2iOGsSXEc9jjKSObzre2+iWqxevgtyW3
9vNZM2a+JpIGkCYnGM/cstsiFDs8YhsNncxgxNufNw9LRu/TTZrXYJVazQxdWgfTGDfjlOHM1u0j
te0PXmhXJhrWEGr3fM1xX3imj2Yobcgn56ppWGnVjhx2O0ZFEtILmcUSQfpGdmCQOmjCb67WMqhL
7u7RqDNfs0GbWvxzH+kHqIiEFWWTn1zc1NsYxkN/MdBWsdE+rA8dnuZ/8H6fgJPn52hmtvqG2C0t
sa/lB3k0gZ3Ey+ZFInCNYGL+f8bWvvSqft7gmd3qEvBmGtJumeg4louMboD/QKd1eUPRMCtJfPCf
WbyScpITqmFqqpeGqbZ17Q7CDg/nD+vaIPNTQ6HIFFPkb5vptmnQfZu85MkQnB/kBNuFrJx8uMAz
BliIfZJorwcgDCuOnvMGzb8jBWAtDQWa2hCUAGWrbtxNtsn3DEcHbU2/8HzOhp8Z96yEfq/nYXiH
XLLYCZoxX3MJ5DodGW4MgS4R9AyhughU7+weeG1nT4wzOUMJvAA6dO9dDxdZ0Ifo2bvQeLDW936C
vpCL+nnI2dEfM7PppuHnkD1oBkF4Fg7fnAhuSIjbtomhKLTaH3bi+czGnB39Kmt5a9cY077K3iYK
YAsUQILOV5udjT2Mg9UXcW1hZ3unWDTWLA17xwObBET33UMP4wIyVR7iyFyrYbZZs2py5c5t5uwV
du26suxOrqxLfIs44aT3YW6Ckm9cS1YuDgWcByDMyFmdyKroFmmmoYezatDyYHe9E9RmofoimwIU
KdbuoXzl5hNDlcYBqwmYm086PXMHAL1GwcSKS7KVbINq1IT2Vg+AALmR3lYCrobrksLL0kNlnwbK
bno9bwtOLTaO0KfvMO+1MEF5wsBYJ29Ksbc/jFA2r2BdZY6p2hZff+36o0oKQQRPB95+Hhj0HvEU
m2GNx1EPdfOWq3/qZ/7Xd/HfyXt5+8cStv/6H/z5e1mNDUVn5+yP/7qp3ouHrnl/767eqv+RP/q/
f/X4B/91Rb83ZVt+dPO/dfRD+P1/jh++dW9Hf4iQQurGu/69Ge/f2551PwfAN5V/8z/98B/vP3/L
41i9//O372VfdPK3JbQsfvvzo/2Pf/4mo/3/+vzr//zs+i3Hj0UdoWVF3+Y/8f7Wdv/8zXR+B3gA
qw7SdwQuEIj57R/8XX5i6L9D303zYC3BuoLkM8xlUTYd+edvmvk7+ppQagbqHbSGKE799o+27OVH
xu/g9IKJBd4GLWso3Bq//fubHW3RX1v2j6LPb0sKFlJ8G+80oSIJp6QZhYLGaZo4ZaNQO3AI+zZB
+e8x1c1KQVSM5qokBLU2xHt9A+mjsQk6syEHybvdgBimB1x38su2cdMnpZr48FohoQESBG/SApU1
bhalLIm9FF2XqXGZ6O5w0yKZ/zJCQikPFChQb9Nm6rdCUcHyYQuv37PCTg56lmkVRHN7RjZjAbnM
Er9lW4pKv1RGNJ371Bn09JE2aAxEHG0wtAZnMegKuahctuOTrd1QID31m0Gp9eR57HtTMQJKR+8y
y5s8K8JkqBitgQV28mgQZs+532WdcgEhT0x0Y5Q5V66NsRjrcWtYTarV97VIrcpXS7iW6kOKYjV5
zNxW0d2ghz9bx/4EvvCseTDMJrcycDJUXalHjdA6+4dOOoh0XoFuZnSUgPO26qxrKzeVpnpAxsUx
2x8F0JoMhHRmNrRqu2VZys3uwkj6aYRsYgzxp30cs3J84SMeAb12BiJp0dtyJ0CWc6A9y75qSl2m
PXSUhMkI3KWmGB76zqOm7ee8BfkFqg+K8eCwgfMgZ6Y6IcaAblDhW44CNKHvCQ8OXVDyGipPHlGy
fDeQUu/2qj5kRWQmjXA2wFbGSuO7Vtp8bQ3S9pGRgr3L5uhMyvhX14hL96HXnBJoQWYr9cYBleRj
VaZqf0mKvLjuR8BmnzjJyoNlZTdosEj6N1cfQLqsg2/Cu7FVkYo9KVvLPRh2CxJvbxqc26EHw0Bk
ptSAsAZzLRDEqkpt9ehbL1pQ6lgAgnCYbk374vRwGF/0SeM8QimmRVYp1VS29VRIMGR+VuVW+6E0
EIzc6gRac1CZcFi1yZhS9vuExUTfxx639C1glgb/2qa4vuAbdVqe+n2ZcRDPs1JDe0E92cS+N2yS
oje8g/bzywCu/u6mJ7g31Ce5ExtBNyUqOCgzxVO8S6Mck+rQMeRoFH8SAzeuLNyV4ZrUeRIHZdFZ
5XdtgEBwqDbw165Z11btbohj1/6iVEJ7YWOaJoGX5ikEDnK9CdvK9iKuWd4GX9nbmhkNzYYPN5Mg
t1iT1yEtffxQ/ALKKXpltDHCTKsjthYJZjd9kE2a+YFjvoGAg/Xcp0VKrs0BOxG0uMvE700yQGSq
zlu0FFUoHkS8py3oLMtK97PMtQsoevclGGBtu/pmIdvlRTTmYsKeQDn6i22AyUPVFHdjOBPcQt5R
pOQdw0LZ2K6quNtw1+b9Pm1Jqhz4AGsJTlWnfdSSSfEF6vQMVKGVpoa9oaRKULuxGgiLlCnES60i
cjuvLHzXoeZORyx/WYLv0fUFVLq8jdolehO4o82a54qWJvDyqQBVZwec3SUaMd4zz7pJgF8M9NgT
yYU65TEpn40pd79AlVgJ8tHieJU1b3iXGHnrkJU5qVHjilEcSJQCPbQTFUGROVbIbI/boarnmv7D
FBWxNnHaq3pQ2DrY2dU+4zEimN7rr11W18lHKUSCRDwyEEFWkG+9QQwRjhA/MNMgqcAAcGOmaVl+
4QYb7Yu8KmmJJlCB5vJ9N4y1+IqKEUePZmXo+a7vCXUjleWmEw5YT+/ZUVP1mU/CHYKmZlU6hTZR
PDSTaKwLciVOftDUo52xQfHbsVGN6H/oJuTYAjPOGEhQuOfm4L4oByM71DkT45Xptlm3UZymeils
aip7p4sHO0rMRBj3bR+n7cYq+YAG+6ZvPQi4aPL4Ax8twNFb8R7sgpVZDpFS2xKLaqGf7EbY7aRt
FROVL9/ALVQiVpYMDQ11PiE0Uhu3evU6VhQf2jgiA+gndfOjoYbeIBT0hjvXRpcRDYpk0DSfmlKt
wrWGbDPaNlWeeD1QcqnSzqy/pa2akhJCKGVehlkMzKMJWsxUwRVKaOxGzgSSojEexx99ygi/KLPS
TjftwAiBCbK+mgoVEdV6QqKsc6prxIzNXvHsDE9cU8bBBCqgRMr6lvVWt5kC5SNbYL/6KsiJaV1m
gpNHh04dxvOsykAimFmvBasEHrpmmiCT1HDvAwuUVQfVnaZNNxZ94ObtO+Y7EYC7E+U+7ixmh6nS
TFfwF5JyF5cW3jKzEiDE82Kjj1rQkI1o31GcAqZOLRqo0lc1bIDtCQUU1I72KrTaPUwuA1gdYDRw
e+DRzEM+jCCsLVwvDwtt4nuNNWDd6vvxqcv5t0GvoY+juHoVuFmNfCD17oY2dbQvgBcMAeUgm9ba
yvH1sSn3ijkYd7ZLtcM0AMyWa+MERjfRVmFi6f3BMHgbCCVO97w2x/tBJcYOy/FWWoWya4VW+HnW
gI6/wv/p+jBc8xyMTl6rkU1Lu3rr9LzfNnqPEKzIoIFYNWLjWFAIcEkX38VE9fw2nZxdje9xqBIc
A580SrUD3Q8J2tRrCGqflsf9furJ1u3V1gi0elB9UKPEky8wfeWlMGlbh17K+i82itpirwChUN7W
NOlvWnjS5VVrKKZ9nyaO3W8GFcSdezyaOYmqdujaVz6BoXsPBSNewHfKHSMgReN2O6DjEiSiVE29
6vI8NS7QBiaCLHXaet8WwGyovkczZwDdqI2XVc/G/rVE5x6UmqmdkT1TnPJHblKk0EoofIwXaT86
5bYVMWHUZ0bdqQFzirgDr9fUtHGUwbTeGzW4o6PYKBPjbRztzrkclaS/nfTk1pRY48xIbDgz1XdN
j4WvmP0FgIBGoPfmd2p2vbdpJsHyDQ4NYDEO1Cj3vTPs9TbR78kYt2UI15NNIUOZt+ROGnKGtOrF
aA2GqvieN3kMEypbJDZLBX7dd0mZnBRXjhnb4nZw8pc2n9wiQgsjQdpqGGxDEV/4xEfxUgN/gOfU
xg+ih9Yxk7S4MhIUmKIxTs0u6FueXeqoPAI3a2sqYDVW+mAZVf6WaXEKlpra1u+TvFWSFw3luiGq
DceI78FRYkCTJLfbEUzhVfKmTjq8XVrBwh2yQuvT0I4TcWnr+Z8UL38rVPo/A6CjoOlsQPX/Yajk
Irb/v0OlR/L+j+1b/u04WJI/80ewBIKU34G1higXaGkNEEcgdv8jWFI0+3cZRsmACBAQBCsIif4d
LRn4CDQloAkGfh4NPwik/oyW8PskCAZ9FujEA0jNcP9OtAQJ3KPcAXIFUioMxw2YY+DNQTCOzz/l
l8kwdXZTsbtkpBvF1PZ4P7tAU3oRoA+ohlFx8hBUmgSinP0zCBT2Za5eQOuahZ2D1DAEvZ+JmN7r
zrm37KELTS27MkxlW5GMBKWR3Ro8vWJDG9nZ9KQrHHlPnWq+Pbl3pHX3YENu4M0DJmA0nPgt5Ves
62+p2X9M9TT4nZtIEPSD0ueF3wFMChOaf3SqzkHiyt/SsQcffpbdcRex2K2YSOqoB1OjnfeYi84I
XL0oQIjW6/xgEqZuKciyH2PWVYXfG6P3nNVpf8BrecfbXgWpflY8d+g3/2FNZvlNqVJvX/Ekfs2Y
Zj0VGf9RM9SUghLGM7Cz3HsjKXQvfXhTZgUbN04o3wsm9oWJpL2vg5+EBxN16Ia6DQTKKqR+I8jA
JV/I4Bm3XgOWqrzhLuphSgtShx5UKu2mVtIu2RVo5fxmkKp71bwKX42qHrAUWJgLkCf393C1vAua
Z19ik4rLZmjE1nEEu3GLSfrxugfPgCuT9TSYufGQp4k1gfsCIjvg8UnVb0n3/9j7kuW6cW3Zf3lz
VIAE2ymb3W/1nTVhWJZMsAMJEGD39Tfp8jnXUvmW6tzRexGvoka2LG5ugsBambkyCb8oIHS89oou
v82XkRpsagpmpUx2KM6aaUJabrt4CnLSbj5iD+Z3bYfFMbTcuhhksDzOzpDfCBmM36TNRBi1uPbO
GgM4IMnZPxe2Blw6QX0iRKUuxsK8dp3t3i7NFF6NduWHkZlGCxPOnsuedKfYXjaCBxEYnXrXoiu/
Zk5f7LmskZwtZPvYubO86jncVwKZt6+hNXlJl9XyTXgtJviDfNw3kG8d7GCsL0ZY/O1nxx8TnDT6
EpacfF9y/AtDl/og3Mbv4h7KxX2g+LAdlmzZL8SCkWnHO7mtO7Psc8jxt1Pg8U3ZIKjD8L46Ll5Z
flkcTNtGylVocTHYWfOkd91H358hTLRNx1hcmiVMoblq9w7mH6+QKdQ8DuMUgrPpZi8ZG0c+zqX0
b7OaZ18y9J0i4oATX7xpEgNKizG7m+zO7PkcqKcapFOboNGdvvuB8i8YwhpyzOdl8rofQ3k1KZ3x
SBOfPIW908GSEpNDC/fwOOHzvcRVbcurDL6taR92wdbkpINcqa7BdoyMj+C0Kky2w4BpPiyuyE6c
DDKMEOnjfKsmE4pk7CsUn0pMG0Wluy+n1t31JTQjFdHTceqZvi2a1izQHnRT4pT+fB8oyo8ejvlN
oTpxBTdwiY+IpMXvdVFi4q52ntXsL5cD/FlhR1To4jCqGa+sn5UZFGN17mysMdvVGmrZzZphfbvY
tYhz6ldRr3l9RdhE04WWwZEGNb/2pHCfNLPPs+zgg1Gja4CcbiwxakDDI0Z2HqiHjHdB89hSJG6l
VUcsU12MDexYjSrRiGrfLItaNkUOpzKM2cEAE48vmsKgvGVdhS8+kNA4L8Le8qqrNostp+8ya/m2
z+zqsgg7dSe5e1Ob7KRdVEV1rcjGGlCnWkKifLU9CaMTg5YBavG0RBrDfW2zNrF8coIWoImDtiiO
0hWQOM6zDDe9h6l1D998lDtsWzlkOgQlnrXH8zkCCtNGi3FDyJUbgNoIwsqOmFjp01/OtJ8g26+g
2gde98cpAZUi5vihjICz8kexUKbnQWXZfN2n+l9zMHU0t5GDmPfPh0E/0I9/vdzKHvxyKMEh1Bmr
fLlWMOaM1dN8w74tJy+eJIRDYapT94DqKehT3kcQ220/IwreU71/vfyHM7Ep/D4McLdwVEbuNUlJ
toVWc9c11V7YfWo0/cSM6T0b8tcLrnTCr/eLBN7csubrsLiZAee1BUs+eYDvCYm/XuEDw5OF2SwG
3NKqGLLJoxOLL1YEThUW5NPXZbznO5zlm88MmD67rw8sT6H9xg74cm2TNAgRLO/9NHf4/2Xn/1n9
tX/kNPzPtecRbMPQ/grS//sf/Vl82hZqT4SzhjamoSBqWi1A/yw+bfoHhlTwJ2uuILOcdQLhZ+3p
sD9sOMTDyhD16o8S89+1p/Pn74PR4Rp6A2GR85/UngieeFd7+qg7oXqCQxzseDFri5mt98teD13g
NI7TxPlge88LoNYK/S5Ad0dac7GlZPATKvuzB7XZtW1JMUado4cIUxpNwogUydxyNkb1UraXVg4m
D8Mdq37fq/xbmmfzQRVZHlONSOGkWdiskoVP8g4lb7YLybgUG4kcUBw5BSnvPArQDQfMtmN02g+q
ri7tdggvxVSXD4s3ZICkLHOrl8w/54KEd9aYLzEtlbiuCqs85l0tLvtWeWlmw2QkGAfogqXpLhqI
zlK4wZuNnMIn5XuPSo93iMiwdhWg8z08RYCjAu7dKeOyIq4Gh+5EZsm7RtLgNZMqcYbgB7bNYqEr
EnVZZUV+pl4tSz/P7XjhsRITMgDUYvTHuKIzfK27wNy6eOfjTPEpwV5mtnzqvUeeQzpX2NZziAxE
QKJIrSnbPr+1PZphZKmuaJwJeDcMeaC2E+vbiMEU96kQOXtYhK9jXkACvWZDJ05rtWmY2ahfHb7s
rGaGTy9vIEqscvYGSMONYbHc3FJnDLrI8hT6jMCuEncqcJFeLpBAjfjWw0ptQ9OYjc2Ml1QU5tPF
UHcJisc+RcPfRQ0QNBhe3xJNYlvQKybEde0V15Y9PIQ4KJO5ZFOEuEEeoe5/7K3lzevdAx3kLpD9
iJEBDPoDoqWJhFF4LOV8Y/VVuQu7nr2ge5dpMzRLJIBb7VD/hgk0+fl5duUId9TasQ9eN6ZzIMZ9
aLXzJiNzlcIb+7UlXbaXkpm9TxW/yKBUjJjtf8mqjj+iBDwg6XmJCMivvbaqMFKdfzZ65i/2IIGS
SUClvWXYhbEQVukqki4dBqZDRW4zVpC0dzMoRRjzr3Ob2wkgBPXGzHLZL+IV4NPzggWwCUVIHz2D
sEwCMGQ7wyTjBXakJh5D4u4s7WKB6q6PgBR0qe6RL9Mx66vldN1BhEBonc6+NEhM2BXwbNwB7mc3
YaDhdDjIt6EK+bYS9SGTS/XmmenRdscQM6OtTMG+RrofnLs2aDmSvNq3eabwdwWuqh2zqXrffoBI
t9nbQMdOchB53ChLJEO+qNTUpfu1E+LAUWAhsJ0jn2HU/becNvRZevhZSdkrWAC+JYNnLsImPErC
yYPdkebVFcuXrujhbdkwZJJ2sFvJ6vl+1LTaMD7fKiPOHfYfFEdywV/5XzSGSiKg0ktMuG3HQ4ih
LkLJtS5bvh8Dv7qAERL2loYYpADM8F0qK5GflAtuTw1DgH5YkyQsygEGawSzs8ANAcFT2IAQh5Kj
VbjLFnYHt6Qxd8s0XStbbnVB7gGyXyCKc9koH/ilbecjutwu30rli1i1FNyAo2B6Puc3HA8Cbm7g
I7TYF8CBY9flzuOQV3bcNTKIQos/O6F+hvZZQKjYj2jXyzLNyNS/uMJu03HtKHmZvdZgJuIFC35f
N+2Cx5ShMxUdxvQowplqelZC32t8sTFUqMsW2ecxBsnQ7zt1GC+zl8UFRVVq2td8tEzM8RQVMN9d
zcMvZPaclI5zC4Wx5eJlmoydgH0LLuwMon+AS+5FhUjeaAkxcVZO9ne2ZK95prEVl4tbxwGp7IQ5
pbfz3bI5zTTMzgQAXDRQ5CID+rO2TVWyLR3H+rhkGpM+uUu2PW38DQKqSyCbRh+KXASRP8pi2+eD
3Au37DYK6FpCG5ueGtqcp9B9kkM7pmqu3hrfHIAicKCn8NdyXaMS3rPw5GPffsxHW97NqH4RzTGG
yEPxwDuxpruwy5HuXAgH4I9ge6ny8nqPoxEbpdsvYIQn6O9MmIEgtZS+AWTs4jN0DWjjyo2bvOYn
0i8QRc8muBg0eOjSYmmeFzVSZid+yHIoYjPBINvI2/6FQohTRsiUm+9ZG4xJBRw3UmE77EAuVanF
ve9FqAHqWjMk3jUwYhX6TbTApfw769EWu1J9d7ty7cLda5YHj1lY9dhpXZYsKhi388DcVLpVHrd2
W8WV9NudDqYytm3SJHRug2TpuX1jphBrtS2eETffYYG6V54OwGGT+yZobOwkpb/rkJcR9aqHF1pB
oZQGLfoEwkvEPjwmoqBpyVEO1WOwSGh8wUKAn7bmqYptv9IzCCtSbJwpIBsZ4kVwbPisN0M4Y/sk
ZXcUc9MAnpbocUjGzyE4kaR1xrDGCzpjoeQg5WvP4i+eD7dlqOENMNABmo8h76PVvWNXyABdYzf6
MdFdHg+Zn8ELZUDiN4I/o1bKizVN+s5mi4xEAYmwF2TO0auX77Tn0zcWkIMDEvgG3Mu5cF0QIZn0
/lR3/kfl613b4P+PmpF3kOk/A1a3b+0q3+g//qr/GzFVtB//c127/fryXq0S4Mf/rGghI4FvCRwl
Vh8ysHiQsfxZ0AZ/rLYJqGcxnry6AaLU/FnP2n8wzPPCax/l7zpFvOqEfmKphP0Ruqs/BWzbECoH
8uI/AlMxIPheSAdTGqhifkQ7Q0iKQcWP4s6G1y5IkiqdpOGJBPMUbAkFjQlpA7kLA0FfkTmvHkOn
aqNOyexQuLO1G/u2PEhoACATYTXhKHDhBHMYfNkeVhnFrrGC2xEI0EEWCxsik3mNiJdh0nbSibyX
UZBrWQM0GvAqwdWlqLbNzL5b3NIdwo9YM4D2FLZ90TpWn+Tg95tD1tMA8aa8eJl4g7Fat6jzC9L6
7eOiXZUl3GsKN7atTD2xrjSXRI5hnnbKh4TeBxCrIwmuUEFcMrjfi6WAjJ4hgk3EwI6B6cFjAliv
o6mvYqsg1ivOFEBMje6ry2nM3O9mkSW8l7jMd93gID9Z92Nwmfdtb24ckOPhBko3vu+JMhcZ0ri3
lBH/LpjD7tvsIv14bI1M6tyvE0ZXa/tsEvKrp5H4VswEwcg5U5AFZBzhqmCeGuQk5pw+0bA4Aoes
dRC3w5wOSl3mrXs9+o/L5OoDqBv8AZIfdVQVznxEyYYs59ZvnF2PpRUjcCd/q+AEFNHJ0DEueA3n
KH8cHwZdHTrGYQk2uvV+xvf0JIIReyo0DDEMIUDjlsMCTM0y6k3ZmdyDmnb2ciHDsw+ML5kMuFE5
tk3iGA+zIK19DWObInXM1ME3x7KPrOhJYrV6jLswC4+6W/wLg3jOiwLZ5xsY+bjXiyT5jeQizeCt
69aYIiu7+mB6EKo4ReDBrXzywgc5JEwHLuAojvbA8vN0GkM7hloow/YtCdy+MsuSyRIQ9x4AJTQT
CPaMeiP9+4wP04ufy1tVdTWIVoz6qalpsSdr8JgFpmigu2HjpVMPUB1iNjMiMC6GnAh094OgwmEs
WXlljGSpaNLinhczKswGAmUQz00wmkuraulJQoZURg6VJ8Pb2OuCQw+rCpTG+Us4E/rWhoW5Cxnx
vnRDZWHhQF4pVAcRvoCdtLL5VtEW0hqSF8iwraRu4nqx9a7gjoXEEif4VveVe1BqLDdw8hkOY2Vi
ssxPklRg3GA5Q2GFXJNkDqukzshGwPNWg72kJCFubj+aLpMvkD0wEVO4PUA05nt3jnJ4TBdYq+NF
CZOhlgArQQ0JhGxYpXMbuIWfEsizDwNXOGc7u3hal/+FNl2/BZTnnqA9g12w58l7W5vsG2RSIumV
geLG72v9pQ+YOmelbk8B4NlXTbAsgxLn10AcmGg2ZbkSKp67zbOpvZwR2mcjyBXVaDwYGVzNc2hf
6amF/Vk1EfnV8G54yJa+emCkAkMRlMt3XyH5B9U1fXQCnZ989D53OemDTWAMJKTDPO8xEedsHBL2
BXI3/H6TISdmDyWQuGsMamyEnpU7xdaOHYPi49llPCwigxWZVgUq4FLmVTRO7J6wADaxo8FpXpT1
btJ9cabGfsJgVJ4sU5WtZAsSwftJrOi9tWwx0e5vUUDTS5a57BJyGj5EE62LNGdjl6qCjldAUu9l
hRWhNbUwnIYAimqL4XFxLH2B1pnPvkqLRiNNty+ms6dhaNgO2Ztq6x7EDhR9R6UxlV8yhTJWgIXe
TKNjnzLe5E9z1dAqaq1gvskmG0U/olVRBHsC4p6+N5HdTCVUHRZqRgMA4arG/tutLwo0DNbQXWFr
GGskHRXTDqKnwX4IIEx9ghUKxpPEojIYbIaVQH+McRMY17gzpgqhO3FSp3nGHPeMX1tw2OrnxkfY
xKCgsWdEpxIiJszIWd23nA14Kf2Oh2k1d/zOY6TYu3C9k0jr5U4C1hmFvrD8jd1DyRdjoywPQ9dD
V4Q2/TLrKiR4ab/1y4iWBI1RwTF1AvHZ3WI7SxnxocU/heT4qmoqedNVotwId2oe83byz5COeFB+
MDlvYHRrHgWezw4KA8Tk1jfw/VblJkBxm9hqxl5XmNJclwsiyyLT8xnph5jnvCZBW+7cKgsO0A5J
cE8g+qEtEzwVfuDuQMcjdgu2UncZyXooOKtuK6uJYbvIBzfRoRwPSAjO87gAhP7cgHO4thbapUVO
J7RBUsceVe0VhMXqJsd03hXtSn0GEUqPLij0KRn9oSGJHvzMgjcbdCBjBjLe9KLbw7fjRZjp1W+6
QkeNgRtd0tOu/57Vi77s3FA8A47SKKklI3ARrKxTN3SOHzm2AYrft2x8K/Sod1qzxo6x9eRXblvl
FwGaTB51ocf3nfKcR2ZDKFDqV2yh0wPKF76HdwnfL7WiaAeQuYzPE+BIzbz1iMZHamObL/CpMw2a
dyJmoONWDaexyHKb+WIxLT6v3bL+BMdMc4a6ZNHRhDcziETp0HKPjBiAac7sPzp2zi5ZR6p2PQLC
+YSzkT5CwzHuTWde4Z7R7GZG7EtFQ10eLCry3QjZ60Mg8VlFqfognZiij66uBE6U0cIcs1q8e9dT
eGVJBuUH/IiTzgtQrldT1X9fv1LNHNQPzriaOnvZYBcpfKraCwk8TSeBZ7JLK8Ovir3c+y6BWiBL
Lxf4bmw3Py6OxEk+QzdGFL7QmqIGaeQ8lAcOiKtJi7KxTh6i019CqOWvg7aWB/j1kkcFeyI0+2gB
Eowum7MGkPN9dGTPIkOHwgPkCCUJFmo1lgeftnjLSN4DACAAIN1L2gTq0DkmQ1cEHxSNA94LHhjS
hPC9a70qCv1seZtsi8Cmp60t2FIRkJo1c75L4+hLv8j4fLDajh6NluXVjOiO214HZbPx1MRPyGAf
t5DseglEK9mbYRMqLQL26aKpvenCr5vwwa1daPhkS7yLTq7jjkFA7P3IEeGeS1sC1asmNFBgP/1q
E0BzIxMNqhJ32IPN8j1IWMbCTj2Yqn3FNK/+aiNvegt5bXcD9QII7qmS2ONtJ9iHmVdfy8UyCLit
IXiLqmZyt3VhugD8MtHfbYe3KioHjS19WORlWbr0iJLSS5oQcx6+KKw7F7ZdOzMuKHUn4BQNAc9i
7v3MhyJzwU7CIysYlw1V03DVNGuY7uTl2YHbIxRbvg43QppNGJKb0jVvQTW/jR1KMsPQwDWOwdrO
hmwPI165kRpsfD6TYQMtDz6RDGnsI9DuSEzxKkiA/doAIwcQw+4nKNcvEdFSdlEbVlY6tyY7T1kz
x0Ew26cQVXhsgTrtkdI6OTvX1zbo1RFJju44ZxcTONtUicI9jw1YMuLyDOK8JXSSrkRJIogDfLAU
4csAPfADG6idoNq2YtQnFjAEl+067LwP3qqLwj5sboESlNcgp8uk4154MVQ0vHZnBdEE6kJ0qvnL
0LAaEKqxVIJoEthGlnbfXYL/8xO9TBhFB7IMMQDuHJt24H0Vfu6nPZUgfYAKqsghY5j0HILhsjdY
48tEz1JSxBoHevraWIRu2oAAH5YoX4avne8ABingttAJfkLA7XSleM93eVHSGMoieysy4afQr6y2
Jt6wGdCTXYU2xbCkW4M9HdGp3SL9rkoZFHix3bv1BiQ4emtEdaWkgZbKCw3iGSCEgGqzplEDZXOK
j9Bv5ZLfZFmWbwtrlDGbanaE9vg5NJN4ZbKaj6x25FnVGWoOH5FjmxwLCaVW550Kvtx6naVS2uln
MxXhbTCEThzOowSN21zpJkfwlmUCiL2y5WVkA17y2a7z2CEdPwHH5uBlnQJcO5uv1IhDISNufSSd
Y0dh2V/6I0FmsZmXZwXFz+u8iCkNvRnOz63jHZlC/OzEzp47HbmT+3dmBGgpa+yCnmDeQSH1BQE5
szmXPG+iXFtnb+wFyGXGN5Zv7Y03H1EXg9mF2E81PQgSzzy3Wb2lTefdgCs5QeCqIw7sEEi5/Whn
wnp2W5RoLtDq0xKG7Y5COZ/WKL/384S3g+KF2vQZ1jEkPCqxxQi/MrNwfvQxUhJnUMIA7BvYfdM2
+JsSdPzBHghMc71FbyfIX3f1QAi+CAsQtgkwtMVt59LOFRvw6HqyRWXa7P0BNy2QBbdfOEauIuEJ
L/FnY8NkCUK+kmYoBIURAsKE0L1pNe92GUJzz5rYCIAEnfNG/bUsAJSYLjCKS/O2Zgl+FdSYNGt2
01SYFEbcbhTS2U9RNg47VxO1gTdlacfS5Pa1P83lnFA+QrKRSag+3UaO+1lCNz4Za0oxpwl7iAng
I7afyWp61EmwFN0ya5CYGy/9IpLhWfI5Qjv8GJiifQpQJd0pmIeXFIbIfakxNV77qDFVPA4DbGLs
51kHqA3bk4SOdCZmC4V8qsfX2XxbKCTYpQICaU0zhqSDK1UskCKwFwKxzOIhB85q0o62YE1tWK6V
Bar5kKRCqFShD1hgrwl7ef4aVqeAPPhji2qxNNNlyxHNhfoVIxCwCz9Mytvkkub3CqfmbT8OInHF
VGDLnyVEIL09o9IgRbvertos6KDjxobUnNSZ2mDUTJ5hA41dxCr4Y9DJcetMWfvoTpKnAzrVZPTQ
TaMpa199VhRnT42OG7VZ4cc1s+oT753ywsAp/blZSvGU1U2f5gVlT1Aso9Kx/Abz6XbYnmtB6thW
w3ictEFdz7LxNg8LSHFGBBum7STKGNWSiic6FamNUMGoCIRCXSW/LQOT23KGTgBSjvrVrQoNWmWa
jsb/Mk3wOfL2rHb7TenmztGeqLwDhvvGxpzsIVyein0vx/zkQE9zOwzzY8X89mWeu5rHo+L2I/eF
OPcQFWHeoWjASEEiAfG3YSTOZk5ufdphk8ek1JeynLFwoBsQKbRTWRNhTEKdZrwObYRJJtE2ax1m
FAammwnsUd5izwMHP9LhWtSoAK8tgO/DsbekrKCEwul7LXTn3JaeHE+g7yBIsXtoVxh4uz4FIlnP
sVoasisd4mzyso6cqTL4jUtnMPy/1EObSB+BUmldjAA5M7dQt0pCQ4+Sz4trKNH3HR8KN53Roj1r
Mw79dtIchW4x547BzPccPmGwDyElS937cWvm4CSCCUqr0QdQDw3WMkZSTsFZtlN9L2aTXzddzRC6
jSLqVJjcO7Be2yCHgkAcKBlpkXhLiBmgQELjAsgVQ08RbLHz+1w3wMlUp0Cniaa4zh0sfzVVaxRA
M2XuBTQhxr6Fd1pzsGq32VathJWB65dqvwhBA6jth8HvEJBUD1sY+OZhgp8TyEVg2o1H6Nf7A9SQ
sktzu3WXHcJl3eya8j7fBsTBKw6RPFpn7hTOF8A+4SWmNrE3lWUwvCoYggEGCojlR55u6q1d4cSb
EVmbtDXlkFTL6YhtFAIft70kQjVJDv17DNVduOu5hXCrdnB9FK4VGuZKuficegmCbcC0HVvw+0q5
r8KknMvmFm6j3bEva/2iKw8OQC4gs8iiCqwC7JNL0FmlR55wOiIVu8zMyYRsvpTcMch5zjpnpR4v
O6M2BcP4JR0ITagI+rMloNDnVLsbi87swsXOiDmXvLDjiozqIEqKXGZel5h+aNQ+5MiyUJYvjnlG
vH3DXIUTcnGfO07KS5HN5ZFg1YOcFm33gDakGva9IdzaIZAIm3EH6SDa2bqHH/4wZd0MYqVBS1WX
Ib9SMDqRsQ3hPKa6JpkfAqAQ7hxhLGJqYbAMEn1XW5m1aTF1RMG3hO3F6Cx1ndgYjRmgTBUWufbI
lI9OLBvjVClIj6He9JUlxw0HqAD0QGir+GqPXZ1FQ2VLCkEYG8A2Z2YhNy5xvb6GUK3h86vVQWv9
TenaqZN2mEDcVFD03k1j3+dgGUZ214E5CCDSZJRDis7qYbhvlG78Kw31+REz6PJAuxyiM9I3vn77
Bf3+jfrqvYoGoDJmKeFiDRdtG5Jg56P4ijsNVPqUYfqqao5dP9WYo+jmTyKY3wuE/nqR9UP8IkFq
vNFfWigyAQYKmHhpPwFWgV56Yc1O9jZoxb+/qffaj5/XQ2wQYpBWwDz44BSSQQ6IMQ8oQAP/1g8B
8AHF9gcNm88ZT2W5hBr37y/4QcP284ow24T3NVr6v5i6O4tyUB0s0bzt9uyEYy0RO5NAlnD+B8Yk
fyECcDLjzuwQfkIMyokPs+bGLkNiwPznPEYvewiPZVLFOYE5U7idtt32M6eb36wRGyGkHsxkQSqA
BHn/+EDK9csY0Ah9PCQYtRVb3Nz//Re4SsT+e8r8x/f37hIfVghQSp2ZkEJkmOakuVz3WtI/NOVz
1ZWbv7/UBwHgj2sxWPauLlMWlv/K2fy6GqcBTYGF6ZVVrqauwubswtWu2g47zOVglndT4qTYAFPh
z2KKHfRQn8dLvR+q//ER0Kq7LlIU4GxBP7qBovqZ4f05I8wg2/q7Zbd0jyodEzT78RiN1dMnd/ze
Iuivl/ughVLhVA0Sks4+tTbyUMKr6VwgQas88kNYfOLQ+LtXwUFQF7o/ULfOX7zT0XCqAXanP16F
CmaQHOaBqxnS//ZVgHbU94IAAlLH/WFR9cvOQojoqIvR6vJEYUhQku2asaYPFsIo/GL3uc2D9Zut
DOMRiMRB+sBvQtYwvIM9bIbq5ggvX51i2K1LYEwSrYlkbZGIhzGZb5H6/NkG85t3/t11P7wg/qi6
EGOmv77zTczL2ItghYIb/eyd/91b8u6CH3SqADkaBNgtEd0umyUZrjZoc7dL4qTWDiIfElV7ijsd
rv/Bd/zZvX5YrjCtkRiXx0Ot42nDACRH1m611IIv0JyYS55+erOfXfHDloD5LlOtT/XnjkrPbfzj
JpF8uEEf87/ZUd99uesB9suyLcO6BfANYxLXfkAJg+rEaj47BD9dqh+OiTCHgntc3w1ABXCYCcNd
neTp+jJasYNW544d1nfyPzR8+XO3+eUVcT54hPUo8nOil8gcaGzH/hDXmyDJdmtADOZ7/8HT+81x
/+u36Xw47gVFsGP2c6k68XijzQ8nWjsNEMJ5cFOsG+ytYB3gFPSZCtn6zckFIavteTCg/E0OouX9
vPi8Nci6BbzPq5MTu6fiMER0D0Lcu2Fxmyfd9rO8Z/u3q/aXS6+nzC+ryMlzNjm4b3LUSd7cOrEH
yTXMrK722BhOj0FUHuGvk47XHbtT0Xj7uSfbb24evkUu8oAQOwly9cN7M1WFvxQ26g4uL8bRa44Q
hN3JHCMEmOWmuzpg8AH5t1jjN+Xq706Xd1f88OYsAN68VXRGt86hQuEz4UteF/Ry/geb7m+OaVRZ
bgCr5NWXPviwB5aWcpBUgACL2NqMF2XSwOVuPcrUgezJJ2XJ+rv+uwLy7dBD9CkKOgsk71q0fnhb
3ZFgXCz0o8F+C6zd7GCAq/ikLH5/dv15CSxVSLJXVQpqoPfrxTWBgDErAKCGHiDJQiZznt8bz7RJ
udTbv39Qv7udX6710UY0yEOpUHtF4MfSUFwze+fk+pOv7H1d+uN+1nxJLD32w1vzw1qY8hk2Cw50
essVl8UVK5ZPapnfXAAmEGsCIgwhUPl+OHQzW0lqOVkEOCRtV2bks9GJ312ArUOaqyIedeCHJ8Iw
xFyEtR+1yC27LRB5s9OYhbn/+0fxowj6sLTWSOx/XeWjaWMFTTPIPIKgYrYRG8ybwa725D6vG3Kd
jrvlM7PT39yVh+L2h/IJCvyP64y2UBEoHaCQhQGNKpw+crT3ybP/i5UZ3hckbgTIobd+OKl/2Pw8
UoQYpYfs9kE+qL0VVemwk1sSDyjE/O/6Wmw/Pdh+8/68u+S6H/+y32YVZDBTGSBzZkTw0FN3+rMc
GnbeybkF9tJemVtx/2lxsp6XHx7fu8t+WIUMmsUAIkuIQsdobujJpSONsrk+eZruCuLEk9e9lQ25
s0fzybf82R1/2AArwPqSw33Cb89hkV8AT0RQ53hhQ33yY43+R2LFf6ZE/H9uxBvv9L9PuNVs650b
1pZ/FTgC//TVWs2zAvz4TzniHzC7ggci3KYxv4LYQqzwn9PdmKJBCxLiP4adCS8Antu/prutPywf
wQl420FyY7gb/+qnItH5Ay4uGNgB4BNCRLfO5fwHXlgfrWARRINdaw3hCpy18/rou23bmCotyzt6
gL9VXMApLe028gzHlDi7/S/2zmPLbSzN1u/S44ta8GZKgJ5BhjeaYEWEJHhz4M4Bnr4/Zlbfm4qs
bt2a9yhXplKiggSP2f/e305f+PdoCBc3DG5/+z389dxz7V26rpdkmLCiEyoPvjyV2gRK3FQPMvS3
8rlaN9sCHvUf6M4iSqLfXr2+bGV/e7nrl+QvX/tAy8Vkqwe9jIBlwBu26HnX1lPof+LmnyN8Jv/u
de/vP+KXgxVRE71Xy8NVH7AZYU4P18OHiMxNk1cAo9vQ2f/lsftXB6tfNYK/v+KXzVQktrQT/cEG
pFw/qNWw8u7QkcN5Z9//5pW+bA9/ez+/bHo5WR/Swn/8bPOTsfmjSZKnJik3zLjW9RbB+jev+OsD
Q8sGWwTBGAPJxbue0788MEMbVOXgfLu+m+P2Sp+0o+JEmQHwwHitftPW/Ovj8seL4e32DbQyyHMw
BH99XBpZaebSvRvNxSUdzEgsDNRv9NRf38E/X4LiKbpCfAeSw9dKnCxfbFgd73F9VPqnJz9+83b9
yz/+2nJmXvt2zOuS9NcHnqC5Y1rDO6feV/neh8XBvwUFdecd5v2VqS1+E1D9clH954/DkuRQuYkc
5355xzxmJWM/vPfrdq+vq11zJ4roiutcwmUtxlX8kt7l2991P2Ea/GVfvb4sR3puLg7tvsAzvuqA
U+CnbVV+VH3hblMxd2+1lnsPJKau6QpXLAM+X2G/Zozkw2v44oKttVj3dhrDCm4tDZdZo333Kcxa
yI07+sq9xtZKXTNCNZIhdrh+rwo8rGFjx5yx80S9Xzke8ar1hLHSxzmHY6PK21QDb7hSZFs+8zQo
hqtBhdQulli7IQcH9QYPkWWM8KdjRrFRWwr5Yhqt+onfsGDdTVqARxQljzV4VYOb16rVe3E3pJb5
zde8FzmVwcwhswmYFQ1BeiN6T5INnwr3ODqyeofxl39OCoM3DCT8z1bflk/A4zzYg/RrqldVGaDl
lpaxkqsGu9wsnRX7q0whYuh9XN17RRdsXAkWdLaiXmDKzbN0V9fO3m+MF8X00rUfBr+ajjI1ocxk
ORmv0hdRa4qCuznOdGIvhcef0Fl27axtaVVi1fsGczONSRC82qYR2g1+iT79UWRdCXVvcrUTJ99Y
HfombZ6YKUmyi0Nd5etsLuXPzL+60dkn+3RtSM9bdl2iKbBKaco4ogIORdGxIZrX3GrxRdfg3Pat
N03jmmawocFHUXf9jrWY+J6xNLRC4TQuCSgmk3tSmbR6Sq9i50dt1AiCDASx5pTWDAO+pAV+SLrk
6OmLwwByim+ahs/UhUp3T4Cx3TjMdN3Qc3pCkEE3wIibg/IeSTXdBEa9HJssCZi62a2/6f0Oe/U0
puIbqZdi2xr6cx6QabHiKSQ8BwPf9oFDyqC7cdqRXIByks+4bK11nfcJb/kwvMz4xT6kqfsIakyg
Fea7lae0/skm8Hdv6Wb8VnYJaZYhiCEj0dI3PHleOzL1bPN2O81Wfe4zAqqrYOrr9QK0jMnx0J88
/OOYELQnt+8We1fafb4fxbXYzKbedq2pOr6RXYwzm7bJVZVUpyoX404afnlNyw7bZFJqRz5v4V3v
w25UeDynNOtfKo+qVSFnfc28Wd/HuHV/VnGQAKKU9bDKiq4+VYlPwWxNCF2s28aYzvA5pxOwBbh3
gBS9h2Aw4vPC1RqYuFWBvrvl6wMfrC2CNlqyLg3Os4iTiMRAGUquHAdpZwUl5AZz4akXJxAq2JwT
PfkGdE5780aBHXgRPGnQthURSxM/Y1M/uzZDrhWgsGRdthUZMspXQEhV9jcervlScEf9TOLYOuQF
pj9ysG4bate80DIVkevKpyL1qodEYD9TjroFPp9ATWnXGIPScDGqmzJfmlUB0QJnSKesLXFgccAR
GN/jAsb5Xfn+jYxtDd8nNxUAkdgCYgxfM4ZRVzp5mNEleMEI1xWr+TreVO6k3+h965Nu5Sx3bCHX
gbFs3BQ0SFVnJ1Dp/q3vLdP3PrUbzD3SBP/hx3BbAusZRPYQQXEhumC4WZgbOaaKtOUupmSN/agL
VhTdDRFm6AZW2PLWe5Md4RIGskYfxr703e5EYXAbjk3pRe3SJ2AVyXCYhsJeoBO361IsVl1i/uC/
WPMqYZh7y8Swe285FU9RTVZzUxA8ZqRveD8mP4Dn3kHhw9QXpMnbPFitH7I+phuAkinUNjKVxRqt
hTCsnWCKbmRvbUd/mG1qq7PmzgezR1zLLf1tqzp5MJeeR6pq4ufa1+aZ7ENQ35qCfgU+YJkwryFZ
cqcpOd2wmo67squtb647202UmgCHlJOX7GMjLRxTMuv4qFRWNKFIguZZU4HCQReM4lvcdfHPQBjG
O4mI5M6eB8zEGv6D59jFAwig9exBVSWmZvEMKNGSGemtcl3xOOtjcj/GndyUXltunFJtpF2oe+U7
3hugOQow8iC2167PfqPHuHOD8hqu0KA24Owpte920Kuz1Q7FY1LY8avXZ3FE8Vp3zwaXArPEA/te
Wd6I9cIIONPoes/F3tdTb0TRjUEG2mr+WJpq+AFn0z/PtvgJt3LjLzIXUTa56b3taj4rQ7FN63w7
Tj8n0c7fTImVMYMUyp+7TJgk+CFCHRrNcbCTPZ/anVKXsSxfTWN+KN1ZvHqEoW+llskwKGuCfh4J
HR7PjYOLrPaLt67AbT/GBCZmypVoMAXlpLsL8U5pFKditH4WlQmKB+yiWJnF1cPm1GLjeOTBy9p/
87piGycppAAaCh7TRd4XGpESQEHVd9fQUHEraCVhORpNs89BCFxYv8ujgbtDhCDzBBj3nLd8lwyO
2i10K0iG3rDzsH61VCXGpO8pTAQGSkQgHcYH8KT2U9EGzSod3fojBs55quryWz2rsefTSlptlfV+
/F55pv9TTrF2aCiTvE2zkVOJLUti7ZVhRXqLV71NsBfEnpUXD1nqyZ9JAmGgM6x4rQ3S8iJsHMUp
EHW2STPd3I+mEs+ILPFDPlkLH7uWv7VeaTwSI9LvclHmh7pilfDKoA+HWAPjEQ/e0ePWuSmHrr9Y
HH53admFc+JZm663aXzLlMayWzgZSEGN86lZFltCa0W7KYshe8yncTXnzgmkXo0/t1L9xZ8Sa59j
P9gLK0+4c4glPfD4/AQstgewXG99WZvFQU+856Sr5oNT4FcQIpDnuDX5DQ3whUuNJ+RQIktdNMup
DpKlDnCA4xJRL9q3MQGSE2uT0+8rV7PXvUFzC+jyQeiXoU/iyMptX30kle2/dnOpT9EydW5Y1fBu
wn7B9wYgL4idcBKTBtSzAlrQrEaAm9ldrBWWeiqN2dpreskzCe3oIzBzPCepMcWh0zSkw0dHJLdm
W3v3HLjxhGNozO8yv3rOpdPdYlAxtklfuc06zojB6PiYfjT6yHVTGmW9ZqExcI0Owzk2ySxNDGAj
1SUd6WHLmqLKaPW7LleVpKC8JF9WW4JTQw+XafaqnOd7ABu0xPOyHmJlHNhnGsIztqzwR3PWvKv1
0ka7r8mKD5o7b2c9N+khGIAG6k7hq51V5cunnrjqg1i3+T0bVPJi1s1AftdUPd7nQFp71ALzMLeY
z6vcvxhTb+TrXGhNFXrADr5nvqLw0C5LOF8ZQbDj0LkAhpO4t5wQ5BWMMkJDhPwVADEOSvrVmpla
xgq2ava4TP5COJkNcd+ZSXMqwCS8zr2RnEsnllk41n5z6nEeFavMiON+1TTdFXprZlMQZoaTVHwS
eTFzSvcppk5J51nbBT/Rm5FhkEydOaPyeMkmnsDWS3Bkzex+USq0dlo1ZhVzBPf1RwuO6G0LtSF7
C7pKkOAiliCOqCSTwjh4baibq0Km/CWxQ4Zp1Xg0uucdS0COMSnA7W7Z7rqvhf0ci8Q/tK3OjVTS
kx7qNF68DtIbh43DwfclGGc6Vk0vxZ4z6aW/AWkFTxLQmvhBWMfaDsiROWhYJ947i8KATSWHTDtQ
BLmTQQGNC24YAemmIyE6PFds4hQFGArcmF5bjtjiiOOE1fQAwyJzwnpqysWYVsZcpPm8mjyzPXbZ
NF48TWIjNnNXRpOakkNSCFqiLStJv2FyghNVzq15l7R2xpfaBxwe2mkFt3Y1Ebt+A4+hHyxddsuZ
g5ETvCgiMdZjaWhLceHRJUBOxGfkItMb3j6tzfI4WwXubczdrGcgu/gmZRZ/c0wTqwpndRkuia1C
1aiLmAhmZYU3bO1J30PDbbk0VCYMrMIP8zJYjpyNW0lbm6+ykxdUqopGYS3jSrOU2to9mAg/nwKM
zO24nazO2wylBZehavwTYLX+jjDoFPV8Cms7DYajYlOkIdgPnnJPtCHRLproUzNZ94smQ7up02ej
7356TbWcTBVgPvXze7cP4ns6deMoaSotLBqiAop/f3YEnG7w4AIfWeI+JD3n5Ay3wzZO8+J77tbv
SjX6msSKvdf8+9GdNzJId5No7FAnqniy2ZG30ifza3hKbnAYJwcvNeR93ZjgvquslaHIy+4hZi6r
nXw3t0Zcv67+rWHwY9RzQrYHt1HpP2llNw4gYlKrdy9mAX6O79H0ZPjuch7ryQCkzRO17YTMPvrZ
crc0Dtxi62/m1UzdxYNMY/tSZq54/bcFCexH13JRHZI/oucXNYwcK0fj4TveoHv3ub8JzlfBj7nP
Tw6jT8He+VOMJvb+rzH/XwYmfyoDf329L1rYUM0JVL/v2bMyV+Za3HBjOy1hfTaj4Qn4Tvg//3h/
F4x+/em+yC2l3/SxHL4X+BjtFqNtTGix+p2m85sX+TqUT3z2rNH5hCLutyHB5ebePYzbJiygWIY8
0DGEuu3/h3j66wThb2/lVan+q5ZUM/6Z3OW7viULDIUFoGY0PxGeC0K2SsIfeC4gJIcIcX++q/87
UfgP0+b5/+9HCk/LB/IHetkvpRx//KY/Bwse4wOQXcArHBc6LN6p/xosOM61Y8MhIcVUwbqWbPzf
uYLt/MPhP3hgDrB20WLOL/1zrmB5/zB8BqQokqhXUBL+LdDB9bv8/6Zd+PI8m1fmpQgu8zf8SjkY
eq6cqVWmuyrmjJ5r5L45Fcht4uFrrzGLPsqES8Bf3qF/oX5fv2K/vqjLD+0xOXGuvVlfJ6TWMAVe
jk97546Vu0RiogUzQpvATN4Y127RMjDKGzrakiv6Pe1d9IlS/a7K9LqsfP1bmMiuDsMZPq+vM3NL
KimwfOc7kVb7rAE7ZOotlntThoNbfePm8giO7fN//tH59P72smDaPLhsuq8jiX7tocq6WZs1p2eo
4QzyaXT60+zPFpxxxxYLH4Ol7lzSgeUxdjvnO+UuvU0irGm49ZPcXyFhzvibyTB/m7rWfElyr5U7
NGrLfYKVkjuY5J2xjRDn626XOrlZPjhclc2ToaZyy3EfvZFS8fMUdGO2La0gaVba6N4iGJ9Fj1Sy
ig1dEWgz4eUf46wACzmP1ktt68xB2tln6yuDLuKjEzn5tYCMQK6kD688Wew2qhsQLquGdgMjdEuz
eHKDtP4BYRPYzML4NOndPbkYZ1+PMvkBByReuWTfdposnChvk2BL0/BtG4y3gUxfinmwIw9u6B2x
Kw5FXjw8dIRB9rNhthd9oR7adWv9Z0nibDVP9YPfSfZ1u9R2XFcGsqnGGE0xL5KTnocIWhdbT8z4
y9VyQXWWTpRq45shug8Rx6/Iic5aEmHeBqDjkASSDmZ8QSx/0H6WshhorPM1sm2TWdEY4BKFILvs
fgwz+eYqCyKR8iO6i1H/aH3X+fSntiXsqSb9fkrsq8LWrQPNOip0w3yDzB2464yAaQC3xs12Y2nV
1c041s3FhssQztUktobQ5h8AxNEsZeASWUnHyaALNmiT8nZEUixCvRjMSz5C72iIn2S876LIj/zP
8iKJTODPTOeBDwXa06uCUMEJ1x9z7xB4o/QuEKG6IBwIlgLMbQg3vnUKEPMKj3Al7s1skd2Dwwel
dmUxJR9joPUT2UKvZyxfB/DUCpvGODuop2E98D3zQwXzhxmhku24A2bl3WiqoRgEiV6Nx2QMhkeu
3uN9WuRVQoZ2cdAk4jHdGw2NK+vUpCAGgf4Ke0j93Ky3HiVHBBEE9zmzSF14/Ojq9R5vMbSMohPG
J3i58alc6lnfJJUW0APAxd0IWzk5emhMYymTdZMLo76JheFebIk8w5GaogDcGVW6OJFNDe/0MYqy
MmkVGqtyPRbCT5nAj5RlmAXKIZdHWa7ntGnvQb5iqTfdvP6GNVfPQwWdQwPf1ebGlnP5zNkxHrR9
2dRG+zgN+lweWzW7EzyFguoC7jVMD8RE91AIo4ErGSgyVLHcT916o0CZJWtjdHuoMfzEj+DfgDIP
BKLNsKpYWaLSdhNzT57MkKvGCgrxkJGTpyCo7SzGlq5owpQUBETFqvTHw5Aklb7Xyanjki8T7eI1
Cdk2MfXVtFoqC1KZzy10WE+mPxRh57v2/AZiwO1PcmqCJ+UWVvlA8UpQRhmdM4+ijuXz0LjWA7N0
Jc45qW/4La4oeKNJnJiR5DRSvPGtHgiiFAS7X8h3TYRZ5uvwoe9SP9hVhVXf5HUJky3Jzblkoc97
98GS8ZSRIXf5rXo1K+/ADml1a7s0x+oY6Ha/n0yPcHTi1YBZbLMJUNf9NjYf486cPzPZt+mx62zC
aBVThWWFIciMV2IeOiSiNFg2eSnl0err9J5sKalZzeXaEoHBmNON03b151LCuIpqPSaslg4ZMdKh
m8cn5JTOX1c5B/BgEMnIjpUv9b4LzAI+/1Ll0NwSYcUnmXVon06ulntbDbIk3ZIA00IB9+Io6CaH
o78DxHu9OLFZQbHTxh+BXjnkf7vUuMTCcSa6R0pnoZAm6T71CT1p26Qy+IZ6PL9TopD5jyTn3bOu
GKKsEKWYVbiBuBNXvWg1uJb0aBGxg1cOJtLYxnHQMSzTB1Os5rGPyfsBydkVsqoXAlaFAMuLgPHp
WWVw1xhezxRJD9Dc2xqdIHU99Q4DuR1WMxMNbnyUXawmYCHogr726BiLeavVOrGf1CZ7Wvi0TYCN
z9ERLAqKCLVnmRs1RHF2+gS7mmuRmboHh5KvbtsluRrvICyr5sZoC7ncACkmfG63SZrt8G1xrzIp
Er2g8dXlVoN2RpP6rGVFSKdIjsI+5LZ9LrqW7JST1/MtzJz2og0NY62mpYprT3yFuR/FOgVijOJB
ilIJ0C3SGqjN25HxoQrREQVwSGuOiV6Te+umBgTBMGfxsqahJ9t2/EW+sZgmF6iDAEUy5LMdDr+U
fs6hf7WbZS/Q2WgfS9jUyIcN9WvrF3B/HB6Xo4vOhbrF3f8xZypFCjXW8n0AXfOcpUwLssmcut1Q
GoLnwuuXbpuMhn8/QJRBnWG9Ly39ZJpGd4YfaNiPul0Rzje7VqOc12/GJ0CHGoKJPlpgSQb3dpRX
vqiRptxxpV2ldSTcXre3ZN1zqvbQ2MHXQd4v0TXm8cwmy2GoKDxzPEFAyPWNEDMKnkz0+lrfpLo+
mtqY+SeOqO9OyfYRlXCw6q3DiqOFte0n2b7TybgdmWz26UEhtvGLw0QQHlRgoZeaf4YJq+4DMWbd
0fe7It3IabCGjV3Y5XJo7KHZNqjaNB2XRtfdUFGwMGegnyQ+4lMp+32vzJjDgm0330elTyfsdrPa
jZ0MkBIN4dywjcP+E/3ovbcFQeRo7pcrcamEHQK8LwO+4E96dST/q3wGqAaxUrcbdbEp8gCoDQdz
+SOHbZSfSjqekh3YSG2MzJFD7VWqEst58JyL23vo7Int7obZAi5+LRhp59K/DplK61AsENZ5NzMV
nOvA02EvDeiy695UMWkbZ4l3ieFOjJuFYREJ15bloQ0E22VmJRsTqeFbo6r8zoY1HxyoFdDnNd0i
4pAuJJjDBch4udIBGiUbOqmtXeEYAOJrb/Si0ZavepOhczIXq4gR1KROQ2ts0LDhR1E2uEdkupl1
U3sAGSvvfbY/Lts1R7YwMwNT7mMe0zEqei04o2IG3S4AS2CwvUrbDwFZuu3WZvjOAi+e2r6trnMc
cj5XKY2lf9ZWrNxouCP8n12alYMVYeIwHhoRqJ+urP2PKmts6qbq8RHmrvoAmZne+wlFYHw9B/kC
A65C9VWEh7IVenD5OteeeU6pRmjXoBrsM4FFXOZkb8HdGH29ZcTn+LusLo1blSNIA7gIfrAWj3dt
N3oHYUrtQOkhb5rbXWUkuDjrGkjqBhOLTTMZX8uGTzet3pdWf+DgxHCvjIfg1Sh4sCFx9K1BDZp0
kMVqhm4rpmDlmeA/gA4vKZsoNipniDx/NMj1w1281UZ6esByIQLFAfeqnV6nDJE74mtAnDIzGSNr
rJ0PP4NAc11NAwsqTyJ8zvvyimmjLGEoH/VOOC8en8INODOO8kU1MMBJcQGA51ni4r5jnHGgLSZy
G+G/6LFni80oA6z5whXkzi3uWUk4g5x7mmTvb9Mqxi2AHSA30RClWaWIbKqZFwKmolKcuK2B/z5V
RfCQOpPqr2Np36IMx8SjOOyhQzms6EpHu7rPhomI97qlssOet5xfOvi1RoLcvNa73oSD0AOKFIxW
hNMTFoBuJpJQVrNb5auFooK+XPtFko/A74J4nDCzaaVjJ5EiwuyubW1xmcojWLn6cKj7RqbWhl3F
tb0zfnGC/XAPMjjEq3zhFxnK6mCnfKT0qRvvgtZgNQakWxIQR0d2OAB1o5R5e5+o3Ky694JaOafe
aVa8dC0sr555bCQDFQv/zDiDzPOFwp8Kxlo917QhbBc/TYplxzS/LRbGAcukL8i1cDYsEJhzfA3v
5QZjWKgpRVGtHLMNhjPcgH7h2ZhMGCwTyMFVZ5UleFEa9abQNPNcHjj2+dj7B/fIaD+jf60KRudo
kzWnIiXRxdq5Dihugnou3gwaqkLKsrr50HL9yCAmOXVZPVKjvggKiSysztd/+O1JGvb8rDOdX2Vp
p07cyulh60c42UCVOuobBqITleyNFYlLYa4pf/WDTWOQ5yM4bEXNnHVEuTOx02YPM+48dg090GCD
fgzs+jaworg7DMpe3ono9hdwSiJjDs5wa/JlBmEPw7XYWo4OTQu+QEzBST0F5J0pZuO9ZqG4VWkv
9EMWAL3Z01juXAFXk2NeGi/L7jwQHSuR5xhleJZUZd+TvtbWQxkXDw2VFOaj3rgKu0HnzoPcuQN2
Zso5svaJ6LKHA8i1YOIByEq3QVJwIkgc6QonMiiAGr7pTu6Le6o93e41tiv90nFoiKMO+pA80woH
ppFL1YhxXAlz8Tb1nFXaFp3CpBCbhDjTJTujmCP154mUbd3sufbGL5U5Nlzhkiw7O3Xlv1puQ/ad
WW6V7Blj1vtxdDRj3VERtwds5K2GJJAgZ+E3iLrtnG1HFwDNpkvc3400Sdcbu66aYFd7QBxvmGj3
38l9A2nF/CJPQ8w68JYXms/FDcZhNtT+2fNnufFSbd4v2TxqEV8JPfvuJ61vsM5N2bYCnJccq6SX
+c71NcGEVni295BatXlt9nE6yCk1sGz3h7UEcsYZQcScLh/utUQnR9d4mgvHjjEy1cMRnMlwl89W
wxFRlaV+caamzzfQFeJizxYQZ1vcdbDeJ0pM7TV7JsOE1mmBEnb+TMsl39KhWEOPV+5DnEjhYf2p
nP5YiU6ES9UkKTA2kgo3rBJdsI5TOoE2zWwm+RMkAkrYsU/1VoAnyZm/4e1fXtyJI+Kh8ZmOnKRN
hd7GZnAuQ4XVlxklx52dkFZLhKZ0heAcXrngm98xBG8WnhG15qkP6mNauJpL5NfxMlpjWze1uGn5
/BWNlY53IGfTZWH0tkr37WnTT0H/lsiSytp+KL2S+cmg++oYlLEFDTtxdGYMes8p8j13JpfmC4f6
zCc5qsrJt7YvuEuHXuVVcNEDuM72AgZjz+1R5sex6UNqLbnRNLChgMPXaWGYO2FiP9pAhbroGnIv
6+DnOEOSM9qem0uRxm2yn6xaqK3A2AEhBqKJw9kSu6RfcSRNertz7nuAVaCf6nb5yO2Zs3FXTmN7
sCfic2xooJLgSMfvDSUst0nMKAriUlV80qRr0krWanwCyZK7zW2ap91wE3M7ULvWkK7cd7bkZiCF
6doXr5ybOaLEOX2wISHNUROPIEo5dUHgOcDXyJITB+WMNgEeWPCirrH6P0MFMcQfx2zHQaEp30yz
njasE0P7m/mH+auIjiaK/dtjOzEcF0u4/kcr8V8cyHkhAmDeabKj6Se9gyQADdoQiVjpjsveqGC/
elf+Xwb6bw5qdFJW9j6scHK91WNjXlBxODnEWglGRtmOw3QIuQCvlWQH42sOnH0NTETla74IHmjT
gC5hNBolTpZb84fM9gjc2JrQzZK4wzjbDQAW/lAi/1ex/w9DR3P97xV7rnL1j/e/pgD++A1/qvWa
9w+2RG6C5I0d0mi+j7v5nzkAw/mH5bo8EyZ5ayY+/5UBMP/hevy/SPEoD7pjorH/U6tHqifNxAwN
56vr2Ezk/50MwN+MwteaOOYIHJNJk+FbQFn+y3Mp0akoDWtu0vptZiVcht9o0wY4il/EaeZHX16C
H/6vL7EUdpoVOrWpCqJ3gU+m4hiNsGXsaiA2oWZ3Co+d/jEWzUNcSJ7Z7KE0JraTnptkBKvLeilT
NW1MLh2PnmBi6wWQ34KyuAVofwzsKzN/HrRTb179prS+rqgrGCMvh1nWeE+9DZ2eE0Od0C4wuGjT
mIX8iNNM8lzH6LLTrFN3VWjz1h2KB2nmPxwDUYxjXfc8lzFqvvKziLhUdt9igfgQY+5G1E6pXb5o
5o6qTnWauBGqtVweRwyrYZsXnMIXf14xg+7PJf4r/Jjsr6Fr6xN3rVxfaVcvzm7s3epcNH1wgUqH
x25u3XVJm9gWjpYXaTRlvPV90T6brtadDYmNKVLCTreWRlvrwZJy+KS6nJu8wNo7RSIxe3NjWI3F
4UFTxn7x0uJijU5zzyhCP6HcTQeTPbeX4oMrkv/MsmC9eYqlKBiN4uIZaftuKBsLymC6g1wjZEx4
hQPrxdPj+s1mIVvnOdYmvHUOmKA4fqw4dK8ntgLcjpnf7Ck894Cl9U0SrKzBtjZA17qHoEgunhoo
S6rmBTm4YqxgL+wsTV+Wn1avlTc8pg5uCGwP1051mDLo2sWdsPTqGRN0BsTWdQSFAlOzbXNq00wv
y9d9rgMmknW8oV2+eyVakv4cPOUel0CZoKAaiTu5HlCSqtSo9paRGHedrjGcMcxF37Ptuj9UXxvb
hUr5EHLZtK5G3MJT4s7fJxt0JOBfLUcNo6gY5Cnw1KI1hhmO72C8y6IFHNQ1/j0MGYRUCxyvViwc
3ul3dd/TJAhO82AEJx361YcqqnarjbO2sczSiJoUSOMqqB1w37ZVnlpDU8eMwuajGVTJsQCARKuV
Qz0omMHVpLkCaLcO8jIdOJ1BoNhqPRjMrhgxSqTDfKJdtLrTbFSTNEneE+wd6y6pl9cycds73wja
zchogksmoBwEr2o86hwmVlYa588WneVRNWFtcdqs21Kci2e0LhgmWKZ+ZrpibbK4nu61FHs56L4k
5CME8joWyZbyyHTjOclVW0Kf1eYDxrZjouDsselaIZeu4vtU09s3NFO1sa6Esr4HXw3ekjOMZ2sP
Nh6eA/Skeo3FtOdjNSTm18aKdyIuw5TuiA8f8/JlVkt3tr3F+OH1VBPHVNoNUh3mjhYdbAbu7Vxi
3FnBc1H3cGX6qNWk/ZRVdYMftBpL2i5iyz/ZBoBqXEFy5mo4wHC77o3z3kyVPFcjAHJttMa7vhIY
HL3BH/CQLc0nzNP6wXENJigjrcqxb9fvKBjxfTYNXL4ZsGAfln2ws9Fq3owhoWtP8y3KlTV7yaKx
q3zEjhpJoECe2Ts51CPAQ7GIPM1tgQM7NXV7ullX+7hf5rOXmrBwC7IJXNNyN7TLuG1XWNoR2nBO
QubkCtZsZ1qGXqtugmcNAiYTkcwYVMhU5XuVdbLYpYHzvQbse2fEms0rOj1AI5TOgxPD42tA697O
rCfnou0gH9JjTlSKO/L8kGMvwc+tYYVfDDvZaI6Ji5ARtLbDiJ6fXEuMrzWPYqi8oLtYmKo3/8nZ
mS23zWRd9okQgcSQAG5JcCY1j75BWLaFeZ7x9P+C/44ui1KIXX35lSsEEkgmTp6z99oBnvId8kdn
x00qVq3eWDRmlQhNUFuNiyl0vA1UA/2QQV11AcYP90oPeArslnXocOmu6Wjkh4EcvZNPWu06QN3r
Ov3MHe+l7RqF3q0TexpuDUahbOt+TGUrOvIZ+aqq1jHGjFAKT5RlW0o66K7mIF+mTCFds2O6V9po
omU0OQ86qVBHwl7KPTJjvJlKPazb1tFu04jdHH2ZeeyiRjtNPckd2Njmu575V2iflpltt9AYIB7v
yjqJrjka1ouJiF+HPJ8JYD5So1uZcUBhpRfN0Zdt/LvxJ2J4mhj9dNAhc1zKgfkPDNiuor/GF9n9
TQYyVN2/61VDeVXZnhE6l17vLSZfI/AvQ0ULstpsNkWolneNzEcUIUL068akd7AR0F4tDgd5d1A1
tXkbEp9YvqLisNggJJQEg17hkNFO5CmzIfuadkoRji57YyhPHQDmXYiQixOaJ7wDncHmVvgkriRD
nVz71CvlApSvf2tpIkTtb6s8ekWBDkkHujmJvhInBij2VV4QNb4kZ8R7C0jZvLJQVkq6HWkyC2Wd
8VWx9Oa6sh2x6TrF2nAefCDTiclRO3otgfCMhg8JMSD7ULXSPfYYsjlste94UsilqeuZ4Du9ZyFA
kSSwj0KNnAVZ8c1z1BfTChVs/hPBQPBD96LqV1FOWIJgsBy1clKPvH+RSWlF2h/jyo5PVqUWp3Ts
mlfZOpay8DM/uabLYwfLME+FZB/KxHUQYrhaBp2WPAyJmVzpk+9A0FWLO/pN6inJ+d9ISkpc0lqm
He2X6bbXhGa6PcH2e7sJuzWEv/qI+aLbaBpdZs5IjLSNPPAyt2gaknRIfF7FqqAi66f+wRqmctlq
6AYWJV0RAp+Jstj6ZZ2brqqo42sW6f0eLGeRUigJ77ZQSEe8Voqpva4Ko7yJOtt7LD22J07wjn47
+UHULBEweku+qfmjUU2OYfCdGWEbPMSSMoNzfA/rsQwb5cCXKBet06UkyHvhO69a504oqXXFs+r2
iq8H6PQnNI5Dkze3dpeP2JGadutUlXYfEHMxQxnjo5oiz24ikJa17MtFOIEgzEPUlWM2jzRayYHN
KmgNU9gNeHuY0giqLOLK6PT3jbAOaRQL61ilQPsXeaN39srybH0ew1unYsRKsIK3OyvqAlVsbc0z
nseh8LpFEtpopYCy68dxEO3tWOZ0mxgCZFdRbOn7VDfGla3I+hRDgN82bY35PPdbTFGdlu3Twibz
1Iq1fc+K3JQk29OUzLAh6GF2gI4Y730aryhtZVXe5xohnh0s0hvBz4Vc4aAlHwzu84PexmRQKGF2
zJQJzlAulOeQadQdOUn1po757WRpGRzmAAukxWGXvfJmqlyljZsnUQ7en9JX86fEaPT9RPXB+snM
mYtctqiwpTJZFfoB03/qKzV94IifxutsGtVlVbbee9GU5drjHLBputS+V8FJIq1Hb7BtZVvcaUPW
XjO+8q4cIoppTxCSV2YqE5kwqeSmk7SFehpPbh+nFttDb+6KXhvXoxP2x7QOzRu/mR4aaoWjhdB7
mQqCyxei89tlnYHlWaQOUfUFsNvrWCmeHXPIfjatjG8o/KYTRHP/JOK+vDFCWiDSw0oEoQn1TpSV
t/zw45WXAy/2BjSNUx8GK0olsUOBivCN7Xoa9B81lqGdBN5666vD+FCpg3ql2F33ZMAevq4S0J9Z
phDsVeZiuvKJC1r1jskggxJoWTM1eUNzT0qXgZNtqTOGe2MUs6BEmHH2tKKX5ADA3Ce7ILs108na
aE4bbWJsWKRHK1ofrRjm0zoIAWUgI1dfFO7uGtL677xCJYe+nbqD6m560BW+GUOVWQldRsp9lYOS
9IybrHsiBhe9bUvSX73iQbz3OdBtOhrvQZJ0y7FXTE77nfYj9TDq8XKs7hlsd1ceyqb3qA2BXKjV
cuqQFjAwt13Fj5UrofkbJdJONaKBQxPk8UkH+bs0ZM/kKmi6w1AOVLUTNTUNsDqkXUZmn676+g1s
fAUbJDN2I61FtkE6099AhPT3atJMIKKRZuNoXOuMBIh3Kqn3sEb89KWY5hpHkSsK2WTfK036GgTO
+HuiXR66Iw/od0vz/iqoKhW8eBLv6z6nGVwnkqZlL04ZvWdUyDpFNPhyTFq+1R/CPPEg/5sZ4clJ
CbmcQ9NOH2FTqrPuxQzRljbNJu4I1aHxjS9PiBA+tQa1Fz0TgqKmSQ5tXaYrs43qLW0f8buysMRx
+CQ9YcihlZr1MNzzupLymMGnXYxlkjOFdubptmSW64TZdAL1TnBweuc1L3obzl+JUJ+dAmI9H9t7
6O+7aqL47sJnIzhYSvYSSKmipyFnpuUESW6bVRV3HhLrQYPMS5UbV9VjFeQw4iOU+/5d2VibYsjz
Na3xaCVU+6Gi93UTO6iwJ1XFm6NWars1Cg+wMEEiMLgLO5Eth1KJlWaIuuu89+N1Dg2SvBHbtGO3
pSM/YJhUrBdBa58yrRUeGrVOkysGYspzb2XyxWitdT+Y+lteatqPlqkMW2m5lIHlb/Ohc3BHOqDr
EydgalfYKVqISWuerLaOnW3Q1RDu7bhuHrPelweRTuIR/OZwQ3dzWmO7lc9K4PNTiBg33BDn5az0
1CejvU5j44+OWv7Wq6Xz03Diliy0gp50Sjt8WvY580hyN5Jb4QiLvC+WdDKWZsdEumZ0ZqpSPymp
5tE09WF6lLJ5H5lb46klYG4jKwvjj5cw1Mq6bBHJMd8YbUHnHtOpstCqyHuM8KltrbSm9563pyna
0iYWy4hWuht5lfoC5NZbsTCAIqjG1RDqr1SMJNKoVqhfh30V9n9M2bVbQR3PaCWatGEf9f20tAoe
9aJAln+XKJbxqpKydhVEZvJqKDbm6NSJkjevM/NbLbH0A7Vlup3SGPU8P1qJrLeZXnqQy8cS+ca7
Tq4AB0MBR8Ao+qMzIgMrdfIuaZcn8knrVecUR52/tjCfbplg9VeFxFaIeEk6yNkyyzq0DjhW2ZWY
YdliLdavBq8W8bz62ml1xly81jFR9KUSuuFo4g6kteUwzET0vjWsqqtP/WjilmmSqLn20YPWmPUS
XEnRyAApm6VbIpfxIZg8H6pUk/9iAB4/k540bjJkX+yqcVJfTX3RbKSV2m4wEPeGoCV3gTnh3Jyk
sqsYTeM0aro/Fcu4dKuqQHzcth3BgsLgTbhsVKtB0W9ZW0Rt/Q+HDD5Q+XUxvpn0rtVFiBgbuVec
Y3n0OTm9DCWWWYCJiO6e09wc4o3qBU6783pmpwtkNZ1PrVYIe1snJul1MZqQt1zzrH5pKgDf/EWY
DuIdI1WG62/qGJj7OtVhErGqGF72mzBEcrmooj6+Mf0oq0lGN6tj0qXA4Ux+HdtgGNPnfkobc4WU
zeIc6FERJ3XCGN72cqopz6PczBVs436S7gxcrNuy7SCQBVFyyuxw/FkrXXWnDFDcIfrjZOMUgQN6
0Ywj8Xm6mfxI63o4KPXov/h23+1EpJBOywHMJSg8PsSd/QiuO7xvaDccqQDK9Zhn7bEuvfHQFQmK
UGyOlYvYIt3QKWt2gwy0dddO8U/UfvmRvPL+pW+Tjk4/PfgrJURh6wJxJOZpdOqqWcKt501W8qFS
1C7buYdxB8o9uhvok1GMB1QYE4/kCW1icqM3k+WvczU39uiITMqxunps1SLCZuwr0cLz/WGHQZGZ
v6mGWM1lg7W/aMP6CRWK+hKVSOh8x2YgnhbRC87h6gHaP2Ne/DknGuzea4ED+qb3m+BpGmyeWMf/
cZUMlnUrxxB8f1uiXJFdcEg1JXaJqlJwuQ75wWbsguoknm7JsYAC7dR8qpKt4Y3DWrZqQyVI3JJp
xx+qPDzUXWXjrkRlrAKDj4n8GSjDV22bF899kVs3WSC8dTua/nH0pX0/Tf54j13Seq0Dswl4L3vO
jlH3CFbAEVeIw0AJ+HzlwWe9d0iZXI9p/YabQzBrUzqrPla0dSLF+AS0orknkNdhxEtgWjaQ0bNs
8AGhlJjyo9ZFciWQhRFbjAfHrsb+xQ69H1bBuxbdnNqjbaAHTM8tDvfKyK7lxjbREabPu6HBTOY7
hrImbyJYEwyE2A3D8AD7fEk5TtKk3vZX/EzTk2dXxR9iSBx+EQHoaWMqb9kTCWkqI38zpeq0CSOP
CLPYiQ9aW5UbfpoRQCbLWLeD7Dea5zh7z85+4+GVa9xmyQENIMYXBKTHWGmso21p/rqmS7Hijxuu
Y+D0a5OAxmSB/y1rutraermub+IkLDddaZjXggPclWFr2qKJ+4qcHUW6HRP40AUBQReaOKBt2DbG
yYsz7+hgzV2S6TzuODRnqIZjBitxVFfk+BbetVlFUgUHAacAwVceFLvWSA0AA3nT4A/TIzyfVaI2
oNV5vYhUVnRGNXXY69VgPcVMsDDKRQ66wd7o1SUHj/Axt337zWv0cj0NE4NbPSbCtn8MI0yy3qi2
s1KKsxi2v3CDXIXEo1EQq2PznhjmfyhiZVrUJf+p2CJZh62IXI/0C2bIfbGgUYwCs03NrW5JdT8M
2oDuz5krGj2AQK9EWDt0VCy95//EPwsjPcBc73QCNSLSuo2PnuEZjyD1Bie6hV5qwUr2Bs2peLBX
EqfdIg0jc4/c0HdFobcc1hEcpcIfH+rQAsGJUf8uMMVwNdRBbZJANEU/rVFJsTnx84JSVV2PNcF7
o5Ib28Hs5iQWZdpCACbTKtQ75qm56USPUoddRZFZkcik0cuP8tQtBG7tLOnTLRpelYg8qlRGpXfo
aMZ9ZNT93uNQcygFaAZvrmX0lgiKwkzDmABVWV4PwLHceuwddAcI2cnAS/cGqU+03WLlxqdRyyzO
jx50jrk7er7x1ovC8jqDX7+q7BLgvlogpk2ScVso9OwWaaF0dxWKJ3vXa9kqDiaiOwrDz908B0ge
S03Gbt/bBlEWlsVdtEr/vq98f3QHCgs2Sk6sPZ5WXvSml5crQPvFte4Y1qlNaRDz1mt2lhJbRzPw
azrCA5blPhxdcBnZhj5M+DyVtg92XlEWyHP87ZTk6Upz2KVmAxkkD5Guo05iw4rzdq3HiK3mkMOH
elTLfVWS3oyS4RXFpgPUocQcR6jCumppf9tO9ySl6Q6qBh6nBsRfaXfdqGz8gCasAoGBfntmrxRB
IIg3zgHBY6kiA6iUH6Gpe/ep6vhXZlzbu86YU8lD2or9cmTfs3n/Gkyhk55xKvlcvOEXPDACCdgz
EV51GpI+dOb5MSX50c2zAi0Lcrq13/YxctSkdd5FXYIMoCXDfXZIS2TAbyQVUlEqnmUFvJ80GjyR
iLynyVxpUz8gZlfD/NlT0AMHSdHuYssWj46Gj3vRR4Pg/dhnrK8ueUy8oHhqh6pLQB60rWvYnXXE
RarjyS+ZKdMmnyOcYgKNMkEkAGKXKF+jDzfumO2PE20VIXRQ/Boxdeiw36Ixj37GAOTdNBYOrU+6
NbxB0DW7Fp3tH00wOUTce8tC95w3tSsy1JWcZ3ZDFY37sRdIyzUD/LwSqGzDNq6BSQlhKWeF5uJ0
MDYti2ZHN7siT1ipf9eJZ+2cxrBelK5xMPa26Nu10rr2DSW/arWGPpqqIjGDLUHmk/dmtXgCRTP9
xrvtuC1nxZvMLsZdJ+piNwRBu9LIOKaR24e9m3Wh8wNdiHq06HBFdENyf+eHk0KQ1yi37M2da46K
s22U7DnUghO5ODm6syT17mSteOtqGnIPTzJjJ/y2dXLjya5/I94NQHQTUsfaU7fAZUqzbMgtKAep
99aGMXIR21dAtwbVbUWWcbP0utpTN3qlkYxiBaV+4mUV3+amAR8/d2GD0NrIWBKHTMWkydEoz4yN
3ZuCg3SudJq+jbp0ICESxcldMVXdg+k5vD8Q0NtLdOWdv+pNwCaZGLqNQC19jOklruJaS+5UfW6A
z2EnBDEHUfRILRCuE0QXe6D3ybbCSh7GGlLqqrOWmHXLOcWpafZDw5Q0MLOiRW4ZJ8dJBNEP0F/5
PkoJlDYtanRZ6HcJyqUXqvaRajsd1pqBkZPIkYLmnRHI6h1PM76SQTOGgwwt00WAImj7VUQNJqpW
umNdbEkDNLdRFE9Xih51uzwL+99BKtWVLoLuteKk+NAgj3INvQj3pDEW6wIlGgcFvfHux0BXruvS
EL/0gV9+UXEcUJnI7NNJ4UXEpaa9V+m8c0gqJZjEea0ywSCRlezDVfLunKj9raFjZS4YjBFTAm2C
zZDfjEWBzTn1Z9CGzXZNbhZuivhRDcTKqNOGIK+It2UeHHQ1+h06w43RVY/Y3+dzfQwSlQMKehgn
L37pLSlBPCqbaRNpEtqiysuXQP8VZk8BtanrFIwo4ukoKuKU/IrEd2vnDQwFHrUKE8eyoqvmpikM
KNvy2g2RjSkeoVZd5UJ7L+SEkg2AxHNAz2nVtbiby94y1w04n+fCjjgbtH3FoDhTAnfyBIA9xP23
+P52GjThWS+z0J3u1LBvSTUOr1Wm/kw4Ff9pNEZ7ZyB+xtsZ1eqqzckgy7u2XfURYr6i1eSfDJ/y
FquM8WipYXIVtpNxw2sKYgokZTbQRhleDKrB3dx6vKebNy/dzGxuvCo13TFJjB1Tdm1nIkzHOlH7
yZ3TBflWcay+XHeJl7zjpCdoK8RmZS3hJfHgegvuAoaKQUURMfp7kEKLPLkNYUi17Vy2ZE7RAdSJ
gUS0gcej81HPb4hB5RStVeoVu0FwimK0uHCTOB5oWdggFgTtY9Xqqy208YjPSv3TllnzQLsNlpQj
sVzlvfM+2JHx1mqM5Ro1F66HgQJzEdvuD3ugnF1XZiR+x2MGR1Ym0ZuGaHFf1NGelvCWVHe0w3BL
Mu2G8hztbE2VduAITWBHiR0DeXl/Q/DNeG/6c1iOOoB24u92bLEOtJxMGs1Tj5N/Gzei/RlElX6j
TUE/LGRoR9cjgKajqcjsNPZlfSfTpr0KYj+51UVa3PETfc8xZNGMeCz6Ofc4W4oyu/J1SOlLZUhb
NyttdUc6kL8T9NfXdRXpx4R4OG4mwSHoUD2mRbDqYKrVzAFaUGIktmCVN1IQGSxUsbbzpnpIsc8v
fUFcGwSqmlD1sRrcJC7M+5pq/gbxVbAN8xFAhSHJby6emR0PqCrwhuMFsmiJcpq/zqjwkdhGkNXg
jTlQuGUzUj14EpqMkrSkoBnGqcS5894pmbi3tGw42FnR0WtNBoptxGGrgff2Mc0beRJtMu56nPkr
lcQd086dk6ZHXMCKEA6MuXFf5tTvON3i8XHAFuXaCKnjRdmSS9sXQ/8jl5hknjmckgmYqpyk+XFN
zLENjjXEn9YbHFSv+GTFc9b1w1oM6E1gA3Va9QYwwEmX5Dv29xhgKP3rgYheJqk7z2ePjDlBbIra
0bZGP0UbpoI5sWQ+mRJjqexjKo71kMVE0tHbuMsLEMhZ1lOETIHPi6Vnt3GRwGT12iIj71kaldiU
YzDtbZQ7LgpfcCI4PfYZeTRXsuquHctOlv9ojb7wvp47w3H0ohbCPsUQ3jDMv2b4f0Q8osESS2Lp
fmgn0FRCEWuakCRi6Bhivr+Sjkf4H4Mr4lDMwwICqWrrurRZIh/FPCHnQGFHct8vafJu41XC+lgh
B3BnkO4cmgJ1I19Wb9Df8Iar7lFZ9Wtzz6EMTMi6XToEnm3H54uE3S8/F/hyw9CFyoz7jC/QcZaJ
rXD+XP1KWeDycIeDv7E2+grc1wW4wF9YwX9cvv97E3S8qyY6O8v6lLiDjwwFsKUQ92mMj5nR8T6l
HqpWBedsfYH2pXSDzqsOjDd2CWJCygywG2Muhuu+lh1rVRvuEC3MkXqxR/vTaEb/BNGI8UAQ+ic1
G0hxtNjSdGLxlqKtIlSBlkvmGWy8or4eyuhxVAixlQ9qJFjmsqLDaMp3oHoKpjDO3sJzfuacZVcm
Tbd3A9nHJfL1R8f1/94Fg22RUsywDWwJH5dCqlapHwyMrDS73aZ9l94asEeWBFcHiLryE+mpQI6J
aXULR80vLETtXLg2L0TQ4ZKl7UDPPc9fQcGoA/kJ5jhC/amvaHP7k7XPnfbBNEZiFwFcLXwmPkwQ
svGhUPX0YQrJ6ozV/G5iNERXALWPk01yFYhYX5oOg1fLi2WMvii/J3lZUqd4gkbx1LOZNqJeG5k+
7L7/QYmPwtD/cxc1k6gVvgtA4DN1nFHgzKvVgNT5oVxJcEeu41HVlRLEDiY2XDbEM7ua3ZGjETv7
Uh/E7agSaJ+kerHEN2VpdN7K8acuEFQrMaih7z/hVx8QBxK2cj7i5zAYSfnk6LG5L8mCuw9p2pBb
NpTKOuwbHGh2YeRP31/wqydr6ZYlsfgZhnEuSSR5GkF3bu6B7O/s6Catpgv3/NIF5r3kn+0yw15H
byM+1B23MYOGGHkyv7Alf3nXzDmOS5q6pKD4eI1J+rT2tQj2Tg+dQ8fWBzHP4ZWyJIORpRl3WXf7
/X37cikRmPV/rzl/73++F8FwMa5juU/fm2NxEx/6x3TTLDiirqk0Hsod5sR9+XzhoucI1vl3+O9F
z14IxEQbaU9KKQrD31FDPSJH8zYt813qOA+YWn5FwtumVXAcANks4la5+/4DfPUwbU0lEgFptamf
v/uoFUD7KyRFQo1qw6d5rvr9Bf7+hfPd3gY9rPJmMTT4NR9v60gjbTAKa6/dBjfGExFwkE/0DTRW
fRm74UVY9Vcrx4abIWDamvzszlZOC5hLiYRkyEoGZs00L3nXBhQMxaUn98WFHOAccHM1iUPt/M4h
q6VM9IKDuJc/7M389sZreYCW1nIccDnJA3ImNpkx74Ubei4IZsl8uPDZOkVSIGrPCQ40AQE8zUTu
GSCdb8INmbJPMZqNZEGapVstLyevfbFcHEnyk22SpSBwaH98mLTZ6rYtzb2ip7e1l78xgRMXfvqf
L8HGhZmDsBGWDRm0Hy+RdKXCZJRkrjae7uBd2Rt/sNW372/iFxdBnwDpZa7CSJA7+9llNVmPdQ1t
YXq2vd85orPv//7nVa+ZIOuFbpncLN06Xx2WlRZoTcTB6HUk2WoqF7I3Q+Q7RcbMvgA3NE3NTUqh
+EMMwaSuYr3Bx5uwVAE4yH1iG9HD959J+4g54V359zPZM1iFepa3wMc7m9t2R6Ft7RtXrAlKXXsT
YTl0uRlVvvg38JpB157idbGf/iBkcL+/+vzHP2wDXHyOESENQ3I/zgnkNiIIx4v0AzLZbEm4OHRo
dEGARROJ9xzXOwI4wAsAv6t1XBre/feXn6upT5fHKmdbvEwYkZ59dz2oK8HoYw98psLGK6frrlNL
hjK5omyHbkAlA1YtvvBOmZfRp6ua9HIdNkDNOgfLWEbYEaUsDnbC6ShftphMHOfC+1779ArRzL+/
RowRls0E5mwtByaOW8Rwh7DmsCSYZa4AT8srQUAsbNqSrN5ATZ8Tvu0qlJJAr8Da9125bvJ4Pxha
ctNktIItK0evNMHeHuFGwHPrI7LPTXljxriZFyosEP/Sj+SLBWli0NHZqZHxUbN8XJACAW7IL+hA
8UtiNRPK+4Ka/CZzGn3VqlP50HlYqJvOYtzTYqDTGKpdcBaJL++e1AEfGVLVPm3jQMTHsWn1g2mN
2e8S5+SiHBj89ai5GXXU6iEIdP++SgpuZhj86kYWaaJowQUEvPZpV+cp6lLjHSnwuojzIByloJGs
p9ZBG/3xNNVDfcrA/54mtRw3VczcCCVxuo89Nd7mvbIpzTJeGL3hqpX20g+/Nb2Ah1neT3NwZOpX
fwxn8hZ6FqD1bv9YvKfosuHVHztrk7dgsROO+RxB8kVlhtqCEBv/QgrA53rq7zfilKcKczaxnD3d
NMlqJezMQ54kxRaTcr3wU8d/9kTjYNQTqAF62j5L+vWgwGFBM5GNTfBFsUjc1iYifVGUtv40lla5
qVD6b1IAcf/ty+bsM85P5Z+aT804sdN1PDiVukd1CkdJ6q/f7zxn3rW/2y5P9j/34WzrGcjCHYk5
gUHSRNdR47RrhNFw0GHxHBGGlSvcLR39EcvfVz7ufHL4zIWFko7Wjpb/zkVuuKNB7xSOxLAaxXBf
tMOwiHqr3/ZW/CIDWgKadjeajb5FnpqvYS+ohwqK78vUNkN74Wf7+ezITZspZSbnGQrH811NywM6
KYo8ZLmV3KcmuAonw9EYUl8uWyvf27Z346jKwEx6XDmd/DEwmFsC5E6gXNb3DEXnb98d6wrdawl7
f0DOHZrgG9ZKJb0brcpwW2czvZINPVp9/zzO8urm58HLjxIDvxZbMmXMx2fuKJhje5/Lr8qnH21J
T2VBfMvKWVYr/2bpJWtjPZdOl0JbPtWLZ3dt/vd/lloJe5m4cusQRfnCgAUyZaaLNenQJRe2kq9q
D6ytMyaS8yahtWdf0Nd97jBHhrmZA46ZPv1KutNSW2uL2NWNiyX3F285XmIccnXNoeL++4L655tZ
oKUM0cVHlsJGG0gIMCQTwJ/fP7ZPFRvV/L8X0T7evqiR8G5j+KWppGesK2AUxIWF/eUlOBazQiyV
t+nZD1V6mJocIz4KB6RY9HuapgsX+PLJOJSDDEsAEFIefvwSOpN7RxmGo7r3NsIFon8bbjAwbYYr
QPhuvv3+ln1+LrzRsPFTRtMIoCfw8WpN1gGb0vUjrQIQHH0U3XXhWG0zrVMuXGm+Mx/rnI9XOttG
y9BKLD7GcRhSQAtN3QcALbUGBldfRuoTJKHmhPxKueY/m8caVEFy4dZ+fnZ8AlKhwSZSbX06NfhR
GWZMNY5OF2avoUzbdRYE2ub7G/rlRVgcGiUsX+c8dlqbmjLSJnFUzJqZgaIqp7ZovEu9uc8bhWSE
ApONOtkWn5ZhiM409JHqACQ8AorZZsDVHF/fep6x/v77iM8FGJeSBlUjQDSisc5WSAH5WlelOKJd
HyAI1An9/1jX1wXImxXwPQRqRps8NhkSGLsDOg8rqDld+BBfLVO+KT1IzmMWPt+PyzQzRZh16oDK
z64PwRhgoLI95w6TPiqpLm+XhQSlZkhf2+ooaWQNtb93mCpOAqJzTPrAKojTFioeKrsLn22+AecL
m5e3nG24vOvObxDTQ2CVnTh6/HG5BJgiEUKoWbOO6M46C4DxwQlLxVVZAr5vYRqvBoBZ11LGdKDx
C90jgRdvkZ1F+8ZsjZtGS+33qpxQV174pNpXn5Quy+x2Zgv71E6uHEX0hXbEG+83zOoK808fqQjE
vVTbkJ1Dl8CO+3WUq6YLdAx9XUlWhxMy6HA0xb+wIXxRI0jVoq9M6BBPdnZZf3jbYVwbmTfqR18N
xYPoQ/WtyuvsD/LkOiZCxtNvSvRAu5QpLBQqlJgI8EOeY9UzySQWBAMw2ccdsLmYyfm+rgySqwZH
LrNeREtLL8YtY0/7bjbV4mGzE/VXZbcdIQZROd19f2+/WKDMbHj81AzW57NjoPVyyobgZFnjQomu
lchAhXKhWv7qGgbnIGNOmBeqdfZmsLrGmArbOhqeUzxVMu42iRNW2w4e5u6//zYsEvYvglYdBg8f
n0wES7AQRXCqBH1U+BFXiZMc+sZ4+P4yX+yV4t/LzOv1n6JA2oNWY4Q8pbWvwjQq062tj4/fX+Pr
m/afr3J20wpIFdnYBSfptThPMYsP6t6KwwtnhC/2AM4w7MO0anH4y7MbltkqdiDG7q1w0IJhGLTR
RU7mLZWtxMTbmc3PtlBq68Iv+osvZxok59BtmzsI5wfCSGMI2yfRyUbUhsc21fQXzYgwHyteheXk
+zv5xdMyOYjP7FuAyJgPPz4tLQM1Nk7xKc2c+iQMjO+l3qcX1vgXZ22OQbS7SeDl10Sx+PEqSh05
8DPDE4xVnO02lozIzNtXlS35fUQlcAzQte882fo41ex81ZFp9yDsRlt9/22/urWwnLHZzqHD3NyP
n6OdaXP4X04x4HerQ7Qyvk+luFCGf3URtj6DXzVstk/VV5jEph4myckkTC1us2WrPCJNd7//JmcZ
lH8PM7zCoYvyU7ZYKmcvz8TJtLG00xPZJxxejVV85W+dNUGNu3QZE8gKg7Jdqr/mbnDo/rfcdk5S
7PJomxkjcjfPV02KHi5K7PDUFAAXKlF2GzOK9R1h2dGFTeuLyploPDp3FlxoFYLz2SPjDWOJ3pNH
EnVWNCxu1KlfQ0NGE9aunToEhZUcMRA8FoaJXVk91aF/30IFu7AXfFGbSYGfad6mZ7HA2e+k7Me6
NdXgFAhrowS1tQxm+irUT7Hwal4PF57uvEmelR8fLjf/+z+baKhEeTWN1lG75VuvxTZehmSL/r+1
9r9Yr5K8Vcao824DCPvjtWLTbugdBKehksqPnISrWYDjXUfIXs0L3+uL3YZOl9SZ/6M4+BQQ2Vua
V9dmfiIFbXCln6h4W399f+u+6LpIrkF/AJC7DZP97IehEcJhYug85RAEce4lOhfytY1AY37vF3X6
2mUWVKpBuRc249iqKG815MTZMofou4HPGy3AlxXWqib/Zd32g7WuaZG6mJxR5sM6WwSVEe9C+pR4
NeMe7RbswAW6+GSRDNUM4JDDhXJ0/szny4HAS35uqhDgRs4eUZZTjE99ctIUYeyiASCbHtj5TysY
CiTdie+8OhiFHp0+cV7srFKN/4/VTzfPRgfE4/sklNGVMpToCU9JESnrKZbhXQC/axtxmHZRdCUP
3z/Dr35s/15uXkb/rH6cTeYURvmp9TBSm97aHildE3MjaSV+fyXrqztLpYqnkffSPDn8eCliEP+H
vTNpchvLsvRfacs9wjAPbVaLBh4GznQ6fdzAfJCDIAgQJGb8+v6gyM6SXCp5lvW2dpGpCIEkgPfu
u/ec7yg5mq0VbiIoT1iqTsSUlV3snQdKZ4Z4VfvcIhPBrt453GTFElhX/MvZeahiCwOR9NDK1FJS
dejFUS6t2QUKHcJZpGdVAir1fK1a0apy65cAqg+uZafJDSCaxsuHXMZXmw7eiUyWbxhHjgbhclet
cMsyK+Hfqo/YcKOEdt+5J+3toEsXPO7t6MdjMpEhoFfizb4+DnqeReBa+z2RN04HgKYtfaOY0hCl
Ex6Nc3mPWBIGWHN6PRrIRHE3Dnca1jmfxDtzZR1ac5lqV8PTCvsoYI7Fu9Y8xUhG2Xy8qgTJnRzL
wOmx5uHVdTNFnfVVvMolGd92foSbIFkOg+ShUufwKMfgCtXUL7S0Fd1Zuzs62elbnOhXEceTehjv
xGvGP9V+LsFlBDqS4Xv68639zVpDnoLKCW46t//ScknSTOIsUazqFJtG86IgWPzzBX7XT5wSG8ih
VdXpNP1ppRnlEgMkzOzE5p0X4xb1XYiMH/EOszVBAhMHRdvFpl+1Xh1WX5y0fvOS/Hh1Yzri//CS
FNVAVqV9XuGlJrvx7FPHmIUUHS/Z34vP/8DJ/qHwtv/XbLL/UyQNddrLT3Qy/ot/wslM9S+OhtPI
Zprb0EjR/gUnM7W/9Kn0g2NO7jj9S9pi/w9QZhMmwkHdYSFF5saK8y9AmWL/RWsQQjsPLAJBW/1v
8ck+t3im6zrsGRodYZoCzNR/fj4USc6rxkx00eEqPHjgZxtfsV/tBDX647FfFHEIRtQ9H0y3wuqd
18DlY1Tbt7J/JDMKdzaMQFwjeT4nk5CT9kcPpOHsbE3iN0mPRKwGXkhZ59rN1Z458r2uB0PpaTqR
ezRMcPga87YPaWa5HQ5wLPl4DYgbRhd/ui2vs8EH4QNg29KEA4yZgGomRtjc3OMjq1nWv1wJrM59
2ZinpT9EGFM+sFm1AsP7ib/bBd0EjPzmuDp6rQMLiggyr14CT3cvYR6p/MH1LX25isFjFhE081MI
CsHyitllJz0C+pv+fykqPAAsiJrBB747/FeH1u1esghADVnZsI1Ef9N7+mM8G55GD0DEgigFf9iD
Itifl1cfqPcb7Yv+vCYjADhgV4dHI6xwMOguvOIDXQuh3cjdwn4fa9i+QeosL+2GwucCvd4dF9Ir
scIMIWyBmxAJxyAuT5K6aT35cQCT5FqDD6Z/1PFOhakWtDKi+8hIxJA82V7j11WURFUII0PV6IAE
hjmXnDD3c4LhDeDf7C3YG2psFl73pn206/aj6byK/gLc5Vvc7+tUE9dSYB8Ker/al1cPtVFxm9zZ
95ebI8o9mNKBMfiEHPiOAPFVH0PgYEURnqqF9G306hcmV8DYpQwU7lzuvaZ6IzMx886h4yyU7CMb
1liO3LPp/h13nnkT5nw33DU3jGB2eYcfyK1mdjAoS5Sebvkx8pOn1xWwtlq9UUUZHpN5PcUtrksZ
T5bu28cl0kLbPe/ROuehmYqxBCoBoN51VpdrZBZ348ED48gpyI4DbRCt4R6krfaseG1BpsVer3wg
IV1OfGbCdDLQnfBQB5AgL+7JXo4AoyqPNlQagiYezNkxjVJxOUfX3tOQSGj+NTwHxwhY5hbWb/9c
rpxwmOWb0dO88ka5xwncQZa+Kb7pS2lGgMjioglET7cqLlXveFPt6xGRfED2ifGsXF3tplpiD6Zr
iObMIaGdn+SwSwi7520V2hbIkeKfN/29fWsG9R12faiX5GqvbZEsLzgut4Qa5vYsflP8gw8VVeel
AF78DapUEY7aWsmXbXmHwr9yFr3Ey/TDwrj9uxL9X0WTb2HL1NV//ONTFfV9rZmG+fAWGaCYn8/3
2IgHB/m9Jo6z6XEEljzN0sJj+OfLfFY8/H0dRbUJBsCg8ctRZajglY/qcVrTpFuiiMipvDmvikUW
Gmvp/gCXOEU9DdlepJvjnbY9dp65/vNnUD7VFX9/BkBSaHftST3wqWJMCIdO+i7VRbFUAt3vo9Sr
fcV7Anzjimk5+eJ6bCM/1v5/X4/RlDkVM6Copz//YZ9HDwlfCdak6ObQdCDeTSLtWLReinPgTfPU
6KufWWEP+uMlP9XfRtvmYzNd8jgbzZ0VjJEubIKpfRC1lLT/xhUhCv7mmigimf+zm1Kufb6mrtQX
44gpmTwE3O8jfA/wjuvzuErO82Km+tfiyQxH4VQi3ZnY/QMtKAKz8Afe4LG7zWP/YPmlvh39PoTv
49XBtH+tpffmNQuy/Wl3CfTovGlDeTHJ47p5S+QCaZQh8gPuYuaxHvK6u6SNavJWhZ4GOcyKUnPh
pM9Ym6TT7jQ85t17rr0c+n3dTzkhu7Z9wMh+Vv0ywRLmV+ft46klDkBUrvJAWhT4TDbIDolNdv7W
nN/766Mi38vA6uz2HtuEDX7g6sXXmQJYyDufNqDKBqj/ItZDA3uA0XhZHSSmqK7verlIjh78ZtfU
83mT9m53rlyd+q8/PynH50TnI+Wbqlsi5SaRYCcl2MHdyiatO8oCvM74lxBB9f6IkQ3ou68m9Esw
o+/pp7odabaG60hz01wcrUiMiW8XYVUvC1Khrq8FJE4EbF6q49NsL+653MrObT8hLHpAJ1O6rU20
94HAXzKvJQCCbY+6SEOreGNf5hCBsPyOvXfOVxIbeJBA2iRXEQhboyKNIxjDkz4MUkri8Nx67T1I
yW+EDl2fL7Z7Cps5lJn8A4DZ4bA7jmvnyfRbwRCf7fBEiInsdV7KvaznXbHWGv9wfay7udaS2RvA
/XDHoJVebKxGdjhkMOp1l12ffcjtK7wqpKp4sv78HvfL8rxLpMUh8dGRt0G/MUPWGchXei5q0Yvc
NzMUn3r2EB9W+A4rIDk4i+Z2+dB4TXk/+NXOKVeZHNaiyD3nLVMifLyGQh44/9cYmHdXSpgmlHbq
k+kdgzxKwQK6l8VhhbN2LUWXxRXCZhGcviGDmKW7/OP84mhEaruHat75gCdY4Sh9LtiAfF3yr7rb
PBii8YlyNee6f4G85lW8K0ZQhfZTuSe2erzl0md33Cu3hxsgKxRPU3zXXd68ygT4OvPRiUrmxQ3n
l26F/0dxyRCY1Y/DhyKshdbMC3RadgiP0R+8dhk/U4K0IonqNyU4APEfAnV35echZTi+GzwtCdVO
EANUAYdAZHG6rVUhGbsRLErEC6aDW1pDDyhK3Le+movjYQc3XWVT01w1irE0ixP+TskH4Vm8pcQi
+ZoDRd6DGnTlKHWaaRknVu5ifg5wmeW7YdX0osRSK68mPIAHqajMxPkJnJdHzsFjpd2dPGgvlKRa
ItTd+DRc/HMg0RtVDjtzdbqLeYQmP07lVToH/xdNXV4kvxdqT76a39ahIwuDp6lwE9G4JufiYXOS
ZtUw494ADjfeG6+V8ddl0dDeEdFeP8rP1Kqj4k63gGXlulcusAB9IIKDtajAEcLPbQOi1Qu6TT6R
s1q5saUH8/jQ43LGsZU8Qcah04lXmvxKwyE0IMAcDFryIKzLjFfa9rrYz+Wn6/3001AxAGzy4LaM
Acuoc1ymltAH9/Jxif1Cmg/yDMouf1X2WiRTHRlTLKaGGPfZy+Uj3eFoI2uWteDkGopw3jQMdPt8
Xb7DNCMnIm2fyLI6t/ScXJ6na+X3VFH3RlDyNy7KnJA0/2K4WI7NQlhZAGOv5Qexggy96U1Mihat
A0ybnnabgv18az5IvkUcO4DzdmHXMcDkCGFKS3LsKWBSt4c7bsqrrljoxbY4a/D1X7Kj6WasXSRJ
mEIv3q+Pff7UtS/gbJCQJhTMGhwWqLwbymRwM74SqP4FwPGNztZpRR0OczZrr1pnvpS45lODV1An
EANIiRd/9Jp3kNeyNoddlV14Z5r1pF2/Lpw7XeVDBRodv3Z9qj3y0qwkPO4v93ypelnxzsClt+D9
WyTsgsbwWwys7ChkHD2TR9whjeD5gtWJ+WteRdfAskMtqLenGFRX2GXz0llBIVM9/V7Pb8sKrTDG
Jz44N37wTY87cD1Om4H5coJeOwbAcI7pjmgJmLgVPxyoBHKyjZU5LhM9sgHcBsQ05RUwVWmnaWuy
5oZgHLZKFiTZPKPUNzHKi5bl/JBsOellPbEzPqcj2j7nTgjLZPUiWY6FktxtxrO8W2kpyI/jHcAA
gpWbHYl6hIgZPDfmNdA74RQbDaYwP6OAWWhJCwC143FT2G7xdDruqmZ3qh7B+VtSKD8bBKKkz0cS
jZ9JZ0Xs4GmmX9NJsYLhG2EyANny0zxheSLzZUlwjT0ZUIRxCnLbw6+FgPowwx1CMMHZk9rHC+EE
wjgGivFBvt+oRwcFLy2EEZfodhGUmQd5pZDXjEyawwbHEM9x+z6ADjqszhBD4SGqnrzANKYBQRD2
4uATAxAOfveCmNe8V1yIHXwVbYl8TPcPT4d3zsHXGcwlfh5QpuBU7ekVOr2XweG9Wx/25G/AbJpV
N6dbyRuewINcSxdN7mEePx0EJIVzgMf11InE8K8VIj4K/F2d7aVzNB3Mo0vIE0ukOj0lc6s5+yO0
6eqWLJHLKSzs3RWuqrzWpe14WdnnLTwLyAY8E9I7u06DZbAPnDd0N1jea3/A7tGlq6szYxsx6Hnm
8VpV9pUpOt+qom7YVIAhWMFhvdBxbD1rCGLnofEv+W0fz0Bf9DEci1sHlk4+rzwkzqbLAkxUmsO7
wDLYEmYQDM9QR+XyHfgzG0gZVQXPDK8dKjTkJTwnkPcF+QY0EpAtJnw5kMyHRS2O1SxXnxISS3xY
/tCU2xm05tIGR+3Z/I6ZX6vwkz09i+BxUAnn4aVjVRDMtDsKv9o7dvSJKSv8S+Hn4yztXo5NaJ2C
ieJju6YJ+YRO5WUH0SVAjM7CRCXZz44AxcLSP1/cOOiC82zcMUVLlxjwoGf7lACctA73YMVmTWCK
0z1pfseN/YSX9iAANS1OR6/0OdRxP7tA8WqvXDOoCqTnfN+I+OBPdqJ0ZoWG7VUzjqoLDpHeKbwG
ME6EJLRZFpxwEr9k+4TdbmfPmM2/XSNyJdz+/vrCa+unKll1CLLd445j3k6bLsfHozC4et27TOEY
mYG6YJGMil3HBjHvHnu/9i1fWtGn4Tn3r74UVkIOqiCfTX/Qad4g1MAMLjD09jwRHl5A4pDj22pW
fnCE94sPdTbYd7RaQu7oFthJ7Uq0UVyyMMoHdEJjVDVeuozr+ajurfjhlHpEOR81jipbXd4Sfmfb
rq7dkV0aH0TO8ZTWA1SuI5ItgfMdxRgdlNpXISO5/NzIP+Cl0DEiLBm7Saj1oGbakS1pAsGQOXPw
YTcDCQkleXXAi52QspIwzyXnbQhaZT6ZEm8q9QPGMx1ZtDpv/esISsEvK1el9GyzeeusLS0L1NuL
ts4oQnv75ljOeyfohlDvfDn1TrVP+uhwmlPA8/Cc60D+dhCta7U4zj3zMuvH2fnk0X/C/dOmMwlJ
ja+ake1mLHwP3Tf6R0yK5BlIZzD9qZvnkIE9crkuNyMbIf2Yyi/4GBXx2rSI8yQnXSZSnyphzPuo
9Wibgdtq2LLNqCMdEcCUK7HjSEPUn7/R9+3K/djd0YQ/1mvNWNB8AQWjrSf4m+I8pfQlWkkQb6Oz
fFm+1W+q5EXJRVHcpunOal4cSv6kvoh+aFwk4kT83GnF+1BsmtIFV+5Zcng4PlicDyTQfewgxjym
HNDgSXU85qN964T6Ur6sJDk868XMzJ5Va9bSayHTpIjGLgcLzcMy5n4Tz/vj/DpsarZuGRWXQVGy
MQHHidozg2Z7XZXzLIjdatls2CAE5xjXZrHsX521vUe4rhNjuk3629h6VXmyNWV+vdeH7+8ZeA19
ybnEpEZsd6DBPNrtFT0AtnSCkTicy1teaO7ncz6FB4lq5fhHuiILxzs/moIHhr3heQo5H+ftB8W1
2wSjp7euyen6yNjGtSOgVXNab3d0pYI2zMQp7BPul09legAju5Vn56W1trfI9Y2FErE+CW1XAtDx
lbVBwJ/ojeB0DtvT3PA6WcCAgi5Q+PSNwG2zGHIUMlwTZ9wZvZ3y0YjTTqHdNngGwjJe0e42nVGy
l3RM/QvJpBAFxMiSvtUvkU7T5ziPPWtZPJ8fNB5Idsv0bUxmQ3ajSosrQxsCW8MyjQMVFlQqiije
1AvIxj4xnIf1EOUP4Iib4w66WCam5qLLV/1gZXCHKB1Fp3onk8rZVw8vh8i8hn3rp9QX1o2C7OB8
o+n7jOhJIpNwbPpVxiSNYZltvWbyNiaYQAH6LWBPuteCJukNhPehf2h0X35r7ycjAg2ws1/nPrCL
WPPxhaADBDa5KMvQovlJF8yeNVbYkpT1YYNIr3YXZanXYe2IgRNNdkvOMfeBHYt4MSaTbkOld2ad
q/AVmQuDnU+iFvMgNEKZy4PuAVQPYU1q2LP/Kgt62SOIEE8tvlXKXXJ9qA8fh+rlILX8Wxxx97G5
y4xvRv1qy2dxInpBLl26mGYXUg/m33Ksz0Ha89BaFWEHuPkzybWl2bR4p0+6JmrmiY0otZl08otL
SKdT0oLrCRVepHa3nRldeDevNTvTIq3nDe2+00sNLVSOwEt7ynwI6nuNunoB3JftQ2IFm8dvnRXp
5quyA5EXnNjF3apzL21EuFsL+O68Lq6BdE+XGeOBFnv5cUFz/QD2YUgYu80kjEDZajwLs4ksEmcR
cvjOwYudEMDEUfLtOryqm768tdKbsvQzXTS1SJ1v1Xk/2JtYey+vJ2JAoy5jV82WIyQS26MJO4YN
/IKcx8heNxqGjmhq4V4e2OTPVz9LXnOosfYo43lQFxkvs36wSUH0R4IEe3rhR2HtzA2ERlclHZEV
03a7Jd31w8voGR5wSmGExhw4cL2gyuofJA8yvDJnf/ZSrN9cmVatTDnnShev6FPOyLo3NNx8yO9T
IqM7BOk75BL2dPhJgeMBrp6n/KOw+Ec68xy0kJfOWZD5V00yPMgJpjsOBof278d1eNY8O/fGu0pb
Zk143nvXaqnq8IzmphRe6wSAI4o0j+Lq4HXhlDJAj4dh4JwxDPuPU4jThtfk5PE6T79VTW3Iwjo1
RboFP78d8CgR3OybER0T3349xnywBmYrb+fxruI4stdC0srCE22Yxn1hxtAKeGTuZatGiXD2jrBf
2dU86RuLlzv9/ip/JjXLvri33diVOXPR1IFVTi0AAG5Hg15zhBZ2zp3qcoa0/Sr3TvQX7ZnlnV4U
P34ofbwqngFPSCjPJyUcRoz1UVJu0mQh0W/myyUUgeWaNpbCsd5LtnS21T0gmMfRr3ek1G6rJNTY
1DhZ0j+n5UOXz21uZTBivsaYlpaLJr0x8P9zC/X7EP8H+cT3FuqPvcVPLVtJSzobAJ1OB0f2xqU6
b5ffnbPcH06h0SlIbhx/oFKgLgsI0whYd2jWVw/5V91c43fdY9PRVeZyxBn9OjPWzGZsC9qctDAH
j2MdLwk9BnDvBAoGzcpa8BjubIJ5+GjEZbTFlkdd4ckvnmOXDl00nSO7e7qkC+6yV7HHbOhv0BRt
fHutLhL67kpInF9wXGtsfuzd/N28NV99le/yx19+1f/8Kp8H0OSejqXe8FXIttdxeZczsBJMnzhv
+ZSKs3EButgD9BjoIt7ogRzBIQ0yjwrM5zzvyrPpkeVI+71p0W+NGbFovrFiL/Smh5DU1Q3tCr48
xNo7nnGf4chzF0GzD2N//PZ1r/13Y4wfbo7xSWZTnqT6ZHffe9BTc7mNtPDfGWP8doRgTUoenC2I
+D5rpEslrZr+eJ3GGBSbfENx8TjeiJpfhmWg2QycP794B3734P14zUlO8MMYQZcPl1ae+usEO0YN
sXT1LUAlK2KC1m4PHGmIG79n7MRCyJnBSwN7arXOp4g8k88T+3/+PMYn+cL3dxJ/m2JZTI1svOU/
fx67LRviiQf6/SvCeVIX5JkW5L7GIeqBUp6H/pBFh/uC1WkU2gNYL0BLqCn1acm+QukL+KScPJL9
8UVaAWkIKAwe63zj3NYspmwdM5S5NI3l0Ho7LvVIEibNEuL3XKZnz8ZeR46uenSRzg/M0756Oxjm
/2agwXQIEQASkcm6//MXBEl87s72qIsKPCsFBuePt/6pfVNZ6zS/oEhBVL6ZhgyE8dxri1iAal4w
y5hpC4xOAqlv+wpAjGpoEAAMT/5J2cWAllRfyiHfcB5V9xewojt6A92jqnmXpSlfCTUXDN+PVHc4
zRbFS655csOgOg+tKLuxossq56TKTm/sYkbBd8prF/bRGPXLbO74+q2hRuM6X+U3hDNInr1EEUWQ
gGD75zy8Pa4pr4wbKtoh97oZJTebApnyDN2OPueamRydl6PPsHiWv8oUzeu4oht7mlFxkbhL87ZN
5kUZJAELYDN4pUA7R1TFAZeaNp8Eji1Xu5VCusBrKaROvTJKnc6FFF0uXHIYNbXHL+bJa0sc7tIg
CxzR3RhPueWWK2l1iKbPgdSgyDcyIoDyLSUBNkxu9UGMT39+iLVpQfi8BP5wj78/Az+8VHDVCaBI
ucd62N1Dx/T1G23GXNiVROamH2w2oqK/1oFWqjzumvp0uO/RNCQ0FACiBezVy9Pdl8/eb9916BT4
LnU87581s8OlTao6V3U6PydVMCoI7enhutfFVN/0q4P/5fLy3afwy0/xwzU/rS9WrEABaxSKX7Ij
b89+Q3vzMLsuu7m1PUdIpJzbzofNOXzUs+vbdMpISkCn7tTNBuiPhglc7+7sGwSco2ywhMmxaGra
TePO05Zxvk83Nt5322HbKaK8x7Ob0PjcDKt2f3zLnum2cW60b+t7jvoWUWSTZBYVq0tPju5TQB0N
HzEwl/qWlydfZTf6Npn32kw7w7xStw6TnG21LoOLl33jLEf3PWQ84zVBsh9oXClhQXSkq/ECdWHn
j+Jy0y8MH62XtqT/KIgyoQo3VsNTFcS35tJ8GmfWYupjKg/XRfOSM2SsApnwh0UJ4Ssg0Grr9HTV
Q6J5xohuk6l6yVx7bdnwaje5qR+o18f1EEyNqJlBx2eqBunarNgVRRuxZFNVBvWuDM010ywCx0S7
KsJSNB/ZPTB4lZX8Ok7zFJ+TzrZZ6On3Jw7xdKhs49iXgnKtUhqMT3LsSXPal8Jk6V3HLn0C5DJX
x807cTYIeg0pqwOav82y9k3AZCwG5uOwpI/+WtPz3k6iCGc+ac2Jc8g2CafkIjz7+b22gatNc4um
3+p8n9zHq9O+8TXX2dI2WDizw1IP9XnygYWYCqhjNT4z0E43lkB6tC6WvL2AuqYSlnb26stR9++m
6zY0MvBvgOCcz9P8MQPae4GXKRhlCJiNfoIah8o5YZ6fCo7g3ReyRE3/3c734yU/vSkI+glHQ3Es
2utjgUXgNKcVZcVzlJoOhFavj+x3mi9DGQwTLuc2Lr5dszt1WBWDAsAD++j8qHodKlB5z+/Lppm+
xD0KqnJvXYQ558x1Vy+0g1CBCMueihrnKFRwwP5hNmp+lnNcwvfv1k94aTu/3vfv6r32OHAkSVd0
eM4DvWj3NOd8nLh6KHNiCQ63jne6P22uEYMg3sOGpu/oysVCJtJDpAsO09PD4aepR6cZoRVdZn94
SV+1o6uRaCukpflc00/mnSX7OdSf7dX0ezMaE/zt2lK+P++YA/ZUH49KwI4HsQ30PzMYZZnPeVuZ
fETaMHX5rukMtPfosYUNQ4DwRQZRCd8tTEs3QUGlrgfC1GNObzXvGYmBg98Y/nmLrp0VgSYeyLfX
4na4A8zRR3Di57odOeMmW51YQo4PnEtaU/D3QqgeOfyMoeR4nUXHYy3rD5IRcrwzIu7XLF9Lqlvs
EbU9nU0YGt55PS30SELCdFk8DMD+chfzZCEzoPHVq38i1S2Oass9gf3DuqTR1/fiJctK82Yk7vEj
tfzm7fJG/X+ms8g6VUgLy+Nogo7vgHVvb+Wo0wkQoqPKIGPGSnh+HK4oGdjuyVPoSbBzZZD8bp25
p2ckVOgK6O0aH6qbbw7Pbe+uTSe8ZEtOxJNaRn6vVtI6f2T+wvS8E0whSnonrOGc+x4KdIPszG9Y
BXNhvDA4MZkvZq/JWp8fOIVP89PDtzqjoRUqBEEw/2dSdNgz4Wv5RAz7Z1N1QB9yqQZEsN90UfLQ
3092kbUsC5mNfSMH/ENk7xTu9aVfnjt+7ALGLq5oRFvbyzrhjEYKCT0vO0CEfLhz3qeCQtvQyqiO
mzYhz2U+2n7uBH3m09WwPb1x7Q09Oz/ZfOXm1ybd5OeNDnsP9iH0+FCEPh0SziA8rO4k6eLChFzi
ALOwP8ZHLSArkTKpn+Vze6aESpQAFugC/JZUY/3J5cY1QSeOlCcOH8x6Od9yekfdQJWFC0J8FxJ8
UZ78utKYlo5nBuuMgRnps7ewvpZOrh55dPo3O4znThDPp+NY6SPX88eQRtEl3GXekaZnQ4Pj/Db1
Bjr6sEwvVkR1RTbtNNC6wVUcQmsGTfHPH1D56gNOhcwP9VMbH/vjEQa4MNxhcDXUnfG8Col75w3h
ceZn03x6R69fVki/KpxgXWITYdWXVcx2n4pz4hZUvUz4ZazbZDcZbGzRzvVHsMv/BgBC/WQk5Kzz
09W0T1JtwhLkIc+5WhvUM3lu7oyZwRHF60U1ugm/MfuO5DsvDq960L/AuPQNFLbswSZDSrfgrfrz
Dz8JkD89xNMnmoTBPBkYzj/tQWlmDVliofAab51b4026iOOW8WX3wewZFW0bdMg33sBOB0gJ6hn1
ut/ProEZMu6fDEmBdkuRsatjt9xfdpOeJXkuI9Sy901A3eHMGSogMR3XIHfV/fFeukmW+fAgQTeV
0BiViGinPh1w9kmjSbPXzffJXvGnOmG8NW558OZ0k+RpOnYbe/ZXp89fC3cEhNg+IFfg6P9FxJcd
irHTgDSLFNEymmAd3X7EPH1WBEbuGg9A1XxrbUTG8rKeHo6LqO/7ufJBbkhYbA4wBkDZEbiy6fij
1ndWzOfmDO9mnI4gMUf2mnClzlv1WzV09l10+cok+t2q+PMyNEkgp3UI3yY+9U9PcEHCYXYxaTZP
PQRQMu/pR40uSNv2b/HuMCtn46wO0HSH/XJSOtebfkH4KnvMNK96MCnjaheZrUcgwB1xTMrC2BED
gKxQppJ7yFaZfwiodm8Y1WWAhQJKM9IJlnlAnNHOovuYieIbDeBdcpt/YaAkBveXx9MGUuogKYUM
YGC//3ldMPXGvCTmhaH0nLyOZVf4p6UdNuewEGMEqn2kjqBPQhHe7Eo7Oi7LGVJQuEFBPKtCi8YT
Mouger7um4jsSE6p++rOQDU0VZ0EKa+blwvjgBkdN19/TgJER3N71QrZB4g8utqjxJHhsFXnyhJc
/nSMcxbAgk60pfbId1baI52EpMKRG17A75W3V8HoC7Bv7me76W3Od4mA9BJM/j2JoTOWkFkjbyZF
op/NDyqaGA92ID2+Edmb13rmDNE4YiHuoCgvvj3L/SvFXrFtt7E8IwNSUB0hBQntI8ItcXjSP+wV
441RHKY+spffZzvqAv/7UsL0aepejdF0P6ezSRlZN6M/3lH6JNtyzYg1mU+UX5Tc5UN8q3ipHEih
RXv7majDJIgbD31FCHtTDcAj3+icJGwgMmAxTSylPSJr0REyRxU2+rCnQLb7SEO9ZqmtysKvF1e/
E8o9kYON5jlhgsMpkKZ9kWn74yU88NIgK3DLXSMUrwcLWQWGVz4XjZjUFgqixlfrbgi8qV+gvQwI
RzxrRlwPlQSTw0Ul6I2jOBKxr0fxrg/7uROiz5pd9vqCnJFpYmYH6AYZcZLiQ3dieLV9tGFHT19C
M0vv+nkD5DNeTp5K4p100tceWZXsgz+NzO3g9Fyw1DFDQPMKHl9M07JGpNvcDhkhkNK1ssqAV+O6
bleSIBk4R2x09GoxRNb3N3J4mFqY/2pR/o8Z5x/fN+H/2o2z+FYMLz9ZcaZN+28vjq78hRXZgjRG
Xx2g8qQ/775V9X/8Q9P+wvllktSHw50/dNgI/unEMf7C0KhNBlELHqQOdOVfThxJ/wuOKBZnrD3g
S/HjaP8dL87PVQ6uWkeDhWGx0SBZZ7H7VDGaB9Iy24mrPGGVlXYksRE7aZKsDnYf/XljnyYZ/7kr
/PNSloUrb/JPap87PwRbWDgWKdSMUmM2Sn2ObqBXz/v/v8t8Kh+07EzxMHCZHiVGjDQHY0Z4beXg
z5f5tA/8+nU+cQNiwNi9NV0nfu6Rk1ZIfgm72LKKiDq6iMvSfowjZgaUbd3rVz0t5asf85ODKmns
piYGgOmdSNeM6+nSM+yfrNgg2Xx5oS7+9X6/9f87+Xbe/n2rfnRSfNLe//qVP+3rxvE46lXPRacT
tMr4ZPqqujhzRRoqX+y0P5eB/7wYXHreA+AM5ucDArbP9nzRJq9WRyBpQeLKehpZRJoulwRaDPnS
HNV7/aKeb/58Z3/uUP59YdxxGOigYqmK82mDT9P2qlYNHPdT00fdeJk1hKL9ty8BgwHEEZAEAKTf
feI/ni0IvT8a8enolpWEMNd2Vrlmvf75Gr+7Wz9d5NMDerKHciAykYOoj2RW9ZN5xjha+UB48u94
Qaab/+n1/ulyn55INU77RHO4XP9G2vNiqhcGN11kz7QNgp6+zZp5FdNank5a0F++EL+5az9d/tOz
mdX9YELcYTARnF/6pYoQPkG34Sq0bl32u9B4MmZf/MI/l4LfnxQ46YZOvNpU7H5+UjTrmpJvhVER
+YNoqe6yMF9K4XF++AJH9f3M9/OPq2PqwQcOS4lDs/35lKYqJ7kizIdv15DS0HLKIQx3g9Z+gXSO
/4V0kWLvvExX4w5RT2gHlAuR+jjeX0MyGr46HP/6axsAJ0BMg4yTCU349I7EWazq6pV2uvIG/lz1
YXzcJL7lpbPT+rQzevfrNv4n0+j0a/98zekz/fDS2GBhNWW6ZrEEuxTmjJIvs8mHZn11X3/dFLmS
MUFPMfwQBPxpU7yOil637TRtfFOLUL9va5jEsSCd5cUZkZx5NJ7/L2nXtVy3smO/iFUMzfS6c1KW
JdkvLFuSmXPm18/C9lybavXs9viep1PlKmGjiQbQCGvdJhiLR7vuskkJz3UmmWoDMx0VENwnSQnJ
DGWGycPOfbW9LOGzW/2oG/flXDCMFxUYjhe98dXrvvm5uywmZalr0VXY7WwMPV6W9zlQkTz0kZkG
PBZ0Uz9qpHlezYwc8gLCco5sEDggZBqSTybW6rcUl7sfeTAyVfFgGxEKiHa0VONxMZhfNUzKZRhx
yTCndVktDvvllzUSWAiiE0YlPjEa5MD9970SEut15WOqmAbrmkWI+gJGvdYpio8y25CK5IyD2TFA
kBlEonZ+15zYOsczHwMsS1oqxLKIpBAhssW5hpylgG5bHysb4gblEcQjFqo9l89QJoC70OmI6pfR
kz7MXJX1QcUi6mUJHBLR569E1jm7T7oR9F19/kpAc/UWNAh4Pa6r22wDIGk8QHXQGD7pL4WLERba
nJGIpyP66LaB0zczEi4XVTwDHHUkvkAHCWsr1Qo16vOCZJ7fgH0AYUkWCEW+ay6Si/q4g10Tk5GA
FGqtokWJlokVnZTxUaLb5+D3UTcu3ruhXrpVDUEY93mhJz2qa7fFgZ6aEkn0ky+dIudC3CSczFaD
pMbty2sWmd8Vh6H41+Zgv8PQ7rQ13S80Kuw0GkjZCsxkxOOyVlRwqejYATQKDZzhPnuKAO8l+cQk
+8Jv4x1PqoID0KegxLb+rj1vFwc7Hestl89A5EVnX5WeinM7VkcgbYUuxDiYW+76F/BLrvzp6bIQ
TXLQLudgtCmfrI4OGvyS3/WfDC1cbPaE6+4HlvIx7o81UPQdEXKlVitxBXwm1ZVNFkzkCibru9U/
p6ixXtZN9p04XzO2nur4KgTQFvh/xqcAiCCJroJX4Ydb4XIOJ47rNgUXDYUFY4O1kv4LstAFQSYk
E0ZUqOhFb0IaDCFIlsqWGIosSLicy/EdJ5/0ET8AeDZbKuhhoubYHbp1tKu27sp/vnyu3LzY/3pY
kAgBMh+5Eho5Hy2zDxoLeKRnhYGSgboeaOX29hWGAbY+pprkpiLS0ER9GbiHqoUU9PzvM58e+Cxv
h8ajGra2ae81SHQwHqu/0AyietRknSCBbUI1sFMQYB6wSri7F0RuATJJMM7WSXQavHaleDIXJ7je
H0RwF4954wDwcox1WNmtEm3ODPf+w+UvJVODC+eN5Q4ojADOJM/QyGnUldZLjF8oAZQSeBK4KthF
OFOIHSu1GtvA1Get3mLB+hG00bt/UAL1d1TGgLDp8uQMeZL3AWDUg4XbaNg4eCvKzWUB59yec+ho
WKA+hcoYUjt+6ELLQRGAKXCQqV9h0KeDS6dlOntDXbBylVxjDDHDzt8+1Fb6G5WIi0N/tHRJPst1
H8/XCj8DmBVAyAFdi8FdY6AtB0al4WdkqA+gvGQtsQAKSBbMGI6bAhuBtzrq0fatJfMfQlOcCeY+
ooZXdKgNEFwD9WY6NbcAQ3kfdi6WxKa1+miVmOSRQXQIDWcmk0slQtULOrWCTAsj2f3PMfh2+aPS
YfHfFFUWcIxRx+YTx4xbD67Lavx9pjXb2LK20XBSJswiYlHqsiRRCEXr8rcofvDYm8osAkEzivOb
bhVhtGE9YRjKuRlR6W/W/euw9jF0AA5V9VmW+QltBmDjYCazGEig+CBaY9xHdQJcDnZVIOU8Dfvi
Jto0x/E2PeXYEEDrPH3w0SK7rLPo67mgaQQkLAKAc+4Gzvzx5OU1WF4we2NjGBd8sjFW8P5FAsYZ
MJMLUha+5daDA3VQYxvcWaDYBjGOyVYF2KolUrhR/F93DjUGeGLCiP5Ex1OESVuYNRTBGPI9W+Z3
8Z32ODVrB9Mj6ExS/gOGsARLgwDIw7MLsyGYwwrDTa8u5IAyoos4+zX8/GaWpmHRq/g1eYI8JbzD
EkzoOhJ3JwqmVFf5j842F9wQ8CqUQhEV0DTExnaYrzF2jZ1ee6uyJ6oUyvN54W0EPJyK7gWiKT9h
brRNxIyU4mkwYL8KkzX9vmuwOB5I4hG5qk/XfiaI86E5XJlrR7iLhQG8q1w9uOMptolhxt2U0+my
jYoSIYAL/VGLc5yKr/o5kLqx2hMsEgyHMiSAGZbzlSVUjccN4eHIkfbEH9DRNDCvo7/0CZtmyDEt
ErhQskcvOLsFeAfmpM97NOhBJgAg+xc1IQYARzbGM/jaWNoknqmBwZyqyujonlfFMT9EDXuam2ho
W39pNiuJWMqAPn1LF/pZEO18Wksoyy4yNTwCoeaAPku5NGtsx5RY1knWjbWUARgKfdpMHGc6dRu4
jZ+TOCPZ2+Fh6hrZzRNoBKIXoN8BpRiwpTr9hJnbVIphLAdwrZ5fCsCyM7BPR83jwNjSqGr6fPkE
dZk88jczeTmLwlxtVQTZbzSo2WAkBlWXbXgA9OwBNXosexnv1q4F2NBzcQC6zfCuSCsigmcYQLiw
XYJWKErm/HO58orB9kOKxHguU73878C4RKEQcjBBhTAIOlseYNAEoqhdVEhF6/W4ZuHVeG0D+OC8
sRjvnZd+n2HdkB3jjeyhLjCcD4LpAGanXMVakGcKbnxeNfeVki7DoJJ4GoH/RHKN5Q1NtXEb+MZY
Chq/IK6hmxue3OZucrDPCRDEtGgkd10QgQC6jg4cqGxVzCFzRdXGrLqIoYS1GLBrNoAZqMPMaQlm
g8uWKdIHCRPV2gk0lH829EnVgxYORzYGd3WHrVTvJq6PDvaCL8sRGgUGq8BngERQR/D5+G0mp87M
wsKasXNV7Qn4B3vPG8D4XClfaNmvWlRXDlblHyViDfxZznXhGP+I5XxJrOi+X0w4RrYFpSmqAMAm
2ZDlB/UCsArgdfuLWjHF7UtCuWgEEvnAQd8fbzEFADNeB362+MrQv7YlIBSGu6J6a7r7qd9HQb6W
6Cu6AnN9uWweMNNTG6n4nvQ+17DdMBj0Qu8xSwswpWFptbdDJF0i43D8z9nbh2Pmbp7HWIuKMuJv
qgSbrgB0peJvB+12GLHal791gbGaor0XAVXFfbussvii/P7C587V7NKDtdqPswJf2Kv9dWSAQssG
3JSWSk5WkM/MNTyfwEyM24dJhTkOJNoAulP0AoBFbbBXIgNsWs2EKmglY/0RJTUfRFJQmYkEN3lr
gfLhV9hN2AlniKl0bF2h2YEu7zI7yG1XaD/I9Gn6EQtCjO7TTKYNMgvMb+A0uwpLJK6TLnof1+by
JxM91Chl+i2FfsVMSmLHfp5QFjoA2WxcZ197B6xk+fZ1wJRh8j277h+neNFcyZqLYu0copugdJGH
gG+0YWg6A3LtbFEzjLZVmSSzoPv16eqDGxHTC9iwsvkaSVJ6pVnYkFDUwUNjV1ddBV653tcWfeBt
wHR4bTnYG798nkK1ZkK5S1+Aj6YrU9hmhzjhfjPiWGL8gnEG00ZTGdRPYMYF8wn3UulbLXdHD2U/
arbbm3Y7nTtuI0ZC2bMs//s/pLlIz3TMzFtn85mZhxJnUZy5kEZj0c1ND4AV9IiShbJlxxaThveX
j08qjzs/Pa/TxmRYGhsjDcAdRQVszRVYg7RiWdt68Jrktl0iEDfTXe/kbb4KB9a468ZXlSdkxvG0
cN2o+3L5V4myNXBwYzgNI2eg6OVuv63otueTXzO6B6bXu7TLF4X1NTWB6qjGeOhjhUbWLxaexFwo
d/1L15iMaECUpuFhWoXvVMw1ESEdFjcBTSkxXNEDChx+f5TkHEGXlIbrDecHDSBfHvvrvNzQUiJl
pmN1KLDPfflURU3JDxLNj64H/SLTAzUPXE8LZAVoaW6wq1Euo4fs2f4yADUPWEfNFQCRt+GmloxV
CV36XF8uHYmSBGtlGvTtNtne+wlIKtpqANbOOkj2JBN41hKNSSHeI81FcsmIlmdJ15CvDZXb1MJ6
gfFY4+EjOVZReJxL4a5QZNeV3jew1moFIKRbwJF62DraYGNjDTie7kk5DNvqqv0RfJFNHwim8VCi
ndkQl3uYCfg+FA82i3WUffQC4K12WGQ30w/w19He/FrV7uWBUhPfT+J9AcMlRkI5sVVid04R4lxr
4AiCqhbbdApGzVfxF0IL0bG65L/2zwUIYdb2nh1lzS5hDDVQVf1f+Xze447xNPiUUMNJnkZrk+db
/SkFQHmwoc0DTDN73pfgCCyhrezaik3qj2guGoxO21t9CNFBcaMM422te9ssMSSG+3982D9iOA/Y
6/HYWDrE0Hs1QfSMjwG2dWlV2XxPm2U1LKYW03SyWQ9ROMXAF4IPA83Xp6kZRy/TMKeeU9aPywhz
X1n4cPm6SCTwL/Eyzt2WOejbhUh8HPZQB73k8IQSwD9B9EhgUuTf4EM8dG1NpXDXtY4Tkql06PeX
lRBawUwEdwGCojRCc8SVd9x0k/QvDBBoGhA7L0sRNXVtDLmhI4TJZRvh8KPDttJI78wWT4sgXwxY
xGivtGdNww6iDZyG79hUuQVWFbBNsmUKWB48xbEXLNFU6Nwwpq1isYbZn0rgHnhnlGKi3H+wvwPF
CpQa5lVRNY9hAODncfiXbzcTxwVFEwyTARIxvGhYvVaj6xzroJcPVew8ZiK4Q0UPUbdbqi7UFRK6
JgUVDHZkgIHprYjbALCjxzJYTxa6FuHGfJNIpyziU0iaSeeiIKsL04uQWMF1soNz6G6GXUB9+uC+
36OqT6CwEolki5ckckGw1Y1WQcGKJJov7drfqUCNALH7Vq8BVruqUbgFufYTkKf7BnNJf1GbEt6W
mc5cgFQ7NTMT0NssaiN+Nq30mMSAA616JqPUkwnirmU4+fHUW/Be5DWRKBb9tR48aEeqMgIdEjhj
QOk1v4cbWQtMIphxFatUL/ymJ5uyC1iTMVJjRlFD0Dd0MvOVGBDjAtDUYK2ic/439g5vQGggmAUT
y2ehtrB24UYWEsQegPYBUVwxsf/x0QlFXWIHGjXBLICzZVqwUU1Mdln2QvVdgBNsL5srXfDP1vpH
Ghf4KgUE8aEJ9TQlXquFBqhryTNVnOhjH+Y/CtEJz55YbmX64M6GS+sBUD4yQJR3xd3gEgGsZv6o
PUNdjBNQKSazWERpcgviqSs31A7/naJ0ELNfgdRU6dMeiirmninTXk8VSb1WdJQ6Phj40cDxbvCz
0mUYx3mZoCvUdPWq6t+iNJQcJTkr/mOBUQd7Qhqxq59L/zMdtCFjik2ZrxkBRL7Zs1Q7emP9UgDG
5/JpCT8axmDwDMf+4+eR93jSnFFX4cWouEdD9lW3CWH26a2+Q1cbjHMSgWTWn3SbCeS+T2p6cRfT
9wn9R3fUF30BypdjA1odRbtvgPNcxIfa0VbmmKwuixY5Ezz98R86lcy0uAtne/XQZdg7WYCLCcjZ
I/A5D4Vjri9LEVrHTAp30TRFMbCBBSlGnKxDF6ubyCkvixCG2rkm3E1rWDS4WQjXkezzaW1j9vup
HVZUywOEE1iPFtWT3y19rNICBlM6Eyd8YWMuwCW+KebCJX28YmyohtKg3IVGSvDwHAknCwhQSxOg
Ss3SwT6sJFsSTfHYc5FcqGvyIRo9qlsm++TWeVK/gN0utJa3gLHc0ttauc2whxl72OEPDgD1XToy
9j7h02H+E7ggmIdR2+ra+aZ4d94dSoybJFvQSxswrgAYWjRb4vqQfGqROc1fopzRekrapEYLV4B1
z6V38AFWsKFBZ6AodMscc+KudHpHdE+MmR+nf595ny7Suhwb6/iuSbhL2NSfDDvZqr2q/4MjnQvi
crY68crRA1/YAivY91HSsCVmu02JLxVqA9ABPKmx1GOcITbm2jSG7gP1Ew280tEBohS3BdbrysQd
1qxU/EziZERbLbj9GDfDuwKroOfLM5OnKh2LDQ+FPwymHqkjShCEhOxXywo/oihh2Rqx8rrM+lRA
7WwlUewQmxggpdVWmblW12h/YWOw+ImhNucVt4G2af5ib1B0pnPJnI/Le7UBRycioH6VnGj/XX3P
brCVfQWgxVeAng9bsOA0Eq8nuglzobzTA+uzoZyFxv0yBqx6xiQnKjtQ+gWzTxd0ZTWEHT4dvSOy
Otg36p0PMocpl1mJSBI2gbFIbBGrHz8AhVVTrNFYkDSo1gOmV+quv04UoJJOti8xSNGxgZPSBiuf
DR5lHhqwxJrO4BewEox1LbCdC7qjV4mPopPnQ7ptGKjiAz4BQyScw8hjS/HqBCLMxWSALUYDRxaG
qw4jhALdK5QvB8ok0vnOvlTZK5nm+5A4Vgtv6wB9Gwx6bBE9ZYC1ZljEP5S7y0qKXntzHbmYV0ZZ
0toRJNaKdQJL9SKvgXxqAFyP3aeT+VSYAFw2ConNCysVc7Fc3FPSUVF7UhToTPt8R0kaW1rAkkJF
4jm/CwDjSeUK4B3snHz/F/FHdNXnP4CLeizwpnBISe91/QTAlnX/7l53i3RPKE9IcFb+xry9fNRi
kViKBGKtbTr8PMQY2ZWVxRCZTDHgrE5WCH5a2VywTAh31wczL4uUvucYPwSFCxbchwTEqv+dJtzF
SALXalu6exEGU8PpMWflVW5JhmGFEQfM77/Pi7sMhm/oZk0bAn1mLXyvXpYp8OmVbQoUAC8PtwGS
eGZE67CUvCmFrYe5ZO5SDCpmkCzzvJvADt7B3oUxYBHBEYVqT3Nf3oBVSHYPhe5spix3Ibw4r13/
vI8B9Bu3vg1cSRAQK4X1B13HjgDQrLiMK4vsyNTJ/H71q85zJaAGsJFyobD1bfyhvF22EqlELpxm
01hg1B4SAdsKOLXvRAHUgQoE4Eb1ydk0d/LCijCbRbf6t5ZcNFWxjK8Gv7ScXoYQ6+TTKWlBEkrQ
boBJApaj8T0CQIpEV6Hnnsnl7l3gaaGhklwTkAPVW/uFQNGbdXbd3hYAnGYSBkWhuczE8TdQH8K+
paM1QHrkD8qqtGRPE8HenE1zTibGjIFJev66s1jUlpmh+gFENOBFA/kEgt5BBaRtfdcA89O8Btrd
esKMMbAsj/rO3cuaccK30fwHcDr2im+bsYJbSKhSKGZvjWOEdPfOxpMMiPUEnIOgeKpvomO6KjG+
ep1LgqMu/KoYTVAxB6gSAsrHeJxrvRK29BPAlXkz2kuw8lZEj5vBoKx9uFdf1FftW/tuP4NCB+8l
bV1X6+hOtlYvfJliu+L37+BcodtkTY8VRlqrx8AOOJjKKwIkqtblPjv0z9I+oaiYMZfHOUAkV06U
DtCbbYs9Wxo7QEfjuNWTfDCYjvBTkjVTjXN8GI9Pg+68mFiWyUo17KM+MndpgyHr8hWVCeIi/hBO
kETf0ramVWZ9s5wviiOb3RPeyz/a8N2qQfPtCkvkwIQEA70FEsusldxLYTN19m34FcvYVXM9OOeI
WLgJvia3ioc08dfCng5mjlv9xgbAEsHwhZsuWl8+ReFQwFw859StIIuTgQZAwqfwmmBLayBfxwBA
B/tnfEKkhuCDfsTyzf0gSaDEAWV2upxzj4rJKVykjYtg791VjwRhEy9fwfIDKjHMrMvROiQ2437y
6qHmWpRNmWi99LdJ9qAOb5cPVGYx9BNmbtb1vEmb6JHhTlEXbqfEbt69Jvez5WU5MlU4F9JrbsVC
Qh4w4m8sAaJz8KOWbmkIlbFoFJfa7Z8WmOrBa1pU8IBr/K1ddydAjeAT0QumDJA6/dWTSSKSX2Ty
B4wE54TboB4KYDufEgKwBjNS+lhcV/cVNlhlzRuxGWIq9YwbqH3aX8qtoM9QCSVvbADeJN8a9xo7
+39aRHGBLKMsmHQQUPgBZ1LpIGaGotZ6rEaUdIPY784AITxA1DC0Ct6cVfA9fMwfMaMrL4oKj3cm
lTNPK2+NWKsgta0B9xv1NyamJS5bpkwEZ5kgN4htjSzTinQspdxk2j+9JGZKcOEs6JIxsyicxU8O
sFGb5xoUQDooMKRpoOwjcdHMNwIsY5D/T0HKdxp/qqCbAZhhgkuAZjFmbmrUrv6C+1mYqMw05IKb
lg+DjhoSVefYT5BhQh4R73TgByMWEOl+xGU9seb60RitsWAjpg6hpxJEm6QBCVdkgyfKlz01xZfN
xQq1rtpYpOW7G26v+nZLDyO21ZNFAFDtVfTwixwdDczwK5j75Nm80CRnQrkgV5lB6rvnML51tgAM
36VYGK/A1EdYjT0mVq+cf0noZxK50MYUpQoR1wEsMA5bO3+r/UESAKQnyTkQlHpMI29+2WaxB2Ez
CDtBDIDNAvQf7DvQi+knfddKcmhx7jrTjPMgILwfJpM0oyIPmABb1I7BtgG+IqzBg74TRFn/pqnJ
XAcPQWxjcreBwMy01oZI0LIS5N3SyPcB2n/EszG9O9oyuJMFBXJSn9JY97dIHp7Ym4rKRuDDI8lW
vdsWjKAgo39wQOGUoTcnywGF128mjXvLR3an5kUNafVPELWM6xRkc4s8x0hKvUnwGAICNfpIKzSM
pGGITP+SotzV8K1imgy6j79qdqDrjbb00iUgBRdA9G+Xg4NwGcaeqcpdDLcZWNuRqh1xVINMNX7q
VuN3SiywilmuwmmT3aer6oshyTbFPuDPF+Wui1WMYQmzhRGZb6VxzMArcFk1mQDuYsRaF6gxadYU
j0F/KC1dIkBmJVxgNStPs2y68EWsLrXmvUmsRep8/e+04GJrZZkFY5Qg2GART50RFUfZxKxMDy6o
5lU5VQa9eFJg51TONwdkpVYiGQaSXWDOZ/Rh0zgFFXCa0tkZeY4hUVDxZeY2bh7//yeG5haKffgP
sxDcdy/CbqorSpL7JlzlIGGsZeV14fQD/B66IwCFw9gip4yXTfWvUvN48O/1dQhERfYAXEqs9Lsr
ZXNZH2GhdiaN37/rJ/DOafRK8suo+oE139fRCe9jVtxUWOYoMhDm6uZ96Gjg/XSiZn1ZvOgazaVz
vtBjblybJD0O9KOB5dB2kqAayiRwLq8vAzb5JKFpkWuD+06TDhnKRHBezi/MJM6o1k0UKmAnWYO2
zsV0ITEy6kfv3sKw5vPlcxMZ/Pzc6CfN3hOZrsQTqCORcRTg+y4YiE0m9Q2FY2vJStlHEiYfc2mc
0RtJbfje+Qw36ff8mgGoEJNhXwfw1NV79jepOB0ZH6iwVeuogCehKiYnkVkop7clNmPYVkP50NgN
OxsQ8ygUYGs52Zqry8cpDFRzeZy3BeqE52sp5IGRa6Tl72aXf8NOCECvX9wt+JvN72Cb9ZfpRrYE
JDKeuWTOBYcM+4QGKqXIPfSTg4JwxMztZe1kIjgXnDR2FkQ9rkCYFCATv86TQpYniuxxrgXvsyrP
xhovRICYpAODjX8PhPpf9QP1FtyeIfiLvxNYkwz9TiKYr9lZHZwS6ul0ESoQmFvuAgPtgLEJbmP7
7fIxiqA7QGb32yj54l0dMC81SZZzZb5EICN+dDf5OjsFJ5CPruxuaWBuv9hpdxNIxEFJzk6TsxxP
oO3+C6BSugGfbggzCGhGR6TgB/7qptWwpYnkv/5ZP9XXSFVvghtUTzD/8Fo/Yrf+pj7GEq8jXH8F
CstvoWRpM7dj90GWZ6hfLhq72XchAyuNEYOPsw+e3cC60csS5Dcp+57WJkyhwoi6mg6by59B+CaZ
/wjONxg6/nBO5pw+9Wt7k4OWvV7Fe21JTJpyGFrZQXOuofeVxisjmtVh3SFxglOjRtWiAOHTZb3o
Fn7+oJjSAa6VBngdLhTaUdQBFwouSDUeOssC12627Kp1myurMDGWtvt+WZ7QK2DdwMECCAp+/L7B
2IWYNKKJUd9+sPpjE0j+vnBMwMUwKlqWSGJwcz4aiwdY7T728J3oIef7ixqVboC/qvgf4IhjNi89
hY/G0juiBhCDCVz2qhMqOJPPGasZqFGf5VAwUL6FOsi5HMlUr7CcPteQs0SlyTo9jiChWvn3BeCo
azCFZVgGg277DuRNE9psIOWygW+4MnspkK8wVXRtFZOrGLliqLB8PGI1ibzOo5EdwmXRlzjYAcN/
YC05RMcoXsi6esKrMBPHBxI2aP3owERRVl/khg+y7eu+lwzgie830Q9gmlMHzBR3qoWn5H5Iw2pE
VnzONYiHc0CrG4zO78nWlQmk4PTp5s0Ecjc8KaLAjqfzZ2xWcb1o3vJv9ZcKXFbqgqF3lu/rW1CP
/XANzEzs5JNDQkOdyee+4qBGod/WULitmkUNJjtd9moRnymoHNAIRb0PiDAfDaXzs8QLTNxFmh/o
HsFNfQe0zaVyl+xSoux4/AffAtBEQKFZANPih6/6SQ0Vb4LP9MCyVmBNErwrlyVwlFK/kBjcmQju
o7WYHNNyHRqxK+M1eKz2wwuxLRcn9ad9ww7mzbSJAFTU7ZTvTrsA6zdofOpduZ8AOFVIa8fCTzj7
Ndwn9ALsTOcEGegNLrhQBj1eaGD5u6yz8PrNhHDXL6wj2/AZrp/jrl3la+A9FIXkLshEcHkcenQd
syjFCfG81aY3R/nmTrJxe7EQICgC2BpwUvwslddNDqtUCCm6otKWcaQBZ9GJscGwTGLX8iWBVThW
AqACHSsDgAVC+fCj8aMzYU4JJQzRPtz59wxoecjrN9rSAucbAFkAjSKrYopV/COSe3WybNL9WIM9
WOUmC6NViuHNNEnWlw1C+DCba8aFWEuH7wAuEeb6bzD0vsoPkITeQbtiGJ4hGvvlP+TbDtyHZVoM
vBI6vw2chHWiRASQEFr+fZPHSz/tF2WeLruhltiiyGnRHDGakVgGwfIxp13jKr6itNDuP9GtQiwH
QkK7wgYbRuql6S19FS4QgJ8GiE6ou5wXPj8aSl8YJhIiim9XFtDWzaO3d2vs6ylABeix0i35euSi
PoljOhIwwL7CMXNGog5NX8QDxP1nqEtTjqH3BMCFNRHA68+egyYQ+EvlODbkjy6J5o62VYuhqCK8
HoxFqAExCDhyPxR1kW+dfWEusGnzqJ7i1+SgIiDJ3orCU56pzeVlcZUVRTpCbYLNKgpQetFkbroP
dn0G0g7ZSpvokjjIQn8fM93V2aOlruM4BH42TXflT81jvK5LsIkuwuX46riL8RE6euBblngdUfr7
QSwXoLpuKtyKkkPlqB+mR+MYHkCo92P6wW4ZresvsfCTfm1vQAK4rl5lpyy0LRNYKVjYV4Fpwjny
AWBbTVbgkOOpXOeFswn9d81UjiVGxy+bsSD0oVPzWxLfPLHzNJ/cHpLgi4Cd+dOoJMVd0SzZBwmc
/y4LzDB7HU4yOrk7a6svwT347F5PWw/7LYsJnxVY0DS7glu6c08Vke3+dzpyN9UyAA5vE3SymhyG
UlvFSSBz5XTjPt1ILIHh/QcsNMbvL8Wq1ZS5hvWpfunfYzLoK7WBQam9UnUMPQZrWS4v/GwzeVwy
UbM2amuSFyfmegJNb14okisgFGFj6ssExBLolTgb7KIUJtjh1Gw2LKJqXLjSlr0gdXfUPyI+Va+L
EQiAtHTGQO+qA4vyofzirRjGRb0FVrC22TWxRhn77Ety+KcrNpPNmaXNOs2qJ/hQzLAssgqbbrq3
ccc7N5N2f4XGMRPF2V9RdW0+ODhJ/6dxA9pErEQizrsrFdNi2HU+1LL8RfLp+BTNj/Jazy0ItGp7
0YGxNGSSMEBe95O9z1SiXzDzyu4QGl5S4sulJVwHmKJjC89XdZDcK5kinPOfNDeLWQMxXpFu3c7/
DspQmQcUu/qZLpyrdx18m4bAsEAb+xT4191ttApW6gPYHHfOc/gG2tQrwmTGfNHXCjTul52TOE+a
ieceH65pVWHnQUfCpKEBU4yXPhOAmgJOyGQrg2IWfjkHjspA4oI2FRnr7MvltpmjPYadQ6e3l/Z4
Hzs/LEvi80U5O4r/f4Rw5pGNXmfaAyCD9Ttr2+yTV21HpJrTMr3trgE68xfsXkJTmYnkTKU16ww0
AxBpO1fpEG7cqNhf/lLCoDyTwNlJ7RtW01Kt3x+t6tkyxvLFK8bpAc9ozB4k6OlIYrOoQPThGDnT
iMe2N5sUOvWYN51W8RpEEcdiTTBXyupf8MU+SONiiqV2RYg0jKQBlPGELtFDcmSgUM3WPQhGZXYv
+2BcfGkz34n67qyctunA99tlCyIdJ8D8/m0CsqzMLZICn5wWHpDgyyQ+Tf4l6XlxqLa08evE/qYa
38Pxpreeu+rVVBiQIKrVZXsRK/hHHOf21Zr1YWaQ8+pT7ATdln0vMRDxXf4jgbvLbIg1n6X0xfI3
Jz5m05Uu682Lemuwij8ySMuZvwByTpC1OmSYfd8CSgmTYFndmFvPLx+8Wr0eImXDUnWbF+bSy6Od
Yld7NY/3k5pfqW4LZEY3vEYZQTIiInwCzX4Wf931yXdbwkjUwi9VES2Lvli6ZbbMFHcd2LKDln1K
7uobcTl1+ZkYI3zugGFQOf1/aSzcVc99d1Cdhm6DdmM0E1bvGskWktB9uSqqbniWA/KRk+AbA0Cm
iWjKy1m6q+2+uhnaoViD8EA75K2qSoKATB7nTnx3cnNHQaDx3JdR85dT+Fag9ZJr3y9fM+GtnunF
+REtKh2zy+itpI2rpHIP5sCiLcvtG4WptyYVvMNQiXeXpYqaaej1ALSK1lPZp6VsL0PbpKeaIb2D
LRqHf2dvhO2i7qZ/gTan8i8QptDxAQ44p2NseWb96zWqLX6BYhtXgLbAEjgwra70e4luooR1Jo4f
7EYvu7GsCQdHpZtu7wd7wvsn+G9VJXwALAHKooFMJJeOgzbWLUx6b+tXzaraE3ejgvFq5UoDJEG4
+QdsOMy8AA5fYyCn1PnWS6kPGSrf0NBKDrlRAa9yzzrjy7+c40wKdwUyk4WWTSSRmAVSAGwBrfAo
dBrMso6r8i3eyF5UIq+oMZfWv8Hi9mkJPB26Xsk1eEW9su6Bc7RVlfHU6dlS69xd1YeyOr4oAM3l
ccGht43QqQjKPByAGp9o9nvQqO+RY/3/R3RRjWUAJQDYKhhEOPtXJnsIeupIBDmAjIHMkRuSUCry
VjMJfB1k0CfggZOHD8OqWwDIDTz18XDvRt66HZt/yUR0rOkbIO6xoBfniyvfUpOAutKZtVOmYNVF
d5l+TMr33PrRyPi+REahg9MG4NNAoITEjxG8qutKGahaqKGTOaZA/cCEfFT2Gz/DBi/bSoxeECsx
+QaYMohEW+z83pklDEoL8qiM/HG1ak5U7YlWww9l+Wpv9dWA2t0qlnw6gRF+EMgZYd1MiVNRGd2K
nc2Ue8+p5z2UZvp4WTGZGP4Yk1HTWsL60aOD34DkxXQW6vh0WYjoNfhBGbLT2en1I1DwA8IWqTCU
4udHPJ42wSp5NisUJ1Akiw7/cLc+SORsEeGz8xjplfbfzapa1P9SY/wggXODDoCRnMyEReSI/4P2
IzKkLyWBjUOEjeQG1GK4UFwm3ORmM2CKlDBtiPY4XLOv9060oNcEzuxItHbGIv4ho48RZQEf5HK2
13g050u2ZyqAdc026dZ6nADes2moLSW5WuKb9UdJzgJr3zUU/ZzuV9nCKR6rkkmuklCC7gD9BcER
v5v3s9ZYJmkBW/CnYRlk6aq2UokI0aMWvOm/ZXya+Uo7Px7I95GFawCk9f2lvR6W+iZZ+/FSNkci
vlEzeVxm0eSqpieUzFSr+Dr6qu2CB3c5vmTXYNm6c2+lw4j651fmB/3o32c32EOVIAc0NyWG2ga4
WTdnfp8HfZNvondZIJF8MN7uM7c3lJ5K21HYLsrypcZg2794pNn5cSaejEYOkj76Xi/1EyGx0FJh
+Khc/d1WoSAQfzg+zsjHNkmTycLnmgwDq+XxMq2/2uHRnCTPBqE7N0xgOKHFgqE47jN1GHHInBJq
ZRNmzzr3itXOrmS27J1Azo0rOmAO5o8czjN1IDzU9BhyiJWIwmEaPkQb6hJO69HbqI/ugfbElJV7
kvkLuq2XRHNfTm16dCoIfEhV/DZZ+fHoASUYFPE5UjXDiXYRS6bx0CbDqC2dsWNftEmXTXCLXSSm
m5AnAi8IIGAf74MZsMqNIrw71QOpn93Qflx5Co7jTro8L7wOhHKNmhtg5HgQpDjprSJ2cdhEAEDS
AKCafqP9owZwzBHAZW5k/kVor+jQ0egf6Cj4HkbblHEbtrDXpDm0/bga3cOA7HR0v16+h0LVZnI4
N9b3Yz7GRGk61GBmSn4qhSEJL6JSD6ZR/6jCXYkQM3+mVQKEz/tiA8S4wo4fMJBCwD3Et8E1NbXj
VfggO0BxQLBBReHgJY0ElbvxgJwt9RR81GjPYXqqaZm7CB12g5o8ZasI6VA404prcJe8D+l05Tio
xZfl3eXzFY0DQvs/P4PLvOJIb+pRxwEDkXZYxdYmeSzQptnbG1RCV8a196DZxwlNdVDUJFeyB6n4
8/6Rzt0SJU3cpjCpC2DWC0wJYTJD1ugQ30QH04ZAhwYdL1/6txRWBmWN2xEGwNJwN/4BeMb9K9Fj
4IUtebKJPyvGGwFyi1lmjGV8vPdZWbXlGOPej4c4XNobcnrtC+FgD1fyKTyNDuiTs5uJ4z6fVpZT
ahEpabTPr41uWR6oZ69guBjw1OWepoujA9HAHWVQJcJPN5PMfTq/M5wwJWpSRUVSUftLx4wktTth
sJqJ4DPoidVaUKE60kcToPKLsdnFPgrWpeUmkoAl04ZLATPPjpGe0Tmq7sIEYbsig72UKMNXlyKv
0dsKr5xF5R8dA83J4qbV86XkOpOzumAPJucv83hC8ZnMj12pQO/GmMrVa/NzXOlA7pYNqUjOzOQc
pxYYlV1Q8UpL7P8h7Tu2I0eyJX+lT+3RA4c71JxXvYAIxaDWtcGhSmiHll8/5tH1KoPOGKIre9Vd
h0xeuL7CrtkZt+Ccj8rCspxCTEK49a/jJMOpzL4f+lwBs2XtTT6Qtbs895I7ovt0TzaWl/wQWNdq
213Ovr5rNMc+F7ISePR8DnfNWyrfnOLn+fQ9Yk6O3NwuLdQwn7BPWq/AhZju625nuIItkjljDXZt
OFX4ntYFkhl36qrNPePpgPFfxAidmn6QDUMGAVp+lMoZhxl6QqCAwqeAGsIpBlCYLurcLZmQRtsL
0glbAHImoMSpdm/Zv6COZKM1QweSjODOlD35WUt53ltY37LXPagdO2NqOAtnQux5+Uzg+rchkQSK
SKSDPq+ZYth5xcTZtm//3XtRb4QkeuKH6FdesHXKLxJrYeIII0suNyiUoHAsgA4X+0P7YVxboHkn
Zx+xq74Nb9Yl8dOVES4q9ZxapmNnW3pzwlCzS8C64P+p9CZMwqdwSH8FzvHJo5deGoU2aI0ZYERQ
1xud1xmute2R02WolBaXWrFZcuRPgeA+mZQWLjHtNlFyeAf9qnqZbcd8qi5EzcHaors0cxNjxZaN
ishE3i3Hkyk9OmVdkYRPMIoqwOToUDwS6FTlD4HkL1bL5dlTQIxPo5SennCIBrVWsPVrtA7QFXBi
m/msfqQXPd81T4LylmPbQG14nZ/1SCf+yhE8GvCXHPCY/emIjjm5APvoVp377cKxOPks/QwHqfQs
0djoZgSewk2JNz0SLb7wrwGjfk523WYpq30KiHE8pVR6mZja6EV/SCcam0HbsjXol73AyxMP/MtT
6BV7gqbMZaKehYMoB2LGWAAh1OGMlHa3p3Wws9R5yZ8V20Hen8c3jHQOh0hn5lThhgEt8kbwpAk5
rmy3dPhODeXYjHT2dNsOeDHATJrnfmdpzhwvLtPJi/nospSO2qQHRlAXsAH682vmjxttKzBw9S5e
BEGcPGXH45FOGSDSxtjhOTvAPNDOb961HkWMk0LhJLlNz9sUqsk9Wp+seVWV8JaWAr5T/t/RB8jH
rBlMZYT2LhLOuSDrYV4UG04XTwsvkJizb7aHfNLIrA7AZGKcQdW9TXrol0TzbR7dtIr92pf5CmHn
3+9WhwPy15snn7bUSBrk/jAy4O/7adPCMaSbLIviJXqJU0x0nyyJu/vI+6qJJQpiGFy/Ul0o0qnA
5wy7+YlAT3zeDK03P4ZgokuvejRErZeIZRaOBBU/P7I+QnFBC0ZYb3UwMk6eFekLi3faAipWQgAe
2vPSNTnbaWSj+wQxlfbGYihoNUu6Xad34U8L0s04TBrNMqHFnpUgr5tveFv4Yf60cN2fekNBEP/X
OKR10kgCqn0hYBKbXrAuRSlHdZLH0i9fiK850yZVF5y8037XT4vS2qAci4ZDkQILmY0WP4YuONuI
oKxV5Os8gjP+X45QcrniIK9pxTCPbJ1cUaij5m6UQIsRNIj+tJlyR1tKLJwcIRAXmpCz14hMgKXN
WoyjDIv0svesXbeOQEeT+/m6SBwBiUDEs24aCDYsjHTJrrQnCc0VBi0OFADRcqFsyq0CQqz8I9gL
JoX+YgKXr7qoi3jykdNBJMI0FYqm8lEb+tToBwE6nEGK5Yy9sULO+qFrMyTjKv46mY3hcrvyUeXd
/Mp4oW+goqKmfRXd7niuNSlBXV90AIOwynD1M0O5EQHe7IK3+Hqq/GR0gsRdenJP+rv0yLT0Hha6
Amg2QdcV4vcMAp/gN9nwlXmhXqlvyejBEdwtkxEsWpVexqKJTLscJvif2l6dXeOBbAQGJZr93nK1
t8kTYptLFZzTV/nPsTKJzy0YmqzvKZAHYpqpvTYqVyPbFE4A1Dj2QbjONnx0+twb9tXVfP9LQoI2
mPZNCjyT+A7pBNcGVFACgRbXAD2wtJu0SheOzqGY8uUtNiCVywD3V7+Ajpu0jYuAQtdF9Ep1Fzg2
Ke5dLw9dJXfU1CsM1z70CLcukGLtR12Akd4rw6129ktvF9QLcG+AYfkLCLRiShzySHxKMzvNSDdm
3lx/f3JOntkjE9LTMoH9RA9E+yBbFxcNkEx0DULMxa7VkxlWemRHelzG2upYJoA3IhDNPPqIvqgU
09hskx34wJZSPieDiWN70tMS8DGLiY7zIVaxgHJn7bAHEU7QP5KLYd/foAa5LON58to9GqW0PcdM
oWrW4y7IlOA2NEfQmDfkpkjIRZCaqvf90p30Co6MiY858mxqbYz43GF3pNYYO2QYDEdJVNUZB+3u
e0unbxvoZzDotIHtW+7FLFPKkR6Z/+2HV9iLMaQQxk2L0hUaCNtrigr8Yt/QyTQ5/Wn1QCh1NMCG
jxEDmhWJrF1609ygm6JwC5eeB1cmRM3rC2BbDRD1/QcJoZMxzpFl6fksrRLXj4V7Ltm2W+6BRMLr
Hbpmq+Jy6Yyf4nqxj0cpnUAygpwQkq/CPR69flutO3dc2ZsewpwpYjig6MddtAGXRSqKWivTNxyR
1WjPl16y01fBX4sspyaZzvssMfEhGQbdoJ893Rqr/4CEVAzoywV7NLnS0RxbA+WWXizroVOgcUkD
1gVUQbbGBvnfpWGJP/edOelMJiHSKEUBcz3+OPAudhov+ZVL20U6iQMLuzasYSLbRu/lSryG6Bx+
gc/sLEmB/X8u0p+rJIX4gYL2PRYfLuz8Isch7FYCNwQCWeRFlzKjp+aOobzOCEqtKItJxkiAXB4X
TR2o+GVOzYrXrE6XlI1Ool6OrUgeVDcmicFtbLwBpYJe81KwqFpe64/NSndF/82SH3Pqmj42KDlP
rAbVTieQUEEVrYvJuszVZm2igb4bljxxMUPy7jsyZUgeUxJX/Wi0eBEAU4YgQO/MPcAvxgdPrlvV
/4Vr+tiYdG01dIw0pcdEirrLcFO3LgR6POvWQoeiAYoxyPv+t3NpSNfXbNAe3Bhw+kFPOammO7LS
rSy4/8PCI7Q0k5IH0efWWPccM1kq6a4zLSftI09TN4ZmOzVUwn9pLk3RfYC+UsSon1/XZGZDOCZw
WARmnnr62UHtToQTgdPfqI/J+dKuPPnKipP2vyala4SryTQdfBYhDtJj/29nwUIAHV3BJ9yBemoR
hH36gP80KR3wiuZWb1jYMbmZuzqDFMpCmumkIwZiJiBqDB1IWzk7ovE645UCLwXCy+DY4V4rVAMF
67SrebVrvC4HCSfBA5C8A9mUBTH3L4xl8BqaqdcONie/Flh2kSW016xHm+LijSyup89H3NSpoA6E
e4RsOZXmUA0qfZhTbMzGVy4t5BIKp3oQd/P8ajxXXnpnQXXsXYfSNnIoS6/bifn9bF26PM3cbIrS
BnBKpEcvhT5W5Y6P6U4AiVBXfdHvlynhvnqen21K9yfvWFGQEvOrE8Oth6eoAk1ZM//96+yTGTna
TKyqBSUJhtZ6wXXEIK1WrS2PrpOLoDtQsKFUvBD9nXheP9uUrlBLCyySi+kMzuMbQfmWouTRIaYX
jG+/UA3+bE26PAdQQfaKyPsqyIDa5RaMd0vMYeJa/GZ3MunaBCUFGqDFgIadclndiJbd3il98oP4
go5mCV6wtB+ZuHGOnPYo05uqFvbYGs0Juu0Q1PyFexcGjvpGD5Ck4GLJ7KkdaTMGqVALkmm2Kp1B
A+5Jh0w9YNsD+KXTyBvMCbx2S/7QiSsaFAOCJZQww4A4sfQqpGoxd4PAfzHoZ17HF8JV4Y8gMoke
kPxd1ZCbXCKYPuEefbYpPQvUbDqQDGNGkwIuswj1REACVrt68EZfyMnbC4/fV//os0VpNrNKNxPz
kNIKZq9OdccYgK9TPzRtyfc7uW5H8yndXtwcof0odgut7jT9Qh0qUE+vvn/Kv75xn0cj3VZTCe1c
SEMCs5fjoEVo68iuf8WCraE7gCFAlvEQBiBlQRahAhDZL8VoOsRIf2kMPy1Ip0qPZwa4ACzkI3VG
49zMo4Wb7/Qs/bQg7eygoIFS5djZCr/TGssx2EKP5ZIBaRsbidkmiXgmda5tQZd4Fkd8/d+tg7Rv
QexUJ3EDE1Cz3yS55VM+3nxv4pDElu5TA6zcePCBSYFnKD0QCgTkaabBLxTVrNmL3HmjQ1apuK6g
J9O7UJ9uvPaRboyP7FLoU+rryVPv4DP6gcPOqF+uTa+CoiO4ePhS7+WJKca3gc4bQqQqlCOl8TdK
O6k8x7dlYEyMqgrQU2sh1j1xNXwyIR3YyE4V3ZoR6irsJuxVr0uYR3sobqhLpFwnErFIEkBXFTqE
UG9lci9YnyhTYoSFYBIMrpOr5mY6Nx8z6tPH8bZYs62on/A/SrfvvfQZUt8o2ode87fRjNASYVho
vC3wZg45qqPnrLPVDiVgHIsmHNw2xcOZawik3r7fVSfHemxGmtayyquuFTrXwvXXLM8yveYCLZgf
+mNxrrjqNt8Lra7h1gJNVueQl/hp2hQLYxXbQ97axx8hXZRFoVRGKyKsuYUP2f8YimoVptpGSUMv
Xox2Tlz9YGxEo7AKwiz4cdKFE7PZCnpx9Sfb9OKQZ0e/KbiVdmhMBs4jAgX9krbbqc17bFK6guZo
qgq0JQGv1j1Z3YRC5yaxBieiC0GPWK0vEwk2cajRQOAYtd/PPlDQjG0XiPgjAK+/E/HwYqY1hIs0
K4Nkr+Y3CQqBiblwNZ1cviOr0hsRKZVaR6JaANq8u9Ioz1lW/JEm3Vmk2jtVdMV8v2lP3Tagyvtr
lNICdk2VBpAlQ9omfAJIFqQL5cKbdMqZxJEDSx5Kp3C65OCxtEimm4fbZtOB8T48Gy6q6+RWVLrG
H1C/uZ1eFysHJ4d1ZFP7vHgZIX3PVAyrXWnrwY83rFzNG9ut/WY/3KUqBJ2XzsKSSWm/RBx8qXoL
k1aYbYyCnBnU2ny/WCdPm2DvBokVOJJluEczVxGE42DCmC4T+26o79Ro9b2J06P4aUIaBdeyhhli
sWiLHgQFaS4l+y9NiE84uo2n2qqJKZIJHQj8eLqLrSXG0BOtFbjwjyZK2tU62KjUQCy/fik0LfNd
da8DqCLYXua1INNj+/gN/B3eklbryeN7ZFi6nOyy7w0GyRynj/djd9ZZz0YFPWEUHWcS+t8v1Qkt
js+jlDyFYdLjIRRFTta3d4AxbieuPBS8uyC0fM4N+jGQ/C7WizNmmgsMd2Icx5ejCaZldFpTtMbj
ZUVK6PMakjnvqozVQv4ue03pyNw54k9Qxk39YF7Uw5M35cEaPlIFmQgYMOSAbaxAKAiEX+IkVAnP
J3Wod0Vbtwsv50krgHQjS44+8i/3lDoUdR5pXJCtaNRpGB+uw9jqFtAkp2YOCmcEgBEdrIqW5HqW
SZAZ5RAnTl/l55X6OBiZOw5XU2YsbI8lQ9IVyKo8sFSQyTq05qAa70C4OHkDEpBmv/BSypteLM/x
kKQ7Iy7irOhbWIrD1u3D3A1NZROIgsNobKxy/f22F1tL3nrH1qTrY6SZYWUNrCmqF7bvENIEJc9S
N8epvXBsRNrfVtcHUVbCCNMh6TwBbF28fj+MkxYIWFzhPCGpKntORA2TFK2SiRPBlWGKepk29kLa
6OQOODIhfn500ZaCD6dPYcLIld2YmruWzKHTN/oLHv0FeqSTq3JkS7qLYm1S9D6DrTrTtpbVvI5G
8gxv/G+6K4etxjBlmgY4Iq6/z0PSAkonq00Th7eh5ZkdVR8gxlYupALogeD8yyYzofdpgA0VmSh5
S1tFrDMNnByWrs0IEfW+P89ild5PnWXec6aFtTMVWbYtoLqVuArvCXfnpMpWus1icG3H+q1S694c
B8M76Sw78Op8gF60pg3ojtHbgrs5T7L7eSYURKjKSMfcIVGIduqqoTqIU8y8CxSAcrPIDimoDrsx
3/ez2QQui1oo+uWMBChDWXGXktThOZ35hg3gYnpq58ZESSzq+Ite5Ah1Rh5rilsboJP4YGGmD/da
PWr9xhIKEjUwe1Ydr2tuKvXg5umkgAqQNvS5T0dSQEnCir2RdtFqnvIQOX8l09FAX1fpuIIunXVD
hxQ8jG0YBOBuG1TxHrEiit0hUQPDy8K22hjqlECGts/pZdp3+qVp5MPN2NFGAbi5bc6HUkdXgdpU
2oUWmOXNoPD8OgaV+DN6zSGH1GnQDonICNnTtEgsh/SMe1rRjvFO5easuFMwxrWHmWr4CsoH6eiE
FlVACpalGZBNJZi+V2bZj6OfWwOy0JT36SUCGprv0zwK7khqx+9mWnW1E09JWTmsioMW+XC10IHl
jYqLkSptdG5yXZ+4M2Zm1Lkxr/IxCHHtlaESnJudEZbtZarRym4vSU40xbzXlJCCbtMuyrownRzx
Ut1ueDEmlDqtMmBz+QUJjAyyykGjXPYjSzUvqfESuhMADMldH2qmk6Wt9Vyr0ONpdQ0gmMJW7iq9
SqMVTVNSelOskD+MAZReEL0vqpcgqnju5oXSP0Wa1V/adkL3aRYGNjh3s9pK/dSy0YZud6YOJa95
6J8LMzKSB1UtUdV3KB9QCvfKIol2dadrU+1afZKBm6EouB561CxzpXcMtavsO1PLlTMzCMd9xkmX
eEkJSradqqT4dWCXwaGZ5s3kBKAPYpuamjS40XtT7f0ob5TwCUekm/BMWEbiZgTgPoOW+YuW6Mlt
neZEdegMVHjfDOl+DhLWuiwEeNBXjCLi52ahTMhJ48W2DJQr52Ean4beoMp4D76pCCz+bT5b3J+L
8sligTFesdTKQn5eKhOP36yiabhDUugOkhbdXEajxNsEiLV4O+L4GBtUETKMUFGTV4h2Rswfsqgi
zlwXGTuPFE6Mc/hJVQZ2ZlOZVioZEyeM2ZsS1KjkZC2om3lfnNXRzDNHq8LE8ItOMYwz5PAy2zOi
oA2uxqSvdbe2rfpdnRvo95lGwko/yftc85FBGZ9pXEYXCUmC/NJmUSKojHMl8ykrGtNpZlIkt7ja
+YpkClBubdrZ1Wa2tAoymHGp6fuSlej6j8bS8I2RVOyhAOvs6FQhMqGPc4YlX83K2ETvdhY12S4D
W0a+Vqcm31ckHjWABtQueCZVXZIzoudZty7QPUB38ViY/CHRo9JN0xAHRlMs3u0Vi5UcQnC1kpzn
U6RuFB6SeVeZqaE7IAIZbScixZzswA+PLoCyZemDEYUGoLR59zin1VaBO+FqYRu4/TyX2gprXulu
GTZj6NVqvlPj7toKmhxgTfamqWlANnM9+jwCWqugaXwxaG3tKHmevlUlUastotwxdQdrjtoVmELJ
FagI8gkbzlbTs5bHnjKrdGXW08DeeElYuedZW023rUFSDWQFeVuxNe6uDleWkbUz2zZprda+mRuW
4uCv4JdsSEXP6UPVt6mRboIBLH6mr4ygOLDvlYRaQC3jIojq/o70NYkmJ9JDfX4Y2nDo/ChK69g1
YtYrTo4GkG5VUUtRt0k8ZKA/YyQ2/aAh0+BMUacX4EGHNGdseLOZ85Ghhh4jq3eXaxCavGxpYnt1
Gd6Dc+IcX7yJQ+vCSLIlNq6TDoZFkFiDXg+K3tKjH1mQ1YAQMbY8SJOnfaNp+2xSvXlo3r93lr4w
BRze/SNLUmoNepN1hXxtAk6HLnbr6VYIvcybYI/j+mK9Ee7XjTNcLldJT7ppR4aldBp8tDEwCAwn
yMZy5SwPf8UPtEBUoYMMAHoT4gOOnDSdD7iQ7RBI8uBVrSFvHy31pZx0zY4sSL5sPxDaTgwWuvyj
nM8KOOZd+vz9Ai3ZkFxNS1Fw31uw0c/c7Rp009UPSbJUaDq53yAvDEJVPICgiPk8V7xKQ83oYCXr
K6e0Yydq2FaPf2j6UlP6yfFAiRb0byAvMOQG65pqOI+jAmET8LFZpL5A39deKeqFkPOzGRM4d1Cg
GTro80CCgTScdIC00CzKIO3ex8gghU+VgAHAkWe8d8nYleZC5CTVxYU5IaGi2/DTGcSSZFbHIFLi
KefkVR95QLSnkSQjXk1b17nyOE9DXd3YQTso26gpDOjRpRrn10UA2WWXKHlYvncWzWt113OAlP69
gf7P2/h/w4/i6t++dfOv/8F/vxXlVMdh1Er/+a/z+K0umuJH+z/in/31a5//0b8uyw9+29YfH+35
Syn/5qd/iL//p33vpX359B8oy8TtdN191NPNR9Nl7cEIvlT85n/6w398HP7K3VR+/P7bW9HxVvy1
MC74b3/+aPv++2/gTzs6S+Lv//nDi5cc/24fv04vX37/46Vpf/9N0/+J5IplWFgy1IIQOvz2j+FD
/MT+J7XBrGfjXYGyCqpYsMGLuo1+/43Sf5J/y8JZGthNRLKkKTrxE2L/E4yGUHBD5sFWxU9/+99h
f1qgnwv2D97lV0XM2+b338SV+zNEAqEHSG8AloF9fAUyu9LetaqsgNQd4JjRmPkW4DENBLCN9Ay+
oTNhy4wDezqamD+/4Njil/1rwI0Dwx+wVUD0Iy8vjtPRXWnk9mgXaGhHMWnwp9jt1orfOpD62ic5
gOBLfYNS0R6obMmedKu1dkH1JhTiel5wHs6+YEKtz/Bw1xD3fOf+dFY8Lgzx83tzMIlwE6k1gjoV
8EjSENVSqdsRYxc9P+vJj8AsF1q++tysRhcgpBUO5xK6RGrQ/GpTGqYFaGMCpxieJNBdxMsgi5AF
3jC4HeQZMye7SM7UTQiYDuQ0/uifm8IjS3zH8kVoWNipIOQBHw16fwBS/byyJFDh1IO81EkCpGur
/aC999WP7+f269QKGyaSlggGMMFSTN9MYzbNYMJ07GanRu8xX8gaSIUOMY+4XHFYdRNadJCrkpIT
ySxA0WAGBJ0Ruj8HX/UH9GLMN8iCAHxkgnYr9QZnqe4gPJDjcwiraKKBA4FLAPi8Qyrj6FB0YR3M
hc71P7uS+82wsnfLwrPoAPtqCIxTlgkUIApGVG6jhbw14oIWGvRzOWkh8bMSrGnqbQmSQDrlLq16
zt0ImRuCTkM7bwuK0jmzK8KHtULSjNMnw+YxZ8gRJkmyzuJRT0vIvDe02/CcqzNzAHPKqq3Nk2BY
NUkAWo0oYm300iAgmtZG3qukdLJBHRRU/JI8B1dMCeGsDqXdLAENs9OVcQPSJLjmsYf4zH5tR8ix
uLSt0zulRSijNGpQ/lF2TRJz7DZwpgPXVNeceoai0eaVVJox7rR5oDdTNMH5c6ZxAjSuJX1cW7At
gnyPVTqLEDPwYAYZQl3HPk0KchnO6ZwBKBiVRblGssp8VjSiNH5RQcHocsriMAZnuWk27KwjdV55
mFI2FG4564gMgT9pp3llKn3V6E7dpUlZeoDpmWYKMe02HLuVjsxR23hGRRO9dge1aQAlUpB7CYHE
B+4UsMUuzdM+douZt8PHTEsk0wDrTXjxoqTTUJorLQ5TddOWAeed37CkUZBRKLsIpEkUJBqh7qOv
GDrsPuGdidwUzsxsnbVoRQRrW9DqESHXycTaubngaRRWuVdlGrh+vTawu/m2tlDyiLy5LPXiA+pf
Uf/GKzDw3DS1pvb1XoUa5PRHG4+2+sQ6XuTUjYZCQReIFWgj1hUd2nb5FiKJwBzLNHmh+1qtpuhJ
y3O97HGG7MgMuWtHOtIlDii/zdotCBB/DzEZSuNiqNpReRzZXD8W8IkGvEd51BeP04gWrKu81ibr
aU4E1pHFWs4mxxiDGW0wpfjA3pn6tgsvIWlGyyettcI1H0YaXNul0Fsk2HzJSgm01txzI+7o+0BQ
M91hK9P6OqyGmp4VtOMmd6YWiu33IQafuLPas/Ix0SolfgSjZq5dRGYZWVCP1iPlMp6bsm5X2G+q
sUntprM3QUrt9oee6EPia+qUWTslHitqbsssgQyYy+Kpbu9stcxTdA3ocxVgAwdNH2971czzxi8j
wDxc0KAi/K4iFERvm0ZF6gr5sAYyw4HBXW1qDHDn8LSMrjso1CL4KJhyj8PQF06id2O/CTIzJm4G
HN1Nm+tW8QRfeEhXHS2j+gJiAFp4DkmK0VrrldaR2xDpKxUI2ixjyUNkDGq4qbpA7cGsAcbXKnme
ptm2Qe+hVcBMOpS15WQ62jyzaE9JDS1PF9tdA6nPDEjshtiZza650hhq5RRx0dzMcIr610HRxmF0
SJuFcQoUn42r59lKWKOxjdG2PImftbznNpqKYt1ulOuI95OmPRPkIeycO8wKzBYxdz4VagZwYx4r
Rf/O1MHM7M61WxaZueKE2pgEc+okPWV2f1lVeczVbCGhLcGcD48GGNJQBrAQRkOSVXKjWiuJwg4p
SQAdZ88m+l0bk9dBL1b9mL6ODXRumeUwan7gZt7PZpD637+KX19eiC2Z8OEA0jEh+Ck9WqHeAzWu
psxRTVAyDOVlXcxukywV176aEQEHyBgpOnVAYy8NE7mUudWaDJ1B+X2HcmisvpF8oSgpdbaKuUSn
uYE3GDTr6CKWH2A9RZIlqQcG2Gq7tR+F+F+0eu0eSjDPxWv9vH0gfrtWgbW8+nvY1T9NWwjiAKmE
hy1DjHoWd2h+wTICVO1XfbIqg5t+Xn+/ViccYPTtwblgQFOAll8uHqK0CpolzlCdBLm76EAv2boB
frRYhZfIPNaLPCEiov7sXJjAxyIGgUuKSZVBMLNOx4qbJnW6XXANLtZNmpwdFFP8em2CICdcOg4n
DIpdiMoOJvOrNwPWOdROMoxQLGG26s9GCrW2Yjuu+b2yZ0vFxFNbBlrIlo7jZ4I1UBNRzpH31M+N
0mc16r3ISerEaZ/YrlwltxA4G0NHeYi306rTnGF/UGPyhuslwMBXpxR2j+wLp+vIftMG9WSMsI/L
wQmL+8q+X9gz4mRJS4jIH4BnvFjgC5Vl1drSrHnQwEJeO/qtoITNfQ5eCMXtnsdroZNM/HE9baqF
3MapkWlUdHAwFSdSPvG0p1MyV9iShD6McISaPxYGJhmgiHKFH6ph8YRKqwzYHZJQQYZa7RANjiCY
vco3Sr+qH9GqC44h/WU8z9A0/LpgVNqfMApdDCAZQRICboQvZPPpXGvVqDBsCYSgYirjXb0xIEdp
rKLd0uaQI4qDNcPEoh14Sr/ALJSaGoWKQqTD3+o98exH6sU70XFtvAUOeUDDxnLQ+znJBsJ+BBSg
JwaGEGuHxhspTIq5PhbBcBghnvVboZLcX+Hgu8wpM0ff1RcHRsOFZ0iOtb+YFat9dBB6SIx2aQWz
9Z+E6iqgmkKadlWvgwt9kTZb4hP8Ok7xYh0ZJO2oQkc70YAkB3cvOB9AAvYD/+P1Z5Ae+YguxTzP
wPpRUBMlTrFK7xDxb/pk4cr7uo0/z7cUfcejwUMd3omTATZUleepGbsLm1b0Jx5dAX/OLbI0uFDB
oSirWdDKarKiwVDppVA6sa66VXYjSKAXKTzE5pAsWWLbIMuEPI0m87l3ZZKNNicEqzj4+ir302vF
r7xpZayMV5FC+H5kJ+YOkTaISpARguivvFcJb6CDDpCmMyYvFJi4/m/B3Q97BNk3tKAhrEf/m0wl
PcdDYWcIuQ9Y7JxelGwBoiG7f2JpbMtAbg8AaagkHcRMj3ahXg4KgoieoLARrJmb+ggGz8gu26ib
xR63Eyf7ky1xtx3ZCs1QQTCELpDBNdb1NnJZ5cyOchGum9XslhfWJrac7mzJNZL6bQ6zCLsmnCQ8
A18bkIdWN8q86YRdsmrvurVxNT0zbwR/YetiE77aixzyJzYGvDAcLBAhocvfkA63kgZlUpUNAcCf
IT4ynBY9+Yqv+2SHHmj6Q+ha6NvvN+Op21q40UiGEqwok9PrkzkWRmUXBPjvyQ3PQIz1mEFt4Jxc
N3vRJokYHQ4TYAALdk8N9siuzG/LgiLOtQl2g9QZn7Ir4iFcmh/rM3KNlGxzV18r3t/21A4799iq
FDgobMgQzsKqum74GYMmdHRZbkizV1cgRF0tQnpPvLzwYVQcQluHIyqf9YoX5qgAEIBdZEHUt0GL
ZODxTb7lUDStNgtzKr7+80WG1LqtohUUpC3Wl3Op5smsJXFI4DWthIJq6FteHfi9j872xbF9WUAU
/gToUMMdhpKQfD+XhlandduoqGndq+Ourhcwh1L5FH8UXjwxEGZa4KwFBY0UfaVT1Fg5EkeAQ/Pt
7PWXrWj7dIN3+kfm4ED0LxWEpcFhtYgn/nL4ke0T5N+Ixhjis68KUV3B9DGfUK+GOoWFlo/Ra9bK
RbCp9lCdNxSvAW2+v5S6P0zZ8frBrKiXAJwk/g+oZz/fdfPcm4U6Z8JssA6utQfrwXwUjX6JO7ki
Ihw3UCNdT/vU4+7b6E5oYbgp3o1NDelf7i4laeUVFg44UZGphQ9u4dskpwpgZJIXZg4B6shjGeTv
pmHpJZGf3oMJgqYhE7VkC6ngzyNGgTcdtBImhGfKrxrBFeZae6H429+DsnXh6ZVkthHHiyH9tCff
Om2lx3pQHezNK3EeQQDUg2sphUNsC5x16xsr5J4CN1sHbhWvps3SyyIW8fMi455F04kohCGKYtIV
xOO4NIaeFaidowxU9GsjSzdltQQGPRwPyQ7i0UMPE0X1Wb56+pnVU2iVBV4TCrEfcpaeV2tNOaj9
CGow7CHI9EIEkiw9KV/3DQoJAvcMOQtN/SL6V5vgfwNzZXHwiqmXrGIbz9kaQBHwx2heuVar0ekW
HpQT02rBKmIOG9U9U44Y2YyJba0A6XFkrqNtE93Hxt8N3nAdWRbcRHhvWMAvVYuK95TXsc2d+Ef3
w9gRh3tx5RDE3PfGU+FpTnq5/GR9PSIwalJRbgegBPmFz0ekIq09xCro0odd90P1QeHqzTV6QrgT
bUDKczU/L7wissd1GOVPg7JWBxLNE41zjBJFgeZlvEv/CN619xLpL3SCCS1F8CRmHxTI6ccFywtD
lTsceTSDEALIN+RRekSO2DjnDdDM2DVCMBKgzfe/axAXvCBEJ7ZgBbJkj6ucTci8YOs49areW7t0
hwqiCYer96d9fjls+qU+yS8RI9TzwL8OZggkpwRzg3TFiwcH9QLg9w7tdtBeibiTI0q1EKRW/4+9
L1uOG1e2/SLey3l45VCsuSRZHuQXhixbHMF5/vqzoO69XQXyFtp9Xm90RPeDo52VBJBIZOZaC41S
8YnjIpuBwCCa3ZpqIoLjP2zHG4V/1RRBiw0qA53gdUPplZBRGmDuoepbvDuMKdxgpv7WHFOaImWP
IcIS5tQwjJwymT0daphlJ0Hcl2zMmsvxyvOPOR5pCwxTQQ0aF9kR7Maft+2WKoyOIAHk3R+LbBlk
mgCQUJwruqba4jB2YjUo0qTAmczVYrcOvQ4kLZR2sfL1XYVQMIFemc9itwipsIvRAYysSeCJR+nt
NgjUQWHmoVIRgF8hThQcYpkzCr+yMWEBzWzUFGkfn72WyhLl/rCGBnPl6Y90m5iuuKsgZyp5lPme
m6vSjXBzPVGPruzRdb1614lpK8ZJC3vD3nT6zbwRvQwn3jBAzjdsJjd6UqAlj/zuwHt/c12lYejK
tFGOkNqzevIxOjC7uQskJiVWNO3a1g/CA+9CXJ6JW1fp4l7Zk0ohU3DlEzvFfO2MMnGvEKeWMoyG
Pgp5zQG2LJNX+mWBjYQIO8gFcHXcmjMVMe/SFOY0m9bBGifu3NijrPTqmwQU+Jy4XKaIxe0L6Uyk
MkjaaTthUXKPhTzIRQEDLUnnBI2t+8aGUtdBOect7kD6/1ew4aVSbGsB0Yby36ggb6dbadEHkpWo
KKYe9S70QY+gjnPCvQ6BDwlQOf4ZXNk3eFKhIo2hBVS/0Q+6/bD6GIKFQaAvj41uuAawmcAneOYF
aXjoQKKUi85c3MS0tnJlkAmmbWrkcpN3YL5Pnkz0Pi3hXFo7lUvpv8wVGUNMEJUKQamUEob6TXEW
jC1WD+e/9tp0W7/ntr4pkQ3XmwEPkT++nugDkr7zLFq/ZbNUMIBaKPDgmw57yjuYbybVpTVMaEP6
0WjLvOuQfSJTY9f2mLMIeEaKtx21BwrA5hxjv2S24Qt7kQtqX7ksbm0xQTsUNWARVNgq3oULgAn4
qKA2dIgA3jxjL6OUmZ0SboaxPIrUKq0CmJiXsxTmfVEZRBHKscGwFxTJXtH7jT70ZmInBfgDkxYu
HjiH5GQ8c1ZybbNe22UCeieg0VfOsEsm23wcPFqVLnwhtMttelTARaF43afc54qLLpJGLCcATxgS
RctGAaD/9lRGU9IBdYQqf7IzAGnAtFvklttxbz2CJRj9jT+u6dD9c2WQleYkAoVxSjAIcCx1s0TD
L9iktTujpRlvNJfzYTkOWsyC1hIZ1dKAvcoDbyWYjbbWE8bJvYSKH1ASHm5avLywACVVMCGpQ5YV
XUbGYjeHBiSdQevVbwK/bnd4PW7rBuTDVI6RoBENvhnFT11hxyUVo+fvNi24Nc3uIl0utb6wUqSr
8yZ6Qbv4NGBAG9zhH6q+h9znhoTlgYFqNhDBpoipV5DZMN4qRlVqbTJhJsPvXbSLbcDU/NJrbXGT
beNN5ru8t+qigE6VXa9NMl7ORAMMYsaYxl8KjLii9+WWSj+XPrfAu9w+t7bon19lHwVKk2PWw735
7S8yduHc2tg6b2i9g1iM6xv97bcrCHsoKGsyatgooTFRL40wjhOVI/2c4Vb9TGuQ8hvljRW33Vfu
/bHq3ZU1GpWuvUMVUqorWMN8jlM/a9sIBSQVUa56rtEf5tlbZq3UOUwvI7lC2Zy9rtJeHpu5xMKp
2gxi3CKYBT9R9PQoJK1iI3MPvgJYp3gDydLe5gSC1S+LoqhJWSEllU3RCy0p5lkYUuStIwBrNlha
fGC1KIqk9fkruXourswxm3Soc6EaApibpaM4bpP8PdKd+y7R2MzuFWDnKIgEk7KLCmOYFQRvALCD
0r2i4OE2bKJt7XM7fGwvkZ435IewAao2KkV9u0uIHNRhozVAnB4tW6XR7EA5fOT/tKv+PyIAiAAs
3v/9z+j9AhFwev35Gr42b6/1LSwA/9NfsABNxBw/RD5QEoTkLDpr2E5/wQJUzP7TAhcdkofMMErB
/4UFCJL0fyw0w9DNAMElipkyzvffwAABQAMdnATI+vEgx9+g/QkwgOk2aGiYoASEkTKoB+q6KrIj
ZcZA6kQ12swBytnX0+q9kYUvymh6c4KCfB9VZxAtP6fjQWr1rQrgdKEqn+uo/QkEyrkgJmSYA84w
ym1G9fGTcNAxWARED4R62flyo9Zji2RN5vT5BbJKLgaM7SqP3C7ldIxZ2UTaLQKmhzILUnJB9Fpu
z8cAufRyHjrk+FAbpxlN6QIl/qr6yoZmrRFS8goawYg2nRttoS3R7IgbPZKLilcP7wa5TQGo27c/
hok7mKEti24AinI0MViRnw3Qvl9tzYe/AswdTMbSBHMnpm0SYdQUJmjbQf+ibFO4ZtrNM0GjjBd9
eP7QP7+6opSxIHM4oaXQdD/i7CHE+5jjzu2ttHSHuXIDbFlNJ3BHfYwA07Sn2RYhJnugr/5gE3z6
oKyHxgwEdhSb/zBW1u2raD5SFsIFSb8xjo2uZ9g+wXd9L/qtGz3g0QF5OtOr3foY+INjfGiTBG7s
IJEVHgVHOyUbDA5UtuGAyR/Pg+aBclhqv9INfRlVXznf6Paq+c83+u9vZCn9Sd6aVTfjN2qfxD2m
oL50qBRqP+av8QnYA79+ar/ILmrbe3REeFnDSnChW/q3ceZ8qdVUkl6B8WSn0uu73vUXvI7A2yeM
du1FZ2NfuADlcw1zVuajgHK198QmrXpg9f7a6P0OTxV3dpvHBIN04RHCp0d1OxwJ0k71ifO9bxOz
5fdmjhgGXGKwXoD4AVPd4K17pvLQNDODSIzogtnN5RWDbtOVpUHmmDV5H6ptA4Ny+Kh2J6U8hzPH
KZ4J5pyJapdg2B1fs7ROc/hFmjo7ILzy3e3j6z9+mLgqQaiOmWMmVym7Ue7Ujvrh60BSPSku2hKC
3R66l+qYnzXKTzfY9Xd+dfuDiut3OrY0TXfT1W4BvUCgmAX8a93mS4RT2x5pzzndTp6xofy9oQ9S
uSdAEFziy7sRxNbCnj4idE95K9xqV7jTVuAMSK9/9N/fgx7sqx+lo7fZSgF+VFTi7at+t5q3qn+/
v1s5NkyaP17ZGIFHknMM/TukQRCawKRZnbSRhwT+f4SB/7rCvqvViEjgDYMZOlYQKXjJJ5f4c7kl
32jFu3C1ypa3wbnNOWk2Mza4WFgWg6xn1hxrUY8AfZI2wV78nCmuChDQA/oxLa58A7PmE31mz07x
HJQXA+NGqa1U/4C1n/sRmMAAWhnBkhP8FtEPTtN7vdNwD8SecYakaevFP+l8lXjgTaWuh//fn56J
DkbYm9Eg0BWmJBFD+wDeGNEm0nxoQ/xXN91Qyb3Witz7O2v904NH1FAV9KcxoHq7tdApF5Xawu0P
cBTIhsFO7c1bfSdeOj94ATTHr46CTzm+KaX4ANDdM9A03GEdmfq3ONpXP4M52mMPzH5W0oxnHz2g
/QBd3I+7YPyZeoKnoiDQPPe+vI1d3S6IY+0hIusK3NlHpib69068+h3MaZ5ykHWkdPUHZ95I8ZNM
fwmmViUfEC5hcIuHxCtPPPH51fP92yo79tEVejtPdBFksIqVAO+Qzk2CL/eXmucbK6Y+CpGAjkVJ
j7foBJkt/vrrypP28kZxej/D+9PhXXtMu+c/XxRvI11RaJuXzS0SueiMGF+08ZovcrORsb8o2qHE
WQ7QmEi8f7CM9C9dbCe0r8EyCjg16ve3uzrRWrDVZwU1OnnpFgR6rv4c7+h0gMhLYpihnb89vDIm
3xoTK1Ho6hLG+g2giJi8Ar7Y8hK32OefzAd5l+6SJ9kVv+pPw3PiWQ+8H/ABEr3nLROyArFF4RnF
Hpxhmj9F2LFoG2Cq3XjGGL+LuSUU8AQH5C14F0EnqfbSZ1yS29yvtuK+gNy1zhuOWzvPALbqeCth
emrR1g8rUJUN9cdPil8Hr/wpQSTZcuJdBSa7f6QYsBZBry0yEWQyk6RojRxnKPhUFOiUip09lU95
FTmtebCgUlvPPBpWnpdMtJCsSKTgZEQLpd7E8kZXk839Q8uxwKrk9GJiGj1dWh1kuTagoJ7WJJzn
9eqVh4Kh9Bfz5JIK0prrdu5hJAcOGc3CGeg9TE3TBWu9JHbCl5lgMCpCn53XHlnLJkE/YIJrEqOh
C8Y+MQwF0G1i1WpR9az6a43BGulzXCVOq379F5/yyhQtZ1wlUQDCAmZsNsSRo9o2AW3JRE4ew3OG
uUtHs8mlIYQzOaoR7fReWj+k4FAFrVdPL/ed4ZlidjtRxlSJjRbMJnPpCeW3uvHH4lwPv0a59e+b
Wt2CV9+N2eQ9dEuVJoZXAzlEAbjOELnvW6Bfno1fSD6AbADKHx0dJn6RsmqIXMOZBpzm1vStR8pj
WB4Q+u59Qx/vyXuWqK9Xe6BQI2UEpQDBQ7d7HT/Rd2aL8S3kk+We3x+ni8BYQ9WQ1hQNjZaumPeY
EKWyOpA0d4ZAJ6cxmQovJlMGHuC0odSh4KMKK61/rzABVXG+6Vpih4okulVodADVyBYMxaJoesiv
0TxW9bU3fT8fc1f7IabQCqT0+7qdAYbvEjyJaid4Qw/9MfN5tbKVoIw2L20IYEwAU8PMyg4JSBTE
FImNGgnODJIky/oeSRtosKfDaRilo6xMu/trvLKZNHApINcA/AMoFubqzzNFaVUwADntcMimd1AN
moEvdZxn8ErGpqvghlDRGsAQKTtrIQ1tEUoNvq6iQvZ83INFAYDi7X1XWMplWmrErKiMMVnMcgGC
yxy9SIk1otLCWePNmHzQNsAghF4PIQVxQ29RbQ99O4whZVxZ0pVDf22ZHbIcwX/RlbRa0WemXeQ/
ypZ36JlxlY+0CSYwu/0hF4G6+u1ZtApjlqYWJpJduJVHO9mYSO4xbviQP47+P0gKV3YGkL4QqEDP
GHP77JoZgNRLIHygXzM9G8gHLm2xExz9OO4HlI2Vz/n3DFNWQJNwCuWLHBjNASwfoDP4FyIp298Z
804ulb7OYLncjbE7jA7VT9J8yDV1u9Sdofu+5Z09douyRpkrAioXEzgRYNScT5YOjgzhVI0/7+/Q
NRsAbgIBB7wVwFZMhCsTMBG2FTgRiOT3GG4260fTfL5vg42i1A/EDxHHDYmkys6L5V0CiEodpI7Q
13tz0vByGM8WmLVsOdY/B83wo6vkmnPprTv22yhzUYBnMKmiAUZ1TB1BoMVOZfSkY8G979vihLPO
MR8w1LSxjoV5/kjd420CkN+wEWcb45qYbcSDE+0Muz2BszIUAKrgPR0WFyJrn0mKqqYEIXACP/+a
920gI0tOhlcAAARWpD8Mmqwx5sQPhWoQtYMxebiUoq9En8yc80HZM05hvcAt4NbDcxr/MBdO2oU6
qUBx4URjepkmrTukafrQS6F6oJyv91ePvd1gDE0p3K8yeAYxVMj4Yyk410ATZ06KEW1QxZdD6pTa
a21CIq0F/E/eh/PP+yaX+xJMBZiBxXNTAR8D2+Cv67JPSCH1DjFLyBLuikR0qn5z34h824/W8FSH
FUBNMS6JOYIFI3SQxnlZ9AQFVtf0w6/5TvXixx/ie7AHSSm2RwVgj27HP+WjfADYiBcu6Xe7zps+
zOPliDlfjG1iSuP2ZlAnJavytke3BROi5IwxuAO0cLc0ZPbADQ+XGdAq/mFYBhpwXQBjCOEOKlel
M2ehDGqUccGh4ohhZRfaU5yCTTQDiiLFq3rI/Lx7vv+dV/wEVgOS7SAQQM+Zrb1lZirkKB5kIDDV
tmaa/NTAtAzhlyME1kYnbmdOPqEuvitlmNOwvhYmDhawsa4Vi7KLk9SJ49DWQU2j5Z/ve7QST2AC
w0pADiPhW7Ahgiq2rDQ9EJ3+GwXDJq7xNPvFTnEAt3cinrXlB7yxxtbNQuBOJiHIU8DPlDcdpNtP
+UUV7PKr/mn6Zp0mV6baR+kl+tzyEOZLTzVg8GjBFgMBKJuyj5awGyE7ls49qj6dB3JJ1SsQs6Mz
eaaE2twKKUOqgTVj7NHFvXq6VK0ezaQDa37rlkfI5SQnBYjYDLWdwql/4Hb8Hp1FN/f6c7oJvPvL
uog6jG3651e24ylLrdCCr0YwOFl4zOUX0OtwXiyLxWSMMMdPVYS4AEdp7yhZ7yTmW5x+aUAvDM4L
O4xe/ncO0d9y5VDYyUMUK3Aob/akOsjmycw5l90iv2UXjMm/2j6ZdJNuEMg4PRHvEuwoJBKjCa3P
j12Lo818POalUJA2B+cUNSa8BsURzOX3P9jiXr39+9k6FPp98yCpIbTIs2yymwhELnVpvTShMdtB
CXmK++Y4G469AcRwkMFlhVAM3jZPIZqt1YoXVDymmsVgCbNGrEYzCNLANK3hs/Ub7dsECVXUHw7o
KDrNN8ytnTGm54ImB6jW2RH8EScLDHvHEEMYw+Ef6L9zToDOJi9joaV18vFr5PcMtHpvwTuFgKJk
Ckai6ji+qm8tRmu5r7211UU6oWLMCQKeFpvGZ1nUgY9L7MBehiHelPid3myIEHgC2Azur+zqsUCh
ERkMGDcpCvP26GFy0dBm9Luc8a13s9YDNyYefljpBLcEceMNL8ddVELoIlMBVMpuSh/tTH0+7/qp
FQFedrJd2tjE6z7nqInnbuWrX5pf+jOam8cEjevaV17Sn4WrQEwisrmjw9TMTVbD/AxmdQepA09E
iZ9Bq/Ti7AxP1UnwOlAH2pHxD0hn1kLCtdvMhTFVZtIVFS4MuT1GgBTX+cA5pYvCMftlmXuhTGI1
wbxNj7ks8gpN2fhs2Wje0Xtf8Bq0LI/jFxV4Zd59tGhlsYaZu6KVawy5T/iWUIv0Qcfg91AIBlCR
ktsEb/KxPmkvPEjY2iG5/p7MnQF5iVZuSxU3fTTtGvCjBIrulFLi5N3u/hnhrRxzc4glIMRgpcdN
aApoku0NLsk89wMyp1DJhdCcjKJDRYKSnkmHsrUx7ITA50pO8ROsCRibkHlCaPRvZY4AigXIsKG0
BskuFiYohFUHHl441m/aXb6h87R0ypUHgVgk8ohhlAMceAsKg2S7fymYTCFC0uVOXu/DVncT8t0y
n/Fa3M/ZQy4k3v3lWrmskE9DrhFPFawMW6CwSBWEQtOPTpUIhV/JJRDkslA8AsvDg5Mueo3Y+De2
mEOddnoPiAASJPN7/PStPsavoyuAlQC9Gq/YJxvasYmnA3psqWvx2+MrOxNaYR8QU3Bnr1ARRRPE
evAym9/aY/tsfe0KEIbUW+Fk2piGHCsQdNrc0852c6nT4AsBTBjcWeKCbU1Ix2rIQBXuiPt4K/yg
c2kjEBfNQ/LYcZ5I8tpiXtliC596BckIwZRRs3dq0EftRC/1Ild+SeGaapOT/iy/DJvZQ7v8V/2L
vJANBSmPDyawhZzwuvaxAXIBRAqdOVzNTMBRAhCFFjE+NpLiH0BMfhF0zuzSMuFAbwAsJigk0Dco
y5ESpRo00MsSLNhy7pIW42KWp4U/IqM8GhNvEmDpzo0xlupYmZUqSUO4U0gpcQQiPXazwtUhp7fo
bYjBUQQCGdNp8AzcL7fpRVOPqiAgG8ZeAW+vYBuHCKqYqj071nv7nT/Wt3Iibw0yJ7LuBIVUSL4/
JkYGNJJocynwKdTbkJxxC0Z1V3gfQIkWoN1SuOVp+MoLeCvrCE4mAE2hwI4XMRtXmxQNBNITwJDE
1mkG3IIgHs9GzZuDoyA27v14t3J5oGZ/ZY65fYWaZJKSZNRlSvLWODgZjWoHwGMP7nQsNl3jYJiE
5+XKBgI7J22GQN0BRBdMttEoiZpDSat1Zuwfpf4q57x+/rJQj2EFNCTQgwTrACSsmd0zgN9GQZI2
YFKZnClrO7h1HlS7OlY72m8RXOuZ8y2XdxW1CEpAFBIpYS1T65p6Ix6neMSyefETUOZ+4LeXXfxo
7qTH8BnCB2DtcMOL+XTf7sq3RPESx94A4yOADcz9L+mzlEDmCsnh/BJpv5KMh/NcZkvwC+1H1BBV
zF2zzZZ6CItak0sQIs+V145g4C4LZ5Izr83e7ruy8qK4NcWkS1mg5Ok0YtFGXIiyJ31I0ir+CElS
ghkxXhxb2/43rjHfrgiLicgqQox+ovjK6US+Ry5GpU+jJzkQzXHKE6/StUyc4KKpQvUbDyYVIn23
UU1vcrylurl1lOiz1O/7UXpVrae5eA+03JEy/VjyapMfPSkmkKJZBuAzrXID5MKcNq0L6gqc9IjU
kMatN+r74FeOAiWxn9JTv1V885t+6XaKahvgDnPuL+lKPLuxzQQYq8e4gVyrxIlJl560NDAPUzWO
j6EAurAmhu4cWqOoYd63urz6UR298pj5yBXou7t2DuCxkIJ26QS+F68Wfv7vjDCbtZMDmcg5jDQ4
D1qvfCu0EpL0EmemZ+kL7ZlpsoF7HbVJtk9g5II6Q9UHfRBSd8js9SMZ5u9yHvLAHWuGULymErK0
Gc6WQWUhKnpzEFIn0ONdnB6TRnQl89f9j7YMJmCLUMHXBDphUEWxRuIwKzOw/qROhzylqX91OTjI
8gbNFs7c2jIsAu0HKBNFcoHmbFmc0MIZIEYaFkXDhj5bghkyXgBZHuYbIwuoRyuMaUSLTqof7PMN
MPc7eZPtudSUy6WBHQ2Ee4i/EprOzH42tLxDZg072ZGcrWanHRN3BJPIvJenTanbJohgoPbH44lc
yYhgF5UdzJxIEgYwGLuSPrSmTPVdB6ewCxuK3ekZDSSk0aorPALIdNRtyRHeMY0vOIO95eWA3B/A
nLEYsLxRUUb6A4LHele7HShwoOlAub4wSL2bwDEQ7gSMNn9wUPNr9avb6OoLMDdE1+skKEd8AVrq
ibc19O4xcSOcApve5pY7HXi8Rss0AqMNyHfx3oXmFfqftxfElBeDmMYmurdFQ9UHLn0UeTk6EVEn
76uycPWaR5y+sr1wSmQJwz3IIhbjFGMKqWrohhaooZvAjmGoYoD2hty7988+zwyzmJGF4l06GgVa
AoUjqo2dx9+1eOLE/pUVszQLaEYNEtIINkwapoaT3I1RWmDe5Thiq5TQ8Lzvx8oK0Tip4p2F6ucC
4xsLsh5k0oTSfzN8pkmRWsyfmgYN6q7/UabJRZZzziWw5tS1SfbTqaUeBiakUMLqZwapjw7F+vtO
rSyOBdwY2qUAwEKxmvlsWh9jUohUo6PllzLTMLAAiouM00lZdQNE+eB+UgzwBjGnaWohI1nM4eA0
/auMymzFzfvX3EAzD2y6yMQhT0f//KodlItFi/CJOmZXTC9Bqr1IgeFBQpWzHmtbAByPyPJxTpfE
/2jqYlwd5GoOGnn9PlfH6hJ0ZbQZZuOXgMY0tDWN126wGs4zf+0DgiMYnV+A/JQFZEude2PQxaGD
OrLX5LM9QtL2z/fBtQVmpxWQC2qMGYc0K6BaKjR+05xklXAGA1aX6coPZiOUKUGNqISVtjIetEB9
Cqo+s/Nx5nyvlWcgRDV+G2LxVmFSqxhHhaEJc+S1HVRO7iau9AQIkIJutrAvKK8J73278pChOQdo
ayFfsEJMGcZ6Cn25BP1c0LXLHoF+qQ1FAcA/c0/82h3+eEIMzNHX9ui+udr2UME1o7BERSZoDeJm
g+UkU/klCkxe7FtpFMASJgLwzAU7BcbFbi3FcxJB/wgyloNjXcgTNObO+g666eOBSs1JoPojuCMN
myf9tsAVUXJszN1RYT+KV2TvxaLuSdWHqM02mRioj2WtlMFzGxCSb2pZaQe/AAR12GiVFU9HWZ3q
yIuhthu5kpYZ2UENIEpQWdtR715T6+ekfprKizSmr21cPZaNrxo/1KySrYs2jfM+zIfmEELDT93d
P14rT0448EF0K2HwZ8GZpgZSG6PK9DG3/EWwo2/T59ij7F4Drqqn8rt4CLlUicvTRm1SbUMJMWsh
/FJiIrULtQ7Nx/JMrMLOM5RFKu++Z8uQCCOYnELpA4+HRcGlHgF1Els4lqXpgcjfrDTe5spzRzbF
sOnx9LxvbuVDgtYW9NOUSgek+izdZF9knWwJQ/sx79adwYvoAE3mCCfM2e2jfebwztha7L02yETG
QO+hh5DKLVSjVKcyKtcyBM43XC7UrU/M4Sq0WO+lAeU4ubFkgCik7ognhrCbY8gr3v9+696AXhJX
GEqAH9Xzq4ghFOjoTj0tG6WJLSfHKOWBUFedoUTTeH8BMcY+XNWhKoWigwVtMJ2sCW21xxaHzMp9
R5aDlxrAQjRdRm1qBcY8SMUQ5EZE3wj5TqGoNBA6oZYJzhoU39BfGFzw1oTf0sufp+oUpoTvJ2Jk
EO0wJmcqwWjfEatvnX40Ej9uSI1/zcI5biBJZ/ap6UfJWDvTzJ2qWK7e7WFj4r0iSGD90TKQLgRt
uye6NkpnCLCHEef+pBvutnR066F8G+3HSu7izsSGjIJTomfIN95V81fX7oyq90YlcdvY2t5fz2WF
4NYkU7idC6sWu0mC9MG0ScPZl/D0wRvUkUZujXhZnIKpjyACvNIyFg9aJQfjDO965LpPlEYOwnzA
3p2T967DeCJ94kW/TG98k/+8QoWqNMiAoS5GiWXYYnEvQwDSnCDT14g7sTQ8McvtPJI51bflEby1
wiwfMYQ5bBSUqDBchxnrfDtOFzHnCSevWgHNOGgVkZSKbKNmwIxpMTX4jF08XqIIY5ZaYc9Kxxlc
4plh9nw/a6HZC5izb0TBR1EM2x5UXM28ub//eGbon18FRrUVAFqq8M3C8FtIZ9jwTpl5oJPl+UUV
DJObVNIOuRT72hKSBDjpiKKXhB+KdY6m5/tO8P5+ZuEjMxlHuQRCM5CVc5rOdmglnHO6MjYJPBDK
2JiYpJJ1bPTTg2C2JNK2oOucN9om2wSu/DMFMhfaZ+7MYQ1ecejGGONQNxTi2BLUsMkIenCwH5cD
5226su43Fpi401iIdWULd5IQXeLypCe6I+je/XXhGaFuXm0uKYWYnEyNFLIIRdLxa5ntJ4v3zF4J
oTeusFs4NkItS7CFJQDjCPBTqAzq86Ecnu5788HwyVwPMASSOgWXLxT3mHxlnrIpE0tsY8ME8Q7R
wBw1m+fcqn7N+mspTTtZHTedCGSOpJ0nZXZS9RRNsl0k/a62VEdp8Rbrut0U6w9Sn9qyFDmFLkL6
cnhMoK2clI0raMqLnoZuDq00A0wZCXTomn6245GbUq5vMlwIKBwDrsV2ujLIukdFhtWhFH+iJ9mJ
W6I0/VXCEDTlhQSQYow5G3t9R/y2yWSVRaBnJmDfaINCZHIoTNdQBD+bTP/+Uq1lSbQoho4oEnQI
8DC5Sgqt9hmEUOhWYEwIKYvygwy79lC5zbEgm/mU7KlYGubkjecSPWBOsFj9srS3R/NAyBowGyWq
MOUF8l2AXIVU3Q/RaLwFWlS/3Xdy9VtSHAeSI8rWwpSrh3LKx7SAj3P0NBkP0bzN5+f7JlZSBmyN
3yaY5YqECDrD0NVzpGAYtiRPt0EQoDIegKKmSgeUmhSNt3TrbkHHHrk6GOrYmpYwllUi06UzDcd8
bF4b5LbghIx/pZoDMDxIqTMAP+PUyRP3vrfLZcPQCnD/6NBD5wJKFLfhaowkK7UC9OiJXBWeJQj9
dlJ1LqiOfrTbMHJrhsazq6iIx04+KDHep5OvPgqXAjPWzSmXvRFimrVn+IGtOSmoDqCT8OeTObem
mS1TxuDSGEhBnCL7hA6YLelf73/C5eLdGmA2TDgqch2FMJCAFG0e54NWh245ffsXVmhdBtqn4Jdl
X3O9mqu9JMJKlX1qosnW5u/V+Ou+jeVbAJ5c2WBWKRCECgNOeHN0g+LNfeong+q0cnRuJsvOotDu
52g7cQUAVz4gTjPlNEC2DNo3JnSkOsHsZA/CZa3re1eQzfI4tYnsZFaovNz3cHm4qYwM+qwQnKOR
kkkBBgoEHlpAzrQQHXlyjpWTbIz2ID+RKP1039ZKiRDGoP5k4QEJiBLLhNgIYJNOOpxqKvv28fa4
pCcLU5uCTzCUzpV3WTnLsIepGFBng7SbLdwFahZVIjiJnDqo2xpi4anqFOYQ8l42KxVCOAYZeySG
FLzHFuqIRExUR2rqGJ0pgjrgBSN3qua0xAYbOugnpu2coPa/+/MKza1lZof2zRiOMn1sI5h8qosq
d9q8NzkxkesfEzKGvFCaZgRWsAEpdwR2jWba9xCHhqKT4DefakhiPwJ6DHaaP59bpv5hogkAXbSe
2JkmqY4EvH3wZWsSfoqL2bZC6EmQdKMUwvP97bm6W65M0T+/CslqFIimWWJ3QtYpHMlGz3mp8KoF
zBVhyo1yqrO5I7hWqlZr8BmV4FQUr7r6+b4Hq+uEFh1gEMgFlpD7RidFDSVluk4WAtSz7DV+ktuW
YSeRbXi0c232tgHNbcz7/nF/A5VC/OWqoeC8Qfb69vNFQQ9xvB62tcBPulMqN26TTM59D9e+4LUR
5moJJnFqUJDMnAlH2ep029BC976JjwkG5mqGQgvVLQLMUEWvi3FEiWpDHCYww2bCY1gme7Fuflpq
cjA7kNGGwxd0JU+5Er2kg8mZ4FgL/B/oEjRyMY/CvpEbseiztLbARB9BH68QZl9U84dBCjk1Lp4d
5mkZiUo2hjPB6GwX7gZTtIdW9puMV21aXS0KlvnbHeZLakNQ9n0Zzw4qoJlQu4GicvbDiiNgyaCU
CJTqDe+X27WSRwnVx7bInAp0kSYp3UmWnCTrOGbWbq5rOyxWEzNcSmipoCMYNxIGc7+JJxSvqnCv
upavvCL+DeWe94BYaeRZN0aZ94suaFXVmmXm6I/SJn+AGLCUXMBE4oub9AVtk/Zgubwu5QpS89Yo
szWGXFNyMsIofTShqVa/pPvoMmEYZQt0CiQR1O0IFoPP4jbfhxve7NxKWgyXTciug5R5+ZzJirDr
DQvrSd6D9ig0tde0F7UsNhD29Xg0qiv9Nerrb2tMNOnKsUqsOs/QsjTs4bWCAptDBwUjV3yILtJX
VNMx/5zFmIsEcS6EITOfmMCu8i7xtbh980OYbdzWMQBsGcmQP4wQasnc+UeQHHC97lvMgYJG8lT/
asP9vwjZ12Y/kPRXN94sVxKpYnztcD4B8On0am8rjcY5PCtRACtpoeOCYT70hpltXGSFWRQBnNMj
/dS3+hORBM5bYFn9wUJiWAQlbTRFFhDAGFqm2tTBRBTML0Y+u3Ei+yQK9mlUcYoXa94o8IUSw1Fi
dCamlaaQSUhjwTkxRDuRiO/AOvEoRVf3w7UR+iOuFgaM06MZlCaIwT11/8FRm7gWscsfPWQeqdyT
3Nr5CfKwhNfBWnUPdx4IzcCigKz51nI1Z9pQ5OBEmeWjBiK6Ofx1/3pdi9gonSGh+5i9YtMEqUtM
IQh1wPhz39CRHrdHY+ZN8a2GTgVqr/RtAxAVe4e3qppNcprhDt9MSFgbP3w0AGyH9hF9akB22Xjh
HeJ1x36bZNZM0ovYqMM0czKSbLLuIcwlu5j/zYV37Rj9Fdc7A4sDgAEmVtOYhHYVd4kttrEf1ULq
3V+otTOF6hWUx8C1gLo9sxNA+2MaiYaFqpRQ2tSTETpyYgbbGnUovOYHZXPf3sfKM3kXymUWpb0S
MSm16G5XujWG5t9sMn19SgCQlF3Zq/zQl98KzQN6WBHBKANIAZcXf33HXFln7oIZb4zWjCmyFU+4
MHdr3esVzH0CIObJmzG8NA2YtXm42tXjdmWV+ciSrCp9RmA1iFpn6gEVD3ecz8oxwYLfoQ4m9GaG
E12D6iEEmyjEhqILPQqj1zpdZGen8d/EyN9esW2SQo4zyOTh9CmlaPcS5hLjmLdbVt2CJB7CPSad
F838rEb1ThAQIq1PxjdKhofGz1a9mHb8AI5f19rxhAZ5Bul5uTp5SQdCpSGSZgSu0aurCPcLx6cl
cw2YeMBY9CFhimcUOz6gq1MWgsEZvE3fQRyNieMPDWV1sJvPxSn025L29c8dVcQD691TLfyb2iBm
ZSibsg7cBOpqt04OXaXqvdxAJRIjpLP+OGUlJ6ysfUbUSIAZwi2AlyrzTBQjeSjFWsZ2VJNnEoXn
WJM435FngjnKk2Ck0hxL4PXCo4BYTxiB4pyptVivooql0RkjzP4wSUBRlWJXagSfCfkahEu2tOLT
bqnMRfqgeOaP0OUplcn0V7Ph8dom9fpq/5FSDjvkawA5gxV4shxwwEXP4TbC7viOoYRDuyNeD9HE
xp1ApFL6oLHHMLU3fylKOyfQU8PQH28aZHXHQhUao6doESz5EJS4TctWT0FttDH3lJSgewKM9/yB
oXdaWwHbxq6AwKFM7NBFSPfvL8TaSlNyOgNC2CjXK8w6lCDqzQp6YILS2P4Paee1IzcSbNsvIkBv
Xsly7WS6pZZ5IWTpvefX35UzOGeqWETxSPdBwMwImKhMZkaG2bF3pPj3vRb9um1i7VNTiGUYDJGe
a3RtnahRa7VR6vlacJ+X86Gzk0fo5LaOlLhZy897bmfhXuDeq4K0nRLmKoKThNhm8s6BhUCEKz0f
+C82DgZS0R6zaHcsH/e67yJFa/CeeVa42fhG0TYMiIfrajlioBNVKCZ4lm0UBlGCcGraf5cjxKeM
o35AUXvjdVs9gP+sgJINuqzLhUB4pTd9WoubOCDAnO/GB6Gq0Dw9QzQJ9rSAwMFhztkrN3lHVosC
Z7aXWoWSqYWlI2wLQgBJ8Qzi8Y/lfvZqoFdFuRu+b903cQiWu4pOuRArFlXRpXs2O2mm0qxjUf1p
Vo89ReZBrd043qhDrd2rczuLIkAJkKvqZezMlQaWq9llTbuRFa7tHlkUKEYFWkSdscBLfxYxDdHK
Jnx69Y72A9KA+K6KOcTkw7/Ci1ttL/GwLPbOkCm9QnEAM+JV88FyMkem1U3knPuu3YSu3h76RCEr
/TZX3/7QadBsZrwEf4HAFLRswqmc+epJ0F21PrYi6dEvdE/SoaRWf9w2ch2yYkVUegHk0yy6eoWi
iXpsYWBFmR78vL+HOHbnh+ZBk79UM0VY/U2gq64cAgdEVNuX30Za7dEn39/+HVeHhZ9B+w0mQSpx
17J9jp4WlpKOzLf5qDxNGvAFx71t4urbkY4yiIuHh0IBSgzx92f72dUzI7kyMewYoKFdHHiM9rUl
erThbug2oterS7Ywtggf7NropEolw08Sqx3fpGEafJY4Wel9WQfO4AXRkMp/6i6xSdJN1EX1Qrni
yh1q1YxsOm7/0Mlm9/9q9W2nG1ePGWZg+uDJZBb9GpOQOC0jG3ZIeS0cd4mDxGhledrU7W5/rrUd
pKqmIJBtUpNZ9vkcP1ArNcd9mOmvEZ4Zp/ic5ycjaza8/8rJUykV0lKkd2kjGXl5LOhhh3BjmrFn
28nJSOw3XZJuHO7rUgxbxhwi3QBdCHAtATJ1RlLqaNhQj85b9Xf9wfqXyvG+0Dz/reGpp/RXtymj
vroyUhsqF7zRV+TbhiHJ4Dr62Es15RNieS+ZNf6+/ZHWTXBfqcOIDvBi89SmpbFecMxVM/xRS/S7
4jrfuLdrBwGyHJXITAA/lxiYNBqjoTQ5CEb/kkXQk9EqL7N7vxr/yhAgG2hAKI8sR8x7tWAySiS5
BKp3ykTsa5p3k4Z2Z7TFnbi+pv9MLdxD2yaVWoRy4rVO53Zp8bnofyXq8D6Mtmpxq5aAv8g0gsg0
ltcolRIEvH1eyLKyT4EcAZednO+12n4i3tq4SmuegUT6f20tXny9kqQpY3QcEg5UqIbppTX8Z1Vy
Nvzc6pKECqUYrqXFtjh0dtU0Sgupupc5duRmcHOnpv5O0tsPgwKV6B+fcKCaZJn0jgWKaGGsKnR1
6jQORZe1p9loPFXZGiBfuUQaHDdiMhKCtCsFiHIq89BRA96K8ncR/0jzrTNwPfMBbQLzBAq8IchG
X1XP54jBMRwTIV+HmpR26BF7i5KjJZNemT/mvQLX6kH2va1y5prjE3qDYtgP+NrVNLkzKlNI4IFm
J/Nc8+N8V74Yihce6Ia4iqfs/QcKO8k21dzKScQuUgow6GrXg9/o4lp6pmK3U4P97HyZwmd53tIs
WjmHF0YWl7hJEsIH1adC5dQfokk/WWnyxajLN10T3t8+haq4OheBp0kQeLYgkSqdBS+GVerJWAAi
0o9ojGpvFQXq02FfPTsH5rj6g+Xpb8M39mcbEN8ewkjP/CTtkg0HuXJQz3/EcijQD2y1Nh1gbRFP
2cz8fLMl9rLx3ZbwflQwOhnGPpppQ5PO7sC/gyqFGurbVMdRs3G3Nz7gkhbRJw/i5YwZf6rtXxIa
rpXe3M0JyhgIltz+gGtxNsklMGVbgZrpSpQhGBKt92taotZb8173sn18CHfQjD8KtqAICq2tVGVt
K7nTOnUykoer119uCikYaoNSj4GmY/xBgh4w3kQtrW2hCqoGTQGmagltLs9lRwLWSBXoKK1XJDeX
5U/OGD3BOu6ADDSijQO4bo0Yl/eZWs2Sz0HTCtuOJ9aUNc9mgQTe+NzFHcxLf4pp57ZBHGIzl0eT
CRjH5aomOZSSUqTIfkFrRPsciLEa+Jxun4m163RuRaz27E4PupZYfoz/QDrj29gBONftqd4446vH
gFErwXBE+3T5WMZVY5U9UHnIA+6k2fH64Tnqf95eyEpmheb5fzbEQs8WovspU5IlC5kRhiuz4xCj
keN/Thr5lOq727a21rP4NLadV3UkYI0BZexuPo3yfZ02G+52y8jiy2hpypSRRn0Z7PdO1b9IAqbc
OBufZvX7n23bIiG1Cl1CbI9P06U7PYRFAmHb25u1el/OLCxeqLFvG0TixQkr3pVxcqqkYxdb99nw
etvO1gFYeIG8tOO6yuzUU6X2oKfm79BvIETwO5B2ZY3sGL7ntsW1L6QZcPsAcKLBuPQ7rUSLg3Yi
GK4eeEXwKdWPeaRsfKC17aNY8G8Tm7GGxQdKVSXrp8bAZ2vjo9JHu8iPdrnDROZWCLi6nDNLiw+F
AEYWV4OwpNZ7Y9aO3fQwS1viT1tWFp8pa7UJfAibZhc/kuF7r1luUxh/82X+W8oySJid2iokh6V0
+TsrU7yyf6zT59tff+PDXIUJvhM0dUl454TqYQi7gxnU91XQuRUklLdNrV3SszOwjBHixDHLsMPU
zEzNUDzO5d+4AVBn4o0mXL0a0FfbqbH8iq8y1NGuahRX7Y+317D+3f+zILbzzD9Psm9XvViDb8te
6T80ju9Ct3LbyPpG/WdkcVnmeAQKObCMsbozm9e81za+xPoqEGgF9C3yJO1yFZ2BU670Hidjyp5m
nPrU8cbx7i9WYYk+EM1FYF2L3mXs6/bYJZzeMpTdwHwu/C3CmNV9OrOgXi6jt8pBijL2Kaig1mqf
tOh0ewnX6DuiF5gb/3cNi42Swj7JjAJ8K2XGN/1j9Wrex1/sV+Xkf2HHvEiwcJq9K3/QH7Zp+Fev
5plxsfyzs+aYqZKHwpM5uezKaol0UHAwBhRikq1JytUDcWZK/P2ZKUOK6iDK2cm5ThI3qs3fptl2
XlpvMbavfzIDmTN665C8LfxmVY2x1AhEdFS/SaLp0I7a1jcT32SZ31HR+B8TS2zooIW548eK+GYo
0x6jU3Hv32mANKdd/f7/wOC4ZW9xzvtZJUEwOoFt8o+i5+rvtOcIkn8xhlp930LgXw+9/nMm/1vf
4tTLWV/E1tgAbHrsXhEYYEJpOhQftH3pbSvuroUj55u5uACEHMxnpHyvfECrOs5/xe3A+A1U4mPV
JK4cKS+3r9zqSRSJHQymdJGXjcqqR0HBrjFoZIPbpsUumwLX96P9bTPinF0dEoRCBTMOtaIlIA2W
kFJRJeGcJJNJ3sj4Wqf2t6aoX+Y6vJM0fTo5Cqw8SvXptuHrPpv4fDAxU82len0FlBnNQbEYliAh
mlQPmrW9L0f7MepOc+k/6WW6H/rBJWt7yuTINfTXYawP0mY8tvZdeSSJ+uC+vSZPzzvHyKBVQOwG
JLVrlVKOQPW4g9zp0zzIj02a/WkLk2UzZc4f1GfgxVxcfNlGDj4WZaTQyh/l1n9AUvJwe2vXjg71
edHygtrrajbFCmEeMksuYq2+c+bvGk1fe6uCvlqGQ26QO6EJFqDlq1YY8WAYIUaaffoBWfmiPaDq
lLyX9kL4L9PFQEef7quX7bu4+hoh/EdCzcGhc7rw0qoUDV0hRjrCR/299gNaJy875Ye5hT2FcZLC
ceff+sE8pe+HT1rsbo3LrJ2Zc/OL2Meyo0mGNEBE1tVdx0BLIw2wcLyJzWo3G1uR1tpLcW5N/Jqz
J6lLFbMHVEakVfQ7Zdp30lY+v2VhkSlUspbYVYgPaOX6nR8Ne7XUN47klonFqde10mo6hUUMxfSx
LJrnVIeN5S+OPePi4GHo7VFXv9yoDBF2JS9EFOSQ+cpmhrCgCVw580aqFfPuj63x9NBLpEvF1P2y
/6aVRZdGDcU3pVBfGFl50ynS29GpNsysxD6gERSaiDgnGveLo57ETlSFOo0JM4TlxXxS+8r1uw/Q
Vh5vr2flCxmC1hD+CBKHK/y42YXT4MdU3YJ5epak5n0EGdcfmxBNA3pG9A6vJ2OlnCGzKabvMbfy
Q+JPb7JJ3qiyrdVEsQGXjEbH7ZoHqA8anRlYSG0N1zdcoYdR2Xvp23ivHqBDAwcQusFhC4J5jfb5
ZyiWAF+oIyrqsqOT1MlMZh+I0Ke+y/qdBlTEd6mMdkfB6lx9GHbDIXrsdvkby+S/77Icmbg/P/9M
w9O/gocLQN6SVmDwo3Yoa+I9tUZdIf02WcYuqrcgDyuPy4WVRdSlhWkxRBIYWqV6CmTZs4ofTmPt
b58U4XEWUcmFkcVVHmN5kNURI04Lh1Rb114DdMCFsPhBcyJPHbN7q843fNRqQAlqV2O2HzkQKsKX
DqSPq4Lq/T9PGiiEU7avftHQ8pxjdUgDbwvq9s98yWKROrT4Aj8CUPjqasNVUMSRTetj8KpX59Tt
tUN2aj4GXyNY/x+t4/zaPQZesZPd8D77FN9vMSOuNoDOf8DiHavmGKhOyPBYM40scJqSad45QzAg
WZEEzutgj6p5BFYyv9Rt132dGjvI9mWcd+/D2TrqI6pZQB29NrL0jx0aWw7FOmOMvSwdK9SYJjMo
3H6ojIoBsT7S7vqibJx9azbO1mDF1qkU3u3skYyTPhibkWuvRqMPvhOCXTdsdP+zZs36xkDpyvPP
EADTByhV08xZHpNWlufOyrBFTPnFruUDSCaQP0xugNwKLeX19l1YWxp9CTHUwyg3Adfl0qxatvNG
AJONwPCaQKP++T4Nt9ogK+6fkieYSIRBVTLSRfIWNVNJMEo0XhrPggS+bKeNWsvKS3ZhYeE42jnW
w9mAB2kkiy/zr03sDtqvUt86Cor4qYt7hSG+DF0qkEvL1LqY7RmyGpyxHzaNqzvB28IavlRW8Smp
9X2gVZDE1WlB96W/lxKyqjK3tkp8K4uFi8kBYgTKRIAJLz9aqCArMCkIsYRO/bPLzN9ZJfduHdvv
5ayR/nxnL4wt7nGGyM3YBhzISasHd7bA4+ea9LGUqo9R4XeHPz6PhDsIqwo+9+tRSCOYLCguCOX0
rnV7bnjIiEgqvd62snIexWFUOImkSlcUCU0xt2ZOy8wzyux7MCof5cT6dtvE9WDPvwf+f2z8M3B9
5jTa0uyB93GzpNOcesUDsw2MNjjfIYg1GGo7Ge8r5g5fi5f0aauTej3iubC9uG/aYFNAkHD+zd4+
zrt8pwHSRSLva1AwFRb/LA/RgOSGDlKe1J9AFuT1jyG/k94lL1sDvSse5nyv/3kXz/ZhzukZ5hJ4
ngy0lToxdR0iylTYG8d0LeNnMAYGAOqgFp914cm0EN1JOwJwUO8GmCGFxirZ4oOYVc730cuWMPbK
Ebowt0hrcskeYlngG7oYwmH1l5JsADLXcmC0HWE9FcT88lURz+o6C3AkOYCgu4wfoURxLaDewT46
mi/WcXisgJZvPdtrIS6vDzbhZYbhb4kuHFuKKU0RE2w6ADayxm28Cr2wH2aHHpP1G5EyBDVvX5WV
E8KcAQ1fjUtPEXhxWqu2VWvfwsOAz3SV/KtO81pvP902slKKwgiPqkh1RG/50mfKfeLEdsxgX9sP
spv2PkOYprYLZkTNu/Jgm+pbe3a+ysMW68DaQaGSAZ4SxkRYIBerSypLAdQIzCto0w+WPO5C1dhq
zK9Fe+hlQtMsIK7XYjPKOLeVMvwzvz7ZXlu4lJStXbMfd8Wzdcrug/flg/k4fHZCT6tQmhO6SFte
Z3WhQFJlIeQHMcFih/V5MCQJAT1vKPNTJkG7ETXvb3/EtSCaCTfePQGtBMSxuOQlIFtfm3Dc8n37
+O+gmPXGODZ31VtpczpS/M8WT/2FscUVl/1M1dIQzzWrEoibY+E/+X3vtt33Tn6+vbC1K0AxjahP
Rb72Wo9QTgI9a+h72+NbI/jamh968y966xDi64R6ZAX8w+IgakMYNllJBqdrbQYxYSoF33NNbWWX
s5PWnhwZ2pZA9Mq6GHYTSFtQvddgjsRWmzDqsBmVkTuArXBCOI+rP3YggK5NiAkF6YZOoeHybmdp
1uSQnlLs7bI9ED63L2ovkLLd7Y+04hsFgFOQRgEOZDpqsYN9kk59IQYc5PeIOEZu+kX55LyZ3/e/
69fyeTxOp2zDa628amT8jG0AY9MMhh4WlyqQxyYxK5amH2VpXwODDHfmTrmXjANJ4367HbZqUYO5
QCQgFK6XV2yCf1M0LhmSitwIrlzUjN9qz/Gr4kEj+PEviNlMasgC0I5qlS3c1+XH05pZVsahY+K6
emcmyFIU+dZ3u/b9mACHLeQFyb2XpGlWOhNF5r0gFnBepmk/F67qkYYIrTihcGM8zV6e3Dk19HOy
u+0Zr2/Bpf1FCN1FAdyBRsScg67t2uJzw1R1OvdbEdC1A740s3COlI0nVRoxI1pyymPdEusVR9FB
RcTwS/cW+oStp3vVpEDR8aBSFV1mIlqhBBINaOEiK3pViCf2zf72rRObc+mFWZWYKSKo4/stp05j
Xm4ltxm2pIvuRgj0xNNdVryZx43i3tpHomfCABO8euKBuTyHAADTKg6wk4elVwfGzkwe0zzd+Ehr
G8aQMwOC9FDw84tvNDt50yKswH2OGVrVf0pEWrf3S13bMB05CjEeCupwOYYl1bGjhi0m2l2/a55J
P+hd7JP7Wnbjt/0pOI730bsM5W79pOwR0B7cyZVd417dJS9b52P1t1B+omYIjRgvweWmUpGhatgS
E0j2N0iGXb00OCqdGzLefXvZ65ZoMlKfVa9L2ZQmizYMMlI669ijAaYGv1r6REm3pee76iAFtgr5
HEaKgGtfrqnRQqOGdkUUgYnJ6x1BpGBEmmAWEBK+DCxsDUCuHU3RiRYFGvieli6yCLWp6lssyk3z
UGjHVI6PNQy5t3dw1Qo0ZqBUCd6ukLEMdsBQYnKXrWpwY+UFEVq3df4cmkCJ/j8ry7S4Spo8zUOs
IP+4U/SHkE7e7XWsXTGyCCQwYFNiMYszl86OM8RSlXipP+/YUK/UrMNtEyvJvULtxTEEGToKR1dn
ALbUJIx4UcrPvCf1nbaDP+mg30VQBb7LP0HwuwtP8mnUd+rzhmlxvJb+EMchw7vIgbgC/DhZaWu1
Q0RQ7bNXgwT/PkWPLrjLlaN0NE/5MTxuWBQv8LVFUjMGjSgsLEte05DNDNDxrnTZgzzokpcN3U/L
Ku8Cnuu0mt2mbiymEtX38TiDIthC0IoPdm0fKUGVcqjNcMTlheug607KyY89KW52cT7ts+iHDamx
pb8PrHp3e7VrsYJJ2EOoJTBJS2SERZI1Gi0xnonYYzN3u8o62AO5cNG5cf1uHANvmLbQlCs9Z84T
nAqCl4vX7p/87qxIwoxkQceeGx4/2qU3dp7+u7+jz3KA4YDX6AHOundK7UrH6Ed83520u9uLXt3h
M/Pq5Q7bozTYZcgXDoL0JOW0tkYa22Z6UDOLbtKGtTVHc77YhQOtlTFUU53FpvPoytMX1HoOzfjH
nEHEledWhJs431K4kHK9wEqm32eoQOUwmGkbSgXq6mU82zix1DMjvqZlo5ViZPDMozRBB1EyJdGe
ms8kI1+SY/Bo7fuHGr5Q5QmJiY8ApluO1en259vaUPE2nv0KPW2kIIz5FRN19Ukx3CbJ3dpxNq7G
SkVKbKkARVD/vuYq6uIoKCWGpkRkEbmCZErZJffZR2ufn2Z405PP+kmQi99e3UrJHfZcpqyJIAgz
r7A8MI4k5EHcf/g9f+j78dS6be0Wd8UuOvRfbhtb28pzW4utVOd5GieF7CfQvnSy7WZJ40n1Vkay
em7OzSxcmlyWvhlWfLH20EHRW3nDb9herUP3JHnBMbrT3/qP9X7emw+aF0Ot8IZxjv9DyWalnsLW
AhcSk/QoOyy7ujX9bKVJecfazyWTvUfBItEjwzIerKO6k08AV2/v72r0RCGOnEGIw+rLKgSwG19r
Cp4vkP7upLUfi7nYMzy16y3VS2LbLYPpLlSi3VhMLuNb7qjWD4w7bQUJwqUtHxVopnm+YVwEBbe4
uVLbWGPfizQ3mT5PY/g5p1bvtiVNfE6aoUS/fWt+qoz0w6i8Jkp8J0FMTv7q6l13lGmWQVbtjnHo
zVrkoSjhTYXz2PbPs/61kH/Swj4pWucl5u8yyvaDjK6qabmO0+wKuymR+JR3SQtZcj3txoAgfFS9
IX+vJfkhz7+ZvXTSxsId8vl4e/uF07u16sXxdjQAyU3syF6i+J4fPUpxtv9jC1QACUxodVPzXEZf
ctvWheJT8RHh/qBUrjQOGw5hZREEPzSJxDgy2LDF5YGryZaygACvrp5i/6uvbmEdxC4sdonpegaE
DAIt5lAXZ0N24IntRobEy9x4NKCYEEh6+xdQtY1TuG5IaMmDioHUa/ESBshwpqpEetRUtOXROQvd
Lh5+MsZRuJ1p/UWEz7r+Myc29uyd6G1EbqeOKbFoGh5Hs3xvNcEBx7pxBFamd5nYpScNYSQMmFc6
Bqk9SzMkaImnvU1MV38/wN3UeHDH0p591mBueTZe249bueaqWUH0gA8hTqRqcLm8dFbToBJj1j2i
8vFPFfowBEl22jH/Bj3uyXzI3m51gdZKgrAEon3Gi0gZa3kWe3VoqiIN/00GRddpEm2nyEs+MIIf
QdkXPm699ivB2oXJRVm6y63J1+ySBMCedlL6voyVfWq92KLKulVZXTugTBQCdaKYQHS6KM71DIha
rQ8KuhuTD0MYAeQlKSwIRts/L79A++fwB3pR0Za9/HizGpZaLi614fe7qUIyFu0fJ+3/wnecm1k4
QDVp5TgzoGx3mL/JU1qz5QaAYy1cEeoFBtP+OCm06i5XEkdVFEjihYvv+scOcbofInqHAuJv4j7x
dlM6hVLoWrUD9sZeQjGee1ZNn7XZuisU5QfqbRu82Wv+FqkVSviIQAFgWtwrHuhKbbKKoTxQey4U
CQeziLdaWOL7Ln3uuZGFb5q7pnB0ZFaY9ujuxqDcZ5bqwnC74XFXzZDE8TThdfHwlx/HaBrdTn2R
y4baRz9un/UatkbH2tL9EpdwuRz4HhwFYWpTqCJe2hngzg4JlWOvHgEoZbmqQto+Tl4uTV9iOX1O
rDTYB7m/MdO0dl8txqeR9xYA8CV6aB71LnIaluc78rvWCD9RfNsrqfGtGf397Yd+bSctdEAIoOhs
Es1drjAsh0qHrzeGSSf3nOFXzaBCtMWpubqe/4wsp0yiMDQyUwBUA2RdHyqzKx4H36xatwG/71k5
Y/23V7ViUANBAHweCg3ouJffLei1WYpBbZRh7Fm98oEq4LuxG75mafrrz03pOuPafCoKzkvfmiuD
JA25FHsR+Nx9Pc4ntS2gUMxj+UiMvJF0i89xeSAphwFeBrxKn+yqOyvbkTNLigFeQZF3E0MRIb5W
D+RTGTduWezV0HG19PX2Eq89B0YR6RbsmvTcrwqX6qx3CpSRXuKjJ+wGk13uMmSan2+buf5ol2ZE
rH8W1+TMC3YVxNdekdiHYj7Gdef1XeqGyYZvX10PrzwfS+i5LM98a5vIqdKnFfq65fSzSr/cXshK
PsZKBJk3A8KwtyzDiWxynCQuagbrj9pheiKWAK8ABQqpYHtsTvJmOXZ16+B4wk2JJsvyvNtBbfhS
yhcKJHOmcUodaPaari+8zBydO6p8YbBRrVg1yTE0xYHE7iKmoNLl2GWlQWIxB70bUAqKvD4+BY3C
uLLlbKkYrHwzGBm5zYppUT1YdlAnR57bZhRaKrN+GCXo/J2Nq3XtCRmH+c/CkhHRMfpcCwJUrfzR
fwS1c3CiedeVf84diKdT0AaD4oP7hNu9POZd3ijl7IBx1N/PEVig6ujsDdgyxQyc/xAdtjz8SnAL
JgewPo6Q1vNVjkyxMkaWg4UZrv2++Jac6Cd6JCu7QPdqCKmjTQzJ9VayMhjMLSD8tOKWzb4Wqqeo
rZh9q/KfavFi+7oXb1HTrJSxMEK9g34irumKE1HXxtjva5ZFsfU49m55MB6KX9K+O6ifh0fz0H8V
mgfORhS1AuO/NLvwUoWqZmY5ZA7YleCU7uKX9iU+8FIf7NJ19s5T+kbzqkN4X6An9N36soXsuo5I
Ls0vXraMUee8CtjaRo/vdTh5pPCnkn4kUbuzx/bOyaKNp3SlqH1pcRHSOb4+A8Bln52Tet8/pu/y
R1FhSt/2341n+S65679V78r74q10t5WXXedIl6bFOTt7EUylnrNZ6yH+aVAB6lGTQOe3794NI4j3
Zku47/ptFdYcOoIcWkBJi4LEOOlZa8hYCy3mMtCFVm0oxejsEvJ53Rw/tYRIamtuxLKr9/Pc7iIT
ZNTftqKCT2q91I/+7+Q0PBXH6Ang8Xt2Pd/XTzy6Gy+UOCaXccTlWhdOqKAX3yqoYXvK/K6x3iX1
9yYeoevRvDD5aMezmzezN/untvk567Jbq1s0i/+k8Td+wZKvYarsPO5Udjv7rf/GEb1kH+c37DNv
idd/lHZ/MQrMkmFPxflaIIyW5aAY8qhON9C0tJ+GvXC7wVE7Drv/G4pupTR8aU08n2dHF1mz0k4n
oaD5tnsdD5D6HYNDTDIZvpNfUd/9BwCKAIK+i+5oCQ2P0136vtt4o1cQxLR38cOCVoCprWWeNPlO
aKqTAJ/qujtP/SGpss/BaDxUrXaQ7Mbt8+5eaz6YZbAbe+nJloInqlwfHOeHnDNH0zsnY1ZomZV5
4IbZL7Uu95Udu6gjQU6iocQdlhscONdxhUCMU4KlU8ALuZyZK2y1m6NIZth4SIZnIMfDKVR7RmAt
oM/dYNqHjauwZpCgCQkWMWJ8lWzlsNAaZk/1Lo1c7acR7EMA3Qeg1HsJ7tuH5rPp5m9QjXiyn//C
MgV0+pOQ0JJALHy5FKm1TZDB4/G1eA0YTs1GV9pDjefWb+RDu5926X30stWIWXGqQPgs8ktKlcqV
1pneqJMVKnKGsMH0MsWk6pHqlUqz703nDqq1jVx25cFS0YFkd+l0X5cdpEpv5XYcyVic8bnJ7jNq
1cEIeiu3D0F1F2vB8fa2rq4P+DGeHCTm1ZBiK4kECjoopiET9VU269ZxY0BVH6JCD18Gs0CIWOhy
bgmGrXk0VeCe/8fw4qH0E6dDq4KNHTyOELNNr8ZDDJogdUckX2dXPm19ypU468Li4n2cBtNiXCbO
vYck1l5b3Xrd3d7LVQfCZArjpRSNRPZ36cYysx5MeCIzxh/Gg31U984OYL61g7zhEOzVL8rRuM8b
V3UlT9+N9yMMgH8HSgbQxbuMYxBw/WXMjICvMZcjlFWMdQd3dVMaR+rqW/37lQBA4JFpejBuR29r
sZ26IRVhMU5UnnvyeUtrc0/K+vQUSvJdbaewURsoGTnv9E7aanNfpzfAvSFYEBNJOliUhSvou0lr
wISI95gYw49cf/55+1OuJKVQ8lHDEoyioNiXqwvKnoU7pc9bwJfU9xVZafEDzsN+D2ZscwThekUA
XcWEKbVTWs1LPx4kfelk2QxDnznIv6lmhV97zfH/vIsEUBjHgpwFNBhXPKl+Fg/DLITmS79GecAs
bP1XOwbtRsng+pEQZkyKBjReWNDiHnSZrvYRob/Xjpn9GtQVc6fRNIWGO6V+9hRVyZZmxvXdvrS4
yDN6uXSGvoZ7XZZ4DLXKT08xH1A8w7xWG/Hg2sfiXvHBOIHQwSxOvpkMAcA0kvlOD8I9JCa9q7fp
x9sncNWIxtw1ytgrB5B2XGN1pkLClmtD703D4H+SfDvYeFa3zIhPeRZ5UVSN0kEntB16qXV9Scsf
W0dS/z8Xs0gWKiOujYg80BvMWn6iBaidzCr78Bc7RmRCnU8WgPXFqaOqGNV2PgmB3L6+9+eq/2ZX
RbVVLV09alSNqPHpNuW9xVrqLB+yvDcQ1baDowwy8skoU3AL6vjz9npWb9GZoUWmI7X9RO+SF5Lb
hPy0f5JUsGC1zKjvoPbOxp1dPQh4U1Un3KeRs/Cp6Sj3Q9Cwe3FTv81meXYZdNxCta0bIWdkdAHF
uSXkq1e1INVjDnXQRdV80LUqPlBtd+SNUH7VDrz3cEHZRCdLd5r5AawYLYuRpaJtd7VPgwAB+dby
/vgTiTk14iabgY8rZHOpT/3Qzrhtk5ZD7w8waoZB/lTMUnu0U2jvbptbOXpCrx7CB873daE+H8nI
a5lllWnzu5rH8G0oKcG+6IN+YwO3LIkNPnMLdTvWvSLSv7mewr2WpcCYmZ1xg3CY/2JRRA8Mm/Hn
GujbJ11l/TO0b0vOvgj7r1MmP4dD9/n23q0cCZsCm+B+YnDmCiGrTFJfWBYuaO5Abu4auYojT8mV
LZ2aNTtiiJBxGaaUr7AgaIxmcdEOdI+DwTraSlcdR7/7fXsxK+U8A9AkqgsQEsF/uwxP6ljR/VaC
MAdJlbfgF7t9dKqOmfejKly5cHWkft6pbnncKqhdpws2RnUBdIDk/yqAMDmc5mATWkZVIZ8GRDqQ
Jizr6ElqJ/+pqX3lQVf8eX97udeeUAwnEE8QuohwbOFyyykqs6yn11/WWtDtQS6VmasprfzdtBom
iqfExB/ftnn9HS9tLrwvdOhmligKCV+vhzRo2/uqbjaglIt1sSBwIqL1D8gABuMleENTIqnWak3z
ilK6N3Iyy2EedkrVjHehLG+h0Bd3WliDW5jwku8Hv85ybsV30kwaKHp7ZvCkds2+afN9PE0bmAax
L2eVKqyQ/zji/HPHSCoX70hh5dKoJHR9uwD2OEtK3D6zjlJSfDEL/XNUMczV2Vvom+ulkZxzudGH
Bhx1NTFWyTm3OS8xaptPQR7Wh0ip5f0UmBuv5JohCJF4lQVW+kqHZOzHvlLpAXuIDLh2Ue3HEDTc
JtpriadAAgChNS62rAMoAm+/iGV4tnJ79ocKAgIf3RvtzZg51gPJ+Xcr7uq93Mmu2qXW06i2iktt
zb+bx60UfXEDrn7DIqZWemsu6pCpQjVXTmku/VBD48+o2/41wYcTPD8aVZbFxZ4EO2RdyZhwoPZx
qvm5NsBK/dFN/scIjhLIo4qFq55zkStanDlzTTZyqKvKa+2tm7UsZlyZWGxVQtG/kWwa8/UofxmG
7M6IG2Devv+SR+ajMebv+khOTlMXfAN8+uxbgfFoal128MP+z/zW1U9Z3r8iNvXOYrWwvL5xpOle
LtX3tzd08QhgwmbCilYmOTiP0HLoOQgGszFtpNc1e0io3jTVfTUUraeFybdyrNN97lvfb5vEeyz8
irgR519RnNaziKRRK9kY2sTy0n4sclcrWjU2UfeqAx/XmUh+64FISePUDRR0nSDr1uahgdt6JBt+
rPW80p/aITBbel9N6sBiN4+Wm/lN99Q5DXiVZqqc9K5MU3iBHKAXx3k0is5TExgd3Toch9SNJXMc
HymoZJ8MI60GL0qt0Xnt8zEcczfpJ38Y3Sope8ZxyRCDaXKjTM0jOP3LJolzNw1nfa7ckjZdlrlx
FTVy6DoDmJ130ZinyacgqaP2IVCblnJzaQxjO7qp0Qxy71oJZCeNG/jGVKduMmqBVbmBkbVw64d2
rMCuWllzH6auHeeVVLm9rk5O7/KSNInqjvSZrbuamWHt1DdF0AeMsNSOBBcStbjo/5F2XtuVW0ca
fhUv3cODHGaNfQHgRGay2ekGi91NIeeMp58PLdnmwTlDuD03lqWWWNwbO9Su+kNqh6rYdtY2Lf1B
f53C0mwiR43zBgFcPe56jComnj44KkvtuA8rKRvBRamxFN53k988tFpvBl+bIq7y/QQrtcFJTuHQ
ELS2yXGuRN3evMumOvM3WRe201eVnaofAOZmxhGjNu+6aEureugjLU3cBMEL/y7MhVyw4WhIIwpV
XSk9URHysw1Jcnrd8If5JtHUzrgTx0AyPmK9USaqbQlJ1G1QFAqeq2CmsFA2rtM7TZCn4IvepfKT
FJpJ4zZCqajHcDISz9EGS5pcMY3T+EDi40mHsG30bssBmBUfIrlqNacYkL/Yepqf/1B9qxhSLIey
/rnQQnYcHzoOQSrwNSbzFk8HT9wOQzlJHry/ocx4wZVIYWZ26wuN8TVK8qE79LUfIbU4zWgRNHbU
4FEfdY3fo6EC9DVHrSJEATjyk+kHWFnBcCmrCI8UHYKRiyfEE9BoVam8UqZK6B4Cq1XGjRjXNTmE
2Jtfems+hTLECBFDn2LVtxXPSFu7qzPD2/VC1n1XFB9zUb20tSa4NpPwMJW6sFW9Qv7mDYL2TLXT
v68HS70tadFIroS86B3c3j7GkDxMxQ+d6MWTM1Ak0ZwkbiT1dQr65EXzw3ECWW5tK2GG+Zpwgb/G
NCY9fBQq7YtQW/VNA6cLrSALptMT9TxLd1RP1bJtV0dKYA+DEH7Ow9BL7NFgw9h+KLSl65vN2Lt6
2hagyNOR5SQo1QBjwEPTGCDlmPzoOn2QnMTvOu7pOusfvEAY9uxjvQU/6iueE1eN4iZJZ/m7IJMG
mnq+VT2q+tQWtk5nU7JLdRQ8N1ETKMRmUH9tu1pNbZEkNAahp/uJ3emgle3aUP3PGMjrSMyohXUn
Sp58k2ZZ9imLy0zZt1kVPMlmwqkoRz8zlDTCcFdSx/JDVrcC3szRJFyHfjkhZS0nmDTnxdTC6I8F
iO5SpAcOZ4X6UdVT43NmDYX5XOpF9UIO3El7g9XHU4NagX4zqP4Q7zRc3zZjp/qKawYz6K8EpPQj
63M1ga8JXsn11Lb/NGj15G/UoJo0m4MlggTRqd2TWPihttf81OMCCdJI3PZWCPjYKXPdj10jSYRo
U+p+5O9oFWiF7SeVEDhtrebeA/jDKXGz2urwIwyDe6YQK6bJ8oOnOuC0/Sg2PmdprBTFp25olWd4
sv2DJIjxVzWa/KcJ3ZzHVOyRKQn01DOcQMaexI4nbfo0dL5kXEdp2fnHAYNWCTRcEWYbq2rUaMcZ
k5l2EontZ2iyenrdy7rwlLMJOsf0rViwx6qEJ5QUbEl3qHw53aIfHoGpE2LpOfIKQUE+REP3QglG
VdqNVhSNdlNP9fUwKMqnJJ7lxlGzC/tXJNQV9dBKw9h89KNcYXUnsZm7chHX6m3RVAZESCUbk4Mw
miOgFaUsMzc1O+OjR0qZOQP0YOrWddjHh1QX+mDLKhLDa1Z5cZfKxngVynn3IYpw19nVtWF8iIUJ
Fx9N7+OHCSRHYPcNsNGrrhaE3KEtCHxCTq1S2UE+FlMX5TZUCnMlErVj6KvosBR+U7U2BDRBMjiq
yq6vuELxzXIDNdXC6yRQOsNNfKWtHjlNQOjboHDz+y6gfIpucDHQxTCQFCh5XmqFiG9tqVL2TJSk
gJhUTPcYZDV87BYtK5tTZhwcQTGru8DLgLUkJiBNV8y8Mb+Sc6Hs70P+cbSDagq0p8iGVHUnz6+a
Q4DZ/TPGBP2t0OQezC7D54TK+46eWNmOoCKrQUhkZ0p06lVw4ynwur0ahMDHiiYokRqIquYoRxgO
2FkQjd/kJKqCK1a0KWxGTQ03aGZaUblpJnKKzp4Uv3xsKj3rPlAan6ZPIaJ3/i5TwqJyIstIPolR
az0a8iSq5DpWPh49IxdFOw+nAmK+JMex60WK57thjqeCm1V5lN0BEG2sr16eZOYmjSJTu8klKxhv
fd0Yn63cN3uS+KZEe8GQotRVucD4wXXKkRK2ianth8Gqhhu6jaGj9tz4R00saP3niVlsdYSUtY1Z
yMN4VFstfyrQx6mdOkRVnoex2vqeXQ/iy9jE5u9SonYeLGqyHnQF++iTOiIc6xTROOU73W9JFbup
YqNE6dB4H62+GPLKzsws8XbJUMiTyyHbVdsOWEu4CxKhvlL9lgc4XdDWuPJ5e7MEImqKH0SlyRvq
AUMQfw6MNo8fgqTIclchOUk2ls/H3khpKRffesX6PZuUUj8MLQfup5EcImc9Ab8idZqslPXbiGRB
NzFr7rb3Q1HdZxPU14PZNW15jKuUS9cKx1D4bhStmJDO9JbgfwmVoGSNJ1VehnD8xVTlNhKtptnF
ViIWj203pbNmnSUwBLw4dc7aUAnjW4x5kDuOAjOEwuQZDZJBAhWwe9OsaOHl6OIEjinWQX4t6IJV
f1Fz3btWU66dB8SBao9jwChT5QMF/aK7NYyxL+8p3wjyRpE9CSTj1Ifwm8yoBvJqW3GlWM9622gv
U2z23M1GHbfiMfVxnneqgC/6ebTA0Th9Slf/pQk6+ooe/VjOzq7LyEKr/oXeywQCmYN4H0Rm8KzX
8YCYRzxZ3/uh04IvYd/QFBlDiUZFEMhtuYn4x8EOWwUrISnTpqvON+v70ojRqEyTWsptaSia5tOQ
N0N4zCKzUvjVB7/PbBF/uhEWQZBr8ZPP4wBpBa0s0oMgskFdBXucJy0R+3KjdHpUHqOg8aSN4QXV
Lda4LKqpVstPhSQl9W4yRnU4jDPkdCtJvXUs1awTQBUoVf1SZr6VfdHKKjKupZQJ2Pja0HKwiVEv
jAezURA8LMdajg+5z4VxlcS5lh3kwdSfxRGft0ouB/WuKPwsdxprVHzVlrV0TN1xinU9cEOJfTSi
ZztJ4tMYh2n6RaoNNkguKM1K4XHRJ/3jQWZZ8EfxYYWqM5cU3jxcOjFIVDVhl2XKazcVuyYtDwMi
8Jrh+Ru9HQC06OPeGPP/4Nk74yREhfoSZrOLh2DIqQchA6sqCjJT6OS9NrqGmfB2WnmaXXiYUUya
0cHw86l4no7PK6vRN/waOifV8JtMU7+RKXi7PPnFwtL8AHwbZ1GQ87nfEs6jyvF494RFc4ym7tDo
sj2po0tN15X6NeLmsj63DLnAffWhZuZ+NVdAgk9W87nT7lCR2qx7ml6otMyS7xblUyD45wQNvYEk
OUocxNxUngEu2F+pNF6IoNKwBIAMeGYubJ5+JF2PxSzVktpJEeOVmsaO12S1l5Ux5gp1F1ilNJDw
6V2WcroW3Ud4alRZ/FspkfdC94hkye79tXbhg4DI5TgFpkVfdKkkM/aUMCtyHCcZyyuM+j4kUbEb
ejIRP1uFHovnCxuSAi8cqpng3pf9RK0X6G53We0o5FZ26VW86f2tNZQu5+ZjlUkHLlogAVaET88v
iqHPpwZ1P4X3LJ1MDLQWBcC4ySTZoD7gxLWu2GUgf+yGikQoXYPfX5rSWf0HWjL1RnkJFum9SkoT
NFUdI9Gug0b53c9UkEfyzo/VD+9/vUtLxOLjgXTGR/lMGKfNM11QLblywsZzByY2E9OjtebIvixA
U52iASxBMNFmJ4zlgGal2tov6tYRBss2gvwgUxNq48dazN02LjYSecP74zrfXCf1sKW8S9F1o0pp
qnXM8CkW74P+y/s/f9ntYTGcBlgshiKyBKkKCOBqd+Fjdc/bFTyR4fDOsBxWH5TL/2hMIMUB+fGt
ztafhGhTpU+EpO9yVU/m3krWBAGWUN4/hjX3ysCKGLAxFscrMthcHDnpFmQtJ0ukPToE26wd9uqQ
XbXy4IrkHojp2b2a+U5oRDeiUTx4VXpfe1Rf3p/kix9xVlnkDJPoqS2uMQGfv6AUIjjthTNOoWuK
web9COfLn6/4JsLiAgPDKcbyQASzi75ESfwdLbpdGtFVfT/OecJxGmcxrQOilLo+Mq3jaILCYnq7
Cejpg1d4blM+lsPXLjZWYl4aG+1IGu6sFgQ5FzGjnnsnk4TGEfonq/T2unAlCr+IHvi5Xt4EUeYD
+00mNTS8KKLGp4hDmwtq9fBAyrBmN3tp9t4GWey1LtLIlmuCGHmyMT2ETYTIrpNtUfbHVs7sKfyu
it7K9F04s1BZBEg/N3X5n8XiGz1QvnVqzdOHyIeu2cJEyeTZ9Kpto/juWK8htC7uvbcRF4uxVijN
JAlF8wrPZ8hIVg4lpNt3jrGLHtMfVE1DANjvL8yLiwR+PGLo4twoXiyS0huqTNAZpZmOCZoXJqrQ
QXmd6eZay2eer7dNyPnABPvxj0jGYqV4QTzEnWA2Tjwpn7yUGiGuQ7FZb5tEPBSpuv9/DWwpdzv4
UmqipddwkKl2WT3zxkASai3RvvzN3oxKPl3/UhFTJNYZlbyDC+VfIeUIM0m7Ka9NW9nI++Rm7Rb4
P0KCL6fff0G6L8hyZewERuZLOxUYsptuuk/IC302W7u1djIieuvSkRfvOzzBSbpmYiC9ptOBjro+
aCNvdkf9at0N7vChfIjcYW9eoxfxEt/7zvAc3q0xvy7uwTdB50TpzenSSTUVoY6g9Thuq7E6FkXj
1lV0lyS6AMDPOiRVsf31hcOhOZucABg+U4GOIEwbTY179qCWz904bZSpienntmtM8/Msb0ZD4cmM
SDEaJcuWnRYPadALTeNEUUoZI0k3NZRUW1TDT3ps/nJXl2AK5Hnojhf0IUTDl8sixhQgxvAj+aj6
Kyrhl67qtz9/cXYFlQjAr6XhWIj3aEHU6fP7X+XiZEFykMCpYSq25L7UdRMHMH5YfskuqEp4eS9N
goIHh+L7gS4P5F+BFksOZUMyjZpAgYrEk0AbKvlF+ZOfdya2Zf8cy+JmkQUKQNHECmsGKiPHrjep
DSaZKt2jHV/mK+v5woAA6eAiRldYOWcZGj3UBS0BaxdpaLFG1V1jrgkzXNimyGVA6KajNEMjFmdD
XIijkE+EsJpPWfdRrz5OwO666HdaoW5tSL9+tBNutiDSRLQHl0CM3qQ6JESEy73qkMixC4T6zhvX
9ueFq1FVQABhmEcZ5QxU2uT0VkXFp4ee33gWhmtp7Q716/9vuS32jaFnCDiOLLfMMDf4eH2dwmIN
G30BCsHmRyEUON8sX7bMo00ziJqMBofTjra0HQ7xV9SGC9sYHe/nJcVreQ2s//MxvLzu38ZcDEyS
wqCSZGI2rnoUkd0ZN7q8yx9yx3JCx3vy7z27/9G8Njvvblb4WmXLXViU8ORAPJkKaqxn9nmpjhR9
UHAiddv0NvneoMG68Q5wXV3ByfazFrH2UnYOlVHLXYO+XzytkL6YlVKRwFjWRFrq2KVXJCwdDW6C
gHgY0moexeqKl8z7C+hiOgD075+xFhMtix0eIgqx/JfBBQA/3iAB6vo3qi08NJPtfxfcX2Tt/HGA
vQm5SBpFCxe6qiekpwyO2NxV4ld5/E82xr9iqIt00azrQRsmYsgom0+0yfs1J72Vj7Q8RnzwE5UX
E0ELREdP/H4bjcpchVNyJ9EybeUc/llyWOwIBHIgb3J7ITuwpDKGfTL1OEORzEi5Zvd0hZjEwpHl
4FvaVSEin6XvQoNWtpFfKL+rUbHGTLxwFcic09SwZv4oQKHTdKpotFQNgNs4av04gWJR1LV8+HIE
3DosskReE4urTdEEjRKFxu3Zlwh2PmcQRN9f7xdO5VmknXompdlzFJ7vKxWNJTTFo3g0t3L40Qph
stAZWQO4Xg6kk2vMFqNnMsSjKghelwy4/gRidUzV6lYOOyT2ulZy3x/SpUkD3w9ni6NKpxR8+lnC
sVIbLeoYEs/aNC5w8PvyfoQLS11+G2HxSmnLMo68OYLf9NfRUGt2aQy3UYYMaNU1Kwv94sS9Gc6i
rm0kgSRNCulNUlpumYPoFh9ya83+dckGmw+huRJGWgP4B/Dz/Gu8eRvgBR43acrN2W31ERWKCSOh
EjgF7Ot/p/h2Af55Gm+e4zfxusRI6qkjXkPRcvJjFPJaoCyD3U7sZDWxrfxHBbhN1l+VYk3D4OIS
eTPYxb6KUtOftxX7KnkJqo/FmsnPxZ+P8CbTOBf9lifDVA7Upyy+WezVjlhc9625ck9diKDMUoZs
Wi5j6wyDzPeSBpGOQNh3oqM17ZeuMH7RtnFeE6RsSMigLTizdBZLT1PMRASAQXsAvN1NEaj5Ua2a
Ee1EuXDf31IXxkNaIc2NFQDjZ7QZsagmS2iZrcF8lqP7QX14/+df2EUnP3+xZZMxTnR9zqk1MQMH
kImCLcqeaGeJ8unXI6GtQh9PUXBlWZaAalrpQJGG2jHUKjh6wDZ3tVEFgE2KlUfihWOIj8OJSuMG
hPFylZW6MUl1RiQ6hZqy4/XjeJLm9tGHXx/RmzjLomQg15B1hB7F3C7IQFaqj+yeO1Ae4/79QGeL
AII2hQK8SAG4z0M7PRNSXr3CMJu8aIJ+lWAzaWcAXlZuvPPEgQi0m8jweL/TSFlu/tiQEvrFtDzl
4N7EtDbVyofKiF0xaOyk3irWVT5OD3EwrTDfz9YgbyyqdpB6MZk5R9a3k6E1YoCopFz6wsGojENq
4TDWpfnKZro0RCJBrARMgijvcmWkIMybSW8Lx5D0jUHSUFvxfZrgB5eF9XXLBrMkjMBqidys8UFC
vf8dzweK9i5ifADREOKhDXb6HXs9nUCkJ5lTKx/U+EdWfKyHtRjzzzhJ/4xZr8tA8w9ehAjp6TTG
xPlt9TVU9ybLbmCxPJa4K/UKGJC4KOxIjsZfPXHngDCmFZmaDyIai8MQKIwq8gxBwKPQdFsvhcJW
S2P3yzM3E1csLmNc2LmIT0dlJnoL/40gYxl66CTHt2FpPatF/KvNcgYDHYGn+KxIdmYHV5ihUdSN
AdzG6x8g2H0otTVluvPNjF0zpX7kJel/YRJyOpSs16D9CDD5+iLFcqjAogfI4MpKPzsCGYeJjNX8
LOS6Wu7lvgpKgK0803I9Qh/DjzcAAu9EH6yj2ucrx9OFZY1TB4kf3QsQDMtdZepB6jfoPjtllX5G
InbbpeKTYQ2/vAbmD4OS1SzhLVNkOJ24vpcLXfAwDUsmE1CuYRfTI0j7X35b8P1p/nNCUANk9hav
l0YowlJVcRv1qtgetW4bdGuOzOdLgEoB1l0/1T5mTtbpSLwqnKoyQox7AFxqK36conyxZr1z/mKH
XTa/AHFSoYp/9hBshDHJdSymHe+GLktxnx6jreW0roR1EdYt+Jo63spZsNTAAsVi0ERFXR0UCHXa
ZUUiSMZQ0ytwyfo0Qzx91xKxpuUBfN8r2AWkYA3K2lWVYJujj9U/WkFxpWUfoYXbY1vZZS7sNSm6
nkrtpRHqx/cPkbOjkV8OE5sZqEKVink5nfYyBMyfiloJsCK/H/woPgal/6mfunjb4OWkFrgIvh9x
XisnhzF3zTzz9E9myvNyZ/i5Jiip5ZvIGSlbZR/v+q2wq3ZrUtBn64kw1Nt/yhdp59xqgMV1Vilw
qQBGB/YUR4AT1RUM1tmJMm8HCfVdYDH08M5APnFRT7IFcRYYqdh/6+BTAMkX2Sc/p+y/vg//7b/m
93/MTv33/+Hvv+fFWIV+0Cz+9u834fcqr/Pfm/+Z/7N//mun/9Hf74rX7KmpXl+bm5di+W+e/If8
/D/juy/Ny8nfbLImbMaH9rUaH1/rNml+BuE3nf/Nf/cP//L686d8GIvXv/32PW+zZv5pfphnv/35
R4cff/sNAd43q2f++X/+4e1Lyn/35TV9Pf/3X1/q5m+/aepfZ6Yv0i6gdBBaNuTf/tK/zn+iSn+F
8sK+45CHdoxK/G9/yfKqCf7227w567z9+X/lv5Lb0aSnxwyVSpF/+8cwTz7Ivz7QX7I2vc/DrKn/
9ptyutzwbZwtKVkDKBbOKelSjsmXmwFYKAjo1gxDOtb8Dnpul7rZ+nufbld5ZYyl8FDg7d01tlT2
U2UbaRHpO9mHeuIEouZVj02RIuNt0Nhs7WEqwm+BWoUBZJ9JD+1ioBS+xxMh+OEnlpnfobIFIVcp
aS7v5bDuv8ZZK6EHxo1hjXeWXuhfBUi1xzJOhNBtWy0bXKO3RupdSQrzIIoVvdjXNL/hEqdcLhKn
kT+I3958sj/n6u3cLMoF53Mzz92b57sQ4l6oluGAttFUHWatqmDbOdp0GF3epNu1EulqvEU2kQue
L/VzfXQ2P+0f+xvPRefWHl302MWrNeOcxZ1yPrxFFbgxIDqFlo5NvesBx7G7ewtfSMbo7Xt32mjy
btZtfX9OT9OLf8Sk1EeblNrE8rZU65Y+dAWhB4g+1ZCPUnMt0gR/P8hCh+48Cjvs7YdDUndKNdlA
WK/HSJZrwelcrKRnqTEDdariahYc6zbF7bQbt4ozPRc1UnVrJ/mi//3z1+DWZP0hsgYCcHmB5g1I
/DEzaBg45q76XG+qD8oe1LKjgkN0dT4svc91z5m5zP2vi2qeWXY1eTXPBnJ5Hs2no098sRf1xMCI
adddK3ucpI/ytkGJb63veXqNzIEkmYrwXD0hwea1dxpoyvwhSwdqw43P10zAWf7A+BZIVxsn0sHw
onytLfVTEup0bLgD0pekhQcIm0z1NGTjIcEcmbiTBAf9OF/E8Sb/2F1X22E7uboj7a3NgLaT7k67
8sbaNJv60B2NnbrFf9EVjvTMdvXVvzHn84pa/F4c3RSYub1FA2Xs098rTMI0hM/UOskhfdSuOCds
SGtO9TjHXdtE88ZcBqPygpwuktgzHOA0WJ34nql2BAuL70p6E03JRk1vm+x+Qt9eiX+8v5vOtizt
MPYqptrzK4qX7mk01Yp9DVI+dUSz0j40pjkoMAwg9+2SRuzEw/vRzjcN4dA3QOMAMiAJ1+IQDHVf
gVRG2VK5666Hg/XJ36BSaLduhpPYhP9z8VA8S19Wol74ftTS6XJQvJ81ARZRLWNMS6HHWjg6eDtx
Azr8MPtCefb0vK4UvMis540DJhCbP8jXJPWWPm+sNxdLo0C5MUUVYhLW6HjCbeDXBa7norSwtXbS
BskPx7+LjhYixe7KSM8u/EXsxUgzr1FilAYqZ/qOn7ej7cOv5ZFCOHtFzu3msYQgsgZlvPBRGTCa
H/g9kLZjFX064MqEtx81RuUUbnIwdzreUdPW2IYPbNQjFJ1ZQC90114wCzvRP+f5TdjFPPNeEhtx
JGw92lzgL+EthofXwr5z01vdKZ3uKrnS7WHTq7DJ7PAgb7PN/JRSvsTbtU27OgeLidejvMijjl9m
2Oa3go0g5KbhcIYxN3vcIp5s/BuCdOdHBYVmCo2IDRkc02frOoYgIyAhDiPHo+wHB1N7gjwHh90M
IKq/eEJUli60nzDfSp7Q+muI0gvLjY+OEBUSOnNKuxh1YxlqDckXGiqi9oLxkPTfVhb0+S1knkRY
pDFG20+BKc8RnPhF2epO+BA/l6XtuUinuqLbPBRfx0/KSl164djzc22dhF1cfkWC7mU8ElbdFR94
9DemDb4M/8HByT/MCuOaClnUNr6srerz8/hkvGdd7h4brEkicCTe5qq4EYzPFWzelVk9TyKIwuVu
aeD8VYDUpztWCDyhpJqPtfpR2abHeGfc1IfZFkhdQZldOgyJZOEcjykptbRFulLItVdh7s5EPhi2
xoUOHx5JB7oJ0ZPuDnjz+c6Y2cOzQYn3qN7WK1owF7YIKQUvKg5j3HuWXaZSkSGxU+hw1LA+5BAf
EZDYmrRUJXOb1T8ETV6b2/l+Pr2/OZN4+c2W0Bal1nnu3xz/JReQXmScBL3g3VaKZsvp73Ut2IXQ
OZZBvuDL2x5WrNY9l8GXoADjpdkr3/dsX1JGsuh98Zc5j9PmP3/zOzRpWBVZWY8/qxn6TnUCJ3LV
e+smevzjMJZ+ecPM1vMzJBswAeh8fRGROxeksEpDWYOs65iz9Wy7EzadI5Z4mI8uN8D24cfKMJf3
OuVsGm5z0QbuHF3KxfFTDoUn+2hyIm2gbpXwK0Tjx8rqDq3W3kQq9BVjui3q/KaotW0jTIdQW9OW
Ozv3f/4Ks0UFLx5SG3VxCUUBGgFeif6fV1kPVkU6nikuqPprfaodSbmOqsmd0B2Z1HoT58EeluHH
SSy3IwaGfo5hn9m478/KPNNv19/8G8kU9Hgh0IU8110NNS2dTMQqxEG1MyQZSLq274dYbqpliMXH
VhWzzNBFhhSu/Mgnz/XjcIPPidPpviNBZhxW6RIX5/ntqBYnlqy0LfbJhEQ0xlIc3RFf04G0KsRE
PlYdUXGEnebEW533ydpuujRcasAzb4LKEKj4092UdkVhFCoCgmml2OAMN4HSODRS7KQsbNnLt137
2SgqeMy0q6r+6LeGq2dosY8GYvuh06TjPoFiLBtrie3ab7a4prxYFGpPZvVZTwGlGNyelW8fxlvI
OW59LX2sbvMPM/rbX7XDuPA9eDKgvEv6AX0LjMDpnGi1KYQhnh+UrIXP8seotzXsl4ebuXCtkeRq
ycfBcqyP4n7t4T2P6XR9z65V0GXn/gW+z4sxT22e+56o51zNzaHehVRqeQCuhjmr19AgextnSU/I
mgzbt5Y4c30BgRun3AVbf2fsym14tybZt0BkzkAOoumz6wdgJq6IxT2pRwg8dKZHtGN4q23DY2c3
tsDR+YeY/+qaXmYAczyOBw5q0jb+uoiHbEMeD4ZekAFUB9Rc9u12Ng5It2tSiz+lVpff622k+RB/
cxeF6AtlgaUV3EV4OznKVeDWdsJ7KITGkm3GvWxHR1RU/qhOnxSn39b3Li0TCGsUgniBAXRePKPl
0higwEtz2FnZ2zu02/LQ7FaHd37c8vPfxFmchcij90bdyvDRjtZn/zFw+p1/DGneGEh80Lr5Nx6Y
81l3MqM8ZeesjToJnNAzeNjYKCYwo5g7/VrfDa7qRJ8jFw4UbkxIZ85op95ey0vPN/wclDuepcKd
coauMvWBFqlJUHXn79MNwoejalcVe4LewhayVX83v/Kk7ma1cno+XnJHzl/yCmKDPzhdQekojb2M
kzRnjfFZus7ccMN9e63ete7oRlfqVX8lHd6/4X5maadzfBpzsWq1AYVdVHN8qrXa5/A2fFG/yjfy
TvkMp80Vbqt2Ozwi8bfNLMylg80aOOp8yFBj2ZxwfXWcJ5dYtihOKcGg34bAkvicTupV1dAv6ro1
Z4EFiI1zB4VabBrRoSd9089ajx2yKXIWKabduP2mv6138U6/qw/NTb9f25E/y2Snc0os1BIxNqb1
ZS2hAUbkN4iFSCYG3fpmuqPENbjNvYAM6u2cnxq+ne3za+0Y3EaP9QftCF1qC8Zl77t/tq7+z8Ph
4vQiozwrQ6vM8uJwIDVOEKLRTBsRJciCd10Ja1vZv7+Gzk6GeWrfBFmcDEVANmF1BBETt7Qse/DX
1P2Xj+OfH+9NhHmYb45WlJoiKeyJEPSf1fwBKxPbUu7LYvfrA0EZBuaDiGjSWTuf489vZr64jdjk
tjeTLWzf9yNcXIZvQyzSiXBSu77m0rd9FF320l5wxEOLecnPytHqgTJv3jcLUZbU+WXEbTuDtKQz
YIcxdtGkRLJuJ9f9Rt4k22bvbaOP+rbaIcKz8gRerLWzYIvsEVlc9KxygqEdB9MAP/F8LeXH/vnC
iGZYB9xlgBBguhcroYCm52t4Gne+PH33y64wHZW8U7oLo94oXaWQg8Gp9Lro7amypOxK9nNjfBRi
FbMYG3JGlm1zz4qyTT0ME4aFaHs9W1GDB3M4apHvdmaELFSgq4KrYqV9PYx4rZhGoTyLKEmMm7Dt
+rtODlqdV27dfkv9wsOmHYGb74lQxo9tJCs/iuy6QCmB8bmwm6qXADPrDwmShqOT5pPxUCgWEjZm
2AW9LeVl9klHR+hLL6CwzuJLteA1rfTR33WqoMadHfYGymo2T+AQe/RCgEyKMFGOgpuJbUKbDJ/8
Ma2QzO8rRR002+sAbOeOBOAniWwrK4xh3HXeqCLpAyequK7ScJIf816Xp28dvo0vZEix9pCPtfWj
EarCOiJho7ge6ouuKhZtezRHzfKuCkZPop8YAVYbiA9OwouvFGPtZs0owRYe61JTXAmhXbwfcysu
r+O2aJGHUtXUjFDs1sS6gSOlDYFbabNwcuhP1SyoVlfq1wHb3unZbzwejzb2NvhaXSW1FyihPcqB
Um2jOkw63xa6vvXtPAr63hGDUOtemzb0JNuPzRRDE+oRKPuJ4thLu2zEXOIpG4zma2boRoS8T2IV
t1aTBFVnp4JYeuw9oVeV4gizUil+lz2vEH0YamlRqLvURCSYeSgQ26gUuZTTljqjKQQCApxF5adP
yNhFKvKCCFrmkxjZ8jR5Rfc7+MhRCzbWNKJF4kpZEQTPAmJyermbkCKyOhcsFF01u9OaQWmukzKP
+bs8K734+wBmGJMbMN5quq8Eo1KOQqUWRQnc0oqfrbRjrtGsi/SN0JnVq+hFyVWZtEV0yCEHpjdG
0IuxDcxd+8xTvlL2kBT9OHfQp85jdNlCNd20otd1H3OlSr/Lpm+Wjqq0SHXXQ9jelVEUIlhGo9Pt
DCtFva8rk8+5p/QPfhQMm9iYvC+tjuUUG0p5FspU+10rJA08aArjzgbxd50VfSA7yuAFsEqCnrxC
rSIUBtMs+V1Dd+YqaEaRL2EaR/T6vnhGMhOlxHRvKRUyEoHO2zeYBaSMLLKT1EDkTEutA/QbZHMF
S1Bx5pyTC3sY+2ijIrcXP41NoSqOZFAcATSM9pftxVGqb5IsFvUrSPQwkWL2enyUgjwYjpEpjOIG
Ta0GRsUsoX6bjTqq5YYulAh1dFMubXRVz/sv2ajU8i1+B03i1uEkGp/GKUEgMUwr/9VHiTG9E0r+
2KliX42crPZ08SH8X9LObEduJMmivzLod85wX4DpeWCQkZGbttRSqhdCUknc951fP8dTPV0RDCJZ
qimgWxBSktHdzd3Nza7dG8dK8iqIJa0+Kv3knOpkSZKboFn62zzvbcMrSerBkB4BQffTZuqcY1AE
5LURLIkTz5gNo/UyKJe1Qz7DhXIXCEd6o82VqXDPmvZXfLH8Viyd/aXu0ia8tQbZXO4gO2wTz8nU
+FWVqCFt9TCoqYeOOOwu63XrU2xWLa/pXNNZLLvWLK+jb6a7GZ12qjAP72H2MWsaJXnncFS1H3SN
g5E+/AgqtTdwvzb5aUnCMfwW25VChX+0azUltogMMKxxEdTBcVKk2bwPZV4N2k3cIcZ876DG0rk2
NSVkIxY7grKxClsoxwcjU+67RGph5hvQiO5cNNjqHVTvqjUPACLiDaIMyC8Cc7t+DBIdOnWB1JOb
3MoHGJAPOpUj1V+OxUN4knisRd48Hsw/5qN51DQEPXdv5OtLEpkWMLAiLKQ+Za1ipXBWlzZsCA3H
w+gPt3C5h4dSA63QnHA330Ba5Viq/l7ZZtssVmnpsZBmW8WBo5UvoleOu0N7V5pezv83/suhzSoK
fJ5bYMwCLq0A9Fw3dTsN7RVRQYwWGm9lOfFoGDm+bGFdrPhpQqAUicHo6V1X6sNuSadkGm0XDMJ0
v3iKq3SuA7ZEJzlzR0zjD8dwt/4mkquXQRRL9qfVtQK23bcwZMdYledHyYLqIPqj0WVUL+6FJMXL
Q9ycRNHjpQsOM3tNQmMVadYMhmy7ahm5aFq6sMj9HRMkfFCvI2t/VUuro7G17ZA9AD+QRLOyCSXi
y4NYB7k/10mkekiZCb6olbdlmZVEbdlSSnoceLWPj/qbb8tBfuj2wSnXES6Lc2ZqtZ8G4rI8yKla
FSzMKfWnT8QEoFgP7S20DNRbPr88tuv489Ke2GhnLxEISNnCUmMTfcAPqMg+FZDfhqZ7WPpgJ55e
J5Sep5G9xNNK4QEFVOTSVjYPVTQmg3D36tbkOR7Od+2N7ZU3UunFH+DAOKqn7EM5UmPaeQltnBfY
BE7ncCOgxb5awTKbGvR9UqaVorKmlidYkzwd1teXZ3PD3WHW4ByG1wk+wnVZVYILdIBiFXfPP5mg
tRv108sGtubwwsLqUTIuCm3mEJy60QPQ3y7yBFog8xrp3iSPpPxQ3eCr9iMKXXU/sSreIquD48L2
av2cpl6SWcd2Go4/IJT8rXaKjyzzKyic3wM4fE+PqFcM5Q3M3+9nU93LfYp//wX76xKrFWs4qBi7
8bq51U72bXg7P/yFxOeWs5yt4rr0SX4czjETOyC1VFfkPhMvtX32B4k65aDBHPQXOMGulxbgEHrc
eA1FSLxUnNtnW7EpLDmTZyiZ7biUj4Oax6fAsWHjTg14WspU+2r4qvkQIcmplvoftEVpj0YQJ5AY
g9iX4HWGaHk+5bnSekk1f3vZ865cG7icUGMSu8eiUrh6qE5FteTw4wVEp+lh7L4pvfarm0dYoJ9M
aGQ9y6hcjn+0ImNAwC5wK8I2W3aVYC8XeuVAWICfxRAcjRRz16haKV6MWW9aRFSV6KErej/XnQdb
kkdPrq3XZm1/gdb8ixLnO0Ld13ZhfKXOSLOQ8syteDmyQmHBFKs3CNPCk3bqTqLysb9Br85yAzOs
D9z+pEausiMFgjeBHtaGawQjVJSBV4O7yNJTMI87xfnrG9EQHTa4Am2aHKzrmZSDJuqsqsIVOYDi
+xzCergg8lvzmE27h/e6oqMqzxA+8le0v4DRXncBalY9OtADmQSZ8kE9FNwYlv+tvC294maPbeLa
zwVc8E9bKz832T4wCi20WZXqXVPcNsl8+/JOWpeMxHBo0CWjaiJqRhlHuMvZRg/mNjHSvgTidNRH
gGZUqA4ICuteX7qwBwBi9lChe9no1ZmGTYJYUoH0BdPguBoWygLiBS0QruC14cUpPb1Rb4sFNvWX
DW2Ojr4oCtjPlb71MVayA6JSHR1XvlmOKJUWXuLRuda6zg0x7WH+au7FFVf3khgbZ4cQ0xbQvVUM
M/TlsFCZM9wuFAwlj5zWh8E6ODfZqSKG/jvjO7MmduHZ6tXxoKtti7XhqB3VArJIUcGJLE9h5YDp
Sd1u0Va9igpXI1xdDXlIP3Qf1qZruGiRxQfZH2/K7wq4HOc33Y99yuk3lS89WhRwa/VA9/f+U29j
Y1zM8iry6OmrTKKKcavtB1X6gpTlzsRen5KXy7jaFuQ/I7tIF4lTMp8+pK/Mt9BBDJ56aNkfPGSN
g/ZovZ3IpYjS6n5p/Pr4xL4uujdo5uPJvrK/TOWgGnRbuFXCqwgVjvAwGuoTjOKfeQrubBOxYhex
jFhRQ6GfhDc6T9iVz2ZZGcsRjdyuodWlF5rl5x6cyygNmj85SC448c3O9G6u35nFld/mfZu3RWHA
V3JQjiXpxlcg72+GQ+d38aHwU87SaMfm3iDFz8+2ygTLqNIhUu0mw+h2/UdtyG9mFSkaco2tvpMM
2TzhYOQGNcU78IqEubblXl1iMunJJN+Fxifb6m/0PRXU53ayq3XjLcuKke2Ac/lySL0ZknSTHc4a
ym76W/7np78H3vxmuiVl6lUn61Vw6vzAlRFMD73Unb719z0eq56au/1NuTnos89ZHeuWRVuf3eJG
6ezc9mz9ObNPljruHXqbznNmRxxQZyvJqy229ZlhB4/1q+lJnOiVHzwpB+OZIbf/tBeqXQ+MMjnR
MCSTFFGvYBXq0FNypOrpammkJx8CtU+QYguTyrwlWGitnZLfqm2dTBpRhWDiBVgJDwnX/+UAOxkd
h6GzTbeb7Uetg03f/GMpbm3y2oH6ZGcFahzdvcalvbMtr0+dS8Orbdm0jh7p5iCOdrWhwHJcVDe9
50nsB0AOvexVC0wAHZ/JDXcpQ6/3J7bBzILxpKZGtvBy0E4spcEEVynqVyRXm8e2/LoMrxBEIPm/
R42z7mv6OcNnxlYuZDfVNHNVi4Ei+TgvrxtRkc+eBF5mWm4XOs9e7Xc2bZqlM4VOCc51ENcrs9nY
xjkKriYPZv1OPwyv87cC3ei8rd9rHHrBq71q+ZbnAm2kKw7gBY+Z1TWSdqZURQvjnMsfA/hVu76t
0728q7hsL48hyvF/GrnK4amVZTVIJKGIO/qK3Hi99H5EjmZ4KOJvJjypL3vpzpiMlaMEWl2MAagj
Nyy/L8tjCw9amO+BX7d2wvmYVitVmGGZVRVj6hNpcJGPStzEQs9NCODc6HP2/f83plVKqEdn3CL3
Cpfs9DusOW7bvNWz3162sfFyYZ10w6Iw6dA9vN5hVCbCPorwvuQ2Pi3GrTg4p7f4+qGsuXDDPWL7
bYOQ/1BPJg8lPzeWnh3Uaal1ccApxy4bfck1D+GdeqvdBS6R92kPbLNtjYZYHjJU5eFzuDxAIrMd
Y60jJpRO9k16Cu/SQ38sb/8ab9Omf/xp7PkIPxsa1FeSMRaz5A4FqJ5KehUm1ps4GD6nw/HlZdty
d+4Bm0c7ewz01OWwsrZKyz5l1fql8vKF9oHjRP/ny0aur1TBg/6nkdXBT/FpKduq4zwsqK91Ffyn
SiD7LxvZmjOg1oCcDXBCEDZdjkSGK0xWNGLqiSJOjnqiPPmO9FthJsO7sWy1ry+b2xoTpCiAmFEF
JxmxMmdJiZn17eK4aT8euUbsYJcsbNsECBAIXkSsLn5+5gWLVLWzOv58fkHC7vc3ie1KvvzUa4fo
ROqYMx1ilp3F2vT089TRyqykJ6rTmhbQ4QcbWH7qh3eVj0LZX+J4ENO0Pt1RsyEJRsM5eM/VtuqA
B0VTxRVigStdZscdgy9mt3eHbPnGmZV1KKs79QCoAiuoLd4npfFuTsmrjONNWjVvX/aLresKkDeX
Ipk9DqWVXwyyRCYzFom3xnBzLffBuKKy2WVPpVL6jaF+yifHe9nmhqPQtgKTDc22yL6sSWCGuQtD
M5tN0Tt/StLJreY9NNqeCTHsM1+clHGZcmtkBpv+hHCdNy6fXh7EumeaqIl2JnCwcBIQol1BKMNQ
HbsR4TI3+D3+gs6l/dZxdRDNEmRDB94dnyHK86238ZugdBO3PEq3ydvo+x7K+XqgfAWsFCStYEa4
KuOlYIGLAYlRNwYOV5pfhr2s23UkemHAWT2rQLgssJDWQlFhvkck4MGkp6ju71NF5OB3EkZbo4HR
Es4WeBpAbq+iGTONjMoeJiqGqX5CK9ZV+j3qceXa41FHAfeGXjY9LtBuXbrG3BqQQc4l1PEIDBw0
N3nIWr+41f3kaHpx69tP2b3eu9aN+hfaC9eY32evoYNII1UJUfQVRV9TDsnQhbaotFmtT0pD/0Fl
3nf8xs8HV5p97W7xBep370zZyP4BTIdACvY5Wnuu3m2LFBlTqtJhV8DTZkThvaSX90Vj928s6kcf
iOVwWLVr/T5EjF2fYsezUtX8lJt2eA9q5PvL+2cjUc33sBImhHggIddJHUTjYG2RAgFdLd5XJDwq
P6W14q/wSq6hxz9nnaCBaUeJhNzu5ZojbGpnibpQnyL2kv36UKjgndPDMv6Y7qOFLOF00I/5sVUO
+fgjeyzmv1E/5ryA5/Tf3yB8/+xI6s1kMXIZaRKRnSwrIH2is8OfKTgoM/2zewv+DFC8vKsuDa6O
dtS/Z3R4qazGZQaaK4XWcDk4rcrmAv1VSa7q9LC6zO+WWEKXT3EDM/dMKPAy6ziUiWtkPTv8a2zl
D4r0uclOetW7tS3dO1ZBoxWKrZb2Hqqjx7YbP3bNFB+WOEfPLnkNt//OLb91MJxP3iokM0bISUGC
cQrl2FVpqJc+7/jj1rlgUPs2LUEECGTmcn3Gohpg3hvZHzWAJ7u6bxli3f5GtuMxRFpVs24lumTr
NHxrTJ9K/RuymW86Mz7OeXJIq/QBMdmHuOtvdr5r1Vby03fPvmv1+Kqtsaskch/UPOtXtL0f0bol
mazf7/VdbM7xmaHVJsmcQIFbFUNZ0rugFN3FKv2XB3Md2OCSZyZWe0AIWaLDzfleqGA35/rRUF7h
mZ9aVGxftiSc+8r5zyytnF8mHVhOGad8u9zkXf5alqSvUuPsjGcjh3E5oJVfmnpXxrqC03Tez46m
Ekqzr6IRR9TAOuMvVKM3lgm2I5JvXI8CYbUamW2iXmPajCyE4zUPylPX9ntFxI3Zu7CxGlY0O5Fd
w2mEz2nHEbYMh9KedhLjWu6kO1l+sL/up/k3QnkIcCnA6cRT1EvXW1DKlV4qFoBdI20Mitce4tpN
D6Yr3Qw31mdzZ/E2J/LM2mpj0UIVm03OVcyE3puV6g/dHpH21qUrIEOU54lzKW6L6Ors0FdoJpRz
LeGdcDDhgYJAGZQzXfbxGxRw/4KEzMaYsEdIDSGIeFSu9nBp92mkzSxcoVlfUFYN3aAedxOGG0fS
hZXVNgaHWel2KAlwY/eAZC+dbvl7oce2Bybc8ogLSytnhw9LlRK0hJ8vbsUDNnls7nt45PJjdrPX
Wb85eQDVqNFDTnlFN2xYE7oOs0X0CUQ2Tt0x3M3Wi/lfHUu8skQPi4BTkGK49IcmbgYHekqq89+q
0g1ucl+UROXi2HpiTHay27S3sZUthqRBPSRIYtYeofZEREGr2u5sJX4Uqu4oE/P2vffL5+2FmZVL
jEi65zkYEtcEWk6rvBvQky+le8BMMT+r+WMT0aInyPVloIuX8wd8WK3qkNSgpv4o5MkblkerBWZV
fLfnxIeUwDWTauec2KhA8Lo7M7o6DSeD3oggT0xX7VJfH6tjYDb3qloAhlNqv3XMT2HiePRS30vV
Xl/41oPhwvj6BMkKY5QljWZAYLwZ3ciRR6NFCubJOsjH3j5Fp+zE8sbHPfjmhudcWF69oce0cCZz
JtdmaZFrTT86WAGCeie82TKiGpRTBXaDbvDV8Iq4T7TcJNemyJ/i8mEMvqrdm5ddc02YQQRFxoun
D8oQ6BxecRpIZmeMowRIZQqBN+Y+ilrjXUpn7iEefN0VOd/pRj7RPBAlN80h8oGM73zC9TDJJ9pc
anTpUV9e8wQ3U52kdUS2L3vQbgW7GVhH5avkI0DHOzOUvUg77gvPXe8WWJ5B5Qhkk4xA7eq0Cfqo
GRuNyR3TKHzMYrSx/YHOBvkYlE43PeadUQ93ysg+Q5FOGr5VVpbevjz065BPyGHx6ASbJlM5XOUP
5jHmHd+SYBro8FeAISp2fjfGH4Jkh6Nz42F/aWkVwFOYJG07goMznvTH6LbN3PqL/HF4n/rDiXJd
ezQdN3iavcz/C6/r66m+NL4KJqa5UzLTwniVHZajTANcqbvtB+er0OJpPaRGMh56CTo48jv71bTn
4tf+dWl+de/bk1yrs85KCybE7k3zpv8QVwcBxur8xU9MzyoPf0Gw7vo6EzzLiOiCM6Nzel2bLeRl
5sUDduknYSD6Vx5aiq7uysfsJN1Kx1/3JRscJpEhGXqEoy9P/yGRm7luFMdNbLOmy1RulG9qH5vH
MC+tmymQhj0e4etHoeCCgowJPXZUia8SB0U7R6pEak3h/QwRo6cgCTvYFUIyKoR976zy68tDvI5B
MIh6DWEwgDBgU5dDLOdxqMwggIa9UN1eeZB2O1y3XIV/XuBbiBOvMr4jC+b0ZRRQCdCOVtrfj9FT
o8MV9PJANkK3i8NnXQg1QY2G86Q5bkaBzfoUQdbGQeRpfn6cT3uB4vWgIK4GQkrXFmzDVxSOZjFJ
c8vP3ZaWw2Do38ml9QfCgrtdtWIfXwYgGCJ9BshSJA/XfT1274xLF/NoKPLaVD8gZm8eYO+vVdBl
Q/lxHIopcxtHiz92Hap2flGqEaCBJRkdr1T76rueL07wd/bF2ZKuAhRjngloC7jh41E9DAOABCly
lclb8viXwzwEWjR4QrhWEFVfp+6Tch7k2UkCNwx0N5gbv5Zsb5duWTj55SRT0NH4j8Q2rDvroECi
0W0yI1ynsBLaYBdIwiwlav0knizfnKJDl5rvX3bXLQdiXOTzqQjDaLi6POKpULJuaNjo4TtTclw7
fBdj9mUj15tbaD7/aUQ419lrUB2M0ZJrjETO41AVh9L+/rKBjaLEs6o0cHV+hTxidULOia1kyIzw
/Y/q3fAQ3zv3Q+GiA3uAztUTv/4fwFn2pkf7CJo2P+61dGwOk3AL7AqeciU0wYtNk+MwZfkgBdPz
z422c9VvGjAtpNu5cygirW47GC97yaLdwh0y+b2+UGduKFq9PJXXcQszeGZDfMPZWrU29PGqhQ0r
1i2OfuULAMTFbdv2C0XdPeHe63vm0ppwzzNrBgCLIBhKKkit9oq68MPUO6WHlq+/2GV4pOro95X9
8eUhbvq8wPXDWL+Bh4m1JE2mjCGiuugmzp2t/mEbH162sZHmZ2TgKcWdTc1j/f4sqDraaoCR+S56
kwNEaI9j7MLj+xdwotvuD6UsJO0UV2ilu5xGtV3alrOPaYTIqHnKBAW/W38nKafrnu1lLlm5I9Qm
ups+JUQpp+C37GTep5Br70RkG+4DuAQKWMqc2nUDYRVOVZtEMV+iNscot7xFIvSl1pkb490vTzHC
IKCrIScjd3b1uIiceF5aWCZI3P5Oi/5B63OvFlQy9XJS89l3Mphvk3fBIB2iTNrZJ+r1ZhSyJDSe
sN3RH18jTUpnMUc9pjmETtfiRvFSmFsgyCYxdBSkE2S7YmqHXvkeLjFyHfATWl59K3Sb92qhG9fG
+VNj/SWRo/dFE0EPWC06ypODZN4uQthpmWCG65tc/R6pjXF4efY3hs+zkhyfbBKAXPGexGVlynFL
hJgVZWK4Tl51D20f9u9+3YxiU8CDBxF+jfXBDlBE6ZuFx/hkaHdD0Lpt0D29bGIDy44LYULwXeC2
a8EG0uMopeqQsIn060iqV6VV21VGtyK5vXj1naCYmkJ3no6dr6UnfQC7FB85HveQehtZDz7FMKhU
CsZFekgvN7IUTonemq34FGTaQSNGnmkcJu12mj31qbwt/PE0ywepOM7l3nYSt/A6+ji3vTr5lSKr
xhiSTdcMfKMH0Z8dA8+CEvcI329A+95e4eX6rBCDRTqEyAB933VM6eRN4nBpE77J/mSZXmQe08Y6
DNHfG9mfhsTIz24ZpdQsqvkYym67W/l7xHY0SX/UfwAxP5R7RYTrO40WbcHtx8sQiMk6pCobBpZb
U8CbNLgBQasd6zseNdS841N9kx9oiowObXtKFheiv9MeTalyfb1d2l+PttEg8giE/dyPpKN5Yx3h
1vPy0ZUhP4fV4lkH5i+8ircc6HzgK+ctp6HulXgGaX4nRho/Vtrryi9vM5w2Gk75HiJ76whC7Iir
hicJHBGrW2+IzCiGKZkTOO29rusPzXLz8tHwXKdY74lzE8KFzzwnr6Y4MHJM5D9m+ryGP/rv+Y11
GL3G7d/UD3CGwcC9z2+1OTJdgf8UaJJ+1d4tm60kNemIw2bNxzkpv8xGtwM52bg04GgXD2LCBcE4
ejmyxK6sRrUL8Rzu6WNxHMmd8/luqaLfVLW0D47R7wnjbO130xJJT4us4FX4ShEU3TzAoK7ZdDdD
2NOCkHZf9BSB7azbSb9tbQJMAZ+nu1u06F0OT23mLIXBPEA0T/6YBCqMIsattEsmupH+IgYAF/d8
F5I2vjRDazoI7zwAQA6VnWA8E88M8BSnHT/ccghmTFAybDUf1PqyQPpi0+tqflUUT70TPUjlDdxH
6V2hvJWPgrB07z2zNYf05vESpaNSsE5cDk4uwqAK+M9NrfRtiARQZBp+HP1yizrLREbGQaVB5DHW
c6hGmR3xDdwwvwfhcCs3zc75vzkOC/Ji1kKofK3GsSBrmeRSxzkRTpqXOTxEnSk+qcmepuGWg9v0
SpMmoQR5BfDTmrkoTHhduEH729B86yjLIeuRYUvSvxF9AakWdJFAiUhIXC4N7BLVVKmZg4JG90YO
5PuoMHd20IZrcydTq9NApZHIXp3mjRJUYT/wmh1oPfSMSF9cOajj13IvvycxWrzt0Ur+NiSl/SRl
zei+7PEbxxPBJXlAwM4oHKydIlGKaZFDwrDMjkW7Sd2cygaEeprNIX0o0WdrlHc22cYeg7EDVQ4O
xa1UCK8rqwjJIWQGnOKdPn0cnNb7G8NCAkUBms7Q1pX+JVKiDkZD280Hgip1QRDVVZQ+fd/JuXLX
RAEVLWvSkKN82e7W2EQhFH5GtsHVazR04iVyZEBn6qBMbtw3fq8vn1+2sfHkpVkRbyFDJloL1kky
E27jMhgpj2c0lTdPogk1I/OZnZrHvaNpA4ByaUsEYWcX81waxsjDTpTijWMPLdLvc//aeVf5o2cc
HMRe4OJL/T1s2cZJQueODbsRfMWgCVfHfagphQp8HQLGwX5AoffemCa0c4Nkr/N0I4ZkqRz0PIFr
kt5d7e9IMZIiVoGt18SQWeUOb6xPxdNPtZjRy2kwONhQDGaP+itjx0W3XOXc9CrkccpoNHuEitxO
o3tvIsXkm+aQH192ls2ZBMErxEpBRq0fOk6uZvKi05M9SBEcX6MaF+l9lDbIS41RaQ5/Z1CEOwiW
0nWFvsWlu6R9noC3orxQyQqc6qTk907kjbOf4UABCp8MWi3rA6uESy/moUwGsjCRBjACxyuMsHe1
2NKoJP+ahDMQKISOTRp1gQvRk3glMoiKqL6kJgCbyZx0ZEXLyDoYBN9vNI26/d84PXiOiq1NSfOK
FUqHXy9Pqd24iiCGg1wPgfLeuHnZI7b8DrYR8SKkAfcqOpzVBobHzKBTo+uQr8wDDY47a8ftNlaJ
evDzI4Vo4KqjujOcZslgrIbPqpOgkIsgbOha+yG3u1dqle4EHhtDou8ECk1B8sFbcHWFmpMEmljG
yae5uTOMwpPoH//lWRNMfsi2UF+HJXZlIqcxI1cSwnhTSj7okvJxqudlx8bGYURPuOiewd2uKW6V
KeYNJsosVRvJh64DxjPq9IgnYAy7yP6cZ/KdHsR/Y6lAxEPnQTbxGq++oPSxTDZ9BrHePqaZplPZ
0T2y/7qrGt3egbtxHlHs/NOaeNue3Sc2jJLF4ozScyA/xqchcpF6X76GN0J+bfgdLrIp9fbbpbcu
TQxDmkw8IOBRq5OJJsa+UCwMi0fzz3Kh4MYDW+PtsRVtuaMDlwhkwWS+od24HKNWhZSVJC6VQJrf
950HH/+7l71xYxZ5iRPG8/TawJvbCY07GTAzV+4+FOE3qaNCvdf5ubGFiZ0EUA3NPB5EqwnTlXIY
W6QfXajw5IellAYkZAM1hfQzjcBNtnLtvzyqjXkjwwu/L5pf6Miuyy59DEGPEzYSJZHicS7SN2Yj
7VR2xEev8gwXJsQnnLmfHnZJiBaucL/gRjsNpwZBuv3e4625Q2iQnhmCCgMEw8oMD4q2sYg5paF8
nVSSn7VQdUD72g7azqGxUQe3TXC6IoTHka5uqMmOgqTPEtIKk6+QjS/Tt6n5pdSPktQf6vhjnCeu
NmvHQb6RknLP+taanVlfE/TQ6ZI4dY71+5mWPDS8bhB3H1CUMF8jm3ayhtNebLg9t/8e73NbwvkS
jjAdJSMtBXESPBRG8qoKK9/M4x/ZJO+MbmtwiGKTWxRi31exRmzNfV/IHQ6JeHFGDd7Zo4HeXL1z
E6v4OlULY7ErTMA98E2kNqTDN4Kbn4Kme4i7janj1cxriKopFBbrRPCst3VYSAaJ4Oh9DV4ga+iX
vFviX+fzEq/zP+2sD3kpo2KUkWnQ5w9dDk1N35xePio2DsALC9rlBrPs1EjjQFiYAmjS0N1IPvV5
7b1sZWP9sUIOjaKFCNVXz5Ayre2U9AOig7U3V9oTLWpv/38WVsu/ZAXIzwELZTdVr6ugilCpieqd
62LrFXcxkNVZDtS+zWlZYLrA26d+/VjER/VzR25eRuZp7lxNclPZ/RtjM6DyoO4gcwauZs/qilSy
R4ec7qS8njLbV4ZqZ4E28O942pmN1fzVZmDUnYMNUQMQ7GC1coyNN0LfQki56t0ro799eVibrndm
cjWXMeJoCHmQrTOi7GlO+7usMT3q3DtmNlClYmig0ASDP/xn4jvOzrlWqY25i+k77u+6h9xXPlnv
ksgNbV/g/aKTeaLFSxMquR+02/L1Xs1oc5QWlRUQlTQzrivdiUU7n65yg7VFfmtI1Vt50P0g2svk
bYVlFjlJ0hmyaNa9uikzeEOAznJTqgfzTmMFbQ9qebF8+y1rW6ctERNc9c8EZTAXX84p8XudTDbZ
6mkI1IPFe4supCEHw1iExSnjCXmXWJH2tCSm4sV9Pt5amTQdqU3TmaV24fDx132JVCw9ihaNk1do
vKEJg0Qzl8C1pN9rhLTDRPJLee/tsnXsIzAgYgToJa9y9MQGU6DkFKoW68NgvxsjoN627avJl5dH
s2kHDkt6LkVddb3hl5B3pTk2gVsvi3MK9Lb1NViKnmggit8viL69f9ne5nICDiBvA5PWNW+XFNWp
nmVk6+No8SUp8Nq+eIIkAGnRYH49FuYDuBHkpANtPoT1eNs53YcZMMbLn7G1VWgWoAuHxJ9gCrh0
qkJy1J45Ddw5jPqPoxnA+F1J+ZMaSHv9YJumAFvTXExYeQVQHZ1GyWVj4OxZJt7vCGpNN9Zk/nqG
AF/5t5V1S7Y22olc1FiZ5bBBimzijvKqNIOR5ZdnjqhKKFrhNIgMr7ZjE8xpI9cIESGvMN7nyvi5
RWf+pq67nbB/Y97gRRHchCTawemvwgUptFutSEEe2LFECTNDGht5P6ftST832c70bRoTMAoN/oZr
tTO1KgIAk33gQoEhKY3XBvfdEu443UbLMe1eYIfpZBfsxusMd6VXua5XlUAwGASOoenN36enmuMz
Fdy4CqIBlL1TTyIvnHr9p10IhZiz1VPq4gNWQZ7eyP1ot3yA8tq+Kd7UlMnSg/6UwwFDSHG/x74o
fOHKHEtH8QrlxqvMIu0DNt1FwID0xA4fUllBsF21LK9MZsVL1FF2czuvfE2V2tdppk7+y666ddbY
gl8V+C8n6FV7extxRdPDy0V1Wo5Qvp2cg4ay3N8lvGFxyQFaBiKZ4MKFi53d/YNdFJwB3FO16pzs
5WYeYN6NgkOzK+C+cWbbJJwQntSAO5Jqv7RkFX2kldJMlFF18X0pp++Grs38rOw+G0Gwk6cT0djF
GlLbBJ8q1N0MoOHrB342SareZWjJVmY6enFZ56daGcr3bW0pN1NnJHdpks2ROw+ztLN+YhzXpqGx
RCthI7XaaJPUxE4vZGylmvaUoPT1rgY+QR/vjqnrRhExTNBacJLS/GasSVziZEp5nsyWq/9OxXrO
aTVFRPdGfT8djLvmh/OhOvWeTllh/Crnv3qkXtpeU7tMcRkkcYHtZXZCP0Tk2pNysz9Y1bT39t+c
UqpctC8IzbN14TK2J57E0mi52Vx8adKOUqF5ippsJ8YXz4SrlcNHn/l/CZFWzwjIIhIZXVzLTVNm
U1aX34OYNJ6ltHcSYY1bOrvIHnF0XZmkWAIQVlxMVxQejlk3doRJwTqsHVu3Pkz3FlQKmp+83Sux
XR1sYsXOjK3O0dIIssoa2BSWDghtdHyFUpdmo9yi/5GF8Dr2lAK0HR/d3IlnRlcXYlgPY2I7GAXA
RCBY3Q6D+UYPlMc2UL4Cb3w7xXvC41cnDeN0RD+5CrkWlZvVZa9JVSJ11WK5uYn4oKycosl6RNzp
B3nGnctxyzPZ6s+3Izm4tcv0ix3qcitbrm3TMqQaT72tnlI13okqNkd0Zmb1+AypDPX5zIiSdrqB
y/GPseu+N13wOKFFuDOkTVsOCFwg4ygorF3SKMAwtqlquWYX3iVIXx1MO39TyugYovW2Y+w6XwDh
J0f0M+YBlup1SFvBPVSkwj10bnbr9fAglAa6TxDXfVx8PaIZdC+rd/3cXZkUE3B25SXOYmiLickw
c+2bxvTB+Q70E4SxC6Ku8WekOZvvg+XTqn9XenK3TzZ+fdJA20gUT3jBu/sKn2paLTktUhmudI8O
N0JFs5/JR4Xdn95MB212w/a05B4JDa/aVSW9Ns6NAfMX7whiR4K6y/HHXVgY+mRaIE0G6ym2rPau
4t3Dy7RSfw/HVj62mZTvnK361UGHgi0aNCJLDY58jd5ySjLu5Uh/XZ9a1ZPVK9qbvu6bHSvPSMyz
85R6Lf1tOBSPfGYXcczLsalxH2tqmsko13a3CjQP6aF9Kzpl20eeMJ91T2jmRkJz7RDddIdin7p7
tX2evwBmMWjjYN6j1C8m4sy7BGeInvbWcohuhXwgaVbf8KOnzhXkD/VRkAJFj+XpOWb8rwvNyvZ/
/pvffyuruYnDqFv99n8e429N2ZY/uv8Wf+3ff+zyL/3P6+p78dQ13793j1+q9Z+8+Iv8+/+y733p
vlz8xi+6uJvf9t+b+d33ts+6ZyPh91L8yb/6w//4/vyvwMvz/Z//+Fb2RSf+tTAui3/860e3f/zz
H88yKv91/u//64evvuT8vccvc8lRd/U3vn9pu3/+Qzf+k44Fkj7PyByUnLjxxu//+glSQZpOI7NG
OZLY9x//UZRNF/3zH5Ki/qco3vGe4rGIFLIIN1oI3J5/pv2nYLyk4mbRBAKGyvrH/33bm59++HNZ
mIt//f5chnh1FJFQQNZAbEbK1nSB0jh+6Sxo/pV1GUFy4ZTqMRjs0Jtq67ZHov3Yd7rlJQAQ3Cas
xkNVZTlV0uahr9vjYCPiXQcUzPJQcRu9iY5mmv/Q1FGj7Sa5J9Tc27/q5akhPpUzgBmhsqkjkaCv
rqAuyBQ7CeCH6ZX5BFDnhq4QhGAK7dj09iHJkDMMk4NlZvYhT6s7ZOuQ7rNOExIReZTdpI70qFbB
jW3TYFtNry1JOUjooWmR6mly9lqr2jdtX97ZcYTk3I+4NHdumsvg51/fbyF/4tBDr3PmXk51jVxv
uDjwLilT4ydq/Iao69a0+sdZc+6KWL+psvLNNEGFsPOc2zLMk4dyPiGJ6K24NBwMulKhDwdQpS9f
z07mCb1Fs1Dv2sw6NMNRtSVvUhM3So9oRt6g3nyIC/lezsNHfRheq2Nzp2bKIdLqm7R+evnjnlft
z/Py56yQSXIA5LFNbH11Wk0Ora1LCigv/ZLKpZ8F0uSqffq27+bWlWLpbb7U8aH9X+q+bElSXNvy
V/oHKBMgplccfPYYPYbMF1lERqYAgQYQg/j6u/zUqe5TdYe+9dJ226yeqiyzInBc2nuNyIZW3mUM
+I562Z5Iu1eLPTbjexvyfe3aHTKXD3M4vgtr3ulinmkEewqszRuFQL9Q2odZeQ9ict1D3Xl7U3lv
fRPsnctKEt2hvrmouhYoqdT5gmBxL6x3youLuUEJ+AjVsrpHGDtaKuvuTWfoOybrT9u1OfXmO5ON
r//1Q8H2hI/kr08FK/htW8XXEl/MP39kJO28VQqoPLLV3AH6QDxG0x50N98nvHkaCX10fYrva7j1
VfStqdj3zNH3SnG5jSDcjZA0DYElpIFnK4LPpgkfB4X3neo6F944l9bNOV3pJ3yapY2rq0jsBU7R
QmfrFW1ZH/CAx7lAETEGkmEP13aBWA4EvrXrNVbNAelneUu8b+mYbkXry1xV02U2qrzNifnStcch
rp9rmz60zh5ios8Wn37u8RoVGcGdYPoBbZ/oUI2/oj7eRNlaLDreoDFkizz6wjL/jszjIUqaayKT
x5QAKhfiiIUI9Zix/2nn9oh1byNIdQ2It4vr9dp7dD+O8GShYfQy+cNutsNlWMmmTdc3VNefVe1O
ADB34Ux3gUHjkBkPLBzqfIGhv6tR86i6k5e472m7HvmoNq4B9w9b/jcbwHFBK9gsIobGZ8M+eDVf
bFI/elVwXlCDNYbpCUKzjyWswTQpD12MHMGwiIcJmdhNci473h/ZPJcqbgy8xfzFCxc8u+Gwrnaj
WNk1Zj9zrLEUrJWeHyLxC4fsJljJLprXV5pVzyACt65nG9Y+6TneIirrGkzqgUX9c7OA5F8x1sQC
3DvdJdOKYsKIPC4iwf44xYeKTkUCESPg5auN6VtCvfdurj/FUn3FEF7Bm/8oEU9XoXQTJbXrmzHR
3aSnrzSVr15i3p1E7WvEq7IagseRxnd9OF/Gtv0+BPoh1tFJpPhU4+QwRMGj5fYS+4PejizZJkad
Y2ex3nXxXcMQMr92ZzwCOGbtg2zfYS57t0w+G1w6SR/thHSv7RAMt8e0pSOyslQHyHspMqDOiK6n
e6Apn15C8tm2JWlwzq+Dy5vgmLLurqu8vVvjt8l3dY4ro8hs80ma+M4EElIO9uHHy3UIwksYYTBy
/mNLUMu62g5VdLxCCUbQoyWwQoeseu5RCZCPMXmdRx+n0RzfxaF5T028GylYki5Qz12a3M/Cv/aK
XWbuqQ2JlkvsbbQnnoZofLU93jQ93TcDhjGiNmM7X4YquYt681z3485F6ZWgkBelans00H6iKbTM
zPyGo2ovGlusQSzRaBq0MMWZd7LM95HCJ+nNiDuK0PM+ku6JyPmnVE+w5v0ciAXRneKbyJI9obhQ
XPU11e13VbXnwPFnCL52vVTPzdwchBG3TgV2RVjfrgqrL2/mw0aGZJ8Fs8tF3D0xMqZlxZLnUHBb
zu2ic9FJbzOuod44L8K52aYnyJ+nPEGeYQmJ8yM11Y8wXh5qrBWs77cyCBCQiY7kLl5ETtL2OZ7h
/mrTwkvAY2OQvuNV9lWl08FHH7PV0ac3TAevo588gM1zmZcDab1jsDTxpk8TvVlFCKKuwq4775UE
bK/m3Auf1tjl0NrcKzZtwl4/2zU5pcm3Ze0vMYvvQSjkLuuffK89sDS6Ron3EmTeCLYLqTyV+mqV
3+ROsl+0NoVNzCPhqBBZfPXUeuiNRqAaOj6gWIydyn2nrglxX8j7By6d1vg6iBJcUBku81aT7N4a
t6ur+hEdvpul/dbE8RsdP4PW8E0dTfs1BKgbtY/BlJ3sPH1w3LQcCrEpYwB2oWOJs+YwIhM+NfZE
0n7HHd+zsTtaHJL/9XXzF4fg73cw5lAodTBiwQzyl8mq03gZJKLo8258Mh7ZDAQ/nt1MY4+SrTXn
cGQG+OBdQ3I2q6M/nbU+D3hwRPsbP/x9JPhbq8RVdfjnr9vBn7aK/962sfupbnP68Ne/6n/iogGN
Kp78f75q3N3Wg/91+fjx80sh/P1PK8fvf/b3pSPAihCmGOrDm43jJrL8Y+kIyG9Q+CLACF4SCBP/
kWD2z6WDBr9B+gbIJQQYn8DAhR/lnzsHJb/BWoBU0AxS5H809/2dlQNj55+GG+iMMbz7YBcATmMo
Bar65+Fm9JtwCija/KB0x5WlakDjSnWFEmld+vU0Fx5HT2CRLdnQ7phLkmlL2sW+x6Hov3U87o8u
1jCXeV5Y2Q36uNMLbVlbTKzpirE1Ux4G8Ku7dFpPA+wRL0zocccYLk3YIezj6KfjfpKNpwtEZi97
B9NIyed2+k4qog9rPaHc2vnq0C+RySMQEygU8+iPkeiPPuHmhKWqLsBm+LD/EFoSipGZ6si/jipA
2HJL3S+AZeE2nEBJETG8GYrfZM0a/2cfeIB3ESSAm2wcsu3EUVMOPoezA9Uxv8yWue0YyJ5vZIPf
IpfO/6SJhRd9ThKRIMfD97c6nTVqqb3qbrFTJDcBH+mVpq5qNz2ZmrPFA2gL5wfTjy6QyUtoSPKI
UF39Xpl23sumQ6a74ONBKQVD0cSUOyC+MSjp4BCp4Vt7P9UkLnvfazq0dE/su0uZvLRBO5VgWJBL
xMfmoVlxCNC2FgXAeLVbiRfcgaPCT23RXB5vnFk6OMj76YisvqjI5IyWq4D797Vx0RG8gnwF412/
IKDk5mhS2fMStjWYAmoK1q54OqaPHgOyREeEoyBqN2qStITePnuw88xLZFYgJQkX4s8qmtMNrfyD
n3USQ+sa6KJaaX1iISOIV8kicVnVGu9NnXRHGMeGkoQKFBPcmPXJUjMBZFua5FPLqXvoXI9s3Kpu
pghh7qzZ3LLyilnUw35OlL1IvpZkEv0TkpDdm7cohikzEftUNi264CCuL1DRbV+jIQm23TibbcDI
0OfWwIOZs0l0ew8nsbiwypc0x67rlwjfv6czph4lMnbk/RANeSLDxW5X0VW7GrItuM1w2+bwVKcf
cgjIEc6w8Eol945tIHqoODJg9oNZHmbPbzA2VWY3IPLucYiqX36rl2O4ZPQS4nC/gHaaCr020Wb2
E/jQWSJClEDTtdQes20++Ljbel98d23C3kivmwftwI3PYEgQ0eubz4V75qOPom7Ton/mnlcJ3jhV
Jz8lTp/HQfbzV5N5M7Ke2sXsfSSolUlkx60LHVSatI0v2biku4WGzc51ir1ID3oKOYR17ik//axm
jeFtCMzB51701jFOd2Kh2UmLeXyGHoI1eTY14pD2qLHnvcsj3fXH0XRo+jIk/VLMN9eqGSPkJdmw
vTdNn50riG15Hnbj1RsxBesk+LGaUd8hpGTexqCPHirdyvsWFfAnv+nlo4vqFTORBPJcmwURUtrX
9Huopux+7ltxD1Fq/1Wj/L2jqN7drgkSVS4jg5ygrG3SF7qvVnizle+O2ULj5x6J/YiIa3AA4MOQ
6DytwjmfSdK8QryCQca0Sfc4dGbxjnLCyF7Uq5/2OUT//qGrYZYIu+RlDgDD42iUeQ/BC/Sog6qf
JlNHzwb+PpsblaqL0fjrWjfCoprioacbJRmKy5sQgZxZQzKTN3WvHpWZwxKJ5ppvsqURX7FEnUvu
6b7ZyNqXO9HKusubbsV3IhCOnteBDHBTyJAVamRDiQ09PeGoDC4WfMSah6EGDFQFS94bLchOOpYd
egSXf8MYNnoFrZco3VapZncqzjy+N2vkHyu7EjS7Q8KDzH9t0HEWteiJHWnwrY4it2nSqeny1EbJ
CUut+4ZpOuvwkRG+tbNr3e9wzf+zMeR/4oRxAxn/8/ni8tF+zPWfxorbH/h9qAij325cAdDCm54W
sET4x1ARAq28FePAKAJdGxRumBz+QDKz38IYKVc4wNB5BDj8Fj/1v5HM5DcouCElwIiCQwPX1t8Z
K9BM96exIopvEnTYOjD0wHAJydBfp1jWNM0aQCyULWnSbFimzHrGKYmERsHUayXJPOf4FeaySmm/
hUozOlSyGx7AlcP0nAbdaQj69hojk2y7CK8/Gp8g6olr/zxkPgaBmM8bvg7LkNPJ2CNHKPZBa+uK
qhaVylNfVsU68eFA+SCAp6WLySedXJZUqZPT0hzaYApfIAZYEGmooMVn1n8OW49tK1MvNdpYtdmk
CRteJW62fYPW970mhl9rOWTIsCMiK9NeeZueDWtRBXSDxL4L9cQL88ph6FA+32b3UD8EiKiViOPR
vjyQYai+ER5LEEmR20+TSk6jacND42L31oyILoLY2yRY+2uvv3Q1/pPurlFTFVp2DTzgY+ajx0TU
fVYsKnGPs2pajGuBzjYrMWBV8a0nuZhA+ORz49b3GYCb3YyOmouSaV0swtAcKVbuirdI5RNNN5o3
DyjDkvtgZmiI4HYpp4osuyVaydPKZXaqFybyVgmUY/ouPnGdBSZXC/9uAZxNGwHbacnxvwmAcIQk
xja9QJrD6wb+fBmeaw9HwrKk8VfFa/Y6y2hExXXc0Oc59VFFCyUwJr5iCclZtm+r/zn594lyeQ89
UYO6jAA5EDmGoIG+hB5CasPZRf1jlS1R+IoFGqoqwTBl5LHoYSXGD4q/X+QurNxTSpznjhNsYRpn
oaujH1Ez0QzxLr3AA82lh57BQ8YWUn0njYznbpO6RMhHhDTgRkh83ZlvStcdiOMaLqgjSiX8TuVD
0ukERceBc2g/BbJ0WluHc7I2HbcfU7NSyICHtIu2cO3qw9IoZEXNXrhiMrFNWu0qQ8O3BUae6I0T
TupNLxvw7UMzTfMpalZjw9zIgQZfyAVrpmLAlNCVdvTaZrvi6xcVQzCiY8ZoDt8jbUVoSmR1hqBM
xxQp3H7F0cluiXpc4ylevoe4KmFUW9A0mnVqypfQr7bE0RHuwtFAPGh7279A/NdfGd+aSOgLVaQr
up7ZDt+iZhmRS2Mq4AMyPUIYBrROxq1RGzk7hYcbxOwXd9WtVaGKvxo7UfyESvp52Ps1AkKcLtyU
LdAST3AYFkh2rV6nzjUD2sXx4etMAPXNfNnsoUQ4T9F4F1cGJViJIPSNIURCiAp3NVBDNnqgJHXi
3MEuflV6XWC3SlKxA5iBkoMuMU+QONN7C4wsl9mtgWRZJ39He4fvKvMBjsD03g85hqUdQ3R/tUUH
qv0gLm5fY7xdL9r2SDnkTRLsskzqwpgp9sqlx6vxHNe9tQUSLfN6ioqKCEQbcOowfXfRBFEtlcuh
xqc53fcsw3C6OAQoqUVxu4OvGVc/fvLpHC5TU9hYmu2iNC2gkaqvMvLkzo4an1xqPSQuQilSXRoT
DiWW//Z7G9QUj2CSL6uDCzXr5uqna6sec2Lno8K1s2OepcyVOrGM5EOlw11UNdl57S19CAhc9jr1
8fLicEVe1U2Nn3B6wLlYP/Koci2+vCPyVbuU5nWSwvXv6sRcwsCBgQYOBFFIj2rRZaUgmnpKcw9e
1BEDAHpPR7GdkzWoN/Uc4F9WzgefQUrbBsC6vTbZ++Ps8Q1YuD1FfM7GtOMW3bj3a42A4qQhwHnD
+S3W4XfZUh/4KGCcfngONUHgbTRYnauEWPTRO7VVE0MtKJXbpm8B7Xra7Pnaj+eRBciGrYBM2wCY
oIchrpyX4IMwMeadC79u4QCYk0URMruNJb4GqfV/DC0LT/6Ch7w28i6Z/f5OL5JPZcPXRRc94Nfc
rnHzXYi0LyfT9fOm7x7GJKt+8Kom0yao2+onhk3Edkd1yvOBKJTgBdZTpW1G+Wa4qoFqzeGhmhjK
Ueo0uA4+wNpBYY1Mfae31cx9VFVJhJpBG0QObRK7AjanqmAoQKzHENFiggokgSoFHQuFWVzM7abG
ClfECd7jdR0HjN1kGy/cbMOZ3eKQY7wLdCDIZ+NzDbVdOiARaWAPMEPqt1D76duQ+Mmu6juYp3hS
7yTTqEegKS5ONIY/DNL3H1nozXvG4mjvIdHpSwQewLGY9N6uqtLwJYRTb954FTECtIILnqKV4Y3X
ySp42WG0RfcggjPwKeOToRseC3XmJBJmlzRrW8y3+3MQFuQbo+0FFxwKyjMPJ/TkZ6wgs3BfMbrZ
NgjJXQ5LEqDub6jcYVLYtVao1xE3Q/FL9fwUZHWwdQQx96RKljeRrTARiGB5H3SCgK8V9S/FSIh6
ipdl/sVwMhQ1GMKdDIH4EuRI3y+sc18iyjDsEpjanEJq1maQPM3wjup+pxie/1k0wN59BUSwpnB/
VWmjt4JW4Rcfh3iXRU58AuM9TqKtSrNOZJ+S1AIz9+nyE2U6+t1OU5QhHicOr3NscTeOkp5h7SZ4
yxlliOJV9Z4YGhRdveJO6Dt87lOIZh+pYRw13TVtYtbd1mIGXL+JLp3EJ0u4pzejP5KsFEgYiPO0
GXpXOOmqh6pBMOJGrNFdxufqR9sn9rNZkc64z4j2tp5czBO1PX/oQFKeu3oSReeTk/BqYfI1JrIM
PcqgByXKPiZUk+84McZvFUQeNseBuD4mtWnqPJ279pPXUib5AqKrCLQz+8TYGHSRC/eGLrg9u6iO
viRpJ4cLM5yrDWNWHExU96deDOIYeao5N7Lq362Y3QGDUXTy6pqja4JlQPQVFvBjiP9rvqbW0G2r
+ghGH2XCt3kSKtdeDFSbJIe6lqVl6wECp0c/wscv++xpGdVHwPqd6dlxFj3fVQBn8puzALegwKV9
sMxaANTDCGJDJSpNN20XuZOuBfY5Nt1KQpewaqDrkNkureepwAQxXWNvDooeWv0aKR+kkkVsk+gp
biXbZhZgLnUEUwHm77BoUO33pGZZ7QieioscbkB8B3ZINeJtMYoxHgqOlrIdcLVm26faL7qhaoc8
TeaP1Kq3acr8B48s9G3s5KkFAaQ9rKDQu9hCZAAf/HVNLh5NnhTttl2K7XkZpp0NVzuCtDET3/Xz
iIE4saYr+nYYn7nU34X0WQ1oubJYcBtUAePw16ALdV+fDLDMtrQiSgoQef1OL/QzYjf+0sd8feER
kvVz13bxeaw9v0RzJu6jLgzAYtWTNUdfK5OPyrJd3GcLwim11F9tgHBLWERijk90IcsGYYePM1ls
ESAyoCsxCEzfKt05ma9ju+KYYyP6F4PFoLYFwqnNamT/4g1GuzzB33tkvG/K2kva85rQad8EHAaM
JMkNJ+NlDnRahv4UXEO63q66FUzHTP22KRAi544WkxXWW6GHywInyXaEeegMqQJYRwwQGY5VyTCF
+Kt/TzJrD5gGy7rDYCJHUiLziuz6ZBo/fTOiSxnCCFCksQbWpMosnrZeFe5GM5/VGMxPge3AwyCK
Y/mRtIpgwxaww2knojWPeYoBmXjm4EZhfkb1UG3XdGha/BQcTVZ1VF2WrlpOazxgDguCajIbSAr4
EdfjAzpbdF1a0JyPbRZCxmUYkiTMaKTEIIQuZNbwUwgQCslqPUQFCX9FseoIuKOP2v1AQIPQxtJv
EyrTPmgsk+86oEuP4BwzqhLi+xo/LEf7+My6c+v0ekyisSl5HS8vjNYrWmapfQRpt3hbS2Z+yYiZ
X8Ef2Z8eOhHx7dJ5VeG+wgwS6/28TjAIjfEUAMyK2Q/VVSosEHGpn2Lwpq9p2KaPbfKmWo9ux4Wh
WgR8/8aM4YQXJbu0Ea+/1g62dHrrDM4rAFOF5Wp9DxYynZEUFt3kFRnbCMDB27QS/NlPfRtvlqGn
9+jswWSKx74jxi549qZHC4sKh8vcxn0xW0XIPUAl78XzvIofER6jz7hPwJ9lwrWvwxyiuAvCXbG1
mXmZa9QIE24eOUHghMJZcaFwgeyZR3F2NJqVGferCuQjCb4JF2U/rb/Yi3YaVWUBi9RlpEO3nZtx
3s/wO4liIpS++A3l5wrv1vsQk+YJzBj3SrCzXbLxwATuwUiGhZW0P3QNQcVmNNbDC06+5eQkjtxy
8mxyYgDqSk4SbzvPQYKKWWhz6sDWhxjnNYAwggLyGNEmGznNsvQTsxB8UGN0Cau23/qGmz0upjlX
tT+dHKzmJ2+6pyJml9HrsQdpMp14Z1sIOHsMufnc1RhAE+p2almCova4uSOuo3fIKloLxVKIECSN
uj3VrTiOLUXvOJDv8MdtK3tHIHd6pz1g1z7SPABWQjgP0OSGdMns6qG2A22v731Kv9Oq/rUwKGim
hNEL7EPg7DrahQ/WZ94lxI6fA6Pw4GGUNruvRONhUcsIdsQZXbXHiPulAmq4DnW/ZcBX72HvGh4U
cq/eehfiYumz6bTA4rarOpq+JAJSBpqN+oJu2OHO1s491X4qsMp3y/3Y2fpRKlpdfKE2cdJ3P53f
q7vW18kziUE5kL7t3mIrUHhSYy2oimQdEIxTz+GveN3KIQa6jAAOUWReg2kswhWFA5IveEn89bnz
YiCfxACjzxPn809VR3pPbNqcGMlkEamueZ8Dj5xsTxXc1u1tHI8xiY6xeJuWMNvZLHyEB+rsMwej
gPDju1HOYZOzlaVlyyv/Hj4C99bPFRRSpCZ54PCdCVjlabzaKNlpQ6/EEFjq+IX5TfstJl3/Vq92
2t3Q7o2ZFruXlcGEH82Fph7mZcRhOq9vjrDsso20XvZhF+4g4Yh9xhHrAL0BtubHlIfUgMhEzA+i
dhZsyx4CCyFeCRr3wVvr7eMm5HdK9uKVJq7ZKuvpFg3erHuQSvxaXL3spzUccj/0miZHZC0vYNcj
eVYFwHmpNtP9lLj72K7iuEamevQGyby8IggyAIscIFNYu596gupm6ecIRga1SoyNk9pi5oUIefJw
6YBiOHKB930ZfPuOUtv2A1cotnhs5tshdfW1WVNzNmRs7ozwyE+fff0LIPgf6QVvFSP/R5j0D5AN
VWm3ZeAm4E2zv4BsOsOyiTIbmTOVRPdOsNjsqBzFl0z69s0scxJDPOaS8wLtCBqzunbFEQXGIfi/
CG3/4qYFEHkDDSEYg7weLeD/Trdd126IOwvtUTN38T0eiBih64uwT7adFE+m87yvpsvSazuq4Rmq
kOHUTfA6b7w1FtBzAif9W1jxf4+P/v9N/YrX/F/ekJu69k/q1+tHU4P1sh9/ksz+4w/9Dhsn0W8Q
0IKdxuWGUCkEkvwBG8fJbwjWCaBQRsAb8NoMyr8/uGj/N6gB8XaBK755AG6ChH+ixmEMsNn3QVQj
UY9CRhn/HdD49sv8y+uMWHOKnwA0OKXxLVk9/osmM+wq33EaZDvZ0ZnniYBcDVxgezZSh58YoaIa
C45VZTOvChCodXlq5gTNVcjiiqs4eFGjQvhtMqCOZun0ARV1PD5rKyZgl7pe3t0YIK5BQbeTeHzd
r7Eh30C9BJ8Iv0RTUwjLVOZ8iC343MNCzNvyXz6P/+AbC2vuv/slMU0gOy8OgsDHkv5XPwULQP6u
zeLvghkcpV8P+gUPNxlPS8KYj8tnlSWLksgVoGcQaNJqdnKxlOWyuvbH0KcIGxhJ+Dim67xLodh8
zaqVP5MsHTBq4xDv8yqq0i0Nav5YqSzYzwHGpFTcqNgxinq/qCw8I1u5LtODny7xJ7j4pmjaWk8b
vrCzTtcuHxmWRx8EKOuq/jOmOM6XjkPhGND0Y2kDs6IXZAb5PRmvy3s0tNtiXLq5OWZgAtfIi/xN
7Hfy50LT+pdVAwJgLe/8fudm3qsbdNk9omSyz/ska896Zvzie73KpZ2gsepEoO/DZgHG1Y7a/EA5
iX4WaC6gxehD0aRw7L2bhssygaixSAc/4xtqeaRvtOnIS8DVk4+LJ0qgO56Gd9rOQQOJ36ohDvAa
oPOckQAJ6gmiO+em614hs++BMATYYFCwjWhB16UXTLDykAysKSeIMfZ89KsCPlFEPPTO2wslmgeX
osOcjbzedoQ0v1I9eyXMjewuZU0P5o0H4zkak+ACYZNXIHVguQDV0Nc2qTGFoepnLwBsQhHb1oUY
Jrk1asJNPM/LNxvVuLbcMnVfi1ja95Vx/+TISC/TxKeta0LzCvjW34bRxDHrNV6h6xVVeI6kWL79
hmxrHNkiF702X1k8R/eM9hZcPJ+gieMY41fIVIsW7KvKG9IfPVy7d3oc1M61bCnSEbhqrevhw6ZZ
occec1tfIuYKJGw3qz0Y8eGAzAPzaHUQ3kvfLEXHOXhDzb9wEoEKT5TYoK2Xb0H5WEg+O7oFKInO
cNn6r3AZA7FSod3dBkrIxkn3HQt28jgA2v2F2bFuN1S4+lmvlVw3Q+3GjaipLbQPAHVFM+V4lIq4
b4mwSC+F/SrJa3ur/A0ju5ZhyLD4gjM6DKs7rDT4YYHznKGgVwW+CZ8Gl20eA4GG50YnGzpVC/qQ
3EMUe+nPMLWXqoF+z89UGU0LEHHwOtHADaRhotQrHhkz0F2AwRBFvMjoZBa/9KGIASrGjpb7T3qg
elN361es6AGLS6mVHs9NhvFednKz8ls/cYC8cGemtznwjywLfvTQMUAEz396/rPR3t0KlUXXagl3
avW4tPWrsu7aQ3fD6vDq8epZ1N1TUJk9yPU8C7sibeZdPNaXEIgLYyDIKqBVeWfxZRIywbnWX6Xs
P7xmfu0TsGIJvuzoSIb6kPu7lr04qEMiMX1WIb1WIvjuKgcBKQCVe6/HDlVHNnwYgubLgcuBuGRZ
7pAjdBYuPk4YD/3B39O5ytf+ZxfSJm+pd9Ro0MjtxAuzDv0mbocr5tQSJ9ImZBIv4Whuc1l6tjWK
xrymv1LXnlVGgUYvJXi3nK8R0DDYsWo/x0OtMGZVNizZGv5o47jZIMnDXsawqg6t6sRepvJK4do8
9gsmY1s15kdYebKA0kZsFzAnQrh736p3r6nSn14WYqjso2Mzz9c5qqEhiqx69qOpDGTL34A0NPkw
wXcdBBAEVMepW+EGf5vhRdnF/ggZcbpuBA7MVpDNqr9HkwxBPvENFw0EGOap6SDQtBmOdxvfubnt
y7XmXR51L0gNuVbp3b+xdyY7kiNbkv2X3rPAedgabTY3n6fwDeERHknlqEoqByW/vo6hCt1Vb1GN
3vciXwKJBx/MzZR6RY7IFRQjlZ5P5Kxqf7KKr286DDblZpDN+AqDY6XMg89RAwMTNofCZnTucO7i
oDjXk7sdhf21SvvBGPsaKRJN8XQHkGtdp3CekJvVE3/crelZqzh5am+biLu70M/DaralHYmNlhpp
XeykNejNjGBm+cUVOWAXSCdF0u7S6GbdjN1673JSzaV8Yu/4CB0CsELjxDYKi08EgE9X4RsBzbIs
0/soh3hXJFQJi+ah6p0nByhma8fluQ/BWujpvCst1lyiOMrNTb+pcoxXuyweSs964EP9YmmFEcFX
y2k2S4vk5FQI/rKNuk1s2tu2MiyxKXiYYtbiFUo9zBNApDX+UnN7D1eaDln+PXhFOi/GpJlIosNi
FxekFGvTJfpAbOvqLMh+ax8+M9hc6kzdt2ucjqX1HnjtnUPkt7x1I4tmeqp4WISOrLd2tOy0GG6w
q3dineqEPZBAYLpbJ+LOm7EfC5RtCN5wANq0tiL2SbD5ZgdobMDUkuw4OP2daYIrqH158NVfPl+C
HRQFrSGeYVAfxjYN8hKCnAP+LglJD3RdXB0qW2OWStdumXYG87rGIWhK6D/XwZpjCPn2Zmj5Jmvp
Ldukgbyrqpk3jdXcwhWgIvAEHDxDzHoCe+LPzjBmuFCcC5vl8JMRzoZd2bvB+wZrL7cLKPQmSG7E
bbJE1LrhcxaxdY1ykvIuB4zUKCM4EV3+YhUcLTpVZv2eovE5k807GsvD6jXeu4lqE98tWfwWS51W
cb2fCHAzWJxjnxeoDlg3Wu6bELqvKc019u6G7j1WVYE/zV9HW8VjY98+yhjvcrn3kUjn1nmPrOjN
X8gpTxWN9n75y23EzKGHFBNA0iLCts3DULPwfPb0F+rg42qQ79oFXroPz/nKg2h1jpEzvMcdLmqV
l9+sI+GwcuP9oNVP54h2A+qH1TdDrPfBxHmp/J8Jjk8utb9RgcKaVfXv6GZeDtawpfeuS/VAVYMF
NziWHdeqvH4Zc/eEKn1su+JRV+pFlOKNdr4LslC6RAJCoX00UVDft/3LaOtjbcqtaRLuKWZTi/Z1
Qb4jpJFI3iDJQcziXAVEIsKmO5dkhbENgjd+4l8Ja2lACE9ub++reRC8NvanEWZbFfK8VMM/Zaau
IAbn3m8OVKX/MmXxrCyCCQijThkEhywfnj2J7SHmzk+FKr5EjO4s/cnfoF6c82i5OKNi/cTMETXw
hseYzg6oZER5WBvXr06q2IyzGrPN2dSWyIYVJ1F7p03WQ8tna0onj49YdyqM6HZd2d2VMerjxMEV
dknNrtt53XRW/+j67e/eHvhr+W1xyFU/bq2SelLFAr7dYF5AU90UaEHxDcN9PCrsCjstxtB9z4PI
ZR9w8VxOw7QtboymfaM7tWTNgya55s6sdLSJWtkFBoLfSO7Hq83l3w/zA/D5GxAVAj661zg6uzkY
d46260Mss4Zs9y2CgFSxsXHxjsABKnW5Y++aRXwOjjqIuj5bdfvkC25iMwfJZhyir6RHl+oNcfvF
qzdAFEVKK561ncKi25Ni5UUu8t8kcoJNWHNAOo5L/qCzUxqP30lePt2cQATpeSujLkmTLOS177K/
RgW0LSxPSHP9RvWRdaitct8uLi+w4Sgst6j0O2i7z0YXxXn2uHfz3ro4waLfG25sxzyPT1lR2OlE
RsBW2L9Cko9YQRWTUqR527+TVXqE0HvHGzzmWZsis3NyuFU63N6UJA4vnZhB05LoVrqWSikohLEG
+qsC+2pRjbX3GvXl0h9KmYKdpHa/cHzUbb4p65A6hcYf01zincqsf2IX4Xs5iCN5zish0TQgPFaA
Icx59NFldsfRNnkH4dLZinR+1KZ6i1YYCk+ZXdXwRnWW4T2sl6vvomqH67GOpo8wX9OmCR7dMTmC
D77NBqeztA5yCH5uUEuuy/2kF38zzetlncyl8Oy/nY6nLSbv7Up2cbPhl6e53WAsXlYvmlMdAAVi
phw9GNFvNWa7qOdnmDo3ZDXT8tV2CqCwXL/5Wb/jOf/EjL3vCmHzWb6BLR5VZ3U7/Y6b+slbxF2v
A7O1ODIxiAJFfivIWS/be7w2kVucrdXZopqeBt+5K2x705ZQpY25a7Xdpj5wUhsu4qCCgpomaE/R
UyA5+8u1zCe1UQmQjsfzvCrGNGw4XHMQDe85Jg7Vs5/HIbq1H8tR+Luw4tix+5CDvnz18KWwRMot
Ufl/HFoinWa6K43Yhe7yatlYzF00HDxZvPceGC6+riw4cseB/h8NAO7TEztXZjqMpRSvhATtdqvr
wBu2YZjI45zwud5UYmRObOLPJGr0yRFjdajjYcbqd5NTG0zhU8dte9cbtK00kw4xlCUDqBJRs3dx
Bg+DXr2/agjcj1iKmyUFjXBsZX6MSHhzhrAzszTGIfFpZySAfFxNS3Y9GUNtW2fhJ9mfAHzmk54r
cmPcLtp6Q89R8cgg5QCAm47hVYspZyv3Qu4Fv8F7pTidKW6qGSgT43h/KwYMzozixmjhrfxD1fpt
jBCzdxvLnZP0rW43K+WYfUAI9cH0U/0j50xeJllYR4tVWbtqKufTPKwjKOZg3Udj6Lcb01Z6YzJT
PyOeePssMtwWZdeGn4UbT2lQhYClNFlJlBA73reJjvZLFHc/AWf9nYRsCjYUhmVvYd9Nf9wVqyse
KvVJiTbJSvBuwkD1Ys5Eoen8ERExPDgIiLCizV7KQcb7IrG842jn4oft9VjWRdRXwF6En+JjYUOq
kU3p4rRrJCu1K2E9NFntbtwoOxuzkLVL2uYAhLb0HHd9+JONPqkkuIyEdiHh3+fWCgnLuBKcTVVw
WoXcidmH6aWdEw7HgYXQ73PHukKWPanUFM3ftU2il7VdYUJ01YPZmvx+8LxTLar3uMBJ74bCPhit
lZV2MQsDPCnk1Upmc+i7MWawktOh1PqmKZBjnQOLovpRhtYLpdtRwk7wii1dzJQUMLRJcM7U6IpD
Fnn9W5HE4i+21fRVhizv6gPoib6BeAn8zrquY2Nd7WzkUZjNw1kkjtznyQp3xWx/MJMQ3zUnesfQ
tXBfWyfgmAk9+bHSUXkiRKovyZib/TKL4IQCPWwmR5njHFP+yOdGQpM083eohw9teN/L+ZIzQh3a
3gsW9O4QaN8rOVeVTkTFkDRCDPs2rg6SP6ks2vIQSPyx/OMLWV586cNiKo9LI8F5n06riGYRr8we
Q3tcU/QGdZ701MHb4EVhzjzwY5vXMmzDQ+8M3T7K4z7VYXDfeYxwUhMFbFxzP7RjyMf6FvvW+TRc
JGzWHqt3/W2BA23hBsWnnBxz4AlTP2FHZ7+oTPFOYc7Fnn/cZzphmms3wr1BSEfiLeH4OPbLzV8b
wq600yUUhMwWHTFyRcG9qeZmIeSJ3U24qt2KoC8gBawJC79w/zZFUP5icoh/xlwt+wX38g7yqsMY
FstHtbj5azZHhuhLED34w0zWLraLnfIGvfOnamFvXE+kNTZUgOVMkuesbViXElWc2ibQ+7435Yef
DO1j5doN4eAASt0v7QdfRvNTpWfqTKJ1/aocnnQhrtqTcOLl4FbOcvGnhPUWclm/eD6weC5gy8C2
kv64m0UF4oLvXlzVFMTuJlxl+zNqxRWSO+udSrr2MUiUT9u95751Dlc54Q7q4tCR/GpHmqcMA57W
aUI2IZ1WCBHoXXe/Fhkrhmw9XRhSilMSqfCBOUNt3dpat02ATRyvtvuqWlEfRSbLfWcHehcCyh3H
JR63U4kbnA62o76taam2PErtnaYVZ5tDzXItGEhiAGoB0drNB5GVlao96e2cwMoukTs8qLl5CTuY
oySbwPzItMBRId70Y+O/rBG4mQuTtiU6hSOOT8a3yNfh82YcEzZIiksv2+FNGds/k2iId3Bx4mUd
43KnXVaadqQTN1GyanSDcHFeMwsUiW4FVhmm7hJEwBNW9wQ+yu76Pq8+q0FN474tZXSFlrX3JDZy
bvMQl/fElYU4uiy7B64cBJ/uSDYpxX/5pal6OlJm01vDdZE12ilhwwmDvCo7vbX7dnhtelm9FVmt
fSKPCdmHYGnNJituI6DHB5J1rOjWpDix2BefQTTu4/C1UWuwmSIi2KL0p0tUi+Ch5nYSbBx+xLT3
HLCJhEVHGyjkbtvrivtPaJZuF2WyPiu3U3+cVTknvNv1pmzKBwp+eChYoH+TW923VTA8N0vkfMTD
MD62Vc8RlTHEXntZs3QlLH8VdeOIS+Wv2Us1raCJxaA/3cby/lgkkg6yL5aTY3XDb1M12R/YCvf3
WNjui6Lv8BwW4WCnHHyCZh0rabncI8uqfVcX5j1KIIy2Wc6JjNTR8w6fnRjnG4sSImgGHF5IIxD/
zuU3C0fr35mDirkrs7o/TkkOG7wUQ8asNyewpVWdvNbE9PeDiXTx2NomQVGK8hAaJ+o47qZlZHKr
gTdOftJwRNm5ZpdMUOTjjhnYe4ldM+NdLgGclBu/Yj5wCei8cbxrR5iyOeLiSClDUpM0dvry2E95
8h52FYvoa8/Zr+ji4SYZO8OBodSEsdg2XGp9AYZIk0Xmko+a3Mu8xj0tGLVJKS+bD6726GojQfHL
t6bxwKvdnn1yQG6qyM8hMIZL85M7oz6xxzl7mFXpv1tcUB4C7dD1UfD100YW8UnLkkPeUcp701BU
9T7p1uJV1U54mEUBo9tQLZsS5whYpuqkVIJYB6d1/FPb+Rz3iyK33mEU73CObKBtsSwP/aqsa9GG
5k9OLwdy1SpfCqMk+2ZN7t6Pqp0f86Vxt+0c6SrNG9xuxUI7lsokFrAz1TvitbMS62Tb9fjmLoN1
Wgwn0iZGRf2My/Enn5ZE8sxNEI2XcqeIZ99ZNPI68M7x1D5mea6OVm6vu0SujBOO0oduPObGB75w
pFWhvGf2fRWq6AKIV2NA5kV/1/WOe8lGbd/caMgd3hNkwTvWS9glwg8nGKCeQomWzi16bvpXDUb9
JnMbxUhY8wpWiAqXRnRe7JwKESsem8ghJOivD3OURWhrYnL37SzXQ++y95fw0C2dxgoQvVZiO6EJ
vzHUZZcpnOSFAbPfu+2gXubEcs63/joHYcMLnlDN5JmEzpJOlW8ufaIZaAbii1tLtEvq6IZ3hYck
KVQXveQyy7nzW8X4qqQXfpA+IP3O7/QezEF7HGaTNkSMvK2H4vudrcKyrnIOouYaiIYSorktP+t+
acEru/4WFidM7PtFcrtgxMQjOEOCXV+M7sFD6DbvlG2ED4wYDmsRiJR4kKjLSrJaZWbfzJw6Dz6Z
pYfYVmO08aqWfHhsyf6XhnL+g1xF/i5shbgUivydW1rx01jnSMJatX/WUrX/NC61BFxFxreZVYzo
QAnQES46AfZK1i8aauFoiFidutxBgHXKyrq2bl4/6Hoc7zNfWjQclCM8lC8eZNB5d92oxYbYpbuh
90k9oDLxzhoS97uIS7c91AO49Mb1g2FX5dP0hiymb1mLXO/ytvJA/6W/Yz5s9rk1ilPBqUSXguu9
8f740W3IxQB16QBONTxbQzK8rnpCfDE+TdUNR43YOqvHW6FuRPtEED+7sxEst07LhXmS/bRD+29/
MA+6wwy7QzFjDe1qjRafHd2NbHX2+xmm6rZjKIvGp35E/XKCuX4dhLJ3fpu4Z9xAGhYGqKhdpFv5
Jqox2nPY9Qeqerpt4S+V3gYk236Tw3TrHeGJbutM3W4MUY1kN/R/+Lt6jGRq+BvNLg1rsImPYWLW
+4Eirb0jXHcbLeF4bWeb4cmP9IBMUgfc1TrJZWruH7Ossh6Btl+TInnty8w8N5FqdoEVDmbDjxqQ
1edDtc9lsL7VNnF3hop5HqmtaHru1rMf9ywriy06NzBCLe1kW0fG6rnn4ZfKnrBeHeftV1PE+otD
Zr7zw2W92iWktmCuuStaf33LXQ+4DobsqxK9+xlQ+ZvOWH+/61I6r22mf5okR5yVItsrJJU718c6
g53x6inlL7Gm49RMF8fPmoepNN73MubE7WNzdmEj0fMlsft80t0JIdo8hm3sD2mtUQBJNRZVzYBd
NncZExYVcvVjGdicQH6jLo0dUdNUte2w4zGm/lhtOL1xCiF2MKIeGK24XbnrZXFiOuW8vEX+835Y
fkekdGpcgSlSeX2T9uAsR1IrwOprcUuryFq+WzAmf8MIIdGVGHSAT8ue8Xa+9usKs76AEg2Nbs+m
dy91VPa8TcIPz++jo+XRUgPvkz0Wc6e4+ZJoOXSeZQ0pZUnN/UjCc+NK674uuvBPHtrfVSzEeyLR
vXpaMIPGHg5Bg4zHyIW1XiXclbT4kNWo202cL3DYlsFyCvljI3kv6EErl65Yefa26OL3nFDjNq/W
KDUD/VDTePJs2afV3ALb0afLj/I86d67APHCYw3WvBHZbX4fnQel1fLRltgohovXJor5tSO80m3V
tbzUY3+I+jl8MfCeClRrgxG/MomuqRTl1o2atzzr37p6jU8lHO6JS8Z58cyXRfEsPztk0VNexg91
qe5pYNih2d550v7K2vYSd/bGuPXJOMlzadqncu6va7k2vBRefYyT7Ckf++gdlKwGCJ6yNI9pTrL6
8FRy8ww39mzsD66dLJW1fOSe4XkOO5a+BZa97y3zyrDBWF+z73PmRg343/xZkZvPK8B0tXHDfpop
u4j834WZY8qC8gToj5T3QcPOsfydi6/ao4UtZ2N5RI9nrcCg5+iwioCCjiL2PpKiGtJcrFmK9XaT
mtT8PPCRbtJqDDA/PXriGRgrj+zCUr7qJU5mpHg235lwbhE3ZqBoGeD+xnHzhbfNTF3rft/R3LJF
osB4N/69zWx5GCBCjwlz27hpPfefUoEZbmxJx5Akon6YPYtTEpT5CS7Dv2ckReztk4Ud62G23k+c
hQdDLpwH1kQijli4xoHf0kuFlM9kfnKNyN7tLnT24ZxgGA6+z9BQ2cguGxcElgRMPO8d3fKQsiat
nnI5yflog7mSge0rXiSJpzaTmCnjct0BxCXjll1rukmdfB6Ql22SUHHsrayUWavL4unljmnR36kF
VbRlVK43lpjHzwTb8KeSAn1s6fLhy14C+kkyz2AVOWPqrc1yQQpu7W0QyODUrIC7fCxEe7Uti+Db
EOg7HtXzW23p/k7D3XyH1qjR+LhlJCx8G/RPpwZzNmUoPijL0xezRBKflyDbKcFjPrS2P3kbDYKR
p1OhPK5gNt2VLSxMk05zzPN2LWpCJTa3DgSWZXZe0N6mt7EFt2OwbkJCZ37S3i3GIa5C+A+0vss9
q4PO8kFhse/bkovVGrzU8VSeY7DqaxTP5APyyjpZ7KLAVTLOM5Zhh5zQrgfupNkFIgfMcvbz5pzZ
harTxXMGUlxByVS1uMWuonrhPRARZDdepOQT0wr5XoOE7SfJQTx1XfvkGIdYzDy4jAhr4ly5MPon
hGtLbLxcurwUEvRxB73XJ/umnsMd6i0ly7MPO1Anbg+DH0dnW0WvVPYjUAUiL+975tJLEXTFPiM8
GNCjtS+WwecBa9uHMKuif9y+Kh7Xmr6nlMHDe/BGPoDp5FGyoOm1u0StQ39XPnTsWeIExHSb9sQc
rW1YFW7KE5vfDz8R159fr5j96WnKKN/ZiLyzdnE0L4S9RvkWZll+XIApNvB91AtA397brGY9ZuJJ
uPLLa4uPoAtRJWJYTNYBTC+Ns8qjzd3101+lCxhZAfy31fSlheUeBuDWO9XqqaaRi948pZL6cR1E
8UKaQT1N8fqbvJs175D7FOJTFVDJYDtL7dHwVuJ2WcSinh2ums9tW4WPnV9F26houijNvSj5MxdB
TVpVTtjevoPJwBlmdbb1j8PfMLVJqr5TLbTsOQ68U977dlrlDZU+tbcKXFGHpgEtBeRBMp3V2DC6
qJ7qXyrIthi5wR1xzQFqemrvl6aLT1iF+T6P2t8iUy91Zks6LJgXUVf5HlQmkedxJL8/ARGOL6B5
v4+bXe8k/+hqXV9LV7jpGBd/PdVpCsXqescEvlxjsg0PqMbxK465/SzicXxacHWuRc2eBpHRA2ZG
nDGo0Cp58ejc8jdjVCbfDPiMTx3TLzndJnwybovmtK49IKtbMlhG8dIexVzF9FnFwV/e/oAeavDf
dd7mR4Z8gdRkJXvm0WNSFutxDBrH38QyjPaTtYq9l7SYa7VyaGEX2EHBQE/KJl4acd8mAx2mYgyf
7OnmYTLYrYeoKaK0qLySeoEuYOm2Q2NJTttWHpwQsZzHpo3l41iK8Z5kvryWMx0H6ZTg7ZOGc07M
+DgMc4VYVXf6n8YuxMdoBRR28Qqy+SVh4+tO1s3bivL1gRqHdNZJ/y5npNy0q+p2coYKqnNkFczO
6K7w6uGhnK1pr/pKpZQEjH+yzidHV8TTZnWr9m5aZXaqkxpH0u05ZZNoeB6Dtb33lrLYdsMA6de0
zgQWzOPTg+Pzty4XuXntHKC/5MkT/rItktp7lqpawLBblraruHuP5l0HkkBpwfAYZrMh8XarRlJ2
SvAg28kx8t20DulXcoOEl4zrSXZpV1SWcbENexm8qLjU/lRfwokw+egVZEnoikk53vmqnm/Ofafb
D7RFyJi8xImT1aVNRP/gRKo4MNlWb+vqDQ9LMJepWezml8OUdyCO0H1mWsQfYWGFP37T3+4T0t8A
ppk0NoGzbYVTv/VKvs262RrmiId40d3ZbqbofqSXjNe486+uP5j9WIwdAL6kRLbI3E1T0z2H5s/v
6njGGbfIRvYJXTl7J1lpDlVlK7HlFmYdtPT1d9lO7op/n2QEsgXRTK8bKOIIR5ZyRlX5Yk85liX8
4XzFxZiPyeA0BMMJhN65uWvoreDAAFhPCiKVAHdbJP5rMjXk1Xo/jyAf0GqUe/PNLSIO53Hicjno
GbdlDtRIYk8Hr44DLOBbLdGEPvtdsa2JA9UuzI+E1XkcGd/jrVPbQPKBKjvSRDYhi/bvwNa3VKzL
62QvEC3OdOb7eJcKfY1FQYMLRRLK7kvDrBwyME+ET98Vz5Ue0oSheedgF19NS3Xvtm9k8BMUAh+f
5OdKbZhT3k/AXrswJk3tdf2JAhDa+3IuPTjkvm9aznwft96KnTnlY2Lp/1tD6H+nusFgWajns5on
8T3bjV33XxqZhsZmH+c4FscxE3k6W30rT0XpcsAMWGE0DVr9jj4bw8KeyL2L41Hkm7GHwrv8z7Dq
rezz/9Dl/Byshvccmxw0q5iSyL79nP+lurgonNxIew4JEBtaZoQYdoWn/7OF/v/T2v/LCejX+B8L
Pv6l3oP/+39w2v6/YbpFILuA19RyOS7tGv9RVHxrI3bZmx7TZO94wNc3Gvs/QW03uJUR22FMqRg1
4hzd/xvUdux/o6qT6vuE9xP/Q6/6/0NPsW//SyOqTQMZm8ESNoHy78jz/+UtGjvWkI+V3vva2MFR
lqVu0QTtYvh0GSZbTTtdSOLNd3XJoByHjb+1qrzrLgkNf8kBM19Nz57hgLhOKFf9aeoqt/srOlfq
S0Rqbrfw8RwBtCe6byOdVPOhGdATdirQZbttlCpuLnfdju/ExIDTHESRDr+0l87WMaOADo5YSSG4
7xbt/BJ3TlD9xLMJO4454Ldwa6PP6h+KCIqHxtM9DVWynosfo10GU/DKPuGWwy3yQRR9sVtF5bQp
UpsfPbH0CRLOtCuZQcqcnAyXhQ1Jh1GOZlss1uswJ39kMl8JIzVbr6+eMt+66z2CS6lHe4Pa8Mkb
4kMzDo4rUnsYCBvGMonfbbv/GhPl5CfjZ55NNIZg4WrDOPFM9rshOa9Aay2vglkpZivXuDmMOB9Y
U8qjgaPNEVcpX/Did5+QN+1WHnE/GHI15Jc5qbpzRKOyfoeAttZDqLmwrYWZ5vcV7Z+iMH6Dvj1V
RnoP0oqyu5GzSu9lZRm4SiuHznZUc8JcqSlMR2R9xTxNTCrE1FZpPGZxdqJvFRqEx73z7DW+RLMj
4RSXqSOF+V3GpqBtBSgVX3bxvfxxtbrMS+s80b9dJKB7LyvX6KmfV5E3ad4jIDYYc7/cbly+iQgR
DC1CH2BEXOcsCEmNe6yI56QPnxNrelvbwT0ttGT/rbUj1kMp1lmXG2VCIfatcT3/j29GBiVf0Alz
CPzFjFdF1VgDzZ5MnwXpBwJOi24OFYG3+qssWLd8yDryZ9ty6JW/W4a5y55Fg1JgBscuPZS1vIr+
FiNK3l+EjdC8EFxg6dfS66S/r01jty5oU+25OaUcTLGgEmvkdR7snIPKc9SRLNW6idyysk+K09/9
E6Ix001pLfZc7uxxaMQHstEa/SKfZIPC9UE2/i0sq2RYjT3Rr2i3k2yng0aMIIuEBxUT/XJhLa7j
6mYRUE9Pocxuad2k3FWSUfN3ks1jfuJph7KszNAXb16utQ25WXITFJt4lVhnFCkM+lHbSVHfD3Ed
1R2NF3ZNm77T05RGe2HgbYJidJIJ7AvheVnvuNgZCJfFNwxh1hDbT0Omi8AhalaBX4kmLP40U0zr
ILOjpJDAyzx1HqkhUwfissZ7bxTP9N920K9PNg5o1p8jK26xQZoYit2yCwrmfAfUqyb3f8IoFd13
53FPO4/zWMensKy/lxCWQIDkpR0ahtqS152DRxrCZAmUiEjyZMFBsIqZ5Nx6LJ1onHZBV/Emod0O
+aisZnMRsVVE10ouSO2bap2bDEpxTPSDLsJCpZmDsPdPhQ5p3Y02EfuAvizLG8HZN5EcyUX12PjK
QSHAiClrT/GFY97E+ecIduPkjzmINWtYddNgjWy9cdH1Am1C8GW22OQc9HnuPiS8eCufNC8uBUpa
F0y9sF9s13G1bU5I2hU12ZYqgDpCSzd/fa6cFCM7MidW7vZTIDZV0Nbxwc4oVHrrV8HuVbtz5JuX
Aa72Q6z2cs7tf1gzD6+ZAsvyuM/JNc73YTZNDw211rwrqWLhgAmcnFVzVmk3lPxmxUTXoDOH6dpU
XddtZ8TULl10HgO9mElnamt1Le1/NaV0x6ikVJISi2WoYraBMsgfiaME5m3Mp/BjyfJOXr1RUbew
yrIaTyM4f59GNDgOv4PFDp/8hVTABtXe97dFbgdjqpywq//pkibTX3k4URdbuTANf23TNy+VyN97
KyPeILMZgb9XheP+jrtuCK5KadKi5Ghl/jkPLFd/LEdniin1C3uv2TlAoM0TXT+FuloWFt7GJ/uh
t01rJ2Suh6VwBaIm34s9Fs5UY7lbftWQIrXc+kpOwZt2bTT0tKYMdazvPAxo/gsqi3eaoAXpSh+G
+mKXQ+mdk3nonJ2fW2S6la5DxrIgN1yss8n7thUQ7H1EBU125UPrRKBlUELU93KJPEyLi+CfoQIn
Ow6JWu1ba5iid/qiZiI+w1jWH02xmL90CS3TzocSLXk2l6K4R8Tw2yNvteiLBEvT7igGKt6Iwrr+
diBnae0BYLurLv6dvfNYkhvJtu2vPOs52qDF4E4gQqUWZAZzAiOzSGit8fVvgax6FQmGZdzqnr5J
m1Wzih4OONyPn3P22iVgyslStf2A63EMigHdvNMkEipRqqSFPj5KQzeVt0Ymmry0GFIJiGANFOFk
Qu34ikhmmI8EB8ibA1Hu+lcDg14B5qJpZA9grkXwI1ziEw9fq3A8wFnJE2/SmciBrhg95u7vS6kT
k9oMHiSNm82N2tXUyZo5LyZHG7lJeHHWqvNmVjpD2wgRBJ9t16Oshd2cmqorBdbUUPPLECPMs5Ak
X9gxpmxvTZ3mpHSCLX0vYDAGhy4iloQmDnW+FXtIGTVEY7EIeDN5lS6UwfSuE0xgWmql1f1nmTvJ
RgduT9PRlLfGBFE9x5hxzrPEUGjjTBSNgv2IOEtMTRO4tF+VX2ZFyYPC6Rv6d2/USopius91ENWC
zKs/CBqilLuyCi1tKzQWqV9nmKMo+aVJ+/8B+L+kRUH4UQDe1RFiyRW8d/mPfoXhgvpvk146bOMM
ZBhI+YyTONz4N5H2QgsCPKNxPSJE/isOR0spAdO1FmMMcYnS/47D1X9DQ+H/lnGE5M9xIPkHcbii
LHH231c04nlzkXKqhsIvMHVjuXCcXtFyXRAGESLXRBzQOb7WlpFbigOQDV8esgOa3cMcwBHJAwBZ
3/qfWyluTpB9m0A3rxqFrnn152aby51GU01J17xDyRF+AuYe+ksLw0G3c0In0SuNySQaTcjX7mQY
b/O2GlJKxwSsJZ7emNwUR22Osl3Sif6NnNFeZDem2VpbBHgcAl1ljrFHLNW1fyCIHkOu6y3/2aM1
iFJ2qDXS6DY6wiZysDPQu2WTnl6USRrwypUEI0GxPtMYKGM7n7xmNO3WT4Ek9E5Kl4bbzbhrQiMF
9/bYI+TyFIp14yEzrbkdXFCJnIcELGLwrdN1/7HUO05ZZINTA4Bq8oGl7QXIWdWhamWFs1X9ddLm
Td0Fj3Qz1FpMpJURQoocgD8P5eLPM1r988wG57Ec4eGvAx37luV4J0++HPaTbmalQjI7VGv5Og9H
uWzdTISy1t92qi8AGHd6EMtTFeEUuJB14SYTcas92Cpjbs3nrKT4H16FGkWj8QcUBHGmeNThDzRc
CYAGUrSRZT4HxpsByjzrbWIEC+bRGPmm2hHMBVTF2a+w63jrZJ7zMynDUngzkkzTt4JP3+9G1VEc
jV9SuaRbC1QVW3Tp4rHkC5+AWinzo1XRaQ3uriKdE2cC7WCEhTSTR7oUvai+IcT0IXUqUB9OvE8t
91ccHZDzFsgs4uAmVstniST5biCiPrZmxTE6qVkwfqclUK9vNG5pw8aICaB2pPuEO7HTG2MLYSBS
6TCkVrsv5V6q6eKOQjbZupTD3WzKtMLGmV+FN+mkhp0N59QCkTwJ0W6MrOqPhtqsQlUazm13jKuo
fiLp73eHMDOpcfe9Afpj4Z/EpOEESX+EoZw9whGk8XMsw5Qm7FAvo01icpNxE7EWK6fLpkiz5Vwu
M1q0UzN1jdrshCtuhaXT69kc7LK4KFNku2TYCzoSaPgD0jclht0oEkQsoo5u2mhm0Fp7lGRVdZvB
xeJ2KjQaR7vgi2G6idpOSmG0CUZ5LIA7tXcNTJyazl9DKXuyyVpnRNco2RI0sr2sTEeqj2L82kCc
9Y9qrGl4AWT9HCAOFvyRxLw9tlPhP9UdWhPg8sMo6D/kzOqLxwR6S8Zlo7CEq1ZJECQTLc8pMuvN
ZJZp7umCaNJ7leleDt1nN5lG/gb/LSg2VqOCW9IT6r9XlNF4PwF6n2e2r9lyRpaPozazTkegEujb
apol66ZQ6olSp8BFAS1f3AmHpEr1axl7DhD95Zj64IzA0G3q1BIemj4h6WjNYnolIyh01Uyn84nv
a3xCpylx8hMrDhui2uF6THPUzRFdUAchy2YVDewYolxuzBgZmFGKLltztpNLI93i26w/GkiCFC6J
ERpiQtckd6pSsl4EON3UOJXADQriCgrAOvcsduGpJfE54e/cB8ZMu1diKt+IPyrkxJKQ/1HN2psg
SvTeGc0PWgoThBqgP57MWgEep9BH9zr61kamZRCp95DLx57oCM4iW1KzD/S4Lvd+Mja3TSu2n0Er
yPSaW2bMpFT9ivigeKGJAWFpVQUyDgQyIKck6wAKRoUJTpvkh43QHX3WNGUiukFlpiF4KPWHQcvU
IxJo4a22aM5zekoVCVUiJf9M1yhyI/qfEKRk1U1K+riGDFM9SnKyDwexLEjnlvO+7kQZ4m8bB54S
TQoCBn8cO4K2CAiZ3bbN+NRE4dJnOsjamyhzvjopJUHlWqkkZM0CMfMtuOiHlgT4trKM7y0WPtFu
6WOkdUKBi33bIKnaStQeKRbQnj7dj1omBG5N0ouUbSJWBm2PYiyxqwud4midqeebrhUzE8WSybZq
xfmeRvIJLGINyg3noaA56hT3QakM46M5JlLgJfSsBxsjGRoZ5pfYVHZRTRLNYUVYo+ZQJMkeSnCZ
dk/m+Nh3/u2sqAU3j57+3Sf4dBCbco5ooPQSwqXUmTkw541pRIHxshTSpC1levQ+InGeuY+aJNQu
2Nr+9K19d/5bOolZ0oR0mkroflbnf5cWRKu6/NxvzO3QPJZ71Qs8siLDi7E1N+Iu3J4ESGf4Be9T
wthVSVgga7omo+cnKFrb9kEMMPNobo6VNbh+oThQHD8eYD2jnyMoS/pSwxARCyoIFacRTR2EAAXy
6Sgeol1zo0LX3Oi49E0uEgh6DMnJ/bcjrnKZRZix1ZbTsXUHT2ckfCa9Yhs5nauBGA028u6S8ar0
PsP/6zEqtMsZhkintbGkd08nmdbUvBNlPiogYg2/b4WnUTJonFAEvOacugnib8k4S+EO9X7QuErF
/rS16PXX9hce9/I4TxbQz8cNrgpeNP+j88Tf/xIVHKnfNsqRy9Kmkw69PnvzIvaM4nnvS29J9Agy
70BZ/1NguWlUeFV4aJqeJhD17uOfsrBHPvwpCzjjpNyQ9WVJkCQf84DtLPW/GUb0CJvcDcvpQe50
apffwmz+FE53zWKYYDWUDUPzKqe+a5l7Y4Dv04puguITAqFvhw1HLJiNAFlMB7FKIAYxc/NCsebc
B6GJuK1roAokeUm5n/5o2p5oP5XUY22i74mB8eLL9PFzuTQCt5PTESRKguY8q0e6tbxJfpvC8sIA
qzvEzyVwOgVQ4qcDGIpf56GqHkeJ7mmSdmbypKvzrrLaC1/a2ZnA41MkIOMWtoHvB1J1vjOz145m
GrY4LNBI8bmH0OC7Hz+w3+dj6NBVSDvKhiKT6Ho/TOA3iWH40nEwaLUinv1CNP8GrA62k8Y9/uPB
lr/s/fdjcAuUROIoDP24T70fbGrUOg1T7ah1A0DJyO40Yp+lZ1z+HGffPh7r9+fHWOz3hqaQ1rF+
bp0nH0gvdk2mtMIRihjkPYXe96pNNx+PwQX0zIROBll+xMkgdBnQN6ATm7vkVnfVVzO14zeGc98A
pt3nQL9uJjf1kieAmNdwFy7ux5dmuToAwrFKytnwj4NlgvZ8IiN04ZWtHG+W3RcEjwjnCNcdA9TR
+p2JQ9X7s3gsBzDjvfCgSPDabD0yQmdIk5elvOvIkknfEIokuQ6qfZ1OtLtLyqePH7Z0bqlaELzI
FnCMq8rqlwAnnsIiUnijkxfN9D81KWoB2vA9iN8V4a5EVkmmlTnv2cFGVcN4IkRLWWowu9uI+Cic
hFsrxcSO0O7SWjj3JiwTMofMec8SX31I4pAaYqIYRxpCGqdvk69G5f8jI+ufr8IQseWlAE+RkzzG
+9UmpxndF0gYl25COoANB3zBjlv/0Zqokn38tM9M591Yq5Ud1jCEKDAc+Vw/G2VybXJL+y+HWK1d
hcy9ZTJEplSwY5P8xega7+NZLH/FasN5N4tlSZ18nyR8elarfhSwJbRn0B5p2b2gUfzngQFdCFSa
6fqkBE1o+X4c6gzc+GLzSM7Rk6T7cuPfi5/8fe2N3vgKGM/UvGxjXBr1zO7zbtTV7MyaW72eLKP2
bvsMVmKHENcub8sDzOMLL2vFrPu1+E6nuFrfUhXkeZYug0kbK7KHrb/vHRw4GxsviN3Hr+3MOfFu
YqvgBu8oBQSWedR6yS6kbzGt13L/YgFgSrsLgdSloVbHLA2rRkSlh/vOc5N/D6IdMK6tJFPi3X48
p3NLUYYNvmDbTKhyq4HykNRI2MRfdCN50XuRAuO4nWlH/3iUc58tS5BMKoQ5upZWW8ScNPQTyMJx
VsdNA5DbHH58PIB0bh4EwBqmJ9wm1cUV5fST4ljVDDkvv9AwOXjBTvwk+I7gQd6Qn9tdsuf+6uXy
Bhb7x+P+PjHSx5qMFYsJAIHh3w+rDeVM6cz6omsItmzQEigrzACVnPPxOD9vE++3jCVPrdBIopkW
Tm+rT5lmjcSQh+DV14ANW+2nIgESrAf7BHyA0hpvbYOQQ0udVnqxfLRbOd26lNymWcXnVSG4znc1
kHAp713ySTdt1Txk+aUv//eXwI+0FF0zuPhJ0noxzaQjEF5GrxUcPnIw1w07Z5v7Tqh2nxItBXQa
8Z0WELhJUQwdJR3q+j6yUP4jB/bmhe91WburZ4bTt6Yrsrb0Pq1dmq1ImMpCjl/jfbQjV7GbNrjV
3Vy8CJ6ZNcPQR2MCXuT+sPqEAGsVNdrQV3U7kFgobCKQm+AQsQvltMR/1ZzEhbNxYUGcGRQuIQEk
tQtiIHqB3q33MMs1zfTb1xiBGxpnyOKAoy8s7t/v8aqp0IekEtSIXHWXGsjpR0XfuamWffZ1OEib
Lt0ru/GKnNDB2oLekHf+7cVr/G+zYsBlFyJpgIpVXMdSpO5hK2EJqG6tY/+E3tGJHGNLcdRTHO7x
N74n/NqZ/lHh7EOC6P/OIXMZ740sfR0FYYtd/J/jL3TPd//g5Yhrp4fuez09fof10v5VOVr+zf/t
H/7JC32eyu//86+3osvb5W8DoPIOGSrpnE8fFM6K+Wv2Laq67+/sqZb/6M/+NTwqFUsU2XRY0/Ca
+ZNf/WuK+G8iPf5IItnATVBnV/yzbCbQpLZ8A5IlY36KJHwJ3P8EjQqyjuslfyhK+GhS8SIe+Wv6
97++W54cDzL4Xvz5z/8n77L7Isrb5n/+tYQRf3/dfNUU8xhERZPLZfRn7e50cUYsXF0c0Mln2ENJ
cDWaRgKjQMP8bF7YSN4vy9+H4kmcDhVnSVNhdi+AgMGZ1lffdL2D42HKF47J1V3i10AKVxsQqgRs
4m+ZiNQwZqHEfSmoy3vZat5qsD0pwicEjw/CNOxR5z/pXfulF60r5Fb7iLRTiN7YFnprM1rKta+A
gTtZF2ce9Psz7q8fBcfXhNYsq+srv9/opRD5sJVFiOlTndwtmIqPh1hd534bQ1u1qTZdEkqgDAR7
ubLOburGm3bXbKwtzI2Ncv/xaBcmpK3yPaqZt1pKEyPqSxKSbSreIGs6fjzGKjD9a0ZLj+XSeWsu
jrGna0YPKXD6DTPqML7QQscoKpQsOKzi5A56SKUBMpCs7QjAVvuP5vf/hpZXD7MtBSo2IkPjQPli
Dda9PIcXktbnPj4Qw3/Nbp38tOihzqqJITDfcWhS28SwZRB4OaNxfeFBnvv4Todarhsnl6Va7pqx
LRgq+Tx5KLPxek+8HIhA4fbO4AZOvZViV43uqFRfGHr5rtdbDOa9KrkoldhyHd0lJqyiKjUpJ2x0
WFsuewxFMZuuOVeiwxx9pp3sMUiCNmYbQMpL78IPODv3kx+wrOSTuWuosxOR5jV7eMiv9e14Xd75
Lm5Hd+I9FdZD68BYvPQpXpr08ptOxmz7Gr+jnDEbb3SnW/+A1eY2fMrvyFbYI35vdv0YorO2kclc
DADOfponE17W3cngg9SUSZgwuLgFRfxZdfTvKLtjFwH/ttkvarONf+khXxpzFeWk+axhpMemW7uT
BwrEQzLnRNvas7bVptwGd5dmuQrm/9wbTma5Ok+qOc6aBACjHe6zz3D9y/JO9pIHUAVOv4P14y7B
I8JCjLJg/Cpe7aDOdC+srWUX+G1xK5Ymm6qu6b+Fra0gA3KMdHakULlXzOFKj9Rt11INgua5M2rY
UTAxvwqN6IyafiFndPaZw8IzZEUXuc+stuARsUaMjmMxnK63A2jLKb40wUtDrPYNxdT7WEAAaUsG
BT0UVp20+/gRLgtj/QS5NtOLb2hEq+s7GQi9PsN/QLCnULeNVral9lo3H6TiMJYXdsFzk1mw/Kqu
k8gxzdVpUtD40kc5Q0VT5pXNU25eykmtgv1fi/JkCGt1asBdCYB4M4QKPtiWvXlnOekPYyu74SHb
CO6lr+DsCXk64GoNWFYtxH7CgK07uvrn2KVX/Jpo35u+XdzU3l8Ff5/cajFMKCmhjzJWCbRp8hoP
+47P1avsxRvTHXAHt0s8TD4XvY1bmxNtLk323EZ+OtdVnqBvZlGYK8avZNWmdu8Y+VPZ/wcflY52
RJdVY+lQW21ktNd3OLnRhjxGnxLAN3p+/HjBn1uFpwOs9i0IFSjOrU6w56xzc+GIodGFI/fcJ3U6
wmqd42PWmLLBCFIId0fbKRAosjxyTEU8+NU/0kb9WhTcYDDSRfyiWMrqeXWilgZmA0pmCO4G/VMd
Kxdmcy5KOh1g9byGQhznCiQB5bjps6xDmEnydI9ywjNC8+njdyMtf9l6NzodbPXo6EX2k6BkMP1T
eY3mtUPwhsGMt5wnwRY4OJJeY0f9dJPfKPfBy8fDn10afz9LdbV7UACHVaLwLNvyGatN0JrP/90A
q93C99VhcXMCIocFgpU81Xp14W1dmsJqj6DHtwmh5qMQhHY5ws7u8gsjnN1jT96RutoGCiqZC2RO
sFNSUsSSr+Gdf228FteKV0LrcaQvHz+0VZPCb0tcXeZ8Ek+hkpHNn5hsY8AGOZvIIe/LprY17cqc
f6Q5PhSouiGLX5rpuQ0P11tqc4pMg9A6P1U0BYyghc9N/vGAfv1p/lZSBngGmu5lsKY8JCXX/8nF
53TQVfQoNI1eydXyBtFwDTVKFuHCvM6GbqdDrPYMjQbDzloWyVJwMD9339HamwdiRmoB4CfcZE+G
zJE33FuD6/5GjzbB5ZPz3Gm2bPIkPyz8Wtbp9Bw7itqaaz710kGNvvVdCxpcZuvPygx4HXqkNzuS
027TLSC2GTfKBSt1IQN5dnM7+RGrpWU1hFf9yI+QKqwXgNMiFBHrJ/pZP17D51fS35Nd/vxkCRuy
lsequIzjTzbWo25SguGXbz8e5ezHT+uHJpLmXArL70cp9Ixexp5RWnpMTf1b0V7Yn89P4+8BVrtL
JMWm0UssnFwjdSRu5uUiaV440c6/k78HWe0vM72qgrLA0XSMamPlkzTexv14XQXqhVDj0mzWL19r
MpBdDETyezd3jwJq9bx/+PidXBpk9eZrC2ZCqfFOuuQlLo6d8QnCxYUP+mcnyW/H5smLX+0Zg1Ti
UrnMRMCw5lZ3CoxWEg9zBhLPhL7e8FI9yZvUuxwAX1pyq62kkYK4jJcl1+mBgy8Qnem7jx/gueVA
yW3J1MrU/9ddNDw6RUkM5ibF11WL9B91gAxchraqCyNJ5yZzOtQq1Kn6MZoCi6EGB8WrozvGNyAX
Dmq7Z4oubETqhQ/20txW4U7VS0PQ+wxI7hBIYYl7wZ4KpDP6bx8/xFVp8dcZejK1dToNe1kSeQGB
1fyGH5orftbSjeSmGzIx8IJu0kdUQRerSufW/umgq/2IrncSTyLT64Lh1jSQYRftUUP0+vHkLg2z
2pXETNLo42IYgJy0L9sDCR9Qsx8PcjYKodUJ6Qt3fQXf0vebqxmiITNzVnq897f5ZtxJ22rfbnPn
0jXr7Co8GWj1MWMRAVmtZqA+EDeqip8C3cofT+bMuqOfRkUyz5FE1mT11VZAslCFF5hw06NY116N
a3AN5R957j9/N+9GWn1SstaLaZszUjjfBh1OC+WzOvoXpnOu5PBulNV3RPpaHoWKUVp33hTevEGj
4TQ3EMWc1KarOnCwhHX/Wfny5zd1MqqyxlLoaYDFS8ioiFFJw892hi9GjwPLxy/rzPJ+N8zqK1LE
uMYfl2GiyavhZvXQQsfivxxEfr+6pzZHQ2EwiFrXBGI1BOPZAwBy/9/NZXW2k2jS5KpmGEl763hS
unjfSd8+HuPcJRIHP9wfjSXL9FsBttWNIcBfGLeYu6UOY21St5Q9kWh2Kx3qr4Vb4hwOz8eZdunr
pS19WdCro/jd4KugYvQbq8cI07fj9pgFWDdxYkl3ZrQzMbaZLqUazq4NHStFhcY41EXrtVEhdQVq
BYwdg4Y2ey3okrTC44UHena7OBlltTh6LSnKLGWU/BotthK67T0Rhu8uCXzUNghy58/1oXq6fEv4
eS799jhpTqEHTKPDZ91qGpg+OVaJiqUk4T3jgoj0aFUq6xvJTbx+N2wi/VEhpz8EXvp15FYWXU4y
rx8ymV0YH7Sf0R8jSua6/TDDZNSvYaHb8bXp6VtwONvI8//oD9Mm3NWOeHV53uszYBmS1KtFVpu/
nff7/nNU+0wZmmgGxqVSOph19RvtKBe+xZXLJaatq0FWSzVBCsR5Bmcp+6G8mYfpVf9hHBtv8mRv
+h6+LRWiyh1/BIqdPsqqU94CQ3Glw0S5qtz63rT9eJkpy2I9fdc/fw+9/7Q+abROrNth8fL2LVhL
qh1kKCCyW/hJ/k12ZTz5224rHurn4XOJhYeTuuZeuKFnREZRtgHaEH7ld6W2j62Yh40jhYZLW/1v
SY+fv81AeMvbENHSrj40c+zbUZhBJij1Xi/bB20WSJWrJc5qJP0lhYperxiKnYDroihyh69gm2yC
+uXjZ7T+En/9DMBMtLJAw1tn67sKY2p5BNUlAGgXgvuq/WKh6ZPLC6XR36Kd9UCrIIT0Hp0LCTyN
tpK9KMEr2Zye6bG41ePqhgbDJ1y5X7XKov9SMi9ExWcXP4qbvya5ik4ClXa+omcd9F1fbqcJRUPt
x+0/PPHWM1xFJn2rFV3WM0O1AeioiPKhkqqroM0uzMbUlrTh6bpe1NeWhQYAQ1tN+02rpEVxPPec
Sc5c4UbwylYa3Ap6U7BkUfNJeHVMSj3IL34a9ZTscksJtlZPByI+okZ4HLu5hy0oDn3ppcOE4Sxy
Xkl2MwmUCcxvTZEcumR7XHOUcZK/w+LwjwUJjcWHpGrNB9gnaA+BRKiiV0jNAPG/MmLkmx7eNjg1
70I0EhH4t7hXMWiSY5g08wa+eqhYbl0Mih5509xhtYKe1A/72lGhv1X3GVmNxZ4TdutnaB5S47Yt
8kmvxjIO+mHrR05TUNw20Li1MGjcDseapsipheJjg3QRF280irL8GDRFknmzYSiv5WgKmYclC/ZL
On3M8MK7PHMEwRSaOzkId/1QTMMf8sSVER+UyH9NR0X9Ss213s76JL4Y8ZTedEONyV6GgJr9QCla
iH/6PKAUnXrYwbGRC+oWSeYkX+OOO7T0TkQi5OphVrRdV6OXfgTBIilbSRJDzZm0wTcdOh3wMqqs
QOu2odHNtdOlsZntlLnrzD8gNwA1CnGbwUEFQq5yL5j4SFx1Je5UHkmTHFx1bWXf/WJoyttMVvXh
XuqxBW/TZjOOUiY6AqKNRcNnodUbVBbA57kyK8yRtFhIxydwqwOWeUpeZ8O92s45+9yQIB6PYxU6
YmE1IjZWU6JYNreV5IDXkwmHBxscWvh0+i7DSoNHmLaigJO4kAVvIcaccKBb8FIexqyG4qoTb9+p
5bqI7sVUDJ+jrLPG3dziybfva0P5EYNHhykyVWH5WNF6i1pcmPB7DSUpTx0otPVCOgaMIkotNN8R
FGGBy0OtaQ9KIXT4vyQdmf0imDOY1102DhihdW3xAN0qy3d+GWb3SRjrxdM4Y0aKJ0OYI83pprqO
Mrcr2kAfnTEN4dzbZSDL86NOfnhSHLTzgnwXm34UPEyh0er7jpLjtEuMyX8sVB2ApeqbLYnbxY7c
5qKHMwO034Ru12zs1NKG3RiCDpIDZSRebAzMabkSYQw0OgUBVo2LFUwDiX+xGpUMu6t6YXDu4ePm
QuA1QlGMhlvW8Hf/kMooHx8Hlnj9EhgqXhGOKZRNY3qdNohXE0yn4qqSS9ly8wiQExrtvnnr2nhB
cot58q2RRv8LvP9KsrHDKKZNoo9iTlkMDcNDZWAfGTitYFp05LRK2zd/SHOo9HutlBvSZn6U8uyt
EZu/jTBZgww9Zez37QhT0okajUNfNdtapzofaeMm0moj2nQBdjNPbP30aNW6VO5gRxR2C73rurbo
CNxidBJocEPC+g1xadtvFblv+VfwuEf40bayEd5F5ThD3YpnoOVyWZoJOey8eCqndsJ+QhTkT1E6
46kgil1/m2a8xSurneX4WRsNC411Fssy9naxHG20ohqOcogs1sVJpXuiYafO7B5XKKSwPj7EkFV8
3fBmpSz1LQ1pfb8L6Vma78DSm4fGxz6qodvV5ptsDtgaj8GVlkWVgqGDNOJeaFTosNWmJ78cWiYu
wgWeH/h8aTntvDqGQoVnVDmYXejbGBOF2STgRQX/WP8jKMJ++ppqeGc4YzhhAtmO5nyTED9gWzhh
JPBgdexEb20ZxNpNDSfGd/E7MF+EqR6sHXZLBZEMPknRDvdk+WuoNOZjnPTlwYhhp5MBn5PYDqSo
e0kzzegOPkS6P8ZJa8VtH9Vl6RUsQWiqSj7DHQ+BGrijnkeYKCoqa8K3sie25N50ZhXLHMeSGwsp
iDgZYJPivGbfCYap3AgkCb5HehL3NtiZINovhAMam4ukGe3CTOpjMsuIbAHdB5s2sAosMIfcuO4n
Nf+OxyAWGaliCsEWmBWmHfnUt3tgXbLdWDR7eokO6odjK+pzkO0wG7ZpihmYq4Hu9CHg6EPqNBR8
5W02YYNkyxV9tR690MNyqJX5uI0Wgb3NO9Kj7xIrGWUE/tFXnUCip8FexSlxSIRr3AD8xU4OI8tb
HdR0fUCFPYIQyRK9f8k6aEpebmFPzIvbg3XqaA3oglr5HOFkqG/9rMbhWZQafZNj160nifBgxf70
GkBuux1ClU58djg4dv5iMzskkdbfW/inNk7QJN0zDhY6wGWAs4g9BwkH1TadaWuHmRN3WN1hSbDt
OTWFB9PXm/iqKBXIsmaO2VltyM0xE0I5Ja5e9pUU45VJE75wDMjRD6ON6QvTqgqPbduUhSx0BAhS
xXXJsf2tMVtT8RIrATQCDRp0hoMCPNM/Da0wm7ZYIGK2lWqKwN+OSm00D7MelOq2MGBzb2Vyt2y/
jdalbiSXVnvAUsjvD8D1LUxVLSQPL2E/6MrDBMRadZAFx+lTrsc+ZrpZklS7VI/jZ7lPDAxNspIE
zwShWAE2Cw4F2Faryz9g5+npRpTh7e9lNmSKZlasl3e5LhL6CIVk1W6X1mKKXSzdNA4Q2jEi3ikH
vBVDscckqm/b7zJ0A9kDigBvNM4Ta3KwMFOFXZkWgWkDUQ7vIbEPzS5RisS6ilWYAo4AJfwqDOp5
uBIHM4Icgct4uFXhHh+qFEXdNpuz4Tqc60XbpmhTOWKhWAYYsHZYOMgeh2JCewVerZmnZxpGQVNA
8PVHG5hZS1wa9/1wVeXxrHj0nmB7hAhe0l6SeWitq15Q5mQXc45NLp93hpNRPKO0xqKuiyDjtLy3
q9IqBRRGsSVnRHa4IESHvMTGc5f5HWhfx5iMJH9AHT2KMxT5yFT3RTVzDF4D2Yi0t3pIs9LOM7ky
Asyya2ghduzPMv7XBest2SUye1QN+yupsueuE/YSsC8A7bUh3lWq/N0qZRrvO8E6FCYe1/xZENSC
fF2jh9PdMku++GZnyO6o5MufCbMYP6sGLAk8spP5MeosAllLCKNkI43Vlr1vSF1LmGvrFewXcPQO
c79izjIbkoFB/0A41qbldaVxE5iYfoP6Y6eThXqmbYWXL2/UNsBwQou7fmfWfJFDEYn9lcI3N9xB
x8p0p1KI2eGcxHelPBuDbcHG1jw1wkfAnoLR2OaRH/0RcMcQruCTh1wnYyyKnLYbRs3L6VwrgLso
wW0S+gb+JrJ+b5FhQdYfLLsnq2Z+aFJjo+iSj2p7DKbaibUChkUvQRIOZkxm+rmxK1FVjY2vdYcO
WwPfHYUY9Yq01WK9r90qsuB0yNhJCI4JtpLeKklOtyhJ/MTjdQf8BZM0P+WoYm70pAaRo0RVcIXH
bTDdS3mUCAcZOxYuy4s5XT7+BGualBArpPHURfPSnxwivt504a1m0W0U+BAuczCUbjq0P5QOPzxq
KnV4V+ItrcJNB4Hm1nWY71TcsCKw/8h/rotgFKytLovG1cRTzV2qLiP2zQJFJbssugSf1T6sQc8X
JfcFqWJn8uYcXp2nWQP44YxYyreDsAq1kZiqH6FyqnAgaX/pGaod5xsOjXA/YjUM3QQQJsA/I0kw
gRizNK+/hHEufOpM8J2P02Iz99bFfovXEkb2rBt/kkVcSJuCWEO0bnS/7h90wRLfTCTc00Na6v5b
KSllsO0BwLWuhh2wJZtNjtOolLO5kaulqNxQJ/PakHKfN8qyBOikrtR4A0al9lPUrrqVsyyUoRMm
4ugBI2BP04O29VrUORXpcXNK6ofJtyYJR5aF4dTd0UuOBU5laAB4NtQ2tO61hKMwbAQoLcEdZFfj
nmuSkbzy5RsiHvKWv4mhUmpeBMIx36sz7hKOqFTBqzaLGrciQwuvujYflcemjYwSEA7mgqM3sJdf
QTfhKh7aqMfiZtvJEW0/S3GdLtc0ayx8SowMPnljHUraX6/HKAFiNQT4XuCUJ3Y/6iQvdW+GHvU5
sjp1M9YUo9vOGrZpleZb1nwfuEJeAA0tZIATYSO0diDnir/Pu1DiTjZJ8U1cRuOVVkbkXtGLBTXd
n6nYbnB7cxMMcmxt7AR6/xN9AMViYjmfaluqEfiooHUdY5hMvuBvojKeqE6W9eJbW0iAmeRc3Zts
a80BPT4QAx5Tx1Fg9JN/5c+8zoe00YDx0wsw+SnWrJZSbOR0moINFLA9oKzvPuqbz3Gp5b5ntmoq
b0DXWPm2BN/rBg2xXKyB0cGV8j4xBGyCVLXwKzzdAVHacVMXD/jvQUFvauO7lOI1rWLM6opacrUY
lpRy+ynRoc9C1LlRzfBgauGbNUBqhYCKwQyHvwLSDJgNmNkyLrLDrMb043YVgYyOOOB5nEAHkdAz
/P9L2pktuY0k2/aHDswwD68AOCRzVGZKJekFptJAzMQ8ff1Zoe7bRYK4RFedh26zNrWlMwIeHh7u
2/c20bEw75KsQbMZMbxJGQ9aPfTTMwyiFhxAUs5rfexaiOkzpNt9UqVg0x7DECVoIyY9qpUxPEyj
oHZt7SxDTjYsnJeOa9OdYAP/QppR7vSuMGBCGm0LTSZmK2gh1BkPMkMj0G94QEQbuXCO8u5kG5W5
Rzi0IFGLW9vxoVtE/LUKO/MQM4Fd7QZjQp4aUldeiGFXlAiMM2NsPSjIt/JNJ1VC2DmbVC+Jg4jC
kKOV6eMU5Vq3YSIkhofARBEvVlCBQwgkhzfIiXnNvXStXn1n70W2xHv7z0hqWv/USMYLLxW1upOO
SCf5Ta2Xjih6CDYws0r95FgbX2rAQZ4EHAHVmV4y7K9TVssjiNyh7X5MTD6XwIHrtNk5xvHYbQNT
dUANVRyvHcSug/YcWlxVKVw7k95tIpi9foWy8ioZvdF869BMbTaONOZErEAfNDNDeZMbmtcOiuu8
LVs9G+Jd00Bb2j4hVo0/J1Q0FP80TbySihSGkK8yl4EChbBSM857LKb26JYMC0J7ZiroirhFr5rS
51RH7uBNTgdLR3EwGo0USZSTVRzvUi2FOsgwh8g6mGY+OY82QkTazkDnwnyMoPRHEkaPDNCMbful
6JxQ/QOGXgtwBrIifbhFMzLuXkfINk9vYXgsyp2a2k34bnIdyaZLRVGws1X1QIYXltkmmdCgrU7H
dwRhzMc8MxLDDVoYkGVqgq9o5UyMS0C6/P1o62N4/z+F001BQtfDbbVJU/2xbpARhm3TfogNLVF3
fTCM+ev/wCBVm1nDpM9RNpOfPBiO+QY+qNxypwrxWL+ZTiDi4sIKjtvbhdOrAi7EBpAdmiqDlLai
GvMx8qjX2j5JAWV2n+2dhaKEd9wIlFOkutE7X20rr3aMRZH+su6HSTFIyi6S2M5njlI4FWyeUfSl
CRhb08urneQF28lj6OEDjM4//27n+Pca/zL4uxB5hjIKGPFKjwUGw/JdjS3PNE8r7dyruvBvEwwo
UwW3FIcOxWVjQo1gY7FGTOgcmGY3GTbSG0EWZKTjcSS9pebYSn6V6soTImYMl5Oqm18KGfLblXaB
qAKf7+7v+q1tIpJBbRak8KwirxuTnkiombhNkEN0h8DOISxI8BNYXIEq/9DUt9sutFCWhq3DQYeA
FhDDNDODZamaNQwuGBREcQMy28jO3zZxBSefbe8cv96mU+303LmuYJ06feUV6Ro75wCye2e+3rY1
x99hypEtnbkueLSYYJh9yfgE2VpZ9WBRgdjR8C3NbGN1xp1BWVGCF9jO27ckN/zbVucNjH9ZRZ7C
pBguW3O4cpED16SqB4piOpGzQrooP6KR1MTTWgdj4fSxvr8szer7fd9r8qBgqfeKh2CnDjQMAx+F
bb8M3FPhJtu/O6wxX9tsRxk/li2px2IXQ6zZpB4P0c3t7Zv7oAEKClIy2tq2+GZzMFSE2pHhRDFz
ZLVl3WlJkj1w7VUre7dkhYEaG9pySAGwd3nI4+CkIk3bBmTylEgNe7zvxm7/91dybmPWYIIrNGoH
BxtJ2XyYuDqmoVlpcF4FK7Fb5zZmjSS4IvPiNGIDzkxfae4jPf4R9zGXEleZ+QpZvl9DnF1CUXp7
cVdwq7nlufNRkxotyAEg/9pIz5OviPEvT9nZ7cZ+IxcA1kreflwxO+NMgg5PpowCfYEgEyE0zjFK
BMKqbOEU+j2BqoKB0cg19xOKEhVMcrqfu4qH6wfvPDi2qm/qdyT73d3aQZiH5vnPmH1bDR3yWE6g
PhtPNeqIvZa9j6dj6lZHBSi/qTdIx7TWyn2wtOeMHdN+436XkcQTAeHs9pNLG34RVL6Z+dM+m+Ej
swPWtuTKRS+L+97YxOaWbV+lb5mfFnERqfB72UDEBXvd7NjLEtTahlXSq4c5V2q+oeJ525sW8QdC
igeOZ77qHAwQaLHTIrfMzE2gPcdJ+UXN6PmyD2scYlfXz++lnFkSSz3bwkZJoorF6m49Jh+KKf9D
g4PShbLeQLRYeYWoBoHax7z+WGsfb6/xCnuJaWrjzIVBYg1oZw5JOxZji4Sxobnjod8wV7ArZPf4
UwxrCqx9RmXGt95v21z4cBcmZ4dUOxZhU4oOcKl/MJx3ISjwfzMw9wyAhF0huvVqDUJFue+NX7cN
rOyaMoegjYVMDi9a5XLhwcU7cKa90st2nSdB8G7vRp/x2u0aGmJ+vk0ZRTJIUqBA0IDwz0+aMtZR
fQSg4CIHsslhH+0KNHUjxiL0d+SDVw72PGXAGiPanCyd5N2gWnXplAYdQa1qTUSta0i7LdwiSfaF
jpaZs/K9rg8aNT6IplCcgiEABNmlJavmiQWFq8Hz5E7S+90JrZ8w36x8M/FXLhNX8QiBjB0sswzl
5Ww9gH7C1lE7dk9mkI8BQr+Jk29JGgJACHaEsfy+pHgvhOr9tD69GmlJX4DhYSp7jaZ9axFwTrv0
Own4c4nSy8kZvt3+iUv7cP4L1ct9iAeE6uGjRjva7ASPpasV9bbTVqlZlr7suZ1ZxB4iw6yocCCc
icLbDjUWfFfytD0h24en+5vgSzlu7ZUk+/rY/9a0Ep04oV41p7o5IUeqUoszaItkiC+dqvehLNaO
/sLSoFTlGoZW1bgmwciOE31Miqvg8I37DMBjGf5AW+dZsoOVZG3hY1kqzOc2955tXuXxnYHISU8a
5+oR/fTocJpqP14bXLv2WS44E85XYGk8t+Yng0FGJ6sLIfi7q+7qXQKdDb3a3dqI6/WnwYyQEgDt
Z4D2F4Hn7P5JjkZCBRgzQaXstarcn5ztbdf+nSFfnj5kFDhjpgLvoqBKvTTRALexzRCJ0XEErOBG
+xRi3+be7nfDffKY71tf8WI3e5Ok/biWny0Z//1YFSUBYORz14Mzj8pgjK5RWaGi7JbfpjsIDe/T
P/V8a5IXtncBwgHu0de+BCtnetk2YgiOBjKG/5odNmj680RNShBsrZuMHtW3/M7aCoqSPNwmqad+
d3aVm24i37krV5L9BffBdaBEUgAdOpQPLje9Ysn9pI66m5ukYplkbYs2bDd9E06eIUWbPJYtGu6A
cpIj+s0rn1ysbPbJcSsZCKcha84V/iqTURAte7wKMojI1fxpDy7A1w7q9vib1motwFwBkDkoFwZF
cDhz46Exiiw7ARZE6xixYTGwEnrBzvTEoDZMoqVffhZV5S0iQN46YFW9vp8pAgleVl6cggx4fo9J
DZprDtvtQ0H+lN+BRnbozuyNbfWsMcB4R+3wYH+OGLJ7AN10p98D5vLBdIKc/LGSvC4caT47JF84
PrxJ89uuYB6NdqZOTwCcjdOFbm9/v/19F5wLni3Ix6FxEmwus9Umue0U6MrR35Hlz51Qxc6OOx01
AC+o6M1JyuegSg+nfm3qatEuiD4Gr0FiXnE3nZqeIu1EX+lo3Q99s5lgRgWW4xoWjT5z28rR0wQG
9PZir6M95IAUNSzr9+iGLP79zLWOp4QjJhYb0AAtAP+oyoutOn/7itQgtVChaFAEMf78o9lSkg5x
Z4yu0eS57Z2oJCkU+Olubf7+cs4NzTKNIIsbDUkI1VWB1uW54RogYRJtZdPEeZsFgIvlzEKfjRhE
nMo1mwb0btNGkPoeuyg6CCDcTxlN9g+3V3Xt82DzOHfQBzocwDlKNz9FUm2qEirInf5axXbkxXUf
rXyjhdxfWOHaB1dqG7yfLl1BtYKiq46T6mpvsJv4hagxoAIGnVDG8K7LVO3qU/fa+zAJ777igHG4
JtqsglBNUI5XXQtxHttMHnXU3tSkXbkurp7yJoXJMzuWQNSeeblTZ8w0SPS5mXE9xKp5X1oVXWTd
i0fzvg5yL5LBqRs5NPEqANTT0wjBy1FCPT4vYr/Q6fv+gy/618KF/NL5DwJckihVxsKNSt6BTdpM
6UoUW9haUcyGb5KDTQ1nFsWk0ezaVGU0tDtWd1BgoGf9nNdr8zeaOFCXR0Hsq0312hYcnPNnthzo
QFAa4ofTujA9Gg7kCuPH7i6/EwQmik+9ZENn+hE32va+9sm+V/fSTn/O78NPpEaCuujV8uV7eyUQ
XI1w8ckJ4jRKwEozaDGvrht12NUFYutut60eaCHu2w/ZQdlLm/YziExfecw/ZKs8UdeBQTB9UrkR
ZtEcmOUl0agPchAwb263p++ItdCYzhCWql67/sttB1pyadJOCt7Ubck7f6dnZy7dOx01FcMhBn3U
DwwlSZ7YavVZerTd4xd0sf0cwu1/cJAurM5KHOCcJTT6sKruBl9yjb0huwPvq/HF2IkypP4Hrcz1
WcnrfUUJxEZVjGsKYqF5Abk20r6oj5jVd+YB3R9wUcxlFs/dXtA2A0GF2lgOXfmB2sSKI13fypem
xU872+c0t+382DOMp++aO2Vv3okhnWKVRvmqn2jKaBcDpZf5oOJEifN8ZifoVSVSFFxH3x335FWx
73jmM6Y8L18dpF1a1Lmx2aJ0LdVzimf/XtR9tGs2JqIqa8+vhcRVLAo3dehwQXoxC3MB2YV27LAj
5ijlA9my/al6Hvam321kv9m1qXe6U90E93XXisbLa/zL9iwVqNVJyXr53xuaHKJdvxXhZo3Z+/pu
vlziLBdoTQkcm44Z22Jk53Sf1KtV1DUT4t/PXAOlnx40PyaQlduF3viRR5f5m9Fb8+xt99j/qa69
LK/m5P7ljn/t3swdp95Ce27EZrlRtt0LqP5ovBMRhvop4TN9SplUS94QN6U+/pK9mStTLotr1sgD
YXdGaHBeEmRsoDqhhzqJCAqJCDisdOUKFiu4vLn4cGcWZruaWiDiE2EhVOzXyTD3VYPQIID6lUC9
tpLZTpq5FvaxiZ3k0+Crm3Z3PIgh+Uk0bTzGaFZDyZrB2eE2kpbZjAmDp8bZxGHhx6ftypquH4SX
eze758o862u0n/4VrOTH6AO40vK0pcQueOY1pqOlL4HlZrXXW26zNm2+eLLPvtzsEpoUXOMobtmc
3lMlTc/N8GkoHQ9IrJ8FO615adaYnBauW9tGCgWqOYG8uIJ7tD05lh02DL740ttxn/shYOi7eJt5
yAL7htdAkAKYbcV5Fj7lhdXZp1QBpPdZOLDS1LOO8QZdNf/2p1w4BTxxqeLQaKJUNn+ZTWmPwnFk
qMyag598zqdHJ7y7bWJx785tzCJxWObHJmkVQmQ9PY5y+UxFzY+i+zx4SAbNB4L0s7PejHRw27r8
CNTVbcDVaHm9Kau/XT3g+XS23Fm0tsuwTZAU5ULSfiXaWxWtvNSWt5OIBXMaQWteKUENN6FnX09u
OoWbEgE1FOfsqVtxi6tGNNEZpSHaM7S2dJYjfsbZjYASvZ5oGhsWF8aTIzFq0560QxVmf3ZF8iMU
wvMWT4yNbWYfu3xY+aALpx/rzK7CY6UIkaBL6ycZlKiqtaqrZr/0EWQqt0PS214O3hoY/W3vWToC
yHoKZidI/FBsuTSmEshMtGwGChQOLaggrjaWhFLnbSviIM0uA8i8EQUB0CXAELMlgW9luEbju0Xp
H6UxbmIwHWn3DZziynlbNKTpGhLudJSvVOBUxt6boDRHV7PlgwYcZnDCJ6h8XYjMV7xk0ZQhmOMp
VKmwmV7uHIrcRdsgPQZ637zXGzt/L6N4eBm0Xv9mnfLt7R1cPOWQYaOjZyNkzb19aU4ZMiZHal6C
guxGCzfVe/ei3VMLd4HQM2JfA+tiznstzVvyj3Oz4t/PjoI6dHrSSUwkDmgDN85b/A+6eDgEr1tb
gwPLQb/v0kKeGPERKYHRTdUhdOuwfwkH612Z1lKehW75pSHxQc+WYhYElCxlB3W9+WhUw5us5H7M
kFki5Z2HO2/NJn/KgvRDVKEgGMafb39CsZD5IUCxAdgRocu54kaIW6fKoMMbXEefNtap/VSb8lPZ
9CsNpkVPObcz+2ROoR2ntPztKZ0/+bWXHOg4S5vOY27ai/fFoXhcRU9ekdSJmHludf4ZwbiCOcVq
+lB+QgBs0zwwFBJSQ3c2on4tIeFgIK2gVfyI/6qMvpC3XPyC2fd1KsZgkEAVWdNE18Lx6ld9wxyb
/tNA6plSPqGNEPeA0p5IosRvSL1xVzya9+qD9KF8H76uUx4vnZ/zbZmlckdTL/J+dLhK5PIejZX7
DD3E2361FIjOTczyNasN9BQg9OSiabzVpmkzBMYuMX6FjHfdtrS4GC5f2n20Bq5Y+Y22HsewiSiK
NHXjdpb8gMDZ2ttooVCKJ4mGO8EAJvQ5fkatmdiY8t/fsXyi7ZRvs127bT4VT9qnYcez6HlNzXLR
c84szk5MB85JY7hSvAC7hwyeklYQna++HJaKEBcrm52RdjToQohgGjyah+Q+Ojgb9U77oH6u3MZL
yWRWvtfqVs6ORDfFUZ2Krax5ZraIcAJRTbxmI+20b8bHoHHX6bCEt11FORWaKuqikILMaxLHNm3H
XlQsrei0rXi75sMHI/8Ua86zHd5H/e4fuOSZuVnymx07BTGsAZbGWp9QpRme0sT4cdvGFU7vd2w7
MzK7exFHh3xY+Ee3LettEHrmwbQ957sBXg08ot9+Dp6dXw2E3If+s/Qh+0HNZRWuunjMz37EzEkt
a+hMG+0nCAikvdmEfjjeBdE9wvO3V7t8f5wZmnmpbaXkNifiicg0JhBKTNcLeniGLEXUjL+mH8PH
taeYsnwG//KbmavaZn/SUoezYX4MvkZPwS7ZT3dA244ba6MdYKt9PD0ovxgDDem3OytfWOzdLaed
RelQjYySYUiMU4t8cipV3+tdu9aBXPuCs0AdgD4xA5MlpuG3EFl0WbL8rrQ26Wis5Ntr6xGbfZbq
nAYHnUqF9dQnBgLVYYOo9fa2myxmM4IgBYk/mZblLP3tpkSJCtE0GzrrWYuOw1aLgmfmDdX9bUPL
UVMk88wOUCCYo0wm9aTaqZ2Jovgx8rLX2jt5+l2cukhJu8bHaPWkLZ+AM4uzDwUcYNAJ1DR3tmqy
RwEeaiVqgs/pk0p9Wva1j+FmLdFe9P8zm7NP1leqPcgpNiUn/KaIoecRcmbNaMNNoPG/IuNbbnef
S3Wtwrr8If+zveaseVfTdzo1JYZjtfFaBdIB0yJ9WBEX/N0wuTpif61v/lzqmrRl0FTsKdwld0Kh
MXqQnqwnQUqGTuMn0OsUquOP1Roh+uJZODM8uyHSdGDaKsNw0jdwoT9Y0dq5XtxBSM9Em1W2mJK4
PG1GElCxy0MSsKz6II/DoQu/pEzzr5yDBTOwqlLqpygBnHOeFzG8nXdQno3UyORfQ+2rye646dwA
DFSpewlD417D8LHvrBzAhbAFXoCqHC0/Wp7zGaJCQYtJHdnAsoccD1Y3c3yZBsb/17QEls4dFWmZ
QSWhxHZVLQvjBkxQjCVRia/d/uPxgyt5jfslh9JMcMivJpuLe3pmceYcQVinTgItjKtUMLugn1u1
5V6HSmPl2y3u4ZmdmYtExzQ82r3ZuQaiD+7k66gKTfvqj/Eleeh955do0gRPw1offHl5lMq4WdAr
VmdBRauyU5cnYF4i5ubsFhnHgbn8lbmNhQMG6R1wRur9aDDOAfUQCISGIYw0NYDDkVJBlK1keYvr
+MvEHGCgxE2jZxNP5xjOu2rcU7FizvPTykcSH3sWos4XMkcNFLTTLMBI4qKJnsQsgrXJ+DqoPYHN
+PugbB6rZ0uae142NacQPIirG2HoTbZ9gFrY1/L8ENfKoc3zb7dXt7aFMw90lCCYWtmBewFesmNU
AZW2H+Pq1z+xIu5plnaNHNRlgMhOiRXp9K73NOgj2UuAC9+2suxxf1mZ3c+j9v88zhxzAGowjuhr
4ylrJmYnZ8h6JtpD4dTB4MfOW5CuLULklNfe9p9FzNUrph76k1wVMMdqO/bOg8TNN2m1f0z30Kts
bu/YojGLNI0uMW/335H3LCFMgzFk/BjgVj7q27pVIK0at2U8+J2Z+qW61pNYMyfC4Zk5pwVSaTmZ
StUDwsen4tQ81ifDtSmvDWuaAGu2xL+f2ar7MjlJpShKGJlHEn9vJKDfDcNDlgGii7vbG7noF2cb
OXO9AnbfRG3ZSIhpPF2R9lm11n5YMzFzvRBmQlXPWBDT+pAVtwhljKmyIu60VBoALejAlwc/pgbg
/HLbirRl2C4GxicksxlB9oLkJdyW/uSRVP8crf9GOHspwJ7bnLnF0VbzNlLJ5CvAS0Jx8bgx7+qt
tEs3/V5b+VJLXZyLFc4cYxpMG0Y0rFEPfKjprcN2tBUw+HBFmGDJA8+XNfMJaZiSVoceD4bPHl74
XvtYtVbtMonBS1UvHpChXuuuLxWzLxY3c5IM5gWdB9cItw1V1jZ/qCZgy8cHud0kEVBTOjpNbLv2
4OCla3jTBfQX+Csw8chLAU0DlHXpPHnjdBE6qABO3dOnDv66ZA8yn24t9d0PLaJ9qctAE/Mgq3iQ
Zb89My1Oz9lxt1OrKXuRzhtvChNUYIYyL79Xn03XOJz89IP1sqr3vnR1nq92dlRy5eTEqSHgjYYr
6RvV0x5ITTdQNkmJi8wm7RfjE2QBX/q1WuhSKDi3PDswlelEqtbbVLd045Nmdo+aObzfDmhLDzOH
/WSy3DFQ5ps3O3Wtl/EhUdz6DGdO+Snhgc1cz6aMXZ1oAK34B8Bnm/XpkcV0H65kqr0g/UUcuvyU
kjK2YSZxbrrPp2/ND8UNAWVVG+OrcjAO8X2yTR/lFdzL8rkB4UbhgnwY3720aU5q3Wk67hPftd+K
bQDOR9BhC/ztKjxLnIL5DQ/4+z+2ZnEhUOs0MiMebPKBAJDCuUIdTdgzfjE58sd/QXu86C8IWetw
BPAQnaPcskqOUtVidcOzeoC8yIs+OJvxRUT1eB9v8t1qU20xpJ9ZnHmok9gVY0jkSYGcwUuVH0L5
h1k8djDeF+HWikJ3iP8o0syXMn0faLsV5xV//nqL/1rw7HNmmtbSamPBQkezfT196J4T9PVM36Q6
pHxSHvU/xj/WSjVLFSkBP/3PNs8+rHlKIdPg1KDRGr9A5ONmuwGe7Y2QXV8nF18OeWfmZudkjGs6
lFMiqviDHxyyvSnKopI3oLfUv2etGx7WYJn/n3PynyXOmS1sQzMlwaXoppHuBjZccbENge5z3m0V
iOuc/POkHOxcgfhS9m5/1MXr1FY0MTMBf4cxC7enXgGFcBQuBbWhChz1pGp+pe+LJIf7a63avehB
sIoqvF2ZZZ73KxS5McpMlL+01Gu/hVTbdhrlvv5L+GR+ngjufrppnpLtKnBNOMmV654Znj0Ae1uP
5LjAMPUoq3WLu2J73Ng/msNwCB4GzzjAJMbQ/7iv9+bH2zu87MBntmf3N1bp4EXY7r1+o3u5LzFL
hD8JqFX3s/4jXDmnizfomb3ZpR3mJUnIiS4NDLl+Gn3Ja8bWiu3/cVUzxykrxTlCxjK69mNUetq2
3SUfAah71ofjy+ll/QJbcx3x72epyBF6ASnMsddab9Wpfu6tcuNY3aPeDSteurZ/szCH96Y01QzK
Kx0AUQd49mCjPd2tFWnX7MwCm1RCQQw59EjKLPwi/izCDEwJbvEk6t4Jcg3q68pXE42CW+dgFt26
RItMq6AE1/jKtnjR9rDWyc/TwdwyvDD6t60txxagSHAhiYmKWdfCapKoh8BzdAWTa2v9UZtU4cKf
2gBFcbKWayzd/4zbMxgLAJCBs9lXs6MM1mSRaxhuvxkeujsx8sODB0Sj9UnlXN9e29LHQ1+IEhzD
uAbjTJfuqGmlUcDACxI2qmS/rxErr1q7vc8YQ367bWrJ8y2IZphOVRlOmUPUoCRzgjThicoV+SDF
saAg21bxQZ1M97alxcsPHQ/obag9X49NwQvXRb9RO4JiST556ZvzetxZ3kjXAK7YjRS75WnFS5aW
h7qrBTAOdBeT55c7WfG2ikwllV2tZuy87zZJ/hFidSj2xu3K8pa8H+QTQy2GrjEoOPtohS7ZKZxj
4sQd96eDaM+LbFvfr0+DLd7peL245CBaIv+9XFYeakpuC+eP77JXSPvvvrd++lp566nvUh4K+A6l
b3B41tWbwnGiE9QMHVe31m7kstxEU74CNV1YDd0QmTk6Hi9k2fOui5pbo5zqCczVG16gqF4cHO8Y
uRYoo3DztyW4mFMF5SfgyXx8hi1m3ynMjgyIlqyoU0zUgVvX7P6MMoidEn2z4hLXYQNTsG1RtbdA
08556KR47OpmMkXdQts6Cdx9briFvpeRDtN2E1IF1Fxu27z+Xo5KJRJQLcLEeOLM4TtHy4/Q/wOE
ZixRkE5m1so5Fn/hMsoLC3g6dH4m/Lcz37PRLOCdCddoZkwP8LH+Qnxr61TdWsxdsmOKpjQDxqBP
5pEJeo5/w9DEbRIC++ru1S+N607MAsh7yadfvYaXX9o8JuGYZkaR3YZk5fJYCWZOpYAqwFUsUo/2
0Tj9vP11ri8tJrOIEXgenL5X0M9Yrwwurn5w5U657zrKdQ0E3fKwOaWKH5d/V/ddMB2cmxPrPUtr
BjVPAKt1g5slewWWz848+rcXtHR2L0zM/G1QRsQuVExUaf1qhtusLe5TI3MjPdxkSXCQ83BjS69R
8AFy4xXbSx5yvrxZ1qZqTVtrMbaFmu7oeAqM+NtkJ5JfQLTtu8NcX/5fAKMWbrLLfZ2lA4VajUqW
Y1g843J4BLZwrx4FyR1vVTnzNGfzT+brLo3OMrpsOnUpBM6DazXas1UfvbG9K1HWaNLNqCuuVadu
q21Wtlg8XeaHndlY3FVHefEqPagkK0Tpg5mNfyGIao9KZAJ5p0Ohd5Td1afU9X3NIs/sid9z5rHm
NEGBc2wpeaaeflA3drKZzENlb7+LJ/LRg7U8hIDfglvpH9QCLm3PTn8u0OaoM4uvOiKE4UuJB6Ow
X6NtVZobC+Dtautw2ZPO1js7oXpq19Jgsb/dVtvCBZnYL5V5p/weNGTW2X6JzG/rCJVVs7NTaw1T
X0L5LcwGO1vbBiwTbhlxck6R3+ve8LWDNGO34k3XKdLlDs8ObI54RtDYrFYImDeQ0W5AAd2V2+Hn
eq1l0ZPI+ahGKpbKlPGlJ8W60qiI6RCYEhUOwqMat24Qa/2uQcrr4dghLXN7dQsGNXilSP4UOECu
jkrTxmGpyAx7JJPhxU5xhxIN6nhfS1Nb6VIsW+KY8ECAuX9O6tIGUxYkatm7pwjJWmKgs2vbguL5
MflQKmtPSVX4/SwGMFto8OphiuUaFRBqA2Oborj7r6nK7MPp0fYZ8O2FWHj2OXwSz0nJR78bhZI9
nFLPxnvBKVp5FC2tmhEe0DI6NMLyHDxm56jjWDLxD+W8t6Kv35XT9Krm6ot5soy/n+PALfKXrVms
BUPch43D4JwT2p/rOnanOkzot68sSZzu+c7yUCC/lvnPVeLbpxPzxSYRB65mr0q/9dqwve2UC5V5
RyMbNH5PBcE/NAtqU9ngGUK4IEhoemz1X+WrwKvY7+E39bjLv/FAuY9Wmb4WbmYNkBG8M2T1+pVa
3ukkBNkGvpUjNbzQrWrytXgcPK2Rm5VjpwpU23wTWR6ijWLwib97edBzNUnjVrweei98Txmr/Bx8
dJ4b+J1Qv2pfRABXt6PkdzWg3uap+QfcWeyvA7+SBkZavUrqTAsxuywXNeQq3ETFQ9pGa9fw0n7y
9wVDo2nboLEv1ygpXV+P3ZHRya+O45qlV70k99NefgneZMh9qMb9CO7Dg/5623sW0lXtzOwVWEdt
h3SMwICE8dek/hQM6lOTq/4x+kOevt82tXQUzk3NXmVWrh+bk0i980zaRPa3IldXzvRCF1mMGhLE
qD1YOMxsEy0uvE4R9WF1J3Qts129LZmpL7y1SLW0FhpxzAXxemFIbmboFGh2lVfcrugZ+Er9hrbI
ikMs+cOZhXlNf4ziFpEcLBRTfJ8qO8dEve5krVhZWce8xNaHE6D8hvAUmvqDqhS7Vq6/3v7sYivm
h/d8IbN8r2v0rlFaFmLCO1faeuuVcrmFXnkndQpKNHAUucc8vQvj6Mtty0vXybnlWWDU0dtoKkMs
bnpJUIaQtAr1PXQy6jUUyGIMdiDg+l2qZMBw9lyoyrwqUYxkMvOjkfJU0b1sr9xLXg8N2Hfze/1e
Ph+3zvvt9S1/vL+Mzq6wwOob3UnJtUpl3KiI+LT2Wjq3sIXU8SBbYmaSW2Ze8Wp7Y8isiuFa+UPj
a5/Tl9qlnFIhiEih+UfyMGxycPhsqeKtMp0sLO/C9sxxpKQ7hXWO7SGK0RX8Fk7FysWy9NkuTMw8
RAX1hJAOJgSIEHWqZit4zB0veBt+2ejhfABM+LY2wLS2p2LdZw8gw0QlT8kwWoaVewzgvOdZXUMr
tQbjXtxAwiDlDqiyrgpFZpdER8fiim6ryu/Nh2RcI3Vd3sAzE2KtZ2tRx2hCthATgtQkf4nuw+/p
NvBzxKNHP/uu/Ozv1x5xS9kAqepfy5qdtQRtnIBcbQCM+dlorW/8PxGNq6PDUdXeRhNwTe+35kEJ
3jrLDypPHe9Ipt1Oq5+GU75LqCnplIt7tdpXyKr87TPJj4OyxuQ9fV06Q4fJzJsTG4JQpZvJlVvE
n25bWLixLyzM3Kc9GlJrdlhQuuBLb6CSjQRsbVi+1vCVm1+3rS35EKpAAiMKb9YVbW+hZNCQNUrv
Klrv6WPtJ90KIvnqohPcULQbNWiIRbV2fpUiXReYgOVdR8lrN04kE1FO66N9kv78m0vBEGVug+eb
zmz2HF/dxscuzaXGcMs2U9GaKVDrDOz320aubju4AKho8nZhfh76uFlEQY9XOVom8EnUgb/GhuQV
XQEH9jH2TBY29NqmH0m2jvq323avu8QYputCvRbOJNmcZyRKYeVIYmZ0r/StftA3tKf9avT77zaz
GvnhuD39cduiuF0u7nWgZMh1OKahCVTi3KCmxG16iko0S1FRD5rQLcvXihs2H7+mylYty5Xk7soe
VmwhVk9+DDf2vCit69VQoJyJono1JDslGBlBqS0/LOsvXZeBKGv6zk2Mcg2Wf03cBOwSni24qCwq
x1cNpmmqrFNWjLZbS/0LGrIPZdk/MqnylpTytqAZbyXNTso/SbKx0YLXPggfZLq+U1356LhusuO9
nO9lY6XLfBUGfv8qKthMWgnC8JmjSaNtHOtsgHkFvcL7WKIJkIQAL5CSzve2OoiSYdqvRLers6pC
xQ/HmugKwA4x/+aJFk9H3UhswIvxj2NwOiA/qXuyWuQrN/OiIV7Lpm1Q/7jqSRWVVnS0QCw36PQa
ZUfczCga4IMITa+c2KsIJ1q+4OlsS9MY15lja207OyZTaFn4bziEhwhJKnlHSVRb46C4fp2AYNUR
kEDpBp3KKxRvF9tNKiQV3UpV8+mXlZqZsg1ax07pRGgZMExnqsBDxZWWbROlYUoo1tqQ+raUqWtl
gwX/gT+O5JHLiuRujiRU89C0yxg1tJ4Ci8fDNN+icH5IC8b27BQh0cbqV26uq9hIhYKZIL6mgmoe
ZYPLZAEhYz0BSQ9vt5RtHSl/VtB+hR4juzOU03sdx49jCSNaP368Hamul4pdB9IK5HiIWHPoIvT2
ahij7usaQj1zNJuf0qn9mdv1e5edSAZAH664r0h7LmIjK+U5AIcQFw51QvGLztKiomuPrd1g0U53
DYIoY/Atyii9Wv329tKunReCRfHuYNaMccv5gZSIDbbRVUiI1X8W0udg7XK+/vuCz5J7WWNyVLQD
LxeiaWHSaUFGYTznIeyi597qdyWEq2svqOsduzQ0S/YnKHEDZeRVMUioxjjt+FQ68msC1HWjDfJK
GFtclUGyAS4afpZ5mQBd97TLEclzM6Sj7yfFDF4mpKH+NmofSTSI3bk76K5QXJ1tXhvCABT1lIvj
u/6TAoKe8fOPgf/d2GkbQ/Qa1jTKrh0dEQckI6BCMgUb0exOqIyuiAu5UF2JqFw2BfpCUc3tryk7
Gf1HBHmUacXTr/sMSGYyK4cqDIws10zNzIkKUbhMczsaV75RwxukdCpZd2h3rqlASi2lsGWfBs1G
BfR0V+XBaT+FxZcukrwwPX6OM3tNY+n69rj8TbOHsdEBRhwnflNZfFICZJaOtvlWVWs0P9c+K8yQ
59NNJguaN+KNPkJZJRZLpxK60U1KTk2yQ1LmayjXK1ny9acVtiAkhk0VFY159pNbcTZIDdkP8rIv
wWQ9FaASGOCrtzJa8wibUsG+HVoW8h5Mgk9SIJriDTn3pi6yzUEOWZ6OmjEahV+KqfT1vPLTvLY8
lAQOU9g9xGAqDKVFIQVps//l7kuaYse1df/KiZq7rvvmxj134C4byEx62EwcwAZZtmVLttz++veZ
6iDJwKfqjd4bVETtIGGlZTVLa33NqNpBwUqokJbbKvH8etKm0DXyvWmJhU391DuGli1SXQPbE1bX
551JSWXD9BbfTpvw/Kmlxm4+8JjXslnItL5ecjHFZxs3OBEBsuUdv2eczWS0OUKFFrwGYTxqhMOa
Bm1IfqppJAPV56+LjbSTz/ch6Dz5PhwhgsL3HgJZhp88ag/61ohL3KtpoHp+ttcCyCUuy99o8yb7
+dj6/KBHY2pNSOgHHTEtvwvVO1g2kyiHWLEZZ/w/aMeefERsDzbAElAcOy6aOdZgecM8wfic3k2Z
OLhsMIKR20vIra8bPh7sQ6SjDYHXTplrFSJ5431JsG6MNFxYLadDAMiPlTJDj+aH/fC+NOpqHKbd
xnsLTbbQtsxXMxize2ovxEVxqSw6gS1FPJohLWT7u6ZAxBTcGhuUR+rGCw91aodDkvjnQx1NiCJr
iCIZQmhK7O51qP5yw8+jWZ4KatrWGMi3KRIxvHqj/8vIR2+M6hxFK4HIM+MtTVa1vJzj0kDbGm+G
EXNjKwO0Em6XztClUT0qR9idAjnpBButDjxrBpKQQaeFuXIqBHTooCyvzsnHccMuaXifKfPSZqVe
+Yqq/wRBbIlEenIxf4wyf4sPE7IQuWpU8+pCL+RyRtzZ4bAFdiX8T/S8vl7OcY1AKmXAKmeufB1l
HqnWps00YdRIy/xGh1AXLJ+t5FzqIlLHkBZL/kanZubHgEdPB8iTZeYjAhbNQzei8TlsDLozvR8L
8/DLg6HsjVIOiiuz9O6Xy38qlNJpUxB/64c2qq5SsFbDmRmk3Fk8GH9W52qor5NA+6k/Lx0BXx7x
PTQ2RxPYdLRaj8bUaQsLpnEIPVSUHlwY1L3Uicy2otTlVqWjvVTN/bIfHwU8GlOrKOmgkAKgAzH6
E47Vm0nPoGc75M2iieOXlu5RrKPtcigpCn2tAZZn/zgqd9y9y0oQ0Y1X3Wz8MYWIZgO7+Pzu+9e5
NKTzzz+sibROc/gEmSi558W2k7AqNixZhGqauH5CsLf9g3A6pBJx159xlEcPWZb50Ks26n1ja+p0
Y8maBArcwsGiBbgXVmhaAbvw72N+SRTngZ0lJIA+NKG/f7R/EbgQwRsaXKDBs+Wl7B1r4zKYSkvT
qmLTFfajBbueJTTFyaiOBnIgMrLZmOvzwBYTpmPVoBekGF25zvMxvfEybXruE9U5ECOllY/EdulZ
v2ykeFa4yUHKApdsqPYerRALFkc9xFZRT3XlGYOXWjottWFPrX9UG8F7RPcfRYujO5zqybFiNcSZ
hKyicvCww2kegwZx+dBqNRhWWhdaTrrA7TixEnGjR6XaBBoHaf/RS7QyY/QqqGz5PWXTbeJ0xRkx
4VMZGLwg6cKMOTGKqEohawFodc7zjx4RemmalkzgB6iJelnRfD+wdiHEiemBQoQ+y+RCjfALoBj2
DBjgivewGbThy9cpaqP5HGhE6rcjlX7tVt1Bg79IvrACv56CNvL1uUgN9AZQAcfLQVAsco0xQIpi
5zpZIYnepPem76261TK+8NRI4so/a+Lgvy8KLtOkU2Wg2Mc0UT/ZkNqC+ftSGfxroR8uJrj0zAq9
8+3zuMNgAxnW0wJYrd/wmpovgmrHAhiyoqzAbxczsfn1f7oUIB4awGhoADD9tbXNWSPKLCmhBfXQ
hdAKXRl773J2D6SLWMkT44dQWNGznRhYOEfrWSNGrsHpHqFSde067CdceJ6/3x6/FmHfH+evGPN3
+HAEQHQD6kgMum6iNdyob0W2npQ2HMi4bS1IkTpjfgt02laW1hnN2G+Q9/96Gf6bvFYXv41b87//
g3+/VHysKcE99PM//3dHX0Awq97k/8y/9ufHjj514K/ltaxfX+XuiR9/8tMv4u//Hj98kk+f/hGV
ksrxsn2tx6vXpi3kexB80/mT/+kP//X6/lduRv76719eqraU818jEGH+5fcfbX7++xeUtj+8ifnv
//7D/RPD710/PT99+fjrUyP//YtiG7/C+9DRZ/c8bEPItn75V//654+wDcDTzzXAR3jngJVVLdN/
/6I5v0K3BpecGWePjXleCE3V/vEjbGUWdHvhNopamPHLHw/+6RX99cr+VbbsoqKlbPCHP+cqEI2G
CgtIJHAjQRzoYh9Ny8QkQwJshR7OK46u6bZeQ374P7n1fF4Af0RCvgAFfezJxylfLe2hIKOih9km
gV4lCL1xvhOw09NWbNPRwHql10v9dHQlP63wL1GPCz2j3kxDWnl6aHm7TmzG9mdym7e38NUDhSoX
uZ+1wrfdak/bq1o/t7oySPlOL/ei2js/5m7QWX9W7KqI7lsdPiaQmRi3ya120UTNXfljiuFXQd/U
q5FHdVyeq9vZM4BcTptxOytwYGs20iuliE12jaa5htb8ldxIyG+d03W5ye/gijm7+220FQAMV0pE
ttUlB19kujHv1PLa3Iq96QYAQBY/8yHs4Wjc+MUNMrtgLLbFRQuF435XPVdrDUR7XCXPiwtj9mZi
kQYo7z4lKw8qX7PoiLqhbZDGRliNjwPENGkkzw5WXN3ZaDbejZHi66/jnt8At0SjzIttO6j2LBrW
zInE7SQ3Vr1zQPNIfOgc5VMo6mu9iKpsY7JwbM+LG+gKiB25t/x3Q6gCRZ0SWKEdAH9RCcC0tgaj
B0R1xweACH9WoHSsBk7s1LsyrHZ5ewD0JtWD4Xm6SlAaynx+3d6lFa7/IbkqNgySEPxmZovBbPNH
WYVsRc9mQEYStzqOvuwZpCu5RpldW0PVb9NPEZ4A0lkDSoiBfZEHzhAN45rJbY4WTQ5tCfk8XEk3
MAi4uWLTuQEHHtm4TpQrbu9yuu70wEGzyPOBMn9Fleqh2BQ0VI2b/gmv5i1f492FGcwvVvzciTGg
90BJsSqYDRvRHY/EjkXzCabA3O8FEBxcuNugB9pohArDRbERY9C9eOdJlD7qa/EM5Q54VSdX7L5Y
FR7slVYCSq4pVDqhKQD/hK0djDBswxuEwzA44vnZwXsoYXulxOZqYIH5ZgZJBX+oMs6u36Uiw3En
dkVMHtEAO6cR9FBgysOjWYs7C3GuQosah8W2PMxvwOWgvcBwxigifq8ftL1FfKhA3Ti7/gkOuysv
QlGEnLPNtGrOFcvXi6DYWysd1ib4l0h2TRO1vZ8p5yP3QbAybwYW6SSk2rlz5UTerslCYEDtc/Zo
/iCX+k/lqgsSKAdCLQWafpmvjGGZhC5eqHkBogbZwYAdomfu2ozzjRfJNcRVbtA3NTfKHr44ZwSj
dFPAZxy5130HBDKquWFb+eZ1TVBLDoCV0YoQOTu9Na68K2sMqwf0xKosMn/oim/3gXWlQK7+QuOQ
WraqLdlVytrSIskeKCIPgVk8lzqYx84tbH+bMiDVj1qJbC0EXEukoM/WUDVt4tFde9lmKlcFNohZ
AhgTqw8nzFVyhaImB30puTDhRGdGlRkZTtDVASh7Wha0r4oVJcJ37lngBTBVKJvYgPAzvna20cpV
MsWzEXev+l4GBeOdJZ5S/TCxLSvOFTewDUAvYvCUJvjCXtEeCbw/TtcdUN/6RW+elxKKe97LpD7q
/AcdNH8AqN/RdjLflOal3cC7HIwUaJ0EfGeeuTG/Sh7Mc1oEgxeZ2KLEOi1WvFg5tt9cUDi+2vE4
xQU8g8GiIYFmB8yFwloMaHnWR5XrUx4aTpS1eA21X5EfmbIuwIHJzkp61kCJXVmXWeSl0Ozeq3G/
ySISZwHtQ2mfu2PolmtjWDXNhWx3XnMwhyh3fCOPJw0U6bi2Al61vtYHk3FVt5veCZoqbJSH97P7
b6Ux/68lKNp8mv7XH3nAlwRlT8lr/TFDef/8bxmKZv0KHwDc4IFOQmoK+ag/EhT1V7TZYPUHwxvo
U82lIuQuvycouvGrBbNlnObzjceCIO5fCYr2K66uM3cPTMGZ/Oj+nQQF19FPJ7hjIM3BsY50CJdv
IJyOAfK0FiMlosJaKoADZdlUQfxZneA8DLUMYUNEDvfwtcLHDlttI6S6hd97N6zKSnhugB7vmF8k
itcV22TuMP7MvHzKemyUpIOAqILanw9zeDBdOAA/DHhCT2kP0lOUZjOqpYoTBqZcWM4eq53Jijw1
z7xNBqZ0DhPVrBRTNLMrAPYlUF59Gyc+OuetWeamtfVKbqQHYVmd+lqKwhNl3Hrw9nR92cPUm/td
bStiDWn0LIlklgwQnLaGvn5IQdFuS9APSKoU2B2nru58M1FzHOo1vo2noY5VEzfWKIQS7lmv9GvR
9iPOU7sdJfi5suZ1v3G1VL9mRtvBOjpllcEjxa0amDgVnTQ4Lve60z4yZmkptFsYL7IKFs99XtD1
ROzGeKot4fAphldfoq1BjoK4cmX0DXvDBXG4S8ZKsVetlau7xtVg0CyBfo+9UQQ91Bc1H8weyDLX
wBjRc8ylVdcmpPQlye6Q2EqgatsRXkpT7SZ52Fv6fVmRe1mR7VBUZI17IAYD3tAB2FEbdWxzpIjp
TBqfml5rfJK7ieKPjOIkh2q2g29e8ME5A2Kwexuko1xS3bL2AGZ7N4MzUOqPVuPu1dLGZtdaV47s
5XNld/oPJbGHa6cnxRhRqdRncjAAaWOiSQoYzCvjk9UqhvTTGrcr34HSxhsDUuCGjdqDBsGh3nfH
vLvpTQLRKke/dT1ip77saue11rmGtt2oJo/pWPap7xDnAJbAS6OlsWXxn2M53JJJGmWQJO66Gzol
37ht3a7AW5eQExjGWawwcVm5xizMqYA7TuG4LzD1k+JNlWp+IysDnxGkqFTTzzp1zHyvN8zYqCYo
U1cOrGpfBm2Q0JtLHaMJsPlO2p2ZsjFOiCM1PJim55zGDcSXhxfHqKeG+oXUtbqMYK0HLrZBHKPl
oTe5FHBorYcItnPjtnnen0smsg00uZliBaVsLWpf6i6rPBGrCuZd9aZrLRBmYHoqmT5FbeGltgr3
tazTApqSHukTvmyzAk6q6fUzqsHR7NFUhRycKKnLwdVWg5p7hb7SwAKq1JXJJ2U0YkYtr1EuLbMo
GjAi8J2HdSWqfO0wy8yqBy8zG2inT6qKOXow0szDDDdIPmjQgepl6znBlKv5JK7wadLAv2lwLJzs
U8YyHiqqyQl7gIWCh2/YJi4E4eOWsNpqNi0tgYmLLKCcZIXE1zTFcI6CL1MuBDPSqYlIqasSaQ+1
UJppNRcWdzjWjLq6IV0mYujGJWYa9MOgFz+ZrrZCb3wNpGMRFow7LkbGmEoLGXDKHS1yKwM+IVbO
IMLdQHSuECH2r7TYp0kNV4MmUWv4BdfYhi9HNo4O3NEEVKCwyoqAeG4DjRutfpROwemtRprKuR6g
Yks2qMHw6pmCAJJFciwuaqXN3LCb9MSp46SWZAcFGwNZNrjxOGl7OvUpw3Up5WnZrZpO4gZH9YJI
QFprK2lfu14d6UWfu4N8kBUb2Cbp1CEBiFHxsmAYMLymSSm4dgClTzcusUw77oA7zA4TBnh0I1rX
rhNL9Kj8knZJusp7lpV+5gARfF8yvblKmEUcnzS2Vke24PDVpZ0nzD24oLgoULB9+lU5FCr3pZeh
WW4Uir1OvEI4qzSBQNRLVZlamGK7ZpHCPIb0FxXP0u8S7CJ9ytsqNGvK4GmOrUvmwJroHmlAw26k
YJlvVRDeONQjKeEPrrK8AEmy1M27FDMq8cu+rvKQs6nxosFJYSgOKJGb+8SYhN9XFNvDOEkZ1Ipd
P6AmAK2IIc38xkW9nkkdUEBrlCsgQad7PTH4jxbEMGz0RlXUHo2GxtJXfY5qFUCpVuJtSibMM6Vx
xFVutwUKV+kIpqgtku7MnUh+1ma9et0kuYQf8CigqKcPmA0+KwrnDeY0Q+7TVkHy2pO5PgQjZP02
r10MGkfBwEfBBUpMlQCFFwlCARGQ3DHwQHArU4Chy5qdxxyVXU6eQdQ7t/GSelUW2macVV+DimQl
gxwh1ALiv5+d/f9ZZMJR9l0Ot8LG8vqk+LRpntpPudz8e79XmzTjVxtYc/gSoyiM7GwGnP9ebdLs
X3HG6nOZBzBNwNKRZ/1RbdJ/hdyGA0QfFPIcDUzEv5I59Vdg5Cz8aFbkQAHr7+Rynyv/wCYCOwBA
tQ1MH1iAgNp+Lk9Sk2Cm0mpXCQFtpTGoejNizfWHUfm9wvWxonUyCKIAuI3O5hdWj5bXpGgJqsaa
Dctio1j3g/Fo6vZv8/BTrfNjGIzxh8rx78+Cxhds8dDL+IK7pKi38aqsdkmOqgOKdDektX4kPa5X
XrmkFHGcA/8WzdaRhs9SR1CqPMIq5EI6bqtUwJB2vPLBOusIlGUU+aCZuRI3lqXEliGhBSpSdTNO
ZRllfGjXrpr0aWCaHTw6wUfjoc7V/F6XKXohqQHNGI96vlR0deUqhe27Spn4qsLrjTviXoemBlyf
hRRqyCbNvdVyjdyoyI8vE5K1ay3HbdsYzMx9qnLTRf0Qu5vz7I5uC7UdJG3rUnQ9wQHiwKF6SlKv
3TCPTPkKkpFM3kuvSJStkif8QaLhB5yTyXGZ10zBVF82fHx260TXoG/j9Y+mQt21bog06DxVDkGb
VBx8XM2GFzlDyRt9VZNMW55C1cpM0SyTI7mRdcrhVz7oW2bU4xkawDQeeeqGas/lqui6Zp8VFaCL
TlMHieTeg5WqRehCPPfeHNzqRemRmY2JiWMmgRBI0lI7EF7eBE7SHSaA2IMJCtZG3k/rTC2e1bwG
W0eFyeCmFQ0qC61Ns4OquPzSzadrQAuQ43q8hu+lYqZm2DHYfgZWXnnrxNY8GhJ9ojyoeUl9k+cZ
eE3curJLUyZRz3RnP/U6RA47LXdCpxMlUoRcdhs65i5g+KDo+RqluPPg//q9C37UmnoMiW/GC/vO
napJBgyN4F1VkP48szU91hUFZmDwSnnriqQ+92o5oXIgbbzXqihiZPn9QR9VNVI6q7q0K9vaF01T
JH7Vo5iATSPf59Q29j3yXDVwecJQS+z7CVAutbQCRrsJoheZ17Y+Q7t923s9LUWAdKWw871iAaU9
1yzQholb01GcMwPZy6GqutY694yqh1pHkXel5dcUbkDEL4HQQDVGQcV6XaN2bu0S10Y/GMx6gSXY
OHkLRcjOXRlJg497Zi3bdWMk2luZURVlBqMfUOybcnRzZUJ64fMSuVg59rAodfr2gPO8wj0mKfSz
0ZC8Dmw9za9rA1cU5Cq5R8ImpfWZl9v8vtL0TNw1MPWAkJWsxI2YWmiouGMJJE+vWDvc8TCVx1Kn
aCf12F19MdkWNKgKSUHHd5vBDoGK9C60evJkIAdb4MVqPF3RHK2w2IR0Ce4MrkSC3+NIjaSljHHX
8hRlQEXTu7VN4MUdZHpDX5xJASzF67rsYiJD+mZgmiS4zRm4Ryomg6Oh2zBcv/KSQx+Dds1laYOr
3LeGulU7p71WKkjsOIku7guvw3W3teqIqYCfkHFMzlintDGUp7xQ1dkFSad2J+z2knTcPoORWH2T
97bYGJVTX5uSd7eTGDkJZeWM+2x0ymdcjkdU6iSDEV9HzYdCZfysEUkCbZ3WgCNglVi6D7g3gL3E
FBlKp2XTNUHdFSiCtl6uX3SiyPu4glTvC24sBiYzWl0vtZN59zqU0s54lXrwtxWwQw49C4UCP3eJ
C2mOAvlboFo1doypMbvK7y0jG+IOqUvv55XEM9Zlj9pC59o/60RzrnFBkOvCHjz4IxoFu6KVO5gQ
iDCQNfXo52CXt5xpbfdJxv1KBUYWxV2rfKrzzh1jkgh5NRm1+5QbVVvERcFIFuPEo1uIQgFl2STO
NkFafD3lTRkmZER6JUr3pnKL6SptGi/MXJ4/oZFsX8KF1W/71tr3ip5QH73sBJoyE/QypU72pewm
7jsD6L+h0wzWig6e/lPoWoIbpXD2duGMmy4zzQbX6IldALPMNlwv2IpbUOcmNadhCTdAH+vCxTYp
xws0abSN0Uu6ZlWdHIp0sn6SzuRY2VPmBaXtPMAiq76lqKCYfgOXhVtTKZStm9dIOkGemTBjenYD
Cl+pbJqBqJe58LKDKET/MBV2u02UGuVhu+h0ARUxZqgREmGviNC17G1f9RLkuAlz5JXh9U2klFV/
Z3NzSWrsRKLgQJhr9r6Y61XH2Yhmia4w23rPcvaoEbDPud1sna5cQv8ftennwxvkP+xFFgpZSL6O
A/W4BHmj2exVyECcG7XJ/aZQtRi1K0UNhmLo0aGpB/VHUg7qetJ4duXorI4ZE+W1PmbZkkuQcdTz
m7/QrGarwtjQAFvnGPOb8KbtkkHde2piNzEfeh7l7zwns0irtRBSxgJpZMAtB5Yjg2pE0G5wbjUG
AYW+NNX1gNrVQyq84ketp4MWlL1l1b6r0ioCpsUQQKxJ60ymtnjrmraJMnQ9cfMApSBS4eKzzinU
V+mkkw0useOumyhu9G2CY08FNiT4PiE86ju+Dz8QBaAtAsqOxulR7pRUbumwROxb1ah9XGZBjJF/
Tx79t1cMjUHYIcHVAky6I0wLeEys9zSxH6bkh8q7XYpCwALaY/4Tf0EVfgsBWhqk3VCVQ8N4ns4f
evvmmAlPmdydaXRvRYlKYjmNLGpF26Aqj9Eva7sKNaenN2pj6Jvvx/C4Tfw+iB+jz+nwh+i91RlC
L7ydbsUdtS88pwrddk1GL+z5A2nvVCLOiHuzEPWoefsl6tGro4BT6LRwdlCXetCDZoiaR0tCdsl7
Vwh27nrUYaB03T9DJ8348X3wpdjzzz88MUcmVVSDs4Pc9E+Af571zoOGV5+Hkg7Mn4iz4aIpFubq
1z0J6ijA1sBtVFetL8qpwgXnHIThfT82+6rRDqTIqN912tX3z3ZqSXwMg+L9x2czLWI7IyyG4fGc
b5pWRZXHrJcgnqeDeGB0QDJVg9rn5yAGcZPJYM5On40SnQwqHAu0ka9XMECuQBBDZ8ADZf4Y2wXR
7kEnvNjbpRvXjgXD62bbK8WqTsiSmOOpZ5lViBBHc7UvPQiIh+KKIZ3dLK2G2jhuKWhPQubTWqXr
UQbdbbn6e0oK7+sd7DdwB3D/BsJy7r18fEeGmRVwdOF7osuVxwCzhAY3EStziQV3Ysp9inM0F4gY
CFdks/d06G6nj6gsRPCBWti8TgRB9wbtJDi34Qg8fhhCJyFob+xFauPKdKs6r6O3ZGN0Ksaso4Qa
BnDnX1hE1BphBTLqe7tK0QcuIhUQBnPJguNkECxMB50HaOUeQ+5U0MKLdKz3KoFvVZcKH72rM2RM
C9WFE/MNwJw/w1jzCf5h8ynrMQFyctqb1DmvGn1Vl976+y1gXn1Hx4lnmg60T5CbfHXd6WqURqgm
902SQFnY45esyA5kEHuvtB+0rHv7B+GwblD7wWz7gmYdBKQ8eSP3ElB6v9D0CFDoeLAHZBZo6Xaa
e/l9vBN7A7CRBuYBxOxmEunRAKLhMwykRftnSIKOykcpanpIFcsOUlTOwu+jnUrxPoU7WkSW04/I
acy9Uyo1kBmy6dZpWvQxajldSNREj+oBWn5JZUvY7tkwo5BAooHVTnX9rqU8vfr+C516fGScKACi
YDTrdXx+fCVDY06kck9p7bdKuysHsM2HAaLwd98HOjVRPwaa18uHiarXiscqLvZqSpqohPxLMDR8
afc9la9+DDI/7YcgIzioNUnFPsFNWgQwvYDBBy+8O9GWbqShG+MDZwvDoxy93LBKBEgg6MF+/6Dv
ePbjBTNvX6oOdxr9CwqcKpPt9aaxn+WxrTU8syM7nHGpeqxFAECt0RNeSAYWQx49t2KXAhcBa99B
9EIP3NcsnEFF+abazPbH5a5etQu7wqntzQVcEbVgyGy46tG8Ubu8ryDucpjMF9piQFsgVFB9+X4o
vwYBZwCpMsSrQSEHFvbz6yRD3WZJKw9mBRdNp7QvFbN6SS13Yfi+hvl8yzkavdFNqtqzoYvTn5kF
VBYvcclceJITOeKMcgCTFPcoJAdHKQ5jo45SIj3USmxAxElkJRBTrpf5fdZAnYdBZSlR7v/u6LmA
UGqo4Ftzjfv4KE3yHDoAU7dHfSWcnINsjbjoF3LfU0OHLgD0AE0kbl+EHVvWWKZwa3jed7iGAiBh
ZM6tok/G0r55avv4GOhovpGe0Uop1T30TviNGXj35BEkpH0D5thKxDXajbfVglz7qZDoLGLyYRhn
AvvR7ENjtxQJO6QmhL5yUDfKhbvSyQC4p2mY49grjqe30bO8abRx33gANebGKpPqQoR55h5vRcgI
/4hwrGvImM4hQyH3KNGhtic4ErbmEaqqz4TYC6N1aibMNo0wV3ABOT6e4SoxeiivoIanv07ZU8dz
v5xu//6EnmHQoNahQvKlGmFIh6dOZu0HIHf0QaxQHVyjjh3/kyho1iDbMTA6xufX3kGqoBi5tZ/7
qukbShqqW/+DDQedLcjLw8Na+yK2ko0VVTqH74uxbXw3I1uUa2+mgi+c7afu4tA2+SvO0caWW6Rr
IDWyLw07UvNLFxJF0r0oSRE6VhUo0l55Bspm0+r7EdROTbuPcY9WDrRcFHSN6z2Qn2jDhOOduhMr
uW5agJenIF1XsQSUGp2mJarZYuSjuzgMoBpuSRWRAT40A/6zCIETLf3qfAQ+dNg1GxmUq+p54YFP
Tf6PecdREkkUhspo4eD8TVaohh0m6St7BcZwXWTG4sCBYL5VFubpqd3jY0z98zwdCc5gN2v3blb7
DhR8kTIuTNOlCEcrAULElvR6sVcoNGJEpNtsYUGfDoCDUQd2D6DCo/Od5mRQHVPuZxNyFDBuYLSw
oFqwEOG9wPkhIUQnVLaSOns93wjUFFOjW3gLJ6e6/ucjzKSNjxmnNHN39Kb0wNl5B5heTl+zhASi
sMJ/MsVA8EBhcpYNOuYWphlARQrMJ9KNu1XW9opfsO2sbgasSB3Wfr0dFzUGT85qnEzQ/EIlA5ej
z882gZqWOTlIt0aTwWHAQkNgtFW2T4CPW6D6nXxPAFUiX0aLHIft51CFUY2yMfgeZsCPtXDuLGh5
fj+AJx8GNbOZRmx6SFY+R0hZ0Xc5lkvDX210Oif204Vz2vcxjlhp76UYb+YQzpwbXF2PqVtGVkpL
K5q9ZN1w6Y6DAD7Om7wiSA2u+7qi17Gq9cjKFWCpQGxu145SpRd5o/7gRZ6vezLKhTvRqef++JXm
kf+wAmbfvwH4g0OZiVVS3HnNiyRkYRGcvH98DHI0uCNcf9PRUvdMS0walTUbt6bFqvNBKndCo8oP
K+PVuVV6+n2m59kNBE3RvbPHgcErpuHuemioemagcL2FEm+7kAjPx83nLAjXCLxywF2g4vJFOJsi
r4J4tzwkxbQD2FX3J7tGR5ygUds221QrFm6AX4ccBRMU+eeUDpXZ420NKLRxNJJkz2uSPQ61ZW0k
RCqiGiis7+fbe//l85OBa/xhvs2704eXK0yzTHUgBxx3JBHEBorHRmmJ4Tt56RqbXIefltMLICMm
AOAmTWHbtDVVPxNNBmKOO4HnN4szDoIHAE6jYs3TZiWgKxr19jDt+mbu7VlGCnyykkQUKGqfENns
IPTsPldTm1+AGex6vuLC0mG0UvfcJRkN0WC2Lj0VAsMeupURABLdtZhALMrsW9Qw+XmS2SSA44l2
O1apTVDpABI1mBxX3UhbS6ATr3XZczJ2U2hx1i/spV/fD0Zt1vef348Dvu/nUSu8BouX93tewtmU
jZd1z0OassvvX86pkwE8Xwj3YbMGROJoSxtL1r4nX54mH70SFA0tSiBRAgmjf/I4KG+rKG07mMlH
2dYELjNwyeZeuO7ZUEILvquCbPh7ooe/b23OLKwFo4mvXaVRctOQZnVwgUMmw6buUWU2Hr4fslOn
AOBmf8Y4ms4cqmcTpA73PK2u4NV8qRJvYaxORpi/vQZmJPBvRy+FW9ZoFz3GytsLmCH3Zr1w0T9R
4Pu0+I8zDsdqtKxPFVR/5EaF5XIeQC32Jl3nYRmwhY1Nn3O8z+v/c7CjmWxNVQvrw/QgE5pFmVS8
e8OmYyhyRVXBSvL0F4Mn06vu5HrYGnYCmEepKK+6orK4tFoz9iqDRCWvxU9gR9PnAZnAa1+r2YOH
IvnBQr9wa+RSPBrmOK5K0xvIQo55erzQb31fJpBoPpq9iSNGjXjkYPltpDzMavXTit5oYFbzRevf
rwsfwwXwFO70YNqDKfJ54buKmYCzQQ423bQZCGBi543WwgMtxTiaw4NWc13PyaFlL0Cl+wCoB1m7
4IuyFONozCajqwWXmMKM8rspH3K4eef/h7vz2nLb2Nb1E2EP5HBLECA7sVtqtdINhoKFnDOe/nyQ
11omQWziaJ2742Ff2dZkoapmVc35B8061LA73NtbcuVFNX8zC5FbchhQzMU3s2o5BKsm8LQZne4l
c+PBnu2fdKzStW/ZfXEQ3PFhs6A578OrhX0WdfEVczlFcWlUT+J9nTlmtRudmYdYTDD+/Efv1Rqd
2QA7dJWfypfsry0ysDTvm1vhFx+4sCI9FxTh1Ox7hwLuvblvKOBGx+Ltz3ufl5938WA1I1ml+xA+
N2piFzgF6bmzMYHri+WfCVykvFIWun5CUTQaLXm0ozyxkDdN9WfFJ1ZhecrHWu6y92qJA9bTKPX1
XdYk+behMQvZ7bnvP+RDlfyIeyNymZYy3dgwK5fmy0+weGaO/mRKFXM9s/5Ue3YzERzNqfez9Zaw
D95uf4/f3eRbczsfEWd3pmbwsl6XhNNkkQroB7SGHQeJ6nje8KGou7cGPTHX08fMEf0ROTGjR/gL
VgqofcRpBzOuwYwm012RmHR3ex9kUjJFOylGeEyLjNyulcqgW+X7z2onh1951pTHVkK6tk5ByfrA
q3cVsMRdYqaTo5W5/lkW9P6T18z88qgV7RRXXrsOEPwcyynbt8bwlvTZF6GAf61hiGFHkHpcI4qw
X87aem/4fmaLoUZ5J+87bzcF3NNkE9GNoctFGGhV8djl3vBFC00BnUbdb2tbEPyhthUvTNzIEn1n
tJTBljNzK8FvLD910aAM6yGJy4yt1Ku/Kql987v4ORPFX7dn9fpcv1hDS4eGRkj7wZMhpddOJcHG
aDbsO67r9/z5M0eRO4N0rTMdlE1aYDgJo8PDgWQyqvJ9Gw3F19Ss60+KENTvI0nw36hdblmLrx6Q
vL5NZFqxpr1CeuCM6zHBwmk8tE5nHbx76WjujSf9B6Kw6qYj75xYl7tDY5iz4OVvzubl7qg7xFN9
dTwZ5TFD8DZpT004KyBsXI4XgqlcJ0G6IZahIhIPLJ4+/GWcoRTEaFL7k/Iaf2wetWN3LKGN7SrH
uM9x2cqe8uPtFXJ9kF1GXHbK1XL0ciBRT1Zn+j/SBgp9HY02PgXWfWXVPDQCSXLQqhJcfaZtjUAs
HbmfYnxTqzT8lQp+6z82UgCJysoi6bPeBt6WdfDVMp5/I5LJtOyh2V4pHqVgp4JI60/4mRQ/ykFs
j4ISyIfbX2ItyLxb8DKYZ2FZa2kMSUBWrDylo5V8jjj0P+VTqW5k9at1xP0K/S1YFWik04BYJPVU
C6LGqqSTgV31Lmi9dtfkzZcoiL9oVrgxoKsUM8diucI9kVDMWT6AOsS+AlUbTkZrYiygSOU+Kwes
wOEYun/66YiEzx7NSMjMCPFfrtq8gEgcxMJToanuzMlHne12gLWhIOIFpgtRZpCXi88mVGqtyq35
JKi9Hc+8udQ8+uaW7fx8fbnY5Hyw8yiLIzD0Ul33kuqUheMrmqCHQKo+wpT7IXntq2H+i4j1vxJg
FhK6816/DLf4av0IX0Xqs5Mg29kdJNlj/RTsmwf9A1Vr+Zmr/stwSF/7B+0l/HT7c66kGULDRxdZ
6BSAlq8L+mtm2OXFKTbz716Qw4qNVM22cGjYwRK4VzPUuNJketQm44NRqO+gr75TxsZppPyrT+bb
3/4911vv8ucsbnvQmLq0SoUnut7tnVo3mpOJgvin5Sc+NwCaWaccF44rOF0VFzU4EfZ3dPTaH6b2
Q9M3aoprmxssHdLuoA/hFiwm1ECErvN0ANGdMTm12byNM00k0YYHP2+c259MunoKzMPh6JtdJ6io
LusodEmNVh6Npyns3Ej7NEOhdUiZVg1l36fLqIZvpvoS9xaCE9M+E0e36mTUIvsD5aUINe5AAHsq
ecdcrzamU7m6Fsy/TQY6o4KOpsWz+BCqmYQ+4nQnPUC5tMdw+3vGhL6CQynvAt9QdvqApAdOKIpt
lWG6z4PYeuM+lu3lrgHflFqqU3ifkkJHiMuIj1gj4CeZxfpzhYqaza0RAm1iKXZsdsZPYSi6x77w
1DuKyNrR89LpS+8L/o/eKkdXtgCZTVU1HkKpCu8jLp92A5sohUuRN24QRsqPwBzb77WEHzPPAmtj
pubBLrLKzCTkb4DyNGgXH6OTeugkHF6mEU6vWisOx6Yocx8OfVflG2WWlVjADajggZSHvbOUiJLQ
5YKqVJ36+LVAELBAVj0Tt+Q5t4Is0mSppyUM8PQEuWtfDC95AwZA2KrerS4hTZwx4SDe2VGXR4pe
VbkYC9WpVa3CzrXqi16mf02t9jWqFbsUqkMB+2pjS82nyGKmgHqhdggiBeDbEtYfR5UklAGI0SH/
Ykj9JwuBCkgjb1Ha/DWM3iGw4u8ReLO8jT9L+fixsFCXUoaNO/Xa56WmQBMcSdnZD+Ny5KHm5R51
6ZOWVD/5FT5s60p2WyXe6AFePzDZpbpiGbOMO/okywtPCk251jgEwo+oVLr1YdYNgqK0nxxUZfZb
cNyVHA/0a77py/JvzdPLYcVpMCKJJ53SvNm31ZuabnWy5JXpY5fRyECDhdbj1d1ZqCqkQcpTFDb+
d6MRzc+5WU+fYWKiczwBs3NCJS8+J6ry0uvjd1nvpDeUTsTXUh+QdpKl9EtJtYdnZIthFvQj72cc
5d2HpkmU+yFP44Ovy+MvPEzrT4GSlzUYRGpZzu1VuHKI8KKh5wf4CsHU5SEixXIgR4b15Ou9+jzU
avV+hKz+RSlE/1RNZreRq9em5TdiHi8K+doGbpSTmP4T05IFOwWynGptPGnWxnMeYP73Z3UFCIVj
1HfSaWx7Eq+E2tskVYdOivQ9/PzPtz/eymtmVpnFvANoLvzlZbKNU2soW6s6qXUSOnmJApXYVf3R
nxTrvS+YjRMYar1vBwMz8URWUMORG9vvvFLEeLRMMGyWvWhCySBHdqQNoBfFerrVnrpOM/RrNRVj
IXwhrpI0In6S3GjyqfJSyCjSEbOsLSj32t6GmiXN1r+WhaPZ8sIseaLp0fyYtfpx/HW7o/mKG9Rv
eW/f3erCr9xFiIaPDsRqRL6XyZpadYibmfq7uJ89h4fgJDnisdz4bmsrCTgEqGQoYDMf7HIlFb5R
17HfndJC6ngKd834YYRDDFG9KsldXV3f3V5NK5kYaYa/MRjzw2B+L5wtXWRyxDrpeQ8k4jGFATwO
Om9cdWODXO9Aa+5OgePkLwBiiygCPJm4iM2TEtTmccp8hNQ0f8t58Hc9+vJsu4yyuGLXSi8KXQvO
eAjjv6BixKdSRWCjktBz0yQj2jeqHh7yKlBsWReq1wm5nY+FHgoPyHjkUMuTyTaNbLS1XjM/WZXn
vWoNVGJPQbY6UHV/L9T1B1RfTmFm7VoP+mRbwVUYZAn/xybLfxRam7xP9My4L0ajss2qVZRdMySZ
ozaGBwdLxvolzsKfMT5Q7u2ZXPvG0qzShd0MdjRLpkvhR148Dd3JaOpPiA7c512z0XtYec1ZyPr+
E2KBO8JAIscoHcbBAYpxE+xxIXjJ9tFe57b7BfmXfYZ/ob8zj6O3Ux+2cMdbA1zsdyVskEfWedyk
ju9/yrcQSdc74XJwc/iznYBTi0jW7k6h2u2EAZpxT48h/PH/NkmL/Y3WCWJIY3eays5G4koZt2Bw
W6NYHEXWgPIulrXQ4/tfMaJ8Yxh+M4ytssvaVHD0wKmS4U9ciUp7Y4t1cQI5FC0wFK131Ra8YW0Y
ZwGWFTvUGlr8qOpTCd0TiPZThCD+LEJ0ezausy3XtX+GoS0u4OaUwm6JpxMQvrtw+pKHqdPEve3L
WxrS14fHZaDFxmnTwWsAWf3mBdT4osyOMtWmSfvvatcyAZ6PZ7FDwjjJpF4PnnsEQMvQjo8WeqPT
dxSbbFQSM7t9BC2Gb461UXZY/44zn4oCGf3Vxar2W+6Q3OBPrd46VsWbzBtwQZJ3qrx1lbuGGyGv
zzX+P6EW67sXrMywWBhWoiE3CbD9pTHlX5Oe/rQsUmoSRsK3oh2GZ2Mo1X1rejtazHaYi696U7nR
1DuqHm3kxbXd8PtHyYgjIyG/GH7lc6uaAMsF6vRsRsU7bdz0GZav34qcbTDXwFhLc+l8MbUt6sSG
lckn8Z2U2NVnKDv6YVaTRdn2g/iivgjvk9f0yfwwP26sAzprTnIfB/NsH2C6oJ95e+dc44uZB6r4
s+4PijMU8S6zZa6FRVYY5akxgvQZlQHPBdKeOmrWSm4RAtUfRNI0soyfW60L94aqbzwhV9eczE8A
Z4U33xLOMfZ5SW2+ORlRtxsH3lqgITtr1+vfbo90dXJn7ga8NABdyxdXYglIL0zKqUqqL6WgHije
v78d4boky6cEJwTrXwQFsaxyCQPachHezGlU3wk9YrIs310uBPdahwTwOAVb9jurAXEE4L4HL1Ze
XmULbkVy3nYnryxcpbtHsOYYIyE7vmujLcvPtTwuzWa8s0DntUOcjHGLaJbdid4kGjwiQi5BP33S
NW+LXL+WYWcqpMhz0tKuqueZIsIBl+STkSvlM5lA+mUOpu+0Ck4uQzgF1EOn8VnNEmQVc/mPS1Jc
Hc6CL64OfNAoj0gASKRkH8K4GZzcGNR9YQ0fbi+VtUUvoQKPGQHdM31Jly4zK0hMZAri+FXGXVAw
sl0rlXY6/LwdZ/VrnsVZ3KSRHRFDBPROEZLc7VODmbnuypsXupUSPd9tbttIKrfWK28hrcbMI4Wk
0NqtE78f7hLkpmNo+0K1Q5cc1NRW2lrbzHRwWI0U3HhDz+M+u+OVeS6NUtqesL0+UCj5UHjB8faX
W13w2DOzAtHMB2J4GUEqjWSM6uR5KPejhEGShsEHxeDbQdY2MPUTikzzG5F21GWQhvs/RrLxcxlh
N9iGSXWolEByE3RbdrIi9A6HtLbxMl0/ef9JuNaim18PY2CK0EWN12Ev7KyH0sYD8FDvtXvwZjZH
zUF7uT1MeW2cFO3+neOtxSHTZGFRVLB+tFdP3/+NEPHuxmfhFLzSRdqpz6GtvqRPzU4HPPN7yVBJ
fGqP1mP0td6Y2LWth+4dnB0++nXrVE98A2WN/FkQkTbERVePw8em01D33TIu+53wr65x/4T6ffae
rdLYkPE7RnrFeEXNPbfHr/ATUxttCwT6k4fWnd1HTqaw55G1Mx873l2KnbvjMbLlJ+Uu+LqJiZqv
p7d+0GIe0rqD/N1T38I8oHCHo3g32d7Ot5EFOmxt0d8ljqtgSLHMOoAyviuLxR0jgQw5RDrpKKDv
RYeabbTPzJ3lZL80J33yHtlZXJ/r5+It/zQeDCAD6V7Yay9bNay1rczNhvIIlXKad4tkYSBnJySW
eJKrcVd0ERK77wxv4+xfKegCr+N2AcxjbmMvCz5pLDdVWI8niRJCoVt7JAvuNfOrEgTwA5AxDnhd
qyWCjyqGsjgUiJgAZu2unRlOSMJ2eW2Pkv6jiYVTLqY0hqwPvYoPawLJIBM28s7aHqDQhpsv/WkJ
sZzLvDNahUAhDlKZ9iPpR7sqzH3VfU3lt9v7fqXvx0c5izP/jrMNUCaqMEmteurKsblLuYnSmJWN
fdLWtMdLA7QYz2ev/SWEwnMSmfGzolKMkb1SgYSaRN/ioO8/I9AXyghaBYadeqZ6sFCa3Us4vXzc
+LVL+xCa3Jc/d5Hzq3ooimTmMo0W5kCq8FGW8+i1FYvSjY0WhdSse0RXP3eGtvcPKj8e1euE/Syj
bxmHk/iXrowDWK5Yc1svEN2u6br7sUiSnzpaaVgXIOiXmqSCKJ9kWp/I6tH60nFvHoMHsRxflBBh
QDU3QA1EIkTzsYudAUExmxdYZldD1+76aYxshFdD2y+m6NPYdV9BZ6l7q6ylp1Svi4+6kEk2fUbk
abPiRxGLvRPUeFEUpS8+DIUofkDWK7w3RlV/FGodcVxW3d5XgRbCf/YctjQ2J3klOYk4lHacVv6n
KZTbY2lIP4XuB+qAOgLZ/IKoFsvHXOj1FOFG86feIfI7oDjtGmrR7wHH9Ps4Sj5UTZoheJcldqah
AkYLXbXjQjZsK0ameMjL+xQdHLu38jfPmqhjm9gq1PhXnsZCTSDtJuIBQXj9zmgw7tWMQX8ILWm4
Q9nMP2F8naG/0MY/qYMP4q5DUninqV20rycMy2UFP9FihMs6DQAysgLRTlMtP3oBAniBoaeDQ4UC
qD269/X7pAmgUpoG5h1GImfvkk4wt94hK+notxUaMDBy0hV2J2mFWC24+8lmFuMOaHXWEc3fXZEj
nSNEHhKe3Vg/RYbk0fD1jBOOlB/jzsAfpMc5o5s0d6Knurf6trfVSd15Qp87UzuRPhthOimNgiRn
VBi2XJf1YUyU8bGXEt9N0v5TGAJaNAX+z6nBnlDv4RrkJtTGoLqPgoch9hrqC1pzLNtoPNZo6e1U
w7cO8qTnh77zhSdhzDrEd0LZ8XovsY0pV+1siss7GR7L3e0duXbLO08fi9urXhQtYALlJKCrLCqf
Ou3d7T9/7VpCb0Oe9cJ4Ai/fTxn1NLhe4ynQdJgv6j5X4kMUd04Un7p2YyzXGMA5uZwFm8/ms1xY
G32uGhwQlMsV60siDU5ioE7ZDXuxvpPE8HHS954KBV9U76I22d8e6uqtb/b+g+MPAhFzssvwBeoF
XcWtr3bikz+LGtFDC/byTwlBGNP2EdZqP4XiDs/MjcBrk4jtFc1IFHrp4i4Cm4h5GELF6YuPiLZD
GY697wQYQJeq038u75pD7G6V6dbOt/OYi2/N014bVVQIg2qfpvdo4iOfIAbu7ZGtDQyGNOARdJvk
qxcCcp1hm1ELBKvzICXeO19XNzA6K5mCJ7eBZ5hGafZKCDiLEyWpch7dw7NXpLtUkGwN6cLbw5Cv
BFdYmACNkO6SZ3GtJV5t6tW+FS0FnD5aj5OtqbbyOL7F99ZJe5ruyzvdNT4qb128Q0Ohedo2617b
hbPVJu6i0KzQ3LpcmUjCq0WjR8+jGjWGS4+bxyqUrkNhyJ5TS631eVCxF9hYlwunkRnRZvEP7y4E
PVbIpL7qhbkEdMEaO/m+qzPDUQS090dR4+1aaxhv8TpzWr/GRaGUxY+hXv4YBwSGprn1qgyoq9Zq
0TppEsT7aUIidawa6a6G67bz4cL90EatfxCrJDqggNs85lB3XhGq716TcJQe+BTVU5dbHh8VLBv+
SmHtpG1X7ysziJ/6TCye8LNMNl4/13RDSjgUVgyFty1lo2WzVfNkJYyL5pT52XAwMi/flUrb7Cgj
Ce+FMPDsvJT/0kHHOz7VoEMp9tHOT00Ol5xqljiN7f0U9IljyX3l4P3qPSt9hNPIRN1OCoqKY0Eo
7MLHQimH3E77GpOESkhRQ1VySoppglJwie7mFPGshoyk449lTvtWGsN3KO5Ne0VHTDkvh89KEmmu
gbzqrveU4KVJtGw/iOGb5mnPYZY0tsGFCDsXK3XMWSPVSIR4Y3Os7HHuyKBE2SLgbZddVTCkaDax
rz3xoHfloRrTjSSysvgBidKMA4A2a/AsFn9Ql8Zo1OLJ1KgCWcjl6g9B/t1oXSHeckddySZAz2Fk
Uv4E57Y87boqBG7V14ylcod0doZ78bQtRMhqEKDP/7rcLJ+8A2ji1OzEU6xXna0GfbVTsS95nFqE
Q2/nrfVIKLtgZ02KXBbr1VEbpXIi/fpPVf+i0F/SrI0XwVoIecY+zIKD14ah+FokIeKmp7ALnbEo
Hi29edMbbyMTra0xWQc8Q/VMUa7kRIE1JaDV42e17vND6ylWaQc4PdT/xfc63/jzzzi7f5AO0mAA
kRC2rZ2Aok1i1U6STZva+VW/ePXzCtZFVjPV2yuEQD80iZVOzWn40VFdMh7id94drjMn7zPl3Dtv
Y1Br1xqAI5weyMkowC0WTzbdisUiqJLn4A67sR2WeehmxYh21I/NKd+LR9/dUppaD0l1WgS9haTb
8vEcWrk/qcpAD3B0StHpD6ETuCjRu+Wjdd+8w5Rtpmcfbq/2tUVCHfc/Qecbz9nszRKzMB+GU05x
f4JChL/I7QBrax3GuwraGLn2q0zX5Zqf+55y8j212Pdtln30TR6OXab4G7tq9QOeh1pc6zWsm6yw
lE7eU/ux+JntAxeHOBu3EuFpcGQ4o+b7PxZaYXljQYGrAndQQH3z6M8+Xz8NiU6Z5TSOuYMC5i5V
thoka8U+3C5U6imzSfrVZW30K03XSpQ1eN0+IuTWHKa+UBzTN6rvfinrfwH/TXYaz2OSvFcfrEpr
HQ+/BVvNhfpYwV7fT31tPdJ9DN4lUaOjcGHwVQaz69/VHHy2R3Xg0cc0y7INcWqRIlW87mmMQush
wWbIha5fPkkVT2ldz+CpTXDSxD9fJ3A6advO5VMy72LDqUk1BE1mnaKioxyDJWj3WacScHsxzqt5
kUQugixWCMZnVR1N0zMyxM5Ijuo7wy2Qxk4FYyOSvBKKkh2KIqBLgTbpiwNY71VjxL4EtMgkfO7H
wJvx7+GHscVwwfJhdPqmzutTLoQDZXP8SSO93qtybNVYS9Xho1CV8jHVNewfqbU96lNpfBdqs/vg
C034KPb8CXEMh3AnR1FjB11Wv4vrBKakGaqHVooooiDgKP09S39ka/j/p3GOxgT+796Hdntpzjz/
1/9yyzHU/+Gk+K1Pg7SvfO6WY6r/Y6GvJiEfKoFj5k33H7ccrA9lLky0pcEK0mrS+QP/7c1s/Y/J
hke/GVIhwqN/Zs08F6H/WfKaxhPktx6axnuPa9ryplmaOT32tukO6kFxB9mWjrHd7PA31R66Y+HZ
iF/fax8LSvWogsB42ewNzHvqf/8BvAUvU+Q4pbERV/yAxu323eNwV09086Y9BchjOdjpgV+DcZ+T
UQx1t6Jfnj7L0ZNHL4NLZV7D+SR4ZA77ljp5NOiHLvl2thZe/h7MuY3P5SF6HWWRuyQj7GtRJUrP
7SrD3SEw/6y5dh1ikbkyCeWYQScESaPtcfEFv2cLtubkAmec9U7cG9/Czc83f55/5s4EP6zoMw8Q
iWwdqf/l1R53uR7MRBi7GZ7GZiPserFwxMTWp5+3v+DlPF0Hki/nySqhpDRZFLtjxoN4J3hUY4uN
E2bZTf57NED90XaZKV/Lmz1YTLEeojJ2KUh7B8tN8OWOdvKHyR4+1s+Bo2EevN+6SV6ujd8jm+ll
IrUx0BvKsgoyhGmkm0EdQ5fHTqqMngp0fG9/vHl5LWbpIsT8E84uIWOYJEkVVrGrSD4Pbtx0uhF6
SO7Ewtugb0C5tsaz2M6ZiZOKKhCsNiKC0FAZN66kvwszt8az2LTYj+GlpBGCekj8Xrf7N+9eCfb+
Q+YKp1niAcV+n1vCY3bU7hOnP6o0nDbO7+Vlcl4sFx91sadHsRLUrGfeSsc8JC+BrT1k+N6gqxba
I2q9NNEDZ6u+uKyZ/R1VBsAFUAUxsmWyTJu2Lf2SqM0eRW1k+4NDA8qb2iYGU67mmMIdQKrPwsH7
JBzMY//d2NiIKzsemjFqWNTH0cVfoqaqEW0dPe1iF7ONxyLs3kaEaOnjuIaxldNW9jyIDp4FvIJh
+ixLFJSotEBp29it0udGdGP9+7CFyd8KsUgr1Pch/eT8erM1dpGXPmjml6aK393ef5dH7L+2+NlA
lMv9h/dor7YIaLqqgLlhUtn15N9XVbo3UvnO98N9LIpfYiPbOBNWd+JZ2MW21yvAwtgUsVbGU4Jh
fStunZ5bERZ73a9UrVQTBlYPLW4stq/+Ian97/V+NobFVufu1Bqdzhhi/TNtuU7YQgssIa9/R8B0
hCIwXTEeFpeTQy3WUH2VBT24+n17aieHrwWMKLStJyPe6TvJbk4aZchgt8XVWF19Z6EXZ3aaSXAC
UOJ0c6uQnBLhY2zPov1QdRsZcx7DVcLUQUkhzEDNalk5SPFeEtRqJGEK2ftOzu3Uig8mLqZVL3w1
s00N1/ntciveYtbMNB3GxBtiFzq9eq/sfcztfWkvupnjP28twtWMdDa4xQTWlpAPvs/gdFgaXkfj
UPil0dtWfWUj529FWsxXhVFsONVE0rw3/AOxIjLtKqV919YbV5G1CUPcAgQDYGXpSnCyHqap8rDI
dnV5sEsqgHmQsruyey9V7VTY0hReS1Dn4RbzVeWykAsl4XrtwcMBuxuLx4ZevGwdcRHYe9gyi33m
3s6Ka8njPOhi3ipLbmQc1FkkbLMWOZ3M+nw7wjwfy2UoYcrEK4kK55UTaF9qcl3jmeCKdDsBDoR3
HDbNLsO+OJeNXV9pHyoROt/tqGur5DzqIu2i1J50SJIyLsnCYfiuKnyMBU/mtHHRWsse53EWyTcF
VtwbAXHqZG8FyhFz5mMRRRujWZ2ls2+4WBqdggFolDBLStvZxuDttCk+3v5gWwNZLARTjGSv81h9
avUj1xR7LL8orboxjiXefM7zVI7wuIGCp14zzGVPsuJWzvDJM6rjoAX3OYpZOP59lSb/bsKpERdu
WxLG19wLN+D91wPk8oJePjI8EOV4q10eMV0S51FeJilsoCm1zcATgl0kdtzfMGn+dftjXs/XHIuL
IYxGxD2X97M0ZPixUKRu29KDFmmyl/7+vwhBTZjmB9/0qmKb4eZnCkOZuh4WnYhHwhsOwc3cDrL6
zZg0bpkICF/t3W5s0rBN6hRYAjuJtkEYZLvK3LrGX2c+FdFgiqcAjNBiWJ7+o4B6jx8FmatM469C
A6zT+/dFabjg+faabD4hG/MMyHCrXXGdJOgcYLeEvghaPbRfLpeE15g0L/FGdAupxZRO2nnZk+H9
ErqtR+16IF4qdKpUA0Gdy0BlPma0MeLMLbXyq6/Eb2YOqGXS0AYAG3F7ztbWHo30f8cyFgBfrcSh
rwAV5Vaa/4w266MiFFt8/JV1AZKE3hgtpRWPp7bCPVDVPGpBH7XP0z5IkPZL38w9tdHayb3djOSc
qLN/uj209bCgSBDEN1SKHpefEVeWokb7vnAjCh0Rj0ujj51U+HA7yspkaSoUKAoQEvbMyxp36stp
2aqctBYM/VRq7ZDmtiBVr2395XaklfFcRFpcZdAvrqvS7+A8e2n3lAtddxglozqMAdJEt0OtrApC
mRY6DSiQX8FxJ1TUtbgbWOpKgE3t+yzYOObXx/JPgPkHnJU3xDgs8ikigFYb3FXMdyiWPjS8GG+P
YynsOCeji4HMv+MsTtk2VaIiqkcaz+ADK/2XXIwOAvrD9qRHd2AK3ze1flRb6UkMJRec3MZAN3/B
vH7OfgEJP8Xxd8zcUOj3PSyUsQwdsfqoJU9aYB0a411lFnYNgS7aIo5szeLikBYFL1ONjqXZ+F+x
n931SbTxfVcX//zOpwaGW8sSr+VxVZMQmCZTqeoOi+p9IX1vp8FFG3FjRW5Fki8/49QU02DNkao0
O2WIAKD/kgPzkJ7kxt94hK/GQtPIAkcF13W5pVtZyr20VzMShzYbA3d3OhrYaSkBvU6Grf7V2ixR
hjV1HWclOgeLYyXIkKr3AqKNyfRND7CQBjxyexusDWgW+UMIg8oMnouXH6+fNFA4lL5cWdWPTafv
ABXZ6HvucmPj2rRSj51txbS5fcoN9Ao/z2N9igpF4IbrDPvZAnmyUa28nwk+FV3vF3EHr3djeOtB
YcYAJQG2T/zL8Q1SkgGLS3LX+6pZO/N+uEvvgdDv48f4g5bum8M2qej3tFw+VBgodza6gHhWAG+6
jBkOXohhRp4zUAPX6Z36VsR2fJhJt022t/4qICn8+SxaHDBw8bmYXs2ikJu90uZV7qZ+6O+HybzT
a0+2RSV9K8Wt++/KkuHmwVsPqhHljuXwVICYYpuXDC8LpZ2h9ndU89+M1nSGKAw3XhMrhVlUTTij
gZkhZGAur1ZR4AG5BfPlxuMOisFd6kxHwUZR5V69q/fRSXGEuz+0e/p9T8Vw0pREtMa40i32XWcB
xJ8A8bu1LKK52u/krNga19pX5Pkw1wNmBcYlm8SrCsX3vSl3q33wosi7AJyTAzj6i6o64nP4Id+X
r2D4092w9QZcOWAZEgZkMLMVyNmL3O/3vmbppZi7RUZJP2928MoOYFPd22tyJcyMM4GWyIJEKXXx
EYsizT3BUArXaHBqL+4F7nH69IfikvNUzR5Tv5WjoOQuU2SEiR9prSpcuY8OlvCMUfaICIFgjhtb
bCUXXwSa//3ZYY1BtWl2SH664Gc+yGX4FpjZx9tfbGVJXIRY5KpglFQ/B4bkxhMtt2+F/q4xtF1o
brzFrkeiGfiY8eSZX8/KEigrDnmh1X1fuHFDrhiFnapLzu2RrIXAxNfkiczZcoUSRw7V8/SAp4Mc
DTs9e8M9e2MQ16sLo8qzCItDf2wMoxiUsXC7NL+HcwcboX/AX2QjzHUuZ+UigyOD+CHXXQnwoNQX
yUUfVm6xb538NGcf827WPJ8cyVEftliFq/F4Is88WE6sq+v1CNi3LlPWQG/3joDKnL5DCP+pcCab
WqGl7uDO729P1lLGRVVn4gLPZt4pvF3J6JdLO6gCzfLmpT3iGKnaItrRww762ffxJ81f4UmyFSc7
ZBGcOiGzt8rmS0bD3+GBT/OiAAMPeOYyfFQLhYyPROWqT60zi7IFLiDWryM0vv+Lwc5p5+Jwngd7
Fm2xcPyJbKL4Gk8l1/qRHiFLQzHWd8U3GaGozP7jfvAi3CILghnPAeWHuSuaxa5qHhppy134+oRc
hFhkprCw5LTT5PkkMd9lL+FD/1du6y/eERFvt31B+zvcrNKvrhmJjYFkG0ZK1zpRnRTO62a+48T6
zkx2PvUv+izJQ+d4O3knfiJ1Wb8agCbe+2rjaLlKLyb1HTjVEG9nus3yaOk9rxpSL8pcTysedct/
StVh4+K4EoLjkSsAiG0UCZc4mj6HoSlhy+RmEk2qcMr1hzJrmruNrbcgTcxrn4YiRQgNvrt8dbup
u6nOzExHieSu42Y6M+tl17ej+3LrvnGVMH9fufnVFHSU2e36cpeJgh+3mhw1bsXK1yXEw2vyilLZ
0a92dLV76z53+6O29cxe+Y4klv+EXQr3iNrUTEMVEtbP7/Qie0jVfuNhcXVs/h4ZqF0Z7AoX08XI
aiRPAd/5jdtPXwLlhU42YAXWZN7Yt2drbSyzLIc16wgbmCRffsKgwJ6gHcrB7aWvakB5Xt+yi5oz
7SI5cSj/E2Ee6tklg8KHlYd60riTlv6VNpr6FgR9vaskHmZRUmvvq4STVFK2stTa4jiPu7gSNorR
jXpW8DrHLgDp5zdhlJyoMjeP0zm7Xg0QbDp6o1T92F6XA1TGOAnTmAE2mXjfFd4vKcv3EglsV2Sy
5lhmd9eFSvDYiJQJpMpD7jYr75KOJfpfzCWnLHonVB+RDbz8IW2q9P0UYcKWwpvUeV4gQv/tdojr
XjQLUzuLsThqdDyMgO0iuNvbxaNsQ5fD88mdjupLyKkavgzfclDKyWELVjLP1tVHPou7OHO4rfR1
UbLVgzz7NKj15wRA7z7TrbsiHgU71beMNFZuLfNIZ4ULLkoQIRdbsNSbPhjiuHHLX8lPaZe8eh9m
qyNvlzmVPT4E/8WOPwv3f0j7riW7bW3bL0IVc3hlWqmTOkgtvbCUDDCBBEGAIL/+DHrfe0736lVa
Ze+yH1wlt9AkgYkZRjiXnjDGGStl4eOhyr5XsXU/WN5xAammqvprW/bi0cB+dTbhCSjTnh2NciQK
ssM+ErK5zAJ9H/k3fX+NVnlpERScaBsAPIqa8CyyKBGWM53csYDdbE799kZIB8C78Mqldm2Zs/Ay
QltAqRbLRP6c12b5VNbVd8tZ8z9v/GvLnL0yn5lpHgcPFw3UHely62q0VCdxZZVLYf/tOzvLWnU9
lwIqO1Nhg0GmyvrYClrE0GWAg+R/udTZ9u7COqwVbEUKMvuJIV0+GJOyZimsml+5Yy68uxjJOASt
ofcJAO9ZXELr0af10sxom1qplk8Bf/blzz9/nwv3GNaA4wOYJ7g2z0/r1DZjaRmsoWSVBZ3MVnol
27j8FP+7wvkBhSATXAAVVoiqQyO/T+2T1T3/+SEuLYHZKCg7Fgyaw/MRTlxFqDBliytLvbSDnfmR
TsL5yiIXIimqPzQZ4FvhfkQTtbSao3EepiJYXvxBpGPdZou3ZtT6XfrXYBuXn2jTLwOLHLCes9NJ
ShFTBxyOAorNO4x9U2lXt6b8F5/GAwvx/69ydji7gfhR0+C92eVt5MPKaLrpIBbwLz4O6IHwxsAe
gwX4+9tVzNXWj+wNDki7j8BlSChMj8DLFVfq80tbGfeNjx5giET97/bvm4QJHYyGkQBjBW/zo/T5
bp3m7M/Pcq4+suXoyC3/b43tu71Zg1IvKivKpqI9zJ+9lFTF8NScxIs+UT8jqZesqZUFP0a4kZuE
N8m1nsDFffFm/bN9AUllt+prC2mn+t6Y2979GbNrt9zHWdT2kKiooGwDZv+HdiR3p34YVuTpXiXv
qpkeGupaWUWWHwIKwNG83qA79ZetujgXcXMDvb/HK695i2xnWQuId/h3E6PCPOLsNWsQqYNwXNAG
ACGu+NFmzW7Myc7ZX5sJXEiy3y109j7XiFutKJEehcAgNFaXEPiPE+9oWSXUaue0k//8OGyKhCi6
NsoYGP5nx8GiEBw3ctJAoqu8GtS+8dhOxdG1nfpxp+DNQe0XzT10RWFp+n6nmnIedNmjKN8ksOVd
C+1rlbTA67U/WJgB+ZhaTu7SvXfl211cFzRNYLNcTMXOm7BdxRtwXIO+YOTbKhC4qkd7uRKKP05y
0EgEDAZ9InSTgw+8YxMoakOypS/sKXWfnKOTN8fKS+LvVpxYxZQ6e5JdG3ZfejBALFEvI92MPow6
IEQT18sa9oUnismJk67y07m7ks1+XGQbkqIJAFcxOGacUwY8hg5jMNjYj8ECk0jrALEnmhDLXJld
foyVAMcAGbsRGPHP+Tq9Gt2q7hdVjE7tJywOk056zT+O/O8X2X6JN8EyqvtxRRWnCjmCXqgkjphj
dA1gZXNl0117nO21vlnJMiVxINcDinuPXR53+sdiyd//OCi9f5yzWFEqAgMdWgkEpfph3um9KjTc
JocUQJV/8ea2azl2oWC/SWS+fx4yLW1NQqGLSUTpXJ+6VaROVVx5IAd/y/so+5/L//+tcp6ZtSH4
2nTBKhs/LNzzJ0bSTbXPKXqwforgX3wkdNEwRYNKkYM+2vuH4lwF7VCPunCj8QvrzM3aldmVR/qY
pG2NBDTqQH3DnPe8VbcwKxiVg0diN97RSGS0OVFJtYc53gNkMViUeiqdvdR+aYr44dpn23bA+QtF
CxTBCQQ+4BHPEvaSwUCTl3jCILrrZ+ABF7YfqmnfSPL65we9sOG3RASyWShH0VI7u0UMBpKMkRpp
+xgOO0sTmtpdrPL/bpXt9nxzrMa1HJ0ylroA0MGB2VBLksH+511BNOvePMrZtohjTXz06XTRYlKU
jKs1pCu5mtNceGFwaMNxAqkNmjTnGcVY6dk4W6ob3U434o4XrGgg+p/ofMn6bHxpU/+aHMzFJbeh
LoieGOGc7wbIfbqlOy+moDGkIOO/xthP/vx9zu0+kI5iRgNs0MbY+dun4f0HmmcRCGUj5UWkcBIn
bzM9JX77CdE2TrYHI5ncU5Re7v7qpMj9uNldwFDQaAWdbrMVeL82B9Cmhivc1tGyCy9VOx9i4qAe
31GYNDdQsrlSrFxoLOEpt/Euyjw89DkjsZqBeBH2svxnHJbwrPpGHiOYDsc7tOzm9Frr7EKW4eEK
BrR4Q6p+RJBOtYnQd7EX8EfqLvULF+O+EeLaD1CpgbxVdw8dn2vd1wvDFCy69c4QP5BrnHdF46hW
ga+Hpejq37a5p+XNFL9K6Ou5BX5kt4YvFW3STs8pA7501HD+cKFK0fyl150XcGj5XZNxOLcT33YZ
+vaoBTbZzY8wvyYy6yQn/p8XL2WiTFJjLMd+4PgkFP7L+ZzZeZMh7LrAZVCZuE0eH65F1ws9VGSy
CO7ovEEP+wN+Jw57NF+acSkAczUFTN0g85PIVMB5up9Th2abd9O0Cx7hY/tvtvu7xc9ufzAtQ95B
dLLQr9GSdo/+fhMcq79vU9EdP15nj16oNTflDFC3sR/QdTjfCbry+hmebXDTyKyUwYEg1dDR0mkF
T3S4C6MicgqoS21OvxD/RMfj93UW8IUY9u532FKINzdADTy66hh2I+hM8ALWeXBteH/plL1bYosz
b5YQXEz9SCc00I4iSMBSB/QRE+eN4KwyKAFOO3Kdmv537+zsqn636vbgb1YtQT6L+m3VKdOZqxNc
bWvBH4IUejlzMu+gX5yqLALlKDF55EAsH7KIUMm8EsAvpGDvfo2zxDVCYa1h5LkdLSgnQw8aBhDQ
pspiMHT29F/UMO+31Nkmntseh6jBJlYmyNzoudrAffTlzw91IQfDAADyF+ApIFj/fYzfvFql7AEY
Q+zbqipzDXqORemtFZ8q+k2Ipz+v9ZH7gdiEKT3udOTJ6PycvUDRGOWOPr7j2qbTocmjw6YLmm8W
GlZ45bq9eBjerHX29sRKfGJHWEs1+4qBCayvSXdtuc6HXflmhbO0Lmpbs4xwDEP6/amf+7RqPhvr
axnIJO6HZI6CpL8Ku7+4Bd+seZbkBRBBiRoXT7VVAbD+/hLpPfKHbHuFIdlfqwIuQDzef7GzfC/q
7TLSrd7O+3iQCb/vdj/DT0GBiU12zZH08lb8391xXuHwqqz8ycf7LI19bAZWiBgatxAJdqDBPlvX
lPAu5WNvd+O5KPnQVpFoCc7XlK0qpRao2/aUNCKJ0RpUN5sE7YH+HEGnLa6xt7eNfr51IB25nbfN
J+IcB1E2dq1H2yBZcWAESgeguYYE/uRXiCAXwzXuX4AuAAX7qAsBNVfR+gKnWxd0zYHh23pKU4g4
OViHFlwrFMRlPlxj81zcNm/XPbuJgLdzWKvxfO1hOlC3qDNyF+b9oYdq7eF6t2fb9e9f52ZBDmk5
FxJLuITP7oeaWXqN6ngEFrosxExSx62PzF73MvBU0vgy9dsq+3Mw+3j63695FsuYjhmcPrFmIyAy
MJmErmMSxztObth8C4WfJFqXKzHt47Z5v+ZZTIPF0TLMDtac+FebB3kf/R7Lz39+rmtrnEU1bfWM
diXWCG1xR0QAIWueKaau3AXXXt9ZIGu70fRrj2UIvy9ZvSute1QM6bCWCUSdEz+ab+bpqunQx/C5
vUCgTdCs25yHzsogw1ED+V21HXnIQrgZRJsO2xiArQnYodd1Ii4cwPcLnh2EugbAxd4SUW9H9+Ee
sHlQsE0aJfV+TPin6xj2S58P7gaACkGIDMXmWcDGhhfcOHIpgsZJCPSvB+uWDdeq5QuxE3pJwHAB
CwJtTFzo7zMyNkI7mc2I1cTNx8J9DnYVEHksW+pkp/lxLtbc2bskuZaDfbzV3697dgL6oOXUn7b7
r3riDeh6VZv/4/3vgKG/cQE3tadzZxFnQabU8Ag5CszoFy+tyEvYPf55je23PItXWAM9w7/Zcx/w
SNqCyysIX2sBD5Mx1bEsSGcjlW12soe0+p8X+3itonf8ZrGzVxZberIZY7pA3ZK7DfTTYTzl1mMW
8gcFNsefV7v2aGfhY9AM00OrRLG7yvsFSL+xKizJHyJ2rd91IYK8e66zCMIaPdFIsbUAPwbK/L9I
/ClULyUBY0OMUKm6dZyXPz/bhbOFpHXDyWD6jund2dmKlSVAO4tVscxd0gRL3htW8Opa++vSBwNI
EqLEGynkA5I4CiC6ryXVhb/ZvaKXJ0qebrL12rISCO5cKWvO3TbRMdg6QtiFOM7o9H4oAcTgaUr7
tfBaypokikZ9iJwSbZqG/4bMQviLklontjINLgQ5p1JL32RQGCRx6jfLYiUw2LCqZFRhtY8sCNFL
yNPgkw/D0VnqoNC1nHJ77Oo7b4DqRQS7zm+ANGIEW85TRuCEvIM4rbVvBzX/htUUFFBtOYeP7WI7
6SaED0l85iRBZUcJFO95btvcuXKfX3rrm8wvwDyQB/8QOK1QT8taSbsgMS2G5nVQP/zWTTT5xIcr
jmeXlnr7ws92rsswlmbBPBW+QmekrmG42ccFtBphlBKFx4Bfc8++dCgBt4XFI0o9dMfOorW1hpVd
kXYtqF+n8YpuCMgDhPDME9fm+pfOyNulzqINQfgmYFGtxdj2iW1Bkwjz/bK8hp2+kPHBQC+Cg8kG
R/xgBy5UZ7OGjVahwiWb12PfyIwzqDPCnUyUY4Yfu3JMLtw8YDEBKhduSLkPhTKlcNbAmZ2KCId/
mW/pfE0p/0LrDgfxzRJn+0J7yllhpaGLYfkLDjM73nwbzSHw+lvTHWTbZKCdvkbY+Qun8Em6KRUM
MkS097zPnrHR/8AbH6bdQN3bBtYktmwf/JVe8XK6uJeAe0a7AEPxDzX80JQicKcQIoG0+oJTk3Mf
MrhK5bQUv/8cby++8s2l1t9i4QcySquG3gwzmYqYD20SdjUgrvBd+fMil5/n/xY5y9DGMFo82mGR
agxuobcSwZ+hmR8Fi/P/biH3fcpUDqXUTiutIqytpBzXhDQyceSQ6Przn1e6eDjevLftvb7p6TQL
5RXk3C2ElLbwJoEZjYuEUEHSyC7GmNSJjK+JWF8gM2Dzvln0LMbUBtiUFnvm785EC5Mlgf7Y7MFj
Ag3wAzl2P50o6aPkmpnwhUkDsqjNSBSkAtjPnaeiYl5p1XkCQPUsfvJuN2OrUabOwbvnd+a2errW
XMbY7lKQA6gM7AkgPz+W78PKp9HYSNvKfm7ivWuZleTMllWTazbq74zTccyZ3y65mkL0f3vp9F8F
msTwpeYhbOXLaP01ETM+tNMEK5fWtR7RhmtSr0ZSa8zkp1O5+EVpw9BmdqmTWTXUzeE9LdKKhd2D
7wzts2wmSOhPUT36iTVY1oHr0bJ3Jh58J19jZ/Ryz1r755gwytJlqTB4nK1oMvsVwJZ96ZOqzSCA
0oPwsTCRDLOCGVTvoIBmlrueUENZ+YD/qU7cQFqpxVRwt1be1vFsllRR+GlpKiF95xtzFBOHOQLc
G+0vK4fJZsLqvklKA/8d/J1DS3ataGAKsBL+TJpOMZgJSH4LvGG974RLigGc3Jy27dQmRnZeMjV1
eWwc9OwbjH2SuQIP2Ie9t9N0A4R0ey9n7VDCNqly92zylwMl1nIDAp09JjaUZF6Y3bIk0kGbtn4H
cUDH9R8G4fsAHTidSlY6hm2qrZnuKVOCpdxx1aEqrUBlYQByU9pilfa4Lhr9vBZqh5/6AZk7jJLX
0SRdXa+Fbyr7F6hmMols7n0LDUaX6RKvukmFip0EmZzez6A4HviKuwP4bpotTRdkdgDeQ7tonBBu
atVAjl2Et0HIdRaZ6RfQXuSu7MRwcoYx2q1MD6B4dPEzJzTrGXQPgn6RdyPAdSn8yvXzJNf6ptOc
34vONXtSaf8QWQKfhQz20yJLnTvYSHdeV7nPvfLaLNJwWV1g1nTqIojnhzScfkzwskjjaAjSUGuy
h03DktkUBuENMaA2htCp7lUIOHWt4l0JW4x87fmQuiTqMtdurFyb0U3pLFkOSh6gtpArLebFbWHv
wFmKjtCv0vVYWvoTMDlKjg+lN4E+7hDzqIEwSCYC94wVmJrHeVjK9UDG2c8sv30VfCVQxYBRmTvI
Ep5U/HcgJRycavx8M8OkIqpnmTFIQWDg4jKdK9+vAYRz7DUZRahfS8gYwuyo8wA6mewQJsqKQGzQ
HvC72tDelrAhoWlAve7Q9xSOQKHuuMmpN7S/fNq1EAqQwN8mFGySowNvgGc9jG1qNJvYnbL98mez
UvXAwJJ4CGu6VGkfDuWNgfLwZ1ouEdmtgH/91XgymnG61Up3cDwZ8deWY4zpgXLtR7vsYDM28dHg
SEReLpD3vlC3Wo7Apm22KMga84lKbxcKMWearPVOU91/9uPxc4iaIUztwYu/mbEO9nDPrPYLfDJu
8DHLrKrM+EWUscqIxcVOO7AAM6SNMspFny8Tm8FclqzKlViHQ912JtG2XR7LCv42IGqarFqFRFSP
Y3mwWDXm2l3jo+WL6QhrWPj59P2SSx1GmeAcfoKEDTs9DuzOt/gPVCCOwtttuq/jGiy3taxENjlQ
x1ZjE2dtQ/ysrBvr9wS2Yer4BPvaV+tjiRj3KxaznTnQnS2sYbJfzGLZfdpKXR5EN4Unu4whmUzx
hdQwBQmGwCoXbTkgUsTVXedUa95R4t54vTsetHHDG+GTdh9on8F5i0K0hvrs1Ldj+9Cu+LgzLpoE
MNwuRzZGcq8NDXbd3D5KRNAXMbh9atEgymCusmaRz6JEVDG9YzZs6txYunlsd87RdzoHI7G5/W6T
oDY7OG4D3xKO0WurZ/Ugu0V+99oueiCCiTwug+8V9/mBlNo5CG4F+2Eqw9c5DmvUmxXUNykbX6xm
Nr/XxvCTo1y0CrwQkGMRm6+xWMPXVTkRqkX5NZxVu4OrMslYBUdgSVaZVjHBf5WG7kVV2vfTUk8Z
Ax4+swWr7s3or68dHmNN485tMmfVYFUaZ9oD0948w17D6yFHj2FKJ8pwZzBQyi3Q++9VDfcNw5j5
BUJ+desTH0ekrqu930dQpLKsOanQT0maNeCHEVdI6oYL2anVsn/GloDIvfK8+qlsAMD1ugUC1zYN
Do5iIPCP9rJrysjNKZRKMowC2qIrESvH2RY3OI19spRdmE1TZSXd3BGUT1ELzfWmzZ0l7hKrQpEO
lFOcLTMrsxXUg9TiEyJ92zpZMLdt3o2T+gQNXrz8FW6/lGgYlGJ0fIKoprgvhZEqoSibUFmADe9A
tWnHFz7dQSwvvCGwmUaFPmxSERWFbZdPlqLnRKcrXvE+pjBmM8z1kxB27kAGxnb4NNl6Lgjgqjkk
/YbbuKmdm0Wb+rmfoUxmqIALAI5UxkjsJXLFXotk395q316zOOrE3mmH9kHJutoJDkemaozognu+
9SGPD6vAg+fPw762Zpjjwj3gczkbltoLfEdXzfx8dkb1kzuqTGY7KH8Cbean0mXhHa5I+GaQke98
7ZNCwYEpJXHtpgPMsk89d4KDh+5bYVaGlKRsAELvZXQgDO1hCRMOyE4DhtYZOWZ8ccTdwJcxmwSt
7px5VkeM68VLpJmXzBL6DIgV8b6zez8HWXNNdCXaR0UIyXt3hnfIYmgWOY31CVat/Bi2AWw1hkj6
iUDLpU2mcJ7SNVpMvg6xSiOCGG58FZ7qlrqZJSSu7p6YFPCDH2snUcUP9lqUTTw/tg7EFLth6G+C
Ku7uyboOO4nQ+L0Ua5BGq9ve8cBZb+hYA5fAjfdlEf3wqmJcxRjWoJ61emBKGrva9TUwrZ2vhj1a
zbhoFbyUKieospWZKMEm95wsmqNpD9k09E8iOjCkEVEPOEYwAejGLQnsg98tvEuneXXvwebzVGZ6
HG1ciWVz3/vNukMTDJrsqyzXRAQLaDJwYcSZr+PymfN6OAit5rzrMeQIELtpnaz9SU8NMsakfArj
dHF1gQ8CMIJckgAThFsPPazT4POjV7r3LKp+rkv3KKY1aRpZtC5Lrb5Bttcb9AsVm+BxqSDnKUY7
/CSCMUfFBJ65d3B0bafOQqO06ZuCrZvNYsBOZRTeABEOJ18xlYXs6qpYl8mkEKMmx0YKtVMR3pQv
ZJhXrApz0/OjhW4BleYWeTXABBApyZgu49vBUSIriRvvvXmkDz3pVMZpJzGt64ZjTPwaQcLHcDfQ
yB18zvOgdMOCRWz50utufZBmtp2s4gF/mLU375yoi25G7aqEVBVEogdL7HpvA5dB//4eOCYNtzjJ
oNgXkhZjgTj61Gsx8iMUCr0vIl6aCO6ALY552TdjSmaXf3EHqzsMXjjnyGrjVHfd9K1fUTnkUR3w
fEXKuOthj3UMvXV61XNTAw1kwX5PkQCv0o026phmQwGG17qD8kOctADZHbQ1ON+clvhpvSizq4TV
7kwHue0QSkYnusb0i5EDlDOgYZcPccfHbCzb6jTOMFnux85PqCHrTeSr7rNEGx+GXvhhi6gyG8qx
yhSP0KcZOKPPQVf6md8St5i6Zt1Xwg3hbhFB0htmq/fMCeUNyhF4ORkbhQ2kgPqDmuFy3zgqBKl2
XFAwTMNxqpogZ+XMoKwcDEnI0Npa6ti+XdyYJJbTyQNM3eTN3M7jXuGGSVTYzbsgmoYggYFJ8IBr
wT+0pmU/etAC7ziDfWiqm5jayYj9AY2QATZhpevIPNCdWNIhBqp88nocDumNSQtiWbp2Hknc3nFz
N4Q6C2ovB+6oY5+VAWhfjXSrjMbTlBjFxINDK50SCOZMSblU/SuS2gCoHWODzrfqe2o34q5G7pF0
jVelDQ3MzlhyKiy/B2eSojYK2ep8d6mNDTOZSecdUI15ifQVKTHw2mpZwi+lR8JHZsZAZ50cp6Nv
em8/dsEW4UT1E13JeIePgioHfCu4qWdLFNBEWv4MR8ZmySDxCAdlxQYvrZkZ4HwmPWB/h6g9TUgH
DnqsowxAtChfXDij7/xhjSc0iwEWzyto2xah0ywPlrSfnaWJj+BF4kiNkTy5Szv+8Mt2fl3j2bz0
3jp8mVztP2JGolKQs60kYpCaSqDHX2ae6upUYZj6aapsczMMm0xzh4sqAJb7MyzO+JAA6qpSK5xx
EmYAHGeofRy0p6dMgoRwp2Xf3JgI7CIsDFVJgmuUgv0JKQeglh7WGuSVMnSGxKxzte9C5UAeH3n/
lykmcKNbhHOy3JYCpwLy10mgu5h6QdcfvKmHppGDWQombP0sYLHL14AlQcz0Maw99W2Z15/gnqL7
EVcVefUF9U/MR5WHQn/BrURRLIaWCHlGceAz+H3Qv3wJIFmhKiqejaO6Z8x7UcID8YoZek9isSfx
PKZDbZXPUVsrbClXVTdcVP6dsKwpm6xBwcbCB5DA6vr9EKLURvU29XnfRNaP2Ghzksz3d5THdopq
H8kyqDaJTRcHn19DhAXE34nCPtoVRxRY7XDy4ULcoYz2yI2H5jGKNNhDA5X2E+378ddq/Pqb1YOE
rUMZ3M0KLsBIipzMxxjojiy6SuaQQ6IRWtc4MtP4HWG92THa6ER3Vf+g44nmzMCqb+zUCKPDeZwL
vsEVMm/2ol0DKuWUxCKwqyxsIOOTcF9GJ4CjomzQ1iZiuNp90lus1oUlmv6hLiv5SU9evSamY5O7
s6gke20rfvI0RBT2zTACq9Y2+C216eWrWOMSqlEUX8UygNDVXf8qw4jt0FSPHuFXae8kfIpTQJa8
LJhWC5LgZQBGHA5IMjI4baDerU+xN64/0cj1U3+08Ssx9JN/9pPl5a6ww2SKlnAfTZQNeduwII1b
pRkeIZRPRhLuZmKOMLMNXGtJzFBC1gX+rjSldAZ8dYxZgHmnGKaT0y8+CtK4Ul8kap4KbZTOeha9
55wG9PTzMu4WuhswG9nBOKmXmMiy+cGFf8CuMx3NA7NaiRUZf7+WGL+USDLGrK1G+ojmK9k1shef
W5CDhsRikaDpahPMQ9yOZlI3WAjjEQAMB2bbSSRxlcCXQD2trjUdcQzooZu3PsQSgz8+tBE9zY2U
h3YwY+b7Bhm5T53C832ZgSYNmL1C1ITchbXTS/e11RXfEU+Jl9WfvHsCl9Nbz2PeXe/2L5ZpJfjI
tNnBTQ7WHF5bn6BBP+wtn4YGJZHof604j4dlcqy/eqeZVQJ3b/p7jjFDqoaOiiQKa/YTphz+rmay
ztXs3ZeEek80Xrs9X6oScJxwBmBy7J8ddFGOWqghrcEZQUuDh0nQqnIfVWWJPRWgVR43085rI/JZ
xl38G4WGxDCQ2y9rOI2w3OANufXDangMeNDkEjYjbcJ4EKXrwMIfFVkjg8/hDp+F46s64SHItmko
QvYaBoTewkgbuRFe9w5pinccKlUWQdB4ty2yiizopdk1ZkIPoeXxLdxsyiFbYhrUGWsaNO3BFioM
KDa8gLenYFnfTN5nKtFZgws8jR9jEGM3v8uaISy2z/OES4ZDhzkU5qYbfCvzFxQHjjv0R068+JY1
s/fATFu9ND4HqnSc3TnzPO6fgjkI4JRJoFngdybVhGgroZxMECKK/fnWCdspaUO33y3hopPKbnsG
ihRMz/mqZ6TjqjQPtuQ2EMNqgTe8Vzb7uooQRUS3fF3aBbAXDxCXZp6aPUa+y3clZ8jFSL6cBrjm
7UXPNDAdUZuFk+tlHE6mD0xzmEsjGjyFK8JQP5LwqINovR0Y3CiXLrJzyNauea+mb/Y0hbd8RAcj
wThLJj6ADS9NZTmnaF5gBu97kYTtxsrgVk6ICyK0Xb/4SFaDxG0t+1aYpclAM46TuI3cokLm9thb
K/IkNQOjGsco5gMYnFMdAR89Rl1RY4nHoRmWJ6m9PkNmzTFtwK0603hJNQ+8rBGwHwucyroHVSsq
lj6+C5S1czq0GiQRcV6CyPRDBwtSicCEAFg5wY6PjrNfPXiJe2jr5vPA4zzGOK6YGlM9gWFfeWjN
TNYt1Y5959dQKYNPPDSdpFvimoO4QQinMY3ayqGEHVZbuD3uKVk2cHCuwtsWxTCaTugFLGS0kfwv
EqYyqGiLKkKl1msGi0zT9zsk+NUD47iGuqaG057juAg7At6MzuwMyFVGNOxgxGT+MmGDozpELEYp
ikKvJSR+BuXcOfitxeckngx7WTiLP8Wlq7NBBKYCl2EC03Wo2HxCq46+Vh5KSdnN8mukSJlYis9p
rZCnsVCs8tDPtflp+qB+gNqzxpC3tJIqgOfaOuIuOjW8J/tRcVa0jeWfVNibPnFtDMQ1OmTZUsZs
79od26tedoeIjqV+9RqrsQv0k3kCvRpZ8HigTs5hu/bDI7aOUquTNdTAuDUeqmiAEaBGfzKx5ine
0X6JqhR/Un4yYR1hbGE0VKgrdFC/uZwuKhmJse5asoYQrEcEdL0J/KSFxe7eFiPZzW5YT0kX1DCo
x42MzjdUiuwEhN/lEBsZIf3pagLRElZhfKh4jDKZed0u9FuN7Gn1utQuA/6p4lo8z1YNhy/aheLQ
lXNw6lyNjkkDaTwQt1XODeIU3Oq/eh3lhecp/9BDKvmpGYPlsIR+/cuuF4MG/+Q1vzyD9yUoQ1+n
tmF7EhiatOX0q2eA3PbdJFYI1VnTjkL0GNtNlyCDQB4qNaNd/5i1vyIu2t9HXFX4fJtFQA+te8QB
nEzcR9Wvum3Qex1iKEmB/tl9ml1JMRAAC95SYsQNjw4npyVGG6GMUqS98z3G+Py02kG0nxqJTpuk
5kY4no0atR0m79ii4XZ04nrv4ip35nXPG53Fi//L+WSa0X9gACCko41rX8ZVwbr6kaNye3HNsr7G
ynZPtOwItP7FZpcNo3MyJqYHn8f6H9LOa7d1pGnXV0SAOZySlGjJcl7BXifEisw58+r3w9nAv2Ra
EDHfHAwwwAzc6mZ3dXXVGwQkQEo6b0nW0pMQRcER0e2go0B1+y4qlZIWh98fo6EInEbIeEPXob/v
pEE6UgQcPpdDKD5bOqrXeWWYe7WIkSwy5Wk+yW2veCPMq93kh6KTiX28twpTR1fLCPonVFZkt1N0
Lu6EuxKDK/EZQaT6KBOpvaIJRFvXOKNhaGEdOiBcmQTi7I2Rr51EKxOdKpjEfSHgC0zENO0ok5qQ
L9Hy9sHLs7fbPmlQuyxHY9hn6NGTF5GWO+2yrzLSCBdz8m/1ZMgkAe10W8tTcxPN3cTKDQvQFvke
Cp69K4+lfjsPsWU3KbIsAVuXAxIZruXnuVOLRukiwtZQRq9wLgHNQeZIf8tUBL+xhyEf+Caqn3s6
QtBuV5jCLm606W30sx8CAeVHJ6QWpWeF7VGPIX6YcxXUd0HH26KuZeOrSjfq1hBTwc1HPd0ZVk45
nOKiTVfHB0fgx46CLBX36Mw9W+Z965Dth79SH0ZJOyn6S5OJtdtEmcjDV5Nv9Vn4lZidtWfI6ImL
K3IMuCEvJjrAz7WiU07nNeqIlc8NXYX9YfBVugbjrFAIwDmrGYLcEUdDepybId9h1dnvu8oqXMI3
2oUKvo+h3AqOkFhY4+Vhuq9MLbmjk1Q4tR5QGuZVhsO3KTyFSYGnXW/wJswbJE8UpeAtGeTy1x6f
rtJejMnYLjKq0QPOBPDw9D1ZpnBnznHoUjSull4XLkWkU1VrUCXm1eB1xSR7mRyKQJ6G6OAPWX/b
Fo2wbymCcJNM8aduniTqW0gQW0Iw3AwziCBHJj7vlXiQnS40LYxRqS5oAc57VD91z0p6egDdEN2r
lvJa48X5loTgKjoailhQZOieDiT6gY2AcnIwJXxw5aizDlwKC3c94eFV17j4UQob9kpfm2SKFdSQ
QOhqR5V6ZRcVlnwYdAqcdp7Pxrwz29Q33UJU8zslafKHri1yUnzcNesxglVbk6j3DYW0TIFwEZUs
Yz8L1q4ztLq1hWzSHkg46Jk2degMTVp7gTEE7lLBPVSx9tZmvOrCYVQI65z/XUrj/7Fr/fpTCerm
hxoGwV7La2GnTdl8rJMoiu0ym7N73NKDp1CVeP4HsV5/NoVcfEno5R6HrhqerWSyvicDVyqmdfKp
zoqURvvQ6q5emc1dlVPfFM0guPEb03AxkM04ImgML2padphF1Y80pjOxbwlF0es4ZZN6wGGPLFGw
okNUtZoXDkp7HKZBu5lMuX+jepIcldj3uWlV/Ui1sXV4yfluSN+fFK6pvykTfglVm2i7hF6kjTrJ
/C2h+G6XqZi8zFHEoZVLddw1gxmPjo9Y2Q51kfAzmaeYPFR63n4S47Y2b8TliXtXpYFW7MCWTpFb
zKbcUc4051fDDwr1NuvxrbXLCnCDi7xwNR+seI47p0jywT/GuTHG9020lDlrTQiweu/q+hk9NrJp
rTW1Q9LDeqcBGlKCDIwwe5nLZj6U+iTeFY2ePOVWLt4WVWh6WFHkT1MkNza5d+/WIjeoHuQpdrgT
SrxV5j/2cv26lCpPOU1AmwYx9ot9P8RwiZNudMrWqjPUIgIxsP0GL++m1Me9ZmUGcH+NLKrUYuhD
FkKaflBVh9b36SZgDuXfTYWCHyGS8t4UdPD9JpFWrBF25OVGktqZn2kvU4s1ttsPcvKb27F4M0JT
rO1+qJvd3AS8HqNyfGtIwn6Dfa6OQc8TzpbIOxyID9SK5rLwRqkcecCN+l0yKpKdWZiPB9XwKZa6
wekEjWavojT7thchSOsgOGueQSdzSuTBFbOWGDMVwtOoSiG7to0PCAnzIu7U+LvcocwfVL3mpv5Q
HXqLV3Fv0VJMEbGi/W0UL7wjOS5K0ez4YNVBmAKVxdZaOrhhFL5QnVA+5ZWZ/+lUg4tuSBIaM+TJ
9pzEaN63hj4U9kg/7bB0s2ylFX+kTds+VpVcvfSIF9eeJcV0kBFv+C76+UyZrUb7qwzllB6lxuXh
qG3AniwDQX1IcyE6RoJhnoREm4+pX4ujjZaeJBwH+v6ROxg0F8N+SWNYQWH8UnZxurDSStnOY9k6
CC3N4V0SINVwLCwJIJEQKUbwKiI/k3hwcgsDPV1uTFubFal36YaJ4A/m5tTBFX6zprL8RDDXnXRO
LXwvBQnAJ5U7ydakXPuTZ5mh7yRxwlQ6ITF51tRME21t9MVnvxFM/zZCZO0rYorifZGBfzGp9Dyj
5Av7qUE4z+w78ZWeRP8057l5m6vlXDtKYObhU+zTsPKiRo0PwTy0pyamyRr6Jbl5qgF2SQbxhBSe
eBep7eNQpBUZF006oezrws6CoL0JszAihmLsfWvGPujiWuOxr2gS/2V4Gwiwv+VO6A4lrniObFCe
hWRhncaZP0PFB7MhTr09ZZmc2/ylxkbwmy5THulHZHUceRGPQ8Chi520E1T6coZY/hZpAVPUriIP
qtdwOxRAVrhbUhkE5xzI1AJB7znKGL/mzWhVtmqNi5VHC/ZDHhbwS2Y6gdKYf/SCJ4MWlJITz7ni
jFVA6ipNc/3gFyQ7VlqYr1lqGG4Xgx2wp3qqTmJdfmuDOnidM63aDQKCzMnIjiyiIt3lgUqXgHN6
i5F2c+zn6lfTRch2WFH9UnZNRfUIdIGnNbTMZgolbiTJ5q6cRROt1OHH2EXNYz2o7aGwwG37XV/u
iyHvb4yo1Y9Z3hu05DT2ZBsMtqaPojNKcfxlKkr9axFGLY1ENSWujexBs/KdvlIlnXYOeXer6uGO
P6V4VaeGig2+IAp3PBm6exASqC8Ug+T0cUI5l1oISa/Rp09CEIXFfi604aBSeHCNuJdlqt8y0H+K
wIvsSeLL9X2idHIG/LufwvvSSPL+yQjJsZ2UpPCBUpdFJ34wmx2NivF+4H9z8kROnF6mamCNqvhl
NMrZVZJUu8vlfLI13+zI/sspvg3GDGGjKaVYPQhiwwwbY29wdB+VvKhfWnDFz72kGs44+9XdVOVf
fErVn2Y1Ut+6LpZd7sz4UEdW+1jkrXmv1tHPss3ZpZ013KJ43L6oiUkc6gJ/n6tFvwtbSsnqLItO
TrffEbLQonwvqzz6ikHZV2H2hQZwdi+Our6vQ15H9hCQDFA8mH/klcj/opd6eDOXaMT2qDM59UT9
1mX3vPZjOY0snSLcdTONUYl8ya3iUqcJOzbhXYh1vGs16Sw6SlbawSD9CU32VN2qwfcmt1KfZxlA
GR4D6OcKuoWSv0rnwY7HToeBiO2rzCtux7/VjmU0GSWSrLBTwHNPvJ6pOPVd/qSRab0NsgZ5u/IL
ICplLO+1rOjvIlPXHua67PZJ072OBdoYvEh4sAXd10Aso3t/MsRb9nTmVf3Uf+Hk9u6cxtInRems
1yGRx10NdPaPGlj1z2BScoo3eAOSnabHptaTW8XMS1J4X/5loDjynGggrgEu1neqUconkx7AcyMt
IiQQ4m01wTtLkKTkM565BmFarY70brLPrZmGDcoduv+IP2y9RwuVvE1k7zxPQ1Ef66oOPwMG6+0u
Zha7qaBnZadTl2V0KLvQCwQ0O/ZRqAyzVwihkNFuoRHGEhb0zSwQ45mjawP6SGAd3dEKsiepzD9F
cqagjB+mwk0s+O1rEFcYxNAjGHZ5Omm3qZR0f7JWjnLyMKu8VwOhcVI/QaErI6IMozZ6c6Mmd10U
3Xewt1Fses6j+jEMy9CrIu4ecq/IcuOg0LPbNI2wJk6kUKKj3AyA8+Vy8Hemqge/4sEcbuRqbOn/
Ga0bG3r8LCkN9jRGT8uhD7pj4AtmYNP5xeNeH6keRX3/0Faa9VxTqn5qshnh/UCKytqe8074OemN
+RPWg/B9mOps3jWWNb0KVSI+cxrml65TSPjN2f8HrOBbg9uBVzrlXSsdgD/Iv0N1LO5LXx0fO1NX
KldqMrjSWh7W010SToqNEpTFphY1t80Hg050xXOfdInHdk+RslEa60lTK+37OPiFYsc514ONtBR+
00XVqncUsZN7zgi+00MQnurCMt8qWQTYIc/mgitq6hnHEO1XE/W/8eGe8MuDMNTyEL0BPKByhZtJ
0B4M2W+fAOQNdNL75HNggiYxBb80bMrN0qdUDPyvA2iW8hAlpuW0cqC/9qY+7IMoHn6Vvug7cyou
FVcYx1TmLGlndVVFiAJQ8pD3fuBClszzPVSFyJ4SCUSIWhXzS1ilcudCIuRMjVFpHsW2sD6VFg8Q
6g0RjyPKkGRdYgday5baMr6jXzm4QTy/Bqr2W/Vj/wWDueaxr9vxpyhkVb2ngUgLN+316ifukZz+
jEOa7ASanIi1q4BVbMGw3vIC7EajJepuHrr6Jol84M66pKffKARWh7lvKSuEnIe588u7ER97u8uM
JLGVsU33mtJnrgV8QLRTnddWNdJDcfPOEr5DnTe2yBKXkNnnANgVwrgPJmDoFAz2Ph8VDB3o7zHa
klW8OAjLaf2j0YPxxQrGrMd6rISBuNdrXDBp28Vb8m4XR0CEfdHog9OzFtZShFY0I5od8D1QumoG
EkfQNRuMKOnyKP/HLFnzmlW9U5tChVmC4gZF410OCTCeXeFz+Kw41R7EgxYct1DK2keBcpDJf/ks
a3YzCYSk1OYkIe1W024Bb9o5vjDLyl5vJUFwoKB0f3JKmycpbXKvw8zIcFSSr13Yq+kxNyWKtBQ5
XaFNgQIv16wi1zIYI1/gdvZHCuOabNPTJWa3pE6jIpv7UkI+Z2xJ64xiKmwAfr/SrPuDmD4Fjd76
GgrkHVQoLbccleoQtoN/MrOSF4jPo46G1u9ebGTbt2YFQ6Pqh0ji6w5RCh0vCn0sZctqQbO1XqNz
Avtatp79Ya5dsYzDb8JSqZfkVNz6ghfx3mdrueII6Bomn43AF4RYsrciXhB22t+mezJqxPlKatrD
qXnZJnNeUBVZ4OVQmql+4vG4xrZb0yzMqdJJe9ljkvBxe7t86X4Lz/VtcMBozEGzTz6Jsg1MK7GD
/RbN5hLH7nz8FZuHzJeF9Zm46plHnBdu6t1wYvFvrhMWLp6Qs2muTnrZd6lYCy3rq1P3ziiwfuZq
jn7861GQdtJVWG7YZYhrQyJVosGmhj0nIlmQdbVNr/L6CBfEOKnRnQ2xTPSMeTEDnJk1bdFwKmgf
sdePmUC9n1477vSBMDt+OeQ8NI2XIIufkjy+kzZtQS8RIvgRFrKEsqIiXbkiOVdC1+l5U9IKUYZd
rcoU3cJbPf48qIYtAQnwv4CPoY8y212gOADSyF8fri/EhX2DQrGio4ODPyTo/Pfr0Cp+0Uk+GAKR
5DDMfP0gNN2XDD/PVNP+1AJWSR1wu3EUN77ABWqdIkIIM6F385XN1dzrsetTao4SST5FWSOKiC5g
FtP8dY5zwetV+ef1mV4IDe8GXIUGCdtSQdczCfPQhFKNcEMy6sqN9fbfhlktqNUJVRa1BSYT9akZ
270g0MjqNvUitpZvtX9b3ZpU0H7SXnnJT6NbH4b7+iE6Fo7Bw8aZncFN3vq79G7c4r5dIpS/W8cV
fagcNCUUAw5ns+NxxVX1FKADKDitXf85RZ+sY30v3myJhskXLsl3o67imxUH5YROvISiT33qKsqR
O+y2a9lV3MKzHPlh/qOknNclxuuds8hlbEf5Cww0WuKYwmuoIKIhtop+Y1+2tdpb/V6QftcQMgGX
2rr6O+oF5/omuhBm4UiZQHoXG6kPivgZPU6rUXNpr2mfg/B70v+5/vcvnQUk9PBX1vEOQ630/amv
I4i9baq0+9JSbgVgKyCXdoGIqMr1cS6G2cX4CMIOUnbY974fqAcEnuJWjfBqDP9HhWoRRuOhQ3ej
qHU3rzIn7/MHCRyWk2lUsLrS3JB+vbSUErp2ooLiMv+sfoHQysBcTSoIRtHdhqK2g8Rw2JjlBRof
He2/Y6xCy4Dj91T3jLGIAhuF3dj+l1Cy1c84Wbm8Te3gbb6rXkrDSfZbUsuXAjhPCAP9TxU+9D93
zNlFNuligdHojF5gAmq4C0AfpNJPXZwOWSHdBQ2VeXSwaiHYUKy5uIXw9UU3DgFyHuHvv2yc9qUm
aRAVhlF1h4nHDu/GTS3Viyurcz0ikaF9NNKz0nmOMnoqe/WuJqUDNxu6XWrTQtubB4VurQtXJTNu
0vvYTtzhFqnp69926wcs//1seWthApfY6djFIAgXRtJRq+R9K2jfSgGGZNY+zJa+cYNcijL4ni4y
OfA0oe++HxJEXB3ILaFOGHW6IDT3Fl7+r54+5fW5XRBFXLSsORcqdmhsodW+1XR6jtlI/qE+VbmX
/mqwhrZ2+R/tvoht0Pvz07SPbxDoKZChsJVf14e/tLTno6/mqdXiQgIh9RDS8KYyCriAvXnTBeFt
pAy/Y9/al/6WMd+FaxPdfxN9TYK49CHdoVhfjYI6Dfsy5hZ5nnXhOc49M0F72my86/O78B3fjbW6
ojW0xRCioKsadD+m7tsIMroxfiVh6F4f50KEM2DnIYdASEdzYnUSpQbumZiO8l5STviP2BZX4PUR
Ls5EZ6MsLhBoLqzuPdDndZgJrFojH6PxTfRDN9B2ZalsrNilDYlUjUZQQT4eEMpqoJKWTl8kvbwP
WzF3qM7ThxNF6t1WAMBNTw+YqQ9eIfZf+wF/EJTrXPC032PcogxRxyEtnh7Sou/tuOlztxQaClyQ
Za6vxsX1PvuRq5CghkOeiIE47As9vykmXg1C1BUbS35xEB4G1iJzi+776nBQWW8oJhvy3rS+xgpA
s/z1+izk5eJbSdsYxtkIyy84i2zWrKtToMhEM1eddv2JnkD9SC/7JTgC47SbT9Gj/tCczJvkhX/e
wt3WzXXhBuEHkEoZFCwQtV/dzFna+3KmTvJeCMYfoKF/Nk3zVZO6f5/rMAxVaMVEWOODcVI61rQq
OmqOvXWoSoyyNZS//gclGANeJOOYFCQ/JGyJldRmR5Vlj4MZxUBz2FU9gCPAyJRc8BqiybOxQdar
p8t4zBG5NZ6NKg+p5cyefT4dlO7QTWrqtWGJOOzsH9um+uaP1Gavb5T14V8PtDqTQpqFolhXmTfL
dGjEQEJEAvoaIrFWuFMaaj3Xx1vv/PV4q+MVmAYo4VZPvVCMd8WcQM7dEsXaGmIVMUl9paAbDWzB
xLdWeAUMcX0KG0v2T8Xv7NsUrQzxZuDvh1rrhHkH9xnpgBmIR7dlmHdxG2iLGAlaaeaH9I8OYjLF
swCHFM3Rrr9TxdDpsupfhrx/vsnZKKtYAdIFGuQyipw/atGbZm4Eo4sf5OzvL7M8WzAYGBOAUxYs
GWUH2B4GahtKPlsjrI5LF8pFbxZy6g3lr6y/if6t2Mp6hVanZAwKyLZJkHmBfuvrgZtmkR02XzT4
hdf31tZEVscjzLmZiorjMQKaDMt7Axr69RE+lKXWc1kdj7DP9Lrt+Rr+XfgovPaH6Jh+7faWJ56i
12i/9ba/eFr+fvx/nv5nHz+OenB4UJU8WcK+sriV65s2gkAQbujhbKzc+r6ZikICnMMmNsvopiuR
FUy3roEPl+pq6f4RDjqfiwlVS1DYBktxxDyqjlru0UXAwL2P9onj3yxGRjxV9hZOrsUB8mfk7xG5
3l3/hMtuO7/b//kZywvCAjIkGuvsYSlQC6oSE7MLH6C2lj4oCMwkRfQb9s0pqfONpV023cfxFI2X
voJHxHppJQDDsaq3GYxr8S2UAWbksImLyS3r+EtZAvpLW+/6FLeGlN+HDBTaa2IinPqhiRwpeEzM
3NEBTbXw2dNnVdwqZVzcPcbfKa4Ssln0I6FTldQT+NNWvmvNP9cn9EGK9f9/tL8jLL/gbO+AukxQ
WSszr+yln3ll3fY9XcsYRK+Fxi3GxpD/UCqWJ8B8pos9kVcXzZeNH7HOCtc/YhWJdcAgSj8OmZdN
kbTHeANEFgDae60vOs/XlQbEbm25RReCt5ilCTBhSNk2Srei0NZ6rwK2nMwaBFwz9UouNrkDgNDW
G6F0c8VXQbsbFT7m0IHtzyroUguRCDib0kquKILMCbHYs5NW3sn1CBOkxMqX6Bdu2k1cPq1/P/wq
pPcVbe1uDjNPs18RLXhrAGwXJzWmrrm4xiC9b+WAeLDqvt1qG12O9WfbehXrA1kfVS1nW8NDFHNP
dQrYjA4S2V6ZIRRfpofa+7eJ/2qPKUut92yjj3mG6V9LkBTBOFfCl3yGZakm7vWtfDEz+jszZfW8
oI1BTh6yk+PWcH1/3HfBF93fMHz6IJS+nssqDOWp2NXGnGWcxfrzMJvf0tmEkzRkOzGPvKnw3Rbl
NUltfswL0fq/TXEVk2QtakABgSES0uoenatdPAUnvRO+Xx/m0gXN4/+fHhW0lXV734/kIteDJTBp
cYAFIJBD662EBWFXYKmvj3Xp2Jt0/ihnmJZmqKv4YwyCqYZCXnrSFH3tkYqxpbTciLRbY6xDSx6Z
TWtZ5GrSlNiVaPyY5fDm+jwu7b7zeaxCSwYcYkJUBD0BCzrGKHc/oyH62pXVxs27Nc4qdpjwnLUp
59vM0kkzULCAU+hLG3ftxV1+PptVlPBrZGIUH3UE+CelnbXtbxqSGhwyM3xofRnYEIg5Zw7L5jGQ
EMwQtKrfyEo3Ptr6TRW0MaIoes5EjQhVtgkVUz3rTte/2sWJkr8gOg0xcKm+vg9Nk5XmPq1Stno4
3Y0xtbq8VzP8QLLnIcTfqOluh9YE99uLlSsAyrw+/qVJng+/+pqVDstIWN7aCSIT4JkRbf15fYRL
d835CKsv2UBSbhOTeDUm3wZLssUUvSGU3s3bsti6XC7tzb9jAat5v5h+M49mpjelN5niqzTph0Gp
nxuj2YjBW8OsAr3ZdGQjEkfA14G5h9ZdXUHOrTc+zQeExxLpz2ezivRDiYaDoS4rt/e9Fh6pZ9z3
R/WAelGLMLlpA4b5CqT4ByC73Ptf0qHz0VehXpcLeF0t27/O5Hshbp9GpAH+y9ZAMPH959KrOPPN
iCEENCeNALmA9hMmnrukAnppbpy0S3fK+XyWj3qWA8xh6zd4e3Gc23SnoyMflwXCbqNT1NPGvC7s
Dx2YAbV4nSLwh6JyY4R+lEHwQy4pfoRPAwp3Np4AbL9dX7/L4xiyBKxEpbmwmhIKJlwsvVRCqcP5
hn+1TmGnQnuOmmrjRt4aanWDTSToQlpzg8ld+smahe+ojtzCUt4omizhZvWsY+X+zmgVDXliULiK
6tJLIwPFFtkUoG6ICWAxxMhGJfykK/pRK7fKZ5ei8LtxV2FwnsdcVGa+mJzh0m1VsL3iZ6PK7+Ta
/NU02XOfD/eNrrhj/OX6N7wQHt+NvAqPHXLZuLMZmaeawg1yLB4MBeTyNDsxpF1eD+714T70xwkq
5+OtEYdJnyZFzcbxzEb8XQhidiOVkewlhRwfxzHVfraduPgejsVzkAVQEGZTuBUiCabYxi+5cPW8
+yWrKKqSt9Z1ycwrCdnkrmk/IaF4g4IwpI3ETSILIlmlmbaeI3Bkjt/8HhmMPOrhtkNErlppq0i7
LPV680EGJubS+zU+WAvmQRKNHd1JLyqKH8nc7USxQHlheMQ2wbaMCb22eJ8M/e76Qlxah/NhV0er
lXSYKpGI1pgkPUS+6cAK+np9iEun93yI1bGi21jrRskQqirQN+/2eeHbAuqG/22Y1SmiRdVFQ0Y8
alQAyVWZoV+cP4jQXq6PcyGUI63y90OtzkwiZejopVPu5RAdH+EHGZ/9OpTxWAnpFaQCDKqNzXrp
lJ6NuH5ANu3UdoOCHlwym7dS3R1VefzUmsqp6ys0EOKNLbHxvdYvyQzdu7FLtMKTA+VNArWDsgvW
9IbWbi3l1kirHEPIG2jAYl96iPTcodH2hDM4XnxJEmx8s60VXKUTQjlleYxKl1fNsCQVZW4R/Eep
RNcBr8t1hblAWMs31zfKxWh3/t2Ws3d26aeq1nYpYmJeeKhJOe1ol3iK1xw6yY72m7jq6/FDWdb6
bDAr7zotnzllhlrfxFV9owjRAxzSjXfJBzltQjhesSb+DyoV1w9gVV2APZqIRuWhPeJqVP2d+gXm
MIzrn8Jd9al4QekHAaaND7gs1So6vht1tZSK3yopmmWpV/Bi2IlzXRxrDRG361/s0iiA0NjTuIGD
D1mtodaUSAqPYkHvr/km+8Nvv2y2rH4ubEXjfIxVwNWGpM1UmTG4dlG2KiwaWIXwBzJlS4m8ftSN
dgO6dOFmMUjRAL0oeAxBhH2/M+ZezjAcVwuvloYfoQQJMjCVl2wWC3c28L4EOgKxWEmhHIvqxtgX
guW7sVezVaHFZGlp5B4dL+05Sobs0HYd0jZVKWIxGgtRubFT/gFNrLfK+XRX1w0SHllbzgB8BmT/
7NHNf3W5a1YOdKybyo2/t5lr2sLoQszbhqddKjC+m/DqFsoSsxmrmjOfzo/lQcHVjLlqTjHdx/e+
ne8GOJlbM15ylQ8zxr8C5wPNMD6YvfLA1XvQMgX93Tk6ZZEa7umV8DgUG7x7E+uXkKMmV1cS8ENY
4w5SqK2bK8g//PvjgyXC//2OVTgfmgJFzIrfoYmGcmqNdvgytnq5cUhxPNqY7yqaS1qcqfCvU6/X
ofbZpq80wqPadeG0CyRfeOumTLnp8nh2pDRDo9DoE8GFBy2f9CCT7EBUijspKspTg+rmz7qPMofK
XnJAQ5OApk91E9hKbunopU/tk4zrmKt2afXaogTngHrIcQRrsr1gmuiPt7XptAjrQHuOqm9gPxZt
Fw1eoK5YNkZA5nFEQMm1InQqbdTgy0cxCUevyxvlVky0ltpHUf7IgjL6FXTq/Blf8joGGZ/Q36l9
+a2C4LvXEzx5myGWkGbXGmt0pyaQH31UNj+rvsQR7pT6qzSh9g4BpvyNVMjXblG5Fn0cbCYjgxOn
CQ2Uw6peGM122jY/prF8RdXfGnGDnOD51w0lSLXQQ+KQpk8UukZI8FEx+xCqER39EiLrYnmaqX7K
466xKfBmrkpJzMkkBZ59WiqVkwx16MV5W6Gzh3SNho70vR8D1xTrVsOCxwprm10pYkw6SQGvxlH8
HFGKPUpBNP2aU/RGkMifxNBVZLIsG50fwTXVuT+UyM1bLjrw0qsl087E/k0e6l0rDeZTTx0JPHY3
oSDUolu5sa8vXeSGbvzjBw8kDJDS+wiKcrglZnlXeOIRQSDRiffCLjup+9pwwt1WM/NiyDwbbHWK
UFTSRVlvOM1d+KRpFUId4jHsqwcJiNTGWVqi0YfIcTbW6iSZjVVoKbZ6nqyhb52g/eVH6PQ9S2gB
Beg2J1HiXY8Rl5pQ79ZyOdxnecoUNWWtpqwluoW7OD3BVPcQh0d+8sDnREN2IzpeXE4Tj3veVDL+
rqsp6lVURqLGePGkuZwwpD3kmK9W+q9GWW2Zu1663anjyMt1K9IfXl0+Sh+baRQQAn0jVHdtieqi
JSg/TGHwRAHR1iJ63ljPS8HwfMTVhZNLWh9gNpd50NF2C658FxzR+zp1Ltpm7vDyP2WaADD/znH1
APIDwceTgTlaQvGi9fVRCeO3PND312d2MW05u01WG0VW5kYa5qTwik5Xd8ZYabZKMLyRe617RtvJ
3BsWHiJpOwSPqLxuUb8uHo2z4VdZUxwTpTI1LjxCL1LMSDHYAPZO8jzeNfPwpUT6aNdQCrg+6eWv
fjiQZ6Ou8iXyzSY0janwMP3xOoP3siB8GoWX66NcPoQajltg2SXtA5odMkabGouul6TQZo7HBJ1e
9VfgI4M4aH94rXuD1R9yP7s3s3g/I4Fpdyh2X/8Vl3au/vdHfGhx1CMahwHBJ0Dy2CgFZ8K75foQ
Hyiuy2vlLHKvXScFpEtmVSOYBtO3AJyn03g+vj8VKhHCvsEH6IC63/6/htVVJ6BujIk2+xLCfVmz
yRAGhNe0eBdk+bMgMdNZi041xhn/w+4xTAlQtKwrGvqT72Or2PZhj9J87tXCj5YEoi924rD1gLn0
2c4HWW1RNQjjOpMiQC/BeJNUSP42Uvbv23wAo/9OZBVGAyVBEqCsG0/FXRCRmx0W0sG4VVf5wLJa
dsf5MOvYOYjw1xLO+EJkMf9kTwhs38AK2FtOandurduBE++gBHvIELpb/aKLp/B8+FUgNcVuwMuD
NuP4c9gtFsiIArQ3w17aGb+j/VZL5VJoORvNWG3KwdTjBpGPDJU79DJKVyi/4l21EbS3BlllSrWe
zVVTNJUnZG+Kv69F1Nk2WilbQ6zyo34wEQSvGQIHuQmGcdqfwkT4bydpzROt1DFPS6QLPTkB6143
ygF3+B2qPRvjfKAArLagsbrlaOZFfoDYvKeSLqtzeBe10UMpDL2jt9FdIuNPhrGmjFKkhLBqJCT3
fSnfJFOLSE63y2bcgCxUYCRJeiqxpjxsxM9lMdf30fmmWUcUXQD/tDSTpOhzeVhytZCiwR5RNiRy
v6EssuVmuPV1V9HFan1hhKbTeFOKDtJPMyidQK3d69O6mKUhrWDpCDqClF/lhI2sq+E8p9wFCDlP
KiRgHVES4fs0JZ6uSLvroy0/+eMaQr4hCUV6Yk0KBFGemlgaIAjXnGZQrE36XMuHFE+e6+NcXrq/
46wORlAZfm31jIP6lwWjyZR3nbWxcltzWa3clAk5oh2MoSCpix4ZUks2VGpHjbSNkbZmszoYi/NV
QKUIaAKPSTzD4iy0/U1e/PJXVt+GRyfacMpCvv+AHFWzrgTaR2dxcIovQGQdKbeLwqF5ACXelqz/
R9p3LcetA9t+EatIgvGVaZJGwZIl2y8sB5k5B5D8+ruge+42B8M72NvHr6pyT4ON7kaHtVxQaRyE
OwZXS8W49RdiOeVaLANZOfC+IBYg7iTI/BS0tS6YcY4T+hZYaI7AvoxiUS5ybFtB50I0O/fV+4uU
5pD0MTTWdiQAcEx4mB87b/KV70VA93r8Fw4OJQtGlGkCegnEwZfyTMXMpbKFqj3I+dzJi10VFTEX
I8PE+QkeBEA7u3HrsgBbpt7y9fad2KrHWWAQJjpimYpXC5dJTCOIxYC7jst3ZgyCOzNIH4DMA+6J
AzDcMWMoyv22Us4LiVxSoYSJ3qUZJOoOcCjxagAWhgOsR3AdQVUrcQpIBYaXQNGN9wrEMgJ5tkGN
QejLczb6FBBTClqrJUhPwhbcAnI2OF1SnZamAksMUIU62XgHmi+epOZ4MErwxCJjPFlJA8xhMBeC
4QDI4rXxGmUUIKR/0Va6+IGcZy9sE5xo4JjY1dPbnAzuMD0DAkF0DMwB8RcaqS+eNdhZB2Ig56CI
Yo1p2IMdIL6b3SJx9X3zHnu9kwCVRAdNinCcf9vCVhK5uzwOtQSiVkjM78BKAfRpzUWNMXNA931X
HFr7XyxBC2VyH7swgMuiYnhlNwAPMJB9LXITH+wLtEbaSlzskY6Zb4qSgS1nuT5b7gvmmA9LJgNf
ECt0sQtIUmDvP4Ar26lGh4JaxUOu/ChKW0VCuQusT6BXzWWmavZ7AH/wIHojbgQaoCH/sRjuvoZ1
nQHDDgJS7dNSftPDLxWaWbdvp0gJLtM367qOAbCOuYccMM/Li0QEfZZtr6PrWAgFggIWJTk3i5Gi
OrMtfBuwfM6OAkJtONnYQ4Gy8PSj6lg/LAwdCW7b5tEh3GuoB8HJ8r69VWsAjCXYKE66O2U4RSCM
0/e3T25bsZUMLqtRzSbP4FPh174YO9kfvqV4v+dggcIIWuiQd9ub/ipmrERyPgSrvwvmwqAWehfh
jngEtF6RqwLWCTJxuyRs3osDs+gwOT+SaNjoJCqkarPbAVzxEO2H0cuD2PuJzRbA9QEq0PsXHSuR
XPb3VUKAJ3LWDgRy0zwAuvcSqG7sGgaG4kHHZcKR7A2Ay6LQLUr1hZ+W8ydAPhtN0C0wmwUm++Tp
e7CLwp0sLmBe8bIrPMkTYS1ttQcxHIfZH2T+rP7FXcU0q0YFI/k4ZtO1dqqPpvx5tJyO0btpYHdy
Z2/4BXB5kL4gWvsCa94MT3+k86McS1FaPTCYIR28hDtdc2FafgbqLKwgA4JXc+U3kcyNlH2tMD/O
MYZpFALLvdkV0vPYvsn0pOevXSm4pyIp3DUFLnfMVmMQGwwd8JXa4wicb5PagICkokPctth/PiH/
fGsbNae6jk9ogqMhMFwdGeTPxA89+ReLfinI11wQGP5FJ+HiILkLOoCcBe8ffDtwoD7nY/65jKWv
QAw55hbI3P6XhsLfykoBBiSaTrtlfDYdzBVBwcIdaiDXH4Bfp7ja/u/i+8o4uftodXFtdhQyJwBT
BTKoo7zcYzTpoDAwINLQ9yhLib6m6EpwAT4llU1KHcf64W0Lv6uYt8XbMgGqE95guW8fQO4mON+N
EsDFx+SiPsBcF3umOULXK0YBUHsbDJd19jxQbwyOgdDSJT6Qune6IqzEbadvq4PmfFBdKySxKhx0
PrgA6MJa+f+ozF5+/6OyMMAIbo3G1f900wanQAE/QOZ3TQ7AD1n/95VTBo2DqWPgLIEFQmOfehVK
jL6PFgAZ1zu97UBlNZwTWTvc/nDXfgYi8FYHihyWwLHueSliVAAOPocQkdP7sS3PbY1qvmKdqSpq
T2xUhy9FcSYCdMplJrNW71ov3OVf5c+5N50yf/6W+OO+Cxb3zggWbKLvEuDVCBJG9n9fPmMuZXMW
YudgvwTEQr8rxmQf18h+jRFQsN9y4GwDIQFN/Ci4fbDXKeqFRIMzj6YbVDSC9XonzeEjyGrea0Bz
3xZxbYEot2EAycSMq6UAWOXy2+mgHWkaK8boGED9lwKIO0pKj2Zl/bwtZyOxANYXCg7YwUDDF/Qk
l4JyGUY4mph4UncAG3zNjuM+c+efsxfhMRb689t/f6SoOnBIAQULmF0gYnChoSmUMWz0asQjBVyN
0c4Gm4tAJ/abOYu4EMEFhD7D0GevgKRWifwlALuz7iTHQUe6RD3QCI3/JjXcsAnIxJoHVtNQVeC7
Z6RA/580w8D8FCh4YHVe4tufGm+aHUxv2a+YJkEFSaDqhpmspfJD4gqRBloAenPHgIellnhKZd33
8/Tp9okKlOOtMQMvc4ylqGEHbKRJJ04MBobbEtglvf5k/xyfzTmQITZ1EBgoA1r/jyAI3o8GCD7S
Z/CygEegdYpieMRI138/PUPVYfS2hfEDFBIvbb/Vh9muqmlEBxmk9Pk+T0EdASST26pthDAVYnDH
FCwtXq/ck6zIiUqxJF21vyR0JBYA6FTgo7S+KnPjYx4KTBc/6/GrZi0gmnygyw/BD1CvDxdj2IC2
Ak6aCUgYzl8pk8K0HEd0aPqvelSODtYonFSr7zur8aMy+tmo1u9koocUDA+gNC7OESjnBae9YUQA
FLRMtOwZvqrKnbZqgjsqb2sMWdmRK+XqfW9k329runEdLkRwoaBTo7qUBohQSwD8hrtKedUj0bbX
hndBG0TW0d0wsOfCw9t1GJtK+4JxwgZAurROur0rfPCbneZAHo6S8i/WojeK4OhS/5HJ9/+x7p4b
RQyZ2m5BVwmV4dTTInjqcA+yRHd+kcHWge6rIkghNr/ZSi7nSdWsSUG8IGO/nxI/RnF2UkQwelsR
6EI3LpWurdKc9Rgy0kNmnkB3CWREkqMOCUpwHwSQGd7TovfJ5p0kxEbMQ70d+GVcDSjSGhXUOHTc
6Q8Wyha5B3YIkEEkzuinewzZ3/eiNGXjNc2+4R+R7JauMr5wIYtUGxA5wW7GF/ApNigc1D8yF+xD
6tEIMg802Yoz/BBFiY1E8EIys+iVZFnLNEkrcf/BGO5moE4ikua1KEqm0u+/uIArHZk9rSSlNJ8k
4IGPOwzm4SxBPaZb00Frjf+82Hl5lpxdgpyyHzK5HXdjpWKqHhcj04xThHL5bX227f/PN+NsUwJk
OqDfB5hJfQaLykE3//s2+KUmXKIXhm1XYmkLXlEBvVQ6f6uK+KRJosF2kQlwzrcqNLSyCoQ6sFJ+
7sGsTbCGbS1gqwqJ4NuwX8yFclQ4ZUQa2ZYBPM5Zm1LINWkjhDv0UGKQuRt+qJiAi5Aw2Drf27Lo
BLfv8kogZ3QJmWS5iNthFwMl1k/2dYACv5u4BAV/vEsBzCGIZCINOeubp1ZvwwpGV8rW2ZTrcw4I
jiIz3JaQQxfWT7eNcGPpETayUpCzQp3m2KkvIW/QDer0ivky1NGh1QrPWHCyTfcCzpjvNKZfZdoc
bwvfetpdCOcMtJhrKjdTCWVnyXQSzFQ7tUY1XG71seiXM3AuzkOFmYBBORNqvlh1dhjAPqgX6jGt
rIdeks40hWPv6TnNE1AaV95ga8Htn7kZ+VdHxNm3lSlGb42wgQbEWNSwDl0zeGYYvtwWsx2sVnK4
DEOt26ohLBAns9Oq6F91DmhiK1f7iok5MLI/GifUoR4FUlk0unGl+AcnSF+RO824UrlOTgnwoijV
A8x7HXuUvXuQx2DO5862l++NVT1bgygLEN0wkzvdJJ3Be8nSgM4nwYDNVwcYVS6IZfQW1Z/UB4v0
JOy+b+ZZf47a5I5aT+oSJJEQmh/0oEn2yXFEyVlN79BY8EMAR3kK3d0+aKbHjXO2uER5Hqx6imO8
QtoFLHkP4B9ySIJdYsV0beAMGZOo5S8wWx7qPpxUUs4qBNok9pWqeFzA8Qte8E+39RJ9QIvLPcBX
C+L75uMsVZgsCkFxEIXH8o3V8I0T3c+dwGZFmnFRoGiQOxZN1e36QvItUMsyVpbIma1p8QXKbca2
P4Zicf4f47cEBHV4nXY+cKlqp/o07IodGP50wBSFaI3Mb4sGcxE97DaTg5VcdgSrZKcDf09h65Ab
oZk9EKx5gNbvtm7bp8gKM4ikQPHmDBKUUP8TtnuQ2Ktm9AiuSX/pa8Gc4LYmpqmB8MEC4QN31fKq
bayuxoyvVacOkLwcZdzfVkQgweYMUF+o2qQGDF0yz+D1dvJBECQ3BQAqUMYWKdYX+ClEc6oavFSQ
4GBbwWlAFbp0IhSMTe+wEsF+wup7lwQ05KSEiE5+AmGfU2YvHUjn0rp1lS4BP7AsOLTNrw/8VgwE
gczraseSpgtmbu0eRZHJ15Jqr5hA2GlEoXNjZQfpxUoMl17QdB5sW4aYfL6nGVq3WemwwNKSBnzE
31XyTTJUZwJ6vSF9uW0W247pj2zCybZKWQ0bE3eo7XdLoHjW4KVe3oCTp4p9LQC+jirExd82lX+O
lQet6mkWNYMNmbpyR5HJAC9DcG233+s6RiZtWQVfscolTdgEqJu2XEYMMTAS2hEc6LoJyu2wV+Jn
tBhHR2qmkEFINPsEw5C7MvvVUMuhCQFU6xGg/dVeCpfvat3pot/GfMZVkAPngi7bYF24ApHHrhpu
j4UUJgQl/VPZa/RUhhPG95Ye9MGW0+fDbi6tTxrqKN1k/ddhRQB4mR91PjZ0jz495zUnDcx/SFNo
kJnUk8DMkROQ7Yo6ufzV4aVwdiWB6rnJtRIkPsV9PP8C+VpkCvDI+FcAE2FrpqLIJqpZyodpr9yB
scwtNTWAqwOW+NfSpeSFykMWlCDnBN9niIRsznuBo95Sy8aulAasdaC68/kCWLwUbSYK+OEzG1ta
oFpU7eykgQlZ8MTh78iHcjqxMemJb3RV5BqAkDeUEnjS9bJyMvKW4Tl/++pvHh94DPC4tiCIfyaC
8hfYO6jmBdli7yl4Gsu880ws40+97i+LIogPInGc816gJPAmcHJ1BqT92ryTwX/ozor0ZUkqLyRK
cFs9ZmDrW/ZxgCv1ODM3KRmatgVe/bSAPaHvH+TUDijB8mitpaLq+cbXAoeKjW+lsKkmvpq1NG0x
Z8QagUZWYxM3BCKm4FH/AU/L6QMUcxWhFQVkQ+WpBMKyHOIBJfgAyLiYpGMtjtLLH+qA3OVB9VlL
HQ2tYLCZWG53KAKgqbc7TOkKjGbjVPErGPqfzBqb/H4+BXNm0ScxDabyoQCtqV6crEp2+uzn7a+3
cc8u5HDuo2u1WlkYaHutvKq95jBsu3YWBL9NIWAxs8FroFrYR7/MJ5Kxt0lk9zSQQ980Ele1Dpop
2prYFkJsTG3DPNCHuBRCUzqAhgVCjNmJoxHzCeAqT72/OC74CvARgG0C9eJLIXYyG0aVgTDAhB2A
odZt29def74t5ApOA1cK49h/pHAfRY7B2mB1KQXRU3IvfZm/xT9jz/gav9nfsNdd+uVTnnngHLwt
dtPkVlK5r2Rgg6usBtDBxWXkGsrklsobIXh+prHARW3e4pUkln+uAkqPBIDERk4Dgm1x2X7XkXHd
1uVqhYYdIeZ6QeCINWz4XU4ZMNamSjj2czCU9kNTPltzfahSMHTR6C4z780m8pU4Oyj6lyiOnuro
q9VZrmF+z1TNT4z5oE728zSJYArULc3XP4vTPM6rcA7bkgRsuYw9UFnrdPkxnM399NJ9wwj8Z8QE
F0tmCXYoMGrilzvySGt/EeGmin4J9xIa5niRShAqgfTO7jxq5fuiAT/w7c8gEMKXcxarkZMoKudg
CgE4D6zFMJBHnfi3pWzd/NWh8hOnhTE2c1viW1PT2mVlCKCE4rGPBInCVVvjw6RUMFuYFiO35JfG
o142QDVQzQGmMlXfaocTI3Y3Y0CZF7/TYXK1LtmH+tOotOc5/Ea1H/okBxVwI5LpPe/GXQ1Yhdua
s4/Exyrge/zzk9j5ry5SM+eDPioFuK2U2GkiC0sxCXnQm/4eyF1ngyoHiVY7DTQnfyMYw70AxQFp
IkLypWA0DLWhaLM5iLAn45itdOiUEWhXqv5dItK9khRfdX25oyEGt26rfPWI+/gMugo+GHRWGUjp
pejUaCraLNMMVnECJArzYHTKQ11VnpqG92n9kAOczzTakx3Zb9kkGtpW+EcFL567wSFg3hcgsKEF
Wp5iHfR77bkxwXAiZV/kbnSHJfOiBVzuUSWw8i33TCzkwgTcn0AH5o7clCxajNVEArIE6VC8yAik
2bhDOBIUwq9QPpmK6J1jYQTt/OsiCeD2IqrjnR7UP9Wj/JofJi86ETQr5wfDG48oNgUgfz4Ye6oI
5ym3PIYGvlOUkwgi7JXfbsKhbGOLBPmQGr4a9S8NQFcOt21o6yg1Np8AlH5w4vGpAkbEFikk2Far
DA0jAphbAPRcAox5MJAag+D1dPXy/zhOIJsDKkSGOIPztGCg73Ns55CgvAN/W3QqPWD2uT1SOrz7
q6DeiaYnN9X7I5Bf6k2xAzMpE6GBnVnnyDDuDasJsjx6ADuHYEZgy/Vioeb/6WZyRoktolDK05AG
ev+mYMxp6LADMnu3P9dmPqRheIuNlmCbib/yUh/GVJ81SHGoz2YCGqDPubLmJegox/vpnHj6tNMF
hd3tY/wjlbvpYEuphrwgJMAgBAUegtR4C23Me8UsWx/o5sJRW7LhzddqcoZiWx0ty85Czh+Ad92P
Az1yBizsu5NfefO+Tb3o7fbJbn++f1Tkq676MvVDC67xYKbYFrKS8KTP0uyMxby7LWjTawMRlqiG
DcAV5BWXXtvArErY9fApiCifaY/ORhy9l0vkZVG2b/LaixrbjdrCtaLyVTFbkU/b1HQln4uUKc2G
ccA2BVLq+jBhnUFzM5yw5KoHJLx764ckXPoTiWR/XwVntZq6JMGcQCDHo9+lj6qVOSQvfMHJbloN
bgWLhqhg8E9ifbHmxVYRiuNDuJvv8yBBCtkF+i7eq6f8XdSi29bqjzj1UqsKKDdqOcJ3jhFAn+k7
KCqcRhO9RT5mpPjMRltpxdlLJWsNCqYQwxBslrv+kc3Zmvs+c4mn7UKsbIKt4lH+Sb3pPt6nn9J9
8bC8R163p2/q239la/hw4atfw1tPrZrtPEo0CIfC0TpwyMuTQ/uX25+SZS63dOYMpjNRLk0XdQqs
DuT2MB9HqiLwtc69E2uJO5FOUGRjP/uWQOYBVxY61fEHRc4URMR0SSG/DViAF2SKInvh0rVSLZU8
yiKMAlXnaJHdsn5LF+rdPrn/j3v5Y5Wcr27UcijSqpyC5NU4ll7ylO16zMCiprEX2cLm01LTwRaK
IVgUivgCEWgAMi3X0jkIdeOuMtuTKn1PWrCThEA9iVHqTUrfNAtPRZMsTlRn1h8XwAlb6vNg7BLy
O6nVp1CvBTnN5rf886s+8tb1t8QqHsa1kTilSfU70ZVfSTl9EZyySAYX7esBYzBti1Nmr9fF61xg
kzDSawAmAFfKSbzIC99vyxSJ5NxNCVS5UQcGUKA0Z3xkN19a97aETQNdHRznaaRsRhNjgoQZwPLx
fRQl/kyG4H8nhKm5+jot9lXbRa+0oEfSaQZ9q7rEFjHUiTRhf18JqYolaUKSTUGOkSdCjQDQqIUq
SlPYVbpyGqvz4pwGTZJJk/R4Cmz7PESWnymq19BPBMwuS63tgcsv+EDbJoAOCkZQwfLIM69aMQB5
07YDec0ITKiauSgMEvTe7S90hYHw4ePxqPx/YjgXksetJqdlMgXajr62X8H39gOXVwHoQuyXmHsR
LeduppcreVy2N4HcvEWREWMmxwFJLUZNGixXGndsUIH45k7asVVH/ddtNTdjzB+p/OCHCogTssy4
wmoF8IOcZt9CM1edLC9VYDJK33WQ6P7NG2ElkvMacwUC68JSpoC0ft4Ybko/yfHX22qJvh4/9zHV
kxaCkhqFtYfiXsMDoThjVSxo7ytQy/1NcV5X8e7RiCqjr8jFtEnOOsmUB5hK+RgVrVsASXaig28O
Aqe+ddfQU8XOCloAmGznbnSnmr0Z6fBNYY8AYttOot7J8VOWPma15ZSyyMGzT8Hf7bU87m5bmFuM
iyGfg3Kxg968K9snoIE6VfPFVFCPDL/N6uJ2yMpM4StZpCp3pqkFAinKVJXC70r8WCwo0GoHNMXz
9oWUjZNnxya2vHr8GYWt17eVm2bvi3EGQZmDYqZTVCIU/M2CH2PIBkiyomDlhTPclOT63Kko9YyG
ubNr2Wny+QhAUTSEatvRavk4WLGj5U9S+1PJPzXKW4q5aqUzQf0nH5TUMJ2ibj4LLH3LyxuYNmWb
bmyvjrOJalJoaBZ4VixSMHqz4WAs5yhjWhIr0mPjagC2gMcC6bP/vxTMGUcWjanWT2iwmM8Albyn
565xrK/ROTmoXwB76taNQ2VHEuSozA3yJrlWl7OLLDNy4Pd3NNAycq9PSaDR8diU7WNFzBPAnJyy
tE8SsPYF6m5FnbVcLhxEMyxSo9C2z+XR0a32i0xKQa9xSzeGYG6jxw2Obj6TBFDC3Jd2QoI27mKH
Nv2M9VopdmVr2Geg/QjT4UkZq0+Tbbze/phbRrSSzGeLiWQZuVkAMFeewqDR70Nr2Qk5A7aOcC2E
uz9L3zey1Gc0yBXlDrw0J80SgXaJRHDpoW62yWJNlhosie1nCSCaKGlEVXaREC5DlIHCriQ6Rixm
UjlhtDdSEcLnZtPZVDFCo7Fm7xWFsSpJJYCmYW3xITGc3pNTlzgGXrm4Y4nmJGft2XBmbzrDKLBk
Ons5UHGrt78wCpRd0XIGhP8VZPiy0CgxoowETTTB5EnyrZYxhj1NyY/bgq6mhliuhZQXC1JYkkJV
lLvUXWYyugCoC67Al+F+/jz+KH/Qr+Z58KRdfdROyXPzYxItpmwYvY1KpYKnEApRVygPU1n1ppxL
KjL98TyNr5PyDbSegmxnw1jWQngwhxrQGaRpKoTIfDolsnSYZ9G681aycyGDu1h5acT5iP5q0Pko
FMouxhkPbOUTxWwa/wvo0k2dVIO1BGTMUvEQorFcZ2Qe0XpAREocoHO4LU1/3baJzY/DtuaQ5COu
8R0l8Au1WhdpNJDmzI2AJijtJGHzaFORlRDOXZCSgkx9GXGTi8yb+swfxvfbaogkcL4CQGpDV80U
EtLMXULyAlh90UDRVoPGlldqsB+xeuhpfYIx2njAcNRv8jP7NN1FWEHv98khOqRvzeijVoSFkHHX
U19PHSL4UhsPlwvp7EuupHdjGiljAekobmD7IHZa/Vsd2udKCHzM3AAX+y8kcRlHYul9ZSQNCarh
e29+yvrSW9LGzZV9YoyCVHv7w9kmpjpQRgXb0qVWciXZZo8CMmYSflXV564XjUpuH9sfAVxCUSdk
IFqF6n5B6Z08EIeajTO303dFBKe+kVaAuQ4dcQOb9Vg85z6QHWNApmjbKZCk0I+i9ndRW4/t0BxN
SY6dfjZPS9Zjp2ARPGk3r/BKLve5FjkPs1JB/KA52Wmqp5bsWSvImbZiB7TDgA+4WDG2x3cSStok
c8teemwIfnxoH8uHkDWCAsvJHomvnSQPAB2CXtCWangEsFESrLxbvAfMu0Hv+gyvE+AhxZlxHDFJ
OxgiUNCtF4e9FnN1giXFd4uRTU+Z+lYXg+obSR7vk3qyfkcdeBXDfNqnIZio3aous7tK7TtXww75
k1aUxp1OMt0vhglYEBWV9nUrL59l7CF9+u9Obv0zubtiLAsYcexIC5BElk7cWIGcz6J12a3LD9oQ
DBVj6lS+eudMqd2NiYIhcClPlKdCyyQM60qGp0Ry58SWQfeqhafYbc02Q+taKv8Fur6LzaWbUQWK
NRc7FrkXevZ3sIa4TeOJcfOv9qyQCjEOyH/U5M4S45pJ148QiILaz8UjXvIt25X7wRtfMd7g2akj
LGCzGMS71bVIzhPFc1vTwqATemFoeD/WzzH6+gPgPolffoseRLA6m3dnpSFzV6t4MSRT19gRigpR
OMXYHsxRZeqG9n4qNU3gHASi+GeN2udhVMk4zJ78mrvvpaqcpiYTNfQ3qiS2Ymvo5AOxFW837pPp
87xEnaYhxQPrAIZf6hwj5cYvIwFVetWUKCFH1NFjO9uPpvkxjPibTKGgo7kVrzBxj2ls1CbYgv7l
qVK17Gbb7LQAAN7PVl29qUr35fZl2IpYeL+ZBkCRkZTxehZVpGQNq72rc2c5WiKdgLt3ClG/yyXj
L2pq9loYZ5SAzqqWtsYoU1xZbmw+6EOCldr3eHm6rdRWq+hCEHdwstb3dak3c2BX2Owr2+8Nmd1c
Du/KoT1MceZI9s/eNr2l/TyJZqW37POPkldswI2uLkUdQ8lU2ilV6+r279QQFEy2DGMtg3scmCBO
MBYmwwYherrMp7oRYemIRHBpdNTlA1EV3OgW5BAppmZMKtrk33TEcPxIYYBaqmCr/9K+lT6nfapB
hrabAcGcHbPKTXbZYfG1/YCh1F+3zWJTpZU49veVk4q0RKPggGH0PWBiGFS3Fk1aCzVixrESEeo5
btr/1ahH3hwo+37fYwSoNyHMiYRVapFKXCjTsBijtKBNDQzAR+fT6whys9uHtukgMNEBpl+w3F7N
5SRzmg+yKU1BnBd4s2lHbY69GBvbGP6/LYndfj5kYU5dx0yYZcmgl7w8u1pqqFokzDvAoWbl80Ba
4Dug2DrcjxJAsEbJuy1wK/tYC+TsgUhRWhImULNSNzHlfZXU2Es0Hat4VLUft4Vt5rRraZxpLMOC
EVYTxk6P4+ACOLDY517SOECwMJxldoD0Lx2xcXPGCoDI8W6ZCQP/RgZCgA3EB5IsHnMqyZjRjZvK
aUjkhNMvgXqbIogso2WCjSj8u/x66ljmoFzByCbD9NReabzXS0ez/KUAnp8c6G5jnqPmSL7elrvl
bdmAKt5zAO8Hg+6l2FS3J9JWM3rHM6hdzENGI0dItLdpKBqrlzEFr5oEDfC31BCz6EGTVXblkb7U
T6FBwvusDvOz1ZQW5p5RF7+t2vWJYqON6HjIYbtNRXy+VC3XtMasOhtjks2IVXG5fVpC5fdtGez/
uLxzFzL4SlZXzBICFtIcbQd/tWMkJFqg7kWcSht+EXI0uBETcOwYOeWMP1GMSI8AoxbIWIxU/TwI
vfgHc/TqPnTNl9tKbUxjXkrjvKI89bM2yZBWY8tTd1poFgfarx7ooJ6KNUyshIrs8NpNXorkzH9a
OjoZ9qIFdqjdY+WI+soEmktCqUdKVaTgpmmsjpNLpMAEEi1KHsIgZx9QwRrIv9IHywMIyuAmKqBQ
WVtZlONvPGOgI6K0ggk0OBP+VW7kWl+C8A/RTPMxgROM+9qXwH8o+yMQO3VXdkrNKUQAs9dh4VIq
O4tVSNVN2tbhJGtBWC9FMNXjQ2iMb0quP9UqFky7xDxZ0yBwK9c3/lIoZ69tbVBdWRJ8Tr02HClu
H7CQlntLCeqmPCI+BcKaIPxtW+3qeDmrNSICatoBxxu3XtW4ss+GF4FIPgRytGv/HWfB5v1fyeTM
Fg9hRV9KyMSok2o6tTdYrnVE/z6wvGpwl08z+Wg6wq6wAoHZH1Fk2rw3qx/AWbLRNhiJRQkjaJR+
N8Z64Sh99TMbNKQzc+bfdgwiU+I8amSrsUwSXQtQdYwwfUcwGD4un0k052e1ktGG0QG1UPedd1vu
dZC6sCZ+IKOjWh2SRV2CWTmOluIDf8Sd4+C2kI0EA1JQDGQrydb1UiOAx+YkrtHKVn6y8Qhzn3zT
qGsAe4wck1/0MJ5nx/wadoIwtW23f+TyD3ITU76G3EEueaB+fyCA8o7O47ECT2a/S88i/JbNw1yJ
494+2YJdeLCPsWkxr4sByTof6igRHOamWa6EqJdOp1ZyZSwzfLG8kB4VFTsgRF3utKwH+GUvwp0X
acTlMD2JpqFWdUynDYPbT6APKd8rXREY4XYMXunEOVL0KNKoCwcUTrwRyMfAkzrZPqCPUBJiGHG3
rVF0gEznldcG1liuJSOMosT0AqXf6wjygF9tC4dK2M++SmFWarFfspJE8imSwUg3B4viGK0T7ccH
IGZ9mh/l5/y1eKHP8w8iqBSLrtpVbzPpia10yDrN5wx7CgCHCx3jvXwOH01MdbU95jaA1SXjwSd8
M28aC+o1JhJ5IKnwm+aW3gxFExpTULQOMNbwIYfP2JKQQcGB7KZ5Uc6pH5pOJRK8dcxsEMpCs0G+
3u/tx5YY8iBDZeuTTV/1VPT821IMawOKgb4M+OX5SlSmL9LcyogEhl64WZmBZ/hrG9kib7Wph4YJ
Q1BlACCGb5wkadNSopS42YcSnAOYoQwAahF7aIbvUBkYPbn/F8Qtm8oBIwJtf1bn5gf42ynC4GYi
YfJJfe+Kn7omY6lMFEs3VVsJ4ZyWXavqACwQLSgHZc4cw84rN0bE+Hz7am86fLxH/lGG81e01yWt
KomOp94STHel13w27+fH/DdCAFxJLCxmbzmTtUCm+OqKm1M5gaciUwL1qfgOpu7mmHvSp/a07JbW
QQ3dzVFFj2JhUr/51cARw+gisKt2ddeiuGqUEAdq9f1Xo2s/l9FTJ9p82vxqKyGcclPMKFyiELZn
U0txJjm3FSAKebc/mkgV9vfVEc5oGHVtvGClsWrjYLRBVk6tY91he/W2oG3rQPeObXawjgCXZAE/
JAWUVIq+XUACkC6/1ViD8zuPvSubt/Jd9CzZMg7w1hoqsmMM6vPP5HAADSIpCiVoM8CxD9i/e9R7
3S3IN4Fi1y0BQ0YhXsYFBsiyyjuouJtIbVkYuZaPrFqZHC20JM2d6skn4XuZXSE+qK1lcWlxlko5
2NDHJaikyC2j72hAOCFI2xbspWDCxWvbIEoerbvGy40AjXqBl9x6FqzFc99w7BjP2EKxhEperbvc
mQrfxkBIcW4NL9EF0zSbickfaSixXNrmCKQxjLvIBhIT2WUrB0UDEi3N0Y/GPnoQDWVv3TfCkIIY
GAy+KOe9GqwQd1LUG4gzqPYtxJXgOW6bikgEd6WVpM4BfdCBa0H7NdmlM6W/bwvYus3YtJOhgI2p
ax61ObaNFhAw6NrkmJiIKreonyqpFtzkTSG6wmAwMAN9hW1U2BG65C0KluO0PBRT9LkvR1+LTdHQ
xMayDXBDVoLYDV/5piG3W2O0IEh/nt1edVAblf3OrR/0H6AE+RzdAY8sjYLhEUkB3Tf722e5WdbA
ljsg07EtjEoi9wYuxqGxFwrx8cE4YuHa3KeB8UhY3bI49Pfm5CaxI5rR30wh11K5G54C4NKKJkht
UMGJ9qVXvTJ3mT1hIRSQOopbf5omJJAi8/94jvGuZS2Yu9tpHy+A80Jmbpn3Y89IbcB51MdunChO
nGP5O11cI41cMBu4t096q6jygdaBJQ/CmOQvv3NhzXDUZYSuVZYDJKJOu99KZpH3oQdwgi3J+VuZ
mtMkiHwiqVxWBAiMIRspGhhTZzt2HD4RFatMxDfCxM1r0ejK1qWxUCZmbVtoyEej0Yi7YkSgDQp1
cqfWBCTxoQkFLfCN/qYhg+wbXBooC0MQb7ILsW0Q0etYN5fxkFP2jNtc3yl+ehxE14OdD28va1mc
oWo1lpiWFKUw6qqto/oK3ve1jyv5L6uMmye40o2zT0XvormWII8NPireIfWo9FGDAsGT4yYPuSsa
Vd2KdisN+fKMMc9l1HY21hf72NcnbNTatY7GNKYZzPJzHqIwFMrAx1X1UbQzthUp1qK5K2HPyFyI
DWVr1X4ZzMf/Q9p1LcmNI9svYgS9eaUtlulq714YLbVE7z2//h607k5TaE5Bq92Y2HnQhLIAJhKJ
zJPnaNHydPnQkc9Dfz5M1GPAG4RJiOOUhTFu56RZkDtPISjhhfJtqWW/Sd5B23HoM/FaQrC5bHFj
TZA7BqOVCDwBmK1oi6Is5MDCKxCPG80K11+GJt5lExsgKhWQCOAz0CYEvwOdZOZcmY3gYFnczjAV
0Rq+1z9nR7Uyd/omvnOTmY328pO3iz2bbX9zeZ+mDSpbGY1eTzixwglfaqgI2AnfMC7eTQtInsGS
DSmlLzBFuL9Yl6CxQ7cu3lfxsl9k+/L+bWDRQfIHfwDKDWjcL+BsNSkJhlVtPp5w/SMoK67kvegU
d6C6don2l25Pe43o1ha347l6/Qu5XNiGWKsG7j+gbL6WK6W85aBAi59QHPW9cSCqg4TqgSggl27i
sPsXG4EFbziwDUKTGN6pUIFllCH2IpZG484gudYFvyr3UjWzPHMjcwe8Hhq05Akk4AX0+yUXxHwW
4e0ADRZII/BOgU6X7Iv+ZGHWzw1dgVGK2loUeWqBM0YF4J7m5izAOhLrBRbVBYs39poz5bobJSz6
pa1XnSijd6cRijeIv1BZ89zVcy1MWJYMjS9bdJYDKHzPoHGAbFl/V5xYrPRbjwKQHuFwY2IClDh0
FCmLIi1GAxCezl5cxJIHokdHupP9Hceuqm1ccuSFj/0jjMFgWaC+mh6G7RI2SEEx9YyKZXMedmTY
SvmJsbPY/rvVQa2VkDnwANtTF/hc5HOrYE+xnUuIEZBlx1mtHXdO62NQ02UphGxEFAjd4sEA2RWw
KtHAZ7Xsulaf0P8P5EO5PIhMErCtjAQVIQPVJAMv8S/XTN6l2lxU2MB0NgOvcsHIfQJp9eR01nz4
q+UQulKopUtQvSWHYvVgSJcE9LNBhYw9a61sgMitxhpI3sgaFbxESZsTy0KD6ncTpbEYQpECZTjn
4EqB0D3iGDpS/iLxViYxecfIE4e6pX8zRz7gakVGGYLHJ/rwhxBcuWYlOVPkiB9TH73bLMDD+wUo
Kh3wRAQsVsUN7h3MIK8WS+1n3ILNOirx8UYrfQsE6MOjn+x2ujtFON4BpMwFNP8MAPP/IlrCMipr
KIpiIomeCJnCIhq1HNvM76OXD8oWp/RIZCn9KDcrj1VY2QiXQMCgiS1LmBD6Uj3P5zwsUhU9EC2A
ZpUGDmPd7SX/8u26FSxhBepYqC+jskfnXOgdc3FpYFXgdnxr/MJNIjOwJU//PtviLntgPaw2vWdl
j0S3lffkdTi2y4LzsOSDOQfToR07axx+AMTOWNnm/mko0yNlIK9lKrdriyCKCkX48JSr4KGzO79y
E+QLndmMNobXPMgFOwyjG1cqQtanUWp5gijG8SzAqHSHgtgtRNYd+To8Do7g1HfsFssXkRCSFa3t
UWd/XEqxwM0D6KNdP3K4gNSfg0tAJCXq6Zyl28FucPLATCucCrEzCX7burzmjaz9t59AxYMp70Gc
LKKpJWeV30bT66hCYD7i1F0zVd+TLLMwYsV4KWxVBn4zSoUBIRtHdSZYKgjao42rXme4AUcogDG/
6NZ9pKAHY4jQTUSiS+1wqKaSkeciKgGCORp2hYsCjF8COHBsWbSUxv2zt+WW90KAEluD/yf0q7+f
k6qXFCjAIM6BhcuVhUMiNeBMu7n86cQNd1XB3oerCdPbhDvxdytIattWL7CNUGQHPQ1YU2orftS9
9irdqzaGO3coDDr6ewwPLt+N2Sxyonh9zWybbCQ1ICWH2IKGDjX/RQgBr1peagvsctc6qDBBUBwC
6iPEkktftOcDW1t3w2sJoSApfgCQ9yWac/ok98GHQVv63vgqMvnXYdc4nFcciLq3ZDUW5nZSp7BY
IXCrivebbSpI6GoCRfoYix0t3hKzvYyLZDD73hRbh4CT8BAcmMprGw71m1HKjytFLngkCjAaYl4F
j4l2+Zaw1Ca2UmG0ewkRJhFP/fLYzYAvFPkAVsg0VKiZrZd6YWQT2hJ+h+BTf7vswdsGSV0JDWaM
rNMeHIPpW0sH7GVjE43k1opHh6DLREJlmDosR92IBiqskH6RjFEHmkQ/bBMxrBMJ5mpjtjR9tNsw
ZqEpNxI6HEXQiiM3xcVP9/I6EFTlkNZGvbUMTTy6TYCdTUlazEnhnaD6i6rjb+aoAK6HETfIIcyp
zW3BLWa8XGd4OCnt93SQvcvfa3P/Vkuj4rYohENYgkLMHYbajPrHKbq7bGArofltNVSFfqirsBRr
rIZME2XXkt1CaMLKDgA3WlINNRqWC7KWRL7mKqOB6GYlYzwO9x9IQIK0NKWFsWlbR3ftD1RZ0+il
UQJjDTate+76ax182FGQWpc3biuV+G3jqBsnTIK6qshFR1gtlZJIbFlRvUfyKVvkSduZWgXsZAgY
gpPkZmPxMVMhhPX1aIbmSBoEseew1MwHCTd/InJXPTgvQDaQOdVDYbGyl+2vp2sGMm1wwdOvaXAr
o5rKwSGLUTB5ACoC4eHyxm5kvNjXfyzQRbhOVQY9mWEhXgrTKG6i8bsanLk0NS/b2VyJiDFUzGCh
fkq/04dYqeqIh50qRimura/rdry9bGLr6YzSDaA8Mgb+kThQPtIlA0blDK13hWww02Q6DmXqJa3q
QuLB7cvYlyLxZpH3Wsg98lP+N+fg0zpNJMtFiYGdDFFJrSNnakpbJjoqKQuyvHncVmaopChFASLS
G5hBB/84YzJwqfL9JDaM5Gvze63MUFmAAEJ4qHEbvTu0nTWUYBFjwZG3Ss/rz0WjoGu8lftAgwkx
1+/idtgl8riX+MFXhodI22dJahfAJefLkJq5UZkQLdhVKeCmPTgt6wX0koK98DLjZba9cCQjkKok
ZR4qYDZlm+iBEUMgXAfHy5yMvIcZfo7ReNr8iqhYkSoZUDF0YtCKba71mYaD3T6D2MYNDMNSu4kx
3baZy6G+/Y8Z6isCKlUpSQ0ziilHFvccWUTSFr7ZOYVqqm60x93NCloScUGqBkMEQRTSt0MSS9ci
WkMxgrDOB3c2DCfJjnJo+HVRmUbVnZIwCU0IX9iiNJpcASyEfA5QfOIk8D+i+z6Ksx8MQG4at23+
mqY3yHTcovmR8Jg34DtH0uRdKOGZM7/MxkMqdjZmBMEuWh8FgzXWtPGRflsHtXtpIJe5UlW8C0ZK
kKUK4uylnAx5xyjjGJWODa+DeIloENUgBRkcFbqqIZyNiEB/e+E1gxCaLjPmcLfWIoNNWAZQA11j
GmipTlzacCT15ev4nFYQTFDE4IeR64y4sfFygdj9px0qG5iiRhfnCu9tbgmMq1FTAakIJxO0uw9y
a1xF6sgfioo1yrzl6BrQ2gI4J3RAmOjlaejFFWLXdcjsSaKd2XpyBY7F4C4A4mBPhCH42U40xvki
sYB2dIzYwSiqwShCU7FY7ttxNNBpdKVOT12+g0xZNmFaK+W7wU2S8T0Q24iBB976kOBxUIGLRa3v
ywDQHOaGCrFm3u3iNDTHor0JueA6SI3Hy7fplkdi/AztRQGYki91W0B7giTBlrpxxZm5ZBuY175s
YXslnxbIL1ilpn1gSGUYSZ2bxk9Fdj9zNzNLmHXTBKlsgxEBuQedETRhkuV6VPAAhKt2njxy+WLF
CuPsbrn8R/n8lxH64k8Ho2z7HGFCzFBvngVLWu6AlbC0BJDi4E1davsvNu5zVTSPfJ6nPYp43OKC
XBB4ejk/jMUICr2Y4WqbLrCyQ8W/Mg9bI0+Fzu0V4xuI69/LmCX7JvIbCahGutsgB8D/BBpG3AaK
0iZyyLuB2obgZ4qQIs7J8L3UyyyxxTBtUkA/xPIhU0LjrqqVwh6bNrsx5AECTJk6HPus5H3A/lEc
GovKEeVCsOe0rbywHAPTMIJxrw8JZqoyQz9rc1ucx2mQXNVoRDvkshQT0g1v82IyoCnQBu+NKArP
yyx0P8uhhMJTnSeqrwAeeVMAT/HGgUvAHIelsUeBD12Ur43HUsw5szaG2p6qZTTxQK3fGghDPuYQ
m7vmq77fRQJf/BTGWSPV8iGB2KoOngw9A3VGX4pmXyqqmY8YczeQ7+zSrAF6aqm5nTDI9a06CPd8
Dca7UFELWyrlBSR73bKYLV+Ih2SuQLQyJwBZYXbFXfoutXM0517JGKYza/py4BWpsLhkhI79Mhs2
n3OTBQlm1c4aozkmorAcZGkBSEzVjEPBZ5JfqmIKzYpueVakvjqUXVjbQRxhMFTjn8RCG6xy4eNd
Omst9lMEUj9OUAPoU91ahkIzMyLwoenDbBdTGJpTB9K8AtV1qxJQmxCjqrJ5NVtuJh48cdBeLH4u
yLqcqSzGuyDIc7BS8Px3uapqMLqBXCE3I6lOdpGh5c6oVZhOCIPRroMSVUC17d9kQeEcrlaX3SQr
qIOC9Va1BqX4VlXivtRSAZBPNbGEUpZuY0Pk7DjD7xXbQT80htQ5QxcC/KyWsRM2k2zOoG3Z6VIe
ml00a94gTPzVOEao0JdS8ADOBOUBxPu9rahZbRegK/a6QW6+qX1ZXsFJW8XJGjwzDHmSUWKqlV2L
HsBR1ov+ipuM0uwAurDlCWmtlPaVV7eiZCpVV+yztkrPnRKUkyWlYWfK/AxYWZ6H3/OJe6ubGNrK
XDWZRQnWbBA8EfHcQgTOuSSaBGW57zOl88pFrjzIhKIr2ozi09DG8q6e8Z8IfTLFZhwHiTlUwuRN
RqMj85q79KoDGhJPdxV9OaMY/HJY+MDURrW/UydevRJjLt51OjcXIOrswmMf58oe26lbJZ4jJpKb
FDnzFFjVVHKPs5YLGibOjZ+QMs4tnhNTuzdACl+Fcu5B4y/1gFAD/6yM5/M4D81PrREGNxjHjPEu
23q1gxMW87IY5gLnNq0O13f9hNG8BWkcCqiihbcMQR3Xnm4r/D2mn0AOyCrEkXSNTgzWJqkyz1iL
ahFkRufWUWT1cnS7KDLIpPr0Oxf396jYH6apcPRMcy/fDMy1Uq8XjUtHfQbAwEW+d+zVwWra57IZ
XoWpgLhX6udp7YJOy8qmFwgT3NQSbyoxo1azdemCmAnSOyCDReGTquVGciATlbzONTpPGVNvlH9U
UMC8vNKtu2lthEoe5raOVQyTd+5YVg/I03dFw5LhYK2D/PkqPzGUWQ0AZIN4dM47OUhd4qk2cxZo
e9sKSrYEhKihFvO7FSkJwLJYFINbqTtxvu/Ka21k5P5fimeoCGPcHiPHSP+hCkMPpxtpHDSCXuig
wJvOiU/o6AVTe+p/8NBnPBe7ZS9KlmgDLvHeWKHNGiOnvxVtnlpizheq0kowzwUPuvSup4w3x5fs
nzZAJSocV7dS0jTA6/jRPfJ/Rzhg8gm8fu1ghtafTNt+qezTJiknl5RF0+q40t15r+4rd9qFR8I0
Csy1EzJRLqwNpJxdCKRWkzswh+HhZk76U5ndXz5NXzqW9HIoX484Rc0XDsuJpvmON+pDKeq2MIv2
aEQeZl4wnt5bdWh4rcpSL/kSs2jbVLBcAjFOdT4AfSu6MpElHYJrMk5Julzdqf/GanB9KU/Q9qgY
uRit1KoF3LF1omvMhzdev5tv80fdGVx5/yE5BdResYuuJrQZ4z1nRU/TviC8IovHu42ZOcUp/3b5
C7A+MfVulnQuGnmMxbhc9dIb+7K7+9/+frrA0GVN3Wf4+wX9Yc7e1J4Bn2P8flocKRcTIexSHMFA
xUwN8puI1QKgH9vUZ5OpKFJLzSS2Bae5k4SJUEO3+hqloKCHYl+ONsrj5f1ixRSZiilgcAWBSQMM
IEFPR1ZzTqCpI4P5DXjqc2UlJ2Yvn74J6AVSIQVVrw4JeomQAhF5v3qRnkifuXOyA3eaHOFU3hUe
i6f8i8YmbZQKLeps5FwfwS+Uc9CYgFna0rcJ6nWaKx242+xJvC+ewM+K/oYh282r5lenxKt+MGdH
yOLWGRP9O+gAtCRQWhgR4giIlXtKsHLMLUGWSXAaK3ZrRv2VFfBkKuhAwDuIBwgTuPEs24OBgayo
sFG98jMNelsdr+G5oDlFj1mOIikYyQvLlakIpC/CogIggnjeN/aAEwN4ng0B+r0g1k4zsJSLvoCU
6c2lggtk1QU1I4cfb1ZHuCuO6W3lDk/g3PUGVGMLc9nrEKVB02w37iKvdfQrlVFLYF2YdIVTjBtB
hqY2OU+jAxUzK8Gk8HLTHgcPxTmGtQ+07gV3UihseSUJy2AkcCfRi64JKhTzY3u8JPXrAFAyj/sx
AZENWgUkBwRCYezqg3obYex7J3vZibl4+j1AfQCFil2xEpZZs+DnSHe9k19V1+mViHGTxNVus8Pg
NFe5X/u932ErIu9/C2QKFci4keuXXkcgw8OnOw73yQtgCE78gGHSGzk2g8Cc8c0ZRsn+Xtp/KpZN
MsjUqgh3bAksRzrsdaC82snL63fwW5lovNgZhgYLJv6TcbIUKpxBCJovuxmLHcr7ftLwFN8vfOLp
MqST+8hirJJs3aVVUkFL5haImpJMQr2pfNmB5trDYiF6wKsMn3U/MG5YhYpYYt20+vCxpclotdEu
TRTGelheSoUlse/VSi4QJiI/3PXesOtdbf8HmmAs56DCUc+Vabm0OA2ZT+BxHCRSBasxO4+lvsS4
UelBhapOCjmusKBuHq2m8uYht1PNvOwFrFhDowJ6rdcCcHzrEBMD5r28ahHaUHJyxtmEcBVm+jmL
99tj8VPzZjTeZBeVYpvEHXHHpgH6AkGmQg0NLMVYaRJUEuIsQVoKR0IQpjnKbe9ynnwwEOB4Joqc
aZMKMUnWFEkckn3uRG/kDLMtVCfXIJYhBU7H9S4m8+8HUC6jdQHWfWE68WXr9nHxnY+iu0QR7i9/
EuYPosJPOIkBRCg+krfJns7qTXo7erk3viivIKHyupvUZenIfjyivwYDCQPdGKYCJJI6PRxXYpaq
xyYEr+QZMz40vDl6iduP0CkPXxsMw2q3ss1Zsq2a7TEwRTM+l99Cd3kJUJHd8dDga5kSwf/yuvr8
WdRhGxQjjlEfwbfB3T/45NLhnNAJPQMD98DcMscct6PIp0HqpYERGgNZJZ5z6ql8nB9hECiZajfd
iD6K6fy1cgrBPD4fxNnWb1kTiGQ1//4RoJaBP1/VbNS+51KFQ1rHVXg9tld14+j6cRL8EJV0hZVl
bMeX/yxV+NLoLhfQX2uwRtBcnKntODN9A1meG/iiA4Eyv/046/xB8AYHGEMzfUEyawsvl92dtWjq
+A0YBg7GAZ6XKniptyGv26MaZnarZt8wk0/mBo3hSQ01FqjnC+LmV7ABOh8TWqAxodkIIacdhgrw
KB9Pd/FHAjIRzSn90gblOmvi4KOb+uXbSpJBhvUxz0TvdhprmtC18GThDGI3Hk0Yh1C7Bb4GIBaO
lRneE1cb9sntfMd5IER0Lu/zFymJj+VCshUEjOhXfaG8WWbgLvsO4xzKufPr1/ZUEgCa6ORQ0CTC
w12L2oD+XQX6CLSBw8i4aTYzgJV5KgPo+VxtJ23U3bHmaqvl2p9pXjLgLx+d8i+7vDJChbGgRBso
Iuki0VXWZaxufiN8luDruhEAvgPErvEMm0NSxdpe1vqoUNV02dDrNWoI6c/sPtj3kwXfhS+76HLy
tnDiTZE3mW61eYhXC6bilcA1C1eH+KiRX/nLnf4aWI2d3SNx3GmGnZ6M1hRusrf4mkDp8RJ9Mna5
XaFM2jPSL9bWf7xZV8ErHiIp0TKsv3tentMr4ajt6gdQeMh+9rN6NPZ5Zcq72DXe/1s0EuXXH8d8
ZRiwvZgLe2xBFxjWqEpWHQf4N4uehPF9P56IKzN6MgDNv2B9k1s//lImT0/BbrQDU3JyN7ZZ421f
CDHohVF5wCwlObj8sDBJHM6KNLzES3NIRIwKBC2PvmJgeEKe7Aaopkzob9a1ctTz6CGRVKcJfqSZ
5vUC74QKdwpUVj1r+0X86XgfFajVdojA13VGiO2Qzs1x8pfdYBa77E35eJOy3Jzh5R8Z08pYXMhq
PgekvlINVjqcizoFqWrFiFCbd/9qSVSEMvhQnkoIlruJH+xbCC2ROdOMSaXwRfCa/q5UkOIVrp+H
/yQ1xTuG7OzAL56CF4yb3svO+EN40l/IlTA5ilVZ3Etz6u+k1Cxu2sFNz6zIxXJsKnABAQBhtbTH
Ndgm4Lw+RngJMK4ecod/CcuA4mDWW8TEEl39jLh0WNJqICUcAXRQ0PYBe4Ry4l1gmx6Y54aci0vW
yK9ZeUuagZEgR2sc1kBMhokiEAEiadSc4Ky6M9inLq9uu0G1Wh11TlU9AM6jhD311Dt8ZoI3FaNw
1S50wGPamaU/WKD2BsexettZlccqvm8fxZV98oFX60Vbrp4IEhrVx+lY3ZHbXHR7SN03Fmfzt5dX
u+ktK2PkqK6M9WKrQT4X3hKGz3x45sWCdZFsPrBXFqhjGHTNlOfEQuvwVncd7kVf8yQnvWP1uclf
dMlPqHOojL08qwqiyqDLD30gP8XiGFpxtZSAjPGMNHe7JL9aFnXMZqGfhRSNWGCSsS7wW5n5DSFY
AMaveUSf75mtOLMZ0BQImEO6HIOu9KCbmgZQm+EmHePljd9jXAj6naBfYxUq/mVp/9ihr/7M6OsF
TFcoiRwr0WzuMelqi9dhD7fPrqJd7hr+36WTn2ujb/1FTjDFU2M7Z+64qLkZlqy+LPn8X93jc1VU
GOmmDPOhA1Y1QPPIrG8xYpDcxV7jaPulMfN75bHzxoPuZEdWy3nzSbRaGxVQEi2pkqrBk2io4v1U
YTiyqkxMTgOWBBaq7iT+t/jajxtpZZCKIJM8K50gwOA4v1bL41Jcddl/PeRNG6EjRzzPPA+FEpzr
wBN/xDe5pR6RomOajHsBiIgVlklZ+tL3o+IIXwiVrIqwN+8jJOTaoX4obO2pOIc3uh97sp1cKVZn
yYI133WnuDBZ0MrNrGW1q1R8CfMhAFAfLqrVoTWn18uQm8o8mJcD8r+E/08/pQKLMEAciyOJ6S9C
39YqT6oNdKFXOKEbMdAY20npalHUg6OL2mDSM+xqiJF24b56b29APIdkRTWjWySjKSpDuY80kAlL
+sKVRjnQxz28unoAKTYCXiReSmTUQTia2OpLcATdPR5YhkdKFONuZImTbZfjPldM46SDFgKjy5Qi
nXiO7ivUoMr99E29115jv8VCu5P2IjMuWYbnfLTEVitVsnriohqbLNQnuX3tuqPSMngst+/xf7zm
Y3x5ZWIEjX4xNKLmilJhQxDHXljQCNYiqKCyiEFZDQY+F7CKZznWrHxsz1PPZBpl2SF/vlqJlvV1
O2vYLELRYae3REEoO09PlWPcVBhGgF517LJ6RNtXK0bbCO0a/qHOdiuNPd9UKFRz4eykleS3S5c5
Uw8SaG3sdjLoLKwyztCWVt8vn/ftrOXTMnXca45vspHQ+xTCdZEkO6Vsza7uXGVxLhv6l8DyaYk6
6nKmdlwnIbCIXn5VvIMPyg2P0W3vlxi9YXHhbPvjP8Zo9rVlAsYqaPD4KqLkJpyXZ3Vo3hgL2r7R
P21QjcyuVyVBbLGgxI+hupN77Sk/DWbgEs7nAuTB446/4nzW0rYrb+Dp/n9n0alMohzUSuKIh4KH
38uO+dVsWK0X79MTlDO80gZIPNnVMQYxRbOyWCF7+3x8WqeyCaHKqljrsGq5cesYs9zLeRy4v8va
P61Qpz0Zx3SEXid6pkKbOUC1zw+gHfgJws3FnkPI5fCBmFhKzEHVS25iOxd76Sfj+5KVfL3x//kN
BrXPfIi5rTrF0Uj8zK/Rylp20fkXXdT0yqaA20YmfH5Xg9rZuUpko1BJ5AFTp2iGtxUOSQlmEACu
dukp9pWr6E03myv5W3/gdrVusodsGT5tUPs+TVWdNhnOTQOA8KKExzmVCpOv+Eewk01WHg6ML82I
fAYVbqUx6hqxgEFAw3eEgyD1gXJh1lO3G5NggTeAfUdzggY+T5ICh+I/noGjI9npfrTAyeUIuPdD
gJoWP3wl1VVy7wMD95Re67vIGd3Wx5ied9mxNk/Q6qdQmSQw4Gnc9nhgC2Jkauq+jx8MVhVmO81Y
GaFulLlamkxRsN4e6/yoL3oE6tAc0OX6oNSZn/4qMqxMUleJKLdq1yi4xJa8tjlI2fTcfVmzQsOm
w6ysUNdIKg9zGi4ywErKsMtE9BTBI9XOmG8rIHEmf09EL8m/X/5i2wipT6M0hKbT9SXUR+xmcYQW
yYF0ABYr2f0BHoAElS9BZ2WJulTqwOAEFEPxzLj59czOT6mVA+nqlH8iIrsZ41bmqBgXCVWqDgTm
0DqZaCuQFgQDgyl5/HN6zduNx/L97cf9yiAV5PRIAiHZgvURBr7hKNiY1rGh7GLpZwwlmsnrXyW/
K4NURAMEIJ2KDp+OQ6U7T3owcz8r018+m/65LGi6kW6cUbZLAH+R7gjzcusFtugve/Az2n9Qy98M
IZ9XhU6FED0OQHjC46ipcnmaRtnj5PaZL6LdFIU8hmAWW1NA9DwsoV8k3H3eim4lJe4CWR3HWEqH
B6U944hsOu7qJ1EBp5eFWUpFkhfcNKDvyk+dGfs8AbOghs/km97025U1KtYEbSymMrEWAcEfeIUb
7lMrcGOfEGJiwpoFkWTlk1TUabU55OMcd7MORe1HedEAFQyF0JNTRTqqifQzHxWoaoly+QIJPx66
21KF2UewgY5KetsYafckTLNuMzadkb3TjBV5NYPGgVzXGBJ/Lu5lq7YiW7nVLM5qfrZ+7VaW4bNw
BZsR+HPvDSpETaoO6UcDe5Eh7433sacAPcGjdHV5cZtbvjq4VGbQZI0oJLOkuZnae1r8ks4seMZ2
xrUyQR2jyiiXpCSl/cRv3MkNPJD92hO41xzF+0ESAx2Vj9F+W07GCERoxCQp2q5/rH4BdWo4VR/z
FJ1eUhW8AR7VllNnONfWtOPB7jrb0lt9LjzpgU13yYzE1BEq5zFvJBmLB2G6C7G/fbiPrdgHFAYv
h+4PHrnbD5fVYqlDlHNhWhkaLGYYSbTiXe2pidn5qLy4qg1WHih7GX5xheK8O+5YTAzbkIlP6zQ0
renFUe7JzTo8V/7gCyYAEqf5PI9m6EGMeEdQsLPP+RKyfeU+dJmwboZD02g0PQ3aQSgAWSAEWJrb
3OfAa7TPgLM7g/cnSybOcyGXUKnLXWx4MdTJXSvEg9vKT6n0LiinrjnGEetRyjJFXevpovONNiAe
S92Arnxbg3E5NhZT6tXOyzG/bCXBGHqXIwTLKNnwVammATnlGJK3QzkM2l20xLegicNUYaxaBkre
oL7pSkbEZX1DKijF/H9cmJP4E8h/d2q8MKABLBNUUEowVirwpG/c4QYHd4gj8t/+t30j+7raN1CI
lVkbwC84+U2v/aW7zopvCrLo9Pmyoc00ZXXkqBBTBVWcQVUPt2armWo/mHXwplQPf2NEBgRJQCf2
i1hvG6tNbAAP7CoxBqXau6mITJk1MrS9kk8jlKsVClSkiwRxOgi5vaCHT3JdWOBrKM3Li9lGkamf
higHG8Ikb+IeB4nfd/54+sVPLTjTic1uuJk8rExRjsYXrWC0KXGDHNiOyZVBY6e/YrjNubymf7lm
P9dE+Rsof4IZ7VHyyIjuSW4cnVVU29OHaiegrU1uncVB4vjUHyA4h6tYZFXdt8/U5y+gHJHrOb6b
DOQSUqtcaXL5Q5kCBlhsMyta7SZ1uUWpYiitjmMbBOW1NLRnMj8PzZM8Mgsl/lHo4YlLtZMR6P7l
7d1cm66AftRQIZL9gQ9Zn+a+l3HK8IRL49zO8FQMG1YTfdsEBm8ElE8wnEutTQhBwRKQ7mhTjmab
PKSDyvB7hgU6kcWD7P9rIo383o9npSutv9ilz89Dd3s0Ppl6TYcP6oSpkTesvJTsyyYYMYLu7Myo
MPV9jvMkyzdqcWy7+ylm3HjbCObVMugrvTaCAn0Q0oUEQM8HdbD9HWW5e1LpZUeIza+yskbd6kOd
DDlfwrXEwVZkyMtyLE2wf6ms/HMyP2by1t5bJtHSjVgQvw/20i71ln204zE5zKw8bAJBVouhIqsg
LHyZkHI9qTQqu+hDnDH6gxoOyw+ouCpqCjg6I0SCJEqcgoNUeBA5xcTCl21DJFcLosLqoHBthD4R
Dj7Qv2IG8gJgharzsptfggI4ocKJbvTQVB74Hettxrqm6KATVXFf9wEiQutg2gevpuBFvTM8DG1Z
JSNbYW0nFXyUtGq1ZMR3mzne6dPcqbojEum7/+nw0rQAQt1HdU78cOInUwzvhvJa7W4u2yC/9Gs+
/o+vfwxjr3y9VppfsF48nPU9mSki9aFszwLQMO51iYoRPR+0o7CgOCQEbzoPsu/JXMbEVzgmBoNc
m18WpEEaGnRtPEh9qSOVTCjetwbxdD/wmmt0K07xj87kTprHo/mUYPxfs1Wod7IQnJuBaWWYOmI1
HjBxJsD9shlM2IBW1n83zwYKZB5MTDIRE/g9SdbihtMFmdznp+4oWqOHDow1u/k1pDRsViVi+yyv
rJEFr1yjSJY0TlJ8s9EqHzu8ijF9LyFHAqcq5I6ccEABmKi1czYzApNyzZePuDJNfUSIdQ5F3cK0
7BGd7RJkEePHDFrD7HxsYy5WtqjvpkplIoU1nsDgDoc2kAwhzyW1QocMOCdX1ZUAkaVXtkjP5sFb
maUiJbKWYh45HG4JCsZC4Sup18k7+SUavqUj1CiMv0k2VvaodLOqGi3lKvhOJ4+pyfWNNxXV7eVg
snn2VjaosMipqQ6iu0JyQYXlRR16k5zk8HJrTmX1cyhyZx4Y+c12T+nTJF1BGY20FZXk4+s1x/YK
TB+HX/7S2rlv7OUjf5D+LsasjNLVRi1WtRl0gnjNE+Z7YB0xCoDHw+lXb7RzOjD53EsoMv/B2di8
e1bGqVAKfuoICCEkQNP3JLea+96L7KCC9KYl32PG5nr0A1QLR0t7v/xxt0tlK8NU9JlDOZ2qFltN
UFjj23JWvfx2aAHzTGxdJmHBTW7TxEx7U8Xo2o6VLW1zIax+ABWQuu4/R2a0BHe8qjCdmh4wq30T
n0qvfwhAMq2auinaw2N7rYNQLrTEA7sfzfoAVHDq9ERZeh4foASqwSgf2lC31Yk1TLSdha5WS8Wl
XAOvpcZjuxOfzKILh2aX+0R2+q8urpUhKhKNQVxOCQEJSxIEp0ooklYCI/hs52arByF1YopszEWF
NAUA77/NnWknm78koMDUwXqPbOYaK1vUAdFFIc2qFraaZ+08O/1VCkGfnRCahLOmfI8qS/tJtKeY
hslf/PXW+nz1UgdEU/okEUZ8MSIIjSBb3HEOaW1LFsjF5h13f/lAbvvhpznqOITV/5F2pb1x48r2
FwmQKImSvmrrzXZ7Tex8EeJMon3f9evfoXPvHZktNGfyBjPAAA24VGSxWKzlnELvJgN2OGfdPjTG
zA4msKlKmojqjf2ha3pxBm9IXVoh9jCRiplMO7SMn2Ynmt0TKcNZexulVplUeAtLsnostGanGMFj
nokMUSSGs/VEi0m5BBCTtk1rA18EEKBKhkKzBfzl69vD/tTlqv0vQcGXpNK5MsqyQQwTzIU9Uhh8
99OKn+r5Lm5FJr/5joSo/yRD+LagAZ2IVttDVnYAT9HZPOi76k7eh74InGn7EgC3BCgzwC0Behlo
vQoKSQImdRP9sfBK0415a+5YfW96b/bDEZR8INEqMDr8m9RG1Muxea4tHWxMIF0Bgx1nhmlVT3GE
EMMfI4KxO/2YlcuploqDaQL47frmbSc1VsI4e9QBAK7pGaJ51tBWHXR/vDXvMQHuts/L7T+41Tcj
3pU8zjAnzPCOjYQzFuf5QUvDm6ZKbwng152s6Jxkth5CY/EkFEmaSLprw0QXaLw947P6Am5nQWnT
kKjENTC9WvsJU0Xp3jgRr6d2Cn+NIW00ISu3SWvPsS3faHvRNbRd/Ft9ABc9plQyEqXDNIJ8TPex
R9+qff9jcQB8U3gPEgBJBAd0O/L/WyD/vk70xBprFRp3bvAg/YhUGx2TeFGBmxNjaSz2nxD4i4a3
BGbMv7hDmuhtyrJ+FmltCdDqkSEDhFuz6/mHwIg3L6SVguz31WGVgQ26mDMUHHzjB+MJQnIbSEK/
IZtExczN4H8ljLv9ZGUEHSlDiJqXylWz2WnUQzw2djKc0LEIsNTKva7e5rW0Esjdf0jgF7HORjqS
XLnT0EoyJlTUY7HpWFcyOJ9j1TkxJIZQ8p8rPTjIB8zP+wnKYN51dTavppUozuPM5ag3I7tls0H2
qFzt9EK1tXTxr4vZvJZWYjhHQxcQnxb9bPjzkOzq6XuQy26nA0CQOiUVZbi3cwgraZxTKfpGS0yW
KGsx0GC9Snbr5JifeAMQs0fcBrhprLcRlPcCbyby3yrnTKQY79CQITp1vgJ22nYXHo077cyopLKH
fl/ur6/qti1aAMk2KXiX+D7ZNq5akgJb3y/6yS/L+bZvFoGI7b4MQHD/VwZn74ZujpHMmtVbDyy4
LhsyHQab4Xd0sh3f1DDL8o0t6D/IrW6dA0UmlOimCuxkvk+gTboo0Qic1hygu7tNXC2QdrpVgzQi
TJ5AYfTejQD1BG9gUUiCvdxymIpMZaqYjACbJxq2BoAegXIVGX/jq6VkdlTfy+o3YgjGRT7mQfiA
TQFjJgUCK0F6jXNg+pSCCbVE+K6fxy/qvsOgctY54Sn28LI8Ij0DGLYZBGupG8nO/Ez28zu9EyGj
bRnS+iO4TU5MAHgaDHuJhrWNHKcdlMLB9i1PAx4OmWKoA6CzvKINuAukXGee5qY64GyAZ2044drz
25vGRhs7YI9EOIabl/taJqfXEKhZosfsPALmRgLDI8JGyQlvGWKj7FZHOFTRe+wjIOQ3dC2Tc94t
QNBl2sBoi9Ked8FD54ObEB6IoZG0TnsXOSjLlw7GdoC4/VY9KDtAiCpAOghdSdSKuBXfrb+F8+51
AiiBkbV8arsJBBjKnmUrOg91pZNI702nC7pl1dDBU0wNlXPxeM9rndxDlvIUf1Eyf/6iQ1zsLE73
RQILV2//JumW7oU9kFtZTZAiayDUIx9x+ueII8lJDmw/hM0TnsAzYGK/jN9CD0GsXd+wVwF5VbzM
094B25h8E0WQmyHsSjpfsW3DUopVyjLWRzYWH+6TBKA/eImXsDX2+m8P8X20N/fZcX76s2HktXgu
yRGiolEpIAP1NT3GIMhMMTSo90+tOt9HtHN6a/lmZsGvsESC7vr1s3ndrUVzkR7go7XfQSUivVcg
3YHTu3XVo+KwyoAY8HjLJWvAVVJ0YoFMhmcLM8i4SANL5yxNu6v04naUlGcryd7CwMj+RDdw7oBk
GMw1xkVFpzfkIl0iZMrZeET9+Bv4juJZgBsBlOWimdbNtdQBHwTuJ9C/X3QWSFWk9BJanlgDqx/u
QUyAEnDwZNq/kT8skWvYcvm6Bi5xWcMDHnxTn89MWQQpiVjvKnv39ECjSx1jt3hOYqPhsT8JQ6ON
uxxMzaCUA3mpLIMi8rM8lJaaIYyxnglgBJk3TNEtCyiFP2qs/ySJc3ptU4H4hQVhtUd38pfmYKAn
uoP3MXvAmSNo8UWPkK16wCeRnO+T+rSmKfA0/SI23k1T2hcTIKgiekAq5iwbvySFnsC4sZ/05oja
qtv1g6tZsRt2mldYwsTMxqNIJ3i7s71FYM1ftUGv/qc3ApRoGHZJXP0G9LRnktjxrnWRTHNA6de7
xfEfIA2yM89df7pqGRrFdJGlA1ie2+egnAuNLcV8ZN3vwQFosh6DtWMQ6MKF33AJ4Bo1VZVqGkbe
+EsnLdJUl3UWpQVeeqeDWJ3FTYZjfIu+a6/NHQhxAeQq4qfZiivA8ASCbtC3asAe44w5DmmMrCFM
bAQbbrxnyH6AVLwHTJJPkSgCY6cwBcb+JL+uCENBbGbo4MvhoV5IKYOzQ8W6yrptnc1jfhzetfv8
1boFQQ3iw+Ihe0m/XnfwGz4CfMOUYkrMgp58H0+mgjcsrRCyga/Q0F/ATSdKhmwEKLoFCA0DjPGI
s3mXPrRZYMQ9Ent6US5vxGjsKLrNqbS4Y5UNd2HcqQelU8CSUVMAUY8tANfTUtRAsqnn6iu49yK6
EYZRq/AVoGtEVbRzaCZwt1sncq0ndyo0+IEFtGCs2lEiupaqvTnK56kc3GqOz5ZCnMQUzmptqoWA
zFRwaVKFfz4llORhN8FkRqeL7eStfgDqqBf4qKEHr9oNwEZflL/+wGIojoQBmmr2qPl8+pMZzFDD
jJUkUWgv4W0ZifZqK77W4V/wHkSXqwLL+Swiq0kTUBbTFjcWAvr0mN/iJfHUTrZ1yvAK/gi6qi9s
hqr7NoSAT6791DXvwF7g/YGyqy9h679KdJGmVqjM+uhL9dmsvkkiKIGtQXEKRw6yb5CaoKGRC+0y
s1eHlJUnRmfxgWzz8XqRMUukegwg5bo2W06N6nBr8C6gjb+4NZYU790Pz40hqtfwToVTY0AQtavv
skfjpzgnueHSPgnk1g99HmXZIrHvyyCAon3iVEHikOkPUlyfxLDPWG1TA+hZC1Qq8DGYJR7GOzV+
KHoh6CUzO84/f5LCRR1AlGv6ImTxIsadMgejTufgDS0rZmQr6VE/lpjkUEWNlsI94wKPaIjkmjIL
6dxJdWJgNABA/VScxtf4vj9oqEMLL6INr/JJUc5Zzgrw8OIagaqB/hGjq3ZFHe9IoqV2kEl3kh7j
f8rpZAJPx0jyUzAlJyuwbtul/xK1ov4Spt961TVEy2ueOG7VlWYsgz4EGZ3Wk8coS56bZTk1Swli
R4UlhR6vnxHeYn+LMz4Io5D54i/hQZ8T9LUanZ9Y72pLHLP4YVT+dRn8Y5bJQLpNxSkEqKnMB1Bm
36jTYEkyCIbe4hTvjaVymuGlT85RcB+3uj0NgjkLPojiJPIzvWre60GcNLLfz3t1GbyaPo7jz3oW
lbd4y+HlcO5MSiO1mnXIAQb8bT/KzlQFAhidTRFEMTQCFwb4We48lFaEBu0JIsDJ7U1T+GCMyLb8
wQatZHAHgKLNiCQzZLRpckb9wRuiHMSm6u0wJU+NVjtkJKcwz9w/EIsKpIVWAv1ybl8yaE/zvFP8
Xn4AoZo7knZvhJXdNEivtF4bfSsyUaPThmWY4OxVTYon22W7e9hbZqTjveo3cwuqPWtwMP2xr9P4
ZUDYKFjXLWEfjwbMr0BD/mKvW5nGk9xDmNKPrhojvk17y5ZYmN3Wol3cOMqAmCE6RRwPtB6eYWts
LG3sIqpgF4PMljQ2mgNpuTw+Xd+3S0GgCwYyMUjPQHsM3/H5+mmDuU1Iqms+6QzQcu7LTLbD6vDv
hTC4ZUTpKAOgD/WzkKohYVzFOQjbradgQVMUJbZavF8XcumZfmM6/1cIZ/jdAKJLYqSzb1TFLykw
FFs107egS7w0TN1ADgtbrQb02C4i299aw7V63BoasUykEmzI4NXcD/HXmO6oKvAcmyJ0ALRTQhFb
8rUUa1aKwMxBlFmW92CqszXrGCqWwMRFQpj7WoUieao1Ta5gm5J0tKfpHARu0AcCIfxbg7HGqStN
2EeshCihodR4PWloE59KhyQgZZRzwxnR8e92rfITxefZCQbpr+vWcXl8P4tlv6/EBqk2D2kE3fri
FCmSqzcZwPwTT0omgSe8aAfhNeSsPSxzSYnGkhGYM0iPwtVfrXP7vX003hM3/JneNF+QEAyAFPUk
3f/bcJIXzp0CVLZDKyYFhDfN0Yymt3gobs0o8a8vp8hUOJOXrHCW0xli5ObRWk69ldntIICqZ+b2
OXpabxl8/OctK/JhQt0NWwYW7Z99o78ALGX379XQNYbPbqIv/hKevQ5C8LnOUCO4N8NfavODZIKT
e5E6ZTsCggWVUpYJukidmhIxi7acqa8/kSObqmPkFqz1/gObW8i7dxF0c/L4hH8cF9NQxgv1kxv6
sKCukmFAPr4N/IohkideIobeJRs7tVKRb+sywKLb0WRCcskBFK4HzJeH4Kb8oItobqOX63t28e6E
gooO9D08iCienvw0AwgrsnYEYa6ffqkO3bne5Q7rKKQYVrdnITfExVQkxBFk6VRVAY4xqqCcqY8E
adFeLieUmAE8sMtQN/Omg+RPPpuNzxlnAmuyNQ7mWY4BCj7vzUdRqXDjKKy/ge/KAf0fUjSFBdBM
dfby+m3QWoHX+nitc6eNXS0oZqOqDF5rLnEh0Tqt5wwsrMxrSUhd4KVEK+xk5Kp3xS/9gfigrMPI
busEIB00nRDkol+vb+2WmutvYL+vnPQy1XAqQUP8Guj5oSYdJi0UOJWNe+CTmtz1I9EkLbJaAmuv
KXtB8KOjb+hrc2n/7x3kJzncfRPHgwUsK8gx+/jcLABwHRWnW0Tlva3TDjmsJsM6Dw3eOmOtigYj
VUc8sRU/RIop0g6smsCqXDEB4r/yNrxd36UN34/0vSnDcSogP+efmVM1VkZN+9E36/FJjoI7kBw+
Azf3cF3M1k6txTCnszIGYoV9DMyU0SchkHryAsbXOH2meUTIH8FnR9gRN/CopUhgo6WCBx0r0yjN
w2wiKESzKTm4aJS1AGOsoHdzeMl+iirfmyuINxp7LGEe+OPKWKmWtUWOaR7I62o9wXmOz1pp+YqE
obnra8h8E3+o8dpEIhIPJO0yRddoGSa6DeJn6fS9IPqA94r8DaT0u3Gqzl2Y+9MyJHYYNYJH+5aG
WFQLWXP0/uAC/Lx5EQidNYmZf0CsGLjauHuiJf2CIY3n6xpuC0LBAbGCoVw8y4ok68g8dMSX88Qu
cxDEFV/y7A8sHkTcYEoBmCMF7udnbbQhjxR1xn6FuZeChTq56crH63pshMVkLYKL25Dv7MlUK6Mf
L0NpxwaSxl3oar3ljhPDwurcXJ0E1rHlbtcymfWszLDrpUla+h6YU2O860NUNFCeF6Vv2NrwJmiC
W16FekB+4F+ylICFoqgrQPalYf4exk12n6ZWdGx1WfZTU0vdNklNQUFjyyosBUkW2KCqaPwgfGgm
MhDMtMGX2l1ulnZWosJgCK4SgRA+0AKrPHx7LRO/yaLeqzJpbDw9gkJySzQiuE82Hb0FH49/MOSo
87VESYpbNKBXit/9yD+ISNrb+CX5qtkzWNJKn7yLrpZN9VYCOYss8ynSLCSq/M5Ydm09+vD5xwZT
TNcNf8vNr/XijLDAgGib1jIIc4rMckxt/p61/Xc6xS9ZjDHD68IEOvGMv+HYTLIyYMuCsD3l3fit
n8JdnAehc12OQCn+ikyDMdeAwzD4E7nJ5NmZ9XsLqA+jiANbJIe7IzVdipditAZ/mTtHaSoY+S2G
pDxJe7iu0JarWO2SxkWH1aRp5rDA+hRitI3PAC7sRAujSfAgE8lhv69ckkxa0zBTffQLWvxC6QCN
v5gc/v/pwoxkJQNdYk0QGzDsKRv8UBqprSG1JxCyuTMUzoe9+mS8Gz4LoWlD+rEIR1+lh7j6NWFI
oVwmWx1EqC2bK7YSxK3Ykk9mV0gE0Xmp9HYchg9zpov6YzaEoFtDQRkc5Voow12AgTIOekqK0Q9N
9a6S+vM8t6/Xd2XjnoAIzTAsQ9cVFNs/L1itkhJp8xa8zemxLu9igIsAk1QbJUfVBHuz4QU+iWJ7
tzKApC9wW7URtJGR6zK+L1F1auj9H+hD0WRiUXh7i48pI4B0z5hbGf0K1x5o6N4lXQXl91A5ZaA8
ZiQT1fi29kihuoxJIBXJXP5ZbOpBFCazBN+GFsM8dUkue9dVEkng1s1S5UKq84D4Sm+4o1G74L/+
g61ZK8EZWty10xAqeM5UvfySD8vdkASTXSWiwHjLBNZyuMutMfuO5D0e1ODZKBwpL/coc587Jf1y
fck23ABcwN+bwt1uVCuyIIh71W8wtvqqog3CIbTJXZRpKjtWak0wnMH+HhdtreXxMUlbz1VIumX0
+yyyK/2bZuhO2aHByXKSerrBYIMz6qI+mc3FNNhbEG5fvnhllO1YFESG0w6LXyAq20VJ6fSJwD9s
Gt9KCPl8aNOgzpVBmlS0VwYnc6r2bdUJFu+iUQ7hImKovxXhnLYm1xkJOxWDqkB3GL0W1IjInene
chzd0q2f2VyGqDNZtHhM75Uzok0RTNIQqr5iIhJP5ehrJRlerjWikYFN00BeB54BPe4XLZVoAe4X
qVQmHyMKDxExX6jVN3bfN3/pWXNLVMNdCvSAt4WQB2xz61aSOb/Rp3I5Z3KiIYOmoAcOcJ2oC54G
pzxQ9L6Ebvy+CJzv9k6uRHJ+xGpyGo0xikGDj1HFwSn8xU5/Gh59mtEDl/9gKASyCL1scytXQjmn
Eue6NQQahE7Jd6uVnDJ/kYgIiH3rIYBynarBqVhgsuFjy0aNIi2glgrGxfZXc8AUD4hxg9ht0GgH
EhZAlR9ELexbXowQ1CLRM2Wiq47zYqXVl4SUpepL+nuTv5jkr7h96rrH675yy0BXUj6G/1cnQQVQ
0VhirAXvKfDtpskRq2k39Bxrfw2y4URB8isLJPe60Iv+eHbm11K5sn/clGo7x1jO1mM9RcW5dJTS
lQCJiZl47zc1evEgHdrM1Ra7PYlRT7Yin/UXcJ4tj6so1oF65+vl81xPzrRgqFWv7CgtT5olmOi5
GPDk9eV8XIBWzVkuIU0+EgccIpGdnPPbcDf6+m1z0oAVAXiSk1QIXuSizeXcXBTmAa0jiGUkHHi6
or1a8ZKj6NG6VXxjoxa6TIiCh/9Fi0WM9uKqy2a4cHQvgtGxf5BkdKsDPnYBfTTA2SPbPOGUMMJ7
Bnt03Zy2XN1aPOcCDKDeZ3kuqb7a57cjujByGc2N12VsVZQ+6cgdx8RYkiXPUWCkDwoa7+TRMxSP
AIcYfQmOUTpy4Coi6A2VfTkfWRAMG1iyjJ4Lg2/XDFg4q6E26wflryFRjx1ax5YKiCaLbpeT4sWI
C+OxRtlgtGPzsZskW841O5Df+wYTefQ1A0ermg+2mVVONbwp8j5q6vtY3iuR5VYVUNBlILZEgR1b
50rHxF7xtoz3evY0RJkD6qn3BvlfJXoc8xFwq5Fg4zZdnInRDQOD/NS8GDhI22mWGjifVJkOpdm+
q3LuxC0mOZpCIGrrmiArUdx1CP7pdoqTUPP7Hv2gWlse40y/W6I69K4bikgn7hJEGS0eSR/AbU/3
qr4cMTOIq8k8taUI1+FiDvPDq6x04uxei+e0VyfUaqODuZu/sKqYNtpEtcOXHxQ41ejpT+3+3XgW
E39uHTkUIqiOmAZRJv/QQl+JVkxTPfm0zW4VOQKn2x+U3xiRIh6+KATKAFv4HKO1Y9hJhpRNfozx
pSLIbRVx6PW9+kg98ecLneYoPqDfx7hIWepWlxhkAk5UnxrZXpb7JbH1Ls8fCFCa7YBS+lNt0cMS
mJAtqwMF62/d73rNBDLXmGilR+m4ABWskXPknII88jog8Lg0D1R3mUEmoOcxHW3wGcexLc1a4ZpG
Xsm2EWWWXy6kfo6kIEHumZLXuLEeqWWZ9hiEi2JXOUMdUeIuchs51g6j3Pb7ysjyg2yG3WOWaDLg
rQzlRpfrErXYsSOdPSOWFQEybO61oSho4KYW6pTsaK1ChCnuFW2OIhXgrbovR+BMkSTBodk6nchy
yODJQQMWUtafRQCcZFKnFvuQq+ZXoylu0Dv7Gg5/kHuHRaHOymokpsKXgBpU9BicBzRZaq9qYvRO
WgKk283QRkPDFbDxUD+AOp9VMbReJqh2ooHiydyx6RP9a/hQBC5DcQvO1jHZm1/Dc73v/NAvdq3g
NbW1Vxh7MRA1Apjvor9/JAVaIlrc+P1Y2kP4kPY/rx+Zbf0wmEtNHUUmmd+qdAg6owsi7eOuBx/b
PkycOHhtd5LXuqMbhc+dQ/YgG4breTK+i6mgNmwFaL4autGRG73sCUxrcyh01jCl6ad20J2pfy+b
RnDdb3hxCDGQ1IGtsDazz7vYNn2i0WZCR48cuXliug0FiY78NMyi4Glbnb8lcYHoIEudZEm4Aymt
0Cb6ABo4O6S767u2EQh+UofzpUUa/ifKn0B2MinPSXOWjIeWDPBMjRMuqgt0XkHwuaUYxoSA6IqD
oJj8+0WeY71VA3TPzVF1IMXTFFsOQkjBvb5h8Hgb/U8K/37R46YOKtb3hRZHe1T+Usfcub52Igmc
KSRhFpIpTTW/tmZ3Qr9rGdcCJQRL9dF8s/KwdT/3UVNiqUhzl2m9YyL9XlmP1/XYiCU1qqGjBV3q
GBrjUYuUqCATYJixHwhlkQ8tn3O9OCYSRvAa3QMGzTnvMxH1z6ZmuLQs1M6AGMF3usJVNfOUo/Ew
zX810R0whjFI9XBdsY2nHDwe0uSYacKoOZ8nX7TImNGCim7asDp1WWE3yq++/h6ZTyD5er0ua8sv
oLaPXmQUGBAv8N59Kv5jDFqV2ouunslo3hhD7BSz4CLZSjkADRfPKYxNykTjr91FsQKwXqJNTtsN
N5HTnOXoY3i+82Q37+2u8v8B+tOWfqaqwT4wSQUdeUfRWBKI4JjQB9ZGqbrWK3XqXXAvn/ND8pig
WxmTzqIH3FYkC13/FsvO4OoAtMtArDyAu9V2jI6NHC0beGi7ElwVQJN0B7CAmO9AUexqWzwxumGj
OhpQENtgRg2slNwBl6wpTBIMyftx8pcV3Gv1Vyn2rpvN1mZCBq5MaKmxZOBnBacyNWJE6hShOjlm
f6XecgIT0S34/BwKZpfwXH69LnHjUHwSyL0NknwaGl0ZKWgoX4PYss0e4Ufwwxoe9UqUghPJ4p/G
TdSWRY7mxyj+FtSGV4GwJntcysKVlN11tTYuMtaBiAcjnsRINnD2OZG2RlexNn3gyyn7bt95mp8J
MxobPh8NQii+6SbgSZDR+LxdSy5LcmtATNh3LhlURyKCQG0rJfRJBHfvq21qFMYMEaMT3skgJ7jP
PSS+j5bTedli5zkAgnA1u6K6gUg1bgXjJUH2zQp1X20iN9Zql4pgXTb3aLV43GFu8kDSFxmaabvk
Hs35+x7A0N1OBAu9ZXWKiteCgYYu1D/Y7yufoYeNZVWBjgU0MOycZL4+1Ue5eLGsm67Rfl63uw2/
iNl1JAzxflAvC6Vg/ayQKZl0v4yUHQAVR5sGKP5H0mC3mHe7LmxzAVfC2MesNKv6yOq0KFt8cHU6
ozHZY1ojfb/YMbqSgqx159G8Uy3Rvm1axkost6AKWk46U5l1v4sJ9EvT+x5jKu513TaikE8Lyfml
WNbGoaSy7icKuV9qDXQZ+qPchI1dTWkN3rjkoUeyyr8udUs1TB/reODhJiV8LDpEAUV7j6n5AG58
zwEzkfXv1yVs7dlKAh+H9obS5CXgQXw6lt5CEm82LJsq7U5WftUDpm/CF0v6cV3mVsEFg/94C6Hb
D8NEfBYm7KsulhvcKuo52EWvErqkf5ZOSJ1GR292+lftg+gpCBzhfc2cBJc3+SSYs9B8yAsTXaH6
R3Epek3c6Izy2YEAr7Bzqh2yKAJNt87fWlPONoumUfMgxRXTWHbxoyrtEqBJU4XMiJ071egGdoBm
s9Ym+3Ev8pibW4smOiQpAWGBKPPzccyjrIvxHKW+0Yx2B0j0rlbtycT4jDrb8tzbUjMDx/xfA1kg
vQcEkb/lcn40SmXw74VYZG2XPgKCT6ncCIBRGbA/479CR3mpXgYAqAtxJTbXeiWXxUsr9wNoz1o1
RoX6Qw1wJMxKLs13NXhB15ZgVzdP5UoQZ0UNXcycllT3Z2Wnj5M3J4Ug7hKpwpkNWgxIGHVYwnBS
7RnHkFq53dRPupr8gV9bbxbn16xYS60eDxS/SSc0g/yq52eZ3CRLvbOim2gRvas+/MnFCUSnE/LJ
bDSfv/2kbAyB+97qYGAwj4yurzmNIAnMjqJrdnOTVoI4xbpCk5usgvXXTei3dH6ajOKL4HSzWOea
MuwEriwunyOSBwuCVVarlr62PyWnA0eLuSen9CxKuGwe578V+khwrYTNeh0FuhyAYNc3j+j43av/
CHOInZIrOvGvihIdagVgEqkf6IEjoydN0su7YAgO19eOWfCFGCQbAYGF+Rz8+3npEmRmU2vGGdKq
Lz29l8YnJbrJVWo3hSE4rhepP+R+FWTD2Hw9oqCLtu8ys6xynNiQ06F4zu4VN/bwQqt39V13Xk7V
KT9E+9xHmS+TverWOJT/NmZmHwBdDbzT4I0vUkrpaOiDauEDzG+LL72OOyDs/IUO7dGXXRVMPoZb
3PwDgrSL1xsnl7/cKwVoTnmCMR0KGlLVrXdR6apASHYGwPPKNqK0tvK6t+s7yx+8D6EMwA6IIXgc
861l+kgyzJmgbdZs4fKtyNYjQYpBJIHzv7VkabFBG9XXrKds+ElmwbkW/X3O+xLVaqw+QYmyC6MT
5qG/p3kvyP1siQDaOLFwL2swDE7EMo1ZsgAm1A+NUzH2fliJYGovgiy2DxZifzZ/jjEtHnyh7Eet
i1OCg/wyxLb2hTUroD/yNrxlN/HyHUHWg+j1fpEQ4YTy+AsRIPqyIsYdPDrBw4SUSIZKQuLGIPYA
dJeHDsp98DU/x76IzHlrQdkbQEczKEHem1vQiWCQcRhnTOXotd13T2bkXzfri5m3D9VWErgLRanN
yigirKduy05LbeJVfr3rTvhvnwIaUgEOZnCWdtOuuZXurcMkCiYv4IL4L+Cum3FO5CwiWNzWk87a
XYdjHTz8Zuqa3kOQrC1YYBWBVoZOf7B0ewypLNuJYFM+eMDWvpv7Dv4mCsewCmIJVwQbctS8eje4
g4++dY86iR+47ct0skBXzTAyiQ2anB1wFL3cZbTVtWz/23bjj6+xNBTh0OR0CSaxmME4yoAF9NW0
dSqANMmTqJLIX1a/RZhozdUMJMP4SDolsxZkMxQu0P+5WKWn1ccgTZ08uVETwaDIpiFj1uu/stjv
q2veBNFHGjFZoN71olJyZEOQE/j43Iv9W4ngAmV5maK8HiBCfeq9+i49Ys/8eIexF+S7gd1KHq8f
HT5ywfKh4IY+bQ1K4XRydguKjVqvZchb9Nkuy+96O9h55pXZlxA6qupdFL5el7jl/NYieT/UxoXa
Nh1EMsNkqdnlxIzTclqfAV+O8ECq4N7b1FIllDUT4f3Dz8SWS9zFaDmlfo+Smwo09b4DfJIkOySN
7TLwdO3cyKIEwdYVjxsIwIgoDAO8j++0KYCFD+jCBXcVYIHnxcMobnwMNZsyWODYLqhrpV4GJGT3
+gpva/u3XBYar8x0iaOeGi28IVjWD4U/7JVdexBTFm2chk/qcWGiHmi9gX5XRPHFz2T+spiiBwkf
7n7Y5mr9uOPWxvoQAMhCRpfEG1Xjg5GGXmf9ur5YIi24AwfYLgVAU5T6U0BtY94r0uxcl7Bp8AD3
htmxGjfhh9haKdXaRftIqeR3JLWV0yzZqWN9z2+Kx+ERkNsP0Uv4r1t52PIpKmJ4lm5GwMclnGW9
qJZ2wTkz9MIbu+671qPQUXXPDBW/DLKHKI4P0zSeRm3ZGUX90I7EUySCIwh+OjsCL7JNghxYpkT+
0c/a/vqybC08DiNKUYDZvay5w0QHyQxhpfWElt7hgWQv1wVsmc9aAGc+SyujCMkunzw99kkMkobD
PAish3JPpY81XinBWQ9RcNUWA14Pembedv1r2OXOUre3vbClfeOeY77rf8vFvmR1qKtWA7NpguVq
/N5jg/2ap4LL2QKbc/QdiDgO+iB941ALdukiKcBryAVvCdGywCTQUD7G++rMIBJmhC/DrajNZOsp
iAAJUw+IFZGF5odzs7pPq0DGMWF8sfNt/GCEdnbS7is07/5Gdi0QL5Hb7GXeB54wNcbcFXfz4mZA
eszEqM8lttE4zN0w4ev84Ju5W27YwEDqDEfyiqXdFTuRvE3LWYnjQtZIbYBKOrGAEfzIU9vadfQQ
AnYtSERNbxdloY8tXIni7vh21pWunLGFAOjECO399FT4mIYAU+1t9IVR+SVHDHrIQtKbzQP4t1ye
vlCnSU81VgTNF9PWdH3XBkj3xKKOz23/upLDOTp11pNqZIdwAprF4AJYw0PjgTPfD2D1AcHOsf8q
umIv2pO5NaXcHVvko0lm4C0jTuuILXuFi9KK2yKWIW/Lg+x3rV3t1SOOzd44xO/XPRuzjSumSrmb
Nw1MQATgC/1YB840fYZJ25J8zAr0F0aLLVHRwNjHE+2aRM6XNnlRdj2LfFkoYxxANnBk8x/NPgPw
fHg7ObKfeZEnYsW6oNbjl5nzr+jhrbJoxjIzBGTlJjt34AmkPvkH3fuiReUcLCaRjCLAiIGv47HK
puIsME/W3a5cMCqN903shBbYNmsdZDLXt3MzUFy5Hsr5WJAmVaqmIKkBKJpf3TNzPfPbdCxRyS/d
xpm/UkHUv3UyARIHoAzM8mMgjj8xDfIPQEuifkYBtoAYeJZPCzQU6CUSwx0Sq1YBYslcKmO6Lc4J
kIhxfUxoT2gc3Yk8y+2dsXSvS93ax7Vu3OEo0P9SLWjNQDVQuyXK6A5j8DgpgZ1psR8H6b4MRQ1j
m8djLZM7Hl026HHOIu7uNXnOARC+HDLfvA/29DAcw+fyOTqV5/ZdFmyjUC53PKpOLYKYPaXIzkS2
IQ/t4hz5na3uWA9I7xM/OmXH0Jf862v80T3G+4O1wtxhiVTgnRgdO5dH2dEwlTXtkb/aSTvt9A/A
3pk5XpPGnQ8pyQCCvkBadEAA7YVHcjB2GmCMxG1DW9fyWjHuWtZno0taBrplqPRhaE+qsht78zGY
l9a+voabhwOtOwRdXzr+5ZQCKIMcDmzvmuSxMh6G4ZFo/xayjLlP/P3/yeC0AcY7yu8N7NK8xfTc
8wdG/53+sDiqQ/exL7wV2dm62KiVPC7S0Mu+jv+PtO9qkhtXmv1FjKA3r7RtxmskjfTCkFsQ9N79
+puYjbNio3kbIX0PZ3fjPEw1wEKhUJWVmfawB76YiJ4HjLRZL+WBiYpBH/JJlEPt3vyb9fEZxlg1
g1o3sFd8Sp7UoAzTsD2sBweUP2hogkXh2TmKWPl348vvNfKxs9YhnGiM+G4jROdK5axbkzcVvRcb
wVRHxShiEN3NwLeL5KKoDuzg2qXMUWLqVdIHDSM2VRfpy1E18EKzv0xzWGeDKHjvHTpA19GVAfAb
yG8utjhrbC5VO0J04G4IeownWg/5pzVoodsh+o4sPPJuszXFRZOmnyq1sRc5TOP8UE+2knml1eid
aEnsSN2ywx05PTWXQktHaNgARZ8FyeNqniQLfP9e8Su+YwXw9DnNAnn12/Go/bx93nfTcFzjwH+j
5I++Gncxkaql8yIPMmImU0ma6GE0DroD+TYn6DHzacdR1hx0HNRIdDD3Ys3WNHc/afYAbqoOXRmp
0wPSNI3bF7PuWkT0Ht69GLaWOK/RU6dMesROcPpZgI58bCJUSY/JgxqCNEM62qJPuhevt/Y41zHy
oneKDJuqR63qJ6NnFd74ofESX/er46gcZSjxubVHhaIgu067+ZycMxEtywlUSECUHOc+lV5oJfLX
XXdlQ0TQpdORqnFZWoG6C2QSwTlA1wNkub1snsLU/qqX6TNuX8FO7oU1zCL/Z4yLMqmtVmM2Oahk
9OU5LpfFrdX2saVx6wKXc15AiTuppugS5EuVNqDIWzEA7sJoGgi4yRUktSBH69W0PKvdeGicMXBs
yy+WPMzz5m6UBU1f/ji8W8XNaGB4HjBovjK2znFfGQXo7B0bxOeV4dXF00BfBeeddxDeCreja0FG
iOHpdjh4xSclpGfylURDOPiA/EdtlATCw8CHbN4iF2GSXq6nesC6llMcsZzsRx+ooQr3/1Oyg38t
QYINqonokfIYfKDietUa8N3AvpsR6lc6cdV1FfgkfwA4KxZHHJstnbKCLhvKDeTerr45uuLb42FU
Eakz3Rd8LvbHtpcDb4w7bY1ZmjW6JEzEjj1WaGQ9M1aDyRVBDkSr4vzCcrp4kkzoUQy1M7utbN3b
LThP8wpz6faLIYm8/Som8yvj3ALUbPNalNhGNkrNZsXZIwGDMxjcrj6IoDCi1bFTsalTTjZNFQkp
c0j1V0X6gXHxcLFPVvqmpPH/9ZNxl80g9cma9KMdEip/ACu0V5vWT73Go6sofLS8cleVHL/qlrvS
odFtf9k93VC9QvMMpStwD1yus67XysCAE4shllvLz7gMRMtjjnDlkRsT3FYm0+ykVbqw7zYF7JHF
1MwIJHpRzj+LvPKqh868BPKb+Bek6CCoxT7s5sOZRUYGjW1m/7Z46ZMTDvfNfXFvflkPw6/Y14H+
XO70uzmDoGUSdGfhY3YvKm9/APdYUbVEolbDPAeULZIbZwElbhpKQXGHbuthjibJF6dGe98RWDcV
ia7+flAul50qzgpCJ2yyUo0e6R61WgRJvKoVvu/sxgSXozTNotf2CBNdUEMlbj3kkJcHyMmjH9co
u5ugEVqEzVP1SELRpu7dr9vVcR/VaeWmpMxLU6i8a+f+wNga2sg63j4MV28Ufonct1tLG1ItHZa4
GHEIzIys3hv0MRtPkvlsycQvoVNJhHOje7Fmuzoue8itKe37HlbfYR8YmDrKUPZ6AkqavVcgy40X
SxqakLYffKfxjBMmTCEzBPjT9+EAemfBdcWnUP9ugq0YhsN0sPi0QkWGj+kwbPaaT49zCSHmujhB
0f6XXLVhbakvVqUJotBubAewBlA9qDfBLLcFctoVDijxcWrDNWSPmv48P3c+6/fGgSTIm64Kle8r
/G2Nv5ANK5ZyFA6ZO5mnxHM+J3hvK8/0CUqcYfkxDkS9i93TaaJ97tjQ47yCB5q5lSFHRFDS0q+T
hBMjLMNctZ3e14QJbYiXsvyXz7JVPMr0eFqxgyhtt0/Fy3qkwfzZfCoP/T8U7QMQgbchpFd8+lk6
il5mVxVu3jyXDRSKHcu9A6dJKERcewklPHXwaF6DDkQ6yAo4T6C3YsVqULWrm6iD4JvuRojN8rl7
bFDmdohX7DBercFQAg++HpRiDsb5M8CBY5n5xfwiiBa7kd5Gkw2IHRVk/VxUGsy4WyEJj3P7OAWV
Av3GKsLq64P5gTzRHgX+FqM9dSk4n7tm2RkxgI0ALySX4alVm0KFAEtd7T4Y1cI1iu9D/F2wuN0o
sLHCfdDMnJpSU1goPC3RGOaqi3GiQEVLCqWhJAH6Y/bq7DgczTNDlwqs74REJu2KvNySsbf8kHmx
zlrb2/Bm82vqRBaYWsCFVJzoqfDaw/Q2mmfjHwAnP1tHEdbrqr4BTwaEVgH5Nr4qJKW4UFStyWJ0
Vc4ImOR/uhcMcPhs8IwRmA8YpiDoT4tf4Xs3D6za4NEywfmCE3x5f9cG1XuJZhp6J+ZpiLKoA40u
at6+cH07JwUiYOjTgB4Fs7q81+qL1SlDAUvKB4igsZkmAoxdEcRH+SdEtm03/eQsgZwDbyijayPm
l9r/AQZIwDHuea2XkBSWIRE51UJrOmtUjdYcIJL+TpKJV0uPePp5BPJotx2Kr6+wj+pAuRfjpQ5i
JH9mSmgJgGO1AfnDWAVOrDzHq/p5XftvcSFqKuzEehsEDBBp0JFV417nvqQd54ZDERUwqv7QgYN5
tCdRLrYTAi5scIdz7oneWxOIVwrUjPPSr9UjBVjw9p7tXSkQbDVB9gAiGACIufi22gmwjovC6Afl
xaWJZ3wZkJyoQR5ahSuPB8ZHpnj6oXmqv8WuLuy8790q4PWXwRYCuhAwxnOnonHSesjZLwAR/msB
yewhrL/9K5ctKhTvxDuUpwxUjmQm58Fj6xKZIPsrQA9iO4E1AaG/3GfUgivmXinHHrpvgu29wkjC
Jy8sMkfavFTGciRxR8DumKAeEEF2OYCsdHywPjL4IN5GKCCJwurO0YNJdEoxgwo2AH5wXi2aLtXr
1kFsS58WD1T7atTe5U9l7XZf58/1WbofCk+RMFQOLWAhrHcvtl7Y554QtWy1a6M2DkZzrLfixQnp
18S3Hubn5GHx6Rf9UP8yH5TjbT++aq+8bzQet5iiB/nM1ZMwLftWyduG8bJMCGwHI4myQAre0+kT
NAOz2sUxBexItN17oUDbGOaeE0jSmjJZ8IXXxtef9ZMGhLrkSQ6kO4MZYCD2kSURIaPIKPOBjVuB
hEkfIWSOUzsAQPKWdlog2E8WXbgHvf17WTielxacGeovk8WWNZ3bIzuW5t3QBdMPKSrCPKoOAnu3
VwQ1v0t7CFErjYmuhSOUQpVnO1LBESAf1zhQRh8XlYQyJPGd19tmRVa5GEtLBSLHE1bpdBhZBdUU
8vbbFvYjwH/+AWz55cLiuYAwGeAYeIeMxw6AejQ0ekAqc3cOiLdIXll5moCK9Eo/6N/T4CDOOSaj
0ORi6iTH5jAV4NjSkyoLpaaU8qCwVnKeKyO/syVQvw5qHB+A7jYPkpZB4DmdTQCBSGGgllEXDqZL
1yLKKrP+JBczOBOWXLKPrdO07qJTaKcv6/Czz9XyBTPjEgQjNEPUEd6N1lDb/t8i+EBS98C52qmD
Du0UKCuSQxrgC8nej9ljtKPqYdCRsLGGiaIJcom9yxcS0f/Z5q7FBq0Ma0B/DFTdH+UMWWJSe9Cp
EJyynYwFh+y3FS52yCycLSucHrw0z+1i3bfLwenAbmJ3qmBB+57+2xQXMcbYWAxCsSCrOxWABUE+
8u88/T8T/IsbjHVdHKvSv+97/Z8pSsMkTHpXieIf7fNyoLJgTXt1QCagY4E4DZV9ladrUVep7+wY
ZIN6hP8Rj1pu04IqhgSjCzpv080fQfLgsTLK/LCogWydxKnuXlp/8SvY1m+CcT825rS0FGjMPL6z
hiSAtoPbGR9LTPeYGnH1psb0BeBYogGz3QNiQjsI8186HopczKSZCa3VdnbCols+yaUZqRqJLAXz
AsqwEFcj0sOgpLPgO+960sYqFzPjSbUKM0ZAm+vun95RXAgZfLgdNHdehtjR3wvjYibYT8wVDNVa
mE9zOMZZlKzETWbZT+z6NICq8La5/eRhY4/7gk2n2fPAGFS7gBzsxl2qYPiY+D86fw6gmZiC1fUr
BWBTYFa0k1yUTpbWloocZhliEM0Ozx78Znb/bXgMrxMmSadA1A4T7S0XVYlsdkWnID1Doij7vSnH
oOqUjLMKtovHQUMBNOlnEbxud6UWG6uCnh3OKRdOAVRae2VVwJ9IV3+2uqAwROO5uyZQTkB/w8A/
+Cc9XhZ1pphSHLZDiwdTUs6HcgF+4vY3270Xflt5jwWbsy5R2aFzT+NwHevJze0ug/xF+TxC20EQ
3PadcmOKO92LOdkzng8S8LlB8QCM7mMqeaDFiaq7EjJh3+Z76g+HQlBjE2zjexF3s8BVkgjRKj0O
M/NN6R5oJtjAKxzge2qyWRZ3tsvKjvGaTSU4fXvnVG52BgD6lw1+gto1nhVvfCA/MG74CyNyfyr1
x5tma9+szXZqqlcNdlQyZhfsOe4qv912j70aN2aV//PC94+6MUHzVFYLA42FFhVagKyj+dy7jd/d
NeC7VARpnsgZuaNsTQNZC/p+qj5LieZ1o+TrCCC318T+ytVLYLMk7uwOkBLNxzLGkho16MYSKG5A
uBPr0AqTZZEpLh9yBrWb1QZnWCK5m8rf68R0iVF5Tvfl9ppEO8dlQzE0XxigEXxGSxpZ6+ckrh4s
U8AAubsaNkglQ4sOlSIuvButJMm13UhhPBpBlf2cYmAprNnrrOfbq2G/9uoLbQxxfpD1o1oWVY4j
1ejxGziLwWuYJwC806T+aBXAiPVOm7oDVPmeYhV5wm3zuyFjY55zkEqWISpSYJ0geXfl7EUZBevb
LRGhRoVqMRpW9pWwES2XzujnVmLlWswHl351r6K3jHGvs3G8vZi9nErHQL2JAUy8QnnkW2mYmSSX
tRTS6lx0L0tzJxVf1PwTmBlO8SzwkH1j0OmFABEq0fxEaw/auL5RYSwvrB+jBiAMlNd9eagOICIM
lwWCp+MqCPB7jTEb7Sm0MmxAwkx+xG+UlUYrOjw6Js/JvZmJ9SLH8mnEBDxlHcM16b0IabHnIhub
vESMo7ZWPVewiRd3ZCrtoa/C29+NORl/BjBRbYOTEkNR4Pm8jO207KU1jhPMVndvDs0fK50RIiVu
rCdeTEQvj12PNBSMWOA0IZ3hK4ljroCwNEfOb7iLx5Rr14N+xNR8UEeisbY9JzFQtcRULszB2uXK
8kKdJHtElK9maJZj6DlSy+GlldrMb4w2nGUQbGuJCNGxF7y2Vrm7clocrenlNA5niy5+P6Zf7LR6
k8vmEwC+okSYPRmuPt5midzHUwfoF7Q9dhM4ZTYGXER67TJk9BzoI0b/7eC2s7C/d8seFzBzEJhL
pK0wzwneD8xZv2JAHsrDcvH5tp3ddGC7i1xoXHW1SVsZ306tjVM3VZ+yEsOzVlwSt2/nI8AcD0ZW
n9K0v2/H/mAp+blNa0GU2a3IvhN8gjQScBm+GtSqdh1LSS+F1T92pPlt6dbIswYMX6weOJOCOPW6
1/QUe5rm396AvXO/tcxtNOlHEBu1CNyD9WYNIAaIS0F2snf3gRYAiBgcfPDEcKeDYNgChNiwgK7b
zwpMySE6RJ4+4PEvjc1hnEEi3yf9gyy1IpLsPS/amuaOSNOMdKQN7r0cChOxdSdTqFPL3/9iBzfr
446G2S3V4ECYKRxAnl+WmddlIuHI/XVAjZhBJBUAJS8DjALFe0ggMhNa52lWK0MyztAhRyPiv7iK
ZLgCQC8P/XQZIfqqRq8V9QrmvAkJEYiS7OUhl57UFaQG1Xm08yAlvcA3rryP2YPuFKuPqNeETblh
xjOEA6WQVJiIQyVKmuzo9ue5CpPMhMOYeyFSqIOG53LvkrJk8mdYkkpmv6lLNzNUcGOW7lL8aWIC
Sxi9YesAP8kVEAFke3qfzzjEbTwGXY8x6uY+lt8aJ3dNR/IUR8QFcHWjcgbZ19w8ZRo65GbXwC2Q
LNAnQ8q7kKSm85yN0xrUWabcj+1MBEVfkVHOF7GVjWZSGK3nxiv0L0mOUX+Qpeivg4g3e887wHAL
IQTUxyEByX261FIqQvVOCiFNpg2JK2U/bvvG1bnCBrIMC4kWuBSuxAhoSrVO7+B+VD0preSl9dOI
buNtI3sOaMDxEPtwKFEGvPxKw1rXmsPOFJGqT81YdveZZQagihijJNM+/IUxYBdAysiQ1DysoDZT
qc9krCht0yIspxhTWktvRewB4PfgTgj/wh6SLNQCUTa6EvlTyr5UDHa66vZYE+LZleMbTlA6xeFv
DJlQ24baGPgvOLfDE4ZodrvgBeWMB9uCTmZpL5FjtMHqzAK32PM7qIajRoBga11pKxhqXiVSN0uh
PbbeOlteJ+qc7Dne1gJLtzYnt0hbc1EyWChi5VQ7y9GeRm/tlz/UW2evCGjHKGDeQ8p9VXHrR71E
bISZGnCs2PpU0znIAfD4809jYfoP+lroJF1RLShWJwOpYyHCYoA8IYufVqgMZV+zshB42/6H+W2J
C3hjr1ej2ayIsEMJ6EOugdkU7a7by9n9NoxZzGGCs1cXRjfKLbpmhhQmRHkwUYpS1TvM4t02shdF
GZU7awsAuMa/Kyvaa9XStFYIKo4g6wZXSSZ3sT82BtjFEsGDcnfbwBvEuKFN/YqoT3O6JJ7QAwzl
Ib2T5ulQdePL7fXsBTkQc4HoDmgKcMRwQW6p1WRqF6wH6TNalCdi+JmmeWVu+7cNXafK8GmGCAMm
jWGn+AiX4RkhL2VtAaPaHtEJGO7ng/HAppRBhAZyjeIJ6fIL2FRv291dIAiYgYJzkFDwGbpGa23N
Rlzuc5oNoZG2VtCPufHk1J1xp4yGqGK0983sjT32ezYRIl5jp1go4t0yqp4qj8/jSgQEZHuOjruP
WQFzxtWzdYELOqWO6NDJz9lcufb6lC+CwtDuMkwIqIECGqB4vgGmk5RW6CQgNqivSvW5GgUF1t3P
AvAn8HoADSFJuNwmIpk0TfBWDG0rqT6ldqG6KBi2bhsP1DcruRVcQ9fvReZ+4F1S4IOgGuXTydlR
ynmw4ehdMPuMYBSCZowBTwfKNP2l/UVKCbiyibzBAosuDyeG+lxuOWyOroghPKuSYzwDsWKpQWvK
/oQCimUSAefmrldsTHJX0yhXEOptEPeGuQkyy3lp1+zXRIhItYbF6osXPjYSujsQoQIU+5q1Ul/1
grQLwixpElel8lGNw27KvJSYfuIcahQ2bp9gliFcG4QvgiNKvyaOjOsl14BPtkKl+CjXX7v8ZyJ9
NhcKlhPq0cIM0uz7bYt7zu+ArfB/FrnrKsY7wEn7ygqN1vEVk7hNYQsc5Bq88r6Nv21weZHaTJaU
JQiHkyc90kMWQLsNhcLTDJ7zFmIkoaj9tHfiNot6hytuAlMiO84qy1gU6PAx4vJzLtdDF3+EzwS3
d2/fEDwRtOqoKPP0slNWjPrQ4XsNPfX7LIsK6d5qCvCoT4LYvufyDo6zhfiEGgWfW4L7uIU+HgLh
oIxnR8NYetYfVkOU9O0uCBBOVMkVRpirXcYqu6/zjjo5bq56uO9GqCvL8UNFxmiackewpH2/AP/U
O+oAORkXGJVkqFN77OEXJ+tN8Y1z6hcMloOqCwPk2C+3P9aOq0MUj2lqICQyibrLtUm0tGe1RTM3
6QMN475t9aca8MhlLyyw3d34Xa3UZmuvWNCq9V5Rf5OsBw1EU7eXseMJF0a4XYPM2dQ3FMvI49Vf
tMZ1snOViWAFO47A2HpRLMY/MPPKbRYGIvK6rgcrpFn9JMk/p2Y6xsVrM4oc+4pIFpsGTQDogTgQ
hcakAhcdnNJyMEGJTWt9/eRQdxr92PQgfSu9yEf7MQXeM4U3lF7qQZDh3DfheK9+ZrBTMS/D3tWJ
8pUGuUzcoM6VS47D0E05xPlCc70f7ZNZ16Eyf8fV7ppK46JU5+MRDV36PJCL45QIaqzXUCS2FyYe
KrhKkQzzKSrVJpk6OnadcbjrH4eIPndefCSVS177k91HjBiOISfr1O1Lz/7anUSov+umBH6DBh0P
VLt0GdqA3JeP5cQGmNG0Qml03FFZW8+mS5CmbyYG860WZPnZ8m0iEnVNCQQW2Sgo3uyFhYsfwJ0i
rZdHe5gsdl1MYPHtvAQs9j6bqwA2S8F1MVT+Hx+pC4vckZrIImMWFBY1IG6BvXIzjMlrsyBrES6M
u2u1vDShZlpA87zFPdHGpvJJTdv4oMxG4+XKGH+wswk9i6Uuks7N4pj4jUS1A3DB6b2NZsqxk2Lh
PNjeSd9+b+78ZaucFCYLiyvpPjdafieX7dNUpC8kFQtAM8Avl+Bgpx0mtaIg274aIlazLh1UCa9j
mnWf6zQDFTcqvUE6rOh/aYnsZWXXe/KU2C+6owEmEMvZ2+2vvb/g37+B3RObKC1JJepEOb42SLTd
0urBKPO4Ft/LOhZdcOreasH9AR1RxjPB6wpU6jhp8ZKSaCFpdm7WUfkVQ+Dm3l7N5t4YUyQLc296
mSahR9zWakSmpnvOi0T2ZzrL0e11X09psJONYgtUbvA4RHi/XDgtra6zKiy8d1z5H8VvvPHgfOwr
CD95JRQcWB8H3XA3OUnQs/6iEiETwDXKkf0EJgiKKRsdP4I7aYNSIF0aExJppJsKFy8YO8jbtj7T
VtPPcH/pUNnrdOeUDgp1jSZ9MAj+U/Bhdq5QR3NkjH9D9Qr/xWU5BFlWhiEOEhm0bl70qqv9RY21
J9sep8PtTd9f8cYW521pLakGhOssILfxSPayE43+1coQdcevW/LYW5RP8OhzUEFB2eHy8xpDCWU3
4iAxuDNPo+ZD18FHxc6bv/Vfsydwfvx5B5SzyPx/c5IoMYk9VrEVWtL62M/kbpYp8BuiPdxJ3C4W
xn0uSy36BRRmVrikR3C0eHorRB2LTHBfKR9QAJcQrzATO/qZ9CB3LsWcWx2Ujac6x96ze7f0RJ9s
zw8x9oWOGS5bpqx1uX/4P+YYCsp22KSHwabnJs/dQVkEWQX7K3zM3Vrhrh0pVnrUrFPMZ65fUEwO
AAVwtaGFAvXdnAjeenuxdWuLu0wmM12cRklAaVCoZ12az6Vu/ZM76gHvCsF1uvvJfm8eT4XWmVo9
2sVKojpRXmNH8VItFaxG8H145jOTkqXSB5lEba+vP0pU3E8WbVY/UyyR4v01UJOdpc1yuLM0y5re
FBV2TjIP5mk9Nh64jkHblYE+susDaEFHWu2SD0LYBPv8V+5hoiMIyKvBhvg4J9Tq3Fi0nJE1zD6m
dv1e8Zr0CVLbxzZ3x4fkZHvpXeqpD3b2LBpt2/UXG+0S0AEqDp5ml8Y1pRzSaSRA+1fV4hprdaBr
EpjD4Mb5Ippe2P2cG2PcFtf6ag14xCOxxJhe29+hEe7a9YfbAV9l0ehqPzdWuGjVOxKuvxHRygYL
0av0VoPFZDxTjOkOb+OpBr8zxt6RxqduAeSZhP7AKxGiwncPx+ZHcPFMlxSlb3PcBYa+Nm43kNKV
9VFwPHYTCiQ3/309znX6UTJrlG5RZ3ljA9/DR4cFTgLpkSeIG/jAurV+GSTPyrfmA/XtB0i/3d7s
3WUikwOkCa2Qq+daWyxpo6U4NBC/eiRG7DadCKstMsFFTzSOtH5NMRKh9Vp7JiXFw0de8LL/v62E
C5ypKc+zIS0kyrXmy0qlO7Jmf95iARXAf5tls9x8c1uPKFEXmdRguGOJlV9KBYUSgEuzRfBNdp85
WzvcmTbzMek79lEMF0N35Nn0kM/GxxFCTylYUmbw4ArnJ/eONibxGXYHtQpoA1+urVxqOzPbmEQ0
d50fq88oLZIP5XcAsujrGpiH4tEuXFHpe/e9vjXLwttmS5Ue43EzZBxBRwvCIgzjHY3Pa+mix2h8
TvzMgxZz2GfuGNEvy3H9WCVQXhZhTfdC6PY3cElE1hIznXKLRISmxsFJQEYDBFfjyWpFAttYiuDP
PdVCugUpDAX1SD7NbCTJADMAttpxPg7Dqxp/+Yu/D8JIpiKCNt27e232VOtMCW18/P1kzcHPEeay
6t22sOcs4E/AABDaMZht5hy0nVY6OoStwJy8zHqIkx+GKRpwYgeWvwZAdItijg7EzRVMaSBKTyYJ
RhQN0hJkdGflU1yCSOFbiZmB1BhAhCbCEe1lehj2U4AY0XcGNgu7H5pxpEkUD3bix0UJ9o1kYF4n
16NrJeBR7QiZBdfA7oHfmuVOgZbKq5I0WCpgx8MnHTxPue0Whmc/Kl5yXnXX8UWYyL2ovDXJOX1T
VbqxjiSJoJH0dc1/GYbxfNtJdh5uqL9B+QhyIthStCAvz3ZN2sToEpyrWO1BJqBVD6WWHypQNia6
guquGkmJeV4V+VeziHgAd+qQl8a5LVXAyC73A7aUVMMrJJM/TUQ9DQTvxzh3Y7V7aWKUCBPrzibS
l1RWfKI1grbl9RZf/gRui/WatgNpscWtPdwps/PU1qbocXztsMwGsAUWuBScqwLJuJgYDIGccJRT
t/hkND59YMoCSWg8lIvXLp4OF2rd/BmUc6I74zoKXNpm69/EmXUGRVeiJEmkmS+5/K0r7vVStL7r
ctelDc6HZjr2VV1hD215MMCW0H5FC+LnYqxuo6QHPYfOb9Xdz818X03Wi8CBdz8gYjSuRHC3XJV7
cmiRtbkN4zl4ab3pUwlOAedlfZAHtzhCj+2gF64jeGvubiow2CDnMtA34NtUTfleDWM2TTug69ui
dqEtKuDtLszAsxnxG7LyKpcroWWEAfIiTSJlbNwyPTXG36zCMKA0C96Za2ZAKW1r2algwC4fTMiU
N8S3W5HY036A2VjhMsvMttJ5lA1Uodw1pIf8A43YdwEjc3TbE64zBHghWpTv1wLyP+5FYmid1RUT
PJ1oTn3fO9Vyl6nJ4tV1BVx8b4gykl0nYJTPrJWiXEG6yq4arRlv2aiRT6OSREhugy59u72o6xFA
Q4GSNIZr4OEsWeDOlqTWYyKveRL1Ppt7LUF4F7UfetvNpIP6lB11KJEo6Znoh6F3RZQPO8W2S+tc
gO5LK3GStEB01DwMh+Qxcj9WcFOftBisMH7zmgaSb/wULJqlJpdZxaVZLigvEMurFxuLlk9GmPvr
Z/3JeEbV9pD+EjXR974iygI2zoBl4F+cqaRNs4YyUyPNc79cWDHeGJjuyhjeXhVz9KtFIWtB7VKH
o/JEnMDJUegr4BYwc80A6h5xOCcY2QBpse4l0mr7GUoH96XUyaLUZXeR4ERGKZgNivP9iKIwuq6F
kGXUh8M/Wsj4kYJW8erD7DlRDjhLoPbI2UXUWnsRDJkh8I5gDVNkfsxYS+ZlQnEb17u5fK609WvZ
VMHtTb1m72Dn47eN9/Czud/m3NEJTeChekRfjA/WY/Kz85RD6YBgVPqFhBRwoFPmAz1P3PYb4Ege
3iaCHGI3xqGsJQPXByDc1X1AJY1UZYn9pejv6BkNSfsqkYdCHT3Ahbxi+qnbL05b+rcXv7e/jgmI
nwpiDKBbON8dYn1SS3TRIhuUZbUug8VAkB7uWgDjHKCEmuqgdnuZPdAmrjF3g4W1c+ObcwIglyB5
2LXApvqABcIq+L64PDuLUbAoqjVHfZJdU/1+e5N2k0zwTP7PAk+1Mcsko8NcguNomLNIymqNoqts
al6dU/VBbQZgudLGPJSFCTE5sFH6dt8XodInzj3o9dsft3/P3jW1/Tncs6zAuW/HckAYiHXLTySn
dImaedm4BvNSZ4LtZS7AB52tNfXyAxrUqXWpwuLton6O7bJCr1uJUgI0UiOdKjXJBXWRnVCDUVDI
2wPBYwNryC0vVVMo1+RxEhXDnVnMnyhRg1hSotubuG8Fzx1QsqKWyUcWotAi600Vd339sJbtQ17/
WKW/yPJAQYRoifiFTI9HBoPMG7HFqZCvkPSuGJ9NJfUyM/tjZDhQdwDSW2DIATCcR9EWaW7EqjHQ
aLAwUdQ/5/RRtVZBpNjdr40RdjdtoiRdaCXZcU2jKc87N2/WCW/z+Ax8piCn3DnOqK6jEgDGaZDk
8b1gMil50XUdjexk8mazczApKNQG1nbyA4DtMFfB+n82uLsul1PVjdUAe4n822mH7zVx5g/mOmDG
x4qzu8IqtGBWOil3ib5OmOGbbfVumQzJb+V+PCqaTj3JouTUrevwfa0IRM9KHRTUhiyVbrqY1PCI
NKO7U03LN61Vyruu0Gd3MqnpaqVNahdX0vBj7dGIdOOqbGTPjFUnGLK+iKaM0nDKB+sPDxbT/MGT
4z8hB27Nc1+NBiSEQVOp6WEzvY624fWZSPD66ip7NwNQkA5yOEgH832SLgahrhyn1jvvZg2R2QHc
ypBphNzd7SO8awmTMQj7GPuHy3B3CzSf7dIGE3BYDp2vUNQTIfNRlqhuS51XqNAO7n51derbEg0E
ptlebaMiWySjGcO/ABO4qloRgF/0YSiUUFPwZmyP7aMJqXQcDHdQQWiKHCFshUIEvNPyRrkzmGar
pkwdAfymscFOiZptmseBVk+fizGHH2n6xzyRB0/Sp9FVjOHrUuSCu5CZ4NeNFxLoHDFshZkHLjhD
wqWStCUB7stI5Uhz0thtiYPKlQkA86pAC1ahbRbMNdUEyS9/D7HFby1z91A+gqXLciQIi5mTX0JV
wmpOK4A36qC47frtL77v1hp3VnKr0VO9pAyNwGb2tXMGHK4caviy1I+9WhBdRYtjQXETXaFWZWS9
ZJthZZmRAca6SjXdRv+UkDTqJkGE5fMHfie5YzMpk7pQGwc0lSW/Kbtjrjqu1hrnYXEEvefdI4qo
A5QcKEDBR8SVIJSc0rHS4S/aiikfqZtA1G08ysn66gx4Bq7poZfnF21eM7cfROw37I9fOStuEkwD
osQCVZfLXe0gvdtNNVDHE3nMgLjQHWjXrL9s9anIHmT9H2AKBHFh3yKIGtlcm44xxEuLKp3Kocpk
piPVM6G/Y8YKFSfRRP2uuwB8+T8z3FmwJqjeOSXMdMm9UR5rcIyqH1L9i20Ugjtjx1cgMATwj4oC
8fWTs+jaDOUSNG7qXHYes9VeQqfMMJE6ZORUAaYniOnX8cUCoB+NUkyZoHWicZ8stTMNY4gO6Bf6
71bSHHP9vm1+Uot6Wf2WjSKA01VxBGfhYn1cSM1okzQyY+Z3tEBx3BxxE49bhq8GQdLwoxm8hHHH
pi5gtkKhqP+PdTy8dFyUjEH00l3sVJtafYJYzhyCFDOE+soj/TWfASkAF4PqKvp7G2z4LirpXoEo
3peN6XDUgxzofPKjPFk/SGlWNUzSRgubZ3peD4wjUzn1i6t44NW4H4grCeLO1TvqX6uA1rE05P+R
dl3LcuPI8osYQW9eadseb3T0wtA5kugt6L/+Jnr3jrrR3MbOzsbs6EERUw2iUChUZWUis6NufRbl
WqIUeS12po9On7u4xJbeaSlPcYBiD3ROo1hacSVkdpj5RB6Cm4pdY68iNxMbqOMRzwBJiW2856Ud
u8CNjh+DI0MkUtzEr/O2KW0BrL1PnBuEeupl8EE+fmaeOaNCSJKi16AaOzoEWrhuBrGU6Lu+Ja4Q
zC/NfXHPd6jr03ppk/EnMklCM/fW4lvS5BPteewCTMEFJpC6t1fHJuk6si4Q6KBarkIB8AqLDlax
EBfGhMt4tDwlq12l5Fz3V7OBjAn20S00fY6G2QyWkt7uXHoJF4/Zq+X0YAkkvgZF0dT7L/RLOSsz
mAgeZmkpdVaNxO6+/93ckYBSWpLKptTGVEqdL/Sw6qd0rggkDWjusKeiU6dsHGp8yxJkBiARsqX6
Rzv+jizTmUE1UOIL396869sDmwcCS9zHqHwBz3R5DItc7WrD6vFlxUHa600H3g5BRemHzLYxoHyZ
K9a32yZXv+qZSSYNCIcK9O4N3cwCnNEyQPkaj+7iqtJ8cpg/Nk6pyFl0sSqzI7h7Ie976A7jd0iQ
uJCOMF4XUDZsFi9zM9PmjpKuu+mZVcZfjFzXMkDDQW4ze2Yg2MYm8QpHftBQdAbDE41sVGeXlwGs
Rpczs0x0ETWUo9RapULf+wFoqXYfNpyyAmfPWHxBKOjDlM5YmRKZjp6/RiavuvsftoxinEElhRcv
E6/yuswlqYcJqj9WPWl7AHFt1Qafh9tv6dwKD0jKtUgXfe4k/ZL0FaarYTHUbM2XNoXTjLBZbKnW
Ur8pj7zLdn2r/iyS/v2ZSZLoC8HMJFiJdHeM3kv5IyPP/8vx+mOC3gtnJiwi5YowI4R0JkbCrJ2M
qvVtC1cQttPpomQUyDmBgWSrclMmVEvxL6Xl0/RRtCEAXpY+xf422yyovd5dPJCojhvTU7lv/VVn
hAqZhqkINCDYct2gRsQqUG7wBxL7YZgUdqHA2O1FXulx/WuRf1lhQ0jTpmh1F/BH6cvcNTuK/E9B
pj84kxffDfaAAx056Fd99FyVtZXkCFH5zwpP40ZneyiAETZcFEv2xV29VcEA39mjD9Y9O3Nzhwcn
XfXJM2NM+EjFMm6KDJ+zsubd0BZHMZGfx6x543xQnh3mgI+L0DeaPMt+XdlgHx3uKdyrfp926Q/J
EXbRN8govvNSr9Us6GxxzBnP9XlKzTGUfcMc3+OlvC/D7l4hyguYqbguw1shc7pFMo6hLkAGJctt
5YuiWBNPsVz9BZl0fjduxX3+ar2AH/r2l129w8/WyJz4KE0tIy9Kyc9qq7CHRn7oMmg+k7h6EbNw
n0o6T3N2daEG2n94NuApeIqsZ/6pDxaZpwGK2lNBHFWQ7Ua8Q52Ts66VJxGQcvgH72fKecO+oIeh
x4y6MAKQ+7z44lvt240jPIUv6nP+Jjk7zYEw5TtPgXllbRdGmeNghRgXqyMJgiEQ7dEfxGEfF5+3
N2zt5rmwwRyFeiykRS8i2U8TOyE22qexXQVj58rPpq040itklwU343InrpyGC7vMaVgW9OZqAIug
9G4Gogdxa4gvFQ0GywWvB8sGxoc+50/eF115YdKHPPqZ+qomAhyoLCAhpvtALFH24RpaXkB6BhW9
bBdYBaEyXx5kbbHnVplj0ZJQR5caVulcKFQ/78vSJriRgNKn9IYdqK1s0A1BRrh55+wvzzTzuIVI
GwaEw5Pp2ZN/aAdyTI4jcK3NQXMwx++r72XAmz6+ghTixrqolzBeBVSosGAigOYzhi07saN8Fk5n
m/ctahbxjrfKlWv4whzjTKI5W9MA7QqfNNaPQgUtQZR/53xIetiYh/OFDXYPGxUTUjEuYSq7J7lw
WN+4kyAq0AXzXuI03td37U+9idm1QqzblhSV5AMn5eISdApU1Qd9sUuJpyKzErIv1sU8u8pODwXV
wreroztNgiyEZdeIn1Xhm/rCq7vyPiLz4Ko7EtdSe/ILqhCbedWr6eZ2tW1864OX4XJWplJ039nV
kKVxncqEvpmHysXsCAXwgaoMLZHRXXTuFUF9+tpBwMuH0esTJcKlOSUdxFTMsTY1CIMxUPbmh76d
nBHv8+q5fI1fbzvkqs9TCUgdAEFKLn1pDrxrIAMssG9CFTkk/CmUz//MAOPwlpgJGFzGekzpe4lm
vlrE7m0La9k72CP+rIFxc0tezKjpsQYKh+qPSBngEajwgU0igW5TudHx5Iq+TW/GW/dLSdHhuP0D
VmocF/YZ35cmcRmjcMQrWSHeLOUHowuBrtQBYK2U3B419bEiEsfoqlueLZo5A31TZVOETMhP+tZV
kmIj96j9WaJXmIPXG/3H7TWuX3nwEMzigjgF/JGXjiI0UpUTGft4unxSe3xS9sKd8KS7tHQ0fRdl
r+Rm8us3wJlVJiQTQajmoj69oSEkl9uqt2wSkBgVVFiRqvXwBuHWnenMInMgxFHTmjFeoMXpzpBj
1jbZZE+i3Rz7X9a74DUuiK3d8bneye+y5ORoDr7c/tJr6Zp69gOYAzOSfhnaRNB8LS+DRSLAFvae
1pLtbTPcDWVODfhtE7mNsaEDyvPj0/zaV063N5xqK+yU1+Eo7svjxPEi6pRXwe1sbcxJ0ZpYiDpj
kX1tyL1oKL+MTPglGHGKPAa6ukWwkM+m4USg1eQUxGGAQgB0cc2S2A4KRNIh6OFL98Z9kyCPSH1U
sdC+ij6KrRB0Aa8Ss3rxnllkUu7YADfVDGCav2iYZ8R7vtPu5VS087ixb2/jahigEDcIn64IAyjE
7OSxwxfNlmMmvJHQBJZX3Rotqp2azOs60EN+tX/gN0WzGpRYV4yDi9WTqMD4KobLE6jxVU+JF+FI
FFugZlroIfEi6+rqMAAE/DWY2a5EiiPw5xdNC3uDNjpVndsxqFiS5TBZ94RLZr+6ODo7Boo2UJix
eKa4IdbYK3hZ97vOpUraWaDdqc+9G29Q5nQGzllYq4kAuA7CKJCK4Z/TY/EssTASIszFgMUBCYSG
kQTRd3Orus12CDDlyzvuqznTmTXm6MU9IUsdIq7RebxoL20qKIV/pXegevj8H+q3QI3gFQ2lCqyP
RTmZqN6qICrR/DIvnGVEQTx6FJOa4/qrEUwT0fsC/7OG+iCNNmcfcE6LVkho1W7wJUCK7PxB20yf
+kELZlf7JR/czOUlg2vBGWdNRHFCwkXIwn8aw6qKMiWKr+jomw6/TShh1gkPZXRqjbLnDA6Pxcmo
ml21TrW+rxYZVHO+EIa2mVX7ftqOCCWJsqR2pQxOrBh2rc3ubEAsu8Of0qEW/WVRjgJkhBQF2aqM
KWqTeHEq20iQNkoteThLG9lsXpoW2ZH6s80F25Tmwe4sy8m03OlqMwjH3rYiaS8Y6ePtULUW/DHc
o4EiEMC0K7hzG6GRMIa4y0H8YuYd5D3AEIjSTriHqKA9Sztp4NUH1rJbsFdBKGpVgSMzhE6sZhMe
EqH8bVY73Ug4REVroR5tWDqHAjQYihGXThiKzZjJk4ioEWdOGfV4W6GyKUDL3ORJzq5FQ/g5COZW
dSmyopBDQcERlvQ23mEOLXsy1bs237RJt2tlPd3c3rC17IuiI9C/wNUJsifm6SOoYTMB5SkjF6IR
CjXxCWqTg5M8UKXnMuANNqycrgt7TLspDFsjhxik7vfa3ui2jXEYkm+317R2tC5sMFdz1ctp3hSR
6M+t9iM0pNKW83ezOgzkC/0ap4VcW5MeZ4vsiJa9D1O7acAVK6euPES/NK1W7Uz6mnJgszLSbpt+
ORIk3JnwM1RV8Agclqlz4C6OOlq2DHmLsUrdtkiOaZ18kgGjgwNo6m+vac0v0PCktD4Yg0HcuHTB
cVDTElB3HKzpIVYeEBKdVswoCbku8vDLayeKaoeYgDmCPZd9BhjVJIzSjHxDTjeLmNoWb4N4Bujf
nwV1TUgVshgoqpdia5vyT51HBL5qgN644FtByYI9sFmcqkqsoSgiV3ednnl9N7i392MtJEDz5y8L
zFWrWQDegOFt8ZdRf5zFKHWSSXNxsFHCTkEhc9vaanp7bo7Zfisnba/K9Am/abex42fesFftzhMC
2caQ/ZZjjv569m46M3d6QJ1tkNQWMplVmMsP1V2xgc5g7s4q0C7iR7QdkSwNj5k7vSpzkB55CShn
71iAZqw3c6wKeGm3FZAmmvhZhsY7Z30rQUg+Xx8TIOYqmVpC1ydsJj97KjbGpnFOOAlXMR0Jus+l
U3FIGXg2mcf1OFWksqjNUPsgC6jeHpSEx8jA+3b078/2DchlzZIyWoipfo+AK3YL77ZdzWjPPx1d
5pmJIqkX0s0wAfn1k85zdDCBL6M0npbLrQ7zPhrzUJ67Clg6Ex8NRRdPfkNWlPZ25GVOcjCC0Dbe
QuBLMpv3tuN9R+bCz6uyrQXqg0KLONs8tBKPpn4N3HXhgkwAgYiyruS0vdBiqFF1CLpEw3vf2KBs
osWP0EbNHfzDu9xBNzrjxBPe+phwYnbWv5ERVSw5c6/Zbfz79hFbt4DpEMotCcZ/xtslgSxxnAPe
IacN5sGSfLKFjjf8te4df4ww7i7nUZe1Or6hXiSOrLhZ1zkhj+r1P+zUHyuMx0eISKp+OlRH8iYe
i10Fok5dc1rojUdHtNZRTpEg5CWS/cgrVa18RiD0MTqsykA7ATt1edriQpXNUAJFZ9t9U6XINkNO
VFozAAoJWuwTITJx9b7qBKQ5Zg1EY2tbE2ihUu4ZXrkqFcjHIXtW8OC+mk7XG6NIywIYUTkYXMnX
HWtxReBD94nTQOeyq5zmOXznFxbW3o4gcsNMIoZk8Jpj12YSsx7lDGjNt84vgYKXvdw1HwYH4Du0
YZHcHnnbtXZPn5tkhes6vdasKB5MXz/KKFRLm9A1nPTHaaACxLa8p+r6Ei18XYsm78CoX/pHNyZh
2AlA/5bfJl+EGnEfACHa2fNXsaWa54nPK9ec7l8mN0Df4o9JJnBNctZirgBL7Fy3O3T+8lC91265
RQb9WB1BMAl6yTsgcR8h+wnu3uOiObdDy9qTBZyOtHkCUkcMzjCxRVVDiY4CmSiq0NAZO3jJOplz
GqkHWo2H+l3z33NzTJRRs2xeILEAvjZl/FUY2VaO0BOVFAwu8uSM1vA7F0tjYo0QVpHeFFhavqXw
ewhyZxALxCzQsYztAs8yOohUGwCWNZ8ZwMCch+5KQL0wz1y3wHaquVXhxExaTNvOyvhj4pFTrWUQ
FBlPFU5ByKmz9ZXRrDMQhwK6TatUdPuAas7Q8q22EPX6Tv5+gFMh0AMMNf64JjmOCjGWaxrghKX0
BGt0pdHj+CPNFpkTgeFILAhYdIouYYI0Zs4xfD3iSUur7DFQvoKBBal2fyi9vOfWp1aeguevW/b7
hVPSGB3CrW8JL4n8u4tTL2s3hQx8qNK6nLWtvAQujDEe0YD5DdQpMKYf1UD4kt+0feRRTWkaZYg7
uv0LahMBxnD+/r5dGGYiWxx385KHLWb9pMluwhg8Kl+317Zyri8sMIEMkjeJKeV45oYxAiXVohW+
j+I7EMX/zA6TbGXRoJUxAY6+EDrfiA4kUWz0FewqUXiRceU2x1QfirEIjmDJO0XOs+Q8LOWq1hLs
VvFbD6q7/jGHoqnbYDjgG9RonrrXyLV+3l7dSsi4MMlEx6avEytaUD8amhJkw2n0BUXrlxl1zdt2
rtjK0VK6MMSExhkjKFncYG3ZW/82PFOh7MkZGiDaa0d/4hijVwh7pM8/JOP2c4+xAHTT5RPDrrVf
bAEBSreha0cnI7k9kLUr7WJxjLcPkTH3y6yJiIngV0TAH6otNg4IbM2BKm3ReDyqGN6+Md4vF32G
0hUKSkkJfvfhECV7qBlx3hnrm3aSOgQJ9DUR9VCBZMBKNNqRkHe40dzYjY5agGfBnle0kFfP85kt
GqbPnN+IR7zbQOBAu9dbCZ5+Lz+GxxikO+Yj/aQABbioZqWfSzBLrnIEYPpLCApX2PabOLjtQLzf
wqQoZdqkiphCXbSTk8d4/pLrxo8XcJ1qHIz76jaeLZo5fl2XiFExCrK/FKK9zIehx7DH+HZ7NWtX
tg6OAShW/msbmbMHkj5TGha85spD/VLtwm3vzy7E7jDilbj/A1zlwhhz9kZFLJYEYpwYSEjQRPhR
aBknTvJ2hzltEPpp1bRG5B9mvHqqcit0QChbiy2avLotzxRzzJR+iKAmisUoYmvLxVZW9tANtPWa
U7JbtYOCLfoGEi4P9q1TVb2BTiNKqmHzk/SqjUcj6JHgcNXEOdNXdDOnQAwtD0BccZquKFeysUYV
i04g6N/pUBNF0avb8EHfqoiQi3cAD8u7fqi2lTvvQ+ivByMPO7y+2D+/gPmoQjISLcoV3Z8n8qil
+aaxZleP6w1RhR+3XX/1Rj1bLHN5C2qZL0UBV8kxeluAn34sXv6RBZbdWigjdS7nFJREogXFDRCu
hP3rbROnevfVdfZnFSwmue91Af/DlslBe2j2FHYmHUq3CYynobDTN2kHx893eTDw2pwr89O4ts9M
M1G5qswWGr4wXR4AGlbcaFdu4qfsA1wTLmeVHLfQmaALojNoJeJ4IA8fAOwhEFnPgvhe+HcqTmeY
IFbPifRrT7aLBTIROCmLXKojXKStm7/QOT9oep1KlC1wnwmm/cjWRDEPQxdbXo68Vm64sM3EZVOq
866aseLwOAMkGQaqF+1o+TBFPcxOvdDj9SfXM5Wz/aSbcHbL6iStJsWCSTrxRJ87/Wt0xLl30Pa6
t/hYrdVM7MweE6sbog9Sok2YhRhzIP5CrxGGzZgHsgH9gce2PyriQeyIrQ4HcxydXPulxniaE+Kr
qrlp2h+ZED7IymdVVbZapy+ylNhxwYkSPM9jAlKEXnAG/kI8yeTfGWrFcXufL4vdQ3r0to/TcHPr
IDPhCD1KBUBI5Dhp/TKMd4WIaxhsxPoMER9j9Kw8d6Qs4hys1RzjzxawLWJdHTNjQYUN4qPF3aSN
Psh53qpQ5V0s9J18Y3Hs5GqXVWYKhBct9iu9o/nZprhDdcCdPlHk/10EYIjCEE4gu4U7EwcUt7nD
g9DwlspEKxHz1olU4yfU2u8o2vbWpypwnoNrNbvzQ8u2VwdL6GcCpQQcWjNQCifvgQqCcCO02v1i
C33uRoaCB1BkvNIdjUS3vi8TqaDo9e/4mEiBpv4wqufbzsn77zPRSAG9XwP6dvgJ2IPC9p4Y3D7o
WjQAhlkHcwvlvGPbCnNSjFXcI9g2v6OnbqtsBMfwtMfwXnEooop7pay5JEARKryfUg+xaVUy4lXT
FFhSVzU2Gl92L94L+qskf5rp9xoVVhOFCeO5SF9uf8rVjPvMMFtIboqpWSD+i7vs68Q04JT32asS
VC8Spk64Zev1z/rXMi36Gc6CelxCUbNBe4DmB2ACqhwBXArGo3mqW5eO/HR7dTQcso54vjjmlJmL
NaI9D3NqODhddyyKYaOkzzmeuTSUK1bu3ja4+g49t0g/wNkCxcj4N8hQDcydeEz9zOl9su2f+RQG
qxnPuS32mEEhci7ox6QUKvU9qrb4lPFG3PAE3OTV72hCvxG6pZpyRadZSeD9Ps1QI5LsFj8M6MBQ
dUf5Ozeg4gAtvRSE+LcW1HeVXwdgywJsrgP3nS3vrQ9efOH9HOYWDAFLI5WKyyks3yLyA2Apzyq/
9G4J8vgo55xa9ep7H1PXf62euQvndljERERmgEqNB0BVZCuT8rtMSjcvW88oIfo8pltxqL1IUxxC
BrsKyXbE35fRAMrig4grupsHB4A2J1HRQBBBEq/D9RN1I4vvTak7MlEhW9oIzm1/vP2loPR56Y6m
HELu7TSLPFS+mEdbCzNfLsmEXYefXAsdGicjF3K4lqX8+WDo4FxaFYYaD98pUvw5wphV9L0xVE+Z
NkVJ/NvLWz8Cf22NITIHvMrzSAnBGgPyKQTpvbnFhARQI5mf8pyA/peuQsmZJfZg53VrqlDIRjoq
+fnHcFDoq+YOtZ6gB/OF7k4YeZ6C8km29XedMrxyg+daznD+WZnz3rWAe6VaJ/nDN1BfWXa7Lf3Y
x2P4vv1tPlOalnnPvZh4e8nctaMqmIogw2jjQXoDTOoS1Nzuuw1xRb8CeiV3iufknvfY4S2V/qqz
MGp0fd7WKn2r6t22M/rXbAz3XWx83PYf+sVubSqT85MGfITRWCh+2r4Mc2orMg9XTP8LrAVQalF9
XZDvSSxlSTyAa2NRZ8lf5Oo79OmcvrgHjWwgLigo55yMb23eBGPH0CoRDZB1olN7+dkWca6UcNBA
KPjNslUHDMRe+wKSJt9yGrf9EeNPglKv6FZ++p23Z2sfE2MACrhSFIh5sNNfEbocUYL7ym9NUJRl
jw15ub1bqwmtAXwECK9Ae4q23uXyxmJoJ1WAuFmF+by7bJM81nvhyXCMwPrdOfEuDiCEyImgqyHm
3CjjimHbkVEdYVTJtCAkolNCb4Mcq2kXax9yCMhn5BGBCwZZizfnZhnXbPUm1iuIGSPejBgdIk71
S/AGUEhX/vzOo1c/dQ4ZNzUgNw3SBMpdBgj85ZcFiyGGCMPK9EM8drbVb9runmJb8DQMQXdAp3qQ
Kf/WHOJ97Fmu+iQ/Spzx0hXvwS8AvbuKbhIo3pm9VUZQ340N2qeSGtsD2O+EjFdS+A+r/GOD2cpl
NJO4qWFDfYTq7oGqk+kYt6byIq3kWHcmvu+RDoOpnyClfFVSrkLEmjeZVHIbNCZgxbwizo8aFAtq
scBPCIqnHlMhvZ8/yRs+H/hauejCEv3gZyG0Bpn9OIew1H3retAwlgczSDYzvKizB6/bQ5b2MXoA
B2e8Ufe863KN7AejfXjJwKVAnMUSCgq52OixDnwBhgYKjKSUH93zhGm73p2h35U9ZC/DE4runMN6
pZRGx8FEKtuFqUIYZWU4IRRlJIMAXAFla5MypznqqZ1ldvgzB4gVrCunVtfiFf74LrwoP5vP9nXc
8Nh6Vm4vOtcInWuggqDBx+Q/kTr1phIDLEPy2V5ksNmWSZDxsMdrTzckpSiMU4IxqHAxh7YlsxVl
OmT2KL5h2B4p9aYS9NsNn1RmrRqH0SlonYOeFC9U9mZpTYL5D+W0n/W2/Bl/pa7gtF5/aH62j/yN
XPuC5+YY50WLpJkNiDb7IpDhM3y0JrbVc1paa9VqLIpCxjSQrl8NkRhSmJdJD8CYcl/9WL4Uv0Al
Nf3MQT0dgCYX1AtG5YybxuOxXa8EO/S4RBWkzUAGQED38mwW0gRWSLAr+U10bLIvoXm6fVOuZB0g
iVJUiIAi2FwRvSdaV+VVhEDXEmgggi/naRzFXaqXd3I9bsGnzDl3a9ul4oYAsg+M1FdX/zgOeV4N
QNqM8kcoDg5KxXY5fbu9qLW3NeQNMPODVhClN2K+WpoVkhSZONzGfRgoGwpMn6AvXO6okDvH1soX
vLDFPDFTWUjTQR1NPz6Ej4vbP0EFhBID0OH5fFM+lj/au9YR3OT9tuEVz7iwy5xpqySKGhrYuRzM
G20mjbgLAdb9R0ZYFoIoTwYlVvAhO6jd9BBrSET3toXVzwdZZppKaOB3ZSLgPIELP6UOIUDxyVb7
BVPzQr8lKXGtWBztshRC77bJlYcKBvf+mKQJ1dl9J6EasoDEEj5faaRzCzPORKdT5ealU4bYToxY
3Ny2uJaPXphULk12YhxOU4n4Qbxc89B1qh9oR8byIK6aOEXnUXprfuFnrTF6YZeJjvooxrh0sH/C
pD+XmvEVSePD0Ft7M4bTKNZTpVGW9OmLJP0dnOnOsCS812bVsURcxsJwn+LHdhVxkoo8t3383crI
3VTnd7KU807SSmy4+LH078/3pZjNaJZxGaaWvXyNXrSn8qWg360wqF3Zpk3QwAWtKPflupJBU+iM
hIcQ6JRxD18aHlQr7qaZ3sKnlytQ2zv5gXLb5JvsngfkX/EFcMOC7g1BHULoV4iocpzaTFZPgMr5
TSa2iN6YS+PF5Blv+ju5N94yLrfhSl8OOR4kbiBbBXzq1Q2mTWmXp/RajrfdoXoq3cUujnoNZP/i
KE74Lr8rH7ed/vqYXVg8Jbhn25m1QpqoE13n/IzUxrOko7U8GVbMO1z08Fw+SS4NMSGkBmX8HI4w
RB9Ai1tARljAK8QISq92+j2vpshbFxM+ui5t5UyDuT4ugnI0Z3vKaho2MjeKxx+3P+J1lMfaMGQM
vUuMX0qnbOvsIxrgZKlRkkYANlAhBR88OKr/doy/NMHEiKqE1ssIMXV/Eqz5UyCl6IyC1nKG+K8P
96UV5nDrRomOv46gm+hj903o6syWQ636VkkKt7TOs8W83ga5klKV7hBlO0q3tAjdONaT+Nx5s5t7
4t7a8tIAnkkm48gUI5rGXgDFmgZoY/IYLaUz8x7f60bo4xvNJh3d28s4ZfaLAlY87BTR6xoz1NKd
vMh3k64YnFC87nV/DDEuLlT1nJcichqjlzK7RZIRz5h0/9uujYYZnl8Yk7asq9Sz7NuUoD+OGk1Y
7ERh2iht9PiPTLBt4riPwz7JoBkSJ5OzTFBTkPPgtomV9w4ujT/LYFvEeZxHqR7BRnuaJDH2OeAd
GHfwFY9ARMjlPRlXCgOXBpnNkROoVPQGvlsWTa4y945FYpeYCQDrWYHLum+e87nzoSWRYq6Yt97r
fO3SOpPJtG0/5uYQonBotk9xo9gVZHFU69BrT2UrcFxkJZGHNXDyUxYVIPDZRH4eOrOd0kzBK332
oD3iIyOMDvTb1sHEneKgqTpzkVxYY1L5puvlLolhDdPYGO7DGy+2LUzo0EQNjDsoqOWYz2meS4dX
jljf1LOFMilI2omKMCY56stbCpuRNu2e6jenu55zW67EkPM1shl9S6JpAX7d9E1lEO9jMNkDQ7ao
L2Fb89RFVi7KC1NMuBoKqg1touqA21l8s6ZY+TH0DTg98WbLn6J8ynkMbbRJdWMDVeZooJtcFKaV
qr4x6O+JIQDQXmAmRnaaxtxoabYliXRXVuKdIGxvh4GViHmxVuZYSHPbAGyO2q9qCr8VQrbFFPGo
/le3Dm1VGYN3eECztQCjIGIdNXDPvvXjcKcDWkUBxDqqr8XexGgTyhA1Rrp4d9vakdcgdQnxKEu/
FrtMiFYPYIE0/ITMwja0IkwkJ7ObVnoSoCtiunKY1d7t77lSsgI4SYa8JhaMjghbGWtIJs6ZiL4O
8VTTkUHAZQE0l+r2uE0xUcU9gNQ1WNc5t8e4DjrDYP0a8XEnX4eiiR/tNK86SE66yb3/glSTZ47x
l8JIm0XvYW50yu2CWfZwW+4nB6BOSsDP8Zw15zxfG5PhjfoEaiWgtHx5blNHiOIXo5Y5JTIaoG59
P+q8Z4nqNEWiIIawQSEGJOg2ox9jCof7emKPOASoLkTGmLUMLSSreqgABotRKY9T05ovjaJnRzLl
0UEMo3IDLs1woyyy4OaJGFZ2Ffsc36SB63yt7G9g1ooR8KmVjZEKoUI6977deIOnIK3kzlWxEZQa
wsEzQH0B9Zar7H+W0yzS0jEJ5DL8hpGd3BE77QMIoLupIabNWRbrJrAGN0AhGjxUJpVtvtzCIhSs
rEtxqMUdhhPsSfYqp3C0Y/zUgjA7ee4lh1eKuepDnmyCzpbWfxTIfjH3Xl2FMZLAMAkqyyi9SdIT
Oy2iGWxikkBJDckeSonyXrDU7juxcrTUZbXYJnOTAepZNt1hqicxiJcMOgtpK/40tEVH4zlNA7D+
dC4W+gaCah5z++qXQv8LNUYLVL/svFs0phUIOvGl8nYLziRbnXkc2DwLzBOGaAIoJ/RUQC/Rh1Cj
06Amcnu72dvk9OXP1sDsNjCrepxGWMM4JXsFoxqZrD8Q7kJWXJg2tUHaghbWNYFjXqT9PJZw4SU1
MBfVYxDL7PeKOB6UVHm9vaS1j4aWsgXqIHgTBg8uHRjL6RViFFkgTpGnTarkVqUaureNsLch/W4m
pfMDqx9o29j55n5KsrzNIBgsCwC/dT8lMbGRu3l9rjm1yGMIv7oHWXNMThqqUjoLGvSzW7c9dFvQ
tbnyw+hL3nTk3/Rrm0XhB1gVxDWvxpgVDeOaYGRFcAVRYkfmrSB9y6xn6KhxnG9tpyBfi2sdOS8o
YJljLxdTarQ6VkWJHqzObU2Zs01r7m1BhBIDIai2XclgJHM89UKoRwExp61F+kCHYBr0DoLb3sA+
GbA9tCsE6RdURlFKZU7RkPVdI8uQ4p1NV+q+pdZ3BNhgEpYDyVWvmTk3+VUZ71/2TEMGZMOCqAKT
N9RmOxOBSn/TwV4zcooJ5XLbcMDC9mOuaId2Y20lgbPKlY+JnByUdyb9P0TYLg9W2Fa9MqS48BYZ
eD69sOdw1ynfbn9KNoOgSzszojEINKGo9KHq6jiQokG5azIRKHIVQqyRA7QbyLctCdFwmT5rqyY/
WiSeT7ftr/gk7AMrgqMNZAO7lUBvmGqvYSsr1XjrU2sjkvHvByjEwVOnF7qLIFq+/I6NUurEgMZG
YE7fpUKyrbz92wcLjQ1QclH9MXAgsiGwSdU2bhMqwTupoiNMrWLPDY+h7XqnEB/QM4doCJ7mFvsQ
UZt6kTS5yYLB2oGBH+oo753yKU2QWRqglCkMEAvlHbRrF4RNRUYNALRwkOVlHD+u8rG0YmjlVtJO
VHeyvh1GTgp7Hf0uTVAHOUths1pKk2hqkiC2frZK60whWBY7zRnl7d/1tEtDjBu0sjARtUuzIOmG
GsT5GuqTVfx+2wiNPJdJ6qURJoNQWr0ztCLKgjCU3ipFOYDu1G8N8VdUtDujgeb0bXvXxwewIJVm
5zJY+a8QZVAYHFOzFpIgESEMNxL9ObE657aNldvw0gizRamWytB0z/MgnKt3iZAXqyw2eW4+yZUK
ysoQF1VR9U6TLYVtSUgXh7nXbb3kytqsrhbdZfBOoX8usqXYkajmpI4Y+inSsQUvBWW2mlQeedaK
05t0nPH/rciXHgmob6rMZobRoioS3bkCZVHemM9axyOM4BliTlctiH0zLW0eWMnsSUL82BrTh55y
NaJ5n43ZvzBTiSY1yM4xI+xO8kbCg/62i6yuBOhaREEFNKZsFC/0uZImpc8DDVIudgU+K7trzN9p
ljUcZ1xdC2I5BK8x/XGFQ4sjNRtJbaVBKMnulMi/5GL+fXsxKxEJQfyPCeYMz4VQVXE4pkFaGdF2
yktPajEPqWTjPpK4qDeeNSaX6WQ8/6ZOToOxVz/F+LcsQAWnBCmx9ffzCRzjs3UxSe0wWdYwJEoe
LK3uxOUDvM6OBd6gM2+DmKylyy1hmOI+xeDShCjYfS1DEnLcbSXKgpoe3ga2FTpVytiopaIwdAyJ
BfNynPDAyZvaq7p70fysu5qT/K2u548tdgCn7uNeDAXYKhIMk4LLKLNijk9fYQFNDTtzZoOp2day
1S5qPqRBK2TqbpjV0e0yRXNKuQHQMtTThwgF/8M0yaOvkwWZu96C0amQUr9CZ/1QFgvZTOi67Cmv
tp/OS+unatf6XTjcJ10y+LdPyHX+DTwbSMExgwfpeaBBLyNkqYtNIzUZAkqcHkzBKOxoqQRHL8w7
DDOARiKO30Da4t22ytsJJi43s2J2gjhhJ+phhjIHgMUGaOtuG1k9jiYgCVgeOkwacxzL/yPtypbj
xpXsFzGC+/JKsoqlrbRYsiy/MGTL4gIQBPfl6+fQE7fNQnEK476O7pd2RGcBTCQSmSfPaWNvapKZ
RgYmAA9N2TW+3SqQlB1dDIDkUytZ1JY9A04M/ir8cwbNgl5GDL33OI+8qbcejalA6tgr7q3VUW3f
zpMhy1VlBpe/X+VbnqJS3WqaPCIWuBSbwrcVFjDrm630koRr61JYL03YSlTulc7LsyLyhgc9/l63
+zGRPWmXky7kW8hP/2yf4ImTgihT1i2uA3YDRFgwuQ0g/O2Oa6+UpNeF8VWr2OGyi2yuy1hUsZFw
oSwqXNsLBtMrekQ43jthO/6irnZDPCJxjM2sC0jrf8wsx2H1oWp3GvTMq/Koi80feqPfAUs6+Y2q
vtU9oG6J/mVy1QPm9UJ3Kj4NJX42ilmCH9g6cgZKL7ZlosKL2HH6G/SYj1WFlmY0QmrS11oo8bZO
Fr9e3tAtl1xItVHXWZqO4obqBngPOmfClTHmkLorwobdDkS5cpN/sZy1IWFLJ8q7uFYQZ3N0chB0
H7KSfLm8lrPm6RLLTWN5yzqgHDyDC+SzZ9aMdNATSBpMOnWhCbRR72X7yUFHBZOwrWndJza756oG
svzB/Xn5B2x4J9QawECGJiJ0eHVhjYCVZFnMDYiiOZHlsOteMa5Ky5DcwDIry9+vnNOKK3dE9zSL
zA40TDVAOMPzRCDacHkxG/53shghWOmxRhPVhJk+Tr54fYS5/69/bwFFS1NFvo/Rht+4sdVCvKao
Z484JPLUmoVWX5K3XKPO3z9yTy5MIRRayeC2tETQNcnc7WYv1Q81eGfwZHLrHU3oLLG3/P+EsIiK
hIXzZKG2grWdfp6OsNgr0omiVB7flDqr/KH2rkwTI7YqWAPbgUqypI0j7OEZivYoGofnoqquw1GB
s+w8mkHZ4/czudGs9qDnJUKyIevJbjnf2piQCGhmp3NCgQMjXD3OihbNqXHXj9bTZdfYOsonixIC
fZYNMwiOEf2Y+VGxazU2g7IbduDaBFizC93xpqvTKyOzw1YxwsvGt9YICh+UUhdljTOyVChoZ1nP
1KWQwJ8t3GiGlR652UjMbB0wCyUeVK62OHw6Qit8Og1FpaIIcnY1TMO/OMIgrHdwWcIGpE9OXbEE
nJiPmUGifPJeYpv9KnPZg21rr4AfxWiba5nncHqN5WVWkYlEtP9GKvtQxPUu1jPJVp1hjhDZ8fv/
MSPimtiAkYfCmKvIjJyfzt64QWYz++TWuW4DqI+AH//jsg9sHSobZXT0y5bXgYjDIYrSdm0Rg86g
MwKFXcUcEw9V4SMzvGxoywswN6IBuq9hUEW85vOpstC01UnUWiRi7dFEPeKyha2AtLYgHNm5jN3S
UmBhdFB/4EZA8oMDGW47YT6rYsk08KZDrNYjHFyL5HVcNfC5DBMYRzeZ9W9ZD2i1lZuqJEhsm8K4
gwZwO+CBwlNUxYBKHgOvF2V8iAr9lYPpypXK32x/oH+siFV6TjBXZRnYPk2h/tTc14nkwth60UF7
5j/LsIRTmjZg7Ih1LANw8HDMx+fGoj8geRz0HAondvXqgFruskuceTdUExbgtwMuuaVTuezs6uYt
zV5JuKmWkd1xtEBH3FXa0TGc3Wyqn5dNnX0kwdTyU1amJjOfncq0qkj1qohVhyIB9aDsVtpaD7bQ
RJRADEKj6NSIC6UMAwhOGg2s1I5UiyFh11HbCJJC6cCiayQy6NzZ42fRnYCYI/D7kNoBZOHUotrr
3VABAR21jqPsx97oj3rspYlvN3Fz9KwZPwDd+hsly9EdG3p7/7fbigKA62KYD6TheAcJWQa3TE6g
2lVG7QwJoeaGduoefC2SC+QMpQdFnxMzwhuv4IkB8D5tIk27xQS1n43vbkYDpeJ+BZb81J5CZ552
cZpLIv7GFwU9B0ZeoSWHZF7kl/aYDoLrEVVNWraQYmprPap01dw5agc9tLwbg8v7uWlvmfMFtgGv
IfEd1GkKTyBMXUaYvvHj8bEnBGqPv7RCkqxtHAdNXdlZos3qOLAS1/7Ux2XUoXcfUsLaoE/mcceG
WYbwOov7uPBVvNDhpgZilDholPCuLlJ3KCM8y9LAGsHFUJQHXla1PyrTl1J3//aJJxgULppcpwV3
NLQImpaBlJKk7RGllFISLjd3cLUs4YJhLB1SlCfLqEpaN3DixPbzpJwPae840WWn2DjkGnIzFIeQ
p0H5VDhkRlZW3AKjaaT2qhckrhG4k/mCXXwhGnny5iTx0zQ75mM/7i5bPrt0kAwAIQQcia3jUS6i
hKYSiOc5T3jEOCRHtZZXt8Yw9xIr51n2ItgF9VvAVDTgH8QF1kwpWtcriijxcgpxQdAPWvMBOrI3
pcmdm5zZ764FnaU2ecfQWOb3Zv14eaHnTopfAClALBaJ8NkwdKY6/ZwW+AX22H4MWnUfk+yWVtOb
abKosyvJ8TuHEyCgWdhRwCwxigRQy+n5G7V2KqEqziKbhn2oB1YTgQLiaZn7Lop9Vuxb6G3VskT8
3GdhFYcQ00gGXrzivFVR4CrIyhJKXqz3p+SVWE+F1siC9bnTwIq5KFMtJOtnqpGYNK0tPmJtvYep
Z+iI+eT7L3C6L5NkkI6N5KhOmUUhmtVIO5PJKlikxcTP8zdSygjpzuvzywdbLWrZ2lXAdDlTO7OD
iRiYj+DbHHINMi0lKMeSOlTAOQhWGz2cmB+kuzioZWR/5/fCYh61JEg6goJBTM+rglLgYfDlbG96
LXv7aBL13uB2oDIZAnjTSRzIwNk4/Dj2wkpjXo7dFHcsSk0Uvul07yqPNc2/XD5w50+pZUNXZpYV
rza0aZO5BX1bGYGocYa2wZW+y3ao8kwByZ7M/TguYlahxOimo4AXd1FQMVGjFSLpxNlABqdDugJy
Tt32WWj8yCKM8YyYxav9mYTxrnAkB2IjtqB8Ck09MAOhNiIG0boE2gDzNmU0VzoG1bv2zlTq0cdj
OUj6bNfkXGZxO18CvekSvYGTFNeppg6LMzKVkdPy1te0dJ+qE1isjB+5B1bMgd9Y+KIma2/MepC8
vDZjm70yLiRrgBuZFenSJlIOGS7FN68LMB5j3M6H+JZ/5mznAlQXyURINx0Kz2QTUiBQdzhL1Sro
cjrOBLOLFEgd+/ZXULtFGnjyrK/1tZxjduuc4Kui/Yi3+UJ3c+rAqKT1mTXAgc2JWnj38cKfR6pc
F9XY7SV+uyQTJ8U8HBaQBTmYSLSWKpqQbLRZQWwtdjH2CDGO0XhI20d7KPYuZOrrjO4U/ZkldVAP
CegKxn2DGbiRSNhfzpMQ/ARoXuLBhioB6vSnyx3sGZpADnB8hB916DjFDUaR5memvw7VQ5uXflPJ
gt6mJ61snjVec415NImLyH1ZLkm+114XZTYCRuk2aO/kc9tnpCjLQ2Mpmxt4ymCnxappmS2E48sq
zYhBMzrQXxYWDf2evi5zSOoibpaF0OGSXZobzgSE36InCo1CJEJCYEpLghmPAeCtRHseUN9h+bdF
Q+GyG20YQTwHI7il4UMCP3b6CRH7ssIucDF3Yxe041fa12HfS1pjW+fwxIp4/A2oU1oOrqrUCNow
OUxHDFmE7rPdYbDbeOeRrCm8dTefWBRck891b2ot1gVMKxh9uT/tyq9jOB3zL/aH6vmc7awAEzrT
IT62d7LhUIl5KN2ebisA6XRIIG8QaZ2vu0FNg3GvB4pPW0y/xuBmKul+dsCro4GIWelCef5zNtoO
t13tAKQ6T39C1Yx9W/TYAdPy1WAO4zIApU5/oCBjhhTuQnKAviF0D4LLHvV/fGwEJojMAJQtAvIz
3nVKTirUJ+vdFMROqJR+cZ29ZIGTHzAXle3aSKbusOnGKCIstXHdOCNocoky5KjisGiirxq9a5zG
L2oJT5vMhpBRNiNLMIUAG33yNa6vvfa7O8mSkeWjCEEdYx9/1rH8hlUGlFStFbdJzSK1+sGdTyX7
bla3c3pPzTe7ekmsH3r9nFNTZnYjHTkxKyReVmonagMwX8ShAB2CXbm/pyFCLPObXySCsid0kYLc
H8D4GuqFJARt5LEnxoUQpMaYTdR7jn21P4gJkon5fpxdv9UlNQCZHSEIWSnyW2Vevp9ZhrSYn1zS
POfa8FWXNVtlloTg08Y06YsJluL8CghJf85fTfuxtSUL2shc1xsnjo8mBhuZQ7BxKX9Whtjvs1+S
o6xvuiNql3BJzCCIMWRuOoPrOvyiDo1vyUFLoR6XvSy6TjH6QteysLnphuBX+/0CRsom7FuicDJq
zESWmKGPpn+f2rtKvZ3m0Teqd8nSNk/aH1u/0+XVSetAIjVaTlVG8R154vvxwHdThqtc/X9wgErW
JVZktQ5QX5PaTWS22VsyfdOzItDcdNfN5pXpyIbSl106iyGrlS0fdbUyy+wAzSjrpV4IJJ/72CVa
oFArVLs7M/syNxANambJ0205O5dsCsmoybSC9CDmjOzp4BUcreTPNNH9KX9qMyco7avLX2/T81dL
XP5+tUS9HlSHazDXoXEY3za6TAJmM9Zbv4mQjI3xXnAPxWrKsYdG6WSpbynM20Gfqwid1pFO1m+G
i5UxITBpme52E+AhUV7kgW4d0/ohzw+2K5nI3to0gKKgsmmqHjJZIc46HXeS3NDw6skKX6GPSil7
Y24tBNvlqhhMRtNI5BItxmKwJrwzo4Z9GY2rwvk2aZ8dl70BNhcCRBC4c6xlhENwNgoS5r6jMINz
tNO0+xLzAX/vXwvm6D8WBP9KDaM01NlmUdtcl7Ta6bonsbC9VX8siBe9gea3zZat4p+MHWa6w+0U
WP1fg8mRBa5XsvyO1UmpBw7IQA1HLrU3TSuiwf1Uh0riWVuPshMrgmvV9eRZQwcr+uMIzR/rhrwk
yUH9wIR4CEm0yBiCxowuf6OtoLpemXBqbH2y0VeDzbnTo7SPfTMvd471qPa4n7gMjLsVENbWhKtJ
aecqQfW0jPqx9nUjSlMss/w3l9LKiis8G7iazM3QwStYfaDmi4snAmsGP6efXq/7Y/1jtB4d5Sqr
ZbgSiTuKtURwDBroaGEzmxy8qu4D4HZB33zW/OXyR9t6TMNTHMhgAsSI/s9yLa/8sRjLfhgdq4xG
t3gsq8YvTSMYmt5P9Z8GUsvUxsxZl/mJg0lODHKw9BncGD6nOeDD7KpOZKx6m++k9S8Srss6KQjG
OvGL+M8ZT2A85m/oPg6bvRZYnx3AsNATkasPb264qS1dMNQdzyjAlIxY09DoZaTV6Q7PRT/r3jyU
xCpwql3ecoklMdFJSqu3lEJbGuogPqd3sfE8m+MV5+XusqHNh5/xZ01impP1pOps2ywjJfW7XfwJ
Soy9EqhfgIw3giJMvsjYv6QWhW+nWUxJ0LXHqQQJhw9vItdxyHdD95u/DRLOUSl5BJ6xES/P6vUi
hctHaSc779CpiRIH7yJa+tzVfa9JPooRT6YWrSruRD3wGGpTDJin9XaGNtzRBm8qD0jC+BdroeFF
obGgucp13Gt+zO3dzL//lx9DuMK8vHZ6C/TlkdvmHzFzds3Q7jm9nR071DN11yd79Al8nEXfU/dV
HFe+RmSDv1tp4XqzhFtOswanHQ34XunQUIeeQpagGAMtcVv/lXUuFJdsyb26mRusfFC47zqTxQqb
bHweG2wTiNUWFBokWyuzIdx2Sp+6dK7gde7IDiaAgB3icwxcflb5LT26+S1Tv4GHJZjJEGXl98Fx
/K7LJcdNdq6F+4/SWa3LATeS1dW3xNNDPnkHkPncEF2GYdmOkatdFW4/dWjSCYSGS2NGufd80G8j
YD3G4c9pb31OX7KQBf3b5V2WuM5vsorVRZFWk5t1NlzHMnZoEvt8fsCjwiLDnte3vOoku3nGzimc
69/nfmXPMulAQFOA0j1Ccujo6AONc+i8gm8qsJxA75ZuULAUesfO77EP6NQsJbQbGSG/bOFCTJvL
BpP/HD8k6fobLdV3BGfGy+IPO71V+byfSxlgaNufMWuNXBrYYEfwZ7fh1mwMyDr6pvLd/GFWZbSG
2776x4LgqzOZ2mpWYYF4D25/mKEk22C0d5LhzzdXYqEdikEd1LRF2J1RW3nBOZ44LXTYq5FGeatL
ct3F1cWXLtC3qMkDpaahOH+awKQYu0otaixwTzBAHBZuHWgO72UFzXMyluWeWdkRtqxnlpqyFHa0
ezsy9HDemwEkGV/a1q8P3ncnIhAbznfZffZNP2ShjNtnicyXlimc+NFDfGubmSN+TX5VpT5plTCd
Hi8f8s3v9WeR4iGf47KdQDPMI9Ukd9ykoUmrH5dNbB/slQ0h46ScqhD0UYFXQUb51oIYcL5nS2f5
uvhFoJMwoziOs700cfRbda+GtbQbIdnM3z9xFVuA0x3YZOFSGoqoBjiYI4R4tewYbx6y1UKFzKRG
b71LORY6EXvw3cJ+GVJXDbsxvQK7t2y2V+ag4kTJWOP5qntNGxFjeXc1+5k8D5hOnHU90uvUp6Vy
BPRx3zRGlHvHHkwViWahH+oEdk4CM4bojzdcW0riF1DeKYtaEtK33xrg2UfdEh28MwoaNeur1mUt
BK1mnviz6UHViPpQdrnN0vkh4/TnnFjh7MaBUSlH2j279Ry4rnko3btkGu5MbZIAxDYfyqhZOGC2
AIvUGcO2FRsqc4H0iTCpGVjpbQEGPk9pd2r9PRkgYEi7cGagBePKLwUbQ9rsJs7eW0UG6NiKYuvf
IVwyGtQylRJk1FE5oCkVx35jdmFrDWFvmb7JKvy20bez58tncctD11YFD3XTfFCzSUEFCpCjPqx4
zx8omfI2GFyThUpPpLLwy4tZjGNrk0sEWh09mzpxjDZZGxVxf501EAEzsa3U8fNsPuSY5VSh3FeP
085tXi8v9vdz55LpJSqsTCfFbNfMnlvIz9CAVS/gOfeNzsJYSgp00C2r2C1oSQIzcQ+j8nTZ+FYS
scB/we6/qDCLz2y7tXhe9Vh2WvXaocxQgMko6iRDrLM7HUQ5eFiDNDxhjWzHNz1rZVnwrEytM8h0
plU0KKDtK6B/iNkBvdg1421i4NA1/jT/urzYzfR0vVrRr0yP2czNqmh67HbWNyRvKWi8lRyMaS0i
TgCq5gGidySQAUy2HBreg5Eq4PyBUxQ+MWaw25jVyDfGpng3FO3RrkYd79DssUpTGTv/1mW5Nrb8
mJU/dQ1P3Vo3eORVTVhgQqJTPy5vpMyCkNvkOog0VLR8Iiv/PoBKw62+XDaw+aXWaxCyGtrSCYAo
WODNbt5POyOEALnyo4rAvu/P1yq+3BT+K1yOjWwKvH0q4Idn49soOXVjyWA2Jf2bR6xrdKhDI48l
p25z/3DoFgQQRixFMAUnPAGxNsx0C+1O+uTRLJBs4HJ8xKDiAIC3QG5USIYJn2iep96EQA+P6C0k
kHaofPjWnXENTeFdEqbRZWtb7r02JnwtkxlKUg6LP6ifnVdCM+unMrx4tuxFvRWt1naEZBMj52qR
UrONQDR6bMwkYBA9SKbuUFZF4IBpseolnr55Ea9M2mKltR4Ke1iWlt5693pg3FZB6vrqW+srj/1T
/Yu+yDDvSyw4+3JQ/HHBTQZghNhLNXkd91WS4+FgT/vE/AKeulD/V70RZ2VFCL+Ny2PMfi9baYzG
LdD+8aPdAsl/2TFkaxEC7lSkNhIYrMUyPaRu6oAcrireOkM2giYztJy4VczzOpRJuQFDXef4+uj6
+ZjtJgiDXF7PcmrOvo2Fhg+SRQv/Cg7oFGBYSEyYqQfof3dVPwYY8Y9iV8HXMvcmyCwvG9w8WX8M
ikODSsZKqgIkE42FFalM8Y0899XilsWqZGmblsA6v/TloLQpNsumtq/jpFncjn8dqB4a/CujP5Pu
8/KCNkKfgz+YczIw+wNmsNMPZanMaKeMVlHO35wx8TEwKVmIzILgChNJ62ROYYEqc5irxW5Wfv13
a1icceVsRZ9lTjbBQgnOaCXvomRSXy+b2PBnQEMx8qItjAaA952a8IoaRM1zjexIt4LCOU4TAHG5
jGxn2wp42kHCAn8W3VnNMOkIOGMbdR7eNvNtPaCPJJOt3AqhWMs/VkQf1iYnc2YPVng1oRyGxG4A
2E05VtYPzX4nuhGw+hdpj8TSArd8jufXxLy6vJ1boGaoxi3M1OglQcdF+GSEZDSbu7iN+nQZgJ2D
wlL9LP7Gh58Vb8KU/XCNXULrw2W7G0kuzGIGG0hfHQM4wu0Ra4QbI9B1EVEw/HIs+SMjPLCBj0nS
K29Anbuh+8smN91/GSHEW1bzzl6OeaPPrHaUFlwBEILwldQtvnhuVkrKW79JetahcOFPA+D1H67v
JZ6sDgEIC6cq7sD1nV/R2Gcf6Fmo/myEvA/Irj+YGNhAlma0e7CSds/yWom4TtG+kOB0bEQBTwN3
daKooRG/lhBqvryTZ10j0YSQ1hAzA585htrA913fWvsmiofAOhqRvjcPzPTjJxkkUsxv/tfg8u2W
ycwz6P1I6prlLgQFemCiC/uNaQDBEvp9RpqYpckbbSV1BjHoiwaFFZoQ6sqSGRyDAwUAdVLBNUKV
jvjMBEF9S0ZZ3fUsrxcNChco+mFlP7mxuy98EJLuqHb0bvKwgH5teTXTA7VAE//xcfk7/p46OXfV
/2wruGVPXdXpq8rsU7jqVLe+RYq3qe58kySR2pg+unAp/dYA2wtSfJXitaTYgdfeWM2T5rTXSc8D
yxv8Lhvv+yI/ACzrG9QJKMGr2PS+aHR8q2OZ6207959fLIR/A6Ha1XMFzg3RXR8qWLdzNb5c3paz
usPvbwHRYsyyLLx7Iv4WfMmVMjW/2frHECPbkCs1oumWP2ZScesNiXlEi5UtIVrkjFdEt/DdHStL
wxx0lnEE7vkpYnHdlddVZtRFQKbGI1deTth13A1W5vOiL6Jq1rt7i6vTsQJjzFNrxCjQdlBgvSdM
Lz/bjigPrLApMACIwMy3epZz3/CGKsd0kIf/ktpx7WuxF/sKoN6en+Pu3o9DHr9iOKP9dnlbxTtV
3FUhLtn2nHv575USiIKkGWT+0mB0ZcPF2zu60PvqkPwxzqZ90xJ1wKoqobWgRiMutXwYdyNCcE+K
48iKsAX0OK61rz202AatPmQueCit9xlXfN3/mui1OqsHa/zusfHY9OWDAoyMX7V7G+rnduIdYrV6
h/bYEwI9GAV1VRJ5tr1v9fuXI7C6P7jVqm7VzJjWmlgwK8bOtSuQ1T13xk0TX2uM+CXByx/y8obE
9ObhWlkWcgFMGhdmyqAcBxwaxNRaXha97+qgIL/sCWeJz29XWBkSnN4unFlNkbnt56bfpaZ6zBX0
+80EIiB2+Twq6Rew4x/c6o2Qu5mzt5jW9yZEJ4s5vPxLZCsWfJKBFJTZGX5IQ185BYC1sneXLeib
NwnGzlzwVkGVVITkag4mCHKIoUKKg9h+924GXdB9eh9dAGAOUB6LxFsa2g+YdCIpcMFJ0O0J4v6z
7pO9rDW6tV4PnGNgtcAvOSt+6EShBZQLjD2t9GhK6ytdVhc/62rgijYAjsTTDFPpS/H01H1HFSrA
6CE6SH/KY3xX3wLnVT4t+pAQmlc7H1Hnvf06oWB+zwIvjN//9pP+to8UAWkYCAZEkOZYAj9jp6Wz
T5r5tW+nQzIVfwkb/98l/jEhJAda4Wht7bbOPqVqBFELhJZasoozrwE/3ULug9sM6mhnz5yi7hOt
TGuQvGvPE/j/FYsFkJYI0Iw7XHbQs7C8WFq4r01MiXtnTx1qaG2FP84ebIxXWqzeNkV8nRdkf9nM
5oIWxgd14bZEj/zULXSzzp1ygFvgggocziPbvlLNNCy6h8uGzlwcmTf45G2Qu4Nj4uy8KWMx5SQm
kDMplyYFyMP7upchxCVGREhYbhGtL8w8jRzHvKo1SFHH6cfldSwbcpKbna5DxIKNVo/ZIBUE7gYk
XypCPkGgBHCzh8EcuzMdv42JBPG0tSiMKSwaBngInrGtZxPpDVLCojJ0Rz2NA6rJ5mS2FrU2sXjJ
6m5TM0PvlBYmxnaMSkC46ob4SXkLLtuw0J7+fgcRioCWRLUQJ0m4znDv6yxzIa7jOtUnschDlyME
0dZ5YTzeN4P147K9M2ZJxAV8ElCbeJihAn5bKOGMqVcpehenAPksIF4A0yDCHlC/umLXSag8Xza3
cXBhzbSAfsQkNIbFTveSoBBCmW6BHH8uh/uEdLg9p6q4BWV0J3vTbrkG6hTwOGwj5oAFW7NHoe7E
lfQ3ZsO4ySaI17kh9csr9z49qDykv2RPvi1XWZvUT5eH4FeqE3phkd7PHzVp7mLo48Saee+4CkG+
Wv79doIo01iaAmgNnJX5IC4Aab6GKnuqKaEOir+qfBk09+VvPxpesHBIKGyANAL/nK7KzdyZ5p6H
jl5ShVOCdgrxm1Hi+OeesRiBHK8Ov1/mX0+NcCfD10oU8LaN9Q6VkCD3wKSKUdF/sRbHxAA+nH55
eZ2aKVtqJCNtwT02eT6Yfvxmeuj1QnJxiJUikJGDA+kfK2KRDGq0YFzOwJ/WWt1jr8U3DUXDOdfH
qzi23jAiqvqTpjyTRpMVfs+dXlsuK1wmwBuAC1dYXzF30EwwYxLZVoMOqPmu1abksjpDWCyrW9kQ
V2cluCkb6oLF73YKUC4CMxh5V3cYdHqrvmHEtXpOD/ZN/l02KHZ+HZ/aFVwkh7ODBzGjUarn7U/b
jc0jiDLUq7oupjDliQzHel7fWJDa4CmEFBe66RDHOnWWiiaehVY6ruVoCvgVKKCD7Dq566H1Uj4X
gD96VzL/3Frj2qQQQYah0zFQ1aXoQgw7U0uO5gx2JAPNsU4WrLZcxUVODdICnLkztZVcBaJtsKsU
xHizfmV5rYpntVJLjsLGgkCfjVY5lMUwHSRiEnLXpoB6ISTaGcOLJaodHnbKSwYMxF+fbHRIPdwq
YIBGtBeStYbabq24kCdJWF+GmPHpo2EApXWpxtFlSxtLOrEkpNIzBzbToCOivFk+um3nW/ajkmuP
znh12dDGFzoxJBzm2DRr10mtLKq6d8dAq1yVTeGeldJxltcmRCxeP0C4beaLvl3Ky/3QcxABqKT0
Hcr2WWs+EwfwBtd+nzH9MtWqJI+X7KR4wJqGGUaSthmaCdB4hHINKcmhNnvMzsqafTJTwsFKcffw
toS0TDzxa8K7n7mtARgzGIE6OhJSp8UBTtPg000VLsy2GhUjm7GsRM0OpHbCISODDzqPt6xYXkcd
DYyRSB54GxfoyZdcnGmVpmpKrGZ1D4DtZPT+AOEcZQSXDfty2SVlS1t+xcpKT40UpIJwSVDGgFdg
HH6WrXql8LFEWck4grAIAz2QuLxs9TyvOt3Q5eOurA61mtDOw9nuHPRowfmLchKoeuziaeiY6zsg
oJbkCZKjpwvRJKaGVw5lj910gIvmFuBUsyHhx5GtSogj7TiavLCxl02TdH5R1ElIeXFHq0HfWVr5
gYRPsirZIRACyphOSdvqsEh0UPyWHsHIVeP+yjG67kMDQVKak1gzhEq9SueBNEyDvmH1Y3Cym7QZ
UQSe7vkoCSObHwu89Hg4LZS8YoJax+jD4WmDZZUjC4lBf5T58HbZBTePl4sEGH9wzsTXBOfc5Y5W
KvvB4tftWNyxxKt8rpBvl+1sOsXKjhCnRloUg53PWeSQJkIimR2AHK0h8DXafmN5xzmB9sRlk5vf
aWVSCFeux3iKeVFlX/O49eOyOLhp81YryVOjoTp/2djiYmexEUPCS46/ECgLLqirCs+sCfpDRQcG
Y7t1f3aNdezmRZQ6L76ByzANBicGVYou8ZLNL+iZQEMAKQPDwpGuwbNvclROI9Mjj/2El262o5Uh
8ZNNX1xZEQ71NFazw3KaRwoxSJAo6HE45dPlPZTZEPYwBWrFawbYSHBVGgbbt2oWXjZx3hFeEoN/
1gFK19OQG49JrHUmBFb07zYPMIASsjD7PpCQN4ESDPt5p/vFF+d9tv06+uuSL4zDJAogpgmRIhFX
kgylrmBYUtlPKX9R5+6bQ2SovS2nBzc92A/xYMcrQcjtldRCn4R2CPBQ6cO4NAaJs53CMKRmtVeX
93Lrc61NCUcalIRDiewUWrWdcm/o1oPTapIBxc3VAHtoLdO1oOYSPMJuFL0wofYAYnUrRAcEnFHK
gzdkN9y1Xv7FalApggImam5n0oPlgJpGO1SIFubOBM1Jlv51SQ8fH4LEGuAd+D6eEI76mrqQcYfI
ksOLB88odrxVo3+xhpWJ5Yut8ok5tger8lISkSJ9LidvZw7W1//OhJAoof+m5Umu5ZFbmz8RZl6m
UsbTvfnRV6tY/n61CsPI4pkt6lqjMTRgEqievMw4VPP40fNWVgX9/VATA/f6swjhE5OHQ1PaECea
0rbFbC8AtR9N3Sl3FdHKQ4fGRo35AROKZZo2GG/QB4ZKvdN7u3xsPnLqOrti0r13vYSbgrbWjl+q
uJz3eq1V17XVpHeWwdQdaAvUY2x4Wh62ldIGVtaPD2i4ojFjV/ZwxUwvvZmGydsrykie2KDddsMY
fy/nMtkXU8dfTUqKK11x7V3ilPn1nA3Gu9G1dVAwN6l2GARxArdjE066AQbZy199OWeXNkmM/hCH
LUp1hnhXXuuBG0PuwiFm7Xd4ccQgRvH6a+a2TbqgprTHup81ySV3DnNZQifoZBdiPszDiXlKUk0a
SaiTg9hSDcyg8Vts1a4K9T3ayhi5gGydJDlf1nS2ZgimQId7wbaJNzoEEj2MeGQk6gqkk3ntl+zB
niNM/u0mAkUw2VjhZjj9Y09MKysML88Jh7xIWzSftP1QBuf1X3xFIPvVpeCJ20dw9QwkhnkJsDgq
x8mhif4z7Se75Zb/jbhxKN3iAlrAk+dyX0PdJIMJMxOkGKepucX7tAvc1L4uc3XybW2QfKmtDAgD
jAul+G8En7CuRC+qSVHgGxrk+NpW+5IU/ePCaX55+zZ9cG1HOAWsb/oRcEjIGAZ9qGAsw2lAf5cF
5VUZ9r+yeymb61YkXBsUrj/MMEMA0IQQpKWhcoEtDKw9A9eghkntcAySh7Txmw/M7R6UD8laNz/i
nz0VQYFTY6dG7FrLWoedFlZBhaCi7OqdFmCU4of1nu/YXdIELt/JsOVbBwEt0GXSB4BEcFSexv+J
Vb3ZIdxFs+X9D2lf1hu3jnX7iwRI1PyqoVTl2Y4TO3kRMmqeJWr49d+iG+dEZvEWb3K60egG3Di7
SHHY3HsNzytI4V5sW5LxCWOgNohiNtJmoBDfx2iTtARnDB62zrb4lfuTyO5J4ZrcBeCSo6lbCR6+
CLCMXWA7j46L0n8uGYXoiGJ+8f+Mgk8pDECIhxk7Td+KCLLK97Q3bsp8u65n4LzV6mhlMkcL0bhw
N6OsxNoAZ29SMN0g7ZO3SDGUGa6Bw1F3XztdBsETfZ59FPb3XQqgwe4XNMemiJJ0vS+X+NFuk79I
ZGwV6hewH1KB9OYOjSWfaD5lGAj+P3fxkL1A1FNyYIj20D4Ed1602axtREWIqUofCFl9VM9C17xV
iqNVPF7esMJYhgrpNWBJYGLNDUczxnU1dKR+47S8qkUyel1l0aDV9SNkBu7rzpHlBIStLv6cZ8ru
OOuBG0bv8/1HwqNibLccFyQ7Igx/O1lXhm9fa9dNz5Rsr92wuAF6pnrV3tQG2iLoO69qpezut816
6YdwCWOWGTCayPBD+mAO6zfplHnxYB4QzQ9JGtiR23vlsQfCZZu94co+AeHsy04t0cbYzwb3ARpA
YPSi7Qt07CGQXmQ+3i4eskfJo+scr4VEaB+HW1R5Bn1DynL8PJ+TYIaDLgzd0NdeiO51CZOHNbvX
nJqBW9IHrRuKIJu7sJpmsNFc5VlRaXR55YkOof0P4i4p1xjd1M4x8Nm5m9JHo/qWoXflqIcVXTo6
SO56UZduP34e7gErUaii2Bi/ETlXEFKiH4BnujLvzIgExsv4xTqA/H6QXsWiDHg3Sh4CYmgkni0W
dvleKl5901he+7kMktAG4X4N8GCkbcRuRzj1fil/brLmJLsvLqzxN7zD7kTMcJpDcgL00wUoeSTj
qPGnX+EQdyqLJsEjH9q0pDjVLfGhMOmTKrl3Zpmpg3CJQ98JGCj8+4yHmwAqCGoqzrOW/KjKAn3m
D6UjGagsBndvjjP8wNyFxRibYNUOFto3Azbx5TUrul+QagMah3odZHa5i7OAOgMUhQaop2fKI7zu
CnRm8r+oXexjcHfYMsOxwQVOONJTkOBpCYaB5bQHojWlP7RjItmGolxxH447jd18UZNixpB0xbgb
jaiYHN/q3KtpkDRk2EF2thKhfo8Gq6VDzJvb786Sj2pbO9iAyeyviumn3ehVieJZ6uKpYyJ5egrH
9TscbwtWb3qP5z9QGnq2flWrKcTFXXsgK2t+ShvJ6SpcfbtgXFo4gSHTO8wpc46HI/KnTFdCond/
FQXUXQhLMmgkd1WMfRmvQMWhaUy7UzU20MyG58Z4/Is1DmLfP1G4i6Keq3zMUkzcYk43SREHdqV+
uBxCePQzRwI8yeGDwmfqFaGw9e4mGIvWtvt5ADjKX50+PRBqZdeU9v1NPK8/V6oNksDi7/Q7MHfj
00SlYGxhsaf2t7WBin3VerMp42sKhwfPOTi3AWh15k/p1iv0/AiwO4pS3bla/1hmk5cP190yrH5v
T9e1RiTXm3BgeDWrYB8yIXtuczVD45oVui8R9p6/jS5YqPZ9ksHl7PKXE75lgRVimPw3G10uULKS
wpkmAGrIrQXtn/F+hm77rRHQsHtOXtvGl1UFhIkLnPDwZtB0VCD4bhbJUGIZaV1Go/GkvzJI3nbM
PtbXjDviRPmT6csx1udfEFYAKjTI4TENlSN+p61L67jQvC0jtwSlb97QD1Rm8mCAQjBq1q9Gy15K
yDtIJvf8hHwfldt5iqVVplayqLF9mxlO6w1b8ZoR+27Aw9NLSrjoXP6c5/fZ+4jc11whFAASaQWg
3Dbc2Ut6ayTKH1+Z70LwiAoHLX4jhUVdBGHHr44zX+PGkYQ4X/zvQ3Cn75KTfuk0jKKw8isLxPxy
KULD3iR7TLIoeAEjmIhYdm/g89ST67nxtw4Ux6L7aC4DSqtP3fjHxAYcjBoA5KhoIOE4U+5BwRjo
fhd2bbDe8nKl9av0cPnzCxBd70Nw56GlxHNJR7WMYLtNIvOQXUFW6ym+0R5hqmsBGlqH65EqklUn
yMURVgdHAVAZi5wZ/6jrsAI0FyMsfLAMP/W1l+pxjooQ9iIBebUOqE67hz9V80IHZR+VL5Rqg95l
yoL5NGZA9OYKAp2KZoe6C1z+X8wr1JZgTEeYOhpfA7ZBozfhSAsYkenZwRi0p/oAZQUIntNgDM1f
TdD60GWTFTTPcx7g1+CzwWw2LTzp2UbZJfukbNw4GXFU9rPr1Rn18wW4QOLNUtutM28PNpn7UNzK
UWYjj2GOWEZTB/NlexjTK9pX3Y1pQV6znePsLkNPMQA05nkrob5T9WtyTPSterac1HwpJ2jz+MkI
Jdu8nu3nrSicoLe3/KQ2TXq/UDuWpJ+yueGSp7TRBwuCT2WklsYx1qr7pLGBsWo/ZFJjR9F5BEgE
/AJYxw6CAO8/g17Xi+Jk+Aw5dVfIV1lHoyGFR6iMhCU6vuGyZIKWxExV+TwqUxVC8rWBWHDjfrKN
we/hhijbrPpZ3s5Akb+DcF863+pyzRxLOaCndliyYF6ODDg+hslDmxyIfVVL3VOE43JQIkLTwUSR
iDvQO1rS1W1b8CbIjzlBSUT/KNmgRDSoXQT2991OiZNcLXIVJ9AQLgErU9OX5HYMFfhvKQ8yzw12
i75/+WAGd8HYDO+Cza1VWLDBSqN1sa/W1vCGRg2yCckFhFZmyM/GQ+RCA0EyRtkssr/vwi52AeW3
poCDyZfkiekm5h/Go367+Bq8Bo3r9SgtdoiWCqqiKux2dQDx+bQp6Qitlbas3s51+Bv6AGnSI4XD
jxrUj8pnmTSPKGGCoBHqyei14UHOTWyCWrMy96A0ZM50mmAAXxipTybVU9B6c9b5KJlRtu74D7mP
x82oppdx5/Q41ucr12OZaB4Yp/mghfmVdC5FKxSgApA1XOa9wDcu26ppK+D8AMiIlgPj5/ffAD31
jEN1cAPZChUtlX0wbjvABDwuCRuYlte4o44VNOIuz52g2IoX0W483Lfa8ngF4aEA6qPDux+95uvV
3EZvdQfTS1TLT7ryq5v0qEEl1ZWZbmGeQhxSSbuXzsH6afVD0jRh3maBplQf2zQ7QCXhRcthpakk
EiSigAWEH+vi7Ma6Yu9U7gQvRjhewCgAJvYf2ucUbpbWZz2abnoPxVDUgS9PjXDyd8G4tN+coPy0
TksS6Ro8NI0VIKKke74cQ5jp7UfEZfouqOFQlCgz1Pk9ppm1HKntJSh8ehnQzZGOPM+MjzS5kmFV
BS/G/VyeuYC1ijOatMChwMr99Q8wZQ8oObcoedZPzSEBx1Ny8ImuXySWb31dQCD569fslriY0YOH
rGMcwI/B8OwKfOhYkw1NlFLgja+bKGk6JuBZ7w/YYulckk/AJiZ2688jtLZrakI4QTnQsS8kG0gX
HT67aLznn9Yrk0Ig1hilyWaY3rjW1tFaFStUF1o/ocabHAsgOHyloEWwQo4KFgYjCD1bY0ebk/1K
shoCtnY+Pyw6NUDZq6vtZmt1GpJ1HT8MxNYi5HSat5hr7xt0rB+KZJtDILXWuxhPOK83uhnOnHWb
B3SJ6xe3M1ZPoXoLiMO0/TFoHBAAACLBYQRZwjC5XVFrxgYPnRlkkzG5GlOI/c35fbGkPwa7eKiW
/qYEdUkyx4IPCm4rBmqY0OxyeIdXFVmpFUNNIyrb/K5IN7/oYr+YIYJd/nkbkSEcmOsBAaoCHOf3
a2cxnFXZqMaoobeLleEhKbv/RYOBSA5Qi2jzAgbMRahh3VMaDrizsIuYccSqvT83w3Oqp9/BZDD/
fOrgHmtDXZDR7zQepaZsE6njmjA0qebRznjWK/VUp7fapEtuYdFxuY/E/r5LayBzMheaMeOuAv1O
7w9lYgWSw1KUsO1DcO+oomtXg5aAxk6m17XQxymOXWQ9wGEHVBC0xhW/D7uT3sO1uQjQz15QxJYZ
XwpP7P2P4PLuNl2nBhIYcP4tDkyqeTu21317lb+wvpH2cXhIQ0i3yMQ8BeU2SArsPiR39cU9iU3N
waH2v+7s4CfFne1TmJ3daz4oMcc2oJnkbSa8b/dBuc3uallNcgJIqGpNsDO3e+rRyfqYuclxy8gr
KFu3laqFikXv8N/Hxc1nj6SyjqRgx7wbOneeD0s3lGRzkaIY36kDpYM090yTeon19fICu7yEQXJ/
v4QtOhEKsF8WbaAd1AV0iTppjUUWg3tDLXjwTmDeZDAbRtF5ONbPA1w3UZOGYezkJ5+bAL4gL/9t
XOT9uBK9hEVri88II8PbvBs/jYXxeDmEcFtAF8AAIVzXoQPGfaRGbyFaOdhgieA5avkQDxyuXbww
1oBBGj3zNEPD6KGVHQmip8YuLF88qtOk1GMdRwIEEW+HT8tz9ZgG5NTc0Cv1wKpk6ptDjmw7inIZ
vG7wuEcFEEhG7hAnRT+smNQU6t3aXa7dpfnjsuqS7ScOAjwQqBwOMDr8UknQcWknBFnsj5sVjgyh
Y/05/RwXOQQq/gnCrY3RzYeyc5X/fbcxC5vBM49JSL3iBr0D6Kol/x+StwI+H4uK1xPqCASSU9xq
cQYoCTk2orZtGVbNqD80zvgEh6mjw7zpm/nGTWnlr6ZtBoM7zpIkRjizkFAxwD6G9i6PrqlKY5uA
x8yiym6gJP7JVl6mXHb1CpYmfJGZvTdQjEh3uRN7oI6bNJWeRmaX3/XFl1Ld/HbKAruHXotMf/kN
sMC9gd9F445qFa0ma84AN0Wp7lN9YGJ4E9C0zrXcdPqNVXYeC50f1BIs6Jtw9/BWttOqA6wWdb+c
yA0WJJo4wj5pumd80b/TGy3ID25ofiE/+l/m4Nm38CYsovV+CpQI5t8nGVbnrYBx6Qdxd7KZDaaT
5Bg8O3zc4xis4XJK3FAJ0xfn3sHzsFMCGmUHmcmT8BujFABYGDi9Z/A5AOasEoK2gKq6UDfITC9r
P9MMlyCuy1ymmy6qz7/LvbkV1TvmZvQlCDVoz87XTpeDzoirpPmVrwv8XMceYHGn7w/10sNWGWe0
37dqd731zeKnbjWBdgGvpZncpMxYaaLFSXIJCG5qvL9/57bs8tvlgE2Ho7JKkD2DcxlssNhEJ+aq
iqg/NF4fbn7s9T6gTPNR9uQT3Ko2OCWMeA8EyNl50saVWzs5BDtKixh+DKnUk9Xbw+Hy+MRRmH48
WHzgfHDzH9OMVtuCZUZqqI+s9IAnmeSRzLYpt5LxzNEJNNuh5XPmMusmueL2WpWjLdeu3jINib/V
9ozyQwejDPu4mJ113dJJco8KDkSExYsHfVwDpHRuZBTqa8SNZ6zj/lXLTV/vwDRCo+Ly/AmjQCQP
RwZxXUDx3y8PlCatvFdwbigwnBpHSDJYT67xcjmIcA0CJIGjF06fKNG9D7KolrVkA4Yy5uUHGh+U
AatOV4NScyRvKwH5DFQCxwaUAEOCIgh3DjbI49YcmomRVhzKk3ZoH/Sb4bbywW/K/eFVfTUO/WPz
YT3WvkysUTSV+9Dcideo9Ta1AwWUvFx/0VTzLDd+HExD8qgTPTvQJgNXC9wzpCB8DtKY9uwkvQ6e
oI4GsR9PA1RCEvhGuNSZA2dUNKiSuvDGUfLsSOpkifImWw96CpNsi66qX1vjdKznrZVc4aLPvP9h
XN6SQ8gR0DX4mzVte2qWx9WwvHQu/TiX0IPZeuF35D4Ql+pRfTH11MBHRhX9qsoSr9k0H14BXk5X
D761kj3C9sB5OLCYmU0tsMzcHpnhQBKbMwiNgLr9sOcNJoy4Y25Q41nhUVNa9XXdEVAVVsO41qyF
So440WhBArQB1IeYFNrc73cPmUkK71eMtgT4B/hXX4XivTEo91v9qU5syWBFrwaQgJDAI5lmqF5+
cjeyjOYAWacpBQdjCxTgXf0sNIwAWlxTUMWeHpZFgMr0nyuYoLizi8xdVY6ZbbXiYP10TfvTVuPN
1yD0qSnjJwcSVpJxihYrFImg0oKuunUmnNbErj2bCj4q4L7+vGU3+XTQhszr3EqCUhQ92SGsjY46
BNoswOC542/Uczi8a7gJSdSe2kMVFf4QuBHuKwjByK5d4biYfRHE4FRsEm611MbcqO1gICHpXzf3
aGRADkLEV8klKFLRrQhdm3/jsN+xyyvMQR974uLinSFC7av2cm8rkNNdKuNz3m13y7St3gAmbnj5
KhEdsiC6ghgBxzZgjrjVqeiVa5QEq7NFM6SGpukAfdhURpOWReFWoo1WC05PkPHKJPaXOJl90D5P
oz7JUEXi3bYbD/e5Umc0HNpgbcy+boSqHQyr1zMIxKGG0NhjAddgXz2mP2V7TTZC7vPVxBkzZ0A/
MGEVOfOD1YNDI/MnlgXhF77iJjQGuCHaMtVTF9WbRs3L6tfLS0KUAgIhA00AAEgcnFnvV2KvbYqq
bfhYaq896n3xdYCB6uUQwsUOmU8c/sQAWoR79q+juWxZhcVur3dgzEMkJfY3FNaQMAUlIEcqxIwv
RxRO3S4id5dqOoESbAnObFLQa2cyXk2z/pGqrSSZEM7dLgy3nWjSJ01MIXnrkMe0fxmKz5eHIfvn
s7/vTol0BTGsVHCkj3rYQPZ/mmTiTcLbcTcCbgNpik6KOEE2VLUDCs4A8mQuLHJPQ/ZsQeL28nBE
wSBCaDBEO7iy/EleLZvZaTkA5y5wbdSqvTL5kk+zv20qbNlka0B0lO+jsVW5m7waOIlqKXKIOOGy
pUXij8uPkn7sWlnmKqpUIDX/PS5uC2nFNlM0JXDe2bA2K8n8iRbGLXx27ow5eVL1YfPmbDkuNfMp
Au3Tc6hU3kO0VHa/gadDLm5d6+qCpWhBNje3Hx2Zh4rk4zncJi7MTCFll6HMqzc9xjKtXmm3NIQB
juOXfUeCpPpzFDX6+L8n1uG2sV0asbYA4hYNmwr9oRZ9OHVwXwtHUf5qaaIFqJkGoHT8vd/mjrbG
rN6Safr3asTrPh/QbszUJapcE0n/3EWXN4N4ef6OyF0hPXWHLAUjIppU+qoNSL+77WpQ76hhSirZ
osMQXjuqrmHnnYO3chjTAdsEQETfjXCumubrcQPhDI6MfzOJwKKBuQ357zM0VUvHZYJHOHNo7u4L
6IsFdW1NBwv4t6ZM7oqx/X55DoVrcheQWx/Vtsam2Rbg1SkbDC5VdTQ82PzUoQ7Xv8M4EOupa8te
cioLM1K498IZBGAr+N+yCd+dLDB4J8W4YkLbeH00NyCNU+t6otNRT+NgJhhp30ZGPFVA4lUfgc8L
1zbuJJMt/Kq7H8GtH8Vx061NVsbGpw+ZtX5oS/1ZGZa/mWIL6vioRgkUYVqls9eutYH8S01YPOj3
rpMqweR2j8NGvmhk/JuXBbbgvwG5O6/o41iF0noegZR0NxXalaZ3vmWSb0vXySCHwvUDYDA8FSDj
eqZFM9RJlpko3URmn9zhwvgEsalXpS9sb6Pr50RvJStH+M128bj1qljplk4GKjl2qV47Y/E8NtO9
qyyHy9virTXFP7nBTsewACo659qaZQarHgqSRts11ImMiirPWbssgVPFqGqn2nBQoUodWCOZXX+t
l+qk1aCzbdNQnbauSYPEnatXpe6sQ1bTJJoZ/EmjJbQ4cUwG02qORxLXqMmmzhQ6Whs/pBVacY1C
gAttTNpbHmCiEKgfAEq1SwsHqjaTWnKyiS49pEAu0x8T8P1Wo6vdLbOVQ6so/lh+sFGjuTyVsgjc
F7Ox8ocaytpR6bbWF8eqF28jRiF9yAjjQBMJ/0Kt9Iyztha5Xue9w7Cv8Rom4w17xdjwTvWJ/XEN
qh/oN7SBrOnHEpOzdYILlilzCehR1uy2NCZuCSED636xvhdk9jTj0TSuy6pHPV3zyqGQvHyFMYG1
Ra9FExCICscsu6rDNyOxe0qJeefUcWDCyypTE29Nn2Zn+To7Mr1N4fz+jspjmlylAjskwXccU3jT
4D1lxZI6hWhvIxP4Z1wulx/NapyOK93KaI3hcbONV/1WfMXCl6QNoiNrH4ZbkDnZTEMp4LVewoC1
6bpQM9dgUdZrsKVOay2r3stGxb1wwAuB0RCbtx6kdKPwXZTRO9P1L+8yYRScU2g8Y/2foSC1uFpg
IkBKOFl/XygMZtq73tAkW1mUcAHm/W8Q7j3Qr6bqggADIoGSfQac/rMyDklYxVWQGEX+H4OxXbBL
ERydwkmxZ/MGlqvTbMfFMiK1sF6ssgkuT55waTMtYZ0gxTvv3OugCq1aXkXr6ry4S/ZjLban/xaC
/YTdaOytm3HGV0lUw4aMtoWnmj8uRxB2At3dKNgS2YXQOjAclRUY8vaV9F6SeJB8foSe6mdr8uZA
D4F7PDrX6DX/zeyh6YviM0S7zyAJrqNXywoZTiw9wzqVRtNCRov0kijClBG0CRVCcTgjztp5YzWm
upNi8ZUn5uz6tYRITua7j0nrbR/lDW3hhvodjlcKb9qOqrGO66Qxr8tVfdJWI4AOy1+UP3aDsrkj
r20LAocGvYwao/9QWMl9vvWSU/WNtXd2Re1Gwp13eNWOqZth4sag2IDr7aFd8Yv5TWeRe9ulgfod
kpVBe/cZQgu3tS/LRmUTyZ1/aEtPyexmwGdXdWTgeszxclfhKXB5+bMNdDZKONWCS+XC+4dvUnRK
nWezUydRrKRGmGi0CYkiqcIJhwI/H5U9zfAfbiiF6sR2vNEygs5pZPTTt4pOV42pvVweiqgm64AZ
BhUv19VRZ2Y32G4nT6mS9TWUuqP6dfUNWIYFNYTQNuMW7l0MPzWd+kgHi0iyxQR5BXqj2MDMxYC1
m9+HteoG9ptjk0RFpneHGng3ODiGFatz9/OvKaOPWV1cD6BHScbL/sHct3NUlNTRbSZoNvM4sUUf
+nRWNbD9InrDcCp9CAyjN0ZJICs7i46RfSweHDYuZdO0MC2DHcqJZYjsEFFLf2q8NRh9ORpEdCwj
INRzVMwsenfcx1zoknewvGfbb/iUAPwwPAyuXx8g4wOndwDRV3S64EuFHsZRSshmK/JsZi2kiQQg
aSYZ+v6TkrUrVIORG13o9vnVU31ofDPxMt+CLabySy5/KtgiILZj3SIHAXSAb1UWFqyInQaj1axv
jQLRlMINOtWVoOBERAWEga4T2pIgPp+hLpyya5cJ4xp6bzuw7+g+FTcZaGHksNyu17KtIThdHKbu
A70yDXkCv/MJSZJ2GRHPmb+12lUCS4zLe0AcAM1OB/hveG5ye0+FZB9kFXFKlk0CHbarxa78yxHE
K/+tbcW8SoDXf78W4DzQ1ksBWokRWavHrNhdf3vUr0yffkyCvzj2gVTRAL+B+ABswbhln5KxKlUA
AFDsDGfzRS2BxjYkcqviZbALwiWkxpjMdVPBoQFOXXAmBfK78GHvfTPc6H7v/1Wqg0GZQKug8Qe2
N1v9u4M5yzWzq3MsA92GR1j/JTZlz1jh/tlF4GpS1M7NwYJbI7R9D7V5tJenLf15eSEIlxruSKxj
1IZB/3s/iILmRVtTEKZM89iVIOC1r/8tAPsBu1kyp1Qn0J+vwKntPKzl2qGS3SJiqME0i+l1EEM9
d+92t9l1qgwQ3xbi/YGODux3JffrwS9wPVo3C4Pdh0WQBPl1/qiHkHfNvV72QhF9K2j8gr8Nb2oG
XH0/zh4XmpppWH1ovCOrIVFhbvdbqkgSOLZT+DMcQXCIg6yJAXP7NknV1dlG7NsiLtc5WGCGWXt5
NX9WVRA22nSZ7+Olzk6XP6Jwb4EeglyKJahnL8py7C1jmjE69XEM+mfLH36mQZNDaGB6ZvJb1Sj5
qMIDah+R2812XC9JpdQMdtyfoHIF6pJHnt2ogV6zV90PktxbOkJuYvUl6YoK0CQ45NBADUtQUlEt
Ypxb9WaMykh/vjylovXye3xn7DplbLYBFVHEU+9RhPB044Mt4ypJJtHkwVmZYXZtBmfaiDyuvnNl
+TQOFF+L3Ki/6uWSL6LDhJW/cG0x000e7rbkKRZtzvZAdzvYbgDLueDyrL1pdfDrfx+COxLHssyS
zITc+ew3sNP14sr7pBzg70l8uF7mB9RRP1TzNQ2Ng3osVA+Vr18yUMv/Y638Hid3nZnAra1mA4uS
7BPzmhuirPPACP9oPi5hHdaRqkqua9nEcpvBTPU1zkYKMwVn9Zgl7eT8VS68n1luA7hOM/ddPOPj
IYnCoPziJ+oFB3IAIDuQEU7YDz77jGgLMuw7LEv5zDAlcbdZk8q4YGVAKgeV9SvYDXix8UmBhU4+
y/zERDhFoOwd1IQhicCE/d6fz12dGNbkYgpnX/VBcfeqAmrWXnrI3ljuDUzpc2/6q1OFtQ2AD8Ke
4NOsuoJQBYSHsMuv0mf70EXUM0MoFx4Y0FmR5lniUYLXCjkpwjgb3MqsMy2t4gTkISNydd+cfKNj
+gGBEwww7/HUPuiXgEifFsJtaaLiw16pUAblx1kSYNqzFuNkSslMrXsNIZp4qH72NwbUplTogPrt
denpPUQEff0T2Hf42KvkdBBtE7wcoQuNl7J5pv4UG+UKlGsKFFjxy2mv1fwvGMqMDP9vAG4f5kZZ
tRNNgCnVMxBgwDj1e5L/RNfm4+VzTjgSfD+QQFGCPJMQogs6I3YM+kuRaN7oUq+xZbweItiCpoH6
GTupgZzjMr9pVAYYINQAkueL7ndJ8jjS5lA2xzh50jW6+qrZHoxK9xwDIrYbWDewM//zGooD7hJK
KNiYcKfjzpxxGQZQ6Ds8EM21gfBDPh7mVp3DRjMbSeIknNHfofiOBeD6lut2kJExqBO4VfVgZJ3k
Icp+LX+oQe4JnUIb6HxABN4fMdME0E+7omVRIaf+ocVx5tFRAWbO6OjBhQ9JRGNa+gv4Cc9Wbv+8
vGSElz3INpDmA3TeMvjbd4gNyLsVeG2rVwQ7kHQ43FgGswbd5/ZWZmIomk9GcoApHiBo+HzvB1tv
qwrTM6Dppu20bdqpAIrl8oBE07mPwH7B7uWgtFC3XBO8r1htZoqqaDrYV2MkPaNFG4FpkTDhCDQL
+SRpi+ctTzqcXUMI0rxfBmhptUc9mm/KK3ytWZLZCifOwSsBLwIduTR3EdlD0ptVUoGsCqxoPtVX
KAedLs+cOISLFY12NWjd3Lbqx6lzyx4tjGUrfIdc6+0mSUhE2Su26z8R3uh7u29jb0Xd1RoG4Wbm
x6XT01OW5fD+yvsquDwW0YNnH4mbrpku2kiBK4hW7bkoS78g4G6nvT8UX3PdlJxHkol722K7YbVZ
nlcGA2UZpfrabG2kjfkq+f4iLho76v6dO27n6FS1qO2gGGJE/am76vw0qNsQ8AHnfg2I1/rTNbyj
AJqIE09WiBHOJnho2LZYe2e4rKJULNwqeD5u6gqRliQP7bZ9aGFimUz1ywhr5stfT1jwRB/o34B8
vj7HBA1/LJS19eEFsd10idf5qJgVvn7bmaHyZb23oeTcghYiiy36mi7qAS66RFCi4M/j2Vwn3ajx
pGNqdTgSGW8AHQcbWS1qkeF8tFtPargn2hmQR7WZbS4IP/wDHSQpV51teCZmW3Zf68Nr5ay/YCkv
IZ2weePuGlgl4+4GR0FzzlgggD4Oseogna27YBgmX1+ve6odkkqKxhQcj/tIfO9r6yAL3OmI1IM0
qQVZ2JaPrj+GEPoJi+aUyXIsUcMDAV2oDKL+D3k0Loe1qGPSia5MdwaOVg/bobmbI3pt+/EYjZ8A
/jomK5jilxeqYK24ILMQALcJ7l8+6Gh0AHsquATMyQ7SsQ2W5MPlCIKt9y4ClzsSx0kgzWLjOlMO
47QdN+vruiAdBmEoq1xZdie4PBGNGaSY6FHpfAcsNxSgDBZE61+t3uvuhif79X8PAfOL9kV/3Pzp
1KCiEgDO/3G1ZWccO5X55QnqtonAIPyfXXLGCnEPdDrY3R1HW6AfnZOBBod6Q45xeHleBRvORSsF
7SJkkKgAcpddmluzseHgjjbXCuMppGTx2zL78wsPxvLgy2Au4WrPZ8sNyFip24B2GY/rJyOtQnct
n7O4/eMsFWhP0Do1kCxhGccvwxZGSonRt0Ahju0xVqpAVWX6JIIWMGKgeAg6FRoMZwwut2/y3Mhh
zay1juG1qnNQW/JUqPqXIVluCgd6Ka1der1CDij5ncBwgahHSf0eCXM6Vc951eMIVfFET5f1kOh4
IsCOxxvt5I/TmPc/lLs7qtVG1z2Gqk87orTu5N0HdR5lE35+kCIIcKdAveHIPmMoaTOsZ3QNckXg
vsByp1Mcuyk8vXBASTf0Rr9OukoHmLFJwwVkNC+PrSIcl8R8KLeBBGtfOHcmrNG9Gh0/3CeQL7/T
FOD+lNgtwm4FhM4ZOsurzHI8MPHsu2FcnStzqt3j6ljk6Op69aK2zuzbEwGtp0yqT/MCx2xdb+lL
McFstB56SLsmS6iOKGzRX2adeIlivuRGmno9bvKHrrGI18SQdVqsYQsWutlRRfTyNq/hBdFvMnz3
+XGJWYN8FrPDNvA/uKysxPuDmosK5YmWvPbQKqIrkQGMxDEYkARNfNSJuI09UM2ycwKuOESfIKAP
73nZKM6PDjYK2Hnj08PgwORumqUvemWlEGAgCgoUA05jajd3k208Xz6iRCPBIgK9j1munsl9NpM1
DPmGWbLgoBjMKYhbk1s1kkNXNBrAp/H4Qz+KnDmS5qOZZqoG9G1sTiFZTqOqBo0tyTtEQZi4MWu3
oB3An7akdfV1nqFn4FbkK6UD2NPtj7mQXZaiGUPRzMKbnME3eY52QiekCLDIA58vvUurEbSIWrLz
RRsfInMo5oBGBao59/ETSN2aHSMu1313UqzvtHCBLANlWaa8cX4Vu+DJspo4ZJMNbJn371gzm9R0
hWNKZFiwvN1o1wYgJ161Y34spjQLANg0POByYK+dFpKmqOBzoUkEDCCjisG4h9tDaW9D27eDoZid
qx6a2T6wymFXjuHlBS4Mg8oqo3uYFsSa3w9xrexuShP0GVAd9AxobfVoCOnT4+Uogro7enxIqRnz
AiUH/hKejQpKPhSeKGOgHeanGrYQT7ZvR3XY3g61l8hdYNgPf5/HsIguatSYwHOlQLxrzHrKELGC
ZSSMuo3TqG3R1GSfV9U6bnEM+XA4Sk39ISHxo6sWukfU5kC0Jbo8duEM//4hfPkqVadBsbsaBggZ
XBdhY0V8s84/5Dp8ay9HEuyL/ZB54O1amLOmGLBayOzmGsayqOemyW3fqQ8TVb/9t1jk/bpB9piv
M8ELbWp+FhVcTDKfLDA0bkZJ+vZWkDj7kNAIxH0FF4QzmbtC711KJlhG0QzKC7l7ry/OF21zRo84
8dNIwG+B+F1gDfF9s6a/Lg/zPPXHKtoFZ6fdrqxgOqA72St6fUBkRmP5cduKwDXngKwvZfbzcizh
QtnFYn/fxaKQfVZmCzwos3lUjOJb5d66qfk3x8ouCFtDuyDOVI6FuuK7WSa6cDrQSv0ztKYlH01w
CbybNv6EXkFSKC0YTdVZ7K/D5zp7vTxX4gNlNw7uTdZ2SqkkGiL0AbwW9YMetI4HvXdoE0Va2MSH
VGp2yP6RlxYidyIbM5pEVgFioV0r93lLkMBt9b22TOGsLeGSzFHV/Xk3Yb/+wMR//7mK/yPtu5bk
xplmn4gRBD1vaXt6nDSSRuaGIbd0oAUJmqc/SZ34JDaafyO0e90RXQRQKBQKWZlFpxVDD59IaPPK
iyS03PX97am8vVZXRdRZsWvTbhGfGO1BkZ+hWlutMrEUmREhXKxGQ6ZhE4p01mrwU42v/pxrkpFI
nAKPE5ezNabMMWpjE3ZLAwo6fpDuQn2rCGy/dOMUxJFyWOxBmQycSDjQwHCBxyuwM1zaHJaiM9YS
wjroV4nX7EkPmBWN8QYLnAKTPBqggoho9yBHMR0OF40jmoVSCx5kxVTebBa1N0HNCR0paB53avuD
Dwl6XpXE9soMNw1cJB/KxXnEe0YemVP+7GTZAy7DT6nG7v7eizRwUuAFBcnllRpOataWQiYct71C
oYPQemony5KPjredCfEgtROwX9g9TBR1dhqLV6cAawp3g4bIuuEOLUFrwcZTDJBvYvlRH8js8o3I
EZg0H/xJaNGGcusM2o1ZVtY9aJmG/+xsCQE5K82S802nwOyUEIv5Tt0ECQkJbbePWd2fB12NtNH6
nGgUbGdLLak3He3MvX0hVNMy1cwihYpbWlOIV9DXhKeSfF1mQojVVVcaTNe35C/72hWvoyLJLmX/
LwTmGvFRWesFKDK1/4HnDfW1c1byLw7O3TyJgOO0XRIjXzGILvmYgGNtmYuQckkEk4zkFyH17nQm
Lpp/uAkjOu+CAswdjQwBI7MgBGKS0QaNwgiRDu6ZfGl8AiLt26Fgm27xnNzPlBCFV4jAgkQXHqVm
FOWmqj7xpXhjat0ZCeM30kFjtK6+qGonEwGTjW37fTd7E03KwbUQD8f6PlsNv1ET7/bQjlI0yIyo
0OUGyxlAg5cWml7LSztVsT7t3eS8NtkDTV5umzh4DN4Cwh8bwijasueOuoKEGIgPDc8u+dkKmoeZ
eiBw8eQNMsex7o854fxalwzv+IuGNy2zWvxBVc6kG980avHkdmDQvD042fyJwc7JtYRo8G+afElH
J4aajcfBFHHbinQKhZjWAxwBcn+MaZrDqn1Z6wjUeL5evAUvd5DmapTTf1pQfDTVEjGTS45C2SCF
cMdTtuRFOSMjWO+cmXvOEBdQyLo9xkMj4DdFwmGiYVusgXS6CTYDY6OqtkvPxfnhUT37NBqJpGp0
uKfAiYg6C8ji4CaXHu+2KSCOE+wsEArKViseZdQxRyMxMAJ0q6D1FoytlxYytuploSCBag0S2LVz
b5vZPepgt+fraBxQsgPAAqVz9So/0dWxcQtI98S1Pj+q4xT0lYyf62gn7UyI+QnYzpA3pNBhVxTy
0ECWoG5fC2iVSjXEjmZsb0hYEzpl6FWeMZaE9YFVvOHpDFVP2V49uu7srWiX62Jp42KMK4pftWW8
2KPq95X5QanLB8etHtWEF34zWRJvk02h4AuAMtEu1acinjXLA2uYR7Uy4AsK4X9PKARSxz/+4ApR
trDMdSQNaoi5ocdUr+5rw4pvu5xsArdl3B1HyWhXg1FsZUpDrf1Wz+cgRQ34XunUDL0hVH12dMXx
ptH6ftuwxNddIcp2yViqoNlB6bBWP69ZX4SFMcvAEDInFGKsPrHMqTQwMs3LGwWPKH0OIpXm038b
iRBKtRQMkETBlhrc5GOdkFNDZMXko3HYcAUdfVWAgIl1VpOiKt9syMNMNz7oeXfPO/JFpbL28aM1
2R78ofJKXFTFhelShgp0ooqJ+5Hb4SmqG0ePZ8bf9zdBvWNnRZivZS3R3FQDfGhVqWdPhWcN726v
yNEO3ZiIHFACQipELImXW1sltQxcsfu3OVfxiPCzAUuWKpMuPpyvnR0h+iQmr7uCpSBk0N0Ptapm
Xlbqkg16WFrEgoCRE891OBeEHbqCn7KkDqYrNc1ILdl5ADjPW031zDrIdVDd/N6irzdUquWFcyK5
Fh163s66sE0B83LdsoWuq7N+1twlGHWGvH+Ibi/Y4UTurAiOlxm56iZaji2k2Gk0DyXEVd1O1vt5
OBbQDEMtFrgBPMxdxrp+ZA3YHoDRtNb0bdHUIAwfTH9O69Pt0cjsbKPdxVSmaqmmbm6hFSers0Ou
m37D/l4eCttoNxrBL7I6cxWdlUW8APSJmt4KpMftcRxuo50FYe0VVupscgrIcaLpqdXDMZljs/4G
PRf/tqHjCTNQkrFsPCyKzU2c2ODP7kDnVRUm3pBAcu2vvXKeZreRLM0BOm6bNdAVAbvy6x3zcm22
v1yATC7i0jbWZ6PX2OS34De5U7RlDRWQ3OYeOkCIz8ZsBaFvbb60jp2ElWKpoY3ajj/zjJ0UamXv
SpIZ/qQ20HYaq1mSoB9P/u8PFa/y8+ICKrT0AJtnJEwrNRiIcz8b1tkksq79w/IOSBU2TBlm5ap/
UmOFyi3E/nhosv7MnerJAIk6XoB61c+spnxnDDZalcwF5bKuzEFelaXOCSgAIlmeo0HvP0Q4GoYx
p1qt4UNSO/9uAVYw686nPGO+my+GxLuPYs7ellCQMVanNam9cSkuqREZ2VB5OGE1iZXDEeFFCNzw
zkYgK8Scik220m0U3VrV+HPxtaZ2AIaW05C4EktHm2jrHgC30qbKKdYDiapCGU+FpVR7XxbtuclG
byCq5Dg6nLWdFSEmAMWipIkOK+ZorUGftJDJrLTgdjzYllkszuyHIhwHlT7as70ZWccadMUoG7Nn
PY2aJQW9H/NaJutO2v7wlkHB7ybUmOxymzvSPLYNJDn6MaytT0v2hRfS1sPD0W2bbcOEaOhavgxB
wIDZa9M5RcwjMHcOEaRVKCgXqge3jxxIRxmnkfnkQ/eZhnkkOzUOvQT9SZv+vGpeXWTzRpkXMrpQ
a9Bb39DZ995oEb66b/9iBTcAOuIsmmfFBqyqTbtkTpUqJt1w1xHr1BbrS0PrR54ab/JhCYeSS2rE
hyP7Y1IEkqI9Ou1wZOFhGdJM9qT4yRQDJS1xzcP9vLMiLF7f1QzYZ5CHwmXOPa2esnz07dIKUByI
bs+hbEDapZ8AFts79gxTpNS/tuVsnPXEGrxuXFbJ1B1u6q35VscRDKoRYb81pTqqJbIu3NWhjGg8
aS37V9OGLnBArQC5EvGinJUG2CHsGs/TYK0fCv59sVcUH9LhqTIN6XP8tgpX+xm9+hb8D93MthB1
Z432jVlNcL+8Kjw3H2e/afNzmhafZlOPbBPdY2r1Ms3LWU9zw1tsjUtGfLjLgQzfNFrRYSX2YbS2
kvQoLeNMHfEJemV8ogm5M3rjbFL6WVHnOoCKq0SU4HAhAQDDEa5v8UU40+ZmmtocsLZfu7sHb4Bj
/4sXhg0+jf8H1uGK3r1dum42UwSvasjRHm56ZvJ+MWXUpEfjQGcabm4WUNqWeIGD3lpfZVuIRDXu
fb0qyG9z2fvZ4cUK5TzQz+BGfQ0Ca0aes9IGeIkP7/W6Py10Tj2zBnwq6wpvYcOD4tIHxDbfVlPJ
MXrQSYlEd2dcOHGAZ1IYxL83aED1SiK9QmNQGm6EO30dEpAI5JHsVeXII/cmBedIcjYmXZtBCElb
fyQcg62S7l4tne9jg1NuRFbs1Zot6Vo7Cpg7q7/gwrvL0Gyby0x6sEg3AL0GLahIvWQGsHVszh16
FyRJ0DYGceNvLxMO2kTBkyhelkmyjlNprTWI3IrpTqfz02yuaLnS0A/K3fZjmRtvIEb93nbQhXU7
XB8OdGd6+303UDbNvZ7XG/LChXSqYxa+m9ZRaiJnrpVecjYcO+/OmhCy86Fp667DtJoqD6hTM2+t
IN5qWbniGSl7kxvT+xxczN5KnLd0kl3YjxKm/TwL7jtTUEHinRF4sbvR/rQw/bFxv6ZUe6iMr7en
9XBFgaDewjiiuQjT5axvgQPFLq3YGoLV+ttaz8/OWreelfU/kzIPEyV9tfJOcic93C1/7IqF8trc
qPYbvY6VuQeiClKspr36Q14/gNeG+nmmP4N/VWL06MgHIvV/gxXBcRkAO2kNytZ46hL37DpLFlWt
2byUNSATt+f18P3pF6GIa6CXG/DDS39186KuFQsvoEOkPNvReuIeizqQ2aB5Wt45frg7tvZHgFDw
RiPWXhZrnVYzx5Nu5ZZV2ACr0PlL3n6vFyMJG91cTkDPufHKszVAM0btEeAiT/rcGoHTZrh6L+s/
IHbDvWOqpnPONFlPyeHU7z5wO5J227dTVUXhDhJjK1/9vgTzPEG/h1v/i8cDvO78ngdh1qE/0JIu
x0NSk991juMP4wemveil7HQ7cF8duwWXCZRTAGoV8lQgGQpIU6LWVTVF5lE0V3jman2yCtBx2eXn
FMg3r1WopFp4FJYuzAo5a8NRtXB0mO11yGtBd8M9r/VAAmMmtV8ygla5SiPnVtFzvzNL0JTVUvlt
2dCF5K8Faemg6z2N85xnHmg920A3a+Oe5MqnseK6r6LVJxy0RobEPshaQHFkQJMLocq6QmKrpmOt
hYE0uqVmvJj9UzrI5DIP4u6FCWF+wVLaKqMJE8M4nilEuUv9cbWXgCeOV7cyGt6j5bwwJ0zlqK9J
vYA7HexKU/VoNP10h3QWKuBTHyuFSiIKAvnXXgPnd7v2fVBUDZGERNmkCvsSWFOnTVWMuOSN37il
R+bPtyOhbE6FLWl1XU+dfpvT2mieeydN3+BpYfJcNv1cq46HldHKevn/j5l1wEyAV2VUPoVkTGkn
M0lsp46hvu74NS2mr2U7etAQCkDNAC6dbB28op2rkGRq6S+9kvz9XQFr+/sLTAG16aKXc0nWFMxs
BLKNBOTV7OPtiT0IqRcWhBiUNf2iGM6KpVvKUIXY+Kw+T+TbbSMHBwuo4HVMIuq6OM+EiWQqTXg5
LQ2InJ0qGOseGMLip8qrzEtLmSTK0bJBCxdFUuSXsCXWNcYSDcG8pXWcsuJZm1kRNL1+r/QMbVh2
G7C09tV5/mIV6V1eM5l484GnwroLARgTue2V/iPJRwAptgDDzTZ2NVBlLbNfgYGZ1otnTTKo/kEg
vTC3/b47EvMicxeoUaAs0L/goAFcMw97GxR7vRJl3ceRFpKs9sBhLgwKa2kNaTfTAYcj6QJOIRHK
nhYqE5rZ/kS4IqAhC9fXLe+BhJJgpC5qyOkRjKrmXVSUNHB6M2iUZyX/jo0a0Db3aPsv8uW90V9+
dTGV6mSDaQAj01lEtxZAe1W8xZnfEnRXJ2iUv70rjmYSXWdbiyz4M65ecgsCue0FmqTxOKCGSPuH
2u1Ow8Q+3zZzhO7dutt+2xFcBOrNa51wjGs52/YpPZVnsA3co0OnwzPKZ4itfnAk98kjpwQ9Jhg5
UXzA9X8b+W4m1R7tTMigAHFs3dZzaXMmhfbgjn2HKWU4HnDFDWgpG+lBmEE3/Ab9AXgYFR3hJAR1
QYcOBBANzIjGTm5Go5F605R5pJdhWo5qA7BlIL5A7/Ja87KYbDvRbADQ1DPkGeYHw6/O6XkjksoZ
GBxUT44QP4osoGkEudpG8g+gweWszqqZDMaGeTMLxyc4rgIXKqxOPz4VRqoFWd4Gtz3nyEFBYwA8
OirgByJjFlQFZgqD2QKlV6fwCvQFywD9h0aQbQPOYBnXClZjM44qZUhfCMDm9fQ9Z48cvdW3R3KQ
oGCNAMKGV25kR8IppzWzAvEcYExWvJ59WIu6CpO1X/6aQAC4tp0VIfGjzuhYRmei471anjIVfRZW
JkneD3wA0Llf7UvOxgol+ACvWFaktQFMJ9oBWq3zTeXzoOoehxCwRUZJrD+6fwKwhyICtjIaSsUe
TKvS3BxkSQDtmSPjoUOZe17MtPzspJpR+aRk5kNKctfycqXjAZoGsoimFKRqugGBZbSI01RSBz/g
hnCBmUXJEcc4uLDFW+r2nAFYDOSAlt5T/9GjKa7fKS9OwMH9zr/m36soj2RtSAdOiqCCGuSmtgzi
lm1ZdgEN+UMCABtAN23fYN5tZDGrNrQoV8nYDWWWhGANcma0/wOshreLNXAH675XnfcGpzKu0oNY
eTEi4YRtinpZ+ZSiCo3Ndwb+Dz0mplV5Kp+Wk7UYsueLw3ERKC6bUB5F+5GwAxVLRwII+c1YnSfu
GZMN7jfbjsa0lcl5HI5sZ0nYhXj1d3WODv1YMdMKxdJ1iqylAneBYT1w6UX2KLKA3A9CuMCrqFeP
aLSBmHpVu3jRKtuPQ8ZbH2wz6d8HYtDIgAHewEsk+G2FyRsyq0+qrSBhVW+W/GdVftEzybY6mrW9
CWHWcp6klmMhSZha30kWf6TPTEHPkaS0crh7zS2koB0GaCkxoqwr+i2TjiBf/UKzUDWj7gnaogGo
MyGBYZ8UNKZFUPpC3VsSOclBTok7AZYITeso64tl53Ea+5zUsKycKI3c5/KlAXgEhEBKOEUuBPee
+lD5OfxjRFVU+zK2yyP/31vf5n8XQdy2K8jIswbt0W+W4TuAld6QS9bwKCm5GKIQpiC0bWilja6C
5UzfV65fhRv9m+XNU1C9x4NFTD+4khvq8bh0BGO8VOPOIxxIRMuaSdvuj421xHrpetnSBis1JDvg
aJttqJf/mdl+300fjm1KUgUjm1iLe00I8rHodopwuAF2FraB7iwURtMYBhLHuNPZk+q+Ls184uS5
m/65bedwJHjJUs1NmwWPn5d2kG1BeiOFG9IGbVqkDkgme2A5SL8ttPJBuwHeDjiqMJRy5API41Hg
szst8ew6+wBe48BdWIoEazq7BggB8XDt3x7YYbIAL9CQEzsucJCCWRRoKrOx1g6kTROoPzO/+QCS
KM8812CPtV5uWzuaRgcEOSCIsEFeLz7dKg3V1zTHfupU9mEBg6ybqn//jLrRlgGfCoAEdMQE14bG
hQp9mbyJQQHg1eRbgbc33n/463Hgkdbe6IsQD6/I19EJOtdrpqG7dKme645GtpNLIt/BVAEgCBI0
vAdDIkxcF72Aw3VW08ToWvjczvTEsuHdvxiFDf4qvCKqoLQWDqgyK+amcTIaAxuY+tAyofcdmIUk
a34QwUGiixUBfzrqAmJhx2pa6gJ7BsymrUZpaZ269kVtu4BYWZC7zw4/95nu3R7Z5rRCJQJSHXgE
xt0B2bvIqMlnzrJZGeFnNjlbvVp4pt6eF8WWjO3YDvJLAAMwQnEGjbTvNaXVO7wVvqNN77v03u1k
0nsHtwcM5o8R7TL29OuwqGU1gADVaUKsWLDw+yF91vrZQ/Uuvj1zBwF1a/QBrAIcQeAJEjJMVmvp
SlZsnxnI5MHUw1rtyygb2D03s/R029hR0W9vTayUoqO9ADkGb2I90T2WZKeWa3ezhnwPHIAFdLG1
h8RSNlrWL1ZW3922frh4f4ZqCu6v5GQhjTZSUGHSuy5/oxSzp6Qyws3D1dtZEVYPT+JNYVhYvbTP
wDUFgftMT545WRjQ+Tpa0RxZSD+yqKugWIASJPabmKzhSNSHNIW+UZ+pq1cQI6QLfeVL+bWjq+3r
8KLbE3lUq8L9AExM4I/eiGS2L9qdwmAgU9cKqpgxaEHuFrBZeegnOxvZ/FKluu7pBT+ZTf9B486J
Zn3qkbp9n1joQ7cNiUcdrSn2oYW4jJzqSpG2NF2Qz9Zmh2BDnmsOrvmqfhqNRnJqHgXnvZltF+0G
nGcpg/6QikOmA9WyTh+o2v8L79R1FTUWnMrOFSnUoNfAwbG1ifNCa73MnR7RrfA14/VnyeId5B24
CP02JMKhuYMOJGgpdmA11SMNKUAOItMPWWC/6I/ap8L1m0i5Q1fbg1v7sqfyI9voGMFKIeEBd6Pg
OMxhs1s6Bc7RGjyR/fIODjR6pLU9xrqzmjK/trgk9z2KcHub2zft1o52U9n2A1I5sNiv7/oUlw/c
/rh9nzmowndWpf81Ny2eFbCMGwbcsK/kZlQwVP7/Qab5imIMTlr29vYaHu14EyRHm6ANSLfEm2bf
MXuZCB6cCP1cEwjUKooHqtpgoajj2q+3jR1ljBtwzCC4Pjva1eE6uo01GMCoxN0/PMhP5ARA6Cn7
qgYQkIyy+La1ow1t43UAFTrTAPmycB5pjKd2ldRNnKktej3MLFxynntI7iT74MgtNt00PDEDPAxC
jUu3KJyOux2BoXaAbDbYfa0uSNr3c55JcpOj2AF3B2cYXrTRdyYkqCgH03HO4PP9Wp2KUnmsJ/rp
9qRdn6sa6n5bDLQcOBxA8peDSVs+u1TP27h0l9xP1IZFjjJrXr8RGqoTpCRRCAeLGVY3KOY29acB
DfO3P+LKKX99A0SQgMjaJLOFlXPcxm5UZjdxgmZsn+ijcWLJSsDSgxLCmNXlqW+47B3vahU3o2gm
JpuOwsahfTlwp1ydnq0LjR2z8vF66U21FtZzmNC/fj3fLKGqS5Dsg4NSDF3aWHBLn8wmpo7+DIWP
+7UYJL5/OJidCSFSOXMxFqWWtXHGIItULLijF6AE8tJ+VhGlsy66vWIye8KK6UbnIO0CDb7dFCA0
6k8GK/yyzeAd725bOvSNPyNzhBfysqr1Ahc1GmfkoVTUsHKG+1X7WDbQt1Nkh8xVCLlcKTE6Wlm7
zMli4SY1rouXWus/4KN9dSf6tweLYEfI9Eoz6127RRZUkIdJowFRbH9Z3hFunW7PnmxAgpOrq1Gg
DUBp4tQx7bsxGRdvrBjEUUwZJ9lVrBKGtP2+Oytbx6yXKsXUWSk4NjW3+tbWlqyofRytdt4ghN5l
ckq9MeB3dCn9ArT3U7mm3qzQykP75lvoZoVGQaJ1aqPO1iT3bNlkbptiN8S1bQvFqNI2nq3k3ag6
KN0bHzvDkSQBMjPbjtiZKcoFtEKu3uAS53i9M0PKbPIh3RP8N9cQQoY5bDIWFm1jtQMerSNa1OH5
EeyoUlCuzDWEYKHwolGobuBgVtLTos8fK0WWOG0fe3GLv/Q+ESiqA2C3UrD6xoXt/kNAtd255n2V
Jqecl1+Nok1DBCeZysP23ddGQV+6yTduMtmXC5UPnU3pJvS5pMC4DVr/E1zKINTS6Nkc6NshrW1/
ZED+QbFNBnQ+dpI/toXtVtkUB2Rfoo12cN/mzRDlVXayqawJ7Lor8dfE/rEjbLjBRq9ZQ60OJN/z
Q/8M+gjfgJJo84aepdqlW6pxaz6F/YXmaxPskLClnrfqIvm22bLjOc7OmWSPXd9Dt3HhyRuUaGDY
v3pxqYfSpA6AJ7HxSD4t4YjnHS8JVnCmo6AKVRUpJ+DRiamjNufgygloo5idttZc9NYAZ6nS3nPX
dw6leCW7z+r5b5NGjGxnSES52CWoueoGI9MtyzcgiKjKULpH+3lvQUgZy8ypB6XE6ZXmVZAoq28v
sjaJI/femxAOSK2lVTcVNRQjyhTM5Ip5Nmb7ubc0WXu1bCzCHp45VW1uob26XFaPDPetJsszr3n/
hAURtmpa1aXFelTrJ3/x5/Ih+zG+dOcyTKB2CAa8r1x9Zj+yUMbwIJtCYecykqelkUNj2WZZiMuM
BxSGT2QAxqP0bL9Qwp5V+8Fdx23+6kYhYc4qy6vL4se48DhLTUhydvzl9rl1/cIozKdwPkK+LuXE
hYPzaJP8yPyV+AUuC4EVVHfsbno21iB5kiEEZI4iHJcFqBsJM5DfMFWJe6IVwBp2H28P7ehA2U+m
cFCCL5457oTspizcN7bdrh6Y5muvNtibwdafGlqcWMPuWTet0W3LEmcRG4S6jFlKXsFZiv6U5RrQ
toPfT6Z/28r/sXTI39DrpQJtIixdQeyxnICzj6237GsTrhEJzFPx3G/63zQCxCl0Uk+2cuQoOUBz
xW+rwtIZq6UCQqnTuDE646PbKnZo82Z4S5SyiHpCFJ+hnBBRyotTq0z6h3Emn4x+nd6B/zZ7rhdS
RrPWUT+tzQqdEESFTEn/2Zys/HR7go6d7M+XCg6QEZKTXMduslL7gTAlUmpN8kB/vNK/TYj3qYav
Q77UWAI6Go+M4tiz0XkPliZZNfvYEMQWUFNA3U6skqyGlU/ObOHA0/s7tbZOqeaEzMglJ/n1uapt
rZ3AZmycYxAqu0zCWmaXLcRBxhjMLYbfjk44FvY34tIQMKIft5fnekibLcicGyAHQ4u/cFjk4CoY
xmTicCTbr9W3Vb34dJJU6A6NAAWCYgFkva460ydLX3VQ7Y2xrbxN2p+dZnoD6MBvj+S6Mgcy2E1Q
5X9Wtq/YXTKUieHSRLQxtsrMa7RPS/llaZB1AbGt8ucm/1oBK2SuT2p71yq5xPq1m2/GdTDmA2uF
V3/h0KBqOrtmyzn0oLTI6O54IWv8vY6klxYErzAL266ZBguKxmc/d/TQsjPgxNXqY4WbjqKVj1Ol
hqnZB7cn9nhoBhB1LiRerqShXIZKj2LxMU65hc533O2tqrVlcXRztMtMeRvebytiIT7L1yUFzmaM
gXudQi1sozwc2jDJPB7iMPRQHGllUluHG21nU5jSZpnMGUyCI3pIl5gsr1W/PGRAlk1/XRu5HJsQ
rbsanDBaCTtdNXvJ+mjxCoJwNMzQmXF7ra6cBGS6lrpVwwFb29brcg+gI3Z19IbwuIf2umr1HqhI
IjTCe6XzzTDv+uHFBLbsts1rCM8voyDO2BRptoh1abSaRuhHpgTxan6ex9RvtVPZ3bdzEbWz6y3t
A4Hk9py+T5xXs2n8Fn3kfSHBsV6FmMtvEPvStFrLxm5SWTynYZZn0TTovt7OEi+92gqCFSFaLmkF
6EVb8FjrMk9Z7lL92+25PBoGCre4wOEFc4OxXk4lGSdVMZaGx+44eX1yr/Wt18u4tw4XbGflitLC
ppWqzbAyBM3XOvEs3zbunGB+y0MVejxB6Xh8DJik1nS12zB5e6vCHYvlWgF+ckxeU8U9z899WcVK
l3rWKPGF65PgwhKC8uUsKvYI4QlS8pjz8QTQjY+n1jYgjfpoJw74Oybdz/M2snL1A2DVsWYuZ9Im
EiiO7Cs0YdcnIE2zMsWFCvvDJs3O/CxKfhiBG/N4+dhJ0izJmsINL8c8jtYwU7NHjIFcYWRRj71t
Yqjful/QNZ5DMc365gb5x//irnhHvTRqO/1E7AFGbRBC99YKFMMczNpfV6V+rSeOFjw2gOtI3Nw6
62YrbdUxNrr0fdVUIWuezX6+K7kaGvOXjrQexfvf7bEd7XWwfPw2ql2OTdHdAnpYMFqjR9sGl+Qk
SfO29b848YRRCcEkJUmnzzkMjCW7n9b8s5MYT3VRBnpb+evSB00lA9P8H17ye1BX7SYOtcrZQZhU
z+praqNzLiiiTWV7qOP1q3XPnTAJV9l+lEylvv2+y8xqo547PhMW07v0VLV+F7u/Sm7tS/0EYufT
+E3KLL+tzo3J1YVkcLK7AUrtMGnE6anBOx9GyaEpvHB/k9wJZNUd6cwKu73m6KesbWf8hSTcdOiz
dyPUueI+NM/OPd6tsreycsj108GlBxmCiyYOA9uvlfF4spf3TIt7845VS+kB9gGtDONDV1eBSRUf
ZIs//tPmMATfrdp8YopTcUC/MvBm41A3/tVp8dtTDcFnZqZ3XM9xWpTdk1U8lT/H/AFRRnKgXxdN
hSkU/AQsl87ilDWPq9cEb7VBBdKe1pt9F5J08aaZ0SsnWZIm8xVDuCw0zWoyh8Jo9rD44EDEIYiT
KMofwXNu4rLijZnnTp7MXw4OYCADoHaPl2E4hi4cEXY/6bZJZh7ryCqa8gMrfip8U0x8ue0c2sHm
gyHXwCsCCINMEczbIbGhjT2N8TKBxGpyPnS5/rgoqA6C+5Dw4gPSn6iYpshW+etU6A9pYT2wCrIP
hvum65uHivWPE4dycjU9Id/9lBvOezMbI7QFere/9SA0XXyqMCeUNbjs60jNDTA7eVBTBadSnkl6
C4+8bG9FTEgKw9CarFsZ6nsOcEbMLwI8BNxhQBABq2NTEnAPF9oE8BxEVaAG1IVYhF7eCjVgHcfy
wNcg0xu0R6j3dO6JXzpOcHsGj/KcrYQAcxD6ugapMHAtcehE4X6I0yRF35pHcz3o1jkaQZZAen3j
MHvLdTtcTRBaT3m0MBn/5kHevP8G8d1qsSkQQBqWMdGz96tmoFmBeRWESyRjPXSXP2P9VQ3cnWQp
YDhzbbojBG+arzP3pw/rN/dp8FiwBErqm42vBLJtezQ2OCEQYhrgorYrhChFyUBj3TAer0Vme6NR
oU0zn5N4qtgiWcsjx0HDDl6lIL+nXSG721IpWdFiKfvqszU9tsmbto4rHklm8XhEf8wIF8Z1UZex
tXFh1LM2i9Oy6+IFWtNPbgaVdD1/U/buxwpPjYD9G1o85AkgT4ZCAmVa+b0+5RzqXUo2e+6ctK+3
v+1ogYHNV9EJvKkK2dsM7Ra4B5ZVWSlnoGv5qKwPCgiQ/pMBsVipjY1N8gR3E80KaP2edv/8t/8X
7j7WqC+dqeDcXN62BNCB9K851NAKtZshZwv+uxlSk5o6KspbMUfzK3UjfawlXnh0PtoaGO62Xiuo
jaiCCZchznSAGKGS543hEk6PaBqF60dT7oH9xcuD9FmWCWwLKySMe5u/nrx2w5qghEQL6AXHU35X
uUlUrW9avQmrSlILPToL9oZ+HZ47Q5A4WbvOQDG0uBvultSvn5NAf+I9RmYCrOY5laf/uO0TRyEa
NgmoOVGgBJWrkK5lNbPztcZVI60QmH3DX9+XZztU02CJ9Dlo3snoQKUWhS3ednzV1BmBkkd4WviH
nMrH0q8elocmguilJFc8iCf74Yku2afUXVmGfGq1nHCmRbhqU8SKTmLmyEVA0GGBUBxv3oZIGVbZ
iA2kwNZVlQlEBAkJxrx+dUrloaG5zE22CRL80dqHYuEMn3gCLjby66SZwu5JfWwztOxX4frRDcs7
5dz/ZO/Nn9lbmS759YPWtr83TDLalDaKVcEwHr57lqvduFXSIMjrK5XPvCJAecgKViCSPbyABm3j
y7AShwPe2RUyMYf3Tk/MHkmxCeSJ+ez0qtd0gPDm6McCzd7tLXEY59EdbIA0FC2AYmclA4h37FwU
tRNIX8xlcxrH9fW2iQN3wUT+MbH9vtvogBAXgKGOMOGQ8zBUb1u0evRVe65s7XTb1FHE3NsSYbWF
tjIbOmM4UbtgDE03tsD7qPimGywEt5nsxFhcRk4oMbvFjSsn/TNEUUik7uakLhnSrhGPLHbxWdeY
Zxjvygpg23Hwtbrx8uF+WbKwMgFCGb/j8V6ykJtbXH8C4K5Q1wUO5WpTJlnZTRx7v0BHf1crwM4/
Zv1pVD6z6plYT2x+uT3ozf+vDaIPGEV2sqkjXy4rSopZ0TUz9of607Iar51+1OSz1biRojwNqxbd
NnfsRX/MCYFUW6k99WjUief/R9p17baRbNsvaqBzeK2OpEhKVpZfGg5S55z76+8q+RyLU2qz5vpg
gHkxoM2q3ql2WKu8Hpo3rT/FaIVUy+tlMTJPDmP2NfDe4kpD/aJ3JjcGbsbPal+rO8MWf2DNHkMd
wA6NnC5YPMmO7MITnIFMdnsw7pM7nl7xfgvjCqZGTjDrAd+XqcZb1cluK0WBIVYvVsbjVJA33Q5Q
s7G7QxGE2c8ZxbUFWIFh9KMmL0BqB5S+LKdvlqTX7bZcDhOAg+xyaW9aQe5vQfO4kESMjgaKZaGW
76RRkN3RmCiyP/os02xQ8DQz6AohAdZ3/yI1BaAzpXhww2R4gD9or8ppXhMCGvfOiav/P+kFQJw+
wtSn17c1N4Wqo/PvK0pGpvp6Ur5d1pXN4H4m4d0bnXm2uakwkVXC20z26gFsUHajvXQLJH87bu3W
56nDlnfDiUBIiQIw4HnYvruiAbMxy5G+THZcvSyu/tj5fbA0jk4EdLTszFNSwqvSbESIc6Eak4R2
2rysEi3ojYt6qyzokhTxHecitxKXs4Oxq2P6kIjGQp1XXWGWifT3ul2XZA4oOzhsru2I4lLeO96T
8tMMJPwlTS5kA1kMMIrZRUdsYHRgeikXLzV2Qlj4vYie+WJci/EN1kDsRUoBQKRepYPltJbmXz42
a94QThegFcDOABLoE9hZWKcGsPEgHMiGJJQzt1x+dhjSqSYOuABr2xCERWVdx0sOO52gT/2nq55X
lD86ZVy8NTmkWkHkcA4S2ZESzVU0iROItu4UO8tAaASINXBXWE/SDYsQx1axemFrOiIqX8UKt2k5
snyLu3YGPGasuHQX4ydKYPblK90yEdC1Utx/dH9lwN7886h9jq0esUBUmuxyF/rYlM9R8e4xSWYr
duF0NcBXeRbyeQqJpopnQpmYIWBJzxBWxKZsIYtdyk5xiq5KL3TS76B4kgXvSfX0gFZRIwCv1rwL
38w+zsQzYQJFLnWqQ1ho6wDH5750Kn8MZpy4uwdjbcBLUD9PPf7zuGy3C2hQmhCJCEvYG5q9fqe+
Jm5hW3b+pqPkbu8XB0s+nMxuw0NAdd/XegA+DX3+53eVhSoWG1NDEtnlpOgFZMZHbNTyXtybV2mC
uAYJFPZG2e4hCikYZ28xcpRXxPQlNEnQrYx6h/p0s4ACTcHAm7ndfml8CGXvs1rrWK5rCJUm0137
0BbhxrMeWcWUupgrfmhlQDMtgw183y+DWDglKpmJOa8ktIAPLfEm7reN6OwHMUakqpVWyjqMSMyU
Y1FZOVEyyR3BL10lDfaCsLJvFl9AougYdQabGu+7NXUzFRGoFty/seiPH8M2d9Y4GwDCiyALbFsn
utJV0k1uYrqJbd6ZJLLH1RfGYOWUCljfDMwe6NtvRWAbOxjXlJrIgkkjItizrnqhomGb8sayeEMx
25r9IYnG37MkYtXlKhl7g0pqXcRaex5ygG9xsnXeeZgQIFTiUC7v9f1SecmH2E418w4f2qvljCOK
cyB2nT/BOYyiQU9MSkUbZVRnBWiJVPI6Fttu6OMTsZv7sxYWDcA8aQ1a8gyvikjipndAENxTX1+6
pkiy69LmhZjNh9aZWPmf3wuzL+CeKCOMFuUp8uFnM31rw4WM2AEvles6LOyw4sTvjRTsXBnZiIqh
uhiRFv3NOVQBUpiQSgCP5GU725ZhSkhDsMUgKYyDzfsxxcLwij5jCzwC2ZNTbrmb3synFyNw3/4r
ggmTE3Dokq4RUc78MjsxHuZA6QkSG6U3V34aOAGD/rFLwpig2CRyKxRUmJaXNznWW0mu1xGxotnT
li5zjM64azQe/Pj7NPUnsR91cxZzRMMUdKNVKOmPz/nPYb9CMaVAfxNI5saOZY+qZ/iRLRJrZ2RO
wk1oN23vTDx1A2fOZGzFVR8leO4idAGAYBvFDbBKeUkWm0++O8cPKQbjssZITFOrhMuabNEuf2Z7
LcAWFkYZqt3iIM3ywEPj81mqN1X0TCzjw0C50FXRgDwnMytQ+I472RxeLlvB+4ze+fd7T5XBKiNq
FDTTYvNHU06GFUgxmidcmV+sZ/hJZybqbraxxfkMDBKaw3ncZwhrGaxU1qe0aqMvVCqNcQlQXgV3
RLlqBqDaEvDKtxprGr+kofuNQi0Wl9nX1tAaOYp+oYrEJutOXdRKDoYy81ul0surVk5FNzNisKkp
i6GQWcILimSjKjhNji5VPOr1dwPT0tHVvK7itRoK7Wkq9eEk5TPsClQONYr3dfFtkJW6dJRCqnBn
UjidSisdfma9qt9KnYlhtLAA4JA6A1pdtEAOWOaC6MxjWpAinUevnQcMLa+yFYQioLBSI2vvtURR
XsOyDQ94N813kVi+RmOag1tl6R2lqkISdcL8KpZzPR67oQVXrCBlQSLNCoalsNX8tS8n0S0N47tl
CXUgdVLpg1u2d4s4zO4tM5ycadAasoAeT6nbH5e1i1Xg94u3UGm1KFgZkBr+aZ3RNA+TFM6apzSR
nYZXickbv2Ytk5XAmIjUKy3ohhPJwzwVabWbaUGXfRiJnHfOiB2Qy+dhkwpWGuNtpgagSokcr15u
4gMJD5J1vyb7eeWB2X4K9awgJjilYJfV1CGTPCGgVgksG2f93j6JO52kJ+WxwnZJ/iDcXz7dpzSY
lcrEq7kRl1ZRy9WjoGh0lCmLgz7GLmGDdpHxluGGK1sWOd6VdeGsVCZwGUkTFlOnaN4YgXplJuuy
gJa45Hy6zcNRgjwVNJ0S0CGYHF/A0F2Xp6rm9U65k+3Jz53m2AbAlZbsHhwl0TUPAuzTmBY92blI
xstVcRbLRYgFJ6sznFX7qkpeVJMuxYA2CuNoYy8gkOahD25ZxLlQ+uI7i4iZHlsDNnxpNQLYsjWQ
IqvxugAn4JTHd9H4xtGZLU8uAx8QCL8m2insLijKITPQImfdM4/1TnXXwLI7Jz2hUuz8i2E7Nhf9
daO/pbELoX0mxFi2WLFsdZeDQOcHQFP112SPXUd3tUVHDkDJLbirG9EPyq97bKnq2WHZcR45ayJ5
yBbdU32MYdwW+zGwjllDJF/1pCOmNrEYuedhwXyqurKHZtQonJQ4k0DN7KlfspP5mDvhjo5R1t+s
RzHg1Vx5N8yoD/bcpDSVcETZN/elh7ELv9v1Pq+8seVJz2+SiQyyPiUgo1BE4GNKToud9rSMnAoM
zdokkssqyhPFhIjGFGcJ08qr12AHQTH3YP3EjuUxxbPisqBty/tQTiY6ZDPYIpd10r05/AY6FR9s
bJ6m3zVgoc9E3uDTp3ECViuYEAFUsQw4ODC8zs1OktP5qWfcRjs8LuzGE26Kp8uH28qhzj8YExuk
GGjJ6QLLK0xgskh3SdX6oQEIjsRyuzLbjUXmXpa4bWyUNl7W6P+ZAwpYDJIGU1q9Lsdin/iS5ddq
+RcJCiaesLglK4BqZAvFvVmZqIrhkyUJIEDrh0lt/0YpziQwSqFiSRHPMkPzwAdLquHVRAooDYdU
+doWvGnDrXTr/DTMjRlSo/R9B9uNd+Jbd6IvMHVnHVe72SHvDKbgr/L4c4mMVsyyoPcy9RYtus+z
Q5vPmBi4N3yUhO+4dVjqe9i3yrk0JlNYLU0Y23TVvWmv7tdD54dO+WTgfMa+9acnHlww5zrZuk4m
TLEed1DAWLkx06+qzGmn8f4+k5Eki2S1GiKzZw7aHlu4B3TWOJMr217iQ/0+NbMU5P+TWUjvD63V
6eym/1r4aO56lI3Bb/iF602RQKwG8zeG9DCkyxxrUroERUMTlYC79oB9S1SUMUQyOJGKKhWtAXCX
orf04lwiEyBL8MCVhdpBL97z1sydQyfzOwf9a3t8FfglMWpIrCJKQPTHNjCGXD81siYAbvRmJy0Y
aKXIkrVTpOtpiG6GqnetjLciueUI8TKXgYhrYXr7U6WqK8tZqOTFq8PrdN2haabnvE2b7a92JoSx
5B4Ikrmxvuf+5hcRk2KY3HpAI8mNg/Uh4a5NbOm+9PEyZAfTxqZSF1BkSV4rfC3NL1H4cDl48P4+
/fezLDiZyhos9Bbw0UXjDbP9arG+XZawmZadH4F+tjMRYqbpYK0HQlPrrZ7oWlcgHZHvtL1mt3Z9
5MXf7S7j2Y0xgQQ50thPSrh4jYtGjZN79VN40JB4ikHCS5m2ksDzozGBpFHLJa0WaFxVYgUq3I3Z
Dtwah64c0KLJwduUu9Nc+JcvlPfJGA2sslBvlQqfLFUbmWiYFhciHkLyH9T8d0XCYEIIdprTMVEz
+sQV7exW8zC0sTd3ko9q0CvfNdHf/MlRfHw0duhXXMqmWkoUQJBSv0k5Xn/yop+WxvCl0JRJJESH
dFC8yxe5XdM7k8p44FIs1bqcYVzDPr6X7XAPVnFE5rYnoSf/QJt019vzQ/7AXb6if/jScRlHnC2p
PsRYvPGWfXMq3DnoCTqk95XHfwpuO8XfH9Jk3ilpUwByIO51D9sbtdk8GTW88by6l6+SGhV7oLOM
g21EaFmUAFYd+U0/3fXZddaPpBDuzZgDZLFdKTgL04y7MhpTr8QYYbrWiqux/DIoCWiomhtT7N3Z
aPerWX6psG2lrSZH9FYoOz8h48U0tdNSK8LjstR3Un5bjsaxmZ6MuSJGMQaXb3PTZZ4LY3xYl2h5
XUbIeJZ9dqq96hhirGxxZFLb6DNzMm/upTJeLInlfl4jfDzVnwGuM/jmLgGojhzwhp63dPH8WIzn
ypNc1vtQR44/SSRRNWKipmuqnC/1iRTk/cV3piSM71LEsYmlCU8JWjTvd7qtdXanI7tK7NrNHxen
JfOr5Yi3o26HtsDzKhxb0Jmd36bra6zi4MGJEsdNAvTKPep19+tJvyu/LU7lFXf1Vysl3MC3FRfO
bldnvFlcDVZUo8qOwJd9wwyYPaGZhe1xDIFhIjEloEpMrrkvm62c8lwq48ospcF+s/Iu9VctNMFr
KvFrbHU2aPdInM2t7fLkx8fVGX8WS2bUTCXkpTt9X95QrhcUltpA2s/usMvd+lV54Vgj74MyTsfq
VnMU0T/z0kP0Td8nwfQQ3yVH5WQdRzfvsDouBuFJ+8kRy7tZxuPIsZl2SgE9wpSJo9qZ22KOMhg8
NEjsct8CWIfjdngKxHgdqxsScJPikZ/GwIScy2ep5s0GbyVM59rCuJq0UK2wnOFqUsxgoRcaSD7Q
YLiOhvfFGEczl3jK6RUcTar9EMSfoWGRTlidMuU8G3nHYTxN0Ybp0De/jrNXgsxX/AF+k/eg54hh
4Sj0TBPXeX130FGgBBa4jVSv9XliNpO+s69jMB7E6HrsoMtQgM6ltlx6+kTA6wX3EZLqWnB4lsX5
TAbjO/A4FM0yxWcyiwVEUc9J9BZLkaOv/094GSYgsI+oPq4ybaYeWV6x2q6AzmG9AUWCbXDhZT6N
bLGiGF+BonebmQNEtY7pZwFdZLXA8GvnALV8f/A8hCduAOfdI+MpmlYwtHGBfsSH+iDa82E5SpKd
PKg/TYmUCHiF06If6mVPHBdFP9CFtI9dBhTrDJE2hMKofnwD1cTgRk+MY7Vbj8KOmzVzHCJb6CzL
VFOBWaZ7+jG/X06U5Eu8G13Bb/C2ExzN4ZyO4w8NxovEUqrgS76fTvF0ynpwrb5g6MtGu99LSpK/
/q/RlH12yW07aBl1wULQPS7ucly/YyxXO2UH83l9gFvG3PHlU24fUge7sfw+48/E0xp1qTkF8J2X
9d/DyjOTb//b32cMQtW7sQtL5M0SQJv7bN8vI+cE297x4wSM9lemmliThDsz1WfLeMlU+ZAtniYE
7ZrYo/KqG5F3+Ux/cJQfIqlBnpU0lMUq43mAwXWuXrhR0PlopsH5W1/6R1j533rmD4FM3AytUhbk
oVkRNyn6pZF4gqu58TcaBqrOzl95tcJP80q/HNmHREb5BWEc4whT4974I49cjUxvQ2NjVx4OzXSq
icRPKslPAli/94qdunxm3M1CDjhqf2smE1xBbt9mFg2u+YGeeTiCWo0UhzgQg/iB80E5OsRiYZpY
nM4t2rDUvw5vGJIIAFHpWCfshkVIZUES5YlXWOsDh2DsL7eXhW9779/nZCeLSmFUVdRIETKQrYfS
hBfRbdXotsJFWeDYOrtZu1iNoLa0B61da8+A4Tw0dugYD8Uuu8E+kxt/5e5K8s7GeJc20rsFU7qw
/mbXOxZRMSxs57JdAeAGtR0dHgEtl3/Tg6b6+Tk0fdwq43ciDOkaGd6YXiM85frwWK6BMRWekeZ2
obyMGc+P/uHV+SGQcUOmCrQXQ4SJ0qlTAIY9FUHSkfIGrMQ7xTcVW0yI6uGBYi+oL51y+7IW/SHz
+JDP+CQ1b3pRpEkA3tXoJ1wjf3PSO7IWmBcziZKT8VYOuD13nkoxjqmb10ytZKjUZI8OZcwuvRQ9
BRWwvIotk/71L5PUj3OyjqmfsOMhNWhFRsZgI1tVUSzU5/E1A9/bVW/mrdtMS+PWgKE4rQaGuUSr
0+wCs81Er0Hym9amxcXWpF/3kroxzkpNtLGwaA0lesRjw9zn3r25U515jxk2r7iP/kVQ4IhktwNS
RW2FPBJ1dJqfh1az5/w085d2tlO839etMG8CQVVSQdY6DWrdH2hjLAWEtfJV9sD75Cic1z3HXSj0
x5zF1Xbps9CocIt538BNVLYo3YxL4bVhcNlaeHfH+KUlDMO6rVEVnaIZg0aAzgxvwPbGyUyo8l9Q
ChbWK0sAoZEbyK3Q3CZNJpAxBrRzBr5Y5VEtVB4KPO/2GA8kCo2iNYWE28tFiPPlKCOmfKPzps43
6+ZnkZnFcsWO8iSoAow+rkh1Vb0B9ZRoh+poOqqjorOToSiKzvbCHbrhSmbcTd822drl+G7UyVoJ
me/UxwV7PyihZzYgItQf5amQULywE4833/9pm4tJiVjUIHHGKxxgBivqir9KXYN2UqcjBtQKv3Fm
VwYwnaejlL869WspezzXx/G1LDyVWCktsKLw/knE44B5vKhTeEGEEzVVpnZZiWKVRiLNRZ41rC8v
xPoRw6XHMJAn5SvmbsFgIPjmlSwC8p1MhPfG4+Rh7PBhFWvgnRigwmV3b9YwFTLq18l605b7bj12
3dNlN/CeW12wUHaHaBwXMA6k0OTZC32Afk3HOVAiMgbYkffaK9DP+1lNzKC6zo/yqfmu8ddoeZk2
u1FUJEo0VRb6o1SnsWF9Tet93fs4AND7KdkzrcBgGgZlzsrunrjlA44zZJHkjGQELnOPVInWy4EP
gHWZsSfl1fAsYkgqc6wb+Zh8v3zzHF1mB4o6YVDLpMBcG6B4o8w6NqvOawNwvC8LIhfFmJzD3DYt
ToT+vJNBmEy6ChlvYg9OSLq7fJ/dFf2/AKTi5WIq46bw4tXXaoGn6J97AJqheLufpoAyok/YaREF
e7rms41sDkOfuWWVyYxGTR3zxYTxTnZ9mL51Jy3ADKQj32cJmRxrr1/FrvXC6ztwbYhJfYap7DE3
T4P2s/plABRLAbFa5YTA2ECNxu685qDhiWg8ro+Fk1zzFno435kdPyo1faxFqr7KdFUnQzBEhYu7
J9LwEpWqd1lv/9Ca+50PsctlQJE1O/XXOGH3qCLuWHbrKnvZoegPvCFTrjQmITLSUEyGogaIwLHd
YVPhVapd4zR5oKPwu3rPk8exSraN29aSJmcRRkCj7lbJHlKj5gQYjqvR6A84S/BqXciKGQBCCJOD
PUeWo1ZHVeIhwXOvjcmEgKSvSBXNxvUvLYatUZXc967s9Xbs4iNxzsS7NObhlVkgCYlA4+YNuXY1
C2qgGAXHl/GujfEnYgSCNbVDmBILt6Dk5QAsllaDs03ICf7v60FnH8eQ5LiSJgSicW7IaohJ0FRJ
SozM+inV1eIPZU3qeOFYFO/6GPchKg0oiZNx9dpWCwxp8iqVU/7nVZLYjqxYgD1uMrE5ofr9Ds07
B0hbO/GQeVPATRI5n4rtwiZab0QtrVrVybc68+vwG2ZMSI33uHKaQCNXNSQzdhW28fPvq3CKwxtZ
7jnvDs6V6ozXSBJwzbZhv3qzdeyMk2bwSq68YgfbhQ2zzBijDj6X5izSMzanHPOmwdyFKxWkRUle
vYoc8PPGV/meH+l456P/fqaoo5WWTW1Qc8h+WPkp53HW8P4+4z70cojGKVbgPsTqKAOywu5rkzfw
zBPCuI1cbVW5SDB81FQ50RfDW8OSA6DNy0N0xm8YiB2pniB85IrdygSzHSftSbANN7SIjoWla8nt
7gSnerocJHlHYxKRZJ2HAlNxqMiLX6I4Ip3x87IAXs7M0gBMdW9aS0yt7Fm7Ht8ZoRp7DJoGS1ih
59P8rr6VifokOD85PV/O4dhm7BqVkVwIEB3Hta2ngx3HGSei/GHI4XeSwTZipSmsdXBColDboI04
7rSrsiTKrXg3OPGt5JpP7QPvccm70k/NWMUSYugk3fuycpvOjzR+HZQeXeBN3st6hjvglRuOgEa2
c7vi3CvHcbJNWmEB48MioJwlWQ/V0tlDuJ+U3rmsOLwCAruhLFlCGSZYdPdAf6Hu0xvVBfv7O9iw
o+xVT/mGVVGZ0II0LzLw9IZxKoJs9aj0w2kVVe8Y448CWB6cw/FEMC5Fl2ujNmO8nkc8OvqdEsyB
ueu8bFee6Ghh/KC7lyXSP3jh+cx2ZLNQaLKJjqjgnYUyWkKwOkgWCwojclsJtNB4SRbjVDorixVz
QjGtB5hN/VO7GoPsIPhLDLRTbh+Wp4xMUlKvlSYCgAkDeBpBPT26FUhjR+4suVHldU54rdhGAwhy
HJTzETnfkJ2ETeY2nxVA83vR9CAqoqvFEeej8bwLy3gsFFYxlRGS8F8bURkwesSUCO6P2cYcuJf/
7QTVb3/G4o/qVQc0tB5xaNlr8qHdlV7hr/741kyEtrdd2lKvPHX0eG9D7lmVf6YKcbJgWS5DKqTO
lWsOhyW9MTV3+AHlmYKmd03pJhF0sqK315kyz4/TROuCzrJ73VqW5kpYwtuMGH1fXFqmLAPJXt3R
5y9bcHSWRezEIF5VYeEBPWKx89IZuW4yOqbOY22hN3bpTIyTWYc0GWQ1/DUZThsCA6ItqCNMFKnk
mACsnYdjxTsYk8X02JzVymyA5xzi51DFwJigfJ0NXvl8W4yFLTpQFVoyaxaDoipmE1Z4iIyGkwsv
swayZ65KbF/fhxQmN8/VaNGaCipRHkKsJ2QYDk38DOO2LcEQy44XdeRtf/IhjzGAqamnqinf25Kh
X7go7T2FCkHPjPTBeiVmRAry77SzvkItUzfS/amzq6dZINHfubaPn0J/6lnaDmANqxsTERvXPYol
Jqgj+GyT2xb3IYN+5DMZalwundZSe/fjnxjN2NPJ+vgWa3bAd+Ne7nZM+pDG2EIhSOYyGGhH/BrR
BPjA6gi3Agq20R7jLngLAQEfuWhrCzcgAFIEMvSE1zTj6S1jHmU/rMY8wjzAudjHst8op17m1Qb+
UFL5OCoTfkszWaLOQDW1dcRf2SHiYX1V7HQvu+ZNov7hxf4hjYm/ayErGZZ2gQgAjLFoSXeFOZE1
fanmGzmmsB7tPtFMfwJ+bhSH/uWs5g+F1N/SLaYLIkrAMulj2GiSkxnAeWPqrYFgD17ckfGtPCm2
HqCUCiaMn5clc4zVYpqto9XnraAj+JcCeKrwsh5r73+TwLifIkJ6GI615MUqEInXqbqLjcQkl4Vs
p4Uf98f4nBIDl5UiIi1UAGosVqLTdKGdYvIixKj2ZVE8vWQRlk1hniyTdsH/i8WB/vSV6lS70k08
/fayNKp2n2Pfx8EY74JBNkkW6ME6666fI1LEj0aExFp9zqzvdZ64al04l0XyVIJ1MVk0940qid6U
BWD4JmkUc67wE8Lvr77mx6kYB9KHcTf2769N9H/oqJUShC8KehV+g6UJw40iMmDArQzWFs2/3pcN
AoAzd34sPEshRUl4gCAcj2YxviazhnC06J5IhKbCiMmSVCaxxUvyeVrK+Bi16yoljwdgZOTXVYnt
mvgQaSuZes5Qwx9y0P/eLwaL/xmTpFVehZz2becf+l4FJQqNSslOfgYQB8k8YcedXL18gQq7Wox3
oJRgWVqDUayKXdFmYuqAvlpaMQy02oiGQBoCbC5voJt+mD/bh8LyUtRmPtdLjiARhTcdcPHzXHMy
bNko/cNkfW+42OYcTw2su39erSWYuSIsMEgULa4VTztYIikyBwxVKokTNE1bWwfaX+2EdvjtsmFy
Pyu13LNUYx70ypx7yF5/CNfjbjmGO9B4ds8UZLC31avhiTdvfVljFZY2CvOQq9m2yPCxVEqqCUik
5XOGoeCpfuKc7XKWqoiM1xEKoQCkGioJtZPujB9RIAWhox37t9XtgRzLM0WevjIeKBvzfNAHtFCm
UXVSozz0teRbOi+t4N0f41cmI13CBiS9njjUTrfItqI8iHm7r/revnyBPENgfEtbYPZwBZm7pykd
qaCU1ojls+GnmgCavn/uOoEjcLt8JyvgjpY0UJixgNW9UoKghc52TvvFDn0VnDA1ON1f66tBIau/
gtovR0QMb9Xv8Rerd5aIE0Y2v+HHD2DbsKlaYeIOsM+elDzEZW3XceZkMa/ZtvkJz6QwGZKoJXpV
GC1Si+J6XO8GRMNUv1qQbF/+gLzTyP807sjoQJoyoRqaWDVp9DvVykht/BUQydlpGPfVqLMS9hrK
TL3XHtRvoLwBJ0W/b55pjaC5ju6K7//bsRifBQBu3ehifCSA2d30SueAGOY+WeqMc33bjvnsZPR+
z5yj1C5jq9Gh/HckyNHW3/IXEG5gaH229ef1cTytX/8F38bmg+xMLOu3pE5rTLqNSMUmWL+p7MjX
fBTr/65XfiaK8VlpN1ZYMIAooYtsE1uPE+8SN53ImQTGXfXz2ADcDnus6HaRZozJkO+S7HsXL1ez
/jxN3D4pz7gYr7VM1dTLCm07XEe3WUSqL92D+VJf5Y+rjdg93Y8PIF8aSMQLNxxrYxu0qjJ0xtJD
cOfG98Vtf1eBviA7VAcJFUmRiFd8Cg36eT6lKh+Xy/ZphWXS2zWESEn/PsErL0MXaMLNhIwFCCkc
c9hM4s+EMd5kAvIxXimwhqUDNVcfPSu9fH/ZsrcfQmcyGF+SptmkGt276oOf5IWOnfcEfJ0/e5+P
8Ma7PcaPKNMAxLwBGfpinqzwe5s+ruJhxdilqFecyLa9bHN2MMaV5H2tFGGGg0WP1rX4uO7yu/a7
AJVUn9vbfCYyz/dzJTJeZBRzMRFWGF5r1X6lTi/mqlypdZoexnjyF7kIZknyxbhvSG4IBjH6pL4S
lfxr2fHArHmaw3iZXhpSLaH7hFn5JMQWcNZ5jwXep2S8jJE2ciEnVEL7PRFaoouYt65fi+RKHCZO
j2+7rnP2LRkPU4NjpsYyNRpGx3KHlncQ+ek3mqXzi3Mcn8L2aTOUGrWug81VzalB917AHv70k2N0
1KgueBG2UTunYq3nHQqAqLbLTlY6lGPBeJD22Y06kjIifLIXekWfRYJhEPM4IBN973CeRdZkmiy5
oDnD6NFl4Mz/zzRYwDna9v19yGH0Imu1Kp1pVSDdTS5mQ4P5KTpKfrGjs6ipu1wNwcp5KdM/+elo
CnDGwckDIr73ScOzo+WaZmWVCdhYc9aOZg8mkM6xxJUMM3heljgA7sblQ25a15lAxi/na61qtQw4
kQGouMrixDyyyc2PdSaAccr9vAzQEeRbYd6u4EzOfwxF9z22Rt2NJoS2FB2TZan2kbHE3v92NsZF
TxZKAOBZUr0+lGAAGMvkvTk2PcfZ4RjHHIog5hmVHNtOVuQDBI6U2gC85N5VhsQRZZUXCHhfi3HL
VtYubRWriweOEexTLAtI2fNTWGR2OmM3ccF+RWOCy02Yb1ptiNylqY7rqF2lQunnXVxxsvdNAzk7
PuOaM5Qe8nqG8lhGEIs/YukY8oikeAbB2OAiy/MiV+bijWq5mxbRBzO2JwmzROrUNOwiLgBQ3Uac
ygbvnhknLfVYYQ8LAEyNabILBaKYVnBZN7efBx93x+4uDeVcGTOFl6reRmda3c4uvpY9li0nDwV/
cCjKP4Bv5UYoJHG0iHM4dp9JKuWxMkKYxdTrC3gTrRmkCRwZ23NXoMVGXRYs4p+IMLO0FsI+xWzX
sp/AEGm+0nedfL14k5MGoNawrd3fwc5ohiaLpgXSEJahRqtjXTRp+5KO5IHzotRAA0bnv3ti3uno
2hR2SpqY8Cdb5M13w4do9mtOqimv0Wqhxa07ikQwzxbXpAUbH1mf8mvL7V3Jnu4ppOFAdDfHXiBM
t7bl3O4fKSsAt+u/6XbPfhBTJejqSh9lHU1PQyLr8/RYvmgYC8fWae3KFsmODSAPddDK39SgCV0C
6ydHvTddw5l8Jq50cjSaRvk+q5Kd+vvMTR1w4GALsXYnR3RSF21Aq7Qng3AEb2q3ripoX6uiKbIs
E7UloG2WofCrXaPdQlOs1Bsqr03tEaQBCuXfnrhheztf1g1TBoeHCulMlAuH3AKdOlJImpIAQe0u
eQgxdQSwI6c9KjcGZ56XPaSpGpT3GOqsqaLxie0u19OlsDRD9qauGW1jUU7FBEIBzlWy35CVwkSb
1Qo1Q1lxKGpP5qPloRni1YHmCwDyyO7GI3+C45PfYGUyIaUp27hJFcicc1u4UzzQdfgdsHiwiFQd
ZE9ytZnELq/6ykaZX1I10Nxp+HyfSM1TuWytcESmN+WtXcxXtRaM0WIDp1NGnA0tk3O129/vQx79
97M0LwwlPDfe8ZRkwVFN4SCqNSc2f9rVY8/E5CZ1XluTLuPRWOZ29ji5q6NdrU/mi3rTgaS3uDG+
AOAMExfDFW+daltvPk7H6M1sWT0YL3Gb/dgjMSl7XOn6WIk975nKOjn2iIyyhFKuqAb2pvD2+IWl
NHjNvwBtY507K4bJQaY86zSNzvhZSW0r4mqHmHmLRC8NLY5efPIjrCgm8bBG/GfN7yY3uZKDmtp/
AFcoGJ0JKDOellDHdP7gYAS+F9XPNNFcsjEZ8v+8pbBU+RB9yZ9ocIjs9VW4QXeT41TY+iQrkAlM
wPWT+2r5T5GGomlEe/Ng+AqeUw0nx+LoIQv2kMdKjwlGnE0CbIV4qLuDOXLea3/wV791XWYcv5wt
xmpa+GCq3+7SgaxBYUun8o3OX1Nw1/AkeAJvHOxTpYu9RMZ/ILAnk0gvMd3FgFeI9sAW9iuYMx3b
5a1E8ZRSZjzJkLQKINaptIO6N7xkb7m1S1/BiAKQ93+kXWlv3TbT/UUCJFESpa/a7urdsR1/EbJq
33f9+vfQ7VsrtHqZJwXaokCAzCU1nPXMGVE55kOJhD8dZz+0KSzzgnWLk0N3KPAIuj2j+/odfyNS
Ec6CJAGm2WJGrF0o7mJmjql9mwzRTLHA2quc/QhHYs0hXLlPJT+PnpHFCR6VwEDxgW81pNEgMwSI
NT0v03ia5EfatLY0EcGLEikeH+dGY98qWlgqaJ67w0t1ICj2WN4i72S/xGCjyC8Lbo5PVQg1UTlg
U199dlvSJ6UXTeOJdJvnWwDJL/JI1j5nk78ox6WwR9RhfJHY6rjrsFFRcIWiI3EGIxo6FTsNoXEt
eQSFKwhARdZB4BV5zoUOi0/0QocEbRdieiHdNR6wlf87IxP3TAlnFmhH//44wVV0q7g1SFOrvfEQ
XaNnvsu/Nv5lz8Ge4kdPBRIZWTNNTePBqfNUg2K3wQY+NRydsg7saC4cZfipFcWubnv3srR/0fR3
cVwCY5oYztZUQG0ZcBkoVS96kJz5W7TPffEUwfYnexfGKQUI3RupVPCANaxSaXfproe963Yi9lnR
FTLdXDv7stABrquJX1ifCm22y4o4PdmH7WPZi2Kzf3lZ72fi1ENXsrLr1TdYmuyoTmtnbuTHO7h6
ZOHVTj9c/mDb7+pdHOc0YlWe5aHH2SJjchn7cjQLikIf4C5/Kfy7CM5ZlLJEmd9lrVX1mN+D6++E
JPbKtK3jX55X6Am33dO7RM5zzItGZ7lXoRevk48VX3bFuIU+MT6E7MvisXF2kcnd9iXvIrkItKDq
OE/6iFRLlWJXBU4cldsg8ot4nB+wvW18+k/fzeKgYbO6THqnhcTPqvlcdPpD0WSCnotANXhMadL3
DcwuoDz9cD/lJ3USHOEDfTSnGBZnK5ZcRkeaIdpZwJK5pdMhSVa85CgcUduOnv/5OhZnKIhVZsrc
4ChMBcPZ7kC6/0LcBdwvk6Mepkc2owNisVersYlhg/BJTEsnuk7OigQdJg+bwlJ9Y7hPA+zWkoTT
f0yvL9h6i7Md2JWmtxnWtmM9jXVjHHsnOwRgl5UwhpdcI+68wtJJEA5UO5H2i8y+xZkRI4ThVybk
DM1Y6lfY39x6TSb3fjuj96nRTLED3RxcC8VNV+3SCDvbk9ImqhZ6jZL23uXHcdlg63wGU1ON0nwK
sHLWSBxL9tTypMtYOW28CJX4sqnBfvhffUObySnKdbCf+UDsNvoeBl+X8OHycQQ+QX8b1Vg7oC4s
rLFEaMLAKSro2arIZpwgdGf6w48RoNrLAkWH4vQoDU2rkiiaT6V6TNhOveUUpEIrfVlbsR3716tb
GBRAtSqsk/Skm3lym1tlP5wAyBoc7FD4Cfipmx2NfXMF7pxJlIBuCsfiYMXQDBU1T85em13UVt38
Noce7Fp7/NQD9/lQPFTL9zeesivGyrSwpeivzXgQGaS3+PjDS30Xz2PeIrkPVVJCPGO/S/e6Bo4X
FPoBoe4qeCoMmrmal96lOzYeFTrGid4Se0b/NHWzH+BQSnayu1z1lrACvmmlVj+MqzOQqspJAfYx
X+oONKz9yJT3l5XrwyTtm9lfieDMvkEms2gZVxsjix7OmleZdnLDdiaVB3DD3aEd7ha7qLZbgUPb
NAsrwdxbrSpjtiQd/ga7JkhTO6351Oqfuvo5SgxXcEimvJc+MGft6VLNI2HJPzobg5tfL53TfpJC
NKpKC1BqxZEHe0lRky1+CAsPm95udU7u+RI50IeSLYFgytXcYkj5KkQAWXjZXSQgCvgwJcZ/TO4R
xyjHksbS0DAhweckBJoZO0A92aR+JY1OFiwuaZ5VLdrXcvc5b8jV0l1HgLSSMfKR7OgtckcJhA/6
QW3bm5BEP6pMegzkAONOzUtjzKHgy2zattXlcNFokSVB2LJJmX7ZR0pqB/XdPPy4/PU3ZdD3cIOT
MdbTGBgg1fNzK3FIb9iakdjwSYL6xeZbXYlhNm7lFnD3ZOmY7wGdI7rat53sXT7Hv5Tp3g/CWcm4
IOUMOAkuC3tulHN9Xbhs1Vh8KE6kwfoC7TkUUjkKwkIM7/96rA4raaYQwz9+3Re63VoVVl6YGJqu
m/4hiLIzkYKHDBtiJnW4jqZEtJGGnenDy/3nVgEn4cQXRpHMJs4cTq9FGR+X+axJ6AWoJ9J9q5Id
oFr/zd3yww9pLsWDmcWAJqfZcUjzL8o8/pyFzeXLWglE9a8H07MxbAsV6iKXT2r4DCBhRQTmYNu2
ry6PM3tdXdI8ZZrferFh5/eYBLqKf2TPYWwzKoFil96wJYn5jcijfiCW+TWZAA7o19P1A2ZEZ/YY
eqdz+8yuHvVv6lPhl04FzF/9knyprs19dLQ+F3ei4pTgncCF/Cq8TdW/30n6VDwuZ+vE2vbxTvqS
YwUVZv7Qv+5s9V7wOi+/f13mzIxk5KOStEhzdTv+ov2s71mpgHr0rhxs6dg4xZUwzmc6culxcCbH
Art3G0mI2ToMc2LM8Mw29GJTLiN3VMGnAMz75UNu+tGVQnEWiOTY60A0BAsJFvEMgGY3N6Z5nQAp
cFmOKMZ+s0orY5olmBDI2WVqu/Jac8ojurY36qF4aq4xQ/YqIqIR6etbNX8lrw8tq6jZTgIQDh8m
UG6wxlXmlz9yZGuzjxwOC8j1Y3JKfVE9S5Ct6W9/vpI9a4kezfVbOjwx3kZGzXvSPQtUCpIrGn0U
mJ23i18JaxNtaOUEFUG0zBxV+t6nhV2Yf9TZ/39HhW70rw8wj/s+kjoQL0l5abfDQy8khRQ8tjcT
sDpGIKV9MCk4RviEOfSf7M60Q/KkuYOnnhNPciXBkUT3xtkUQmLZrDUUbjs5dah6j4AO1CHSf9V7
zoiUlQ6uwBxBMbKL6+y2tRO3QScTpfwnNOL+Y70RhAm/fiiZhPIYhkTFxnaMPWACr33SlaR7vPya
BT787fGtPhbiUXXQ2RCOfAS74541whRP3QvhQgJzyLeBAayLS6znRQdpj5X3XuVnbg4qMw0DmiCs
FBIGikIjHucaYkn52JcwUnI022F9Veh7A+FRg7UKaXGeJ+qGBiZEh96/fJ+byr8KmrmvNox6UZsS
jFWol3bWn5QqEOmhuuVZViI4Qy9ppZRqHUbXsyGvbEkPP4NM8Cqtlj1G2n3V7PoDbVLpYGnSSS5R
FuiDzKUGAovLR9325e8/hB8pCZQWKCGWJao762Y4p/vxKruRvMHRd/3Z8INTcifUI/bIPrjVlUwu
5kRtcsprxhugPwDZeM3atyyCICjYKU6BFX6sKgocg6jQ8y/pm05QUyIGcNPc69eLvjc0hgkfnclV
zsVNAuPc2XJlK3fhbXed+kyLWdkJhC1ejW1l2b7a/cZM7Kafx07j//8hnIaFA/jiMcqDW78rDoCn
n3NA33JEUK0r3U1PbHa0Fe6f3m5NrKRySjfIHcarWc+PEd/mX/rrGKwq1JFezRcQ/8MZiiLFTaP+
LpA3GCSp9TpLKaxtYsALYtdBeiCRtLuswyIpnDolWPv710jnMvmqZNoZuCek1r0sRPDF+CIrwYKE
GHuTARMBlzoWZMjBq1Ji9l+NBYL+5UX+oxt8jVVdkr9Rgp1LXjSsWQWhbXCL/RRVbqfn7HrYTeBN
8UUTo9vWdvWxmFVce5FFqbIxQxk0SWQvSTWbzhivDDHCgCAjMe5SEzOkmekvQiO0bW/fT8w+8Ery
HCoEA8e4W7lAoF3h5UvxJGw1bpvcdylchAGqSjVRJ6ASao9N/jLevvRTDIZT4iFBE6WGImmcqVlQ
ie0WBisaXkavOzA4TI9qnwz+4/99huevstT70Thz0qVEUgM2N1eP3aclSyu7T7FDJQ8FzLfbhvtd
DmdA0vb/MW5TOaEykDrlmDoz8Mm1CX+M1TGX39w2xuddJXkgyWhmZmCy5TQ5Esq6nuxGw1x49UXO
TlYJpqIaLyJNnNTAQiC9ELjGt/Dio5syKYAEsmXpPFFYXgYjekz4hNpu9KYzOeun8qp8xTDWHVt/
zPak9i5j+dcwQIjpIiGmatuwvf8ATmOXSjGaJAdKWU41p6qjJzULnTwNf1y+ZpEYTlWpNQJkykY8
u+A1zxHiY6RVioI/smuWJVsGIcDPmpzytEs2jdGgM4DY4GqOWtulw8iCRreyJ+RiFYjBhR5/02y/
C+Ubx1qXx0uVItSwelAUqR65ac5m7aSTazgMhVe7+l1/ZguDsYYc7YflZ/eE1d1fmrvfWIyxedGr
H8M5qjpRtWEM0KhTMDfMuh9YAnSTO9N95wX2eOiufqOEwZ7+ByVeyWR2amVbCRnCEMOQjEeNcV1q
x+hzd6vY+SfUNR3Z7w/jYE+vgKsIMQLse16SzBXgKlJ0WTHj6v9CGA17Akh4I4SriC6Vc1sLHauo
l5AkpCN1TGzgKElso9clsAabpm91j+xnrO7RiiWU0nVD9aca5MAjeQGf/heMmPiTDLahTv4zp7gS
yD9+NZXSpsOHC7vOltDPVZfvl9/9dhFoJYJ/+EWFelqFqxteZuwxjY/GLUMIZNeaj56Uo4i6kJs+
cSWPc1NTmZm9uUCeboM9EAunw2N4hTgDvZr0QRR7bpvvlTTO3owWiaNWQ7TbuOAX8VMMemMscx8f
413tJvfszVuHBrEwbCoAqv/rANWbT/5HPOXr+tFQx3kIbL2fmPshx2+oZefy97uskpQv3cd6aMS0
1QCkS5a7Kh4Ps9R5ct74WWB9jePicFncVpSmyqpOVDDq4B9OW4gVN2NumipS1vZZ6hr0wNpvl0Vs
frO1DE5DpCmbZFmDhlgP2a1y7ko7vx5303Phs3Uk+q75ojR2fJvs+9vUxaaQ3by7/Au2/IUq65Zh
qtRCfYt75kOCL5aki+pjjY6eoiFcJHZXEhtrywRfb3P0QpUtDefRVYvyKB1jULDlnQGORpSWO6wB
AYf0q+GWZ3Jfgf1DcZL9vNcPyVm4y3Tz4a9FczbTHLRoDhGigk+lc9WnyAEUYR8eGOqueZUwfXb5
Urd80Focd6m5FlpKNswgJFXvDCs4anQ3ys9t86xUX1VTJG3zE2IfJjVUGZNdPM45V5ulbwsZ0oof
ZUrtqbxWAaGVLcF72EzUVIxYqYTi+yn8FhAtbmikdHBw7ANOoJKOHBCpXFlO5+k/f29Y/y1j5p3q
Wib35QIjC5KhwAPpj8FV7y1+8T31qK/sNYJme4OxOWnX3lq7YYd9RAfp8fKH3LxaU8F8OUPtYn/g
r06wwqRqMKr4kBEGymZ6O3YWhs9ju581wTvcrFWAW/YfUVzcotZphuk1XG7nsjWR9Q5shbe1C6AI
lhhbh9LTBd7pLa/+cLWWYhpQHBS8+KdPmoUoljmpfoFhc70Be7WuuU2/uAAfOkoTOBQ7PVKF3g+x
EttyNhzMVnajUXNamrw0CnB2fXfuFYR1Y2ubQ+3Mc3foaeXFLYpKlirAd2zZYyJbskY1CxhjfoYx
n61gqvQOqhfe99OXxhT5l63Iai2Ai0DMMSWAAcMWZvTeyM91fSOrojfEutv8pa9lcE5FV2g/AaKN
3Y+6/kON5ZMcqrobayYU2cq+l30L5lLd8s0KBYlmknuBnonOyDkczI1jMh+wT79SJruqSntKbqRh
9C+/G5EUPhTRrKRuW/Rr+jTDO83n52EJwACPdr7A1G6mzKsL5ek8MKXQJl3UA8WGVgAGI4d9LmHT
yOKBZAOlTO/ywTZ7a2txnEVIZtWylgLiogPY5pFYxJ5xQBrltLedcJiAKcMFZeFXLzRaNQ7gbzN8
2iOJ0spc28lWfNIxfTnl32SzGARVHJFALoVB232saR2BMDF/1YPeWfofev6A8Mqu+v+VDJbFi+ub
5Cx7szSogdUGvEkQODOqGeas7ohR2kH3XfDRtsz4WhRT11UuE2KbCglzfDRsImvuF8vG53My3/L0
13p4nn1rFzoy2ttC1ILgHVDOolS5aaGUgdcWfKI3E4oAYFB15QMAE+fiSfHkvf5dOLu4lXSsD8tZ
GCPrm7pnZpLN7rAJg/i12dMdCvtO6Av3/ArsGeXsiYEPFlgGpAERcl+Bvj/YW6gQiSsbzGRceguc
SamDOa3aICd+KZd3xjDeRgtg3lHdnqiSnKWpczsdNNq0uxMoj+Ab8osXsqCvtHioqa+HyKsWV7FL
ttizTTzNlq5GULWOwHC6tBDFy5sfUtEtxdI0xVL5dKcYNZU2Eowow/nhQ6IlHWGJDcsegZ8U+IXN
EJmspHHxR4TILtaWgX1I0IQ5/S5wWVzO8kZQWrsiare3qPTD91zJ40xNUY25MlKcrnOLQ3OQLUcB
TDS5ZbB96sU/IlzqbvDq28TLUCxTvOBZ3Te1jTkZ7GqjbrMTtek2P/TqF/EGadZoNU+MtmZ6NZSb
rLtOiChW30RQra+ZM0UkyGRDlnHs7Fxey4stPdeY5e8/9y6WP7yavrZXT+FNsRMVBj8wq7yZ29Xp
OFOU1YusmgSCl28BNgcFT7lXf2L7GWQ/s5zk1DmA97ilJ3g9m6Z3JZazRj2wIV2L5iTUCgmfi417
z/JoTycZyZfigX0xtDtsj92Jujuij8nZJUsiWkQJmFZ6wFLSSca/J70VoU03Q9LV6Tij1Gg1KfMK
NStqtP6Yf2lkKrACgnPwuKUo0xWrZciXXjbcGd+tos6oy4LQWqQdPFzJ0uUuSDPoPjgDjokbo9gQ
72XT+2spqnUsQzeuAXmoq6P1B0CY1Yvg0UoxCDPNlCK+qfRotDNQxoAYAW23QSlzwTE3s8m1LM7o
kLBMBk3FbWq77Lb7TvaRz9b+fSN3wUvrYlOJ1+zAep85lfsb5XD2t18weTyKKcliLQM5FmP/qb9o
HhtPMuz4cQarQIUmmcjWbFUhkMEhb9UUcM7wu9ACmobRwKLHuonCQ1jQwdEs+jPAuLJXL11hG4E1
O0Ve9J8vP/ptnf1HMB+SKwko3LDhBuPQy48RvVTFetIawbvYjvt1gjIEeI0VlZ/wMJAJZgUbO2T7
Upqb0mHjf4Vd3qr7PwrjdBnWkVgUdDYy98yzuJrNxUIZgBU+QGFUuAo9Sp7xyBYwSyY47w3tkDmL
CB25mW2sBPOvXyu0gDXr2L5SYF4H1lVFA6lV4QV/a2/JVjS3lsdlN5EV0G5i4BhyE+xglt30Sj2m
e0W2Gwx1GvbkFR42fCPbZ/hFp80F2dyW5uiqaWkW0DLmBw7DAkQ0OR0RqDeoJkwNYqreNLwhiP+r
IM496GmYpI2Sy75hYJu41e56+h2KJjjOZlEH3WMTyBsDU2l8xSwG95UUZG/2hqFp2511T+61G+b6
qh25lQ6ilsPmBa4EcjEMLkqqpRZvfqkjLAfMWhMgPF2x5bYOBRHjlu/TQSilg2lJIR9IGeM46WJw
KQDSU/9IsSJ9Gvb/uxlZC+Ai0rFSigW0w1jvVD3FS+OGse6EIkqurVOA2oidAKWwD4NiYCOMgWrP
iD8pQW3rmIgrZv3n5YMIZPDTYEbe6lk2MriHetdgVlJVZ4GifVjVwaK71TH47dMNGi9Kqo1I+no7
O/RPwzneZ4fyVF1FOxWTooDW+IUbeio8bHlMz/Whf+gPRew0do5prFrgaJlB5D3d+udwn07N82gM
k0X2p9J0gjp1g9YtNPAwLsCfGaafdV/bxvAvX/OmS1hL5by7GViFlGe97NMbxsERHjUXVMBgfxH7
VtEnZX++qigoMqBlrTHCfoAiXRsqm4QC7RdJYC99JSGLk6lRSoSWczXdytJ8XtpC4Kc3C/rrC+Ny
ghIHiEdjocjBWHECZIufWkxKd+hcj27nlJGNjOD58lcSnYtLCIah6aooRhCkqSAhpHBlgYj4ZTOX
XZ+Ls+5hr+SDVg4y1k/ms4NOIVx2ipZBNd72RurWSfE11JR7YzGv0igh9tjEB/AyyE45xJl7+bxb
Fnn9W7jYoQhQegJVGqIwOqpe1MeRq5IY7dk5H73LojbdzUoWj20dzaAvzAQPgCE6ZxBhY68g0A44
FuIU1VVPKHGJ4jD2lC88dZ4vnYANODYnCyHK1eIzhGXgs66M5jdYqi4cUGFf7pI0zrDkZVmG/QiA
ZYaaAavhdSeQLyGMT9GEwq5I2DJGQ9x9Eg2XioyLwRuXcZh6LYgx9CcZZyPKEA6F1cGc2odsTE+K
lmDzipXcLWE72ySeQCGaLl8E35fJuHR6zupIWAlhmQus/F/vFU3i8S3sZbxkTQqM5CKyEILXyvdc
ZmluhzqFRgWveod9pyCWlrzG69K9WV81uQu+TgfLQwRKtdmaWisyZ5jqOrXQekMcSG7A0P0iRS4W
hvU7Bt5dHEbhoDzRu3gHNHPk1i6aKQmsfIEN6qKN6QJHZnDWKtNIFbdSxPLi5sAoaNgOc3GGITAS
BmewxtrqqKVjuq0zArsNyvuoJ16xiGrDoq/J2aJM0ppyjmDvtVG/6XWSIuBZHi4rqeDG+OSvD8Ol
kIMWTlhSHjLV+lRVzX6oAr+v1QOtUL7I8sDO9VCILxCcjudcb9A4pBbzLG+lJsDfJPgyimEr4o3G
ThICXjarCSst5dszS9MoS5XA9A0vwV11iPf6vjknYJ4LDgOW10p3rFhLn4pr7ZwcRSGW6LScPdLU
sc4Ibak/hEXlkjQ9TlEr6uMx9b5gcCj7EasgpMdaioI2cF4FMbsr2uWGM0vxj0atpZ1sGPU+G5TF
vaxAAhNPucBHwojXKOHv9atBt3vtoew7twR9Q1BqoO3F9E0mqrQza3LplJy1QbEpSvHOMdVq5S+K
bO3IUu+nJvJiMny9fLhN0PlaZziDYkZlOAbZpABPf13HPVad5rsBWIaq+Bmii55YHeqhlh/j/y9L
Fr1LzsSAv28o5RQRq0leymQ8qzlWEgQH0IbZ+bjs4gSETYkAYiDSUc7e1FXWAYDOzDi2m6gmsjfR
zmqBBL45I5VaZuTJBJ69yHQVcpwXS+CLBMrBE6wpEm3DfsATGPTvlNymc72TzZ2WJ4Lg7QNZNpfC
fdiFbVmhHMVAtw2+9C2401K7c0Gv4KZ35a7AhFK7k+6xQP2Q3jbH6hNQRJge3TeOdSsOszb5S1Za
anLGpU4lWhk6Um82B4x1aG7/pCHYCj4PYG/B8BLQaYOT7ya78DGSDGKPDlEm2xEOH1w+N6BBtka2
fv3wn3SYX5s9JL0S0AXRn1KDJbsepWtKzaOJSbFMm2/yPHkeEpRxa1lULhIpAWeTVHOhc9nA0s+d
/MViGw0G1dHq6bQ0pSB13jZ/GioRigGuan5kyypD4BlYvhAM8sGk5KxNCYYB43Fv9BipUA0nw8IZ
gc3djj/A060rxNJ1k7NKqmGVMzE64lfmoV2AUKWFK5X+5a/3L7bvXQpngqxGGbuezaIGVzNajPGR
XLPRt+juj1AahvIuiTM8MtX1uQ90lggZO7aLvNwZ0FHWOo08U8AWLLg8HnKvZ7MVW0mIBrFu2LMy
2mS5kZBVXr69bVf8z5F4urY0isokGCEljRsgT5Ih3gWjLu0TWe0dPaGWPUTGH7RmVtfIM7iBR6WN
+xwyK63BesLxpeuyn0o9CUzstmt6Pxpnbfo2N0lbJwhlQBNf+Aw4z2yJCCC92XtdH4c5k1U00+hj
UyijxrTCBGgN4J3QSzGFSe4zbDln9PsqppWKK1GHS3Q+znoohJaLluJ8jAhPedvMg/T4j/rX6+Nx
YYzUhW2kgBjfN7P0Cf0d6vYFJvaGRBc85G2n+/69OGtRRnOVayRAT3LJz3pEX9Iyebms7ZvA6PVh
OFtRy/I4R1NEfWlfHQIHVEqP1WFAyl87cIX+4rBhXe1Adr+Xgf5LKeX9jJwFyVQjbJpCeusUPjIL
UjvxVf0i+wRbKmI3uP4jAMb7iQEC+FU7tWiMg0XFrRpEd6xlvqM0s+O6OsCkHKiWP4UdtRtdC+1W
1XZtHF4rPVD2pfx6+eo3m04GHI+qgPIf7oB7jlFAlBz7j5i6Di4jreiesTney+7VfeANny9L2zRr
K2Hcm4ywi2gBrBgmhkYYwroq0+tyOTZTZ7ftn9jplSjuGUZj0bU9s6BDZh5mPbWRY49ZKzBmm49j
JYV7hUrZYEecDCMTT/S4FKnfdYIr2/Q3Kwnc81v6zCiMCoqi5KrfYF5VbqUbkBvv/tuX4V6gHA2V
GbMXoE4F8rDPat472HHuSLTE1trDZWHb7311KO69hVEHgHKDj9O4oxd+6c6olSJ9D8CkrX5uUeJh
gzrhLet7FlcYjhThRbaDk/cfwNdO5alO4inDD9DU0B3wysrluc/PcZ49Wll06hvyTQ+Jia6kcFBX
oDJ8CXWQqrJRM0NGkak6LG51o3mhxyLtxQk/t2+MSpdvWySQq6LKfaqYiYmzdnR0ovY5HYTXyTrF
H3Lq1XVyRmSWsaptUWKK9ny4BwbRYzxChT2fcyHfjeA9GJwJmbNlqZNSo/40ANmp9U6UH0cR55vo
yjjjUadNW2kjXgPYmx/mPnnV5FEwbLzdtljdGWc6GsRBdU4J9dW74O6t1Ary2vgMRDiDigIke39Z
DbZr2iuBvCXRyzbSC0QMDGGoIbGLHhh8E5z1PvmTUsBKFGdNxq6sAmmCykVhb6vGNVt7JziNSA84
E7LUKo2DDCrXufWT6kh2zUh8gJnEyLYf7Y3n31jMw17KBTXnq50AMRMrVTGeMh/DffKNxZMslmwf
hytxwZEd4JIwDp2hjqWaTmUBEwUK+782PP5OHLkd+7x/K76uKbfUShKCQzWucbTGl+yAdtVRobZh
nLOfMnEM9Tf2Vwo+H+UsRpdFTaWmiAQ0kFHHgAWmz7KQ5kkQbvAFzUhKAoOGMLV6hD65idZR5nZ7
+tpXtlE43VcKOGThJa+KZEsi2uLtduvqXjkboqWVUSwMsiTfDbFNMOXDML2WV39rvPIAHsI9ACEC
xyqwWzwCPZrqsJYlvLtAQlNuuVVVYbdVJIKzImWT50ZXwTQykpn2nuFZYwDbZB+L1VwGbCOCM21H
qARzkxZW6WErKCdxVIKBAvH210NIPdATyHb0xATKdvZJFs0FMdv04d1hmaEsWybgLvzg4qxH5Rh1
JfXb4RyBQjzLzy1my4NHmoe2OYrigc37XIljf75KU5UOqNJ6Qc8p7npHzkNHrwW1hO1gZyWC08Q2
lwOj7BuKNmq8L24aUBCNh2pnCTGI259KA3od16fhP9ynogtJIg3L5f0SJCTVAQsxruh9Z7O6T/dJ
hODehLEaK2mclwGYpyEkhbTmZdbt5gxcuZd6+RVAXjS1MammAPCinRJUuNw/8T4r0Zz3GecBDf0J
vpSthVve5KY/5luyY6jS4ghWPNMTPW4WEHxQzH9kQj9/1RStM0qtr9HPK7T7MVedrAYxRyEDitUL
jrdpnFeSONcTBWYRVlgrhu1ex8jCwuRTEgiKTdspwEoGF5Ui3+iDssYNBp9Y0a5w20+lXYGXqgKY
STkxBKKl26DT8LBzPrD/sAu7+gGcB5rHrp31HPFXG3hNebdEja2IJqw2p6DfVRSP4tdvNgNNF6XM
do2OdaM6qpdhYYYOfvDBxlp7j007SLvMQ4lBFB+xn39JW7hH38jgOcJIFiuzodV13z0k7mQnzwse
RXeHZbnCKqxIabh4FrwUTd28mWmQfs2eAWdnSHaKZZfNE1sVXTlJLXyI213Z1VfkLE680LgKWRSd
nNPr4ZB9Vz2sfwDVw8F8bLxrQIE8FFYYjjV+yL8KrAD7yy/dMWeAzKEdVGmCARodHSjyMxwGKkfm
YTgu9403u+Cy8nB04QoM0VVz1kcN6zYBZoL6s1naaX9F+28muREcbjOne7/ZN6+yckyaXI5lEuKB
zkdG5lI7pdOc8gNbbCTaWyOwbG+Zy0rUjHl2LEBhouTHji5OPTwU+WhHpBTFEqJDcVZnQjcknRMV
NpSmZ+xIfZpNsvjYEukGEXxIGctngJFNuxxAwjDHOyPrPMG9so9zQWne8sLVYc0sbEaZbRufpGTc
6z2Nz8RIUqR9MhYZ3OVzG2rHaazVh7RVrPsgkJZ9QkvJ1c0rqzbyUzJJVuoU1SIXxyUlqNdIUdHb
bytRQCwG7v00WCLBzTFDdelXc4ZMabVwznK4BF3/GSef6kFQrtvOTlfqxtmrodKWqdbh3cCke6ia
9KBWphMn4MK0Dnr9Chz7Tpm9jJ6HQUSFJXhOb3HG6ovkgSQnjYGzKTN1pQHLtLuj3ApXJTDdunSF
nKkatIGqIQtXRodxpjGALr3XXAv2P0qFlnE7r1tdKGecFkkvszxWKPKP9MuE1nLxED104NiLFpt4
DcZDdUHYINIRziyVQZvWGNvHPEFFUngAkjYlgHEjpr4Eb2jTYOhY/YuNgQDb86uGp6YuVc3ElCZL
QprH6XvzvfAxSXjduuGtNNvzoQmdALRpAq+6ecKVXO4VpFMgVWoJuWFU3xdt80hH4SLDTfuwksE9
BKsqzUVSkX8kh/K6f9uDVl2Lp803lX4lhnPXoWRME1h88KANIPvCAMtwY1TjscdccGciQZzal+aY
YBlfAITPfNsPN7r5rAdPl/VBdGWcqucDaGbTBWdJWILz97Y/ccQo0jpOv6VaB2rYrBAx1mgg1rHb
gDNSzfWz3n+7fKDtROr962hcrF8UI7Zl0hAVf2C1FUwhU3ABIs1WsREvvBGm2IJvpHEBf9CNBa0x
bIh0Jrmdf6pP+lmdnPQOzTcU4xEZx7Ivvk/2WT4YxNUhOWcca+MiD0OEQ+ay09bKa608LVPv9API
B3MTlGCiVFh0ThY0ryy9EhjaoOhQFBosfpzedgZWW0U/BR+P/S2XzsVZiYiYsWlokKLt2A4+QGmm
PSNTxJaYNyo+RzT7txmHri6SHXt1rBE8XRmJIbDJwms1eqoyDHZqt1p1UNM/4IwwVqI4sxEPmVYp
EUSVBUE+IVke9iliMB/zBPWzmRb/7WVrnPFQ1KbA/hUophWUulsW446Q6rOUVV9LXT5gFheIz6z0
O/B2Xf6I21dq6QqosnBcfhwfY2tZhzki6ufFAgZVSX/q0YetMT2pZ8tOlTMhnJ/d3EeteZfIvQYw
D1XSxGonbEReecBW4+8gBnLyK+2zfpU8mS/BCaxS+8vH3I4S9Hep3Isw+mlKmgxS6YOB2b8MVNXm
4Vsa26ML0mQA7MuvAomim+VeR6/TIupZGFR7xk5G4Z6eAizDfJYP1mt9Jp72tXCss/UgFMwu8NIF
869EiuDhJGQZ47F4TPchpivBgvStsRnFgGhSYtvSvN8r906qyDQwCogUjYLIzlWHqXUqOS92pCSJ
QFX/xVm8y+IeyahHJJ5NFBnKn6PHdlObBM4CuH1syUMrqRWdbTsKepfHudtmlnJzHpmmkqcwBtHP
ENmXlUT0FjhPm4RWlMcEnyrOU0/K4Pnkb6n0XEmiZ75dG33Xfz7LleOBtqAsYFkuIhQY6uXvHeIi
NKPg0vgctwgsNV5yXJphuGG2wHSKLm27o7g6C2dBSismSNhxax22lKUnEF4CCccKMOXB3FfiKui2
//5HD/hMtuvKsIhK1JXDHquBSe00/bwLDPJ/pH1Xj+S40uwvEiBLSa+y5bqqfffMizBW3nv9+hvs
vd+UhqMtHsw+HGAPBugsUslgMk2E1WnjIcq1Q9vH77cdg+frH3i2uuraoq7UesS5at6LUwellW5n
vlCeYg36Ftw0LwcyPmo8K2tl20CR9SMxQWv1ezpjWJ9AXQhZez5k8LCYfYdWBaQ16wDfr3W1b7Rn
Elh8PxwG0OeGdnH4yxLjymEY4CgEUazqCj5J65mtH9/9o6zBnajfDoiujsIAhl5FsywsyLp00JFG
e5UPZlSwERPkdSGn5PHCWd5RY9AjEkFfVRZY1pg+lWFnFckrxws5d9hHVnLlF3owpfk4AHGTkwmy
Y4KTBj4bT38sdsRKzuOphOYPP0+2XVO8frCPpPrKLmoCxdh18H4qfdu/zneJl9vVTr6gFdXJ3LwA
NREP7XmwwmoDLLVpmCXtNBy8gJJA3pmhpe5bp95DVKGyogPP4ubdSWRTA0mpCbYY5vuVhaHnwQyD
dd1aYviDlCj0DSXnjqF/5Y9w4GqFLebPYSEVE80cI0rfK8fY/3D+I9f5NzFkZYd5W5WyXEkKhncQ
dpBDfVig4AvG4zvB7/zijtuJs+n7K2vMHVDgn3SRrkp7ys+SM97Fbm4vj5gK3Y/PQMh73sfado+V
RSaCNFvIT6F7HRahaRr4klOA9DsGPYdkz3t+7ptrj+7A6gwYyqxKhoCzV7ui3TxTFrLOyk+mT9sU
/pLHhazWx4SNsjyQcaiwPjodQQnBoK+10z/AC1N7fzdMvzLHBI7zkNRCSEMf2vbxzwyi+j+8vbcD
n5UdFvsXVBLNBA8cOj3c7Wv//3SVeAeAd84Y8E9VCTSXqOqj+tzt0wM1E4H2iveS4Tk+AxqDqIzC
osLxw+ZrZT5XIS/yoCmXG3jBDh9V5ahXcY5oJ4j7yF2iBUncHFoUpBdbK9XixjKgNHQShhCYSOLW
xvQFL//I2Ut2PKmoZ6KnCvX9urHBt7ibwmPTHrtscJbGrcgnVeclx7er7FdHYSeV8nCZmnikNn/2
P5Wnal9BhlEAp3LqC6mVfUnvxwt/KIlzB7AzSdNktkQNEJeX02KhWdNqy8rS8tjm3OQct2GHjIhA
iacKAUX8S+do2qPo/kPGPTb7TkDx7n+hapKpy99yJQZS5qapKpC3o90dnAu9lWLCGT3nuQ8Cs8mO
n0c/+KgOaGfzMxWMTg7kcTxK+8GlFeMZMq3523/cBgZ1prYbqoU+IbNT+JjuvOVo2vKl3H9CWG2P
R25gzfu8DPrk0qBqVQB7oj+DZQnFYs8ABqHgZrUnSi6dXlRehWnzUblyZAaI2qkRDI1WTWnPBnp5
0CriF28CdBlVdIGljn6vP0UH3lK3p9tXZhlgaoQ0qWa6VNWfIVP9ON6B+LDDxHCOafbEyj4yLakn
3UUPhh2dkP80dy2647ndOZw9ZyeXxlAb0LmDsDgp9e8qON6kXP2mp5yJtu2Wh+t62dElM5ZbcaaN
HfHr6Ipuho8bHOjwzZxYrUPHGJc7Sk6aerybZvtxuDLNBD8tSIr0qIXp8VCetSPNuoLu9SBbGKlz
Mh50cAI7tlEsqJRGzid8WO2yeDII3sR7ymsPvQWI5fDCrO1Gh9XamLDHbFVJjWpYG97pG0o/0vYq
vKRe+jsabpHL6Eyv0l11SC/Gudxx8IFzdkwGsfB4G0k2YmfFQ/wRlWggZafq0cNB9MC+jP6K4m7i
6llulutXi2ZgKdCNMpfopZ6AACSn/CYHGudRLR3e1co7HQwiaVo1QRix1T1FOpmGYInkUZE4MLuJ
+zp6aUWdCgawTa+UX34wI7T0FmLzFo8lREmq5hRLyGwrrWuUIH0sjZ7np5tXnKkYOvL2CqQfmAeI
MQelLoVI2SsXkBGCH9ONHBPxK5Xii3aQtvR4ovU8i8w5NPI+lsZ+lryxpTNLmd2L3247JP0af9yg
qzUpvz8CymUmUiKgSNonYmsr5eIulfA2toVil53qShrvYcVbEnP8DHEpW73FJopQgZaaBhzWnEks
ngX2iMn1IOczqmEVnrskPqny4+09284vrTaNOU36MBlgo8/paZJ/jmdKMNxZil+fJrezO7Sw80CL
tyTmTE1NMM2KlGLTBsUiEYK4quJ4N88Ec6lXcj1WfVEhd6tPp0ZE+2A4c07tJjKsto25wJN0qE0h
zPCyGCU/7Bw1zr2Mp3nMMcJezl06FIoCwXVPUcLvtTE5cZv/GBeZ09XF2S72chZALFebNRBIaN8z
/VlIOYMfvGUwJ9/sZ+RLO3Tcx3PlLHmHTHSrvHUC0f3bzrx5IV0/Cnv5dkSRIjkEXKuJfsIczSUw
gQFUVVn4q7aWlSm6p6uEgwaGniQWMNDbiiAvW8p8PyvRy+3lbEeJKyN0Y1dGpm6AOpCE7/8P/bfs
Nid6xZqueaRafHQeDnVy5J2Lc3SsDg26t3niQDzfYOHBjOpJyABAZvQljTurRAve7VV+tC3cgG22
P7xIckUDPxtg226cBoTu39Uv9DqiyxP88XlySzt8WDCIotq4JR1InR0nyNhZgHRrgYQdCJkexgCE
pMtLfgkTWk+/y+4ilxdK8vyYgRUMUkBYT8Y3j2NckEII9tzFk1KengVvyxlo0ZqijYoRAKkOk4T2
4ziyx6zmQOTtteh/9I1LaJQKE1xdSzW9jYpgyfW0S5WF48K3T+Qfel2NpI/TFAAmx/BBQ49ZhGH0
2rRHwulA2I6Efx0VXWQwplNJ3xcREjFoVnmWv9AJlNTuH8AviPmv+Z148fePV+tb/jX1eM+57TfG
yjoTeQz4YGqffFyi1TMNSSs3uKCnGu/k0Plv0KOz7eMxqEwrjN3DDZuktFoVtGh9/un2oeRAjy4y
0JO0HRHGFkZAk41qQmBBRxHDPCGIj9sz3dXYHtylADm/VmMcPnKbx+ow3IXcB+rtoE4XGQBaIsMU
EgmdYqGouZL4OiWVo6mpg0KjXyBYvr3uzWB89SHZ4EQfhaQVcSxkdXZI2p6XFP0yhZlZQtU5RHts
0kri2Lx93nWRgRWlEDVxAf+5p6k/6/4ycKeLeVvIAEqcFnO6UIcZtNgqg9OSlx56V0YJafmm2/2n
HWRr53M26XIxYQcn+UfWPfTJcQ6+Cvqhit+KkgeV9Jf/+9Whs/XzKERvk1DQt1P0OPcgxm4edNPT
DRVAc65H3wx+3l7dRxPpLYsMzkTEnHtoAtOqZYYUAvgQH2nLSrQnvoT3/vg6nZAvc4a3bxNmt6uz
+o5EvVWfQNkP1dfWG3SHaq/yMYjjRWzdHfRUaV60Jibgxq+zfBoaDpJvl1iuR4MtsveRQtnk4UWU
Ab1vrdanlJsqMlXlfR9R6RzOueChKltoD8dMTaoUlweVsQmPo08nZEwUyRobDSy8FNVmWmG1PgZo
6iqegwXkhJ7sB37lgcDvsNjKhygQb7RhO9e7ssXATE97HPUIgV2Dydru2wBq5hqaCxRVA2f+QVu8
wHd5puP/AcI72Su98kRngqrQNqF8ctupt/FBB4E3yPQNkeXRNwnaLWsBELsU0VEi/WuiY2otU07N
2HzOpf71trnt0OOXOZYLu8nUfhEWHFpSVC91X10KOYmseso4SLR9Iq52mBRHV8xzuYC80ItJdhxN
N40LTtRBXeJPMLhaYMAga4yUZCmCDiXBRDSJrFE5h7iieAzl2zB3tcOEF1qsN8HQAVMTzCvj5bQr
T9ExOfBaJCSeHbqjq/eGopnFHOrYMe2pkaEcre2yp38kv+cBYs2DTSeXco+fZ+N9KibaiE1Z6SS0
unjgL4aycDouViDpvIcG52sxBzwVp7mJGrRP19pxjs1dghTibc/mHCR2KDmoFzMPCS6HQZS/102+
G8RdlyT7PFvcMCo4x5a3aUzcIAeCGpAG8GhG4qUTZTcnavIf94wJHUjR67OhCuBsyMPvYzeAKVKq
H2/v2nbV2fzl3izvSrIQgxiCAKp4ufgZBfHbSDQ89coANZ9KfQoJWr4zqcHsV0ZAiagr3NERelBv
HGSWfsWcxwhcSJTj93MGzXBKml3tmgZiF/9TBxk9r7fM0Z+zOmfQndeUbMJVSrNfr+EOQ8lvZmuN
4LSqn2svfuIxxXIck2WuDsV6LNsRr3hwn6E9Z7ANNXYUQUCdelcb4jPng3IQnqVjyYiSz2T+yFvI
h/gxPqJj2aYase2p3dOxz5D7TNgeFVs5EQMhoyG1Skn762nrAp1NjMEOTVU20svf5QGu/soAiZyW
cdkqBmYgghQCnRC9C849RFJv7yI9vrechIkRzEYty7ZFPBLOYIQ29dEayvGykOASo7HXHc3EntOR
gymcG41loU5KYc7xwkIIiwXZ5tA/D5XyQ45SL1PNiRfg8dySQZeh7KYJFV/Jq83WLabKzRcwBCmZ
3QW5laSJbQSd38jSDi/RXWpU+7b91OmZg2kNN6xeqs7Dj7Vub/s2ReDVkdgWsDBEm5kiYgs6x/Dn
+WMoLwFDSOWmz6MHkDq0+w4BKM+r/iXc/eVWLHk18heNXulAhdadnAIc0hHY7fS7ep/h8gB1AGed
nEPKUrzEomqU9T/xrmla5jeaWaRdaLpf93b2hepgJT5Pfutfyg3XRbKhTJSKNaHDNqMdnzFl232P
wfBFOVf0/kQF6DKbV6XhHCSW8CXJZy0OOnRzSFpp661iq+FiRyWogLphJ4HjZRr+rgBxXSUDRkVa
JYaQAgD1BopRU+2TqOC9VzjBGkvr0uqaUWoZbAyQ4Rbd7tQ+hjvICeYPuV87+iFtnPYEeuAHubNG
tBbsb/sPzzwDT4sJbsJqQfShYpRBKjBy3sFOfB/mT8N8SSdjZ2a8s8mzyUQ8pNfyoA/wxp0i1Pd0
s7SSvn5JKxH/0ZpWpnWneGouk5gu/u3V8q4Xnf601ZUtKt2QKFEIqMpd2u0UutWO1A5y0w4UDDln
k3M02a6yUcsKrZVwSOJAzqw0Cs5SqFeW0Cwcwg0O3LNVYGFZKq3KEXc3cfyFaKWXGpJT9XjW59HT
7R3kfDu2YyyqSl2ZFKyJNgvUPuWboZRm/3XrGHzpyJBIoILDE6aLvBakIajM6NypCt4HoqH5yhua
JKukhVbMBgh/9ONb2ghu33J2jHchGAyKaFls5koMn6MZF8rCaZ7lfe/Rzs/6TeC8Xf4lv/MLswwm
qlHVcDDCGjCp+oo3TxDoDE6DDSo4D6NXTgauzN1tj+BtIoMgjZEUjTEAQYo26KxELHZLK/8kpOLE
NFv4jwKHrmIsXCIYz/v9Y00kaOQRE2ZeVwt7MZ1PhGCMtJo/l+HyWI6JveTSy+2l0e/Pxm5rkwxQ
hUMf5gk62T1Vfy/DL1rI4wnkGWDgqFbDUUQ/BQX/Fg1isjOcel9wi6MYuuq32VFeZf5Y4FaGbLUq
dsAhV3IhUkDViiM87NuHyBHsdN/vp5fC5jXebEZha1tM8iZpNKnLFOyg/Dl8ne3k+3yOXfNRfSb7
5VB8mZ1kN7wIDk8ehfrCjQ/HjjVUZhPOUTaA9UEjR0NITAtD/UD8JX+PNfVer5P/5ikfdZgVkgRd
JiQ5VJ49RccAkfEs6G+3XXHzXK93ksGqwSyVshjQ4Re+6gjyKN+cYKvPfWmJDp0b54Vbm6WjtUEG
tsxAhLyoAd9sXVBKvtJZQFt4b79ITnOhg6TGSXuYHuL95Aal1d8XD/LXjD/zQIH+1pdk4awLzGbA
uPxHeDTtM7DIpn52bDEV9hFPC5yrdHMMZ71sBmbmhdQqGemR/Nb+jL5jwtvBfP5gKwftpwbOH9qh
xktab12qKABKhgpwQ5sGs9VCQCIz7mjDA8ZVKMeBAuYoecdro98KE9ZmmL1cZgnjNzHMiHpil+Z9
U0/WMstONj7fdlb6e//8aNf1MHvYD0KmNJSNVJTu+h7Ni7oTF41728jmG2S9HAadx1ZtBrBp0Ow7
ZBgTfKr0EDjp4KK9YR/EVvgtOsi8HNM2YutEFlX0E0saE5iAq4eoY4LcYC/3lziPvjZJy1vY9vZd
bTBHvUtJlJs0s04F3If79IFKuIPV62kEXLYX2rYef729mTyT9N9X+AUyGbUfc1zioWGLpmSRybQE
4fttI9uofF0X438lhn1L0M8hqIMUbJSOVlGmjjme8EhH96Rz29hmFhzjUL++FOOECdrwO1ml73BQ
XHzRv7Xn+SzeLTviaKArO0OXwDEP6q7eY0ic2xnO20/GN+ssUJCJhPEunt2UqFC0kZ2wmN3bi+R5
IxM/yFI991UOM5JeJc4SLIuNi8K7beRfIPHXTrKJXSM0uyWj5VnaXG+iLBp5cW2RexRqoXUv7+JL
i65GXkv/NvJfrTKhw5KLkxxosJq+RveYUMEQU+AtKOaBudkPPd5DeBscr+aYZC68xVjC5uOLfWmD
JwM0CQbYJbNK5mWmOL7BZnFVKQmlAiki1ENpE/2yryKrBHLRvt3Z6e9HEIDZvAeVvOkqkgrSKFUk
pmEwrhKKFcJZDZgc/wRjbvoqQZkoOGi70g/vjBPZh37/rj8UR+kBNfgTZYeI/OBMOA67ufbrr2Bb
Ifs+zhKVIPasqku5vIPu2+qCv4EZWVKIqmgqpvvob1hhmQwLfUX72VUjsavxB8kOSZw6ahTarbzj
nI1Nt1kZYzAtFqtUnQwY68B2L50Kx/hEswrhHRWhR8PyU/JQ/ODmGLetqoYoKjL0hdgOSWTlJX2i
ROnDN/MUodSBmqIT7FF8gNpCDC+iUQoktzmuu+lDIN/6P7P031c7W0D5xMAFiMNYgNU5fm5FTvS1
bcCAFLQiyorCFnAMQVoGfcEbL0fitPuchn9zzSkS0WVZJ9DFYA6BNOe9kmf4+0Z9XySJV0pQw8kq
/7ZTbN5zigZOP1kTQTXM3DxFrBpxmiOEFLVjab6KYmwnSJI0iV1LnAVtB0EKokZVlhVDZWU9azPv
5CZECZQSzy1O5iy7/IUqxVLqOfGo3/N8YPs2WFlkPJ4opRCZIk0w1ALeb0u4yzLMdqE5mGpbXbQ5
37dJ9tMozENdJadQaU5FjoYlIXc1FVOFvZFz9nvzNKx+EbPf+jBGWZ/oOINTYeuQ5c3k5zZ8EURO
rpZnh7nUGxVNwugbA4QuF6KdpS6wIvmiC393Q6wWxLjpkBp6NkOH3hMj28DoNQhX6xcltxbdrn6K
JuqZg2/uyewEX257Lv3DfwTuqmQaomTqxGC59+IwLJTRnEEaEcqWGT8ukysU4P4QBr/UHzTJ7woe
l/rmpq5MMpgStma0QMAOpSpDD20pqV+FTLWjVFqsUCc/bq9vc4ANIve/FsjcDQJaf4UcMk5e/lP/
hkbsJ6gcO8VROJNnFdLffoWRTPUrSexkssxnjvHNiGZlnDk5WSpXSzNjd2lqrnCyi/E93hOrePzQ
IbJrntbd9lFVNVUC1kmazBJdGSjyL2GINIjoC0+Gr3lN7eYvxOmd9J7s5j35yscHegj+dKGrTfn3
OyJL5n7p0DDsNUPrpLrxfZHl0zSkhyoPHCGUrGAxft7e2M1bQzUMTZZUTdFYTommMaAmHQPVM/l1
FpAIJKl328ImomuybBiSZEqYI/19UU0TVYYEYU0vqGKqoJOHO1m6ayAfmCUZxxb1gj82cGWLQZls
CeU+Kk3E9GgybOujkMa7QDjGeencXtTmtq0MMSiD2W8NY2qx4eWLblWZk5s8pbvtpUD+UISErEHY
mbgW36ST58LwRgkXklFYi7RrdRdTY5zAZLOug9hdMwm46WlS4PcPJMymjtwK1tK35HHIxh6shtml
X4wz3M/FRWWTErOqkuyP5egikfZ2ey+VLQaB9Q9g3H7MSCckWoql4h4ewDky+pho3Lf2tCP72A53
+YHW8+iYd3YIP6Y96HyesFdcqrot3POk6jZddrUjTKJiHIr/TzkH8gAtU60mPhXy/dA86hmPHnwz
qF+Zoo62Cgv1RZjLLsDpSNOnXEzsARFAw5P25RlhkLtt6lmKm8wAQ34Icd3C0qaXNn+//Rl5m0Yd
erWSsIky3Ef06QDNMh06Hprh9gTplv6pUzguw1sQ/S1rW0QzMHwEW6JuSnYRZ2fQL6ICmoucc755
qa8+DwMoAoTs1VLC2dBrxe6K95Cc4n4H3hO3Aq1QK9sdb1JsO1m9MslAizzJojZm8Ag68dR/URza
CBu90RHq6Rw98Pqiti+6qz22FxVzBXk/ZnAOSqySuoozviRO/NIdyufBr170/Xzkcb5tYhsheICJ
uHVUkVmiWCoCyBVx4EshsPsOveKhL6mlpYS8TNYmTl8tsa34tQIVuqTC96swvxDBGYWOA5+bd/bK
AoOeohwJWYOo02vLY7WggNEje9qcFzVz6vG+MbW/eeat7DFgqdXyoA4qnq9Sp1kTtFGikmPhXzzw
1+f5+PfV6YIgd1ZPPTxQ9AuIHuWH5TjsNDfeawewrd0Lz7eBY5NJRSemSnTkVhRdZ06zni2GOBfY
wsEjfn2GsrKT1haVjZed2CnAHJAC7Hkt31yzzNkeu2hewj6njg/y+OfsPgfNJ7oej+TSvuf7ZJc6
1QtPAWwTufB4FjFxLtOY63fkKgMyaW2LCCVq35PksoBvI+BKFGwGyysjDBSrhqz2GV0ZeTAwMdja
C3RDjCfKmZI6yWdebWTbYVb2mA9ItERtwrg0wPhAqbymY46hCErKjGvaK3zuVAT9e3+EeSt7zJfr
FbWoB+hXetJlfqQJnBYBQ3VMU1d1Rqc6N8jyI9f/wqNK2USTlV0Gt6bayMmg4OOFHXGiEhWg5hvn
LGzCydUEi8Zql6bCvOAs9HaeWUNuzy/DSbyDreqrag0uBN7TT+RY+O1TfOEdCY5zagyWlX3Rl+0A
v0kmzJmolwQpRjniwMt2cXS1RAbBRrNf5lyDtwR3wiXfTcfUlh4IUnCDtRzCFypmSxtkaRecsBdw
DUr79OvtbeZ8SLYSNRFBl4zQQN+F9nVOv09tad82wDsSGv0FKwzt9aGO9Do0QCFZWxNoSUr0/9JD
UTw2dmRxjyDdtD+PBBj/kdAkIii0frdnVHVT4bqlMhEX5NUsoeh9o/i8dEdzGaxOlix58CPJCaMv
XczJ7XzQK94yziy2ajDabmR4t44P+atx6B9phT32VclqjrQADMVeN39WoDou70DEeIdrkive/i9u
hZ47zYRCGV6bv+9ADcdt8xAlzX+oWAR3dgF9L1JiZ1+XXeTpmCSiBGukdIRnNNdSDqvM56X4tj3r
+isY5zaWWAyNDL+iavK3MGntuR2+3/atbfS7mmA+dS9JWdlrHQp/bX1ZJvI2dPO+I/lot2n7OVOz
/W17FNX++LqGAiFkejvL7GyUGgxSoUVY0hQu94nWDW4FEoO5nT4r4uy2IebOSdy7Gaka57blbce6
mmbRUFoypEZzeDUqgYMj2wkElCpv+Wj0ie3oPDvT43RY/Ox1Phlfxx1PWmxzq1f2GZ/KOqQtxRbz
MunikjwAq0puTdVkacuDGPHqO9tV15U1xnfKWiqqkKZ/ZAxShpDDWnYjiq7BfbETPdEpL8WPzp6p
OLvPm3vavHZWphmfqiSEfMgPARDF4VEPJL8ahJ0aL/usjT8Hdb8DHykvhyJvPgNWRhnYiMN+HOoQ
uado3/9EoOIuxx4DjphZbfHkUR7vNRfiAFCLmo+l16IHvPKLh+pux6utb57Z1e9gYrK+EZcsT5Bb
7NWHugffQPR6248379WVASYeI8oioo0VBvI2dmfhZ6PMh1Ie/dtWthM5KzPUm1d3jql0ulZTbnVz
fmpBrF6UXo54QSuO8ZCejeU176FW31zMpefcALwdZAKyPO9ScF0DIhYNKXYhXF4kedTc2+vjGWGi
r7gRs7SjONRLiq+IAnThG/nhtg3eHrL1+rocetBaYA9loFkWjIeuic5DnXllSpwB+ibd1NiVlh7b
GjhYSZyNlDmIw1bxotnImlqDq6BnLHnOZ8vc6XskUg7I7VuF9zEU66r3KuR1hR+1k2NaIcssbUYn
G416/yoiNAihjVW6hlT47y61tHGoG5TkFUMLVpSfqhbP6PCZs+nbi75aYdwnWto2KD7cp7c6R3//
h/VR3ieRTSeQF8xhZH55jFxeo96/QO7VMuNToZhnYVGj/OUoktXOVvqzOymoA1ZHM8UWY/J4V7/3
XrlH8MTtcd926F/G2WbSvtbwlkexyssTGUK7rwVvY7dv7qsB5vpS8mbRyx4Gkr3i9f6w6716L8Oh
bn+/bRy/mmHurUEgxpJQ8ThwOIAlIkwzy+yECdWKyAmTvLVum9t+uF+dkm0YndKpW8ByBCCwDT+7
rw+UCSi70C4QOu3W3KXfwN3Gi+g3s9Qrq/RrrtB16CSz7qlVOX2KtC+C4g2Tm6tvlQ5+lTRy5MWV
ytnhrJX3CZm7KROgdt0WcNA27cZX1UR9T4oU1a2LOLXj0EQU1COJpoV5/VTFagHiskw2WlccpNGK
p7x29T6fj6i0R4jSCKJxUiS9pS6dYdctiTwplE1e+xHPIZhTNc0kT0sRfqdCHkA6Zd6wmzCyjYzO
Q/1MC3bmPvFH3nAzB0U+ygyrD2TUidGbEj5QF2IAqBSsObzPqsdB/KyEJYfPa7sYevUGhTlaYh1l
or7Q0uuJ+JMjWNJOD636UPumXc12iFyZgnglDpzyTebs7yZ3gg5Se0MxFEkx2Z5XJUnT0qArNXfi
od6NOAZ0XrcXrPCQ28WuLK0f8cE8t5jVy9Biltidh4fPo2JlJz7T+WbsaBJT03T8KLTm/X4wcvTf
alI9Yd8xi4lB/XvDNDGbKVnoAzsMgvxa5xknFPiXa/oKOUxEpcuVqcq02B7cNc8Qg7uDdvhz6eDd
y+Xg+Oh5+vP9c7XF3IFEwDVfVMi4dl7yLJ3ml/gw7dofqY9hzUcqRoF+/DPVjzWOxQ/FGjzhoCFh
yc2TbhI86Vef+3CLlYND5KBoBQFZC6pG1qM6MIBy0ZF2sa98DWtI22g+jhdkLw8pJrLGIw8Ct5/Y
qy/NAH06N8EYJNCipA1b0LB1jdFKMEgS7TBF6Eu2Zs8FSBImN8X/NORwgkfyqDb2UnGugM2bc/VD
mOeKoIR9r5sjTl8hulX3I8hVjoXt5qCVCQbuFTPLxoGKjgzQ5gh+6rsJKXD97iOHYHUgV+PNe2wi
/cogg/RNow9Chd60jzoM1W8ZMebE1wnYrrau7DBHRx2rVF8oD7F4CF/LL40jH+Sf2iUkVn1OMYha
PX8IrKDwSkyrOAeX+dS5Knq2kZ0bXhVwUPPP2OaFsfpNzBGrKz0F4yuOmIzy9iTrFkpgVi58nduI
MzbE8xwm1DTDJpiLjyxR3eyn4l6Mek5+k2eBufxCLQtruQIciqLsCPKumWVOKMLxFPaiSxtJlYUM
3j/rhlUr5V2C6fg5K06D3L9IZHgPgu5OColzOxbhLIy98lKw8I2BhIUhZsVIppZ9ouKzt21s502v
nqAwECN3QpGY8ABgHM3faccosgaMkNBYnOyq2oo4Frebe1cWGSwJ0jHUQzolM9tQPHZ6FwNCPm7R
ysUTYP40gGsSnCKSL3qlU/nmfQ5KZ+haYxz9kUdrx7lJFfoFVgCfp1OWzil+SjJAEjwgVq5UGCzO
99mwN8VDAlUZznZvBrWrxTOgE6pTHLe0g4xSRmBUdKfu872MdfIS1LylMaizRHOhdylOeFt/X6oI
Rw9l0vQiRK/tfOwrgXNE6O/+485erYsBFCLNJDEXHBHD1Bo7JmB7Q4LYDk2Zgye8s8jgCUbXehld
RzSHZRxafzgqvgkWUl7XMu/ssaCSNUs3yFhPnAeWmshO1E6cLeNgMCut2nRRTJoODW9jkypW1Cyf
cgO17Nww3VkN9rcdj/N92J4jLZaTIaSaA0RQHzTac6TVpUuQZ7ltZztQvDqCyuDJHOpo3jcQKCpz
8mxk2hntVidpeFC7zs266VASA7xOCmgy6/ozxnE5lwFvnQy4GEUVCdoI89GQv8ZL7wp6/7WZlK+3
l8lxD5UBjlIM6rBMAc1B1QiOQcLMnnvelMd2ILzaSwYs2qRbBKUFWOiX+ovqzodmPzioANjhZ/0R
Tzwdz28ctL22D53IDb0aSVs003Pl53ibymBJrweposY4c+PwGCTlsTXwqs140+AcxGIlVhNlMJKF
zkxH+WBYSdafoHJ9jGUU8aThZVSWhzpNv93+jhSWbsCWyqAJgfZWrtFXJZFKL+n6M1Keud1PrZdr
/Sso7He37W3O1+urT8rgikmqth8bbCWlVYPCC6K+CTetYn8U6v4bwrDVnCzV8ISkl02afMvqh2X6
OrSfB5X3NOe4B1vFNoxIHcIQZ24+pGch99Lj+KO8a3aNO7kqWPZah7xV3LkSnlUGaBZC9DGssJOT
8r0wU3ds3BgzopzvxTnobOE6KnuxkEfcA+CDLK0GuRSoTsR+vDcfPnLAyCP+XQ746iNsKXsg05KD
AhvgMgYOxLGei1ywUcN/v7023tIYdMkwWF9AMwoDMn36OnV4kcw8uQ7eA1ZjkCOPzSbVFZo2+IxE
duDXmSX68gx5GfxfOgESusiqSU7/Hj6b2NVGwxsMKvBezTl4nIPO0uSBjQGEvktEZXBLC/OySD8L
j0Yd+5ERHTteu4PCc04GV+K4Mqo0wMMdshOURgPi6cV7947l17vkVOxNOgLlkBNxKlc5pKfZg/e6
AiRSlcfWMf3kSMUwIOz+P4ht8kJ+jcGgtEjUNATXIX6c4StOfkBWoUPHAJ0BKx7A+8RDdt7bni3y
oHt0KWX6BNYs+VCf6Zx6bidv5kNglU6Kzy1xMIkTW7FVnbprCo3QJUaJ5vdz4ihleBQFvL3N0L19
jLiLY4CoJKAgF1p6OyJDBJ0hJ3qqa0uwBzDJKy/ZnfaJ249Fo5gb1xY7lanMxAjqGsdqPCzvoOfc
BQ40fx7MOxweb9yh3eP2GjlQwZLrLb3ai7KA7Qygq2CHyGcnIvjbbxvhbiQDSDKe8YqRA/cUKz5r
T9I7GmkUhyqLGqdatpLJKT1eKeWDXePWVjIIJQmFlvS0Jm7uepcYNuAQjUOx33qpG7rjp3yPuxkx
VWCrR+LRXAzvQczBCsI8nVAy6NR0whUTBEZtxRGeT01wNOKJU+rkfUQGk8DTHIw1fXcrcXRUxvAE
OVAOym5TqFyvLna6RcefHDDxQLMJ6kF6Qsb0FFFiYU9zh6+6nZ+M0sp26ROvb2STz3MVV7EMeo0c
ddJMQ1RTOtPnWjpodh2+xfJeKo5Vhj6+MobAEc9lOc95lj9PahakECnOaNXznIVO2hCnlRVb05xU
ne1c7az0/5F2XTuS48ryiwTIm1d5lWs/bV6EHifvvb7+BnvumarhqIuL3Yc9B4sFOosiGZlME1He
hcMXxlUhKf4rp/YvIj2jE/piwHIJ38lwSnYCEuIitH4XnzWbQY7FNVPUi0qduyUujQGpwkmcUZKW
j3KsFmaj6k6dzcGcI0M7/1eEown0eGEVCkwT/3/mezSFfXRUwfud7lFX8dkJUeLz6FXqvKSLmiaq
mkzHB8mQiFW6oAV72ZHKbeFFARHGZcHNpu+9tENfQq7Niyr+aL1uEQXkLugJQEz2awQ2TNmkRluu
4tIg5exDsIbKcYGFoZULqrH1R0fDelpQp4odlAUZT47NiO/CHu3qRU3B9eMwANDbgtve5t+y+/p7
ZzWefLt6xWE48DaZ12/c+TTZAvSe8HxlZdkYm0l7fy4T9b7UsGYyYSFBH7R1SGM0czO3oozLtVKe
f0m5oYHOge7OEKTuX0Y7fiURrXorf+9c466+RwL1iUXMveUuLo1S93Hq4lRYl1h3k7Hbi2FlQy3O
mTWDBW1b7uLSDvnvF7lRcZIjsZUN8lIlYsMcVJRnIi2O96pkTY942GWxqbG2jnVB6BnxZDTCuUhx
fvQj6ckj2mDyI3kik1Z6dgc266hQ7l+KhSRJVTJ6MfVmUj11zRMnVGYlfC2Nmwms5/HCuCGs/aPc
fRGiSlulsMgZT+rKO5XaWnN+z3AQLCsUzkgJ+PTzFfm+PDGT1ZqhZYD+5NdBMpXMVB84L/uW2aqG
kj3j3LCODYU3TdmovdLCcIUXXrX0ViwxqvHbFgDTEqivFNAW/Hkw0zbSMLuk42ByudsstYmUjc34
fFvPRRBh/LZBHYtpjHHNDESFIaTDEzSGrXaaguaUqEGULbRSl9iuBk+yIMpks8q+LOPUCZnHph5A
J4O0TbEMFh+Kbtrkp742CjNb6n0lxAFjudtO4rxc6rRw8qJGqgggy4MGnGkZ1K/0QLYVNPcIP9jU
+5uR/uXnpQ7JpBYJZi9xB0YX0umBarWlGR1/aZnPXp2ZEbudaCtkurBJF/HKdojrocAam3W2OnBL
dqpjRJ3LcXu5bcy2OemcbHIjb2ocs4OKeIK/w4vfH5gu5Sl81fVxgQGaDDQ60b57iqF4CLVlSzzU
nsq4INtu6WyM/JgL5I473RCXGSuFaoxZNa6hrOaQvBf53fVjs40xZzuUJ5KyPIvzCHYkLciK22Q5
ZdXLdROMu04X6CKIjDdgPoU3WN5m7RijY/C6gc0Xy+WxoNAkz4ayUGq4uWWX3hbvzZe+MiPk+Dhn
PYGNv6vM5DvUbL1pzwqVWJ+PwhjZEMISkquAaFmwULQ281gxw7hnXG7WJ6TQRAplYeU63LW5QFdF
hhYpqf+Pu0TBx5hCfFiqAViQWt3HgvKt4CaWeNwH3c21K0RhBio706hGWIfsTU77qAR5IGPWrsKo
umZVwfIkIAtiWB34kYnWEbleE+aaVGTSRi96YDXqMkCart5VEA/JBRHzRn31Kk6gO5ESq0P+IFxv
hWZg7CHLGNXxNa162GGuFmqDxWgmXGUN3VNt7MfKkdfVuX4jGMeSLuDJNYQw9AV8Lm2iWPKXTH9P
kM76bzYo5Ji6SkljDsgBon9+mjDYrfuNKjFWwnIzdJVuygU1Aq0PcTPczXzgGie+AQ/pjbAzVnju
7AH8p6xcJwN86XnTfJgUvamwNIWbLFnNHVXqTUH80tUskgGWJQo/xDCLuRr9gW4rf5eT3RJ/q7h3
tKUy9mpzXv0CIem63CQtZZ0nWBEh/FS9xZEOks+d4CTVB97traG2J1+8v35CNhM6l1YpTIm1OlYr
snfD6pfjaJXpQz29qDj/efolA1pm0qFUGGnjzfmnS6sUyEwKL0klmYzunORe9aIPcXMiPdgcxdvQ
VdGi3t22xxy9pjzaav9N08aFebpgBzqoTG4HgErZxs6MrtKhvh/C2JwX2VarRzlkdTZttjheWqSQ
pYT2RivkeG5FX9Td+DCBvam9CYMFCvLZLTKRdnUgBG2JHZ4SpoYl07r4Z6SizOo88GgjxtFqAwGv
y/p27K0IhZAptya7+C69Y/gDnX+qo920R+YDnvz9Kz6Fru6Bwk2cQsKLQB6boqU9a6i+QBDntvUm
nzWpyABWuqwXdllbFCIWK472HJZmN7x07b/I8V5uJ/kNF6Ef6OKgSKoihc4P012jgReqLr9dv5nk
4l37ZhTsVBGaNpYPJh6hNvXiYZqgo8G/6bFmc53bpRMLfzYNCuCBNJCYAyMV5SyiliglkWH38aU4
yR+q8YSPilQOUUO0+IOAhIT6DNYM1iuQ/OW/lnphmYRWF19zxiMl4cjYO9rqH5s7sCTAompm34lo
SMR8922jz4U9avf0pRnDXsAJaZzKh5I0JAEB58lT4uD/+v3gGt4SEGqG5oazlVfOZh3R7SDr4hdQ
m4vnUaPKJYcawc3w5U0K9vvRrfE+W9HzjPtpL5h5xf2Mv6JFzl/2OhIIdg+JNitFyMXqwdr2ARe/
hgpdjSwL4QLwPUizBDGPxmsyb+KxZAE22zL0C0uUtxnDmc9BZEUyeTNE6HK3R/NxcSC2tIBVrNgE
ggtjlJNZ1TWWdQnLCpGc4RLFnpLCFFVGo9x2Ju23GZGWW46FuE2KHCn01ibqVOC1wYQQnp2DjT17
Q/DDuC4fj9jPr8tfDG6Vmg1KSVoOkXZNLF/fJzigpN2ZvzMeeEu2ysGsPMOZwWjs5TcZFGoguWc2
gewjvfeourEzIY5m4cdmnHTxHSgnAyq0bBk0EHuFbysyis2uAr+KcYo88kBQXd0fMxOcGd51mNx8
dl1YpVArreoSaExcS9Uf+FV7MRb55roJ5g5T+BROisINHPAJjGGIzXRQHni6TUROeo+HPCrTYTPu
CYiRKEREViENySMsDyJf/kHUWPUb0Y2s3ktc9Z6xvuvIL9I6zGlS84WiYOfyYAxUR/eIxlq0A9EB
WCV5+xdrbeqwO3CY66SQJ070spAzfNlfTKWEXiE7ymjMaFwgLyPq3H6nXJwVCn2GPG7VXADqLlYZ
cJUZW9JX8fXbgnre+KO/+wfr26pbnvFOpAmhxlBa5rHHI89I5Le5TA9c19m1IvvZKFq1RJiO8yo0
yyFB2kBkSJiygIImieLBdb6MLdbbOaEXW8MTifjyh9qfvsTWekC3zF62o7sO6sXQ/kS1qHIVq/+i
uh97/R08dBNTW4rhfEG+8OfRRqNlogwJuFjIrM0IJosj5EZc6MZLoAAQjhEOHYINGzo4GHoCxBlM
/8+AjI9DeRFuRNpQ6wpJdpXr/CJ0nVnWXcZAw+2Q+3zWPjDlwogYRuGiyDAieqRbJXPqR9XDdw/K
IPPTm4IzSf+RhGJLHUH0hxVyX/d94GP68yvXixLrOQEQtCI4ndzY+vLAfBmzjFAoBUWHUG5ErFHQ
vqrCfs0fyti/jk0Mp/IxMnvxGTWhKzh+xTqGxR/iKIhiKG2kgim3q33dEmsxFBQ11bTU4QK1AwVN
Yi2oe5TXIXv8bzYoABL4UFNBPIHVNCA95iAV4ZSjAhU5DA1ct0Rimysxwsd8+MV3m/li4Mr4gwOM
ZFkzjwxdiUxJLpZr/LgGF3bQ1UskbgibJ5qyIDNoS74ekOdCcVvYbFEUlsP4QJcLe0ZaYTIBTDRu
vvJf+1xILD5Bu0kNXlkpWo9hPd1DtcIWlvR7lpa8OU3rl6xlkTF/ZB2vfF5aS0g08jBp1A+/Ndr6
T8TNnnocHP1n4VQ/V5d3ypvYim9lRIOpy1kNSj0kJMQoGhrH8Ybyy87MHWk1159kBAhqPSflCc1P
zvVTsDkDdOF/6InycMRcZUxYt4hKw/w92/GqabiCCwnVHZD2NXVVO3mMDUw4gv0FaTp9rwCSDDt7
vv5LNmfbL38JBUizDEo6rcCBJPNPEIIWzMgBfxL/rTuobu3pzoyaTXtk8isTd3JtpyiM4oem7qSO
UH8FoVdgmHj1lB1hwgdfk8VYI4lwr9miXnXRjEpqSiLg/JDeErYFsCq7GQbD0Xpps8QbNie1L78o
BVi9HkNEK8EZlL3qpL/XuhnjiE1u+17Zi0+4xvIdUe/CU5IBysxbSOFYLZWZJhLvArUwm6jXYURc
OpFpSrht6FEyoPkTlJEF8DiD4w90HX96MyGbw0bNcOunne4JB0IWgveVC0VKHNaI/TzfPjRne2Sj
L1Am58cxEUh6ksQovDMHAwL/ZsWhTRxcmB+k4366yW7eF7e+L+/+nfM+m6feNOsQt5wx4cyOnKsr
D6N+MpLv18/qdv+QcLZB3cc2l/IUdVpyetQd95K/hnfNSQVX0ewnFjhh85+THa/mfMpwmEJLe1D3
EQRcr/+Kj7ri3zfm/Cuo21k3ykpqFCQf0AatPdqSW2NKMQZeDk+FN3hQeNlXnmprHhm7xsS/MyA7
TFpF+ydsvBXf9TgCoNRjICdZ/rUfRl3lcWl5vo/R/NBWGEUNjwPP8tCfXKLz2qn7u/CttiQx7m/n
oIWDSPTW+9WbbP6APDDzScnccOrOjsIyyTq5Q4g1MGIx2yDUd5DxPbZB4aC25xSB4EDDzRbxQECB
3uMfM/TGX9/wT1JN50VTOZl6GlRB5dBVlQfzAR3xgeR1AQjALBYYk5NzZQPpRlU04ylzFuLrxpxs
oT21BS512o/ry2GcErottY3iRaoI/7QktKZQ/OCq++sGtsvm52tKN6AaIIkr+xQJM97rHKRlkX4Q
MZg2gh1pL99MdnnfuP1x8lnN0ttx9+99olnaDU7Ky0ghCUpl3qWi/mgs6kkcS8+IWPRXrDNB96By
g4pomDyVEv2kxneZ8axWLwqCt7LOIOrcWimnQCqE1QdP7te1E0JO0AXIZ4Iu5KEKkI/Xk9rfKPBh
kWynmIHWe0bmYTsaP39NCk1mCDxMSYRdRI/fgWj5zTsNw7Q6oyGFeVooSOnrmetqcuhJ2qh0ha+9
3zvkHxn1Q7DT2LwHkj2LqY+4Hfic10dhi8CBGZJv4EzAkIRe9KA56o8k61efCJSxotpP8jhncxSI
5EZYV0oCcNaP4d10apApb8HTQaJrFYMZ4MhlBTwMNKFVm7UqSVSuxAKr2OJ3+SNn5oTM2ZLewkN2
6A7jafErRo2JZZMKesr2f0+4kIvu4pRz1TDzEo4lobtJFaafIYZWb04MKeeRwCZPuPQx3BWQdgnI
MEHzQ3/lH1bUJ+ej+pzeqy6/Z/kDBoDqVKQjK9DDNsjBqYznAXxvYcS6Egwg06k4R1a4sdRJ/K88
9If5gbg9UmcWH5G+RVdYaIpm+8Q6L5+8u36fUJrIaFrjZCwEvAR4b3DCXRnE35P9dBR8vAch0drY
3B3yqg/qtxlFHdJGwwXs2XrWAaJQRxwaoeJIWreN0PY34h+Vs6rWY7go1h5SoMPFXDsrFcmqgsMr
UpHt0vaTfDfU0KsHpXNbgzTtXhgTsxYfZUNFgf3ETzIjkmQ5EZ2CoAYNIZNKStxKb5iCmkAXqTRF
7pZPbuO2slD/NrVmPyZ311fPWjwFRVW4NopGOmy6kDelxo3G1vxPFmh1vFzrJn5tYEGSEfTCSXas
XvBPUrK/T6tBIY2Sgb++qXFQovf+gPtB8hdu6rbPk5fcEaUSIunY3omYGBW/QjGP9d75JDlw/gHU
e4urhGqEdgKZQll+NosZtqZsta+Y3XyVA1wWdd89kj4igeGXP3lYapjOBmk9b/yl/ZbobaMRgkal
nL2Gi1IrKod3YTQGsxEy1dQTpG/DITVHldt1VbaY9VzKZljLaCrt42/Xt3qT1AHqyf/7OXTvbILe
YDC9AYrJc6jakS7oJBCgE/APYgUCrX+HP2db1KYLvdZA11gDD5QB1rygfKwxI6OhzJQ1R/Lagknn
+vK2A66zRWqXowpKCdOIK1qjsq1JmNgqzGX+0aRfmsiwr9ti7exfqmV8wyd6Lotu/ZI0luCuNrjz
MG/I1daU4AHZM5lgmCYpV6NwUlU1ZASoc/CQthQwwNd7GXVgwSl3y55F2v9JGHT+ngT/LwLYNl2m
YjAQBoVP60MdSHaEdIj1Lcw/pjjaf5Dh2o5jzxYpj4LOkWVIOSJ0vHKC3XNRBdbFwRpE40dbgjuM
4++GqsAwx/B2fTs3KZUvbwblZOIuL6Xmo56B0t1sd2bjccg57QsfE09Bv2udQbHEGwhyW9XN8rXz
pRsp4ILkGa5PY3CffBJmnz8D5Ws6NZtkiUf3D8lljkF/0z3lgkmKWESsFQ2qxU1y0z+xH7WfeLmz
ZcrdSIOarw3J+TUDgiUEo6vhtU1sLfxrOmR21e/V7E0tGIXET4pZv83STbilWouQwcDJ5vzVTfz6
EYNmVobZ3XFPgpl1Z1jCLvURH2JPAmZ9ejuQOZunoKpap9qINDKk+KJUJnhX5yDZyTArcyhdgv4Z
WioyWoMfGIdu+1lztksBVhXKet9lWHZvt/CLpCMnOY43RPFAQJkDZIlud0h94ZjfGUHl1D+Ux+u/
gIGYMsHwixtezgrXojpORpaXxVy07n7hIyvqWmca2wNkZhkneztYPi+YQrCl70pj1GGPqx6V+Ksx
GZZUfy+5lOEJmAeKgi70GsVzRKTZykMIagSMpcQP6BiGDoiGgvC4F4PeGYLCnqAz0JuhM/yr8amz
p5UpJFP4LgaDEsYRolGCAmJm1hOrIYa1eRRkNRDjmBbSmTImB62GQDuWBrnXQX5Wpafr54TlCmh+
nSZMRr4jLUFtlJ56Pj02aruXCpzMRNiB/cow4xyEc4NcRXYnjYI1xqvfy7yblvJeKgcmnwvr6lBA
BQ3nqVRIpRNbbS5CajcaGF2y5s2Y4YBXiE1y07HoBifhJEtTOI/rdUZozgJLust3UepwjDoSOSeH
dWnMXD0t5b7LbtNoMrXprs9EU0kYISXDRdIkPfMciX1BCtY42SCMkIPJXQ6t9684qy4cokJhE/BQ
yXriEElvB4fnTkCetaOFLC7gafV1VGVCOzlO7nTorfRu2kfIAM2pzQpDWHeZbu6FdGokpD0+c4/8
/XASvdCT4R50SMGDck9A/FOAwXbxFXt+4X3WEBZzlynMyrK4AIE+qAGaQv4WVyBr1ZDxHZthMvWo
d6MIUmKqUn9NcnS3SNUz4+YxDrpCIRkHJsNy0ImPcMugdmdfDHQTmQWTN9kVRgY+0zQ/6CKPuSSG
sWSW7VZYnVodTV7MzVpiuHwSwlx5HdBz+qFqdEqEu+vqWR10Yvl1TkYbrNzHtmksjku9NpEYr59P
nqG/vY9ChVVrLq/zQq7OsMsDDOzulIc8SPzBIymT0UoejV3tcEcyzl7Y/7oN+WyfwqxQ19acR9c3
srSKq/iVJ/lEhqBKTMjr+AgwWEl21nuPHuLv9aYV1RUouexUkCyGAeka5bwU5WnmG3u7Fe336uga
alavTV6Rgxqn912SmmFpN11k88utun6dU1/jQHicsZg7WIG7SuFUS+oIJQdHO4GFVHspsJ2SqxxS
jBO7qGJUmWncg7wj4A+a192md0qgPkcPur92yIqxXqDbMzZnt08T+kwrlymFgV9DIvcVjXdu/FCh
yEvYsNwJ6lUFeJ57k9WyS0Dgym2ieX2STtMhBQGI5OL7Ubkp+cGcRJ+BRIwHvUohUZtxK4/5Q7K2
4Us6WqSUWzvJYwF6UEhCsbvYWVGHSgVRcrUuq0wubOfMtvo+NGaBB+hqgSLeUqEyWDLJ6AiYX/uQ
dEzV5a0Qc7iiaFnPzZJDplpeGHl3BsiqFAwp0iwpcoLXXdFpqSVh/MuUqxyaeFp3q5Tdl+vbxloR
BTolXxuGGCENU+eKlyjxz6xJWDlwRiRK10IzdCIOXIy50RXTPs5qE2JLaNLxVoWuLUuHxEptFTX6
YcQ34fX68ljRAV0iNap2XKL244y0QQYlpBFFqcKJ3eiJ5BUXsJQYr9mNuI/AG7LcX7fOuHd09VTK
I33AjQe7bPSCeTOr73uzLFkEs6x7QBdLx7gvl2EAjNexdkfIbPnQ+For4s8qU/ZqOgUlxpuLfnbR
7XxcsthPKgi3TZE9rYJ7fcWM40TXUnNZLYyU6PqC8sKMMZDeqEw5JgbQaBTQ8E1uqDOZqyAB3y+W
udiVIVqPwOcLIjzGJn7SKPHbc2kUzCiVHJYQYiHFlDoYTvVD/6zbHXo//HTXfC2+Xv+CrDQerdoa
pzmGq4hK7Oj+uiyYYoD+puaVDu/nTNFPBtxoFNwk6biOIIARXX52SkwTxPVqx1FjLoVgM1bGug4U
1oDjvFBnQr6EMjDxwLVbHSHEedMk6PPvLRDaBsUNqxZG/ugVyKZLp8JalAufwvcR+UIBn5KwXYj+
fzVD5YhKiVPXRYH3W3aYYfL7fYZaMLumxloNFc6Uij5pUo9PSCiPCHuB5Mn/wAwrUKELo2rFgwuM
nPnJyk4j5IMVF8PAJBqtyGxsgHI+k7uTcTzoUqkaSYmUQ37EVWcUKqvUJE3KifrOOIXkQF87EBR8
yKGWo+iLJHIPzs74FcNKCm9mT3ltcyfkEpG81n5IqoW+qwTB2J51UBgIqVNo0s3rgL5JfNlcj9Fd
kjmKETvXl8i40joVpUCYKs9bHuUsvlS+RwX3I0/QcbUW9V4SWC3ln7SB/kZHuvAptVE7SSKMgTkX
EmOik92VohXeqjapLUtPpAcD0d8tmFhYs1es4F6nAIUf5AnxNMZb9DfoIdmNM/m6ZeQYQUODMXJq
3+PX0CtB1ZV4mmfwgQTt5IfRWVHyZne4Ma4mXSjVEwn6ch0a3OBnQfk8+pLHeezJCpa3p6ulYrFK
XEfcX/I+27FFGplJ7+sh9jHH7TKbbTeV8y4yPQYFOVOcpYPxyx+BiR9NYIZoFnghR/6MgCoD8Rqp
20FQ8lC/L4fwGTo1XvHI2zIkaVmDqyxfTA8J86nKCUmL+CLRbNI4CHJdu3hB0Vt0c9DcsTqLWOGj
QW7zRQZcLNtkaCLY69HT1Dh9gkbJzoPswWjKNpkUIg0cNTJb8n55+AcDXAywMiiwmjsR7GwJ+hVJ
mq1ES/foa8fSLTyCVOtHQNCCWbe01tfrGMIKQwwKp2bDmCeetMaSp6pqITuAbF7pDzbxN/qJFagz
7VGgNYUiN7ZIyrvpoQ5CjAFHjm43doNz/U9uKwOGDSrs0XpFapWSMAcbcSAYiVOFPQOGWXtHoZOk
T5NekjFvDr3xKNmb4rILNb8JB7zqnIqpzfFJG8P/Q7EANeo/DytqNDL6CBDqFF8yTNCrPzKU8HlC
+iy1aKglOq8K/u2JhcPXfQAMU8HP2IJDpiJkkOOLTiIFIk4Nav0745RYFeb2RbOJkY6U73m/eb5+
Tq++LWGaQqc2FsROGPC25OPq24IGykYBibr+Bckm6LowUoTXE2awRp4mF3AQ97KYhB3qn2Kfm1Fy
t9ScWa/BPD9OEgbXm9t5yu16fZiip+vLFMlF/zRqgWUKiFDW1oWkwCcmk6q/aoEhJMqyYwVFm1P6
zDkEjVQXA7p2fJz2yfPgx2+Dz+K9Yf0O8t8vvgC4dyEhleNQD+p+GAenQiyY6fb11V4PP7FaCnym
apC0kLQy9HYZyLmpQSUsgQybI1dm6aDh3vvCqNZcvaywSMFP0y+GBP1H0S01P0rVQyFknib4cSVZ
c9t4OjjCGGtknVwKgWqh6oUWTSKucEMUmbpjbE1H0FKC7yJ+bwKQMn1NbsojiyGfeVkpWCo0Y6x4
Ej+oR1IpaR/m3uzx7itBvMChh4F/IRe2eEhVq6+s6uv1ZTNW/VFOuTg/tbTkVTbmMmoh3+v6hUs7
c9R38erIGXNsh8DOlTvzcZsvbEkKH/KJhDcZCU0TP39IvAodl0hve8wkwVV/IvAfgculLUnnWqgB
kDyzZpaPRD5Qt8GCACYRwepuxWcW6LIMUlCkRKW6Gjkig1nqLWEooFX8eH2rNp8RIrkLiqGgN426
EtOiG8MYw5004gtvnMb8roEIdZIzSj3bB/LCDnURBqEXoebzwSeR3RtwG/Pj8IM7yfZgd0G6J4+H
6qG/S5gCHNsO88IydRVQ/UhjlSQH0WV3mFZcgNgeXsm7hfCvGMgNZuC8YgkSfkxn/nUuf5uVaD/d
ofF/VARsHdGaJFwHmOoKSGqi3BcgiSbURKqLCp4/+eBtXf/BdMp2HH3xE2iP3QlF1ZKgfrIWsMaC
bgezMKjV2iA93TFrP5tn9cIa5aTL2qiGiuRgRPA/dVaxA7MdZ2ofpTTe5w5GwAxfWSap69EpRdJN
JPiCet9hDUjPjPEhek0CdnE/7JlPk00PcrFI8osuECCSqz6WJ0QiJFTvb7Xn2FbulQLRFxkM6D3O
lkoLTDMWu3S4HR1c2Ka8sqHLoDwnrY1EGHi6l9z1IDyC6spJX8lwFcSMT8WjiPK84tWn+r6wG1Q0
8YtYR3u7Ne3ih1COO6ybfugInVvnHGcosPzMv2P8yQlvSXdNddBvQIFZ2vyeWcpk7TcFVmvEQyOI
9COEx/mAXu8bzPBZKJ3y7u4dVEo264CxdpsCLUkwFkHWsNu6uLiyBimA+duo3/Kd6LbjK0tgZzvw
vPiuFFKFSt11NWm8I/dVtDpTgu6zsOMP5Ppch33yp66gE+2h+yTFbDthNvyVYiR6qbHP/8vR/fOS
aO88j9LSG6QFasAQr+SWbmVBwKU3ZwgcoDtWYI7ksXCX9tFzNv2vfeFL9j666Du2lp8ofWOorXT7
fegurnLXHRRvVczsNnfSu5jl6wjSXfu4NCxpNQbLSAo8DWqkL0hUSzQBfg2EMyGJ/LVr1ihIEoZS
5zDEhi6Ko7qbHxoPmmffiPwPie9yjzVOy/Cn0kdYfwGBsiAolcBhdQ0a6HcKpFVCjPLUD0Zk6rb+
APbWw5zZw151rh/ZzUeJKMsyBrQNTaVLz9xYhaEYwq60GOasg+xEfuxCFs/o9pU/W6GwrZf1eEg+
xut1cFXOCCOrYwbWxqp7QH4Mgo6VdX1Z25h2Nkhh2lylvNxBkdzlVd4UWgyQsuQ8WRYoFDNAD6S2
JMSrptCSekhcKww02c7rXOwNhVxdOwlapyHYGV9AKWpD8o9oxpHKK0JX5Gg95h3bDPvPFuly88R3
CrTVgJUjl9lK9gSRKLMgsz8/8uqujwbwnbwvKN8XOmumejtdeGGaCqv6ZJFWjHOQF8fkoOnRykHq
Wdt5b7WxmZYmD4FbR4TgbSQ6KpptRKuKTYMzmbQT2zjz++jQlWdDG6K0ajF2BvlUaNiTh8gI9mTS
iJGwiSe2ceZsjUI1naujhBtwjAhfQeJPP2IbKteox0rvpA2NNZm4Pd528ZkpXFt6LQmTGTWHX8kQ
MrIvdRZ/FBtT/RGhNRvZaLtHwTRxSb4y3nc36nM3svt5Nl+zFz+EirvyuEn5lEwudU4dxDWU22O7
wEDAhOG+CcoyUDbGvGvnswBvu+vwwjCFRQs6t6SKTGWRp20fCL5KbDr5jlWu+uSlcN5bCoSUOtWG
jFQco9OI2WFCYFIEJIgmWRjW1DzTGgVIoToMcUYGF39lnZGAQRin3hCNntwz/P+ErxoFTRBWW9ZI
QPmolx3MPrl6x2r42n5Ca7pmKLKkglT4zzeBpDRpIpJtyuS9we8z7bZMdwPHdPQsO9SFkCGgoUUk
p9M54rFE+yAol/wSr9nWR/5hVwUxNCXYx3+zp088L486/noq1ZlE5soJ+xJRuW4/Zr3THSvZ8Un8
e7ZEnfdSquY1IRoE4XE8QOEEIzcDeCr+EbHNNpqdbVEnfpzzyChLwvYC7e4aqRzC9yKcEBY6qZm+
sdb2idM426POfNdpUpaN8JCSadzU3+T7ztEqaJGAmOtIRvA0iElIVqya5Yng97+tql3sI3URjL4U
6pHgN/EWUOk89n7zopqkKXHYs9B7m7zqbI2e5hlVSHBBSZk8MBD2g3K730c78fYbpuh7c5nM5WZy
dbM+GafMmr71DqGeRffgvnoWvelnte/Bc9q6+VvotDYKcrIf75TbxpGC6+jwyVv2977IlDMXBqPW
VBGMbOQhlON3JrpTvKU3KqmozGAL7K0OTQOcKYC1+/668W26lIuPRKVMun7ghfx/jR6DF7vNPWGn
HJ/L2x4TQHpQ+0kwOsthfOuPus8/S5PVMDoRybb//Xw4fwAKvUatUeZo+dioPiByuMTFsHtaNsFL
0gVdk1VFECT6vg19XxQryf+Fz2O9+px+6tdHw8gZr4StBm/DQA5flQTB4BV62lbNBJ5rSvJMuMlO
8SF+HIPqLfEGl3fbffUiIHDQb1CqM1tr2k+aySIE3iprXP4Aer62VCFeyKnAyzZMelPXIOoVyV/V
YdnNo+glRuitc73r5dqvsuZB01QHpX6/WgtbT+JXrjRYz9GNh5NhQCYGSXCUlGR6RGWG5HeSE/8U
H+RdjFpA4aMSaq2RiX6JHdhB8Thlh4sbAfofVqmLFUP/m29K5Mq7aboz1vSB76PbNuMxy5dEx2iR
S7OZqjd5yEBpPELNIRdfGdfr75+go0ypQtQG+iuCpFL+REVPaCIS5hziuWL0n6GR0EDhsniDJCBO
BCns4xn7cOLuBFTZWTfr7yMP82BOVkUZP0CjTyIHjSI9XhGeq6s8mkYmGJaxKBjY6FTZ08EXx4CT
rZf5HyeP+uRhMU6SMn4gfPGOgpr6Q3mW0PbkER0VDlwpB/FQvrEzkxsPzD/sUjCmcYsYF2Sy3oh5
a5wlS154Bkp93BoKpgwDh1cTeJlXVDrIkqUlEboeMSNp8ZdP4M9BDXrwKotzaieNzTZYoJxpOJ0t
ILOPR1+D3AfA+x1z7VbksmJz4q6v/Rw6Fhu7UDNC1PXw/IKKRdIftWjx0kFyu6G0E74xMW5umNcP
9OZFlnGoIEIsI9yj9hdDSHNWKTjPcYiCWgy27e6YSp3936xQu2n0AmhKM3JsNenA60tsTqGyz9SZ
MW69Fe5hS8/LoTxPujaRDrUK0qM32qCqNVeQk2me5CxMpqmtJ4dhKPhqoqHrokRr2Y4y+BUUA1eD
JCg6EFPqj72Znlp4gcVnTatJ5BP9dTpUjIDwJLeJxPCfL4IuirpcID4VPJ23nYPqNh7n/b50MXyz
C+3YFR/E76XLOT3K+U2QmjvS11Vbgy/dhqca43PGv1Emxui8DgoKXdHkv1iiw6rthTrCtubVjYQJ
FG6BLsaSMu7p35inYbIF7QG6LgmiQvc1h8tcV1Veky71+6r+ISq3SzLYKgaLrx/SrYzTH4aoeDoN
5ULPWpJxcrP74h0ShWCXaxfwQUng8MtuWAE8a2FU9CyJs6anRKlT5XirnyIzbCCLLLcmPzIV/Dbv
+fkj0t3MMh9H1VzB1mINzrRaU2f2ZJQJyjUA8mq0wO/dPfwDKb9NVLswTAFMbpR50XM4I52TnQS7
Q52Je1kD8jRqQEU/q+boaTt1/w9IBzZ9yIVpCnXCIu+ajodpQtBIyqUTJvJCW7MIA34N2nRWFoL1
kak7KihNl66ExqxqvrXSU6OiFZmZoSN/5C8guFgV5SayZpAknrDOrUpv6XFluXLpdRNYivxQ/yq3
h1YVbUxR6xpIp1mKAhsPd1wRRSYYCySSyRe4SNQXRR8uhUY+KVeYuhc3ttuclqdiCsSMN9WGoVGx
kSaDOd2QeI3878eNvTAnG3wrVyGu/jo1+2WqbxtZeOQkaT813VNbLIZ1HQK2b+TZHvVtc30Y6x7d
GG5Uf9GHyGv+j7krW67cRrK/MuF3esCdnJjuBy6Xd5Gu9qXqhaGtuO87v34OVLZFQfSF7X6ZiOmJ
rlaVkgASiUTi5DkB4JriN6JzxrV2Rfw0MGYe41Hqyir4PfUAsxdxmyuqWDNstEdw2KD413oB3vlP
j2/9zKKHlaarkq4ZzG5sS2AIFIKLBPRbUHCNoJWQnc3Qx6FSTv+gexDp+ocxZv9FSi0JtQljfXVe
gpkoweVT4cr/rK7Zwgqz6QoJBEldWCGDieCRGuZS7BHWXlTwJWMnbqQD2Zo73iV/dasvrDKeIvRQ
HzcIrErV/aTXllweg4BHcMUzwnhJmEsV6itwRwkIPsuPsw5MCOLZLKNzmuMYvFmkP1/sNKCryCg1
DfDR91m8C65pJ3y4mb5pN8bNDPYo5LwULcxzkTVQ+icfYe7wFanFvBIxj/0mQHtdctVuldfaNVBD
wrLdBhtu4/tq/FysHHPKEz+akzmHxRQUHiPYB2jv52iXTz/fUnnIhtXzb2GOOeQ1UgAvTInWhkgC
P5gBXEcYnOcxJCGLKj6AOUvBI1PC2egcz2F7CsxBJFlNgbW1qHt6UWyj+EnncTGvD+2PIsB7kFv4
TB/jciglGFozAs9vXFbipW7sZ/Eumh4gU+GcdtF1D/2wxqybGjYinmoRMqtUTG2BmIepj3PwngGU
R0TO/PGGxqyaDl7cvKLnHLhqrNQsbIB1B+1HBNi3H9tJfXN6bPTXfTnTP8op75XexUxGhZIUPlUj
oBXDny0glJKcl3Cuvf4sCyjvha6FnbEKpEwIEFC0qxHVcPM4bPJj/s62fnpA6/73x2K9IyoWhrR5
FMTYhP815EKer/0ZfFa70ybWz9DFpNGNvrDRqFLZkxGTRjUCRCdyIfcKIujMDrzorHfNH7lb2mgc
5lHwrFfjFoaZ2D/H9W/4/MalqlXgL0EUCaEtS3FwYK//nnqTd3qw9FeechDmJAD4o8gF+t5u5G9t
+6Y0HAdcA4J98gwm/qNdpCWqCs+gk6k63XvvBr1CUxiY+UD13RoHaDQ72UgbASzAGdS4+EQhf5Kg
fDgOcx600AdDxeb9ZWgG991PYaXZM/Eimns8YaXV9HKxkExIkQrgQloJu1wKElvo7lO/tNTh25A7
Ks/UGobo0wQzEUUJ/TpLJUxwCe45OGrh+fvkkOLC3uP0Cb5R5dnGAWftj3CrbbvDdBW0nEN+7fl7
+Q1sGVlSKzFW6WsfJQppvP7QHOWtf9l5gM3aMlCVUFPa4HEWSIPU1QerwBobR97bJseXZSYHTaOw
FTQCXy5ydx58a2hCTvTmHBXvtZRFZNC1KiOBgrkumsDNNKBzm+dsGCwtvT29LXkBlS0hJjj4QciF
sdDArR5GS7CTXbeTtjzeJN6k0Z8vhgQRcqEPe9RDw6D7nufKNiPh5vRgeLPGxhh59OdiRjxNguCq
7uQLIoTPKEaf93myPW2Kt81lJtyoCZn9WMVTqXoxuJI7b3U32YGA4y/BTDjbnH0nMlKjFJUAxqa4
yG117jaFnDt9UT6gJeW8HckbZ3S8xWLiSuGj6SafMJPtpn/vNgzfuZOpLh3tphIcgeeHvLVjootm
zEaVxPD4Fl2kFJatbqMrCqbpNnjrQ80amsTnXNgePWFPnErsg2xbyrOuUKx0eEYVJMfXyO23lAoI
Ahz9eepx4QqciWVfVkczLf1Ged9uxbGEvjI4f5PzEdQtfWSn2+Zi2nJvKPSWemqQzC1WHSDZBRei
8Ox6ZyiW/Jx4YNrxJEdP3Igr8sZxVpY6UTFTSJpG8B1dva7F2BrF1qqhJSArjaNmPJAdb0Lpzxdh
JSUyCQLaUYD41aBH352eqN6eT8mLwRjf7TOHNLbwenqDcLyVrSL5SdM1PVVTzQ3fEqR0q3eGHZIs
sMZ5fDhti5cmsoyJ5hClqTRgQikqY3ZEIKBFUM15pivcqR4qu1Z41aBjqh84pxAnB1boSi/mdiCZ
nxUaBZvFDxr6GKHRZjWz5P6H42OCTVhlXTCM2PrKlQSmisrzX8ku2ImB1TzStEnYQTK1foGCKWd8
PE9lYs6g+LMx0Zgj5r3VjYaVoBWsbcFAjdxm5EEk6W87sQ1VZhtKrdDo2gjMVRmNiR1LWnDWAEJv
D4KSZWCL8Tt40lCcx5M2u3NjpD4ne+Kl/SxfoB/OYTtQVK3kVdt8BzC9TVvYh2+KRamux3MkS5wp
XuuhX2ZsrCa45M9DEEEIYFOi5aeAWC6Ns+ktpHI3oVMepvPCQ4US5RkwvbxzoYCnC8Loqq1WloB+
ztO+turRpgSZbfwfMCb05wuPTgPZNxTEwk3aAoZKHgdxtAo55k30apF5YYZJDrKoqOtQwESjELWl
mCKKipRtsm04L0vr49FEyF0qBjDm9HxbjCfxhbw2CoxHLRqnVQrb9B+0SeONZ9V1zQ8zTJAlkyTq
aVmjGFNY032+qSrLKIFUsEwTqb9h0aw7vpueq4MQWynIrAiPSIs3UGbhWqmVUvAso3byY3TAKoWe
LfM8Kmwd9icHyn4N9NZa7kKuni6LgTMLWRcQv6lkatadH+UNuFHO/Vf1nGwAsIX2lcTlSFmHKyws
MjG3i0HJSnxYNO6wXbLr5EA1QSgjQAP+QGSY9bG4qJ55fMfrT4cLu0wQTopCNwUTmRDwvLg8tzuE
YafcJoDy/hUSgjXon4mn1z88l4m9RRhrRk1pailenD5tkWCHFxmAxSnu1bwTvk9O6oYa6OxKW5O3
8R2vrslxapYCMmvmyScqZjreUYxXC9YSSo/ELVlxXJelfzSjYRgbKnpr3jT36SWVrwGy0Q12qidt
ZrR0899l1xpLl7PLcj+q0ZQnMRUhHWxlr10JF/JZfhM6xlkHeOWPHLVpHVyX9Jm/VDkRf/1m9LGy
LNNjlBd+1/yUUjA8wRquaXN1sxG86hufeoazQVl+xyluazEldHLj72o6WBlAIKePDO5cMqHHKHqi
RxH8JEqtZt8++leKDY6Oq/Y5Gq3yEGFP5sfiEgRi5MDL3Xm+w8SfQlTjoSixS5TwvJWfO/21471Q
rqeXi/ViIg4wGaNk0CnsX8LLER2j1XHwqPIf1R6ZNpNkxdt0y1863v5jIk4WtHljFBhbiv0H3rAt
pSf7ZwDqT3uBjTS5mKs9pXqtH328rgX79JnefoCoeeAt13qN7GMu2QacKFHabKLrZdAeUP0iuS7P
TEgfBQfKaBvZUW+N6DM+9vfCFcCW7yhu7h1z9XKy+AimPJVFJM9S2uEsaa0HWl9P69LdHOlbrcQx
NkOpoU32dZB912LhIeqAJxd6u0p2vWBJ4N30Rx6oaTXPXnyQ9DlLkZpajwva+lfojWsatYMnQJUM
zugfw+4fPfAvjDEp0eS3o9HR8EM7rkvoJECg4gxP0Q5vnjn+yxI+4mFTDzvaYkiTPPlAzw8Aljxe
iseJcCzno+HrtWAQTB4JyWuvzYk1VbPHiXF0Bb7cTRaTxsQZEoAnM6Wn//DeEo88B+iWfk82spt7
vJfnNd2z5Y5k8VCaKPTVHKKcVTuTS989pMEKUSR4GF9NcGfi/NevJkfzrT6wJVyNMmtsHc6IedPK
RJ+y7pR4oo2TqpXujPN5k18mwBLkP9C8BfwCmvM4c8wJ5WzLjdiEOgnpMRKAu2uGZHCGVlRyzRkW
9e4TC8mipALfN34yhPYb2nMIKSnEdVCUyTYkHZ710tJvT1vkzCOLx/AlBXILVIl+lCpbrkfgCHRO
RsEzwYQPgHdzv6XFSCUv7FyV7CzgVZF408YEjbBsuy6NMFcCyDih5zMe1KNxFkXoIKIa2b7L48fl
jYn+fHFxI0od4w0f0wYeHKBWr9KEc2Nah/x/bGn2qqu0VebXtBdUf5feow3JYJ/wugC9FNGdf0Zv
2wGKclQm8gGuccnrduHER5buUZXmtJEo3pPm1/R8T3YUEsFr0+PsK5bycc7kqseBhv4oLdpo6g9V
J3aQ1e5pN+ecqSzXY1DUvxGMTcJZXEFLpHhKu2uRGNZpO3+SPaNpTtMk0VTZB+58AEdnQHXjf96L
Gtw4TfuFUuBGG141ZK3VBoH4wxizs/weQZAMtPKGKIjUZKM+Rk8+xJ+jt9bCq55LjwCQsqR4SDMu
qh0FmPwFmOP6En58BrP7ukSf8KSPrKnfyBtpT7HIlZecR6gDUVwXZDT4kmE0vn8NlB82mQ1YDCHe
oWjD/gRCR7A7ggFHcSlrHCQ8rtLjTzwZGqyueDniejL0YZhOxmLnF0rWdgrFdELpJ9U1HHxeARRN
rzuZtjvtTCvFNwDJURoSDbADaEAef7alzIra+/Rxr3HljXA22NCuyh50iKrnO4CDbTCoZSihyAfz
2AaQdac0t8Ad7M17/3k48GqBK2+Nnz+HOXMlRTRTk1ZTovpeIYcs1qwk0905PCZpYzeQohMkLwvV
v7+nPttlbgBREahzRVGt3T4/iwBPibzgrANqOHNCl7e+XyPFJ2NfygoqyROBvvAY9Vnfig4RrjLh
jsg8pOdKpPhsiEnzDa2NkxYi6ZtW1HeprG7qtIMQXY3OKdktc/8RjU+bOu43og9wdqseA4XHef51
437+BCZ+GGU9GamIsfY5IKao48aF1Tevp72YO1AmPBRBkPQlpR6sdW1Pqh+xem6mx6z/NgHtMAq3
Y3oTlIMlSoWXS48c419LuZ+HyMSJKlKbWRGRGVASbf05BE2LeZVCcI2Hr1idS1GW0J4noi2K5Xdt
66RVWjRHbSr5Wx0jISa3Ci/zph/7OehhMAsbzGCUOSnKHt0lmyCNraLNXVlSOWnuqvsvTDDhbY60
qtAU5PZo/9nJgptd9ne5aHCsrE/WRxMb4/tV2iS1SZvYwuqqFccNAbW/Pm5Pr/07yuLrdH1YYdwb
fMPxLFLHo8x2vkfl38UDsvfdcE6g0ryPN5kNPXE3ASdtdAt+pxQihJIVusOhcJINdGumAx4XpMM/
qCnShfz4MmZLzEHXpj7tSag30XF25tvINXbz1kSdjTxKZ2CcNq55r2W8OWecJx2J5sc+bIrm0xwH
aNuTbGJenZ7zlQrK55Ex/tPkJTraDFhpnfLMAPVB8mDekBSEIuVF5pFL/ajc9Pe1a3rxEdwI4H1O
Hk5/wtdSuAaeEmRFhkp7FEX2Yl8WfVoIXdx7Id5WUTTdV1fhBhycmdurSJqpohbv0PiyMRmT7KgB
49L9Ku09dO94eNK56WbyenpYX9JxmDCw+U0d2YCuEOYQlKJiyvq+qzzS+I0X6/6864O4GvFinRfQ
ZuvQ/T6Fw14JxHk3iWbMq7d/iQyfP+A9O1gkPkoTBXNQtJAPLTCNcmjL+byRGtVqwAdzeqxfXJUx
xYSHotDiOBJhKoa48EwENHvgwVNuOddGmj59ig+MGSY+4KE2MzGbrReGd3XV26WB5Mlvt4AeAbYc
ccLR6qBk2rRCRDSusFf7ISgDIac+kgVXgjRZxIysKNmcnrmv/Yd0TAsrzNSRtujSKst6z5fib10t
Ovog2yIBPgVIB7XS3XQcbD/3N2U7bLK5eePYp5Hry5wu7DNz2rWKavQ9RkmRR5Fplxv/UrrR0Jqe
lFZ+xQdsrm09Q5ZkNP+pRNLZC1fr+32aELXyegJxTyG08oKXqq2v3IcJZkyGHhGh63SQkIGs1AxS
V60kSxwDzqH4NVF6X7sPO8ypoM1aPql0KGaIRhLaqpacayj5oK6uPfwFFSqar39ZKzw8a+AvMNGz
RXOnxY4O1UGNQzXpvehe8yag4MAPf9kMLrR+eoBF7OwW1RQbDQOQAo6Bcfp22ldWA4qmaQbRDENT
2M5fBXJUU61iuJKoXatFuDfm1KV6LubIUxT9CjylU6thYyi6BHY3mT38/CAtqwbbQsh7r4+Gp7lQ
ULEsYjeO0regUJ1Z7lCaTcSzUYqOxKzupVq+MY3O9eX5MLeCC3SQN6UACXa1Cw3JxlKGEuRNquOn
kF81x705Dc7pGVqN+Yuvpo65WKBZE/uSCFigGEy5aYmre/gM4vdJvy4i2UrHDF341T+JvQubdNWW
NksQgWoKNnBfyleBNOybKrit0PjAsbO++h8rQoPzwg7op5RcHjC2smhmSzAMDw+6Z3ODWsHA0/Fa
jRHoLxfhbZKis43SORnJIJgansTBw5I9jSaPEnt1MB8G2HcjQRnkiYRw5Yp4uppuRc23q/KmU7kS
UjTWfNmzC0tMfBcHNGa2OWJR+dIWVnHEZVixlJvoddpQaXYeAS5vYEzoS1PQk6aAbXsQ4LWi+BVJ
jmMIKGWFt6dd/SuggO5QHdkaQakD2utM8MtNrdAnDX4Xad0bssgXtR/PtADtiIXwrAbF7UCSc6FW
RZAXQjW8anZJ038rQUxg+o2tx4ldzfNGbcZtGmtbaRzPe5m4pz9yfTY+vpGJIm0kC0ZIDzdRkaxG
AYVOhBusejCD+Z8kC7qsqqB8AekLixge/ECL4hIem2goAKCAF+a6nfkBJ8CsnmwLM/SEWGzCuTFn
UIvCTNP3uVWgy89Sm/gNfXgcXoS1mTPRpC8ZgBrp5L37Y2FIDNLeFI0E4xmqRzC3eHNUuhDNvC1C
+frvL9LSFP2UhSmzVdBHqKcVynIQXhVeC/9iEn7kWfEPnGFphwlgfpGrcQ4OGo+UbwnBu1fd2kNC
7AH7//SI1s7ppSVmlWolnsEFg8nTxMwV5AJAvPORQBEjctq5AFFHZJ82uBYvlwaZu0aujnHe+Bha
XEOVwxJas7LCLpB5jUwcr2DbQYImaoxIwcBIDY2ltLR8MbS0+SaReTcKzojYlo9JiPrGCDCirgSi
GdxTUG47PWcrY0HnsqaJhoZioCwxi0TmbNbaAtmFRjpXjp4gLWLB0ffqcPufGWIWZwJddDspVe8N
0Krucktqz31zF4+EM6CvcFNNWo6IXZ0kA7m+EBW9l5uWllg5lIVpmT105uqmBGMDYIPEQiEB5cnT
I1xZLBgG8zcB9+BXvo20EqdYDwT4ewr9bxNUbu3fpo99H9uHCWa1YqUe23j0K0/XX8JynxsPp4ew
Elg/DYFZJGXQiNEp+P1Vm9qzNNtdTdyq5FhZK3UYogqORHAIgVSLfdYy2naGqh58QQjAL0ETeMGt
Yiqn8gIsDtrjFE5wXclIPxlkxpWb6hREctN7Kj0BIXw8mdOha4PHXCuOWZB4QSo9k2zmmP2TgWJv
gWdN/0r7MMaouGZmAHiGG1yLZ6IV7VG7u6JEM8pZfi5enl6+1c2sfphjzhBjMpuoqOCBGYhuQVlq
kfheHHNLy3jUbl8fVagn4kKCurEqarjEfj6uUnWWk1jAjA6mnEJ4vdxPUXQQO9GVp+Kqj4orLW0c
PxI9PPU5p4f5tfmdMc6Ms50yALha+A9oX2oLSvBecmfa8oR+lhpyNQQKEg0v6K9ujcWAmXNTFCbg
xqQWFYKSWABFW61vWlPNQVZ/hcUxQ2N2eK4Ohm+WmNcYSui1ZEPVVdWtobTa9/5GKu4XQUWgz21T
tXk1yHX/+VhUdpv0eUp8AWMcSeyak2wHKZ7u0+KB9PU/uLAtHAiiJ58dqNR9I9InDFSUQdkMhlbQ
0k1GzYnJXwu77/OpykSCq35lQpGwK011ft+B9Zl/rz+IBx9IH8OLv6Fw7VLOZDz02nhYQZeu2FhZ
aHVbjrvSOwBz+cFQP76BHhyL1E71UzWZRnyD4mVH8oTHdVu/9m/y62pDDoLDk+FZ99QPc8zWBOo3
msFE33mpOXuBlJ41vfSUiD6nqeFPgtuHHWYXVr3QaNqYdZ6SgBN5dIz7CGQXdvqD0l7LSL24bR1/
EnU+TDKbUEAppOolmFR99B50aDd+aYB4zCXcAnRUr0dwDuDxp+E8D6yVuD6tILMr51SVu77CCoaA
V96UAPjFF2D6NezelRzI6HIC3PoKamjlUCVVQdPIZ4eJtTwGV0PdexMaVcQMOWZl+0P2H1phBiXl
rTArHaz0xkssR7affIOoNS8dW3f+j7EwMaWfagG+h1it34SXslPeBNCbPVNeglfjELrxHTE5w/oT
v/zDIlvVUDQzjsewxNGkWp0rPKpbQMQyK/8xozRY7/+JFtV7kPmwyFQ3wkgb5onmM8O+up8dFXXH
Cx/iL71bmjZIkzd8GCiNGV9jyodJ6bOLmMEQo+aKvD3IQd9jVrYQvnHCFscL2dIGGNbweJPDP/IC
zRLNcbjLQfBWbkx33AOjc4SyRFK53cPMyWL+ZLehlmLgIewr2VLUlabUzshC5xdi2AForgW7DgBd
dLodbg1HXtq0Ppcf9pi5lAbRLyWaVfvCQ51DWCL8dnoq12fywwDdI4sDoCrFBC9tyMtqxa2iH4Rq
WEQVz+95VugwF1a6KDGrdEZVpJqs4km6T/bJeXrQbvJt7+bX+b7GsyYPh7meMXyMjH7TwqYBGscJ
cma00DZFe1EUfVtXY8UBSVdrBVOk8g4duhZf/f7DIHPohHEiiRXBWhXuT64N3Ow2w2W2k4FUkzme
yBsdG4clgPvEAMYowRORO1dV9TM9xltpL3ISv7VCoiFqsg7pKLDkiCYTQwaxbNVKwYauU9s4D46S
nWyL0SKC1epW6yaAJQMz1bu0WQFcxpETOFyKvNXJXXwDsxH6OVTbYEIcm9D7BbXzsrXEGcYV0IFB
fcDu/vbjPg2cC4PMxlBSIVODGIMuhGxft6Mb1vdxUnCcZnVjLKwwG6NHYc3s4wlHkBqiuPGSmo9c
nhJ6WH7xy4UNZiOUwCC3E70Pxeq1TzZitx9q2ZuEuxC81kQNNqcjymrI0lQNDLwiVCnerxGLfRdP
UlK2ChISGboqXXhVCiknnKz6/sICkx2Yk55MyvvVtU/cQHPz8lbukRwrPPpeniEmQWjDygepH83Q
kwdNCJ1Q7S1RuK9CHuPduhv8MWfvO3AxZ0ZT1lIQwVAW3NQK6I5aMPd2u9MLwxkN+64LuiE5VoWi
8yphBivhiH2qF7E9KupFQDJOfFq/CBtYf0UWNVF5b+tcDEksus6fG1zYIl1+jqXgqgij2NFl6Gpl
IOPJ+h+ZWW2qRvSiqD9P2nS0uiK6LXstsFpF5rV6r3rl4nOYeAm4Qxsk4YAyS4NXneZ6SJ5Ozy79
BV922cIA45RJKwupUPS9J7WRrWh3WfYsi8esvu103s1x1VsoRS8ArIBFs6X/UE/S1jDTztPBbj3l
e0kPrbTU3dMDWq9WLsxQf1qsoAkQ+dSkuKw17ugUuZM7HfSFMwvAn++RD+Ww2u6gT1vY4utpy+tr
9TE+Zq3CRAhzM4o7b8oaPJHFFjr0rdMm1mIi6IfBhSGqpqiyPUQmmJc7g14w1AwtcKSp7DJtzoM6
2OINfSfFwhVQuTzY7ZqLSHiap7TKaKpnmYXyJO1CcaY1MPGqMgbIpwbOABjsUFyQ4ecc/vfL+D/B
W3H50/Oaf/8v/vxSlFMdBWHL/PHfF+VbftPWb2/t+VP5v/Sf/vFXP//Df59HL3XRFD9a9m99+kf4
/b/Zd57ap09/cPM2aqer7q2ert+aLm3fDeBL6d/8qz/8r7f333I7lW//+uWl6PKW/rYgKvJffvvR
7vVfv0hU7/q/l7//tx8enzL8u+vhKX/F3v35u/74B29PTfuvX2Tyq0HpS00RSa0iibS8O7zRn0jG
r3B1GbAJtCjIWB4YyUF2Hf7rF0H8laB2rqAvAO+GMm69OAeaonv/mfQr/jZEcQ0JL+FwJjQW//5p
nxbpY9H+K++yyyLK2wZW36F0H2FEBXBEA54HgDTIBhPRfIddLDZd0Yc+pBD1mzYJAYiIzNSwSIDX
iKoc6ntJgjpRY2rpMdSM4iqfJ+N8ENXxmeStavexLzt6mEEIp5ObY9324zfcHYabSSLSrVrI5aYb
mmmnpml8P09g3RWD+U4cgtAewya48tNuPijgjHPDSRh7S+6DaaNV+HMOXPVO7hTd1vs2PZOj0NiD
NrgnVptGcrCJhbojTimpvluFbf+YGNWkWHEYlroT5br6Xc3EEVBsZZZA5qrJzYUEmPYhrtQaOCa/
yfZaN5ipVVcaMsqxLGfo1iOjSW2Smgn0A4dGcKZAiLZg/Qd7o6nKxWSpEMe4yuRcC3ct6br7RoMq
ulUpk3KVDYnu4VOa88xXVLsqfPFSKSfdbhVxcIpJLXfaGAmQdsxbsbbQkW7eqn2qK9agPybScKlk
j60vgl6mrzdmhZqxJQNJdBHkedzYXdlLF5VeySjR+WPolTHOU4gRlpvJD4PnRpbiYzeHnezGRvSq
qj40NEIcP75VhEH9IPh7EBKLYHTuwsCZQbm+KaW+KBzdjOfQEjJFdVuE9/sokkm3AwAyUC286gSa
JQ5Ecn2xhOAgSjN4oW9SPzDsIYvn1O7TVOteUzVPSrfJQMhfTEYj4Y0kNOxRUOrQ8cNaR9IsJQP4
Taa6ra3In9ACYApSZ+HpAwWPWh/VH1pohoKlNKGIAh0SLEPu0JwfSmJi1aU4JdACwdU+iiFhEDbZ
vRCA/kLqS2vC+6NTlmUFXmD9sutmbZcreb6dx0rdxW0Eyo+6bK6MVEh/xGOc0CfKCio/fqUXtVMY
6XPRC8TqIB37kvZdBpkEIetdHWonzjBIIH4LI2OXoz37ViRjdzmmRfhtkGVUiFoAjW59IlZHMQCP
DGgPM3ChZ1poi31006hqcBSnDokbMYiRghVklvWtboqNaOHVItWspgf19JQlvaUaSnabpYJ/oURJ
CB5gofFt1L3juyBTtQMReor/04e7YOrEQ5776lHK8wQQfJL8yFCOc6VuKhRLN7rpLklJ4buBGbwk
gV98a/M52DeZGG6ySDKthhjlj4R0IladyNOhlCLZd+G8ykOIeHRJ2maUnGLWe69ThEiylFk0QjxQ
qsJuDBW86ypzldwORZvGQMl2BIdJqdbJRvcBoHHEHBTxThV08UUwlSEaPHqzNNEWUWi7FGiLeTuZ
NfQnxo60meWb0uClRMgny6zwP9iVHIRWUCTA3lf+XGJzKIFw63dGsR1xVXwQs8QH99KMpbL6OMF/
C1t46kiIE4yp1lsNGo83UaUIW6MdYkhXStUW9535MOaVf0uUcWqcfo7Rb9eX+p3QTf5m1DPwtpC2
dYqgGbax0viub1TafUCS4kmQ0/k2AHzQHf0+O5dBkHYvREO4m5Jc8BQ5CvZDDNxbIpnCUUjr6QqE
ueW3aNICAYCPeQqcdjL8XaKg11QZWu26rYX8jDaI37dikT+HIh7Lo1H2HaKNjZMruDABe+1fmiAE
cLSc+LtGnOaX9xPqbx3Wf3oEfzq2Tx7p/y8Pa5ywf35Y37xNL+Fbmr41nw9s/KOfB7aq/SpBz0UG
iAknMCR6kIT+PLAV/IQAFGAS6CsbkkKfV34/sOVfqf6LbJrIFVClppnt7+e1SH6VcOqqponajyyi
kPd3zut3lOPiuFZUFdAqVSQUo4BnHJbKBALJkSJnWYmA8KCI2UUzKngBMOszMTO/a6TXz0XFvIuB
nrEmITHdsDO/Ez0MrCmvzpI5wqVff/STe9i4UCbRbqXptjfko6+3kOrThltDutdEtyvF1Csj9bmL
IXEw68RCk1vggNFkW+rZRSjhN8ZScl9Ppb1Yj98ylGVGwrxr4HqBZASZj26ghYVgLehlZJGQTHEd
pJ2QowN9Kpy4FG+Ntj+fE9WqJP0QBOkOPWxWoyrfSjP9WxdWapoKMqHlUzd1GQBKpgQzRLUKTgzF
tCQlc+N+dDRyGXbjjuib04N856ZcLiNriRlkPNdamQ14I5qS7LsyT54+d+dymlVWGTeYYpDgiPVW
FPIHcGPtZaV0dbE6oFViryfFBtwSmwiECujMB4LpO0jjDxJaKKfJVdTQkQZIjA1DYnWz2Vpl19CU
rbKaWHd1dX7Cm8Cm8sdjCx2UpIh2Wjh9LweU2OS704N8F5L6PEjD0CV4PjJWoHZZzGbUFsrUj31i
S3W1HQb1aawoo5xWQjBk0IPHMDQmq0EBOBjRQJOFXpRKm0G7NFr9mHaaA3zToZy61xZMBdZQjYds
Lt2pTnIbSaFl6sANylVk68UxkqdHvKxsyzDdAO0IYD6POXzFLbHzseNQpAM08AtvWQIexQgkdXjT
G+Jz0CbddaHg1cXoCDUupGbipnm/C3Mo5+Syd3oiP1/jqFtS3QpgX2UTltGf9nlHaCXgkJLcIuWL
97r/XGuRLbXxpoh1p9FL57Qxeu9Y1BW+WGMxQ0UeBESrYa3uVAf8JS+51HkDoIxWRYYjqZ7SsY9A
QC+e9Vml21UeXI1C1CCHT5w+E51ETTd6eYxFyTaS5DAr5T7Vi9dpbnvLb84Vqd91pQxhyRiJkGoF
VeuIRunOZY+Qkqu3dabd6FJ9MMxhQwb5B7akO48ELDhCZAmp4qm9+gQmsuewNy9SH4g2NdUcXxg5
gYhuQcZ7l7PO4s10c2ygJoR5GNMzxOIjGZWdGiScugDPClNmTie0hlYDrAig3irHfhdAQyNQeIu6
MhYNfgRUGxC6+P+fPUhPjaKNlTSxfbGzxhyZOq9rjHlp/Ok2Gm3fUGU81OrswTQFRTFERoYbAsi/
y35vlg7keq8V9OMZrVsYe75UDlPy+92mLuKVAIp20LL7PKzaJ+lsJrBJaTn93KNc31MC/lgBqqWO
1roRxDtLi1epX9uPiGtAMgGwZaKV67PZGW91zRRiNqN+tqJM/oYEESlkvWkz06t5NBLMEyAdJU5D
osv4jw5BEHaUSWniujiRyKZcLcTNN5kn7RD/vGIj7HjigAwzzFdrtJC1OH7nui+DvoA1cXzQyxGw
ntmN/C06IywyxzsxfjCnyJ7C61GXcC+Y9kPYH2Ki7iTACZVe0SxJHq25Fg55mG9Px6avm+XzTDCB
sGuJQPoO31ZMF10g2sKMl6+eQ9vxuWrNToDJgnG0MMjMcISRdERhGMXhMvshEcq+ygkwK1tmORz0
lH2e6kSYO3E0YSmXQWwmduigVgXtbFQI9idECArI3YQdlD2AkauhKt6BAnownP8j7cuWY+XRbJ+I
CBBCgluGHJ1pOz37hrD39hbzIGae/izcHaedZB7T3aduquqvKCsB6dM3rCEVi53XaaXzWHf+S2ZR
CEWHrEeCX1IQubEiLbQNui0JynVlWwQ71RdvevIM7BvK8dPv33RGd/vP961xBnIPEm/14i1UjRHo
4/S+gfIy9hF8d+DEC9mj9mtJqGQ2WLxca/acAkKdFefYv+ZB+xMf0xOaG6U9GS/oB53bk4dL55Kb
Orb5F92oiwrs0+G5eM8/nnUWh8tQdiw2sL6sUlA/lJMCEE1avcZJdl8Sa1WPS/Y/s6b6fz4ywbQZ
wObJQmZ2Zlq/piUfsSTwgTsjt+F/BWGpDFJZ6irYNFv239CVu1wUxwZdDMJUNCpRS00H+UcQsWpg
GXwahk4aSjeNwthmNb0bWhragxZ3sJSGmGQERreuOaWm7oWCX4bu9IC0AK2ixifvqKXshZ02vd2z
t48EDg14FYmciWkem/2qLtDQneRj4IxttOkpqCZSfo4N2fRk3Gt1eFK15j4Ii70oq5eWJmsMcdw8
kQv6aDOfDHwSSwOPYmrL404G73G2C6q0YyGa44HDVcyTLRnaeQLXRTo6AS+c1tfRvQhWmvEvDOJV
YbXocT5AtgrKnMIxLbqnMKsdOgThft31yWEg0QoGeftsQLg2+XtME9xMvrfw9i5iBH41qiNUZ6hn
uXYxzevDrPFpAGnv/qmoYuAhV4YTQKPdb+129Hh7myf3v6857c3zD0YoMIkTCJPCv36egpWKwcqK
CwHz1ubYt+LADPNPSf+0RvERRDlGa/QOHkVLT3pxA6ALzlDm68yg6jTzOt+9I3CCWeLXiq1kVeZ0
VripaOZ2WuhGoZcat314EmaxafjwZandWtEMp7KC55SqT1VN7uN64Ua6vCjwg5DlYFiAKcLUpj//
QbGQpEmbBkqe0IbTWzDxG7gQxs6kDwT9mv+GNs/lUTlfcRYodRkMRBrEt/3OX7VWGjlDKV9p/VzW
8Z0WWvvcsIDC6No9ummHvtHRWfQ9JS0fft8Bi48+OytMsYxSqHh0gDFctFzdvnjMeLZvR81theLG
XQLKcHRsldweS0AzpHlIwCj7/Wdc1ETTB5g2xTcHFaSG8w9QdFalQHBescsBztzjRvCP3xe4stMR
0BATdJgUGignzhfQSz9r1daaHlPZ8s5aZfng1dJ6Mxj3MMe+HTAbIACF/L7s9LtnB8ywqIaOFqQs
kMjOMtlyRCd4NGI49ISxG0AoI60BHEfK/D9ehk1tFXgwmiokEGZ3UN7WvZGmWMaqXpW8WvXlZ9wt
8RyvbRWGDhzacBM7HxOt83c45LnIqbTQU8nhN2DG/ofOnvzw1e8Tl8O2w/Gr+iO2TE+TxT7txlu9
Tl5lqi4BES7PDq4WCD7hvgUl+4JGlBoNwCiDhqH8GpHDgfcC/KDXcgOFz23iMd9dgmZdefJpRZR1
E0pwotucPznPFTy4tALc8Z03BYeY2sztnfhxkgvrPvu337/n5W49X29WIxAelzGsiwOkbBMiMV53
SCUAWllI9y+7ZNb5OrN9MxRFUIcc67Q++iwV2n6DftOz2B0w3MvU1h2icmMG/ipPs02iVLYfEDfg
f5ocCIKwWlXpZMkQ2oz7NiueAoABQ7BPVfVBgzBjb7pdBIlrzr1mDN+zQtiCaCvf6DZ9nL0xfbiV
OnTVo9NA0z2pyMKpuLxmzp5uLlOl1SbPwM4NHaGrdpXErmKg4x8AImXyhaVmMnNTynG+1uwGCQxz
SAsFSXaTsFMWZ2i5BOtYMzylihwg3RxmBBA3jxBLY1sNIUzdPwi/2PQ9fSvTfJ/osEEbMJGh2FoU
syazz94zeHzTflwzRTz9vsGWdvRcPTsetL7qffzeqbJvb6gTcgdKmhAwDDad4i77jM7IJpdvaHbR
lJwHeQjejlMLw0liwzXqfMVUT+F/Cbqx5FPXo4MPBRqjau4wHDiqYnznKmThx/IzSoAuapZoNpfl
Ciyr0e7HUMFCBn+BbOsL9AKZFYSOuu5X8THJHOQfDnWT4127nwCQ3Qrg47W6UR7T2yU1rMs773zx
2SGnRVsPrZGGGF3GttC+TLlEuZ8p7U/vHEtwpgLXjB4n+v3ncSsTgU+HAUtIUCb6x/LInOzBfJvU
ytPGISt/X5nAv9nadmF7XdRhs+MwPfuP+qQ15BiWNUL0tL14aHfP4KTftntqkz//obZfr9lKhTDn
ogLf1aUhug9COHgwaOucLw08BmbICp9ide/CQc0pMmjIwLW3DhwqoV0F+/MNlCHgVcFhv7EkAXTZ
M5senQFaiwJI1y7u4kkcu8pq8z/WH1sH4Rvylqh7cwi8CLRz7aBc7Jhd+dIMDazpjoLZPbJY9fyp
FZqZmgK1ZqdXIYqCSZKej09FWdqi0zbAaQd23eQbNkpvYNo0mN9YGndMUKFSkd53HGJecfry+y64
couh56DrdJKawv05yxfwaRoRswwbnP7Bt3LNGJ0uNngQs7epru/C3LJVXVlIJWc6Jt+BhiORt6AK
gAIQ7dLzV5FmVCY8QRXK7rO70mvd0YUQ057TLfFCT/EouJ8+XLdGBz9HehUUXILYDtbpEqH6MvlD
yocWJkHKBKXTuXD/2AeBOlj4JhDHcQRmgTze4rL9X1w9Z8vMXjM32qJspmX6Vy234+Pw3MA1UEFS
VL+g1Hd9sBQnr2p9i9m+5gw3zUO2Xtr2Mx3O77eO/Bb+LCbSXQyjZhdgiDQCUnL4FWTtr4W0ya7Z
lMiWwk0Al+J6H+7alxJGn+5wk0I5x63XMDtax6vyUzrwWluY/102vawp3TbRjUBFB8mMWeQzBZQv
JMXPmQJQ9LdY9Zvwpty29/+7m+1srdmGa+O8qfwQVlxYa4CfCaRdHeUELYrWa2CKg4hzyL7MYxzY
i9ytK8HubOlZnM07luVagqWVulqb3ERP1XQ6eZIlYPQ49NHYH4b4kcOjjKfaIW3THfQ5XAHGqqg0
T0pgFnN4kdC/zYBRplXZRlEfOPZHra7iJP8yzKYDKaA27bCMM69l+x6QSqU+kTG0rSx6UNo/xDxl
BsIpq7ep9dxBmEC0nU0BNdGivwba9kOtbAnzCFSmpzIrbjnE+0rhyFbbxbHcZMCqdLw7hLq0m0oC
uJTd6m31pJGJ37RUa16LlWcvbXZgilRJle+XVnlsh8spc6PbEeJYNvAwUOOd9AI+lbvovxGlp0Nw
Xg6e78opY/1xLXbAuum6gnx72PnrYhWsio2xw3vACViaoVxONaYTAII9biEUvtSc5fZloJl9TqBB
V3n+WhWOeKdbiqFG8whPlMqxFoTirgT7n8vNzayrumtLYJvxaOkml8FraO4BOtvwMdoF5uNALHfM
l+a21+7as0VnQUeJDZlbAxatXQOgJ7cOvcz1YfILIJyKQb07zafcpVN3LXme0CHqJNQCVYG5jgVa
eD7pGy1wDHBRMROzDdWemuqTBr34U6yXZMavtHuRwE3k92/BBNWY7RuYqnVtX2PBBA5jrvocQOCc
+zDbkOAZQjbuT7aDCfvm9+v7+qoI6OgyT3W/PttBaqHxSgW2BXGN7giqXtyezrgpNpNUXbGTT8vm
kVMhPT8g7L+WnJtVFoQ2XaMYyNRAzOgJvcl9VjgDDmk4ladRJRfoOjPO9n/cWz9XnG2hzvKHjpjY
QpMwt/LSeKOrPvXwEbHBu11NLUBD4taUo61/TX5Y9GA9LpX71980Zp2QGbIAZ1Zn/YUU9qZF1Oeh
E211zOABK41d+ABEDrXFI1q/H00AEpaer/r/RS8FpQFFcoZXAeWv2T2pA24oWYkoEYHZCT294nbc
TFOagiFXlc4yl/TqzYwk3ALHeaq76Oy27C1fC8sEK+ZZt2a5cLmiOFzuQqPZjw0AGHpjW0HumRw4
wdja/b6pr+VkP1efXZipj1zB7AmkVrUbs175wRHIyd+XmP7ExR6GeCX0GwC1YnPqT1kmvhyAFnYy
8y/Nbkm/lPFdjT8c8x+m6aaFBHP+CqmVtS2kDBDay2dIyduY6rmAJMNty9VL7JTFomr6i/Nn+rni
7LUpFHNTJFvTioM3vA/0O94Fx8kXD7Dv3llqTf2Hr99vS85uaSXLmA5MLy6UhCAUgAEPPadUDjBb
7W+0oVwZUeTkRujEyuD5AqrVGrFVWdnjQFd6LJyMKaNtmg7JLRdIuriLnUGiFixqiAiUHlXiVUp2
aXFqh1e/ka5k95xGh6gC3k8LX+rCPBhWfUjG9qZCM7WOO6cqczdESysfB5v520io27HkD0VcPAxj
iuau70rINJO+c1XpO4bPHV/RXL/OP6ha/WGBtoLPjTNobgd0a6BmKyYat8QKfcTfiVF7Oiw6e5UA
RF44IkS5PMRrs4lDuwzVe0m1rzpK7zrCVyPcWKsk93iagUOs3udK61L1D6OWI3LFa1i2VpR8a4QV
wHbhBDN+VAPyCNIJyhHD5RJ2zk3tGNmu9ZvWiZTQCRrTC8SzqVknzuBSoEA+F9NbX+MbYTwrOmrZ
LrhTgMlQokc5gYqzzKk66fUGXklR3SRydNOiuI0422CmsYs5qo6RO2NUr0ciXKWUU9rp+MZr33ae
L+UHsWAwmOQIPpU49jRWvdTqGidRVY/26rFmyp02HAsO08VeFXe8OChDvLFisiMi72wR14e2GtyG
JUhwYQEgyz3wzU5Z12sD8GK/6d2WikPAUHdJxViLnkItN7VVLVmow64EcTRbUO8CKI3ZFtFnG5Yg
C8NfR5NYup1nrIK/3Tp6AKsVYkMVhPiJK/tJR2Ux0bs8m+frzpIDUOCiWhKs2+3MdbwxXuraJpCT
nfxO2y9Ft5dcoS6hekBvwnQBQ9bvAnc+rQkVIUZVfCcG0OKA8QlMTldstWwkca1BB0KXPqEcTYxQ
5o5CLEevpZLIBxTg8bKi3yhcA/WhAAiR27rwX6xwdGqO0a08qYGAci98bDq4q5r9F5G1B5jrkbf5
1oLvNP5fStZ4vwf7/0csNo0J0Iq2y9wcqIRFcgR0UeD471NFtErg+dpE4DGbNgg86Cssui9czeyn
KSVmHzrXQcg8ryJUGkaKyeopGGuryub78klx/ug7uZNfSzLs392SizCMoQdGS3yajc4Wq3mMry36
wIkJ6IKQmDD617Y6WO1X4ecQvyMbGJe6cspZBr6Zuk9d+5c0QNE0/+recActcXwG9FhfbjjJtq3+
pyLbDPjSOE5s0WDmoPw1yL0vUycudyUoozBgftHjeKuq20rkEJf1H3jk2wHwijLYW/GrUdUA7ZQ4
xMe4iVa1YW31tLdx6EFsMqbYZ2u8EzbP5F5R4FxY1TsJ/tPCp59yo4tXY+gQTlGBMYBA8Pl3KCnP
4O/RTN/BX1d2c4DqoK3dExDY0X97W1jtSuYyIePR1MCwHiqts/BSayN0Wjp00zoHe97amGsKc+My
d/oUbP0o8zBjeAFP/+/v617pMGBZkNco2gcq9tz5Q2pKl6Yix/cvs78R5iYKSntwy2Cjd6BCdfpw
STPyWoJ4tuLstSp9bYEo2+JEDe9637pEv6NCv9Gy0i6N0vVBriys7F4O6qoNlyjV0x+ffVOojMGW
iHL0sADlPH/cXkM5kBmAojW4KK08dwjAHr+/0WuTEHAVoLKLPjFVv8mHP7sAgEQY3ZhkeKVDfZqm
Gt2g2DFIWH5BnaEF9UDqNm3oTlffYj3Y8yb0QBY7gCXgZEDzGk18aET+sPCzrm6wiRmggkyhYyBy
/ui8G5tULaVwUIrsDQuIuYgMNzrbycHaNbKBxHWzHRF3kzwfbWm8WWAUWen4BR3Cjy7MliLrdG+d
fwoOnoCKNHrSbbgYuhZW05HAnO41p/M05TBt99wZ0DREfWKCH70Xk900uEYLH+jyRZwvPB2JH12a
MAX3EIo3gDFB46mjumOBoVizpaT6stadlgHXFN8bxdccBWN25lDnLSrPij+MsTgoLHQ7QMKzInan
Ltjvn/eyPzOtBtYNajzr0nulaQbdz0s8FJfbEt58hUU3feZlVD2aRu9mJvhSQbxUXk57Zv4NgUvA
E6JcsSBLdv4qR9VI8lLHMEQh/yqIh5f5ThWgSqQCFIIbkxtug2mgVeaejBbWvrJ9kDogUTHxdk2D
zmrqLMSMBsgh1JmTW1pyp9HXtqntrP2fdxCwyI+FZtuFMfBQ0waFSloOz3yackdxm2AmXri+GcPh
RtmUPmQZOkB3DSkAA8E8nOx15Y5a6dOYhK4WoD0LZgPEhZ8S61jo0NxLoSyrvf6+B65s7LNfOmvo
BGXB9bjAjlPTrzK9i9Tapv2SkzocRC4/OiTwgFCfBJV0NDXOP3rfiDAYckwdi4FsjFZsijHysLvv
0wz1AdN2kD9yFP+gJdlfTf+TFPE+qR/KsV7FFCRV9V9Y9Fsqyl2o948VCmlwbjn0nfs+3jVlverq
90L98AdzXcbpTTSZN4CY2xx9tbmlwDmaGQQpo2xDg/Q2MaNbxLybVsudqml3hZGuISZ5ANx7AwuI
BvDy9D3omRdlqYOx5Qlaz7ZC/o4qwg3QgcxoV4Wv3EJ40oFZjeqMndhAZvuu8dkhMUB+9h8tqyrA
uolaxzK7xyD7CJvkIcKAlet3o8XXcTCuKwAdepRqwoTb3JBuR3TJm145qkVjk6oE8I05Q5NuRNg4
KT8OLfzL8i1wgmuFho2dwHqZw9lsQCKKVnp2isJirejDlg2F3ebdCqod8OVIvLRIV0U1lblm6YoC
kPkAtF1wHMfgZRTMNemj36JzmKlbBY4XiX+bx9gJA/V8aNtJUSAiBDBwULdlsivr6jnLK1vD3xu1
Q+WDqqvdFa1mBzRYD9pdhH8j8bbvKluXxn4c2ErigYnW2xAHhSDZQ2Q2NitPAaUbESke08RGhu9F
0u5iI94WwnB7ErsFh52C9dDW/r0wP9QGfepoy/zqUxHKwfQPBrlTra/IKN7SSj+x+B/roBNjDYdW
jHYpsw1pMqdOX0MCCJTsVrWa7gsrOCTpIeaY//a54oRF+FbW/ToqHrQS3CfU5kNwHwFvgPG71upu
0rR2A+Jxb92aae+VdeBGSCLV+AjFjO5D7EhU2zoOchvC3AVQF8b7XUrofRfyG4EzLeKdle8GHZKy
vurFxd/e2orcScHDt01232aVk6bbrHogA+B8oXYb5zdg4dqZ/6mKf8lQAqbKtkYfeKwBFgEufdWz
lT/pha35aGgP4WAH+pfRmjbv+W2A/aZEYeAmEXnNoXMHfmFRomsKqbQevMR03KRWuG0EeogdJAuV
9459TASwYlCPRKFe0tVOakC2DqGra/ZKX23L+AP+HZhVUq/tfSfWBseoMuztvwFSoUrmdiNf/OI1
LRl8kbAxrM7F1XVvhdq2Ke8tqaxhbGJ31r9SlPD9HBHWICg6ZGvT+oAoP7Kc4F/INPzlGltKDFs1
AygfKhrHoDs22r/G8iDh5Om6fxp9LbPjSt/3fWUHnLkpDPTUFiRm3q/qBnwXUwEfmeEtfdQA9mjB
cFIh/F2P73h9sQqyNGxIQhQmUJ+HwzjmUwHqh08wnJwxG3c6ZPqs3L9hUWrnjNuRjwHtAPU5mLyS
Nt5VSnRjxF+gXx06kR/JAFkis9r2xUM+VidZ15vGBJ8cLOneB12EdaeilNsIw00It25b3KkNrhsi
CzfAuR+1j0Dp1nKUx9GwXDBfILEtnLyGcXYK3kkJzl1krFQghKwc5usotpJxhK5T5RIVtjux2OV5
YRP/LVkb+WEi7KtgefOdPtYftf6H47hz8gz/QTtDfRUMlZ3U+a1uZV5KMhw2FbqZfr8p4sRJyg7I
UtMm2VuSFjdd/Zh36qcw/AOygPtc7Cl7h2aFPRg6Tne3p8MH76gHxd8XmpvgAmYrswEXv0KY2tUd
oIAmtEyBXulL/FNyDMvOARz9pkt1mD6+dGniFqlcZaGyTs3wMMCPQwbqNmBvCo5eih4viqhtVRR2
0IZfI9p4gQi3BQcRB2EwjiwbWMK4p46eh29tbN4hCLhmqXg6hMpH3VrzyneJ/4mBp0Pjel+kyHIY
WlKd+lKO0W2f9qc+P5QUQFqcCIGrVULTU0/oBggZCI/tE0LtihNP8xs3qulD1zFwKj96H9CY/KjJ
1lOwVJ2O6xDM/hQBGdoRjqV0rhYfKnrTxJFbapZrpcShrbaVGi4Ks0OHWcW2GwCcZTeVaao2ID8r
E+y+kFC3yRMMy4iNO9ROxm2Esxsi0xedcAfoo5M+95RouFELscE7cKt+QLNRuC0UJCwUYOiIbKVe
qnba5sSG8jMIQvgvg8QHR8NzgPUjuJtJ/wijBJRpxI1Z8wzEH7R2xTZrQmlXcII2e8dvmjddAmyc
6DYStqfcyPEQ1BF8ksnynYaMS6n9hEaZpYUYzPNvLCmwGtosZQo0YClDH7mZeQhPzVo5Nav2mW6W
/Xu+cWy/rTRLefKhiiM6pTwUoFsxZHamnWowA4yihHjgCb1OJ7XuILRgAx7u+gQtHP+RkPsWb9jo
2So0/gTkta9T10repXgg2qPmM4xo7rqJ891+sOiYqe+DdarwjzUAjIBxc1r8HQie2vBViDE6J37r
muNLHI5e7T+nCnrYHbgI8jRBLxMxuoP8rGBGxoXpDiOShOCtKf9Wwd9CIE0EpJVAWl5/LIMBd/1X
VDJgMe8yJPEVOh2/p4hXRqrIZqmmQ6EfoxBt7gLENcWIvwckFSQdVUxIOh3H0XyniD4jBSAeEnNt
JJ0CrUzff7MSWB+1EuL31v/vL5my2R9l2JhnSmmq+HQCBOAkPenVo5q+iQFjsgL/sY2cEh9JM8uX
NjuyXN1ooEg6UP64X3glV3crtAqAKMKY7GJGllpxnVcFpq+4cm+aHu5kCjrRtfYgIPlfd8ox0MVL
hxwoBZ7897W/i+6L/ftj7VkuXfm5WcoEa2vFI4MouD0lknEgXgku0KRIAeHKd4isUOyZ/KhgFalX
h2SSzgistUFWNQQkVQxHch0pdYMmlZ+6MEBzf/+ZV1qS2DWYT0OdAUkwhtXn3yriox6ZHVL1Olf3
WqTcmR0Eeaw7Q+i3JQa3rcEj22yhP+0DEFyDKgUJkoXfcKXWPPsNs4KvIzF0XZrvrvQEOyqdfM1c
A8Zg8e0SV+dK6Y66Esx7KI5xIMxmS1kRq9reQt4UQzWHikfqSzsFe5DBBiskC+2IK/2iqYoF4AAT
NoibQeDi/CCAogGzKeyB2q2lSyVG1dPQTzdtAKs2VbxCINWc4pS7HXAIC7H66g4EgYGo6MWAIDtH
8eHWD5EaYvUiOMHbC7WBfleFplsWxDHQBWan3gwdJd5irGuPfQ1VHqQ/NEKO1zkZ5jiSqu4QHCM/
QBJeHQKQ0H7/8tfKWk1FnT31YIH8nJ2RvI/7sVCnFjyECnok4lxxNCGX9vi1/YU/Ds48CFqABMyu
kr5ipdYXA0bl7KkfstWYyQ26V8LpOkgKVdFNH/RPuloXNiXQ0cqGpR9Art6alJogtoGuZc52Xchz
6CLV2HVmtPmGD4Gh1DW2vu4TaPctk5Su1fHTmMGcWNiYb0z/+48ArIdFCmVHfPmkAW5xql8XJ0nT
p5mHN+Cu0VdmIL+hG3a+RFPhIpQUvd5+FVRbYwX1ZQkcvK39G1zpYGAmVovQwKU1Z4/VkCA0Moh2
4zi1ruYmbqsBSVN7AHnY7ZNwMR38fX9e60SBQo9uFohHzJi30I2hKnhXYEEKn11h3kkUNqqGwxAu
3BbXDgJEbicSIeRdAK44f5s1/kmL3i4WijajdkqtQ9V//f4s36nZ/IsB8WQg2IMHxOddYsHDdPCV
5r+wTwSVqRd74X1c2tpRf0+3SCWP0oHIjbnA02NTpJstjrND+MR1wk+YDx6lYkoNKalwEqjoRfEa
Yeu5ThIU08W20UtPKbtTGqSnvuL3cZLu6kQcy95/bdJXkrFthfaAYCCBs5PF+23ILZtahSOLESXv
LlRQ2mOY4mvqWurRuAr0WLpa+amXKJR1YZthfqexfB8FAq0ONA6KE1GgE+D3jhrr0ErLbwxFgV8v
KoFa8R2p+38DLQUXGagitfPK1PK65J6xY1G/mVnwlOTDi9IyaG3pUoH5buIUBRg0ZDxFeYry7L7D
TmkqbWuWzymwvaRCuybobT9PVj19+P3LfpMBLl4uRZ8WHT3M+ua9WqCzM39gBPQukb76FCwI3Nk1
qVw9Cbe6ihG9V7sKfVKzNz14M8ZbXrWeKFEJTmoGQuM7XpQ70XRuWR1MdV8nASYoiP39ay6LtZln
94alri0W/YvRtslLzen4oozMlSiNATykHCBBgyeZizmw2BwrUiCiVHTX5xOzNdvD2cpBw80NYs0L
su4dQd5OaLJFVb0Qo6+ETCiAIAsClwQWIPMQDVv6CY2J06Gp/4LOh5rignT3FZQBhEahjzVZdSLZ
mk8NIOXORFgnCjwoOhfeYLs0QSMj8pEP8PJkJuY+DYb9MGkvNh2kepnHRyjyctiA6EC4W6CK/75v
5mcSrxooronyjVHG9HjnQSeuVCIbAgJYA/Mf3chv02K0rbGxOxREJDXWuliIQfN4ihUxccWN/w21
wM1xvqKWF3rEJbx60XjdRsjBDYA5FIj0Fl280NyfJ3rzpaYr+ccVGKUVyZVkWkqFBGN9srpjpz8n
aC7oYoG1fuU9nj3V7D0WZj2yaMRSJrIHA1bLpFTsRLuHolRD1VsaDQsDkvlenT/b7B4cRBdSMVke
Z/6TH9yl0cJtRJZe3nRd/Xh5fpFBgVLDAoMAQiM36qeMsg8VW6X2Ie4yGqE3KClkxtSVaB4iEXsy
vVVCaBLntICANKhXGAz5WfgRiMLu1Puq/kuixiUlyIk0WQ1ScxJstKq9F8OStO9FSfP9eiYuD9TK
CAq/WbaVgxnpixK/vqpOwdQjNAF6yz5G1jsNTEQ3A9ySBDsp4p/PFkfE0039MxbPF5+l/FXeZZ1Q
oJlN1xF1yK7DHfdBnQRI9dQpvHUpPLgQ4Idg5o/QunDPXv1wPx59lkdQjPwDXjEoQiOp7MUp7P2d
BWGomjW7cVE76dqzIgMEoxgTcYgfzLZJkccdGhLYFaaRgYH+qKsDbhMXAyDH7F5qwo+4NH+PWdeX
BGcTSoM6yDOzCMLG3PdJCUxJokMgohQrISmSpmEDs10nD6N72WmeFS86j187cohb/3fdWTiJFT9P
84L6NokfeHATWYhdQbXJs3+6gJpXzTY+wEshuqIxh4YKOFNG/pmm4fb3x79gQEzbS4OS1ARUmwSK
Zx+4gkGrXg+hYjO6KkeHOrEXADUPWVlmOJM4zDeu8xM6OUskcuPaKzDx2o1pMIhkbrZ0WAYJ0coO
UgstP/Z15RY+srLcJ8eBj44B0K855tsQ+U9Yqa4k6xje0lH72UHVJE6MjVWvKP9n0JegZU+Qg8SA
YniuItND5Tn6oHNFDOSyEEJ9aMj06RNnaM024lHCCdSqqp2ocujVW05ID6YGDbbK3zY9W6sJQCbS
ruXalNVtq3u8ftIw1iMZBKH8VROkaJfuG2Z8KhwyqAPa9tJESRQpCxf8tNtnJx+vB7PT6fNManTn
QZPHjGXldOPE4TaSbzWs2JIlX2l+cdegxfdNkLOQS+MIzGJb1hY1BHQRlDEAgdZdkRwxyoSbXc10
qLHR99RPHms/ux0b/yHvm87hmZq5XE3RgGTFsaYjeoGZa4roqGuVvhaKdjRggO1pefqeJXwT96kb
TpFfZR8AnNg1vFoUTo6kZSU6B+O6yxO7Vl/qkGz8MX8Jh+hmZJhsBaHyFpMY+itx6sFAAUMnKMpC
Dr8OdEDQxoPSpBhbMsDw0xbEauaEsKxrFXgGWXyDKS9meDk9QkypHD+NCCR9qR558dzwbhfBkaCo
mxdE16eQAxob2oVACW1BNVdiQMRFsumS8LNWb8IxWnFZHNSkXRlaayfMQFXfrcGzs/0hWFkg1Cyc
yYuDoUP2kEBcgH7/67sL9OO2lCyxIvBJuc3Vo4ZKG1vuMW9ZhOy6uO38L5b1CFOPDTQpg2RYj9Bb
KAMJP3Ygfn//KRdbcPZLZpePkYeJBcc8/BIjtJNJe9rS8dSn31e5wHnBeebsgWeRIAZiOMABwOQN
ulTKp/Ash92yVX0Idoto8nlV8L0WlN4h48hgyXpRtY4tpK8zDN2mmr87guOwhnAeNLDk0xJi8rvd
dHaCp+f6sdYsyNMGUpYI5dyW7rgiju7GXr8xt9DRXCeb+ilYSFGv7psfy80ChoA4t/QTLJcodAPX
SLsKCu/3T/V9Bc8fCUUVGAdAuIJWO/tUUIpMtFjF3h85pnBac1MNACsNGYNhhDUC9ApHjIGB4oWe
pAIXIbPQngiVdlGxo1BNLyww0s/yO6uEHnWQ4yxRvqZlCp1zgA7qY5OCkAZt96rr7d9/+rW9PNnk
omeG5gvu+vNwallJqeYWNtnom1ChaKE+QNY8FQsJxWWui4+OfoSK0g/xDE3a83XQjOkgo4uvMIa1
9DpK76z6BYbU/+CGbPe4KRrF1bubsbkps+YorB4l20NTleteYsSp3cUcovj1tgdn1NRaJ9WeM2SV
PbsHFtFWQKSrENVGrV1g7V1kev+HuvNajhvJ1vWrdPQ9esObE3sm4sCUozei0Q2Cokh47/H054O6
Z1QsVbDGXB3dKUhWViYSK1eu9RtFpaCJYjFetBgyH975y1poVRkZWeiYK3RqHD2Q3V5f9QIaZsW3
zx/FkReDwZarsXU066KkmTUJSip2+0o/bKdsymhFF0dao/O6U1vI+Hnsnhhzedk+7tyPYx68jPrM
9XEsGHPBSutIXMSzq9qjA1BlrQm2cWI9j8yRfaAsMraooP3aGTBjMhcNZDDjJbNTfl+k73Q32XYr
mM8+2gPmiXfzl8swGw/gOdBsznRorQdHeWeqRdI2M6Im5auloO/G2J2KQOTcnDgW1GORZn+og3PB
CodRsgwEmioAL1mb0WMC9BZiR66e9XIKFeVKVeqVHGcXgwA2MxXWiZigslS5amE5ILTEpL2p1MBR
5QbY94NcteeDCtEFXogujmR/Mc4j4CqSs3KUnvKxXcu+edk1j0GvcQ5CXi/O2ZdRN51r4GYLf2th
WRH04Vul549NA1A8CpBcef58F52a+EH469SqbiWdiXf6k+q/WenD55//S1FnOZ72VtZcOpB7Z3+O
A0iVaQwQbztIHKqnnIUU94mZL6PHSvJqnKKNHAuMoPpp6aC1jDDkQWDEoixNApUhge/UExX3dBsW
LyfmdXzhfg6ybN69eSkp6JBOYRAkiFdsgcwLV2K/Jc7gVmHPXkxBFBrSiVfilxr1n8v5c9iDd4Ki
wqikCe/E+Nq+kjsGj9CFvGgH0IIeVQIvA5e54Jpc98u0OfVC/sJZ+TE6li/AG2Tgj4eMEAKgokzZ
j0mbOC2Bo85e6Nc5VN6SL/PliEpVdK84xUpxqK9enLphHVtz7nco61PDXfzhP655Epf4bAQLTDv0
hg7ihdmdCATHts7+CAdPNab+X3EFIA5UyQOiap4Gm0NThRNUzV8vKTRNiKbUOhf9tEOaiy/1ganI
rKMuDGjCqTEPD0VyWXQbi9th27wkxv3nG/ZHK/XjcUHmRq2HFGeRIT8s+sRdIftpSDGpUym9p2n9
4Ceh4sqhL3ulfwO2Dy3JebpV4JnYWK+odm9GkCEqWi1V5+mtdtlkM2YzqlfC++qSFJZbvGma6Wbu
h/U0aJKTD+pdNGxnwP46ZjBlARhQS78lRvwEsMyKwhtxQNm5rleZcRNa8Ysph+uqyndhWmw/n+8v
slWInVNE5r4J7P/HGfJxs6gVCZKe6Kqt3elr9IaVTbwC1F87DfohKyBUyHUsEmfCVr1FEsGpPDyk
T/Hpj38Lg9wJ2gVf6DC9bCqUsMgcVIxZDFutLqdKX7fgEFFyXcWIsJPCOXLS2mLT3ChavQ60eaPW
CQTbxfntXcAjgXNg1d6C12KbpJdB/KUKhhOnwJEozWL9/JraQZSeu7GtF6Q50Ux00Ayun8Uv8wau
5Sp/6c7L2+5ObZxTr/MPOfiDLUluRt8Q4UIdrtFBMKvb0ayDjsXpxK+CEHiFaj63Kr3+vrnGMUdV
EldBCr4vSCC1LczLSv4WpF9EnABGcke9yrlRCrY4Pkjmtyj8OkyvMhpjWi9yt77JyFaj4j1oZXtO
N4p54mQ7cnP4mH8d5MWZb2kBREy8o7bpfbNDyvubvtZWArK0C2ltsVKl8HfeeuQI285FVHyVXeUX
pygdv1Zzl0R3L/dcoubeSdRleDGWIfpq+o2/BlsJS093JSR6sXK9O3UF/AUBv7xW8OUQm6R8zH4+
eGYSkNqhB/Nsg1m9sKJrOTyXxWcBeHSuXszCRdBPbjTeacE3tdZWA9Q3P/0qRKmXwBGATbsK+8lO
+uBMmmCgaFsd8f0ES7tGPqVRdHRT73/Vg6QOFL2fqJGyJMgj3XDwhwgH24uWxQ/lGmc6ax7lE/Vl
+ci2WE5BEmVWBy/Jw9heTXNvSrGo2hUNV4kGYfUuyVinSFdD24ByhwsNGrJ/t4TpvW6fS2DKZVPY
Qjk6edZjyoFSm4/GshB6UlUiWjNTHHxHWcArZ7rDYusMvuyEwSptcW6JxbUqx7g7wDU2ngv1PYCq
qfbaDqnzLcJ8z7Vl3uiVyaVAnFw1kXb4asqb0JKfo46alBwB6u26DV5OawTxt2h9PuvEmHkovCzY
SsZ8nncUsDkU7vwh9/QA0u1A6dLS3FQZr6ymW3UUE3tZ3jXx1xpQliMU/EGyiIhwP4UFQsHSgmQU
vUoWNjEPQ/OkU7wMv09G7SV9bQ9NvjISedv1b764iSwYM7hticFKS0pXwtnKiFxxvpmBiEFic6r6
teVg6evtbCmOsnR1qZGJAQtUwBIOvrYaOp3cNMMF/a59WTC7eXUtadfC/BjHZ3W5CYPOrqsXPD19
/S0fQnfWZ7fSNYyUOjozBKTUcnIfDa8IsGhPuEGz3gxXU3WXTa6vZtyFPaxF6J0/D0mzslQgD1m8
6g3Lqaj5oj3h+tr9hO1lZWqOYVwboch94lkqrzrrOcvvJP/dFy6rYbZL7ompcFFXo1NUid0g5WwB
HO/Hh0E3UAAFucHf1hPXrbiwNe2yl2qsyL6JEI3mLLUrjFDUsbIt/Tqj365M38dJslUDfxcu3m05
7iw5oGr4dfbfg3QngpbWpetqfsXi60JVqbL5ppuqUEo5hlrlrYhfMDv0hiry4iamEoJl3rgxinvA
rutBuRenW9xnvBArmea7uBgoVC38DN/WYjLC5NmvLmWfwCy/Nk36MEJqVkv8j6HYV4KwY6MCHE92
43yHQ82ZUd00MnVN6Rt9bwiYV61R2lZ4It0Cz0gM/HjS4K3EpZWEAF+ZX/qqvdnjSTiMOMkpce8i
ZPcyw2xy6J6vQj84k4Um9eZewHq7zNcdLahIGiT8Re7axshW6WCZiGmHu0Esd/g0XlbGIK15pOyP
9pr1WyNTBjRWOquC8H5GzplKfZYo562oez3cEgqsceQoepjbetpB7w6VuwAxcy8XG7g0rSTeh5J/
LW0TLAqdLuA6ndTdfZxmgTOXTQTjInnDa8+DngpApHsyesRE1g3+c0GkeHI9AWitaKlMJUpYkXpT
Ki1fTgaoH75rovVYSzdx1KeO3HZ3YWY9S3mWeSYID6MWWQ7R7QC6dSbR0b9IwtybsWoBz5Z8m2lV
IXZky8P1qBI2Q8gnCoDthh74nRi8WVZsxxn58txyz0X/ILNsI7jHtmxutwgE422RrnPzaohepJLX
xujOa/ylzKTecPO0teFete6SLnMDlLCrRcY8V0EvsytpmdRcnqv4Re02inpfB1C6dGObSnh7Jygh
IaQSgH6ni4GLM3SK3tObJ8wjuE2fC9YC0is2iXo7t4aXxGeDlHoScdaQL6xaOpNmcd2W9Xkroe41
AjXrlYu6F56Cuj73o8lJaiA/JS96E5Est72bN+pGmXB1qMxLrVhLgeXmxrOYat4o3uMPaVXdOq3r
q8w0LtIeTLXMWG2/EQdEfsT3UgocXz4fEXDorNGty9ouSEStXnb8kGDW9mda/qQFCAFh5BTN0Oai
obqgv3eT4LYthuJO0blj0bxLq/h7NBIHSsXLa8tR0TfNR+4SGRgIzhyh7VZIvdtcZVaxmtzElwln
RlZ6fqGupFTeiEqMm3LylBvycyqXNuUOGYOvEAGUDDXZoLrsCAvLJgRlYqdBT7R7tPIJuf13iUGM
DJR/hbyi8kRBeJVznhUiYiSD6cnVhBsTqzTXbtlfJ6Vup365bRXZNRtAxbAX4uDGDB4ao7jVJowc
sbWtpBx1ucSRYIXJD9k44MciupkBJ6jaNeR78qrH89EYJ9vXrsoudXjJnVR95ARk1LcmptpqPArt
F27kdj7rqxlIE/RdZnsWLj6Q8nug87zHYBuNNxFfeaKTpi+qIhZchfPESNbGCEdjzLwElZK0effr
5yikgpDntlWmTgtGKBsepUSC8PCajhfq+Dj73w1wuNo1kErb4M6ohQ95uOrw/xWjy1Bs8Em8VIv1
FN1O4auGOeNA4i9qFbQDUDQwr+Lqe5XfSiNeB/p1GdwH0bQLW8UWuAxi4Wlb7LukuTGL83EqvDEg
tl4n0Xdf0fmo0lEiaTXmut3nsY2kjNPy9eMGgKj1yKGbmzrCOQIei5WtWJAr4D6kbA+L40zTiLJy
buOo6AAS8EbQe6mJkiCqDlk7UNWNSUqEFTyJczHm2C0ydG2Fc6N7yWfudABSs/Ze1Rob+7dsBBFH
s7nprkoFYTyjehTU0QmxBpens6CZVwKkbx8FP3kqVhh457PqatGZUp5Fi1llAfPefCaHtUdro1ln
0P+sbCNgDVAOmd3VfGXzshmvG7Ne4GF2pZ7r4YNGgT4z4U+jkqBCUBqNB1VCMbuKNjkdOqU0nWrc
5UG11llRLd+U+luRoEgzbsSgXw/zS4WhqTI/NnXnla3KBz7VeesE4mUgnMl6YIOmaiXKqSpKWXm4
k3pU1HUYRN14NZRfMIyl/kAHU3ELuo1afpMJghvq0rqPguda4xqQcMIE05MxUxDWvuZQzNSupwn7
Gs+3U4QgzfgAw8yOh8adp3ZjFtNazKPnGGwE/Ca9mqk8jJwjAcZO+NyOnT0PsNak2zqr73JFeZ0K
OXNnSX8Ia39VDhXiMIsGoRCsBkxgy4yyFLmdwqlePAJUoTiczneTYj2mDeID3aTdyTz0Ou9PdfyO
HLfAujlpRXiyGBQfFGqkDFearCIHjhH5btY9jiGLyPepy8iv9SD82k0TuCZjAWc5uIuYUykCSuxJ
8MGoR8O5gMXp51WEI3eIj0Mc3CHGNqRRXDKEetEhhZF4xVq5Tb68kkk4oqtSMpBPSTf/okEDeODD
tJbV3bvQxbiaTErNmHgFb5t16FIuQLv69PodqSZ+GEk/uPaHglzJSsVIrTu9y15+lazJF2LndZH7
K9z+onRi6nzWdX+qT39sh8Aw0GnQ04z/5RqZTfTRTLHhsr7YlUTFrjJajrwk21RR6ZSCxO2+voog
7f4HD3R/4IMH2mpSIsvLwKGwqhVpS7+s44LQFrRMoQfHirptTZmvEr7K86PuRxfgEm+EVPcqo9l+
/mV+rTZSE1oKQ9ylwY0cYlUMtRqGMKuX95LHG/a2ICHghePv58Mc3VALrp/ElyIPyjoHG0qv58mY
GCc/j9Dc96m/L+QRroybEyMd60ntj3SwunQuBLmVGSnGfGqcGztuyfcuSqnGVKGBfPpWFGdWmbv5
dC2d1Mw8NfrBiyMGWZwWtKi48CtPs5sjNChcNq/iCjGI6qRC7VILPrhTKHtzPRR01NOsBkzCXLVF
SwNnYkn5igEaSi4nJfiXZftsqANQlxnNs1FVDCXfxPf5PTv3HHNiT3Rg+ntM0kmQBnBfKa7gYb7u
acdnT/ElukWrYUP+2Zz6Qkc37s8NpR60Hq1ynrXRYKHVhaTR3Adp7JrD+3+3mQ7lFOVqKMzIZNbq
unvp1uACITPMTvQsb/J/X2tsibqgw6G1YI2L+unhS2JGiYKLK1bYV2iGUC2yaFUtI1prxUu/mref
z+5IL2UZTwFerFJ4RaXy40sJVoAGFuA8ZqeWlxezbIMK8hZaF6DnyhVX3XVX2LHlmKvQs56FE+3c
HxSXX/bU3vgHrQ68zCpAsjzDPMA6InlF251qwReSFq83rgzamCUE8yaWXKlBDDb/JorP8pI7FvVZ
UONuH6vwjbk9YfdtRWujGXZDAogSVRnXHxEV7YqLvjIem+AqqkgzBf9+EoyNhI221HOlIL0XuHx9
vqpHN+bepA4eYipkOvlASdNfXU3Zt4obl3BiW54a4iDE0XvTi0FgCFx2aIXtzOw5bU6Bs48025fd
gX8DVUSUMH/8fC8H6CVoIGbOKEguwOXw31O3uhC8ZtWNZ6SHzr+gvfYrkOjjkAd1ZEQwAQXD0P/R
0Vy01zBoQvELoYGrU64zxxK3/dkd7P2QvgwaBcxuNL8NGuKTzQkA+PKcDzc3wl5gyrBJQFn4YABV
DjWhMni5xOgxAt3cZoVroQczV0CO42r1+a47Nh1NROeItxkc0eHDyhI5NbWW6QTVg1hWrlWb9ucj
HM1D94c4eDjzbNWxafJwBkdaLbVs7gvX7AZXXcU7y53Wwck2+qlZHaxhP0aamA8MiR2Og4laIFYn
3tajicn+rA5ikFXM4awurYtwu7D+xo2/oQZgJ25zIo8/NZeDuBAJUaAIEQPJFl7Edc6taXA/f0TH
Mtr9uRzEBWTPND2uGOLPO0+7QbkGJM6pO8+yJL/u7J977SDHEUZxFIolMCTj1yxq4KwOdqW/dd0p
saOjIWhvQj8OsL0QJAxVnAcLgGosL8qt4gY76ZZaEJd+BEflJ4pPa+rUny/iied0CGasIzMOR4Ux
M1mDlLlC4NL7fITj7bKfL+uhLHQdjkEPJJb29qp3g42xQsTmXrmhfo1ss62dCETLS/LJ4/rRH95b
RDNNyPsXYFgwla5gWt6srJXi64k5nRplWda9UcRRnrKc8p6NKtH9fD6sKdg3dnGhedU2w5AJiwxA
wd9PjLrcDj+b20GACCehN2V6/WQwCVIX5nbcIZJz8a8Ia58a6iBQQLmv/XpkKKXFaOuqDQzKpeiX
64jvFk6dzM9Jel0O6qovZ0pnaNX7ldsLKFQbKziOF2XfIB7zFEV3Uv6lyB+hD1CfbBGj0bAm7u1B
B8RStsjiXao5ZW613Prl965v3Qq2IBarmzwa11mOSpBwO+imbaa1LUdXdYB5kvkgR6jHF7fZFHqp
8NDld2J0H02ILSOpkpg3IlIjinaXcTlI8k1WJa5GC7ugMllmiifhJiFaX3qElagJNuE3q/4qtSir
zST1NYW4cNUoSGtZlquE+Bu1Sy+rum1DsGjxF77BhSBcTaG1GwIEelswzWlFCfE8T+gcTg9B2q2i
IjpLk9CVxGhE9Wl809u0dcuaa30y+iiZdtFu6oSLLgnQPhU93JrPVC3xzCTDOmN8LaNvPQCEJg7o
GN5NMDnrEvajIu9C1U88jRfnxN6ST+ytg4Bdio3hj8vJsPgQtPfY0q1rT9nRwjxL16cAY0ea2rTQ
92LCQezuja6SrJn3B0tdwCIIndCovbSuZAfN7Q3F5BY9hDU6T4vLi+Jk23YD9nUAQxJ6p0BWR0Pg
T9zqIWIEshx13Z7vktP8CXCyLbsTqf/Rk+rnCIdgD8PE+gAxueW9rbcKePF/rTp39Iazj8A9uLUq
wSQjLsg4CzI9vlbcxT24uok839U8bT25uVdeqKvlvM9PGkscDYl7k1w22F5IlPU4RzGSwZPCXI1y
5IbduYIM0I99+j+v4/8J3orrP6Nd8/f/5f+vRTnVESLiB//9+0X0WmO5+97+7/Jn//y1j3/096vy
Lb9r67e39uKlPPzND3/I5/81vvvSvnz4DxDRqJ1uurd6un1rurT9MQjfdPnNf/WHv739+JT7qXz7
2++vBc3c5dOCqMh//+tH2+9/+x2i8N4ru3z+Xz+8fMn4OyR8oqbNXprftk36knN0/Pmp//zTt5em
5VNE7Q+UlWkxSgvZEEXn33+jIfPXT9ALUAD+KLx5JOq//5YXdRv+7XdBEv9QJZJpwAaqBLqdl78p
un/8SIOErC8eZFCEke74/R9r8OFp/Xx6v+Vddl1EedvwdX7AT3+eYbqJpxhFMRk4ngaoGT+vj9uk
FoIWpxVZ2qjifOmrGgYDZIiNGT5NehrQtcig6unKBhDBU6FnXwfD8CRluM/6K6GuH6KxcHT/trA4
QrI3dUgvqyjbDfH8UiRKz9GSoMee47M8KIhCx0gLx7vWwKxuzDe+ry+wEFQEFSH4plkPvdleDHrg
aQshFyUtFYHDUMEqWTzX+vxsnBPXzCk1JQL6mcG5Go+3lYSmYvzaQmevhv5rlg1OZSU3Wlq12O/S
kBhF7VHu25WAGn7Rp+96rCCkODq9qXiFpa98ZXqfzMDuBfm50tI7ep7P5QT/qewtQB+1KwqqU44K
R5lBEwZsv2Y9Dq3hxoFxYSqz02nTUzWciWIKp2m4UuFX4g5lfdHT+oua5deRFjzLSn4vtYEXlsKu
NE3Za0okq+rCf8p++EkW2e0MDTaUp29ZY52Xinmfx+CCYv9axBvAgqGB31J9rpvd19EanrLIWCV9
cV7F1IyHOP0eTNF1AQXODuggy2n4UhnqWqtbV4+oncOFyzqocvK5AmzDMq7D8noou68Z2r5TaDeF
ctNz0vdDDX+rd/qB0Szf4TqMAJni0gRdSb0UrQKBahoKcUXQntVSdyEUQJlQT40d2YquYC1RUG7s
vhOxV4qiXWlRxcnI0OlY2qYImbsrr1XkBdkA7tRk+A6bWx2g99BP933qr4U0R8jLarBt0uavY6zA
AvfXOmoEseoO0WMZCw+5CAAhf5g6fKZQbprsVoNA25vlVVOY36Oo2hqj38KuwFdBTIq7IfvrfPq3
Qt7/7Zq2fkmjl/w3GnBvL91vxftvd6jxEROi1+b/g/AmL9ed//lH6PglvN1Fbzg0/Hb+VuRv+6Ht
x5/9GdqWKAXFkPaWBbIEgdQFCvdnbKNu9YeCidLinEpFEQD8z+Bm/QEelVK/aoK4XOoT/4xt+h8I
UxOFln7WIp5M0eIf3+9fCG1oEH9IoUxxEeKmtQLwBQlmRIKZ8P4JaBhdG+AXuDZSdfqiNBNo8Zlw
u6tTVMfA+0u0tztE+uoKJ9J4qIRN6c90LHtxGwlZjMpiLCu2FEzJtUUtdid2k3pldQh8SOCzvpaS
QKSMkqZxw9IM3KTEhzOhuKcjNtLIJvhWPfIv5WIS3rid0K2F/OimOr5sbWyKrh8A4konJJMIjhId
bW1GFsewsHgWC/mxF0XabSi5iThLzLSJ1b77PrULxKlGKGJVY6rQrpQu7giUkX9RDQ2SGEZB8d3q
oUrmhkGq2oSyeqnBQOquRbNU3+eCDr4mZRNypgOG4EOZn6UpEnfKqJjrUdQzd2qn9llEpAEQgxmg
qqeZiA0KmFDXuN4240qKJ/nVUKUsBp2X9OELGCep2YEST4mYo1LZWT4msiP0lnSnFp18VWEvjbwq
LYghtJAJ1mJ7igPrXCpM4aEKYW1ZqdfUeAaY7USKK87Czkzlzm2A6dwno/xWSEUA684XintMLhPY
FGYBBKhK84sUMxMH3Z3y0lCG0E6HWb6uFjxGHJoIiEeT6uTt0N3UUYhTBwYX68Iq+xGU7w++S0OC
md7MOaWRqQx2Q4gVjYquNJYvmm+hDGMsTWdVLnU0Y0lJ3uNA6cHNYQ6xaZsgvcXrGFRlJvUyeENT
2Qp1prlV0rXXhuwjeGlkqnI3lIm1HZOWs0LFxMZWzTl4niRfvR6iar6I/Vl9nOshx/4kM95YFsqr
HUqRAP0Mx4ob0Rt0QcDlJjPM7aw14QOOPT6a2310pbXyupbHi2xAZ5p1ciew52C4bgjo4LCaXFg0
4vpGdyszXlRf1fmxHgxtVevoHKShPnqN0BuP2IShHS7J7xPvtCcHYbZNoqxf51k3wB+Wa1epI6t1
Wv3eGu9FZCflGuRinET3dRVtpSzlOpA/WPlrU1RPoQYqxI9amLhqJ8iNE1pF+aoZiNDrXZIVztzW
FPzV9ktsjddxnX2XAN2wEVZZnXxRLQXjQEH13bwVn3K2T4KNzSol2E+uJgdj7HXpEN01aAVSn+lv
84gna/eGgddXI1rPhV5k16nYbWKlnne+MAcil0kp3FX1pGzVcYLA1OfyawQR+dpXWv+uqiYfNfHI
L1eaUnJ8VWbjNppg3KtS2D9bEYtS5tHwfR4MsP1xMl+2gaVtdKXaZKJcAQets9JRpwCx2Qj5c2yi
p7PZrGBQqGb5A8teS7aikuE6hZqNq0xSJ5TF4/jJKJE+Njo8AbI58foareF8wFe7V5P0HEmrsuO1
HKNVFbbtDt+gKnaHqcLWOZEND4z9dTvEGahOcHByMkcrHTvqL30c3QONeQbd46SNnN4mZgJCyej7
80JC6nCQ2VbKlPYBuKcWfQAf1gtAtrq/jyfgSWHp8z5JXYzVIFJ0sYSmQpFzZ6pnmTSs6Kv8LJC1
Wl/3Y+DK7bDiUE9uZrUolIs5HAQvy2NUgfouRo54kQa4MXMDM72IcoAxKta3oTAQz4zaDrg62eLc
Ria6x1l8bun98I3Iml4PRbIEMxRjfdtoBH8VpBn5ponhNMBN4bwT8kd9EqxNnVRcsiYdLepAQAzR
KpBCNdKR7dEJ4vkcieZXJZ5CdF07C/RcZLRehwzAtjDLaSt3wnAtoOLkZlI7fzc79cqY/W+S2gE9
9GunlVu0akNVKC4L/LKuBFjzxIDWcjRcop7a1De2mdw333ulq3d+j6lUFOFHpOSlTAqJSawilOYu
iMTlsSPvCZANtreE5MhONsp0K/ojGlGF4lvfNOSZm3C2LhRR6L+Kw8TeEgfNIi2imLYSKwN0AmfL
y+TnybdB0QKUmRE9toIYyJQfTEs41CF1pBa44nAyBFsTU1V3jaFnFSlqWqHdl3kOuna0Wtkdhrjd
5f4MSnYIxGGNr3l+1adwE1wEgc3I68ywDjy/i1AC7dE6Dtw0FITbKqjDzhE47lsCf5m+CGNSpOh8
aPAA5xCodyQP9W7u2v4yV8Dx2FYXl9tMSvWYFSXsinE6sB8aCb2BBjr+nFpXleq312IVR5f9GGPQ
LUo89HDst1aVwVWpimTV0gu4EhRkgdRG6bfZgJC5IWnpwtDF1CrJ0DsA72gXsWQ6Utz3X5Sa55UF
gxq5dYvHjlthVLdiDd6auWlb6BVDtu7UUjjXkbR+HSy9sJVSHjDtQnN76vLmGmNc9PnUOJXP+vA+
WgNXFnDBDrTAoBIEDtGPNb3a6aowfh3boqrcsqjKKz/3s3WZTt15LmIP4iRpp3mpWkX3WVdOg2vq
k9rboTkoXiUkxrmMtJhIZPWNuy5uslWSt760MpC8sNAv7qzzHNXGCUa4gpBAlaQtvtN6WCJG3Gv+
A2mxjDVSPUz3sjFJJZr2PmyQakzMh7IMs02e+SPKppbUoD6gc/PzZl0uXhpRa7/MYX2tZFimRUnZ
bsV0VLyBIsaTqgp6csXq+xTk/HS6atRo+lpH40jNMO6vxNlKz/tCK9dlM0rvmtYt4NFIjG7Nroe3
KqoJZ7sVWPoD8LyiXUERKLYBwjB23agav0pdrTXA5DqCosXU5aziu1UJmiMJo/UqyigKyYMwr9Uc
YWG7rpN0yXRU893MYMARH/3XOplAnFn1aBT23MeJsipjmRqwHnY+9GO1wfoVK4vE9ZUO1CCwH4ST
ff1Ba7swcULFlN6yTq0tN5ERZQWvPIbg6sPJsr6ZohYVnZcNhl4hnqKKfXFB/1yQV5mad9ZFjoCI
kUTadi/h/iuh3b+bf2x0LOkrzG3SYcgUcLj59zF9zQqp9QXU/qq4Mr1EDlAAsHp9rcRBv5H7mv70
5+N9rLv9NR7FCFJviHK/eMQMs1VpUZlsYmM6bzPWspKf//0RNLJ+GWsxefGl/DijvFfFztCzTU3u
CsOue8uLU44dxxZtf4iDOrmaCnndBPlmyM40wLbCeD4F6yYQTqzV0WEgLloIe4t4pR1U9nyuG3MB
SLOzSh9Ee9k5pFKrkuR9Z0Ji+w+WjccCLxOlSSqGH5dNwXmOtyTZKJLvAYUvQF5/PsCy7j9rQH8+
eYRu/znAQfXXF/UGllCyaVMFVDFHfnuZzv7q80GOba/9QZbb2l49MtKSipo2HnYqSt1BUOfoEGJ2
8fkgB23iX6Zy2LOrkXXPajnZlK+t4gAORdJik1ykZxwzWr1CWHIzbVKHK9jn4x7fD/9cwcO2XTRw
G8lZwR4NjRlJlxwSq15shGA6sRdOPKrD5l01FX2Qt8kGnxFbRIoB3tD4jM3rSUGAY1sCOVoYpEQh
xA4+Pq0k0MS+LdMN+C4XdzI8s0ogVp8v2tEdsTfG8vO9HVH3vlWgh7TRyuxB1wIuAwokjP9ujIOQ
MxpZXQphusl6CEllMTqtBKjnvxvjIOaM5KZimqUbyec+Hw1Ihd98PsCBcPtfu5qYomE8C1b0UNNs
NmplzhYOZ2e357Nb3o2EZ693TCSbbLihmwhJtf9kVntjyh+fjtVMQuRP6cYc1NfCnG/n9FSsPvr8
90Y42GO55puFJbHHhMoe1SutOGWme/Rl2RvgYINZqphIgZhuRHyJlPG9RHxRTwTvxMM5Nsr+OX0w
Db2QePWRbV4adRiGw9bdpMMbVq3b3kNFFoV9J59RGztBtFyC8mHQ3h/2YHIUZzNITvFGqTTyQLOY
V60fZ08zjrNO00vBlxk1b8Guh/HfQ2D8uhsP3qkIgfQ87lM6gFSy+zJMvEEUbsxRwdSpPLH1j+4R
NBppkZgIpy0lxv0YMbVGXXdZthEl6Aax2TzD3zlBjjsWu3Fbpp0iGTRCDsFLgywVfl9ClYLbVob+
daZY780MgSk8iWw/tlVAICsiWtEoOBzSAmRFoyHI/pCT8lLL8byZqkzH9KY8Abo4tmo6oGpknBFv
pcnzcdVQORyrdio2MS2Wq8GQmrUf0CT6fOOfGMRaIAt74XvQ1CjBT2TTacqlKdaXtB/+g4dPAwxp
awCpKC8dPHxa9BQIq3IjlD38GbHPOSGwHf4PpoHqtKGglqIqhxj0VkEXySJjHHPsxbSRqll0Su3i
2EphhYLJBKxxmBoH2aKKu5cYd+VGqqULS8IqTyu4qf/709gf4yBcz5OJIqtUbjJpcsUp/9Yq/YmA
c2zz7o9wEOeSyuil7v9x911NcuNKs7+IGyToX+najp+RNPPCGCPRe89f/yVGa7pB3sbOnrcbZyPO
RmhD1QCBQpmsTL3cGhKESeuwQhIFti80Hx8ur4Rnh+7mybnSax8VSuxWZSAPy5T6ahDHg65A1Oay
nbV7T3lcZITvuPkszgC4ZE2uC9Tu8vkNpdfnsa2QYcsYNR8Jj3Zv9QT8Y4tFHMDz5INQV9toKn+B
l7C0NDUd3MvrWbMB6mgJExWU5IRdT5LHuRBF+Tauw63ctBOQs0b/Hy7LiQ12HWILrI6uZ1s1x4jo
HBBp15d9ymG9WzsAp0aY6+IXEiolWQ6alGI/dP6LHPQ7oaMt+L/7WSvpNWe7VObCJJpfFSO60FWJ
QbrU0NGzUVrnsg3eSpgrA4V7P8qQ8BZT8jTlmNUVytehqP/LhwdhLOiIwDVlsPmhNgORawbFFoOL
10EqHvQ+2f6HdYBmD3V/nQIZmHUUYlxGU1NsEYeCwABNkXwAbkyAfN5lO58/lQ1q0ADUFaTV4nKg
LUuVkcCTbcsepK/osae3YnYFKrkG5KVt6EPg77lCq42UGL+mWoboWKft61xhRnTQPA2DA5d/0Ooh
Ofk9TGZsGJ2PiD7f1jKe6eanagqcfI6ZQvgdTJ2umHmqhZ6g8ItjaA6T/CZGVfSg+PJPUnQ/xzKq
gTOrdDBN+JLv7/uQ1Hdjlqe3ESpyKN9FSS85ReKXwASm4FfE7HgpPIutgXpsiYdAA9+fHkN9rp/m
PZrwGDatfOAfGhFNLXCQqJhb1QNQg5BQ24/hkH2URg62+QjJntUOcq+/NlIakrtIFoi4y+S8+4gy
uBglz4cvAZR/74OJpiJlmgfbIssUHXd1Seqs2OYaYFJN5WppxXErzLDf0gSTp+WyOOdtha4dKH7k
Zld9K3/IP4ItRN/22VVm609DYbXKo7IdLC5HDb0h7ME+XR4TyqhCOLcCgkyqd2zoBwW0oeBLcCEX
BqpbUHRwiZfWXI8JPQKwhYEJbjHy1iW5NsV+sa1U9bWPwazeiBBCg5vrvMtXhGeIuSJ+M/l60YNS
hCQdGiTifZprN5Pi8zCK63aQzUG7DJN8LPdZiY5aUtAARwm+V3JyA/asDeR5OatZufAaTj8Y1sAs
gMCZ+U6RnM2GolVbGZhHRfjQkq+XQDVUDUUAwUBwhtrheXAj+Xi+A/z9agZVEi02yz3xATr9utvS
JLC5ghQJXQlg0M6tpF3Za3LZbMMeMzNt8yJFGUfRYOVrnFlg7lIcKJpvaPU2rMetOft30Kz5nukl
xymsWgF8A1OGOoaAFgVj4HPBkdNswdXfbuSxC6FPXwBIbg1pWn39raZZoAEVZVS8kHOc75nclhn9
ZwulLi9TSWqFM4RnfMzOX74vdGcYT4DEGH+/DpUbYrCaGhnaNLMZdltQDVYupIwV4AtNeTth0vaY
ma3OMUcP7Jk5SYJENoq7dBgdUBjmQAtK1ufIo7ZCQjyfpJjv71IHcF80ruTchbodJ0JkxgvgZWFQ
VSAZgk6CjBEuZh8BIkiH2hC3c1Qcoym9B0hPhsRlLaC/FQP6mgd2G4nXCOo3igrB+zznfEiGfPrP
XwDokWkQCMouiP4iZBA9kci29ndFvWvFhxGgAjEDU0CJRnjWHvMU8qPRjaBycMWLT0uXju8mg+xO
XKod5OhOiZMvbQsSyFfKHGqOrFYx2DVyUDTUbXZ/+SQtbsenOUz9U5goLfaen9hykqpSqLDOodsG
AxSHwVmvBrzdXLxc1AqdUoeQFzwWe14NpVExAwUAgJuAaWMX7cGvf9Q36NglHg/6vYz/Po3pEhTx
oPKDRZ0vqReV2ZxDZdt7+g/weNWPLcCXH/S11PFampCjRg3AThz+iAU9luw9oTC2vyyTc8tRhw5p
o8tbsSUZ+K4hcD0NO7XsP6LkI/ANxSkDzQaTEee9WbmeqASBWBD82xBjYytCaak0/ZzK2xHOz40a
MOjpAC8UktxhXtx/CkQMIVw+NWvXQ9M1sEaAoQLlZLY4VE2NLwb4oNB0tELMHorqBJ6NGVxQt7Nq
a8lDHw+gqCpABexvLtteuSAa3lbImIFGG8xxjDPKW10oIkOGFIcP0nmE8KAbyKxyfrpsZnVTkb0r
eMnxmrNHFnMy02AEQOZAgfouF4PRKxQ1O+ZaL18XQ5KIdi+OLSe8XLmNUG2C2Ak2VUWJnlkbAQ5Y
TCDfKqUYr5yKxi0ls9gIFTdHWrmQZ4aYgEswpDJWICciboyN7hWbvHDGO5Du2jkId0uwQfKSskVM
hPIIauW0NomioswOhgcy8YV00BC79k5xnxzA2+Ml9ohJdBFoEityKs6zv3JMDBFhiwFUKRUTYbyA
BFYBM8x9kF71z2UnHaFPC0mhDHQNic75ajxTzLXPG3+Ilc7fCuSjnh/09hdmap0BkMrLJ3LlcOAx
wqQbRFHw8dhHcWqHycejuW3AVBSlUGGBbHxcc479mveEFQNxn6jAobDOJGrbrop7H+GSLdrjsf2o
7lJHcHtwpFkhKIH2AHBtocFQ2CMnrF12qDBqfGqa7vNJ0Q4kH5Uk1f4WXPPKft5JhwTCIUDQ4JDo
e4IzggGwj8t7yijdfL7zUJnW8NaibK/jn3ObnTaGcSf727QAP5NVXYM65SraK7f9vvsxOPq+uAVD
1k/j6wEOQZ4KjDLVHgC5LvPszoNWo0ZS7LQ7obP7yAVg8crfgk0Y8wpbccub3F3CmKHTeWqPXs+T
rY1CXwHbWbFLvsWPkI3u0dGOPTCOJmAHsyMopO8py0UNImObXH+Z5oNuM+yrYLvWqOQeGMHO7SMj
iwNCyp0kAaUJOi3jBgdZ9VP38udcehkqR4qqDyDgYMNl3waCbkY+p+1On0H+C+64UnMuG2DmeX8v
BJgiEOnLqC4tMsgRwYU2gzVTBx8y9OC3gp0ewDxlS269gXrx/2qOuRJN2uMFhDnqNhWb9nqs5MXf
UWaLcVND1IZTpFu6MtD6AA+uAnOvUqGK8+9Egm6qx7HYAbwHvsRMDLYVBtedrKyJiTJSwL0Iy4cI
BuHQILuC67BQD67AR6dDkGQ3vgf3ujc9BXvfizMH0m6b8M7HYbz8/dYOyKk5Zj8VSe2lJCh3GI0s
kVmAUrUfff3bZSPL0OF8TYxPyQtNayOsqWrrxkpI+B5ExlFtzLcoHlw9Ur8cwmOASwJbLnJ0xNds
YXX229oEtnA3NLOt5Y++8Dpj6uXykpZvD7WBSQhdBIAbfvL8XCBe6aseeL46zQFrk8A1B6JRgTct
z7PCPKTCJGsxUHa7znzwVclqYKyMOHHBygOHpYDByYQqJUJXtkgo+rk8tVW76z1tM7kaulAW6rJ2
tvG9xpkc6Srdpy//ghpn7Wqd2mWOXlSh1kG3EFMW18L35K4BS+BTvX3PjrPgTrv0TnCabRpzPOLn
lznPSaA0gtwOozS4YjjgzJeDfqzWFONO3ATXmWYZv+Zj/Zw6owX5iAf/sbcBObtvesv/ER/ErXEd
vX315GAMHCI2QASCXg43/dx+NOYkaOJhN5pi99KWfrRp9EC/q1tFerxsabnBsAS3jFcV04ggBDq3
BOBCbibzsAPTLziEZRAFmiOGSfNnqag5Ed/nrp3vqkrF1sEgAVoZGtSe2yIKyMjMdNxVbofh6tlT
bLV0oCyCiHZwRMUWEa3wsJxLtwKbCozhGmoG1PHObU6zOsTAzIOwefheRfKxb7tnpQIMO4+SX7EQ
csKxle2EOUNT8GrSPJpZotbEqt6U4w6xre3X3+pUcKZ+9JS55xzR5a2n6/rHEHPre0Ua0Aocd6Eg
YWg8MEC1HA1u70dfd2IwhP2DF0NFZxGEzF2vGuU87jA5tpnn7rZXtaPCFWtZXQ6FTYifEthsAN0b
iVrm/bSLQWhG4p86AEO9zlUfXTsMqiEhXEYMghyVudZgOA5lQZNxrcEJXFjNdbFHVeU+/d54OcQ2
9sqxfsmvjGueOvryAUXSjVE45FS6vpRnVGMSNVlv7JoifVTSQLZzeeCBiFd2EDYwekZFxJHgMxe5
aDEX6s8YUUoMMIjGEBpFK2oWGuhNqvnu02l8aRDz/8/Zc6RLJ/5zOZzZfbzm51OZ+O9/T2XKxh9o
UEBPAsI/1MOJ8A2/hzKJ9AeaxCZCRERsmIxUUTj4c+CckD/gBwH6RnSAOU4Uh/4eyjT/UIBYARbC
RGyAYXWdfGUok3G+FF+FMhdt84H1Ed0PNnkK5rTREkRZoHEaXMlJHZz8a90dbckG1fVDuilcnROI
M8/o0ia9FycJlKxls680sNk6mOfA0NwmuKogi1reNhANg1TEXvGgTDC70aPmTVsIImKq+uT73P5+
XU6x/EyuuvwNzJ2fyJQTIII1K/mGQnSwRQF6I1+1ruRGu2AD1cvrwgs8k1OQZlKev8wiF8ADDilY
gmNyuvS6QNySGjAb7tLd6ChufNNaGJP5RYuo/yJQOr/+C3ufgicnW+2D6LhPSpBe50d/3x5p4Xa6
vaXFKdCyI0u9+7i8r/T3//OWL+0xD50eZKEJIkGQWW8oUyxl8gCfxpaXWjFNjT/tQMMYnXrkpwvl
eWhdhRkmjzBM6aZgdYbeFKYTUxCgqHYHDT9UNy6va90gePwoOQPAgmzohb6QLqQxDMa75hUsLDYG
srY9ApQMdOVcTi2mNf7n+kBCgUETE5BB1m2rUm62JfE1q9vLNzlOChDmL8k+cHVXvpNrizyYm9yd
3ozrhBNjnj9Kf1pGvx/NMJQW8bafn1BfapJ+6CpEt4p2DGP5EI8Dhx1q5VBSX0OXh4wbMwjnJgJU
OEYfQEurDsHNMAGfn1eoeyObcy9/NZ4hpjI7ZMIYtSbWAt3cWy3IHhJFeRwxUnPZzMqWYT1osX3q
/C4S/SkvA1mpYaYo3jGy5VbazHNX53RTn1/lzAST8AA4DDBUVNPznl2X8FUtdBX1PUaQOGthuhG/
LVExrs+po2U1TQvKUh0GWEIjwu6uKUNOvaXSQdBo4UT+53HXn6aggEHlsREnss5wrooWshUpTHXD
dV780FHmDY3b3H9oZZlzFFYcE/K1v22xjlAt1V6eO9gCU6xTqM/R3HjSBJ87ZC64vEDKc0gznWN0
7WAABoa6OaarkK4xB11uNBEi53AaxJdtxb+K48i5fPSYOu9fe/iPCeaI+3rVgeEE66LCvphjh+Zf
bhO0cd3JE53E6aAuVG36r81bLc2y75g/JHKHxM0y4r06YGJQuQk1CPeAUuDyAs8zJ9YQujnnviIM
oiQG7hTqJVEBNSHd0+oeskTDNak4H2t9KxGHiZQpHhxA1JucvJUAzosF2kP05Bt3kzugqyLYpt05
8zdiQdfE6Thro9+GeSwVgkDuE+i+bA9gkDclUYyrJqjmPgE70qxlj1mabVHxui7mwBED6Klc3s81
m6i2AocO/wspUybx7TI9S9sYvncCaLitqo1JjmYAbtq4hy5WZpc8qZtVh3JqkV6Sk21t4rFNIh0h
CI32xsdm85uIsr2LPB4kae2+nZpivqDZpkPX+jA1qyq0CnQgu5MZZHaXt5AhCf19JmXUxhENIEpf
DGaGRQOCohI6F8qmuc49Km+Nbu2+3vCc8fp6/jFEzreOxIYZAbuC9WTgJcjvB8IDi60FpChn/WOC
OQ++JGXyYNC3y5091ZO2/SG6gvrfD8WjrRNe7/KTXpI985BAQ80QRUNEGYzjyMAtobc57jO5Gz0w
EBkvtSfdRNfgT7ornmpo9uwUJ9sZmPbe+6gH7WW7tvmKrOs7+/fPYGclQj3KpazCJ2xw35vo0Ahv
nEOyetGA9vscLVm2T2ZE+WZNI28f8CJHHyqxtswql3cAAtb2PGaVZ/SF6LZVqd+ClSB2S1OLrxoF
ajukwzcn8zTuzEZujiZUh6Fa02pvquzLhx40LjxpurXnUUGySScikArSVPT0kmK2uu5kGreLe6qP
YeySnebFLk9gkSkY/746p3aYzz+BklZUWuw7jS7gciB6n4k2CD4O/RYiZ06CWanHCOwtVK2Vd50Y
/r8/rZsYL8DAM8o9bB8bgidDkZVYJbhkrHKn/shvcycbrQAtWffdsLpdn1qTk3nxi7DjYmnobWWP
PrSq/7bO3GYVSAe51umZcyek2pErQuUBngPJrh2B7IuTsqwd8VNzzM2efXkYCDXXK8pGFx5CnTdp
R93pckEasjBNhR47G7+hP5j6NQ1vZrHxpjTe5FL0oKbFl+aa/vpqtE2P+gkqH0wURboxDqQOZlRd
OvZ1ldulkdWc3VorCADmDGoMZCQAOrFVaAMIeqGni6HP1HwM7fTB34HcFJ9IB9++0lrxnp+gr23h
qVXmTJRDn07KBKs+waS6b2xJBrqEqOCtbu3sndphDkM8gssqnqmdK20/XY2HzvNvJofKzZq7//IM
03Y8ckiQCywmuDo1xBAS3JxlaC2+mjr/7EQePH394SISqmTIj+lo3bnHaqYxnJKSBjJ7fzPvKmhO
QLbPGb+BQdYZLN6a1goAlI0eUBEAmYBWZD1XlXdEBZQaoqbtDnj+wqaQG+T/H/VGv+WFhgzI4M8Y
4x9zbL6i5ARqST2eD7Ix9mhvtXCMGwMqqr6HJTuQYLinL2P2INymVzy8z6qbBlYd6zSB+sH1Pt/c
JFKSKKZuml4GsBiCntwKndI1djoAJJMDzqlN9mDe8kqDaz4L7BpUgcfAM8ECxXxZ9+UiQXTQ5M2d
kPUg/xk406VrpRUweOCRkw3g/CABeL62eZ5UXaCZINl0ruS1j+VHAp0LA0qIKIu1drnJnOoWp8gL
N5yYgP7VrMM8Nc3cdiHKJCMyEXHEnzpKkDOYHHqGoPy8nULvsrXVAAQuDRxnIlhE2CpLHwTYygHr
lIIZa2v991COPkZ9OrRjLFmRDxyENIocq+sH98QsE0nIZS6KoFugR2f6VUaWdjXeTDYl0w/2kIBE
p9QqAmBkymuUPD3eKDTXPHNNB0kShZQGdrVjbLrr5NAndnTX3oQedFPuxm+QOkQTybCVzTfI0XPc
7Jo3B+IQ9DAyalgy6yNAcySUQowtr+VfUTFbknynD8+XP+vaFTmxwTqGTi5mqarhGKJyvJG1NALr
tzBa/8EImqMq7iAU09h72I+tmgwGdnEAPxVoxxwwdzqXTUirm3Vigy70JC9E90OfU3o+ySbfDdCu
23RQFmu38pX5YtyMbuqGe17FafWVR75jUoQMMFzspdBr0st9hHewgXZaaFebvLEB/yu36iaAOw1u
qJLP/Gzw2nDrq0WuhvhF0mhd93y1hZzqgkywo+Le34MF7C1wzcyiuE1w5G8gLVDYeQFts8ubvHpY
QGWM+hC+4mK+vRyCVicClguxGzcKMeisZpwzv1agoWzJf5mgf37yGWMd0qezCBMj5LP9oLGkCWz/
KmpPYcdZzWqF5tQWEwmCOk0K8wS2hMqBKio+YPKSPJk2dtWTQD5p89Ut6F/JuuzThIUJnMS0biCV
BpMJRDcTUCsQcNXI1aEQUzsbHy5/rvVTcpKGMXcijbGXEe0y1I6/ae6lbXuQ7uPWomnC5NT29OZf
d9zexupNPLHKvPa90reJ0uMm0qRsPmoVOOVwNE23dWfXN6wcpQ3T4eZDa6/h6dYyJyfQ0jZv5M8g
A0SBpTUfIIOAUHuurNzmLZK3RuboxIMGEWMa3vdj9nOsekh3ToJBbJ2EIJG7/BnXzsxJ/KszNUtw
1hqpSZ/5tOsI5ooCKJQCmSe7ugnMdBRBhDvIk5KTJq2t8NQqE9ckAPJDFhLbafbohRUa9GtHof0A
vTVvUH/Nq5xaYsKYKY80Q5DwxMe5sQNH2xaKz5d3kHpD9tadWmBu3ZxD39SgToVK18hbWjH8N3KT
jMzC7yj71A5z39CsUceZpkX9OxWUSe6EH2hBOwr4AI4muEd3wSPpoVYSur4930hUCdzSPNH6F2JX
dEmXlsxcwoDUnRjT6jNYj3fJtkLvVLyd7/QNbYE3Wy5Ym2ePuX0ID6syHbF0/Sa+jQ4A7dnh99H2
LeKkLxQefvmLrpxOVaN0aZh0QVWMrTsrepFBFBynUyoK3MH3MryLBt6Y5Vr0BwVPYHhA3AJMEpsU
jiKSUUxU4+btohnUTN2r+q7t61vpQGXshMkVriQbHVuCksu0lTk3cK0wjIiJwtgAZ9MXjUC1EPIU
IioIaYSgs4Ymfkf2iiJXKL8YefreD+XO7IbvOaoZlqRFnMxm5dIAtIeq1icnAFpd5y+xHKZzP2F3
LBFnFhMJ71M1H9N52ERju0NnBsLL2Z0yfFz+sGtFNWQYSBQxHYJKMsvXkoUZflDgA7l3M+3Vd5C/
17vgoB9oKVm9V++GZ3XT+Fb23F+JW98teBhU6k2Zi6Ma6COjVY1sbolwEuth6NtIt1LZ6Ddk1J78
asKcA5TjrHRMoCo/qN/F0KzQqwLzb1GAw/PyFqz4+7NfwKQ8jSHlQztCnLvK0JqfyqqBWEvqpsb4
OLZSaoNc7/WyxZXcDlg1cLUD0UWhQMxrluTQZQ8TTUdXbId82muS8RjM7aGoGkck970fcr7yyvU9
M8iEr/BMtYARF90y5tgeyZXcPzdf43b4dMZolGK0EWUPAKPY2LxG0kgZ13TozBxnEwq/CSerWflO
cD+AXgPFgYlQ1gcBCVMIcUN0CyIYIErVLGhC76pSskYkUEP/fvkb8awx15F0oRCOeJQtCbpQaWi6
fvaWjy9lACGI9NtlW9RZM3cAM/JwrwDLY/yUndVI/UzqMrUE/VxXWVFwE0BXpkUtW895uM+Vtx+8
SQbOHiXJWDgZsFUEoEiFJVALgwtc6r4VpEicy8tZ8WQgZQL1xOecG2Ao555MArOtIYUJ2CGRU6QZ
uBIq0alS1av6wqly3x4wYzeAfvw/mEVyJsIiYJmE+WIIg2t/1qEuT5poW0I1tGr0YyrfCEUMklvw
NatkcuVA4ax25aCYmJpCpo20kL4e56tN67Ifh1jWrU4uTajPC27bjvAlSmxphYrYpOk3lxe61pOl
9XS8leCnWQLJ84T0ad32uM6aaivZdFPq6XtetIc5C6xJhrKH1FxHE+QPC4Ti8pfxPzreZxXnB2cI
+EMampykjEMYpiOZKzyTTW0PZo20tBo2vj/84Cxz6SbBUoCRfjoASt8o5hyVmS9n4Bmmtajim7If
Rme6Jk/DVbaJANU3Qrd5bG7HK9mFLIF72fbSYcI0zi/0fNDgR6nxfI2JYoIWmpZpCjHzGvm6nK7K
uOYc2JWEWFcAa0GkQdHLCz6GKckGf5AQxEHm9r3eURAjPlj+HQIs7rATt4Nu8UDLK+895YOhjAmA
tS6VTJMmiHqIPXxWMgwb/x+Zdr/LndBD1GGVld1/G3xr8qYb0VOBatSB7OLcmKUTwvQ7ElZU/TEd
sCgTF1NIxPwzmBT2eTdbdZxynoqVKjE1AUgXvAGR8cQy328opDqrP4/O4GLm3RudpjhMmMxGjzzY
gAhoCu/FyJLd2B0O89dI8OhbeGaeTSElDI7mOURpLbWTbaibWGX88/IBXd/DvxeoM+li3lUdaolY
ICSaNkr6TGKVE/LzLDBpInQ/Jn+oUFYIq8bWy48RclOX17B2/jGphQKMCskrWnI9/0pEE3TB77FN
tE9B8D/Uta1+K2/K19+4AYkT4q9caxg0KS8BIt0FzzS4Jop0oA2KNE73ulHYitYdR/PrhWT9zAyz
dSCj7xQBo7ZW1EeQ2QKbvpRH174IEZTLO7jiISnwCNOkBFMWi1HysG7wxGc068yEraqCcy2sIcH1
4betq9UHQeMEKjx79M9PXD8pzKoKaI6SyZ0rNKWlaNGuIdCnGohdNh9kKLaXV7j2xRQdMkLohAC7
y76uLTDYzdjC4pBPEEWIPTkPrFrjfbG1w46dRMcT7gKegzmJajoH3VBjNkUJrhQVUgSG5l5eyDLG
A0PpiQX6C062Ts+ERmqgY2HJYKgCssQWTUiLmcQaeS2GlfAApsDxQ2cWAAFmx5WMItTmopSAGi+G
x5LMv0yhaXaYfTPdKE4GQBmn22zsUZnUr8PK0DfZUBHOTVtZLgifqPAUGIBAlsM4YMi+RK3RYkOL
7tUYahvD/HaQ+XaAVsGXN/bTeRBA/yjjCPPpYj8W5GFG+jbp4q3SSocQ8zjoOR+yNOAcxpXjr8l4
r4FaB43CgnYg1iopqQUsKo6OITy7UNZuPQVO43d2q0Lsl9eOW8aWGJ7TsSZCp8UxbH1+aLRcnCbA
sHQLkkndLN2l47HyR0fXR7usAufyRq70yIEapunHp1jYorXazFNd+36qW+P77BE3v6kB6jHeoU+K
2YavBwEYm0I+h94mpmAWxZYqFKCfYaLukPqgUWh/tgUvCFjeaaDvEeaADQaDOIvN6xO/Lodaxp2e
RzhG9Py5KLHlKT83wfjDOJ7NZmghueE/6TeSp4HlCvXHXLR0V3vAOZHt2FLe0qvsO+dTLd3iuWHm
ehnlkEHMlmp93NBOSrWP3PnQH6bBolOsBVgM7eKBB//ibOhnaHniwmQDyl1xBaN1cSN0P0ONsyrO
oj4Hj07+fr3JTDID3G61kSMAVxsX97L8P9pgnuZOmsIoT2GD4NUsg9AJgoMh8YhK6b08T+jPPs8n
jPJkJaRNOihLwQoU8Oygfqqnt3LaZCPc7f3lk7AyjXVuinlXJpKJaTvDFGg71NSm0DTlKb0xbsvv
nWDlh3xL4/jiofCUw/S9yq10U3IcB2+19LuerlY2xy5rcNGm5j5TYeMwj29i/FolnImDFfjp+WLp
fTyxJMmt6WcjLNFxNzG12kdQmbuQVDV/DNeQ8rCjTb8HRcqmuNV/DcSSXqMf/4JWa9n6Ov8ZdENO
fkYuVwRs8XTPjxgCs2mp1LQnT8MW8yadV1re57YYF5NJJfSyOthqXGVf714g6wBY9BVoWWxzU3jl
U+iS7zyrn7WSSweY8S9TGplmP2GjKQs/2DYsKrLcgBvAuI2uBNTm950zOMKv2J22qpO8+lfkqvme
7nmYz1WXQ4vxqPjReimT5pSTPEDyzMBOC62VQYC80DnVjJWEGBuMSSYAO4Fp/pTWPP2Yc6DihaIb
HB/nH5M77qarNLRGoExkK5dcHTAxxcs8CMx26ByNlibZw4GLT1td6MmvYE52W1PKGurQG7eHT7KG
TfMUUviiOzndQ3/9n4bwzhfOnGIoU4OFipocbMmTndiRdCvCvATlb1FveU/W+pE6WSFzkCVjDHMq
vIOm4HjMEF0U+/S5u5oP0ZNauIpD4VvEap8Ql7q+C12qeJNuID828e/UMo47XzlzurWiJ4E64adQ
IXGqMVE9GWBXyixyW7pgDvHCvXkbADn6HN38h7gHwkOoZ9GwBIQCTLg6h50ghRluVgPZQJlYsf9x
+UVYOUlnBuifnzinqOuCHBxjiElUw0rMn/V8d9nAmks6s8D4ewUay70WYAnpsSSW+WPcJXeho1+b
iQWK+fAeLGYH8VC86Y+XDa9EW2d2mTtCoAoXlXTrjDG3IGmqSV4Mg7HC6UnxdpC5GHEjmV1TYgfN
MLPT8ReyC+fySlYinbOVMHehCXxosdMXcxg7mxigP8GgaOFdNsJbBnPKG6HtgCqgRrTMlqNHveSN
0qz5ztN1fKqhn5w1+KzG9MErYyl38e3saU8tyK+t0sPYIaBR5WTHr/F1+zrsgMu0IaTKCX44K2SF
IES1GyWcddUa48auBwwjDAOnwrJqAugrzDUgt8TUy/ltGjJfAfuqqFoRPFNcWxnZ/oev9I+Bz6b0
yRYqOGrghZHw0k61RTJUQ8PHyxZWD9uJBeYN7SDiWmU1ljDEOyFQ9iQMNlk+cdLwlewRG4SGOISo
0cxatOfEfAhGc5zAY79Fjl/vMpeeAb9CnECcyOP50RUEObI6+E9ZBS0z0ALMLa1EEH9kFezR4qFi
pw5Ug41bE8+1sMk88GXzYNVr7ufUIHNpk1DsgLqAwapKHBN8mFUVu3FSO10ucgLdlRIOFgdYPLCb
IB9bkOr4Y9cEcgJbYvNGktb1fSBKkCFXfnMjRNBqV4iwJfM3OelrC0gMzqFctQ+icwKhRMzLL4gO
MLjfaf6EUzmWj6AIQ2MCXIQl0Bf5vbjlfkqadDHRJqVV/8saC4ptmzYzxhrWGiC6S9mKndAhD/qG
gKjf5k9trB7VU3vMjRCQnlWg58Du1h4FKIVOZJe/8JRQaPy/AAfx1kf//OSOV3nVhnoLe3W9oxcD
iXpnyfeNQ7yS8v5+HTcKygEaW0gYd8C2MlcDfZ8RFFD0xueRJRa5JXccvvKVu4D2GOjwUQ6jM2dM
CABQVtlCa04HsdTtDGFIpO3fIH9aWhIYUy+7L2nNFrqcgPtTRcVFz7rXO0PIDdjC4+KVpSVAVBlk
jU5vNSDH625Anaw+5ft/4WLoPp2dS8ooj+QDC8WowWJ0SUhlsUSDCb75AchKB+N+WWYFeAvAblW7
nx9vCiFy5Iyv/4JEgkaCl6wz/iZLqlBq0eoGGgrdK6sNMehGwbKSPT0mXnfgDq3wDDJvXaarjQaF
i98eVT6SzwQEpbOj4hmYYLRT3pNBV/D/XqHJTof3GDMaM4yTfGaZ5o/5qIxWZrqxZziUf26erfIe
eukv+k/+x738bcEvfn4nO1NsB5Re8THLeNOEkP9Aw14YJqcYJiuYuQjyhQ+gZ4lyOQEmgIYNG6v4
CvEbABSoj4O2sJtTtKJLh9OIo7x1PP+99inRWEVOq8oSHDjjAQDenoQhDgDrDhwKjQz2Y2CRxyQC
Elnzyk1q+6+ca8ozyRxXzG0IUxrCZA2Vd6/dSVugdNDhsOLrHMMi9YaLQF77hKeLZM5r4muVakSw
CJBWeAsIcitZ8Xuwz996e3TRvPbKbC+BKCfweN2c5ROCz4nmNb7kp6Qn22AGhrZEjzFCh9fSNuFz
/UxnDSOYbXqbn6svQjhYQxsFwEjgEZY0T2Kh9qUcC/TBio9lpd2Ute9hrNjlfEO6Y+yFPLVDo+GT
hyo3YiMcJRxS5a5QPTNw66NmQ9BlE343X8jDEFvSZkJZzUUdsQfJK68Msoi2mXUyz0paT5Xkj7Dv
F+WT0A9HX+cOkK2d09M10ufmZI1xp2UlRNchtXZEBVFxiw1UDKzqSChGGa8/r7W47HIzi2LuoqGH
flPNWJR0M3voBTc2HVhGOSt0JFvGKQ0cLlHVmmc9XSRzGUsNih6UI/vzzZSPdeTI236LsQuQVd0d
n32QHv1Kf6JLwOsRLB5rLBZ1DSCioCxDx4POdzePMKeqKgCXQ908tZWqzTBnoU+21JB7CTXhywd2
7bwA6gUQlISm7WJABraarKsARZqF4CBIhktC8va/mWCOyzSLnSz0MNE0aCvqQOMnE+S2LxtZ2zWU
gwAfAyIGYCd6Zk/OpFYTIe8FGCn89CD6VWJ3pr8pSvMFUoqdfdnYcjwU+QSSC4kK8gBHyVpLMr/Q
B3w7PEW0fF3soR6fqU72swcr0QgCVlI6mWFNkq1lmLXjWF9Z65l1xseEmhyiKAHrlGNMQpUg9sJq
39PZQop7km3/e9i+9CpEKXjuZZkzYlXgvAR6GtwV4uJ0KtpAanFGZ9y4qneULm8GazWdzok+YkwF
8DJGacVvY7BKgkE8/qA3Z76r7zdFkaFPjpon+NvU3ZzeaTtKOya581OXW+FLTLzJd3jwtbXniaZt
NHjFC7kA45LE0CHcTugnLl5BU+eZtoRhBAroGg7cT0qXwTwbZ9YYbzPqodnUM6y1mHsKf8Sefq04
1S53czAI+zbX3sozpUn4hJgCBFx2occKiSxFyOCCLP9ljKz0Y7rKH4qn6Ircolq/zw2wH7aYrW7B
mz20wDxzbuvq7sLhQMcFExG0XX5+XSV5nKo0EX7jlnoQGiE/pvQX2Uf1zI9UVy4M3JtsYjCCYgDY
qQgtbowESilA7DXvwrAPJwyxm6GjjeHu8tVcO62nhmgIe+KFJj8cM2GihuTnRPhIyLUgcEws1wL1
NES/lD0eQhTsiG2Zk6ntgkq3yqYULb9Xr4Cy9DSwT1hiR3jfaTFbQHDlqCoUmkfAwbBRMEZWyOxH
nWkNcnYjqvNbmczOLG1Beu2Is3r0JVSs+7c64XHjL5cJw8AcQEcI9RP86/lOhrIInlsZhiG2fJVV
oTUp5j2g67uw55FKr5kCRkRTALKhw/5MHlMZsVkYvg5T07VGrkj3HJTP2vDz8tFYPrTQZqAKZXhj
gXJm518FSIe0cQeOeNLJFMxmJc3msoVlmo+PhREjA+UK8BcCHnq+Z2hakDSH1qJVdiUab//H3pc1
R66bWf4Xv/MOSXCd6JkHbrkoU7uqpHphlEoSCRAECJLg9uvnsK67W0opKu157gjbYTt0EySI5VvO
IjOdXxqKbXtZ7RzdpHAzTCB1FIWgwsA+EThnZyOmzcBfuAeKSnuuYfXF4Y0Hgv2nufpkA5x78hFl
WLbw8yl8nKEB5NGHnQ8Rx5XySzb1tQsIMoStz9Jh1rf8eJR+HPTkKOVd6GjUGX1kUf6v1Y4GUK0d
HM/39Pxt+NX2eP+C6zH7br+PvLYcPWEsZ+PNkQ+Gf3AQPwcoe52jj32uJ+Lj4rOiqAZjg3XMj0MB
V8Ra2jVoMJpF4jUQz6H2RSPDCI3mqBn0RnA4u8sxDgcd5VN7Bo32GSWB8eGktv5rRT+fgsTyHNof
fdn9XUMC6A7t1Y16RRkJPpWXSNtidz8ffCeqHocjTXgMl7Hvf17fnw9XPAFYCeCvwEHp053hurSe
pIYfnWftiVlhI23m+vHPY3y1h1adSYywoqoQiH+cZsA+cYP4IAYMmVpiN+NZv13Ljlv62v+OrZDg
VMC0R2cTji8OiPcjnzoZy7ob3EkC3lh/CzbLQSTWcwU8BvxNMiczCuRV54qcX+3PD0OeHBh5aNba
cPGyLRoAfgaRkw6iLrjvAbuajlVm7MLduRrZ168JcgtiK3QdTtfxaHIRBPkEsGEDiRGGlVOeqxSd
G+LkBDDKwO3sAkOAWBJPKETltpP+eZ18sRYxc//9FifLRMGJzLX47EelFhuzdSJhP7nVWWe0z2Hh
6nD8X8Oc4sWYrpVZE7xJl7qPy6OfqVUC58b7VW5X/ubZNsKZ1zq9QdqJDmYzYjxyx4rU29Dt2khA
k6a4z7cz1iGMk872ob76XGjmA+cKECP23MlcttiNlfAXDGq6CfT+ouUsxOuLc3pNCoFvBSllJUp+
3NUWEY5TVRgCWkk3EBS6BdoUsIXgpz7Wr4TF1maoE/PRzuqkOYbnyfdfnd4fHmCNQd5dFDM3mTcE
WC+r9053We9X7WQrVtfnBRvOjnVyUwQjcyfSYqwZY/lZ91BjS5eXJG026syR/EVlBvCWdxN7stVy
5ixmv04soGuo73exfs2TXzrxHjEc+tXk/s/77ssj6/2AJ4uFzDZ89Aheju9WU45YJPLB23WPQbTK
l5Q3w/H/K+kFqgnXr49/2wjdTmZUmaHBEXKvl4KVhVm2bOEIhU72zoZukXcuOfpqE678QlyyK1Pz
NFuxIT3V16Hh43RE078KY2lfyiE/E9p/tet+2z2gr+2uSdjHFTmEXTNQmCJEwnub/NgoziyNL35/
hQyvaGjQRPCfH38fa72GH5qGpqA/HuYZkmH825m18EXgjiFAUII18u+t/XEIXSrfIzBWxKYyY79M
xAsHCQvtchKrFo0tOHNeLdf8EJzxffoMolxJV7B5w9SBePOJdWPkpgU56jmIpgxo0TLydzDHhINX
aEEh5Xc9ZEjNBPoT/EeddDs7qu5g+3gWAP7FQvl7RULTaW0inlzfaoB5JSy1g8jMLynCfWI9hoGK
/zzLXw6yogMIgqHPGPDcJssQsjCIcsuNraIGUcbahsUZ6v4XdSVwVN4Nc3KQMNp7JThH+JZNXLWZ
2NnpetexPNWA5GZW+i80zb9aotjX4JEHqBt+orvWIxUOlEYD3K7DQX37XeRJUYu4JHsbWjM0OVt2
+eIeAq9pBUqu9E8Qlj+u2F42ks4Ck+ngatVHbzdnNu5UHMxnAFhfzuf7kU7mM5fUbfwaIxWXq62F
2ue7/6zSVdl5QMD64CdJF9q4MOMLAAFdgT4fX8zqIRwtdY1sRNstOnPV5ISQYMnLG9CGAxIPukPE
7pgy2P55eX7mKWIiIabrr416CFeeogGdDnZlksp8vVkdpJkecCxgMOcQ6rN/Nal5vbZ7+9hyIv5g
nHGz+A2r+Pjavw83EE9XdNCng6Cnbg50U5NjBZXXPeyBE6irpdX+GW6aPKlj7wVtbhHVxxVUs8JQ
6dNPtp9h4rNRuDzqq3No3y8Ka3giPAi41Ih0PvHzSIBegenjidZAg1+XgFY712vk1t0VyMr+PPmf
D+CPg52Uu5QYKl7YGGyqftS034wFxNJKiMSM9OnPI321nrG0UIICkcf/bO03+UxPzsRCcMSfZmXH
tSzKmI6Ydz7slHM1yGLvqQttWjsyNZnNVmrYuYdY3+fj54ZxOYCnoN2YeJjTsv9MZGG2BWo45c7b
r32vfg8YZfqviaOvkczpYLj9HR88KVRKT8OAogtQD646bKnfWomrBJCV9ptz7aYvzvcAhjrwODMR
x32iB5bCa8IRDVMYD/QXeZDMlnWo5n/PbhZBEzRycX3gpjbh2/PJSxPAEMiFWyNqbKHckvzeDF61
1aRnFsnn9biOglPAghMFPOrWd30XZUP0mKhxmlCtjN1fxeUA1FwRqRu5abadjEq+R+spgRy69/1c
Kv3VLOIjIWwL0Uv7VJUdrFFB/HAOI6/1I1vRqIepjvbPiU98fkEAKjB7LhAQa7nyJPrVOAJRYw7D
iDRG2vkW4FC3ZqWjoWiTP8/l5wMdI63qBCgkou9y2oVUzB0gUOqFUWHtG3m0y3q/VmKdBjkgce/+
PNjnpY7BVtkTSCkjjjlt8phc1xZTqMASh+xZYNyi0vNALNjZQJ3QK3lKOtgQBMY5Ha/1Evy4xVad
VcABUErGJXIKQWBL7xnlgP2sG2u7dE6mvHKKGQmuy3m+cli5nTx6Bvf1OehAuwO1JTASQUf4VMcD
LTacRjcPwZN107K55fpcj+6rT4dozQtcK4Sf4OkpZZuLzKcFi8TMh0vloh2K6i5x+yszGGMpztrK
fj4V8UbIINa9jW932sspltwDUhpfb22Gri1BUMIerM2KIe2+n5OQ/eqThQDHrVv8t/7Bxy1OF4tV
8JbCy1VBVlnjt4Jc104QUX3ZWPdTTs7sgy8/17vxTq+4ufKspsZk9sZ4Mfsi7ovp3z+2MIHvxlir
QO+OLcwspAgQ3qD5N1fbQcerAr2R2vczj4Mriujifq2Us4dzx8lX++79wOvLvxvY6hUv+xJrcezc
V0VvZFVv886MVQkJfuQ1pFKH+hwF7asz7P2gJ4e052pWBQJfkFMWS6D3uXeUZRAp0IH/fKx8uRFg
/QdjHZxkn4LSUQrDGGYsTOlTFRmCwM1QxPMs4tFxMiYf/jzc5ztg/Yz/PdxJyD0vCxfNeoo1c5M6
WsJ65rFqvv95kC8CoY+jnFwBhTKU6fDfu23p4VUAKdXLZYNFMsoohLH5efDtF1sANxqwMCsVHq2c
kzSTjzYplIkRgsGNQf8/dD7/eeat1t84OYlxIuLncbutgOmTRQFt9nIpZ4yxBjvtldysAbMV5xfs
LCHud4f0T2OtC/TdquflrDrZY6whq269eC3mLJf0gRRRfZCAi0TmNY9W9z8OIEdbwHxDI7APfhh3
7k4cl7siO1cT/8wCWR0q373+upLfPZJbBHzOUVOO2qyeoVjDkf6aMi72/m39EOzs63UymjDm2zLl
r3l8TtPmi6X7YfyTpTsOzFXTOn5vwJSjzkr7CnIL0ZmP/MXZDQQHokBc9bA/OS39V7NV/D5vEJ7Z
EAEOnMju4H0YJObVmEHANsXA+05EFiS8zvbqvlrFYD/CLhKeXqvQ1McploQMpKuqPBI87gRyr/Js
dn9miNMODssNak0cQ6zc2gUXIQWTInZgylduva3Y5Jdkd2ZKvzji0FCGmJS50i+RK3x8q9FWkKpX
SLucTbvL26g5uNl8ZFl/4bxAZ1L2QAO1GBhKk2elpL/asxCrA1kFuTeC0pNFG9QqbPOuzKHoXF8C
5LgNb1ffHMiDfj8nLPlZpxQb5P1YJwt0aAzSQVMSU7uXW29DKGCHAYcsP1BPwFSC6hAHgAXJncyM
xL3mG3tb3bk/aXbuI3+xVdEVhKE9oMHh6pR+8tZlMM6lFSLnJZGO3Sv499l7I6rS3Ig0DHyqeNi7
KUrD7AJyzN7zuQT/8xqD+SIMAuCCjRIx+uofP/hsehasjSEnWfrPZvHmAxlxZkmtS+bj8biKgaB6
8PvK/JREDZMV+pDpz2EMmq/kDpGtTg8lYI8+EOUcUmHn2k5/O4u9HxPNVmSfazEXEF0YKp98XidQ
VY9g/BEYKO3dl2pQfhAXijGzPQSiLvzXwhxxRyS9WLqm/eH0owEpuiIX9bwVQbXMJFV1Dc28mDth
uYSbzlk4jfOGkN6+JJOC22lWLNoswHRjIYCVSjXCvSusKZiiSRi8TuzO0cy80NIpPAiSTMS+ZBP1
qibRBhVjFc3SlH6FJKG2yk0xdYH3XOQlm8GPl7Po+mzETq38rV+1ZEhcsVhvdjDY5sYoVIhWxbQg
DKFhE5qoHPSapxbYvIldheNPJkvLgBTKCFNpN16KaayqyKiYv688SKnytM9nu03aQqmOJqHLub0X
LWuK16ApfPNo8MnTWQgypNvGgV9N4g5Eq2l4rUDAMMYVFenTbd2xqnkjQNTJxHGYwVG9oMFS/pJD
VZWH0BgDiHszh1dJS5htRaEnbbRoCxdVj41rL9B0jEs/b8RbbbZB8wQTy6XfUSeoaMyrKSxeZzVL
ddX5tCcXvVWZGqp+w7jAvXoqApiuBmpGTh5MjHeAX1cLuQ36fPDSxZ1dY+ePbvPoTt3Ah7jIifDj
xvTGtRUyrKgq6lpNT7K81uXLQBVaoHgY9Cd7c/Zh0zuIJfxu2Vxbe9aNiwTFpWX99INZXdjsajJz
YIfHzlu8C1m1Sj6UDcq/V15TUQg/2YFBYDMKwLq+x/6GQ/rWagPX+FG1YVWLqAj5qlAzKKMpWBwu
zmDvgC117Xo3T6NDD/1cTxwATKBPgjGanFYVNxavc3VETcw3fvnaNdUMG2+YwTE8x1IMu7FzqGRx
5bYLEDFl59ob9OPlZEfQkvH72GVFa2co5JL8UKHzJdBFGF0e/KjmobFBFTZpy2+XopVFMmluyp01
ura8Dh0Ct8VqdH4yIvPyOI6qRUVMzz66BbwLVDL0qqo2o6ha/6ZzZdseTFFO4ZxAX6hwjUjhGKru
dOvVxS4ktBvAtKBqTHrTr00IZXiis17xSyFvI6vv3PyVNb7sxgjyYGR4XUou6FMN83VoDmrf7yJP
hG1xVVmQh60j2g5NQKMpoML81ZUmmeNmyFcvghYaR8l6DuQXRRmUwWH0ucuvLZZf5i7oy5Dkklzi
/Fe5XvrYlHT04rkZS7ntzHFOURg0dbzMlKFcYA6TKuGpaZoDe+Kl78RBk0/lEfARcIFsY/quulL0
mTvmuolliZTkOy3HWxEMzJ7LhDctHVY142keu6h0/MZ6DlFmWqqdYEZhA6Xd0ZKwLZKPNr/3GPOv
jL6zmtgaWdU/+8SY9KbhejK9+tFWA75fOCATmSE2bS1zad55BStR7rkgHbSvwdrvfad6s4lT+BC2
yodpesx7Bw6x/WJZ5bN0y8n4Ueez9o515wgY/JESk9xFA7GW9kft9W6po3mmy3Ix2Rq4IMMkPuAD
reJT0jsuaSK4z/TkNvcY4PRS8iVTgo0jvDSCoLyZJir11gX9DUsNzglFVsIrhhdwiWgpyryCQ116
YJwtwBsyb4nV6FVQWxD4rlEoxFQnJWCQcItiEL/DMidi3zDVQjh8nmsDgiq+CR08Rbghrzu+GCCf
lbXfb3gnuGogWTOY+9Bqh5+0HgwwihTK2c0bNIIWebkoQ5pzPCu/6I98wu7YB5w1dtIXeZgtOCsG
KL/7Def3nV2CCyl7HVvG0Jq3Ng5lO51GFYjXPCcqfFYE4qJ1YjSh0R9bnEj8m9/pDlJsEw9cvAA3
HXYzY4erPhV8CuHeooua2sbN5DakfwlqZ3HQbShLNSeDdCp0iHF8+PLJqg2J3q0EtybpeurIQy65
go+BajuD7Ru/rIfLvhtG8wDJCoPfjMwZqMioO7PUZT5EyXPY4E2B2cftWnEIcKPEXV6DqzrXrQVl
DburHnPQzey4Da0OeCSvdElUuqHMvw/L0BEdT9yuh/uhm6XbJ4GhjOWfdJf/Mbz/h01Q6flf//c/
fk3/u3iVnwzv72UhP/jdr3/+t989TO0RmcGFE6ZDkO9111z2b797w/zLQv6D/AOtP2jxAcSG4Ouf
jveW9Reo3xA9tNCNR591xd50gLOV/+cf3l/WivdfmZRWaHprePSfD3b9dxTVnfzvD87vJ3E7+rgA
uIFgDkg06v1oFn0MIWGhyN0Auw6ypNFycC+C3YowW/4V4MS5oTBJ7/NaoDWGecFQK1HBPJbJavaC
btwl258rwJ+iXj691UkmVBrGaFe/h/rby36m0GEHwxQHCw7gc7KRa5j9LmD9NNoapr9L2IH57PoC
x94Emt7q8u7C5f1fsD8N1wk6HQfpFdaRCX43KsYfx4G0YBv47K1iAsACM6/M1KAjNFcq2B7NVvOQ
L8ZQXHmicIMEKQtX3xUL3uZa+9M97WUZO0bPstHr9S4MhLlrxciLyC8AWunJUl3Vcj3vKsBK2Ux0
0k9OGI9T334rTFLcEeYXEerM2WCSq2DIk2Bcgrgfx/mblxMbF6vPZGY1T8K87XHvQdBS5plfluTg
CNNNc+pWxwYnK8rPBUlEkIuoC0qwDjpLZbIxRGbWNtvJYaQHFLNZooqxSlkZ2tlSWTSrWRA8yt4m
CYVF6wbxHXmls2G9LY5s0sKyYZdq9OJCCQceeIFXb4rWp3HpSv+6zI0lDXQVJl1Hq4dGTc4RD4TG
7EiWaLIsJx25zW+WflQHo6vmTU4IcJcIno92bpcXwOfcGMIFvxwQebXxwnbtJvUW2wAia1/OPqdX
S906D4V23Qncgs68slVrNulAhi5xHV5f8LZulht7RF/xwaknqq+VMJlMSrLky62HuHm3NKxb3iZr
nJQGDMfyHhoWtm8h4evlZxd9kQ1cVlPaEkR5PLILO0hr12oBeIFGJUlJo9HdckX7RKFRYe+82Rqa
jecWhh9XpHuhoizkq0Io9zPsJRDDC+/mS4OZCEJYK7oLCojHg85L2EPUvPOatEeTYHDq7hESbOTI
wpElAZmXeTuRsX2sZv3SS5fakQxaO7/iYsl3ldtPnZmGdG4RQ9KunC/1gIz9otUdGN6y00xHQk8v
raFpu0OZxCTXM22gZe4oX99zy0UOEdooDGeLmk2UgWxZD92LVdjIdnk9Dne8CTr4RA3g+1mwpyac
x1RgTt2skw0Up+So82RhIuc3spjA1DGtbm/VFsi7VaezCTEQKiQT+Wn51Z3fUBI5nZBQvBTFBTiN
4VvZBfnPJS/AwJcegrsYxkfV0R4teFIqYZOHsuz1HXdq2abh4ED9uAQwDPkeqzaVqrhaIxMoCEpz
mrYVG412i2xBWUkoRmBEufa6O2oM/lWl4QKyk3U/D7FyPODkOlq/dFywWJh2ffQ6sFQd0B1SUBDp
1nMFzHLHQF8Es2MLFGLzZcc1eTPzvDos3mJsnNJDziGbBbw3Kr5NrZYIjUQ/R44WY+wpoq9LztUj
rfSAkHIc46WpIPhSzn4H8YHSUBHxjGCrXF3eGpXpsYSg1/g8hq7Nog4f9nmx8/Lgm6WvV8NTJqBV
1DMaCeIDo8PQs3uSjdfCWnac2luvo3lSNCp/nIYQtomtXkRSUKhWx26BLwc6pz5iMBbTMHdSr9Zg
Vo5ovT8NTjUhOiX2ps/bMRvt+hY2SXEvzJu2IzwdVeNs8fUXGXlqwmPmmqY+orRv7tybU5L7lnGd
K8v6qTs/fGtCrX4wJJBwvC1C+Q3bncl4LGazj2ZtQhXdZXyJud2NeJ7BlUljW+THWHl6608eTDuK
Yb4zq11rzTfW0kT11D9rW8rrOjDmOV1qmX/Tgg6XcmrHvZJ9sPHhrezAw5HKG1sukxODTEo2swOC
BrwWKiMtyjJEzSg0yjrhFoU5nwxkEHNqGo94vKGKWFE5C1KS2n9lU+fdMFTIM4kQYUiazm5/FiEr
r81JkjlShf0qlOEeGnOeEmJNMrEFra7k0hVZbhteMlpGE3s4Ji5CtnhINwETQ0mmjURbJ1UvQY8o
ndRxlmuvRR9B0xmtKCXCaOBIGLEijIha2MDEyVEN8Cw/rv2lSYIAaP+adtEygRYIqSzQIH1/GV4G
RwfXRS3ogU04ld9M6A5foHKDWksPneLjVIxOHPoddL3LShhXLZrduFeqi5zC8zoAnAeNZ8xFnNdB
cFSgkKToPea3jj1BqLOdyIYhCDOiBiPiHqyPbqlMULvhQNI3qXLIj6IA5q65x+7TGSv9+i5YCKod
OJ+RpHhNTKuKAFOPTGCPBV3+YuMwXxmkdn5Qy6Ep+qfdHh4mRUpRZMLtyLxHHwdGi0DtCrfGFBeh
NViRAFgz7UlpPBWd8TQEPYO0hkHVgRmWezk6uNIGxHPIgDocVr0LBSfaluGlqEXQJFBifnRwSutw
qaOZhX4S9FZ+2Ru2h7vXyc3Y6r3hEPpquGyXIFRpTQ1TJp5ZioMeRR8BcmXwNJS8fWt4Ye6acTZT
WzRmokvafVcaZaHIB6x/6LsldYQ7bQUE1DYFZMDuOVN6y4v6QHkNckOL5mk+ifwIRBOEFVSuDDid
VGznufnkbKsiRPA2MhiTh6w7CJuGB9eqRWrC6wtVnpmIy7FhDUyQSQ+pP5f1D7mDjJINJWRGrAar
bBll/kS6Rdx6k9E9IJoworxvyhhVsiBTk2c9F4BWfq9ZV1zUJSNpPrnFrx7qIpsRRglHgC/0JlQL
SWrpDXEVThsd+ju7InsFmOJGAxT6ow1aCHWFyxhkghawqkVpYb6AClKZNf7Eb4O273Yga7UAELMZ
x7w5hk1GceTcKP84rqU+oxvyI5kK76Er2uKi5LlCrhxMXuy4wrOj2hLGhTPk7utIRwJ18mLwDtLS
KPBxl/o36MHDeaQwO8hRNRxE0i0A7j0K8v4w6LRmgu3CtstJVAXthlhKPqLI4VVQlyrR2vudmfxP
kvYPNHYBdECk/4dEjeIyNg6vXf/6Pl/7r3/ynzmb7f8FfUxQq9BNASLERxz+d84GjspfJhwmwA50
QJj9DRL9Z8ZmBH+t/sBI8aBpZQJ6uAJw/5myGeFfq38KYArgaAKKh1r6v5OzwaTnQyLgBQDGgNYG
2OgqUg8pnZNEAAJeuh5I01zoaZi/B8LRZUQ9Mb1xRBVohLQSxkemA1Gywp7DbC5aM5kgEJ2xRoer
108HB4UAV47vtLtFtuV3M19gubLoLsyEDMzHaYRp0uj03X1Y2fnbYMyVE/leyVKrQd88aoC0W+K+
LoF0ZG2+p96oFM5cu93JUCxHoSWeqQ678lriEtg6wvd+eSyvL7WhAdgDAyOF4hLPbA3Tkx5VKu44
7Y1LcJiaE/3VjlpPv++aexES+dMd8RS5LBv8NUo0Mka9pgb/xCvw/8xDnrdpPZPlapwX74UCCvn6
+1m63EcHDqLVZZCaI2/gPGQuN7OL/zZNAzAOvjLuVTeZuyHkFX410MRJ80LbddTWhUwQhy5Hv/fl
YfH9acAbDuWLqS28nBzkijx0i0fSeFViehIyOxVOZPhxQqAiEos6soF1aPqxas7YBJ7l4tsFeo7U
vl2q1jsgb6zv+9punqiLs9CacFvHgTbmKUYcJ9xrO2+WY+CM+T5klh0vToE0oHaFTouiMJOmwEcM
ZgqkWSOnPaO6biOUFRUK3xKN4c7O7/vJryHpZlJzO7eFryJr0CzLTVXdugOqsxDJG5xv+VCX12Nl
IzdeWgLGqO9M3femDtwfrDHB1Gzwpctp6O4tKze+D3mFSHfpwl01FAKhS0B2Zljne7+bbFSWvfum
95Yfrjc6L3Rmrh3PlHRXk+dmkIEJn6DOMl1OI4KYWTvjlQ8WGD72YtBIBfU1kMHlSwC5tp1ljvYT
YAjV9TTp/GnUFdGRN/d2XPi8S+AMPF9A/HHjWtaQLaVbXk6UBUc4JsrHqejNR1WW8wMtau/aHErY
FgX4E6dyqm8DMq1I56aRBv44xNps+1QiMkoRhNmxMIIANiBzu1NsGeLZ8Ko0nNrhYRLiirIGckrD
IFIqkT+UA8yyeZlDUAqFtmXbddgPAhU4pAkVSnZWXoNBHLagZEPS5+g2VnFdV7r4gftu3Iwton67
x94Etr5K+6WtjpoU1ZHwlt5wa8n3M5UgCS89RVwfFknvkipRnnYvCtqLTVd3wZGHCMpMJsxk5Pg9
+CKIOw+iL9lsa/O61H57XdqugYiBm4lw2sdwDmlMl3A+Enuu33gopkuvn8tjjtLDS+7ReeNVE6qM
6LptaUWrI58rWEWAJfyNz9SH8JHh8WzkPdofBUcBPyqLVqsErSC5LYtuulQWtqmFojV8aUeN9r5f
TEDX096/LsaJNQls1Z2XUNlYwoAN731Z2ImYLDNxPaljVc9Hb+nNNB/HImlrjgh6NxS3tAD3sYNE
gJ9vzRr+lOiiQHe85/UmhI6p5jwZGvws3L4uAu/Ft66qYuOWfUwHvaUerGvpBVt+QrBGWUhyVKTY
LSMbWd93DOXi/AFUZKQbEXIp1W0F6G9sQS6ax4NxLdqfYnpQRKQT6D7yik3P0GjasjFl9GJolkiH
VjKMN4N9EdLLvoomHEtNxJuDYDQNjOnn5GVtUc1R2GYltlBPr3STGX0GN1Zo5mmkDQ3qAVVK85i5
dFcBBMETYV+gZ3JbPDf+1tJgcN+SEen+iIhnB+U7x7yGBV7U+AmFUGP4K7C3DIez5gFaXrHT5DuK
N4MFo7R+AleStdCPKUM/a+2LoPyet8+E/4AGwwb9UQRHu8LKoyVHYciTVpJXeqMd/QJF0PseEQqu
v6weJhiUuPtBkQuYv/z0hAX591vqvk2TjKihE9uiEAG+Daq9U0r9owVicOeh+GRHTmUbCfJNc9sE
Zf+deDmY6LOKuYtMJiR7QCUPBrKI2JZtLJyGxKQy7ktzAKqVONFUN4kKRSQqJwkDIxWjiHLR3hPq
pp3ybpD3GQiTu1+2b0Tz4lwudP4+9mgPtN63Ghom+OvpMXSHg+YgqOHKs9mokoA6R583EKMmUA2l
NnlbxvHRFPYvUvZJ5d4KL3iqUE2PDXLfkDkhNPim6E8Tf92pI06QePAclQitr+Z87W4d11n0oZbh
9i2aItPWHtWFWkooMqOYYSDC7m04oothX/GrwWBxDSJxkNfbbgERULDEhUC2j1urBAc4NHaWwGLb
cvXatMZmEM85QQkDlbXCcPfNCGRguER8snCj711rh0Wy6E011GACPTcUDGz43edGdWhECzSyfCnd
OZ05Gq3jM4W790SPvi22U323FNkiLhznedFW6rm3M93IOY+b4Gl26QZlqVhbWAZoqrcrr3w+uMso
9iOFUFDk23OLBJjCpCRHO89V7dYPaoo5R+guekddqrC+aXUf5cF82UuSUZsd4fnwbHsiVvqpNqmK
obS2HS2uY+b7dloI/47rJQ7yZ1bvtbiG8zrtgNsLnol/b7aJXTebgBzkmA3sV9s2B1pfDeResCMM
zWrxWHdHMy/S2S2iri6ulN4H+QGrcItEoX5mtI3bYBM0m168gXIET4smQd7utbear6pBGSdIeQLc
ukXw4vZutjbZ/GJnsW+1+1gAbwIYWCAR6dQXfn5HyaE3rKghmeUnXZFKJMJOFxuuNH+EqLE91V5+
BaMpFOgOTQ4RwD51l++0RXkr6S3I/M7XbYjaZQp4cmJNxcYHLvj/sXcey3FsWXd+lQ7NsyO9iZAm
6cqi4EEAkwwQANN7n6+jkQZ6in4xfXlNNFGgiL81Vo+aFyROVZpz9l57GXW6DEUOqzm1u96dMJ0r
pEcSzKd3IfjRl7sl+FF33/RqJ4vfa3wM67tYfRhbd1i20YAMMiqJ68Bhwi27u0J8VO5n6Yrxsd3T
9/DLenyYKnfK92K7ituT6pCLN3N214njcyq4FbdN3akcbjqajuXdSg+CSsPlLq2Xae9BAhUcltYk
beXkZuL/cj45YneQBfpepQaVoUyLnuRUs0NoMTmfO/GwI+J0U2UCxJjPKqPXTvB2rCdl3BqGR7G5
09tTN+0HtqpF9odlr9M2jtGh1AKvk0faqFOZXyxsuY15FPsfY/8w8AYJ7SYv983wlNdbKduOjEKX
JsSDkAFHMzpk1DlCtjUZSxZNts0NYyMIJ0b6dgyeYdZ7UX+PpsIVa2Nj8mHLmTlveKc1V2loOiYc
AyabjrqSA5PilI6dlzXHdajdDb0b13DUK6Tzwx39ng3yK2XR9WL+GIzENnov7rc5U9GQLzFQfu96
KfELiwgLn8esQIjQppcZ9di44KcwFt/E+tbKe8I7MmegLIxCB5jVtQZPwMKq4sLMPKEYsEz9ZZan
diBc6+lzsVzDAvfa2I9UyVbHH1l1X6tY25LRFW5FHe7+S508LwAV/ZcmfspHPtIffQk9mEUGmWkA
0pxLLjQpqsI1E+wwlQFPbNKMmYvcRIb8ZtU8W3HJYBh1fEcWjjrnImeWODzXcWM5mjjpRx0M2x90
RduWhTQ8VlB5NwYON49aEhPcK3QDh1Qmf0vZS6pRrJxG0OVbfnPIAGQRYG9kUnnZgSlvCVNX99Eo
jq7Sc/2BUOdNMyTcUysbDlXazC7MxGezu21KeV/lvIOIlx0pip1m7PzO0k/gdm9xO92accBezJY9
F7UbYaO/ou/tfcm1L43CcHtG0nu4Q8ciSknJHoJtQGFiQ1zZKvnsWyKs0breZPIPo126Tc6AZsCv
YhlPUSWUvrjsDIsaZn3LL4QcIWDp6fPzLN7L1RtYxmRL5kWX34RzfpgbtbUzmTuZAr1oVe+xH2oW
7050l8H4G6rLLCsu5Cb0lGJgx9uE7ej0HYNia0UZOEN0KyCbsLjvuBNGFy5eN7MlMvho35b4pKjC
1ay+5FG341W7ZrA0tNu+2AnR/E0aR7/N0836MPWDvhnSYluJPEg1SZmmcSu1ip0R7g7CY+vJXYkd
yLAEz1FZHZTpRqp/6MuDFJmuUd4Hpi8ymomJVv0T3/hz8vrXgPPDQPPjkAzBBJzrVfnHlIwWHYvx
j0OyRdSarNHq4ZAY4zdrWERHq7Jj0/TP1JvLRSql9WZhUOCNbUjgmmhAuiob0Q8rNXX/c6zljsKx
zP/7is+8ltXMVCjq/pjP/vtPF7SzZVv+6H77tzbv5eklf2/P/9KH38zo9y8kaB1Sf/gDJ2zczdf9
ezPfvLf44f89JV7/5n/1h/94/+O33M3V+//4b69lX3Trbwt5b3/GU7BI+x0Kc/uv/1n+g4vyr//1
j5fi7R9Xzb/+d/EaVx8gmT9+xZ9wjAF4YllwZmQZWRqWnaAdf8IxOj9Z20X+KzcdAiQ/+XuA/s81
OxlECIoFyeegJf9GY8R/AsRgL8H/NIysCCkx/hM45syFAK8orEuZyK4QDzYmnziSPXMrIzeeOpfN
ZnkTZ1vxOTfyfYdBpCDfxVei+7Wxg/pROfHXqhJjXFg6K4PgDANKeUWlSX+qln4bDJHdd1QTQuGY
5VstnSSxttUs2kRq5sE24pi4pjHatpwcS25ssuRam9Z8odYWpUsjvBFIF9KxQxV7e9LuxWn8bqQI
oYZ2A2+4+a5HBIwIo9uP04rLOlalHYTkTZ0nPxdVR1tUvmjrm7VyI/TJLrMeRPmYju99vjiV+hVB
Xvr4ioPWGWzNkmhAc14T1s81Rt1oCcHSwDRjehEGg11PN4Ro+GmXOTKClTzUnNy8qWifZsGpuq+S
PD+ib38tDzuVh49H75MaLlti8DcKO0XC3TyDF0bbKcLSkZeLev7KmUH6eJ8/r3YmUCjkJRMMiTJy
I/lUgDSw2mE161apJDyZQ8BpL6l80u9fpUF8EpeQP0C2LRQVBJ/Imc+lYznT6yae0BMOkZdW3U1f
4yXV0FRKwn2X7/WhtTkQmY7vk+jVin5IU//nBvp/3cw/Mb3PP8IZs2IcciWmtvqDQ9/vi93sadg9
XiCX30huvA9cqIteo9vzMTl0uCxk2+U9vv3KGfnzLeBCrLpYrgUMrJXD8zO/o4LhPTYVjTZQA2eh
jKu1lgVe8pWHBWz5D8DuerM/rnR2s5s+ypa65SUUptukheRRiCelW49b9ZoReZ93N5oMXTmfvECS
XVhedi9YXlrUnqZPLkprNayZxCM3TyYvHX2QDHdu6kur9Nvh+yIuFBlISQrdq7XI7oIEorOxE3Td
ybMLA7HsJGRO3z6owjFhUq8EL3rYOIp0miDNdoz2h2agnRH8qmO2E+HDUCg0Y9wGbBSBk+xBql04
mpupitxFgZQrkfzECD1TjrS4e0LU/SSWQQynbRvHl3MReyq4lyUQDWVUnFOKI9OKlrHlDqAWIOGw
Vg7wZ+0GisncvfW4QLT9+1zg+VXINxbFtCUGQG3TVWFEu5p9y2we2mncDwKON820Yyxsw4C9yaqB
oNqTXoonfSQsyLxd4VJ1mpyaAg8scQND72gti2MhC6G7dS35hcbZYmrGEMmuRNHph8g1I+kwA2Ux
w3nOpHyLH/GRqbavzcZJApmpa8PL5FdQXlDU+r0MDL9Nt3P6veQzS2ChFgFNSyPsx+FiDl64FHaQ
lUB131AxuwDYdjclu2o2mU4nbtiDPgHsCEV5LIPHGnuWGG6BPss3YrS4YpxvEopeVRoull4+JlW3
40m2o+CHGYBLGfKBOe1mzCS/qfPIVgfyEhZxK5fje7y4GCx1ECZ7F20sfAVYply0NLw1Wv0tba+Q
e22WqvQncrSbMHRFgYG+MR3onhxdyG6lGdF7Fj2EsWmXIbTvjLaXs6cuUy5HiPYfWKKML5qoOnWD
eQBPdpnf7WYNdZouudooujEzrjl+lNrMJwrXVeN7kLSN1ILY9Vi7L+YxVTAiL54zuT5a1OmQDdxS
LRFHNRdzjKE9kHOXSBsttPxUiJyZHb+ca3jl8d3Ql3Y2vOaKcdkG4cFSn/o6udLpro0p8KUa04UF
q1zUGaH5XVLHTZq9NVHhpUJ3aPu7mjDNucx24wC7KyWXgXIyiYZdq39vtKc5t/bEmmMnQdhXNT4u
E7yg3J0sjRuPPwo9Qm45qdRBuzA9uPVekHYH7MhceYo3hTq6jZTsw1q6KNUcLBBIJcZTerk0KzCE
/GaYS9vUeluUU7fqu5smGI6txUcJYuO1imY+Ru8H+LGmw7QNJfxmktYbcyxwi/5CnK+CcbCpgOxp
TjZNVTwOSfnEJPY+DGO3wENIU++jtjtBnP22LMnOKFb+LvS16KKhkqgKXoqp95Ux3fJE7ZMZPwAx
3jRqdNPWBr9tuhwwBquG72oKNDsbXh1g69FLLtIByOTUC4CoYVjaqU7kwTIdDSW8qstyW0PdoYZ3
9br0sii3oT7Y8ZzdTF15p4u8f0BYIZRVOeWP9yF7Q10Jvm5GGwCjQPcxtqFHPxiMt0tw7FA1vAUQ
sh9XKFhwRLhTY79slumEqJUBx1YPoHi3SuRawZWq3iNX8LJrDWdW/aaoXwReuQkzm1DJHVGYLpWi
R10A80HSt0P0nqiCMy/fl4jqCh7uaC3unEOQCEnr0yqvzxNvSYyv+pgzUuF6FCDp5+g1SIzBMfNM
WiRGM1yDcsRLa3BlJ4KI57CV5vVxOGiMkb3JK93mnoaucFRwa3X7ZejB58OI3RW/V8osHleqgI/H
HmbgY5ZW3yHyXcIf3Ad3dQlfM3TWkMLlq/Dyz0UVgn9dhgaLWJ3B5tnXVaOlFJXxlbmAo5uwyO5q
gRHbbNlGWXxVVXy11pnAaBqSpDDGV9hKs2eRZYCEzCYwnYvceopf+dJhjVrouMSxUx5RdMS27hsb
PMUuvlJwnTNVuc0MhlesxKRnxW727HuHkqL2w/AmFMUGupLfqs/YIULQED0zng4lAVxh/QjD+BIq
4RePmPy5rpHxyiKjGFMRqunzYGu83pWk15/XJyw8BM+Lj5AtGYljQfbaQCw59m51Cr5DSEPV1zw2
9/Gb+Ih/F2oJ/yufgl9eiJ8/zPo0/kSi1QOtVhftrw9TE/sbbyhffEYfX8kkz5Wn6yX/eaUzcnCb
Z8YSa8/qJj2pcE0cKbYlt7gUPMhBoD8nINM9m1JiNxdfySS/vORnBS0GyjiJac+dy6SEnb089ECg
jxXGtM22mL3gaJxqLPrW8n72EVkfUHBfdZt597XQ7hf1/cfrcFbWarlRhLP+3HrNrnXya5lLThzO
6tSQ6U7/dSbnLx83k7RvVH2rm/OZWjEb4xTy0HNwYbmrxajk6kyKAES91QI42VpE41xVm6/0hJ80
muvthi7Pm7a6R7OffXywJKNUqpLQPGzhVk/C6rZKnR11jOk2s2Nc/7WjHVBNAEwru3r7E7bxK0Bq
fZx+Ym3/8YYbyJzx+MAQ6xNZA7p1YBgl65ub4bhGf8WYuBYn/E7drxM/fnlTDc3Exoy+be1QP37b
PMimWiq5qav7RrvpdUTHa4Z14emdPX776up+8nz84+oi08eBHBAGMOLjelE5iaP65x4Sb1PDWcOG
1tSD9io4qN85MZ3fX8719326mj+td9YhUf5mjaA9L+GpHgA/ciYPj79f4QzPWZswHpifljjbktOi
URdDf25c0YFMoz7EHuNlW79NTvOxc5Dn2PoXHoJfLnl2IklC34ml/qxSPl3jPedQ72IY1iP+3ITA
R9X11xuu/Pl4/9hrnn3NpcpM3Sx7Cgxa2pe29ckl3ownhlDuq3wb3Bp4D9Cv7Imt2JIbWz0HHryh
L671ut99vJ3rhyD7DBQHVs4KHP6866NfpYQEIer3vTc+LKQc6YLNNGBjPmoOw6TRVm9+v+SvVkRu
I+pYJIqyfm5DrhVtTRQYp5x6N7aXzfT0//DrOV2w5TdWYfbZ+wdHDF8/ddXYUro119moflG9/AL9
kgwOa4xgVifNT8YJuo7rf5KNTK5vIxQZff8ydNk+Z8iSy4KTZIPbyJXdhIMHW3OGgP77L4h46dM9
4/0wZXBPPAvXKLeP90xfUjI/jKc5Gp25nxhMdX4G86Mv032DTjHJYe4yUZRSuJaMVPL6psysTUL7
PpApKdcbWWZomUE0J/Yor35AGWWmoftjADNbczUgALXEND1dPJR/3mgkdKT92xKFrllPNhksHlUk
VPnZ7jJCzkT1iCTFixdIKepRFExXkQQ3ykRvHiC7m9mBp88ukOsm3JgWp4kUqYhhBEwRr/L2+2J2
pwwmeiJsdPNEO3aYhwRG7bhBY7qrkoF5/cpzxW1DlXadBujYNC6SBXscGOuY806tumsUD76UFF6i
4IquIkmN1V029/tG2BWTdodj+s7EGtco2Y1T4d1kHiA95nm8DQ3am9ZDDumay0XLR4vnmHuIG0Z/
28CME5hOxPELkkVX0oVt2sq73DD9oNjIQHAAPbZEWBd0MrPj3VlatxJA5uYRbEB3omIfSCXcaD+3
bsdCcVPB8EXI4svlIt6EteqEPS9dc5N0d20LoU2ATi/tLSuGf1+5gXYnI6SpzcpZUnxN5esqMZyx
mbwBwUM3GzcZ0plUEylTBw/qqi2q+ZEosW1v1N5YibfqsJ2rUztMni5BkKlfMbG+MUCSpmSE/6zb
dQ4B3xiJImz2Vp1tCmunpt3G5AHWzPkqCYKd3oN3TdGJTDS7WSZYKo9F/DCqYNNNtYUV7OsFPVA8
OlEs+kj5eaygJ8ddC4cisJk6HqJwcoYy3hcDgypa/YBwe9CWKq6vO5NBrKp7sbqdM8tR9AgV5xEf
an9pBxslwtWQT3tdGB5hGIMsf7P6xJ4NAVWScIGm5hCP0c3YDa6k+HUVbtHXJAADybwXgECqJrxA
Z+NAVGdWHTAAh7IiIGGemXTOTipcpSNVF13/6k2QvETqhZkpNKtPk0KOVnQzwKo21NIRC9XR+3Iz
Kp3bqOGhLa5N7dCmrxrirKV4FgyYA7N+WRg04Nl8yufCrgcwqPh7Z7Y+ypINEptdXlAQoBNQ5Bdd
OCnCdcwEgDdQli7jcoaZp2wLjVM8G7lpED2zp1qRLocOsdYo7jo5dfTkB9TEGDM0rVXcrL0PzZMs
I6lWJy9UdJd3addNdxF5xYjY3LS6HzpI9ANcgdluBOx0QtxHDeJXFTh8vQB0BJpWl9J1SG6JsiSn
PKoOVoPANromJsOVssaPw6deLxHC575u7ScR8JKA8Y70+Lw56KRZ9gvOz/MReyIX5QUmbqnbJoqv
Z4sdBzuwHKagu8mKnGRhLmlCdJt5D+aNmQJNBSEk2RdynvaZQE/QPUmL6ivYv+F/A7WndIUacR8T
1Q7FBfqYTazG7zDQHmtreJT01IGgAeuu2S81RiRm/ZpPF6ISHyJZhdUVHPr2hZm1ncRE5xWan5iK
XWqipzQycrLOFng4GwVmhBm4DMdXbdBezW7bUtllJrRP40Zj3KHJs2tEw00kRvfq2DwWCWdmRfPS
kNbcVm4Zc4dL+dBZxFtE+bHCfLPVfphlux8GaZNKiR3Hs5eVcD41yWm7btfNvLGpxE4KT+9yrOZ7
3UDT0krI6ZL7JdI9TRmPiZl7BHdteqP0uySD4zXnO/Qd2CxHW2bIyGV4e4bAi0zcjYfmEEQ10qH8
AgD8Us4wfK0fSsUCpwVBjKKLLJMcJBuYcNWMZ1b9ASEKpexmABuaGJ+sjDfbMpendhp40Xh4UqIJ
nQrSSY1YaJ5wN1aizZLAGyNyJhM1VBjSpjB6JlOy3QCkVU3qkYQ1kIYjKidLEuyIrIiqf0/YcbCo
QOsWA+bWCB3yFRhygq45yYjOtPhbXigbVWpvitTiqPrWBe1esEKH4CkIWxh966+9pHBaDM/q8jiY
iV1BJlxgI1sCJut9dEets4la8ThNuOtm/VtSvi5z7qUSdaSo2nk+n4DK98DAb2GJgLOV4twBirlE
X0ERZlh3WGQ7bQXvbEhU5N1QxsKEaXVQxISJBYbTGPqua2+sarK8hXNYaqpXXupXJZUvO0EHiFXL
U6YCwmbLhUoq2KjcVqrolpbxpsVjDpmn8Re5BdhQioM4mFs1Xcc52QNPZSIYhlsNCtrNdAOWf9DF
6SJUGOeDQbhqGB/hePrYhtyJU7dblthDd7iIF30ubwamhFUs2QtU1DmC19i9612Ev8plKvCXJsNL
IWuFsofnxvUyPQ1LdCVL7a2m9m4RX4EvglZK26Z+nafAXrlpaKVscm42yBYdULwjyhwN6kIyL8dS
8CXl0ESPLXmqxsiUI9zLHD1F3F6Hje7N6MMSocVrBQwLFlRXxgaZNzdm0WwRXjlybB77WuArvMSw
1mZGGOUYwciaL+Jk/KaJqWcEkp0KfJIocgUeWZROttnBt84fMzgECptX2nwbOmK6C5gUIPkx+QjI
D4f2tWV2FqESVeWHosztrH6w5qs2vG/6LUA9ri5OlojeVCm7MGHKsSB4TattgySkzw9V31xM5fdG
uoqT2g76m0Hsb9tgh/8Dyq5D2EXbBUwf3X8+npb2KEN3DcXIzRUQfd6rZvy+MpxngFeJmko99WF1
mIPsQs+fA36eUxhOFrR1ufBg7jp5X1Bx3WodgFNO8F84bopkeopzAIrU7HYRSHZVhMdGmDYkk9ii
FW0sRLmm9aIu70KjXtN6UuutpJJLbarcpYqu5ybztH4LnAvhG9kUEiWx2Tc6xRsM2w7wWFYu6Mc2
TI+9cQoPjGfExATRp4bTWiwnFC/rYVVVMFOxa1GDpwE7cAjaobweUR3+J+2x0ZfHRkweqlDdEbth
V7MM5f7OYi6pECPalIA8B9lEa5A9VupeETam1Xk15orhnWJ+rwbVHiaFc7LZhbmBVc+xqk7Sl6bm
v+xcSVa0iPyVJO18nDrEchZTNuND4Qu2ceCTnQzP2Kx4E2wt0j+/nJP/AuekUP/3imdgU5+rsKxM
Vgw206PkY4fkLndrf6elpKuR78ob74nfv1Lff+6w6A/wAAN+ALv+1GHFRS4h9n3C3MeWygdV/w89
U9f2HPwI0FJZcY5zlzNDjcKgbZ/b8TmHXQYf6vf9zS9QKoa8CrahPJPSJw5br41JM3fPndH601LD
qygQm22ZPXyxzi+uEusA7K8GDMD8Z50vI5u66sfn1R64NB6SrPvi9/8KmfmwwNndT9HIT8v0rF6o
m/zEFuwgdThCk/XWVHb8574AZr5c76wtHDurWRL8lXb5oXOFV5WnDRVyZysb5Yewh5O++f2N+gUz
ghHhT1fwDApCzGhG6gRiPHrBPnL0H/RHPuqdXfmoPs5uQIDwl+5kv+i+Py56hpoIMvIneXru98oj
SvMNw6addf1fi8L5A/v/CI6wFg/iGqqCudundL8Kk6R5AiyOT8bjslP8NepWv6IiuO2ZXRzVrfgt
cPIv0gJ++WD+e9U/2v+fgPjFkkvDHJ4nKMlNE3tIO756Un6xE/78vZSzwVI2RLEsTc8FTfXV9Lpw
z2KPNN2R+saWX1fvDGThb188LfJn1OLDouvPf/paWdaukVrPqxsjkTtAesxGn2W/9MPbLyHfX69l
4IVIQrnGAfZxLamXKlEQnwc/P1F4MsvInfEKib87fwnA/grexqKPIR0hkCIhD2cXczF6o7fUZ3Ff
9PvQPMSHZau7+m19DLbwMPvBqfbqMfU7p96hPdl89Rb+6mkhXmBNziB+RD03Ic/LFO26/mwIq7D2
VQhvv7htX/x+64zOWUR5NRYAQ0f4zp7OpQRCGmxmuyQoNHvh6q/EwP+vj8XECCzyN9rYl2J5KeKX
j0RO/smfLExV/KdKXirSVkjy+BkZQNR/sjBlC+Xrai9ukka4Ip+8DX+LYsV/wsBkFMHPREU2GEzw
z/5WxWJyBG2ROZCmyjKnufwfORn9+aj9e7tkpKet5zaOsganAk5GZydqMemhNuotxI+Sk2gn1DiV
+YgTLPmHIMRNf7HkFTq0KhUW+DFTO1PzYd+5Um6ipvesTFOnNyOHoOCGw4j+OxenXvim5iQ+eZFV
x6M7SF0PSC9nYa/7BZ4wdC2LoTIVmFqrvZbxM0xBykp8Ae2hW9dRsljJbg0hoVAxU2i5djNGEkSF
xuxMxbOCxvi+GChaj+YkF5HTWXOuoJroEjW+nDpTjX800pxhBFHjmVjuKxAHo3bbZTTSo67UdfqQ
R0a2ys4k7QZKDIFljO2NZtM0c4p8QAiHJ4KN896Jar0SnAhXFVJ+C9T/eL0BKI202EWHi4dRSMBV
c4K8IcYw735qasjnuD5S6hfWBFm0h5x2xELCJLpskuTvQ9PUf7QBhaeKyhI+B/Wcv2JO2ePtlBjx
qSgXYy+VKS5kolDJThW12ZsVju29VYisOUax8KxGsnynKYssvjZyDxuolCZ14DfGreYUvQqVp+vl
ZvGTdkQE2yZCiuBG7kn20Butmg+tgBm1LY+B9Ah8kL9Ei5QCE6SQhOzRYLwAzWyRmVpXYynZM5EJ
iaOIAsKQmC4MgZ+BZBGNUpVHt4u5oERDSevD9s2+jdhDYBEcDvFFGuCVuZmFpvrWhEuBukgniumm
CqTOWt305/GQ0/nNHhrm4dkKxkwDqxazaS8GXfYQLHkEhpaGZeirZQUUAiYaErKcKyMzyE5p3gQw
w+4UUpPeC8mYQL1SAW742EH6jldBmrtdKgymrwxDiNTIQGmkLXGHVK+jfYehk3Lpd1KjN1TeXWpV
ztwKo+Wpw6R9BynB2ATVVRg6QcR27s9q24d3olQUs49iADMNfObC5TLtQlnzzEgOMHaqdN2FYrTc
pBHw8LHpgnR+Vtq+K7ezMC7R1pp76S3VjOk1lnUMWFKwXM0tqkk/ldZgQjTG6GxTCqWs7nGqwZvT
XqCOxbjcVNB4+jzHWIlo2OnKkDD08PRAggxnJMR8XeY5YAd4zjg0lxh1C7EbJmbPbB5HPc0E8QVZ
f9PlujBeprQPTNI4m2rxuS0VnA1VaM3LyBqzb8PAwMIOyxyBcdRAdQUex7bCGwITL89aUidlZ7U5
3ESpWqIUTRr+niC9NRLDYSI46Q5HE2lnjbq4Wi6pCB8LeYjES0WMLfSJuGAWk+p2i7LEupvPQygC
6apSDNwRj4CajWIK4q5f4qL3Y7EfoTvxUWEu5RBs0Qk1xvIgD40UAcSVUTPchali1nDIwnmRF+te
GHHfN6jFulRPt8FYDEv6oOE2IEFJ0k20v+FcJw0itYq6fwG9m8z8WxZWFzMocnMihVieH4QshUHM
Lq/onpQ2qexjrjJK910gBeZNUwydtAmwFwlcyOJ6/1YP0DV3YTqU/VOaotx9UZYlNW65LmO6Uypc
Eq5kHtnZX7DtsbygHmLU74JpIciWrcbV8xH9I6nNddBsRD0EDa3LoIYmpwU10iocDGPE2jrq4WWJ
LqQsjS2vVIpMeYCmF3eHigdAfpBmnMRsAwHd5HRqbsb7VMYhfT8unQG2MRhqszV7bAeQnwTwwdJB
KEsccYX52ViEJX6qZD6r2yVRelcKQwDjE6dJ6D+qiLHBfYwotvBnjDBz15ox3gKfZwBjvHZWvEkG
FWqs0MKpx/85vhzgzzMQArcTZJt/oU3+NCxljENkZFW9m4Hs4ZQDcbnd1soypalj4SQm3gd6ECa7
Jh+M7ACfGzE6/q2G+Rrrw1vAZQV4UZFMhkDuaTjhmWJkQ48S12pk9WKIukhzzAbz3/ty6CYJeLx7
Uwtz7L8NGLkgb1s6s3CywgLWlhqh6XfZaGCla6F5sp4jYxp7N6q1RmTTzaQu2ZfpjFfq0mRjUDny
MIwEN81RL/NFRmy5MsD3rMSz00gCyVXITcHetBysJzwcTGjHeQsqlNtjLlit04ojg2SzirtoV05G
o/hNJ89YLqNqnh+tGHE9SuAsh2+htJjbpJM8uNYSk5yrkxq504z00MRw/W1Fw8JpFINvaQbpM1Oq
EQmkshsj4dJMFsjm5oNYS14TrcZauFSFYYMEGi9BGISLGUVA6o0IuxZn1M4NeZdAq6JBHDHQj+ur
WZ9E7YWgqgXWfBb10ibMwiR/7JOiACWK4/y2wUhM3jOqAvsUx2Gy/GSQ0vC+zwMAz77OlcnnWjPg
gx63rHTLHrshe0AU3SB9LM10tXZgjNj1ePMY+DiPjoqTKMZMdQ3TKknlAq/uhbmbicR20OuTLKDK
qPGIK1ZhYN67bdtvFvJ4XvIyex/V+rJsW+siW4ZkTfdjoAWC6xtGl88u84lTmDFDmqR3Hc35iI+T
3+eYTJn4DjxaIzL7GUsSHwfaLbZdq87JcBMSmhJPbqBh1nVgog9VxXmxI8NkcjIFTKq0po/dbsJo
22vVAKVylfMGBoqFDH8pJ/B6owtEu+04N99DoYyCo2lNvexyxaMO6wQxHd6luhV1FHEiHhwCw4q0
EDNx1SoXwMgNdkSbXitXpXoj68Eez7pNGQkDHUxRc2uWZBZszeoeIr0XJGcuO4zcZ0NJUNUj8/Na
EWKzH7R1aEtREyY/JMWQfKmtAHvxEwqPdUUi2ybExQ6Raxnj8KUG1Yh2Uu7n4RInh+xWy2rxYWB7
YiA1Y6oC/bPp19c71KIXOazKa6MU5PghV8CcJzcbwlFmk8nHo94sUb1RUJjs6wZriQ0GQ3HhYZUu
joeQt+5QYFQyO+1sZdZhqfWx3eZRjx1KVoYmaOagCtuYEcOM+0POfFNi55a9OLG6dxO9e+X0fTvU
rpRMU+xGVgIJtcsazh/KwaBxF6FHKR5YiV5dSoZOOMxPxT+LzGFZ/Kyj+9h3UUyvhbwID1NG1imr
4hkjpaw03Zhi3AVSTjxLwHRg2P5+hY8owF8r0DKKiLOgP/6h/fipIU8jrpeUjBSexbKLp9xp2EkC
5AW/X+YjnvfnMvDGAQstWpBPDJMmGkMxtGD0VngyRzg+soFvZTNgZ/yPqB9/r4QSTMJPVaLh+dj1
Bws4zowIBqcnxRe0QxZ8xVz9dMlov+jwRcL8KFKgmHxcwWisOM1FvkttJMzvlI2Z3BeV7v7+ip1x
yPgiLEMmBkIXUUVddw4pTFRYZihhmUqjoW6CDaS1C/FKvGWHgyKxDX3p6vcrfrpHZwueYTOa1S54
xxstIt4Lujh7hJ4X1HfYlNu/X+gMpFy/GgILaCt4B2hIRM97xDbh3rXCBPbtL/6aKhq/U5e5qp/7
sEscslu/WPHzLQPBw6iXJpiwE6qej7dM+j/svUdz5Ei2pv1Xxu4e16CF2cy3QEgGyWQyKTIrNzCm
KGit8eu/x1nXuiIQMQFjrmfTZl3VzRPucHH8nFdoHVJnLbbjiJJvs3HY62qzilN1wXxy5nz5z8CE
WQIuEFgnnPnyZE1aIApIRb89mLviJrzNtsHWf5FvpO/+HRwpV3Wz++ilvB0Wvp0YwMmrmxk9Djz7
doHiTxHP2toNwTTSgIoGYDnlbefc9zTZB381mkt6u5fm9DjkbKMZRU5uWJM0GgDU0v7e1v4GFLHw
4c7X5Om4xAF5dDxhh1whRiihCtfb68m+55G515LDlOWbhTUpZujaDM52dZOPZhtaVU0/ZpN+0vbB
muQGrRO8Z/Nf1W4J13/aFTpfKbOy+Wh2Uuw3KCNwBmxVJVknJikjaPuMp3BqfPgiYX0YVEL4T2xu
wfefzqM09lI0adwiE3o0WnTQjdfr83d2U80CzD5Umsl9Upd0BwMo8SbPombJGW3WafhnyjgLDYPD
A6j8nAmRWrE9ti1ds+Ynko7eLt14n+nbK5/g3gWv+Q1Upa2RrSaBIVtYhpfW+nHo2fZKzWRIKDzU
4M/eGrRXG3rLnpkvXJIXonA00rPTaRgKS9PZR+rVzmnGiOSONC+HEYNAZTstnFEXPtRJkFlKMepD
OZkjZ2/X0eys3qjM7K4vhQtLmwMesgpobxmV7NlOclq9Dx0VvVTFwyg9anad9pA5PC6LhJx5qYN3
4YQQ8usgSZHhs5X5XaIrZlQFNg1n2ySEL28DW7mRjOjHspvUhe9j6ej9gedmK51dW6U6RG0TFTFt
989dAOELuKKtfLk+exfGcxJktpGyYEosHNRRmw0R7Rm0ANW2thQQCm3ajZrxdD3cpbuYeCg2UC80
BIX/dNE1kedLTsOuGrbezm629Uv40gA4Nrf6rfoDtiHch/X1mGdLkKwW+Xzax8gncoXMugn2lCHq
Fqgkg2oPfCm0Jlg3nrG5HuVsImdRZgMbpMknsyWKXoJTmyzrS4esqx68TpjAXA8l9szJ3SFCGUwf
S17U0GehcsW3cJMhTZ9UDbowWLPPg1Jb2NtS4Gt44a16Q0MXxGmX8Awzbvb7oXjy+WYnU1PjdyN1
qmCmNzfG1/TQPcEc2vQ/vZtpr30a9vn3dIeyHgCzz0gKH8InU9/p3qpfpA6Jr3YyCe+saQ20ATQ1
ONqzHKtwosL0RnE8K862l/pPSa4++lq+Q4XyyQzDv6BEbBCJOVgl8MTrH+BsRREbuhq+5Yr5bh57
uogTajVdkqAA1anv8nII4C7gHc5W0yzC7Nj0HfiZkj9RXSidNYArFYprSrVIKRbO50uHzPFQZtM4
DUoXyX5SkhgoVFrrEXSOjIiMv5SBKJc+2FGk957mUW6VmdJQ4zoA31VGzR8s7p0uoZGOwDLmvw+G
Wt2pA4jXVpawg8njH3/wySwT93BEigRQ//STaZPWYwKjgOTzvo36axQc/uDvc07bxDAQaJ1dpqkZ
tAhot+hph7DI2jc0hdw/icARRoXXEffd6QgQctfsziSCbMN+T/5uhz+42yws9v4TQSzKoy/U95Xm
dAY+b0if0dZBVNN3pUmjrzMirfxF7eNAXyDBXFznRyFn0zYN2Bh5fQ00qfnhOShsIv5ndV/GVPmT
LXsUaLahIq91ikYfK7esXg2fSawWEBSXRsJxgFiEAzuCvuTp5KFobaI7yvLulGrTm09FMQL65Ev1
N9fXwdnpz9FwHGj2lZIp6YpISBZaVnuXdd86j31b3jdFu/Jg7o/99nq88/xK5Z7WYZ9QGqBnMBtY
iQCXXUZxRbU5dR0t3eWJjNz7PqzgQsRLl/WMEipumNNws+EZlUE7Jm1jd+q6cT2By10lafWk1RGi
jEn5FtN8cH0IRNs+TXdSoNg4B2BsdX3QYlCnt4v4FfiuoPcM2mie5jWR0VDssWKXpgv4zjYYXlW7
7bHq66ef10Odv6VPQ4nL5mjXdfVggi9iwNFNuNf2zf6dAbuInDq/s07DzD7jQMMgjDQ+I/XqdZH/
bOTkD+ZM+FGqgAUo7s3fE0bVm+iqI0XSVGmNmHqIy5sDLBXlLRwcFoKdr0peqopJKgkEBfbsbDj4
eSUdrXswwQC5XSpa0k1QOl9j39pr9fDSRdrCBXIekO9Nfc9Aa4zsX50FHDCNHCdUmF1aidE+kKNo
kwaOsU8hNPHQUOvy5wTN7Mv1xXHhq7HObOqxuGPCmZulem1QFVyKoA9Kx3joG7Q9kMD/eAjcYxE3
FxAKpJVO1x9Nv1gqRsp8ZfW7iZ9qmqjXA1yYOZ7QXLwW9nEY1M4CaHqeTXjoFG7ca+xVT34wFTiW
aaRvErmXPo3KuHBEXpq1o4j6LOMPsIiUkJKuIGWoX6QCJcu22l8flCpKGKcnBIBUoDEO9Feyijkh
rlTSQPbo0GLZLqGmtbYBI4yuvEnWCMau4O1PgMDXSLJvtdfpcVqhKfIMyfr3HyTC/BCOZRy6dSzk
58VGydNDSFFcoerO3xv7eDccpB2sj7WxMKvnZ+JJoDlGMG2R2hhbAmXyU2M3iPnehla9EGSGfxTn
/2mU2YqvZI80EXcrt/oGS+Cteppug22J1squ20zIXzRYxbvjD+dmScnyfNEQGJS2wC4Bj58vU28i
AYYbj1QlbbnWl1e2ubDTLk7gvxHmy7J3Qt8OsYbHP0bSREWk5Q3XFslYbnLbCrOFffd+Sc2XqC5z
dvDoZec5s5wn18ohGyQq7KjUQYOn6PfQ3QoDNqSLdv6T9Hx9S1wa3nG42T6vi2FKVId6Utm/ld6I
fLaHwG+/ULVaGBU1hNPzCgubpg5awiQ3qN9u0A7dY9mxRn/WVffL5PpLy+L4ohH//uh6jjyqzpbN
RQNf7as8antZst6uT9ylEJRLdXoTAmgnz1Ie206rJqs4SvK4vhk0G7TYUq3vUggWtWAO05HgGXQ6
CkPSrKSvRFalxjvfUUCqBNPSnXxhATio8yGWhpgL5ofiIjiaqmz0cnhIFoAn0CG+ZwHuye/tlEbw
h+fLUW1+JEBCNGfVWRw9wmLCbDHzAYb1yWjig4T1yvUQYspnW4f7ViO9AM17TmcAXZsMuaiNmt16
zH501mM6PvX6ouDP+aMYmPdRnNkWpd+HExaut246IXDeYV0FX6aAmOL4FDSLLf1nnA6o0V8f3oXl
gFIETTHRNhKQ5dMvBZTIl2oZTmTtJV/0Idpbaf54PcT5M8Wgi4j4Bd/IZnWLxXK0GEZN2EUYFEnx
ul57wbOHB5mRZwfHMvcRilqSPS1cHed5BqKcnN9AmdQLoGjOwT70TW59zIrdFqV1y3r0ZV7k9efR
e74+upl4g7imcF8HfM16V5DTmktuKJhY9Uaqo78JtO0nrtGTiy/VY3jfwhPTN+XnZFPcJ7vp4/VT
ysHiAUgzkzr0PMn2q8Euik5gPNfduvxSPQlLzfob6sRutOl/ZLulXub5d8S+hnGS9SLIas6x3oUp
pWbv03fD0iVC+rJEEtlAGqrOXqNBVt2iTOhTQGy+PsHnK9RUcbpB0Nc2RedbpF9HywcXKoRjwpAW
aotsm5m5ORXN6yEufUOVVUGTSqCc9fkuaLK0lOA3xy79r/qt+6zdws6qVsam2Wir9C/lJXpsb+Ov
16NemE8UrKlGs3jAVM/fEeTzGMNOKb3uQdVWUw8lcVStW8lLsN9GZcmQpXwzxvXCfJ4faKCjUY/g
+AenoM3ns06AaMVy8O4/te/9mwaDz/iHgm3f9eFdKPPBTACFI8gkwLvnrb8Uk8TYmwiEwvRB2Te3
6Z2yot6yLxcKLjNWzvsWhANBNe89mGXM7rS6jEYHZ0n0yR7612yNPOJfnNdu98aiXNUL0XSx4E5v
BNAkjIhnjAKMYF7g8zoL3rTdoj0DVsy+x+Fw8H9Rf0eCoU6kCTk4/AKJnCtgpvNYlh+R/IeMqbZw
46Bbp4m8H4q+RNK8KShx1riWSa+qUcTynZeYzbCuNN+qNh5+okCvLNPH0rDTsGkttDIq0eOObf2m
rdku29jDBXzFXy4/T+A1828tG1hbq63d/OywCqcCOeiN8lkrQjyFvK1ZWLvOtHcjPOnpWS4DddzW
dp9hWWrnhb1CTNnG/9C3qHVUmT3Ke6R2nWIh/T3b0tykoryI5pgjiwfn6ZbOUyPNMY/DqNx+a/3f
lrRwNp6lH+KmVqAViI2lkiCc/n1t0jGyjECwGDXmMrepgcTkx+uIp0Hm1JSytvEVxJLIraLwJqGi
DA6tNRZOpoWROLPruagn8JYxIylbexfDWhqfeTGsP7pTZ0NRT+dLGoEVRqU42VFZ2WiOs2nrBGWy
2AFmp7yCYH3CKgP6aGfCq/AWDqTz/vos/OyEx+tRa4XnOq0kfx9v8vvi2bmNts4GdZkvkv2uOeiv
u6W+/tLczlZhVKlphqYmjGHQP0i/Jdq3NFrIfS6tdCwwQavDmUHZcJagAg2sa6tnZifji9ICusDI
6PrHO4vAJcHRJwixbPizZkAT+HKqtC1tm/pe4FUmdQlCdyGbElRbA6lAhzRjfmG0htkkdQ/KVWkO
ICa3fRPv1bRYecZ0UIE2XR/P2VdhPMAPDXjSnDVntcOomHrNSxlP1qpI5hQukNCVVakLa34pzCzd
7sbIkuORbGKInHKrjMr0Yjax8G1oyqUJPP9EaNOL2qTDhcg9OFsESVwikeyEdGnhsrSmiYzn7vqk
nX8iS1CWFd3hbiftnR0TLaIvXTPi25YGz4OPuK7+exz+jlDNcLLFYsL51BFMgCzoPFuUP2fDQSPA
MbJuFNtV2xp3SOnkL8VXWr1rz+0+xd+ieB2tlA+n9KLbbNFS4bA4X+ZK62dlU7III/811YN97ySu
bE2Izw/4uBULq+PCF+PtCuXWFur6Z1qF3K0OKsviXTkoX4NYfewk//P1T3YhaSF/ABdFWwGkrTqX
36yMKS8dX0GkZTNuop/xd6wxVoLXON3LqCUsrBBx5Z0mLYAe6UfZvInADMwfYb2T87YUyZho18fw
bdEo2X+UD0omxtchheaY0Kj0nq2Noa+TtvYAs40KqvgUF7JgSSr2LH8lBHwVme4q1fAzQUUJSn0W
aaJGovhIoCOHHmLnVayK/MPgKxEJQUAE6nSB6p3dS4YKgHzwKHN2wNTXahE/jwOazOrgLT2tzh8g
s1BiQR49cpzWaCXPZgMbrv2o40+0Tr93t86mQ0sxjtzpTd/766WoZxt5FlT8+6OgVg9fKHEaOEGF
s6pwF7KykRxT3l9f6ZfD0KDRkb/DsGN2ONnQiCBhEiZS2oNaWV8BSm/1fhFQdJaXvw/n3zizLIZO
tVOCKgfFtvGClbUtd5Bv3px76u68wP31kpTg+Q6eBZytjy6mAlZ05C2CVY5yzyrYVrdYTt+ogKT/
h5n8fzVDOK92imhHSfNseDGQ/9hu2Vp5/lRE3irEm6ME1QbmJ0E329hP3deoszdeo+1bUz4ES9KD
Fzfe0Q+YDbdprKgfAurxcWd/Lh3zdnJa8kMHaThzYcmc1/4dlRabjXOLgfo1t9rp0tQluUoybmhX
UVyTS3kr5Jltc4WQ2F5fY8B20H0UmYvV8q64MMyT0LNhZo7XFZaNpJ7kG/dx/tUMXlr7C8C+hRvt
YhwqDuCMeU2a80eQ76f5iK0up4tzqB153UEdkCGPNdLf1/ff2dEv5vIo0GybR2Gcq55HIKWhquN6
BlyfTlGTp0ZP/NexH2oXR4j2wTFq569iCKwFBNOlfQLeHpUm2orQI+Z3j1PKeDBNrNwA9s0Nase0
xaTB5Xl2UNdAZxcm9sJ5Q4KiUk2Ft0JEMR9Hxxpkq6bDob5AU+4z1qJrT7mtc2t7fVLP4YvMqibw
ZtAx6BTZ4vMeRYn1fpLHiBU6HqqbbK19RZzpLnr9h0qguV7qLgEiLo4LYCtwarrPQHVPI8qYZXAt
2hkCZhCgUWm0g89FqX78bU6mpQhoq+gWObPZM1MN2zslQfxf7fBqU4NVxU2/Wpg9sYlO0hFmD4l/
0gRAZBZX9ulYlCkZ69Dk6PS+Y0npg3bAzfNrtm829Y3/LdwupT9nCfIs3mwPSGrTekEmqvhVgCwi
xDd5g9SiIUjgmbIwurPC3izYbGn4zeBJlizuhWk1FDI08L9tNO7QuN/4eekO3cKCF3/vbDJhNctQ
tt7rUqeTWRYgzrgasCiJbbeD5Ez/cqMjwZal0cJenskGvyd49C1pIpK5ik83Ox3zwewN4F+Qg56g
6qOBcy/fl7/VYdejq7qiIvwNrdc9Upq3eATIyNOsQ+wad3+yF45/xmz9ZHrkjJyeiEmiK+vhXFrF
waPRyAu7/NKy4fkuEAQIFJ89rnFJHrM6K0hnVXpxEZo4qEL2KylTNhjdbuH8/UlAzIYoQdPGR0T4
9FPasdXkSpUDih7sG0/B0Becjq5g9Bp9Cid/4Zo9e+awUJHNYKNTX3dAmJ9Gi0F7ZvA46ZN4L6H1
0g+/rm/zSwsTATLEijGScM4SaMmIvcppwa33elG6qS3xrE/0lG6TYrblRm4BFF6PeGlENs0mntnv
HaBZS1hq5RFbbVJ2qbDTrezUarKV7EFOFmbu0sKg7cjNzcteQ8fkdOZ4MzblNEGnN+zMdk00et1O
zx+mokeOOd+UetcvwEovVcksEFWa8AOhRTxXFZoEkL5kxhDoW8t/c2oOa/NVSFD9TPq1Vbk0X/xV
d4+M0sfnlJsAjgN2jLR0582RFOt2KZapk9mJsclqHOirD/eL6eLq6I3zYBTP/Lk3gDG0AA4Vqi9T
KT93Y7U1oTlTOluoxl26tPnjACEox4CSeU87jy7tkCZLZyGeQMYePAckH/t/NLzyuwqBtJ2xirdL
7mEXViQhAVPRpqMjOUcHFbKXqb1EnsCVjj2NCeJu6Ta9kBjwrFcAm0IPNeEbzhYjcsCg40HrhnbI
oeub0X5q+scgbaSFm+bCzUYk5HUUvhYSPLPjKQpStYp7bOcSrM0Lh+Qn1ra6gohdaVR3bdM+ciov
FATPmQYsDhBvZCQa5XxgY6fDA8ughvxpCu3r+JONx9jaWWuu/2lY6yvHdpNfyRpdtHV+5+srXd/0
a+UNCR8sjxe/5cWJpjBpCdcU8KCz83KAmT2FoCcg4GyS9Juu/VbN5+sH2KVKAE3Of2OIM/VoiTqB
MfngeYGnvwKNqx+tr/5jCJHCf25elU2MSu663y9Bxy59VxOBBXCFApd3dpyFklUOdcRVkzZ3iXNf
xOl9WDxHyoNZWUgCaAvr6NJhBl3i34Cz9x3A/w6lGAJ699FzchO/YkKyy1cxFtiu8dhtgv2wk/dL
YS99v+Oos5UkyxDQmo6VZHZ5vkUWJ1x3dvgQqMHC9bAUSBwKRx8xqBHmqQyubqHC0+KEjdSCifLO
9bVyOQogNf2dtDfH+/VGkJZ9AmOLJjLW1NNdk/3sh3jh4lmIMgf7qchR4BPD8Z9VxfjYSsE6Rx9m
ndGvXEh+zjur7HTyEfItkhIhN3Y6bYqS6WMdJ2Tpfdji0ReEVVigS4FB8laBoHZbayFGXapvNtmt
4ivOt7HrnK/q5CnoMKaWJm9JDBpKBvjQ0w22cqy+E69w/Je6Dvq7AtXtdisXcpHv7MkwRvzlZF5q
NNkqhIDCsH/skSP2NuWQGq+epSB2P5lWa6/VwJSKVZqlIWIdES1SFTUGpKqKBpmTCvUZ08XDVlY2
mTI45kpWS1Jx/KBH/AxbJ+B/DyjvC/o0dr+t/MRDP8TH0RDxGMm+N+xJDxbWxnnqhUWqo1O9FGnK
GSE8rfoU3RLUljKUxwpv2lKU3UuquVNbf+GAPtvMFq0AHFmx2aG2zKUw+2xZVZpym6HHLhoC6ZuD
5mF+8A8YG4bPVDRXsBKopH/4DTAPKw61o03GChnT2lBTtzStjROMj5XZHbiUvl3fZZcu8ONFOQvj
gZjThw7Y34DT9t+AqcJvQR0PX65HubjLqGfTULGpOM+vFn30kyan1+6GMYIq3yl7I5i8+XgM9gDb
RSDmzr5Tw5vSxiiTi1TX/4Zus4eBYSMGj2fx9UCXpuw40GzKDFB5EnVRUtW/c6fE4TNYOCnOlhx9
Bp4T1CkMTPJ4XMzy/FJRy86sKxpeZmKkm6GsNAz7PPRm1l4ojTES6agEvOZ1MzjPudIr/VOXl9G0
y0IpHcCf++HzGAdKt4+QzP7h5GGUvaleiHfwgPtq8MGZny/VWVEl6sPU00J2SDvg8yBwfYhVRT8+
NuuzIPZsTrLUMiTVwDVVTtsaUg4UN6TFooW+1XyhotXhiG/LAU3CSRnqdNcNvqVOk8rp6pQaVQZa
tW6lpOq+ybx6/dEB8bRCY4wvzRV3pt2SGBHlPcVCrl7X0MLPePJk+RJXZf6SExLStkCqUqKE4zPP
LgdnTPLRphFse1L24rVjspblWP5V+t7Kqh3Xh3+5MK7zKTwNKbbP0cHFUxnubGYA/ArGhyGmm+Q1
/l+Gky/EEdvsuC40H9rsU9VlVxbOwHXa87KKLX9lOv2doWKZ3aYIp3m/mrpeuHbET78Wcpa9mlYS
5HUpgWDFSLYw0JNbeipejgC7H2AP/znvJo29rOey5zOo+ocKjn5fxbq2+/jCw5DxPzHU0w9klqhz
e2pcYLLU7ya1+Jlnwev1EGcn2PvH4WwF5f0Pz+A0hmekTdQX4kiAKMhDtHhIdx7unhQIMcB6lHbJ
AdKlWq8+WgoVgWmo0J2FNX7B11OxJXVqaJ8nhoqZAc2yeOuPAVbq+26UF26CC0tdeIe+QxOgKp5h
AE1Tq0MJUxQFja0hLVdZcogXeUVnjybGRDcYWCp3Au/g+aIoIEHWEMNFJw4b7E81imyZC1lkXd/l
4G95NemufLv0tD9DOIqwQr1AwAApys/LFp1qhZKScBbqOwkXx3SHw8F6em12S6aVl6bxKND8ulNa
ND90mdS3squXCufGVVbVmEdGS9SXswqJGBJFeXDMQrWI9/bpsmyN0I/pAaGcSk8zuBErE8euvwas
IZMv2LssVubf2d6zI0On6CMobdSUUWk7jdg5ydjFNteWwDF3N/ljxERGW2Mbo9Idr+SnBNkpMNTA
TAK3vy331zfiPFF+HzAgDJDiMgiq9298dBhHjaX3tIsK3oTZk1NQEQrTw+RonxKrWig/XTi6dGBU
/wk1q9OUaTR1VgshLOzM9RQZbiMv6RGIROJsMo9CzE6upMrCsbEJUckZniHeg6xa7thZGzMbdp0T
v1SIrqJRuXDsX142lC0AbaGIcpZaGgpigXFLLi4IRuWXbB09wA0eH4S2VrVL7h1j9dEWwD8f7t+Q
syQzti3PSmwvwescLa8Y2y4TLpo75fUCA+RS551NLpJzYgoZr9MV2ktl17Z+h5IprmjGOj2MGyMJ
35rsOYCrAXXrYMu3WrqXnZ/y4iN//kUpNSkyrC3hqQHF5YyM5kXJqEsUd80WnV7L/0bXoHLHtim2
fRweNBB4a62qPbx+7KUsW2z289X07xTP0lYsiK2I5jHHznoE4NDuonW3NzbOI/5HrnRj/fqDrQj0
D4CS0Gh5/w5HWzFUG8PIxIPObhpUuY2trnkvva/tqyxfuOEvZH06VTwHlQNB3JjXtPs04AJO2PW2
jKsYQgDlLXqpLvZBW7X/+/qwNLHp5tNo81bRFNrSFtfU6frRO9/j5BGAtYP0LX2jaYaRQ/hSv9hr
5x7F2117b98Er8mrdvBczth1sirWwTPUn3W8zrfVS/CbN8Pi7TVfWSxmwDKIBNMrFyCE2cFb8VDq
MePhSzar6M4JXrJkK0T2y52JlvGNUqzKRNTjktfszV/h1wWs7/rMXDgQaaGAA8dCQKhMzk4rSECt
3qj8glxtNz63Wl9/ux7hwncGMygwl4wPKufsTWTWo9GXQra0KR6d4puCF2Kk/Ojalx4F6+uhLgzG
QoSHCYWuAtNydnPGaLnLsUHN1qIuHgd/N9JSMnXhqjqJIH7B0f6QwSSmgQTxoJDTtQJM9kUZ1JdM
cqavdvzRYgGrw6KJhrYVRH6ADrNFW1CCK1vLg9U82dW6q7yvjl4a295Xlo7XS8MS/UHsIwBskHuc
DstDFjZqUYZ3+wPKLxtl7z0rXwYP3+IeRGm1yn4HL8E9rmXXv9eFnIrdb2FlSnMGU+rZ66h1NNRG
JcB1XtsGbjpah1jm6zWOtvBivrQwjgOJ8R99ttyPEIBvIYBMFUVtS3KwUhy7hdFcCvLuCIsamU4n
d7aZ67wcQiloEjfCZLIdmpXN+/L6hF265EV7DqK7CooH16LZQOCJdF1VRuSG3m7qVhmEW/UBbfuH
aUNPcm+wkb9ej3lpWGxdTiiVziMn9mnIkXnz44aQtpeupKZx03aBznPhFGRQ/4kw1wTLrKToVcmP
oO9120jy7nPjp8Spl/rfAkMBx4MfIzSaPxgWjTTU3IRFzBwRpeeJWiQeCAmlUe4RdXexTN38QYh3
CSJwIQIIdTpzvYWoO/LuzFyPj2MqIUyAU+iSaNRZbsQxQRFGsJUVruyzuqWGR4XiqWRh0t48ePE6
PARrvOz36Q1IKMWVv2I7eX1gF44LwBEWnDIyHdbFbElEtULLXSZiGeLxm03xre4NO8vqvlVx6C+s
jgv3B89Wgf4VsVDGPZ3FKjb9PEwqStvGrVZQk0WXCqYu3tSIp9cfFfh9n0yuKfHyAt88b+SavWSU
k831wYl4l/nxpyxT9qhbP12fwUvPZWij/8ZRT0eV0l1R0avnsEBoZio34SHdWZvEHbfjGh/DXYB5
6tePoo3fBydY4ci1wPCYZ0GVHJQhpyztm7y+50n9mLdBQ3ck2y6M7sKZQQkdO3H2lRDhmi0QJWwH
udTfiwHT1jyIdzkyZut+PW1UF6fiRRz1GShKDA25DZDvQNnOhTd6ytGdLtRos7vpTtvbn5MfCAbp
N5gVCWCbtQpv6rtyG2+TF9x7tV/9wboLXq4P+8KoKesj2UW1lKL4vAnDTY6JQDgm7iAFb9YEo7MM
l9bNeQzKAoIEj4oivMc5E0jC+ttLZfK18RF5/T2WkWtJ+lZtBiY2Xge/nTvdWOg+XgzJBc3WI3k+
QxxARKEbLkSg6uwzLN1Vu5SdXyjiMCgaZajBGYjrzJPQpJJynPIYFLL5h9gaHqwK93JLuh18BRN3
s/rWYIxRyn7r1irYm+uf7UId8DT8LG0M/Sxx9JheCYbICjgGXIak++mu3sW7ahN9kY0vVX4rPPuk
9dIL+vwkPQ0t5v4oMQFlqje5OeH1ALVvkOid4iZhkA+Zq+uDPE+1TgPNUq1izINJ05FKreJ2PUp7
Bal3qf9w/n0aZJZmTbkR5QpwfNrDWKb2QwIHQKu/XB+Jcp4unEaZ5VmBWQ2ZJeH668Tb9lVyEfm5
l1Y4STxb9/Zn75exGbdiO+At3N6i3nA9/NluEGRWjjSh+sb+m6fK6L4Diu+Qs6XZjcmrYTwBDVjq
iCwFmd0O+eBLhleTOSh6vOuKdSpNu+vDOJtElRenDjQboOMFTJRfmnmAYdb/ED4PqIZu9a28KHR2
tuwIAx+OBww2BiQMsxTICVQlR1EldREnwsaoSn/7svHcaUqxuT6eCzMmKgm0qCidUiiarW8sbbK8
QT/X7XOjXSFlRTepmV7/IAgVKOiRaLdwCJ/u1kTDVwgHC+r2cuVqpYJGb4AA3seDkMm9X59UKuZZ
Y21J8pg4A6JRGVje+CUCR3U9wtmhw0c5jjBbXQ0pvZQ1HLeRFUGG7IHI3HeYeASLkS59leNIs5MV
UbgJ1kPOWGJq5U3nmsaSlsJZejgbjPgJRydoWEc+gLAxcgPnxqiK3WBtM8Wm3/aE6N36+sRdWs3o
fThoYAh567mBcKZ1htPm0OlC43Yy90Z28D7Ky6e6QA7xb4jZcKowVv1GwrAqiCZv2NRBkN2NdMkW
yROX5k0MBMEbuDYoZZ7OW+Q5k5yFUQTdrVvr0sa0V5ifHPR19GZqG/2hX8trdW91m+L3h9tfYow0
GxAVAZVJTe40dEL7q4hirglc8mKfJliQ/mQzWTsgSfVGswvzJvbD73/w7Y6Czha9ZiRFOEQsRZ8C
VKOYKyz7UFgPFpbIpb1F4ivwI7BtkKI7HVsd5WHIuCPXKibjqYmpubilXXvfcCPqAldrJ3VhN4sV
cVLaFLMpGOhCGBTI9SzXHiYl9EO9pLTZpyutwi9mqbVwHoE/S9XUpn8nEK6za723exgNMskRj9yv
bYD+YbVoxny+tUCWCuixJvpelNpP5y31Si4G6G1Y001ru3/wsIFPl2hQF4Lw9sH7m+oMw5g/S6pc
9pUpF4+7TtvK3i8ti9dxt1BrOn/aie7Sv1HmnULTH8I4jIliPmLiFf2CvgMSNsBVgvN8O95Zw028
RiFz4Ua/8JXgdoraPSIE+IDO1gE/qbcGwPZuOEL5HbYQ2zbXt9D52hYNf7hPJsQISqyzLTTgMEdK
QT1SjlXjRi9RP1rJSBFQc+qr8XtQq9aSgs2lL3YccnaB1MWIVJpGlSYJjL89TeCGpuFg633z0fyY
j3YcSMzu0TXSy4Oue5YBXqoe0Yq0w9/4PzrYcGoLr6nz18YskhjyUSTJ8fPaa/lO8iHcVzAX8lVz
h/rmQ7hrNs1b9SnZWP1Nf7v0+D8zqKGWfDLE2TYOqyqNs0r5J+WzfqSH9ovur5R9Ox4w6l7JW3Xd
5RiE3pgKNo4f5s6J8HhNcZRwTp3brQe8DWw2Nzkth64Vfveav3KvWViilzYBD1Lk+xzu0LMMDURd
YeVxxQ1taV8TeskrXyt+XN8G56kzAzmKMZtHXek4qdQqcf3yVeApOG5WhWlvVfOrQWegMpHpwL51
4Zhfijo7IKPUapUW3Vt39ItPaiF/94zwMerk9TBJ9yVA2LhxNsW0RL+6NKF0hXidc1GTjM7Cpmkb
xkrtkydqyXPRK4Gbj8ZS5VwRN/7pHaZRiTWE2ChdOI7/0z3R5VaUe52Ispq22a9EMLlTdZuGIGNW
weZPThUDYXgNrp7AWMyOyr6PVavwyeOsejfdWN+j9J9l+P88rP+Lz3S0W9Zvzdv/+p01YTN+ekt/
/5//evHfsl9vJw7W4v/wj4O1Zvw3m59kk1eNhk6KmPf/OFjDQxXuDXTtADGLlPB/HKz1/xanBpgG
Ue0i6Va5Av7jX/3fSBpCm3MMwdNDuVH5r//vf5/Q+evZfz823GO1zZYh8tXsa7I3eH+8jOcarT3P
iFo1nS+B5RvWvsZROlnJmFv26HQb/ie1C59KpZUffChnjwVupnfgzctPRjQoz77V6thtJnnw16Db
7ed8HNRnry3tm65X/Y00Ns66ktJukyqNZ99liSk/5CbyXysJbD1vsCGiOlPTW/xbrYr6UcPBZIUX
qnEzVV22N+Mw+8IUyYd+EBWW3Iu7CRRL5j/XciHObd+rJlcfJeNrXlgamoQqjsCG04f8O728zygB
fcIJzB+w7NSn8g4MV5Hmm6LskvJ3lJeyBOhG0XGA7XA+bSYdRS0cECUXJbVK3wVeUajKKk+acnwC
x2wXt4Y16mspySf9pw/1cKuH6JZpRvDZRMnvAUOQEMyLrb5Jo+qsJ3MwN53cZfIqcLZpIZsP9RRl
u6oz0m0JI+GzX4bls1ypQIdZQsMvCas4t1CnyN9EmRL/zDqjAHVRHPBZ2/RFGe7AcXNXBx5MnXGt
OfoGAqB8M2CQvO9TJ1gXUjLsbTnGuLHO4k1pxeWzWUTl2vEwQZ0K/9Zq+AfhXuqk5rYNJ7t1UX9L
f0ppofyWDanrXHzNqsY1gwxrLpuWaDSkEc7W5Y009F+bMK1uoW92t8GQT78iz/M+Q9boRtdUPKte
NUHjpGtjkuMDTrcF/0AzJtaUrg7ooVXcXy5lV849Ve6jbJPWhby3hEvuvWUYZbbppCnDjI/mpbLF
XK5/4xe1N7ERYBir1NLaK/NGXuO7rPTb3Kcp7kLzjHYJohiosTRd2u4UM9Sf6pyHyQ5H4877q1LC
QXVx9E3v0sgOgDwmdH4PMo4gwS8/9vy7ZEzSA6bLvZsVBrQ5KRtNPNqDLrkx40ZpttbYV9tadSCN
l50qcsDosTHN+mtj+ZazUcs0+d4N/fRYFRkW2egm8eopkTg5yH5VrHpu6cckVWUO4DSbPDdOtfiu
spDlc+O8ihW3tMrJX6mJlBRrFS+fbTk59UNP+bhaVxwHoNL4uVDw9XG6AxwUfhtrM3tp7CTZejpP
552mDfqw7ko2m8tQ5f2Er/SnKG7Gv/DTnfYKmuTmauj1/i+01YR37oAo4KrPzeZX4SDpB8NYMr01
Yws2up5ZKmtoCr/H/z97X9YbOc5l+Vca864cSdQKNAYYLbF5X9Jp+0Ww07ZESqREiiIp/fo5UZXf
UtXTH7oeG+iXBDKdEbZD0uW9556FLwNunTFtg4oLbLWLQWz2dmq52FGtznmjedKXTPrjU7SOfoWF
7XhB9IQ4OTseYA1+PZn8PQgA8KwqdYihR5T5VKCjB9XDG6zoiiEUbJ9ZhBjBeTbuLZbVNrtWYUgB
b+UeYp2BrMoAUO42fwnErd7RJRoOgjCsHCYR3HZ0jF/MwserIffl1+A8+pHN2gITzUVHazMn5lFM
JrwHk7fzScXzRWxTnQuspXRpsIsjEP3ANat5IQ6X85qIOImrlssh9orQJttybCmyabGIlvElD0O1
73NHgSHBo3Sq5tjM/RXZVkRXYpQveB+5Qzx22FGYcALJJ4xcaXT67OVN2B4gZs8eYhdCqWW8Jlcf
8HPsL1C6vIroFQkrYICbw7aY+CqFrv+Oj4Bhq3gQ/a6L/c0WdNjm7D6GgZ3YW7rSk+178XPpAo0f
CQHhDRIZt5Xwy2GB9ebRpDGCZvHYHNYhVofWehHE5N62lWMv+A3JQjjITmBfmDIbnT3MtrW4zYLx
KcBHcD3QpZGXvvNh5giXQ4QvE1lD8uw/MIslUIFnEu29IjMoY9L3bZmneo/42nIe7/KFzZgHsckY
t+VuYHjzHE1PLlECfrRIZesQySy8B5b8UEh3luZkASbMeXTsVgO8WSbxnWzRcQayS3BPqpQ95o70
jx7yZi8V3YKP3AUNwum75aUTeHREiEcw9bwEuwzQ7Ke6T4b8ifqTeo51DLqC6kav9m3c1HhhyZPZ
FRMbzvfBJvjl5EFwVEax6q7lOvK2mmSa78O2g7CpmeLujshBF9bLosPkd9NlD9df8Jli3FXQPCUQ
f62brjZyNkeA+eanxAo3w8f+vOH3i4olG7YnE2Ybson7rMYZiLiqVDT406cEHhhdv5l75onstc2G
9J4686GRkbiPcDd8YdvgnvO5CZ4i5l63OU5K06r2umd+9mqyaQNpAZHvuN8eYzJDkeq3JcKU8UTB
DfRp8pLFXAiNb976vf1QuRpOaqTZtJ+6WF8LmUMcMCH0uzT5KvsqgmGYX5pQdN4u0Hr9oglVdkbB
7LvlR4PI49WUs8r7aCpgsczv/S6lEmbl6/zu5wO9ycFrP452W3Gj9bvemWIIwKM3gXHFSJV/4Wth
EaU99y/LZvoHGqemGrBlr5Xo+c/FyG6Poww7Y3+0O6Kk2kveiRqGKwY10pnXAclxJylIWnPX6Ds3
L/6LDQf/Je5xN6e5U5fEay57UFQQ3uyKCH194SNDb0J+zJbXQ7r5+9XA/mBqTLf3cWWq0DQ4eLMc
rYofiSr0lN6BT7wWW5/zOhCuwiJ4b+gMOTCS48vErawC66s/rKPHqhGu4PU6ClPN/QhWXYxVYtuT
7c10Cz0MQvFd1+WuHgUOhLDdhkPLlCqJHTVUmxnO0hCRWI1c7HW7qO51m1SpOUSQTTjQ6y5YsnLx
qHu3CfNrOsmfGU8T/DZxsE+Htqlc2LGS+SMibUkb2RJhqeXEocwZoXZVsqATrvUYEHmVMaCe2U6p
R79r1QOQ0xuiP6NlL1yaPfKMjQKx2f4AhzCbfBAO9Ein71mw7HiHj0Tk9DQj9zCnqjkmLuI3zgl5
qZ3pm7cBheCi0X3Wf/qp2J5n08+nFbazjwil5pcp7bZdNEVbdran9VYg5ki3FmLmKGA8hAYTmeLs
PqJpXOFRam5p4q9fBuXF3XZR65DETnGQvep4NgdE05MfE+VsP85quFq2MbhELcw+YG2BzJQh4fek
7+WLH5u+woImftFiNl++DJpgt+AseVStiUkBaZ+whdISuAt0QqISfZi8jz31a8h5cLJKujX1ytb5
iHkbjjvx0oLlzwBD1REWMa9ig08v7JQ2/9Dn+UuUm/bTDCK4kYPktTc7e5cFAzYQGw02XUN/NDW1
Ien6PQwEjsyGGXk7TS2xBRdNfN2tS3ARo4Z/n5HRXLaWphfjbNh31Y9NSfCZqWJh0rshgZm+lFnz
EhKqISkwdM7B7xP5/wx5GPIwgP/vv41O/2HIgx4G08bbv+3e5vGPox5e9vuoF347z09of2B4iFKf
n2MUfh/1vPgbFAbnIRCWTWcN/9mr6tesF2BAzEA9hkkniEx4Eb70a9bLv0WYydIzeARSCfQ66V8Z
9X7nYvwDcYB67jdAA6AGHooMyPOf8L6h72DZKsMyteNQBtrI7doQDi1m18wkLheVgEvCUuldRKwh
YOdmzlkcXLH86KU38nJq5pDVTdvcJBCSfSGjnpzQMpNjHLo5KPmSaAgagqb9YZMl/LBbEj5ztNj7
qclUyUmAlXXcZ+6wAN6vEUCv0xI87w3fCimqFyKz/R2JLHclRR6AhbLSBae4af0NQYpxDOiOe6Vs
47uJWiS1Ja+5GYIPdECpLmYMKbYSweTfrQ7xApWcIwibDEhWVcfm5Co0fLtiGu679YQ+aB9s+fbZ
MN/VEYxMx3pgSbBfKKTg5ZiBclGQSaT3PAra20E2CMWggWnKJmTxiuyKNX5XHAlrcZuS4xxnVt7O
mxNXVKVfxOdxcLuCnLl3q0igO1okhi3wytFlxyUTcJRbZkNZSYRNSrKwwFS25flzyKLMvc8zKrg3
S/8GEkfP6QLRhVHdqCaZjxplr4jVOr0gLv0wMoKFqRocZpdwSG5S662nVtPtJtRjBysyItz1gBJT
eJKvJ1g8PKVWhP2JhpHYj0F0MONEwTZJu1MCLgZ029PMj6lpyRGXYb5xkLwj7SZJLg1GZGdi+kjW
aYAIIBzAFEGPgsB5P4aXFnW4NHNE6jXuot3EwrpJhmTv+nC+IUtKdpBipRfYdm17g2OqHLmNSka7
+QTyx3YbzGvwaCbdv1BDtmcoJpsHHTr5NOgsxP2l6W7gUX+ZZriiFRrmpu5ak9/IXLov6LNY/7Ay
0Qx3cD5vKjVOSCzuhKMLuMMr3DqxYK41YNKdC9pzFLo1D3HgKZBW29zNH6tc/Vlg6tvye8HYjF8I
tu8YUbRMX5uBuN3gYVCOOilveg+QSZG12VJymuuPQFmF8KpGsJtG6Ip53XeptvGqnbI35evlaiSJ
u/DTDuYW6D33lJ9Ry3bLcJd349sapV6xbREcHPvcr/lA0XN0IiqyMaTvLZlxKDVpBLar8L1qSmha
wLywiKhXsoZfr5zeyHPiq898filIDkdp5UMRE7FaL5hAvBfqiT2BELNA9Ky9YdDof9AJSIoOYg8T
BQ6a2ZL4lnZZe7eMQVK1m893qF+yklzyLwoa62HER1zAXWI6xau/9wITvE0Q+b92JuKl5J53jPwl
OjHfTqcwo/o77JTFbb4SclqH7jjytcD6cNvBOLopLO3sbhLS7NPWo6hF21J2zkcDhBhGpD0MP1sp
86twnsgLjYPhdrTEq7h9cVPXn3qjsk+KyAc0bAmara4NgXsA/DgwuXC/6BKiTqMGHSLueVR2Hg/3
c8qbqzw34tGISNQEpoMXuadwShrY3oZDSD8GlsVXADZQrnTS3/XhOF7xiMPQH8NOdQ4rOVeXXT/B
gSxfO34ZZi7aOwi7d35Kg3o4u1R7fZ/vUfi6ssGmtObh8uRZdp52gndfZON1onMBFo/P9+F8rjJA
F/KyIXY3g4/b2KmvZxMWHHCwDKdSSxih6AYKtBbTgj/W8Qh8aBNewUSclzwd3mRC9r0XmdqRpWrD
/KiQ03mNdmvdw3luvKGjG25Jxkk9xzN9iJZU5gUZqLrS+WJPEM5GpOyaoHlpgc1trLThuvd8606E
zhzh8HY04y6MGlJFJj37nkXbJ8cwtBMih7U4IMqTW9IeVW6eWRW10whXKJaFZSISXIG0yhFPsMtl
o68CD6pmEFrz2wln1Jcwkl1PucoPK9quPfjJKsekDl5+fvYh4OraRIu3MyInxwXN7cOgw3mXZ6J7
1knavzbeBuRAAF2CReF8mQzrWiLbYHv1Wi1Li8RvrPiD7MpsXn6A6TKa3wCj+IzUGZvs9LB5lyTM
4GNF4OAVFF5K+VgFfIu+zNRhZAfvyWKuIgvQT4WcjHjLMpTIUSYbdmYLkgbbQHW0glDSjvVMwym4
HFGALLrY3lvG/MBGBxsPtMBt/MR9nigQ5DGt7RF45101iFjYU5dzGGFuqK6U4Rnd2GpuJ2t6XqzC
pmW3NPQ6pwRChNTTiM1YKG5IA3/tfuhgxhgqoEZ6aOFRrbaeQuQ/RkF1ngQMPMzTdqwNjn1TRE3k
/Vhw26Pc90AzymjwkgNmVLgSrm1jXQk8AY94kwvkugZttK4V8pwTyL34dLSBPwOBYfqQMDpF16mc
hhAm5gk9brPXZcjrXdsDwB11kS8DvA94ON/PJPFE3afjBuRBtgxreh4xiLTdmF43esYGLsk9XEF8
8bDY3BRGdeJqaTf88kvWT3fonGAeUdsZz9BNFnhxslP9vG2PcURpX60u9uo2y3McUXlAj1z6awNi
R7M+STF2ZJdEzVOn+hXPK5LVCgxL03yB6mZZnULHJ9sSNAMv+JmFrPePOB/gA4+cmVj1BBlBvS9J
EQcymK48QwTQL5rhgzo2IhfDJVxp0TvkKoAkwWdbAKaDTF2KXeaqpT0OW5q4B7bEQ/DZ+aJLP6kA
UmbsLKJTFzeJe+YwBrvUOtoO2BFwpKei3Sqdyugh3MYkuJfRotBxMPT/DRJVdEWpk3iqNRuafayz
sy4wwnFRyF5kGHQnkV0xRCCiB9PhEsPa1TFbjPgnmGLnLaYqFsGipsRCcr5KZjMAa+u9TZWm7+P3
Ea4LSMzWuV5OSL+Jxc4HlnVUMekwZkic/XveNkNWrDpmAHwWP72ZXBZPFQYN7z6ZB/Ippnx5P6uV
7tbAzZ8AhZJqyPu40mrq9k6s82nyzfgywXMHtgp9HG5H669+WC55kwIzG9awhsWP0HsRbvK+o2w6
GUS2351h5q7K5JbQInEtrNqA6B7FOsxlLDv6TAc2Xxg3wCpo9lUd+TZdQe6Cqz5ceRp/B9JN8KmT
BoQp0+cPk46ze0mz8QoWnfEd9P7oYXoBd1M1T4tCSmSc/9CWAXhCdihFjBzrbTnE8xkXlzPcxjhG
wFPC+XS++pa1xUTj/BZHPaw8PMaOM2CzQgIxioq46dNo5+Co9MPFnf7yVYZ73Tb+WgKyEg8Cc+SN
oMrbyX5FbkjUXlBUEup3aGtTpK4UPJj4MdlWVDqnzkzoeGjDhx7l8hmknOnEgrF9aADF8jKyMwDa
xeTBMU5nfc1pmD8DKxlxqNCG5dXaOCy0xNDtDTdbzeY5+NmnQwQNkgn4E+vXuM6C1iMFm7rxeiOB
+gxacYP7aEA/NLEvDwYZuFHtZsZ9qIGr1vick12S0Wt/8LHfhvVcAqZdOy33THLQmcncRi8EHACc
DNAkZpd6ypIfgZtwQrYpfC4nYoJ64UG6llsUYooY0TImsHdzG5p63dnv1uvsChjWN+DxqhageVRt
XXRDkh7laiDRfvJJk4JttAy7xc3zIe8oJhPXxrcqyOA+sZHxSLbXTt1b1bKygUXCJWaTNU3dA4Ju
6EniKTwh8IbsKECDGK3hiKbDC+hn0MOOoQRUuJ7CQbW3bZtFD5bAtzyLEEURCjo/Or9bz/nEZN61
S+yuBuACu7Sd7rc+Wq+DWDZ4uEh2EZt0OODz1ncEFaYvMyVq6x5Jj2E9bNvpMOQyLECR9sq2iyHA
VSOITmzy3UVPAphEZcrsBgIrbkkQ75xYbJdMfHbS1NeL7a78AcdpzPZ4rOApovpnucYPyrdgie49
l1843n6IaNjPMCfwghluI8OR5+thAR8cStSlOOMbfrMtlxYcLkB0LMAybQxxcwKzz9JBAEVS5ioa
bXOK1BpfN35PPhLY/v1gLengfzna5KkfUJ1IUJvwtpGaPiczu4APkHp3G++u+OrIl5URwPQVW6IL
OYX9MxxR1s8hIsNLEOno1KxelblOAQdssBCImzVVB9NlU37Ugzezkk895OW4PzkcA2Dd8zykgn0Q
HXc3fb+Rn9GWQMIlUw9BRn00fAfHNXhJxny6Jujo2tKy2XtrlUyXKvXcsev65THYAgHxkpebmxW4
3J1NdSPrzNfJO1NRfwqpr3b4T/sltv4BDJrkYwoG6CrCCS2gDXvzpnTU1cxqeUPEwA+MRe2rRObH
tYal0y7H5vQJaGr2EyGc2PLNkd6N29SdWgxsaDkWKcuI0fAMR5En7rLwcwq97kOn0Lm14wqN++g9
QzyoD2OTRFU3cVxDmEQdEQuMp44MY75PooRdjgF6YYdetoYLDbuZ5l4WmxVZZT1U1W0yqjy71h3p
4JrPdF3Cestts5edw6NJbHsLHFm+94a4evJ0VjkAzA6KVo96BekD/04pz9f4iROc7CIho8OfOXsi
ZGV7B0eg2h8zVycNQRgjDFp2ANncU8Yz2JDlckFHRnV/tED70AXzzWKlwS1swiTyAAvl4mCnN0fg
WAQtNdoFbKSXUDLEKpnty4ooAxsZLkv9mtr7nljyPWPa7JFADhOHpOG0wgaorxnM3O7asc2xFERS
g8wShkFyGS7bbLbYETRjDsyemn0u0cF2Vj/gKvgFH/lwNwWp+2itgh9Lp65nk3mvcDVPbxK/H8rN
qeWAx3WBKH8YLjKO/ZUIR9Sv0RurbWDNa4YVRpFGLrqY4xEy67hPoPr2lhsR65ry3L2MHqDDoHsG
iyy4YLOM30Znsvs8djQuJ7zvPtdwbC+WgKxPLdfbbhhW2AXFTfpqqW6fWTdO9+fp+D63VuzxgQxl
FjjeVAsCbLBG9Tt1TGUUvFmMc8W6yQA7pZRDAGX37TStta9Q+c68r+NIzQgwZU3RPgAajxcs3ykU
2HD4oz4jtLQe12h+FHLQM7LtsE8AAQhylctZOR+rQoAU0YRFg+bTeIEOdD0Mq6MXpgvJ9zaK0W0s
P7rF7QjlS1AAMJ9/TMuY3Ci7hrug2+ILphP2Y+tT/xJoGCKLAWM+dKJboA/jSY5I74pioGMR6243
mgvQBDQUT9y2/f1CZzSk6IYBIITuXeEGujHU6g/aYvdaz4y4ilA/YSWSi7Ad95oUuO3omc4U4Fnk
dwBbNXqAzOVPLfov70J7KUDVNRMvYxvHbzDVo8/DHFvIJrPzXZFNvvJKHFpqriEYlECVBQ3LjEaY
vn0bBAU2AzMCdilJ9qSZzQ2yALMqmzr/CkZp/VYpcEPRh/vbz4iHW1+hKVFJmWE/0l6EncGoR/Vo
99jMYZgK/eYYjGsAMhv1ZzArfoMz/wfZ/V9wLv5XyG492zdNBf0Dqnt+yS8CT/gN0mboPZH5gl4K
6W5/Q3WJ/w1IL8LmofGAaRMQ37+DujA8+4aFMcQZsBk483sTYK1/Y/CE6bdz0G7ogzgK9g9sU/4K
rIsf5k8Mnt+g4QQOtZDHgaL/50Q4gnMinOD9XrR+u5fT9Bg5z6wlnMu8dY+8HywEIVisYf6F1ePC
BE4CQS8skzhx/T5/dWG2QnusYF8t85BVadbL8Ahc8MYsXlKsI53LXmgP52X3I0toNRn6DqI7UphY
dBLapwVpspobVTEdP+J7xfsR+7oQhspL0izVIpCrFi7Pi5K3CzyDyzXruipyIRRLhj8SGOiVxKno
iXuJrJFsDzO0Vmvu1423mmVPhkx3j4yHzYeimCsw7ethfICah4aXI6xBr+IBHEvfi9u15NaX161A
iXNU6Vsv5vAQDVcHDAjDG2Z/DDKyfQpHInDag7QD8EAq0HZCvmT0YyTZOJ4UbTtREi/3vMK4BqB1
gZGlm6tV2wD53wE2XEnj4VdDeL35sURkzeuEpckeWgYzFFjf+KIOlQNcgiOiveui2F7BvxFuyUk2
poWaiG2qENWF43Bt2sctwJF4TZxY9mGToq6Mftaeeyw0C42BW0ee8Cs7BHt877slHhEuO5KuaFef
oMh78yG0Y3uJJUJtsflHQw0xmjeq/OgB6yYw9GoOMkMJt00hGJwxl+4Q0TXadenUV1am0QUYJvUE
a3vpswut+kfwUVqsdNVD7sH0hZptu0uDHjwlj/7Y4ry7CruO7RXNcwCRPAlFpdHKwb1j7VTwI1Ne
zr93PtYLCgdCN7ZV2uZ6rTwREfnLf/0vFa+b6VM8aPX5qa/epn8/v/TnOK3nK6X/zx//CoLcr3c+
r3n+8Jf6N17f3fKp1vvPeRnw0t+5def/+V/94i924OM6gR34c1yEPr9bS0fxxxqDB/k/Xzi9Uv7+
9m4//8NLfpUl8g2+UeeHHkZusDHxwev7xSuMwR5MkT8CuSxqDxTk/yhLWDYl0L2cc5ER64McDEg1
/l6WsL9CSpJ/1i/jyzBV/StlCYaIfypLiBmDwxx0PdiJYWX+GzX7nzjfEnL5NTfWL+jYZ+vBNAxM
XtjxL9hSYZWUrTIH97WxWtdtYmP9Rv3gPgEm/LWCXWfqwIMAYzjTZjZyk6tFi72XQEF2MQnemV2T
+1zvEcYg5J6BsWI+CDgi6/kdM/Amxniedjpuz+dxEr9QnSBIEgsreN9u5idWFCoHNYLnCOKA/a86
TtqLb5mnl0qOeLDe+1n55255/olA7Da59ZQXTWUfdOA2CJpJepttHnpdb8SPilWBHK7Q8tEESgSO
01rmmVeH2VknQFts6i51d+6bGu7BclcDB4x2vYXV195yo5NT2AExQhud5cj7EhK2tVmskoNvOPX3
KCKsHma26FrOMBguR6yD1hrx1rnax2aKowtppdyj/nkvoNnbG+ev18Z5NybjMEPwqPDUtQpW7Hia
3AZlDgMeXkGSxXZrJ9uxmlBlx5N0nvDrcRvSIsKWersRwj8xnoe7VS2nBHSH81YGhmxsBWSeBht9
HLHncHssHTAiJIh9PcEKFDBb1F3lDGnUDGCfi7ypSOPuZ6vZiZj2GUqon0FjvneRq4GnXZFRqqqz
iGUFsecTxsrMlfj0R+SRZYB342hsZNGDRMdrzBh7yghKX9Lvs4VW6mxnGcVYTUmQLKvFB7iOljka
wh2WrSPYPYTz50zBEzhEU9fuwi4nIzYPa4Ohd45XjioJQ4XpjifYG11MEhk+VepUD9EFeJXzyaVm
MsdpsQ90AsmlgmmcC3HONV6z85UC7aed5QREn5NpiPchTzTk94lbvOnWYYwrTL+BJ4Xdy2LYHhkb
84UYQXLz6RCXolNvSO7dmV5i56CvQMuENV4xKTefpC++557gFVDxYpKuZg543yLCxww0wLcuFKQ5
WoD/Lz7RCDiPV3PsM0oOHdMBr6aJZrs+au1V77XdBeowhkk1m6kOIg8Jg64FgeowdFrRskvZzAqX
52O5DRzmozmL9Dl8JFGX+Tgt8OrlS3sDqAM33AB7yAQUh2vZNzhWsVRYzPTI+5S6F09vHNrdcYTJ
b98SL62Z53m8DmEPDtEbIFhP3gVSTw60lIFjeo0wMKiLUTuSVASYoTJ4gOSwlr1eqdwwZ44u2yH/
i8OFrF2e25WuS+11HlEV7zKPX2We6AEcg17dHlO6+nc+Czy/5BF8enf8bJx/67UrCV5n4rujhDZt
Hip4GabZd+d7fVQSzfvuGpsdH0+vi9b0cxKtdUFJOtJMp3xIrd7LfrYfo25TA0RoQ4zQNQc6Mj4n
ied/YKVIcEnRb3hgc3YGVS7fNt2d0CbiiSb4VPQjonmSC+HDjuJ90tliK+chUuGw0Q1MHTl6G/0+
RRa+EcmC+98LQW5xBMjmoWFkLjd/jk6gIZ9pcek5WUqZBqkY62yb12RukguK2RxXZsDSQ13biEN7
imya7nGm0wyGkqb1HFmxXKyroe600CEAFZNk6hB2XjwesXzm+F1B577jyygAym/4Fm9ZCtavKfm6
QCqbyKS3l8E2Yfs5Gd6E13ECI/QHwBPKHAk8Gh4B9cbvOeOtX65JkE3VtKGq1QREMsD82zoLjEPR
pvFmEex8b5mB0vdoDGOqsmCdoQZ0Yn4Vqwfm5QhAEa2Fm7CmXhc6hc+2nb30JMAhljXW2HSpCPJl
+hmmrExNh9Yp592DD7PZkjsoEO8FTWT+I0gxWRdg2FAYtQ9oZ0D20j6GvWSx4EVJOp4NjBg2caBe
tyBgCtgNeXsxjkJcZAPK/xV4uuA6uCDshroNqB7ACOsRqTqkbas+iNF2P6adZ9OiGVx82ZMGWwHV
5O1TpEXwpjMKct8oGvUdSYErim8ErOOAlf69ryFwq7YVz8+VjTc4KINVHXxkxGTz3nerb7DeCc6r
j0KuC/KNDBuvPU1h6oSHK7FYdAL19F3msX3Uqcw8ebP2p4oxELFufWmnsBQc/rUFYdgODXqa0zJC
3wuKcBDXi2meR54l99TvOaAgHmODFjrA4JRfiA4huMq4vkoEy2vGVneY0SCXLgwXpOQS/zaVfn8b
+sqUgwVWgca24dhYwon+BWBScJtDY/bSdN13zhTuTygJUHE7gaTEEI9duQQ5f7YmYTcBNUtX+tAB
Y++ltKlgRgDz1m51/ls+JNEKlhp63XlKdX6QPel+TAyHdqWkS7FVGLLUr7ptXS6gik+KNpzlLm+c
xuAMhhdIb43S+clgdzhgh276RywR3jSoXVd0zNVONkFeLll0vYVmqQdcANEuVyFLbcE6dgf4uuwQ
zsdOkCS5ASSsYLgBiPy1SjajsR37fLdOHSBFaH9rCQSrMCZkY5GBA/rmRdHyu3TvLzW8V/Qnjovx
S/+xu/2tY/1H6/vfrS3GwPyv2mJQDP7t8c3S4Z/74t9e86svjr6dhTMIK4KDN8RV8d/1NoR8A6py
tgoFlxnSq/Mg/4uDFYZnkc7ZehZGvlCShv9oi8PgG94HXzx7CcP9AuEQfxsJbn/nVv0ruc2fRF8Q
8sTnVC+YaoJ+hXf8s10ObDN6sEtXAlDTzME7aEWBRfwQOrmvZiKdnHG75Qqe2QFo+7BCjNvIAR7F
Q58keQl7+77dYS8OLtRfR3/+u90psA3IAkw/57jABKlKIN/9qzvn/76vn38Aef6/r//9Ljq7e/2a
ptJvZ48lmJ7AsDOFdTVujb8x9/zfb6gc8q3fUtMwaP0apvJvBDJ48PwwkCTQeKV/DeLBG/2TVPD8
c8KWC55tYANC6IEfB1//p1EKK6zGepN+XYWbgOabIZEKnOvWBzruegxiZTQmAlt64WWPRELQREFx
mlR2P/cxYj8Koswwqf/H3Zc0140zQf4iTgDceSX5+BaL2mUtF4Yst7nvO3/9JNXdFh/Ejxirb3Po
iI54YRULKBSWqsx8QTap8rn7Jq40Gy143ejb2YQXrLf//6MJPVOb0ZMBhvzWhG9nQL/3f/R3yADC
/2/MCO///0+UCCr5PxKQ8e/KlriRIyZ+h4mgo/kT0Pw5IwCI/d4y+gfZhblxgz2borMUfwnicJCn
YHmy4lyTUqVsUjdJOgudyoJnidK1mnZW2VwvnP8nsZ3hBs8iEqpfsykJDwiISbC5s4pcQSGpBFKk
mYsS37d8eM1UgHNTHrIZI7OI+3+sQHVOVXUDBGAsk06EdoApm8LclRvDsIM0OBVK8pKjNRBtYOa2
R0xq/mwM28NykRV600iAw6XuTA4iAow7HYqDtpd2ocMj/2ZebP8evVnMEgRuKphwZ0zmYj1HOkER
2Usyt2oFG0Whg1jyaHZXh25hYv6EhYkmkvqhlbvUjduHCZ1L6jM6+Lv+72PIGZx0GQarEbewMieu
hRUl6HDXTjq0vdYSyuWQWQR0rtXRC5ACrQddou054jk1/35mDi3uGh6CXB+yK6VsRlJqVZdR+Hf6
+p9enafbfyJh4RWD/wbwKRLKGsHdoAUBZdxavMPzBGfoeL4wpCl4LEajP2rh7jRexOjw8nbNcIq4
eg9z1H70fH/2hdk6hAY9OD5kklyvLl4NL3xI68kC8ZsZV5eaAugnXqhwobkBaBGqkni6bpE4tmdt
dTh1kNxBuRgqi2zbOWkAUWqULHVJuvODE97xRC5lOHLtJzdlDeUypFM067A7ZNyovhbi7vi+eOOD
fyoOs/46f+muRbysI8GCDQ2MKoTJEk0xFkOOeybOZDIu4wME0B6q5Ff5nKXYOX4/9/4/ptilJSZJ
iCgUhxMgfW48XEVvvn7lc8J8LQstDTApwotTAkQKTV1VAK4Nj11zTZYnFjcjGz7PzMyaik0OGHiW
PyysyzoH83/qBsfJ0ZxyD6xQ44CPDxTjyV7i8c+uBRtm5rc5JkVURPEnLcayavzbOregaeXJ++2J
mVcmu6RwDlTBYo66MKjk8PsiC6G6jd2elKmbojdXmm4DVbfDwKYoM1VoCuJwOK3liaU1JuBQexrk
whdTt6jEfYT+rhAcVfqVGHP4sHl2mHAjpZfG6LnAPImBKetWHXxXhN6kxu326K1N0NIfJupa9CHg
TQhh3fWxJf+Fch6ez39t2+D5Mn/DYoa0QpbDgcqpK/vRRXMXhi8oyznj3baVtfWz9GT+ioWVAfQN
A5pqMhe8Gr8gYHINAgVr28RatlEAbQG/qgiGd/a6qAIarQylkbqScJNAfQXw7bTcGaVVh/fbllaH
bGGJ2Y6MkRo5GlBSt1Paa718iCf9tUsfAQk6bBtanX/cp3CRgU4gCpLnoxZFeTNB1Tdy9UC2qvpR
QNuUBHnDbSsrAyfO/C2ohBnKO3LqbG6gQN5mJC4CNymVQxsqNyno5apOLC10I5uZ/oe09fOJDi87
UJyWYRJXNWb1NEmmC1AGydxIQzkcHYz5/J6Obs084GlNrwzgmSlmASnKEHR4E8gxgPQmUEF6oasX
WcZZpivBfWaFWUJxb4yVPJLcVYoURBzkezz1nDzKM8FEQk/jQIA8JoAydLCoFh8g72Zvh8HaWIE1
AszBYDsH5R+TqtPW6ADtVjEt8k4SrFG+7nxOFlhZOLgHfZhg8nNfyzIqAQVoB4bHKn3qvOtCveyr
P4/nMytMfJGxmQr02efuODe8X/T1FYVSUfdLqDkjtuYONMjAL0PBKArt6PPlOQrgDGgULXMR7xB2
Vh6S/jkEqbWnNTfbc7OyRIFC/LDEDFwklVmHLsPcNeaKE8A50jFHZ2AAshbq/bVti+cVM3wCKQca
aHrmQqDMqog9VldigisEJxZWXcJzvTSjPf9+j1ruCCFISlDhhEtTqFygjW2feejHaK/B8YM2X9X8
glMf1ti+HwFdqKnX08wVRMBwiisgDJFTTcCetu1wvDKYkACOFGA/H4uol5+kwgZCEYhDdO+/hkbB
ib619Ypb8b8DaDAxkShaJxuTiC1VhOwCWPaPIY/0jucNEwoT7qtiPGLUGuUHqG7q/lj7tlg/odNn
e9hWY27hy5z+FseDcAgSqZqEzM3JDWo9YQQMzkXHu+Dx3GHydFSpISq52HhoqlujBgUdu6gLuxUv
VIMjSsBzaP594RAqqj5QSWPugoZjF+s7HYSYpAGJh8cxxIuC2eeFoUylbdenGLk0v1bRIQxl5cHn
HEN4zjDnHWg3N1mWwYaEVgnwJusuYIyVzInn+a8wVwW84H/EM7vFeUYJKiIjc3FqR0tuLdao/EFz
LkMZDjgXAXAucUAHcHT1hdgT8TQuEZwdgfc+H0FtqoHmrbBkk47O2MOm/dbGaJCQW/CrVLVG7rft
rc4YGvvw5g2eTHQRndsLwcpDIqCcXB9l6xH9K7ryowl+bhtZu0qCvPfDCpMdZHAPyZ4iYzT3/gEU
NA8AQD4BF+MUe7T/8YSVViNkYY0ZwylFM4Uu9YiQ8hBOOwKlCgLKaE6W4I0ckyWSOOkBfxqRXAEG
8h2pdTqerCjPESZF0LGU89LHsKnZtygpdoXmP3i+ZsdJxwkDlgb2/Ri8nCEmRZR+rdXFgDiApEBy
pKFZg6nesz0nPgoKFL1mQYFgxxMUmMfo0ypDey6eU+dWXfaW1BhR31XCgF1DgZpAr+58+WE79FZn
CS2tojqf9D5xNZY92HniMsrRB/Adj3WksnWeNs+cCj45sTDBDF0v5qInppilyH+tVcdDpygtH8Xo
JfWcHmpxusTJgKujtjDIZFkA/8C/FSvYCFEtyDugXsZOfdoeN54NJssqxMsEEcTrLppq232vAC/c
KiJPVW81wBeeMFnWSMU8A/9Q5hb5fdii5mUWKVj5cmvbGU4QsOctZfLUTtex1YZ+4lbq9wbNWUAg
c6bl/ar4KRDmrk40YsrQaWJyqZiGtE8A8XZVt98pDj2kFr2sdroJrN7Ot4U/f/eR9IU5JqnmPqBJ
KVpg3F5/FB7z8FJNn1XxuD10a8GNkreMMiY0wojIpCBgF6pAyZAXQroXAcNpIify0ZLzyyvRVi7u
SpGzYNeORUuDzGqKaa4YoYaDJDCWenzZ9YYlyE9ZZnsj7xrLM8WsoyzzxcRLkBtAP7Gn5LIo45+l
qp786jFQdM5ArsXg0i9mQQWDBtBkKmXuIAdgYwzsVNCfOsnfb8/Xqk+o71GA93EHZJ/TIXQVRrGC
jEqNU9UAvwml4fwtrlyBd0JayxDoRkZxHeAX9Ecwu6wH8SBR9+b9r1d2QDmB53r6wha7NDF/wuI4
SeZ2ohZELG6SWmF9NeFVuHW2x4vnBRPfUZ2OhVijymL43rcwqsyo1e63TazO/GKgmIjuq4hK4bzJ
tYHuGAB++gH0rUEXx7mWr+af5XAx8QyaVOxbSZ25ELNylWlwffUuTYybGWGilTjABvpJTXJHABeG
oM5applyDAseZficd9g0uPwMNtI9gta9Bis4gAqsYhZHFI9OYJcF2YaT2/EVT6BhNUUtxnf+fREl
UZ4MKGlXuK5NR7240JSf4KFB1/CrINxq4mXCk7DjzOfMGLy0VwaSqAkS7qG+d52/zGokvIo2zwKz
kcRxTeSuaTK3bqD1eluCJ7LjBMvazruYJJnZPBKvViTQluIJwmjAR2HrwSU4RizJ+7kd/LygZFVO
gwIcMkoNX/Jfo4XD/z61Yss/5hejndro2La37fGGbl7vi2CopCGCRgzMFc1oCSKep3wL3ePbRrhO
zV+xsFLqWhkWoDN2ZRc9hepJsr3jeK24cW4a+9zxHd5eP6+Zz2sKspMzjk1BK8q5wbxLwPLczf0U
MztSZ7UDWpRb0D9Ajc/s2y8UfiFb/WGOiY42CcsZsYtHyyrcEfTrmkNdWaVAn7YHcn3pfthh9hDS
VUUTorPTLXXhe1BmVlHq+6EaLcV4QxewYooT+RY3vOYHnlkmSMBwnIsjVCHdqTyCyI9EiZlKICeC
IPeeZM9D43EOoOur7cNPJl5A75IEIJDI3bgO7dALrgoSR5aI/wDn6nbbg7rWD3M2e8yGk6NtHW3j
OLsn6CMDAt2SJQHoGrBal4DDgb3VSRvcusF9PLbDHo/e2/Z5zjLbUNcVxTDFOG3X0QnttBF6FWqA
ZXlKr+sr/WNMmW2m7gvQDRt41Irn+sO1RE8171WYt+qYnSXJAtUvKnhSgD9BFcGfBdZeMLJ0pkFu
EnA7bQ/c6tntY9W9S8ktskoWjE0HKDzOo/UB7bFmAP0fAO4ylKRK3pMgZ/REZhMTkyaaGqXMMUnQ
YC2JA9pP0M9y1jfPCpO2qn4AwrGtc7eLXorOqbJvvchZWqsmoPVgQC9dlYCQO8+MY9uGEfo/MUf6
61THJ3AoOzLt77anZj3jf5hhdV0loDiGokpy3O30PfiXb5oDvQwvpJO0K/bC/cDp0ltdQwtzzMBB
GCnvQhVUdOhLNMsbMXmuowudl5bmPPdpV1lYmcd2EXB9X4ygS0bVI21uKdlN02571NbnRoZyBRq0
Z031879f5lkZjhruPGXugZr5uaPjN2Fwt42sO/FhhMkDRCBq4YfYGhMdCKpDEBy2//5qEkBT8L9O
MAGWdn5YpjFWip9d+9Ngoal7CO8DoK+U6FEc3ratrU/8b2vs4VLQO1wSQWTrVvSvRANnzTNpLKTu
bSucMWNffQeQG6mlhkUDQqUuu+T1J3HmnT1cAk+Iro0SD1TdFbAYszgwTxCO54B0HlkU0EPgbOAA
AErfwCQB7LTCSSz/Y8l/TMX8DYvVkQcCKUIf2d+4K78rTr2HMIM5PuVHz8TJ1Yk49laz/0eczaS2
S3NtLkExSoU58HNbIN4KJIAI8utUPRnecXv6efPDHBASCXpllYfjiNyC8+ZulMVdrvJeV1Yf/Y2F
Q8zqF5pBGKsBJRTUa/Ub/VTvPRtUMWllyw5YKX9UzrZXq2/YS4NMJhBpTI2ZMs0litnv0AhsAs1u
Sy/DreDOpYbkAVwHnIoXN0qY9DBoRYF6LnJo9ZQdBZOaOYobIcQejrkd7HDm4uwMnHSkMBu3ECa1
ABUCHHva1jK8+2wCEx66vYibktty+MIb42JIFXYf6oknqGAAcif5FupNfUMsg57EmqdqvB6RGlRK
QbhBgNY4D/4JLXttIEACQq1+xNJljlT+sB0d64n1wwIT83quxMADIzgawREmW8tOgEeqvA7D9UX8
YYWJ+SIzQCWmIebH9Kf8kMkvoP3yJZPydH053rxfARa5qWhkP8m7CmWN5lvan2LQAjWXnbDfHjOW
CeC9KmQogLqJBJMCtfDzaZkRpq04YNCkIdtNwJb6A3gt89hqWnlXJTIeW4gNhKMJWCLYb0BMG7aP
aXxF24eqAuEquR7j9pnzUbPRT6eWxUcxeTlV/LipPXyUcRAVkzqFEzj6veL20FHujyDw4ozC6opb
2GNicwYZQ6AXc6oWb2L+1yQdhtAzyXCXgHRzaOxt91atAWELIIhODOCkzoecJmlfJTUOAFS67XU7
wXaTDPtSO0wDWkV4z8WrcbSwxl70QY5TRfLcU6FCh1G6GMlfpfGq8K6kq8tiYYaJI4Ah5UEiqGrr
gVVOEF/xwW1wjDo7FDXOJYo3fkx0jFUHBAU0C1yQFOTxviQHCeGa2K0CygeOrdWstXCLiYwM1zWv
DmFLjQ5d91SPl4rP6QfgjRyTtlRw7PqgHcdjI+SkwLmpZABaX3UiNph/FAL+J3hi/d1g4c78LYuk
0isCyfMRyT66qI7tvvtGrkDVZolm+KXaFaB/v6N8nsWFqagoyyls5zxpXKaRaqN7yALcyfRTwrke
8CKc2Z/BqellPlhsgBa+HsEfnL1S5QmFH04orJiRoWsM8hYAGXDTYcZuzEC8mte46ojaZZiB3qIy
8WrmxX/uzZkZZtxavUxRe5Tn7AAxI3LApVqWQGPZcQ6jq+7IwHxQoF3Jp67YmCrQ3xxxqUIB0Oon
qwW1hyAA7uJsZ7t5NTK5fC4tQqOegmsGrXfncUCNJpNKAzeFVMnRid07ZYiewm0bK6v0zIZ4bsPA
HRQcVShhQivE9oZXyCE9DB3Zb1tZWahnVpgU1zSg8iM5RqzvWhN6WY7w2ER0b7Sv3cO2pbVz7pkp
JsXloyykoH6cn9T7HbSVzMgG97rdP8lOb/tWbPu2/7htcyWrnplkMl0wQYGwG0dkOnofSBCS+CsF
r6d0kySXVfTnO+CZrTk2F7lBmLQuaWNsFjE6G0LdDrRTQR/Ac6wFf0W8zX010BcByK5bP4xVj6IO
QhsRugTqa9J+C/vym94ZvJ2JF4fM2gV9jYxqJlJEnH+bDKfQ7Gn6j0HIJLsmUL0hhECEC0ZiWu3r
FGwtZF+0V6rwtB0QnHGTmGuIUuQ6yeZ+IaJdZsFtNd22ZKYV/0IpbBkMn9TXIS+YGD3syOERe4Sg
X3YcmM7qtGiAhUEOGgIvrJb31AW9gKMY0oNqK9FFrV4MImdaeCaYma9jdCzqMYrMQ+/Q6JAotiZx
Fs3qfCy8YGZeC+pareenNmVmvIOqQlgkkOvoL+sqvd+eeo43M+Hicn2qkJzswGyHF9fCNTrH6Owg
322bmFfdp23hwxuV2RY8sMbrPkSV3Ka7i7xXHLTsujpU4SmMb7YtccZt1vBZOpNMYp0pCuqFQ3YV
vE3g3Fcc0CtvG+GNGLM3JCp0YSB1gYp4+FBNttzfgZ1k28Q8v1sjxuwJnhYYSTTAjxIkMWGeP+Qi
BesulLDAC5lP4l4Bm5L3hxrr8/0Qt/Xfa4eFCIK2O2nRr4oskIYmKL9m7vH6uua1Fa+dTIERBYuD
9s6nwHa1QAURGnsFYGFTa1boJ4CCxaN3CG5Fu9jzIN5rWx2Y73Q0xAId8qmgENR+EfW0RkSA7/UQ
erdR/1hKCgjHGwKW3KuC1wi+FoILg2xpwR+zNAcLHu6zsTP6R1W5UGaw08N2gKzFoK6jDXIWusJz
/Pz7YletcLgPwVgNeGWB6/pD1KCDi7OW1kygxQkVLJ1CvZV9Lcj0FOpQBHeVyoBeiNVKb9Cb+HMv
liaYMO9KEIKlOrCOUXED1YEs/15yLlxrs4GbCbjs3/lfNcYCqNJ7AgbTfpblAbuwGVTJRQKKLQHk
RqCsa4OMs/+s5bqlQWZiIAFIo0DG9EMk+aD73iEbo1OIh1IduNQS3MvbIzh/P5soDFD+4UGDgsCC
jYMgCUC7WYCSFHi4ekdoNeySTn/7b0bmQV4EG477Baiakb9jqXyKi/wl4aEAVkcNbEBoPwNsXGHv
WwEYDzuvBjjZENu9N5bQRmk8cEjqLTSJh+6UVFF93HZqNQuBSPi3TWYbF9D2MflNnLpesovu48Nw
INdgv4NW2J4PV1+ZJ5AXiQYYSSDfobEi8wW0KCtZB/YekqLHrvV2qcfr8lgJdZgAZAdNfBqigdmW
mqTC3x60Gd7/bQQyFTKyTe2o5IEzbit5Yb6UUjR4S8bMnnweDUYVoyWMgDSjP/m3SWuV32WQdAQO
5KpCM6/s/CjasVMfts2uW9VAJIXecglMJ+dW5SLrA2jf4cpShriMqW3k1LyK/cpeAc5VSlB61nGD
ZQuctS6BRq/DwU6Pf+UgIWz0g97vjcHHS/lJ6HkBOE8Is3YBhkSZG4wzsMmWiMJoQguu7EGNDGwP
O/VXv48cY4emI9JaFHXo9lBzmvlWltmZRWYhS61cFCp0U13aG3jFfiH+axru5Miq+z+vNJxZmr9k
kTJakP8NDSmxC05apVn+ZHTXXURLiHCJemnXRelzSjer4b8YTWY596ByrUClkLkQZjam6wI8qvUT
9z1yNQzxDK5JWAOIFWaRkVxpW3De4eyX0OlGSWTFxOP5dOWNgOp/IeIhVCkrMhTowQTMDKHRpp3e
I+Jj77rJzL6/Iz+2LayGw4cFtvhUQ6t8VFTcMjoU26vynpToJcodPfUtiD1ydqp1YzPZGlrewLUu
nrvTiLkc1g02xnqsd5N88c7sOQxW/pzwqA3mkfm0sPQPU8wkecFAx25uIQ2JBCWBqttD3RuEKq09
KTG07BsT6ig2WLM5Lq7mj4Vd5rAxgpt7oCnsBt2jIFledxXkb4Z+J8WXQcfJh6sbysLWHKiLBSYJ
fi5HkNFzI6XYD71xECCPvR0eq7G+MMFkCwPN1ID5YA2r0V2n3YCcueaR7/CCgkkTtIOw1mDgvcYb
8Mym/5BBTZmPTkRbvHQ42+6sJggdZE/Ytgw0wjAj5mspFL1Au+8G2kMHjKH00mLjIpwYWKuTg4zi
wwwzarqSgvvQ62Hm6O0zezpknlWjV1q0Ie0TWeP+v3nFjKCiANUjzcxP/mgc5Feh7/fEw8X6/gtm
DHAHoXyMe5vIeNUo6DIPUDZ0W/Gmk44yVHgGq+XtGqvhsLDCOJPrXRMEbYZOznYPDTTSHggOtflR
CTmhvRoLC0PMZkGwyU+QnMWoAYeeoFBGcb3WYzO+2x42nkNMDh+FLJKl+akgh9yhCT6uSIzuxFR3
BwiVqQFnktZj78Mt9hmv8HOo048wN1ozZCneQaf8AkgfJ3V8O/+x7dtqtlsYY86BQqpIrVhgw02S
NIBebbhro8LSye1Uy3aiEZNkAmdL5Jlk9hCvKDowxuPomWlHrTl4WmWG3qmsXAMwCIgPbjvICRIW
EgOdKwpAVoHjIAax3ScC8A+g5x44Tq2m2cU4yueZPGkEv6Ah0mzmnZTJ7uKT2nA8Wd0QFyaY1Kek
jRoaGkxIpHps01iCTPANCsU3WhEdSyFxgJu69ygPqDd/+ad9eGGWSRpqnOrxCAEOtx6S3uw0l0Yh
r8zJs8GkjJh6CREC2AAiVKtuC84jyFpDEHhrfic+ickUUZSEHWgj8H5ETcgfXE02CjSObmvDjjiK
FTvebjvq1lMGaBbBLzorSjApQ6zaMofw0hwO+QHM65N6b0CeTxVOsvjnjyPw7bcpFkhplFJS6jP9
IdVlq6AmMMkiDkxazjmar121zwwxqWKMdKiUCtjmK3uw5xEcvjUnY5/ssv0XeMfOTDEpQvQaUgMM
hVDvHkFyl3mPBg9vsJ4XPoaNOV6KRJiSDN2w7oi6PfWf/Xavabuqdv5TIBhMXmimCKIJ88N8SvZJ
aSfyS2hcdelrxqOGW09AH/4w2SGZlLwOIGfmVoF8C33ygyxle6gNP237wxs2JhuUtBrbfsB+Eae/
BKh3Kj+83FR5TdCc5cMSonptHqNNHQeVGpoJowrOBadFa7+mPA2E89S3nlU/xo1JDZDvAfm/MN9x
yx6axZCmBn1W6EfXWv5DraCLbuQQ0uU1sq7NFp4ogLIXwdsFxcDz7QKyG4oah1Axh4pb5N0nolq+
qBpJIALvfaEKPj+H/LbFeAiFCKMrZg/jRO131dibYiGIlhip4PwMBfD3fKVh6swkk/6IkWlZLvo4
Pos/R7pX8oNPjtr0nJczwPG4HZJrm8fCP/atXob4U5+0ePAZu/yHBI26tA44u/ta1C9NMKnPr404
Kn0MYdNAASbYx9oxblFs51WM1uJ+aYfJe2ANJeHY4XYTR4cxv52UyRylC2iXDqAJ2h41nikm/0HW
RYCeMUx143VeWKl3O5LA0mS7VnmUR7zRY3Jg7KN/Xg3RUDKJ3mPVVmYr6Vbe6xcp5Hy3veKZYrJg
FQbQNZlRmmknmNA7GuXLOq73QV1wIoKzgDUmDyqpmAGijA2+NYydgeUU6jKkCor9f/OHyRPlIMaV
T2EmHyEve21ANcmH8Devc4DnDZMi5CqMFDVDn/uo39U1oE0/pZB3fJhjlz1HLmObyQmpDBadccAa
EgSkgEkvKQh6y2u8qEJpc9KyyzH3rrC+9Dcah5WdBZ4K8frWQQ2d8ymcIJmpxpevLhQ0aapQY3cJ
0A6mxqepFM2yPmi8VkTKyUxs3ygKPmlFJqRB7wEUX/GlbJVW6o7PyWjmF1Cw3euXGufJdvWouxhm
nUkhCVG8tH+nW7b7nWSH4Nkx5WNjdrv5QR/q0bzm93UnFUi7g3MAWFhmyQEXo4VTiSU3Ts8ZNEu0
1+0l8D88+jDALLW+9g3aeTh31jvJAW59B5iXYXdWb0u78QAgKv35Hy0yq64b22kIDYpnuaPiDIBG
72Krs8TE6na4LNj1jy7jpJP1kPzwkVmAai4KXhkjUoB+1UcBTASXOG+bMuXYWX1cQIHx92wxqzDT
8qIOlPeQbHfVMXO6Q/0MJUbwB48HHm36+h7z2xj7khEqqdf6CZb8AHKFTNkF0ZWAheBVUIg+bM/Z
egYDRdesRQKiF2Y76/xZRr3BjaHIrsTMN4P6slV4bwnr/nwYYTaybEyEti8xeH123UvPYf4weidV
cLuvvAvTmXDsH2+YNVXqQa826ILBjmkYYBJqXwop4WRBnjPMsgpkrarBio2HEaiLDr5hp1SGjIX6
1uovBpRKvzA/VNQhHA4ZD5xFz3PuNBm5n8i4bhF6MuhrR58zIeTYWA/uhREm941ynEGjCrW4/qTv
NWc6xJZ4l6KSGew8i8doNitNfN7QUPhDAQkt+dC0PXcp6GOozRjYRuhdOZr9O+UApJH24lF6QWVO
BKAKXIi3XxlHQwMrLpC1kFI5N9plKphwJxzbKvFXFN/oAM7wHqPnXPNpo4ba5L8mmFw0ZlOu5AFG
sZFuIVenhZDdBu7Nq/ag1Z/+2vZn9VUBYiy/rTGjKFa9V/cjXouLPtISOwIvhZlNUJm2oMEXXxEj
AetZEkye4w90eo7V2n8xCgiyi3gyOm5/zOpWJkJOGNXpGS/ELDsFN7KiDLG+80A8lXl6MKSvLLqF
BWbR9ZAnB38cHmt81KML/eAHhyC7TNQCTOTOtjNseGqgucaGTGQJWh/oB2Myol5BbFFLu+wEjPRF
WF1rgXgIpPimlYz9tiU2kzCWdCYmvXKUAVw00pMUJO11LMUXvihd4vwWuGo+glKZtH/K4MuYZB+9
ujARQzXQ0tN8a9ehuYtDK1g6hxp6vJz2pnXvZlFqEXyJCovLjYqJRkla0FNOng0oUIaOkccmIbaR
cWaMDb+/nfqwxMyYHPVo4kQP16mHSnoVFuagac/bU7UeFL9NsA0YZZWkaaB29JQ9K1Br7V7UsTHD
lLOO2AzCOMLeyMeckqAnUnqKlUm81yAGaDVlF9wW+RBGVhVM1I1HDRKDQcJD7PJMM/sMWk886ONi
kxmLN8W/aMQHPIQa/Y7qlsbrU59T0zJRsm4y203rQ5E8ShUMpqd4duRLoOwp8tbUu8y7DhttD/bD
izgeIWDpV7xgWZ1JA2rp6JZAw5A8/74oHadtJ/RZKucnpUyJaA2GF0eOBJxjbxeDotzjV13gLAX2
kPXu8IdNhTn/TGVMRNRT6Ekdj163k7V9Fe+2A3R1/hYmmBQsRVI1QmsgRd9Hdddmyq3vSze4wv9E
L4cTV6oDFrjyTw/Fs1/g0RORmCXIRr3f4xZjOdAu8rQwUW9xl3BUC800jd2Yra06FarylmL/uY9L
c8zUeZLXRuKU0ZPXqMcp6ywtdKDGrgfEjsGrHoycRf9pj2X8Y8/hZQSZH63HoEpQR6VDaZGgs4e8
sSbw90FTxBzQw4vTZjqAY5TyYFhrUbNwl4ULyJmfC12BJZlI31vtdRKdnMdM/z88NFDjITqFKiCT
OnOIyA9e2acnPY1B4h9X0WCTsVPMOodWugDhHstQIDDSobvPpF3lUZOmHVqLKpnH47C2MDWKJmX4
DDYv9sUfhzMRwGYVESz4k9lGoeUR77EZ9W9xwbtgrQ4tmouIBElForPdRQnQb3FbTtibpiMxrCmD
kK6zHax0fg1hsxz66P61wS76iEZoWR8H2MCJGofp+E5+mAScCZVvgjgrkEMPTeSc5Ff2XAniD+iB
BIOMgr7Y8+RWVWUeJHgxPEHB9FQYoe2FOC6p3UFEq773x9RaWB9LcyoTPUUzeX7cVfQUD8UpL1/V
gJgiKTipbW0kl2ZYPnZthPBg5+fZacpUNFnG3k7Rw4OWxbYIHXEvdINRufaE9qKavPvtWVwJlDPT
TOamY93EdSqnpx4A37oHz1WUO1XCI0fmmWHmjWJzUCIfS10IbvXsYsh+gpKZExufbnnMbBnztrzI
1n5IBS0LyvQUEHoRZrXp0SvQaloV3sm1EdRvIdlFXm2lKoRB1dFKDF4CX0s3i+HE/nv+CaWo9Uoa
IaEGjWInzeD4xV5C1UFDJSUes2MlZrbq7cs+NDsv48TRSoKZRTAJBXIAXdYqs320UlMS3W/pSWkG
Nw6opU0iGHQrhyDzfSFsFqaYoe6ktIDkR0JPVSZZWn/tS+KuUnjgwtWo+bCiM8GpVMGAI5tATl5r
C+HBUK3uTwEk7zGzMME4kpRxmqZJiMBMr8LRKr1dnJokLczJuwx4ai8cf9jLiZFkUdD6MT1p2oNG
bnX/ttCutydmHhImKS9jgFWR8Go6aY0W0BOZAree/Cut1b8y95AUUZGBDdx9mKQoyn6edlDFOCWF
W2pWMx5SXpl/NZIXJpiJH8KGxEIS5ydVT/b+rKItdNWeemVtJVPMfR6az/6fBm1hbp63ReKgtRaD
BA+JQxprJ8slq5EDc+yv+k43EySPEbxeVI8sdYKOpM47hK1O2Yd1FtMIgvAG4O4iPXXO/Iyd7kNt
l0d2tRt2ohkD5miWgVPzGnY5Q8zupNPUynku5+mp1u5GHxmKdK+GcDHI9H47IlcO7pK+cI9ZYV6q
aOhJ0tPTBP54S0ueBOiNewOq9oBTlGZV+SbS2WHb6PpeoOO9F6B4SYP45/mUTlT2J6KM8q3/XbiT
HDQcPrfP9Ka8oDsyN2pum1td2AtrTLz24hiomYzCVYsnUzX4CTX4xtT6gtOSwDPDxGkEygc1JziO
JFA5ScZvRaNZ+o9tV9bj4vfAsVyDgqxHRkbwqhFFpidEzvDqFfs6muz/ZIZtTg+6WgtbQtNTlql3
3pCamlo8ZBVmSq04pjijxtIiQZFInfoRRxwBovdyFR+AYbZInf0h+uJ9J/mIAUU8jzhSl2pcGUiL
elvddeVUm2VZX6ZK9Sw1aMnT5I7XgMeZKjZxdMko+cAwpKcmH/4aqfYtoOFPGiNpEONxe7p4Y8ic
32TsKRItuhTgfvC+QpAoiKgjlsNu2wzPIyZXqIVQVzooLk6qnxzi5oUE48VUPygDj5Ju/kOfM76m
QkSOaAoemc8nq0wEowSjPO4uVDbHajRJKewpoDITNMXSabJB5X8A4ORLeeK3WbYYJWujls0UHic8
Jw44iwqKFRXBZMrR8Gt7JFcvSkDF/uMgWw4QmqppfA88q9J0HUAGQMKDnlONe1/mkJysR8aHISYy
+iLOiRzA0EBaNBcmcrxTDe9RAaktZx3Pc7IxZ+zxPoMuoNcVsDTl96IPuKV83B6zVQPQTJQhQg/B
bY1xRQ99KVTwzgpAZ+WMum4i/P78oQzvSIDcSgYQy0Densdd54tta5TIrklXWhCR0mgItSDOGXBt
FS2MsN38Evq6xIpGWEXRY0xTW0lxnrAajdcptDb1SztzDC6OTXWvaVXQNqCYG8a3Np4ulCl8i8Xp
C4nVQFULLLqiPMOlzs0EtIR6j49XMRIdSmHnyXdyaSvVW5hwQnltzSwNzeO68KeqG8BhQJVxQhJA
0WBfQDsjFS+ywW55plbPJ0tbzNi1FBJOHU0RCE+NXYDASUcLtUlvm18z3+Kocc7sn3ol5t1pYY/d
bwepqvrCx4Vtumtsb9/uA1u77Z/Fq96eT0QTj/NuNTY+Jo3lnShaMoR13OLU59GfQq5ctap4DQAm
p6uFZ4bJ4+BpkDJNrZHmhvQh6/XkOZeSnRG02u12blhdUwt/mCA0OpJFHq49J1qVZjzYnipb4ZsR
7rbN8PxhQnCgoFXsGxwkB1/GY2WS2kb0f0m7sl05kWX7RUhADsAr1ETtebC37RfUdtvMUzLz9Xex
+5zeVVncStlH6pZbaslRkRlERMawlukNSa4yiMWXyc4UgHUgiracpcgl+bohYHEm8l4/lsWj6L0I
TaUk/WK3+zjdFbFK2mqF61ScFNhjKzRLfVjEBdO2zsPd1GVu3zzV074Lf5TVw2BPj+MftCXQCv9X
STlijEaasa5GvswL295jytW5G/MALJsonigu7mKk6/0D+1cWlSs/PTHyIahgIPMLKkuvgM7zog0K
TfM+92uf3mBD5+26ray6qxOJ0ju8sNsoaR1ox6zwxo7pF61Ot6SYD8Cgi1zepNHuusC1+PhxnFSX
PraBNLwqGwicMG1opvxeG/XDdRGr9k/BAMI4N21TnhlrB7vVYtvSQX0CXlQgASb8a5er+jqrHzMK
8DZGJdDMl5MjmwZlHA5xcURX1e3EX5MVbYHsAQjCbv8H+jBkE3iC6hTIEechRSMNXgVk0o+h9aUJ
vtliH6qqx6vKnIiQUooS5YOqBmDjkUVAu9fKY4bFxzZrXaemiki8ejsnoiSL0zA+aJsZXlIimW6Z
yHZ9FtwOc7q5fmirhn0iZvkZJ3EYIwvgCxAwAvOzVUWeqLjrfI5HxyuwP3pd1KpJf4iyJL9Ei6gI
jRq5RTugylgWrmWliq9m7amBDSNA8zEbc1tE+mpEFvRJ3sXoIdovtZPeTOWy+dgBwAyAc1HsJX2n
OL9V334iUTq/mRsjaMZLWAT7Dki2cN5jpcUdou0cI+/cXj/BdZv4UG8xz5PLYjyz2Jw7+lJH6mLP
1Pw4UCwyrdvDhwjpkgKDpSm+Lf1om4Wb2uJYll/GanIzlmytTBHo10PVx+nJoO5ZkerNOOn6cWo/
tVG+w8DTluffijDZYlzFFdFDoFW7RLXVrjhHeZqky1retMtnTPO/ebUDa7c7WYrvd93a/z1IeYzJ
rJsyowRJYFCxm5kGXp+oeH9XbQ/wbByvKHTe6XKXJ+ZAIvQyCdpVzzx/JNVrPr5G1tfQ9gfgEJYK
dVbt4kSWlMNE2dhzQ4v4czeKnfXdasUOr51uuq0MxTeskiRZYF5WQHWNTaQvzht3Xuz0O9qCbko2
LFCY3+oVfegk5+nDAKqxGSg6xzK1d8nMdvH84w8+2BMJUkiifRraZotXTpikngPE0Mp8YMOkcAur
UelEihQqsEteZSlHfY9P06vFB+jRf7LHyCV2phCluBy5D40V1BAPUSikFW5CNkDncmd9i6pK8dtI
q+9J3olWkrML6VQQUJgZx8o0/p7p56xpXppK/1qL/vX6LamUkiyOhU6uFRRKMSNyBRY8+BNwS7wq
dIffpbyTlJKfarPBmgCYoYjqo3Hr6LNXxppPOoUTVzgGGbuvqLq6sCK4Vdo8c1BFmhsM1+CVvaHV
W8P966e36kz/vaeLNqyFbR/T0PD6JHGQuMY8e8mU/NTNT/+bGOlTyrukyRb4tmMRZps6SretGW6M
7nd3l84viOtShpcELCdtj9AgLB9zt4H1eYq2lWqccbGoixch0OMpRlwZMKYWz3TiuRvA+ldNi6xr
BEZRk4wPU9XuQKXyqIfxdyBGfdUr7IjEk7G5foirln4iV/qmoiqtO8yyQTuC4rU3OD9t86fT+1Gn
KO+sulaQX1oWoXgTyhE2rw0atelcoGc9+3VTfOZ6qChHrHq9ExHyTfWTKfgMg0gDvKdN4aUJ20/G
X3M5KE5NJUnyr+Ax1mOnx20R+1NfbewGKE/O16BVlBLXL+fjzCSjwOSEISoTHevJnF4z9GATpwZO
Qry3ncYtMSh23RYUWskdjbJKLCceQ+NYYxukM56CdNMz0+vjp+ty1pO8j4uSu5/MmqKJL10uHenr
TQnwNresU8DSDMmCufgjaGzqtkhma2bca61yTFmlqOTeyzlDBduKiuMUB7ddWD0RbCcCBCq6rY3s
T7zUh67yG9QqI0foDmpKQ5+7bb13gOcxq1baVgwFNQ+UZ8Fjay8F7nPvYWRaXKEVhcjYR7eJdRTT
925YUKcrbwRw3PXrWzm9M2GL+z9xVRoJiZOUENak4c524u98BgwsAK9SDE8pRwiXj1ZyjGfSll9z
Ii0jdMD6Lb6Bvt5w0InNB/tVWLvRM7wCe2aRCoBgJXidyVuO+kTeVLTFkCSQp4nga1qkYPXOjlS1
QLpWsDoTI2XPBgfDO4phGOEBasOC8RduCZZhBndRLHCFF9xrKo4SxcXJAzBGy5jVFHhuMzJuimV6
bzs3nafNv+9HTnW7GKiDqx+zAAaC8uAToclBmyrfpPyYqYpw1y8LeInnl+WkpGWNQCkJ09YHa243
s5bt40g12nX982Iy9H7dBLwpbfgrBwhu0dTfZdYvUmT3uaB7bqsQnVVKSWEsbcsKkzBo7JQgK2ra
xJ+d9iHVf1z/ilU6SSGM9FmCPizG1coOyOf5LrDZRhshZ2P3KvTMdVkA7iUGpkqw/HJ+TVhsTJ3S
QgmBAl8ynr46jfkQsoc5D90uUwG7ryQaFLPiFkfz3cGMquwwKqPOqwmxOQ/qPR/j3J3b5vP1w1v9
kk5kSE6ChC0lPZrbRxNkZ3rvZeM3EnUeeLGvy1HpInmJOaFJZVUDApWO/nHb+xRlv+siVKpIsTAJ
MhCpdXjq8H5Di9Ql8VOZ7/TcUUSNVRv4ODLZ+UyaUWltMGMOJO5d2nzHMqzbOqHXk12mmvRT6CSP
4U2lTuwxg05d2LigIkptZ1dWxkZNu76WypxY28WkE2Y+6txsEh0bT35q7uvI7+0niv54aX5uMUKG
0f2u/Xn9yq4fJX/vNp6EqLLKu5pX8K+9cYsZucr8jK42CI6PgtWKW1vrXGLce8Hk1FFDB0Sd9OmS
pp1nwWDpe2NHNvU+3Tft+5Y31jePZu4alULk6uX9KxHT+ucSTdaGADCdcXngtGhm0Ebdx07mmqrn
4+opmnBGAMmmAPmWvuEA407dLDDeSgXf223yFrUY/0NPEW89N3YGxezBulof4qRPOQDSBiDcUJKp
Zn5jYzx6LJpdqk1Phf7lunmsxo8PxeQ6Y8YNajflksHUGWDj7m0t8xwVefj/Yxj/6iND5eRNnZO4
gxS6X+Ymo132lmsu2WNlfTPcRHtsB1xXa/UAUccH1RfQDCxnUfvE6uepAPv1POXHwGm8MgUMXjz/
ncWxF+at4q5WT/BElHRXWIzTekxO4qOuNoI8hPwuV/WNrouw5YalNZlh68zw7JndDR3o3zCNt7PL
quvu7Hpo893vH96CNk9srNpZhrxKVTR5ncaVrfmGPs809hoC+qrZHcYGfVkXZlkCEBkDbdrX63KX
k7rI3v89SXDjnV9aHhpxQVI8yacqdYNoYescHpJJuE2quU4WeSQKFJe3nlqjp44cmqHOIL+4jJI5
9pQg22g3xhd9m+1Ma8s3Hag08x3FG8wDxrWi8rB+mx8ipWRKsDkrqxoiNXEMai8mPzquKLevmb8J
pGK+7EEjj5JOMgh6tFIZbFKzHlphg7Qi8pw48wTPFJLWHCO8Pfq/jgFsPhmqZAizgQq9QRG8fS7Y
fmxjl9ZPseblcPfXzWPt3MgCiwJMV8CdywCAAzXzhmNP+Tmdtp1xUwwbm/jXRaxZ4IkI2RpajTHS
60ZyFGAFtApjY8RgGwVdeNMdC/bWxiqQiNXjM7CqrttkoeqSImYztEHaTS36ZcaTyR5zGriD2NTm
Vk9UnfRV3Uy8tUzLpujLSyEstWZtSpswO5KGbdL6Zk4dYJO8zUXgVrB4Fcf76m19iJPzjpBlZtq2
HRalGnaYaeYVZX1onE7xfFwOSPYZANj4r1bvnF4njj7mMW3wXNCPloYd3aDue3fSs+9zJHaJNjzN
1PmlZfrPVmter5vK6s19CJZLlAMvxjbJYfg0RWHPDfi4b8s9Blg3leoprjhKuiT+JzouKbcetmhp
6cO0S6Pa7avWKzLV8N6a0zg5Snl4r45H0A+BsPQIgNLHWreOwFi/w3Kfazvd8/XDWxf13wiDfPFc
o86OjciswuJYFcmmSyK3QfZRoHRnaSoCp7XxPcAnfMhafsvJ6ZkpjY2iqdJjASiM5knUR1qM3kgs
l9TDbZH/4gwbXtRF4vdW9o7CPlWaStlBbuoJHe0UL5nBeW3s6b7UzUPTvg7iT2pRJ3rKiFhmwwDS
1gLBIbStzgWNt19lrWcMRqZQae2deSpIurwy6llisyQ/GsAXmfP+pphVaOTrvuq/d2bo0qllWKOe
Ax2rwFVgb62qvSvyeV9FxrcGDFzD0PuTM32+bpLrH9m/IuVxX70ZgiwqEJVT4eqhH+PdkiqSjeu2
cMHjYydhJBowhxyTsnK5RbwERhiYIA2y/sg7EYpYZoGIxH5/iZ4afa+lQUHhnRzjM4mTHYAPsSbH
gDUTDS6A01QI9as2cSJPCi61ERVlRNGY1Dk/dFZ+mHMVdPLqBQHShXJug6RDZqYhA+0A7lLkxw7T
ECwsXWEaezEM2+t2sOrXT8RIptemnRiA2oSEpiZuRFu3Kt+c6seQPrT08boohUZy8UlLp7QkhpnD
HpzJZXP0JPLs0SwVSc2qGErBCguEBNuRB/VGEN0i5CMZ1EXmji+8qFz6dl2TVcs+ESFdf6EHJM8c
pDGs2bao2pk/209Zp4i463qAtgdDh6DhkKsLA/ZaTDwP4HeqZo+ezJZg9p/w6nBdl1VTRrv+P2Lk
3LmtpjSZenw6aWt6kWM+Y71AkTSvagKiKIBomfjNsohuYOD5C/Gei9uuc7mNNjTT8hfaomV8XZlV
SXzhvAZJ0LIHeh78qjCIMFIX5EfT6T1a/2qrwcuUdD2rSRiHLhSUBGAzX37FibfpgPWBd1SZHrUg
+gR80Al6RMW8mZr+U6VtteGgj63iDCWTw+aNjYUGA78euNkAG5GiUK3TWlhGrvm07l6Tpv/Os27c
9Ebpx9i4VoQ8ScELYZJ9l8AJq/TO6fzUsvd2P7tmAyPfOal1N43VVqQpMBR+Xr86yRH9R6aNgiE4
MjjXl990cqiiZI0pGBQUUXBj5U+AedsRfFzt8OCEqqlvKeD+I4wxzIGBnw+Dj9INxslYmzNNND+a
X4Zuk9NoZ0ZbnqXeWO3a8ct11Vbv7kTa8v9PVDMroNzbaar5QVuEt/bUH1gdv4k++wtsVkThZVXC
pLubRls0QPDQ/C4G1AUNf4VheTNkzUNbqGANFKLkKmGYF10U5tCLRZU3OZ6tgbo1+oIJievnJ2MX
/Oe68IhzbFSR8Xw8P8BmomM0jLguvU4b1IyRGOkV8Kxsvy3ZcczCG6NrMWkQHvR63IHIS+FW5Er2
xQ+QDhXbIrpmlnaHDdrc7/XWa/u9VR1rnh8Sg+zrdnBp+jrwYHNdc8mf/SOXo1GDzrVtUxksZayz
APXlUPMTw3QblBmKKrgttL+vS5FCgCxFvsdqGsJcG2AygmKjPNE3oa7qcq0pAuYqbJaBdQw+TLpB
MNeWuYjhrXLnPtO+RNhiUu0ArFnjqYhFy5OvLIswo8A4zsoeOpTPCuwIA0hueg2VTw9jzT+eipLc
R2UBIGjIwsrXnywXzBkom22dbeyVt9MGY54b4uWbYp+gUx1ufhfI4/22ToVL3qTKMrMhWlD6/W4C
Wm65Bzp6evsPsizoJa+bhureJMOf2VRidALCwtzNxmf+NnaqgZc1X0yw1oKG5BK1ZaSnQvR0Tmy7
9LVDdYuW4Z4A8OmZPxaHfks80w0fkmNzEJvsblS4SrlO/89RonUDglZU2XR52wKZYlbHIPfzw88Z
SJPIAUiYL9n3AJLtXXRUQuau2s2JvOUoTky07K0+5G3U+U5hbvPo76wc3XQ6NuUrNR/tOXW5ebh+
f2uHC1AiA+POYJ/C/Ny5xKIvc0onp/WbYnJHMOWM3SarMy+2gDr7nMav/5M4Oa6yaGqyKQpafwbG
Ydf/hcwVQWJbz8Kl9FPd/boubu08T7STAeWseEQhJYJ2Iv5mYlN/tt2QMLcSGMwy7kZHuEWtQoZf
DUZgP2CObuFQwdt4fqQdFsZ4PWjkud8BjBjfHwSHt6Vfgmer/U2Q5XcLxUigqaOArQPjU7o/J6sr
K2+K1p+CdpdY1X1gOYlLB9AQsfiv66d56UAdigkEPJwsx8GAgCRrnDqS1AOyPhYA8NyLMIGABZDc
2F4Xc+lSzsTIlUQnLUcqQvTru9zI/CJPnV0xiMRjzdhvrot6Hz45KZfi+LDYhH8J8smlLSaFnUgr
QQBJQ/PZzPf9dJMFmMEON3n2Yjc7o/Atpz5gletWZ6YvsuhY69VeK29K/CJg0xD7V9nvC2JgK4+8
9tP4dv3XXYbdsx/HpYBlD6zrHTMWvgbYVtF2n8isWqtYOetT/eV2pymSzixBFeJ3pfNg52BOi+Jj
USs6PCuGg74pOhVI3Zc+j3TKgPUpIhoFtV/m2rE17otEbNsu3/ahYlJ7scCL6/wQJD+CKlsMdmV1
lt8AZvg+rNLB6xtzx1Fx9YfCeI1p+vP6HakkSnfUzKNRihCqka7weVf/4mPiEav+BlX9Iv4jaZaB
Zg+mgEFvfO5aSB/aVSwiy+/FlHs8II9zFP5d8bL/1swNtnsD0bxcV3AlBsIKAbb7j0wgSUoyjQkL
IzVt/HD2rRcbU4Qgg8X6zcH59g/+/m8CAP7zTYLymiw5rY7e7bnA2rIzTLtEjW8WQfq5nHrxw6zK
KnGtmQcKl7Z2fUAoQkUALuByQX8cqqTL4kF/puWPMNtahXDL4Sb9YgHj5/o5rn1pp5KkrKzrLScw
4pn7PauJ3+hDhX1sIK0JQVQ52drnhqEMjLMCAXQZhjw/QNLPaZRqnf7cTA9NiHOrvxvopfGnP9Do
XzEXsyasC3IeziX3NT7va+wgZuw+FCpreI9g8jcNpvcF/14HXrGsTWyBlLpFx+eZ0i/TtyxIfgRJ
t9XoN6MNMMfdAYIJUOj60jN5Y/Y2ydI7ng43YRT5tHhklbO9rvaayZz+HilH07OsZKKuuD9UWKQf
82n2Ey3YNiXTN0DdKjfNqP8mbtn7J/EhE5zM5zdaVDOtGdcRCTImbnkZ215Ycad1adyHCh+zZqgW
MwALbYKRlMshQThOMIf4231mR59IhMo80d4SlBevH+PlvQKDDdeK5iswMS8/87yO4pFVU/tcxWBk
FPEmzQ6FjUWrzYBLTerNYInj5PhtO2ws86kNmBvPu64P3dm5dX6zp7jQXJ/9GumE24m1LB4KvNiM
YkNMsZmMFvMWqvbsxacJMQsJ6+JsgAoiF+21noe63TrFC+z4zhKD4yd2O2w5JlcGoQefrp/xxVVK
0iRTNdMx533WMz83I7bhmqg+mSnYKHt7zhUbKhfviHNR8txDGZpJOAE50m9FfsgDG5tLIncZlqyL
WXe70XmJTLa/rt7Fl7jINMxlsAMjF45c/IijRmPa2DB/hPeBO/QTiwM4c/ICI9lF/DfpON5NBBmM
QSmxcIEyTW8T5Rq3SQCUtDC7Z9S8STNxHLRKkZOuXhrgA2ydALFHl+d9OwdrK42ep77dW17ZZvs2
7HZdpEJ9uHgaLYd3IkYKEkFJWCSAhOAHjp55rZ64yYJlVtDyJjdHtwxGrwXTPNdU0WlVPzStCEgz
HJ3LFBNVMMFxiiT1SRIf87Lex0XphpOqoLT6paF5yBdab9uRIYuXhH8IHI35tkn+qmMSuWXHXaFZ
T5NZ/cl39l9Z4M2QMpaAlL2JmTTu67StPdr2Mf6rH1wUtFTci6unh318lPoNtETliZxMCK0YMOTu
p1FzE8SxW2v6HVNtPF68PBbjOJGy/IqTOgRcrlHrILX1eQ8UAxbywc16VXX4fRblLLJDysKbgtEr
qHJJKDoOYWiMtH3Wi8wLE3zC2ibuv+nJ/YANbNTa80Fsg8h2eeUnYXHQBj82M5ej333dkVw+2c9/
idyA0llSzlZI2ueI/KrqY6A1ezgztwSteFM/Ndlrz82tlpoofCoS0DUzPTkDedq6zmPMShYG84ke
/rTYL3vKanfggI4o2911LddM51TU4hFOLrUBt0hSgA7C5zmpN1HRWOQYGvk95gBN63Bd1lo4wBfO
iMEMuoycnsvic+k0gIhjIEPGehPR4/s+at5Cze5BPFlYjyj4hE9zGNDfBG96d9JACQBSOaoiNnLG
c8FVYHVgEMkrH2Dbj8D53Q1l/GY1KvzCtQ+EQzsKoAC8UWRkDCyhR6PJssqvohZFpDl5ia1ZcV9r
HvpEhlwrC4ec8dmCKqExTS4tnlG8PjDN3k524Q3gEvCsrj7YjYrWaC2snspdTPbETrp4oBFgmxq/
tsBsOW97MDYO5jZAD4OpmlGrNgmkv6X5hZKSXOuZoOIQ2shQYvrVycXWEvyOhLbipbKqEcYk3hlR
4Tsla6TxYPSTyIUvWN+hZBzNQgAqyszmTwWnoOGdo0Z/jZ0Jj6Xr38FlgQmeBXVrJCcA5kOyK4ku
9OVDSPLwpUrxx6cqoGHj0blpvznzlEb7guFjf+3MlhRuQax2fBkDy0iQ3kfYxho7J0+2GGeponuQ
TWEbsSpIO7v9iNTdnaZE1JuqDSxzP/TANb4ZSqP/YY25vrXmok0VZZy1yzrVRTKMpDajPhqTxscw
vnYr2qbekT4RO6wz5ookaNUjn8qS0pMxtdoKbHUwjJFuxDBuq6UiR2rQnDf2puXkYDntDnmlR61h
g03s5+sXt+bAHI6aB8I6gReT/Ig10nFiWRkBGKZ9dMp+O4n+xTDpfo7S6TEYp1uqacbvDUS9Oy+H
g28QnQbQLcirctj9ripsGUYvwwLnWT0AXxlDeZ91xWLUmmM5FSO9dRK8HxNhZMyv6gTnCsoMlu0E
ctmufI11sY0BQKEFqh329RP9UE460R7z8cC/LvFCyG2vYaXbtv22tLJtzdqbpuSe3aj4ZC7bssvX
B/wqQI2hM4zgd+7Kin5Eg3+omd+Ewz4XYJ6tARBnciyQYESh07K7OMO4b3AbOqN33YDWfM6paOlj
6cqRhFNaMd8Ji8dQbyZ3JjbZZ7rztejr8WA0U/Ppusj1jwaaYukd3BYX7Sp7sNKIFA3xx/6NBHcY
P8vEXnTBtug7l6WHsr/P+q9lqyqjr+p6Ine5+pOIwY1uJl0dMZ8mIJkJflDwoWTszUjfxKgahVyV
5RCkiwsKKZXLE3YY9FFCoujFqbJtov2V9UAb0kqvF+F2VM6BrH4qJ9KkW0TtvwR0nEZ9NAEfaRW4
IEg61HaChfcRPCG69WXKzCewvf3uNM9iuCdyJfcXtxrA5BhOtO5m4Lh/C7AnaZrctSNN4WkXDeQk
/ESSjJ1RG81gVnPMMKPBPgcYPcZ49W4Ig+PE/iA3A54J3ixLKAYZuJSAAlcaMMzowfuOVuxG462P
tF2nzYqQu2IgfNm1wzPMwftWfiEFmm0NfaaFL0mjbYieuk7KvTQAk8z8STj17vo3t2IgZ9IkXxqR
EGtAxSj8Me6LgwBRhuFaVTrZmdfQnPah1winGnPPMMD18mzXAfIAFzzlrXO4/kvkwe4lemC3hRvY
2gVlENLu868wAl9QJVJhgn5pPCbB5E75gfAcfyB/s6bboEGdNLwdUW9G6PKaUAU3sJIf4EWqg8ID
6FkYrJR+QF9bVpL3U42aVlh8rRviPPcxM+4ilBQVkXIlmJyKkokc6lBPi9poMz+e9A1nb3QMvSR4
HM2n0dwlpcKxriiGKTDEYwwBoBkiTyCwKguLoMtK3wC5cpRT4BNanunEipCx8imeiZHKCO2Y0xgT
B6WfVPmhCgc34eDmC8HXFanAA1fM1kGzGBODQIx3MN57bisZ6rlUJDH1nTbZiXDvgOq4pMeU/ECY
iJpPcxcolFuLxQArR6saqalBIfRcZGznwLrSTOKTbNwHQBJMv6NHkYII81c343l4GMbueQ7+vv5V
XD7U3hGx0b4CbxTKc5KizKrDri8K1AZJlHuxaWlHsMyZ2+tSVr49lCFRzQZIItHRHJeUa7kw+k53
gmfM+96a22yT7vWXdkt36Q7t5Lfr0i7t5FzYYq4n4daKqoLm2ODwaY/80Poa1E/ZeNeoFjkvHemZ
GHlW1pi4lnMNYrLkW4Km//BDj6lbg8xEBSC4KgmrldTAADCeZ9IlYYrN0mZ0a32Sl9ihfyg5vHa+
meyngiveMGs3RXQAwAJRWl+amtJNmVPOoxJw7O83ZWz+uakG+43AN92o8MlWFDsTJiVGedI1bWmK
zO8QHjCK1QcV0MyTSoweDWwb4LpdSl4srPGpJnQvbcRAVxsNBhNADpdds7oERlDAOVjSmfgJqIp7
DFOEXiz0Z6fQpj8JuSfCJDXtCGDWqZWWvtl8F/bR4MdhwSkAhHA4PV+3/csTPddLijFR02cVhm+o
n6NBPAaFyzCiocf4s+Cbvq5UXmvF9Z+cIyjpzr81bCSEnIyC+BogxOzgrSxeBjK4Q42qVpqCoC7a
jFN9GwHAiiRuMVA3KftDV/CnkDFFUnjpy6C7jX9Q1UYXQi4zZxi042GO7jHeb7dDEGt7RoWKG2/t
gIFVgBRiCQ6YRTtXOE5bDAcnVef3VeWwcDMlo1M+ApesNQ5TKHoAkFljb+jbso/bWXG7a1Z7Klxy
BLXTWENV5SUyRIwTskNfg2TlV0AVTmBFDJ5I1EF7HFVnjJue62jlEdTpMPVi9OCJJC2eop0nmO2Z
qjnylSs7lSR7G8vojFkD2ok/gu3UbWFEhzkF9c31j2LFqS0LIAuBGi6NmLJl6EDAK2Ij1uDUus/L
yGfqFcylLmaUAPNUqFbr1mL5mbzlgE8iEMXY2WA4ce3PUV+89sR0xm0zA1/W1JH4ambSoAEI0pVh
09b4i9zIIdO2BBWPQvFLYwUkHqL64sw5GuBSxoTjKMmERMyPgNeqe06BPdDEN+Z9il11xRkvf9f5
Q+lclhR1jT4kAzPCxM+1cG+1hmsPn9L0sdHKDQ/NXYuR5Yh8aaYftfbluuhLc11yJlQHoCCGIGRz
DbgxZPZAIl+fdcz5VZ6diLtaByiykm5ePlAUtAGApqPgj/k+k7437U8udsTAGRNjZh3KxLp3yK2R
AgTeBi47kI1USCwXViQJk8tdgtPUCRsIS8zPjD9n7AHM6Wi8L/Rae6uvvA7Yq0iDr5/mmlgc5DI5
iTeogUfTufECXrqJk7p0DsKqTNcIDeHxBA2XMb4v8+qBkoD5iYjdcdTdBV9UIV9+ukDr5R7xQCVI
SS9SRRDQiaaxQ+cw8fRAcmcTTXgDo9z5bIT5xqw14DtgTfy60qbsiBapaJVjox6jHWiHSmlPH+tt
EXa2jXHGfAAWq7ULaWJux2B6DCu2S1pSuVlA7gCnKnxe0dIr7fze1PJDmiffqgVtCkl9ehjN0KsZ
hq5nzUvalO6tyU421jyDL9IobC9pxF2lm43i0OT3Cvhvl8QQY2iIfEtZ7fzOQn1OhWMEIJdPomez
bA9Nqd3MZhACNS+hx8Ip75JY8I3hYHzz+tFd2ssiG5kihbmAzk0eQCoSp8+dMHIOOTCNKxK7Sfel
naiX5PA2cXPn8G5bom6Sj4owdfExgvR3QTO1MJ9tYOhWurNWML0zsFN1aLNvU7mNgfFOUboMwL3T
q4CDLuxjkYWnyzLmB6FyI0bv2xZlX8jqQu7WrHlrtUIxTb+qDhYJl6oMeIpknEV0zCJWM4jIjHlT
2yUYmis/M6I7dDw22KDZX7+3FZPBBBOmleHNFogH89xkdFoBB0Qf7QMdm/uwI4femvdGbwVugX3a
DZLufTJ9rao4U5TX5ZTxnasZmRranga5bPmY6B6XU21AsLgn7QAORGv4kum2IvaticEoNrJoRD8M
A0hJTEZ7tM7mIXgey9CbUdONO8MtUqX5r13biRyZ+N4e0jIV+mAfgjreiuBJaGBbpCJwDY6NAVr/
xSru1RxAeDwKdMw8pLmHzq/rBB3AycZ7wupk189/1Van2rxfPQKK/pqxMMdeLJD3rR03BZLYQ9Cx
rQ03Zotsa1QqGgTJYwMVFF1s8KijJ4NKCZfRmioyjJMjsNzvWPvS8MPB9IBy5bDcKwADBCT/64Yr
aXUhTnpNxSIdBeJHftcZr+w7tT7pb9cFqPSRLKeNTZFiATC/KyzAI6ZuwfcxuQdMzWQ+diqsJsl8
ZG1k84lA3TSBOra4S+pxD5KyTxo4MQIG8nJr6jxSmArlpGTpQp4UKbA8GQrdzFDPShrknfvBfBlC
6obl4fohGpLH/I8gjnLg8vWhSXjuX+KZaBlGtYq7emuE28rPt8mmd8en5HP2edgwr9pbiki0bhgf
EpdfdJKcBWPM+oq1xZ3Q0Qno7Y2ZaU918uW6Yiopy/8/kdLEqS6MgRZ3zLmra5dPj1xVKJZnyi/O
Tno/zCjNZ8kCl4EW7pbt0m20qW4sT2wbX+ydjaMIpOs28XFwi42eqGRGgZidJocN9nRLzAdSfp6H
T5bqWbR6cigRoNdvs5X3uTMNepFCzFgEfBtYYM0Mey3xBl0V21SSpNgGpB2dj9zJ75r8Z9R63P7Z
pb+3SvHPFZ0oI5l3ZlgJ2BGT4s6Zy80YuGl35wjAkNG/TUcRMFev50SUZNdtm7FaR334jo33IeZN
yg2xX5Tcz+tS0ENHHomXvxwvHY2UlA84s0Ij7kCOgh9TsKkWqtGgVe+KiIHUA3U3R37VoD4cO8Jp
YGzd9KuckmM7F9ukSD2mD48FRe1oBoHY9W9WJVOyB7MYw5JXen5H0L4H+20+3ls/+cQ9kmyZqrS4
6tHfk0SORt4F7kSamwXlVVTeRUF4sOPHTJSuURCMqSQ7E3QZ11VbvbYPaRejeQbaa4Melnfa8AJS
w6rw8/quZ4p+kkIneQyv4q3xf6R92XKkOtPtExEBiPEWKGpwldtTjzeE293NJAYxi6c/i97/3sYy
UTrd34WvHFGJpMxUKoe1GEP/60XRfyK31X7r81CPgqT5s6DtH6tarUY4qKHmEaWoJl3a8Vvr7jjD
ijKJOW0rwxLE/z4f8akHnk684QFMfDGiMwrYnu1gBv0ja7mvGN70h13R71YkGK9R0nKI+xFmBfT0
PvmCbwoHWxaFbjq81b4Jl5LBqFNkJbrWwWZIQ7jyH2BGtgEVkn7839RtUcfVVZE66PuJOhwQgq9M
8yoa+yb1ulo2JSpTOOFK6lvD6bsBCleUN1XumcMLN3Zl7Pftn726/jkfAEcDMkMzoBTCzoHQdiJD
YkIQtT/hsenVaXGnWfl9naOXqvvDSZV34oT9azBNjDFVu7g0s+Y3jhNo6LxRx2b/F8e0WpWwffOk
FCoHqumF42nuuXUbRsDP9kdUvfWMVBL3KuZX361qMbmVVrhxY6YZEiIX5N0Rr2iH+GKd25fqSBcU
fVmH/KZuIDGE/llMihDRgK0C0DGGVldwc8Mutyov0fiHkjV+4w5epv6VBa/EiRacNz3g+ofyAvgF
NMkHNdBGjc/Xz2vTflcyBC3s6saoB6S1LmxAZo1Y1DdGs/B0+sfwdr8faytJggJaM++mIYUB6/sh
mAPMX/uKz77oYRXSfRP+zbLQieQgNbQQJb7ViyEz7LgcsXXqbAStlp7y9r40/u6AXqUIlwaPkyHS
LdiUDv4h5jX1p+rxf1uHEOxp8Wx0qA1CvzsGQNsdHz9rEse6pdQoxevgx1zy2GISm6qT1eoNFjHU
T9x6mpqLnn5P1cmLXcmhCImf38a6kiR2a7CuoTVPpvJitxo4954S/TzXVsjsYzM+R41vFpLnxWIg
q8rAO4GCFtR2YheqWVYXavD7gc5B3JuH6wckW5OgAqB0KXmi44DMeJePxOv7wBzPjRO4Dh40JzJK
xrkWK3m/JHT+Y/7oN1bWW8VO8qyPi8xADNGTMBvR/qoiAZxYoe3KEAy2XAPGnP4TJfhW21EIKIHG
8qIxVKhVdKciYeaeQHQrib1kaxLSHkOf60oEkE3gPlCv/MrdXzZ7qf4waft/yvDvctA9/HbnbIxv
xYNJYEraz8Q8J1bv0S71ATYcR7J7aXNF6JlA3zHSt+96GZBmj408g+Kh9WsBojbvqrT9kdXDaZxy
yR24eUwrWeItMcdznQxYl65pvzKi7Up3+DLLkIY2vcSCEoAwAbN24iMNvF26BsRrxHnlk1Z+RSlo
7IJJQ9Qi04bNHIT+KkpMTJnAA6HOAFH1ywLU8U/6piWomrp7ulMCUxKIiXWEfzRjJVBwE7rbxuDn
tIpLkum4YVV1B+AJFIZ730IzMk7tBsaGAor7AEzz6+5jM4BZL1bwH6ypNQBbYLHJUQt1TPArfvvV
3Fthvae+rEdje2t1kCAvBS5kxpZTXoVLVlUghzQhWqcumlc9a2+Hi0TgRlPuFUc1ABnX/voKN9Vz
JVLwImqF125mIBs3AUrGpTVAwEhAci4Rs+nqV2IEH1IZaNEveqzM0J560H7/vL6KTYN+/XmRwDUu
ta6uCH5+MuNHxb3vo/xEdSdw6s/XBS3b8c6/rwSJumjUIKQF0sqlMfO9Rcne1s+6o97knenZsXup
TSLxvjKJggaOZGCJlSFU6mgWRGCG73vQG9bgVnVSvy9yv+KSNUpUwhCCmrbJZs4axJxEOyuV5tuY
uemC6/soOzDBK5LcYeh11YqLBQqMF0ITT4/3jB+vS7Elp7WsdGVPFY84UxgSv+18MKtDnqi75puD
/ZtkFMLb61mmBNHuCjw9QdKojHqPZoTiojqPMT1Q9phnD7ns8bttRfDuQPtEz4pY2EypjQJEgwxF
7Xw0ooMro2LfdndLsfv/BAjHkjiUc2sYigsr9vxUH5eWmOYmmQ881IO/S8z/rq3/nzhh1/qBuENH
sR7OLy56brqPjRQuYdHW9xb7uqTl5FY6sIB2xy24Ji4GMR5B3ZWFszlyvyL5rR3RySda9aGoEDyZ
kfYLuApWGA/6D4y3Zb7F1b8JD1f7uyjs6mPAAmCP2dSUl9j8UtZBrT6bxc9+/lOI4+Utt95Xwak3
zThrQIRFNGB9HCzwKah+MYTXbWvTSxgWZma0Zd7s9122WkoSZ0OtdkjXTuCgrzBQXfL4ZJvJ7rqY
LcNCPg5wzWgjR0lSUBFA8uu01rGUWf/UfqMdeC8zP5W11GwtZi1FUBIgvU7cnhNUiCL7aOgIAvOo
A9kze7i+mi2HBGhbkDkbYJ5AjuLt+cdTW7W2w4pLxLKjOkZ+048oI9p+Ptsf7Flmz1uvn7U4wZzz
0VI5PFaJZBkJUxIHSWruq7q5lGAdiudzSkr0RHLJjbV5ZJgyAD6Jhb4IsbmMkFGdnQad8aYyvOAW
Dinar6xywDj64/Xt3Dy2lSThbsw7qqnj3KEcZryQHgTtt5bkLtw+sNe1CAdWsW7KtUwrL0nuHBgb
w4h+HZqnlDkPgytDQ5UJE47LQedrUWY2XnSppzBjrwPevSi9yc79FnjL1/duM9gEzh7GTgCvBCQB
ISRzMmByTDmedf1JAcPwvt8noX3L75JPGELboTM4kpjy5u2ykii+HFx0zxRZgZQ3PVq/it10cMBK
anqzX3vlbjzYMvKmrdBpLU8I1uAA58iYHRyeOfp2vTPH0iPg2GhSvxv/P4hltrcUiN/oLgHIBMZD
3po3OpKUKXKg+XbpjScH4ft0M8WeofuoO6OlNA2lOKJbIcECMv6vSMHVa2gyUTjmwi45cCjdHMTh
srmwTSNbSRD0RIvIFI8cTyDd7I8TgOhcwE82svz3ptNAQ6ppAMbcImIAVefapFDwn1/Qfx8qn22L
7osf0gbc7bW8ShH8vAa80rlhOKC55n43mUHXFR9ycrhuWttn8ipFUIMMlAl6oiOK0hTD16wiHPQ2
uC5i01Wgsw2vRAu3ohgJ2hZjDc1NFLIB//E80MucfoZ2t7kkYNmUg7I8RtPQRwvwlLcajTb+LiUG
LS4jye8dnnypUv04gKneSzDUCZaA8Pq6NrfOBbAc2oZw3/9uHllFFRFQAbuxze1fjVomoWOY7SWy
u1biiTYdw0rKoiYrKUVPaotVcERNHtL8bEx7dFzrn8EEpcpC9k29XokSNK4r2aSZHNVz1mPkNkVe
9WOfXyaZN9+86VdiBJUrWN24fGkMcWsWKn3jaWp1G1d7zGAAGib15vZsRTL6ge21oSMAxWyMi9uC
0AqDi6VqQuhgvMzNZ5BqVBD0UsyjLGG3abdoX/1XkuDlYiVV5i5D3KRgsq+d6QejP+mUyTJNW9oH
hCATERohoHIVxDgTj3uQkHF0xwKfv52sfUeaHYB3A7Vlh77hAS963+TlocCJDnO3t5rBV2fuZ1RW
Itna3PW3CG63aGJrQn0Jb71C++xU/QNDBsVXHOtiquX9n1vdSpZImNdZcdomDJn/CMgl+vAY9xKD
2zq/tQDBjUxRFg29E+HdA8pwL52eWNennu4kkqBmy12t5QgBIWNFN5UM5c1SH/3YCl37yRpzkMn7
o6w/b/t8lpEiHXjFaFp560PMjLPIVBr7l5npRzrqmedUcci6gYXJWIySK2V7Ya/SBFNLYjUxsgge
KzZUv79Xkzrg+s+kDNpBNuIqW5hgBHPiZOmEcsUlQcOF3yTJgdoFQKdJqnvM6CSqt60ZrwsT1Dxq
VKcYXJxYmpfZSTfG/mIX7lEZ+m/XdVyyg2I/TEEIB/FLDRcya7eElrdFZj0Z7vDBMuZdVSt/pYn/
rUtsjLEninKqAd/Iy0+a9dDx77r6q0OXYyzRjM0NBLmqjTe/iS5/QTPU2GqsmCwbiLdx1QCOrhpu
xk73rm+fTIygFVNXOk0PXMSLXtGn0rF9Ag45g8ueQMvPiNkawBn9txpBHTCOPlYgtoQBo4RRZPO5
GJFFQzuVVw1FOMfAdbdy4+n62rYuz5VQ0f0pvU0nvNlRejouMPn5fgyXsVZZqn3TsDA8g7BmAdYT
IY0A61UTdUCIa0R9gHpNyIDsOJfGQbNGSRPiZs0EI8GgagI1hIUczVvvRABiPucj/EWWgjaxyYBK
OprGrU4ieosY/s6hFffGGF4y0dD3pkVc0hi2eZCrDxA8MaYfedlH6IbtSvueFe1LT8sbUnYBWv/u
gDy409uf109xU0NXEoWnOgbnGzDLI1NUaPdtHzjGgyIbgZKJWOKHVdzYm7TURrVFMOeOuzrP965O
b7SkkjSiycQs/1+JsUZqz1SDmIzdNwCgUXeZ8z+KEG6vjCfW1C29bpU6HQsVjMOl8b2VVUs24ykd
dGELHCfgWwVrblmijsmEGEajbQMAePWLxTND4mk3zepVyDvHjtGUZOyRx7CqF1LvOH3Of1iVZA5s
82mPjN2/SxH9uZ70mtnUSDWhU+FLg8Q4850je5n8+G4py5nHv1BmDNoCMRWIL+/Am+04HVrLhv3a
tPuiOVGAFpAPQy5DlhGRj37XVs2VHMGtozZiJcxFhtDorKNl/eYTRGvJ+NwndzZyQKxUPxGDeQpG
V8Et1knObttPreQLGtJ3TZLb1VhdLKrta/Os9s2NMqCBUJ2tkwL4l85iH0mmHo1WFlJt6s1/otFG
/dbKBjfNI5MvJ1p3xklN5z6M3fxDOSt3+qj8lUNeSRMcsgYqdmeOYQpuWnlqEn+0bOUpRyshb+sv
FkNhO1eznT59asa/ydS/njHmYN8uNCVW0gOSFp1dSR6we11T/L+K4jAUuvS8LIghgu/FYOacuHGF
ROysnvoUkGhm57mZrF170zGuxAj+F4wTijXlanlR4o9U32n6YdD3f2F4KxGC703AEae1Ne6tAfip
7FvWEG+QhLybircSIfjexJwxIastD0h6LuyzAnzuPLRkoAeyvRLiQqoRVujo/r0knb6bVaAe2uBO
aguJBW/e86vFCA4kzZI4L8YR4w5tjxHL7isQAHfaPJ6atPg26Cb8sezltXmrrEQKPqPpEkYHTIxc
LPcuzW56V6ICm3lq81WA2E0wYKjTGQcDSa+T+6Lv2F7x42P9HHnZrvRl+D6b2uCAbkADgOGCT/HW
OmOCvrs5JTzxaJ9SD6RyfpRX1HO0cgfKR0mKYzn1d/H1Spqg3kizDhxVV9T2wSPUFH6eB83wEpkP
jqx1RiZJ0PKi1ejEKpySNoWKcgKrh5UPXv9odZ+uW6w4ov3PHYaaO1I2gMABTOnbHdQHLVY6tZ9j
L25TgJSe7Pxsp08KEOAi8sgIDypysvl36sS+zSyvyHeUfAOf5Khzv+F8r9k8mKoWl0+1M2Pbj43Z
S+NLD/zW65+6fd2uPlW4BebZmusiRvsId/ogtexdqU+PeqsdmsjaF33xsXdKDxfFvpi7YywDJtp0
CSvpwkUA1ugudjTYak9MH6FsoHfJztBl06XbGv16HsJlQKhjl6Zpo7eDxwFQBgkGCqN2l1nB9d3c
9APA7cBoPuAAMGP69tybadLGQUFtLmXV9ygzftUy6M3NlYA1U11AvY13k9eW1hUpGXT0j2QgYfyU
Z+gSqO7Uz9fXsWkpKynCsWiNqo2sz9E7Un2ajLNNPkzzZWI/akNi/FsbBtaiZcgOo+SuLpikxqch
j5ICgtzPhfswTRL13tquZVhigU4C9rUY7o88KWxtSKuLm4ON3T670Rdbf+plSJZbarwSIwb8bepk
RjOhI6qZw0r7xR7nRhatbd1qaxGCnRqcjY7Rop8sAtWxteAWzUBKwgXH65+OnQQgdWTAMTE8e8H5
iKqDpsz3TlGczUr9mmp3Sv8Eyh1Xlz1AJTvsCqqSpaOiJQOcqqE+RdGtU5zz6CJlatle/WJTBJlw
S4QVc3CGUTkipcSYYu4MYp21Of+Ovw/wvsZOjcuP3NEle765tEVzwBpraO/mbQi4WUBmAueUGKnH
9TBJPpD61pE95DaVRzccHWMtqNCKMyK1XRlJ6TKYtKrsMXjqoQHpIZt7iW+SiVlMcfWErxw0QWgm
TI1Q9SZOjQCEwjDu6XDddWxaNPpFwZnsYsxenKPoazBr4MlUXbTCMTy1i/ezi2GU60I21WElRFA6
zZ7cYugzdEujdl4/0eyDHr1E9neK2EGG37qxb0D7BjGr6S5oK2LeqrC7xiksHI9C2yBDh74RRfeZ
U//FS+KNHGFNfUTQ59bjwZLNiZ+hk7Iw53CQwgJtKPUbMcIVxZiTAlgYkaTaZvukim96Rp5bXu+q
SpWByclkCSoHcEPSuQl6yzCTeWiAszKy8XPKb1Ir+n5dIbaSIa7hEKAduQRziaKDIHaNqFVDX+X0
oQvA1RhGx+yzNnuWp/nlrtyrquSVsaUWILk1bNcGu8a7hn3kwlQyt+jkqNOPJH9qWxVBmy7JuWzc
w8B/fRUibCCYq9O5mRAbYwwZBFk3euXnuuYxzNrkVFJX31wQLHYBYwZ+jNgpktsonWoW8txzX2QH
a+4qT8/NLswt2dN887AA9PGfqMW8V65I67LY1Rt9ec30u+lchiBSB9dzqPlW2O2j3fT1unZs+CR0
cSDPDex+jE+KYVlqUWZOJVJKtYv5DVqb30fLkqQvN49qJUM4qs5yMlRCUsyKo7Onmw5sLDwyz6e8
HI+KwiVzSluWZSKssU30HwJ2TYgGyhoARt0yRAQMI7Q8+kwHlwoq3pIbcOvdiZ17lSM4JRBhOiXr
EdA6MaPBNHNnX3cOAo1qDuc2Ps56DTT0hhGvy80T1RTQmo3afrbdJvibM3z9EsFv9RYZmgme62I2
5mGaWFBMxafrIjaPcOnpBHopYmuxbtXEMWPQ2vJSTR9yEJ4okxrMzy7eoW3OJO5DJkswAcOKtMI0
EM6N5o1tf2sG7qV48qoed/6QhWp5jLog5fhvWUJyotfjYmRDi9gpnaynSk/YSeEoDKtUVirb1MpX
SWLVKlHZEHUO2vS5UUV7hmuZM+CHxZPu7tzhD9n7xHWJF7OWxUADHufqMqpPxEQMCAya9HPkHpNc
9kreXhgIM3G5LBTSgvKBvLJXpgGn1S8EAHtL/ekCskUWCG66KWB1/itFcCERp9R1a7wiANV3LErz
1hky77qKyxayXAIrzzuigWOsltZzh9ne6Jx1gKlrz38DA4L2TYyyYfIZLld81tWxmmbtMuVgWZnf
ur6KzKVphkyVLGfTilZylv+vlgN8uUnBKBusyL3Lh6ABk3d0BzRFLZV4982jWQkSzLVvkoklDEEg
3HHnzaNWg5g5vH42mxfwSoZgp6COShUCAuhLrqUvI032ptrkQdTIRlAkaxGHassxzgG/h8MZbGf0
c973ftvLmg02FQ3pQ1y2oHcwRM42CmjCAaFm+osPZaJ+LWYj0YKyrpPyU4b3AF6nKZGBKm0tDKwE
KLiqQBcENPlbbWhaXW27Fg0BI7MuUx95RJMNjW1eiGsZwoXYlzFm00wYUBOgQgN0cD0Lcn/yy9vy
lBieItEJ2TYK9kpLTtEEiSdo5I6ebpYH0oB/y6kbT7FVGS7qtgK+ntnyMStrIoDZU5oJFVjMC+9d
MAZS7nh9K+vb2Hi8wTm8ihGMFvSSk84IHjrE/m7zR8eh3qxexnTHI9+WgggsrllIL7+RJlgu75u5
1kGxfGl3WtjekkMUjIrXeYDtRqzZgjxB4iq2fdLr8gQz5nQ0SyVC59oQP6jsriqeSzN0SUjs3d/4
C5eANBOsbGAgfXtc5YC6HADmEJs9z6z30ZRi1DIeg+3FvMoQdq9DC4PRmWi2VabO1zowM7B6P9fa
oQTqG0ubw/UlLXvz/rBexQl7R0ebpNxFU6WRdoF7k2ifwBBlZ19c8N4g7TX336/L0yQCLSFRz5Qk
Kgsnx0VlqspN7VqBYaNG4DXDWAdKZYKMq0SRxU7CMR2JTwATB4Jb/gWwNfnO7IZTaZD0DPoFBQN8
6RnF82dGgJ+YlpMsBtn8VCBQL1x8SGWKbhtkr1zPZqB4jfPXbhyeajYFqOB6Nq0DN740I0oncyc5
kOV83x3ISqjgUoFyPRlthL6PGs1Ppb7LKSjszkkWear6YP/FyCIyfK9LFJwrnSaLNJpDL4X7udXv
q+yuiScvzf7Gqa7ECNFcrKC/gHE81Qi/A5Foxb9o866zJBG+bOuEaM6hadmWPXQ54oeh2XXdjVOG
cfpQaV6vP0v0eNPLrZYk3BMtL5lRL33PduJ1AR5pGPPAk1r5uLi5IozD/PN1iVt37fqohLti1Gew
Wqpon7Xc5jjG7seBNsfrIjavIyQQkXNDh4Ap5kUbxqnNiwTPMVL7JXgtHSUPciuWaMPvcuZ7HXeX
MVmwSQBc6a0fJRQYVzbGln82YJatQZjblvrNzKNDDpZS/Hdn0P42d+cw6g5N14VKMn/RWeLzcd5f
X/FWMW6pHP33KYJLZ/EwJ8aCrdOFy6RrfCoPYGLwaj8NMol6bu/uq6hFfVeXvdZz7iig0LhgktGz
8dCAe4tlZCrbWvIqRPDnbj5Fbjbh0V6RAnAI3e1YyyKkzYjMxCDIEvEh+SfydypdlfUmmZwfTRXZ
vkOyr3kHbp8qBTxwq5fOrknoY42HVepjbi7ykCVC9O4OduYNs5nfS47wvSWiQQpdJwv6MliGxCA0
zVA8A+hYfBmVWAN+fhU4EXpGm+nYIBs0F3nmg3kxSIgZpsmtEVs3BAkTvZmC6x/y3v28/Q7BlxJb
6UZG8B3d3PmuFzHPrg4t2O1jUETrzLsubbGRtzYEaUCpw6PPRvbQEGxoaMwpZo5ZfVOaQz58zUqQ
K9V+HaUSOSLRMB79bwUJFgJq3SbPHa6ci7E+aeMUFGzASEnYtKhU6yA6jduLYqD1vUWh34vi6lT1
tZcV6rGPaOiWhiTae6/hy/f8g4S9JI0EDUfX9jhgolE56xXZTVp3V8Qyem99U6VeZfzuWFuZqsXG
qdPHJL60GvrRZ+vcaPXBqoA1p/Jun6GsCR69ndI5D7itPYDu743Uvaf2S8bzU01HXAldcap544/p
9MxJFntJTs40JU9xxXy9lgHnaJvqAKpNBKZ4jb0bw8kAsRbNbhYvtaZPGYJsIPG9UHQrelGBrygT
03caBpignxMgnoDtq79oaPxNq89M7+5R7PNVfZJY5qIZ71R09U2Cwyv47GhJupwUTb2i8IqWBnP1
Kcv3BZG9pN7HatAKIN+AuA7BOXqe3zrXMW+sSVN5henwneF84lZQYYBnbLyePtHhMHJJ7n5TC1fy
BC3UZ52CenpZW84+qJQ/Kw2T3E0SEWJuLyUA4iq4oZz7NLmb9fbOkhUgZBKEWNPgxNGoW8SYlHFP
mhIHbKCSJ5NMhOAU44ZnGiDrlbNaKr+M+VbJlV/XHeH7a/XNyf+25ZWtGqkRNahTKefZZL2nmOXX
ro0Cnny9Lmbj1nsrZ1npSk6xULD2roYTLzjqQSXsfqI3+fRjsOYD1YubeLbuCpp+NPngkbZ/RDfH
H/fTow1Fw7TRb04FqPrbT6ip5Vhg21k28y7jN3P3CzVMPBJO08Ll0P0h2cbi+d+IE84Oj93RtTjE
WUCgz6LeK0gU2j1gpQp+NutnFssGBjas+I3ExS+v9thGDwzRMl05l7zZ1bV+YNFPt+heBpt5ajTc
Vi0Da8Sn6ye74aYgFC1jBK4To7SCKQ/OrFG7nRZTrsPO3MXlc48MiUV+jH+eo1t2FE94dJA6SNIJ
d2nbKC7LsqH61ld7pburp8nP6b1bmZJLeyMUeSNH8Ia9RgYl6WB1bT88gtokqJ14p87dTZfOu/I3
dqnEPDbs/I1EYRNts1WKOuqUc0anU6tON5UlcYcbN9xagtjhl+Rp7jIHEvTqdsieHDPHONC+TVzJ
3m2uZAHfwjWq25o4hI7+QjdjFvauSs1TR3q/K13JS0AmYlnqWs3nOHLKylLOqWqGPVGOdfbjuk4b
2yLgvzUwy4D6RbCkqrenNOoG5UwT44Fn3WfkMYKmGTxgv4a9BYYJZKIzS73AB/iUJDccRBQW5efZ
+ZoSPdBLAuqrLnTq/pBGEcCC7xWlGm+sZvZNuIA+rm+01n6wzP4mAy/rbqBt5iUWeyiHNvPdBu0U
KaiNfbXswiGuZg+YRTtQUWDMyNpXwxQWQxZOMfdU1t0qlgagP+eGpjLs402tQb4O6WmcKRrTha3m
U8RKw4TLbICatURC51xN/Hk8SjYcvyPEOhjDB3QAQnEUvEXtNN1qat0JlzVR7IvL1Ts0TF2XsHHP
vZEgrKRD84/VTKNyrh2wO+l88FNQ2PupYgTXBS2mem0pgtt3omnUOIBYz9wCBZn6ONXJMXGzYzYX
p6TlQT3l57aRTYFsSkU072roiQIVr6CwfARRS8bwzGhL1gUsu5CJnS2j3xfd52Z0/TzlX/pG1q24
8f6HR16JXexoZYqjliC54C43DtDiKgZ+otgMeYKGf0ICd0IOLp1QCDAXwgg3d7wCo8vXt3vzXA3A
r2CwHXlzcYaY2NWs9oZafRsRJRv53oxMdBo+XBeyaQYrIcLFAwLN1rBiBC9UAZKrceCZemMUft1K
2hdkcoSLJ6knFWnbRXcwCuKlo1V7SvW9UAENhXEzWW319335TlVXyxJuHYKZA7RrMNwJxnAYCODa
++nSgchc67+r8XjT5N0X2z3gMbe3M9NLUmWXqjPmbcBh1LbTE51NTEAaEQvYOPNTzqoTy93R5zoD
eEtE95bJKQA1kiNrqu+VHfbIudmkP7LM+GIruFQnPhxjmPzQAaonx6BIZVKf5PWHTms9t68Cs2nR
Y58/uaCBIGCDQFHzQ5K3N8Qpn+chTQ4WQ7x4/bR/v3au7IvYHQsUxGoESrpyduoXBv5jveO7ltNg
oBqSIVrj+kMcY7NiI4iQHnF4fU/7l8ppEfakrd9FNgti0JKixDGHLNYkHkai8uIcXdVGSlY2uGLN
uPuSO27AbJBXyKq7G01Pi23bmNdDPmxhrX1r23HUYYPtDLsQmzdKNiIFlQRAHLk4kXEfj0BfY/Oe
VgA5RluZr+VA6CnNfe5+vX4a2zbx32eIV8Mw2sPEJzwVK3MqAqVwDrrTeHoy8kOb2ZJ3qUyYcEvY
UUtmQEUqZxg8IFLTWxsYukrnvkSx/uX6ujZKOW/21xQuioynTRFHeHl1XRLMUx4ovfsp0b4k+fRz
iEjocvIBccRjq9XJoSviIC7OjqZ/j/hNRsgdZqAe+uQHeK93TNWOko/bDIBeD19sIKlBBm67HPdJ
jFy2WprZoSfW95iZwFEdW0+jZe81SAkm4wOviBoW/bRTtPiDgZstiwq+u/49ss8R7hm3ZXoE1mmE
fBT2nzpAJpWc/OYzZrXgxehWNxkFajgaxWDzxRSFM9OOjkUDWlWHLEe20yKfri9oMZ73LuZVqxdF
XIkbGn2KdTD0nMkEFA+MzO3dejqUyMV6hZE8T01+MExAmDmDrG1XtpXCXQYsdNSTKlzZAOXw1ab/
ZZuy6byNkdS3qi3cYxGgZIspK3FcPagYOjv5qTLmevZsAHcQTD6jYVQeAE38OGFVoNeORF228nmY
OAFzqeo46OcR1VeJaImBMGwvCEIeax2DxgO5pdotNYjHquyzPace1dVzb7u/EMSYoBiiu1I9qfbX
JjL9KJY4sWXB74579T2C/jYsc9FKjDh6mDS/0MZdltu3FGG9Oeh+51aH2pYMqmy7b3Ssgpn3d4+x
4MpMtSWkSvAuB4B/EvRjfkdJd8iirvBBZ3kqp2PsoljJ2yLAPR+4I4CSJ+uoxbLQdCv1s2AYgiYP
bYrvMY4akFu2dQptIGX1LbIeOYmeVHu8LzCY35u4VNBcceakebArc4dOhEOMnL3kzbh1AOtvEDSy
NUnVlOocnWnNgm6+UdDvR537rLYuKel8RBTX7XvrIlnLW+x/Zd8VV4HFblHlbLgYAZ+t2MuLYvbA
MB17kQpixuviNi0OFRwD2G8L8IchuC+TVgCnYE50ZkZ0G6lRCFLEMJqfqIPxersNB2f4VqeHLpKF
rFuObC1YcGQd0QfAjUURXm55YGBKsQSQuDHVpypuP6H88t2svxuOjKZke3tflys4MdTL0OZAcR/M
rpUfi2w6Mr0wQjVF5sQtJN5k62pYL1HQHVIOqIpneDpOuRkFrjUVeL/fpyjahFplPOqjrgbXj3M5
LdFdrCWK2lP3ZW0hY3rWu/qz1Ub+hAkb1f0fd1EMrXRSZqNh4uwiXAVDv2f5bnRdP6skG7j5TFyt
xxR8UQuuqXgw3OhsZGq2V1PULyIdahKld50K6qGaAavdqUE2Mz3k6D1wbCpxh9v2/5/CiMFWWRgu
zwlYqQDW8dFKi31TNgdtyn8Rdqd0FOVNXXKG0kULT/LR0EoKat3oDOa/3kt6JQBW8gIq55kUPLck
/dRnpWcXz64F0gTt+boKbVuItVA9L2PRYkVncuw67/lcfVsaYbJ0r6O7AgMtE5eheiwdR+919VWQ
oKtAaQTneqxCiZyo8NUqeTCSCYPKuod5ipPSWpVvmvTRTOqfkd1L/N62ofwnXCzyWFU0xmnJ4dbj
KmyNr9083ZUJD6/vpUyKqL6UU6Ao4lXABn6jzNFLrwZKrUqkbAVm6Dz+98R04T1QNjHTUhVrKYbh
UR1reNHy6S8WAupvxKuYMnTeTWHoTme4ZeSeFYd9Z3Rv1PZzKbP2Tc1bqLaAAKiC51xwl6CAMwpL
g+ZliHWa9mgOLx2AVYeP19eyfeWt5AiKNyP3TIneZZhzS/cl6BTRDecNUbLXnGKnVvqxtfJz3I43
U238jdoZ6BtAjAzkULFdHMi1ZdnkdXQ2s/no9jcaGOsL1vyPUoRLDsXFogagdnQeoy40ABeLCkFo
VDLAv029A9WOARYp0NyJI8eJ3UUZL6sIIVjl9W5ywryMRLU3DehVhJhQoVPJh65NkT+z2B2njAVq
ys95U8ngimWCBEu1m9Q1WUmjs1XfpEW0x1DqpMja8bYDWnMJs2CvGnpZ3wZ3hTUY1jTG1tkwxiAv
90O0z8HmCbVrFaAHIxGpjjfjcNKdHlTUmiSU3Yy4/h9p17UjN65Ev0iARCpQr1KHaXVP8gSP/SI4
KmeRCl9/j7z3rrs5QhP29S7gBRrYElOxWHXqnDPry/k7Cy3BgBPGOkDJtyztbofO2LJx/FZB+nCR
WbQiuuUj24KNUrGGv/rp3jn6M7vSdqyzhANNhgdFSgAT9HgFgOePkvO23BSsnbfxyKMQKo+inzZh
0qWPHfTJ/L6rouFDhmIGhImN1npIeicb7lg0DUGVuNhyRZz123BwGA8iGw9jcJ2bfP7U1az5Nleu
vfCcMbP/wlBqt7vdoBFyl0IDAMlGJ7W3btKEKGtOfT4If4hLJ3yO+khPN5WTOKXfipzwDVhUqvQG
9fkk2/eNVRmGVwDAAu6KPE/hNq67JtUKSR7QLPUkn1vHOrlYkd6s/LHUv2t49+o9Moc/oki/nUuV
NKrKqOQOaa0nXZ8wGOV0o0OCWt/YdX6PJ5UbfiCl2Bbkz4lr0PwNAShK0MoK+Ih0Dliq120NIoyT
2zxW9sYhoA7RZp/xu7l8cR1V5mIthjs3J238LOq5o+WaeYpbepy+OIgmQJD3xqMvINlEi7DiCbca
wFEXCgPQgYCzl4fXllprh8ginEqt8plV+1b2IvqjnmkevgDpaO5FEPoZQJ6xv76B1lBjLlSocLsQ
/ENlVEae2TUSb1N0mtruriU/I0SMFWL0ePIdZ9e7kQ/ulaJ46VjmjWhZSttvneaX0ffr37HMqHzk
zz9juTrOXE1XaZ2oK0s/kv5kz/sm+kAhasgVuAyVFWkbVXoztaZuo6SCJ1bh58nBzHeWivdh7WpY
aosmMygAXjI6t+bV6PTIrx377lC7R/eV0MP12Vp7J5pobECqA/QgoBOQZiuuawDeQFZQFR1i/Nt5
BjmN+8T6znN6FRx29RICbTmSJy5hqFDL7pjNWcU5zrtmfKf6Uw71REiehvG3LMtu9Pkhzo4tYqB2
3ykbNNcO4rlpyb91ZjUSwAmsUwZ1tJD5BRxw3v2Mp8/wcZamkmxfNQetngWYhw45ObeR1m5OB45z
b/Vgmd0Roe8zOvhu4reowMxjpbjp1jwporp/7Ul+Jo4t8LBxxzw1rDpM4UNh72j8qQapfm+9Gc5x
JAqD62vp6OBshUYLfVe9TVH8z2qM/TS39HMz3U9oUo6KgGXHqoPujGEdbML3tS28cQY6KlYJ7K3m
S6Fy8u8HSAedDdNs0FE3T9XwWaPfZ+HXw0cW3WqhhyZPL7OfwCVSd1qgGXs+fOTR3URe3ERFKk9W
l9oBBQrEhkAnKNecwtoakiKzrZMDUUFDBGlae7jqPUhFeKl2n4dBhLa8NE39mjz0zpcETesz+JHa
jr9myOyZWuTleus75Y2eCM/IRki6F16PipFVJR4PD40WbadxuAF1vcpprwXS0Mr438fL6ZTcgVDi
VBLrxKdyw7qvVfejyx+M5sloBHpzmsAFe1Ze/HTRqmONIPIaUxBVpd+ue6E19C2uq9+fIcXAM5SY
dKbjVu556fO+92y8vvrBuCvZyxwewPqz69AKzIYadGlkQwH5JBp658BsWDbEG927Mem9Lsm3Iv4+
iD14wBeVgqOVfr3+pWvnDPVlHbqUNspUMhS5NhsEjPNgnsze3AzkM7jjtxqmahJwZfqTHX6aabO5
bnO16nZm9Ner8uxKqw2elWM34XC3jt9W4z7rXxugvxvrLmKlb1vDJwfK6O7wMyftpinHfSNAYNHc
t/FTO9WI7iufxo4viuzm+qet7f3zL5PWjVfA/sfp3J5GV2Rel5qRByaD/tCgPQD8svyuQY/yFiBo
FfhGZVhKVBlJYyakbsxTUh1j8qDN0c6EzFv/mTYWOqGN7fVxrh0TcGlaBviiKd4T5PKatIYxL/IG
iI0GmO5uuG3qRlHLWx/QbwvSgGIeJ7U1swZsdGTaVoV+16XG6JmTW33qE2vcD3YDWgZmKUa2GjGe
D01yo5bbp1NUD+GpdYynQUuED+FXZP6Bh6Q2SnuJ+3lGq2+B1sc84f5Ee8VN8svHyBEbuBMwdnSX
QPtDiqWSyRnjZkbgmE/kodahQmw1ws8bshXZaXC3JqBiWjT5ps43PO2f3QTCQf1BDLu6NvzKbjZp
bm9Tmm2q9BW9lDdJ/SUGc33We1ycQkDB7eqnMU8f5+5rNAyojSc7ln9mwy6yY88sug3JQ79vpoDV
855QBM5oz+1vKzEACPLZ1SDHlN7H2rjLMm1XDc5hwJOsTeoNIvG36xttfTkgzgW+PhSgLBkUJWwH
dEQ2EigdozcQSm43dc43jjBbL4N4qFc6uh+ymmxDbTiCMcfraJEpgsLVOhyYMP/9CGlPzIntJrws
wlM9JV2QCerhjR4MznCfz4WDRRht3K/4mnlIjn18YHrZgBk+u+s4eJUUM7KELu+3ByRAqI4G0XcJ
QLPuUlSfRHgignvoyt5UdeL14ezVI9/1fAiGloBkqd1QUaBKS8D+eALHXaFB66x2PhSlrdiwq6GP
BQIkYP4MNFLKHCb9HA/JBAL+U+NkN2VW7ZzuLdLuDPKik+ypJ5Xn1t+N8SatZ8+kCkex9iYAYyhq
ZtDnAamfFLHHdqW73MmgPVp8h1DhTAq0zqqekYu3eTfnv43IyS+UWLgYgGA5Gu22PIBI9iZqvMSn
kz/71CdeslHxCqw9RM6GJQOErCHjoVXCottaGyBlt1nId7ww8Fx9ZbaqivRuEl2IDbBf+oLMJUBw
XvrzsS5FHc68+gxoUEY/5Pl21BSHaM2EqzsgnFse43iKX5roi5qLuMsB8ituEutrgvyhSr7wfVcl
hgH5NLykILdngjvt0sYwMLBxlUP1eRLDyajCg+Z8tlAajnSxm/tsCzJgr0TrYTzcDua8SRCZ0pn5
8LGKEOXdGV0+BG8AsDIAukCptCmh4BNGCaurz26+CxHqJ3w/TvvQfr7uC5b/zcW2vDQjM/SO8ww5
mRIdcHPEAO3yGu1HhHZVSNe1h3w6UPL0N/aAsDEM5FNQHLicX4toeTiREeD9/McQQ8zN2DHyrUxx
QQHrHKItTEW6937XmPrSiOvgNYGuD7nqaHVGzEljlZ9FX24jB8K1NtTX+LC9PjCVGWlgyJ7Hmh47
5WeGBjeI2Pga1xC/ij/eFhejsaX3fhwahsV7sz2Byt2zx+eqvi2zj9iN10fzHvyIxNPZrNnSOSCl
TpqMD+6JVu6uoqY3kxSzl+2aEkjUdNOntt8ZGsAF82bKugZAT/3W7AYvp8d6AL5G2O6mEP3GUOKK
3vk1fJqDthqoA7smuCelq5Rn4N/WqE2OlvY5NU/UhR+lEdqfvbxWSN3Ih9ABEzLyOLi48Q61US67
3K287IY85KwLhv5LOybeWByBokmbl+uzvWYGfBiQgEUeG9LH0qLWLK00d2xgpkg8w9qXWQQFcXTd
KVZVZUdaVJ3bTq1N3A6c+lETd2XxQ9BdVirctOxSlklD9gKVftBOIZKURoM0RktSLecBuJTCFM1k
zvw901j/GPYmxCIT8mRlEfXQKvecDrqqa+dduOfQhfQUGrSmsXAcyq0naTnUKS1HHpgmdFmTJPSq
cf7sAPkSQWgvibvKi6DU2nRDECW6PyWq1u73s4wPAB/WMn7wqTBplruQtawB/WBgzXTDoU+7KSrn
0If9fQN+DEUsJx+GX6P9bUzmsRVlFU3mMLZBH3df2nB6mZP8ISPh7RyGfqVCwC9H6/y2kK1J5yFF
cFrVPOGB3WTWxzKOtS+RqxLDWzNig01Mdxi0gnBNXB661jbSkQmHBlhmL2/TYx0xhRddlkAex7kJ
6XKtGdC1em93QZqkbjBOyJ9rcOB73pX3/Rh+Y3omtlFlfrp+zuU7AtNHlgbbpfMam1MuGIesA726
naADvAkZ2vjN3h+sHy5w4tftrMzghR3pBKI+Uk4VtBcCfWx3IXqHcqFSY1wdCpYIXVEmKKrlFB2u
u2hMxUiDCBQJsfa1jKFOPKnS2++PEmRikK4Hd/ICGZTTNKPT9o7mWmVgotbBTXB75tMIYnptE6M3
9Pqkvd8TF7aINGl4mwleN1EbuJ21iSjzl1aIFt2pSPnoxQxmKVUlSzG6X2nQsyRUnmYJTWhWBRZ3
IdPymOEhqkX5HeTBbq6P7d37CtLO5xMpFyWIg64cs+1IoOE1CQRioX+yS4gufbXdbu+IF8041PTZ
aCJPi79dt/1+p1yYpsvvZ6NsYwFCFirKQK+/DeMzjZE77sz9dSOqAdJlrs+tkMSd827GAI9itxDp
ipvpoduM296v96qXlWLh5KKLO7jW0Fu8DMjIPSp2pPu05C9Vg3p/jC9nTrpIoJFkOCIeyqBFprtJ
xV0Xq/ISqyMB9SUuLHSwMl0y0c6RDSaSuAq0sn8rQ1QXBN9ZAgWOUHVTrZ6v36ZkIih04rtN0pt1
ELV2uht63fBNOmVeOVBzH5vIG+lgrvLGtlLVUVWWl3k+2xvMCFuj1MGpkddm5vcC/RXcQkHhR4vL
xyuSioKN/s+jACze2XClbV8LQCqzPK+Clh3cCeW5yqv5fecq8gqrpwsE8yhQW7hSZD9sR1zYtLOK
IASxrlf3fBdb2U8nVuD7VvfJbzPy614zS6fLc7sIyuZtyIN4mry2+l7QL9eP8eqOPzMjJb9Rx+7S
MXKKgCAX6Gk16jqNClX7PmLCwvy2YUsxzNySqsXLs1ySb9uoY3vSZx7LRpAo6fdscP6UTfyX6z2z
J+0+l012bAGIFuTiY6gfwvghLO8L4l+fubV9gCeuDqL3hYjVlW6vEY6i4pCxDvSebmdghi13CkZj
VgBo1ybvtxk8ES+PEq8yXNVRQoLU2Jh17FVgihbPZvwhc1rFiFYC+eUp9L8hofXs0pZwR8BXXWYE
IGoQ7jNxXkPtZqpfyRyI9kMc6gieDuWsSryohigdXMpCSkYTMzkaxWYoIi+FcGBibBMIfqkExd6l
hZfNcT5GadlAMTwlmY0xaqKG2NMdyw/VcBiRDJw/tC3SgykQH8O+azeOtTFKxXG7vmlMOSpogMjV
WBWToDGeAY/KzTewCV7fl6oRyhdzMxWN1QMHHOR835JtXttgvzDv0A4p2m9ubG2p2Wzy3jcdv0Hu
nZWqbPea9z+bYvmy1lhuuDUVqLuCn4VH93ZPTtQpfDc9Ns5ebz5eH7DK3PL72WXT9WPcDTbmNHSe
jPhOj9M9LYOQlP7UH7vmT8kwpA30Lk1Ydk0XFykBaO4IYvMIr9uMb3NEyn8xLDBy20sLqG1QyTMX
WW8DTocLYLD73UR3Bo/Qkftjhp5sg1qSCsG5fvjP7MnxXG2PKFwsHUrs3sy/mfH3aH6MrAdd47sm
vK+d3VS4R+Y8Xh/mOzjxMp82UEaGhVw2sBDS6U/d3k7LBnZNoXkcFWErfzNpHlhGgNrhzG+Nekdz
FUnm2r13ZlXm8+yqOnOEgM9po/a11HiKXiFtoxja2h1+bkRaQkFEF7EWvhuP961t7Lt5b/GHfnjS
F9r/0E/12c90G5DO1DeaF5ceq/6n03wYe0V/+9oROf8Q6YEvTJGmpDWLACRU27r81MU3SH/5g2v6
CHBbsb0+cNW4pcc+q7pcFw7G7VaPGl6QzVPU3FaqrNeaLz0blCPVP/IK8puFASsz90m1G6tXOr5d
H8jqoTi3Ia2g2cSzWYfYnAICcCQPOutBWFuS7sf2Q+KCnPompY9Upbb8q33iMltycSYcab1SINpS
E3I44KQD/1gZFC2QNp9dO99O7K40ARKywf8/ogsYwnEgsWfxVoy3LeiULOTCi3I3sYM1+ukfN5hK
h1XmZ9EZt4hI8GEG+ZkMB+I2flbfzsNjbB27B6B8vdF4ur4G6ycV6DO0MSJB7kjunVVakmRQ1gkc
kU0bU6+jwJ7AFHfdyloMYoNsxUUG1aWO3NCi91URWXVoBHC74FZI8yMz63YHiaLTUEf7jM3t7rrF
1UNyZlHaWrM18jEWtAjy8eOQPqR1hmy6P7s/r5tZ96+o/kBkDm25qLNJ1+OMFisyFuD1G9otd6aP
pD5mCdmMPchtpiJwY7Fh865OFejSd4W9X3vlt2E57Bdk0sOhNhBpHcPbcM/32gcgyuii3zJuF6kd
7XlUigIvJ+PdyTkzKoWw2ZQOaZlORrCweNt+uuu/tjfznm/snX4zq7DfqsmVSbgazWS9XZtGUKTx
g8G+NrY/QqbRGO/H6jhEpte4k5f+KYmmNLOy5zOJzjooaMArQZwyfdUBwEuieluoMvurHvb3ZL6j
KCWVXgOfaOD1eRdbtzr150px7lZPATMARiOAAgAfcbk7hyjPw1HDzZSHt+nScZCC5Oix7RV54HdA
y19TdmZH2hfVmPI0ThFNzWNCjvGIVqzGjvZNlxcbnlvHyKKPEwMbSxFCJIdrH0p7oEetB4yob1i9
40P4VTDILLSVMSnmYLkO3+3Zs2+TIiCQthBwAKJ117C1MNw2TQEUWDTXseHNlPCPrZOb1Y05pTEo
Mgkvwe9Px1rxzlxfCACaQaLMIHEpLUScVNbccw6uJLTmt/opNJN9MpWgnLBCxQtFZUpaizJyi64K
SRFMDM3osbYfQ7F3R+67jQqXtX6Tgovgf8OSvF8Nbk3a2riwGDh99L7wprb3NDAiRXQ/DDfxFG77
yPLqxvFEATxry/2muhcV3Zlij1rTBv95s8gChy0W469c5NnXSXfbODeQ7wMAObBf0sRbmJxRugIT
kDdU3rRJPSBD/b/J8GPAIGcgS8Hwl9s+ey4ZZQu0R4MTR0FRn8buJoy0m3aetrRV6QOv+o8zU9Lw
EF4nzIhwA9TtzfBCqsdGFQOuBgdnFqRIk8fanA/ErYJpAsdjlwAebewUF+hyEb87ni6029A0jESW
XF2E4LWeUyOrAySGD8TRNkahH2nTbxva3CFvEfTRY6fdO+neHB0Fe9oyQ79t2za6e/AmQleDrqMy
h7r4pXtsZksbnRHyAW2Nij8Q136lMeh7m19DIdDXpT8MOcSDr4/48nz+1yhegsBv4F8ql/udoUNz
P9KcAa/oidQfil6/MftmowGWet3S5Qb5xxJ8jWUDhaxTqOFeDs9lWoHC4yyCApxtMwNPgvtkoBB0
3cplbPePFTwt9UX8Aj0bjuQDSAoFqLwiU6A3dAsJviIeUIzWAbaNC88m6dOfm0Nc92uzAEsvp91n
c2hGETYiEKT9ODup4dFaC1yDf7bN7EAKvr9ub20SwTeCP9gqiyDZ5SSmxE0zjU8A7RP7a949cXSk
ofGlVsyiyoy0FcXM0wK00CIwmNhQlp4YaiRWOB/+v9Esm/PcPVHOYjfEltABvmqbLNAG8IC6iWLS
1vYE8O8QbbXhBoGjuzRjVbQamSVEkGTRbkSuKszDlyQ3wfqee5BJe70+qks/9c8WRHwDTgBwBC7y
0pfm5hwCWGJyROAwoATA2YWmzLn7dt3I2gqdG5E2gjE3VtyBFyToyfRQQrAiBmmTXbz9f1akfTBV
bK6z1BRB3sUQq0A5Jwqhd6Iq1aoGI+0D7vCmtnvMmFFFPhCzx3gwN5SqZLJVZiTfEBGNJiMai4M4
Jbt0eANmaCfy738xZeBJZGBL1B0od12uvg5UcT9QC2OZ7G9D4fiktRqvYaqSxOouW1Q5AaFi0DaW
MiLEarlVdWwMsjTOt0ybwG3WVQpI09rJcYHsBtoHr2VTftZpoMZ2MoYZs6xvetTfxO2+Gd8G2w1i
8en6vEnPq1/HBoBFAyAdZjNq/KKLPXMGCBLHkffOGEQd8aMZGiX2m5WXoK+KHlz3yeFonTB8S9nk
t9w70rULuxBaBnXUouYr7QpUcxw9zI0paKfRg/RU27demH1lcee3PairAbvQol5x7a5sxQujkkty
wXWBOo87BiMK67um1XS/ric0UpHpy/V5XVlCrB+Ul/EHrSC2dITjtLGz3sAS4i1U+UOXbDpD3/Ia
kI9ocO6bXiWNLIEF/ruQZxal0zzpVHRWioXsGuo5nbuJp9eZ5n6eFR5utJvKig9tTvxpHgMUxxF1
q9CiiwV5SaH5oaNiyxzsWinUEBTHbYpoH+TTnTNvaNqg+gFS3VxxTSrsyPBe0APHduy0XdCAxy6O
Y0gvnWYaCKE4hmt2FtYprJ5jLKTPlz5l6KaomWqng7DUt7E/Unorlu72D3++U0wLXbsEjbUWY5JH
yQR3XVYCfpaA+tvszMAS2bYuuGeaPzKVJMrqkBxk+RbAFviqpW3JiraleOT2AGu9icJvIqQyTd9S
yaGtehUE1f/aWb7jzKuw0KniZix4EPf7InpL8c4ejefReXbbhfvUY/kPvd5en8i1w40OaGbCLQPs
Lke6lqhyzkBND5s6dCxqvu8FqFUZUxGgrZ3tM0NybqgKRcVHp+gDJ608oC0t46Uh30Pu15XCi6zO
o7UAP3Wio4FOzlKX41S1Uab1QQ+qNRpuNPcAGCoaGX2jOuXO2/Q1d16vT+Pa6M5NSnEUqO5CzSgL
EVQ5GmQGDj7K+hCn2evcRBu7yBSHec2cDTAy9KAxxHdouLjlNEuZAWSrg/6lkvqJ69P6I02sY6Wy
tbb74ZagHI9KmAvO78tdGee6HnaZYQcxe+njT3H3IYs2QpXBX3lQ4pmAdg50ZYHNT3b9EJ7OjT40
eSBS67kr85cZLVi1Fm4SC4rXrNcehbLLeXUWz2xK5601kJU1+xpOJIxmH71pIFHXWr/LvmQkeYRG
jQoAsnbYgIMGfNEAhtz41Yt6dsCtNhGzzgTgxqW9qAt7/WxsZ0fFRrQ6LuxGMC6hzejdG4L3rEwR
JXQBWitvNJvOviDgtyz09qGlDTmWIlMBq1ZH5ixkB8x1UAyR/LGbxuihcYH0ZgXIlSIL5aF+htuq
2lrxmFjdjsgOoX8Ob2fs/8vtaKdtrbMBzz1rCj/aI9TW0ThZ0znz65EoshyrozqzJZ1qCMtqkC7V
RRCK4r4tILUZtS92YyqelqohSSes6ooQdDVlHwws9PmA+kfbcT8u7qI4VTG0q4a0/H62BfswRIo1
TvuAD2kQsviTHTm7Gg321/2hBPb4J7BCNu/fZZLOVpl3Y6kl2RC0m2Fr+vmm8sHFvrU9bV/s3E2l
SN2u+nwkNxZ/jwv63dEy0I5mClBUBymcpt/bYGNvOuNnKYh9D6LNXWyTZBfHvXtiTn9MmrrcXB/x
2sSefYBcqEMc0iN9nCI5VfSv9vxWhPFLaz5dN7J2stHw4i4hMv6WH1IWOkTH3EUXSjg/FsltFYEw
oLwPCXpEvv5/lqQqIIIAnqW8HoI4Lr20e9SdrV09a/nTUCl2/2oMDgUeALgg9sAs+YLRzLDTJsb6
oHSLj6Q5MS38AcbXxKNory/RXZSKTxwcRnVXQx8d8oY2i17+YrQEFQaUIRlaT6UgPAutmqRJ2AW6
WftG/jiBxz4Mg3bYDlQBeVhdwt+m5CVsy7F1xgwTO5WvTg6hVqfwSMV8TT9kKhDlmmNxqGuBMghp
Wl1+EtMMYQlJQJvhxAVo6CGtaZgF+q7T8NgJVXZ2dWBnxiQvBu5OgRx+7QT2eE9QohLfU8PxbHdv
aCr6uLVgAW8ltLNTrBceAZdOLJ6TyBHoVg9o2m3S7jCbhyb8IACsTbQvIrr5i81hLruTghEPKjaX
1sIkFssbeAhy1rwwdA6JQtxXWjP4pbhvwfznXbe36knO7Em3TlaAPbBMkC6bXLHXdbQRtidRqPJY
q3sDCW5CCIAFYNy4HBW1SlKJHonG3m3vnaJ+AgAw9RPSH8NJhYRT2Vq2ztml07WpsBLRoA/KBW2A
tZm1N7dE7P/zLybubEhSoiLthgbs6XhiWAX1Y2Qo0H627ytDgYBeXZ9fuLCFiYvI1We0PkYR0qkD
oHzG0epaT6Thqa8VrxiVFWnXCcssZhBGIM4JwZaQO15GyIPZqzb36kWNFD1dtI3QYCO/13Pdbqsp
hj9aVHfnTb4DnUkEefF/buqm91R1Pgm79E9ocG5RWiYoidoJ3mNDoFUgiYMs+MNsgUC1o5G+d/Xi
FqpwtRdVyLToRnTSB3A1tENVKvIUq+4K6jgLOxcUPx1p/xdmVoHocuoDUxOIxXN/dojvDtY2N3TP
QmPM9b255rKgJYlKmYMjx+S8fjpmztymCJBnA0S47ZuYl3Lvtkwgr4pDMTuqzpR1g5Zpoi0WDR2y
73d5roUxmHeDMiO7WYf+OHjaXLPfQOSFeqmh+4YzK5pk1/Ysiln/2pSuAKaV2lglvA+63NjTvkA2
rflidOaP63O53MZyygxNv2iJh+diIFe7dCdu7wKo34YDngAQl+CPQ9VBk4WASwnU/Z5mTvs0aze5
O+6v210+/5pdOUoo57yd0RYTONZ8g463214r/esm1jzl2dB+hblnnpJwvdQrMMYgFgJsbke0vVP8
nKYP162s7f1zK1JwV7LZjbmRgV9TvFTjiacHC8JsqGfF2fa6pdXgbikvEMOG6gLEqS/XCp1t41w7
v9wLfTO30Ol7BQzJZ7tsg1fAzXVrq+PCAwCVWwCCESBcGnPATcgjynmg8Y+p/Y06pWfn6caw/Wb4
9hemoGSPKjS0m8HNcGnKjGoNoq9jH9TovrdAmABbhv6pEL6mfb9uavVUnZmSpjAZKioi20Uo3jS3
dVHv55EeQBWuWKrVyTszs/x+tvWaaDZHcyS41uyjZiV+CNllbu97fuukKm+osiWd4BJTasbugJua
falFeUot/iFC6yNQVz9SXcXfp5pA6dyyvi4nKzX6INKnHRR9bkYDyAinfr2+Tqtn9/cEyp1RodWY
AyQIcHbDyg8b1+d5+qHkX0emckTrA8KTliIAQUgqnd9prjszpugrj9LhDvoDDy1QoEgt7a8PSGVG
CkEYqfJYQE8rmKsUXSfhnZV9pWO6uW5lfdp+D0YKd8cxn+LJMocgg/pIHOPq7wYvRWDgfLpuaH3T
/TYkeYc57SudMxgyjedeB6vcYxs+DMWtsstQNW/L72cnKbeMOS20fAialj2VaBbQ3PohrDJFzmP5
Xvk6goQnivao3AMGJC2PYKNLiqLnAeFgY+L8ydVUiLhVE7+61AGBXLAwlyPJcmDiaBNxdOwmm8md
H8eQHa6vytryI4tHbDz9UTKS29WMSRQ8q5Csh6b2s12Ym4lH+45MP3ms4ixYW5dzU5LXqaA/ACJm
jKYb0PfsdhtQT9/HgypruDppZyOS3I1VtHBp3EB4Qrpdavf3NaR0rk/a8qXvlv5fEwiBpHVxIF3j
alYfMKp7lXFTZVvTedXKO02cLBXQbH3awDwEUDkyvHKk3PKexHCfPMiK9FMkdA/gth+QIlSMae14
ugvB0X/NLL+fnRpBssSpTNw/bgkmJbGvxsAdRh+tmVP2dn361vfcb1PSRuigohUbE6qHrts+c+sx
YtarMfAtdGoVYb9q7qS9EGr5KBhNx0AYsZ92YMgZIh8e7y889dncyeVQfZgL0rjYD7Qbd840ngat
PAmSfrw+b+vb7t95k+UiWubUrHMTIAGgCo7GMs3c5sTYii7xY+thjB+um1t9KZ4PS/JwKah/isiB
AvJo1tPDTHFsuyjbzxaxPTMFWx2fmh+U6l8ms4MMZx1ouYr0W7GATLqdmohmIuExD6ykfUA9wrPj
6JYlf0ZG/c+b+Hyk0t0UGhoLdQOVoSp27qIs3EVN+VyTROFsVaNZfj87Y0OraWJM4QEzh+75VO1K
pwZHPt1cX7jVfWLBVaCSByYBtpy/MzMt4AUNKIzHoCjRvzplvgmaKHDg1szL885LqcJ1rJ7nM3uS
64gMfaojBxlkipiVmclhZtHeBig1AoTj/xua5Dr0zox6U8d1FbegSbNaLUfoL04VCkO1mN9QlD7m
VvvputHl+9+5e1DiYl+bmFNZXwIupBunLBuDgcxfmpF8a2vXSwQHiTHExwEeUTE0rO6TM4PSAmoj
76CcA4PQrtgXWbaN7fZguCqe69V9AuAhdshCPCG7LS23bbQ1APAw1s+GfmLVLoq+0+Hz2CDnXyg2
yeqYUDMk4PJD3dCUVq5uRj1CgxUyMM0bQWvekrWLSa3YH6tLhQsZj1CQeDG5xzifKyspkewMaqO9
0TRr20An1qhyv0WjP9J5ipO27iLP7EmjQg24L7hR4q5E5jayKiiMP6BjDOycd2SubyoEIl4pxhkK
5D+TOVOYX53TM+vS9ZblUSxAL8QD6DiD7v1HEtGF9FWlIa8wI2OXrDzPRDdmInDx2O6t5jnE6xeA
gT9Pviw8UyjOIIeFlh/puonMGiBViLsFtOWQKeb9Fx0j9Mtx2DYFUeTKVjYKjOE4IyvIbMuVps6g
NJnnIpuCMHZ9zWjQOwlWHNfcGyA2LaHg8scuBObQzAPACDHhSi5dsil0dIIb6fTrDUzhOSZwR7Mo
3wBn7olqUmyMFY98YU5yIOgLIoUWE0Cm5vApdM2HvkFWWe9HdP5HimVb2R0AMKNVSzcc0M3JjYQ1
IjfgInF3MmFv5lLzLXfAVdMozKwu2JkZ6aT1oOgsS+BFEDTeG2LXZzF6BnddeVCy0C5LL7n7iwFJ
W0O02giGFVganekB4jFPMYn3U5Q+2FW1Cwtjk1k2BNxVXXVrubqFB34RiLMwl3Jnvz0YZTImuEZN
vahu4tqtNm4flrs4sg9RDAGygo4oBvPsRZtxEMMRO7Xr3NibNKv788D54luks9ibUQUhnoU6kDe3
9jg1BwqpIc8tK00BVVjfPr9HTS9PhgtucAhIz3iuWfrtONEjq5uD7XJFMLu+qL/NmJdmLKPoTLd1
+iABNAFtTX6dkENPmg+N2e1tQNZTTfdqoWJ1Xd210JAwF6ZMvKykXTsXkV4kM1DxmTVsxqp8BN3z
fUnr596GHhDeQYp1W99EgLLiVgAyEyfycpzoOzUrvYCYkxtpW9Rv5vQ/pH1pc6S40vUvIgKE2L4C
RVXZVXZ77+4vRK/si9jRr38PM/e2scwtve0nYubDhGMqSSmVSuVyTnadWE8Wqx6UVDukDT8XMQ0S
mI0TA5OO6rvLnm6romWDKgcZ5wX/Bo0Sb79gxHy0rVrleDWYhwZ45+FZZ3u19Nvpbpw+x9W1xgpX
rV54eqxk0Aqbu7ySLSx3ricFUF/1ATgqMXULzPX1tLpqUVllNVKqne5Plqm6WS6D71p++J3PADop
oJ/giDBA8lZpS+ucjqYYT3Eq4wZQ+w+Kxd1oar6QfnRZUfxWrA+kVW10axsY1kPLKvI3gkhrQvQf
Vh3yT+SprsyAjupVRD5QqIYYA00ZSOmjEV04n4RZpGzsBt2c5FenXBNsKfjPBxlv7eaNtVTC0cJm
G+/aHInRmkWj4sYCE/GnqJm8WsvuOscGtomsVWj7jODmR+RrooIgdhQMmZVzMJmgAlqWj0lUBpN2
b/chmpjZOWruG/AgRCUJtMJ0QSv4lNJR0oSy6fNWHyCsqZLaudrzer6ahyRwyuI2U74YH2ltx0F7
VVNweaoWVg7vGTwrp2drQCTVqLEb0dwr/xL99J8H9BtZi8arJ2fppClrljsTbW1F4xEl9kPyk6IA
VHFJbLO1eBq8KXomUDqmYojPu6RgtYNWM2phlr4bd71GDp32kbBmLUY4Xk2swyYjhDUOiwONa596
5Rs3qr9vZkDhH8cYJXBUssSpWyc1dXD9YLBiTvPHSocl9Nltz9LHy0556xpaixG2p8it0ZlqhsdX
ahyToqzctOBooS8OJvqf7FS2R1uneS1PuIV42CQ9JVi8SWluY2fYxaHtR6jXumb4d3TQ/5reQq7h
OHD8GHEXdMu4khv2AN1Manh0bM566NyFSg+MBe0T0WSASJuqERU3G+CXgPImiEMuQCcVx4vPnJQ9
8GtdXgGPWh+fwsh+urxrW5cKeir/iBJWMeeDisZw1InTFLi4TcMVVynaQFXLYzH2TzzqcMjyu8tC
l+8Xb7K1UOH65pPBSNdy9LZj5j1kv9XYeUqrRtL+IVNNOF2RZudT3kK1vrtXx/yYEzMY8+Sl6apv
IcgR4+gDQ3A2GC3gpTBrsYzEvvVQGnrNFbtf3spE31tG/VQk1v7y0m2bxqsIQSmTI6qyTORnHaUM
OC89qx8PYWbsRy5rZd880BSVfYCvm0vP5FttzKjTO24gnFUpZuzcursuwR3V3LepjO1t0x5eJYmt
5WGLaaORwd025oj+T92fwfRp0PwjjnAlRqipstyKK2qhptpXzyxCduhhZrvL27Pcd+8s+x8ynqXR
9F2j6wiOlWFOpvGKj5g0U8mgXPd6I3N9m1KWhBomNvCPKthZM9JEDW2cH8sYbkEzcpuY3y7rsbkj
KwmCmVVWY5gVGPGulAZMAGN2DypfD5ViCQqFTBHBxNpGtQqwC03I6tcdemTH4dSCmet4WZmtM4Np
a8wdgrPMxPDVW0PuQi1nE1cxeAI8uSLzi+QmxmOhlJW3thZt4b8GmBwiTLzEBDmg8ZgQVHRXw2xe
UcwLl6R0jbKQvL+2Fm0JKQFah6CZikP+Y8NqPa+U/qqqqh92g4l7zZkOl5ds2V/RjtcyhKOi6mVb
2qiLXLVdfq/QZ15bxyHsHplhB2F1W0Z/B0n17w27Fig8brLMmdW+giUkTgJw1rw6ZZUKDL6i2YNI
QLKCmwYBFmcNxU6QrYi8LxUZqN3WqJF0dj+7dBh3rRrH7jAggWVZXSoRt5XBtcHybiLhiEEuACW8
NQzTSEdlMNGImMbtbVzbZ2NGF1uXXyctC4rccdHW6uX0JkyeUi7LwG8r+ypcWFnwpZNRL1W0MdVn
krm1frC0u0jWl7VplJhaAM+UhklXY/n7KjhPuMoSzpBYakmYnZoiNW6SVJN4pU1VVkKWA7gW0iV1
bI4lalt1F59ynTeHRDGuMZZU7vDg+n35DGwe55W05WtW0owMA3jMAUEWujp3TtkG3B79HpRpl8Vs
KYU+RyTlgNeB+FLwGkk+lwBVwVRJmlSgDx/clERfzeKRkii4LGlLobUkwQzzRo04B6H8ldM7z9ZY
BqwrHztNlmTcSpAgiYqIAfkh693g7kxpU5olfEfX0J1TD641ooTlZD1IHxnYaoGkh8RFNjUyx7gp
GLlvAvwY3F2iDWKUeGrzBIOuNksOyvwTmM+6qwzFLjXUHY4l5mlql9gyMqwt08d0NwpBsH3Uh8UN
rDhtTIaor1a+lsA4V2Slf5kAYd+SdjJqPgPVJcQX7CjP+gPXgQ522TpkUgQ/QYDFpHXgZUfGIvXx
4nkIySzJSWya+mqlhJxE1PN86o0EcV7Ugss3yLoBTTqAL5K0TW1FrusdEZ2RQhUlBYotIE9Qux3c
2lFcwj43k5+it+Xvlw3BPjKh4JIDwobgkwqAqDaNjUaTSOc3yLo2XjioMrLerZO7FiKEY3mfpnld
YrK/7C1/oBZak+MbZmufLuuytT/IImOGG9kCpOIEMQ7V0KXXIVCibXp0skcj6k7p3IJ4XJZD3lTo
VZIhrBpwy1FVxAP+irJkh7bKyJ3j6EeM3J1ke2SCFpVXTrwbY9aGHR6ByZSpgEME4nvRWLdjzSU2
J1k7MSU91a0FTDXUnpMq/ZVZn6zxZxEVJWr40+4ju4R5HoD5AHBFFdwBp0BasXOoxPJavwrHPP7U
kfLcEh4YRitDCNzUC2kNPALRuQc7f7uAtamo45QRE5Hgt1bdzRpDdHYsjA+8azE2jfAcmVmQFQsG
gY4jp7MmYGS0PVDYzTh1wwLE31ZRvYAY4MflFdwaJbXX0gSrCOuyy1NWA+kJzHsE7TFJ6mUNqlFe
11oIzWpahn4Z1la/I8ZU/u54Un018k5Gcrjlc6mFgAm1aOQMxJdJb6VKQm0OxI6sBjWzGdV7ZmR5
cFndzTMA7BF4XhBuvisQtWakRHHbInvVZy+Wdk8wVh3mj38vxFiGUFCf0Cmu37d2EqN+n+WzivnK
nvos/QkU+KBMnz8gBJl7gOQvqTixVcuukKOjGUogLShZPNoZ9U1I4mCYY5k9vr1CgE8ICWhRx3MN
DPRAJRTssZ8n0kdxUZwtaz8Rb1oIj3Y4YfHfAlaLggRTjGfuDGpdl+dpummra7Ua/QHjLs1f+cH3
+ogpAxxvND90xbkoI3fI2mByAKGWSgFO3lr0eznCFQK2uIiDHqI4m+fknjwxr/DUB+7NPjiRgypI
fBnC3rZAMNtaIJeGfxLsTiEAp9fnsDxHWecrI+h2Q+pftrptW3gVIYQtfTZwJTXS8pyp+7LGDFLr
9QXZOc+MSjpGls1+fXb/d/VeJS3Krm6rsWjiKOz78qyR/sTmp0pzEOrliVt1tcQgZOsmGLhpdjVe
2bA7fQavUVMZ3xnI6y4v3FvH814dwba7qS7Ql1QX51CBQbO5B+Vo05+imeQSSTJtBPPWSmOeaIyF
I3H9iTHLR+eBRIRQ0nuvjWDaKsa6Y0uNy3NiAzs2sdzcIHdTRh85Kbk7gM65KZtrizziP31OVFBL
28HlBd22RECf6eC2XrI/gn3Y7aCowP44Ow277ok+uBVtHh3TuM7z8WbsQknmTCZP2ECnG51Si3Vs
YEo93o6eRT/nk6/q3/RS0qOxvbzwtGDhhoJAlXir25AMM+s7DIGWPHKuk6z0+96+Vmh7V7QRZmMX
eGCAoMXwx2D1Do0noCQcLi+vkKj5zxavvmF5Ya7OH/jjx4qlDM44CPdlUOyb1CtOo1/58yH5W4ja
fzw/Ah504oCAGAXwt8JQv8o1s4TNmlM1AQYN3JyholhfplTfX9ZrcxtXkpa/r9QCq55pFD2W1mAH
TT9x504fe9ds9lQ2f7Fs0jsHtpIkbKI5g/OQ1AYcmP2N3fVpcioGt+/cDBxSTEskqROZXsJ2GQDA
0Y2MIvZFS0QwTrPf1uOLojaBMxWjZzSFRODbDMN/7ePPlomzm2MUTwBdx+1mK6epxXzRTp8DkBTm
4Q5lcLwzny9v3NZyIosCHntkUjRNLMGAtd1xQtDZn6nRMr9qx7M2sPumfaQ5mrPiLsZR7GR+bslX
iHu4EipWY+JxMs3a1LGH03UT7ZjxQIfjRD8zVI2HvT7sOhki6ua5W4sUbtiqcdLOVpLyPJsFGoRd
oConNHB0rwKvBMGpt9oA88bTr8vLu3U/rcUut8rqXLR91hTKAE3j9qrirg7o/KfLErYsdC1BcNhT
XNR1hlLueR6Haz6CSA2IU0bxXUOPPJkkLlSmjuBQLKb1CJF4cU6iz60BYurMU+0v/zeFBFdSqC1w
qpcrHZe4b5YvWh6jEarZRcN1SWTPI9nqCd5ksschSsuyPNvFJ6vC5OAXPoAYaycd+15W5pLJC46E
VqighjrOGX+k6FpjP8HTGcnKUJva4IGCLK9mAp1ZFOJk1jTHXXmuGgDWgV+6PKY5htmrGe3bh8vb
tKnQqyzRUfUNHefSWs5wZd8Xeg0GE+phABD9h5ElcYqbegH1FUUczCoCtOvtKaqLLGJ2MiA8NlOv
Gbw4OTrWnVWDDVqGPLlp4StRgkEAFDztEgrrGxsjdJve+crtNt8bVrm/vH6bjnclSNirDCiKIenn
xfHWoClLXDbt0RhbIU9AyGlMJYlRyRKKKWQtbmIzaxEKJOH8MpWtB6qbM4+jINfz66HLJeKE/sl/
77EFqPc/W+YIKaSptNKQFhYO1mhOd1FtxjtHTbB1TgZghfpFJc0eSVQQtfUldc2e/1TNXnfV2Zl3
GIH+fHmxN4119TXCE87h88wHquEp4lwloGkMM68dvILJgNFkqyzcMpPtVGbLsuKc6sN9n4xjMGbI
DFNSAhGKZAcS9j8ua7aYyTu/AggZtOUvnMZimhNTotGYLkQErmFN+cGczH0caofOZlcG9tsPs4If
y3L07LhqJCYsky3cBoyHdjgrIVKr2kQO/WD7PeAPyRQftCG6akvUZTJQ8dS5RO72GX3VedmF1aVa
D61d5k6PWwipXXBfg9FNdRMQAl5e2m2jAaoNeArAE/OPia/EWIkdIR2PmBZsZkHSBuDwVrPWH9nj
ZTnL577fwlc5QoyAx7epYxmLs8aaE1KU/qTq+8q8JQAeUsL7y8I2H0Fo1PujlRAv2BnPTBQ3YaKn
+jgdmRf7qGLsaVD4ii97gGxbyKswwUIqFL/LocUlQcO6vx6G3Lqm9jh/cVpl/Dz36fxlVFjvJkmN
unjDqSy1vCzdu6XVl7467B+aiwUvRLN07GleFefMvrH7c9vtJKu5HOhLAgTH0kXgo8SsDWhN/MGn
XutVT47X+s6e+Ko7HrTjZXmblr/SR/AvKTeGJppGePHqpg0dNwarYFLz4LKUTcNfSREMUqlKreIN
rqYhKl2rc1tV8TB13Ld/1ZvznztiJUcwxQgoNUD8xFOuHmmgxcUxDX9f1kS2XoL9jQ1GTzQnKs+F
cd0NntZ8d6SkXNsyMNWOSomzIGm89UZF4mSh0+NAdYG9dz5jQtvHkXKzE7/vfRyrIEIVUpJa2wwe
gFr0X5lClJKiEaksQa10jrFDZXqrTskt+AI/oQnx1PDplqmzDA92+yi9ilyO+sobhnUYozERXopE
fUCr8nc+1ZJbetMRvmol9imgAxYwXSpiL7T/D/XVGD8Nma91XizLBG1uGaITwPFZpobk+1td0pmp
ztyYCPKcG6pYbvSj6H9etrzN5VqJEM4QT3KYXYdQvCh/1qS+SVrrI75gJUE4PYmWdgVwsooz1ye/
YNTTUg4KAc2/rMimM1iJEY6Q1c7mQNOmOoM5VY/vbed+nF4aGenbpkEDjxQYSOhSAczT2x2pgY2b
mRWKIVM9/sxzK9AYD0BX/xWu4SGNbvXSltzumzYA/lmUYDQ0f76jBIu6WYnMqDqb5XPbIrH6DO7Z
y0v3z9F/dzssDZQUYG2YBhG0MsKmwxSNUZxjx20+m3sr4C5GCh7JIzuTo+mGbhXMJ3Kwd5cFbx0k
ACgDkR0jTEDcFuy7MnU7KSmCb6OlO0TawThgjiiMrrNJc+1Ck+i5dcuvxQm2bkYhWBYyB/dF70XJ
QV928EHtVFdtd6TUPE2RdZJsKojuV1NzUNdEI85bczGMnkVpE1dnpwC6K/1ZGvsiOaWtjj527wNr
aQAkVLcxPYSpxreiMK2JFIGJBHXXlr8jUj5pcX9r8tOg5J7CP2CUoDv4I0wIJ0o1VmH8yL5PjXGw
ONmHCzpvTGU7tnXcMDEE7mXEgY4hZv0KQBoOLUFJX1F9R/2khI/Aq23aU5jXeL4fPrCCr8LEbB/Q
PiLVmhOsIBh5h9kJrK7EsL4eVDqwmpJJ8vTcclgr3URkzQErVtAEG6bV57T2c/Mur59jZEMua/XP
UIt4uNdyhL0qesVIwetanJ1e/TIt7KZRFhRhdUoz64bVzJ0yGxOK5U2enYwZj+30OoyroLKGTmKi
kt0UXdnQ07g2c0QgeaGNAY8L04exfuqs0dpVg1rhy5q9kbR3l1dge6Ex5A4UaYJLdDmkq4gALBNp
QVTEvuCUjRMN5IOHbjjQVtbJs/lkQTPyH0GL/itBY25mugJcyPPYz7Ef2z85SZBXaHbq4AQ9byZ3
MHXMRYJksNb2FvtW1s79ZV03XdzqE4Tox4gqU8tsVpyV6pxmX0n87IR+RE5d5jrFzpEx4/0P4/qj
sti2oStFXE0MWd12153Mb4CC86N9dOQeWBo+l57jy14W25uJXlTM95rIHQoetRpLZQTEA4rc023H
7gwd/ZOhi1T85XXUlt95f2pe5QjhxGTwKO0pANOS2LMeeGAFyQ4FfAC2HZWvJGj+v1ghN4WCZh6P
CfC84Lp/a0AM81ZqVcPdge/ANabhaBM+uDHp/g55898XDTqM/ggStLNjteqdAS8nJ3EjpT9URWCw
2mOz7AGwuV0rQcLZM4uiyPS0QfY1/sqo7VovUcMCsCZc3q7Ne3YlRjh5CR/RXWsjbzZm1OudX3p7
mttj1uxLWYvr9iFfiRJOmDXFQMI0l9y186nviYceLaO8LXu+U8NveebajeUCJ4fwySUvl7WUmIeI
udg1HZwnh00WYJ3Mdxit74vjZRFbz4GVYRhCFBHXaH+w4wQWqJh3iRU/jU0suQW2fcbrCopQfnmk
ZsZk4bGbzWBb7ffJneLlqdftpt1yrOp95Fs/L6slsQ8x0AzD0AHjylych8I+FOHJUCqvGe1PTdf4
VjZ9TEOwlQLECAVlMSPXDmE/pRo2qquACzy3mIwvzLT1TFo73oyyuttN+n0HumqPqQBdmev2a2Wb
/U4tyWd0c1fusEwQX16DrdsXkCjAdMcYIxhN9bfOxQEujzVMcxO7qML5Gcu9LnYtx0uq8ZjfjxJb
1WTihGC7iFJHK3IV4lqrCMAuvVdN12D71LwbQt+I96YW8Oy385ygPcR2qX0Y5yAh2ZE9xLK2pS0v
tFZd8KtzmKPzT4e7s4brPH0y1YBrX6LPl9d30zOspQhOdeoK0GAYiDOm3Ju97ljcKTuglsY+35GD
48vu3k2lCK4KNIoQQNsL4tABEts0XfaT2C+9doUmA1SChqfLWm37nFdTFrbRMfVp4CEaC5AfUJOb
VD0T2bDC9uF8FSHsTpt2GsMIUnlu9H4/IgWagXWs8Kx5H8mYirdEAaoHrwlgk4ArSFizOTTSmpox
yHrJ+NX53LFd2O5ZdvpIsXstZ/mOVSTIE4L2D2Mozo3xw0yvVfvcILVCdj05XN6ezVO2Umj5+0pQ
yVIzG0ok2GyQYs3PMTJSuYEOXv1kDYc8kSRCt4xhrZZw9xG9MA0eI4CfUHHwjN4C5QUzX5Qik4Sx
EkFiFXAcsmGMSqRZeBbY34z2kyMbjNhstFjpIhb+8CzSRw1H9pzwCMyWdurm80MVxi4y/b7O0RtK
+4eyszxN4y6Pn/9P+yaSenSdOqmTghRiGt0r6ZMFOs0JBOjq1y7b2zIAVdlqCp6fsKQBr0eL3jUW
2AwEN6dWNrq17LwYLq9XU3AT2hwDtCRFAYP2SZBEc1D3B2Y4N2lYuxqZDg16dYDBdXkRNz3gq/GL
VIVRoUYg1126UcdacQf1e40ptYUVJddkHQsyUYLjSENm53EB/Ux6XRs/KuWH0t03T5f12b5BVgoJ
bqMhNuvissQD+WTvdZ8fMq8PqmPkZX7k9x+ImdFqhxFFisIXYNLeug7O+6nsGqxeN7Brddzb5K6I
gPHBmdeDrOGyatvr90eYGLpaqdPxNm5Ro8wjdOPsk/o8todYVtfetvRXMUL4mtosmw0s4TkykUf8
zctdIYPTlYkgb5ettkx7rih8IKuu0+ZhqnZSHoHlsLw/TK9aCOdV11otoiFcU6hVSIt2uxiTR5f3
Q6aFcF71mQBRPcIrhiQvPXNH7aTKOgQ34/yVgYklfyNTmVUVi9vBW+VK91MfzT7P5pfyWnlS9s1d
+yIbvd2+DV8XTjilSWawsUnxsgASmEefKv2Gjb6DlI+JQoA29/7lRZQZtXBcxzZWNDXG43bK2n1t
tAGmSm6zCmyAqmy2bnO/QBaJpABOKupBb60OeXHKwVGAmxd40ZqNLtLJTf8O4PLfrIC9EiIsX6Nm
sxnFCCYYwlfqYSzWVCR2t2naq6BVWDJ9MmcgBuBlpND42Q6dIOW2ZPxsc6mIvtB3UswP2IJfs3g+
FPGEVrkwyq2rmObfKKaL9sYsGyLedtevksQopZ3alFqAnDsPAZrx/Gw3HKLTv1RC+V42+rqszDun
QDDVgfkzxK7iVFGvmBklXEXW0hz9+Smqwfb6HMVAfPt52ao3W6IwhPVHkuB+qiEFkrEJW6t+k9/R
od0rXm25Blovsgc7UHwZeY8wg/Yfu1sJFJwR0Wae9znq66ytvqNUtEPjrZs5U9AnoZ/m4VEP9T0e
Op5iWxIglE2PsRItnCuFN6S3I7wMlaa3rjRt+FUb2YmFrQHmdj0YU6MCKlm0lyzx5jHQURYH/irV
wCL09jiTwY70PCZIEPiWy33NZXvrPnysd72PPPyu3M+q5OD9Q639zn6W4hBeihh+E5EedAYNVU7w
XLTw4o7t32NiBxi1qxUPkDbpEJj5Vaajxe1bZvhKeO6MAx12DHQeFTsasVfPaAgFaELmD+m+4V5E
fiWYC5gDx2EuywPnV216tfmU6IcK4V95o5WHafb05/67JsVK3/S8K2WEM94BHzpHb2lxnu8GnwA4
yR2OyU7xEm/Y2Q9V4WFM4dq+kd0vm2KBiwPmMGCvmu8qRIkC7hELDrJm8W7Kh0BhIKCfxm6P4EbG
jLd9DlfShGDGUpRknpcBMnpOns2rOogD+6Tt+dW0q/x4JzuGmza5EicENiFpBostIZphRb+0wRgP
4L6SAcPIVlDwLV1XqApA15B4Vu7GxKvZviK/G9nsnUyK4FAiRng8jJjoArgWCMjQQu/c9KWRe1Et
q2lt3jarVRNOclsDSdEx/3nI7QzUzI3TJIudN0Vg7gFMysj0gAHlrbPQaKfryojkpaP+npPctX4D
G/ayQ5KJEBaMVkaZZRbyFTxpEl9h3ZlYVXPQ5KzQm1sDGnsN/VQY5RBHtqs4xJCnhdjWcTK/Ap5N
ohsnI5kDNBZKlNq8MVeiBIMGFjlVm3ZCpL4MUmeZ4gKkf9bI57ov0TEtC9Fk4oRtUq0wrOBl8zMc
xN4BGXsRW26TxHvSfgbn9u4DO4ZOQQJKHALoWcHulCkinW0gyqmj2iNPRvvNVCUYCJsOYSVi2cpV
bqmjbVg0Od4Iep1odyob1Bfi5LK+NJmUZVlXUlDp4jPp0DPfFEXqTmFauGV5f3mxtiOMlSpCmgyp
njzlGVpkLfMpwxB766vlp950MXDkatnRVDp3frksc/NIrUSKV1SsTKHVow+tSFu3e9QTBtY+/7KM
7STWqxCxE60vbCvLc5wmlR878xRTT+3vVPpAyU39e4z9of5WJ5L4evMEr2QK19JMlB5t8ja639r7
hN7wMvbaRzxQJAHLtl0gNLLAL4BRCuE49Uwtyj7CTYGxS3LuMsrcSBtSyaDQtjKvUpavWFkfsRtk
R/DWxhjF/ZwdBpREWHk7Z3eXN2ozzETDDEETCwVdgmAMYcrHetRQVhtV1QdYe5R80lvimaC4+8rm
75eFbVu7BYYp6gCCEVAVb5UCLFDIUd/FDs1n8k1XviYY0e3Uu8EESueXZvSTh8sSN1dxJVA4XrzX
tVwL8RDOGuUXqc0D75rvRlagoLfg21wWtnmwVsKEtUzLludJAs8XNfrS9auWkdd+5PC+yhDx62Iw
SFuYpESYYncu/UXUyAVxwWU9tuO7lRDhIKE1drJpDqPQH2YvOpRB6Fs7sI55NEh3ipQvcttZrOQJ
9yFKRUkFfkU04w7jY+vM1/VgHWfNuLVB2ZWTGTCA/Ps0pi9R3/zUZQ39EhsRAStGNSrs0kYva1l8
qRKvZV870KaOH7kWVzoK5xkozHnUDDCO0p52ZRwfsnEI+uHvOAn/82JdiRFu3yRHi9g/bsPuvuXN
A+GfkPa+bB7LIX33XluJWNZz5Zmaehp5C1jTs679bsiP0a5PDGaYNPNJsWRAZdupjJU0wWUMQDSc
uiXl2ORefUSuLnB2/Mb5ujw1kiDeX9ZtOaKXdBP8RWsjScMUBdWPovWHmRyiuL5KuXo05qeUGC5y
kwFaymUHbjHwd2IXCmQV03nWOxpTJSMW6whe3e1OC0wvDVTdpe7oE/QctIdE4kM2DX4lTdhAU8dZ
i40c2UH2OcqOGsIAZ3ZNy728lpvucCVG2LkwaaJIA7nKuVQCq94Z6SGTFXc2r+KVCGG7+jakRkEK
uPewOpZ5twMPuGRvZIslOPWOUZUVA66skIV+89OZzFP7qWYfcg+vmohliDDpEqKMCGln9dwBZzUr
Xd5L7nrJaoktNMkYRSCggaMLe1BeF9aRRTS4vOeb4cRKDcGTMw5OV5ZjtaqYuDx3rmsU/y16Qv0j
wOgXgIMzCYK0TCn9rTeaB3suunYJKbiyN2P1epCC2m/fhyutBN89kKRrzQyxGD33Oz3QD4UX7esd
90K385JANvMlOThieaJzYNbtCJXM8kd/59SmC6zay/u07VZXKgk+YA57ViAbt2SIw30BQuj0O78b
g2m35PhKWVfftkbAwQUZF5hAiLBJZmtTu7Ab7eccZh3AA5gCbqV+Os268+WyYjJJwlbNxjAA7x2h
RIaBHss42H0JyhrZ0/B/WMSrQstnrO5AHSNjxTzB8XQ/6L45LjAk9ik6alcc1xKGnf3LWm0fq1dx
wm5ZyPhVGWD6z31r+/QXq79aphctvdA2MNhkOFRS7QTPraD3ubAaeO5mCpaZi2Rn+1bpsx9LBFgE
jl9IXm6yXRP8eNa1NQ4xxjwwXRwqnxhIVGXtudt+wrZBhAHaOUx2vN0x9GACRH9GYtYobu3m1vzQ
nfr684Ljq/VhVEBTgUEVNAhlkZc21079gz1ctoP/cWxfxQgHaUw0hMkFdoYZrr2nu9RXPOU5OqqB
4dV7WeJ1++57lSYcJiNMaytXURMj5fOUBwQd+eixGrjEGcnECIdptA0wlIBLDq3h9kHj474HslbE
zNuBSRJHMknCOQqN2gKPDSKfKhzd/pua90CCdWdZwm3T1hwweVDAMcLUhPOTAh0M8LoU98WQd2jC
VX/mpozabfmNdyEjuHhAZGChoCC2mBhJYSmTjn76qEjcMX+pgL80Dy8YtFanH5etTiZKWLU0NRur
qZDuV5EcJ77BANj6HJLE40xWmpeJElaubTixE0CSnQ3QcqVjRUBBrriaGXna2HuYopCotuV4HJWY
6D7FZmF67q1XaOdGndAGjpAIMVeNhkXQGjEZFcDWo2ItRDhGFI2Kpd1h/eq585A4+tLU5m2X20Fs
Y6rNxDCCdq6N4uflXduy9bVU4VSVg2HljoIpHuVzFHdu3+4oQhY7+kCU7yw8m8TSbAPTD29XkNj1
EI8lbH1J94LHbEDz9/hwWZWt628tQ3CutOSou2ZI7GVDt7cwuea26ey4o80Nr6Xm9yyC90skprG9
fq+KCaaxoG8MhoFic6TNfqpyr2Hmgz41AL7gteT+k8kSLMQCkAl1bFQ54ubQo/362AGUUZae2vJK
61UUDGLkVClNZwYwlmPfpSWqGiOVgd/JFFn+voqLRgxyRy3D/TSditpAjVULD3FbSWxuWxMMLoLw
hFAUqt9KUZ2i77nRzT87JcN4WnJwLOZfNrltRV5FCItlKsSJ1QIhf65lp7k8cRuxfoc2ZmZokmfZ
tnt4FSWsmRWXQFZZnmXaxCzq1W3SY2AxczSPzkN35Kn1ApBb3djrYRF6aC2UUbttLudCgbrgSpvg
RHm7nHlDtEwdkX3gaX5l0fa6yWR97lt+HYmnPyKE5SRto5GUIvoCN85TTrtdog+3E8pQaZRjaERy
zS+/9no3AjAHww2gZYJ1gM0YOIyCT1IHjWe22UxHIHU2HrX12GtozkBiD6Scy3byVrH3ogTXpNQ8
brRhmI66ogM979hNqWv1HPScp45JC+9vYd/eSxN8UtKWdCoUNh0jG20OX9Oy8ybCr+LkBZyOU52h
llx6o2z05u1Z+I9UAzekBjZl/CukQLQqsygJYyxnpp2Lut1V6XyKVTWotNy7vJxCgPtOlrmswMqB
TCAFLrMQl3+iMNfSn2v0zYaMugz1sGlwjmaaetNwypIvGU1PmpVJPmBzP191FYeVTXUoHW2KIR+R
1Axq6pFfl0BM5mnjNc2w/4C6DsIOwEuDetsSb88SkGaITbrpONjO9dDYpwy43VkLFoEqUKjq4X/y
6zHdq23q9elJaQdJ4/zmgjsLTZGx4HpTY1mQ1YITTjPDAVzplaI418740E/+PH4B56EXarYXA4PS
IJGPbvM46z1bBmCyLd4GsiaQNkHDKCbfp4JwvTb06Th3fexOiu+MP9oRo4VT9dA64Ec242MLIpF4
ns9GTrzWbCSe/q37/dfiwIjy5wsE75dUZV3aOb5Ao0ATmNAjOQ9+XmTeyHKfxd/VafAbTUZvI5Mq
OEQ9jMuxyAikAj0jd/ZVnKIjMPHSYnYV56HEvF5oEMlDS3jYL7qiUdPQbPDpACoC6NxvN7uZ1Twc
J7yta58HHH2Blad4YUBdfABQVmRdSVJ5/4+0a2uOU1e6v4gqbhLoFZgLM3Zsj+MkzguVxAn3OwjB
r/8W3uc7e0ZDDeWcnYf9kKr0CEndre7Va0n+CiRJmLSyQt3Xnge38fON/QqSttjtPW2j7iHHCsDX
7Rt17foNCIeDwE8zGMrp8tgvBGHKNqpR2yxG+65T+NEaJ2e0481tM9cu0ZihVmhiYsYJZPiSS2wy
0ihj1Vj+ZEa2b9X2j8jK6Y4n5bTvyqle8RPXXgnmoKlNULHDQJXcpS0Zb7iZ9tSfWHSIFN3ATak3
YLB57DX+Rddfbq9u4SOaoFCwKFCA0EN6v7RnPkFT21gZoSTml2gFc8XYCDXCC0X3b5tZ/IhICuD6
VKxLLsmAVp/kFkZADkYAXLTmhqDigRo7Zpmfbxta/Hxob1vIbxhilXTseTIZetSkzUHN37LmkA+f
NfVzyg72Grun1Ml8v2CmdmZJyuUqBXpE2rwks/gUodBk34HLI2wYyu2BE1IMdR2DEkjAanV2dV7D
Zc6DI0JByQxhHRBPy5EE9YCMA9ODgy/QPU0h8t4Q8xASjK9FTlGPwBs5uc6N/guNzIreQTQp1Jws
VRrtiwGgWL8p9HFSXRpQ9WNjPv/5KpYJ7kmMrVtXZCP4BVpmZUL1jV5pXZUUgWOXIUiKKnN/e6cX
Ty7CGG6ljYoek74/U+KhgfBGc+j7fGOpP2sGmDBGmG5buUyY/7MeZiMhQukFzD5SfikEBmXrgjYH
1JpfwsnaNepawry0ENxznFeK/PWKTaCrlQr8KLHtG0YcO9h3N0OmHBRr6tFLS4FcKsgniA4xTDn+
lr3aaqxTmsOgZ3zXArZ+KOzyz+3vdfl+/+d7nRuRQmzIOq0Fv08Dbfef6QhCqk+C/zJ7F2/R7GPD
p/+xhaM2i60b0ISQ7jody8GIIgXkjWDXrbkXFcLTe7fLppVIs+S9AHnH1DIIgtQrNH+lZxPLchNf
ru5dER51cejN3KvWCixLzgtbA9C7jnsNKfXLmJ3yiJIugJ2YWq+BCNw+pF96+oVDHjGma5WIxXOH
8GkggJoQO5O2aiwbCkL51vZTQrZdqnnRmG+KVUWmxUWdmZl/xlmESfM6ZqhsNgelrCDD7rdI8a3s
ua4PdrNSW1k84ZB8VTFxMcvxSN+vbbpYJB21faFYfgAseRatPRqWjgLIolCMQHsBHKLzas9Wo05W
zKqG237fJzuR/ig0ezuJyrPHjw3C/HO6keDAGKQ0gM+XtqecSt5Oqc7gFrpNz6LNYEzeINYgbosL
MgGlsyGPSoHjvFxQbuRQqDEK5ov81Qp2KeR2JgjzrqU1S1uDgZH/mpG2BkgYxUjiuj3YZfU1V5qX
CCJ0t13P0nkGowC+HByCdQXWMweiqFXT2X7RPFQde66nuzQlz/+bEWlXbBXCeRko0A9WiAElUD/G
m0jhh5GOp9uGFj+YhbgD5VqGCyoZom1os6JP8Bwd608zL5Gdr6mKSsNx/zliZzakwxxO6ApPrQ50
wJA7qOU5PXIItElY4Zhp4Ootcbkq/I5hloFXmyDXvwtQDGblc2O1u9vrXQoc4IQANa+GyvIVyxZ2
KsADsG0PnRn9GNgfcNNsinIKHBVSfjZ5KILix22Li+flX4vWfDPOrvIkoNpl27A4JcPPQPmkxAx6
o/YKuHNxH8+sSN+4BOQ7ocBDHNLyqw2SWhb1f5Fbn305a/6yZ+sQsZIVU0qQ8oqHtHIzzdWNX7b9
+fbXmn+nnHSeW5GeQUQbplQLcB5tdXiyumhDjOopDEOglxg5qJa98oBd2p05hwfBIcxCFfVyVbox
6b02wi/ZDSQySuq2RvwEHMP29rLWzEh+ySr7Vq2CmvlpkW5DVJxaiLKW8Rr37dIpOF+NdJu7YorT
thPtIVR71TWmJAQsmq34piVXfm5kXuvZQWhpXLGqR4LXRC91gqqC1jq17rUoHd7+aEt39dyQdKa7
FA/isA2awzzFlbNWd2jXfDKDAK8PUPF1qq+odOX8rS1OOuWxbY0FCTjqZXV10js8VAf9SKZDhXLO
7dWtHAlD8gtaUpFwMHPmW7xGbVJA7Yk+l9TY3DazeCRQCMSjGEgZ1ZBeFmGfKiKLG+aTTmyniu4y
5ff/ZkG6Qhbm70BUFjC/CbjXj/RxLIP9bROLJ+FsEdL1icpuqqLaYr5adC9MmJvBIi/MiN9qFO/y
Qj2CFvz1tsnFg6BBmBdj3SiUyFPIBTFiReUQ6VMidWMnEXT6Ki9Fu0RrV8gRFw8CKpXolRhQ6pDf
F1BC55iuRQZWAByjdMO+DUaHj9VK3vKOEZBdq4lZYeSTKnBTqlQIV9rKnh+Buo/e50NiZg4mdZwA
swb1kBxo9aUP4h94lfiCtt6k3vfFAIzquLEqjmiC8R5aO7a5Nri0eDzPfpS0s6VVMIZOFPO5SLYm
ax9Gna2E/KWQYhpMJ3hfI+rLDYCGj1YFkc72oBdvLS/docs8nTY/tDp3IsK+3z43i7tp6hQ6gjg8
ePFcesdRF3qSWEXgl3HqCbva2poC+M4aLHLxu52Zmf/+zAmzAjW7vGZI2/th3NfxGD9iACzw/rfF
zIs9s1Lm2dgmPRYzkcFtIZau5tEW3I+b22YWF4MpU9Q/GVFR/Lw000MEvqlq+KgqK3ZaGeCRsIav
W9wWCz0Bg5q6hT+SiVCNrTxCQq3avZejAGIO1i5R1vBNi2cNbwKKm6wx7T0VPvtgKOCSJm5H5O3l
Ux35GjiKwGJs8TvBPsb/8U9WjbzFgmwa2D5NeW6jL4VVWFkU+FUy+WVog+ZM8UKQxd7emyU/SN4r
OSqkgTHGePnhmh4TaxbHipjS3Y+1eYxUZDB27DS1uZKLLZqCBDEarfiA8LyXpgRBvjeZyMVIm4o7
Kx/HXWbrERRlshAsPlasDGuN6qXAAr5xOrPEafiflGIIE/QjYQsecHzhL1UW7fGw2zRU7SFfZrsx
6U+20q+kNUtH8dymtMw0K9qGgCDmUBgJcXidaG5hkN8B1HBX9m7pNJ5bkpJpEQWzSnlt+2Nfbjj9
0iX8sxBN7NhWta0ma62wtLiBtoExtlk9FcXjyw3sQruJ4YkgqzV2P+vmTVeLEX3r1En1aiV7WmoE
4ZgAJoQ2BrpQMvVFbwX9YIFb1lch4/Kt8k238MSevimVm36O9uqervQ1F7aNqAwV1PnSaVcC9ybj
HZ1aGIzCU32KusdwVWtywQ9i9hns5/jXUQgk0smYbFQaxw4msjuM+m+ybXpPK8cCU8LoQQrktXDH
tS2TuAvf3ci5Tbk9nUeagBB3q/nk+R7vuUO7Czzjk/781dgpu85twGv7Zq2KkCxtH9F1TAeiqk5t
YJEuj0qpqdCmiZr6EAjzsUHJbsJ8Qhh8Q4AG7wIaiciFuuhbSDDNp2wKIdxx7em3cDvOf4I8IJGH
upmFCa8PNR02Bnc6I3bVgbrltOWrtd2lIsiFNSkP78Gbg1KAVh9MjEljfNJlECXP7L0pwEop3FJ8
YxOKibGj4L6I0NyJ3ku6lXi++CtQ+p/bOTYEKGXd3EnVymoEG4c/uP2m87V9+pL8zI4ZJoMMwPQF
ovyKU18604YBPCRUleGL5HzITOreBi217lta8Mg56OHrldLH0sUEQ8X8iEdvAySRl0epjZKsqkhD
/ZZMz8ZkbrLe+DSaa/SDC8ACAyLUFsGBBbs2AEGXdninm2JUU92378NPZKthZsP4pNyrHgSOt2uJ
xOKimIlSKRYGOn1pUTbFpBPXSsvvtfRrNtVbayy/qL2+vR3dFw8EPA3aGmjka1fNDSUOsiiJcx3X
H3Eh3Pfv19/4Xt5Nm39uf/n1tsn5M0nPEDqLeaPcAqgdyuiXn1GpEyNPdEP17TD1gvCr1Q8oAQIY
oaUgyHiM+QCy1jUt1IXIBK4lAI7mphT6mdIzw44svWmEgRKkpnvNEIKAtXu2tV+dTlYC05olaeOg
29kH5qBZfkXqXyVUZoIoUp2Z9SE11jKJhezlYlXSiRTYuGJqTc1vUvs+6r+xMUCL8qm16dEKv6np
WpdyaW1UR9mb6VDOwFvwcutqLqJJlJXlNxOep1HwBJj9I6Sk0NpZeRMvWcIwPJwGpSjV6lLWWYKz
PwJSvTmEBeQqvMT6HGXH3NjfPooLEQDENv9amf/+LFsHTSvYWMHmeBibOzs9kPGuMlSH/bb459uG
ls48GkWEgsadoikqnfmUtILNNBa+BTR4gdHIElPIxo9C7zd69IOLTTIkK1nm0hdkjGC7UNsHU7+8
V+glKkNPbL+xwweeaY6WmK2j1Y9i6leevEuf8dyUdAx1TkQCtUAMWA9Nhro+98TIn2n9NbVSP+h+
3/6WK9bk53yvi5AoOpLMEK0xhQXPyQAgRChACmJ5VaauhMyF74gjggcJZI5wEGXq4SzIEvTTB6Ag
0rQ1PKPp48lBECoOhhYmbk2D8kPzh+8ZmQ2Vgbm/ZMO0Le1cl5kc4Nwm8JOp2dhFvw/CtRnohW8I
1U6KJBPCAuq1gEpNAjuvwsDPgjQFI74+unFLxsbJQSl5bOy6VO+MCsivlQfJ9T2A11ARaizk7qDf
ky5c3tbQUh/xZi2Ustu0RvVdscO9qJU3XgbcAQQf4wx1nzloGa09hq43Egw8uo5EARFVB83G5WUf
LIGhE0jfHebBjGLY9iAjJ8Try5WE59oOiMfAjT138VXo4chrzBCF1EF0B+BgnLRxITDrtOGuyTa3
78H1tzQYKNVQz9AomcWMLtdjW8DexG0bAOcI9a+kbp+bsrzrA/VeKCzxhirO3MAoyrtwGJTH27bn
ICbF8Avb0o2PI0qBxFPQzY3J59qKtikCkAm1778wY1DsGQArQHRJblOYdaZ0uoX3pPmUpNrvIW4e
unJtUHrhMqDz+a8VKWLzbNCZCIf2oCH5H2npqHbtNVHnGeVzjo7Q7TUtWcPltlQwiuF0yNXeYGhE
GwoR+DoG/3Xrse77o1E9iuqTpq1BcZaOCDAeKmj5AUfFZ7w8IrwcG0g92qhhB99FjybNfVLvgrh0
+sa3VS9a471YAqvNWR207VEEQJolGdRjO+0QB7tD09suY59VVL1QYA6CzDXyQ5A+6WxytHd175WE
YemzAoiHZwauHTIGyXITZyGmomzTj7Dg6U6rzFq8Frpl5I/pUNAI6UpkttBcsBSt829v6UJl/dKt
ScZVmvVFWmr9oTVJ7zKwKlIK+aaIV44STZs+Brye1/uI/KBC3dSd/TsZPpfp5KeK5YqcnpLhgSTB
WutnYTsuXJ4p3Z9ErSK17Sp+iOBlMxOPbY074J93NCjlkNZybQEKm9pTaLsv6RrpssTNMwcyYIxQ
zAABmmVikEvyUMlQdFUJ1Sxfr21vhDJ0q25a+45zPDQS4RpA63LAM4xVHahr9zQDjTB+i8TRsCwZ
S0uMkOlRZ/cHmjzX1GuyP625v73niyY0sEljcXCF8rN2SHN9gAIZJHW7fKNWKIkqdAvtpZXs4/pY
YyV4njHoIuoQyZG6CdZYt6jQRBzKvW9tucnS2jEsL6t2+lqHetEScm0gWuahmveCzVkuPKJYQENS
80NffqL5z0z9bIYbqhwLJVrx6tdeCWs6syQdi1aAAEMvYGkaarfFqxOUf25dt86oj8+92rmJru6L
svqbT3lmVopZTR73qlHhMgQBARNfuQFE4jHUNEzhjdvaWGP5WPmeMl1ZTXhnzWXew6T/7hjbDUPq
MsNwTQJki7am1Th7mMuAjEY50HwMyKqZh1r6piALI2mXRNHBgOjZ2FaulXVeFcWOFdCV7Vs6+WBn
NN6bAQAPSuGyKElFYx4o/miXxxlGWmLGetLW+g5L3+/cjORTm67P2r60FD/RvqjhQ5jn6MAep+xL
pm0/fpVRhWQGphds5MTmZZSkXMknzm3Fz3TNjRq6Zd1PivT0L6ygKYieEPDKFp3Xe36/wLUwxCFT
8FZPgJX4RZnhlWINtL24OWdWpHPQanEQxFYRHiB0vuOc+w1GW6O/AFvOfAdzJ80AjOqqnKIbiZWh
f8APVfMU0Z1avKj6HRF7jb19/KshcdEZ0+fujNx9MnIr09BEg5uNsscxatwI8uJ8XGOYXDpsWAcY
x5GRoW0nlYfMcaAkCPE2EGR07NCdSk8FG5qGgvDau3xhh+YRQuBhMeqBsTApJqsJanGJbiq+SMnn
AGUh9EdeuPHxFx6mSdCCnLM/fDuZdTkMIl2prIEfUMfcNnbyrI0vmfo66OlrjQfJh3cJrVuA8SnQ
3Eg2pbtKeAL9a7NSfDJo3kQbt1DGTdqs4YEWnNy5GXkgIcVZ1MoEuxTFG5A4h9ofvfLqdq0lMt93
yZdemJF2qMmMuO2VGJFw7F1jZPtwdah54bwBPmxiZ+ZAiFNw6QyESqYB8/s4BHz8Ltp7IjpgAiHk
AO7ELW0+Dp9BDejMnOQVJjY0KgYmEPrqn2a2T+zXIDSdtnP1yanNlfLF2tqkOMsnntX9lPOD0kZ3
eqydAlq/xHGyj/v6LjVfbh+9pTOho1emYo4J5RJZWXRU1Ym0Zo1o1E1OR/5EBXUjDppsZY03eOlY
nFuS9qwPM6NMiBIeOhBihzn9NI7FxyMRKhT/Lkbap7agHVEY7lHYlzsoq7ldbGJku125rvM/Ix9w
HZkeKoNgE0Eovzx9Q2KGbchhJgoeFPaaTOB9rJ9ENOPYnYju/2aH/rUmfTczzBRjnMLoIMb4yVBb
B+NMtVP2g0NT7fm2rSXnivF9wL/RbEKdR0qXw0Gl/dDD1pBPLqVQP6bcsSe+8uBbNAN6CogPY+rx
KioNU1aFGEHhh0ZP7+xY97QkwTz/X1Ss0KhDYQIvacwdyojbtAU42eRmeMjNdkOt0Y202GPji5aT
vzl4/1qS5+aMAIT5dY6g1Nb1XjHM0xRaiaMVypfb+7N4W2fw9QycR0SXUi1gbM2YacjBzcEzyaOh
HixQ3a6xy6xZmbfvLNXCDLlJ4rSJDib0FUBYsq1aYxPWutPnkXd7QYsn4WxB8085MzUyM60QLhRf
K8VWjPaJm9arkg0rRaMlM/Ow4YzAwby6/N3QKh5KWquIfJS63SDc3sqcPlhjwVj6cARhHBVakPde
hyUBsQFSIhPushY96v3Agl0EVEpO1uBYC81UTDWemZJcXVapIYm7hh/4OHlmOblJlm77qnRZ5BXN
LrF6TAqEu7FUvMnmDsoptzduKUrNtHHzrzAMgFUuN26IwgHgKYGRitb0jPxz0WlQ1g2dguBd2r7c
Nra0fefGJBeYco7Kc4O3DKZg3DT/QsZ0G4EP/raVhXe1hpF7LMaY4SPv1aCzs5jVRljFTRoeWG0Q
9CgmjEU6ZOJp7PSjkdwHqWJPXm8300tPSqAPRvxVtuLt33M9Obic/wope+rs0WxAgMQPWUx2GBrY
KpSflNTaWTR6re3AbbN0H4rxxxCYdyD3c/s0eEWvz0mC35RrTpkjDbr9YRY+vw6ECUIeBMBQEZIy
EpulWltVE/MZVe4q3m9jc9pW4Z/bVhZO1LkVuSJUiM60k3oAoYSp32eF6tbc2jbtbzNPj83EVzzC
QgxHpjC7UGNuTMmRrjdLFhJQOvqJbX+KBnND1ARCjzFYV410l/fp65h+/BTDJJqiuDAIrzL+QU0j
Q9EK4JRzUJ84SQMscD2OpZOq6RqDwlLlUp/flUABgo0HYfbyemoVsIAM//lRrb5WbN8On2PE15Y8
JqAt55BzUdTvtvmiiG+3d3HJMZ1ZvkohqNYZSkL07hANx8I6GRWUIUq3hFCnwQNHMY+N2NhptVON
3DGCtZC/snCgWS4XXtVjNVhqY/hZAWz7vhmM7ik3B0AxwmogOyUtyIZi9/dAfjIvSwey0aIhcMlg
a7v/8VNIV9muGyMDkXB3SOIXYGfdqds14zGitlfwF24dqRE5YbsLDb/4mGbke+kYr35w1RNkckjn
pP0ntTVMU/Y+NNV6JZ+cmDgkeYJot4tnhCPWvvtC5NNnkD9F+8DGuZKWmqBtNuW6YvoBGxxrOqqW
cNTgJV3jr1hyEiBdAAyFAnUKadbL7e0w8cEr4DL9NK78KPppGdleKSEOLRT+NGrqh6FRJkLcv+ak
KNuwJNFA0mX6RYKOIEcXJgIT2KquxcKqUOEHNgqAMuyZHHnKuh7KSYThoWboL7UjEgYbzG0WqCsn
VCHHlQ7rgj9HcQOUI5i+pWj5SElXRtUyoUMSHqrR2onwi91rd4W+5mEXIIqo0oAOB0QSOIo4HZd7
ZSRs6FlA+aGAfIsRHQdqPuqF/qL1n4w62E2B4ihV49pa62UmZP6gxwj9+mBlse/lRymgguAWcAC0
DC2o2EurDQN9LGoMMPiBFis88TOlsFvu4PMqtgOqGyHu+zRVUdtRQAoIyiiMvZLRtZIwbzdKMCnd
QdUDuzjaczNwKypbSX4FsxqED9xZDYq9oddnbh7B6x3LtVbjbty0Re1DWjQfmKcKQ2XfbIXk2XOc
2L1w0Tqia5n0AhINTGEAfQNpjZc8uSr1xS3q2mY+A1H/i0RTH8n3CQy4MxIt3LKVHHDO8aQv+w7G
ARhhntSQCS8LOyEAPQzEh1DfXaXQHZtC77YPXbgZZyaAH748Q3psDX0ZYAh91O71pIM44yHs9uUQ
Ora+0gFduBXnpt67cWfp3wDR0QS9PuJbBrjzB8q8IBghd6mvxQU59ZgJ5RnqLe/FPhT8JB9W20Na
1QojJ31EhZQ7Ve6asQrE7r36tR9WPJjsmGe+yZlgCJByXUUnT7qEqcghjNfH5DSkDkepD0OA0fe+
iz+YIr6bweAB7hnIXABev9wnLdDVlLaD9kZYBbSzwNBBwvMHJRq2tw+EvEto0GDKmlmM4uGBho20
nkl0/SzRpJzKOHJ512yL+tESyua2lestQs3AAO0/FFoBpSSSzyAgB4si+KtTawLO0GQeq926/cTU
g7gvq1V25zk6nl8kLAq9flSa0XMFZ4E8K0c1UJC2AubCL5n/rqIIfh9XHGZQ8bjnazDE62+IBiFK
IjPPz8yOIG2WWhG1jmLdPBW89EyIW3Vh44jftz/h9cFDjAF6B39mbRk5A5nsarQzGwevaIs/xdR5
RA+oS6AFrnXqGvPHVdYJpBDyeMD1AP9HH+IKWRkklhbmPTlVhhX7XdWq3qDqf6CF1W4iXTvSsGJO
ZY9v0dQo3lBa4SYwR+ZCi2atlbjwW5Diz7KJgEtpWL70eWlfFaYKurDfxthuu25D+X2g7/T0CDqg
nahjR8S127FP6s9SrBE3Xx9cCt+izQMdiAVorF/ew6kO7aDpM3ZSqZMFrg2IPFhdMu1+/NqN7Ypz
vj5HDFrQ79gpgmxTBgVXVlzWupnQUwhB+Sb6HgaWn6+ql10fJJCDm9B2gnPRQU0hhYCyUguuNKZ5
isd2M41fEyvwbHS8ybASzt6B7pfXEC8lnNQZ8jlPVUi+xQKjwpR3Rfq70e6Y0OcRN9cIX6spdmJg
P4t4n03Uz6xjX+tOrJdOSXdKtlf5WoFZjnozew3CKShfgHWFZ5DKsD2AEYPoR/PE1NpXqhE93MKh
1deYhM7Eyo9uI6zhGYxHMAYswJE9/5qzwFcmCXgq0Rc/lWXjpulb1MSbXqxFiOtrAQAahsRQ9MUz
AU8E6VpUFjoMLepzJ/6LPfwjYVR7aOD+I3CwhlZYMIdlAfoBP6ehNy0HinDMU9MYR6AvVFF4Rspd
AQ4uFMpEhEmVB53zbQp+xRYMgxpqgR/u6aELijgPDA1+AeAtMqIgaVtAQfXSPCX2g/pbJN+qtdmD
61MyN0Lh8DCYjoxP9nkCINSiaAMaOfMbBUUqQbOt3Y3dsZgm6zSAJx5PzlU92qtghYXZNopBeFwC
XC6XMUo0TQE6yYzT1DvattqKPRgaKQTKHMzhbYZ9+PHzqSOGIEwB9wqcply8NS3eKKzuyuc60PNd
XBrjkerKE+OgXL0ds66qB8AxoqkMjAHoP1EGlJ+xDRnSsurha8xdfDLdbNvt61/w4Nt0K9bKjdfb
B1QSMLwY78dQBQBwl9duwix4UCQDO1FjGyitU8WvGq83Y0S8tu5X0qYrLBnTTFS+KeYBZk7TqzFU
kpd6iQkRelIzJ+sax87vNOB31VfO7/ngNS9x+VEsBRDKaJti5BWG37XILxdIEd1aESbsBDiZ2KJe
rPoDMp2tHaH8srJx88e6cN14PGNV6CmBN9XEn0tbfV+WmjG05VtljE8Ksb7l04+O9e4QGc8ZRf5G
xiOfKk8kq5X42W9dmMbWzULrwIIDG40k5NI01NXTsWciOOlhrz2FA7kfrfSPEugWvCkTRuJGqha5
elw2n5jRpM7QQDeVRs3QOvYY1l8xKds9r3yPucx18aOopQGKA1QzHDoeg3PoPvPpbGwhExEp5mlg
WQyWAhpEvgkua1SBUpPcNUlVO2UVn+KBafupgZyO0wBuuY3t6cPHYP4pcBNwgQDjX9Ez6IFZaVyP
2Mlq99CajGOvX2uZX6UIgIEgXwcqCAknsgRptSNkBK2BVEgRkueychv7dbKfu+nb7Y+6ZmX++7Nv
2iR6IyY8Dk8Rn3JHLxrfMNtHzQAKZW16bT6u0vZdLEgKyY0o83IKmX2aRg1uCLB/L64zNy9z7tl8
NB1A6DcY81yr9K/Zla4R6CqDsG+b8ntY/TamU9y7cfEq9EMtRidYS9qv0keU8EDWZ6I+NKN5rpgh
a6uxCy2fE7uHmP3JQDO6djCuTMz/PDI6WwWMFegWKedI9FLwAM2rUxR7U4+Z+/Ae/nHl7Xt1LkCH
AGwVwyiuNmtWSEY6brQKKRR2ihLbYZy5AO8MdCfWmvNXFR4kEtbMB42pRuSoeMFdHkCEP4Hp6vlV
uunuNA9Arn27rb3Wg3ThNvTq/Wo8lHzbXI6czQGqRsDJgFLhpUWjtUcVM3iwSLu5Xq+MgT9kebUR
vVZ5lZJ2bppZz5Oa5BtzpCcT5HcbDO9FThn020yByvXtOygFzRlsgZ8yt1bxgsUMpPS+iSuL971i
d8fc/DYUO9qD0BWynmizhit1Q2lX3y1h2nb2nbNjkVGNfRDqqoCy9bGvDAfXQUG3APwg5OX2gqQb
ZwFnDawwxstMJN+A9Uo3DjjuoMcoEd5QXRcnTtWR2OFqWmFu1apRKOzZUYGkssOrdI2QTLociJdI
p5AJzAyWOMByjBDcUjstwisjzu1DBhKqPkJDok/ilXfVlR0QjeLuMdxC1Buu7KCSptZxitSDgWCj
VIJda76pGFq9/SEXrMxvbnQokeTMmf/lUR0GoatdidRN092e7ulXovgftTA/yNAGBbMoUjf5RBgh
YXWRZsZRFOU3HkKJvHtRp7fbRuZs4czzz0TBGH7DhDm2B88lGaPHFdIXItGsN4pRwJL1G9ZG7qiJ
vaqYblhskzFxQ7rGUyO/lv7hJ0YLAiVy7NHVzFwLxUkQRIXqsfMYc8g2PsCNZbves51io/iBurm9
TPN6mXOzF4LDGK7Ei0FKmoJmLLIyFurRLB/t6HvGV0B0t/991LkuT0NtmiGwINAeJFr9BMl61yrj
/V8swTLAHsPQEscL5dKERiNjVARXj0je78DGjT7L499YsJBGMw2xxZBeCKFi2Jk1Zuqxgayr8TAq
Ky5OfhS87zpmW/9rQHLvWYkckghTOyJr+x2Fv5qwdAZ1cIqA3SuqcAfMkqvsp5Xsbi9MjmQwzIBy
Bakaxktm2kzp28V2WOdlFpATAK93SArb4fuk4HWu2PdN/CPttNcSbKqM39XCurPqt0jHy3Z9wEZ6
yr7/DJCPzwPZc7FFrhEIVJYKYQb/H1DTTbcXT93G3Da70LNW3KDs6bFmTNAinM6YGUjVz0f2LH0s
pzaNoC1RPiuZHqsbLgZ2yOw69nu1LIQL8mBiuB3NCp/qOeClK59cehEgnuEzow6BacfZh8nwCpQB
wWnI8MlbyFxVauewXN+02vOUY5Iz2irl7wzNR/Q6PRGsAY+vo7aOBgRegiimIxWTW1Nha+Zm0Rfl
92l6NNMjRc01hNn0M+lX7r38gscy8cidSW1AXj8X7qV4ivHYLAzMbDialTvLaOa7EUC86F0lMdis
qSTKaJ1/zNkIajMnL2aZpJRMrzGkGk3VcJwepu24oe601d3IjTfvIg4PthODTHn78fuDVSIjQ7KJ
KvMcjC7PUl7lZRgImCXOPHnvBDvUYY70c1B7vUe36r53+OvtA7Swh/BBc6MC801g25M8dhE3ETXC
fjha8XdaumMG9uvRGYzN6tSl3DiePyrSBShjoHUMxIwpuSXIL7Vaw5rhqD1zj3yL3NqNvNQtDVeH
1mW4XaNPW1gabgRDJRsAfGTY0pkB4IdoioaviTFus/cw3kSJayoHi69EvaXTiTEJHEzEPqR8cqOn
4ULLmrrlx+EwMy5lYFxS/dK3j+EqQ9B1/gp/A9c2CxEiMZJHSZO4N0hbaQ3qn/F0P1h255U2xrZZ
mauYMdC0NQdzFXKxa2j/4Y4DAoLOmXQmE00hqVUnw3F8Cp46v93lbnMM9tSJPs0i9eHW8G+fyKUV
ztWlGaBBgF6XMz4gfAbW4KpnceKOLwJwzrb9lqwNAV+bQT6JOAUgDdQ3QF11edf4EAy86tPhaPBn
PMZba9NUX8Y1KbjrDAygsHMzUsbSAamsDANWk/izei0/Rj+1nbrVvXFP/PDr7U93Hflnaza6U+8K
A5rMykCMLu70HIvSSJg7DYkcNqCCnEybJNMFRowDt0zvY3zOcG18cdW25DPHKDNolcC2ueN3+Sbw
tZ2+pfvQ+6h0FRzJ5Sqli5310Bgw9BJbJ4rUneyUb1IeQvi8TJ+rMoblrKN43IEuOa6BCG7y5Itl
xM+dOWr721/86nmCn4LhKAsZLwr2Vx+c06q3lHoajmqzjePUoYrXk5V8bl7OxdsBNgAeUi20/iz0
H6QjNE51BfA+tY4ktf0w6b6OeH/XSv000IeibvdiUlZWNTv9K4sUKTAa5cgv5NIHyXiSKgEhx0mh
T5zUvg3wi6VVxzxlL5Pa7apSdysj/Xb7Y8oD4+8bC2jh/DzH2xzN1ss7GWRE5ACckWNVGC64dDZJ
EO6tWtwnJju0eruxIBkKcppTjkwLSn4/9ax14455oTq8AUvsAhftFv9H2nctx60z3T4Rq5jDLckJ
GoqyJEsOumFZDgTAHMD09GfRZ39bMxD/Qdm7fOELVU2zgUaj0WGtRFap2HAVuLJWSgOA3CHaET4r
LRokgp1pipCpLnxvsdqd3qpBB8YsQCKXB8kqvA/p1htyHaD+5/q6XIVpLpdKKfMpau0O0bPqdvzY
OtxDqdDM9yaZnAEwjINxZ1fgzHTLRzYkL2B5kBUXNmwbYze/xyy8tSVjtcuzyLaeacaGyTSiVhmP
DbrjMgWzA/bLdXU3FheFC2R+kPjxkG8T3H2Nrtqelk4f8czdm4va+MOsRNqo+inBMMx1YRsqQdi6
h0gn4G2wfsyZSpzXNXAfIUztXvtZj1L+JTNlLH4bpwfLBVhdFOqxka4gZLC8CpSmSGZNzdF0g2o+
VjSoABWsA0km8/YD/TMIxvXYXAgUPC9JFmYvs9NFTL/FAJZSRPX8cH3hNnfpTCfBFpR0RpdoY4NU
KUf3emimx0YDM/G3v5ACRjE8qPCeQIhzuT1o+OnyeQJ1kzE0VdyAD/GYai4oqh3D2bl9bknebu8f
rOvKvQkUp9HVhBTMnNU2qpl7NFY0DLd+TafsC+cHL3VxfcQd9xdneUg4Ow31uNO9dCcnqXsfZBl4
QoFcHkkHmKboYQwwANYVW8zHYnpZptullljIRoSKbOf6D8cJczIinUlb4I2YcaeJyE19oz6zvR0O
AFnd6aF6nGSNSL8LM8L9AUnIsSJCRcOFWAJwaDEUQztOmBvpD6x5GsvJt78NbTQoL/PzyPObPMdA
cYUxDNNvtYf8RVe/2S0gKVywanpoIE/RN3esX5pSCdCaZXzKpKmx1WkL3whgZQvPEGRJ4W6FQ+Mp
lZNX6HFa2/WQyfR/gy7UQTH4Dnniuq++Gu7P6+a9tQvAOcOSoIMIs8eOkCvIkjEpuq7rI92u7hTt
XnMVP1+Ib9vNXl0+j4a+KzszsKhxKMEB/+fS124qpCnWstq79xChvdkmHM4veRlCemwORgpf62u7
9gC2EYnFrcsnLC/SZyg04B7H80sMWnLTbUymJ22U9qbpq3P9Zab8sajAemmx3gKqv5RPZY2DrokU
bpIcbNGo1fZ9pHl+dVed+uOgBuO+vKv2dZCGrWzydSu2v9BR2M7GID3aQTgaM9K+/cm5czIdRd0p
WXaagTUwVqkd0mzE3mq8u6uI+lVPioc0c2lwfWs3vPPFh6zX3tm1pkylUaFbu43cwgIXl1KXPsjC
P3v6bPhgbJaxMG3Z8YU84YbTPEpImQx9NJ/WFEVxSI7eQffXVZYF+xs3NnJb4GcDcriO5I/wTJtI
6jpKrmL0IMPBIPUOTEqfq7mR3Dxik9h6h17IEYJsVreGVtGWR3qMTF3w0sUk9GA9xdPpLgvTUIYC
tLVl53oJxuqlRalTBs5bXVeeZuuhoF4MOr1nRx32141jcwURH6BtE2f/nTM267GZG09bIrQu7PSO
+ZY1fx57WbS4dRpW6Fy8pXGFrS22l0aYGTPV7EzvojbU9iZyZaCCini4Zl29UJah23AvF8IE710h
3TGOJXqicj0c049jibGyoM8iqv350boQJAQ+pm2NwEDTmsgm7qlK7rrECBfLPnba8/Vt2jCIC0FC
7KMsqaosS8Mjrfjq/iytU+odFtkdsGEL50LEOGMCKMBo2csS0Snd9Y37q8y1qMvT43Vd1kURPDHE
YEBpxZlC9U44tGXSdhlbYHI6AjoAf7GPxZSBQuuFW0VcJe5+kEGsbSv2JlE4vqAHJDUGKHgEyFIQ
cvTlnfv5uk5b+Q10qiFVCsyp1bwFpTyzHctkQg9uVd/aixpO3n5aCic01ZBqmCwAwkKmVNxPS/Pm
z0XjHb6CoyCe0tFfcXm07BJN6ylAIKO+Uak/K7+WyT4hl+urE4m0/JBjQsol5X2iykgef2eMhK1E
OIr3n4EKpmOL5TCV5IWjzm0TYdTGRgbJ6I1jP4AOxdUn+mg3ZRt0CUmPupMnIbGZ+qHhzle3mYef
mcNZ2KZGY/sArCmf8qGnERn4j9xy55NG2mGHDiX+QAlKkpSAaCzvkwwceDX5iEFu9aFO8+WVuyPZ
XV/PjWgb/f9r6+FaogQo3+VyVloDCCCTVhEwiL+MtrNLDIy3XZexcZwvZAixQcWbvi5yr4wWomd3
FkH9f9KIcpevdCHE4RKVNuwfcfaKj4pKL1oOBHF1VVXenA4Vwq305LIx0MAIVMngh7ekoPkcSILw
e7AvwQ4zE/tdDXYT9cDQXF5c7ZPN9n++bt4aoYJadp1lEE4ZMUr0v7t4qBgYM0m/eT3O0xA0H69L
2co02ediBH/ByNJXvDS6KANOHczAH4Zk5/VNCErpp7H6htYz3x0+WF2HSNXYOYv3kdtjxK0G/rkM
TQ1HgXkSt7lxqa01PGTA0PaIippwqY1q52R88ZrInczidhzbn2YyHJVppDt1QA1X1WXD2RuO+kLi
+vezwHEpjGXpedJE8zR81FG/a+gQVp0XDuQOrfT3qcyCtqKEFVoaUF8rzNM7yIZqGnsHbBhV1HW3
5Y25Y/ssAPkpHqPq3tipn13Jwdhy27iCVkC21Zre9eOiZXImXm9PUdk3Ppk/TuNdm2l+T8e94XSB
Z98NlAa1Sf7ckC/kCoa8uLmZOBqpMTPLAYNRxpWdICPff3d0iTFvuJoLSYItp1OTI1WWdlFa3ZH5
O/M+0+VRlZVlpAspeE179IqsK8wpWubssGSoyrR3etoGiwUIVc72Ywl+rOXUjTL4n/9D8gpeA0Rf
PAGEpRyyGkw3mlqCY6ctAc9aVQe+DEpYqsYHBhbdHc3MHUC19TAfjFfXbIfwurvYyOhhhd8+QFjh
3tGrnpX4AIcoRy91wqU1go7aT6nzHUWHWJ2awB0nieluXFMw2fWtjnYulKEFn654wzxmGauiLBkO
nLthQ9rn64pteJwLEavDPzv/jHSowZUEgIVe+gUQhr7l0WPN8qesJGCPLoLr4tafE4KJC3HC/WEo
oFRFP1cX1SjdDwWQi5ePVls9XZeytW547qyjPhhIQdh0qZRuTbXhzloXNT07gNXshrFUcrtv+E10
mfwmvQAzHQzjUkTX682o5VYX2Tluc04AgED9xrqb8sTXkwOVJUa39glTd2i9h04IrIWbQXd4ndUE
6decebir3CIczOrZmfpgztpT4cm67rYyeHCWbwKFi6HNuDZSkDFFam7NxzrRqkNidfTJzjUzYkr2
QWs08rNspl8sz6dwWmpcoy2pP2huQjCtghkOpUtMB31Hyp7kNth6WY1SJOBAUNUp62QHAvn7wnOy
HUn4U+tytPfpK67qgKLldXvY3KwzXYSXlaVOk5ZMeCsWox5mxk3BbtLsjmf6ruGn1Pnzat3KgoIK
to2MgikGzGTGMsyFXqMFzv2c92UwKfwDLvsAoDIoZI83nSYL0jc6KxAwrFjCa2Pv2gl0aY62jclf
Wo99xHBq9+CF2Ntf+8I3/SH31bAN6mcpDqlUpmCSjkoBB+jWPXpV7IO2L3bVYb5fAtdH73AI/BWJ
69hK1V/oKFhkr2ZOBfbqPqKf6qfhnoVV0APZzp8CMO76bOcovqxdf+PUrdSIJsYc8PLCyMXlstLU
ckgLy4msBnuX1ohYEu0ORTkAnkzqfa/JPNeGf7wQKOxjTs2y0hNkaN3lJh/vjQK9cpJx+I1gASIA
24BUEO5TU9CJq+A3sHmOp6R3GpM7T7+hzVMta0vbOHIXUkRFhrwzFTxWI1OtknDSixIdU8XHUp/d
I/CrSiBEDIWv8ezPi4kXcgWjVNCsUpo2Sm+Kekv7R7MPO/RY/uEc55orvJAimGKbJUlBWYY3Csag
wI49aKfemRrfafsC6M0a3pUOk+zbRgiCfjT0wyCVvj6NhH3zaKq0pTnBNOr0E1hQwYZlKbh/XH2F
cG9N317s8htaDrtgbhIZ6vCmYZ5JF/ezzOyy65Ed5cM3TFiqpPTV/s8rBhcaCnvXpIhim7rjUash
lWwGmnnTAbFhMgffYDKCQ9lyClvomnXSZaXZRZ7zrGSPCkCbTB2FmDwuumPmPGXW8foltBXEXqgn
3EJ1yjCsbmAJlT7QiN+UN51pBdnipxihArYXMEhAAHBd6HUt3719LHs09YQjJWsejD2aj47GAaAh
h06i27pYQliHEAjNKatHQaOK8DLIy6yw6grpvsXmDw53kVlMbnpt/GJU9Y3Xq+hZKCUHfStffyFT
CPJ6PJNBfwySCO9ogcRnbwDE5/fN5wUTOy6/0HOLZt9MsqDbmuImwMgDWsfEoUCqFSlA67CgRfFj
+JGCDTjzTfo6mj/knWPrq+b9qv4rS+zsnY2umbUeFx5yZb/ncentEtQ+gD52MnKujYh5vRLwLgcU
HNBkhA00ao0PVW0s0TxUh5Hwk8f08LopbnmQcxHCfiVGM5ZFq3FAo6PkcWD1d1eWqt/KLVyoIfjI
vgXoxWwb8CCh8kEL0fcdkc8t+r6H2Av/pnfgQprgExOwUnrW6M6RsfTglDdCdVz8Ee0XOqb5wfnS
z+axn6u4JyAjZoHXgt3iazItksBo60I/X1jBbQ5m0iC5OvJI7W9N9Sd/ItOBmJLdkwlZz8XZO7FG
LkpJHeia2F1QmoGeIi833yUy+MlNOWuaG+gIANl4986x0SA8GPoSEd07gcXHZxWYAjT3vqOysbtN
mz8TJahUKEZDOw3GomLQrf+lKpJ92QoecVH/q4rg742JZR5C/TkC7Hygu2ELOGFH/Zqv1eDn62dr
MxY/kyXSYejIuaRmBxtY67E6cmoYZE1v533rA7D9mASyaaat9Kl7LlDIyDQTKwn6pxAPIIXW012N
lGFlK773eQSN5wKYzbl6srJTmxHfGBVf1/3EHUI0ofhGFrbzl+sLIDEbkTwIEycluuRgng4YU8tk
r4ChCy3sHj9el7PaxDuXDBQYtF2jWQdUBJfHgHR9YntjMketXoSd8ZWYGJucw9osAubtZseR2JBM
nuA0S5MttNQhzy4PRAnrBCiLL6kejPMjl/F4bq7hmW6C8yz0pJyqJuHRUj3l5rEbPnIz8GSQ6zIp
69/PHEnqpUZtayaPWHoouW8bYU5isz5c36fNs3emi+ATOddQDVm8OVKa8nEskUZvAkxcReo6yZvK
IFAurzYQSQF8GFWRtSgC4AwMcFzqZLpFSyhwL+OUHRtwSn2R5l4v47j3ElY7OVu1fOpzwpmXxyMF
c9RgYoi7ClihAlxivOtdO2zU9LVS0/2fLON7sYIL66ZMAUrhhJItO/X3avKYqJ+WbyX5fl3MpU28
EyPC4lAKTle8CYuY2/OJaZ8tj92Yo35AalJiF5c+/70kwW3lrFiY0rZFnGmnxYxNWWOMxBJs/XKf
mNkD6VHH7xuIQPSbsvCTavc3i7XOQmHqC9A7wjHNTY8Ui9IV8Tr+0eT3bqLdDLT1aRddF3R5hv63
Vm+ChJOq9is13DQUse6EBJk7vXpou32KCbPuz47rP6KANIUSM1I87yrrg8dVg/dzGS+ARfKAte8+
JZhWtUKLP15XanODgNCH3kTMbeLMXm5Q1swrI1lZxh07oe9upLf257+QsJJsYfoQBvpuQtVLzMJt
3CIu2McabYwEPXap5MBsanEmQ7iGdL2gPUY7i3han6ws83uvQ5mQ3vw3VYTbp3KWJFFIUcbE+6Y+
m+Z3U7JWmwf/TA/BllXWugDUxFqNKL9Xk99X9t40dyPI4q5rIhMk2LKBWkHbdk4RO+2JfFcYboNf
dS+DiZdty3qiLry0NgM/gZZxYXi5Xyi/kOf+1vafrutyGRP8c1gAgAU0ULRlgHP7Ugop2yUtrKWM
NeI8lJPmJ2XzQc1+ekTb9cQ7uIXzel3ipic4kyisHpBWRzRMKEXcVVFVfiuY6jsUcPtA2pflDbeX
8E05YQkNM89or+F8NsXsNy8GX3yZ0W3epZj3R+4TsGVI7F6uX4uObwvliDLO64dZRWt+NKVo2sl2
LUZ4QJayyKCztzfsTaBwjFKnWvSSJTC+0T4BJzfhVagP+0L57mAGX4ZbtGnqmAcG9x7g2IA8eake
G5YF7Il2EefoSSrzW5qFFv1sKB+v28TmRp2JEW46wPbrQ2nCN6STRcPB/V6YC9t32XK8LmfT9sy1
GwTCUFAR5AAFhNLEpnjXqj0Dk03vqfu26fXXvi3yzEendXE39myW9fbK5ApW0k+sTQsywsVy44OZ
mmHBf2TpdENMa1+kbHddy+1Ne9NSOGFeY9d6ZbMSuQLXz8kMUGMUE82ywXzl6MloqTZPwNmaCoes
wzgTmXq1iBHU+ox9mIxfLIk85SUdy2c8NmZnur+u32bcdSZRiF9bkEVnU+VhNTFPFBYeJ3dFqo/h
dSnbNvm2isLl7mRaQqkH06/1T5PVBerrSJ6ui5CYxbuHdpW1OdDRitgyyM1Q+lX1bPB5X9Og/LP5
1H/8/NuaWcJBNqlujd36qvAImWI7ByuW4pC4Va0Drec/ghN+L0w4Zip+fTTLGYErLwMERuqiBLjD
bFmkt+kL0UcISBwMZANG8dI79U0J2l2rm3/k9nF275Xy2ObU96woB/8pihjXd0vIi/yj1pk4YQ0d
0ImBZQuBknlwT8WO7FF0mh7WimG5Kw+oiaqSGsbm0ToTKKxjYfSVwRoEGtpgm01AtYwVfuYm44G6
JHnKmKr5S1t9NpwmDY02V/bXNd50JGfyBbe1IBZgyoijXRU/x+lBN3ZW/WMs/8Ypn0kRbjTAtuYO
L8wiThrF2g2se9KTCu+CxQD5e/ZQ9ePNdbU2/ceZwPXkn0VW1mjXJE9wsqk3J8e0nLLTgvZ5ibnI
pAhemE/AhyYqpFQG/aErpeMraSV5VW36qDNNBN/LgMOXKClktEp5OwOThXMeKKYrcbiycyY4XFoj
iHKsvoiXugLRMri8/Zqwow3EfreffNd1tZNaTeH1bZJZn+CA66wwKxutizFpm5B8QSHT5+6N+npd
yvYS/iYoAjwxpqIvjSGhOU2cJsljyzuxr257WiS1pe1D/CZAMG8AkJQg7EanOuumaY+Z3yRoleJo
6Fl6yPLlK5uzfs8mwh9Uo5R0j8iUEywd8N35zDBlHE/NF/2Z0c/Dw/XV+90s95bD/J9PdICIjEFA
NEcJPtEzeJHgEQELHJlbhTPQ2D6oxGxuXbzGUMMuXNAAV6kXd9O8vKKsXTyin6oMAHAx/9VhePsU
wVsCPnImJfC9434yn70a4/OkTP1Z7SX+antD3+QIFpNpmLjs57SM60Qn4TTpH1q2pMhb9z430tm3
QGxvev1n3pqH66u9eSLsFSEZVK3rQPClrfZmbeXKgAsIgECB/qyofKd/nvqv/0mKeKs6esoouopx
6wASIbMDmt8OOPCurJy86SBXIHLgnKytmIJxtgPhOkUSLW707oSWrwjEbMF1VWQiBB+ssNyyRhOB
CElJNPH6EV1kEhGbvvFMC8EF251LCzjhPNZr7VdnDf5MfungVFsUuoKqlL7uFrvrWm2bwdvCCe64
MYZsXAyKF7Qy+pRRv8b4K2t/Evr9vwkS7I1iMKMB714RDyh/kuOIzuNJnhrc3CQ0Ia6tqUBRFGkR
7QSMw3qSsTgfLGtXUhuFngUUW3+hy5kUwTuolQp+VtJkcT7qyU1tTs9Zw+luXmw1zJNSskWr7b5z
i8CYBXoKBgPew9GTLlWyOWdwi1qosD1vVDTS/M1BfRMiPh8KLwcmbwc7cIrKB4FHOI1p7iesjyu3
fr6+fNub9K9C4vuhN7N8qBF/xjZYwXSjPCyy5uHNg3SmjbBBeHtXnlN5WUyUl2Ti/vyzNl6AxxQk
iAVl5SnJ/oioQEqi9KmdjXlM9elmSvZtDkZg6+f1NZMJWdf0LM7kXaf3zK1ZXLvLUSOv01KGeS7r
Jt98RJ6t2/oVZ1Iqr9Od2cLOeMW+HfYDytydeucWfg1o0OsKyYxAcKeArjFqj8Gqy4yfCEkeBoOF
10Vs+rYzbQR3mrRKAzKlisUTogeQUDfDTYPUE97H1+X8vsXendCVXR23ClpVdEHQuOgLygR59aNr
mT83/KYc0nAk3xLrRp++z/mt7im+BUzI63I3beJMrOC7dcxvdaRQaLyg5luVn0enOuqNDEpPJkVw
3EBXUS0w7NE4Lasg5RY6BoawTGTIDBIxIvSkrRDizciAxpZiL2GXzCXynUAAzteyy/V127SL/w8B
AdA+oINcWrnJdXXpFMZihiKF0T7U9U41qK/JEJhkcgQTz2nnJZ0LOSQp7kxCfQVThn31CwG8RKNN
f3emkWCAfOznQsUDOzYYC4DB46Rf00QLEuPWHH4OMqo/oZvpn0Ad0+xAQ/FU+x3fDJqlWuYoK8RP
Bv5pzH4EtWfs8b4KW1U/Mav/kYLhYhkezQaG2T8QRzYnub20b18guMMMaUKm6QRZoQ5Qb+S17nK0
SWKSsZHeVtuG+SZKsJZSAY1QP8GLLL37OLnjvtbsW7Voj9eNUiZGMBYLA7qJPU15XBtjYKcJgGyq
U9Vmf/OKO9s6wVLsetJYUqOZ1Da7oG2BWeVVOwc8cv9NG8E1NdR2UhMnN871e13RD7VihUn3Z+MT
7+1QcE0mYvK8WpAK17Mj6CYX46gjRLLJzitvi1zmCDcP2QpuuMLHA/JBeJ6aDFDo4DJlcUp0dNNF
Rr3LG90vvA+lHZaGJF+3bsS7O+VMmhDCmB1Pp3Z0s7hlubYrPGrfFAbf1ejd8z0veRwNakjuy3W5
rok0Lv3iApxIy+4wNDZot4r1cx7VPTcaX8tDau/KtDpUxut1M5EtqXCMkYq0TJLima2ZzXc10wPM
Nd2yHjQWOQmH0Q0XU5J+EvrD/rEZD3Qy6FFYUUWFAwCeA4rhq7n4wWx3Vzr53gHsZt/cmNqxVV9p
84Vb3x03P/SF95qlYZG4J6++Nfitq6BJR5Ly2Nb/7WOEYwLQ3R78kz0iYbSSp+iX16dDjbTzND5O
xaujSrIa2477THnhwCg51XqeLizWebXL05eUsFtAxS2p8UstlAe6MD/jtT8sw34eP3ZSC9t0cm/y
RcTOJUEWM1NxI5olu+nSDybR924mqyJtXg5nUoSD6k2Np3TIIcW1+YMqTsin1p8N4A+bnuTe3T6k
/+6fIxzShXRzMy+IynVuhukcAJ3Qx4UfOKafeJLNk62dcDo7FVRrw4x7qOvrsJpjhS4hLiaJRjIp
wolseNtOzYIdKvPBX8znfG73Gfuv67Z+xdk7o9GBusSXlsXuaN+YQKYEkGJnUtB5ch+DAZI7b/3m
S7+mA59/ZcIGgcP6/6W0Qe8sWi4ZjQ23+DwX1ZfZkoBAv7e4SwnC5V3SAkyUBiTwJQYz60KewP7V
JRILkEkRXFdjGsBnnxsae9BDzb53PDkpZb13etnL4r1dr/qgSg/y8HXNBFsD5htPGKYsX8ApCz4v
Nflpqr/A5KyCyvv6DbBRCLsUJRjc5BVeXxC3fRlAeGene7XnPuKTA4GDYhFZjo29y5onffgJqDTf
lVFFbK/pm6aCbTRT4WkDTwCmj0YfwMH45vDkEo7Xm0TR9wfrUk/BRPJlAYYDQ5l06r00QMeZnyoL
2ZcGHySSts0dmM9AFkA3iThyyZDJs4BKWr10VR/yoSx9KytlY1fbFvImRLBFcMOpec8NAuopbzdg
WpU7/JQBDtQxvjqqjPdxozSA1QNy5ZocxXvDEKxEM9zU1fu8fqkbI+BYMrWe/a78hun7ABzAfjMm
T3Op7uq2+2Qr0mrt5pKeiResZFLUzGrymcTg9NT2cbGbjuQV79KVqO2YAUlbNsIhEyhYy9L3ozIW
C4m9ujgWBtmDskViJhtZi3VNf0N6oHAEFo5Lt9iDMHExFJw8cMFMNiDdu32dVWHaIhHsGWGtHRNF
QbpMRqi7aTpncgXn4jVFa5jUxkmApBrciHMV5Oym0YPC+ON62aWKgtmk0wgcgd7FMg4zGv/TD+44
3HbGQ+fmuwGsBKpbhyVAMK77NJmCgrWYGrMx7KiQ2LBmX9W+js9p6vrd9LH6eF3QpvM6W0nBShKl
TgF7zGg8G/VndI4V3M9qG8A0k11WXahMuh1el/h/HMQ3oxHOfVcvRVVxD+feBLFdr7aBWXqAmHKS
Q249TpjAA/iw66M7M1AG5Xli3fP1L9j0o2DdAZe8tb7EhMVdmDH3AKYj8WK9Th+94ocUTUsmQVjV
vqI5H0BfFw/ZsG/c6mmoTe8mARXB09gW+2pEEsfuvoJ76yZL2/oIkIxnxaiHO2NJDxoBXoxmGX/e
J7pa8pvawroTPS0T1PJIPGpP9Ud3sp6Xn52pSd4jMtWF94g7JJxPHeIYh1W+/dPihV99vb5/24fj
TRHhCeKCEWACbhKSlsZ3g+46YB0Y31JwRLYyqPBtH/qvJPGxMZduaqcUltIu97SO7dfrimwfvref
F14ZHdgWgKTDoYg37ZLkxwScDROsMQORlZs2lwykcoDzWEkNxb7QMeOqmXUWiSvEKC45tt0Q1lbk
ATSIyJo0t2V5a3HLWWkUhe2xmx501V2Vx3n1IZluPDQEAUOzR73u5/Xl2zQ18Df8I0jcHbUDuEFe
oFcC4B1BRaudMil+U8nmHjZ36UyMsEsjgHSzjuLVBHhIPxm+juovzfaX8XhdG5kY4S4t3JpXbYns
dcnbR68CVHCpfmXtvYutui5Jtm7C7bnYilq7BapNA51vSaX5QB4MkT7Z/Tcxws1pZXCx1EY9MFXL
EJADYLz7XugySLX3+Q94tbPdWZU9eweaAymnqceyFWmM53OXHt3pTun2cAqauv9vGq1beCYrq5CP
LycVOfIVGN+wEOqgqyTzB6dkktBKcoic9e9notAsXAE+GrZdNW2YkAewQoQmtgsDMrty/jMU1TWj
dbmIgtMGcG8zKgmSaEmtnDQO2mctylsZd6ZMJ8ExVCTJEnUtqTo8SJMsKMsIdZra/ZR2kszn5lky
MPkAeiMVKNjCWRqaxWYtIfOPESnqyVxCxQDEibE85D2VNJduKnUmSjhMUzZ2pUr7DJ513uk2qge7
RGE+JaYPSLbr9rcu0LssxJks4UQ5zjQYGSuzuMcrSRtIWA+H2kKeEXjXRbWfjFMySpA5ZOoJx8tN
S6suRjuLC0qQvV1KcJFX+ilRk+fJredIc1PZvP725gFVe+UgB06+0EaLfj6GLGPDXxQAZLQNqhn1
XleASPrr+mpuukEMuv5PjuDXl7wwxpJRFitO7w9tefD04kZNh+C6mO0VfBMj2KJL0brlrOkwkvHE
J0P5Aejs94ODxPD03XaWv/G6Z1oJ9pgXdp8sFP4wL+YvHkanJtIeuCtLkMoWTzBF2rRWAzITdJSw
Rzepdzq5XUgquai27f1t6QTjoxq3DGQgWJxZkVIEk7YEAzhQXOWhsXaTe8unUZLn237Rni2f4OLV
mlCzI0grAlhLRzCR+2afhKxoAmOoYstlgVk4D4o7+opi/setWy3pzOcvrB2qRU1oPBrziVp5ZFn9
rUFrSQ5QZpCCs19ol/Z1jkqvVQDHjN3WAC/Ovy2InSz7P9q+4PFzxmyrtrCBynTPvV1n3Xfpo5Ed
uCEJniQ6iVQXg0Oy2pg6VFirPg0oxQDkTD82LvGpkp2cbN5fP9SbPgqI42imQru/LfaZ0srIFpah
eFyp2X7ETVm3/BPj3C/y9G+260yU4D/GOsdzYEAkQOgtRkzRYXePUWK/az7onuS8bcZSZ6IE3+GB
FMRgbZ3Hrtk/ju4tTfleB1hKOow/ppzuFlfigmXLKHiRbuxJXnHopld50JgPpASg9vTsDBLz2PRW
FpiKgW4AEh4xmuqrhC1I4MM8TBBETABT7429IuNxlEkRDtZE034eU1woU9Pe0u6nicvLaD/9heWd
qSIeqSmZmTejMuVW0TRlPojODcU3ZFO4mzvzJkbEgORK4pqlCiehYSpeD6rkRefAHjr8J2XEXsui
7RvwAGJf6pofSw6isx0v3OPw87+JEY6QpU1eZ2OQDjytt719KGikJqfW+Hhdyvb2O7qxMn2bIKq+
dN8pacu5nGYauwONUs24zy01KAAWdV3MRgUWwTowpP8nRzg0aWtSWBkyLIDt47v02B1WMod29uew
D+hehhMoU2v9+9mtRDun0khXUExpAX0KsJoAgucftGz+dl2vTRd+ptZqkWdygO5u6EOGtKCnUYzg
MiT/htCAebdgj26z6W+upjNx6+ecicsbi4PHN6Xw4KCjCXLvQ0ejGZjcslE32foJXqFgo1bmmPyF
U7XGneaW+8bCy6BFt5pEpe3MKi4j1DdAxw0G5kudGmANgGMINQb94B6MMD2Vx+oG9fiQhjLEyvWn
3j1F3kSJzb7ZBEKRma6iMMusvBr1AbR9nD/Z2eBrClgZZQHnatXXBArResHLPk04yhl8pg04hdQO
fX2Sa2I7+nOAz+QBFhO5MsHW7RwEk2Cggw0WrAzqPvnaW8NLg0KRNSJ38aQjPguGtNtzp364bv6r
GbzT70y0YP4DczxvaZCIH9yJ+WWWRZ06PuddBjTO/IGAljBxjN11mZumCa4kxDAWCEnFkticJbmy
1C1GR9Tsxv2W5MBvlbwfZSKEFSW9iwRdRoBJYXT3k0HcA9B+w9YcZOTs21XgM2WEBfTaIelzQBfF
qEPpD/WNAaBY564a/e6LcihPXmg+Xl+9zSvyTKDgQaZmACpggsEbg+P9kxT7cUie6mmXsdG/Lklf
L6h3xnEmSvAhveIUDp2zFWa9UEZQgSoUuEx8iTgoxwOm6ElYd+avjALcUc+r1Le1PIlSXN8pVYFm
SZrmbuCW/jlBn3HomU6BVhZQXfoakLVuWm7kRaCq8y8UhJOHNqnc/XUFtu+sMwUEzzRl6oCXVQ4Q
lA8dCeqbel8dzNBswmFXhWSXSAxbsjUiumALxCAXybMVqmb0JwI2g8ZP0t2cP13XS2Ld4jPA7Hqj
N9fRdn25IagFOs+NLfEL/4+0K1uOW0eWX8QIggAXvJK9UnvLlm29MGzL5gru+9ffpM+5x90QoxH2
zDxqxtUACoViVVbmaqD9vXNyKQvNo5xOosnveNyHLpv6G0fL/SbVtmBaS4T9k7PnwnQ21xemuk0y
aWKFXm9aNXDuZjtuEM/BZL2DJudz+4LRsn3yY1JcptXwfrbM5e9nz3FKSV+EI2g4Ej13vCy3koee
N4Mi31zbTIgvQ2/LgFwgcACXVhKjKzUBqs+3OX/oip9BTQ/4H7mjrm+CwM0nCDqVqrr+mo+c25Tu
rtOmNJ60ZArd0pwPTWh7uT1sEkNxxZafLoeIczPSDdNDQzA+IpY3+b0ejm7EbtPRFY62KxQhfe2l
OrMk1+d6oqeYGChBYzLn7pR9EqlrN5k7aBk+tj0lkEhxZr+SnjPPCEZdE5AsAkIXcooTeUo+j+0P
M2nc1vJ45FFVsFVs5K9QdmYvC8HjTzE7cJdYB2p/S/o3IAuccN+qEsO1IHW+j9L3gs7FzGpwDd5x
+5jyFyv41BWoHFsxVXH3rF2uc0vS5Qp1noGvHY/wHDmTV4yj6U0qHefL1SycU8yEVgAHAhKC6kQO
hf0AQaAGcstHYSYbEzO1YJ0RHt6trV4Nqu6I9J68t7Y8mGeHJDozSHIjn45l8JrY+7kQ9+UEPuy8
AqMEOBjn8nYIdjZGTELD9MnAdMWTrFqudHjQ3eSih1LckQlUfWojcXmVfjMbemvknSJqqWxJx2dM
RU8c6Dcf61L3W6fd9pjvDEL9FAhVsenysv2zr6BeW7JBHOK7ulY5aP1EWDMdqwi18PJHO1g70gxe
weIngiHIGLQjQoWKX1sfTANWCbFSx3Sk0DUYEOlhVUmO7Uw8Mbt127i19blQiRdIj9q/qwOxMUXD
EBSXsuazFlgWqnbtdASN1P2AWRNHpBur7lwtJxsjAutr4XhoiH9oANyeBzcZdC8zHMVn2mX8/PUr
wCMNvBTDXWE2l3yXVOVsYqoMqFX9C8seDedlrE8xhCFGclMN368/5Jevz7/GQDaLLwuwQQHoc3lR
RlHkRotbeExJuCHlCLY726O2trluZsVvLCSHC3E8gzCeLGwFSrDGJp1uHfs++VyYH6B6fV8YjZfp
5cuks22vN9ssg6DBdbOXsfrf1Z2ZlbYyFlBssxtNP+axAQh696gJsYlMzG8nb4muqu+tW4NKHmR6
HMuikrUcalLzlGGRDuZBNedDmwSuCcbK8FDmiq7imo9AFwejUWiBgVFGShoyszQskFYjvkX6tjJe
bROcZAFkpFh6O8Y2OC5UJMiyFt4SwC0wriF8WyhfYbjh0lOcFGov3VhNR2qFz3PaMOjaGYOXdLl2
5GT4qptVsplz9mME3RdSJhymRYPyYMbxWxIvv81hGqhhysRFrVXbWJN4ZByNcZZlxziq6IGx6pFU
tL01KEY1uGa6vJiOrZ09X/cKqQ7yj1tYYBeyGQcXjymnDJR0c9WUoXGMQk0vNmPSd/Gz40w92QVj
NYiXstUEZLn6podgeZjWw+08J9lwZzkawVAsd3qugHevvVjW+W+SnKcJWuKMfCLH6Lbf1cd8hy6u
P+yWml20VeqCLdWQ39ng+x2Qnqc47kCNMmtgz9xNW7op9ojh6Cft8225j3rF19ba5T9fmuQ57ZCD
A6vVzGPjkBtjMhNvAMcumZJwM9ot21YzL9zMKe5QVFalHWt30gawCdeRMdu0l7flLBGIidbXlmlW
voDfNd2mJvHG0PwWiFok9gq/Wgum58aWH3NmbNEICHuRGEfzweZu/gE1w68NtGA1j9wHbCsCFwJJ
B0cBZlBZlWIBRnLjoJ4RdriINrpGNyQrPMtUFYPWXscFrQ+NdpPiZZJ5poVha1D3xq2BdPoG87Ne
shEe32JWbF9s8n2l6GstXiG5KKiFKXjvANPCV5ZU0DNTjC3F2WgfzaobNvjq07eWNSrQuyupxYWR
ZW/PTkwftayNMG19RKP9dkqPNvsY9eDdwJzYdd9YCdgO1RFEgaCkkKiUVjMUOSCluVn7Fpk2kCjx
mgRgdvsUj9ktHR13bjPFE7G2tHOLkuebRtaEFTFqf+Quq1wBoLD2kyNrub6wFe+7WJjk8+hHW3Gf
ZM6RTj1QwUPldn1sIOP9/Kd2gNRZJAdAUAHlejlRoTFQnbMV1X7dP0cjGLSBUzS2122Q96cEI5yA
2wMPJOcyQ24hNJ5FaHH6GcrUhRN4TAfiA8OyzsZOPgur22vBBzLW+1TP74ZwX83fmx7lI61xRf2Q
lr7Dq8P137T2k8CrDQVaCwmapS9/P/PQ2W4KTEtZ1hHaqRuboHZJ80NLtPuGWf7I8nvenq5bfB8y
8SIuCpXMweNI5eKYGTQo3Y9z4+f959z+gvc4t3c1yt2RYlDy/Q3Hv86AioTYGqU2lTwUCIa6Js6A
bMxJIWzY3KDlorh2771z+VQBWSzEbkHYoktPTxkNYT4Ac3x0MnKYeLSxmmxLGkUUWbMC8mbOEOFx
x+XUaBRp3CGS0GNc1NS1zPSz3oU2hG7Fl+tHIzUglncbxO76MhnMgU4HlfOlNwyVSdLBHoJj3Zfb
qbypjN3QCHyy165dvHXEnYYXu1OUGN9HEnMRsqYgeUeqCVD8pVHBNAPK5g6+L03LtYQBNvlhbxjD
IWWx4rxWHplLW9ICY6QAUZ3O/EiAZPRqMYfbJrIOSR3bnrBm/lDOFvFQ6nzu8vix1oEpiml5LCy+
a/vu+fp2r53r+cKl2EbTgMRBM/KjSLN7I7W3pQh3w/h23crq9gLHZgAtAm0deXYwjKbEMWqmQZqv
RS7K45e4q4FsG/PxZ57Q/XVrK2syMdKAJiAwneDik9ZUGzo4unnU+znvHietdofKehZEJVv6Pucz
L8wsfz8LW2E7mMBXxr3f2x/HaDsaEPF9yqCfkoQ7M9mngaqGpViXQy8NFnGJe5nnoQ9a8BczNj0y
0z3RCkWytfLtAOUlTP7i8w5oef3X8PfZwmpLo0aHEdZjCBarsXwyjOcx+zh3j3pxl89Q3dC9oByg
26y4Ge+DpQPCa4ZvFjwGAKlIF4M0RlGEi1275RvapZ+irlas7d1TYy/5HdD/6KQvb6z0CZJUXWeQ
krETLW0RQ5MrNTdN05e7QSTzrUYhFlyV0PcxBKSjr3vlu9U58EXIL+E1wMiNKZ8eusX1pLVl6kco
8fMBiorc2l438c5BYMICaziqD3Qp8UhPQSiCYB7aWPdJ5hxA6/VlLt7KUQX3fXeZIX2J2UFUVHC1
wCQp7yF0EsVcO1hIj6nwUt8ZzeRFAlGqVASnVUsm6ohLkQjgB6lywxlgqRnREx+k3p7G9xGEb4bs
Kw1qxaPzzi2WJUH1BZnrUn2TyxpTMQgxTzz1RWVt7G6PEYd8mFyGYhyJfKJiEHh/TjBnmwxd518i
9dIO8qga87I1M78bOM5pRFlA8/LsT30di2Io8yE7WOoapuQNEDjTQrRdhI/m6FPC8bC19ZBuy3Qu
dzNKAC5e4Pg4pc7H6164tpkQRoVKKdgh8H4vqz8LH9mYt6LTLOEXaVxv8miaQEgBhjdKy9eiDQ4z
SaECYNd/Gj2W5YK2EDVUIHDQ3ro0iyPMyjGodWTPyaEnmCNC8qUoYawdHEhLIN8ORQGkjdInTlYP
HAwCde4nQ7GpSnPnNPgYgOLR9R18l54uS8HYEDQA0C6wqJQQO0GT5TmadH5SPQX5qcx+VJ2bJfed
ir5y9ajODElPWGsMogRmmfhQOnvFuN4pb3IfWLGHKCofweTsionsrq9tdQt/m5RT7wFkPJMAdYGv
B8F9nic3xWBi4kvhg+9rTdhCW3eQcRt4TDD0d+kNetKCn4eNEO7kLlj5d9Eu3FvPo2fsDDdVAsTe
x3ZYg7QJwJUoVjLZ5Yuy6s0stHWfgnaoKdO7MPizeV+kxViQgwcLHMUIvExmGiV8LIFD7XV/jHUX
0zATlCUnFrlTjBL+8foZvc/BF2PmLwEFKJ3A0y93r4WYn6AxIX6W3CZgtLbuiPOhTp7NeRtWOLnN
rH2/bnLN5bmOF1nHDeb4Fry0aCS6bpVORPy0uDeCrZiOgBml8+jqY+xeN7XigWg8LGMVIC3jWN2l
KQietHY6BMQ3poOmg2nuADjOdRMrq4EJkObZFJMNiL+XJngXz3G9mKgLt4Lger8zrQ98+KKroBGy
avLiFheWpBusa3EfByQy/MEbtsDwbdB5tF1Afpg7bGq39vI7TZX4rq0OxTUL6AEIbBjyyDsK6PbE
RhBrYdAdMijRNubCW4aYAxORd1LJ1KxkAXhLkDwBlIbuqqzJOfR6WFYsN/y2vynfIgy5piB2V/r8
cuwXxTjsJP8l9YVxfoReyS1IadFG1A7xu6rwRJG4kbUNix9OuZs6HVLGaOtG2yhOwTpx02eaGzDF
4MXKOlGqBwQSlw8kWHLabeUDSc0Yj0vA9SdshEtJBm4htk0iValu5QosckwWLgHyAy7TN82Z0Rta
GRc+m6fd2A8HQEH3BWL/9WuwZga5PHC64KFezu/yGjA6xOBJqgo/Kr44SezFxbhPm0phZflXpIMz
zqzIYIy4dWwW5CYmssRbg4BhQDIn87rorU4+YRKii4nidq8ui9kQieb4PjLIcpBnCQ5UZyLbJmMO
TyHbKG0B7Gsxdakpko01f0BC858Zafda3kbNWOm5n4Fg0W4+MXtErnHL9dC7fkzvP/gcfJkjWi2A
T3wxy5/nSdRmc5pipk04oZfr35E4buLo4HRHEBAk5ccm/Non38X87brdtX1EsQddN+gtoggupfcD
13jIKMwi5usAeRbbmhyvm3if4KA+jLYvqBbwrECK6vKoBtEwvdfAhbQoaQGU2IUHPGvunD4b8U6r
HcXT8j4yXpqTctAmapqUl1Hh185DZH+n4rOjR/iYfA37n9cX9n7vFkumDQUgPDRItS8X1rAJU+4N
nL5gfhLPh1ED0ilUefrKeoixqAxhHMxEyVRywZ5mbclR1PeHLAKeeRMiGQXOycgB5FJUSt97O1Jd
OAJq02jRIwpeLqh1NBDxlgn1E+H8iMStPtq7wgkPgje761u3agkQi+X6moblLH8/u74YXpuaIKgL
v2/YVku9Pk29oB5cfXi5bmjljJC9A9GBThJmOOViQ0TSfKRFjJFUom9y3j5ao3EQqfh53cyvU7gM
gMtXwiJPufCI2nLxcs4I6AaCtIE4x5sA9xcdHqtoxOfd52TOQKB1x8dNOxxKsQmDyJ21GzbU23C8
GS1U+phHqbHN58/Xf9TKxcNZAoS/1PuWjsblJrc5G1BSTZkfijdQEm2ipHjuO+MlAy1h2ZUPVV2+
Xbe4ttsIIyh84FyRSUrRpIgsIwHhYeknbN6h6+4JW9t1mqoIt+Y9yMMRU1BzN5EDXS6MZ3bAWztm
fsbQ62xPKYJIU36IVYigJcWWDxUAHfQhKbqR0OK9tDMEfZjPBSl80XwrmuAjqczT9Q1bu9znFpZf
cHYPmmEe40LohR/X3yLjkYVvBLecZEdHFejXnOHc0vJLziyBvaIrUsAQfBLrWyMJdvNYgDKAml7S
D9s+h1PyUHVQa/7gmDZB3MKIIqLkpdFezDF1ZpP61lC4PZBpvak9h0qY8HLe0jkZHErWwFhQ/Ee+
fNlQTINdogep6186gsZB3aIRDrhYQHcGn73BFq7VqBC1K94BonWLLnBDfHjKgTlojBx1Fsr8qTc2
E+sf+8neXXePlUM7N/ELLHN2aEbSUCPkJvN5f1PZu6DLNkMyejn3stne9cXH/82c5CMJdFX1FJP2
PhcPvO4at+LiEIXJba+FXjnZoID6et3iyk2+WOCyAWcLLDB+hJKHVaI3Nx9o/iSm7iar6DbIqj9/
2y4sSTGjqwA5mgusLYBKSJ50rl7Y2xqUBXk8K4p+K15vLJoNdHlC4ZVSXhAbfTJPoaj8kTZuDt9r
p/bAJtWQ+KoZiA8CN8BRSbekveMd15uG5pVf5l9KLXcxc7+zyKzI7N+3ylCK5fBy6oBGR0fB9PKI
rFzESdMWKDnodezmZeVmKaVeD4R1z8tH/DBPH7oXkWtPIwOJS2aAKqzQjobxN75y9kOW/TjzFVOr
REwoPvkMnGAEJRkHOcPwqcIkx3WnXAknSOyA58OAIxZPJENjFOSzVdSQmZ4q9FoNtzXC1q2mYmNj
BlBP5kNpjqdR6xv3LwyjGw58i70whkhbXadZMAb4mPEtzWCbioXgRYrN+pbPM9lD4SzexJPYl3Vk
HEfwAyhOeuUtgsfiQ5E6qHC9S2H0oQUuykkrv8lC1wz5hkyQRbTRVNAGey+aUYEcWbWHbAmqnRxl
J/kDOAqCqBVTaPppObt68i2B2cj2LOg6J92Hv9jZM1vSXWlTiwwk6wB1azuPa7E3hWhJQpyu1Oj3
ySR3fWLdjmP+47rZlfhNlzIC5mSB9cBn6qXL0qSpy8RBJCir7r7t2ntCp09280rt5sHKey9mKnDY
SlCARfQ1iA2ldMeRQnjdD4ENkZ3K71kEwp7ixiySY06jWuGqa3YADzA5NXElmS25Khkx8RXPFe4I
yKcTs3xpdOKBEFSRHy3/jPSyo7z124x0FRMUppOigE/GQbg3GvZAy2lz/YzWbjtxFpJYoKFxTMsT
dRZWghLJS182rR+ks5eXPRjxLajG9btEjx8EwVyp6JNN53y5bnZtZRSo6yUvIku4uTQ7pdxuEgvR
G/LfhYuxy2yTgdFesbg1B8R1BgZ1+Q549xRVaEk5mFQ1Man1PIuPffqBLSlzdCrnbkNUL9JKxX9J
v4DYh0sgKeLSI5skSCEtrTF9sWCSsx2Bpnk4HRzzsQuBWGHzIUxKj6T3IMzc8v7P+KMWd0dPdPn8
Qj0NsftXofbsKJ2+sMlslrWPeinUGkov6EwXw0gK318LXLjTcEt8G4DbSfIYB+RR1NDhMXb0cRY6
dxM+bB0ne8aYbOblTt//RaRkBsUX7NKUx6Dspa/oNc9K0ZWtb9S3A6aAS2s7ki1hgTc0qm+etYsN
rDcKaJBpQm1e8ssBqlM1BCZr37H619oc9mKqvgO7f7zu/muOiS4NCpN4Zhc8wOWSALPs+sZCQC4i
DWCzgL8yEuysoP5e9NR3qgwpLziMrxtdX9t/RmVwn1lWeTY4RevnJd9ww6UFuw81lRDZqnssxAto
buAt51LMGvq8C6uetH5kaLuhaiHTM4AZg7gZQN1KTpF1a78+tm1nab5ebiQPBqtH6cH07fwBPaLC
Zh60uxJxcuKn67unsiS9oaZm425luF3L5R4yv+wfCUu8Ljkl2l+EfQxwLBWEX4uSvKMy4o5UZGh9
CAFj8KBrSxeVjlbhDqs++NuKTB4QCugSQszV9NsRb1d2a1bPDre8tripwYrcfbm+favWEIMX7Ake
Gi7lAg6IlwGHaU2/h/xv1h7s9j5pMT6o3+W2Z6iYiFY+rIA5YIiIQHrZRIY1221rJAOvar8LwBEF
XeOY66dkordaVygOS2XKuPRALRlpSgRMFaNwQW9zrJPhBgC0jWHXKqrntVfzfFlSdEoKpzN7zWz9
drIw1dM89ZBkuX5Oq26OsE4wRMjx+SadU6iPfcbKDsvpPubTjTbezqHhNswL8ZhdN7W+mt+mpJ1r
HVPkyNaQ70dcnEJhi2/RVKsi+konGc8ikDUmhmoofTduDIT2kA9hi+fDAFFL2B8CTMyybBw90ZaW
S+3SS2r62kAnIWkrFZ2Y0rwUN9pizMJO70w/nh+K0sP0j9vpd22LqmcTe1Q/jv2d/mcaE/+mAsuK
AaFbEAiS0Sm0J9olAL/PehnchWwybjFGtLOK7i++mjCmBOTqol/2ruSJkaNoSLUJiPsM36Ml5qtZ
Qm4cS3wKrKx0nXB++QunAUgPGD2MSCL+XV63aEj6lo197VcY0EV78kk4gaLrtfpOItdAVWtJUeX5
9GhC22MCiQt6UffgtB3CE7qv11exRHA5sUcMWMDFJpiHZaxBNY1gfk2FhQaACWb2BGwQ4Vaf7b3T
u6hEQLfbcUmuwmmv3e0Fm4epUkx6oHZ8uXdBNNnDOAetH0+0d5289ItGN91oar7FI8Bm/dAOimLC
2l6embSkcDJVpLCs0K59raCeZnAP0JuPuUgVR6ZYmdyLavmIaTMRdz5YgmN/oAHdxnFo3gY0A0ZV
NHc87VQ8oKtLA8LRXhrL0BSQdjNvoVOrjyPSbSGOk/VokgKNNqb9eTkN1aeFgXPJgdEfvTw0agX9
lLVw+ABxmMdfQERz01MV6c5aLD6zQqVzcoreaFk11L6ZOgeU5W/YrFLrW98ve5k1QsEYhbvLhbCQ
glRnQKiYUZvmduxZcbMvefwXEQno9v/MyCsRZkUgDLhk8LrHUrxaA00B5fk8D8lTlKgmNlWrkh6x
wMJ9Smen9Xu9PmRYNqYszX5TZ5qK0301ZgCWBGwtZrVMOaY7M4iikxkLa8SPsbF2WdW7AaEgcgHD
GXTRBb7Uq/u5gLrj9WC16hsYuABIf5mOkQ9umEMtA9oABzfUbqbrt2rqY5UJ6dAa0nQ5TVkNksj0
pgeHwFCqqIlWDwqpoI4txCe6LSXV4ZQSPWhmeLgxP5TNM9K2p65+/out+m3kHWFfWnCrIkhpEqKP
+6Bpbb+ptbfrRtYyThMFSlwidBpR6rq8SMIqaZY3DSbbtO440njDkuahrD82jmosan3PfluS0ogm
zvM+6BG9ScM3E/r7IWi9mRIisWYG9TqO91zH9738plPWZrzJUkRvqz72s/Ewk+yGUNXk+IoZfBGA
3AB5igk+22Vfz+ojdciSCbe1w/sApiUN1Xsaz62bjN3m+gGteDPg4kB7gIIQVQRbigmzIPoQBDre
WbD+Nkl4gmqLAsq/8uDh0cH/D3N0FFQfy084WwsP0AGbUzzlk2jzL1qYt14V2XtIcE17ivErb0pU
LaRf+yMlLajKWzqD1irQGEzyhqkpjbbGc+SHcZaSTTSXkS8ybj63nRadrIY1PwUQu29WWZNPWsoD
d27aca+TcMRk6VBFG/Ra2QENcrpFTLZvwNiuyjdW7gayXgMAVWCkga+QvpA4yTQxdJAxCjDY3nbx
PgqHm8ksNlxTflgs65X3A7Xf5WlGLx5VxsszmEQ0IJ1yJp+07GdEx9ei6G8YOF3EKMydmVcYMI/6
RyswvutF8zXkxkMeau1moUvYmlbvd1M23MxW/Dx13W3CqaoUs+LwmPdAgwHjlhjAlVsMpGNo40xJ
7y/0nrsZ4gKeiazITWdx+mOPv7AkuYZB5447AaSZ9ZS8NgGnbqm8viu3ChkKthoZ1y8o1eV242s1
bCEC3fkVUGHtPD4A1XW4voy1E0XtFnM/prk0EKRbxUpeOYlJex/JEBpQFgVaK0Z9PwzdzoHcvZ0+
B6EKQLu6LsvE2BEAcDAt7Z0Wx+UUc5Tl6qTxzKl5Ak2looK6kjogJTJRQGW6jhgoRb5ozHNAPuMJ
5Ub7PjY0tygijN4OljtZ2S4eXoaEufgVx+vbuRakzs1KDxW6eQ0vidH6nf7UkhTsqLeG0bhgoHPL
QrHEtYt/bkvaRTsvZuGkZo/LOPpsCrcsQwdfCz+YeqNw9tXdxJwbkD7gILHkBmnLA4hOaNXgQ7t4
3MRooJdpZmycyDwGWvhKxNh+Zm3NPTBff/2LHT0zLR3kAAr0vLPZgIG/b1FTu6x+SMQnMbwgzl63
tLqfCzgdYyyEv5uEg25ZiJVNLfayBVuk+FBjEFY42c6sHBWBzNoNwEwLhCKwNFwBKWhraWE2Wlhj
VYykt9h30LSKUYXGkd+vhXGaYj4Z2R9AiyDblOJ1kREbTeXQPFFXO0zeQv+hnZyNs6Gn4IB+0NY4
oFxt/Nn32zur0uIs0mMaVHPYKTAwavtmJb2HAc3rhyVj8N8ZkQJXMpapY0UBO9Fntl8WFmzMk166
8/20s3bpgy5cXXELJAd5Z3J5fM4ykJlHAN3ZNjvNZuomzOudnQCEsVOtTXrE3tmRXL6EpGRqDNg/
En3Uik3dfv1D3nrrnQkpTrE5MMG4ARM6f0bpzG2BaILKQT3uZ6JiP1jfNuQL1MRoxrsxbzMnQYRC
NDtZ02sShJsp3CevrFCBONZ37bcZaddAgp43aWKyEzfmyW+L9LtNR/qYQhRtc933VJakzQO2eQTm
cbGEqaBqYg9Jkm7GUXWNVPsmxfdOa8oatX52yiHvMqUuYMGb8HtRK/JqKbb/4wpoyaFvhZoOCi+X
Xt11WY65LZhx4tkrk1fwTgxh4wntNKOTYL6YgK9e3z8p+L2zKF3dsJscPjewqLdfR8iy6n+mAPWv
d58tSbqoQ9Lpw4RK6inLH6rXkLwYZHt9Catnc2ZBcrauqnIiOEaaA0P36i9aGwCP+jSralSrnnZm
RvK0EF0xyNphpzIC3fZXwLU9S9VhUdmQ3KwKDMiYo/J86uLgNi6QKSXNXiu+Xd8w1ZkvXngWO+1g
LoH+Ruw0RHIcLH4/Q4jpugnFQuRmbxvggyXgWEhpf7W+pvwtUPUPl+0++/yRHVcu7SYJaUwTE44n
LUDvy83pq1V+AHWmBr2P62tRWTIut2uIBogYp/BgDVM1puGWw1uUcC/+bKhUhJfjvbYm6foPNm2r
osHBCBMTVpXXTK9i9OrhNWYvGFFRhM71dQHAiraogzFAyQ2yOKJZ2BM4m/NsFN7YQ3vwc/w9jFX0
QevL+s8Ql0qvaVVmIKvGo4M5G7GBtOWDVYhd32h+Y0OStrMfDFtFpb4eFH7blEp63JlrYwA++JTq
X2bIPWhkE3x2pvmv/Py3Gck3iqIR4dzATCBu+mBDE1/7wxLvv47+24TkFKyuMUuuLeGtPrW5q/HH
9um6g6v2SnoDQOYbg7UBi5j0/RB7hn0bRonXhqqh0PWg8Hsly9/P4k5YaWYYYDD1NIBk321iUrsl
yDe7PlR8jcldz197BrQOBncWMlpHrlGS2B6tMCPmCXR7pVcXwdOUBQ88ohaYwFMBAIWju7Y922hz
cXzNK9na11wesC8UE8EY5Bjy3eo6awSYezBP+LKAMBAjP4yJRF8LUaI7Hw2+ZuSVi2RMjIpgtXaW
BqZEARfGYI9lSq8Ui4N2KgesXGPjZi56x+vz4lCCLrlrU1VkXHtIsLYFFAUMqS3H4DbvsrIKEEEm
cqcjD4dpxXLWYhQoiaDJjnIIUiIpRhUR1ObqsjdPVZt5xdR4U1ofy+6W6tFhQjD584uwoAEtIMc5
RuakoAEq/yxt7do8hcX3OEYDNnTHZqersLdr92AhJwFSz7YMMJFd3gNoSafxuGQSeFBcNuyL4sEg
fxGYAMeDeh50MQF/lZcCJhlwrWjsVIkbq0CT5kalCri6ioUKAnQTyPTluY/SzuKAoqp30rLCbaPd
yO8NVcRY82bMlfxnY/n7WcRoBUcvrdKxipRsRbo3q84b6AvrdtcPfu26UnyWL2cC7jkZKlyNKLsR
vWenGgIIuv0JY5N3iWkXbmcZj8D3uDko26+blKH9v2IUBQ8EMFCgaHiH9avga0lfJOaJ7f+h54zv
attd1BDy7XTg+Hp+u25xdTPPDEphPs6Jgzifmqc4/RSXXkaFW4kPmb29bmbtG+Z8XVKUB4Y+NjG1
gAhEwx7MZWN33wjj82xYh3rUnyKQr7paCzFCu0oVYyZr8QjgUwMtXgwboptz6S59YVhpw5c6hCbc
Joq9yjpeX9zqHp5ZkN57cB3kKCTF5mkK75IUEWl0SbGrVNqlq3frzIz05mvzZI0lWIFOlaHtMfq/
T7rvupEpgqvKiuQQ3A7KBgrl7NR21b1FIsigtxuoNivMrMXw81ORHMIEnzjVIoSilvwYtZsMUA/a
f5wCgIR/XD+dtWsMYhBQW6Dyg0KddP4Y2BryKsQ3wTDmLpluQtSjYmjmTG5KN5b95bq1NW9bYjjq
eQiBMHnpbV0PUHCF4cVTZ1eu0ZON5hgKd1OZWBZ8Fv9mIBqHEE3Yk51ZsZvN4PRpxbfry1jzAmCO
0aQBSo29E4zKID/AMQGLklBw3wJSKpJdXahQ26vR7syKDPdcPjdzTgdE2CTtNxMpjv2YRV5s26E7
pHG5c/owuodeb7Kr5nHy4tIGssV60iZb3NZBoj1fX/XqzoKpFa8LUGqQarvc2SKO9XDSR7xe+MBO
P2fp/vq/v7qrZ/++FCgMI+FFYXf4AE5uJ23Pg22p+jBQLUEKEskcjMwqJ3xWJR/N6FNkKIpRqiUs
9s+cb4omfCC2ODLwjzk/RnrHYsWzuxZNwQqK6XCMh6PQL92gIS+LMEb78lRTaCcUH5LiyIdwU6vo
pFbjwpkd6Rrp7ZDlNWuWciQG5SC5sczbNnvLqQzPNMUp0oLgOLXGuPkLJwAIHSHCghqbnCJZohWh
NlTsVPBPSenmqExF9et1G2vRFa07gLPYwhUqf2nkNad5DGz6qeODa8149zKBz6oD6Ivc1Hn6C2Mo
GBBMs+C/Mk9Gp4kMXwGCncCS6k72Jui3PMcnffGYF53i2Vh1bwzOLP1WfMHJsxAa6TRMwxaoUmU/
dOcnZf/jvy+5d8fycLbqErXW5DmzMJLKFBo5q/fnbAHL38/uT6PNVtgWiwH+mCUPdXMituJDV2Vi
uWBnJjRG69zWsUchx0Rm7g3jTW98un7mqnOQL2k/Wvocw4mZ/qEJfb1SgCdXgwAm4Jc5KWCFqRTG
coPVdjHN7NTUc/qVmWnwkkb1wezoJ9r9IcXQr6QbDvWfMenQLVwVKzAR9qMUArCPTfDWVtR1WkUi
qlqTdPR1I/Q2bhCah2BbdCXO5b7S7iCqtrl+Nqvnf7Yc6fyHKteLRODym3p6O/WFqw0kgoSz+fG6
HdV6JB+gARFdk+FbbzajF4wbeMx4ajpQgCdT9/NvTKGxTTEHu8yRXbo053SmfY8TyosPJT+azY+w
B4hn+xdWFhYLJNlIAmR2jjnRmFak+OBz9GM0zNsEWQhGX51ccUCrG/fbji2VPgHDzNvZxAtX6L1f
DQcrO7HG2P+hiO4/XRbUuf5/PfLEyWzmSWpxvHBRcoumoVM8tc4GUvb/067JkCMH/OxGVGM1aejS
9qfh7PPQK5pQEZlXn7SzxUgRIYsHLUwK5E5xcc/xzoCepYcodESaTd+oGrzrJ/RfIkgl1+6ArrFI
iKtaRh/N3jXILsvfUk2RS60G0d/poExoafwfaVfW3DjOa3+RqiSK2l4lWbbjKIuTdCd5UfX0op3a
119/jzLfdGxa16yeecmLqwKBBAEQBM4BD6EqTZCiWqBjxGXLub4z6/n1iQDr/NiQ1izjtIMXrS0b
FTJv3E2JbdabzkXesRl2mLZWn6/LFKwc3zfZ65bUTDNOalCD+U15ByPVg6RTW1Eiwerx+Fx/u+1P
7XhsJDxJqFNULNk6cRi0SwBmWYNtxiPuH2NZXghb9D4Jqv2QlC2J4RtC8y7oH6km8D2rTvtEGd7i
Bj3JSrQi4iHxp0FurfHYF6LhJpEMLuMtrTlKUWfGxVE9goJFV79n0e769otEcBZXoeWplSlEKOa9
9bVnN5FonF5k1PylMQm6Ou8ZjJq+/90wE7m9nR2G79I294LNtL2u0WofywLQjvEUtLijt/J857ta
m/qqxs4HPwO/3NNNsa0PqGnXpZPv1Q3bmneFiER59RSdyFw8x4m1ZfNAssiCszPxJmLMblmqdvqm
UkFGItRt2c4TOR1yBdrl2C7q64/EaWz1kPrBbfV9dqRtvQ3v57f/uJrcOUJEqptquQJT33ha6F7D
DYqdrYM2Ta9wyy2960SRY91iTlaTO1txEqEBv0CEGm6CLbzgQZ3tYKcDCvTDCT4EPwVKrp6CE4Hc
QSvUXGaqDoHmS4eGuJvFN6HD8Tt9yvfxj9BJXeb8m2aUUzPlTp7WFkGnLyYTxe8dqA91l4HtF73k
At0ITIJ/jj6Rw48TJCC5SOpqOeGKvewfIIT96Ud+O2/abegagnAiWEn+xWKg4LvOMJh4nADCFZnA
3VdRJxQI4UES/nbun/vFY7dXLWZX6hk69Z7iLaRYc+3oNrAnUHMvDtmrYAkXj3FtCTmPokxmaikU
SrWvshPulB15M9A6sB83NSjZg7tGBKghWkXOnRipHI9hCdswhgMgQYHevutNkdGLDGP5iBNfMmly
l1lg9Tqq990m3lXbObQBJGCAWoxto63+IljF5aOvrSLnSeac0RioUThk/uhSR9npD6lkz4/FHt0Y
TnBnPBuigqXALfNQLllDGhaUSygovk/RF/Kz0neS+nRdMdFmcc4jrkJEogB6FflmBpJ1tZtEqBwi
v8/Xh8ywwpj9CBnBS7Op94D2d63ZjgEKbps2oNMOfWKHf13XS7BffMOHJIXdrCxGqKORZTYZ2ktE
JKWrnh4zrMABARvPAvFzboOVrBYmGMXhnD5sMPPAnOTMj0sjbe5Zbu1dV2ktBTUVAI1q6CpYKmDc
SY4H3HPMOcY9QQ0RS8gQ2kpKgZ+kS9k+H7TA7RPN68jsAYTxkGpF6bbEEPXsrH8GaHY/sIvRNsf5
/sSgUtj3EfJ841sINJJYi2+0rjqmEvghPXMih/Y9G0rbiEWNfCsnAney35L5ZKzMGyOfUcM/QrgZ
/BxjsEURvF2LiqYiOVwBQA7GbKxRUz2a3bekeWoztOwjBZsErnnFRs/UWXzciQ8zSmNSNEVSj9W8
b9hLFgoGQVfO9tn/5+ylH3EnLzHifSTzZgRo/UuoCySIbIFHLGNpLdO5gEnKj91G85qtcZfUtrYl
rrwLRPBoiy/ifPCZPpzPB2YtZi+B6XgELqdbkgegObnh+DSou5H9kkWdcCIjWH4/2R0zXoiUqg9p
Lgkdipo2Wu6m9tf1U72qFLCZPornC1DYuZiuCehYT7p6TNmD3N6G8+tomjf9MUzLbSMic1m1iBNh
vLev6YgXMk09xtOIAbm/Bn2yZ/btukYiIZx/0Kq2qlJAqh4zy8/IN1SB8KR3XcTaooGpDn0fy5MK
NuJ80WiQBjqtMvUYjlXiGGZ3E5bBLQp6dhbHx6GuAyclguvLshG89QHdSgH9GvDxLvvWk0zJ0hky
sVnfNYC3yXjd15TqebLmXQ9uxX+h4ok4zvx6Ve9Yr6XqUQKiT6ZuCvo1sCKwJal2kn6JDcGzylq/
GoYaP9Xj7LDqAUaT65CHjWuDccPqzUDdWQ+cnNyCDzDttuUo2MaPQSF+TYHWBdZwcCgssIPn+1jJ
SRfMVUaOg6N+V7xuG0HDQ+qMpTN5oZPYybsy2NPx+tKunWxMjILiCvjcmOfk3Hsba5I2oJR5ZMqX
MnUYBZfGe5z8IZXWkueDiPpTDOfeE9yqpT6BmJK4Q/A97X9cV2PtInEmgPPvU5MiyQktCCjsydE8
dRdvp87u3HmD27RL/3jZTJBNLXQaGCE3CE+wos4ViJYpxWNveY8pWD+a3qdyP2YiKIuVoHIuiDP9
FPQVxTS1+jHIfvZ6YjMr3IWKH/f3hMyPKQnvhxKUTZ1dGprgNYvH8camQTZAkyhAw4Hqwlfl8zbJ
GEaI9WMG0mkqh646fjGLAIR574l+nIhXozdZDhQ3Jr8MtpGkWxYXrqzNOy37UuFZYmh7YJkIRqgu
U02wZAKeH+gXC7c5GALOD8rYmAsdo4n7NjD0JoKr70T3SpG4WZbusz7f6qkG8B7VqxXDU4zXoEQ/
eiQC/LhwuxgoBcQY4ipodvBB3HENKoMFctfJxzHAfCtm/CU3m47l0PtBDyK3cnCvW/jFQQX9HfAR
EZL0hY+Gb71Ed+6sSxLaW+LJRmE8k7ftXSd6wPp44j9zQudSeAqEMJpNgzGjPdIEF5IsvVFTL0YW
k+uYtRoc1hxn86GnmTuaKP0aw53BDjqTNoWC3rx4J2miycOPgv/FFwF+Bx2NIBRFjDvf7RD8sIkS
au3RMKMbq3zsWi/UnuLu2M+/cvYtNHAerGzTaY/T2B3C9keN5wmJ2lLQ/6Rq8EXL0x/K1P+M22oP
pHQAZYFcZLYJXoDlt7x1JC06zHLiMnkT9MwJMsmbO7Zg95pbKQ+PVRPfYTY2tacyEdXRF0u90A1o
SeiNAvA/BuTOdetIqE3jpLTHwLgb5PAGcN14lbCbNnGiCoDk2ZOSp7Y63jSgEBFxba0a1MI6BNgk
GYT23MKCzoNoRQeDQisvHpBgULXYoD5aNS9UPJGy5P0nmWNtKd1oSEN7lGXjLVTYjqYHeQodGfjg
BWvAMro3dY+EHUIrjg3eTNPpK8W0UKRsFeu20VB1Cu6i1K3x1BSppiDq8vkZVEe7J66Q6PwFkgrh
ksBxbGcZcDrTj6Dv7DpNvEQqtklbCnoP+LVGy8TiSy301IDnAd133CqU2lhYLd4Dq8iJkmWti4e5
FXiIC10AZAGkCcsCMB+QgXhuX4r3n365jz4ZheKUYbQtUxtjf/vrfugjDzndUUDXY0IFaFVIjhdc
Cy5jaCyp01ma9/dK3WjGjVFKqboLiJJvqyXRpcPQ197UtNY+A3rs1z6cMsxMxRQEUIMEVqhMLW8B
vt9YL304AJc3TqdtnfTW7cgU9dEwBpnYhpKzL2oq4xCQNIr9TJ203SzJnYpYQ2U/a2nzdF2vi0j7
t14alhAzx2A04yJtp7fDnMkG8+m2v11KkXppg2+02C+laibaLD588NK4ox+Vs6xJtC78PCL2VBwV
PNtS8xuJ3IbuS1HTCG9/vDTOzJUsbNWqLAu/7yXXUv6atNomKBGCB1dwoITLyF1H4nCOmaFKzNfs
hQCsceYd2cseILg8TWCKvMFzWvG4qQpgUxOpxhqWzW4c79UXK95cNwqBBH5uLqtAaTN1WLdGeQZD
BDZIkez/JoI7TjmwyJI4mgs/q/vRafFSiCirGY6sd7XAQVzMvHMLxucsrZoE/TgVyd1Qtt8nvFHb
fZgom7AB0I5S3unoUUsCagfF0DujWTptf18WP8J0Ik6S36hmcaMn5dt1/ZcAcOlOfh87nl47Vsom
zoOh8C3W1FtaNN2m6jtBKrt+2j59Fud/R4CAK1XbNvd1aHgl1VzAu7tgZd42euXJWu30oJO/rhd/
Rf57rT9FcuEV9Ap1EakTu2+YMWmvklka0VYbgGzVOao090Doyua4m1xANkoiZ7Zut7+Ff1xwT6Ku
HI6SqaRmd19XiV9ruzAonkDWLDgd617ltxQeRGuKE71LE0jJwDKJm3mSNHatHxRRa6BAG/7hq2ZD
wuQq6O5bvXeNwAYFA3L81+v79f8cjt/a8A9eypwXNIihjZGWoV2UvzAR55pyz2zAFm4kfbT1YDyU
VoaLxhwptl5FnqJKG9CmOlpVbyVrQPGyFdQi1i339/HgG6N1I48wrhkwP8EAGfxcCSwH+hrUbmzA
ff/puBrnICh3Tiy1LpdSH/MHq3OLonWrgDlmpD6qwunD9fPxqRh3PvQADwZ9BlHTtGubPUjkwMCb
jofuD0moQd/5wfb3O65zGehIgrC1asR1TflVg09IvulTQSBaPwifuiwGfHLcJo1GLDQR83or2o8B
wLSTxg+0LxilE4RXgSQexKkkGNjsiwkBib6y+W7sfoz9SyV8pVr2+ZpT5vKFBRyvQhcWnPKOFXaw
zdF6obtt5Iyb1kk9URYusAW+0KAbTRgxDWzuUl3ZOl4YmnerfCqz1k2frp/ydVfye6f4BkBwAExt
1o2FHy7ZXfY60cQORDW1dXVQFQXFpAEWJs7iNADlBACvQ5hV3tJ0Y4SKTRZgD30UoWium8OnJM7w
GHi6zUGBpHGu0fxJnXmUwDVwN1S6IJxdFNj+PkafopZPObFxNU3AJWwqSLbUD7AcvFs6cuVOnrKR
d81B1KG3vlGf4pY1PhEXJJWVtVKV3EkW0GTkdtdotwlaqq+bw7p3/S3F4nYqU62sqhUNEax+TaN9
0D+PpLdDZD/RzjBF3lWgEw+GL6lKroSImfcW8CzNltzGvWJPpDpeV2rV/DRMmmIOVME4K7d0aKaS
MhSYmV+njWvODi7dQ2OBOvtg/bguaVWhE0mcmwiGMlXbOoRNhOaeDt8mq3owTe+6kFUbPxHCXSim
IZrlooP/HlkMGoH+pg9j1yhtImh8FyjDZxlyYlmM6oi0TZn5Bdibaok846V895/U4dMMDeUeSnLs
TpPssthV2Q3KZ7lolOeiSPpxXD9XjW+sAUYwRmwUrFrt5t80r9pGbmnY4X52dE8+6Mf063W1ll24
iBgn8rhwPkxZrOLtnflhEfyItXTPqvguq76XKHcwPfIWmk504Qu8ksDUTe78Fr3G6gSsgT4Nsq1q
xptR69Gh3EXvpLbMe4WW5va6niIrWX4/8UtdCT1B3IcMqYx3XVButOJnIOLDEQnhfG1nMRBzxPC1
RtLb2l8LOaEuCVyfSAbnJUiiVJaW4GobTveZBPKUG1n0bLes/jWb4NyD1hRyCN6uwtfCY8J2JNr8
l724mC+uKl0umxFXx6gs7dSKUNloNswSgfZfXymTpxfPUoNF2gAxUjHs66bfh/ltFPy6rst1Swbv
2bldpWoIYsYaiYmsTOhUcSdDcwfcPxKvFw0qXneomEU7F2Uqo2SRJQeS2HM8bwvNCYP7PBIczeub
b/Jc210hA4hYb2Ff8lva9vYscqSCFePvuDGtatLVSen3QQF0tsNcfmXF91k/FCI7Xs0Sfvs20LKf
L1hWJFOG58vCH4jm5A1AX4ZbAEo4oBG1u8Cu/lvEAxf2ubyh75VKzXBuGnZXgT+X6rfWMNuV7F63
OYFh8z1USgd6aFmFIdDiu1VuaP6WipZu1daAewxsTAOj2fykQJppM2tmeLIKXaRUe0joNhgOeiN4
SVnVZOGFxmDiQhnIObPMKIIsLimCanObz3ZX7WUq8Jer5nYignNm1iCXjI5Jgfvqvum/mYWT0XuS
yTYIO//FtpxI4hKetGGsxQtU4Qf0UP8om4dWBEktWC7CORtzTLUsnmHQXbyPpAOeWubC+xdKLE/X
eCAFiAfPJCclc1GwUC98JUhvkhpN393kKMn2upRV8/qUwldHmkYhjFnIqPO0sfHCME5+U/mi6vnq
1qMhhAJmH+/9/C1BnmkI2ptMj+wYeKUROgq1YsCUYqNauzwkI14To5p9B0Jw+3Jdv/U07kT0spMn
6UbDAFA81khK09omW3NLN+POfB46O7+lXr0NnFnQ2bO+op+6Lr+fCFSA+y+lEfIbdfiaJfYovRby
AxXdkC9aCz7S0xO9uAMLstZUnWaIIdvZI5t4I20ar3Iijzy0aNrQvdoHwNCu2pTbYCNY09XI9Fu2
wj9gyQPTospa0obCzr+Y2wE9uPSheQv30yvgUb3EtwTl5+uLCvyc80XVKo0kFRj5kM8VQCQD47jS
7+JuwOOWiEx+9WifKMcFd6VkZQpqiMKfyQ+wmsfvvWDA/UIX0JARGUM5eIxHA4zMWeSg4aEMs+9I
gEMfXDa2QR6L3gOa6PVduoi5nBjODtPEiFgXpEgf4rbcyCUhjhXHXq0DBShUjeNU0KcoCwWFvIvV
46RyZllNasGsBmYZwfpNuzXvEhGmpGD9+GQCeGeGOY2whTD/ZWZ2Kb+gIyFLRUZ+KeZjiwALQNC/
g+6Cc5NTEqUzOznEIG1uHFQDD3Edua2pag/9Y8Vme1BUJ42NTYp2iVgnNnDHN3qZ3jSsvasbtrFM
Jvikyx09/yJ+beM5WV7imV+Od3HwVPVvtXk3pjsQ0NZ/nBsq57K4YK3OeYoxIIYMKqUOkz2QsjgF
sCKTcKfngn6ki+jAyeLCda0xQ6oAd+/rWuaGZNsrGzUHxJf0EFKBeV4W4c5lXTTDhNEoheCP9+f7
1q33zVYDlPN9ul9iQbfLBVnVx787u8ApaHEC1APCOCgeLliQ+6XDnGgLzI2JfdLnrUpewA0odZ5U
vzb5scndajzO1raV7R4dHNMzzY5sfGyiTWEG23Yp2e3M7rFodoV1tKrJVtTCYwy9+Y2fN1tl7p1I
Inafbg3VnVRBRedyZ84/nzsDcTOjuzE3pgjTWP1rZN2UDdLPUHsupbs0SAROftnns8XS0TgAGGcA
luG4XaS6odw1SRAZxTuhHm4kBXkqppsmAFyLbAPEZ4hEmDa8ehYB3ypgBYFnAs5ejUcnHoFXnAV1
rh3bhHgSwHbLcpclwa0M9jAdNJvXHfJ51ARfM1pEVXDMoIUF4Nc64QILqUoaZQCIP2p6Pdo56RKH
SsruupBzr7UI0dBRgjReX2ihABd57rXqUGdhxgBo0kqzQ5TGkWqjXWBUDgAgOl6XxR0mtJOhcRn9
m4C7ASoldo6PykRqBrVELGk27e2Sg6Rb+WlpGF3G6UT1sfPI8iEMNxPkjmDkBTQjT5eSWij5VRNg
O7K8cedmcMymciNr/KNdAmkmeNrROL+0GH0EaPl8AWmPxsmutHI/1tQtZTqmYhJRT+q5JVzK4K7D
ipWmqh7lyADm+FBp6RPWVhAruDGpSxncFTjvdDUvrRRF3/sJLxsP1Kmc8UAepC/5rbQ1D/LOFLjx
8w36RyJuK6B7p9YF7okWlX3fKmbup+lNTB+sX9RyrxucSAJ3glKGRimgWeZ+dZzat1pzLVHH7vrO
fOqwfMFJ8o7zlOhpK+c+uKZ+FEymthaJ8ARFWnBOVVEHUsktdr+a/aRydZSwRXRG517gciu4TIGY
mcHKEEac6U18I9cksQerf59nUKiOtTDV5FqWLuVxXoeymLVyApUIphe3DGAN810a28TL3dgTPUcL
pXH5QkfMoMlkmvt6+guv3rXpAbqcqk9G9KylN6mS2cbkSMMfedYLHXl0iJFFBp1VkvtWdAsGJqX7
oQ5uV22vm7hg5/j7+EjDvKjMkPlG5ZbtPki2rKNOkIoWUWDofJ8CLuRZzXRYCJHG4mbOJmnH9F7g
S0XKcPFBnroc/ec6PAJwZ7svhfHSvgDiVSDlPIpfbgzvFVSZhRPSVb+S3+Tg6/CTSIUTgHLi7frW
LEb8mZ5cyuF8QzXGXUGNxaNOiiundpGbDpCKUjAaDU5QCVJH0dotv594oqgq5zmdsHahUfyUiiC3
IwX885GuOmpL/6zKeKkb5zBKs0yibNEtxyj+Rsf93u2z+l0h5DWnyb85ScRaiL5QbQR93LlqwI+d
o0bucn/oy+egBlIZupWl3PQ6Q9D7s7qIJ5K4IKh3sxQSuc8/tkxttkwFeHbwlGiC0LdqgidyOENv
g9qwJgqPNBWqx94G9MK1crOhXyf9+boRrgaPE0mcsS8MgomaYKPqLn8JCnXYj7X2mtAgEGySSCXO
2lM1B3mQhUg4RGZhzyb9AjTaymEY41Kzul6AuSbnum5cre5/VrjQ92IWcpke45ZRCaawrWMoF7wE
/kK7s1Sz5Kfsy3I7E2eU5/eNS3HcWip1H5lTNqGBqpDeJ9SI0yZ248ywJVrcodIKXgxXRX/adS1X
bfJESW5haV8Gg9YjiQG16LNigBJDa70yy5/LphYs6OoenojifEhGRgw16yMat0ATxrqbJtolVu9I
82a2vlzXSiRq+f3EXcky66oiRwagk/g+B9pLMEoP1Mj+Aij9Hm9zAp/PDRj+s3eAg18IIRWdbwIA
RQ6LkyVRS0twL6ed9kqjhG0y0L3oxiPmiO2ZSvvODPZ6lAl0XT2DwNP5RzbnVUIlTXPw1uV+U3dO
9lZNrWMIRCymdxFr0PwEKABdAcccl+KoSjlNjWXgFqIXhxYsD5aUe/9ixz5F8OPvhh5bnZxEzO+i
fN+8Y423EpateUpZLdit1cipqZh5MPGMRQm3YKVqBgNpk9xXre1cbdBOU4/v2rAPx1sQoV5Xa92J
4J0BmQXIGi9KLnKXxpaRIYOKbsFPvwMarlMeNL9zKSrTlisq8ehrOwXce002NB1lQi6YtYCbttQm
w8NZ3fUHMxue9Dav7CJE1JkT+vO6duvSDAWKqeB25cEvhrKvSDUnyHW6HDJucgAyREbzEFfk3+yZ
/lsSD3nBwrHHPW9GSMPDUJHtTeXA5GfgXNfxTosF8XP1RJ0I4xaRNcy0egOLmMo70GqCz5Dpd3Qa
ttdXb9Xhn4jh7FDSKMv7DKeqiqgZuZ2GXr9W1cOXmha3YM27rdCihw5sdXoy8kBQ3Vq9tqig5AWN
x1Iz4bvK8iQoWT2EeCzGNewwSvkmBzWWbZpmfyilPHAiOc6RNxRbw6ox0tLQGPik8Sw492uuBfWu
hZUTERZzOueeuh2QL/e5AWosi6mRrRqB7sztH2Kx/+2gT8VwWzoM2VxLAVIiUqWbUD3Iff1TI70g
wft4l+Yd5akYbkszmia61BN0d/dz965n2qbUMkwrS2OH6cvW3Oq0622lwcBtFM0ueM6LFzNmQJQM
QYstWRU4frMtYRqz545iUjNXBQ5pLTLi3R5Da7qME8MnNYAWGode69DaDNY9N9Q6inYEazfNtXKr
kXSj0rHaX7fzteOkgv5xmcpDQZEPjpHUl7EWQiRttXZvRGTapDlLnIDqov5PkShu/SdNz1DNqPEm
EeXOkNqa0TiZYJNFMri00AxpVjRZAxeL+Wg0QUwPlagNjsMO+MdcP5dsOTUn+Uszp4MVm3iU6yZ9
2JmkeMZst+L01fgkWVq3DMNqbkTL+1mtjo2lKJ4WVJkT1tn3qUeBLdXqBUC6+3J9J9f8/elOLktz
8llhFJitlKNnQgV7Yt9SdGW0B4XJrirEDRWt8vIpJ6KMdKqSJKyQ8EsPcmVs2mL2h6IVePr10/C5
zlyeyLIh0gdAzPmxTJK7qsdwj/xWK2ZlNyQlbpC0m+sruKoWyElBYQ0awgvmpGQe0tRq0txXKuNb
1srHvA8wdz9HoiRnVbMTQUsSdLJ+6BS1cCdCXo8xZ7sGx2ECFpnRMbp98Nd/U4lLDpW2aRI9UuHz
2u1InNq6EzX5rwVKUCQAFArY0qqmcbqg54jOerXQJ5aAX26+kXAnSQej+Fo1e2BLZyIUqNVNOpHH
aTTWRkzNKs59Wsces2Y3jJrnUBVcabn3iv8dcqiDGV8AcqC3m9uitrWyPCnhSDb9re7Em9yh++hb
tAO8kCMLLH1dp09hnGcEvWK6kOwh6VV+Wq1toAZGZ0FsWZdhov0eSbV8wcpVtFIUTZWa+1KcOxUo
pBDMvJRZglrUWv6uqr/F8LlgF1czSLOwbmVR6G4nlTbARr9k5Vs0YHoB82RBG6r2dSNfPU4nMrm9
QlCbqdXjUThkP+p4Y5KvWv6re6IihtJVOXTp9VfxjIXM7Nwm2kw1e71hWEI5tEvVZdUTXtUVyyH/
prSrnkjiDlUHCgJVCZD/QTM/IMBEsEcnrU2Bla9uFgU3A16cQVXPo+CM3aiE4RihPaIAsNBbX++i
70msbFppY5rP1zdpNTydyOJiRqzGLVgxB+ZnFA0Q/XNYPXblPhSx767v0adK3B6h+plKjSGhjqGh
HcNS6Y6hZUyun3LchMrgeF2pNWmgkASgAV5p6QUP2KBqfRIRFPql/qsO2uJ6l9EtyMfsXIBpIBLE
rR5GPya9A/sEyjPGNtTkjSSZGOT/DtJURxNC66/59FO1uEUsaDcX6L9mPjjkE+IWswFydz0ynGw2
JL9VmvarqqCPJBlH+UlN6Ov1VV1zVafiOeuvm6CTBgLrZ2HutHiQqnTJawtRc9Cqjz+Vw4WSKJFr
NNNO2L3d6C0YcpITeOpWdmsHQy8C/7t6pzuRxnvGGj0yAe2wha2FIb/S63fyD/2JeIUXevRfBBS4
qQUxxwJeIx+9mkhp07HHBrLRA+t5Gt/OIkie1eLJqQwuaMWNpNdagFu/kkVe0YcbzA4BSqXV7TLt
wGhTOWTKX7QydVW5d7qm2rOCftfMX9eNZbW8d/odXMqfBXmrjMlSfagCt2tdo7cNIB+rFQAX7udN
diMkHFg9jCery10AOpapNNZRDA60Q2VtNPIC6Jo2u5H+kEr47ywEYcA0Ab65kGlyFkqrdso04L/6
I0jripreT9MTpaJmmtXz9imFt0wmGWqT9nXuF/IWnWhVt9cbkfUvu8BfvpeaHpHBN4VKG+dS0hBc
IyQ0mC9FtgGUfuYVTuqgy3fwiNduLVfdX7eLtdiGKqKMHgww8l3MhXZVFphmaCQ/k3rXG41XEyCd
4FbdB72jxTWKOYlAx1WzOJG4LPNJVt/HxlxkSYuHseRrlr8G4OErmSsXbipCiFz3XCeiuHAwgFSq
rjQUZKfHpTWNefm2GBzl3diqwHKWRcDKqx0ip4vJ7Z5ldrGEdis8JVnFrp1+KY31Jem6nZl8V7QU
YDE9cPoszZEKSUaXo/Il0zSksHegXHy7vq3ri4w2LF0DMpnMo2r0QSOlg1YtoSnZdEA803RXyidb
fp5w9f5jWWj2wsmTLZAbKjyFlUr1diKERL4cN36Rd0DwAMGUKzM62Uau5l5ohvH2v8nkdlbJuqwr
hyHyg8hyDET3EtUmqu+KEBA5m+uyFj/FnUm0OBoWyt+Ye7m4EozDnKb1YES4xk8b8PG+k0gWdAWu
uBYQ2SiIe8uA9kXKHEdFklZQA1NpSzcWoOKC6a+uFfQvL4vCK0LQLWcCDRlYTDxdVm1GeWhWSuRT
M3TKtyHO7LDyY9HL94rtQZlPMZzfx7tESWkDMQn9jtQrPhidtI2QZbI/G3z88PtnkjhXUhboezSn
KfLLfN5HgGUtMZmEuX2BxxKtG2dsBUsNfQzGyDdm5VZPWGnnFPO+cn2jAptOYG2rpkDQcojm1g/S
3HP3CAJH2WqmvnxXmie5NNwBpBKgQr9u0iteH5b8KYQLmJYylEEzyLA3Jf/WR+WmSn4xa1RsdCnb
eYWLvJUJjE8gkm/2kfuo6UFiEWGM+bXAdErwNQ4dBYYI2C6byN+uK7h2Zk8U5BsikGLQWe7hH3Dz
8AAddBunIlzC9Y0yLZkAKQ+IHvx12lBilUR9BJzNu9K0m+kuE4w1rC4ZukENCupfXGW5cFJXcjjM
KBkBS0qx5cYz1btc+6uc72vArCiCisTqip0IWz7mJCzXCkrczKojf54lvxlKt86LH/9iU05EcFZn
9klooE8FK0an7lDgMRiga6Ip81XvoxEAsKMhGFN33KKVoZokQwdv3VgPwITzskje6Hq8Bf7QQQde
z3WVVqXhqH507Vo6/6pMAKKndtoc+aaJN49o+tGQ+pHN4U2aLW10g6iGs2p0HwivQLrTL27SuToX
rVJgCRn5EQyuGb0rom6KVUM4EcF5OzS5AuYC5Ok+uM7vVAAdVn82TPg/t20YC8ohsnWDr4WWUpDI
iVGX7yOzvFpy5aS5RfONoFVj1WufSOGsLcaT3Ay4lshX1X4TspuwqLZZgnkLS/RiI5DEI7Kp8ahE
Ug5PMPYHlDeG7rHF2JhoQHLV1PDECD4DArwjHpSsHyugr1VN+Z6SyR3HyMmNcbtAGSwOVM8V97pl
r11cgej6KY87SD0BQmlKq8iftvp2ufbnjrbpndkB1ooTeyKQvjX1AOuLQrJsoNfe4sSBfHgGsh3E
Zdpf0mtbfe2AuVgfZ+BLX1dszb5PBXGODqAxcZDg0cRHS/pdTTFMFemF4GV6zSLwhooBFfTjmXDd
586UpAGR0NOF9FS6VRLgB4UbkD0kjcD7rHmDhQNRttDdhemi5fcTn53gtlglMkxcScLvhqZ6Zdsf
BhGJwKoU/HsTPRLo/+BjqTKp/xjCJO/jgrlRYz7lYS7IgVfXDKOjWDC8kcj8cH7dTmPQTThFVk+2
cp7XTmWWk4OuzdpJlFgWmMGlvS2TDwDmREMQQS7M2RuorqSszooI19AbDc+NeuyMYBCspdAh7Z9x
rS0ebxFmYThRB402Ok3ON6oOhwz3PgZh3Uv3U2Vf0lTg7S436VzCYvWnpkCrfKmE4/hgCmrcUmMf
fP3TcwMJqJvCBGTVknkzsLS+D5UCEvDMfyzlr60ZCvKdSwtA+wQB3zZwaYFTzk/M51adaZlWwpxV
c1OOX4f2XiLq1ooFayWSw3mAhDYlGjZwOiWAESWG9dAkNLSjOe89PW/m3fV1WzG0M624OGRZOqDL
pmXvAwzXWk/4m1farn0cQ1Hf9qpiFA4HZNlgrOCB8+WOlcQKlgUMTRvAmQYIxorS7kQ3vJViInbq
RBBX1MzBJNolFQSNRBvtAVTSUXybDeB6qRnab6KXforutO69q2dBmrrszfkdFp0fSIWXQIGhIj4K
mlUhlbhKlO9mFgLe28tRwDSAACfvyOAVmsAnrZyqM2mck0iDrhqjFjbfoXaigAwveglEjRJrm3aq
EWeN5ZhZNK4z2AcrHHBjWsljlv4faVe2LKeObL+ICEAI0CtUFVV79B5sb/tF4ekwzyCGr78Ln75t
SkWUYrv7wXGiHeGsFKlUjmtxbxwVEA6bcqgONg7X0OH3pHwlxyLOwFvYYZnWj6ntHIoEWQsbE08v
5ufrNr95bhQY/cDqx3sug+elRlNn4I3AGzu8RF3o8dgrVDgLW/cKiRc28hzM5BjyvoWZVx2ZrbrC
iNJJi/o7Vr5FWnunGxilnkEGc12jjb4EDG8lTnLhzoihYkdAJVcH8neSh0ezGUEMB/Ys1C/Z80AE
eky5NgR53mUeaqcBoGBqxUfcOFgTwRHWp9H3xJsv/Yp8dLJEZPiItjk+N6l4zU371k1U1FmXMRJG
Bxy6bI2iR63LtEEkFEnNa4jBMq5+T4q5PmCdULUYuPEFz6Qsyq7eLGNmJvoednjvNGyXzuJoTtPe
RY0F0xi+FfZP1z+hSqnlgqzE9SIeBevd8D5zw9tUPGpppwj7tr4OdRFOLJRjGB+QXP3gVFbHKyO8
r6z0JGwQkNo/OvL5uhpbQhCHodcBomsM4Ug+aagSm2NtOcRiiRG4qbmn47dw/HFdyNZZrYVITmlw
o7gHOHF4383NM53HkwVkiOsiVHpIhwVkqaSyBgK+SAzQVxqgPDPmZ8rt0w23Z640MaXhTO7Sqmfl
CDFAle77O9Bi7pZ2cCe+/IU+BkXRDikMbo50NSsM3Ga8NsN7M3lh5JQ7R1fx5SU44N9hpOlSGzvP
CPmx0SF9FUJBcFSJufxaVz8Y8BPS+nsavhLUUBr6a8QDmDI8U+7NqM0vSWG/Jn29c7Sf+gAXUQXX
1d14iM9+i/T5JpPEFZsiBJzd4PWV+88oIkB1U+0TuOVA+/bkEkMhcvknpbcfdR2sljuwe0Q40glP
STVYc8tCIAF/NgYgHYufevgU285tNXRB7loPQklpt2WlYHVB8gQUZgBXSK/myJumEzyEJ+T8BJrO
DzqNvUYn/vXT3LpvazFSQNVjQTvmtRbe9zU5hFZ0oGBaui5i6yKsRUinV0wdE0MMTUpwMBSiBSLV
W/o2hz//NzGLpisvO+t1k0waxIjswKLHvDmV8y43j38jBepgDBHrHHKfFLBazVxaMIXG7PY8c/x4
bEBhkXvF9Pq/SZLuHGB5LD4RHmKkBAvyzcEY4NJdL1atl28b2h+NpPskDD2pwjzF52F66mOsHijs
vXA9LbFLxT3aFLW8HsSwHczOSzYdsTmjRox3126rnfutd8SuUby1ztZVXYmQ7FmbrZK2FURUWrfr
0+kL+Es8NAk/VHr2bKua2JumDYAhtHuW0RGZh4hid2k2SwvWMHym1alzPFr8Y6jwa7alLEyiIDVB
XLTovLJsKx6qLuLQyZwWwin+PcdYvNZNyDymWuEPNl0dWgvIcTAHiKT7XFZNGzvOc6v8ypHmxOYL
Vl/y4mPY7trqZh4CR1X93/LmbCVPMomhniI91KAbsX7U464Thwygwya/CeN9W6oCv21pDgpkAMZz
dTkVSYtq0uHi8SYX/2jdgwu+vvJH+SXsI5A6KSxx+yT/yJIsMbX6kIErLbw3YkCRADGfu84Jq1kI
aOMnDauJPEwOBijT3u02sJnCEKYBdRHckZJYXpmdVlBafjVy4puzP43odrEXpsqCNu7ymRzJq5tg
IQAulQjv58ywbvK+Bp8zwp0dy633px5L0k8pAhy0j+WXMM5LFE1NuNyuTR9Hp/qAxv8R6bHCOW3c
MiRa6IOjpolSoDxs2WYcI0MDbMOo6BcG1mgjy56Tdjhozvvny+EBsUCCdQCwBlHZD3az0zZALgFm
GIAg89IGzLt+shP9I1YTbix7UlUBt3LIM4GSUUykaLTZhcAWlGxYOn7sqq73TWcK6jQEoATHx2sc
cBBhSzECNFSe2brCsWwe70pnyV4KfUpTt4G9VPV4A6wMGlt3Rct3zdwrKjVblgnoF5suASsoJCVJ
eehMRW0jT3GL6sCxjhCV0XNaq/rlG76EgCYL0RlGjdHSXn7G2itXNs9TG2lEhI5LynM/GUNvBtla
Uv9MzdQzRlWVbWOsCOBkYLSiGAYBFpVcOmaJHbqlQKRfZX7yyg7JQfOt1xggcB9EUATl+w/yTJwU
gYxtFdVhsZgpxRuacoBxVORABH+77rI2PhiuAiaBMOWCfXH5JEczJtakQy3sJ97P+XjXuG/OVHn/
m5TFQFffS0ThDJcIoL7UTvyuv9VKdycMoTDzDa9/pov0VmPvqBcZmCjvqVseKww2TCk/lOTVTfTC
42Zyy1u6T4v3zwQQ5Ca2haoIXpyLHerObe3B6no4r8nCesy4G3T2CujUw/Uz3LjEZ2IkP1JoDesn
Ddl5zz4UH7QqiJ2jakVMJUO6vjXnAG10q/A+7vlzmNz3Hb1vRH6Xi3F/XZuNWPFMGyljMKqh5vlS
CEh0U/cK+k9FgLM5AdErm4sjqGYUL8zy70lp5Jk8yWMgq61yQ8zhPWvagJvjLsbA1XWVNq8SCkGY
itN1k/yun6+MPNMcinYmKb/mdullNjmU5Vszq6ZFNw9uJUUK2qZBm7NqhLXVgn3Xxtrr7A7Al+Mx
BA1QFKlmDzbPbSVOsjpRT0kzVhDXZcNrZHePg6Won20pZOEjIwDAaOYFS4SwI55l3dIzjb4m5Kfr
+mb+re+AnEIV00hb1r2WJPlUzhIaT5Wr3aUdeRhG+qgL48HOqhdh/kWdC9m7i8wERTvMbEgXqe86
oNNNODYN06BUfyA99qHj/vN1i9v6OI5J9d8h9SUvbl2FsdkssYzTJs9d3adgveKv12VsfZ6VDDkp
YQBdnPUWMqbos4h3ov/ZF49D4dmFItTc+jpIC2x0AYG8B1yI8zeiFSNrGsBtYS4f789UAVASrIBe
0cYotX97v1JAa8bkOAgx0X2ULlFEyMTsNkGYQsU/DRt9bj+UGfG1DENWEQuuS9vUDMU7vLBALaRy
Y4TgX7V6vUa0Ugw/teklKstjY9JDPqiICLZewKVM+B9J8seiNbJVK0wRNczsODB+Z/N/HKodsqk9
NZx9M+2fkfbrunZSLIbBeyxl4ywBer71/OnZ4BoDVk9RiwMSPRFPuvjMjWYP3kCPjoaf1UJxnpsS
AZWI+B3FOfQ8zy0lN5JZY5XtICNuvEi3fc31CrBgDBTY285T3io2RqRrBg0RYaLQgBEcdLVQ5z2X
J/BMxWFuOYHlPljimLPT9ROUO6uyAPnlQHXTyTOO7aWyanweTgDzx3hhke9695TxZE/GbEd55Ln9
z+uSpcv9r2Bgky5gIiipydHfNFYz17hhBx2WKzlKXREW/6sZGL3JPmbx8bo06R5cSFv+fvVAVk3l
lnq9LGlls++Kkw14rCE/gPpR8RJvqEWXyXQD/NT2wnV7LsjtkIMTdwarIii8+izzuG56VL+PxqdI
/+e6UpfGsYB7LCPiAIFgF7TQTa3FVo6yWxCH1hHj5EFaKY5tQ4KJgAJo3RgkWdpM59rwbEiqqrew
PEemXYqxVkMbD9eVkEIXfBlAaaNyAYBMeI+LyipIbWkMBmYrsMXHIgLosgZ4o4Qo7q1KynKvV9/f
bA3k/6VtBXFdfQaMWBSVYKjThk/XlZGc4IUy0nU1oyIFUzeUScJgmO7t8WtZfHNYCXTfGxCIOq5C
no2fvQot/5VnYOXCwR/oSkvuaBzDqZpyWFsMMJlIBAI07xOwdjvxTiDAC0mLpawOUJidwAA3NDOy
L722H8mxMiwvV5FYbCiEWbkF+RbDP7YhKwRvqIVlF9nPonrsWeTNRWB+ztHRv/6dVGIkbfJqdsxx
GnBL6z4KRgvkQlOVGX6sa0/5lL/f+DA9S1DGNSkya7lcPM9Tz0TikgDAnZg243tuNsdZBaSyqRNG
dA2GMhbIcyRb6CwrFXQA5C0o9p6AHvNPPUz7ARVsfzAy//r5bTwbQC9aCZMOsHdcTmNQcQfGGH4J
M73yCPtOkzmIbGffk29tSk9AgauY+fO65I2LfCZ4+fuVHWqY6eaRNlrBMstbEi0YeHIL2IbddTGX
bvxcv+WwV2KwXaR1Qp+swDXgmECHFu2BTRbZGJhR8SvLVbrlap2pJD0ZZUL7FCUtErTpBNq9KUlq
v6PmHIxVYXrAskVtac5p0HagueTZUSPaZ1G7qurkZWiz/AzE23TB2biY1+mdlLa8xfxbbb315a/O
fbX1Tz35FGs7rThcP97tr/hHlpTajVUZl3pCrGBuRmuXVLO7y0bzI3Cbf1wXtPUdMVWMAaQFOORi
lZ7EoqsqAPYEVsIxFXvTsnJn0EM2PLXJ03VRW/cPU0HYOEcmCbw36TOGvR32ZdaTgJObEHtILPME
ucWdUPiu5WpJPh/56h850lPmGni7sh6+yxbsBKRwICWpeH5UqkjPGN7JyDCa5dRijobgc1LlO1s4
u8ZiCmW2jO6PMsCyO79npOIxViowgFuY87DXMexLnAy1n+xnFIvPWgXuiViR9F9XDhnsuUi7ncuZ
O8IKMit+yufkxsq0wYvCcT86syLt37LztXqSnWsxxrXscsJ8MdZbmdl5vE72Uzco3PGmSg7iKOCB
LQPNkunV+sBrIkorMNFEKxzMvwHKqLVjLyffrhv5pvGtJEnG1xtCmKkGNAXQu+76cgyMrlSYxOaZ
MYz+LnEnsmTZ+MzR4T3mI4K5nUpPz7XCT6Oh89oCU9Pv1waB7e+5Tuwiy+cWt3zSZkzWBFnPXod4
OhA7VXiFLW1QlsOcDsZXUeyWXuUI+ygGWsUkMKq+PJnuRD19mJNdGeafryuzdZXWkpZPt3qy+rpv
+8mBX8BwceZHzCwCLZ3QkIhm4mGyNfFLNj2VpWreeFNDBO5YGaMopck5ApZiO+StEwl6cHJMbDiB
L9R/b8P49yNJMBeD/4Avv4DTzFG/iGnG6XPXaFi91Sx0i3vDc6PHrh6OFKNcdZW+c4RFFioD7bGh
N/O51EmQ181umCsvMY1bYVEvjN6J5v0fUbaB7WnY/MWUXcjw0bolCFi28XdT4fB9ZY6q2d+tb4Ul
kf9Kka6vqQk71Qh8H02ZFzl1QPivhvfH65aokiLd4MmJ4jrC1GIAKOo7SuIdKPACnX69LkVui/17
ZLAGKITBROS55wZPQkySdo1Lf3NXGLts557mp9G3DtgA35nP16Vt6rQSJt0umLjo4oSYQRt1d31+
0w3GYz2o8pLlZOS3HWuEYK7AGLh70fPWJtPp4hwZfWHCiZMnU+wNWHXnVF5rAdclYKqVnq2nw1o4
rFD+pKgRLnqvvIZG45SmWgW90nlP9fhBuCKYQvcuVnbat94OC4spOhDDwdgip0Fd2+WA0+IkaOZu
ryfpYWwV0d7WR1pJIFI0kXRd3DLRmGDd+aUV9iF0fhqDal9xK6SkmCNZKqrLHpT02LooipTge8ae
yFD4Uzb6VQqy9vZN/17zcHfd6ra+DmBp4VyR0AGgVvo6eScql3QIj0yz31eN2Nf5kYv6BAbt/V9I
MuBXlzYIveiep/oIyoIWdRca67c1mY7l2H+t2g7hRHy6LmrLDrBD9l9R0lUC2jPTe9cmwdDFO6yz
/hzCVGEIm/npWoZ0cA6N0MauRhJo4+QXabVPWOJFIwtiTKxiFcvL0/nYsbjwWuzO/UVYsZgH7APB
Hzbyzu9UrfVdyVHbCHpgb3RpeIzJrOhYbFn6WoTkyHnqGCUQ3cBvE/rjnHk6v+/EO3e8fjvYtRDJ
j5ddGBH8gQ/VgBUtGiKxgxepjrnDa4X5bV2qlSh5anri1iDGEm5oHMmjOTyX5vTS6AKfbPaqUgWc
ojg9OWRxWgJwHRsFGcz8eE1n7hsjfApLw79u6Fu3d62UeW4HwB8Y44iXZoBJXz+PS1/LNYCORh9w
ripQlG2VltEi/E+/WNRG6NdYIDw3g8gSgHrpDh2GRQwjVKikErOovHou0kjXYh2EcsFs2n5uaieW
2qijqiKIzZNDZ4daqG+7CPbPxVREa8iQF2ZAAA4QxUGatp94qB2zMVPMzW1FzdiR/K8k2RkBXdQp
gbQUkCi6ZWl5KjoQM4gTyxI0AAXbF02lOMPfs3jyK7+WuRzy6hCbxBhnOuOZwgh9kXtYNuKAsLFm
TytMfiJTeTP2mf4RRGAnC8gFYAseui+6G6evmhXntxysZ15EKuNolFa7Q7PmNbNDUGOU5bQX0+js
Mit3/K4QVdCK6W1shmTH0xRT0XbhFbzJvKQk4WE0y5OY2/3QlR87J8wOjdXftnb4fcZip9eTJt/l
PB29Aj22Heq/P0QHKJIkHve6qA2fcaNSPHeb1rX6GJJ1YQSjYk4Rm0HK9cPYgO89Y+RLhWGNw/Wb
ueluVoIkDx1TjDCWiwNo0ruxDSwN7H6ASdVwX7ro03VZm7YMQ9YX9kAMgkhetMZAiT2j1h0YMUBE
B/tDnziAoOrifRc7CtPatOY/si4CoHhGEtojYdHI9EGfAbVsVn3mMTDC1OC9nPXmVbT63xwmul2O
CwAM6wL7qWxrLKbVKQqHZffDMkZ/BM1gSIzIF4PuWYWK12TTSrD2gvk77CShy3Z+fWCpQ1hROIep
nw50RsuybR7S6J0j//++fn/EyA3tRqepE4bI3EOdHevipqydnVNisvZvSgRLDwx0sq6BNptUkJox
d92VqYHULxsOCaU38fzSJqpK22aZGRVejEainYe4RPI6g9blWNNNzSA07FMnmpvGGp9i62YiM0q+
d3FvnQowIaE34eliUoREW99sLXy5JCuXZ6WYXTc50lu31MD+G/uTO+5DVZK2ddVQZ0EIi6YiWpay
imJ20nGKYP7t4C2bpmRKD9Q40TD9C5tfS5L0aZxc6ABCMIOea7cplpCBbeh441B6mtvfcMcOrjuR
rZh5LU9yWCOQN5tO04wAW34PvATRRygUznfz8Gysji/UFIAMkERgrzRhWdiSoATsWAwk3ajcgSzL
M7O3v9AF5XiGXhUoReRBXUsD0VKLId5AGybnCSQDLlAaVVXyLYPD5sTvqVkMv8mXaphylw5Nbwa2
O32m5nRTZuWBE9Wa7pbDXVJaC5PqmMKUi/46A2JSnrkmGr4F3vCTZt3DOPfsEwN1jWpkYlOnlbDl
x6wuURwi7ZsQvAb1YO6yrvEo7mmLFYPr32fxn3J4stZJ8q9pJ/p6oAYchVsHBnInM2k/2rz1EZO9
1S7ypy4HjufYKh6vLRv/IxecOefqYUYEPF8lzjKa+YdMxI8sOl7XbDHhS82wtYNXGIhxcouUaSxz
2hFZxgRy8KSy96ghfSwn97HK5upo6gBrvC5w604tSPn/L3BRefXFcm6BoGREnKFN4YvZfGrM6lAV
2f00qOZONm3DAqMBOFwxSyE/ioM9JnUUo7gSC7o36s7neufrkaJ3smnuvwEDEZVbaGqf6yMsjLBi
0wpVgpCe4mHa1eb0MLaf4giBpf1Zc3PFF9tUayVQ8rOOXTGwQqFW0AA01OuM5LEhbbXPOVdZ/ab1
UVxhLKkZ5gVkSggA8Z5lGX0uWzweyD70ow2ql/11g1BJkQyiI5oxTiB2DUpGjgUPkkoopve3P9Ef
PaRPlMGHdwnilsCNPzPNz8u7rCZe/qWl9+n0fF2bzfu0OjPp64DiO8kMjJ4HgwArabzr+k98sv2B
70qhMvDNci8aKQCSBIewdTF6Nxq9ySdD+/9yb/ofquKl3MuU5d7NaGktTfpQtHDHeQa7NDrU6DdY
Vb/gKJ8c9t1M7Iewrw9Z8amhw6Pe3idMcaybXmOlqfQJ9TzsQ8Iw45BjAaPrjiTr/Kl+1f4mM1nr
KH0+nUXEjBN8Pjo91OCHSEBS9skNVZHnpkUi7wCECv4ElNi509DMEQu6i5Uk8cdce5jIS13cVVR4
Lg1yBGl/YZN/pMk9G/C62bOToPnQs8/Ag/b09LsryI7CXtK366I2LzNiGBfNymXeT4qY7BjgTUxb
nFPFAfX2qFdtcF3C1gVDzxA8ABgeR6wkWYJdCsbGFGFzCRSfggVZ+ibibgd6LUMF2L38U/LbuBYl
GYOr/X/7MMrcY2cAJrwafo6OCtt0UyMbbTwdWG/At5XOzGS6PbIQHfEaMKfegA4XEkSMl1qGnyb1
wQxVaLobelkLNbyB2RbAZspvPmC5tZzWKMIBgelXXnGvdlvLm/r2/XZ3JkdyGKVopqynUMwazdyL
f/dcSb/n5Zec9ljdVeHlbdwqCyjBwGYB8iS6yOT8VukR0HDqGlF0OI0nhoDGG2v0I2YBeOL6rZ/K
x7BQrRZsOKalno3nkeL9v6B9tcMu1dNxNAPBAZ0xfcracW/Yuudk+u664askmefa2cBbTg2QNQeG
6Lg3M+AgJOajWbFqJ+JE9e02LvICVe9ibAdrExcoNzTJWJ5g/S7QEu2EsvPNLFR7kFtmCCRFx0K7
EuYoO0E2oxGBloQZoF2eellverzMfmA4RBFxbpnFSo7s/sZxoOCkAzLWhLExx/Kz5kWzQKTWnKzU
z+If1z/T5sFhDB4QeoQCqU+6zW0GNndGoRWHw3XC+WCmivrs9rmhCoxoE1Yug33XBc9A7adbAe+H
5uAMoeVHpQ7KxLl8va6LDEC5FHzwdUwdgydQ5wJQxbRKUBWMcOdRVmk+uBqqI7Dpan9wp5MV5d1H
YTeH2XSGZybG15An0c5os8cwdNLdIJijcCibXxL4hKiqAeTlIoM1aG/GbYzLputfzGIvNL9g4a6b
j7UdEE3Vs9o855U06cKRouQxngtU3HXsAuQo4uGdGXtLodTmvQYwIagvgaRx0bPPRheZ0Aiv1afu
DaubPfTfxXp3Eq4qoN94aSzTxiuDJQP4KrkY1M2mOcYDquxYi2+CZBi8BFffCwfwCrZTfUgzW3H3
VBKlJ3Sy65xMHOXrnIDPM3wEbsOrZnO/iN66WFUr3xaGO7fM56NULfl/YmZknMMODkVfhOhH0pfx
TW1WoZcJvfaykirU2/x2qAyB8RuMxBcIlmOOVfJS5Oj9ON9n8xtSaZ83gVMUChv5XaWWQhHcdsx+
4XkDDqu8ZFP2RM+B/4RnxuUfhmq6mZM69erJPvAOBNbgvT9lUw7gv8YN2jYvkG20wcRRec4K2t8k
ecu9RDOQ8CQmIiUrwVdvHftooO3nUZDl+thWyvH/WYeoa9JjLszYjzn9hgkiax/lE7ZCO+0pBrom
5s/Y4bqf2bppmB5AuAhMD0BSSD4zyoqkbkJ0nABLe0fS/KHXpiewmio2hzbFuAtUNMbbQJMg2UdZ
MN0qEPkGaWz5YfuzsO2jRVX1r41aEcpeBFNLKDoYVG7UoTlmh6LIXeDm2sDCSTx3jm5zc1fnb2Xv
N19BXv0Xx7eWuDxJq5LKRNPBwuY4mqpaCTx3YBYIf1Td5K13bS1kOdyVENLazWhyE74DpSgjbl6i
6Od1K9jy7msJkq+geePQLmVGgIGf8dAC2mYHhLfq3m21p36sb1oTbAkdzd4/N3D2vSTjY4RHRj7j
UakyUH0SjCqP+pyhjIN1mOsKbtnfWsHlAFZHODcTi8D4ZSA0GD5UzoAMti28YVDNKqs+lZRdsp5x
l2Swh5LXgZ2kRwdzetdV2XJ8K1VkvG3N7HlmNxBBGPPRq/F64+fy5eL3Twtj8k9HL4hhp+uC+CMv
qZlkE97gLr+j2NloQfiqkXr3F9r8kSLTCpmZZYgGbG9BY8426DrDp6SY+zsrHtFLbqpOYXGb32fB
dsRs6hJaSVcJnJoMi404PJSUbxbmFI2MH69rtHmXTOzuAmkUGaWMqzKUOi0EoF0CA+2KEM+Fo3mD
9pV+4+OPRPtxXdimXa+Emed2HRVIRtigm0EcOw/gdr4rK/pQROJ4XcymzQGVxsAuFKbN5FdibGnf
9QXEmIOG0WfLT4vpfo7vzWYOrkva/EDw3FgWdzEHKCeSbl3Z/Vg69LlHYFma5U2nxO/dPLOViOUn
rHwBnkF3TmfYgIjMw8jSvYVRbkr/4sXD8CSmgylKhCjKnEuxY82lc48Xz6omr8xRX41/hUWsuD6/
QQ/l6ARBOVlAS9BllDMSt03jEpkKf0ay/6sn9GBgKM9wozssFuwTaoNgpD9VEyBFh7r4hB+6J5bW
+QOAi0li7wZCPla2e2Kae58DQv36x9w86dWPk54Vy8m70h3RG++SrPSBz/xxTnPTa8v5n/9NkPSQ
VGEWEQ3cVIFVmu2+L3tvTGOMdcaqmsPW5cYFQM6AMBe7wovGK9shHJ2oKqX0OcLkntZiJRCXvBqb
oLHoQYMztl1Vs3XrENcipUMc0D4ZK8x+Y+t1ftAbMLqn/aul4rLdVgw7wuiEwi3K48ta3pPR6dEb
SsvEo+1uGG+6OvYLLH+5d7mhWNzY1umPNOkKdnExoZy9dKJo4xtpeEhM4Ajbf1HeW0rzC8YaMv+L
YZeSVW6jEYTuMYYFwUTwMbWjk166nm5EAchrFF5yU6s/4uR5lxqk9x3Y+OBY0o8l4bdtjUHpofoL
x7JSikgDGlU71AaIeknQWe5eZHdjA846oip5bdoDVnjw/AO242KMxgFsh2X0GOkM3ZeC7En6lg1f
Y3OXuHeT8+X67VXJkizcyibXnBdryJKPjD5G9QszS8yUHfr21rJfrwtb/jHZYWIz5L+KSa7CdRqs
9ExQbOj5LmyGPSfgFwTamatSa9McgJ26hLgA6ZJXuzQQ1WQNGkiB3tF9EpOdZgKeIfp1XR8ZFvd3
oQhrVghocHmxkyKlViSGGCFQlW/BCG0SNMat5hfVPgLjybcwOUGRcMY8jr1S3IKiz2P4z0LLD0U/
7DQA9MS2atphOcKLI0b+Bf7jBZJFXmRywK8FHOsRvygE5WCEcpVxQ7CUm/HKS4FNdv0ANqVhWwCN
Zgv1GbmWmY3YQCUFNmNjOjyB1cTjtLzhwjo4+mMV88N1aZsfdQkSQbSJ11aen7PqFKo1+KhFmeyq
aH7OK7bvWKFqHG3eiT9yZF9iIilvjQRf1Wii/RwmR9eMHposRDornnKCIqqu95YimthSDjM3ABOB
uzQvkClRvEi1UfSwWOuGTizoAR1mVYPCTW7dQNgpavZYoMLQnGSw1G0KO6M5yrRTEoys93rghZPh
i+moajdbprGWJD0zbhwmbKxCjLZi1rGlO9bXe+r6tThEpUrW5tmttFr+fhUZdM4ghozNqNpP5C3P
0sFPaia8uOk/vt8CbWKhjALE2EuYdTdsTHRkkZc1VX/sUW+KHO5nqrds8+hAkYc1DwALXtTS54GW
ugBEfVAMC/1aMRw6+5TWoOSL7OED2GZjxTWWDR70MChyAy8RxVHATsostpwVpHTQRgpqNzHuQQUb
7sFU0oFvvKmCxNCYlwhn8AyOLYbrB3qxnvFbNKraywwJAml5bCpCbXtso9rAJBM2TaoPDjoH5ktL
J29eYGg6rJz3aCsNb9flbmns/G6mYnQUNSvpIZ8GNO7bZdJSc74xq4VrfJ5I4jlz4dUvpFSYjUqa
lCmmXAhraOCUYTLUq1PTK0r7JspSpI46Jo8F9XjeB9dVXC7Y+iVYTnatonTVdUTHHVjvsJ3E2G1U
FI+GCndedia/JSwNVSRagMOWez65U4zRZDUYV63InqX1zhT8NUkx7UuH5/crA3IZUG6ghonOo5TR
6dXCIF2jtaRN5a4ZyshLQhWruXztFnVWMn6b6sqLxCU2OGiFW+DmgT55Qvciq/db90iUg/+yw1pE
YbMPi314xTDpJjksylEunZ3Mek5C1++xBJyizZ4OtWJISyVm+YArjTLelUADxKnl8xT0oemHc+qP
gyKE3DKDtTLLua6kOBa42hoN1h0WkeEnPN/zzqaenTxPrsrTq2QtN20lq6RaaWBpDBFk8VNYvpYW
flVFnt1/um5vqpOT7K0EI6lRRfAPwvlhFe2x7J4QrB+uC1n+EfmGrg5ONrgsLmfEEbihTUjEbTIA
AissB8OzKdOx00z2NjcMTwwo/LVDmiikb6oIrEOULpYRXLl6Uc5of6XAEQhq9tKKL0xMwbIKd13F
je8FuLIF3A5Expett0JkVdE2EZ4yXrff7Lbq7zoyWp4WpT8Ruavqsxs+z1yIF5Fz4fWE1HPzaO3M
tEu9QDYj2GuF1RZwGrX7v1BpJUNy5lkhRB022PrM08+ckZ3LHpPkdtZsxaN8MeYGJ3GmjOTAnSh1
p7mMARYU9zstHV/7sHjRM/5xxEpwxl5JmNxNfX9bhXxvU2CMzLpC1a3XGbkNOuBLFdpGKCKdZwzI
Ob2OwCxEu8OEQS1HeEN515SNhx2W388zIZ/LSNHq33gvMZZroWGFHf/LMq4NBRm6cySorMF3FuT0
FBh+kSiDTMuPw8A+jE7x9P7PupYpfVY2F11RmAlkgmdLr9yDXiHiYfaxwo7VX4jCoQI1CWO6F/gw
RkiBmBVyTD6FtjeELzRhfvtiiNfrYjYuA8YjkSmhqr5MU0s+bOYpDx2tXQYXGRgd9OPg9IrwbeN6
L5DpwEAEpCTsRDJRLnTtX4SOaKz99qtt0JNplP4cKfohKjmLqiu3HxE6Fp2FjzNijs8FKjBuQIWd
+E/XT2zDJZ6ps/z9Sgz4dPvSLWB3YNS5YeMPJL6nVFOM5W4KoQagzbDig4kE6bO0gjRp1+NRZlqB
nhuwPmdxY1vN33yaP2Lk8Z8itaahqEPkk7T05s56GHl3YOE/C/zw9VPb/DhLrQpZK+qyMiNKOeIO
5wPSlSazX8w53NWpOEaN89p3CklbFo1m+X8lSa9/2FMT9WXkyMKln6mG6S9iau9/sUDz80eG9HkG
gP66mYbLOVYdNqqL6a02AA7dV+O3aDpdP7mNiJOgqYP1Fwv5z8UchSswhzBWjvMckecO+Lxx4Xe2
58av0XvLQnhLziRJJ9dgtcy0cmTjoqGFx8SvjoivYaR96LPCZ4BBvK7YlkkAPRcunAAg9YKxc0yw
HJB0eCMzgFybzg7Piw9gAc8Vh3cLApMqWqVIXdEdk+sZI8+ZXjgo1Qh9R9vWi8MA6AtKjtOthxBy
UE9c2ooo0kgPYchFVicz3mIMl3pNxEEb5pPuV5rmxzoBns4Xh9U+JaqB6S25KOMBSwd19I0REVuA
y2AoIDdvYl8H1E0UBUZeHkWUn9IZEI+vVZweWururp/rYuVnoemyHgjUETgQjO1dvB08CnPXbZl+
6Ooi/h41gCUuBKCXMLHb3cxFXX/owBN10BMQcII4VdEpltVePiSzUfpeGmuof8h9XGOuUFiZc+RH
QFC4zaNO8wdL/9Y3cdZ5JioCR32am6OxwGdrUfMyNqHxdv0ElL9BCgjqknWkQSXmQJy2f0VR8C0r
m2Rf15rZ7grCKjgHRvex3lRfQlJbfh1zRUxiSA4P54Bp7/8j7cqW5cSV7RcpAhDjK9RI7cF78Pbw
orDdNiBGMYjh6+9id5/jKhW3uO770NEd4Q5nSaRSqcyVawE3i3IdkOWo2F1eSANNoJlQUm0Xc8qO
hIHcSCYVAXFYCZaH2vJp1NENj2P91Upi/dhJ1h29WE5+ahfPxDB/urIdt7d3Zo4Vv33DBmELLknA
lpBmA0vnecrGQN4NE18o5YSDTh9bewqZcPd9NHxjJAnw2n0y2rVBX+Vj/GPTo6iGgTsTTONKAmBn
RPC4TOITmP38hA5HjTxYcmcw536eH53qN60xfC8lK6naZYT+j10btNJzddt2lNvAdp0p1fPcC7mG
ST7oUDbF9DmPq0PE+63E7Xp7ay/j5pU5Vxl84ymE0vS28ABcmDBwh/n9lh+7+tWdvt82dOlYfxuy
ZrpJlIhmanjlG3a11YE5y4nASggdGHuo633DpzU09ZKnnFtR0sMJrJxoeNvRKcsxMRNvdTM/2joe
ZT0wg0G1WlZZ+lrn9hQvqQtKY+LCSwzRBaWADvCvrtH8evg20JfbG7i0tBm4N6uWQCzUUjZw6kTh
jCaPT8hLd6CRCZrsQ6xnPggZQS353ZY/b9u7zBr//mDg80DSCOQMQIPK0gY3KytRYyujsXzqU/PJ
yI1tFteb22YW/MKwUAjGg8EETbzKvuK20HgsAGE4uVF1RL/lIM2VjVtwcTSD54YRunIAcysnytLA
rq9leXJytUdphw3IAexqg7rbysldsaPmvwALSAeXW3yyXIGGjTHSbU6gUWUmxhNg8Xwl3dYXPhD0
tsDGiVc7CtmmcnStzuzjIse6aspeavZt6HcRf7AliGKLDsXETQSCKO5Ndzb9WOffWPbo9o2vAxxy
+wsurRuSAtos+4CIZSn7i14fIwC7xifMCH/3pLcpovSYDlrkU6vc3ba1tOYzWyocjtZICcDYGp+a
kbiBZbMftABAySvMFe9XLsJ39wcmAdgI+28J+Pk4nr3MiqZM3TSf0lORfCwfvO98Ex0gR5Q/DdMz
00FvCbypd0/AyQCC0tuLXDjpqNPipgMPm4aalHLyZD6B9KhI01NVvjoN8Nu67zTf+nY7GTvL+HTb
2MKOomw1D8chJYaSgRJW0p5jfMBg9amsnWAwfI4KdLKmELewIlTr4aN4sRk46oqrZmYDmuZBT098
SJ7sJgGb8VtujIEQn82yf221z7cXteCSyOU8xJO/VR+Vjwc49sQzRttTXD9i5nmnezwoCCbxzO+3
DS3tHl7VIAGcdRKRL196SVL19agLsz3V9iFv/Gm8l2tTNWsmlA8kbZmaKbfaU2eEGepQJT7P9s9X
Ad0WrAEvQuDH5u088/WoSVsGZ2xP2ZAGtpfsB+ML52ulm4VIj9Pk6LhKUIqA7N2llawdheWUafm1
c/OdY5OHLs5WFrLgZzaGqXA5gsMB+hWqn0G71Mm6IjlZoI9uqG/GYcFfE33a2POYx9vtbbt8sryH
iAtryse3ojhB+aZMTmncbjgaHRiAgPrbhwrUCCAJ/RyLhzhZo9FccO0Lo4o7DOXoeLEn0hNNvo7u
55QdLFv62RrZllIL/mdx2Ms5/wVDq6PYga6iEHXD0pNhpVAV+5l6v6pu41U/dP40mr4hTz26IONz
Na18wwV/n6Vu52wA7WiAIi7dpBkZd3iDa62ULh4a1ba1+02trzEBLrrKmZk5szvz+ZqzXh/iKjk1
uulPfbZtnKBzRVDrVWglYTGu7eiyQbTxgaVHlV0tWvEhils9IulJtvus+CzYL1bsZLlNx7uBrLHH
Lm/ib2PKWbNK9B1jF8aGxNgRWkPaxPPHfKXbt7Yk5ebPyqguegofsSZrAypc3X7qrR8j/SbY3hxX
jC06/gyD+Hv/1KvfmmTVxARLymzm9/haMaNbcG5upnat57f0+IMP/ralnGzCTVJLzmuA+uyNPbfo
ta0tv3Av3xatEdjGnZ6HHTTvbgeUhdfEhVnlzKUomeWZgf2sXfmmJ/KHBj1uPwe1ctCY4qnj2o/b
BpciGFJvhH7c8ZhAVDKNRi+dMYKawkkbit7KNqBvJkPQkoHngU5TwzkxUjN9AvB1APt/F+MKrPwS
DFFrSeTC5TA/Av77S5RTX9TeTE+R4HTMaoXMc7xd76Infnu9CrXC31Ht3Ixy6u080blVgMguHnfV
sdvzjRdE5nbYlhv+9Gd6tdfGlEOY5WK0coI1CVYe+476hdscKFnbusVQfb4o5RiOXhtZGuH5ydNb
4gvwpPsRZC2rjoAnUbOPLmi2Ak6mrzLTn7Qyzjecj49p5Oz/f7urwthMLRlsN/eyk3vfb61dEsb0
IIN+Y2yqvVkc/p/WlENqlJB557LgJzqCGJTGdgi4+a8hL6EineZHvLi+mUBO7dAvqjd2X3wTWh3/
+dvnwm3nOHx2i4ikaT1BNHHSjD4VW3vAlOKmBEumuUsBduNBDb44uVKsXAruZ99bLaVUZc7KivP0
1Nr7jH2Qwqdr7a8lE1CSApIVxViKbt7lukraOD0taX9qtRSbZksJxVm3d5qvOWkRD25/yqW4d25N
cWAN8OmWWGZzGhx7MvyWpn+lcVZ+cu3W/ejkRnFwnUr7dtvo0n1yZlTNFUFE5npF3bYnHQ3RornP
RvtzF2tB4kW7f2EJaS9mgYE5w997uZk2+Lo51JCbE7FtjEPQQ+Ti8ZhhTjZZA3IvfrczU8pOQlaC
s1FjzclG61zj0aupkQNxxdpkxDvSSinJvqfy/6xJfdFF1EGTKkvrUzz0nzLyWs/wdC/FcKz+gGHk
bZ5jeN2mn5q+fC7FcKBmD5E6UIoLlAXaiviGXkAtdu2NsfRR8XTG3Q2vtSxPiQkxFQAoUySPAroa
EcjsMYnsWDvRrwEYl1x2ZrvFdAjmQ0CTrX7TTitLAkNSf+PNMWldf9TfpmgXyTVTC1ejg7c5JlBc
Ew0hTckKErT0+zbHcbdZ9OqmrZ903sfbHrqwGtz/oB6AqiYK7erXTNhY9pmVpSfkVf7QBgn/AUUn
3yJvo7eS48zOrjgOTKGYjw4k4DlqZInLSBeirNtTOtCjMzqbskCTh4CsX9BtN0w74Ob/PEjDpAeG
DahEYPpfyS0y6Db1UZunJycC+4o8SmoF9Ge9FjMXfA8KW7aLviDeTcBAXLqEw0dUZkcEFCLTR0Pr
Tg5eTvg/d7xnKzfAiinV+4q6i3KOaHxqK2NXpj+MqASj/V8gNdz+uWOgMQdSNwPYGLReLtcEIva8
7ooIlYGkCqy42MihD8uEHKvBfhDlWuXLoAve8dseGj6X9voKWBhKWHWipp2lmwkB3PVruFEVTELQ
h6luhvytsvJueGAdDsKWp2n7whIPxc8OJWQ/4abzNPIJgVxE5fNkCDv1XQfn54NdmeAuhHzsbqqp
GweoO7NxV3Kz7Q8uWJB2whqzP9Nsf08CcZHMkX/my0HIuFyR16NfHEFf+mQMg9veQds16YM+ali9
JdJwq0AMo9dsHKeOs00x5o5YuVyXfAVNF7RUEUGA71Y+YZsSp0x6nG3R2qACB00oChdHrwfsz+ry
3W1/WTQ291FRR4JQ/dVR86wGXZ08PzldBoAOev1p57MoI59dyM88GpNpHW5bXErpHWjUz9SrJlox
lrLBs5xX3mesP6W8/JIk3nFIchRr8Va5H7JDTrWZ74ts3KGtgtKIfv0fcHOzV6oxDWcE5T+AbEGz
rHhtWhmYwqmM5uQUBDwR+dbLPkYQdZbiq03SMNW9fSzonc7kWrt+4b4H98FMf2ybiG/vVeyz/DMp
DZoAQdScwOZTQiJGvJrgA2tQx/0Xu4xZWTCwICFEeUZZIssM4ZZlPZzEIAt/FMmhiVp06KdD1ScP
JhKprYdEZ5vhuAVNNH7QnbH586tjJnvAcg10Pa46YDlhDgchDgTtbe2pHeLNMImfCbDmhSW2ZRTv
vGFtMGJhf9GFRecZIR1VXmO+OM/21+s9XjLZNiekorvKjbadFZ3ccQ02vXBsXEyOodrmYmmQpL00
Q0wLBE0RbU4W+0ql70EUXrqfpm5t+GHhnr+wo6QSnWFJWcsJ97yenAZBAsnBJaCDtbP+mnprhJNr
q5qD/dnmTZoR/91Coca00+rE15Hi2ynKbcxacY2l73S+gXMOdWYKJVGepIaWniD9M/w0KTpfGVDI
L4LpT7dPwkL+AtcDfRzSXyCN1JngSR/FUJlteurMuMSoyjSB0K1ElYby5M0tp2dO6yYc27F4u214
8duhJIXLDlMJYBe+XCJUUHkrGjc9kTrnB8tCt5Q2cEiTjo+963zjjK3gBuebQQlrLq58HbVCVICv
+lBWipF2GtfiJJM7yb5XXhRErt8Ac2S9cfdtrFcByEufERDcWYMVZxyCpcoaMQNk9EmDl5IRsKdp
o/vpU7wBNa7pe3t2GjfcB53S/vbGLrnpuVHFTVvRSvDKGi0qwc42mvZVTHZOfOyS19t2Zh9Ut/Pc
juKjkTcNNRVYXOe+GOVT9vX2X7/wtQDrm0MzRlARRJS/nhCvMGQP+nvR1tSvs+kZJHa+KOrQyspT
UYpDP2RbO15Z1YJbXpidP+nZySvrJLdGPSahPuobBklynrVbaY+bUkv8mq3pwiyZw4StDkACAANY
6aW5WAeFQw0J2NAFEh4ZXNhR8kV24wHsC8hsRPbnzoGUYi4GgEIExAvKqavNFAlbStxwgoMIej95
0/0I0UtZixVLC76PxwOaV3OehmOu5Gn6YA+TWXZOqDPxMXKdnZNNO1u4n2+7yYK3w4yJJc2z6+hd
Xm4grxo2dIPrhjbEtgo73dPIPsm+3NbOmoLU0rfCqwGSTpgqd9BNvzQFJRBhSj3zQrcfT4Vefq3G
et+503OUT0+6J3b/YmUzG+o8LYnYobiG11jMttKChJDw1OYPFLqghfBT569mVV5n8WNBBQIgd8RF
pPWXSyvBykDbDHoCgBKeYgZopGkcCEtWfGLpTDuYjkQ2bZnQdVfiYWPRwhsl0Fm9a4zPaUQwXh2l
GuTQk863aswqiOTbmL4aeNmuPJqXVoibH1Qm7wwR70IyZ+c6rrwp0YUOHJqOMmae2q/WkIFnC2W5
259tyUvODanhtzBZ6hWChC2wTTVGLyrgjUBYGcTpuMPz4Xjb3Nq6lDCZFRka3fnkhdakPzg6+xFZ
jR834wpwfOmYoWqDA42peFB6Kxld2VQlpmR0NywwtxsX2tZi+sEBGCeu1mp+a6YUJ3EJL3uHv5tq
v5rZD71IPg8akvSOrPjEsiUbzxykqTNG+NLrK69M06kDDjM2848t+EM7rz9FDQS487XJ+6UC4/yU
gogCkAkOFLEubXUVdUFEhOvMTVwmnYA4XQzET9mByyY3bUAwvcRzna1w7QzSwGYLgFzQtHpuBkNU
e/rWFqQlL10+urzw7a5E7YeNfeJwH/+dZfuijezoKyvsnqxUZ2YXUi56MNJRcAEBbYa607yNZ0dn
nKYB4IPJAadKB32Tenj0Elr/Gz+25jfffD1RtZ3cxElTWpx7YdfY98ZUPDVaGtSE/ZsIdGZG+QxZ
alpJ6+AzVDTbdR45MOEFneltJC3vdZ6C8YE+RVYxrrja4jEFEz6U+nQNAz+K3bjX2jLWJG7D2AQh
6NC/pONY+Vbj+rfjwWL4QcUYhThk9Xi+X36sutTNFKTvTui0+66760EUR7scDd87lK1XbC2G8zNb
yqLQbOlJKakT9p3lHKPaTQOXpveZBGtzyuDYWs12rJpQNizctfGcZeMOFMLBoImmlXJ4uwgkVTS1
3LBl0WMxoKJGWhlYxI38TotfWrDm+V79EBfDaoNyvnmvDgSkfyDTi1nqq1d0bXMpPGKwsARpSTT0
d005D040mHH5GoPXgjL7kBo/8mwlCC8u+cyust8sr6BaQnSGZLHbjB7f9PwHqMDuif7Fm8IIvNh2
t3ZvLsVIBC4A6ZGHUESBS39ywYdaSmhAAi1jHRprkLtkHPqPqJVWPrOFuSZZfW3PRGUPMyIougGn
q+L3Oko7hg/rhqXuHcqo+YGRqUAjeBiStYfSAuIUtjB6B5rAmXtGrYbYXWVGoDL3wnH0jnkz+k4R
nfq0fcJoxj6r8iPBOC/KmY9VLg+0x//jkfva8iD8Fp1Ern2/fXQXYBr4PTZ+CUh90aS0ldQBXqQX
5ezS6VB+T53qDSPUUHkCXLOQ24azE2gYXgoofer5uBIXr+MT5iRm8nPcMahFa4preVR0aU5i67nJ
DF9k/KEcEnTd1wjyrqMTzHgY158dCt9YiU6F7RYgB49IyAp656GWapjDIW+zbdeKAN69EqCWnAkt
DBTZsDPaNRhb9tDqiyNE+7HMgj6hoBiK+4CJ+Dg0X25/vesdnMdRkfkhxKNlp771i0mUemJy5y+n
MsS2j5zm0TWAUjKNZlqJA0um8CZGpg5MmXd1RuJuwpuZRdazXo1BO751Q72tyzU+2iUr0EmYpdTA
qINtvDz5pCi0Qc/5+FcuWj+27vShfCqKdGUts2NdxlKg5cEL4XozjvIK9W02xNEya2LPBqyI5s1z
ElDgAVCZ2IdS0zdRssb2v3DMAIT2QDqFLUSgUUMMuIqh0IAv+UzK4tUAfxsFyW5bTBhCo91xxJSd
UW2aqP/j8hOKXHhgzVM/FLAv5Yil0JZ1x0K4z3qvA5OU+Rl9LMu90Cx/kJuIeIG7yiF0/Q0hwIPx
SBtkVjOFnPIN2RjnbjVCiSfmHVis8B0Td1fWfxw8wBUAgDdexQA8Xen9eGksiSgm83nKH53v2vBQ
rRQpr8PG/PBAjRxzU5gjUh/5rc0sMVaj+dxFVR3GbdtuqsmO7jBtkQUk6RGs0Y+/fZ6VjN2a5z2h
+zBDKtGKQKtAiVVubcis7aDW66AS1HrTDt087vf5SyURIpt+E0eGb0TxQXPa+7Yf/dG86+p92stN
17gBz/4y6Np0yWVA+89vQvkGBxw9OLV/WdheN4HcSwtz3t6JJvowNHQ7qy43+lp+dZn1/21q7mdD
w1oHM42nPCyhw0LsAuE67EC3pol8R/q1CZNL71RNAHxwGWFiqudUr0HM3ADyO4JrODe6PbGt48qX
XFgKqr7oaM2FNkiIKSevJPHgTrY9hoh1Gy1q7lv9B6/NY9nn2zIW2yY/jHZ+IIl5SN3GN2x5TK1f
Bj7m7R+ysN6z34FveLnesalYb5ZcCwWRQUun12yubNbp678wg0iKKIcbAtisSzNdOzoud/MsNMxu
m6dOQJGTNnq6uW1GiaPvn8+b53T+saMOCzQ1IGHghp3CJksOekeekCIFCdLu3mtec5t/HeRXqk2b
nqwNFV4mwv9YhogFwA+oEIPO6HKFNEHPoOECK5T2s1aKF9BKW34SR6D0ALdXTIwvQHm+pS0IzW8v
+jIS/WMZVwcuDg36rLayt2lbF17jsCSs8i9xC+68dBunL0UVzC2a26YWzjo0z3+bmr3p7Nndapk2
QjFpCkUuHrvswzA2x7yPt1G6Rqex6JdnlpRbwuZxjpsei+rgMFRGfpOQJ61gK+dwbe+UY+i0vRV3
GUlCTcMIdjA6AhPnd7b2wOs1iZhFB/m9IjUZ01nFoUSAvRvTECMGgV4Ugei8jSfv9eZZRliiR7e3
v9fyeTgzqqTvugFCINElPIRuhZ9Uk29rZF9pz7I33oYOQngOe3AZqOIjfS1Xm93udxZ15ZaO4paA
6aQcsoU8jEa2i8z4WK8OavwvywOpHt5Ljnc10T7ERh4xFrOj2/D91IU50QNHi6HIPgRIt4JJP0g2
7FuRrQSaZff8r2FDOe01I1lfJthXMOr5vdvdZ725AebwjwD5/9nD32aUz4d0O8tp5kxhD4Ew2k1H
NvCDQOm9Nz7e9pTlk+3q0BuB3g9SX+VkRy2zE6NA+OKDPyX2dojA6a+PfhqtJbuLewc2UzzpEChx
A16asjKWJZHskjAaAKVOfav/SuyVxHbR+fDsQbUJucfVKysy3SLDmPIUlm1ymDCLmsdrYXdxGZgV
N4CIATLGm//8LBYmoFW0nKrkIZlA/z32mypnBy8eVmiTFj/MmRklQo1F4taoc2uAuKQ7j1f+6HpB
DOETq1jDCK+tSPGBHjf0JFmi4ZLuty601LTWfPSYsbvtagqc6B+vRscFJBCAigLFpOwcZllF2Wbe
MTPlVjLMRObSH7j3RTeKjYPM0TPJ3umNQwqur7FZU0Je8g3DoNBfwRge/lHMW+UIiIjF07BwtfR+
TKB0Swtpbm+vcmkzAVdCUQFyy3iGKO7RVZUsnEYfQ0AXUCwy/MkVYIj8eNvKkndg0H9Od96rRUoP
JNfQDjbaJn1P31LMH+eoNVLR3qWu/uG2qaUF4R2F9imeOwDaKaYEk2MFwawYzBD2BqwNvudm+4Zm
K2+ceffVa+PcjBLyPDQ6oTORsKNd0m3GHiuJmU/Q25TQoO3bgy1ebi9ryRvApWXObRA8KVR2OeCA
MMUqEMmhiZfnQer0dhKkcb8mA399V6FD5c79TDxM8S9NebtNxJNZ3HXsmCWeU/keaWvig29AwDUM
OolD2udZFbSgAPmUZXYhDmNnkiMnjbay5KtMRPklygFIvVrq0hUyNLxPzD1NFXqf07HtoSNnHTna
gd3aIIAyP4MjD0AZusYAt2HecAZgKUc+GVq3xXqeq/pQHasdyDED8tMaA2c/T66sIUIXVnhhTllh
Sbq+E3iJh5r5oE3uZoRycZSYfp/2vuN+juUXs/5Drmd1ieq1ZhBKoctrk6Mk/cGrjhRaK/3aNNmV
t2IfwYCIMjRaKbjelH0ch6KkcpLkKGLITDvpieVr3Zo1E/Ofn91roKkHTq7A3g2gotGN4UMW6yu3
81UoeV8FWLGB48br11JMJNzOy5E3gDjH2rYudL9jw9ayP90+2WtW5j8/W0iSZGVXYA7iyLxaQ5Ek
mvnyMt+x+ea2oasgrCxHOdlZpfOkdg1yHMXo87G/j3kcmJMXgPA5uG3qKjrOpgzgJeEAyG2ockV3
VlVLqGLIUKdbaWysaWMwECVEe5EGtFqBOy16wm9jKtzJsQH8GUgXhVnVAsmc1OUOEjxreObFz3Rm
RflMY980cxAkx2GytyO3dm08+DXq4rd3btEMdO3AeDnPt6plx2xKZTOWMMM5aGvMu37QHmt7DT97
9Z7E9wFhCIg68B/gF1IWw6Re93ZcyFBQ17f1+w7DMbV2YP1uVUJoaUHnpmavPHNv9FMbwI/GKERJ
3DV2BbNZtR1qpIdgB0mceiVrW1uZ4uRQkwZ3lomVdfVzZ+/0ei/yb1G7TciX2x/qOj283ENLSTTG
uIgjOQnrWBp5wFgTFM59HyW+Hb9x63MkBd4kD5zuqnptKHnpIJ9tqdq/NVug3sRIorBqim2ElknW
67uuy7btJP+FO56bUtIcU0reCa0kR11/Q+0mmMC27dJ4f3svl8IFHAEvOhD3AfysWBGeoBABj/HR
6PCc0ie9jYMK6RsG80EfOSHB/3Tb4PIO/jaoRPaoiIBTJzV2EBMC/lglPk21+7IuH5NorRi1FJ7O
F6d4ZA51BSwwkaEb8dgvHfljSrKVeLuUSJzZUN/5FYr4A0vh9Q1/kZOzARH6FvjQbQ721aHDAEx6
p9ftypNv/uEXKfD7AfjvJr5P8JydbAO1S4MXMgrb2vjGIIa0Bau8eeyLFEraUYmOSSS0FX9c8RR1
TN2x6pSWMeZomdYdy/yT5ybbNom3UKx5omLE6JO5kgT8L+f89zKVWMlB+8ecprGOQ8wDB3Mb6PUe
psT7okHCc2JjiOnu3I/H+JBH1qkFKnVlzYv7DMgEEAS4Ea4ICY1KB1qjRUYec+lXlQZ9bV5EvmCY
5WYW6Xx0TVdMLgbtmSV4bqVDGMG4DNpCJhigMmwE7SI5VEkX+UM8kbCSg7lSOlq2hHFG1Gs1CIQq
p2OoMYktQOByNGqMMCf1oTfmFlG7vX3gF/0Gedw/ZlRfLSqDTGnfsKMh9UfqHHRh76I621YoH6VG
UEDB67bBlXWpjsqtsaaOSbwjiclBOsnOARVubq60gNeszH9+fgR7CpirbnZhbzwx6fqgJtoZwjze
Xsvis4ie7Z5yh2tG25sgwO3CxMFDugKkrtVqv9GiD9GobaXZhG6GQTLd+IjJMj+uWyivromhLnxB
YGiAN0E1Ec0ZtTWTJ2bvMpEzoE3upGP4MhmRvKZ7LXtM3C5om7VC+ELcvjCoeKabk75vW3xB4BN8
qslfXE5/hrJ4f29e2JgXffb9HC2F1ncVWcfasEGrXu/1Ig0nvfAdYb+tfMT5Ej0P1+BAQk92ZqbH
cwb1CSUnz6xBmGajaQcdOlET+eawvezkJos9v466VwL9tyi7M6baJ/l3l087atUrh0K9dvETMKIM
Fk0wrENuTmXMrabB7qRg06GY8uIDprbDauC7lnHrE2fDmnS5GjffreH1AYi7DWDJ1YIHM47NqBoO
fTVfERBRyiAu06Zu4tyzZKg9TCdEjpdvaNGJaXN7u1V3fTc+Y89RgwLOzVWyQ5b1YEw06+mAmgXb
EBBiH/JOP/Xg+MYTRRoPEKKNw6lHdnPb8NKqzVmk3gBdHXiTlFyK1mgVQRVjPDh1/2mcbMjFAZ1b
YwSjNJ29TsY/k6Uz5oWe21NSqdgrXOYacjyIdCg+ZC4fPwBlQIIhLdZ4k66uYtWWEu4crc0JiGXH
w5CVfon5dyY/QgZ1BxFU4Ud02BSp46fN55ltsNKsNYe6dl8goUBDNdNggq5f/abxlE8yls5wsCZn
34N1t8jka9eBNVs2u9tf8aoMN4NdoVWK0wqsEioQylINXfStXbfDoSv7YtNl1c8SbNlGNn1nAGzu
9MjuAfvHBEpbhqjxrwQL9V55tw4VVhRwEDSu5C6jJh44hgpA1kDr15akfjaVD1KrVg7Jkhnbmame
KcbnMFd2Gf56vCRobZfeczlGG0i5HQxMCvfZGnTuXZztMvSBGvvMjuKjWZdaw0SGAT5qmR+FJYxT
1Lshgmzip1NS+R2tpiBKax/iCPtqHPblkB6swfvQtPw+80q/Tquf4KR+61tjW7DsoWgGHwrGL138
ErlNB1np0sOwJti7wD/+1STjGICYngcizap9bcQ/brvH4sbh2M2Iw5mSVYnldhM3tSAZFgQMq6uT
bVcMP4mnreS+17EEuCQXcRpc3CAyd5Qr0OQoz2dIkQ7w+02W32toUDLxOvLHBHSzt5f0jkS6/EiQ
/oVsoAn0EOCyqsdDltGuJs5A36+XG1t+d/q/mA2NSw9qq1b9XYq/dAECU6gviQ8FerRJ0bxE2Hqu
N5s8WcuAl5aOGj6uKYpKPmZ+L12Tg2vZG2NHHmx0Tll6JJig4/nPwdtm4+fbK18yBXALKvtATAEE
pphqpYvHLwRODnOHLjFfNfml0L6JHCTffOWDXmVyuAcxqQpWbzyz8dS2lbDiNNzKezf2nptt9ko3
Yp+C5cY3fT0wNuOh6IPbS1sIY5f25pB6luBMbleUkYO1Fd63vNob5bdu3JfkRzp8yvJDq1V+XK2V
R9THMNaIkIVeO9rEwPCpT4pc54NhTFQe0tgMXLK1oAZscjMEj0lArU0DoHcRWysBe17IhffiVpgJ
yQG9Bmu6papqtVUFeSi37PYWVAZ5iatIF9vRydFLa1dMXV+Dl7bUcknWM1NAGKfbd3YVeJMIe5A+
zuJkhVV9p50eluODKOJjAqWSWngrL7Yrd8WkIG5BQBnQULauMpso8SbGSt7tWWtuhrzdkigwytcS
CGHxsuI+8wWg7OqFLcVdNYPgjLKk29efu60b6r4IIHd+1230wD2gH7PirldJGx7YkEXDiBFQ7WjH
K2HVamoPsmFDs5f6L+TDmzIjvmNtovGzqf8gzsrtd304Ls2pJGkyj40uYVWFHDG5y5CoinKATFrx
cYhxE03Fhsaf+4zsAGpcCbbX3oqFeoCWAAUFbiT1/kgibczBmt/spwgArBJoAKvWf2Ux247e6+1v
uGDKeM/4gYXGoIA6VYPAl3qszJp9p4UeCSdwhtbHulo5E1dn/p1PCwcfIHwQm6hZL++tokrs2kLZ
195oZGtqEbB7b5SN21E8TTnx2+ZPn/igEQeQDrz8s7oJBvxUb5m4Q9siqsM6sfY9GfYeWNj0otve
3sDFpf02oz6aOkgD2p0YrFAWj1q2Ba04BnRfeuZXkDvXCPitVu6jNYNKtjSVucGMRMLg4ICflAZW
dld2DbRG42dqPInki+4UKyfvykvmUSRETjQ8NG+err68J3ICfpiIlVbo5g/Ic+0mD7LmjoCo5c83
89zOHHDO7iOLY2gxBuYrTLTpIa/4xwzfDg987gMesdPdbttSZ9dN1ffbdpfXR21MWwFAD/DSpd0J
JzF3Rgwiy0TD8E8QO080i/08XykIXUWw9338bUfJ2FAZrTQ8eutwrHTbF5Z8RC8OcOd2p6XeR5ez
0HPI8fbaZn+4CNLvNh28jSywAwN5cbm2aDCh6zQkbWhk9rOXlYd6MlZC5bw9t0woLmnm9mRVmWiB
fxTJ3i6tcs+07EdsYALg9mKWnF/HgM1/FqN8qAT4EbcidhvSxrorqPAOtOs+pt04bAVF5HJjS97X
ArrhAM5kK+OiV1crdhJPPQxygiMKQA5lJ/No5F2btCJMRyBJiLdx6H00vGDA3Cfkx+2FLm0piPHQ
B4QIlHZN9JY4gzMSeCQmu/Gg9QLo8D5wz1hxjiUzpoH8WYciwNwUvnSOqQb21mt1EbbozaID7TeV
t5vA1vXnqwHOwAVUD6I9KFlfmskyszKsUuJ8Vc2+0eROcjOw5JqZpQ90Zka9selUWZUr0/kDbXVw
0lYZJt/cwJS7yYlXfH7JE5FHAjQKwnyAiZSj7GVm3BhOJUJD1IFRl0eSg8uATWXQmv2HguZyQ9wx
MJJp5S5d+mTAPc74F7gjkr3LvSxF73roMIiwQwqC62bHkUv3njjc/mRLoWrWdoSvewDbqECtmWAK
m1maAGn/zNpjBbn6xvmYTCdWHI1+JWldXNOZMWUzddq1xISThJJDT40aQZf/D2lXthy3jiy/iBEk
CG6vXLvZ2mVLsl8Ysn3Mfd/59TepMzNiozmN6zPhR0U4u8BCoVCoyuzeVFL9aTEMG1hZ30tQywB3
DUsJVIny2K9i1n42JrjdpGa18v0uvBehvdNkA8PWTYZUD400mJo18cfLDK7HuUNeIbvECYb7q/Yf
c9g2gTypcgxDxJVfa+MDSVJTI/OPPho4D4kcc1i+E4inpy3JauqnmmgOam4ujX7qhMJZ0j+ujp5/
ILb7ScCduAgXucWMN+TN6yh10kqEYhXYXpsQV+CSk0vtnY2bL8U2CRQxBrxKI6r8EvJZpRJ7UcIr
ou1ArIRvSCuwj1Y6l/Ptmk69Gkna0Pg4uizNyB7E7A+VdOHQ6yDXvyHwjnAOoSWdXnRQnoL6mugg
kTh0aOrBm6RVz9qfR4UzKOakDxtJyZo2qfywzUy0x1lKYOsQkIny5xrX2YWnI74T0TENhm4b1FvX
4Vrm4NDTqof/ibJP+twXjbc2kU5o62hM8D+agqjxHHBnS23x2EHlWe5UFDhD6qthZ0v0Rh+qN5DY
ccIdxyp21maUZugFpTH1RbQ3TNDNLQSTDq8FtlbGyWx33e9zAdmKEloVg0UZc+pXlWC3VXvQMf58
/aTgQazxY5O0k7hLtDGDNW2knGLa3RYKp2l4JwKdfRXmeJhbkC+QOaI+EnWr7/V7IRndLI7NgS7/
BAohAR8AzZFQ9jk3RuvUekC7C4xBI2vbN0etrm514Vuijy/Xl23X1TZI6983y6ZmQ2joHVyNCLMT
QohKRwFMiP/631CY8JNn/aqdgbNIxslKUluCKkI3/JOosDGF2aUgc1KjTMeiSfLPKPZyo0Gj9cMQ
PHf6TR9+u27RnrutM7OgxkAVUWWnV4WUQN26VGS/7w1UKjqf9n+eJiCYotyLIuwqhMfE0wBZAUQV
B9nPUaGUA1dastcmDzmetpNAnqEw379QI6GPh7nxc4y3WOgq/x4g4/KGUVXsPMxARjQjooYG9Zpo
5jGd7y7ip4ksa0sPWp5CplhEJdXNmC4e6Xv3+nfa8+/NKrI1H7UzsiaexsbX0CrZDRqeyhJbCHnJ
1l4s3cIwGzaDhHwtVaT0i+YYpD9VPJVj5y7jERc467pFe2FoC8V8sT6DZIKgCLKPeTRbl91eiKyZ
/E47zjPAuieZ6zQYxFGyWonzQFLLhLsqXidTE3ycqviWFnYdHSoKXiXlNKfWMvT2dav20VbmIJDm
QaqbuU90OtiixrwufVl+GqBW21En+yZTrOE0H5KZc4feXUN0nf8LTWdsU4WxaMVyTcE7wZ468RdJ
kfEXt0HXc+LrrotvkJjI19dDV+m1VPpLD6QsezHU6Pn60u0aA5LdlSVdAQPC+vdNCJ/Equ5yfSlA
s/WT5pkZLLqlKyB0+dOpgDXDQzz6NxDbH1WPmKdL1an0ad4dClU6zNpv0JtyPIFjDtsUVYApqsJQ
E4ICWl6WMrUMsZagWHVftTFvrnPX68CEAzU76PlimOV86UCQVyRxnDd+MNTKjShItj5LgtcNBnnp
k5F6GS2PbSzH7vVPtusVoKTUIde8vs4yR5WRR31o1HMBtjzViRviBQZvhpsDwb7/pNlA56SEV0gF
iIzy8jhHCceK3S/1aQVbj42FWdJysZN9Y6nAy3BTk/Y1Lls7FWfO5W83im+QmO+kJdmUVzkS8D7O
Tkmn2gmaN0qhdv6nz8KSMeFhuY3CCUeukE9eP8sPOZdh4vJdbt1EG1OY0DMMvQTddqXx+2wYTsqg
3idkus2Lsj/IY/qQh1pyDEXtUM71nV4TjBqnUcXJlXeWE7Wb9QESJRX0bq4fdhMxMB3boEkvkSFb
tthxfWpG8VhR6X9EYUKfVg6VmiUxEpgk+1JprZkV+gtmfTgwO14ISnOkSajsrVNEDEyX1ksdNCrx
2zK2xfpBwWUQDbJubcSHP3aPLZLMeGEQkq4kaSH7tSKdND17aCuJc7jvpGNnEMyXKdGkjYYeQISz
ALrV4Kc6jy+1HntpOv0shs4cMqOzjAFkPtdt46wim882hZ61S96WftbWbglKOTEoTmOdWKoi//nz
w5mNzAeTurIsaJ/hqK9rV9AKtwmLxySrrbLTn+S4+D7iiZCzrjv52RkmE3BTVR2MGAk72nmoI8yG
W1aLKfT1E63Jcc7Uxz9fTUzlIkNC4RwdWuL5BpswOkOShSC+x18bwcrEL4uKK/bxOsqeUVsU+Rxl
kdOlk0u18Ofirqq/qdJpNvxgfg1bToaxfhEmFUTXyac561mziRdGWAjoY1qIb8SFKTV+Ed+HGGGl
yo3W3ee8lH3PFdesE+Jw6JNAO/Y5Gihr9LmZae2LYHVdhN6qOxGdgqFbcAfS9wLhForZbmlQd2Dh
gWEl+U4qzSYThrTBt3D9O+1tajRZrrOOFEqO7ItNV0hJOPUK3h20+hclEfgcgsALcuE+iHozGvCw
WEz6q5gHHDfcA0YFARozOhqzQXV8vpL1IKVLhLl+Hw9ThHzJQACspgfQc5qidqSxaEH16LqplwsK
4RPVAAmrgWlxheXbzoN+mWJdLX0lIqmpjuSuKLU7rXy/DnPpIoDBOw6awVAdwRjyuWGQpk2IMQyF
D0E1Ty5MqIxZCRWtLuFcjz/SpHPXB7s2nmJX7j7QUrMs0aim5u0gG7UfByHoOB6k9D6FihN9oUHh
FNBA6NPvtL0l08tgJA4ZeUOSH4zhzA+Axyh431mHnnBXPzdVxgi3XMVV7qd1Y0+GYRH1JOYPy3QD
yU7HWMpHlEqftORlUAtrGgYzSTKzDdwhs8OfIYi7S4NzMbxsSQErKNRaZJSmQFBP2Oy1q6KoCudW
8iNyI4BSdhqFp4D+muNIc5qkMaVs8g21tks50r0//vBbaPYKEuZDDG+YJV9e1FPRElMNX1Zqt+Hr
dZydNO3MRvYW0naNVOGhU/IhuRMeCheqU01uyh51czdEEOT42WW2fg7HnImdRkph1sbc14voqUGr
bp1S97pJl6fFOQQTDEBiHOEiOkCINGlRhMuVJxW9/iZup7WHPt4MrJtUt69jMttHxZVq5R6EvgBo
S6DgxRZ+yxjPx/3YQoXhONjdsbUwOacfB2uxZKv5PqJr0rmOeL6Ql4BMZMjiaEqXcgCg/DXKD03P
yQHPI8/l/7+u8uYobIKsB1kJqMum3kzChxTH4Fw76Z+dgZcwjD8khUbbpoEZWinYYiMhRb+fk8EK
Gl4T+b5B6LlaJ7nWpvVzg6BL1y4BhUHJUlit9qA0ga3Vd/PCyzDPj4Z/m/QJxGQrMWkyqS3HxpOr
xznFwIzdFrxuqwvK2b/97ROEyR3GVMUj4bB+/qPwrLxRC5UDN/fIsb6RnfxLaOEvnJDEhIpLw1bD
Ny4hL7Img0JppSaMbpVg8WidndDSYI00/1ZJqKqKxkEdtKPcNaCEEXh7bP1CnyfE3/gUohoYm4Ea
BIbCz/GLfGniYZwaD8sJvtJj6xl3i9fa2VNoVR5vgzHdwZdwzA5IY9yRSQpphuVndcxzM3kWrMaZ
fssW+GYFm9sAuec3W/OYrWDU7RDJagW8+9GhVupMh8ztDvGNZDVmYxVe4mjH60Fk95NC2hCtwRiQ
weg7g1kskqAoKZYUCZO3hv/uFB7rIzErr+UElPMc7e/l3EIxYXmJF2OkLZYTr7ImrERngJnVnkFw
Xf41QSmo/7MqxwUi+7wtJ7lkoALaeGV8W8Vfcu7AGtOlf4nAFHOnsh/SpsHykcfsTfSRZ5qqJR0m
NK+b4c3odi+yM/+IOPfKjzYhdiNslpIdeQ/GAlQfeGXyijfjuToqB0h8WcVr6gsOFLHfxIfZDUzZ
EQ/R7fykHFOXR9Wyuze2v4CJcVWkqqGS4BcYz6OjuaVXnHp7crA1bMHm8aRzPId9JDSyjmSdCDCp
j0BS+itNXhuZnKJMcor8KSCRGc76l+s7Y28zbg1kYl2vlHVfEmDGynKnZ8NdrjRO0fKYS5kU89KD
mJiWLcNQTTlw5OHUtuBVE94C3daMkx7cFtWNLB3w+HHdtHVPX3gPpCpQDUY7+QWVlgTWQjmETIJH
c/pDHwYbzx9m1vaDNYugWhHSxi76/vd10POk7F92bkCZ3Y/OLdAHC1rj6cVdMoYmXTCp/q1K30jT
c84pDhQr2hrGaEgM1LT1lKkPbKR9gysE6J0YQ0k3i2T4KzdoyLkOMiS//7Jv1VJdSbZwmWcCqQBZ
i7/Pxky2VD93IpfKJuZw5Dssq0tccigsNLuqp5C7Pfa+5yo8AhJTTAthaOj8WBxI1alkilovQASd
1NBU8YzUKKOf0+UgpiNmPbkyvzvJFDqU0Zsp4c4tyix/sJyBji3Q8TkLIcZY1+IEhe6hoLy+YnGi
3V5qvcECs/25fYkBQdNxhn0iCLcC1Jh6FK1bfZB/YXrB6FUMDEyzMJmzmA/Vg0LrvP/SFHJvgccF
Q3uCigL3fY/1i9+kPm+p8UdVj49PD21gTaEYqtXQUcUklhm415BXSh0y8dyOx8cagvMks2gtmyOY
6CFufTNrGgd0Jz6dgTIBuK6qWsGdo/Ma+gTVFhP3HbOKeKnsXn5wBsOkmVk+dTnRYFtN3cXV3OQ5
eY1yb3YlnC7tPwj06DBA+yPGafA0qjNoS5gNDdUmrORRdgt3OPQu3qi4mcju2q09ndDwA58l+2IU
QeoL04iA6eRfmDRH7UareKWD9acyQRbzZJ8YjCkToQXNZdp5xc3stGbhlpZgxQgFa3LVWKFdctKr
nR15BsgcWFqc54XUwSg1BgH8ONoarjlB2jutkHGgeOvHnFldrVdaGsK2QbjN6G1K0YPL6QnZtwYX
aYgeYnqNfSUfcLsdGyqi5qV5TVGbeAlTwOnPYxLeO36xap84zN5t8HYTTg38O7jtjvKhOY3u4hR+
ZvE4afYubGdI7IatUbcsyjVKHJFn2+l3wTJas7UXS3XTe4S1t9TlXWF2TsIzTMYJDYhtBeh1h09M
0JB4zNH3VmV3rfEuDJwC7Ieg7qW/fy4k436xpsRzWcH9Rqt3kgfZxly4o8K+yQmtyBkPvFixv8E+
ARknzEBhEs0DABf9PS/eC5mTRew4OQQx/iYNwLw02xWSgVt5imWcOvP4Haq+Am5/hAOx4+RnEEzO
UC94tBSEsPXK/qkrD5L+PKpeWfyD3YohG9QxVRVzy+xlIdLqvigEjJxRQTJlaonaZCbSPwChmJxb
RYWQU7KNo01Ip1pVmvIArtshTS2qm5jL5CRZO+uF6vR/QNia+3q8J2Ecdp4E9nJ0IZnl9F0O0yMm
Gzg5x87HRzciiGDRkYheWJYmuNWTrJ0GrfWqjh4J+oB0ZFCDOnEcgAfD+DCmCmhQoafOM0DfInWF
W1PiE56+6l4U2Bqz/n1Ttpn0eqpneeg8bXJT1SaxZqL32sxHvEfyEgaeRYxLQ3C8mKUUEUeTf9HS
7asvI3Gu3yT2Nv7WHOYmAY3MacxjvfUgFQIho+AwjjxV7+tW4FXkfMXGQEBzEHp/vFI95WXvQHy0
xYjhdTt2QTRMSK/EkBIaDs9BJNrFc2cgg5tSt1etDsIbS1Bz0sTduIw+pv+gMB8kWAropskLzmq3
OqpW6qvH1o1vqQl6JAfX94f4x3Wzdo/ULSLzfTJSxRKazmCXaoDbHW9yyfPc5SAja2wq57j5PQ8t
pvlz3lfbTVY3yOwTlthjqpWmY+fNvuQa7nTofMUHg75bWD3n463LdnHcoUces9F4m0Mz2vnHi2pw
ZAVjWx30LHQ144CBV3+sajuqfyIvh3iFdOQsK+EgMmf5nINnuwzwISVUBxW39ppDeBxtvC5Y/IrL
Xsj40MHFkyAaxhTmGxpC3I2yipUMoWNP39HVF8ZfhfqrQl6vm7W3CTZAKrvTOt2ohozgFDc6MxSe
NOFG59F77lXpIB3/8TqzWsOOcHW9qoB3ENbIIESNzOV+cZujbC8H9VfrBs95tt7Q7eSRl37t3VwB
DJIuUVqfhzTGOog3hckQAbhzmxvqlF5uDVaPlA/l+f/HV9s7H7dwbCFAjhLVQJ+aN4aNKWNYY6bO
kEN4jtNUuheBtzirq24OlKwURVBnwawl/pooXl9xmuB2N/IWgNldeWH0E0FDqTdbg02syAI15ak8
opZ64M3d7RVuzr4Rs68aEUy2owZjmp/ZTe+IDtp1fuARVK/xnQKzdKHWZyOAnHjMEXs11DPkdW9s
llFuQZNRgfPKg4icTa0MDgnVaQ8Krf+PItHuQbBdUybXWKIgiMEtuCbo4+/iobXWC2lt16U52hBO
dseD4F7f21z3Z044Ae4oTQo+Yx5Z+Uv6VN1Hz/JdWaK3yxRteuBfCvbDyeeGY047nWYymSQgRvUt
2hiK9LX667pRPN9nIiPmEiKJRLjGTYL0Q+mlzFp0nZN97i8caO2hmSVizoN9uKCROMlGHHRedvxe
m60pveZWZ2qe7ET+b+4b0O7JskFjwkaV0VbSeg07wJ6w2wo7sSNbuRXd0o1dmXeOrXv34uTcoDHB
A30mJEhLFA9WtPWVSwvNzlTN+AGPeFZ/4Elx7C8meHdA7IG1vKCASzJVHqfVvAQpvF094JXEyk4o
+5TIgFI3tLlH9e7puUFkQkragEOYgEXQU0z9cbhpnuPUbE7hzWJRd3wb7dACs/lpGs356bpz7rr/
BpiJKE0eNcJUA1hMDpJyu8ygZ/KuQ6z+ffH5NhBMGIlpO4QUXd2eMKeIU1lcH/tIfjD09KQbtW5L
4iTaVZY0bqf0Ecd5ePYxAUWbGgLFERDg9Cn9kffZjaTjpZRH179//GxsZKIIGZM8kAfAZDeBpxz0
4+LppmwhG7IDTn6+G042UEw4gWCEMYIPFRaB/yI0flc8io/dnOATgE2woBQdtWkB7wexDh39urxP
pxsj4pQ7eShMCFkqI85pDsdr5Jeuv2vyvxoZc1Qv131v791zFYf891ZWmdiRUKgjQhKg92pHuA8P
1JftxG0OuVe4y8HAS0uPo6yxku8G0v7mFipZnM/Fs5NJTCKosXZgiMP5kiRfllgySRN4E0R1g4mn
ircPhSlmiJqqaCxifH2AqnecNOj608XhlqqDlYOtBWSZ6o1clpx99V88/hOM8fiE6vMkCmsx7ScS
Lqf19C+KB512tFXw2hw+6k0XEQSNk2C1o/qquH2e9oipuJTgCe08MYxlq5Sq0kxnQ3xqU4hYRWLw
1EvreAo4Qz3QLeD9JO7eCpHcY1j4R1JmIK+PcjCAKHlqTllY2Eo4hF4f6v4SNrmtjO0IxmSI2g+Y
knTmNH6uQp2aBeQFZakGN31V5eaoCApqOt1k5nIwmC3Uzp2xgCgDuhDpiSjiSZHG5QsZFHSLgUTG
Foz4pSW4preq8hBBechV4vZbmLa9Y9ShcBjTAdziRpA6fQRxz3acToRkj5MsHpclFK2wWzixfi9y
6GtLLwVPINr8mU+mlYoyYu4FQSnqbFWb7zKB13CzE26hsbNyEGIubn2VOf9SYUqkQowQnETVBsdn
rkFpmXOV2EuCwagApjhQiGLenB2mL+NK6moQveDOLv7WcK3VnDQ2Z1exEhSNedT6exZt0RiLhHgY
IvphEfFTwYuyQ5a614PUuu6Mexuo50A7x4DY8YVkxRDFMg4+5G6hRE3aZeYQHEcBu1h1SA8xcuc6
3E65ZeUl1SFShDWEUgZzx8xqTJgHoV4d8uW7Mb6AWQTjBb7U/p6JPSV3oarbXE6snUvTOSgT7/si
UVrJCKoD+CnuQumAi8cpMvofceDjVc+WkudRAyUdRN27DntvfkuqxyKpHVJNdq7KziQqnLxk5yeB
wHETVtZ4urlNTWO0gGob9ZH5UUOet96ncDrYGOn1DK9xFgvlLvRQ8Q7w3XxoA8uE6UYYRTlfcOcu
btb2Kf0oe+uTJS9J3z0NNjDMbs+yzOgDXe08Qfhed24EphMtdEXemOBeUEFglnDqEPA2EsaavExF
eQ5wuyHE7w3fCHnbnQfA2BERoR3VQe486qXmydbT12n+VXe2mH4PCjtsHofoQMiR17q4s+/RHP5p
F5NmjTgV2mQErFrMJrpAqHqzVJF5fSuui8PsfLxXiiK4nfBGccHtJ0MsFCeegqpxeKtUDoF+7eQ1
egU9ptfrSDubXj2DYpYRBC1ZWQ3wuuQYH3K/Oyw+dcVD6P6TOufWJmbh8niVvqXwOxANWjKoe5ai
MmWCE874PQrpEbTd/yDF+kSEzPn5PpZo2BrxatoU31AVnCpvYuCT6SdnBddU8b9/LLTOnMNUlZHj
5AEM9aKHCp2zqTVZ8QMaH63R5AWJvVNu870wqXKO1uiyQJIO+wo0pHcaklXBkm+TO8WCOqSt2Bzb
do6gMzQmS526JC6nCR/t7U31mmP0BWqaB8NZ/MJ0RDu6W6uPkGDgwO7usf+4P6645zYuoyqOeGpC
7Cu/NPVrRLyYR+7DzIj83WqjrS1Hqwwl2vOY+LQIYwblWL3z4tn8+7Mpd8sdZAftHG1XZmAWjnFM
LP0WVA45547zQVd16TKf4MymK8qaxFMGcONAPd0jDnQWbN2XD4Ij3q83j9fUi/3YS94DE0v81bBn
T7B5O3K3kLddA2ZLKiQicp4aayFPcgUzw1FXW6FjOJMlWf2DyC+R7gbtz1Vny1FKR/tYHT8QBzs+
pU+jl3sQAIXO7EMOomTtqPKymnX7XVlrlimKFJowRwouCTgarPiQ2AB01gJY7PK6aXcLRJsFZR/I
FSHrJlLiu0ZH3VNc6RDYy1PvrtWaBvnC8u369ly/zzXTmN0p1F3XJyV2JyZFjrHfHKBD4PDbrXfv
dFuzmP2I7LRRjQZL2Dprw8l0oL/SGzwYOYVX8hh0uWBrcNhkX3MnxUki4uxTzNEhyL1CPziILibH
PF5ZmeeNTKInFEXfQrEKqVDnC9mjUnMuVrtxDBxXq1Af7j4is82XeRaynsDbp+RGriKrDUyBKym0
mytsQJhNHKf10E8Zbgn5bFNQkgaHNvQ01eIj7ecKn1Aff998mq6UBHHJhPVVVLSo1Xra3Yj2PXLg
TQztR6YNEnOmoi44DZheXyOT/DO/o05yb1j0ebHGm+SQ2qHLCxMfw2kXe2mDyJyrCRlo2g/Yuq2j
2J09vlBPtCQ7s0srvm0c/Qhi/GPigtb9Zq3glfdQVnrNf1zf0B9zJ9d+BbOjJwWim3qKX5HrVmP3
jmQX9ugEv6kTOvFt/xa4s4tu/FNg5SfRLEz1RlPwAIIL7umfFKi0zYIwm56UaguVAmz6Mm1NOcgw
YeFQ+Wec8HpxdnfhBojZ8OmUB4TMeE5qWj/pnTp6v76onA3y8aa78dqwGSV1rrBBuuYQQWw0zReT
indh9kYM7pG6v+VBMgtRMWg7sFMwlZqrJf6tJ4Bx0O51v7+NXCi3/F4sAWdOamceL5vgQTIBYNLm
3EAPG25aooc0VyV3icLpodwPynh2/pdZ7Lld5DP6KFv4pVj/CPNDO+OGFT6qg2plgoPRdqW8Udr3
fnq4/un2s90NLhMHUJYKl5iuzxBIk9Z39vkBqjDmmu1mFi/b5Swke3rncqzFpQawQXpRJ7vsoH3D
zTvXOHK5wzV06cioUV1094vVQOMxX9ORt9HpjhLy9+AQf/m7+YJ3W9i1COxGBEojkFhVmAMuxwx0
LOfwxloS7SH5Usuqmeqcm/je/tqWD5lMmpZik/V9B7b9UDWT5WczpOhdf441LzVU+7pDXBoE2XZR
w8AeZLTB5cxg6TUtpUyAGgQpp4dWo041Q+u8o9Z1mMtrD2A0EHitrPf4Tsy6GeIwioow914E8YBY
kcykMO4S4Qv4ex/0onko9X9gGDKED2H1VVWLvY6QvJ7VdKR46JuS21pv/EgX7UlIOYbt9A5rZzhM
SoJ2qijLMMhyQOHZnNbaTDqZAZ4BmgTKOkLvd6FkBnnvzL1kYmbRJIYHeV5PL9NviRDy1GAui1Hn
P4eJXeMgSzHqKb1XjsutEidOJ+dHJWuPeRW9Xv+mO9nLGRYbwzp9pKlahoOnDrqth24kv5fjYA3S
bV4dNO0NPKzmIDxeR+UYeHH7yFolkA2kmHr6O9BOC42tEHM1VHev4+xcPc6tY/MXSfl4eOm9OFqk
r6KKWTrdMWIpQOdkHzsiRIxcCn5jqwyjb5AdVMxmKCHo3IHOfqQYYOb8nrW4ch7nzn8Pk8nQpZkD
PdTqgz7fQ9gwM2Nyn0/JaMp5d6clxn0mvLYLyj8GeLY42Jcx9hybSV0wsb3IkxT0Xp57kiu+r3rz
hqWqB3DNPyQ+d4TxMgKe461Ra5NhxFonTWUBz5KwaXTVR718MHy9tFbZefplnhNrlPEiNFlicT+U
1izdGKo1xK8x5ZVdd3/KR+KxslRBB+X8p9TqMkLWCj9F0dEZI7yO2dEwTrQ4JpDNub7Mu669gWLO
ZiECt52RxoPXdjd5eBSTEgHlJDS8Fq6dYCzJGxzGswVS1uqMpznccosHFRIPmFAN8dJ3lK3EFE/r
dLp8j4zADm1ei8kafi6ceAPNOHEoN2mgVIAORG+sWrNTPDmm1ihY7XwsI0cnX6+v6c75dmYr47la
m+YlbQAo6nezYksYx//znADOCsdQVGTvYNJjToAsUJM0gwwJCCx+YttXGBWgh+tW7FzfzjGYsC4q
9bSUczSsbZKdjed1J3Uiu0aZyWveSxuywj/+R7MuOvojxNlRB2Sdgs1atnv1a8Jrx9n9Op9LRxmP
h4JF04UaMNTmCaO1BTkIvBLS7qbaQDDOLkvLWMWl0Hua+JcCv5PcmD6NGYfGeievPvtAlHHsYUrR
y53AEmN9SHzs9IOcVqbYfB/mH0L3nuaBNWvf42oy25Zzl+AtIuPiQ4tUx4DcI2YcQ7NILaK/y7y2
0n0MBfqgGrrhocl2HgWDXolAD4RVBG+GoZszQb8Wj+Zo90sh7/3QA8VbKOMM4YRrOqmAQY0H2fDC
1G5obkkyJ23hwTAOsQhVneUqYKr6qJYnqf8Vgc+IN/K3e2zoqiTqKt7oQWxyvmCaSDAkV+OjLEJg
JvpjLP0VjRo+zykM/4zvaq28w/c2WMzHUfpAiIL1iIIcsWwGenlTFz2Kv63++3oY4hm1esnmWF6k
LJBjcOl49QAlgjm3DExRh4M/1O8i5ZxS+5/pcwHXv2+wWuiXyLiE914bPIy6TYYKdwa7lb5eN2kP
RoEMy8q8quKRnoEhtUAauprUVndK+lYG91Vvjzy2Kh7KurAbY+oxpVUZ4oiI8TjclUdt+lFMtppx
mlP3vs/WGOYkAntmQYoMjqDXP6bYjtM7Ql718h4krOb1ZeMhMecRiEn6BbasWRHeHROXZrlZ1o8q
tJhxQl3H2os9G6vYDKwfyVikICr18voHSO+z9nfGU8vZy4jAbWboMjq6MDnCfB8hmUAn1sMLQJVr
ht2PsPCFNnCS8Z3EzlK8Xzdo1xs2aMxniqsK/HwD0Kr4a5je0fI2r+2Bx0S/u2yrSJMCPh4N8m+M
z/WJECgili3o3pv0S7A8iLyEdQ8CPSPIezCvrUH57RwiidIlA2kX3Brqxv1femOXXEX3vWvPFoNZ
LE1F21klwNPyInSJ+J2kL41W2aTWIZFZmop6l+vf8vb3n38inHSrrjE6rFRWC1COcgoqQ1i26tbI
9KCHLzWxSfIPgpyG5i1MrBmKdEFPAMXRINU0wJDmBtPu3fwUtW5B3OvG7Hwm9FejaoV3QuipsqQb
Cw2Mqpmm3kMfYWV2VTVarShDJ7fnStFfujbObaTAEDNXwVTISuNGZSZHYUuQixhePx5p9r4Idw2a
965bdBl+AINmzrUrTVdktigsxpGoiGD484Q2so34qcne1Ki1ovanofIyu8vVO8diQl0TTNmQYxD9
oICePVM9TXsM61OatWYs3cqxrfffEil146W0e/1Hqd4LmBTMGp1jMudnsMWWdg60aVGxskI9moXx
rU2+ox/n+rLyMJgMbIglWi2pPHhF9E7DX0SbQZPCayK5jLVn66mQ86DRjLKYiTXWM5wWtN9kllTL
Zld4MSb0+m9F8uOf2IS4DWZmXNQvyF+EhlS1kU5eNt+luSnKD6Xq/TkEUQxNhxKYqqH/4dyiuRLk
PI9BfDIoTwaqfXrnKOHP6xh7G2uLsX66TQbR1DFi+VxMXlHcV7GdpG9gCO8kTqTY21dblPVXbFAq
PSt7nQIlFicrSe61/GHCV1KV24H7Irk603kpwJC2WMzhEbVBKkkhsPT6V09ee4jz9t0AYZbyWyGN
j4UWW6WhvESTdjdH2WBdX889V9+iM8cKSdUERKv4ZmKnOIPyO6SDUzS8NGn98tdsZGJHjH6YJfyg
xElBSbp0aDCK5C/XLdkpw54tJHtR74QS9ci0nDxwWIAFb+qOBcleSQfpajG32q6+a8dfEHh+z/q5
s6+DcxyGvcDH2SiTFiLSXhb+qGoV7WePC3Hr9DaKObdcNmygXWJ9K1uHhPBoBl6Qc9cM6rRLoD6T
Hqe5OejV3Rj+ysbci8lLOj1A/J0Tbi8e6D7wVoFLBdo3az/TOR6kdfKEtEUKbWp/qn05CKBM9ID7
KURRC6tGT1MoRo5mvDQxD/tDsn3rNis2JMFxskFjAtkbsw3FeOr0qa+MQ5PRpyVH05uuBGbTV6a6
aM9Rln6jUumJYFnotfxQa+oDZh+euyY5GvOXcdRBDYudJObZsxSNv0m3HHsRlT2JyJxddFH2+Pil
4H2AOBCeWEDnf75KSqQgb66n9JjW4TGAEFoSnYg6W1MmiQCMQMN7Sklp1dEJIqQmJrY5nV+sA378
AHWVwcZFGzGe+UzotKR5P5SQZykwFQTPJ1CF6UlO1AM0G43xrY/BWP/SY9Refrzu+2xI/oDWMDm8
yrdDnpTxSEUtjKjW1RnJYfcQ17PoysnwOqHnGEFa7jmGrqHi3CegmCeC0BoKcGjZZmcKhGCS9GWW
jUMeyt8GMt8p9CWKoxe1A49VXmnPRjWbKBnz2NMu9x0uxRoY6ZCdKqCfZurfHfj1shCT9MeVd3q4
i7qHOsN0no56oB/3vMSODcvrM64GMyFOSUFUzr7ajZCKrFIKX+qUxAxpaCWgX5+4SoSs14DPXYEm
PJEAgsoJ20c0l6CBjfSxOSoChOb62oQI97Bkj53w0gp/prMC3/w/0q6zR1Ic2v4iJBsTv0Il6DzT
E7+g3QlEE0ww8OvfoZ/eTpULFep5s7PalVrqy3W4vvEcCHNR+kTtk8L9VlODXGoCONWRFjC3e+jZ
BIIrsfFuX70BkAE6aqCdAw/QQvlLuQZ9qw1a1c1xOJKp8EewM32aE8r/HfMseeH9lHxw54F4Jg5Q
64NcGZFTiUGfLeYIdfuWz2DA6EfQhAtJ1KF6E2k1p2JDHJbAtGmM0mOD67fDFszIyvZdiFGsjsE1
eJE2xBTDl6r4MhkeTzK/ru/sYeOOL+t2fuveFEKfmQtdgH2uYudoZacbVi9kYBnypafipZu34IJV
M6KIUJ9vI+FuHdu1DOwu21uZ7gNmzWdwFxrjfVRnbycR2cj/tFFf67LpEtseaBw6WXffApHOMcTp
tlFcPQELVdeCum3AMF4+CLKiaGppdBnwud4VmbU3q+Jh1soNa7glRgkiqhg9+MNgyKCd4hAzCy+E
m8DYYxtegGr83vbGAur+G9AQeXuoz/xhlvU1AloLgazzkbW7zDgV+uBZ7VcwQiWG+1fSHIZ0B0gX
QZZwuXZNWloYGEtE0JRsL/lnFsdP2liczKnA8Bs78WEL52b1eIM/EDj6eD9BcHwpccpYkwBgSwYj
MMq7nHpW726YptWdOhOx/PxsCYFwN8nShQjhOHsjtfcT+iTiTU3U5/Ftp5Zcl4NSHAZkFDFCJk7d
Sa0JSP1DT3/m9ng0ptGzMECYWPsJDcPRuOH8rGu2OD6MWcxU+dvGwnLEhBnhgJgCSOL2CaQUfmx8
un2h1o6g8cbhskB30TcP7Gz9NFBMdFPOmqDWf5XRrqInHXjXKds35Nkxv98WdgXHsiwjrDdQ/Rzm
gmRt+ZozaTm1NBBA6SP0se7M0fJJ/ELNp7Ie9kwkftS3/tCO4KUGu9vU+YPxag3D3miIR6t/ZrZ1
I66aMN6+x3pjZEcTDyZSL7+nj1s8U7PbBKCgPSwzY4XxlL6NEmd7N9v1kU+fN5ZgMR2qyQf2x0IC
/yZSWQI8kEki5NgEs6kdppF7ZZ3ssqn1qnL0wWbt51Ts8+bbJL+CGjOQWJbbX7D2ICy74Cx4SXD0
1KCRm6XN0i4JTZDB9Bk70AyDRKLfud1WjXftIUX6FoYNBHAW8Cwul9cuy7GuiyYJBy0Ja+CNGKbI
MRkJFITUPMmh3bBwa/bmXB67lDc5FbbTcrC2dlB1FYBcvtxeu9XbcqaQYtBaxvVYtskYRJiVTh44
+ziAicuMHzqa7ajz67a01eXDTcEkqYkTo5rPFn1yqLsKGOyo8ar8xzS8Gvr9mD3zdH9b0uqZWJhf
4EHifXCVjYqiSafOqKchbzOUFAGL5Iw83neGJnyuG1tu+JViJtLEGJKlYA0AEpLqKNRtk9Epztqg
tMdkRGsIegjbg00SKw+dtgQ4Zup2kia+3RIBtvXbyl4ZVkW6oqzhACnDETzFvGq+I9WwG2X9Wpjx
OzMKziLGAXHuggwNFEnlnnWkEaKlkwhqsA2n0ykSxVFn444VR1f7mQq5ca9X1foj782HP7OtJOcS
BqPAHqY1CDvSJMT25bs2czf6R68ugbl4q4TiScedxrDE5S0bO5A9ubkrgrjId3C+XW4drPjDPO7M
etrJ5PX2dq2Jg4MEj9xEhydKV5fiJrOtTJFoWVhP+qnRtE/jxO8qmfuD5jyjAd+f6VaieuV8ggr9
j0hFww6ULg7g2bOQWgEFbKb2k1mvoC4YNkHgNySpLOjdxBnimKkLSAv8gBazC+ldrRd303yo8q3m
zZUT8palxiiqhQyQiqzrNIgT5y4bAqb1uG1gfhD2ThPdhku2otOFGMVIspmbkeVaRQi3aDSPRf1l
Lvese9okaboWROFMUBTRkJpBOKlsk263yOLWDQ8HEMikrdfke2c2vcr5JLcGfK+X7kKUylBFxdhP
VjeTgFrdPivlnVnM+7bdKkde2WFU6RYarqXZBx3gauFpcGKDWQaIsDgIM7xynnjIJH+aCUUFN7U2
btaqUrhQqA0CRQL9ZcrNGsaGSSsqwpzVvgYwjqLiIOIhG/b2+gJDqT9ibMXetgngTcdaDoGj6fIL
BUOhX0zmCXN3/3Inz08Ruic8wCaMG3KXc3bhaS2LeSZX8QZcHrklTVrAcDjxidvlUUzphs1d3S+X
ERh5F4kYdZR4mnPK+pkMgTGkviFAG6jNJvBp5YNrZs3xtiG8zsIsCp1JUxZSiMyo0zLnYWp0B3Tw
H3o7/Qwb/2zR4UDLEqDfpA3qpDqadvZeeFdnYVNlGIwDcgucRjVhzSVNWQHXIIyH6diLZ8zQIU8e
bKi47ImyZ3BLl0IXBTg7zuXlkZTgttLySY6BW2JG2gUpxvQZefm92wE91HL2g31nFV/H7jDPTyU7
VNFG4H+VcV7URGYB5h/lXzxxSj4yqmlBx7QdA9tCMC48br5YaXacBu4bVrJLphOBR55X1h55CD/N
NxJCV1gW/yt/6fQkwIa9sgClOZqg/RvHIBOnZtznYkJ7l7Ob8s6TWuLpOt85TnTUhHUYgaiaxQ/p
9DNKyBfACR8asAVXw7i/vSkr9xf8ucgOo2iAf9VnI7NzfS70rAyd+ZskpxJFIPQZdrTyauIXbrlx
p1as0oU45Qgge9HYjXQ5eKN1r+/RmS2RD363TpgVWZJ8b6uM/P7lOcucPO5BpZOGWvTd7kPTCPr+
taPfKHr1tvhPrmo9i2N9JsxVzpRV5Rj47LURkXztRXEbxNhVPr4WNegyy8yry982fXAK6SHJsKHo
pnAlY1ZHVMvRezQGojce+PiJjw8x+Tq2v00LLW8OAVvm4MnhmCRbfvby/F7e5Uu1lTXWmgRA2m40
Bk0v7+v5owQdrRP9rN3u0ESHhPRoV9yKrq/txzIDRNCTxFBNgFW+3Nd+NMZBixgy71J4Gtoj3XpH
rNOQ73P+T22H1Ow9Y6EHCVJme3lGd7fvylUn9dteI7mBNDlCGzSqXH6ArtmT3RaGCAYRFvS5yo9T
bdw5SXo/Fx9d1oATxBOauXMYWhyrn02Ohhxt66G4doyWVfjzEcrKi6gdHYYhkYDL73wEMctjA0TM
6d8o+pKYhW9jEfJmQheJPyDmBxOPW4pdkn+uQZWdACN8Y02W8311EJZOGpTRcBHUNGdj8nruEmSx
WGueME6350Tb95ioSIvMN82daCNf1rkH9uKt7dgSrawEiiMjqZ0eQVHJTG80xeDBtSq9xqqyZ9Rp
Or9Ht9xuLgHJKMG8ve+RJNrYjmuDht04U385s2eBmaFHPMnBsh4gzIaD2sKYf7eHjXt+7YnoyKTC
7zaBPoW3S1FUDolZ2fqQhnOqH/ryYyqTU+uAZUL/5/ZurpwtdJIZOF8uqNWxqZfaEDDOMKe1s7CK
rOTQi/p+4lO1r8gQ74y4/g7sx60c75ZI5VI3gsvB1KMsdAfT8qimxz6A3/sHapa5N0iMgRkmJxue
wKpQqGlDRWRf1dRgERuJLKXMwnEpM+P1Z1/G7KPR7Z1xowVs5XxQA3+QLkC2gKrPw9yUhjvHUxZm
aL0aIuQfqXZgbX66vXEr5vhCjGKZZtbgBFViDpgz+3rLvD75lUyTN1RIvPL02LR8l83xxmu+KtUC
5SYa7wkyzEqM0QoQuMkWTSPTFO9K+TzlBVyH1O9APAY2itwAYpesNyzO6or+J/TKLa+qqua2SIB4
L/XOJzUSzdrUcGDzORtJnlVJYKpxkdJFNYopt8FsAExqM9IFpqPdw8Z5ed0/anQrcr92wVBLPhOz
3P4zEwLG6VInGcnCFtgGoAuhDPTHD8h9NMNvvd0KdtdsCXpSGMMFB6OH2h8C6jhCMMCVh3MJkhpW
PwjOA8lmv5D24fahvI7RgDUGbxtFciRcruoqfVN1aC2CHzbraPJwjWOcfbstYe0ALi3K+pLcxEVW
DmBfOBlYw1CLT4kNhMYHNE5j7K17qcWPiB9srsGH1jeenZVTgYoe6rnEQqIdsGCX24WtRME+NvJQ
FJjf1Eq/JtOXLN8aLlhZPBSNF+Q73C39qjkFkHfpRByRh7UT383o1rOsrUztmiZLFhMTJkiHXbVn
TAlogAc65iHhBG3KrJM+4r/6YdSGrWLMykbpmM0h6EhaSoVqb0ab2VSTRpHDR7P5oXJqzFomQ4bU
URn1iZfxYXjIaGl9opWknt0Yo9iwVWvKIsXowOaDFPWK+4PmvaQTZn+DyIYhbtiBD4+dW20cjpXb
hfH+P1IUd2Bweu52hpODWRzD6SR5zLUPKWspGqq2zMaWQsrZZ3bCUZ8geTj11Z4b8kOMFOroOl9v
X7EtMcvOnlknIxs1bpt2HqYWEs5Fnr7MstDCZB7Z6baktRMPYHQghqIBxMC40aWkLB2HpshZHo5Z
65eG9ljP0UZ2e3V7bNvExUJ9DFfrUkRll6bszbgIQQG/7ziyy8yjOeDFtkLQdV3+CFockLNVA7Qs
nbmLVesq+WsiIz0BFiR55wQAwhH43GjtQqUTsBJX6YyhB0NhDiGF3XzQgFaMpkN/kl1INjEY1u4v
JjUYKkgAaQMu7aU+Oh0mLZmiPJTy+zT13qh9qtkT6h+kO/HO9OgWDs1KrgbK/ZGongZaF33EzKQI
k6nBXDG4vz271TNAjJbygfWJ5bNBq5/blsPhN8zQlZIeaTbcMVK+u6q6LPTZtyy7fbabcaxL2rlJ
HyRJ8hSX+YmR6CBdGxSD6YYBWbtuOPzYVGSJkHdU0glmZJed1URd4JTVPhLubum+nKqtiGIxDkrU
BiNFkBx2kB5GwfpSI1c0el24rEAb3nQqSvFZ1+eXJTuMyFPfaUWQT0PzftWQTIXfAf3Qy/aWHTtb
xUy3UpEItw9sykGg3uy5Rh54t7VZy6crqkHM0ngD+tKlw+JSNTuTRI+JW4SFqSOvFjvuIc3zYn/b
WK3s04WU5ednyiR2NM8uwfGc7eHJKPUdd5Jf+lh/uy1mZZ8gxkVeGNVUkLwpNtHmbVXNfUUCZuJx
Nl67Eufe7XfO9FGnsz/3r7flrakFB9AEOSg6N031+NEiTkBvqcHljauD7D5zMT4Yjr7xFq9tEQog
JpI5aH8BBMrl4mGkscsFH4pQdqBo2Y0D+IyPjj5MG+Hs2upRtsC2on0SNaTl52ebJCOMGeYRzUM7
Ohj0SCqfJD9YPe5N15eNcby9dmsmC1Xv/8SpeUc+YYKScH0IIlLV5JDhhgP5vB8y2+9Y7Kb3Zgni
1YOltQYYumJtTo9zVE2W4+VgFBpbvzFbDsAXVjrty+1vW9tXJA5w69AOhOVQnFY01GWzNhl9UKTV
gTeVQFm+2jlu/uu2nJV3At2qf+QomQp3nHmWp00RRkIAudNFl3mSP1fFh77J9hqyNNnQ/4rdjVuy
Es5fSFVeJ7cuzUS2ehECjnoG9BGiAKtv0GxT+VG3RUe2Jgwj00AqRVkSBloRhhpC19Va1geZ0wPc
QLzG+Tj6JkjLU+ehsKvft1d09a6goAvcYczFYaLg8gxraRMLm4zQLY5/dBWPPTp9vS1ipfakM9BZ
LZ6xBe9VTVKM3OX2oOt9YJmzjTmB6JXqPygnP1L+RSaoQgj7OxLNr8j+7G+L3jqXyg1FTMAs9Nv3
QcU/jtlceG7c+WU0byzi2p4hAYLaK7NdxL7KnkmcvrrQBiuIeq19wMTGt5IQ+6PUHOegjfUvPXLE
RrZ6zfboS00NrQ1vpYjLfcPF1srE7vHC8smLymPhvhr5BAqVYzX9W+fH2+u44tiypRELfW7wnkEw
dCmtRnQXFbQrQgbgF033puFUM3SbvneyHi7nhRxlv9BPSIlwoJWonBMq155EmYhR5w4QYBt5nvU9
+6PSYmrOjHeqdYY7FlMR6hMJIqSy7G+OzE46BlS04Pbqrd0xsBFjVAGVMBsDEpeionwsEznDZXCs
8tQ7mn0H57PayASu6sMo0jc6UiGIgS+F6E3GnaFAQV7wQ9PvslJ4WYs3FiMK2t8sHfDLTHh2oGRi
ihOZWWWWxZi+CGP3UQeP+3Byx6emAzzg6fbCrV7fM0HLz8/2qK2p1VAr4WGvT6jlmXeZ/JdpWx7d
lhRlezo70zBcKopwIdPh6a9Gir3dbZmilUNgGkiJodJPMJ6jGkEnxSwUIGJ5aKBbp6itp4p1718u
9MQx9OfAjQaunLJccz3EZlz3Y+AYk7tr+Kif9NnpPAOoIhtHYEUb27ahBdq4MH/zhrh9tjMppJR2
OQ6BFbXipIn6tUbj+O729m8JUa5oxsUMX0AWoSaq75Mz/0Ye63BbxMreo5+YMCQQHd3A/16esLjp
C61NOxLIeXgogRQqxwwlpq1y5lol1UZki7EeG2OCCL4u5Zgzybg2FTQYUtlXgMOvmsJrWTf94nah
fzVawd3dHKX2SytkSjxWDemTyxemXcKB2ndb60UrJYZxcE6QqwIMIUE39eXXpLLq7DxBP4aZDR5q
dlk2nzC2FVVhlnzmw1YicGUfgV4BtZHnhu+mujSiYZi5iyweVvqDk7c/hQnytr/Q6EyEso9Sx4XI
NZuHGAfzhsSz+D8ClQIXHJB64WlbI88rxwZUF8s+6kBigOd0uYAleqBRs8rGQM+S2XNJxzyNTmQ/
96a78Xis2HWIQsM75lZMDMgomnUJr0q31mTgNLlnoWuSjvdV3wVuvnOyd4K04PmF+2Jh9hmuBcG0
x6VaxtQbAmNRy+gKEgRH9GD7ZoR0pnXoJ3cjSFvzCs+FqcNFsSSS2hoUywnfY2TmZaCZ18XafZGY
LxXJE7g1+WGS/6DjfKusvOLPuBglQPYbTcvXcWiVA9xzLtMx6Bt+7wga1sJ6sMVjElf72wdzXRLS
+QjdEJGqmS3ZGjTRZo0GBsgVHuuSsx16UetTOlT2URL2/kAMdgY5cFhnTBCqFVYHQ1qupGwIhqa5
m53Uq9j0OKC/8bZWK4cSlWIKa4bqyAIsd3lQUJEu486O0U1W7WsJPoHkS0M91D13bbsla+WuXcha
rMvZUyNaN0vbDJ1rTfVDGhizQLaKULmRul2xUZBiAItk6VFDvHIphWdgJzQNxEEgA0WOb3jIh1+3
12xdDyRU8TADt+VtnuRMj3ps8yKD1xzQydp3NgZlsvE0I2a9LWblwEGRP2KWzzgTY/XzVEsCn4nn
v2t+SCO2Qw6kLLc8gC05ignMmtHmKB9ydEEZRxYnnyyWHhPaIzZgn26rtLpyDLxCpoHGVvBVXaqk
yxyj6KhHhBKVZ9b1n2WdHKKM/HtbzMqriNoaWl8QxS11HGXlMpbOepe3Q2BH8SHXyRMyLnuu70r3
vs6MnZFG70+wI1w0cVcRF2CaX9GrzsFzSwZCArA0HanG9yyZ9yYmi4FX/Den4o8oNfHm9Lk9gT0V
7c5mfJL1Hcg3jw4qtJH29fYirh6LM0HKIk6VC1bYEY6hNuvPRozaG6pyGQfIvrY1nbpqhCxAIMCr
XhIYShjCBjY7jSx5WMf6obW8Yd41pXuQqZfJ022tVk/gmSjFOlTtUGEXYYPymQX9HE2+zDO/G8q/
CK0AVoUoGzlzjEyrfqJWsTFHPyXa7EFZmHiJyatPVtPnh6HUH9DBW3hJlmobT/GKduCRQ7LJwGDn
9VTXALI+O50HLGSeHoehDOelfhltwQSviVnSvhgUBCLNVX8um+rErBPCw1EHBWzcpJjx/SXLrZaY
lRO48ENiSh/rh1kT5b0YMTaW4CnmIaq0XluXu76JM3+qvuqVvbVdW7KU055gAKIyKzjSAFuyE9dr
naAvHmLE3u88f6hpwE9Bhw9DPR0tAJcWsBQ1tmbSMHZE8uMoJ19j82Oqvd6WcnWh3qQA5QCVAIR1
qkdm2EUkJhfjdmiCPDRTDnQs58XVtDvWRqjHjRuXil4dCMhb2ore4LiWys+lVmNPWeO2IguLyPhA
64YFU2LYhzHVfk9p+RN4w+C6sDO0bXXyg5642nFwE3G0prQ4aXlfegPAZOScbcWdq98Fi0LQyLI4
bsuunz2hacPRGkH7JJwp34EMI8Z/jC109i0hiq9dkDRGGIY5IcvSP2cOwLrc4UOUl/vbe3r1qC1r
jH4cQOHp6Ik3FTFN30iw9plx2LPiTmteF2oa0de7Jud+AhKobMMBvboRkLe0PywlTYDpM2Xt8kag
u6IZktAVX+3yZA6aN7s/+63Vuy6GKHIUvST4adBIaMQhUN73xniy3d53m5BrH3T6hZQg0ip/O/YD
b8edY3+7vaZrW6ejZIZ+k6UFXK0dt1nbTxwFOQAxjocxKr1xyI6xuTXhv7aUWEzbNmz4JEi0XB5D
DGWgoT/V4lCvnTtm/kpizNzK8WEuNxyfLUHK6yabDFVAJ07CGNQSHjAg7/AE0ZDWZeyZHWhabi/f
uji8NkB9WHgdlCPCMJnachNmRkMI7TmV81QZ9B6VAw+InRtP26osNKMBuxdhLQhpL9fQjdzBbbIC
A8ujvUvGaE+1wa/R16xVckOttVOx1IRR3Fx8fLVdYprjpEnjGaOTsRlIINDOE31igGZ4/+otjPQA
YkCcB37dS41IRKEKqdFbir4Fo/g3sas7y/xN22JD0NprgBgSZhlmAzNyiiCzs2szdTFVK3Gfe69H
eS3MgXULMhgbOPCimJ5mwCsd3q/emVQ1tzxrCxWmswzYRuibScXe0uddYT+7wO66LWnNMtrQzUBr
qW2gdexyIbOItVXKEi2YRay7jW92oMJ4JlGXZQEd28TZT65Vt3cOaWZwPDoRf/dwDGzYknyw8Lhj
5ElFqJK81GbMfkxh3YdjFbja10q/r12fFv/OW8j6a7vpLMg3CzsMXgNlNyPXoklVNnmoLVhciWZR
T5unL5PI7kRVtUHTWRsVqhWJKEwt7MyA5l6CnMv11bp6rkgMn6WRvScir5cvQ4+oN91D5u2tXBOF
wjMAfhAHIkW2bPXZg13mGPSts4SEGHyiybEnusfyPTKqxhZJwDXqg7NYLMTXUGyZq1fWMRPD1PZL
TFPpPcu83EW7DmmHGIRvKMV/NsDmClgh3a5/NkOcwlED5tmL6/ZleRxYq3XeaAz20UXf6FZSd8XU
LUgpmFvB9IpuqFlWDaNpTk6MKGjJkxUlXj93fhL/6rL5/c7ostjOkiWBM6q6iZhbmUVO7TnsxKvI
mmdhEM+Q6dfbe7qiDrrOwMdA0KoHP0yx3LGhgVtr6POQOxgWZOUpm6oXYZm+lv64LWnFcGO10Em8
xOBIsipbKm2hD4B7JGHP7/LZ8Yq53OlTtPE8rJzRcymW8sjmQwVkcgutC/mYiB0BkJgHAvOT6E3f
LKOveTNv2O8NtSzFvmmumXQCfURhM06xj4jzK+BKRo+Y/Yfb63edyUWDIA4c/nlDnFEzW7NIML5q
mlFQlaDETaxdPPV3kTl5VnzsgXSD+Ein2dPQ1Buv+5qK+hK0oiKN9Lg6sVV3lTAaXhdhKcYDtdNd
pAPftN9sFmSwHxf1kjcF/08O+hgu7QswilEaXmrFc1IdMtY9ZNaHqhxOWok1HQ9JyhE2TydtqI5d
cxBzty+zrXGk5bzf+gYlWMIjhSoAT93AybJvZW+fhFGebm/k2pX7s5xAnrhUsy16U7OzdA6F9UkU
9xQJCGrv0GB/W8zKw4vjgn4QTD3bGDxSNGlJiWHnzppCQC/dGfML6+2HDMCxVfGUS8jrycZLv67X
H4GKXnqVYlJyQltum6TFY9FVgMZhUfKTlAY9VGBY/nhbwS15ynNUlY5bWo05hZo97HrnOTUmXwzp
odsEyVmVhCoKniNkfOFFXO5Yaowt7R2Yrqr4NfRHK7urYYzHrXbjNTHwNNFTh7cPSN1KJBKVMp3m
ARa/GK39QPjOzKgnTLSbsC3Yn7UrfS5K0aitEjS8GPAaCmQnB4AlGH1y35nTe2dvcKOXkQTkXfHK
XDWstcXs5n3W5aGhD6FRPHamfJmyrbGEVWXOpCgnPYoIiRobUpwc7VtZ6gskeIn57lT8mzIoXBjI
GgKDVhFjzmkKTzYlKH4m3ljvJhPzkJjv2SqWrz1hDMv2f3IWM3nmZpmzLAcS4bTR+DhovmM1Pu+9
ufm+iduyeuDOJCmPvxNJGfFpzsIe9Fqm9d1unFfRs8fWBeLs7cu6ukcuhsywbktnk7J4YkIlw+F5
Gjqw3sMow3h2AZP9boQd7NECkoq8Ae4Pem4v104UaYHqT5GFskZJv0e6Zxb7av5yW5nlt6iPxJkU
9aL2ZHK61HWQMpgBwltUe6upD9IcbC/NB7Cw1XsgrHhjPv7FQ4x4FOlW8EMDJ1XRLoskmqGzJgvj
tL2LtPSou/ORYWb7tnpre3UmRqXbKOmEKQ7ghoZVE+/z/ntn0VNFtjy1NSlIHS/AMBQaqYvISOwa
ec2z0LY02OzEH0Vzapz+/WuGeAw2lSIt4aKF+PJEJGgtsBOTIg0C7lGzLQ61035Lbf337TVbuUr4
TUsWEM25FC0ol2JIPIAHt7CT0MBVSljfHjQgCSRj+aPsNssXK0uH+BIpMcR96BM0lMtEGaA+2jKL
AkJIvOOi/DnJyvRdNn+9rdWKKQIHxlKzAJoI0FwVrSQr4goADVkI6L8dcC0GAGDTgXsTtqtr+cZW
rUpDt4fuLFPL4MO4XMMcU6+GaCANWekmOQmZeZW8o2BABazGbcWuO4XgFC0ldZgL4GyiQ+dS1gwI
3SKNjSzkTecJN/L0EuDJref0gFrAQFlSPdsJeu3yO2crd7vimGEWALXIBTYOoG2KaEdEzTwlbh4O
c3sYwJ4zoXpSGsUOc5B+xo4Timy3tX1LsigG60Kkso/tbNmNFWloY426wjnkAA8Xdx0xUvG9LRsD
mPtx5VbfMDIoMLgNfyDdidnuQNKqN5aNXtQ4QXGndwHzeJ+UTAC9bB4ckuV+wfNq2k2SZbblGaOR
23fc7Nr8vo4FnV64O2vtEc0Nc/MzbTGx/iEdU4oO61qkBK0nxsjZ5t4uC6hoCzcNdWwAGeDqqxO/
BZV1VNQmCeePk18H/THeixP5OIAuutjHh61kxcptxIsD4mGklhDbqvs5j0XjgtkpD8uRPjrCOZaT
FbDNS79yOy7EKHsImh2ny4uShLau+WOve7VV7nvB/SlvT739F4/AxZFRLmOKbqiETjkJJ40cRofh
EjZHe95Kf16jcSyg5khSw+fFhbwCLWJt3Za1C7Uwc4oRsLtm1rw4PWmp84nycTcJUELG97Ecdi1o
pNvuUZuOTbNV+Vtd3LOvULQ1hq5lmAnHkdHviblzy1CAeTkaDqPYqqevHhegUS05F7R/qcjjTURG
Zg04naUTdDP0yXTPsMmG571iZBZ7/Z8UxVUQRiZRV6AEkHyH3vXT+GddfSadn847Lfpx27ysynLo
Qq6C1ATaOi5taWGj3gzWQGR2TM8o92Nqeo7deUURRJnl5/VGYLsc9BvXW1+e4jP/OLaKZCIFFhDw
Aqc2MTAHnG50ea/u0R8Loibl7R7PeYSetpAmwAOJoiOCWbxFP2+v24rPcGGnlBstM8uU8ziXYeFa
d4OdvEwafxyyHBBa+Ubqdm2LwI4OyDpgJsIyKlsk6xgMpSWeVpF+F/MjCBxFKr25vZ/mj9ZWa8Da
6sHHX0o0sFio311ukEwjs2FJXobMSAIhpQcM7aByt161tXNwLkaJYWdaEjOtHY4aaH/KivnQllse
yVoe2kFCCugRQMdFaUtRJWptxiud07DdDzuyL3aVD3L5Q+E1AT9sPyVrZmjJ7xG8JChJqK3l04TB
5qTNadiA6DBHy+vkz8AjGr/m+un22Vvbo3NJyiUCowN2b4RinfPPCJT+4pexlRndUEblq7IbjbOh
dmCCGtNLmtda32tAxauaXR5/u63NSkAGLFe0ZCJNjjLuFQ2dm+tFr6dorDa0AwdDCwfJAU3rva5p
h7ar/dpsMaiaBbfFri2iCW+VAAUO8+hqCGNFjo7SHKFh32hhJucIhhxeUG3+hYFFzhx/l5cSIdPl
hYodYYHEeCCh5jyUfPBK8qF3dub8bexyj+Qb/XJr+4Ym8jeOLoQ0KuMB6IK6MS57Go7gu07II7Kx
u1T3OrIvuw1RawuIGVXMLgMkFO6T8koNY526lIFrsZgbf9QA5OcGrmP+hTVfpjXQgb8w3BDlrEsn
w/QtT2iY0F9m6xfFb77lc67Z13MRin3NI463voOIAol4ahxrwF+0npafpj6Is8P7jx04cgFmg7ox
okBl1XKnyqyaxbi7ySc04cvqtXu5LWHtZTqToBKWJKNbUSk7GgKtcj8y87nt48eqfSExhvtui1o9
AugkQzgL9CHATV+e7blywOmjteiDMPaj9eDK7328BTa0Fu0tMR4gznGc0PGnBMxaqXEzplixmYI6
uzwMmHrz2924L/YAHsiOt1Vas0ZLxh0pKNQur/C3hrqqQFGlY0oC1W+fmr8oK14sXey5pb+0Q7aP
EuZX0ZZjufYeIvsOzHqM5yOyVN4qVyO8GgVDf6ExH/AmHkxrC61kfSGXeiTGTA00CS+7eeZ7gXOT
kxgAbOFwSJ75Hp3VL/0u8vgu3Wkbt3Y1MgCRJKiAUJ8EQr1i9UpmgwWrqbCMHDhwP1lfHgDdtG/m
5M5EhZtk/07gfhTxx3qsPUeSR9itfV1Mu7/YTSRj0bqAsS+kdy5V5o7VEfBv0DCVJEiaF9vcgyBI
Nt8LGYdu/NDUGwLXF/lMonJaxdwMAvaShvZc723+iWrjKXUAD5jIp3IWvw2wuPgcKIFubiDnvbXw
a5cfcE//KaysO2l4Wc98hnlJwRQkK09MJ4OAvK768P9b2eVAnx0mzepJnLsTDc2uC2rzwaxAUyaI
rwvzUZrCBzKkNxnvHb5BvAn6ODQpLZCfV1CpZeZwGVsVDePYwIwyqji9F7kuEBd3Zvp8W8G1lxRu
AWwBcCww+KY8PHQEHnDNDXiozlNuvvD0mWlfGDvYW3CSa8/PmaArVwskGbFeZwQFYHcfYzoA45wv
sU13Wl7uKhcVJboRUKyZ7XOJyq0AmDLpslpHX2VqAQ5vbgo/EcI3Ksu/vYarguAjIEMAc2qptTfN
yONBSEQuljs98rjfjbaLBOvW8PDKoUcGZ5mUArCJ+z+sfWmP3LYS7S8SoJWSvkrqfRaPxjPj8RfC
4zjad2r99e9wcm/SzdZrPuc+JEAMGEh1icVirecA2fjSFmtsA7Yshj6g+TuANq9un5HY5IBelWK8
rxyWqwJ6jKMWYrlNnGt0o5Kks4auy8LKzQh+GoxX2ka9jedHo00QNMie2FWBAPeDTKy2YffiUrcq
Qj9nNgD7wzBKE+cqVstBWzj5TvW1NZ+iWeK4Vz8l2oeIxjFZf9XGLAnr1SLR8qNWxI2vKScV2zGe
tvReRb7/tnHwwdC/RQmnNud9NpF0So9OYvoYAjsoY4NZZirxGasfEHVu3pjFIJktvHosmoexy3CN
0FL3phhYsX+05QlVTjDD+MyU+P+V8IGX9v+WJniNOaKA8iEAmwT8+inOlE2haZhwQic/H8egIM4+
1UbQ5Fa/f6Uv5AqRmDmg/sUwQXJcHHoYdPWh6l3PimUNmXXz+Ec9wRqLvmqKhqCNOgCcJhkfa129
a5VnVboIsZa8XygkxMmdoxfTBGzBIwNqp6s+9055z/rRK1rrvsqKjT2qQRM5PgfaVaP2K2v0N0uV
BZ8rDuz8V4hJIrrTGRC9nOWYdLqvDIY/51Gg6DII25W3BmwtAKnAkhZ4MC3BanTsR8SuiQwkKivf
KTdupgFq6Kc6btv49fatW5sKP5clFnisPFcSVPy1I1bStvMD+tM+H9H25yDfjHvsFtyWt3b9OJ4J
OMRQNDWuAkErK9W2QDxtAjhaByDpXO40jXae7Sb0gYHdtNhlCRjux1QzZLsna7eRT9jjdYDoK8xD
zNUYNS6GdsSQBKOHfNim+v1c3fVRyGasXEliojVrORcn3I6JgpJYiRD7OWOgxW+8+qNK/LNEhBgs
aGjEo3lTlSBCmLy8cB4s4L6q5F/kkIBN+fvDWYLTLGI7TgGrhXSksHbVlPq0TO9Tgx476YraukEC
bw2IZCiVY0zn8oVrFUWdMT7M0xLzmO0xlLozDwiUt7xIt7zfNsfVmwbIVXQrwHiL+s+lsBlGNswj
joim5kerZB7FyInOxre+HfyISqTxny5Uu3kJFaseaMRibFJIBqycdXqCztLRHstDO5TbkciwkNY/
35kMIeLv1YmVLSuKI2U/auZuY+vPfnnRW9MztP7QMrBRxq1ntK+F9UKNf/O6nmsovDtGhSYe0jZs
d+n5tgWArbdMzY+Opfegq3xw7NG3Zhmm2KrKwHLm9S3U7a6CFLcBN0Q9UxRsyEcWv1UjoiJgTg2H
pDsmScCGx2V+mfSTnFd67fo5aE2ASRePIEbiL83HnmeajAT7lMA1+6KY9N51hqNtuZIoQiZGCI3S
GXPT+Wc1wIieqbp8n1juTT2R9JnWXnMgmttogAISB+2mS220dqk1dXS0Y1alh47ab7WjWF6ussck
I7Id9dUX/VyacBnYQrqWYufxGM2lFyv3Nva71ephVPZ1r20doGyY+8zdKeWzkn4xFxnBylpJ4i8U
PywJAmtLJLqylKy2euQox1oL0Gww/c7nveXiW3ZntgFasn7pp5IEaM3dfCIH/kemEMVA486uMfl7
7EvwAswPY/1iA3Mjah6tSvLQrh3mmSjxXW8nOuSVAlELerFVGRjkWKHEMim/bnvQNZ92LkcwmhwY
sWPM8BmtbDrpyeAZi4wu79r8UZWHz8TsCkeCEZ00tbsB6WSso+KHucbDhPJJIp2rWBnJvpQinE1t
NxpYJsAPb5idh11bb6oaX8mJj3gPeACbormfQKTQyS73SonoQvBVDqmUhl7YTnPs0gV77JHfm19V
8J4T4peNE7T1L7tYPB2Mp82UerdPb+UWcuHwX5wFiw87Xd55YLHQIU4i/Ujunado3+2UDd1339D5
2AIRMaj2t+VdWyXEYSgIqStqNsi/LsWBnw9OPMdHnp1gyZ5Sa5sNXxRF4i9lUrjNnhWjkLS6ClXA
aZMlS+Y1cXLKp/o0Z9ZdxkZJpsXN4vJN5xoRjGZjhg/DioJGXTll0TzBONVjstf20c7a6YG6l80T
X3sOLgZnBIRD1INFkHgyt0sE4m/9yPTOww1j6keVdhtd95pFNs23/vn+KwtjDZefj8ZsmjQVNuHa
j33+MJWv8FFq9y8+HGI8bMQAA9OC/QlSOhKRPrL04zA8W/G7rmzYsLWWvZps1MJD6fC25a05EUNF
6QnPNDZXxIUnI6moseR2eTRL5aioP4c5fsoHGRnf2qc7lyIoVdRV0Tqxg5GTqQ1rRHfjGL3r9bsy
yp4SiSQRyiGbzQ7DsdBnSrKTmsaemza/4oSBGnmUxAWSTydClVI2YPmgrPWjxvxu3Dj2TpWRra1q
A2g8YF1hPBF4qJfGAErpOc1L/t0qdwuoL4/oY9jGow8uLIkLWtUGeMfgK+LVJnGseGKFi+XdrDnm
XVdumsa2X5YZ+4tjMUssfF0SYGuw5wOGM5FeMImmamZkLI9q+9EoPxd493pz26pXXy10wiyCOoGm
Y9Pg8sPZDQowHSL6o6oN+zgJDfuY0T9tkwbdWIOF6c7q32kjyzLWjgsYvihPoJ8DugchzE/raMAy
HzQbjFChGGr4sIpgiiQnxZMv0bWeS+F/f+bGsziLRgJaGODyHHV3YyThYh4i5btivXcyGM21s+IQ
XgjmEQ1ilPlSlhWVSdcXQNpoImDVJoMbUnsZPOyYv0tOjL+oolaguEEvkXMYXjkitgy91alIApfH
5LU+oFYcoORS+k3g7qpt+WIdJAJ5BHYlENVizP4igAKOyKVqQw7ktaZwtWPbfAPdnTcvHp79lyR+
yVmotS+WEjZN7IMbUuJy184PkCL/EYyc9FJwpwwddZy5POo9+gpJZz5pMWiV89JjRN3UpfrMAFd2
W9t1mcgrwDzNkWUFR2I3VaqMPbKKJTf8UvMM5z0l6lZ3dnmGKctYEmkIzzKQSXEJ0A/iMGXod4tX
nJA4w7yKQe8sN9qTfO8UsQMAMeLHrApny5Bc9ytxQBpBrAFBWA5ED0XQzp2wjlyjvxKOyzsYBSYa
YJzFKwa/HJ5uf0fhhoMZ5BNOB7MwQPrmA3+XZ9em+CV8fTHxCMD19cc8fy77g0EkColZGO/iY4gN
oJhoQiO0cYX4s59svR9YkX80wFBvqsSrsVxkfykidEQ19KBo7gNgynOU4ZGgJeA4e0XTkC7KBtDE
QJj/EAz8IkDgkwUWUK0uFbbjvNZNZpjfo7m+G8z+iS421kyVrZlYW4uRAMU80C+SF3DL1MkTYNg3
FPytv/fV8SN4OwkBOWJxBMjC+ap5lhpNapuhoWDJvM83RC3erS7Z0krmXNcUPpclwgYYWVSwbtHq
H7pFB+o1o6md3B5tgrhNt5reqG80QmzoNzoF7lBLk8Fv9XTZoAzjemnL+uOCsPc3F7MAo8PBUWFa
GBbAdxCTIbWPMa6gDFqYJc58cgbjpzMny9NcVTQsMYrx/psfnItD8IlxZdzkK+qqbIjbigyOFqoj
+KqU0GVZgEezGjLJyYpZ3l+KcYJyQNpizUMMdzPm9DGjkAS2TW+yNq7mL/m3BDSQS554Q/FrtA65
8qtnVJLiiT7j84v+I1gsEYOYayimKtHDYnb3XV4frXgG3n6KZQWtMv1qiF5vf1PhKf3UFJeZ4zNg
xxhbEcJNUuKxGDNND+vxWX/ttVPdfLktQXROXCXecAXNGYAHgd98KaFenMp1K1wTM17uG1WB8UYP
Uds/5PUoOTfhPflU5lyUeSkqTSeryRVCv1TdRzc+VlYcZO1T3GzL6iUtftzWa+XLoeqG7ggHinSQ
UV4Ks4Y8bkC2aYaxC/YvNUjHyddlr/KaJZ5LsQXXbuuFSzvXoeGS3CVAzyMbLB50XYV3xNPrERyG
3kyO9Hd5zvinvJAr2MUU1SMwMCkN8XLZxj3E6G9SPNYV07gQIlQVG7vrl5ElShgb3n+FZJ0kIZIJ
EexvKOMajPXnQtLvdiwRIj0nwfRqd2waOk/Fu2tGEcPMJjP2qARVgZJiIs1XgIeRB5jPngxfL+2P
gbk0SBQF2OW2mQyd5KVe15nPMaMMxmOdS9tsOgba8lE3w7rTd133PZuGO8VSfYDpSHYCxJzmP4by
jygh7m8IRvwSSkmYUM0IkLcfFI38yPQm2ZQ6lhEMdf4KJ/aHppGDUlmycqNEU3Ejj1gZ6/XBoKFJ
H+oq84rmCcNTOZHtqay4Fpjq32qKg5lpkUyLWls0BDCYl2rhWL6w+WFGQ9vtUYlOs6+3vcvKQ3Ah
T7AnLOzGi4GQPFSM+E/NOtBlfDXq7qGwfo2urGYgNmXEQxTH33ERG+B9GU7Ybdidjml7hrWtPlg2
bEf94u22alJp/EzPUkUjoVM11OZf0rQg2/x/lSbcBTsb1X6gsRJOW2TcQbrN/BQsHd7iGxs+X+f/
j9oJF2IoJ+pGpknDYcvutCDfZjv+LT9booEtMRP+yJyli1cHJzxCPYBPUR3B8xBrDVbVtZ74aba8
RKPSf0nttPDHHHO2E5bAPADM//zfVBWjFVrrRIe3o6E+e3n/NUv8Ythga97EiOrgZbiExuy5yh+O
IZkLWn97/76NYvPLipNxUEudhmp8n6rvxguV7YrKJAhPE62mBSvHOEW727fdQwyYTdlApOweiNsF
dE7UiM3/uXWwlIBbSgdLaXeR1FL+Ly/UP99M8CikZYmhjdCo1uYvFQmSrnjEVvt+SNvnyEm9MW0A
MRsFbh5O9avEUniYcsNOxZkEMlcxhkthp2MTmVh6VbWd3aFNOVYqn5VMKts3R/S/DKXOf2Ds6sFs
HPPb7R8hO1LB7TBgbpYLuugh41PaofkWyR5DyWMkLns5EdEqbFHQ0O32KsVEYezn32NgVd1WRGo4
gothgHIYp+LTxXCXtuwzv8QGoKf5ejDvSxm2g+yNF+s05eQC6swA9mTi+nr8pfpOOESQl35vugfz
QxoWyvQTG099aoHJO7bWniNXejEkhyaOmWsRW0qXwSwK9T4yUU4sfP0twQr87UOTBBAiKhAIV8AN
p8Jl2c0AdEa6z9C51NkDHZ/nsfPKUsYHKtNLiHtZ2RekID3eIWdfx4903qbfU/J7I03i+0MEpxKx
LhoiQ3G4mzT1BwxwSN2k5NqKOF+axRJLxTTmb4hY/VRA0LRQTOb4w4IWtUILYxpgb38nO/8Pn+q6
esZTqjMpXNGzsEdziwpxsg3/EwR/RVnKxkNZdbNsuMOXhVkypfjfn4nL6zRVAJ2jhJlpejWIzN3s
eXgpmSMxbKleQoDFM390Z3BABTM8d8GYJ9t3IPPolnRnkB4c0qrfz/aXyFn2NNL9QVMPkV4FRWTI
NnFWL9nZJxYcIxh9gRAIeMjQmlrsZzmn1sk2ToMEJA5jNKhy6m5vX2vZVxYCMNvKqo4A0TmsfsS6
35P98NLJnpV1f/iPWmKc5Th0iet0+MsfYhn2M6TkdqPv5YGCRCMxtkKpaEnHmXz6w/I5Vb4VXdAa
knx5Nb0500gIr/pyyHS76J0Q0p4nGIixhImDiQnFjbwq3t0+JOkHFHyhiextbrr2vxlHshk+85u/
YvLs7bY0mW6CNxlGdaaUwZvM2p50GE+pf7l1dDBBQG7MafC/CROcSm0VOlYsNScsYw6on1oIO/oJ
9FhukheFV/RD8+7Ejf6vQv+zAxS8S1NZU58ZsJI2yB7+m+WwjbnNtnKTlFxrMa6aimQEEAqOL4q+
kjj124dG2xRtwF7KUTY1vmr+HB2Cjz2jqi1caKAPW1GGXcaQYbEGUbG9Yw/9b/Kc//Vs/iPk017P
fHOjG8rgdGb1DAQ3OEQVNHa2ttjPJSu8vAWP+78wkjNxgvmDyinLZ5RpQ7q8awhNFeY3MQLglP66
LYhb21WYT/g6uA2MViIeVJZP1qB3sxkO9WOL4njT7fR/03VwwUnFKUsJh+QSTJ4NOQrjCU7IJLXv
YCFpIaYX0xAM65KnbTW7PpPEb/rZMYHcqE1Vhv+1nVQe+M6tKWyfkQ1W6K6UWHP3b3+9VdNz0DIE
8DXwikWOnoiMGL7RcKe6xUOEjZpr+n1hktR5NQ/EQD2WmDlqPtgUL5WaRlelU9bWL64RGvld2h8H
ZwbRsz9hcYHR6tAAuncaHm2m7m/rt2YdwAhAmxJ1c/2qIWq7md0TrTfDfBgRZqPLi+62nVeH/0mM
2A2NGVDU4jaLn5MUk/aVr+sfU1VKTGNVFyBGYqsdU+JX6M96b5oTmmtmCKyrB9UtqM9so9ti8nd7
W5u118ThaG18zgFTAUIhHjhNGR/6s0JtISc1mjwsVN+nbbFZksnLst/3TGC94sseNhbDgW0tuIpW
YTZJl5mESoJ8EjdqjjfLdJhiSVfo+vtxOVwQvh9H3by0QuYultWO4MWoDQxsqtqGJQRsqJPkeZSJ
EYwdOJ6KBWI5Elp9ukmq9m5yW4AdyVarZGKEr2bGcaI6c01C9PsDm5onp8OicNpIHIRMjBBZLGlu
Ai4MYtz24BZfom+k3v2utV0eC/8FFx6vHsETVgH+l6heq0SbPOq2c1R4QHLwBqWXeIRr48YNQjwO
AHWcMURfijPrGoseJqwgH7BvU8aHNAXAsTbv3Hm4s6hsAEsmTrAGt1Wsdk4iK6TGk9FOd25rAoM1
9rBztykKJolxr6MWYF6AQA5NZA5jIzY+h8xBmNuitVpF466w++e2WDqvcdXEKxnWdtW5CrJSRna0
KhVNUKy3YuID4IuXn7QBk5xl9okZ4g/3IKV8bx00nhSyK5vFy5oGyEr25rbRrJgl9mkx4QLQY7wq
V6cYdW3Vg4mTl72S5CEtA9bLXq3rtxEP/pkM4eh0k7pMiZXxbSG17ikNastqNn1xnGobxWAc1Wd7
O5vOD6Ac7uuiY15ZdLanKtMzY9OhzNJdZoD21J2N36TXRSyHXwbd8Wpjz/dqKEZvadlUs2uGeoI6
6uTNYxy49iR5Bj7Jgi5Dq0sxws1s+tis42Ix3pZ4V5bfXPcjq3LfAFk1lu13WlN7zFa8HkvGBhBY
42by+vm+Is4h76p9QauALGB/jh76kfhNgpg9oXekarbjo04Vr4xs342eJ8Pws8rZNFUDyJvGT/Qk
sCZbRpj6WTAUlQEcDEotCEQ4oMWlkVaKoYyT0VpvEW08NR538c9M7YICCFz5lvbVZvpKawy9FQgf
d11VHEwFv/1RqwENN+0HEMfr5Esah2371Rj+wA6V1yXV1iXYRHnFJM4PHMfBBL5hlWY7LPX6WVR5
UX/Ipj9H/g44Q5DM9AsAFLHpVO1bUAhm95rzI1IPfLFFZwBkbLwebGQGARJD+a1ZWKDrP/XhD0X5
k7Zkiyt2n2sRdminU5bbB81tJAd+5asImjKcqA+IIp+gnJefiDgDUya1NUOsWHidW+4qLK0D8t5z
S9AyTO3u9h1eFQcUGHRssJsFSqVLcXljc3BJBNUg1HzTnaChxX408+dYq48Vk7HoXQehoAQEPykB
YhTIazA9dCkOranUBDNOeR8fnJ0RREd2rA6tlwVRIJu9lsoSVCtzpmSTAlnKnj5ZW21vHjC6NgdF
EG0dyQt9XQwTFOPu+ewBTWdaDpQp5b3zAt6Tg/ZtQX8TDsHPer9+nQN9L3tD+aN/cZcuJYq5JOvS
GIjicX3vpMBFY8NBZbJ5uysHDzQYDDISUJnhOcPM26VSLZptRqSr/cmYNJ+MwVg3gYyl4soAuQzY
BBZJgbGsi9N0XRTTauy0/tS0bQ4E6f65BtSW5mSBXqpYCZHMLVyldhDnaKBuAfkPVmVFimgrrRJr
NDSAsQLcos8fG2cXO3e6Aeg3461R34dKZhncp12eE1aZ8YYBTQz6obZw+RHjes5BQ+iWJwA7BUBA
Caa9esAUcZBsY8lreW0SmOQC2BKycJ6ciPAnLdGTOSuH7sTa5n6EalYi4/a57gnxabEzGcKtSufZ
1dJlnE5ph8Fd9i3KUPwd08fRVO7iCQFj/sXNJ78u45+3PRU3NvE7ngsWbhj2HvMppm1zympwYP9o
/ogAe2nISLxWTP5CPaEMVOs5sbs0AVWYCuquD7Xza7q/rciKCQKMGBGT63LHKwIHJHOEnUZtLk8E
+4XYrw8yUNjVNcDlGvYalx/YMQpKy5ZNslzPkvKTg2VomOU1kFcKt5laipsjre1O0Qjw+eZtLLWn
Fs/gQpXX2aj8iqDspViB0WZe5hRezT7UpH+/rfza98VCh2sagFwEmbOQyqjLQPPCxKIXOJSe6KSg
/zGWJqhGVFnjbU0SwjJwmXOUW/iYy3u3uC2pJ2bpYanQfdL3QdU33vh8W53rCjM+qsWvN/6D91Pk
BaSVGaezufSn1PDpzoTLdw7pB9G86qBt1D0wEyQC1+443k7MYaOUgoxdMFCzyGYSRXp7GssvuvWM
OuJW641DlOhBveh+NP7ZtWGS3xfzY+nstTHz64lKnOiq1mc/QvRpIAdNBzqN1WlMe1DF+2yOgJji
Go1G36do0VwQyI8Zipu5o3zVKjId6jGtt4MyKe5zR5PZOKa9qf64/W2uTxwT8VixweQ95t9skSS8
0RsM5vcRCYvsGdmdwv6Y0t8tX9iXIoQ7hJ8+DloNERjf8IqyeR6S2EOjcntbk6tkThAjONmkaxJ7
qlC+UGbzhdiWX+mK65Fu2LTdz95QtkRPZZZsrPhX5OP4bpitBySTcF+KtleNLCtADKc5nm6B5QWg
BHm4OMtm6EGCzskGSwcwzWiw2Z1H22U3p+Ftva99PFhFCEDfUOEFWLsI1bwk3RSTGq7RioJu8gDA
mX0jMnST6xsEIfAI4PqCY0DeeukYHIW0Vk3xII9u9sXV61dayGD7rs8PU+pIDFHb4LVCkXLbYhN2
gzXOGaEejcH1TCeg5dZ4Ic4Pt/nj9je7tnrIgtlzygDDhCO6VGdmY1kTCu5rDsUaD8x3mua9rAyJ
fax9NUMF3CHWj7F9JSK+Ds08K47isJPJkm3Z5y9FZ0qGCtZO/1yE8MIXFp1QMGTsRPOdi51Zurfb
bS1De5JJERxoxZYZ0BtQJFUxVI3R0bjHGEbrt6PkqbuObE1wqVogswQ6kHu1WdVPpjKzDAUCk4Bq
YDhFWvxYaCDJa7s9cfXgthl8onBfxkcQx9svHKgUyRU/wPMMxIJm9mC1J+xpmgMm8jJQCyiKVn9o
TowNEbcuHkY7Vp/csi0f3Sp+ZbmKLR02OKNXR4ADMfPB2FTEdvdlpvWqn3LOv2hQWttjA02/FtT5
BXowcsibqD9GMfxEXtRPU5sX+8ayH/N0GH/d1urauOFvOdAFglrUCsXsoJ2NNtcWzQqrLvey+dh3
o1cOm9tCVpI3LgVpAThegAImjpoQG5tU0aJaYZ771rOz0zfVvfXAVF99HD5bm25g/fat5cihYDDQ
OS4dtjAuT6ss04UkgD8K+5bscjf/MlV/xrWMIWxFs0uj4N/3zChqN1eXaUzZCW58l86lH2knM32b
tNzTJgzFkjZIysV3VGUfj/l9mudePSUbXXuRfOLrgwS3osqBTAFRZBqacLcHILBUSOqa0zy1/YtT
WtTPYnBQOyCh9sHmA8LjOKJvim7VrxPRuJ2hfMmJNbVaN3btotTBtETtFnPY09fbP47fDPHmWMiY
UJfgCLLi1PyizqZR1Cb3O79SDID1MqgDmQBB+QWwWVnp9OxUtB+lXYIb+PC/aSD4NEwDjJNiQICh
/0HKu5RKStprPvPsC5lCDlu6+lKWUdKfMiv1DfdHXDtBsWxt2U1ceTdhIeAOAmEVLv1nMfTMXNvC
nXorrqrvGbsz3C1d0mBot6z1y+iX2UWSWHrFJtFfw16ZgwYbBmT5sZ1JS9wI++waYacJeOlWdVSN
xFt+/fbJQCHMHv21sCySQmdxlw51i/JG1dOt2rqPmQEkndsyVh4adFOww2sBpwHk08LpuBmIkCI6
TKfZHXxreOiZ6tHqa63uU0X2zVaySHB3G9h85Gu1gHYWhA0DuForA/l/w4wcvESvtEfD0ASCU4P5
pLLf6OYUGENY2VgO7YGB8dIAnuW2wivmePEbhDJyPEZuz2Z8VFSKhnZnqE8kfczM3W0pK6WOS1WF
QFFzCrBQEKiaLe02VpJNUbX3VZNv6rnZ9K3hNylQiazu66jKqkarR4owHGk6/kUGe2maJjDuwQKl
96c82xr1e6dtU/VeX7ZAzbqt5Pqn/EeQ4JqcNrY7u5qnk9KjP+WSTjlpQ5efEALWIDW2Y/vjtsDr
hgZym/OXT7x1o4uezownXZ3qZmsZ6WM9auW2i5BJ5dbgbPUOnLGLUiZbbmi+XSUZWpBM91zEJl5f
2wG19ZPV6bi0cZ5scyQrm66Ijpi0vHcWdZfU2pM2KKDBiLJyryXF99KN3zNdacHGMj8sKIYHqaXR
TRFNkxcBydEzczPZ3lZ0JUnGtUerm795tknEqx8hTWT65FQnrIbswJucAPRP6za2iT7MLsMzE5Ue
VsV8cD9JHenKi3MhW7AfDJtUNX5SdbKV7476SqTAXNdVTa6cA4wWvtp5BYkPIDeaRL3ZnoyoBv2j
FTTOK+kO42L46LJHSwh+qo2GadA8lRjQmsWeSRbfIn0gSk4HMPFiu2fbTxXZMEd5a5Tca8tM1rH6
pK4SYgPe5HMx6oH486penPbzHAN4mZ0I4uJv0ezEm3LUO9WLqrkxfkxLFeXIh9XuZ2U1iB2ipU4j
z4jmjD5hNCDZRB0Dk59qtgSgTW2XOIGaY6qj6dnQBB1YbwAorgPTkFmZDYD8Oq3DKil013PrBgG4
t0xdcp/1pXVscuyAo3sclylAyof+o+jaJQMueVM+jUnUxtsOQJO7BKNLroclznQ8qHNHX3PNAK3J
beO+fjoB/4JxHoDF4/Qx1nPpn6rW6qK6QI+7HLXAXSLPia1tmyXBbTHXbhBfFTMpHAYeeNTiy5aY
bNIpX7WvEAiS4X4pn+YSFabDVEhKWteS0HsANjQqIAZUEudSRkCaaiMoaUJWfW3wEfGEWsnByE5a
/f13dbIR2CDNQKUDgb9YpQIydDQnNSGh3i9ebW1qIwnc4o9KfejSUnJM13eFy8JID6Z3UdkRO/Q5
NYbGLCErWUqvyQJm9V5cnWo0zm8rtSoIuI6GZQMM9AoRwM1NlPqKiYRkPuQ/1fiLWWEMW+JRr40O
2pwJEV4Ot85ZausQEivlXeIsWRB37k9Xz2Rob9fe81IQ/yFngWE7WGqSdxDkuFO1T21r2lI1nSSG
sPrNQF6JQMriPONCFJO0DQUfVYNv1gPQPU6CRu22jv4xZ9nu9umspIFQ6EyUcF3nAm9BaWO8x3xC
C3zf7LJdm/rdu/nMG1HjnileZv8bk0DxA1gdQBm42kVOzESvlB4yhwFlAubPX5XkwR6/3VZt1SbO
pAjxSxIzvTDUkoRTqm7SAi1/cK61kyxMWokF+Rf8Rxshw9JqOpgKH5Cyur023+nKF7V6cUjmTZFP
2r2BYsFSSux9zSedyRRfOqpnS5rkMJA2GhzPKlIjKCdnZ85m7JnD/JTR/o/bX3NNog1/ixgeIGyW
6AVVFePrec4LIc1Bq7A7tFOmny38FFv633btqFOh5QvSYPRHr0aG45pZSs4vc0WLrV50x6XPEADm
rUedcdew7vm2aivjAHzA4RNBEbmeLdZJ+7xMqJMzEqIGlASRmWF0023o3RTPxdOURsndmJiPqh2R
RxbnOyPpQfXDkvnt9u9YM1iUalGvxZQY2nD8CM58SxWPo63g54W9UmznNto1II/Jy2x/W8xKnoaM
E9En+l8aKt1X8+xxopGoj62w/MaCFpycxW6KvORu3vLtB7pZJJ2RlXD3QuDnDTpTjKplo7YJBMZ3
KRCCIBFkNQ+s9fQt88uddLfjOgK9lCe4T2XsGk1FNz9kW954m/bs2BwwIhOMnmy6Y+XMEICgjI9y
LuJdcU0eoA5JBRB5K4S79ss5ZDTyZ0sSgaw8OhdC+HNx9v2A8ZljcxqTxUt3TJsPlkiA7tYP6EwL
wfLUqJ47NOqssDYVIEUOwAe675zSV1Lra4uBrM2wkMPQ9JterZ+s8TXrLE3yJqx+yM+nCLE05lcE
LzrrZBz1EnOfhfNs5I3f2R/jOEuErH7If4SIW1M4KL3H3CCGS0cM6xfO65QRST1Mooe4K8UwwUwH
bCqHafMNMzFL80GlCDAGzvufzAPNZBuQWwR1KY5FhD/w33BmD7QGyIzRgc3Pes6/Wttm5wT5CYnt
UcPaYLrTJSpduv5rcYL5Mb2rlEEFDlw9TCBzx2jhGD8Uzs8kIZsk0n7L+19LE2zRWRxQIdeLeixi
5PVWCEbEofo5YNs+k0RZl0d1JckWAgRbUbrZxWbPcajvVeVgok0vq4mtiMDuBjY3UM/HmgMRPh1J
GxdlB0MF3d2ftv1L6xXPbH5vBhxlSqBToqWI+SGMjfBZqUtzSJlRlk7HhqOjvzu2cohiTrIY/xY/
4KcUzu1C0LjifZCrkujMOlKUI2gXLKALx8mdxkrktNpG8jrxKuGZcXNtzuWId1Rx1YGqzgTak7ja
Nva3tLwn1YtuxuAIqXZz9rXOPgb3j9tShXO6Eiq8GCS36kyxEuOgAxInovqbxjJUJ+1ft8Xw476l
mxBs51bn2E3stsesZj9J2x3R8pg8GMku0mrJrRWimr8ODFisoJniFSawq1+aBV0mKytstwO5S+EX
xrGrQz6/WrmvZUZ8JWZBWh7dnOwn8NX/tp6wEyR8gIJDQKULd3jUsfPr6h09UHQDBhJ5XV1sM9C9
OOkocekrJ0fgAzkmG8g/0ei+1FJjZjzoZuMeYntnmYtX2PeJIUO1EzwgN48LIcI1booI1RKnhz7V
q+4iiciCEpvKpQEum0mStqzYCIYeEQFqfMISsfalQgaachTNyA7kMbnyJ4Cc2VHHet4bWfQRQIq2
Y0rHv1au3LlIceyhn+tpQnzMjnkMngXiD+mWqGmw6BVymLdp2VTVwZDN718fHEixP3sTMBP8I5hn
ZjWzmlkRPag55vM7+4A1y43SU4kpXh8dF4OxMhwhBlVNwRRVs17sOc06sC0XPgqSWYmJ2/aQDARj
09vbZs8fjMvrzWWhW4gR5k/c1MujS5Xy/5B2Zc1xIs32FxHBvrxCbyBZluRFtl8ILzMsBRRQUAX8
+nvwzFjdJW5XSN+DnxTh7CyyMrNyOSetzTFFkmZlXZQzcMDZGYqe/NjR6aAZFdrGy+N1mS/NBTJB
NYROFbYOAl8yl66asJmtlUGMLvU9AehNOvQrQCyBu9QUifzmJzuTJeVopduZWucQjHD5KcBZ82OA
hbMpUIGyrl/+xTH+Jwa1MOlKT9OAKQUD9LO1zU9OpX2vua1wjlc1gQgpZNpTSbuJsSD2MbJi5fkO
XM+7mqtgUjaN70wTycYX7tezP+QsIcA7EB8JMuvlmzArjC/9dd0MNrw97AATh+igAxkbRcRL2yMt
nT1tEEGM+jd7MES7wufM2g4t/kevTu/B/W1H1ZRVd46ONRDdHe8s0SuOddMYz37EeuxnianVFD2y
6ho5AmgWyGSd6qk8jMWPLlPtbW19QOxArj0GtGjRRb2U5Fi15dbF6vYtcvR1MEr02g6AvYrosqXQ
uRjpA7a51s5+PyJQ27B49+8yZbceeALQfb7+/Tb1MTCh4GL6DEmWdLXYnLvNUlCWoJSUhyD93U3W
cM9K9vG6nE2FnuXIONki1bFTV2csYXl2qFoeAg4mmkBwx4HYe13UpkqYcAvAF4uxI9nzgt+GFv7q
mWYA4OZNE80CxtC8Pvv1V4SW/8TIM9ND7rWFzdog9oz+1JqoLgQiCnRVnrF+adkpYa8GmcbKYYK5
nEuDKy136ZZm9rB3RO8di950geI5opIgRareI16LXUsoYpNbr2F3Rpof3vBJMDoEMhb0rcClICkx
1w33G9uP2dycFmd4QMMsTGdDIWbTyM7ESN5V7/q0JQEuJxAGIk6DEKlTYoOnx0FWcV2jLQ+LcdA/
Gkkep0Ki1FstY8kwH4LgYFf+EdxKQXlfkEqh1aY9o8lgA1Ab/Xd5S96amtnnDcC7a5BwzfY9yGbQ
eFI4nPWevzCzMyHS0RVlY0zI/vrEHugRW4ugtKSRy7MV0z7foxd5qw3Nzqn6+Po5bhrfmVzJ+CgA
V6qCIE1Ks+rd7DT3VqeaRdk8PxvVY+zAY/pe7jiNuY+eZAbVcmfv8zY0sWWb/byuxqblYYPHx1In
xoTl1EHULDcXMvkxyqsAcRfAdPStj1bZ+2Gjq+oiW+keaHBRjMFIMoZ6JZ8NYAYQiDEoVDvurT1S
7EUE/am0J+ArlafJ4IeWu6pT3PxQz0JfAGwPee+UowbCCGd6r5XLu4Id33CGvwGgXRfBVc4kMF3e
FNUy2o/A6Yhs9yZPDwVw8QosTV4XtKnKmaD172fZQlM5dQVIkD5Zpz00/4dvDorC5qbJPUuQe9GF
QUa+5DqWMavmpsdtqr3pzgTqznVFVGIkRQzCrVKvzD7JKtTRs4SzR6L67tsyLIwgouzngjb78rDm
oXedWWfOo9ljPgRrqgLE4ylXue5N/4MZ7n/FyG11n47zVOi5GS+0ezd2c2iycZ/mbA9quR3zfqbD
E/pOivPbvLVnQqWwNLYluvkEF4lZpfZV5y6ubZcF0TwhduS5rsIn2wwaz/IC6SxRSivttMMdagui
73hbtGFq0YNlk4fGHLEI/OO6fWwb+p9DlcmfTCBdGpnr90lqz7vZ6u492issXSVCqmUOrTmknY+X
BqBm88hlRXl0C7xrriuybYTeOuS/AtfJ7NUzMbBuvjhoRNRfZ62J6uIT8GQU1rD5lPExB/avFFuK
gWykIusZ/IImzJPojRO1s9irg/dzcNuYReR040e9cKN+rkOssynEbxojZuUdZKxYRPekSOi0HUaV
xejHNaw/G8WuRzeOGSS0rO4tx/ksSua0og1jgGywgxjQU/vZA/sx9jSWrlGIUWgk14cz014G9CRY
QudsBMrO/eSPJWbli2iyn64biErUaqZnLj0YO9tDAQIt2xprBdgdrHf2k0FVqP6bF/j54OQLHCzz
EtglLpSLzfcgfaC5hYX4d0Zfh7OlqHtvyQp0Gx1v1AmwBS/drJqjPOs2QZdQ8pQDznx6IPZ9OWDw
sFBZ/tbpnYnyJdNLudmTesQLQJuX97ZNDkgF902m/4Xa3OttArhRmL1AlRFLn3KFlumDcO0BJ6iP
yDOXv+ux3a+w5d5QKSRtZEkXkqTzEzrycwx194nvPxlN7LnHgp8K7yTAEaKaxdjwT+ey5AnkGbui
XikQSMra+eguYzRkBijGG4WVb6qEoiLKfHhIofFyaeWiYdaU6y3Mr3/M7zHJqLEbjhX1Ygw1//Or
bxTyyGdZkjNsUacHgWbrxZg43hNrigIAajMDL2n+P0qSoiI4xDWfkaFPCvGNkt1oNcfg76JQ9fdW
FyC9cC4UWi/BuYswDIO4Jeq9Qw7yabSUAIvUpa9/zpwLkbsCi2dkVo7JSjiIPKzdJebEPV3/MNLc
z9pfAWDany8DRuhLRfjkBK3HCzMuZn03YzO6Kb9mGAJN+yBs0qdy/j5lRUiK13XKX8qVvITZaEM7
WpUfE62Pa6Pc4Q1ysApPkZ1vZIIX6kn31gFkJS1F78V6nzqh531b8uI+s8pD2vOveTOAo9kOJ8EP
1491PbX/3zxevBKXqRXzuF5hrF+sRJlgZg5L8cl1jtflbLqK56/34jUPvOx/5IACzyPfB4fe2NWi
spFtKb+JkCwLq2pS1UiwClvHuYvmBmCHygyIPNgNmC28D0zjtm+/eGJIavMx09L91PtHwrrQrfr3
hvVxMvJf1zVe7eLlyf75LTJvDNKtuhgr7sdpnWFhDjC87cL2nfZRGPqvzHUVfn9b9bUcjcVNAyxk
l9fDWvyZtkLrkg5cODNoXFlsDqqX17a1/BEihzHLN5H0trgLOTBAafeXyXz0PviuXL5cP7xNr4UF
MMzLYrAdqfylNvNkCYbOnB8L6idctAlT1po3v8+ZCMn/FqICeebC8Cqp36fN0fPCCkzJdh2lqm34
zVMD/Ni6Rw2blKskbb8YNenxadrxNLbWr2owo6HWjm3rfbh+bFs6mSv5MzBVdMiTdfK6yapmF+Us
koVOdfAAS69/F/q9cqdi6wOZ2HIO8IUwMCuvxRRz3RuVOeMNjryJuzPGR1Ql4E1lbLDMockKgDqZ
a5kHgTsIwDkmJHhyUBoRH2cjRwSLhPn9+rFt3R30LG3UedYBPTkRbGeSGSnec3FRBZEAjhkwe8H2
9YaHgQHYD5TPYdPAXpK+DgvaGbALC2raKVqUhrkz8BI2GvLJ6lSAcJvRcsWfQ2EOIJgozl1eoI7b
U1BlgR43wCVLx28MIgQAVGlKT3Bj4MfO9pbb7dBOVDzotgIZ+qOALTDWpWu5u+2Ujl2VYMeL7QYP
OiAvm5/8tR44z4fC/mQP9z1RocRuGSOGmzHZvD7fXkBnZTATE0N1XgyU4k+TPmF85Q3dlZXr8D8R
cjWVTnB97Zz7cWctd31eg4/EjpZe0ZPYMkQkuKhx4rmP0VMp08UYR+UvpenFc2OczJac8tHao3ik
+ETSFPrvnAYjf1h5wIME8CW/SwJnSWGb4oHFambGzofxbz9hx3Rn3rOfJF4nRPsoOwQfr98waQj2
pURJM5EWaZ8ZvRnP0RwtOxaRB21vgwTIiNqkPXaK+syG74CCv1nvVjgrebyxn6olw1akGZP0g80S
q33CVQBWp1m/IeU4lyTPT6Vtbjc5G8y4/cl/glts2YEAaKft8ycWhEYeTXszJAf78U3n+UdBOdPJ
GR/TsYGCzocedJPxP5/Q+Zbfsbg+aLs3fUAHrQT0PLDxiLbppUOZ0yXjDdOMuIx5TB7Sr8A5nO+d
o3vIE8zl2HWoGhrYCJtoz2Ihf70J4OFd/35mpNSj3J/sEsxb43wi7POiL3uj1784k/FZcZobDgTb
/y6SNQNDntDuUhRxcuxQdZ7xz2kOcXMAVew9/UJvQfgXkV2wo0/XRW4ZKMINEHgBT4xDlY6zxjBO
lQ2+ES/W3xR0u9ZifaJZClTr4ejx1yF2/XP7MJKGyBYAqghjOZf6AYty1PW5NWLCbvX0w0JPQ/Nr
yRXZxwvvBShwGwh18Co+Mjc5451KHgx9YdaJI4wo9TDNBDxrgFmqvNeL+SlJjmQYhT+UZknaKc4x
4gby02hCHGUzj3zzZ+n4K8ZqKLgXWwNTPNJefLU1pMFvYvAHLa8Xmws8dX3UEPs60VMgdZj7ZszD
osAivthz89UPT0nY+mPO7B97EKNT2kGd5JX5fdZ5FATVl+B1aDIwDUmK9G4YQWDWiNnBR2v8yJqD
o2FkilPbsAsL+GJYRlsXN9EsvFQkF1bp+7XAqZUo3zjiK03tqLRfB27+jyZnYuS6qydEVxcAvktc
PoZW6kUjaEGzUjUK88It4cDOxUh3yXeKttS5USeos1poXvg7ssI0YYz/SHimsPXNowNOHO4TlgdR
Jb88Omp4eQBKFRGPjv7FFd6S6F4whNhbCeLrDumFC1zVAoAaFsSAyQT0mktJnDjcrL26TjTYQW5M
91ar4kN62WmQZEhOzyUgsQIgMAwBdCb+zKK18ODmQFHv6SOlU8K1v6iDcZIWKM3rV7yu4vZh+rYD
CE28K+Sdqs5p6sI2yWqH9ZE5WPrteaTVi0LMqsXFw/+3ls9iJPekW6IAQwIMpCAM4PqHAkzddrdr
nZthSTwlXcbWh0M73Md3s0HOLLfFsYZJaT/bPLZE8yjS8t7XVVCTL1J6aITGEtbnkWC7gbx1A/hA
s+zapU6IJbBLfVNmFV4OgxWSurhd5u7LwDE2AdiCSXGUW/72XLB0lNXsgbNuASDS3GAxu/XRcmCA
dwck8NKTXZtqr65oS5pKPtfre2rmLlyV531fll9iAfLy4LeVQq/Nb/Z8oI502SZnMOfahWvXnepb
bR3dxvt13da3vNTZycl0f1hnr3uzRywmDY2q+rZjLMq7u5y8dgTx8sAc6UqPA+5TNiB8cMa/MkHD
ci6NMMgw7ztjsGt/Xautq3WulRSsbNrUmpundTL0sWbuee9iifp+qU+mk/BKURXYOkK4XtPD8xng
UJ516RGx0fxvsDfZo5He8MyOiBG6StKRLbd0LkcyBgBYWyibM8R5pwwdoDiGrj6B7ET7+/rhbV2m
czlSLCkNvQLs91gnXUePyM7c/GdfZIfiC1GFSJVG0rW17HQZOhdpUmaQg+EvoWWSbpc7oBy7rpJK
kHRdeaAVleh5nTRWdSj9FVAt8lRYvi9rKbDxs4OTEwvb5dwuXB0gDq7xPmDmt0aQX3VuHctWx6wd
/ehaqM+PRHtXpIUqmihUlONyQS2va9doYgxd3Hv+p6xLqzvMrBUKyGKFub+oTq1ruT3AF5IGCW3j
7m0A22vtXaYrvtlWMDk/Tck4UuJilN1ZPYb1awLmjIsVTjJ89qr05KbDvrXZvjKowva3HMe5UMlQ
BBA8Wl65dbKgLLafxfe2JZE2TCKyOmufjsVxyFTt5c1051moJ9d9A7OkQGHx6gT4KOOu8nsnzG3i
fJynPAEoINvzgj2Otqcf5sqs3g0UjBso9ijO+7rqQAC4dGOAeWcTqxAJ2vnDSPnJnMsnz2g/Yys5
6YAjxrX2cP1WblsScMNsvG6RlUgSeSNEa1Jc/9x3H6xlDqnm/Zjy4IGJ/k3f9VmUeakchgBZlfeF
iM2ORkuG5hxBh672hsTpxVPjtqe67PfX1dv2o88ypbgAOhvOy/WidGZuhw7mRH1/0qJmKSMsa0Qa
CAmuC9x2Ac8CpQAR1L42IkuuE6qhbuZPRxc7jcWiQhJa/xs5bw2A1vvvZ5Opw4xFWNpU+nVi0eIJ
TIC7wJ9ftVn9zxPtXIScLWS5PvWGjieaNz+hKRLlPnn4nw5LZsr1+BCIroAW01jtJy29HR12yJf8
f/sm8luC67Rjy5qJCJEeenE3BPO+4opy8KalAbQOrzJAIr5ADmiHmVPmlcDcLBM7uNOW3ew1kefc
9JpyyXmjqALInT+y5JIwEKPbOSPZFM++XyU5SNsTLBWimMLy6jAa9k0wmf1TA0DkqGq0T2PL0uP1
L7dpf2e/QEru8GRryAIQygQbSUUyBtj9wNbQq5Bt/7VAEAAAVkN3gXouBYJ05EaRk7ZOTIp5co9+
8TW66wbnqzt8uK7O9sd7liTZOrGII9g8IJ52InSbvevt2yINibmrgs/XRW2f3B9RcoEFL3aTYsII
N3e0D8LQYoI11+siNn3687nJe29OkHXuUsEHZZYB2Mzpa9mVN2Ng30701Vtca7plAv4VqNPIqOTX
ZgmYL7MBzFTiuJ9I9tAWQTik99oS8ezXW5R6liRZXN+MFGgSeF72AGcv/aRtkHezH70Kan8zBAMO
GDACHpAEZGqXkjup35VgkgGccquB7c+MiBeDZjK00UR60/mdSZMMbywpGRqCSk5F68iiw74XWlgX
WugAGkdgQuv6IW7aOXZbUDkCpMuLjUjT9EvaUFiGp985zSkz52jMjkXXh679lgrOukqDShUwgFCq
vwz3tm05I5lKRMKShdSke06LncFVzb7N7wVfAYaSwMM+tZRVcBN9Dq/0QOTipZFGyv1k1FU0NO2N
ECPwJ9O9D3Kk68e4ecHOZEpZBatnLWdzB+xnvGEctiN2fuDpXdmqJts3BCGSQDVgrsMLyh7Q1NEb
48BYixkST9be1d6t2eQHEpxerdCFHMkMyxy9mhGAqDG3zXtbZHdkXoyodF16V+bteLgubcMKz6XJ
+2IoXBcUqPz4ZE0NJDcMTked0MntMBh1aIHnKDQGZaVvIzGzkd+u04K4AMHvNutZhV7QyiaLOfF4
WQhWnN97y3JngIT6umoSXMzvmAWSEg9sVJh9BMSAFLMsUg5eq2s2aMvTY73P9uUQlj94JHbWXosL
FSTEllZn4uTUpm70sWq1HlrNCI+FKMJptA6O2365rpdCjtwush0QDKQEn6zpu9juRqwMpe+CflBY
hkqM9BqpPW0RgGvkceaIBxxkDAaHA0Af99e12bpWSF5QfseArwcWpUvXZC5eBkxR2ILZH0Agy8tT
8Lmin64L2dTlWYgl+T/AbUIVXfBYGO6tIYq7nlWPVsMUSdJWxQOAu3+UkblU5sIcjJGOPGYOizqW
HewyOOnNcLBTccOaego1S993BNxxZK7epCSIQ9D1gLHL5RYy6JzMuVUlrvjObXHUCYCQRKGwvs3v
hYE1hGT8ewEVMwtvqorMq5LCPhhga8EGK57lQiiOUiVGSjEaO9MK37CrpMU+psWcn/B/UQXUmNQ1
FA53IwsEEuwfjTzJ0DPdL/oMAPao77VAMvQWgP2p9l4U6shjRTa2JfSxgWFYeXA3lOXJ4VOk1/Pe
DVRxatPWn9XxpZOjgVMtudXqMQh4E92djmX+kKp8nUIfeXC5NjrTy52Cxw54uvS22dUGiaepiCrw
SF6/u4rPI5t1F4BA0mp6PTaz6uT09IiVGIUIlTaSe6j8vEQI5Lg55RJNbXMPIvODD+YjHwPs17XZ
/Dq4owBKW/eG5K1FW8vLAFSucN65Bu7F4pS7PLFda39dzKZGQJrBRBRoaC05rDv5UmnGQvGyaT56
gCQaD6xpQyyOvUGMg8lJgC2h0SpP06SaL4B3ipR5AXo6dkjZys0+FqoNzE1tHAczug5Y79BOu4wR
ntbqGdU1HnMxntKUfUznLprdJRpGVTN8UxSwHDE6AyB6rOtfikpT9FCtXlSJ1+e7mT/25O8Sm9pN
prCDrbwLDxtMnK5fB2j0l3J83Bnb7hFdraxKBDUO42J8bks3pE5wKEvVlPOWOMwRGCvSEdrU8saJ
Luyg7LSuSgy/CifnmPmfzford3a5Ci9n67qeS5LS1xYcrro3wcCtkh1tM78h7vfrRqeQIIOKMqty
R1oRjtzHPWrUPvriDeMDGLvA98dczjoYLs01dUvlEBcNkhijRk3ogvz90LqYbc3ARPYGQzgT9XsA
8CwXphoe9USHwVUgjOT5ccYigWd/KZd9qfKk69FLhcpzrWRQjaoQViXKvE5KtF6m0DM+leNnq4xr
7WZ+NQybgWVAgGs72MAE8rXsgILCt+tmDsbYwCpGZi4P6NvueU4Up7dhCxdiVnd7dnrZqDus7xG7
+dTthrn4AGx1RT1qwyOA5Ruz9BjXBh6pHE8rsdgsX6DJxDrkO5UXMlrVu6rA3gcEX7ftjXu6Em4D
ph1vzAA09pf6zLQy4Hw6+xHPMhBBd1FNALzGqxNcPWZlLEXvavP4nsXJDIMzqDhcBp6LZHC6Ym84
E7sHu6Gm+EgbMe9cKRkHEnQJUx946RjX+nDMgvlO89zTaGWfr5+dSsz6Ic9sIR0ccypsb4wpMUBI
ZEZ9z28CTUXdoRAj868W1oxR6qGE156su2ZM9w2qN4F1f10ZhSHIWU+bOkIUSOUStyUYW8oORqP1
oVEMoa7fTWmlqhApLCGQ3PbSOgZbIdATJ9fBJWF80ptAUfpXiZBCa27lnlcVyBldjmTOyMtwzeev
H9uGi/tjagh0suM2NNIuQ51hGot/CCZxSoUVdhiYAkXvkc71DrU4Ra9h0z38e4VWidLrAdTsZpkO
OLjF+AuTjSCaCHXAQXsfryu2Ho7ku6EYJtwxRImBW9kLwQpKVODHKjHbJQJK8b7z9J2Tt/vGoHd+
5RwxWXmgGVGc57ax/xEbSNoB6Sm1e7xpY184c7ikYMNxOgYoSJX9bdv7syApxRPaoM0V0yuQDT5N
NrrLIurrnUkeaHe8fpLbH+w/SVhcuXQTbmrl/lho4FR3zKeidr72bR4ac/4rbVST2NeV8mSucKYX
LU3XF3mJBZy+2FnF+3rJAQiQ6PPjda2ufyjgAVxq1ThokA/UxP0t9TBP50dKvlk1V0wtqaRIV9is
BNZ7O1olgM4JW936zNrlZOSqUYdNMSguAF3BA4/miyUpw84KpGX2I7DigoPgLQEfU4Z0cuhKhTVs
fqI/ogLZYXQ29kYWbULnriw+eUGKlTwzwVLpycVsdOqpqBuva/ZiGbelpMj8bEZZo/+CahcJjkzV
kdzUyAWHooUnzDp/dWkJgzalYMeAiHSw293ASiBQjEYbE4/e2QXAZQAO1yii1aZrf5Ypo74IjGtw
c4b1oY2TYFPsu4Mof93At9VaH4DIi/DilDyR2WtYYeKmGw/NVNGox8BGH+k2I58GB9hwg7sAx8F0
5zdMNvorF/nvByHWwtYvepZVtC74cTBgRtBYbSODz2FfiggovK8vQVyIkeJvkXWLsbgzScRYh1p+
LLD65aV3nCviyKYBnqkj3eBx1FG4GRnCFbfeF/03vKTvZhXNyUawAi0tlrECLBNjkkfOYkEgNFsL
cNoHWzgHP68fbQqi4cqeI3Nx34NWYQL6fI6eaKratN3Q70K0dI61MY5au6RDzE0t4o0GxmbUPaaf
rzZGUNUaeByiTWdi3fbSKIAr33Szj+c09rFLFFv725EN1oPO3OaoL+NRR9oeXRe5qRgKR5gzWYlQ
ZPufJoxVYh2AoDChgyug0X4S5llxsATW4bqkjQC5onv8J0meaKib1tJSFy9Sm2FNo2JtSFt+9Jfq
a6b/+N9ErX7l7HKlFRXUy2GNo7XckuJDqxtT1HN2InWqwEdRnJ/8+B0pZuV5joQ6ANx9ajpHQ3ty
qCqN2cg/cXYARLbQKsRKz/orzhRi+uRp2L4a43IJJu/d0i5uEPZkBDtBCJA1Q79xatdsb5apNvqQ
dsZEPl0/0m09//wCuTvk4TuBF3XA86Qx9jTIstNAsL/kU9Vw+6YglK+w+wBjAQL0paqZbU02NSrk
UZO4FaUGrEH+GPBxf12fTWs8E7P+/exEM4aOeOCOY+z46YnVTyCKumuJiPy37IygSbg+H9atAISZ
S0kaUOpytGhIgq71znDQvAnGQ89U2xwbsfJcjPyB+rSrSWfYJDEz42jT4NZpv7/lyP4oIneqS5Kx
SnOyKtE0i0RuwA+2ZuyEP3bHeTZUu11bHwiTJ9hxdMG684J3zMVgqpvmDV6q/fgXG3+YWXlkAl2u
XlfkuFuXC701bM9jXQM7gKtFnpnCWFDTBsfcGHe8m6Kh1PWImZpzTO0uxu5asONAHNlh0Zi9Pjhj
Xx87HNjDsg04/EvBrXD5UHWUJARtvXa5aWbwV/RzqL8eNMVAuexMkpS8ecDZ14OqHeOedze5yWKe
DgfxejBaSYxk6g5nAq9WOsZZbcCz6yew40YB1xUxa8vUz7SRB1qrPM2FUfhjvExNDGjimxnTw6+3
9XMR5uWnMY0OkHjdGkGy1gg12oE+FsyUveYcTGoohG25PEx5rvTP63yuHIPTlC49VsvGWMfzZ1na
m45+60xxuK6SSopk5mXhBALQ4lVSw1ROY6npfws7BfVR3xOiGpLYFIZFJB1A/hhTk/sdouGozDka
SbRafMR+4R6N5V8NvNJ1nTadBJLntcGPATXZEgxjEs4CtM54Wp5Mbg8hxo8P7SJ2glLzDbcVqBQY
xcD8J7b1rUuTKKy2N0jqDvHSzhH1eZhb/sHX7MhxX0ci+XvCJMCeiw/QHPt3ELwURfumMPsWoirW
3CwMA59kfBeYr0b0wHXF0BYo9tbX8AucBjHNc7C0NUmaxcWSH8cUQY9YuDLcDJ85cMquf6ytawu4
td/kvSAIkDfj2ACknaY1SLLQIR767hFsQbvrIrbMbh2bXekw0NCT8ySsplmtP9pDbHTWTm/HRNRf
Jk21T7OpyJkUyW97BulE7Y14u+nFrymwfmTtW47qTILkrzEKN7l0JCTp8+9FbX1IuacIels35+yk
ZKTTvsBCEDAEB4zhlJEx/3JsLPHx96Cb/5++iNywWT8IVnSQltDxtvP5PfCJb6cmUIVSxSeRMemm
FI0MWliwrXT83Jt03mm81BUedFsI8AJd0Ftg6lHyAAAebltsTtuPhf9hET/1bn/9rLYSEfSi//z/
q/yzRKQcU4A3uRast24jx+7RRfXClFe7YdJCbxwOgzbE10WqVJKCguMXpdAtTrA9vYw3adpUt4Wt
fbkuZPtW/tFLRjRtLK0DRw3cmeHk0czsQ+52YUFzRRjdKOVgKB8DvQCGWZl3pEuDKUpbA0QRbABo
sKFZ2NWhC8RDjuUaF6y8J6eZl+PrNTsTaUtpwlyWPpi2A5KA1OAUBF+dvkB6r3AGW1cVHEZwaEjw
AdwtVQVYoAMaC6t7SQvS78x5GLUhcuYF6HMfr2ujEiRp0/oFb4CXhCeEAJh3Md7PiHQlqaLZVNEz
bX6rM52kTFFfJ2+0EfcV3F2RWKKaRqbxa2n+yhV9lC0DPzs8+Vk0YQ5wxPoTSVjdAS8XYETWrEp2
NpVB/WRFzA0AeiS19SfQWQHtKCiT3CxCbGuMNWptosFAxKFg7hvSEDDj/hEmfSSwSejZ2BVwqKZ1
BHhRCDrqh0J/ynmgcEcqtSR351ZWmnk1whwmrcO+O+XdE8sw3rhf6ON1w1u/ttSFCs51khxfWldt
0BFGkpLw0Kf6bW1kd52XfW396XNT8TvqzYB2NhRt6t8gfNfkSt6vxxoFxkd7nCXztXdahYqG05cT
VkImn32ljltEGEWaptDgAz1V3JjFjndolpLKq+ydMAvxXuhm9gQidGOXZk0QjfPS/3CCIDMjqyVL
ddCKkipq1ps2/WwCMjxOM2nmQL2FJOlkmOFkdHMye7Wp+Pyb3uBMiuR2mjXtdikit1/fi+qpyr4u
FNwsZHf9228FvbNvL5NyDD0mX50CF9Tov2T+fQvXbdV7r4rtdm/yn9eFKQxNHkyovEBLPQGdepMc
RXejadU7WoIMxKJ/sarcg3EnanxEp+tit48SSDxr+rtytVwGdoZpn9kmSEsbQ4sEeoS9ab4bAQes
uc6bjnONFb4JYCE5AwYepI2xVmI/asZt0/YAufw52cegPhbToUpV0rZdxLO0VfGzjMUPeDmbfCgT
TPRmh7IfTzUgUb051zAb+Lho+Zts8lne+nvO5PWTozeOV8Eled+x8xFSMKrkYxVNqlUklWLSF9Mo
s7SGW2UCbiCMtnF08IZ5CHOhhw6Qjd5iHs9aScGwHRatTUfkfVVa3zNev288EbkUaKjFPCqSie3r
9keWvDhGG22ZizknSR4csb5ae/mh1B9EHqI1utOH/C2WD8xILMMBMBgP2ssPpgFnTlvyFoNHJdsB
E3DXY1PIHo9G9YbFfIBRP0uSYogpWtcmwwBf7nRf0vmjlzEsScyKYZNNuziTIkWMtLOBx4SnRZKl
97V1Y/c0NDTUJI/L+HDdKFSSpKs1A9xQjAOSCpGnVVhXZpTTaTeMxZ5O/ZNFOhUIyqaTelbNlgQ2
/lzps42UTNMOqH+FrfFx+ctbHIVFbAavMzGSsTPTJX6VdySZub9E5VTOB8o9Vd9z/Q4vIvuzFBkG
sCBNRQjqNQnmdtKw8LMuxCj5hE1J1cr79rGB0QerW9hNe1G861oM+U+wiKAAnZh51IDy62ePJXmL
5WH0Ect2pokpBcn1Ca/pmDXCI5XA+i2LYwCA19R6ZPPNzN4kyge8OwBYsZYrXdpMNKWhNehNN8Zf
sLm8ftfpWWiDW0xVSdk6PGelFcAsp4UOl5RjjCVblsrK0H3E5B7mf+wxCpoiNI1CERa37AFVSB0b
iWgcY/zj0g9ha9oem2Btt1ttNNefdQM+qFA9BLbV+SNFbuprqKnklCOPzTQj7L1iX4woHE9fBhXR
k0IdGSE3IGaPVAb1IZ+mu4wZx8BoDzxQjcFu+SD04LCZiMc70CMkn5rpZM6oo5UJbe8BMviZ4eXp
DlOSLukeb9VPr/d4GC3B93FQmcIuw+U3Sk3W9WAoGmLakT0PTk3/hJ0njEnD7b0BfAcj/8+yJM2M
QsPAct2QpLPQf3Fq/46iI2KltPvFCuHvuZfRH9fV2zSOM5HrNz3LXUyLNx3FKF0SzECQLaf01NXN
jSHIJ7M4XBe1FeTROAMrKkr5qCFLojxjXgQW6TH1oWPwLQxEGvb0acz3rTiZhmrNZcsYcX3XZBPP
hRdEYMwxu3qukXIyl59cUoW5mb/T/VZxhbfO70yM/MruRn8BXzlyPxT69rMN7uG5ioT9NyCMr5+e
SpDklDI+pFhC98tEn8qjXdcnzEjrN22nqEwoxMi1I5anS535eF53TrevhH209DHOu/I2XTDW9waV
wMSKYj8aC6achnW0E41OkafzLg5GLAaBvGiIuoW8RY5rYcPBBjoiYKcvbbwVzO5z4oMkMN0XeGEB
zRo3uBmoQs6Wgbtncta/n90lLPBXldbpQ2wBxMfgHQo7RZhO2jtq3uvT56lXTXduPRzPBUpZC9zB
2JhkGf6PtOvqjRxntr9IgAIlUa8KneRsjye8CBOpnKj86++R92Knmxaa8H77sA9joEskK7CKVecc
+xGdJHh+cKtZ+YqLuzuqKdAtswczjt2up5KFrn5IvMcgADt4nQahOIixLxeKx0enKBQ1PU0xxQtQ
hQu7JYn2m+Z7JkK/FFFNagZiQmQE+lS6fRlw1DvsMfgPCngmRPDtmEDitWI1uM02d109+Zk147y0
ndO9XBe0FbIsEJSiakAN8m6c3hmitrTVijyVlNluEWW6a3TVNyduNWRTQ/JIh1F7vi5z85DOZAra
GOMA1XHVRp5z/TYZ2vYhHxXJDm6q/JkQQQM7ox5q3WyXYxtV3mQ96Wze9fn3rAPmLvkMfG3v+qI2
Nf6vPHEUk0yVllaFDpdRLsfMYbd2jfHiqZpdYKAehiI7pNVzVxHJe9HWXuLiScE0hfEeVaxfMBvL
NLQpBXXNn6FKQ6otEglb+g5NxDgnyjEIKIIqAnIv75EZIFHU5n1OmO72xeCytJcBOL21KonGey5J
8IbIqOsc2FDw8EtZHmY1tlyeYbCss608GM0+vsH9u2SupqncjXCNuxkTK3LryKZHUozmd4xdATmG
6/E8S/zK+00A3g4Qk9F0sqKHi1lL3jN0lDVRe1zZufMHpM1pvr+uQJsiQMZtgjwMqI1iLOjWul47
Remp6XpXS7W9bt/GpexN7r29YyF/pYhZK9prq4zMPD0pKK0RdoowT1AgYdZVJLASO3/jNLo80LVP
COBPFm7FqFgLqmNrS95NNnZtLO/qJv6kwZOR5U51djXcJ96C1U8jBRPSUrtO962LfqPKUdDHQskl
V5T3xnn5Ieven8U/8FjPdgru0KM1H6vyp86e++hQ8C9j9lh3wL+SxdsNVb4UuF5mzgSigW1AnxcY
l6LG2C0ozVap6hN7dolx1ybog8i+t1myt8wgTo8RPSTzjS7DaN9SqPPdF8yp6WdeaQYy7QxDZUtx
Q6c50FQWXFfbDbCFi6U6gqNFxlO0ZOLLkSHUG4bloiqtJraLebaAKrlXDad+yfxUCl+yeagr5ayF
MXvMBAphhCgOtacYBpOp9Q0xnXuMBe3GJg/ydPLz3Pia08Z1AF18fcGb26pjQgkj1Xg8FV/oF/Qi
T8yqjCcA1B4sWgI+DxWTKZV4nPfxC9t6JmZ1/GcaFFUdTyLQWh6jlO0sUAf0vxOMWXfqUWO/zVkW
vt7fri/EiSX3qkr0MrdNbGaxt+uDwb/b+WGcnq7v3eaR/bsodDtdLmpJS7ssaqSs4DnbG+2tE39d
H//KyTkknemOyeh2qqyCtq2hZ1IFN2SVNM5HhhiZpFx1ARJ+ayrDE89QG6yHHvOwk/OCRi9w5uBF
d99Vdfs/qcw7/oJ6qUtGODIkPH37WqrcaMB90vnHweHWMzSRxqLdn4I35HJ30zhT036xyROuCygK
OE8mhmNZNnu4PXw8Q7qQJRYMZ8UBYWyeJSebpF9otPSu3gIcAlzkuxJ1AskL3rbe/LsyEQ66rmKO
V+maH0lCvLH8k9vjlyx+1fSvevno6NwvVBm0xnbwArkveHOAq4Cr8eVuLqmRqOVs4WY8kBScjRGI
UKvWL9v4NCUpbkGVuYu6nLoxSyKPKLzd6dRh+9zKu/tFyb+ZfCaeBXqV+6VUTe+6JW3ZKzUxiqih
xR15juAeWBEPSYqpohOrfqo5fMLoqv0+4ZIQvuXsQFoOpULPLWoj4iYkoA5UmzY96f3iVnnqDmnk
Mqf4D86Orszo6CFFz7x4K5napdP0fJqPVOsDS0M/bO46ycvMSpflxKXNf1kWxVQ1+kdxPxFhvycS
z1xJ8FZVI1ykPPVVjjKn1hyvH9Lm7mFCRQViP3JSsUKXATCFR3NKnkZMD1vDbWX8LCfJu8emIqC8
vSJ52cg/1m84ixNDNNKmt+r0ZKMKEpte37/MyknrJS5s6964luwxDbgyzYggXhh20Sc0EaYnDcZQ
tJ6Wlp6VPCm/OvIf7mpnksTX+jSvR62soNltYzHwbg0+AYLS4JBDllX3cHAemewjGs6D64e1FXDP
5NqCRVlmt5SzMndHMpcHVTuOzAa4YRP0BC0V+76aJDq/saNoYoZZrTMqGpjGLg8uVnALB1J0chpi
oLP39m1h58+Lpu7apfcnwBB+eHnwZLglUTR94VlEqIxoTm8UC82BTNrkHre9rltcMz00IHDVUE77
H6UZl4sz1XYe1UqZjjYgYkyUfOBagD2P5unlkxK9Lo4MKmTLXa+DYCsXkQWqYvH4zFSzs6ZqkaEl
7uwlT7HXeHhpLD3wVtfe4mle5Y+Hcfarw/WN3TzHM8HCVd/Kh8YecZkHZLPiwypI/zKBOWO0npJc
1oCzbttlQoX3LEDvwEWuM7kigFqNfh8n0hPwZQXtMQvYabJduEe3eVHdxEcUkr0Sv18cODnQlE4Q
AAD/KTJmosm+7BvGEtCOnup0t/TarohRqsReymgm3zvLVZSJvj0AvRCEykuVAZ3qoFiYLn1i9A4c
DADwtROJVq4mLG7fmQixRjMtekGHOCdPDX8atGCRlQav/z44pC6XwGDJKgDTkhPpFXeBMzYMLqnG
vL8Jne8S+LgvRcRONtRWm7bgMUsOfJ/szT3ZqQcZU8X7qHIpRsitWOQklsXhLSK+uJqe4JmRoR+m
9FoAa1+3n+vnbojMr6SPSBY7KVSswphFTIO2qRuXOrJHno2c/GJNutB2qAKuqKrjPj6BVJcdyl3s
s9s09ZRPQ0B35ADjBaytxMlL9lHkXaQgaFeaFl7JnndW97UePhXpo6pLXND70LWubJ1I0NfJDpFu
1mJVVVoMpCJlYv9SOrcFELAx/CJWf2rt1ONEtqw3NXtnSevAANjtKPjMBGPVeMoG2sWo7HhjoPlI
pDq3cy03clW/2/PQlgyubFrWX3nipG/XRBng53h8SmcSVCMk8k7iHDbSROwipigJdSzc2cQ3b3ue
at4TBTQV6XQwE9uvKAmy9pjXHm18XEq8OrbdOv1xXf+3loa6pQ20aBT/wC92adHrgLPD7NWnKw+2
vVtkEGcbkRE3eHBl4qcNTJGogsuYSNPogL9ojgo4nH+pRRDtgezxmfrEHbR95EZh8qL67f7jrVMY
kl6Ryi2ko0CAXRd+djM1p7SuFhW6r3HTLwGHAcZYlgEq7DVTfIXJyscbfsRehwJRkQGaLfquL8Wh
YDJwUsfTMTfgQ6bikHYj6tQ0ff7weQE+AeycJno9UEoV4n002lFc1C07mZGtn4gGnkwjixSJNm6t
5kyKqBX92ucxdtV41DChBao2l1lpYFW1RMyG8tmWBnQwvADhFvoOIoAtcYMZWyClYmRiGH7HlrQU
uuGcbKALYzLLJqjViVObKW8GG30CzdH6Rvf2bvzOPRZgTPmX8m30rV3iI6i4K0elDLtpI1ReCF7v
Nmf65wyMxlUaM+Su2SNp29xNMqApm3p6V88q21XLeOAg5vbGkZuSR0KZbMGoWxqZLKGKcoT6Z63n
6J9aggv+wU4OUXarjZJbwUaYuViq4I71QmWTMjB2IkZ1p9fMNfr6tJSZX6aS7GzjQnguSewqyIe+
IQotcfOsR3cu9wk7OujgIp3m2t3X65a2ZQNnmiPWswawxFOziQdYdIJHJ+rT3jxEZb+/LkayeSJ6
JgfOu93mmORK7Qym/Fh1PxazxaCsDI9DsndixreAt2GFq4AgHqiWOxqGR6tvU4ucxJQoxKZd/zU6
U3BSaM1vC15xdpoZHLvWP5rOJNm2N6gG4Q5wrgpiSaBU9MbJM7M5Nt13nSTBNNytXiSmp8ks3ARn
5pg7ZcS/LD/q6ZtD4fR/6eRw/fS2whsyIR3leIRtgIWuWnRm5kmijUBzxkwr1Qe3BdiJtY/t4gie
DH9M2ZPN6kDt+7AAw1aObH4Cei1mTniU7CxwodX04z3XwEv6+z0iCI+jgWZiGkzlaFDM1w43qfqd
VF9zGUvRljKdixFOeCqnOoNnh4fRY09rX2xYoZM/T+Vz8vGuw3VF4LQwHRVsv+LjJ25KvZpiPuyp
pvcFeAubKcjBcGnLOpa2bmAXgoQ1gey1SZkOj02anan7pnOrAp0m6ny1P1nKl3byqCHR4i3jP1+b
4KjjeclTxQYked9mbqY8Rco3PGE19OW6lm7ZI0D2gTZM0dv9ro6a6aU2RLMB3Ox03BHMhURxJbki
b3nLcxFCDIjNxYiUIm2Ow0+q/OnKU5vI8ue3BFY0+TMZYoPjWBdK1drdAOri0pum59pcXDIex+GG
GneJuewSFo72qaSN5J6yqe1/90/0NTxVFjO3qXKctcqt2K5LgGcUkuVhbCSeUyZJUIhyKKti4YAI
Z+BIjkoAUS8/VDr4A985H3/WoOBZRel2hbe13yXzgBiY4jZXjCcQfvXDV0wzHpPS8IzhU9ME6P7d
K2Wxu66IG1qCJke8EBGAQqGYJJQoMH8yOqW1IgBYPxrjWW2OlQydbmMH1+l4jNPAXaAhev37mUPu
O2DWZzE8UxPd5ZiUqDB0pWTBmN8aXHa73FwOuEBQYMdM/rt5CaBo4XoZwa4U62goXjzdJ9Xx+o5t
mO4K+fivCGE5WZVTC7BgPYhAnlrt0yDDeZItQbBbrQX5bI3uuKOmdGhryT8vSvKDWrnk4DdPBagp
gIfBZgGj9vJUmnLQ0drPQa6UobtVN/3EwITJkP+c2UNk1ZJr4uaizqStm3qmA1ZTdEDmLf7xd0Y8
BuaS3JvLx1Hh1nL230Wtn3EmBmBSnJjr3kWA6rhbKsNwo9kGa19sSrJ0yYJE0JulHeZyKhrlmFa3
vFJ3Zj/6qikjDVidi+Bfz9cjlltVq1H0zOpwSOVdoaJx8lOPF+uE+9S8HaQ187eK13txa1sT6gOY
kRB8ndqNutWrw3QElLLH0ZszgaAvOxpqGxSz6peFFyW/ctq7o1K4NM3u+oTfJ50CCrDPvflUJwcV
U1Da2LpmwX9dN7tV7a98m5iZFjXVEyAhKEc2fC+snR35k3GP1i4w9B5G65TJGHhk8gRVgkvUlowD
Mkyv7hz1JueFX+oFxrxKd5xeqZLsIhkS76ZIc21MsNYZFRGXNFVJllokqo+LE7lgoE7SI7hKaBdh
aGBfawcD47PXN/Xt0frdruIaZ1lInjB4oV8aTI9WByfRMohMyn21AKcp7U1fsarDkpnHbtlFw+04
qveYoXfnif1ORgcvl3QM9bz9MTGv0JQni8vQKDaN6+yrBN805/2iZkWpHOtZu5kWB7NHgN0Z+f+4
elGnKpNF9dyoyjEuNFqelkybd3bhRGHGOu6DIZDFrl41FvfTeASavUOS/GmeNA03Gkz3+uhjtm8T
lQCeVANfUsyryHTtduq9seKT5CLyflPg2RwAZ4DtHYUtsXnOiaukqhWMLBms9nheuL3+qlYSIe+j
AvjcEKrR34A67jtImxrwDyiVZfoTOmSO2liEy0BLT1GqLqRsCmuqNB+OQxcSdeGs1Zq2Bh9z5NcV
nlSVdHSOOu0+92ptuGApzl0rR7YmUftVrf+qPZQdDZU6Ugu0IAK1FFMXl2qvjUZWzGOehSRz59al
+3qX+plHdK97NTygiO2vC7zc1v+XR5EsoaUfOHbivBGerxcFcOtNGLV5NO8tvLk+TEpuHns1slq/
JZG1rwCJI2mTuVSZ92IFf26AH3soGiyTqgfLuGua+2I+XF/ZZb70jwjMuaHfwAYZICLv5U7W0wDU
UKPIwmZGy49yAHGjZ/1gsgYNmRjhUuTQVqmJ2fKwicc959Fu6eZw7JUACE3B9RVtbRrIP9DcjGdj
VBDWv5/dIVKWgHbbaLswtX4r+RAWS2jj4eS6kK31nAtZ/34mpE5VQ6Fqmoa1PdP4Ru/QFP5qxEP+
pUqJNfhOWdnJy3+QiRoygH7xcoIAcylzLhZMEg9dFy5a8og5c+BrFM82f+XVx14L/1EKPF38K4lc
SgJug9WyhnfhyJ3F5azFnBH/zGN2C3hH9/qq1t8STdk0VrBLwNbgbUQw5SWta3Oo5iysBjM/VAor
/dGJvl4XsnVcjgUNx1sC5rRsQf1oA6AIPTGgE32zU0ju5mr1OGnHtpYxUgnlq7e9A9YSnBKsCoA1
oqtoyYDRHEfnoWMN921v/hn67rmM7X3dzockudej2W249iOqUNWN6Mliuc9mBV1L+V6bFjcpZFRw
G87r4osEE5+iZqLpOGCH++y7PTUuLxW3HevPek89wHZKDnRTHLyzCpoN5MJiVVTpe1Y0TtaFZI48
ZpvHmem7IfmTWjoYZ2XJ6frxgvogUv+VJhjiZIxNZmGKLFS4xrzJQT8D0YZghR5xmTEnnl2jOpjR
Wtawt+Fm1nQbMRZpMeaTBJXKDaecazxhhqX2munZtyIbPF42sr7Mrd08E/NWYjtzNFm02HVvW2lo
KvGxSaugRSkjSnoQchb7HjNmHzYU9INhdg1oz3gJVgVdWWIrYrqJw2sLCgI6w48m9NPWqr+YqcRP
C8WnN0tx3h5o11mCNbBeehmSNXqNfqo0zKN7TfHt/hWTrqws0I7WAA782EyvuoOOb2RM1xe5Ho2g
Mw6eFVG6AyCtBUiSS8FxljsI6EsVDtxkPp8sP2qoX9utz2O0EfD5JWnGIVizz+uCNw7zQrDoVzGl
xMcJo/FxAw5myzWsxQUUgMt7NzWer8vaMIwLWUIYnLs4jhwry0IjOo3jsca4/LIcJhpUbagNH2pa
/OcobaA/rSS46PZ8c4pnWtpQrdV4EzdhZhTqTkcAC7reCbIMQ+2g0fx0fWkbpgdPjkdOEDKu3Z6C
6ZnloJgxwZ1lah6n5D4u/9BasntbJ3UmQmxaHCKrBN55mYXgKus0D7iNLl92dvKAdo/ri9k6J/AS
Yd/W5IDqgk5off3/N6MVPKuxdio7jbni6vaPbnItRVZg24iEQMYxEAVh4AZuz5e6X1O+AO906kIn
iUI7xvMpUV4B0IxWsFxSwN6I7AAvxq0ZVXKwd4ojCAy3+LylDg/7YQ6Lhh8KsCR8fPPORQirAeRd
ReIIx9QQ5PaYvb2Fqwl6M/ncduQ5YjdKO0vc1pZm/BUJxoTLDSzLxJkBlIzUA8CRETJozMHM9Hs6
+3orUcLNs7IJnOP6Mgp2hktRqZIZOe9Wex2fF/Z1pRrE7Ah2U+KWtuSgn4SYFA4fswaC0+9VPGwr
C9KMBNgTXDc8wHd59LNWzv7149pw+ei9R9s5bltvPbJCtC6MQTFonbdhQ9l+mchtblpu7XxFeuIb
6i3Gh+uY3/JycMf5p0S2jt269PoY0UfLLPAVIB6pweVuAql9SMsO4SYhX0nsOcpxbFLXaRVvGZ6z
aNpp0/e5zLzYSr0RaE7/QTzsGyDHwM4FOIRg5/2EeUSmKUUIOOzHApSeWo9hDmCzdnH1bLY7zK1E
iECL8lyOQdzJGkM2tx6DiLiRQZtAIicsv2W9wxpgBD3xIH4w0OHlBMpvwPUH6iGSdZm+92kofmE9
+B9KHdj2y62elE5TYyUvQvRn7ih7rnriK/HsZXg5GLkeWK2MyvK9VUIiqgLrMCfmuER/rRSZY7F2
TWMJ0GGm56L3O1TfC0wH59+un+T76IMGbxUKDHb59ZK7fspZrOPV2Dk0h6jKeQAOfI4B2lIWT4WX
0zWgQggYMMCWCVxsgF5eCgFhXTGTPraeJvK71kEuT023zjPP5LaroW2zKp2d5qQeVQZJbWX9ZdFM
HEzJANAHgzJgurmUjJhXJ2icw4VayyMXmDGYQ4lOWUv+xJ0kjm8cGloNAY9NIQ/TyIIotK+33EFD
Q6gwJ0oes2lq0FLWqGWK6il3PG1pmu5hZCqR0Zls7S9EA4eQ4P0WcMnC/joZYD4dxUlDwgz7h6VX
jq+bVVci7kaDXxB1DvKuLf8UUVTvy9GYdj0g7CT+fUOTNIySICFFgARTt+Df+wxDPwpwM8POrjuv
qEdwiIL5xG95TyWed+NUL0QJz4R5u9CaUOSAhMw/2GC75qjfR1rK3LGLPhwhUSI7W5ZwrAlgI61I
QwYMjAMAdbqkuCkXt4n8ofgYL8ibmayQ+8AKX0fmNZE0kKpgAonmpA81VfGmlZqGIX0wwKCtnxZL
2au2xPg39xGx0lyHgAB2uh7pmfGXujWVtEp5mBJIcpj2XamdnxS+La3p/sOOBov7K0vUUdwJQHuP
sLx0/IUUubnruD0FkSMdQ9ha1XpkAA4HPLllCf6a8KXruhlY64QnO97+zOujAvQ9oNqAdO93mfgz
d/wsPsWtsWvprqgGL0L7W0s9I5blSG8FH8EBYeAf77NURxEFIeRyiy2j1bUWvBNhBvTGY71jASpd
9m7wpqAMyr0ig8ba9AXnAgXbYF2fU04bHtbGU8f2XbRjyd2gHnIEZfYLkM1oMv/wvRW3oLM1CibS
DBjPK3Lcwo1SoSAn7pd58dUCNConPEFk6FyxWuMpjhPmFzHpvnxcsc6lG5c7jLHqBaaIBTMle9BW
PsA4C/v/YirnUgSl6jRlGTlQHEMtKj6bo71rOL/pJ+2mUyLJdm4FEhQR8LCy0pggvbxcEEerd2Yo
Tot65Y8BLMwq9WLm0vFX079e37qtaxSKr2s3OeZx0UAlnBxQQQwylEaKtBoUmAn7xFXjNbNHX6/V
h5oNeOfLwCyS/LGtOMbskIyFYeNqta4UEOxo3AIomXh2lVOl7cL6cM61gE2FV81tYNavaESl3Wtp
PkjWuxWjzuUJpxh1yzJPVdyHyAv29oIWgyx2VczNNuxet6hr5o9ot7pr4/jBwReVzcNofso5AWcI
ca9/y9YpI23A/XWlhsDc4uUp4x9VZA8TcnI9RaJgzG5pdg8Z3lpL9NmTcTn+b/LW7znz9XqKWnsF
GPB1qw8JwVNa5lsAH9TI1yn5eV3Wlgc+X5uQghnjaLZkQRmzdQwkJbp+aErm19mwuDWVbeSmi0W9
TQXJGmIn+iwvV9aqc0ZGjXRhNfVuqSXAd31JUwdY+zUexzOv5buWhK0eOghqiy2xoS0VPpcu7CuP
xlotK8pDmv1WXzEl7PYzmrYrJLfeXBb/4eZzLk3YWQZsZauMEEXrrNrFSfMAxPqvWsuCkaYyMrnV
GMTQdS5LKEeAvs6c8sVGxaNA0eMRxcvrWnL994lYeyCqnkdxi51b6H09/nTY4frvC2NA/9ynVvIA
lIAxO4PZo0vF6HO709EBXIYYDJ555o7mjzh9SurSrYw/keqq6NcwwGTcDx6x/KKUWNyWFSAPAKgI
vKhuitVngOX2epHVPFTjz1nhxt3DYoaOrPC85dLOpQintIC1hDSk4CEgFX6WNkitS7BdpjIwzC13
dSZGrNwrGeiLeYonTxOUal3Cd3CaODqGruZmJJIIKNm5t7B15qvGlpuonCxdqGEYLmryfTzVvmrk
buQwiUFthsDzhQlKAgwY9B8MWJhee9G+37PA8lcM6iAPkl28l6jk+mvvbOqvTogDkkNPM80ecFl5
uw4WQbpzAvJC3Ckwgmxnyxa3KW4l8gSthWkD4f3SAjDlXKgNx0v/khXenJXPrPmV0FBDCprHb6Cz
pt4mbl3qpyaifhZ9PP3GFDk4Pk1qA5tKrG1PVq8rma51IRJ/Np9abvlWsetwo7m+r1tGcCZHvGWz
YrYjXMHb0MTIpOX8qrKbSkYituWuwHOEjUTFCQ1pgqKUGWtrvuQ8LNofFXmolt1/WANF2ARcApqw
TeHinqHbdmE2FNGpqKf2j+MyuZGsj2zTJ6Iu/68UYRX5Ypq8qjjS2dvBTw7aYXD1cpfcOPs8qPfM
16vg+rK2HAdmFvE6ZYA9zBFVMC+5OeEJoA11YFwDRABDP+toTu0Cpd9VZHMHW57jXJoQjW0yd4ZV
lDw0MABkoF+K/o7NnfX5+pqE4ZJ/Isu5GCEM6+AdYJOWITSWrxENSqt1VfXYIZQUz9z4PFqADSuD
NuNuH7nK9M2e9gOTwXNuXnzOv0Jw/UCwrnLDxldUf9ABfuR74GLnKIagDJrt8ttJBpsg2VyRZWrp
C7trU1y0oqb14uJliIib0sqV9tdIdEYEsRoBYtlPy9KEIEkFIOiOxSBGSW/UH/n05fpJbjqOv9op
Mk3VBUWE1hGjNfY0A7bK6vf9KLkNr8og+vyzY6LGpRMGvFis9jkitJ4zN2n2lXPnmHtnMVx7+ta1
kpqObO9WN3YWOy2Gjo0hd5qwsCJPJ407V59w1w8w7rNQGa7Fpk882751e8+ExWkbaTTF0tLlYdaf
s493P4E/+ez3hfhFS0df5n5uwm5q3bl5NdCUp/Pava4Eq51cOyDBabQ8BcDPqIFLM32Ks3uERLC9
gKtL8+322zz0u0zWVyM7JMF/VAXIE53Vf5TlfU9uax1YdDHK36fMkDAay1yVCFzhRGXX1gY03L43
dkPppjuM6zY/9581zwjmw2MBpyUbwN9angnEHwuPpRZaSoQgE41GEmGUKA+Hotq15ie97HbLovvM
6twc44XXj08mTbAvvZ9LwLShNNPOu4Ydzcbyl29OA9I1ZX9d0mZx7XxhgnEB9kTB+wZaTxczc2PH
ci19RzRM4tBbEvuo2cCkFzfDFfm64C03hTZ4VMzWPmS8913amTWniplzswu75ktHX4blqMsen7dM
+VzEustnplwnMx/w2NiFsfbbxLQeulb+tzUIOh/bLBqA7tmFPNc/MbX8XTM18XqzMySXQdlKhLCY
80lTZ4qVLI0RohbxrEjBHSXnIc4Zt22aRqkOEbr9DJYVfXjmErvdirVnxyFOQmGeKFvsnCIFUn+z
yTez28a5jXT/+plseb5zKYKhts2YVLRY11EEzriLli/q/NB8TeqXav6p0T/XpW3t2op6DRB7YC/g
geNSxXg62OnUwS1ERo6Gg/I2ytXAjmeJlW5t3ZkYsdEgj4idJ8AFDp1xKVxgv4cAJeIuSgGVC3Z1
WYl/c1XAN0HnFTq43/VfmYOt5ZQgx0nJL51VgVoA8G/OD9f3bmtRFG98Ohoo0Onyjnc8czC2q+jk
SSPLofvFli5o9N/1EHxcDF5q8YaI/wBUISQhVoKGBpuOWRgNyglDeh4exzq/no99X+QSO93aOAc4
UYApBboIHqEu1SHTC6fsaZWFWVQ8t6VFMB2VPDZpJ4NdlwkSFlU0LOlnuxlDNCIg2bXw0syW6bYz
Kpk9baZX52sSDEqpWGQri92hGekT8AhJ8y0vo6NWU5+Rch+PerjSoVU3pq48g330bnYaiaJsLpYS
dFlilBdDh6sinflxZg513wLCPhwcjE2B8DwwxmV0tURSS5fJEeLFwqZomcAGG5pJ7yqW8TJU7KGr
ZDNnm0mOc7YeIWwk0dwbRo60m+znwPKqPfs0fgU2TKD786H8GNzTP4kd+gVAkwMsGhiboJMjqa1a
MdanLKe4s7pmD9LEx4LJIJE2rBkWht9HuRquUCwNmhqLDKPR4d0NcKjGv2fFPJgDGMkMerxu0Fv7
dyFKcLopsyZnGBmu6McVCykLIp/eWPdk1+4dXwaEJFmXWCXMKn2JMA+BZB/sA+aA4dpdXP3qJCnO
G36TcGE/X5NYH6xnpTT1DDWFNctn9esyP5covEcAlqrnOuDWZ2e29+hI0p3XCYRv6fSHpYZLFu2m
jm+62U9ar0/1o5YdYsdvi84v82DCeGEaH6fkc6SjOPFsy3LN1SKufbXgG8oij4sONPRhkT2rTo1O
MTSj+APwfE0Zk7owO/mmx9ghdPahE1kHT4hgNQMZNKvJcCdmJTDy9kWcNXTXRJHzYFN9qLxew10P
CBSG8wR65anzxphmezXBbEGQJ62ior0WM6R6XCeZP7Jhag8gyW4PlVa3hZf0tfGcASr5KxpzdZAA
V4iv1/V2c7NWFwYML1BKie2WwP3RykbFjIO9zDWexMbJjfvmvtHvRnRCgapD4jZl8gQz6ayF5JOO
6ltkWDd9f6uy6hT1e727SyrJpesN+vudIvy7NpzTpYvOnU7TEitB3WZIwrZ5UaJwbe+KnNfImb5w
TXOnVMWgimegibZVnzr1+8LA+YgZ5SKIMRBoN7nETWwarg6YEpRpwTMkNk22IJox+MLVJ+qAMgS1
drw7o/445Nrp+rluCdKAJUbRpYSRI1ExC17gyrkO8FV6H5gmczFCvJv08pAmMsCObVHokKQqINh1
sY3bmJ2hAS4zLmZz59lR59YZualbxe1lLfhbyqOjTQ8jfBSkwWTNSM5irqnmDZspGnfRkeg59eBZ
ABGN6xKHpQektVvJzWnr0QKMKOh5RmPdyscguBIblDhKW8V5uMRVo3j1YjWlG+E6ELu1nupf5kSD
c29p80JiVQ9YsZBbhSzTJ45C+f76iQq8u/A1wNlBIyhAYrV1o8V9brLS6fnI2/0aoWOv+hbvhmbP
byvPDroAr+iP7W2cuQC5+Ww/xBLQ0XfJHoSj/RuBFJdjA77icuub1sidkvTtvlWI400lWRmEatkr
0eYBYwIdk1AqMJnFBrtqieMmtnDHryP+R1e/0ap5BsH7U1t27qCrwfUd3VJcoCP9K239mjN1KmJl
TNMG0rQuu7fYS2nWOw0T1/r0+38TJEQJTZ06UgxwRJgqB++NV+FtJv1RlRLf+u6M4MPXDqF1WBjg
vuLLidOaQItT4Vub+mdUIQx9v76MrdOxMHSApyZg10ARL/erxv22cUrcpuIEExp2/ilKzCcbV/2M
mUcSy8qFb85Q9N82WkrRNAtOxXcoJX0FALVxUuaQAVC9VPifDDCWQ1O7uaWhK1hxreJEEogno2sa
497E+XVDsQfulRenhj+zxFuMBYBI3SeqIZGra9dOLZda+5wxN+bD3VyYPrUTn6nsT9L9+fh+nX+/
4D3GJEvmokNsbeYDKYO8uHWGb4TdFDLI/62DQUCBo8IwPzpdBONEvVtZKEfJpyBfDNDy6Jlra9/N
HhPpmaResiEKE79IjNFIBAoZ8WGVNyOtnTi3P/ezCZ7TxJ3GJYiz9KvSMMDjs/31LXyf/UCZMacH
vh0gwmPY4FLlhrwfjNoZ7c+xM/j/x9mXNUlqM9H+IiIQEtsrFFU0vcxMT3fP8kLMYot9RyB+/T20
fT9XqbnFnXaEHQ5PhLMkUqlU5slzFv2ODskDJIF2rLw9OLACwDlelOBARAft0sqY1ia2TdhfZhD5
52V7PyblzlD22xfrGr1By4os0QUxpTqxI9s+EcSuupNh9X6C0nc7h2kDYIR7MI2nIYU0CgSjwkKb
ocSDItTeA+/Nh1PsKzs59IksY4Lbwya/tfqGjn+XQ5QYYcUO1z/Z9j11tlIlTMypY4PvHpbMD+WD
/Qt9b3qkoeaTx/wmeShHX7tf2/AyBOtuaOyVcHc3et2I86g+1SZwZV13mtnyweH1FLYTngDJKOJA
8Ko59kPya2j0H93oCm9wmgkvE8DOyFTgBpDNzjzTGw9+3XcwhaJUhttbZVxvbNFVmGuF1jHBNMOp
1E5C7JzJN+6rmFDiTFlUFF0AAYo/96HrH3BJX/+ie0tQjkcyIb/kmL85QaBl6j9YbsimnV1SaJn/
TW5Qc/u/27Su8eyroc3rNGTEGsQvvfOSJ/RQPtAQPLHPcgS3dRFoh91Tv741Lu4XZd+UI1EssmLA
ssFR5zLzB8Ye2pp9LqpZBHM6cH8pJ8srmHh2x6n+WaeFERRFNT6UNZD99jxlh1LMzmFkXHxcRBol
BKNIy9LXATUE5M+7FsofQB/exLl47iqg8ooWr1A0HkKrpBw6MEK/q9MuP1a01Q5uo704glTHeJxr
aFfTT6CfjZH3SH6YO+NRcFEFRls9cMMKhSNexoaB4RmY34M5VjeVrfXePIPRRKbLpyV39AAQAOCx
oWN63R/ePqywcQDNYk7dXRWcVT0QXo+8KJepOxV39gceFse09fCSMoPxQHzuN351MkDmyg/tLgX0
2z6bYlvJpUTbpkWmw7Y4xifLX8Ll0PtQePTnT/oRUO+/9nk83tZ2FJvKo1U02bSMDpxTRuTYHOuT
dTcE8jD4SRD7e0COzaNwtrtqbQyxs7RTiRWyE4uWQxnUp9wfAhGwo+E1Pj/szUNsne9zg0rdNpYd
WpctllfXL5B/dMhf1R7GcW8LVYxgMRhisRhsmJ8rcNYXR/fBuUte6hvrKEOylzrueYkKeGYD2De7
AXvo3E+BfCkOK9GLiYJGNAQLGrLNqf1Jfl8/Flvh5HwblRBWEt7q2Xoq2ImDlB9Crkd2LI/9Tpa/
7R+A+KCaTzC3ps5dTBbrQTpdw853/vhPrznx0nt+096NwqM+NPxO+V7bcvsDglR+BWbhIlMhZrQG
nWPSaDjzSc9AhwhU0Zwmw8lxUuppMsG0GetSX6vj5rtZTn8PMrM9fRiHO5vGfKeM8vZhvp7I/36N
mvGSumgxLii7UyK+CsCNzaaLSjCDlnH3LBIe2IUI4ko7DvJDTPcIMN+8G1fjNjruDoQS8dZSMoy5
aHVM+GErOgi/Zo32E+wHuj8YDjr88fCOy/fcmBLv3LEejX5ysVJQjE/O9Jwb4mPZ7mp8bCUR53aU
GMeT2eqzEjtKQe863uOyun46NvOyMwMqqonQashx/a+BG2KIT+3JauA3oJ/HpYFxUlQa3afrJjfj
moNnCsP07Nv3Ki1jR6RW0p/cluqewai8lTT+Vo+6uVNtW7+4mkmgS4dBaGikYARTyZDMeumtoZ67
k4YSb5Kcluwzbt4Rqpq68+kdizozpUQZ+Pw8o72L70T+MqqDnn4fdqeONx38zIaSGI3JVI/dAF/o
A/MrPRRHzTd+563Hnwd8LRBVQ2tkak971XTVLChJV+wF/mGhDor+62UO2NiuJARtoUhM1SMbftWm
dtAb98FYfl7fQ/VzvRpCsQRPy5UMQqWv0kheuzhTNOri5dRzHjjuxI+tmLy6d4JFS9LgusHNlaEH
hXessapKKDcsuq9pKTAdGCWSHAb6c8n1e5AbAcli7ERG1efXpcHQSlEC8RwI113uYR6jQqqX3IxA
ZxSYzuSXZnnP7D2ptk0za9aOYwVLVIkW8WCMLulLE/IHFXisXlLBPxvDfLi+bWpMel3Mf1bUTIi6
vEEzxGFRr0F4pqOYvCd02psD2/o4YCFBJRCvc8SK9c/Pnh5L75hNK7FlZj+GNtXKb7NVQopy7ug9
nj3H62vatPZaxQVgi+LvS2v6QjXAtRsWQZP8eZyfNdZ/A3O/lxZ7bMl7lhSns4ua2H2fWlEnrKhK
xqBkyTcQGx1Hvd15vu2ZUk5u0sOZB5aAkJPbw50l+o+lbg9HE7J0B51kO+/dPWtKtOVDPJKWZlak
W9pLYqVenc4fpqm6gXD08frX2vTzs6+lRNsMKIl0XHoWibJkh4ouJ+qCN9OpyV5vY2tRq/YLmAIh
z2aoI4JZOsSazGNsYfl3Sb8k5lcxR+NeT2xrPedWlK0zFs3MC5lbUSr1G9vNT7Z87OPkx/VdW4PM
+XW4nlswuIDhCvPBCOZKEJJ5zoSZUBbVdecX2uSnU3aSVZV4rRCBBqfg1bITKzZXRgAMgkkAhFT2
iNbRlgbdAzvS6/JO17RDarSfEtsIri9tz8z652fBohKOltlNZUXmoKceQNp/T0X2CHboPUK0NYK+
2cOz9az+cmaoySpu9RyeN5XF5LG+vGVt7ZO5OjppHshUf4k7rfIS0eycrq2g66xjVA5yJjQOlY+X
cJMPlmjsqDX0EhTvYId1k2GvTLfp7obzirNC+1zVa0B/p5uAzrAilBcyr3aN+9HVuDcT8bnId677
N6+FV3+EcjpgOpjQoer8PRt6rWPdaEdwm95zZG6jT9kLL5VJ6w3odoTagP9WZUNY90YWoOF/dEm1
00LbdJ2zX6F8UVdSPdYyy440A+Sq0BXhJAu0YnyPh4KGkQHwgvtFJUirydw3PdjdIzY7RpCl86ln
mg2itP4dqQaK8thTsKLh0CnrkRkd2JQyFqXlcg+bd9YwnxoQAV0/cZueAilHBBLg/gx1SGFYGJzC
qswooeWh0H4yEAzN+QIZpD3trz1Lyi1mOhLfhywsMgv3YUBXCDX7AKNCgbmnabNpCZEeEEBotWJy
8vJwrzQGVpz2NpQbue4n46cic29TW5oeOGHfExjBdIHGBnJdVKEvbYmp1I0qzc0IbbIDiMU9F2RJ
jbM3A7fl3cgEQbGLrBN+p5jRy2IBuS6lEaoWt2WlH5Dhh9zag7xvmnHQgqQ23Bun6XI1C+IRawHE
AVGHeOxd81DkLCT883Wf23ogoNHJQKSD1WAY7dIKbxKzFWs+0yZAN/UNeXTbhAXJ0j3QWYuWOKv+
/Cu5aHijgWthhhAgh0uLiznrDDzPLCq6LKDV98mQH81+T/dhw+9gBXNvYF9Gn1A9sllKerEMSKi7
Wo8qo32wC+1YJctvTUw7C9oztW7x2f1FcE/LucQbK5uzr1VpvrTTpymGcLdt74nabpoi+grFtCBp
YCmm0NcqulS2LKpiFOwbAG49WkFTbITyUCv+FDGFywQ0l/9ZU+7HnpVtK2lqRrYmco93FrKaeI4g
djGDj7E+lfbOi38jm4JB8Dag77rOdyoGDfQFFiNGzcJanI9mkZ9yBEp/bOf7uKwPRuo8t0726/oB
2DhmsAmNCMSNla9KcUdbjvE4QaQgmij20Ka+yUGzK/f2cvPLofBimxBAwXSwcpqRHWiaTDUrGtgv
U/4c569FcWOIncWsoUdJpdYmMqh+2Mohp+LAHLNqGprNVlTb3VydSJcNS1jTxtzp8W5uGlImdHcx
BP8mNlHayJKy0o7GYfxBSy3gFr81uXx8x7c5M0MvTxZGYiimLvD2zmb9aUELXszDo1vvhMDNT3Nm
RYnnQpuLWstNO4o5C8vBejKrNrLLHPAn8vUdC0J3H7MK6wSzCqUmxlQ7XQxnE47xiTZ1CHrsCBxx
3nUzm26AxvvruwToIsXZ5gUNxmR0ragUDGoHaFHfGmLYG1/edIIzK8rXkQXqPEWBakIxtrg/8viY
uiK+42a8E2A37ijUnk3gR1HgXJlAL91Aymxca/Ismrvs0Wjyh1qLwwGcR8NURubCd5x70x+Q7hkG
6DnxTFWuxLE2WZxgMCJyMFzu2gNUppcDI/QAoOHOh9rcwjNTSuGizbm2zn9ZEeQXwPDRHnOAebJU
39nAPTPKBna8q4tK01k0jvZTWwygcuQ3Kch1r7vd1sYR+Dam9NZYqubjg5m3NE4zM6oo9NO+uINV
cl8ITbs1GOAIzw530z2ulq2lEXRqnBVoAo5OZWliPQMZm40I9czPlTWlH0Ti3FrpVJyuL27TkINs
FY6BhEy9m3iOU2TVOcWbpnuiXf7NhSDA2L7nUCFZxhWBOwlDTYrz0aEk0OrMWdSUK+6cD08l0e1D
S4ydx+/mepAcoayJErShXkhD3pCau5oZ1RijnFGa69LMa8dlp1+w5RPIVDD5g6t1ZZO+PLuNbTVL
RzQjkgR4EK2/HzP7k9WDE3KZ/5AaYk1XsJBV6QW8veCIuDQ1TXZbOgmnEde7IyvoSRBU9QGIXzF8
153hzdjmq61ViwkJOB5q6rJaq0gGgQ8YTXX3GTUGgBh+O7y/ydEixHMn86AP4PFF3LD453XTW98N
5Vt8NuC9V0a6y1WmQ2qbQhdmxC32Ixmne7Mq7gs88a+b2fpua20Jqr9Ijd6wwaakjo0qqVmEArif
zjkoA+fHlDxMpvvluqXNBZ1ZUnJaLc+aouIJclquE9RHOq+zJga40st77EDWEdPDDBFDcY+ep3kt
ZIzoZPPbZO69ZuSRTof3bJzFUCSA8hgg1cr3sSWGHeq2pJCmfZL2CM5g53E0pjCP6dP1BW3d8nhD
/c+Scv+OVNp5buDpBj3Xp3JxX5oke9diwOOKBvD6EFC+jdNUhMsUR8rh00PmQpU2ASijrKO+2En9
N70AokLIiYC3xL176dZuXqSgQM1QSO3HL/YQW56Y6DGToPa4vmubjn1maP0hZ6+1rC4bVmoJjaAB
9tgMX0qZ3FqD9NvyT8eT1xgB+AAiH95rSF+UUF5bZj3rM+oEJUk/9MQEtbHjaoEFdvGd8aXNNZ1Z
UtIILUH6XWm1FdlUPNazFnu0pncL+AQXKMJe37+tEuPFshQHn/qW17bR0siyOitoc/ZXXdiZV8Qz
GKlS/oApzG9Wqj82PVikeckzr5LZ8/UfsVEydlE8gATiOs0DpPblRyzMVJJkqOCXQh7pCOZNaLeN
Bm/9JE99jBgFVZM9jyu76nXDWzv9n2GIPV4adnPu5L2s18VPQZeJO0tbnu3J8CsjCa+bWm9G9S3H
0GGH8gsUnBCJL03FbOR1OXU0wmRV4dE2OY6GBIHgEOVp+kza5CPHcNl1m5vLQ+MWSwSw4w3uHUpn
vUYSx4j0BJJstpxO6H/cMdlaJ9PZkydbg8ebBYLUH0IazAGVk+JISWJOSHJgjFvufV3Dh5Z88rqZ
fsHA8wfD3ivEbzoNkvr1qWfg4l4Xf3byG8JQJhnhuKl0q6CEEJxnFKAUt035udGHx0Z29xKCrx4z
ur0u8ubGntlWAmkLUd+qqXArTL24dcE71q2sVbbu8VnsJPub23pmSvEb1PGIWY0FjWzjF68m35LC
B7mxt4zPifaOSj/QC//tqXIQky4W1sovERUTYKvNjMsB6EhX21nT1u0AnDXQt3gMAcygHLvJKgZZ
cZz3dhwTDwI6QT2IF7rsVQ03z9yZHSWQ8iQpAaOoWKSNSSyA8m/c3zZN77OqfElYkgcN1fSD6Mpk
Z4Fb/mGiRA5muJWrS80n82KmeVf0iCuieczK5YWBHBq1U9/JuuD6GV9v0jfHDl1qijoEqstqmoyi
SpoPpqCRzFptAb9UYX0cRSJ3svFNNzwzo3i8BghkDIw4VmQUqSeTApTIQ+UXPahwkvpUc+3PO/NI
x/FkMgCrecumhucZ3od0wvGm441tQqmN6WDcAZCYTl+vb+GmO2I4D8wToIN+87W6pUJGTEaE5jF5
ILPhWXp/1Iy92f9tMzbkYnRIkiCHuAxYi13nZr6MVhRX9lOykJuh7xqfanhaXF/Plvfh0f4/Q0rI
mMAlW6ZTZ0Wjqx+LeDmaKfEWbQaT0I/rlt6AK9ekiGHj0DVHj+aNzIPMUTbshUWjpjMgxQy8pIir
6cjFQG7aSg6YTxof3IY/OiSeog6hOc2S9GiPY/anmgjqT1m3/+w+GCQtTLMbaJSjG6o79bGxjPvG
1b3W+IGz4V9f+eZ5OFu4cvvwpZitgg5WlBHtWJt9YMXJEfHlYNbk5MbJzinf/KQ2OlQYXkLYVPkA
atLOLQZ7sThzuWvH3KO5dqR1Gtq83lnZ5mMYz0S8SDGpuoqaXW5kW9m4sKFKHQ1DukwHFvdA67O0
Z5g8S2znfmYcUylDKx4wB14dqKYNDxjmbXZKDVvHZW3mgzMJU+o2Vd5DNK5NTKWnwBuZy2eiP4JR
56sYy53Vbn3HVSAFFnDxERXgZrZ9nLYCXmPJ8oOsSyQRbd96S5kjH9OFZyYV2bkcNhd2ZlJJlHpc
fE1O1hrrHB/qETp4hH1ME/uv6x66bcbEHB9ItlaqlsvPmMxtXDZ4HeHJL0Nbtl491ylSpO4dlafz
u05xlymvFkkq4D1Y3w6HpM+OsTTpUZrFTrDZXBByE3T/MMb5ZgS97jhu0qJDl7tZ3A/jrNVRWw3s
jpdkD4qwddzwEsGUCAi1IG2s7F0Vo58+1TMeJKXIvNFyv9tG9bdOyyIY+2JPrGbbmgV4h4ln5Rs9
grmwCkFTiWyyQPVd/tVqFri+9Zsu/lMu4DVGAgQP9Q3U3m105i59Yia8bx2Gdc1GUYMxXniO0f4i
7Y7rbeVdSMgxvw9NPfNN5TgF/ibJMpTTnK4+STP/0qMYKVzW+RXRD3Rkniud39fdffMgI1oRExU8
w3x9556FfwB9eNZDjikiCf1U9OCc6ZgVoveDp0F1J8Zi5xRvXn14rv7PoOIjBJXwyqKouCLXs3ze
ujeNqxnBYuss0G3IV2RgbwiLxBF+Vy1ZUNfJdBiK4WC1Cd1JljaPBmQ4TXRbDYhwKr+lHFg/xj1n
kUUwyFX3R740ASusnWC56ahAIgGmi5o26qSX7mP0rCAsW2+hPr0dyffMHH9W7d+zOx+vf8ytpBYd
Y0i7gx8QBWAlcXeAiYwbHZ3CprIdX9NtSB4n1N5ZzuaunVlRdo1ANnvsRwsBZXIeU9mEmE0L6bgH
090yg5QPOlh4hK9v8ctdk0ZjsjZDu0Y0K/LOleDQmG4h4eBd37StE3BuR/k6tgM3m1vgZYyhPk3d
x6G0/GHIgGz6nkt3Z++2XAFhGDgg5OZ4dSiLEtOos87q8YVM9lJXOYQ1nAMzcj/r31ENw/TO67FG
v1B9S4EiH68sC2mzPUMmQNq+WEeNAR/84mj6e8qJkKGC3iLGL4DGVFLnphjcqaWLGQlm5Qetqoxg
tLGPZjl/wsT+n2rerPH43Jzy3k7JsDjFAqwJKr8ed8xn3f7dSPaOG9paCTiQSoEE21C+FYvJrIEj
ZH1uJw/UKT3H5B/0eOfMbnrEmRXF/Spi0hRa8sg3kKJWJkSHNeNgIA411c/rjr55oM4sKRkHSksT
Eh486xOShWmLFDQ1Isw+vMfFz8wovqAZQLjzyQEwTGhQI8sCovWh3UG/wf5TGttXP8C9ZeIRCsd7
AyRgprZA1YNFsugOrt76nWPeFvlear+5cWdmlI2TBmnMEilTJKdpZIEt8wTSyEOplV43Zu+YHUG4
+29Ryv4BfP4vkAoUAg9OcYMW/x1kOg9WtfcY214XEJ1o0ZAVKXsZYavMdLNqXgO5ndxIwzxZACca
SDeu+93WrbRiOSFXh1gOep1LM5YjE+h64sa3SMN9w9QwAJpof8ow9+oL0PUBFmZtGKsjWX2WplJD
pQctYyPAxMypQ0eXQTHt+mI2j+uZmXWxZ/mSzGq70dhkRoM9QrChTh9B//N5SLlHknwnNGx9H6Q9
uCrQawfFi3LRNt3MilTTWOS27X2d/ZU77cdcWDv332YrA6cHckFo46LirXyfilLQDGZ4MWqOCzGi
Voy+vuTusRLuCIk9J7k3p8X2jXiuikPZs84zU1bg5V6Yf6pjvX5EDBLgL3TjAWVWguGiMTMpuWCR
nrquPy6sPhqtC4ZlHQTiWaUvvZfHhfaObwrQBG5JpGhAwCtWTTCcVHGJOTRujDdJ1QU6XUIXn1TP
3lNjOjelhJKGuwVHfQBwVhdSy8y45xYw4RAAWQWsd5a1de7ObSmBpMPzyMQrl0VDYn+CjmNoLCy4
fho2TRhoWqArCWZHtb6ST9nS6QmxIgx7RzqSjQkuc93E1iGA3jEUNFe9F+j3XR64GAzvFK0RpIGW
nD28Y0+QDP5VaXt1sK2DDdS0gRvdQURU7diQHojdzLaieYSwraexufqYTuZd2QxZkOloH7xjXSbI
lYC2RGdZbcQnqKnItXwTdaMZ6r3pNzNoH9K9u2vzC+Et4IApCFHPpZfbZ09pN9ZzCWDnFNuBdG3z
lAloEr9jMVAEcgGRwBlWyW5m8P2TAR21CGKcv2ouT6wavpbkPagC58zM6itnwRfjjVPXG2vwHYbP
elIHeaF9QHfHwwjLjttttcnOTSkxgeQsWfoUGW3aUYj8NaLwwRkVgbRkDoXe/Fhc1/GBBag9qTt7
T5/Nj3a2TiVK2EvlasUE43an22gWkDbsGr5H67F5ss6sKPGhbdqZibnAyZJWfyAFtFRFWt45vfv8
Du8AY+bqGpaJkuHlZ5vmZK7nGS+spGGPlWboB8DnIG8BjanDdUubhxiHF31i+DvqNZeWMIpQTCMF
GHPAMFiZlad4rJ6lSILJ2stqNnfvzJSye26sZ3ZfAqImrBjSjPVNG1dfcKftOeKmLwDO/AoHQZhQ
7CS50UBLHEuSBUY5oTAUh3opnq7v2+ZioGe0lowdHf9yuW8xZhyHRgLjvpDc+LBMcxvOafnZGMWf
ckavN/wqwYhvg3fim4q8kWVF53ZoACwT3thx57b+7PAicOtkL8JuOQMSTszbIHlCBqUsKtVnPY5j
VEOAEToitTmwaoxc+dQ07en69q1upTYTAbUDPghai9BhVr5RX3U8dRcgT6g53Q4ksf1Zmj9zgYo4
+LEfxtLdiU5b3+vcoPIAHrLMabq0wajvZAWi/VY39Y3RvOtb/bcs9X2Qjm3JmwauV1vLXWY2N0ab
BFB2fMehPVsMU274zG2WtCoxFBCzxmutY2xCrhJX/XvqVsgqCcavDJSvHCU4OFrlVA2cEssZb7Ke
Pci8OKR0Tyl20+3OzCjOkImkT+sRZkZr9nHk/IkQX29ar6un4Lrfrf+rN36HMYpXvgskEcqKMPBS
NgTcJRinmHwInn8Y5jkggIzQbII+SPZNTvnOx3qVxPjPpomZG0zmYZ7IRdHdJqjzX4YK1OnQ0Wrr
+FGzxtnHd31EoQeDN5MNDSo+pBCuI/nyHLft4rtaQzJPM5ePRmJCIrfOtTQgKZibbANToKhPdqe4
KZ8YFekUmKWcb+VMYiBg+tYvkk4+Nyx+4UbVHkqDtKiJy78LlOp3spfLL/Z2SUqgGEehVx2k4UNo
Nvid9g30uU9ZGi2FtYOpv/xe/xh6BRGiYAGUm8puiLFaZ8jGBYbaJfec7qFqx+cun3y9GwDcan0n
/3TdQxTyoFeTFgZ7AF5FNkMctSsJkFql0XGywpjBN9LWcjHErD8Mmvgw2JDgydDm8vS4/Qm4/11j
m5/0pdUDJIuVn6Xj78Et9/p4G7t98YuU86EhGi99PljhTMpPpVFD+df0+so4SkPfQV9s7PeFKSVM
FkyTfKlGG/RrTeblVTPjsplQIuhn7ttl9gJW9fscY3hfr+/6hl0bKQzGmXD7YKJKOSMlSIQnlmtO
CELpAONjGFhMDoB13op8uGtW3WZzZ6VvNhVfF/Vc0D9DqB7/pqT5hjamfSs7O2x4XZ8qKV0gsOEU
Pnpy09OSWXusVFsG0RbCrBhloAdWURmFWMDBA26NsDU63RP8gWgSeC6evxhOefOH24nF4Z2EkQoD
5L3IIi9DTi9Bxi6t1g7tWmp+NyDZ5/EcuO18h6rV4vW4X2nm7oU6pVWFs7PadelKBb1qOauhriJT
wvpsiB/Fsbkhh+IgQvlh9rVTB0E/8vH6Ii9ziLfGlCCEYR5mCCDxQhesJHMObvayq4+L0QeZfBLm
lB6v29v6gADu4EJETxNPUMVjqmZBo4o3dlg17be2I89tV/3VOiRo7O6PIAn/LA0zfy4yPoDk0G+7
/H5AkVDZ0tQOpw6ZkTtlXmZppg9mjXpnUZd50b+WAKtZwaLAG6sHj8q0zKEREz+WMztMsj8sbnHI
s72G3ta3wp37PzPKvWsMvZSU53aYYrTaaTBoIyM7HQ5d/9sWezMIe8aUeClo39aag92DZlsGHml0
U9hSdgctM6Bvai2fwS25x6e36Ry4218fbKvuyuUXS7IRpa+pscJOVn04d+SOiCyDXg0u9ca1vr3D
FZE5ozFGKNjOFVcUdVcWvO+tUMv1+iAH5ukCrkFGcGpK7c/Q/P/6yKrZCgpg9EnVyFWbdQyHtMyw
AJIByFMZ5Lb4VZLsyCHVen1lr4JVF9kSQghI4/5nTPl4bb3MaHDi42klxmFKUYsQitLVgUva/sJM
QWTykZ5A2KOfMto3X0DR8llz49zHMVpHQIov9WI/aCCu+MbFMj4uFe88qynAaOhO31DLtQ8LdT7F
DBiVJi/FadHz2G+HSd7kmFcGvXDVP2W0yoOpt29T0xr2ML2bURLzZZglQQcGVQ/lspu5phfdkseP
fTDcMb84Qu/i8+yvVIjgyt95qG465pmx9c/PKkC01l3RsMoKXdk9FnXlDzz+CsLSo9T3+sKbseTM
lHIGqCxdra1gSgxjWEKOo+qse5Da7YSsrRXB5UEKYaNAhx7J5YpG0vKRTIglhUm/QxDkJhtszSuX
bvKLNt6DEG8FE3P9WoheqKiqGSinU9GPYkQ6SDIN8iVj+9CMuji4I4gByrkeT9a42Kfrp2DLKJ4A
UC0EVTlQVUr8t7t6cOI6scKlqLLj2KTI8Pu2PHTcOlX9OAXxuAf/3vp44CiBHC+quRhVVEIKmu9L
TgseP9p9yIyHNAVr7w69y9aqzk2wyw83cSYoQokV5tQuP8oFM/pkKH5laIv4QPGgBjo7o399JzeX
hbFLZHgO4Heqs0y6k460Wm26fZiNN26Mbl3DeL1TX1B6Qv8ESRtQFWAUEAV1Fd83W3WCWnxrhUSH
tmp+01RHOyce4KeH2K3DzEYqG2jZ2q02w+trfJM8I2TCsrl2vJB3qd4i8gxd9zg2w5bz4tBVzo2U
kHAa1icTw3CwLeobECTsHMPVB9VAjZoA5hhxEUF8TTmG8ZJASCHHjTdL92WaQqaB6r6H6qU1HWJc
fbQBzZm7czAUzOi/2wylKjwRbAzv6srJoC3puUU7K6zS0l/siJbLN6d0fKJ9JMZtrIPzNemC3Ngj
H1t9U10t6nwYGAZRJjDVyvGIgZ9g9ujQcCmzp8wQUd7smVAoef9ZG3jNgJfDBCUaK0pZp8i7Oc0I
bvWSMC/Vw46X/gClXALJcgg4CIMf2ZT7tXMzJvohjn841ncylL6GOdLrHrWxWiTy67QygDe4E5Vf
YoocWmdubYSzLqx7HFvnR8n5n83nv64XiRIymHX4G+gUZU8nNhBrErH7GC/fJjDfYwykiR/Yl5wU
71jPuSUl8mh9sqTAf9FQgIX0AAR+diji+un6pm3cS1jOCucBXIniZr8Mb6ObgsPZQagpiTYcU2K0
T3ZbHYcka8BCBtzAXrVx0yCgePAZnEOwBV0aTGlcOQP0RcOBa6nf9DwcmurWNTMzTAqxR/T36uLK
EQAwHBNXK3MmqEHX8H6WSfQLEJ/tzLG+uvnhFAhpi1dblb/w/t7ok9/oUPjOLHwX+oySnzI9vckY
3QvoW4H24mcoCeIyCNHzGtHOBcNbZyY3OjJsR/+cIZ9xNHnX1L+TNvWm9Fvt5sH1T7wVfhDzUCLH
XAWmON5seTcL7pbY8iz7brm+MX1C7D0ZqcC7wnNL/SAJ9bLk13WzWx8aXxhfGm6Fzq6y8xNSNkg0
ghSf1vI7Snq3KJn6Wpc5HqZSd47KxmUC2S08c6FiZIKnVzmUORdccmcwQo1nTyhl+4I9L3n61akw
kQm5VI8Pf4a3/icOoAUKGmJol6IEokQbdLXSZJ0lf9RcHvIiD82y9xZI01zfRYWU/60d49KBZxrP
wuTECCfNFl9mx9F8u12Ip9NxDFpn/YJpmniY0W8OvWOBMt+YHA8R6qWPW9sHwiJKjfRLg6lLrxVa
4+lW+pxVJtm5WTdyFtxsAE2vEAEUdpX9cGpInyY59qMuQqhV/P+kYhsB/sKEshVpqjeNqFoj1Ed5
2zh5MMi9KaQNp70woTjSkjGhLwVM9HMTudljyo1DbBdHa9ypA21EBMhkohOHEQQMIAAGfvldF3Ch
WMaA0S3gf47CfbaaY8m+OFXlNRoUxmXlY1YAmLBO2zmX6//4MiICegOUO14GICKw1Jx5Su3CSBcY
duFQQWJgbBiC43dVFdtHvaS5r9F2r7v5drV4hYPlD1UoUMzg+ajsa+EYPLOJBhEutLSOmIIyD13L
AKyb3f6UNPwBsyxToFtD1A+a45tzlR5TO9s7TW8+72sxAEEQVVuASdRELMMre5RjaoSZlj7NcXJj
I9sc6dJBg3qnCfDmPMDUOuKI0AcALoorl9/XGEb0K1ljhMDep0GtDZCzzZwcrCPun7G/IkSspsCC
Cd48EAYBdX9pynRSjJKCqjSMjeVh7j7U1XxatD1I/9benVtR0pEiL3u7tSEtVJTajYN6SlMU99Ic
IBNm7dxYm3uHuRJg4eCfqF1eLsiYKnMERxUJ0dG4GZdPbpMHhdhr7b8taWDfbLSuLDA2o6v7pkQU
E7oUNhJGe0Z7WjeOiRl/mbshKOPsdrBwiwBXGDsAAGLPfatPgEvaU8J68yB5/Q0rQEtfOU7UskrF
qkomyeI+OmDB1uZHIgGmlZ5THEk5etV3J9t5z77NBhSL63c+y4gKIRZDNpSEXJgB4QKS0bY30Bdb
L/zCFuEC+SRNtsEy78GH/h+mHeDVV7lvdNAvTZuDabTOMOmPc+dCT1JrJ3/mGD4kTfYQ9yT4P6Rd
2W7cuBL9IgEStb9Kvajl3Y5jxy+CnUmonaJ26evvUWZxN1toIrkvg3vhwVQXVVUs1nKOY80/3Qpc
SmOudV6lyqDCzkLfL9U/5YsmnI+2UaOgGmRUd/BlzZ/5EL3GpbrDK2ryhhL1+MvX91liAomORjDi
siAnG+JweRaNeh2hFhow0O3GeFobjCEBuxtJtVzjN8PvTbP/HQswF7u8cTGofzbfFhN1TuMKsQBL
yDdmXn3LYhZSmz5f1mstGDjLTiBmOzDKaQhZfJZqdaNbg/uoqoEaJR7eteRDbX9vUPRfbf4TI3Kc
Y0SaYL1lwLVBi0OtviRTd6W0nW/y2GNSCMiz/GL5WAtiwkIUjxabELInfbJSNR417AOm6saKQHFm
sl49XD66NZMAxRLe5Bp2tIFPf+oEpAPgDzZHtQBleV+rK49q46Fovjpt5EfE+u5KaQrO3+hQDNM+
KMqB/QFj4ILfZW7OeK8VJACHWxe4xnAoGPBtsOQae22lBGqWG76pOIeaKe8Dqj9YYUd92emM3udV
S8FtMNMgAiXg5aNYi/OIAthHA8XGOUFfOVZuT2sLOM0zBgGsZDsRy3cd2f24euJ4qqNOuPSlxDjf
1zr2mDqImSaslI+K+iWvnS8GKwDkEscezPtm1GWAH6u3y7K+8q/U5VcdxdlobNClGku8f2bFz3p9
W5DXqpoPFaqgadvcYjHTj/n93Dw3hRNoCfEvH+6Kiy4FGWQ6OF1U+JbDP5LfA1hNaUcVdsb4JnXS
QDGIzzr7rtNkTHLrogBZiCsMvWKxzlQSExQwNe5rVRvu8/hDMYddyZyQkcc/0elTkBDAS60d2gQY
tMFYxNcoLT1FWn7tWNODEdXBZVErRrOkx9gwwIgukBEFN+3M2tB6amhBQzLn1enNXYcBvfcaY227
OiM3zYTSfdRKF4ZXghD2uhGBsAONIWXRWA2tMwqECC2Ys+KHY8YfZvN7E6G/oipELKMieL6ivitY
hqv0LLObTgtAJMGCcqTvGqHxPrFVSQ68qsuCTwdlgFMhFpeQ7igFcThMsFXDJHfBilf+fghZ4BeX
Wi5mx/GOOrXyAju0cxb3sIiRfjDg4GUYofWs1pB400qoAj+zgVkI/ANZoxBCGdMygCLibug1emfp
V3mCAApwE8nlsOJJJ2IEA4/yRG9ZCaetWg27Av0WkLTXqqH4o528XzZwmUaCFZhdg6f8olFWthuQ
r141OtjotPThshiZRsvfj8NQhsqxoczIgCwVtZi0Rc1vjjwsEt0M5vh/ChOsgaSJZdak0YLUin8m
zfs4M58a6G240mrzSi6JL4Xt7QVQGazdwhulnXuGbLbWAlxsrVeSOjDV/lD383tZuQ9l9OPyMa6K
Q+McGzML+4aYNUzo8kWuBs2SaALSC7mJ6LQzHLxJsh4smu1v9yvRNYC4f+X96ngffbaoHcmQ2lCv
SNx9xWlgjPa+GF2vmBRJUP8Fu35SkRBkCUeZKdQqgbi4mAgBjybV7pq2jj0SZUFWGPd9xJNNnseA
3LDi+iWvGAgDEpJ7qgHc8Vovm9A2G1TI6wyk0Ytvwi3RH0i8MnNGb+BUFgxWbRqbRIg5mMUCocap
TadJ9E8AHfT+p6t8qXgye7FWeKrLJdfQ2psJHwI5iIXcDWzQgpsWA2+VYbkPtMz8AnxCf67BDmoO
Wx4d0qL6ruAGTIdHkIjuLlvcanxA3RacLw72ssV2Sq0qjdFUCN5FZf9EGKo8jCjEkWzIZvUsMfaF
lBgNpDPSUewKgJRQgWGjfFt4Fle8xk2+xNF1waQp2WJIZ4Z2JEtIychIesW1YNRdll7zWd0CqFzd
jKyIfIAb3QO5BbuEtPmhjDrgapL6gw893/zBsS4jgwvLFmDnhO+ZtU5mJGrnPvaxuTdz7Ydh/KWT
QeJTq6d6JGX5+5H74pk9RHphqIEZZZvMJLse3HVkvGfJ/O2yPuuSFsCDX+yJ4kKVVTRzVmuRGmhF
tFcVc+eO1XVkEU/rZQO8676A9wuwM1BIBCvFqVYTH3tLHzIUuorbApS7zXxXWXd6b/hV3XrWFHu0
CVzZ+PVaJo8CDXgVkDOhiWoJd39kxJVNtd59BFrGrbZJtsvoS7cxdumWSkdf1pU8kiakAJSkQ21g
2ibgZuNTmmFbB2VDxbD8iqi3keVstTnxsYdwS/Vxe/ljLkntmYMcyRYOuCvrmitKgQMeRj/uix8s
0m70aNgkLEFtOsVUZrvnjfPbw1rLDYASGPI4tEzO3sQDs3qsvLgqKnH9Y9FlW5qPh7yqFE/RGolr
rCWlAGkGUg5wXrEkIOhot42bkSRHxkg595seaDxGHRHv8kmuuQXK3RjewJMIHTBBik6pEU997j4u
u2Ms8WvrwS2uTNlW7/KfET/YsRjBzxXNpNWUwlhYh/Hjct4nxo/BlTFHrkrB3ueSe8AHflHDH0WT
IXftcRqQw9HGtP1sakePDrwA25IjqU6uHRuwFpZbB2gtZy+GptJcDuoLNbCwbZfG/V0G3pQa5PJR
TCWz1CsPPJRtUTlHNo+1WDGYkLYvlGlOAZ0VJ4AcdecNs5PQVAGuiqlPbMinfDNG07S9bBhrLnYs
VvhiFGUBkBFCQ4ZJ0mmr9m8DbW5VTKpXJUisBrJT61mSRKxmWNipRRlouXfOLh1rqhWDYggg6Nrh
urYe+RCMiu7xjPtF4ex67AWWc9Dn9kEZ3p3yrqnfDMwAYUbN7wDWv6BHoHPracO2dCXuuBpdj3+b
cCClQjMUomz8tgIAXNGTVesAvNx16W3bGb6q5L5e39PonTRPA7o1f/A1UItGeQx5+tmETOe2KFPn
+Bo6fYxANJxhkENhfs5wlaCgmb8qjYxyec0A0PDDYg3w2/EPIdudFLV2mTqrQQniq759RX3zkTrl
Niup76B2ovyItenpspprbgWoaSAMLHwcZ8ObGOPXwC2NS7rAaDaqD/5UZLeoA/gDCgCXRZ2rh1cR
UmPUFpaETqybjGqTj+A0HoOajBtqV9eDE11FEx4P+T3KGZs2Su6Uqf52Weq5M6OLumw/Y7ffds8O
1TIwVcI5wq0RPbnjo1l7CQZrq/hGfakwH35Z2Plb7FQYOU1DVK6YgKBoJnTCXMUrXeYbAwp7MV2I
0iqy6ThrHi6LPD9VB1ohy8ZuBApsYslGqwBQWaJoE2T8e1nsYr7lQPfJdODDNpvEuOt0Ca7QuY6n
AgWvBMu3naGN0AdR8kLdrZvdKMlLqe9M2fLOuiBwM+DzrfT6XKbTtC7zBvljesNHxSMx+m2IRCiT
b615d/kcz+1kUetTmvDpGpXSIXPaJhjad6W6Qxtsm5kfCSreDENPk2xR4dzvIA7EBcCUQ93obPKG
j1jnIQXase6khmS2r0bd3sbtc25TycV5fkWfSBLf6xhHVQrwjox7hx7KeleqftUdLp+dTIQQuAwQ
sYMhjUEZ69mivqF+NSqJZ52f1xIWHYQpbKtg9WJxg6NEg5bYxS8XEXh2qdl9Qa772TNlipybHMYV
dcA/YPoMcOqiM00qVu1jgrNSjK+Nfc0q0+vm2848gN1UotC5vS3eio7SAtO7cHWcKoTZ4H6Inbzf
d7W1r9TbPsJqjD57g4lSRa76BhslN9rKER5JJOKzfbSiuW6dvt9z43V0d1n8NSf7nEqivCAFRQ/c
i9hEdVEAwQcTk+g5UbKmok21j80PO96DxsxLurDVf+/eOhOz/IwjexhSZzL7piyCerwtiY9WZl5u
S9mRCfZwJmX5+5GUDmuhM9GLIiiiJx2Pct752tcm594wSbx07dhwNS5TN3jwAEjjVJKS2LwtMZoR
1M67STaNsaGEepXsxboqxsAnAo3FgtUheCrnuPxcKykC3L9ez0OMdWLX5jaVhTdx7fTXyaEC9p8g
IZyyIdIqkB4UQTP5YKzaNF63L/Z0bzyp39092SQ72ULi2rc6lig41NSUfcvLuoJDXRfajWHdx1Pp
aclNm0jeB7JDXN6RR1YBLN+RmQOv9qxqPdd8tzHgq7gvlMm2/IW7/ewQl7h7JKhu8K2IiUNM2BY8
xB4M0bS9LjH36GRorbpvxsfLkVx2iIJbgUNNb2anqvaK+QECcTd/NcbaU9iVOcoGIMRyxt/aLduq
Ourky+P+VDuizFOXDRpkqdetE4BVaufQ78UI0OLXOr6Zh4BqsskeIer+I3MBRsfLDuDKwonyustB
Ge3mgdszAKru1Ti0jWTb6gxKYvT3N3eIzuQJ56kAXmUG8VQejNN9ryOMhFJwUXGQ+UyGcI40AiQa
xs7zILqJ9t0+OsQfTuk1m3HLdkMwIWeSDV/ITnH5+5FdzkzVK8VVq32RvKCfNne3g/uzc55NZ9vK
2hurzga+sX+/mBgYa97pwAav9g67V8wbI3nOUeHWtn9g959SRL6x2kEXTcujPHB6trUscCuEqDd4
S1uj0yWwkqs+hm0PTOJYqDaJPfFm0iPM5GLivHNRdQUAmK+njUcSLD5KuqxCXva3ZRxJEgKVOVhN
VnAbWvEP49nQv88/Lh/b6sdByxPzKgs1rzjKWBTpoFq0dh7d7525mUjjpW+sldGMrR/YpxTB3MwS
RU+TQg0ybjP3lZEdBsS2Wf3AFWlTZf3IPmUJ5sYxn4aSLmRZuXuHlSCUV8kVL/K9bdygAYCd5Vs7
KQHn8SXW97alAKj/IzZBStNILhmx+vHPx/vvl4ioiUXPm563MBNcAb6h7dsZMK6zR7KPNGu3mRb7
dnVVm6pXWHs1k6QjqzfP54cVa/eY2e4UA9NBaCo2QdwEeeu7peKb2bCzp23rbFUQxFy2JZlIIWMg
SVcX9tBV+xKcHzO/UzFIGludZ4PQEDU3BnDPmfqXZa4GsiM1hZzBibFNm2JFPHCANq0TLyXPY/PT
Vq6V2Vf1w2Vhi7cdVWTPPqjgjY0F4CNSjNUeEId+TNnG1mXogr/qrZdkLOZ9FJk73aJsnhDHpi4N
NfIjza+TPL913cOU2L6l1L7tvsxTu58L5mv8Ka3oFtQ7Chs2jpZ5TP8L3luX75c1X7+illWbZbEP
bXEh7VQ7FZNtRl7tm622s/x0h22zMfITv99qW9SeGr8dJJ/2PGigM4nWKBqUC86ymFCD3W7QnVFj
e1LsbQ30JMCjJ8TDmGBhypZ4zoPGwuSBmT20KpDHiG85gh78PBpZFhh9AQoEPE3Z11KVkQyd2w9Y
JQgKaAtEJUblhXs+RR+kzsw0Q2iqdgM37txOVoI+94dFBOqd2EVcMKoF8xmKOe3nRkmD3n7nWQCE
ynT8rqbNRu39aJwln2glA1x4MsAege08XIfipoxt9iksz0oDAE3dDbxnXk3wtEd5tfNLEIsxf2pu
7Cj5ftkcV0zjRKwQafQ+JY3RummQzjvubJVy3BA783LQeVN9f1mWuN+w2IVlotyJygWwS9DFOvXI
lrfWYNZ6Ehg82bWJ4yVj/pCOT2b8zcnJCyUKOrEvLSs8ln+7LHtFzxPRQsCxrDKLrRjHS6zUz8jO
bX5oQ7RDqXzG6V6WteICvza8l1FmwKWIxpkpSqd22JELGqXbkJbem4x9R1X3y2Ux5wkH1mJQ6HQx
Gb0g7AinOaSa3rmkTYI0ru9N+qHouY8i/ltnyhZCzhWCJHSaMC2NmWn879PvpvAcoIUxJPGpv6lH
zUuaYjdOluSiXVXoSIyQ2ygYs28qNQXhgd3e5L27aR0Qt1q5xxwjuHx25+YA7EULlOjLps25JeLz
qWVexQkaPMijBnaIVOfArMTTeLZjlSGx/BVxFkCFsc6JCVPkKMIB1ilqRJETxYFT5bf5zO+jqgSH
g42KV1wBIozRzWX9Vo7yRKBwlFhLn/XRcONAqaynQXOxLW43P7suHJzG+e1kxTqRtSQzR/dsVVvx
aINmN8CqUMjKRPcBaeVbfNT8qLY3Dpla3ya93+qFJHit2CUgrdAmWlZ6yNm+VKrWMUstZj7GZHxK
Se1nOTYZq0STYPasnuaRHCF4kDGtlWqy4yByQZVkpnrIKi3y3ea768igd9d0AkQDAISxio4GmODV
XTKkraJWcQCm3cdpzu/KwrxS+lqSUp/fbtiJVh203lH8Ms4wISxeJW3tpHGQoHZM4tqbsWM/lpOn
5XvsZ3pzJ9trWfOBY4nCITIkJjazWRxYPLruM93yaJ76nNs3PDJQGvu47AErbwZoiFFr5AfY48Ms
zKlZ1kaWRONoxQHtzLt8ag9R495oI+5xpivAm2u+Gk0SbVmRhLR/UjPy2hq2ZH9xzXCOf4Nwu2Lo
oc1G3YgBLWByT6/INjfoc++SL7Ps0jl/MizqIm9wASnqYlPrVF23KPRSSUeEmBQYOcO4c0vy7pLR
M5uR+FjWzjdVf9d3tawbsWJJGLcE3A0CKQBGxDxJ0ceS9rlKwaLQetGwjavhSo+45+Z/zT3wDx0Z
H7q1YLCfJvYYCls4gTHMjM1icVFDN4GUmmCVOYhMvgwDRI9V1mH28VnLH6yEbKY87IvetymZPCVX
wWf4MtDJa5XRJ+PoKT1gT/XKT9Jbnl+hLrBN52Y/g5cwHX+MVbvVo/kLgMlRL90U057ayb7U+BeU
vjcxy541fdpMvebV6papmd92Hy43gA/YYp0429QKykzas2miNx5X+U1plZtxqP1WrXymJJvIwBJ5
jn5o7HjosFzZKLU59rcMjBrKaO0VJb+ayhvOXxw8My97xEpkAYgBwMDQ0gGmvLjWyR0l7hM9xlyD
Wm6KMoxodgUqh9+/eY6l/Mpzj24DWHye8ZkBF64xA0N7LZ1kp0/1bnJkhBfnAcUm6GNjshRjSpis
W/Q9ltSRUVNrDN5mdKdp9ZYn3yOChpGRYbtbki+cO7KtA6sHSRAeA+hJCHdcXXLDVkZoFTs0KDPU
SzEQ5bbRJtcUiagVtTB8aQGHAUBZeCAKarHeGDPqztGeEgYswT0G+TBU5OuoAMj4hH+RLZ14kgts
CZSr0DBfA3qxu7nvdFtx9ur4NhleH29SNMx78lebPjdsbxm3A0BIMkx3YMDM7B6HZvRICiBSSXHu
LIYsvwNzN8BnVZcnnRCraYIFMuwTOHuU3Ld1rG2IER+sapM1V7OVb5P89bIrnH5OoCY6v1BJDNjP
UsYXSzpl6roTKQBLq9s02VSpcq1PzUNtZj8RuXaXZZ1+z39lLfVNDCaANG3R/chM66wcx7QwwWlT
3Eb0VTeeG1DvVs17RCSlBZkkwUhno9B7FTuTIXWeGvMWW0+YllqwiWDVklhy+sHOlPoVoo+UMhKd
In0wq1BLGr+rbGyG91dk7v18HK6NJg/LhG8vn+OqSBOkPCrSdoLFwNNzpEaV6RW2tEKtBzCJsim7
26b95kw1mM0xoPh7df1/NASxMBKk5T4VqQ+HOgKluZNBHDc93u5S90s/vIGcyiRfsvnxsm6noflc
mJD0FdRMURcYeOhMKuoLdxztGFP56/8TIhygYrsAMARyNZg99H0RTb5S2Ac2ypreq9/p6OCE+DUo
LkefOOZhrP9okw1HAKnRYC1x/8XfatlgnOzkFk8/MkRG8w69zpGHikoGL4oNLCiriuo1DpNBZssU
W9zvSBSYkeM87SHKyV3qMTd9iAi94QTgwA1wcSr9W93E9m9dp+eWsfyoI6EVGViWTTkPyyj3Ogcl
TLcDfnsD+MTm6bJ9nGaQ/4rCShEgN5CMi3toDAB4nclAkQKiZp+nh6YI0mZA2ancxq5fDUBGaSX5
8eqRAlQNG3YL5bvI9z7rSgK6uQJfT/urU29094tavTGj8crZM6pa8lCVSRO8jMdNqY5DykPa5B4p
9zwO6g5E1Mkzyr4Ff/mD4zzSTXS3qGBaWTtG2HQYYOhBMDbv6noKIryPlb/0lG5icHRelrnqDUcy
Bd9zeTXgrJM2VDF3lwxx6blp5FHL+CPdgM9oAjQKtQvhJEHUa2MhsoQrVLVvqdRnQI6nrN5U2eAp
HXhvlLnxiyqRxMm1exv0c0vCByAj7H+eeoPV8CSL3IqHZvzMh5skfu4Tv0z/wCqPpQiO7kQcGKw9
qKaU6G1oPNW8t9F818zKczQfhL5/kCAcixNcPCnjwo0SOAFRuFeqj3X3NTO/x8ZTqxwum4fs+IQE
YcEJSOMBkix8NkzYvHeA13N6NO5QWJaY4mLen6nlr2iCzS9UzkFyBlAHMcXieBvhsUG6MJ35gzX2
Xol32mV1VvzZwuoAMVA1N3BFCx42FbxkGepDYUmunfinbrxZ6s/GRHM3SHMZtOuKa50IE1yLAyTQ
xQh2G4K6uvDa2vxQpiJspIwJi3GdnRsm7oA2B+7SMxoDBbhybJqdNsQ7BBTZ2vSziYcAuarlFakL
ZgNpd2j9GD8lCvbXqFFH3LbvQiUppjfH7O0Nsrt+a87E3JXmfAAii/7VjUtZirV2pCiQg/7TROoP
oKVTb25bNtiOnvZhCshjPzWcXZJgmMeIZRiBa2d6LEj4diVvdXNykj50EwzpcsVPTOXarX72lbpp
jPR3iXSB2XksTUhJCiepS1UfIc3BpkA0e4nB720u45de+2zHYoQo5SqmkyNpbMKymrBif22x65oO
Xmc/Z/OuHb5c9rWV0HGilGAkANquzUkr+tCIzZA7IJYutUOO+pk9/zadunB+QpTCMjGmT+yoATVJ
5SFw8Oin277XiT85f6QUClfoAgBFyRCOEFUksvT2m7C2Mk/NtrHyagFYf9xfPrt1O/8UI5ydZfVl
rBMoVI36G+gIPK7VL70Utmvdyj/FCOc21syomkWMUlB/QrjokbE1mjfP21jaXV+3vv+EiZgzk9q7
hhINfThUGF+cbqoR+Xaeadt8qK/sRP3adLK1O4l+plAkMJ0Ys11D1Ycs53dmm3UeQBtiT09av8am
qtbLONVlOgrZBsXQcsKp0oZTU2wj5Xq03gzlwSr8XAdAbfb1spWse9jniQo5lT06Fp9LE2bPM093
vmjG61T4aSm5NGVihKDrALnYrk0opbazV/XFJhlRt7WLesfc4rfWI/7OAbDg8q9/mULcLSIVrH49
ZI3MuXGjaIMV3nvSp1tb+Rm5jaR9KHEzkUTQ1euscFK3CY32PWHvdf9MJ0loXzVBoHQAlAjYIECy
P72xYmssCLgimtCCBVC2tXnsd85dqb6Z3bfL5rCqzacoRwgaCh20DrzEfTi6WRhnfOPO2Qtz6Pay
mOVzi+kGORIjBA2TFyltTbwY4ghFbJrf1kxGCLZqcZ8i3KWcf/SETeMuAp5p34ez2d1zbu6scgwB
wukZgyzplIkSQgQvp85OAQeOjOIbdvDr6Gqgj0ovMTSJFbhCXCgqNWpLM+vCDINFrsE2Y6u/pFly
3eTNvqWyNGldKRPgl6hXosUinF+Zp51TK3YD0rsGFY52H3fTrk+yLYlkPCir1rDAlaGBRIC/L8Sg
3inaIZmgWaKqBzJlryiHHy4b3KpdH4kQ4g+xWIER6LQNByvfNAO5LYf3bJJhLa1LQVNYw1IRdooE
RQoTTL1Jog/hiOoFZjLtsr8ysIZ2WZfFOc6cZ2k9/yNF0EVNHSUB5k0fFozW9w64YgoND3x3ODBF
v3VsLI+mSk2u1GyWzM0KozT/hNYj0csBHDkVtjRp3/XZEGqaVx3KXbqrg7r2xi2QY/ayau+qwR8J
E8LeoM123sVVG0ZV7ivA26lqx+fYQAOz348CyEiXj3XVCnUCphDIxCyU4MU9iFUyjcNENMU4YH/y
lcbZ/rKIVZ86EiG4cKoD4JQoBPYBl0VTOOTo8oFNeZfaquRTrR7ekSjBFFM0PIbGZBi9UL9MSryp
ONtrAzLb6a6vHIleq3Z/JEywyJwudZO8wluuek2ox0EsJyVkXZeBbQsQZ+DpJ3b46KhVlhLpfRhP
9EfrJn6HjXhPN2TVCmFv5h8b1z8FCXYQUbMcC7cYQp31+YYVZZCp1nVpxaZHuJVsXFr011GiVD5o
/l7UTk88mrFr7qZ3UVQ/A4VVRj8kU10wm8iKxrhsoDqGV433udb7x96oUz/BOK4ktqyZzUKEgjkQ
YAqov9AKjxzcYhOe+447hFa9i9nBsLckVTEJ5emKDIVBJkpwbwCQ23FSRRBlPxV5kNPrGri/7Gti
ylZA1iSZCMeuC9g28I4I2QbYgw2lYiii8DrB4gKw84cdNVJvyBX8X/+yj6+l70fCRMbO1MkTcJ46
Q9hg9QDAtMXbOKhAPwON69Abe1T49lznz5eFrlkIkIgAIrkssJmu4IB6lZQV1fIpnDL9GkiugDNO
wHrwcVnKWvg6lrL8iiPjyAicISVDG7L0JTI8iz0r49vQ/7gsZfVrHeki2MXoqk0DxKk2TK0P1LyU
+WNOXlLXN2Uz0evq2NhKB5wfxp4ERwcaVVvbAMAP88bxO9feGDzak/wL/vXtZZVWbQK7/f9KEhx4
bHtilrWJ7KP6bkVPDn0aMBESDx8jamzx7rKwVVtAbgDUpmWXWswTlRQ+PFXVELrxW022df2hvvx/
EoS7ZQJfEklY24alam3bfH6OCXsAX6Ws+LmabmA4+T9VBLOe5mTM8hSqNFt9V2zj3WD65M7ds41y
sPXNZa2EWei/Az9gmTBDDtobpG9CxqvPcTvj9IZwcI3trJQe6AC3Azevpla/quxrI6JXeqv8NOxU
kp2uWuKCarugGDoYKzx1rIpNVs1d6Il5odE8TNo1Vzf2sL+s4HJaYt74Czv3byniGjoKhJT3kdGH
yeTG+xjw6ocMc8KSG0Siiy56FRmoVpQW+GzM9rEtHyokqjoD0YxRSz7YaqD4PDVd8KoSJLl5ZWkD
CNwMLIFurarzRg6QuvQutyVP8FWnwqAIqgqYkkF9+PQLkXR0tarHF1Jn4y/CyXWaaDtmyErGq4Hi
SIxg8GOv8laboJJR/ODTjRrft9oDcLv6DBStwWVzWD2+5VLEswtdLZGLuQBxTaVzJKNJ9qSWIPbd
xKmL6bA3FLokNrGq1pGo5e9HFwcgjm19Yn0bzlhlBQiC03+JjMhDGUiZX/X4658ohskijD7rqK8K
0ghAakikJGNYpqmvRmRXaPNbqhqbymCA02GPl8WtmgaWDJYAYmG/QPhmc22pfW+SNsyj+dkpwMBq
0DcdzA2Xxayf4aeY5WccnSEmqLW2BHncMmToeCXYpVlnxR62USwshPXUL2MjqEBCflmsTLvF3Y/E
JjR3tUKnY1hMyV3f91tU36/HutleFrNujJ/aLX8/ElNZRqLRdmpD295Pb7OKnTuYSjo+gDZ3f1mU
TCPBPKIyLt3GgqissfZuk17F6XBruvPDZTGr3wtpNBqRFkZUXUHMZIDKg1KIGd34K3PsXZHVByur
ntCCuzI19lDXgBe4LHM19h7JFO4RGpd5oTk1SkSx5cW2W2HgC5hgXQ1IMFC+Xha2/MfOrpN/hS0X
5ukni9Ki67Fugvydx7cjvpuduZtBne9VJ0KJt76a9PZqjEaJ2HUdAakKmAvsLolLmQD30QajRKpr
Os6Wxp2f0enVrIeN2shoc9YzApTA/pUl3GV12mVjtXRfKdVbf0a4p1l2k5PSG6tpA2qIG41yH0jD
PmPzn5jpkWxyerxdOw5lnCJnTKuH9NVMHlTZCLXsJIU7zVTAvUXrdgiBUPvG+grQT3ixaJ3t0aqW
Fa1WHfxIHSFK9o6FfiSIsEMw2xzAhHCbVIkfx9lh1Fxc1+TjsnGuiwN/yLKnhxFOQTel15SSGkvG
bVR+m7wX6a3dJjugysfm/f8nStCMABQ86TmMpG7jTdkC+/Wnk6jb2dzo2tP/J0q4AzDePeaRhsTb
jt5MDoqlD+LegLDLknG8yo5PiPqKmbE0qgwkpA3BGq57PTvFVnWB98Oo1/QyXLLliM5DyefXWn7O
UfSfItB0ZCaqDk7mPtR2e8dAtXL56NaN/VOEEI7nqsXer4NVpNwcN3WHPqU1P7C0ekq7TpPIkp2e
GIbLSE1z1i+nV22GtwGIYCb7zitM0pX/nyixywEYsJa6JdwKHAW70TBu5phvFH24t5R2W1uykuzq
3Wn+d4quEBArZRpLi05jONnsq9VqX2lP9ukcPf9fH0t8wk4deCBca25DZQTne6FvGiQDLhhILVmx
YdUswJyE0glIalWx39VpSlfa8zyEXGEHq0z3uQL8sUIFLMnwJ58KO2sAGFrmicVGoR7ZAy3Kpa4Y
ay8sHreq8WQm/UtV1Ptp+Hn5BFdNEDu9QOLF8gUgHE89CtRoVdswdQgjhuWq7EG3b+f0JS0QfmXY
EKt5wJEocipKzzUbHJVItwdqhhN2lkFidJgys9tUyQ3JrPe0SjYlqf7Io4/kCiGeqvGYkzhCNWp4
o/qVg1kyxzmYydfLJ7lq8kdihPDepABsajU8k0idXFnua20CiqeWCFnPNGwsrgMQB1SJRAhP00jz
olBwF4MDDVPLhX0zpQ2GYJ96LOQY1T2det9I6XfMHMuSxtXg62AaFssfSOfEwrqVq3ACHd8vb9md
NrUYHEqDy2e4/Pqz+H4kQrDGEvU8pxmaLqTljy4OjOSjwfsI05uo33sAztldFrdq/EfiBIscxzHP
4pF24ahRr2OPOVY7mvJbn3kmd7eXZVmrqoHqlZjYgLPEdaCCGWahJ8vgHPe7dK+yL91f2u/xWf5T
mcID818hy484vh/jFHwqCS4va9YPKkauWP1Nw5zNZVXWj+1TyvL3Iylo+KYYA8SxKUS7BTfIXd4V
XmG/60rz0I6RZLt1NWwc6SRYvOmoumK5AKYbtGk/YfsIUGuzb7Svfamhx6O9uiWe0rw0JFqu+jOo
+PB4QGzEasyplmxAX8ya8UZKq3jHAeuFsAWEjvhw+TBXTf5IjKBeERdgcjPmLuRGvsmwvIFp5YgB
4gOThpEnZfhcM0OsQwNB2Fj4TkWsjYX3vSWWipdfg60YMJ2mIKqsRr9hsnH2tXBxJEkcweqjesrz
0ehCppebAbTRWioD81gXsRRCgTKNoqgQLqwhQ0OxSscQF+n9xLugTWWvyDUrQP/lPxFCiKiMetJY
hKCXYMlA7/gGm7L3XfF7a9V/Oy5QfdWlvwB8WPGNbE8VxWsRYhpgKGMK+j4DyQ5YaiSjIavaHIkR
DwxsJ4PWt11o9PWuoNn2f6Sd2ZLcNrCmnwgRXEHglmQtXb13q7XdICTLJkiQ4AaCBJ5+/vKcCFul
HlX4jO9syY3GwsxEIvP7RxXtiG0Pvz/T14a5WLQubXXX1N12ahQ5TnQpwBTY9dE1KMm1YS4c+zxP
bTJbbL906ibaRiiuxvRJVCDE/X4+7xm8f+/OhWuHKAIPWov5cBUAwVA/dbjN92l337sUWbz4Wgrv
2sTOf/4vA7uEtVqnscW51tHOZNXOKJorcaXH/tooF85C08TZYNlQTYPczzDwnIv2oJf/jR399+Jd
2FHfGkAKKez3to23APo9yPQDWZfy91t0bTIXZnQMkynouw6jsO5b6Hgh1vZLEwRXTvb7JwGtQAzp
I7QqX6yZikJHUdmMe02jnjux7UOxvXD3oVuWN8Xi4/9mUv+MdrF02IsGGptwQShufp60RM/avOva
K0bhXSt6bm/6nzldLJ0EECdMFnxGYWRuSRjeSnHNF7zrdQBmR5ITgohoUP75QLt56iIfQhgYT6Z5
HYFvgG44k+ojj65kPt49B/8a6WLJBJq/FxUh2F/i9Y5DT2ee2E2lrzWrv3sO/jXMxZp520VdHazr
CcE4WnCy5JYsCOwGvpzS1MWQqgL2/veH4doaXiQLUGvStXE8r6e+bh/GReWosCpRH/nUzv+rT/af
2V2W9LXtiuupxnZVkT0OTbOvqbpJgOX6/5rRJUQ/IOBFRBFmNAwTlHxsboL448bmQrj6yhm/snjR
hUfaoJ6Otk+ErE1/5r/oEzNxGUI3MlyDKx/ttaEuvFIQ1x0oB7ihVUn96NSWd4P+i8ZQS6uulYm9
++59VrP5n+8qunBMJBLowBzx6EKdO3I3VcUKtc8FdT+mD08M/37WB+5EtVNjjOZn+uX3O3g+5pf3
tX+Pf+GoIC4GLak5w9sFfTPBGfv3UoUfN3or3VsirnwA710E0P75N3sAPIXL9zMiqsGMkzyHYtMM
cjnXB2rZV7qiu1Vn25sO+j2txW1TyWul9u9/7v8MfTHPZJw8Lrt6watu3mh+6zVULtqxiAAB4N2V
J+T3D9A/g53//F/eP6ks1enf+Yqa7U3c7Kstu50y9mTpNaXC963lP0NdWEvIH4yVrHD5mOlQiCX+
FtTk2QqUcf3+nFwb58JcEhWGXbONy0lA93eszGEb2cdatdf8zPvjsAhxNCRS0H7089Jpv2raQRrg
pM4dhDw5RiA8LYpfuZK+v0P/DHOxQ1tUAdQfYxhwx8pM3MQQs1vAHRujt9+v2/vf1z8DXewPA96i
ojOyjoSTOz/8UAYtYcnw0iqQc1DuP+fhtf74/4dN+WfMi72aalIn6erWk+sHW87T+r1pwQ6ev4oB
DAXbFJHiB+6hJoOjM+XZeOX4v7uH6F9Az+kZnHXpfJrYiJCdz6TsWbEq84hRkG3lV5ge7w6Dp7+z
Kh8Ufi9TxyKgzejnbT0tZPsSu2WvW9XlFqI1v9/Cd8bJAH+BSDTuqGetwZ+PZAIFdloRLGci4qMQ
AkV9NJ/ktdaCXy0U1NtAZMH9HTP6RTLcuKwlva3pC21M2QtQutkJbePpCFn4dLniTd8bDFh6KLZG
QPUAffLznAaduTkiPX1hUy2PirQnqOreRlJmhTeO73Env4Z/fafaliMTg5JrVMufM9UXHrzpJSqV
M5+8RNnnEe2ztpvLhWM53SsAVusEusL6pZvSoxcZ8igWCoSgygXm+ffbGb0z9wSI6wRd5cBF/tJb
7qCunTCzQtpy5E/CFytcQRt+jMN9HBwltCda/bj2O501eeXv529Tf0NUMQEbLRae0+PqXvDLTcln
VH4GKZKb4bwfcLsjeAW8cvQuWK7nrMJZtBfwxb9F3iGP9PM+wdh2i2mS5MWUySkp5qIvSIH6k5wc
2l21J1e+3PNR/jkagCzL36UZAJL+SmjIBmhqym3kLyJMCwbC1FSFJVe84FX2nx0KlCtg4ZFHxRvJ
L0QeonFfJWi4kzl3yX1o/lRwzkP7/feb/c6EoPx2PuhIqAK1emF+16UylWt0/5X2P6Y4zoPm3Cd+
j0Tgf58OOAU4U5gQtulvWNy/XD5dDTGj7PqvgTnLZ+ajHvLpysl95+CeRRchfQgcVQqe0c+HAf2H
lY+Chr6ItSrptzpDH/X4HdTdBvqq/33dsCcA0MQUBR+XBXc9tNiQOu3iF4UGJFkm4X5r65yr/7o9
KFzFG8i5ER3MsF9M69TH0ObTjJ4cMj4beBxBRHMbv470ytL9cg7OAyVQ+wqwgrgmRz8v3dAui283
MJLwzPigyVBC1RbNJl9A6LwS47470rlGBpqt4F4FF863QXdTFymfndYexApuDk2Y3bVWPnkWXylH
+CW2wKTQRgVIGQr78G5+UZazhPEWc5T9nDTuBS9RugaHiHpxbJIhUrnNhvZQL9aXBvfZ3X88H38P
DUlYUFxQeHEJL1oAt176raenIUsho7M1nzYfrvskreJPQxT7K8P9+miG8ZAjBmXxXFgCzPTP+4e6
/hh9Yz0/1YA+C/GgRuBNhYTHaEAghaGmx4bj4Thhx99P9JfUyt8Dw0Wi4QkrfHnDnTU0LAZcaU5h
36956xG9mUnbK/O7NsrF8cSlqCM9pn1KsuWmXflNJK/c8947lsnf7jcB0A4J6p8XEN1qXlmkCU+Z
hO5G1LIvTtIPXvoYLvb192v2S8B0XjOIFITQdMT1P74YK0lcH83TTCG1Zdc9kv6oXVziBAh28GJ+
P9S70/rXUOdf5V9mN6JqZLKN6aniYJ4tWVjdyRD8bCRA1kJqoj/+frz3pgZfnEHl44x4u+zPhcQu
35p5SIGhbfLZ59Pw2mZXsrrvHQYEnKjnx3eVppdb1QVubetmTU/RMB63xd2MI7+ybO9NA6TmDMAR
REK/fE5tO4zGbluKW2N/S+c6p1zcYNwrw/y6O2dAC966E7x0Qy34whY6BOSz2iQ9eXSnbewHZ/Vd
6L9N6bVilfcGOpO/oSMLSm94uWQx3zox4gM6LShdlRY+RKnTlCR5HVx7snh3KAYsUZCcuwcvo9jJ
NEHlFstO4RodcfSeUHFS5cr5o1P/fZtQv88QL6PUGMUdl8anCdUkcfNgpwYvYyEX9wNMHfW2/P2h
fm9K/zcQw7MV0siXxnXyo5EGJR29HvZEfQkWuBQiHmLff/j9SO/YcZTfxHghC5BF/pXI4md8saKl
9EQAVpC4lc6Zvo/Jh7q2Dz2yC2hXKEB5LgOR7q4MfX4Z+ym2xX0nSxDOQNIWVbqXREEyErwvBUH2
w0J7Qg9jgQ7XvQhJsfTdnvj7hnzcoHfKnptluIIpeG+B8UEnZ2sICmVwYaW6uVuaimEfVxa3eQDg
fsPAY8Ub0W6+Wqz77mAwHSnyZyhzutxN33pwgyxJT6kZy6nXhe79fRrd0qy7sqS/WpEQIqUM/ZNB
GKMT7cLO8zkB3yZt6CmZkEyL+xOHV86gbvH7nXtvQgD7gwGEjplfm3U4CRWvUF104nx76Cl0C3Ry
Ey/xXqj/XM6HM4Jzieg6ZumZAfyzO0nU2CFr2bCTVt0RyEaTu+h+HdJiSEFVQev6lam9u4IIShDT
Izb9xW6JOuA1pn4OFp1+IFDgzE0vklPbBldixZ9Hgvgl6h9QMIAb9rlTIrzsV2ewxf2MFOjL0LAb
BQEENTcPNYjmv98rNMj8/J39OtLFqRgcSNcYhKP3cgFQYIq6k1Ih5hl2pyqGxHeIBwLwSdeu66z5
a8jm2gRPAi4E6BMyNiob876bumktxKg6NGb1qopnch/Lathc0TK+ALGXucYn4iGot2QzeVoJCbXZ
2fUmPkwQ2k221xllIQ1Be9e4gJWkY6o7+QD5ZQeIUaInx3CHX8DXmFZiksfebOF2Pwgof+SeBzI8
qx646UcwQ6F657qEuz9MYpnPK3QvdDtod0zDbumqKToMEB7r+pOeTNWgBlnMRKgcXa8QNHZp0oVb
7hLBVVMMtIGUXbHJ2ASldV2o9gtP/V1b2VE9DGaZ69NctwOKRwmtx/6PeYs788n3m3hJIdRQ9mu7
ZIDowvnIezH3fP2k5tTtkG+rykSuvAXR1/FxJzMyDM/cpsMbRtDfONB9DxuRbMqnJoYmDo0E7aGG
kbnTHPq4goAujSAhORn7o+XxaG5dJ+nT7EWK0+LmXjR3iSdoYo8ps58Nb8cbDpTqzs80+abM+eWi
dlRC9SWuKdCfQc8PW0UC9FuG4Uf0k0xuV+OUugw0HeCyj1gsUyigLYZCB+0qC2VRiw7kD3hJRk79
p7WTrjSLI6oUvoNqK1+2tCA+8/N+nTsBGCDkYkU/i2AXVqlwxyadjT9AUxuW+HWSOD8fZ49Ov7/m
hVVyKwiBhkW+VXX2SCA5UZVjAB5aMeGWFd3QGmVR2Om44rcTi0YFZZSkOzCUBJZBDTlA16bVrY2S
sag2yl/tErQ8b6RjfS51nZUjVeRxgaZoOUesK2aXQT9wJhVwPnp48O6c4gqU7L6y0cr91kdNUoSV
DHKf9NUAje00kPmmomwu423yeSuI2KvMxTdbu0yfonmENfdQEQcGfQzkW4dKuydkRps6Twdff/DT
ZpeCDJPZ/tLhANB4GverfdZppgof9ev8ODrou3U7ErmxF7sYyDy50xIsx9lVEStNvAE+hAKj8C7E
lWQnfTfV97ZrwSSiDZ4Ub7XCj7itp2yiOypJRTYQQ2beMuS/WmaGXVcv+C2n2qJqGE3E9lsXtvE+
kIE/itWlEtlaGfpCR6uI/sQX3O0glytOHbaO3EkBNucxcd4mOBOzYPkWNdPHLuuofNqk2spxEvFu
zuJ5P7fGD7txSOyfa9rHn7iH0maUGvLZLosSRSR8j8Yz27f3JvLtKy4IvhD9osNS8EXuex/MOJxL
NFVlxv38qCQu2reT1AkgeItIdF4tgwHOfczSplxXpBd2fFlRQZQJXXkIGDY9skn1HO+QXWBHv67D
zm54aUWiMFbsPhnCKniGuweGxkBLufqDxvH0qY2bdrhl/ci2Y0XsrPaOZETtFgmeYSlxJzuuke5D
BEJ4Hrzbkrq9t4zVL+G69Z9GW/VvxkXrJ6ccL1Vn06CEkaiKeIKTLPzQw1sikdKuX1yfoJhf9+m0
C1UgTt5uycFTVT1BYz4KD9UyQ0G4YVWPhOKwIhRqCIMQ79bco9eOmsLiUn0/W24/sbXHP/k6GGXK
TAJEn8Vd7HEqXPaQJZVARlTQDZ1qNruf5czGMumY7g82isclX1wmCrv4aczZArYHYLPVAwtUh4q5
Pon2ZiA6+jol3vJd6kYy7MIeBqSwM+ShUWUM4cMZ1ds70m0eqVaoR8PmI9lT8to22f062vSjYLDh
wK56O5eNc1GIFtFovtck5Dbf0J6UfommvnnyQ8WXUigaugJtFmGax62x4o6IrXvtqZvvmklsr33G
1b6dyRaXQZuGL3KUEPjuvfherZLrCtpThqly0z1FmDDimQcY28yBhRa5VpSpUCIqOu9SA32Zrt6W
qtQW//vHGVWkY5E4HoxPI6rikCxsphnykSvenJ9BiG/oMdKrPcx1nX71fYbHUIyxBkVQdYrvadeM
Ry23oQx1hf2LdShLUBVJoguVkJijPsNOm8vx3dcv1Gzk1seDVl8ErBSQox2knjjg01sBzlD/TNMB
GDDkskxpAxc898gPs6Jd0uSZZwT2nA2u+pKlen0bBcggda7H1v+Jzv30s4R1GvM52gLsc9segvMn
VSnOuv2Mj1TtGiYjlqcGpyRvzNw8Dmk7BDuxNfK+WpLFws/Zle9slBk0UKRex0c+tn1wnPvMrDk6
maU6/5+m/z7S+TyE6eCDI9VUx0hNQ3icgSSvUWG8RG3O8WdDmBO8vjK85YUNnPycAhceQm1qqzv+
gY8ojwplZat8mrKk7fPIULw0zgyYZfxqk+gOaxz0Hu2J6frI6p7pEqreuBltNJ3xGy2w9FQPRi65
00F3ZkLHUqIUwcR4QAj8fjEwFKBThPusS8ZuKbKg6cN9otAezWaIZWCtCK1uqiWQfW4i0wXf1z4M
gODSHdx0IVop3B6ePnzauoC08L5Vtj4icnIwgk17WL3BalVtjcingfrWN9sNCTvI/lxR7sOOQy9w
0014jPUE/UTLFdZGwR3qotYbad942/FtN5JgOYvBiQYF59HA90i9KUh7dC0qOAY3UkxKdxMoV7XS
N6FsqiAHVGdeD3C86w0Z8WpaAKGT7OCZsE28rSqRC5OyHgpYcp5OIxXc3AwptF/yMd2SP3Topwp6
yHwa+qJxxr4sqlvbeyhxqCfNYfzyONLDdgTgsk9BI2mj50gOiMDThcN+hzppPkX40MNiTuBv34Ry
AZjOHr/a0iT8LZg8Tm/WtvpFypqBWdGSL01c8+FeoHd3epSwVUWbmBVFs13TsNx4r+odLm72aVx9
B5es1jiDZobKANbAC+n3rhYJBQFz0VPhlKiSu4VEi75lnoQmt9OUwluNAeQTeUXiH/hJPPfpVusX
1qfjdtiyCrFJhJvF536dgsDmKjBjUw7Bqtsd4Cx+K1HN4m6gy5PqXT17pwqZxnhmrPk6eOgd+ybO
Y/i6rwP4Y1ExzdVG9uCQb92LjU3V5rRj2/rqo2n94evafXahhonUdjPLHqwj0GOyFh3vSFhx+mzJ
uKaHWYbD9uYaI4bdnHqO4zv4hu9FXFFwitaJ32GLzZKvRNHjhI/q2ZMh+rbRYRC72qJKFQ2n/YSu
BWDs8fuRRbVlumqIJ08LFNhw8DPY8DpJLN0xCe0qRLtNNoCGuXV6B5ge72+nYIzJeIi993TKF76K
/tCiJmYus4auH9ySqB9zNs+kyLaWlPM8W1K0UDfxBWqPBgTiq2GvNjIkPGnoAtalCgKN7m/dDKoA
DiSIH5wXCFDaWY54w5jZdN+3VQbXza2Y702Y9N+WSVFEIpi+LFwYVd+tmirzlGopxcmkQ3BwrREv
E05PekDdaDZ8A3e+9lXZodNrh/L2YHzZ6AIUceuph5H0myJhYSM2cpoLFadvo1/nqojSSd7OUFhl
haWt6w5IXm1BLqauHtHIy9bvQpM0RC9xFOtiAHGuRmOD5W9Gck72NgSLOEXgFee+qbRGOoj0zS5c
rZxL0ox0LFazViyncElqX1VponZug1acw1MLOj/qZT2IOB2yJM9Ep3Qxbta/mG1GcZgmnt2MOgw2
ZNIDPPjg5a4O9mMCi4/tsOmdaJswxbGIVrUfbT38VbeKZFBop+mH/uxSc86H6gGddnH9hRJo3uRR
oiEly9JBRk9q8Fmyr9g6ynNlLPvembYfAcIQ4pS1XZPk42Sgkgm3TOsiQRn111jrldxqTHiA35+y
+Qktl/GfEy6KOkcIvdyPG24LN9losuU28KT6tvWDvPV2os9dQ0i9130iLTqGVjQphRtq/PDTTd73
c4TPwkGgoL5pfc2Tu2hlOrx1TTfE5TL35McQySU+saUK1PekRd7/R1CJbsmbYYqnPu/rFXHnSrvv
rlndQY62vbWQHzxBclgiXKuq75lKxzE3c5d+ijdmkl0TEPmRZJ5a/JS+e6a2zj5izsGU0wH2IK8H
PjrYJgjS5kmnMhSliN682cBE4r5NDc92sEr1UlRk6uL7EJxet88gdDh+XGPkcj8oVI/JkkbQGH3Z
AtcBGhfQui+HvsLND1huptqbrUIu7H7Fq96yG7a5WvJzBrXPKZzZ57jpZ6jHo7z4Q6J9EOyGkKxo
yYOel32INiq+QhqnR7BrZWSavFu8qw6+jtBvSfoMIkdrYIb0baMqmg+dR2dfY1J7qFGr9LL4LPgI
RkX01lm63HRB7YePCbQPygn5li8x/BNScJP2S25ZuuJMUxaUS6OgpIiykrEpmOnr6dCvYYW60Cwe
oXXEhqQATKx73FCid8wmzQ4gMNudSGR2mIwS0OUSNQgRKvxIAihZ5dEsgFvP9DjD6CwWWsoWIVyZ
Zh3Y8hSXuCfqaQi0X+1jkwMtHfvDWNfK7xTdgjYf1RxUO9pk/B7B7vIFcShwdQtt+2MwOndnDKKg
XENbjVfwXVG2R/hch8XIJpqhUMvIsYATxBetedq3nyTOgr4f0hAXi23GxffIO4/gAnm+5kMnutnt
2yGJcB1eKdRzkaQ6CD1vNx1h6o8ekX8pRNW9bgE6Uh+aDZpTWc3p47aG430CnASuEVuX4VqOxm80
EQed+MZCdK4iXq7mx56uYSEXVutT2ifbwxr22/Klj111ShsGcHwLcbpbxmZ7u7Sz/+HjNsvQlBx2
DyDC2cPGq6EpIF6BTjamkf0pfQYNEw2BZyh0SdSWFJRv5lVtDarUo2Zootxq30eFkXL+4VM5vQmQ
XOlpnnqZFIMKxhWXyIy/UWhgvC4SONRY4fqSWxKPGo1rNhS7JdHuW0pc+ErWJPxYO9y1q8kTv2uh
JnnoWWTrfFvlitAWYtNw8o1/mDeNHQUA3RVzpGaB6JImiNfaClHwRNcF7LetsQei5froUH104BYi
UGVWG7LHgDO7MXKLd9wjg3C3REsKbd0p0QtOSaQkpFu7ENJfk40LtAG0UK+eZ8iFSEHU57Qh2LgA
ogasVDVi/+dwRBT7hKs1E39q21SfqzXFzRNdsWjgpEn/kuEJ4gMYWn68QRhoNBqmoUwGXkbLo11k
guCEZ/pgOiAUGP44PyRknw2xlJaAetLkjlTtcL6vRvcKV9ftBQ4t/QpqX3DDnEVXXmLq7rPmPXOn
KQQCO6pT/syiZNLFoib1yjxIeDvltj49VjNZUR9Ur8tt6oTEWq89TW5EpvvPPskgQDdMtXhC5deW
5SggwIUHSBr4NgmHf/TcsreN49tC0jtx7a2SmbE32mUkK5uI2G/plsb3MdB/h7Af44ekXu0fPknw
jA1qktxVhleHrLbVp2oQQQeF4dVFRRxW211lw/RoJqAZUCLr0tdujaayziqU1/GlHuYHRMTZHu6e
h4eeVj6HXa26fS1QWIvANNkmMBfqdSz9MpH6tW00Dk5oyJquuNrJFa55pOlyA4EPVLMtSCksVMXy
tQ452IA4YfG3SprptrY1iwBqAWr1FGrHXuMAoQ8+luYQpRUqsKGD8JwSxp4CCEOt5dYvHT2SQCk8
0of8xNMGdSPA5fdQP4UUHBRhuiN6IgaZ+wqX3v2yAq8Dt5yNXzvBULVkaLZGt8Os0f2F/e5BKIxX
c7PAUnVF3Z5zEsUAzh+GmlBrBVfJX2XjCUot0Li+5mpp/bMwsvlKRApze8453E94ooEGedK3Zk+g
3Yu/TIk9EhC6sFwrI18QUenuhlKufwzwZSiZWgDWt9GE2zoh00km0UZc7pCKRODAe3EadZBFBXKK
4X0A0RKxs3EXAcSfhK0GStGAKfmoPNn8X3ho354YnJJ7aLxDSoxq5OhWyA8+eAGJuU9NE4BIP8g1
KV0WQJ1+SttaNaXv6Drt5AQT9ZChCrEtRyRT7wcDEbq3WIJKkdN4W1DuBRsF3fOsnR0rhppQJH4j
Ov056C74KvnE5H6Ygm7by2QOZ5u3SkX82c+haHIiUFn2BAVXYyDeJ8y+Urjj5omX6UdX0+wBMFdg
DafUBqA11ETrgkHh5o52A5NFuC6igL6g+9Egy6JKkOrxRL4uPmjyHqJhd4jxhyONKu32NVLVj/iU
3VsHmsaLEeeq6AmiKwmu5Jkt60C6dh8Cd3hwmskE+ThVozqC2GrX6Dj5vGVU3SmUgMAI0nnZitDh
gOxWLhU7Ahu3gK+KZNR2E9X41Mparu1n8N461I4QZp5i6Kq+yXaFBiGHOIW6YbEbeDEmov7QSTvN
IIwuENGdfOgAWpg6au9qqU0+2CD42s6qTnZG62Y5utnZ9c2FbPlqB9Z9XvvAFB1aYdAh2QaIVafY
nUiwpcgnjevyJp2ByVyCMXC7eGTsWNNEaRRFztwdYE11/ywUgUZR5WSmnpOWIwdHKg7bvfGRfWsk
si15X5m6ghVoh8dIDeuho4P+6tH2ekdo58pGkmXHAcYqFJUc+SVL1zhHCiQ91jLcQLhHQlzhwpSp
H8vYRWCAMXlom5EcGNhwdxrclqPVS3pDpzB9tD0PvqpptXeY1/AoY2hNW+nT26bXUXbQEq3XB+pI
+qdmfavz1hp3XBwdDi4W1Z/1zJI36Bpqea+3fkPx4+oEuvhb/VxBdvMojNG4W/NpPoVzLFQBLeu1
zwHqSCBmPa/ZhOi9Rj4hbiMDVflNsj/i1iffR0Xmmxg52psR8qhjXru62cfKNR/rMfE6KvhqTbMP
qe+/RsjI4zPK+vB5EqmsT8hr9slpMdjcXYIi9iHnug5Z2ZlmPhpmQ1DDmVNBEUnu472Jhqg9tInt
UStpojkuWyIT+P6+h/gfOrwkvxUupp80FSQptsSvSP1FUMdbmnjM/kSiEer0YmNgvpIoEBYkpQX5
5wnWLJfo5z2sG0LemGzDQzW2aZIjJ1ut+9FRg3QCiT3eDxIIA+eOjPjkFlo922YxoC9Rbded92hj
wy3CRMi5s6h96t2yfBYuqj7Uo6Q1zJbEa0Q6rYyWaeii5SmRS1Myi5hvQ2o16ZBcawF+frLhmj2n
Ev7iIRm6Ls2zMOgaX1Qu23Y0a9i9bcboCRl2rH7coYmy6pOxBAERJC888UWntB6a4UsmW/ZtSbP2
XgCdtkuVGj/zYVBz4TlDbOqJZccw7tamnBBydnu7njOWwbyu+ggbQ+6gT9y1aBdn7XO7SadPZGQd
Kh/owL7F+JyhmJDGAl5lCLYSFFa1R9E2K/G65OGwZ5Jkha11OOfejHTLlVIMvkQnqN3u3TqrfMZf
317RxKgOaBVPAX5o52/eO3ysiYqXvIooYSWXJD6mnHBbMkrq23YTqKnHw8X8VRpW9uO6s85VoLJF
U1iqxDQ3jHsX5bDZbj+wmPy5xA7ZE6thOH09IQeDW/UCxaLOdD36sRL3nSGouauDmSC3S4btMbRt
8kcVLf3Rj2R5gR3ZyjVpO7EXloi7FHJE7Q71c6M8gO4AqJPXyAvs0gHiw6p1Q/OCfoMmgy9a52g/
TgGyAqgTbIqNBe3btIi57OaY/xU0Jnip+rT/1FZe7pvG8uFTbUKLFFVHOrULti59nhmBoiZyksFf
U0LdPVLleBSPbYQwm2pnNli/NumPI68UhBcocpUFd0i0PSMTAuxJ2sjqKRskRClbx+ftVkJ1UN4g
djGPMScR+6DRfDw+peFgILqF/0SfQKvjB2Q3YnZwdTbiJt+n660B9dfmFRNZdWAV5AybpIbL35ZU
p+WEt5YFt6hJVAfD8HHA6Aq8cVGVpvvALiz+Ivk2Zrs26sI6b3xkh7IPCQAOqg2bsESC0yxxgcwE
vZ3qoMOpz/jcyhx5S4OQ0gGk9X84Oo/luHUsDD8RqpjDlqGDcrSlu2HZsk0wB4AEyaefT7OZqrnJ
UjcJnPPHe8NI/FUc0VQ9tPNKAbo3hq5F/aeIcFz0PIgccY38GXuTgnUR6/LqjvVqJ30rgoz9kSWr
8gSZJlweXhqsTf0qG2nsbMKMwoxL4n8WuPOaswJq2hl9ILgji7rBB4IWbk00rlrawquyLdiJO/RF
bKo1xdIu+jSQkzkb3vbXA4mDTiR//prsaz/PaahFyZPcOL9jt7JrpP5T+MG/u7xICiKvWwTUCqG0
/Doc7fy0YrW/0XMNN+UVE4qBhm6jJXVG9/CYiLatJ912OtofyPqMuIvCXk7PvldCdTrV4gSwc8Hw
JpoxeA7mYe1vmtqjM/c4VHi3EzbFnh8Ww/jcx5EIL2PhKHEuunEtElON4fJZqMIZ/vNKdXR/cUMc
OyHLIdu+Z1d1f5qasWmf3dhEJj1kTOFwJRtt/sx9PK7pUSxelJttqYN0g7aDwvS7SaR7ERdfwFKg
Ywwo5teo3Ti8DHycCSIXc1/4jZYPuwlEarhaAKEWuXCju6q388je/faTJrXgl6N3drF4s5vLIIr5
N3G1OiKweBnViNChOerrDCpeXlm73ZuldpYq9VEqkXDozHW2NTq8bylzkGm3L75ieV6HR+gFyz67
IyDIGxdLOAPqBCH1iNqtGEkAMZZ35AbFcWOtQ3f293ULHko9xnCTNREEXeIeelzvHacK4qsNoKhO
UaO+oXRgjveqcXhKD6yZ/7bROZwbtfaDvOFL9W7hFmzqgrpZLJlq9OFlcet39tsWrMOGhmOavm/h
ffgsoOOBRf+Pr3//pAfMv7Po02bMYl77oXNyO7b3j7GjevF2r1wlb1pOi/W6TZWxr+SPUE87iT2A
nQOWcKPONL/B0kW+xKOzZfEwOt45WIbm/vBJdGEZGk3WLDr8/hZY3Wcw2ltBouPLHrQijRrJWx2F
/nrB9ebli2Vt14opc0jUxkpQjFOo3vyw2KN8aftK3M/CNu3VDui09rfVzk1rW7fQsOPPXTchb++2
7vGe2c1k39tmtl8aL7DXbGBdYO7ddz/IhNxUZs2eaVJr69t3vVGceSTQsn7WQgY1XDZ++bENzXTL
6A1PtpF1vreMt0H77kT78cta5MH7g0zhB5cdgt8YQqKr7rbBsw77wjBjGSsJPKDnD3J1JLlvrTsF
jwfbFIt8qIb9VA+UML6ymYZOMoaMepeiBMJBph936/GfUgflXRns0FjdlcvWLTlzQx0HuSokW9td
tziRqXNvHlehTgedi0F8rgckk59huJo+80WjtPebfiT6GBhQgFw04Ob6bEnuiSMrF9WV16Ho4275
za/VOBdvtj3F6V96/nIrSf6JhnwoESb1V8mbaT4avyqdp2FYw+oDS+TewvwrVs4u5c0I+nTACSAe
HIdNOlPBtOrzPvhkCndV3Vh0jVsT+Da0TPzpqCUedIq6gRU33R1rNDkNigrZCnrgGNoWHPpkvGVE
d1OT9/k6wbc08LkNlM+b7TZlUbAwKyD6m0GOotnSAdmq3jNScofSStejregdcGbmu+kcg0FLYFXf
Nhd/F0x0D33thsPvnqeGqX7fjiGvGBE0Q3DoAB3xuHi+uWsLpgX4JLgxVgIg6+mp23y5Pa2NrLsp
naa2oNPSoMUJs82zvHVJXNWWdf1tHaBXS7CrDom9W+3SnMuKtCquPLB4O426XS8XCUK9pYu3NtUt
CeeTfOTk0MzPMLmwf51uantMm04NhE/zMSo/KYU9DU7iGNOqkcZ7TVvqTdFu40DHW6XX8O/ghXP4
bkcUFt+xuE5djoNRlllToyNOKxDr43Yqlpbr0SL8TvP+ASf/GETd6TxSbtvnMPwcbr2PXuQ6TqXd
PICbuRv137Mx10NGujgPbRHHf2eUOrimkC35w3CJ42BwM2/399hP5eZ/a4CGUrLG53BVJrwJtqbz
bSQ1AggQVhg7wqMrt4jNfNvbunYvMqykug3sWDvf+DNdiGWCaKT6M9dQYd/Dea/UwLBcdI5/bjdL
+uZFNSTQH6+xNbv+Gf0M3DuTkvasswR9cZm+0ZUQRBpPrt8n4YHEJR3Cvl5THXl6ud3EJOtcFmi2
witkhR4uYVxu+1kHg+Xmc9OuTTrNBHC+wvS1O+3hcxXMxZmzwVjqMlvboDMlJtjfttmF+Qvj0s7l
yY0WUZ74/fz5Kg8EJESVV5v1r44KAZTNWzH+pm8LHuWfX00awtfre0J7fIblI05Ll6zzukvC0Sq5
iSyfG1SkG3iG+DtvkyLTx7h9Q7D/OswnIXfLgACD/MLBAeMlY7m3y4PbUgV4ls63z3mNCJt4qNXe
DCkGiSZ+IqAZS0Eix0b4Y6pGUw+vU1gP8T+hgmq/yHm0hru2QjGa+oU+NgjiSjq/6qCj7zILQK/s
27JRwoE59efwn+rCvaFi1uq73AFLVk3WHI6zJKSPNMv9Onj9m+WwHKfzYMft73qz9HDa9R75zXcN
LmBJD1ssm9IerseG8OBtcXVX6LyRwq8fGrB557RO8AL5EhKZcBbDMMY5grCl/BhahqCrJ8Um/vum
BIKr4sIOPzkeR51Gph2bH4UI9/lBTWMoCJlSdrmmUYuV6TbuNmV6EGhnGE8LFe0htwUxFuv3MhE5
p+goq3HICwfzwilWJbnO7dzugqvykNuvKFCl86kBP/07gCeG5yS2uAJeWy8Q5KCwPIjtbNujOvw0
OFR9tJxYIbwxJGAcQ5paiHzaBQzMwr+3BMQzzGgHrEj3p/Cwy3bKSQ104xuwm0FfD+bj42P02GNv
JlEswkJANU9xNq77uF0R5zjT/bp4fvSP/91ZtCzPDJqaHkin7goUwnK2DXZt8s7ZeSJZfYqovpq6
68WpAvsqTigSm/bFGmi87RZEqCzDjMMD0J7YVrYKtzURS0zBR0OvUdTHP4N+mAhLWYJ1VzcmLF06
Q1EqUG9gc1Y/bQH/5xJi8aIFo6a1FxujNw0RM1YsEQw86YkLMz28uZwBcXZnLq6BKZFEt8Zuu9ex
H3v3hfMDDcUZWv3oXuqmk222r5XmOFeE2e13pYhWi9l7peAztbuwX354rRbD37WTVvk3GEm7eOFE
HiCeRk8V2cxZ49zNeOa8E8Bko3+wgkXl5ShBlH6Fc8GocmocsKhHHnIzvR/bGLencjfevL0sUmrv
rrWN1jkjJnTZHhyV3SSBHe7dx14NkKb7UO/lcXMsY+WfPO00NnH+27j2iaWjZx/gPxihVB7DcnVw
cji1zw/5WO9d4SnGdx84KhEWKfpT2oXrsp0Cra25z0EBp/XXOtooddnk/aXgsVrssYEu3XdZ34J+
yHVCvUV7x+N+RHxdyYG+pJJfTVQd6/q4LqS7fjlFyG4I+lQNOkjblfHfvbOjxt8YYgCr0mqalhmz
tlWbhKzeQOTNWi4wUI7d2CJv687TL5SZHqNzNt+k/KvTDNF4kQsXKgqcrSU1Menjua8/g/UoxjGP
KoNSM0GdsR7bqUG9HW0pn/Lk3pe+vXgPLFMdofC2RK7xNKDpsxF7oNhqLohOxpaKWIDrj8JxdtPk
o+72EiJ/VQEz67qG0XZS3sIfGiOme67XhXDqsHIsmJUAVd02Td277xF7n8yHcv9II+dPXEnecydk
YBJXCn23TESEZyS6KaTrs1XHD8KVLmLdDnk4vc+xPrpzgV/7yOeoc9m4O4A/nQfWbA0k8zWrfCkc
d7ZPcaGb7q9eQfsekXA55tNZjBNzDU2lF5JuG7LuJfFRBN0ZueTCs0svlE3h8255+529zd7D1g3V
aS4mvDG1Fgg6Ee2L1LKLlfVSVAJA2Pbmp14V8aWIJpjzGR/o5eiPmaTs/eiS3tY6BTUcMk3aWZm0
tTleCHj0HqWCrIKBmepP+iWDc7XiYPFd4pOBMWeXWlwhPoPA418vhOa4OIryx/hdX1IF0vrF1Omd
VePbtzbfRmqto7+nGxfSCUcD4EmP3XG2/Jbk/fqAzlGV+9QTKf8opRAOXrbFihPRUGPnMkM8lNvc
Z1j33Pt4Ly3oYqDn6xCt3au1bU4abH344jhSJOsRD20KQutM7N47uj4Oih89C3Ie1sfyESIhToeq
6s9hN5bZOEVVagpDZx43X5kYqYOfVolzSsx2ayW+h8YqcYi2vevsSVAE74xh2i9h+1HXPYwyTeD/
rLAM9kdoHWpiDkLDLrIp5B+lDJmZPg/698kpna/WO+Y9xStZnidy3+cT/zzqzlKGvBp+9RAtbv1f
Vy6IWuxZ+e8oZpFkeHvApLAu7nUO+ijtClncOd+Bq4ko0aQ4piJMWsyejZViwgDoDgvqmUKXM4LJ
WWVyrLt88VvnUv9fnAukHgP6k1macEFYD1T1bkFimiJ8kk4FhTYQDvZmaR/hLj+wvHebzThJXPE0
lnPb3TcNGM3VRkiSRm7Ru/Ch4TEmzkChWBrN85HFYt8fAk05Obxbd3aISM3tXqPC4YJxeD6mzU1k
0dcpGp/Iu/RmCs7NHpUwbSF67hjfSQYhDMxdt1DyqXSbiq19Qw/vy9VDeAuAcp4D6X0CazUnV9Xb
2Y2O6ARDBnC4YFpKN1NX1w05xuMe9v23eYfJvV6DA4ASGau+cw7eVRa97rUV8PWgBxFh2eHkt7d6
r9h8pz5KpGR9TM0BU8hz3SHvCpplYcNp4GXlfGxoCCLRH6fCAUNK/dKhI4YMr/4BdNK9NY4HQ9Hs
U5QJZ4xExmLfZggJ3WvlNuqyWrioYC2c4lpwAF1Bs8cLjSj6KicQSoLultuKv/iBerZ/rRYW1ejw
3GzVIMLsD5G8VJ1rHidDAWMRyfjeOgqD4iuOmwd7NeDPVhCEL7KLUZO5vvAuwzqImyLcvN8WaE/D
GROEo3fdnaG2Ti7ahvehEO2b1ejh3en3+MbZqO9plQ0pau9HeWGChdEoVtII7vQS/QgpvcWjVCde
qe3jbgRGuVtMrQaoG9u+M5Uc77HHbh/RNIVOPneNm/cdGRPpt8Mhung6nhv8Vn5zg3+AV9Feuu5x
bjVaooibRno87km32fJuRslSnXRrq2xbv1O0PcQuKUNg1SfRvOmHBjbvo3dR82+hP1xYkvvTvB8D
5GlMXUq66v6T57m5rQpV7tTZu14+i7i5HyldFgnUQfCguaGQdcJxclXAR12CCLMGIKku3oClj7uF
bf1DWx7ANm0y+YCOtEzcAaSwdFASy6Jdn+IxOrK2dv1UAdmefLcOHzzG1bu4PYhLwAhFb5rNEP2k
DA5bPART/TqEkXkK+R7I6PSd8mRz5vzdkbGOuXOwZ02o5H4xi8X7pXd6KxvqUrz0ODsu+EFZdAkT
V3V6TFtFIecQfVbtXlHR2tARxwMM00bwr2HBboOtylajV1j8wP8a56J4leNMIOjGEAPqoqbYubgw
Hm26j2rdcmARD/sUvNYTS5RhN/C7d4VM+NYd3fhtiRztXxW41nkJDzM8Hihc7IQCo+29LHrrocTn
Ajkxxs82eNLV2mZaImESxgQUP7JPe2F55xLs+S/aS99/2jalX0EjlTiV1bTE2cIca3hHS6DMY6+9
MitUu2bz1PV/fftYrzLwxQ1DQD2/zXXnxtlaWdNwrRUa3XwMx+gtRILpJEO72awUlZT8qfSlON9U
XvDQOp5ykWzZ6vfqxfb7txgiwhlzSLAR2eVV2fTd2ZpiuZ9Lp7COj06PYQ0+ufHvX/jgWzcDS/OW
P+UmHSi1toIDhNVH6GNtDtYQyhWrq96RSefCi1tl4D4Gj8FQ0v7RP+qiXg1gZUz0X2HBQ3xv+3YR
hPiTd1bKwipj95Y7z9AyVIUdIoNiXwwTkkCqotB1t1VmeaODArk7qnJxUsT2xcr0uGnwM3f3q7uI
Hw4ZAhyhgSzmn/6JiLxjZGmWabllDIvpzFgC98nfimV4FnHrWScRRnN0HYC7PJZJzsIbbsEt3fxl
MVmBrdnKppKyPrZRsyFdXkpQblH6c/tDCruQaOqQzp80h86RNHpZqiRkF0SGGMfq06tClsZocP2T
qKtR/1lZEFOSFyZamoNA/LKYN6Zsx6V9O4iBCUih+eTlmjhEkmZamwX9JtTWyau9UF6KzRw0uHbV
c9l9O0aO2tLe56inafpJLSpqhsOIuEvlLByAUhFBxnJPMQeHALbV7YI0s06K2vsWHW5OMU23VWlU
+CY9Poaz7xzx9K9b10YgG+DzZ2CdOPYvsVZT+B+4rTkBbKB37cIwllwlY9v8UHuL1jY2MLSZLnv/
VCLvnb4w1Yya23oP7JdxBjC8g4hZehCHTYV21lErPlx3LXE15daisZSm/j77/hVEcn5jQXUkro+m
v7HjoJHI0i1bPcmt1zG9qIUZUFNN3P8/dN3RUzbuuBS+fHsGumzCji/kgD3fQdNKT5MI4lTxhRlE
jIxRihMqs4iJADUOncIbExGCTfZ4K0hAVWPebK4pHmFGxcnXc/M1uyU5acqyul/lsbK/HhV4SiIb
v5gxUvUv4dpv6a7rNiB2qVfxRdrVcFoWq9nuBEBsAZfRtFWO20yZr9j3tzYt6qK7HTevDp8LpDd/
0R6b+hrobtpg77igv/1xGC+GsvzqlKf45Y4GSG+zggvJ9/XfWpD/B9EWBBcdW/sdwt+/lgojDqo6
rNz+kyYoTHRAYX5nTmQ2cd+U3hHyM4cwYBx8k5CUhLAuylTyAZZf0+H56ryIULlLZmpYWQSEe6cu
7k5aXZtOgy+QnrPexdaFiE1LpQG2BuvUdR51UDCS68ZOjIcKVVYTxW311Bu45nMXH7r7EHrcYeSm
mcbr07qF1f5fhe80TBpm9zHtOmdtntA9TTx34aD/HmE8qcTpem/D9mcQ44CjH4h15C44ftwFXGbz
lWLlm+f+a7Rsud0iiQ6xdsSl9sU7Ng8KPRlmzBr/GSEij/ux0d8RMaZCv7Kj/mruZS+rPrPWsqmB
Lw9C/c8W4VNOTlhUETCLqjaGg0Z0v12quYtjTWq83/+eDoohqD/ZkGMWmQmcTt34oouJNlK1NYQW
ooCj8Tr/tcW5vu84gcUMosLYtRxONhWg4AhTTNtvD1Jh1xpSyEKP3Kl9156HeQdMvF9S30YIDOpp
tVlQHfvPQKlRvbpL2dY5mSs2jzHTS1ARai/Wub02jfa+Dj6plj/Kssot96dIzJ/9jOQg8Q/o+Rm1
v4ugiWy8HdGSDN1xPikz0q0iV9FRYis6b+8f7cEz/LGL49f2vV7GTTxbg6wD7x3gqg5yK5plfK48
gHbWJI+Ejj7Z/WGe0kjiKLsrESjrImuxkHb/dCNt58uOJZxm3k9ofa3Vh2NByv5MLlXp3rD9kn/k
hIA8z44akaIOjmuZ263i43mdAca33EP0uhBF0nhXv0H+lFjDN1Y1mc062TNgKcL4rYO8bCnqIqA5
vOVMKtNohae6QaKPgHAs168GhjFr0CG5mcPAhJ/J1DdkMhrrNMe9d3Kn0L4bULSvv+ZRcwblyq2L
+eTLxdjxafM8xSWKLc3/BkF2aa7jKH2ROvx8DZYIEfw5SMxsKKmZ6/9C+n/Oqzn26uy4hFwCG4Fm
8JDu8OztLINvqyoBssgYojWparOcxlbPG8gPX0Due4u+n1t8jxwKQ/+M+rUgpcIfXndUsQUr5bw9
BJhHP7SCJsgGZ0CwuZRYeSFtR/PoihmB7D4HNtInxK/LFa3Fcdu4Ln4SZLitxCTGNQlcDEywEhEW
D/V5suaZv9Qc+jq3sn6kf50lTG9O9QTST4KFNxQrT75lqmffjyXVx5Qd6nSLYU9dmNE1BQNU1mO/
wKd+M6Do1Bu24BcaCyOMru1MpChSPCcp26jueadVY11dOThR3mGHmU59AE2fhoUcszF0qp+uXbep
iZfIZn1pINRaJObiIThoe24XxGsY7kJJdAeQa1pF3wFNKlLleOo9Wy73B9Z5LlnBj4VeoYGLwji0
8TsysMWfmxTjWyi7qEwX3DgcflOhjmvn+qt95gYxv/YBbwGeG79ORrKF3p14t4bU0oJUEmQm3Xy7
ItnC/nnE2UTuy5qNBLlfQXtdeSrU3qeukPBtNTz4j8BUVoSleNn/Sh+f7nfE8/rSSeOrK+k+65tt
ghB4RVB64I+FHE4ED4TDqQu1d1FV7WzszHbnPSowlKe+qaabyaNM82EK9XxTt1gDfckorbt5u1pH
G1+NVsGVSkf/i+wQAzIhwcc9rxmfWIn5otKqWLo5D3ByfIVLWV86PJgX3g+Zs6IYpi4F3Ea5JQvd
1YM3GrMZB6/9OM6oAi+TUFqeLHoIMeBJAVEqkLJ2tHwamPUulv45nOScWxXDKTflOv3V5cY+y+Ie
pPF2mCMjI3y8rQHmeYVHLT5jCW/zaneIm7JiVUAdHhY2/BoS3pjL2WFT6PV51GFlMrMquF5djoxK
a+PUueOjIQAiiJfrsNh+k8XMAK9zXIPnuFMB8tWFCzPl2E2M644VPw5GFczUOCuTtXKD592use1t
297nbV9aezIsYnkqBNG+RyO6m520/tx4K2qjRe/fwdaMw3OJrLBfZ/2wtw0+Ft61iTWzDU1mr/VM
tiDTBoRxOJ123+keCTCLUhdoMyNcsiJBpXWKzEbIK9D1C4PLCNRcwhhr933hNCI3WYdgUCqyfvh2
haWBzpIFBNhtURV5vT9Y1znStcgCMcXICpZiPB/QXzcCaQ7z9oLr94QaBkHzEdb7vVM1w5B2OBBx
KtUOIkBpafhkZwn8/VKhB8dkbZaIycLx4syGQbhoy9inxm0AyKRdiD+4w+U5bgP5nz+jwU2OwnKv
zqIQxPQqHOhMAEYEV3GL/zxsRD+8pltEOqOausFQNpykv0y55fVx/anJvXj1Hb86UAjAUvyYhL1d
1eTZ7omCRkx1XeXEOuHhIAvAr2T7RyxL8DQVh2gvHb5fK+1dgfh3bMxXN2ET9PA4Pvf72GQd6uU+
lWpD1zCKbkwnGNrrBJn7VDf7/KS12xYvFU/347jAvyBnCNifyG4QAPm9KxNnVaWf96x8Q1LZyGWV
NbD0mb5zvwLT78WvvidIEjaBl6zv3dBl8SgJyfmGtWhaWFCOJRqZ6ePSDbrG6Y4Ugt4nKEMOg/pN
TlZfXxaCNnMbToiBZ3FIbBw2IDLE0LUVFq+eb7P0apxYCMG6rfrXk3KOV8EtOUdxqYgsWnATysnd
rZODYuB1L3ZktMBn1nlWc1Tm4H8dKw2Oiq9IHPi+rDVKJ3tSj1bNQ5WXA+dFOtWiB/NgwLjHSzzO
GaBl8bAxqfwwE5kzSaB9yUdTGI0wGjzL6ZkuZt36qQma9YUVV0b3odbltRtm9y5y5o1sO0wT8Wka
YO1pnBqxIVle50w/IUjIq/zm5+br5s5bf8Ih1CHYhViN6gyBKjIFpP/WfcGTMV3QHCy/UBC0tyrc
/W/jB9He8iACMXOKdVhPwVSFoAK194DKAxRUehPYWbkNdFDpuv81uF1jEpDy/crfdh/coUcdy/cn
nJsQzNm+H/GlPZjYljfCVd1F6HD8YFPt9d0+xdt+NePqA2qP3JnYRkLPYMsKSerNA+IcbvT3atoN
E6auQVlrfSU4VQM2W82/SvXsEuPmz/8OtKhegkZmwt0ax1iyEtGuzk1hM0S8mVBbjAVeXA5B3o1F
hQOggdPq1gkVBCLJ+tJGc/MkvMErz133bas0tsEvZWOhm96VpObZSnbdBejKut32xz+4o6ZbAj3U
nuK3RCGplBUQfYA4tc1RazN7WM6qpzNWtTFMSBhoGP26RV1g7mLMM2SDZFzU5pFRdZ4/PJBlJINI
aoZrxKQUXQ5vLW+Onf7yQAEO76PVoQ+Ki492x9rz/A0Zm48pDHZsZ/C7Q7oUTvNZ76AVCcvq8W6j
pWkTGMsd3WLB9vXgyM62sgbjAvK4wK0ucxc60ckb9HrLr0jYAvvA/I8IseLdOWwFejyh9SOF1/Hg
dmwiCJBfNnTg0MpMmyY0SNGSJDCWODIQzZT4DVEWrcW3UE2a45NjkUrnhB2czKK5wCYL1Q7XeSk3
rNHn2C+MzNx+RXYXHRbhEqr1XOVl04Ll4Xw41fzbCZbxmRb040j21gNi5FGA82/RlD43kR289K0q
UhyBS6b73c7FuI45J0ud7U6EKlejIdve/BUhhn/UmjzfPp5eot4q5a0MpRzPLkd/DcZKFtbV+CR2
5CVZiIaMys65Ux3ElMAEcx1caeFsC4cdiNdA2MSAva7iFyNMYnksENlRwjm3X4LEmI9ZEjnAbbUW
OJIj9DUdpqKTtVrfB6YkuoH1whsgeSpxCpSvgstWe2uOLYpTxwhn7rJ9PzCOkPiCE0ZZ1YLCd+Gz
GzBG7Px3ee99fukBMiFbyuW71reItrBjiCR1UWCSZ1Q6o9TYf4WFMpd5WokPYHglzsb7NjwR3WP+
8iL2Ept+qR9YIh2XAkCvfYlRRP4x9ubzPAGrklzUrueDeuR7tCzQusoUR472f3w8QFyu/u6s52k7
WiS5C3FYLLLQljmfi3jV2sccLUnQOtURXD9Ajh7yVQd8ri1zf27hQ/iwSt7Nf7s1Kus/IovtzNEH
km57r5jBMSB32Rqu0yPuouiqCMqLT82qY3am0vLhtspYoYs9NhCa3qQa1fbrzAZzUZNc2V0krXkV
+C+yfSIlyfCZZyEubWgzUEw+xvyTwO+ms2MCAcdHHfDN+irymZuag6eMv4yPRVEdMrZx9zCvvbov
+MLvUAzhJKPw0ue5m3EOy73DhTaVmErCSHc3LJdejvkj+qMWH+vprDw3RX8zF7lRFsQo+Roxdj9l
kG7iKXjzO98df1D85EEgRaFJGnCU9uKHI47bRqr20kr4wSGh5nBVjwxTQX0K3ao8jbZHXACbjGmS
EMy/fbNn7ZNT2/MVwsRDLFxWN1RRboe93aaLdmV8oR2Dr6MlkgXlSwipjvN1DeLJRsJtJHYgh/QU
uGa/Lc+jmCz7CVfpst4v2EceO9mw6kYGXP/JChWCfTSSHqIG+LSzLcoKfI+vn9INzKoTmR96S+u6
Ph7LzSj+EwG+HezTPzf4sTemTLSMnieD7hZVc2XurGVv0OeZxanP3Uiu9GmIfKHuKnuM7bv5IDgK
lpLQUkT7w3TxwWt+olWt/9viZqXK0onQxnIhje+zYH+yuMArZHzI8tTZ9EKSc2D7Zxyx4I0+zChO
13FDl+jUt81SNJ+VacM/buQFz21J/vD9YXemumUbQMfIFb91mQQ+AGsFbn7oyZf5IiatelR8p88o
2DWW7rCtI2gwZ6McL1g8u7gS9+K4zyFSZDd3HSpWkh0YXJMsg2chDQySF/iKFibIqgp8DyuDtxMm
MAwrAsOSyXSbC8GoHm+ngv/g37Yjswa2XMRlHpbVwiZA2iMEhtRxdNorBj5MLihMfoQbavVzVKB3
yUMrjq/7Ukdn15Pj4/A/js5suW1ci6JfxCpwBl81S5Y8O4n9wnKSDklwBMD56+/SfemqrupOLJkE
ztln73UGXQx8NbBEdvw0PQkivHln20yL2U7LOvycyrX7F0kNd75aIoLLTUSBtonLYXnKWswE21nA
cNm2GKCu4LfC8XHO1olvx28xnMatYZIs8xjtOk1xsN9WmVUvDrDX+OasPkaWkIc2PjpTbgFwOsu+
XdzoUvky/SNmvA4cxSx8eAhbHGusnXfrdbcIoWEJWxhhl7zqxVNVNGbHlDJ9advZvpc4iu0mZIeS
eWgpMiSUpDVgKlfi9GPDGvGobVKzX3OzljVSWYaMPX0NA19QdY9tpjjcQy3qE9P36SlTaToQ/Knb
/ZKV3SkcGnVrZ0+cIC0t3i+G9BJbdUn5kCtsyVR2ve5fHTr5YEujL+V5UeF6YpC1EHrTY/C2BEOa
PGGKoJ/rWkK9t4TMxYq67/g7YHjFg50TZuCei7HuMjkiOCjHw1O1dVLpRZ+VO/vq3TS2mRmFNkCH
SF8lHuVxy+dlSu4GPrktnbvvhHc4GLA2eN6DOyTysUzHeWcLywY9g5zCjxu00RsO/2R4wZwPRbxz
c44BiXDHcALmmX5JgnDVD6RDyzGgxSEbwG/FlP8E9V3w4dedA8yWudGUbPpRyIdpyly1bfMWJwUB
/N5y3MqUBrEAt/DXpe07xLIS4c3RPe4Uok82JCIw1CuTqw2ykJDhBnoU66xhWopio+NhufGisK42
tHCJqjnZVV6C+70Qw3BcHUTETa0DoEGNn5TpAZdGeFELRTnA/+hak+sgU7H42Qu21PwnZTXGs4iu
81alXvQ9ScU+P4oGWzfPnkOm5AQkisAAoANivy1cLHgEZCfrthpvZZywJism9mR2I9I6gAd3mYrr
QBuRH2u/R+VWI4rXpi39Yjz6rTNkR9Xr+FoaVp9+EY0J/Q9N3Opbh/yguakbdegGDkEizxaqmp7c
+60TR3vM7kN8QLoV6znQPbwyt6/6ixsJwo0THLrr4Ge4K8HqBIw2mnkJv4Z5itxT1se021idGGrk
NkI4E1galr+LLLs3w0xrARk1sYiDQ6gq0eqXpizjf1XftPCRB0qlE2YGVf9/1o1HREdzgE8/VAbe
vk+zW4ZdEOwsyxglE/UYbYOygiG019l6PRj8XLz6AcEWKaY6eaAHXkc+q1y/IzrZazsU5mfKIKp4
jqcwfkQaWsudGY000HcYeHVb4hjOf/VkjIsvJzYX5pacZIwDnWsVr/Meh2dFPjTG4Oyq/mRsGe1A
B7WQPvCvK0ykbeB9OEON9WsM2BgJjuDevU1KZerTJu7MHHLB2jbMM1V1xKuRpS2jG2gyHCGeR2z5
B5ZajF+guTiaD2CeMIlqFNt4n4hpHU5z6IGNqtCSf/plg6iCllgiD4VTirWpXq8lug8oL417aseH
b4ndpgmqzKCYdxvDy0fi4rVMVHG0Y1Z3QNcmVInOndj8O1o+5ybU2ZhAvemm6mloFq9/cdw4xSMZ
RQWmUct/EhXu3fDS2xde5fkF8pJ7UWNdPYfTFK+bFkTpH0R9ecMq3u+qWa4LIRTKS3BtuLvv+C4b
/fL0cBdEivvoM19JqF2QgotPv0vicEOA3n/sQkbkBBfmugx/M9PHHJUyTtuoNiif/LqNyax4wfwF
cyS5ZSX2yf1K2kQQyhTLcQ6oGo5z7aQBSJZOh/tqUeKHxU6PnBgEUPoybMD9iRctBggH8LzGk4RP
or6s4WSvWlXju5G4hwmUZFN1hHgzlbtQ1bXZwGlqXlea5m045dWjYdY9bxK4rtsULwhwCDxpMZ7B
Y48/Z+/Q7//H608oyrEeJZhL+BM81SDTczcPszwNpWawTu5r/ejWcZqPUR04wWtpFOO6DO9qtY0S
iC0bXFwRCrwEmvBJmnzlhbVZlLxYhYa1pTvvfkp+8Bm0heCEqykpLlGUp0Rhcwf5M5itO25HaddP
PPX9N51CuRG6XyDCpTO8qDhEQMywqR1WusA3Ny9XRANmCeLQky9T+5rJ6Z1jhJs8PbBKF1OccvGU
MkvJsYxzcYaHngOqe+myuMBxxjqSQyMbfZtdrr8XEkyjd0vcCqh3HdSClpzx2Bmnu/HZ0RZBV2I/
hfelYFJIl3h209U07Gs8k/mzNvhRYZNWvxK/jc46xPcJr2qwMbyFwp1ex96tP2RLzVcl2bBnlFN2
DyWkV7WLI6g1CyipQPyc8nb+ndatc5pt6+XbdVqW18oJ4575sm3/hXfX7XaqjPGeyRX41YGi1MEL
WMXwnIK8yJd9ljrdtaKWucFJYEyQ+IHVqISzq8+yHtJ9nKJXVQcaUUquXk51dzQ9HSV+/DVAq3US
8VK56z2Mu/hVh3VqmoOTS7LzUmOy30Er6wo6kHk9j2kUwXXFiYgzquZZx6KbDC3r3+bk5LdJ8RyG
2I2AcLnNe4sj+0/ip3LrYXe6Fp01/81h6btYbUeIGpkQNy7SkYmlTn4K4pVs3NE4kHi6guk26hHi
MYLlFsCIbS9Yq0vxzHiGgKA7MYZj8QHy5PsSNAWGJg/KSf21rI44pDOBSEr0VPBXCwBK+9zrmGjQ
FGHkpGhvu+ucCVilxUS8RyN0eHsZJevPqhzqv+UyORfRCGYaWgchpjJDSZo4GVvnMLMnbwVDiWvX
duVHMQ74h/nyYZqFvBBjlAqzqyEvxe/KOsw9uynyiSuGWBjv8Qu8An0fnxsG0PpFY5bHJhub6i8o
BNISeTCjhfoivh+UCwMx2HTd7zUx7ctaLOvvfIyDDxYVOfEVPmPj3NBOCl4WBoA+2kfjT/tQYKv5
mIpAcjkhsNwhaOP8wKw+7sjzcCme6yIez1letdFhYUOPs6sIZBy5WPOME14NT1zFmuF1ltQHWdXu
sik7Vx3joRrUQWklruFYcj841EFgHHmiHLCKSfMbhRjKaELuAu+DvQtheW9P65qgJ4oRWARxy+rM
i9ljFfP12eDyDDZVsqTePm3wIAGqMlyF0MxIymQswY52VndNzlTGV3+EmPI9jvv4wWf0Tx0dJHh6
jZdhgTN9tGtrTTaOhyFmPpYmZLglcNRL17DUhnButzbkbcnUULgxPmM85BKUOhAWmbdNIJEwp7kY
31Sjc0JsHeGclyrvKc3TZVEHMRBqjwYxeE9QF1bv6Jra5ufVJZsBNSvK3zvEaEA4rtH5jVoju405
mRYQpBQRHPer2ARdkjTPTIlX8wROEbMV/Dsrr7OJGek1S639S8sgnWcX0iKuLSfTyz7ox1Y/rMtS
F1hwnIZom5+Qj0+ZcS3bLPIJTvca2C1xKsyEOzzDvb+FkIEpMhGZ1/zTq2we2doVfvnKytfZCcZT
4EycS2WOgdkV3tww722ZzAf4+h9VW+nugD9GPvWh2/xYQwUJuxv19IaoGOevCVGWuNjWTSHGz2x1
kxaUmEyYPESuRt7oBxLqY4D48E8WWR18BbQa/6ZqIZVq1Bx/xq3Hcis8I5IEuokZLlWD/+I3oQn5
1NO8vlMn+/cbC9mm2mWRXeNTRYPVfUQsTzN/q1FmxW86jIJ0g12z8iJXQ8acsRA3b8ycb8UgW8ng
UMmsgQ4S1/JfN4XJjzDL4WUw3Obax2DBc8Fg1Y7vKIK8mfueEMRj6ECvecJliPdwA++fOfFSyPBn
JKvgZYZ33Z5GXS1nP2jwPHhL+xYUI14q9mCRXrQTrCidpF2/EYVZ2G4dyq9Og5v60xDE+N0YjlGG
mFFj/kxhnXSPKdYK/wy5MGwwk0l6AUsWFJWjwVvefdHW6eUvCaq23JFK9v7TrhfWz/Ed6sG23IEl
Pacm7ZujwSBEQlzSUG78OIVLz8l7C6fFRmA/Yu979Mbo5Cc+vpK4a+TeTyOecjt0zVbE8eRi1vDN
vgDzje1/TsjMwLxYzwoj1PxLD0GkP8FreIo6Z8nGL+vpiTUOkHJ+Yi+Y7CtPimt+gAzUoCLmpO/l
dkYKJL/dls+cEfBezJTj9rDo9joy2d7GSfKgqcN7cGcu+CvSbkNwqsu5zs+58rJ/WNnjZsdJ7T1T
uA6XpF3ju/id9L/BgXe/2E5N5kJlmT4R8OhfLVyAYydN9z2CeHrUWCXsmxRZgWHF8ZJb1HuzxuVc
CIbMWCBBU1H1qN8I8pObHgaFN4UcrS8b/phiCffMRsMUSisuP35rfh1Of9O18AEVtzgDh12iQGp/
cnLzV64UTCnaTxo86pzOaaFy8i4mYLKC32kVgFwn4RZiF8KY/lGC9ChR4BSkCrImcbzla3Q/KfZi
wCt5pRXkMBLFPNGzM+S7GIzwdFAZ1pRfhBcUvj9nDMYXURuefraGBFF3HcgAdruGxYNfddjn9pio
eEQwa7EJ7UgfFgVsLqjHh0Cy3/05LMaKgrxHFmxNSNuwFpV0iNhaE8JptZ3XnoW/NiF2127+2zeU
41eVS1Tg0ajsOpN/+C4SZuzZPmNyhy1NeExQfeClM6yJFEyardb8hT4d85M1JcMwO88vqQ8we9oS
axInVFTGKA0RgO9Wmmx9K5qgBvOKlePosxkeQ3TOwQO3LRW7ydOLPuVcuniVeaLr/qspm+imSKI0
zAzbIvxv1KoWXKhpSduGj5Rn5o6A1OkLGay2+qgLmI17Q5WmDotXZvvKg0l8yNJuUfvGqKSBOFGm
9R9Bds/96Uer23HhwCP8GMgrlD8l3gOmothk0/wCodJ7Y+anUFsKaI2liJNu03J07YMgZTjhdnl7
bHwO246evr7G00zCusDc+lK7NrbbeHLCZyTwtNiXLsTaP72XDzwgcEOj/khpQ84EviJN7+idUwob
b8fsCZOenE3OYrNkIJ6AwYjcZVjEG0HI89hUTXemqnTW0+pJx3lvetDdRznkWXGf2LOLZfUdgHp+
PQf6wU6I/Leep0cfS2sT6sAAjXaXZUV/5fldf4DVshV3UIf/WPeYTNpIuMxF3EL/zmfDwlztN6ok
vpErXgsZ+ONRhLCq9svgThDP1EKowqdTB1TULOd2FmqGSuZV+wSvN+IZYY7zHcVfoSoPDFRqjwQl
y9/Sdm/8NrsyGVFvddjhBFF+UP9IKpgldDht/s1IKyO8GwigIxO71x1sm/xuQY9sMUL6MKWcMKtr
bGtrWNmvslui8aRmuv0yQvvcx9B1DhmDCyKwVQzcIAmB+f24Q80UtTNv895Q6yQb32cgyjPVemaP
E3TcEfmCOUa+AswSAtN9FA8fEqZX26wbd4xk84QaT76/qBrkaInZCytQKApUFI9wVoNWEJL7hKS5
8ctVE2uwI4pKGi3C7pnfFEyd1jB12L6OYDj/6ziQgLR2aBlv8AOd4jUqEC/emCZSESQuSPYTVceS
f6ycg9ney3ICUTRN55qhIrCZdDyGecsovQyWC+57MG8wRU8Lkd9uowO2mfCdjzGBmfubLASE+iOX
YREKViJ3rkZ4NyBYsI3M02/Jd7hcEWFXAG2uS6ANg31jGbX2PA1vNExVee5xIxCC6wnLYpGN5Ies
ium7SoHL/3TIUJBfaPgxMkSdSxPF8VWh0Pyjs0wxJhpbMY7vG/+HSr2UHY/Fqq45rTL9aemb7Blr
iodPYpmYUGdTdkMvYmimMqa7IfmvDfJ1gMA3BsFL3ziAIUN3JmUUoIvvObHCX/hlnNe29DCDBjaA
qwt15DYPgE9y4K0Myqeu/W4hcj3YxtgDbRcppUDU3mnE3vCe5+Dwb5J48w5yhCOAkQVFsMXhUj3l
2ngrEWziw9vSnZj8MwDz94x6l3bPBxzfFprbd7zvkThGJB75mqayQxafS3D/YVxebKhj59B2afwU
jX3MZHPJsB3iLvD6H3lSt38mFwWaiLFpceSJKH0o4gWaCuMH78Nnmt6c53qdzB3aY4sTwIP0hh6Y
0ifOd/1s0yekh+5vm3V/tTEcw2+q0CB50q2N6xdwP05xk9Ap13eZmMJ+GgChh6ZLQNAmblvC+WrC
MX/CODjtpGuWX55HtPM+AfsH0RBbktBgaJsIg1U6mO4rqBfqjK4ZbLgtOlVeYSJHwwv70pZjGEiG
ewZfMDZKEZoTudrMOxtDqTHIkOE5m4Tu6ZmiGr/yebS/HBYXk3ec9NOUxOPRdL6IeBp0cx4dr0HO
C/kR92E6JOYxz70G3qyu1M2VQGheQ7AamP6V8k7cGWud4XHFwrJHcIg+BUSLl8nrDE6SpEpvarUe
/SKu6l1NvQBoCajuUdYGCBFw5/K/POH9lHIss8epb+r5u/XqlEmYxAS7n6NoicHdDPYYuEM1HsYK
DPB2wI3vb6l6608deXBVu5bY+FSF0t+g2AVP3BPxW0UPi/vEzwl7NLL8DZRW3xYCa+KVDhJ5FuOz
IG+y9DgOGGyF7UPiWUAcdwGQjtvM97AFv4WZtn3nOrRz92q/Kw/wnUCP4bmnT4Ufg+V6jEhG6YBl
RoOdwnMcxxB7insWGXwTd8tw8m2fRifWY7GcYYEDdoF6Eb8qkODqPKMi6p3uo/xU82D5N4ZnhiFL
3GHlpJZLosOY5HWE2Bna+hJkEcEZzLMiJVHfNd6hKIIOBd0aptvbBHMdxH6AElDHd7TQbonrLlv+
m1MFyZMvo12e2dNS6UtPyfS3J/tB0LiEoMVoqJOX+/HyFNYDlNIgaM2RjFsSsJoizMaz2xIa5+Hs
oJ5wMriIzw7TDWI8bdA1lP45sNywYo3fm5c3CyFkYszBK1SW8l8ZtCDiyVnX8/DdxZSiLaU3rekf
q+coXsmn1158gkPrOTv8ksW7ju8bjaDgGOqqfPgHqyXXB5FiFM13Tc5B/JPEYTBf86ByaDMZG7xN
a7j8mbRvfgQd/mEE4K5EKRORF++9GKnrOmZu/cPiOz7UYV0k/2qGe3iPImA9t8Ybi/QA5bl3CJzX
fuvm+0AW/SPNgaCPjL2nnH0DAFbI8O7yKi6f6ckH3tfaf6RFHc5TINuDCp3sDC+rmTbFMPX9ay3j
zLvgzgOqD8Cz8/PPxQJSQ+9gqYJ38SbczkfbdKW89gLkzxu1l5eD+gGCH5y4s9gCDN034sELxt6H
JGTWO+dJKaP2g1X1U8xGivTMud6ca3bh6p0K58F9p2fMjoTaM4ZPTRpWZ+NCjT1RWOefDhdx+11n
qox+tSH39pbTwjlDHY3ao9PTobl4aKv9Qv98DGPr/exAMgLrqAcWntx1HjIWrCltjm48yCtpaRQf
PhWIH7vSlNEstOVmCj2A7CPpwemnYX00wRyZ1P/uquXT3KxwCzEs5OP7MtbtFkN8bM/4KPJ3Jwxy
n6NANIn9oIkUZP2izETvo3Y4HTedHv31RCgUMv1TmgZy/hrCaLB20wnlM8yQHRj1/woSTbyH2MKK
8qNzSrUwbg/oex2cdLAEfcQAfIyUAZT3J6ct+wgAo8+2mWmnxnBSx2xuQqr0leYfj5QaZf2QiSlq
zyWCER8nkFarD7zl2WRO6eCPwx4MMWEe3PYcHt/GG80jT142Aju5e+WDje9WMqTk07PPUdYSCmSU
JgxvRYch1lVSnXCdME5jbcQkqHzEklmJuS10zQd4wH698LL7eci3q4s8OuXTWHTvlXLcIt2t6ewX
uyCx46lIaenmdQg02dEkq0leqAqucIclm9IF3w8c8pq+ft7njiKBe9SUSet0LFZ8LDuQQI74klge
48fWtEn1UOFgc5JTkcS8szsb+wD+/C6Psn9rW9Od71Tapw4rBmhA1DUqigLyJjq6ZTSpHblcPSel
Nrvd90RB22vBAP6tbQ088mQAIaW7OBh4SzjkeUyzQxXXmhi9tCoGcgspty8Pgd+sDYd4VsfrFzuH
8Ox00HeTiQkrVKyia5jABfQUC4CTHIVX+y5JYd4MqFqJEo4FNFdn+c7KjMVbnVpQnZin8t955ccI
GCWFNxL5j8WgMaBFYgZWU6MhXLxmgK8qcSB/ljzhnF9zPN9UIHlkMr5L/0WvYhVbTt6SzDNbRbfM
IMvH0iDjPls4JO0+wHR9/6wqAecOPE+Fr/fL7a1fyQgCTHfVa4/3dzP6OG6YeFrcm+QoBnL+yC5V
eXJ8sEYH2QJEv4wMK5dXyX39t/UtKmgrTDs8TkxqFoARJGkO7G+B8+t5/EmYjTBbZ89h20OGlOwZ
Hj5qsj7HJnZoryxmqpg4H9kKylaeXbbckMMwc+lXO/otNoGsmb6GsA77bUxKhEUOdeg9IxCNSGf6
3oAUWJDh1zDVjoZDPjjJ/I5E758iaNwzxI4leu7GQtttUvmj/IriMXjFjyx72h/yjEfoWUxgslQ1
wOupHFe7IAvhUqtQaBywzvydvk3/qMHSPplyaB8z4QX6zI6ARVzXDC6PN1Xc/0RtsnpXywr3g85C
9ZQMfVwD6tNU1Eyw/2Ps75LrKkNw2In9v9zAmCPnNNlakbrjwzhVeXmIxWTSj6rB6HJKMEPrPb69
ECsday7e3Wkt+YnWMnmsZ4kVP0O72o+TmsSvZqJdB0Ryt0fgOfQ3MDbqB8YddbEjqqDQHIYVRlGZ
9sYc3Hu+V3COBlzzTbEXoNgHXBQKHrfQxbmIO32XfHLnt0DB+YKdXP8XcZVe8b3CIyvdIbzc+/P4
DEDB5xEoMsj0a77ckta7Y28zNNPEJwExBivEOLLCzXxKoKt+007N5lyFJOfwcEAi3aliKqPNbH2p
nzGARjiBbIII1rhl8YM6q/tmE9ZwlgDU/5OyToiAs/HDPILWVTFVkc5/AKBRxyry9DdXassqs9Ta
fTHT7BEp5etk4JjFmtchwVIH3LD46zh3ObxZPfkaloqhPgSUlgj/cF84bLHY4KKUlSw2RZ5UFzRl
DjnQPQMVWma9P2s11odc12u+1+6c/c0sscPtwLt40MR1WU+IEMGFZZT55QyFjgAxOsnjkufaPjeu
UG/YQdu3uRSgEBj/W6whpfxVBSEEW2pQj0GYHftD4OUmIjw5Mnu3sJW+21HLEs8iyt++TCIjQbFR
XF8tISPIaUD0z/4suVuWtljPfW/RpRF/s7/G5LXaj3pNmh17Wqji+XW4cpu3Ki/AlrEABPff7L5R
XQGCjFCe7hulUORB4A7vRKoxTpCWpMJjwR4+nWIASDlMrfpTsSr2ECQpP9fsqEu6AvS7aPh4L8Qo
FeG/AAzWZoK0tuIin6JXl81N1XmtgZKd5/EOUajxhdS3FrESx2o//Wg6x7z7kVgIulYkt6Yhod02
jGpv8EL78DglLL44r4G74taB+KY2q5eQv5elaB6DJvP+iaHD/+/kSXlmGOGcspEsP0GlQWIpcqDF
YfN1eX36OnsXM/nkTcdiyOHA3+8/F0AuWhqnVLwLFFe1T9pl3kI7c29TAtB7Z0ft7tu+sf4LA678
oLWth48BD5H5IBrWXLMo7Q4hICO4abUeX5VJmNNACaESzQcv2Osev8kxbVvhbNB1Gi7FSrYo/llg
nyKgW99EGDNCyjMYxquLEXykbrcyflnHufu2U1/SbTDcXt8ou+r+1MmBeaDJB/eKMoAGy3ytTMZv
j5gnxlzROs5hKZO5RV+xXf7alw1fSLm4bCfAXzYnBMeTtr/yiLhIG4MQ5bly6nE5islJmTEp9odd
jO+DSNAq33uah27TTbr/LV1k2UNUddOVUP+I1OoNc/5varjx+fdcUehPqzkhOy3dIRsq+e7RVDaP
iV/ZeC8rZzUbfjbCwBGGV+jbaEWEcpHaXdHvojGbxIlmti++0CUHqPwRwaiT5wVt+Lrk2OM3jccZ
eRIRfItNh1NDbJJmhRI3xzl9EK0Yyw8Qs3A+5qxhuy+d4wndZCUC2maJvdbd+2RdScfzJsiHOGd6
F+zgsMGvR8dDS3/Hx1QHpypVPetTLPGhCsl0ER4jPp7OAYJnpghSc6r1FbsZZhbfPDal0kyfOxZI
95i5ihBHE6H6pj83lDkYNCuOduaJvup6ve1JyFRij0kXzQpwho2ey6Wry9vol4nGA4c/dLKbsi7T
5sEykRJ/FqZN684r+0BF2NDBO9/uIiaWTdqk5NUPpjUhoGFt5TFdHVe3+oADOxGAsKg8ldp6NVLN
pk3KnkePYcVymljZw60srCZoG3XF2nM3E3a53AG5aNCTh16xL4H8qN9sRlTtib1lQDQ2EPZZY3YI
+jbow22ZR2tP+Z2NNqE8nmTvYAmdZ18w5xZDdN/11beYLRdUuMM4B3kT3tIiwYqaDW2bUdGazrb7
lSdcB7u65vbYcwQyX4hLiAB70sGDc6hXQ9QfOnYkNxbzGE00eV8kWNfwQDxMLgvl32PwkB0EUm/u
Xm07BH8dsr8nQ8odt7VT+etDChWi3gWNFxCVSUn5uZyPxtXv5AeMj4OzY9D9W1P+CeShlj6EOTqR
uw/HmnV4G+cR/1Ic5KIC85xV9Sj3RpPgvRVeVYyHcJQttwKTXj/8RN4V5G+wnjp7DN+iwaxR0jNs
Y8KV0xHkmwctts0b18eYU9yDJspCSttEJQ0oXD2vc/6YerIJlWITmNeSeIUALUtt7T9ARrHehkyZ
7A+SDoIsb91kQPTZ4pCXDx2+GXIvkRbeO78UKb4aspuCUpy1OjRAfu+5G8h1BZNcr+j45DGQ+e3Q
tSBGAnJ48X7Vog22Pl4Hf79MZooQAlIoHdOlpLPtPhnGZP4bgY4hPxKHc7y96grjT+jGiSdZ/Azp
ELEBrOHI8EnX97fRgbRyxV1UAMwDCiDM84BVAxRAuzjpGQxRKC/cju10sUwBooix0ASvHpo1fGRZ
oktvJ9J9wxlhkFlsiz8/JYhUrHd9B8IippusEg4jjdrE5ikyJCt3gMCyINp4JaAFouB+hF+UG9S0
gNMV1CYPJ7J7wjxFzpn3IRs0GX6GrM/8gO4TpSlYeB+zZfTkzhYt1zUVSz4WylHvKRJrWPwd5eqG
f3xBl3JL3bqA3dRFQf9GJRivrwEWD7idiVuziAegz3Cs9TqnZ9u5qfeSDpKtm/CCbMs/4bPipifd
8uTyrutH4yzUbNhmx+Vg4l5qkACDhzsd+Y6Ef+ya8DgS7Yjxu1LPMc9wTLkbKrdNP3OQhOz/YbQd
bfmmclZuZKTlHjMPXetIwHfy/gNfsACwCAZQBfBmoeV6Lhk/JnOnPFv5nQT8H5LlTGEUaD5VCCRR
0KBhanUnzUbQMiHfxYqgpLkHRFeW4R18gqnkJieH9Xm5WrC4bGXbFcVDCNq72o7WQrQhkrg0qLyq
ZSwAYtFtj5Nu8TzbaXZShOK11h/C72KGA2FXTdd0jsGOmrEeNT0/4ennYEJRYgkEltR6I5e6tDdN
VtnI/bw2KnkHaCmwSCdNUuzY5OHZhzXpnOwGuNqBf07NstgXJF+feygrsDgkCLLTZ+c5CI9734S5
ArVtQ1QyrEwafkRHDYPHRKwTNnOGhbtkAKLOHrSolwdTAhxi64grCP1UfcYuk7lgVca+GgNQEv39
jNp7AVAM3EtIZv8VGbfMidA0LrKBCcbC4vJmTccdLxPmQ+srlT+3cByXzxy4udiqOFIOevGAuMrU
tluyYdNEdZbunFli5xlm1N1dbFwAf0MMH/sS8fToG6c2zdg2btOCmkYFwZQ8B0JUauf0ZHsusQte
fxcC9C2uHuI2iOiZ6MuJWqcsv9rciZ0zWACl9j14VYAviVIMMhMMY/eldZXmONnEvhDdcXCDeXqw
KU8Y42ywSZsIGiHepSZkWDRtLLU4VDANnKzbTPgd3BtkwC69mabQbHrqc3cBHgkmmqQXXsTTVEJG
/CFyHxeQmIGCXHAREy9bG6fq9omXlubkLxk1Ft/N3GAy9N3wP7QjrzmVrHqCSZfETIiLkNuUaQuS
0xtNs15wkmWuhe1BUCyIo/m30xfl8d6wzH8Z/KGDYE9guQJqQP3B6Ri/ZlI2wXO0MCRmXfOhm1hk
MfhQMjR7U/xl3tdV7FQPccjyyleblv189T3+wFsgw5itTSNzw8aV51BWkXx02MB1EDUt6QY3apdf
uBQGhboLF7f+kwycpIe7bIJDoo7WB+B0nnvIjYpYxkDIme2WovhZzTG7qVBet60pzLXmNBK7yGj3
4rNMHXJFlw8svNTeGSd3fgavWKANzUUYwlUthj9R0ffqVIDdQh7tmVp6PosqD5D8QbWtE0MgKq0+
u7IGxVzvsXzGjjXC4jfrq0Pn7DUkAbZF7LDOLgbDz8gOlN1087nL7VF0eQdDaGQl5S5bgZpS+OYg
Xulvmcxah32BlPGTYfRRD19z00g0GqZr461SFSVBBr7gs3Sy4EejVXz0Icf6V0hp9rKS/vrT0p/E
17j15bmamnjbO47WTFyD4Iy2c5+isbVkh/dkLi4la8RvuYxYo8n4wOZwnOLyTbJBtNwvFtsoV/Os
233OFUGYfhbn8n8cncly5Dq2bH/l2p3THsAGJKfRt5JCvTShKZV52IIE++br34o7qSqzqjqZCgVB
7O3uyzlH6CJhOMXiaY8OkpkhZyfp281sSZAWe5Dp4EMv1g/+I3kYbeLlA7F9yd0eAskOnRziUZF2
yw+nJ0oxzuwayyCCIIUWTQ5m2ooriJM9tJA1bTT2/Ng3lYJ/2XYfZFjj0zAHkEhiXCcrl7H9TWB1
gtfg2uq+Xh+5K2IkG9szkYsB9CuD3lZiHD34qWJZZ+GW2ExQimyA/TmHNGEEgK5jzj1gVG1ybRUF
CTEz0VY6EONWGSDbkxgdXpbtjBANwCjwV0k3qxP+rd7dctKG3i5LcADgBdWnLq66ZO333XTCLKDG
L96VoTgjdobDV+gMc/WYao7zA0xv33/wJE6Pg0ksdlsI5ePO4cj0NjYlYnrT3D/Qs5ahf8gbLerj
mCNHnDiLy33CcXTIuyh5t1I5fcQj7JQ1Ka7ulU92SlhIAQ0TYvK7A5fNwTpIALnYPE3TXwN7CQDh
UlFjEqhdTgx3myVbiL6q4uKfiya1XUjKQFpJojWG1iR9nbK+fMZRzFackH10tsOopdaSJfEao2jv
r4jD2fU6snXFnbYYOPa9hYVT7bFNZvlZl9VG6rtnRMgaA6+1vIjgHrVXyQzwmApNYoT8vjdjUk8v
OLmCcwuuEAmGo+GjsWs2JWzk3O/JV651w8VdQSqflAhRR6Y8BAp+77Ml+rbVjWdxyVTBaSDRAEQx
tndYlhCvUB8ObOiahzIN/BfVCf9JyYU200RYNItYi4ftxu266BT1fUnrHjZnbxVElImvnLC2uj3/
7+rAVDRdrT4q98Dxx2MEMwMbNS/0aDvZTfljLYJNl1JUx99L/9LpkxaGyr9fH/K9X7XZ/NmwXelW
E6bDF/D6mlVliBsKv3D7bMODmV+MyWpuD+MdIelRn/JaKF1xgFhEZalZTJ33IlPziYQ+nTKypf2M
vc7k0mteaRSGBfugcQWlNB0gks0ML5mHrVHZjShTchjdkJ3rENf24+C4wTn2B3v8v6l/3ci53hdz
435IzjPzNucLvQJkqESy0XFQyVNS4cRf+ymBaAoeMH/T4ESKegUpOZHYUbz+B+cYZh1Qcjg1SOI1
n46TYk9IKloGd221lC8x2KB5JZfJ/Q/mOom6Bhq+D3QyhARDyqhr9uGirBsApCjYcJlIzwrcLMa3
KueESiFjH6S21FfLfqZbSYURnEteDQXzfu/C7kHIC+3W8wdnXZPzTy98ezlr+mXBbmuVk7dbGqCZ
DBrjdBzgaV4WKcobbhrrkPm9eYIEkX2Fmq/1Pc9DKJEaJJc3GrsA+25mFF1TBJvYCyDx5YOjV3yc
GjN/JKmcmR07cVZdk9TxHiiDDW6EDvJHdPqYL7JzBzNmpRv3yAhx0UJycHgNyRly6kfD/bI8gfED
k8OoBeinQCveNYhr9bVMgNWdqmVo02duG9A4KoNzG4d4ACIjogMMTpgbtcPTWCIs3ubR7/1nB8gi
1uVwaU8RnlYiB0Qlpdi1CbvyZOwk3XhpQoss8CNL3LjuxexeacWUa0HdVrIFe0kyXFtNd256QQgQ
GjBl5EgE656jLQa/IwYw5C20rtghkAp9pGvt9TRbmD/Yedcb1GCCSVxMuIGDvtB6K+nWYKrmmCtW
vSRgjdPL3NxkcWj5kdr7717HtUczCBqe53x6qJckwwUUgjyuu5z1MKNWcMCN3RAICTpiQkR5m73t
4PG45aZornHt1B/4d8jgrsHMtR2LTsZmTOl0840zbpKhg3lRlaETn8xQoGGvASzSGF3WhIMP5I+R
inkxzz8Oiziyt2CK9WWo3Qqq3nJn3MSCmLCdIyMog2aKiwMBcB2Kmdt/4MXVpreyWO9rwB4sxqEZ
80XinAq4HgC+fApHJklOvXzcCIiB7Qa3N9BMmg5MfG1pIQRQvojgO59d8xlKUy7X3s5x7NWpnX4a
epjPhC7UGxYTOJ2ySWJ+lz1vyKP2UpIuSiMYSCz0zNJNAYowhM08rDqCywdZQKYnQU/+ZN2pfj42
PNn3aruwzO+ZHX10Fs1vedUE0jzrIiIkX6H0vdasVdq1lp29QeogeWuhSd9quy+HB+ZL3BxViBf1
sqh7Nn0YwwF1hMdikCfR16TuuBTRbHeL0ikpX+yu08sr5do8Q+1gkg9FXIgfBSjDLpBQ0DdNyqNx
Zs2GBYFKDHw/Y1oALre59irfItWYlZK25DGsKxv/ChD2N+i22PPB9iAnUiAYnPEq9FiuybV+tDwn
zapxkixdR+CICujlzNYnfxyzhg4DCjjTZBWRM+zuHXq8N9jgQFf3d+mAEWgfiKk9FiWwqLXKrWVf
YakFUpnq5p0o71g/s4pwvZPOBAbHB98eLH5hCEiE9CFbRIxOqJZ60jfjhUH8atnE1HATjJpf0c6z
wko8kfUg8I/nfexgy1Ey4JE6ZSW8c1BekHT74CGcOeXRw6OnvnJsxKGIlf3X3EhVbCBG8+qaukbm
W7tAPB7vFhlaYajP2+cY2r0jfxk7fZZs4tEH8qY/Sg8v+y9cvLG4uLMm33Tna7jzymIAzXjP2+PW
DkrIUplQE5glkK6bDnkCAlLAgf7aa+jfazURBgKsuVgdDn8giKcydbzklJZBRCKPurBz76fdM7Nv
bwj78TjWQon3QobEx1F+h+gfv47F28q6G802Zp81bTjU+zCnd7tNqI1infqNKSMkyQEK8dzRqRcj
HOrgu3IGD8hoNi/6LLDSv/i0+VQnxPp0rYamPSKA3/cnTRA9DPC9h8cJwbDY0idiIMnN8Fd2nlrq
GTTC3VWw73rb9sGfm6YEsW/XhNOM1S88xSFEhfUoVHESRE38i4eNyboixMnlEMclrNwCW8NwpAKH
k2eVcbj/4zLanYrOsb7ruArQz/n8sgF8SS5oF4Y2Iv1z1IjQ4+Gc/J8cAFPMYo0HMHie3Uz7nzW5
WXMuWTw9xx1vLAbJ8A4Tde51Z6oMir93KyKmf6WkRpteXKysTP+EmNzRnTN+G+FyLX1PPtvlJBc6
stolv8I5CT+zJdDlmdi6iHfLbCcfaU+R3SrIRA+dsfZAy3OdLx6dosgADwHcec+hGtYX+DW44Rhe
dbVZ2i53HxnLtUPzc1F/TTHgl21eccHeLfhtXps8MO9znk1/w2H2/2EeoZMWbhouoygL6RmI4dke
nJGsJ5c+x907gdOl5464LXGnhXx+DNiLGfCUgU3w9h27Ivs410M7iLW2DegmDpMUh35fqxM4P0ZT
TkC5IoXgnuk2TA89gkKOp2dJNsIhi3fCO7Sw1L9Pbmc52b67SWqvgefQVcu8DhikrcOYDDkPFTuv
6WWq6vEZB4g1XVtEsOJSi6jQ+CNBKA6nSHV+eGo8sDgHpwit+lV0HfMe4UULn4XvFE8Ej6yTrHr/
0MHw6/eYeIp/mETokDD1kmcnU1kCGSHtfXfghhrXY7IaiFCDw0rJedMORBQsXMP7UNUhrrgGrZPE
CZdXr2sTtSWz0n4PRugCX7ye0000sZpZ5xWUBigLUz+8s/53bjiGenHxARadcFtZ4YtuW7X1ZY0X
qjTw2pu2s3EFhdlNuWwo+fkZIuH1ms8EsCwL98R1rnUEQXJnAcLcZWG6gMTtMSVuBVrXPd/N8JJP
XTfuJrvt0pe2iunCpXeKNXhJ8RzTyJR9eokNMloQc/vuW0Z/AHg0Xexc0cJ+gDcB/FfBWTrbc1rf
qqalVs9vI/8br7GvnxJuGe5L67k2ilDqVslt6N2+2vKgGPpv69njtAbc0xsEfeh0O+Zai7mnN8ml
TYnNmzHNnBeokhWpcREHWFx8OGDZmrVrvEsjVB/e05B7tlRrQOQxS3GJjOtADyotejEoJMfutyKY
OrhvxEiL9Kg5WDfpFFIDWGbVcFQ6BYITGHeYV6LAIE9rCKDL86xsWbxAaaUmkp3DKCIsunX1oOt4
/kMmcflpNEngs+ta3U+hKnuHthsvjx48oGbbYAGa3zi/FoF/pkrL38BtvRsnofbxugcRYmBPdq3V
XvtgFSKXQLXyUX2WTVKZR8dIb9mDk8lDd8Udnm34jMILeDR3on5PlY+M1xFQWmogbRfNrCJxadbW
5KIDjarrkSChwqOX4iQG01ZWzhHvlffjuhkEKbB73gY0EKCNCFzcQzqRwbxAos1ZeWalfVwyIP0P
mN7a8oovvXzm3ZZ7B1fiQzgN+dRyKtBXyvgAvYa0WODRd165PbAhPMrTfGorL92HoS5CuMA2lu7e
r6CR+TJKP6cJ9y6EJKPfWDD09QebxMDbjk7LjRSWLAY0P/CjE6OXkEeNsXa6iAGyPWyViLIzPMzJ
R6UbZpOR6pKFOdetLzr13PHEuqukDGV2AkY7brvvkBBY7LgQGvaqHupfBqjh3eeD835T6nouIwIu
pHSqobYT75sThP3ukcaM8iBAcJ8qURPjtSAxcuMqlceyA6HmnQUAqlRSYtj4ZrgT403Jed6x/E0O
8ArwXW4r7t3xKtIwijeqjdLxv6nkurEpvQRKW87T1f0prCGM/2QQpcaTYNGdX4rO74+DYttKYAtq
26YzY5M9cO2PTiYn4PGsp256VkESfvfYYrhlKb3gHSZvhNF5eZAmtm8L2WCg7k4q1XbxWJtfStNY
2QM+ZGLy8WxnJ0eZmL0PrZ4t67AOg83dD+cAmBeZjdmupiQSN2H8TLwaA7hX8KplzVAQxu+ymTZq
jv+1jr30w1pKuDNuCYnmsXYox95Mjn3fJ5BtvGbTEnz0vW9PK3qtQ0J0bf5eG+NtyikSzwzo5dHD
qPMT24g20IVtHPFUQWTxOVwwGabUC8L80BT6weh0nCTAb5RVKWskmxT0OMQiYbhoZvxX1OtFHDYE
aJD+etaSRV59Oypmvi0VTp0JX63PRISH7ZccXv8Jl36OkQiKop+A7o/luGli0YCpy2oZmSO2Z7vI
ICst00DmWFSnDIZosW3zuP+eCcfd9JSDERwd6Uys1ZzFXv7I3rt7Bohgt7tsqjI4jU2SEpWANB5k
+2YU7rXBkb08O1wKn3IKm3z0jzDyLA4Y0BKUF5r6KaGR2EFSIRtNcMsiYFWWtKVshwF/6hkvWded
W6vr3aOSsR88IJDjohIytb+qeaaLKtKqlntYzwHIhHmcvrhaWm+sZ0o2+BkeK7VpuPgB6mykWSgs
aFp7jK0T+pUks6ngYvpELmLSeyKq7iAhWX7B6JpatMVkKB+5yNavec0blAqWLqTPoqFgE0RI0T8W
zVxhlvYGRZZ4rX2hxwc5Q6iqNhULd+8UgMzYVdE96IJBoR0v6djbA9Z1VJujQdlsD709J6xwdPfm
NCk2d8PlbGXyiIYeH+bIxqIpZj2TF/R/laux2Ax9VO9jkZdPoW2r+WxksHTPndJOtunYazWsnxfb
rHyfwNVDjxORro0UIg2hRBJ9WLUnbTvVxtFDePQJxdTHQcpm4rUwGrOj8D75jyCCDB4YMJR+AFnn
ZpsM/2S9Dn1p81Hi/fD8ZE3PC28djKmd3DmVp3xaP2MMtVDMoGgtHlUWVuvn8wX+orCeBJon6ipr
trOvx+p9pLERA11ptR+FoJuDMmgjP3HI6WNKyWF6D6iocgtwuGnfjJVmyW4oHbo2G0GplR1H/Vqo
JDhmbAX/+tyifpllzBlARXSCjTNeELLoLMv5G7hXkbROc3YSdq5p1vd851xIPOs2Khm3Wv4te3Sd
pFgDwBgmm/4iGOXW2Le0ZCZeSq+CjaWGR8DtsjUl3bS7c1GsziV0znuwoOuX4Kxcmz6VEbsWOyCh
3WvG8qbYt1HNijguffEWlBhJ1kyTxGxsFORtnmecgWE954cAFzeB04JThVGk9gtCwQzySeMN79zE
wkd+TLaNIUIbLYbTnDz6eFHpegN1mOy5T7b3FVXjeI8NTp0jMkBMX4czueO5pkCVD6z2xKlVzvzu
SFe928kgbzlNADRzutTEXoMG/OBVECkpqYI1SfSr2VVwctg+5+nGYvtFqD21SAaDkCUMR+a1sNIN
in4BkC8p+f4erDF1eOX4xKti+jouvt9BZlqREbKKK9wepABqY70t5FL4Ziw1LP9TWba0bqyM3fZT
2PO0bzD1vve0oI+/JsewdeJV7iSffsfNZM84ZMZnpoqElM3kj+VR0Um7aSi/vINUfJcmC7+6sUTn
9sy6BzlWEVTi14Z4Z58XnQ3h1qhJJx+9hbu6U7l55jsRDZcYb+orPkVATzTohscUfpK/z9ilfCK8
UCCogybk0eJXHp3ptyN+2ph6aykJaLJEY1077VQCRud8T9SDR9sv9cZ9pz0g9343ixMmp5SFZeMU
efrm34mEjnBCtZrpyvzIRKL/Khnwj7VHjMvsqGZvzY8uEIBmOzxqtM1h6/GYbMXc1/HZmWisX+cm
wvKb1cgdhy40XHsL6lPuFkak/wccSZZ4rXzVWq+4YTzS4ISaaZv1MY9wnWEE2XZZqqbvMC28BxzG
k29v8kGM7z1oG6e8Bwzbzwr397aq6UFbOR2/qXMMzuZESVmSrZMupU6oVe69ICZzm/m7kRCsg5VE
HknxgiHKHMss9XOaCXhjrHyVwvxKfDVuXUrjLlPQLZ8xgDfiCHOtDqwzZjSBfiExSM3luJbe7F7K
ZaSLzQPOC4IaPAPA/yVqrXfW7hHWssbnMATk4DxXdllPN9ZIgsBEofhBuZ3SR+DtZCdNc9PJPOZH
w56D3bFnnIIvQT38N3lY1HzhDJcy6G3INHO79SzPu8DvxAeOVANqFQN8K7/rdlZq0zdcmNfZ0lBq
Sa8oRpo1JVnlCHvfoqetSmwwkpsq0dQFrgSMm7nfZCPfSVRV8D4FsCMeB2Gmnc0dZBPTd/wHuEp8
DfiWHuAf+d29/bWanrFpY7KqqSUKVp3Thds0g815VX2DLVA54QQcd9YjfXN1sWF0asY/oLiS5Jct
Iq24MO+pqpyQTszObiZ6JbEu0Ah7S1z4qPxCg7LYY0eU3jPb0DHdjhi/9ziQLPxgANe3qSEpbIae
DhAlhMvzW2UEakqiikMtfLiOQHs26DEZzm4PMy9FHRCQ+zbmY16aK7wXrtGxN2ISbYLU2bGOpytA
la2qN/6S9fq1m4I8v+QiGBnk50X8JQMp/0Y2OasNRaXUF8QeXrlvBO7Q2wDB9LbQJMUSrFKls8cF
9fxNWRlVXPEdW9yU1lkAfeJSN/v02wBTCmS5IwRfIK7hyYUqQ/Yp+qGvh6pvgnZYc9l8gs4QRF/s
E3ZEKP8j357nXtv2G7W0Rv2INmmuSGTL7zKbau9EdGYdAeFnzlaMc09uz0wQEKEd7wjeAnTi86An
GBeV0zDQGEDLHlgGnMtjMD5zg8uqt7IjOLzhLUuhYAzcqdwayIoUiA6BCmAx3CMa1eTvdH2PZVTk
FLIDfqQ5v8HnWYL90HNVO7adG3mHgFZWggJjwhkxZbXf/mCTmqySmmr+kk8DZ6U5LWAzq1PtC6wQ
nqa18BaHduPemjhGhF25cGgUEVQL+Bc2XjOOJ4yASUMIuuTa84rlihEKqZD2rHUVWt7WUyQA4AXx
dmwZawgFPQUdTlyMrM4Afizuc+wkK1G6SEIDyf8WVvTY/XML0zqM7dl0avxg3FVMo6QL7a5+q4A7
7lNPOng9qAa8e0s895UGxvCl6/MOyGGY/GMt44lvL2r7CL5uIP+irozzGrTD8MSlHZpWnEzOkUhj
PfIiT9o/Y8M/pQ2rhOtFF5NCQWH7ItgzP4dx5mK1AzfQ5w+GyOpyiaIovNGDYv7hHoNmyVmgXseO
sPef4o5oeizsLL2asOOHD/LCAWzhkjzYuqYGJMOHhTrXq6RqtloakaxdWcxnK2smGiVqObxOSZP8
YDxs5a5yxkQ/BUYotIQwEOVWkSQ4su7lHhGz3n610tbyTqgtOKDY/Kn60QlYAxNdgAq0obkXVGdE
NDXEUxMbAz+j7tiUYaEoz7qdDPvbDprBZo4STLh95edn27AyxiKHgmUdyG0wOlC6MT3NWR1+LnIp
3lgij8O2Yd989LVq1nVTm+fFnvLpxEiqQIomQfknEc3wHoghQNbne8n2AgfQSuCp3IaxHLtv4AH1
aM5LzTqoWvFNp14nHeLpDmUB3PqFyoUskfOFImJQBUUE8yQU8pymrAnXTHxYepYoQONwK6s+T0BK
qjWrdKxcSU8np16RBISa4gWq6fdh0sbTw4CP9HGoO//BTiv9otJcR48WDbPZCsQx0gvdmpSibEoK
N7n3RbBjt3bHcL/GTJUe2D967zR50JfAWt1vX1tuLw5MATuRm1Cj9TNKm3t/fMOpfM6BmkdrSYL7
EDVu+sdj0/7mobyxfhnELyaK8BTZWf1fl4rukhGAPJsijou9DbwfIrdG/OR81+lf0l08A7WDA2hT
OZYim0azz0ObsGNnNuRKfJ490diXoKhaSM4DP7GQiZtSkFli+q6mIKUAQNrK+SZLZh0RJtrx3dDM
JCjtYiDtVkVD3uNfFfDyf9TUt9+zFtlShX89t3Wza4H5heWSbSoZ/SK90GLLnzzxfpG8+zcllBa8
msTtDzDR0uHK2EH5QRtVjAgkR/GawIswCz74hZvmUSnMUqtxNpAnsZ7Gzw1gOFqrZ5l3u2FJHOdR
K4Kj6zjmyn+CX53xZ8zZSCWXE4wPA6+HG+G++RFKizJPmFCLr7KM83M/hrHCzpfSFI1jld8dfuqa
vWvML7Yd68J6dkkbYT/C/+4v8N/nJjQ3upYw+ltAGed2RbhT2tWdvgIbl3tbSNrIjzy8H7U/MiWs
lg4AEkw24+HXyvn7nqIs4B228kyvhw/LJZjsIJTQPEHPXJFO1IIOOCapnQ9a8ccFJXERsNQ5ID1W
cSyQ5uQ9HiKoFF5REX4UlSQsxiZl8t/cjp1ft0HryS4kvPABUeEyEQBFudRhc/GAT33ALWyT705i
HmRRUsXM+JpK178g92N7g7Jd5Y9lHeUMlp6Xt2gXTZLIDwhpHcbCeQA1dWWKhETqF7pA9l4c4G1f
DX5FJ99PAQGStRAZuXalWA39X2UBn11bqQOMtGYzxc1kETsOvKOj/Lw91zaXEgoju6lQLykAfvOP
Yjq9j0cPznLNxP2P7jW+I320xEc/tCeyjSbVv1OGfMRsL5fNQIgVE1+a8mUc+5oVa9ITqv2zjIVo
DkXF9PGQWr6pHglTYwttqtCO13KgEPlotdT7PLN+x8+cx3n624Jv2jX2FJeHia8/OAJnVOKf205B
AYyflLHOmOzPaiRty2FT1I+Y0HmTRzko2KojRhaumi6u1WsRsWp9oQRUg0G31WRtMVA0VHT0XPob
Alcfd28BRM1QkPJlYUSkzDKWfS24eb9JriD6tmRl+qLY1TK6sTH+tch7YpN04+Ym2yZDqQ374Fzy
WFMviu1hZWbX2jKPsSui30pO+cpj8pj24VxpdU6rmP8CRwghzDlwA7o+W6sxD/48p96d2wfe/V1J
fz44hnipD/Hn8b7Lw0HjZ5IdUF4fW8fk1mPLCBRDfnK86bHiONXAGz0NYpWyKQh5VRo6r2lRO84K
m3hZnNIJCniooOebDZqh3Vyhlaf6q0xUlny7Sg09UXEyURQctd24zlNhRU8JtGK8qpiKXApw4WmS
R600aCGMC45tf5R2EkQAPxeCI1qm5mpPLjg8VAbvJwRQGe2WGL7MiOLQAPIAG6sHzZDD2v5KPiaP
/qFbVviiEs5kXepvw29UHXisGsCEeNJlfXUIVC3vA0neZodr10hkbBg/26aeAhJp3bhsYbhDePGF
GKNN1FH5dAnmue7fk27xryV6F3Qub2bzEW4L1jlqiwO7emXdlVQbGo087iDBAjlujTVvAuJklVBy
T5R5A8nnPFvUM9AkSppKeqtarswGhkqB08B5JNFVrk0kQQlxX0zK4K1lScWgbqi8/MviHDs8g+d8
oM/ap4qJLSRlXtPwzwn5CdfSJYe5Cqce9G2RwDHVLIM+Z47iahVZdFRyAZun15a79VOxDBZPVlJD
4hvdQ21kv1xqb2AqpT583qmpsOM3Vwp8h+zkc/WXEYN8AaaBwiZ1XwcfCz29cUzmcEk4ezn8oRz4
Mod85EbZa0mQIHrsLfCCaYfeyeV0eempA3HvJJwh7t/cqSB3jQDXEsyRC6HPG2+djOZSrcvqw65j
Hs+cO+wXR0zw2eIkYd9SLDLaQHtyn6TlwTUM/XoYWKiB/35h2eLeZsYDceywtXxXlDikH4R44m4/
eU0OpyeInGecWzY+DJobrlkyup82OLAT3swM/xaFA/FrJ6swuIGAuCdaSjf8mUkZ7ENHBpd5Mvrc
SG9gkqtF8cH9dSb2CG8FUq7qtiBxoDURaevKFWCufL5qetk+lPbT6SUPijv7txps/pf3BSk7R262
v52Bp7LqR9VvlLRIx1q9qS+oyQ2WfwZmZz3EjILrpcOM/i8KtHeZKI9rTxKxUg1rwswEipGEW26z
hdknaZ8hxxCDOEqbO6taSfQuKDyTogB0bIMHIDzcuAdW/5SFVTr4WjKcL71rgyWaPY2OueXjt8QF
StzYfEnf66y3EQaKtV58CIC0CvjuUeJ1pzar8q1h0+fOkPz1uZ4SPh/ArttuMPsXdtkDbuAxzCig
QTLVhzkkzfcYhMHopnTPL5b3H+sn+o9oG4iUeYY9L6qthCMLc8Jz8ZwBjBzpq/GsIn5yLMqFBXS/
2N3SulEHz3GGY2zNFSZat5jByBry+dICFUcA+Pj7+eZqRlEdbLL9NeurfOi2VcRUT7OmF/wuiEkA
cXgK3mKoqdnezSU3hHvGmkIGaexi3S56xKxDJY7zJyxrhUovmd4x/+Ri5i5M0hWVKYDzm4iWZqut
hzj24nRWYW1q9M+t3SgEypEqNc8wYKIm+YwBFm60fGUnTdgRP+0K8ja6jXejE7SbIbYsZ+2gw+HN
SEW+y7ic1LtRijn4KcE1jw/k2+pyB16MznT6NtLTRLfVm+6aBr0jIyJ4Euw0EjarEe1N2JRHHAqY
C7R9zZO4IEXvJ9NjkIMzO8usT7t2J2bjWx9EIGr/y/Qh3kss8xjumpnNzKaW/Gd2eGxPXxfFkug9
4e78aE+9QPh3HVwN/wQ4UT43DpbQ+QXhD2SpLGt4Z8BwvfDTqEQuH1PcYvNcUz2Y9C8VttAXVNsp
3lBiGv9H+LjPb3UNoy5CwUhobOAz5FLsF0TjGv4p36RdJYk5J51/5g6KTFLE6KuThd8N+BT9Eb6I
mSDQJzC9yDjOrvTHVCBeg5D5X3r8azGmaqeCgVUT+YxxPg215zUfTTph/fC5Ef+MvCjEqvBAsmxx
BjTNaxkljn90WAE+R17NZoDmAlKCNbWaP7kF5fiP5mJXrHLIT9meDX6393rpZFc1ifFQLMKcqYWI
utew7icH3wtH0r6zO8q9N6avZ39t9xHniJv4engBRaaTFxQmmz9T5BDCHWsOqv2sJ/XPGvANrLKg
A5CBMXZXh4H/WLtDfrT9vCYYm4k/PsbE/HPUfjvRcIZ7/6IWG6cUW7Eh4Ko3hrsmJXIACTMF119h
9iF+3m2DybHY7ri4qlP2TZtIC2+5EZogp+BCefssYz2FuOCA3a1mCsSBtJBO6ZGpwwAassPhsfMm
y2HQmZZP+jnyngOoXLL5P/rAwnyNJKXA+WhuGKsBsIR5RZ8LlmNMjihn5pkD+jU5F6GZeUODcjSb
K2pkSW9175XOb58o8xZY5BqGNfZUbzklg8X/kQKQ4Ql8YH/R1JjhXxFWvI8pjadwZVTjeQ798L7x
pxIJE9qwfDidIYPoimn8EJozjgVTmGzFoPkKp3yu7oHLUvwUN2X4gr7EZ6ytILM4yEKvanYlwCkM
UDqT1UscGm0diUDn6WakyNzAqeKt7/IyTdAFWJFvuW4t8JZC1xAXcLkL7iuMdJT8ASUiWEcK/6DB
LeY890PjfbUQjCBXW15WsxZYFnxEzsEFe8SfAFovCW5ks1M62XQBSroIButpWIKxeFrqUInHqZad
OHGWRcBWkLy+G7oTnnL879G7b3qLIK/DtueYRLa9A/GjT1qo+cF1ZyRZK6WuiMmq/SRMPXVrFnH2
X5YsVfoWUKrzVls+tzZGQRLhAR8rDQlD+tYi4qxpxzXeX6SHxQDl98Oz7r1Jrj1ahZChspT7QZhX
/nIm5Jg/8V6o6X5DCrS2qV+HiNcZANF810J9gEE5pjyi06k2Xe980KYYD+NZB+zuGS3VMu3Ia4Uj
beFkptB6az0kwsWVLpSfbaio4ETga9b7L9nIYLlp+wUDWefM1pMJZosMlr7vsy9LwEZtP2auCmg+
C73hW1bg41/nlsz5sMVawFbCG0Mckg1X74xv8MQfbg3UPIi10y2NtqgWN8gw5BQNQdLZ2NE8POPe
i5f6P180/UCgj3FwjDHSWt3E2rLyYCHNGzqyyk68GNDvUJboAWX4fk0dIcL3LqiG6eoSojPx35DL
dga1BuwueWTiiIsT74O+SyEnZNotRjooIppF1y7lDnGBsx/T+4E8hvGfIPyG3QMrfaqn+8quvtNG
VsM+c60a/UjWjtvvM15kfQtJR9ItgmHe5sc7oBYlyVcyQCp1DnPkUN0AwwCqttf997//8//+P2nn
tSM3sqzrV9lY14cAvTnY+1yUbadWd8m0qm4IuWHRe/v056PWXktVWQQJrRkMRsL0jIKRGRkZGeb/
/99/f+/+r/czfUmjniH+/0rq+IX2j6r8n38Y//gvvPr4b+9//M8/TMUE9l1nHFylLV3WZd3m59+/
HuCn4D9W/o9tZTm4Y65xcPVXv9Iekpy2HVfZzEtRlBsxzK7L0HPqFp7FdsxrMdHgGQOlROfQG3TZ
bXvwViVSPSMx3UeGN5kHXCUnO3g3L3b8U6+VM3TF0VRbVhXLkW1BOeYRnYysrX6w8+/kKmjRfdXf
Au/HvBTFEsWQulEUg6Yr26Rv0xCU84BbU8siCw995m8L72tlc/vSSqXV66H5CxbJlVN9lRp1fYap
xw3XuASQMu4S5xkIZljb5j9n4mtsTUVvnQ50md9eLzVkyT6DKxSlFd7CGjhUxGZmeS+5Z3IGb/Oy
bhbYgf6Ov9lU07RtS7uWlYB2boM0JB2skmRUQNvoOjjJ9M7Oi7kxUhDvdAcsdwDVqFlZokqEerQQ
ja0uml6W34KSku6m1pNwHYD0WSxIm9hP3VB1EqQIVUxT1a+1au1UjkDL1A/NF2VX34Gzmtxrm+FO
v1c/xPfx3nyK77s9weH+T9XUTdVSwCamVk36X5DLyZdBsTm742oW5fM5Qcc/PRGAIcv80apmObZq
aYKpEsy6vGRD4xCrr6FCdi3Zq2/kNheWcDxYVwfPIWlkqhx5WmlA8BXEZHjerKg0/WC5JG2lrYf/
D6SV7jKvto67p/l1u7VCk0F9R7PGbTPBQLjer17r5MZibucQt/VKiz4CAzDoRzBP58Uo8q1W9CbL
vIF0TVF0ffz5ha/MKyfRwAAoudPbtZbeVaa2tVuoGxRQPrOOEOex5he6hhYkTyhoW0jEe4JcrYtH
umtjGXDcIj0VwSeaxmISCxqvJOK4eQ0F14E9WNS0dJuLwGGcShYUpMzqm5A4OweLq6jNFHLHO6Ym
qIOET7Llb+elCaeaI61Q79bwVFCUsnOCd+byrGj0JTGgRMdceUdzEvmdhSMlXjyqZarcOxbAhAy7
YvKCbQC4UuVSr8sH2WxOoUqjQKhtGpuW0v7sf6OR9ZEx340ZN3tmd4cVmZXHeS2FveMDdEsj3W/p
JiOusixoCc9OobeNlJwU7XunbSAYcLsPbvGHUmgZcOhd01VW1OTwCQcOSJs+88CJOZjOiwfSjf8x
S58z/XleF0W9PgEA1jo8JS1LVXS4doEkuT4BcprbsNRozqHcklXfRrtwL3+otsNWvfM21sd5acLK
sWiyoqqqzXGDsxyHfC2s0XNzpPfQD0X3IXkvn08BtJHlkkrjn3Lhqv4phVuF64vfa6KrikoMlK4c
/UBr2F9t98lhzjTosyeFKWtHeZSS7wYxepis55UTjB9Ruq7hsSzOtQxcj2CXAyBWJU8w9zC4VOyY
MJfSw8CM8LwU50Y5XafwaoFqoYAoYApLGI18sUD46AeDDJT03bWeUqjj6vM2YS4f2p0P8+Jud4xY
EoVYRpJyXNfXO0YqUoO2z3cP9Hf0NQh8yj44MZ2/+XMxNolgQ5Mp+Tq6sHY6sToYGaZ+ADdhA/Ss
1ZXbnhrBp3kxorWPe+QoQDSMo+mKzF/X6tRVKZ3L3tUP6qv23bsjI3ZvPunfIeXcAaOw4A1v185g
oJd9MB1DhpldWDu9BbLPARngIP9VG5uz+dpCXyZ/XVDp1uzwD7apanT9IMgWlk71AbmoGIL/GdDv
w5PQKnl66WGzK+oh/5JmXf9cRUXUP5gSQ340raSFJb/aut8VX1Soqs535kDKGAhxfQCwLUwA83N9
6Xw//523dmvgsU0uBa68Mea7XvkStj4pazvjwOie/pSeLSdgmiz0HrTYPQHI3ZIbM51PiP4J4Ja1
cGomtsLRNduwKT1qlmoK0scCS5mWgXFQGYZg/JS2p77K4bdOhn2R1AsbL1y6XEu8wTg1Y8DH0bEF
K6PyTCa1gwkD4JcVo/Nbo5fpmqXH6FNsxQsLO1rRlbczYWxjakY3WFtdE92O2jgA/JFOOpQaLYkA
QekPpSK9AGm5aYw3AxLehZDiRqCl0JjM7evouHBLFbSjFa86A+NLZxPM1u9tRfmUpeCqdWfnnRrn
wXvaYD81SpIt3Ps3dm4BrWMbCJbHjRRvXW1QGNhXhvTEoNA9wII722BeKl0IPG89hIVS4M7TJEi7
L8Ds13YqN0XSRq2q/7oPlU20se+1d/VG2hd7ZjJf5g/FjaGQJrM0w2FGW+GyF6PAuoscYK0A0aP5
pf4ghVJ5yEv5SI/Pmgb4cs1sbb1wEm6XcXwDcekbBIT6TWRNT2VG8UnhvqejhInKHRXzVQ1V9h9r
ZtEmpxKhjc9n8Qh0Ucws0mDLEF1HyV721YcmoLMu6OwPlvTDN5kemBc4oRcBtU4Tni1jmOIJb0Nt
aMu2cQ/5uG5Ftw185hpBd/9DMdSe6OU0bYdwml8F88icuNczi4dkZ39t3E0W/xXKC5rcnK9RhKVx
E9J/Y3DAri0wt3oJzDZuePh67hRaTIv7CiRwj1JqEe9Itf2xRha7xGiMPF68YpypZFlpdGBTHSJ6
AOQqp7/1ANjuZl6K+NIieNDGBwjRLA6YV6rgNRjFyunkImEGvy0Fm+Hgus8RiFcBqT7dUx7Ar6Du
Yj7HVb2bFy1axhglGeO7ZHy+8hASrmGpNrTegKXiQD9XkLyYb8BNzEsQbxesnBNsyVRJufEJMq53
rM3pINQZL/tJ90eT3WvnlFTxAOp38oVWIDs7KE1cyT/nhYpqccdw4SujDfLGA/z3WihzTHnu27lx
YEqRfpR6LWW7ujvMCxFvbVGIoJmahqSizYiedTdRAI2jx2KEeP2rrp8NiKndb/S5LCymaP6cX9aQ
iMYhM2sSUF/r1UPKnJOxpyrTVBByRueWFxakg2m3MYz2FV7qZyZltvN63pinKFUwErnVW5M+HeAU
rFIxP0P5rW+arH4hoc6wLczU9xZDr692Rm+I6VDrKGIYtOc/4maxBc3Hn18kI6SReQ7aPL5hGGCl
oNzpA12ahed7CgpMgfj3Do3+oMkunM2FFRdfZYaqOn4Nl/B5pcFrYAO0SfV0H/bmVqW7SgVyTDG7
hdt8UiaWa5BCV0jnCtbLqHGXpAro5au+b2DQdPn1Iy/VJwiE70tLXdV9sSDy5sCQMybXT0zGQLQq
m+PPL5Y3gleoLPJxizE6bRso8d04V7mHqOo4v5HitY4xjQ9d3ZQJA2UehdeSMlgPmKwYlfOKeHu2
1RU9Y++A+GG+EbYIMHjm5U0spkpuk/QOoQQj7IK8aCh7xrUb5BWQlpwyBt1WcQCZiEUT213SnTlG
dAFseZAvub5JVbmruAzxraYu7KM0uEwrA0FwsBkjo5jp+PmK6tfKY77h87yWyqjGZaT7a1kvZAnO
CCpxS5eAJzyvMmZ+adZdDfIzk1ikeJg2czi6ivlUZZ/DeiUVQGdkNN316cJ1eRMg8hW8tkySulxi
ZBiExVaDDohGeln/FSD+SpjUm/EJ6SwmTCZ29kqYEG4wHM5xb0HIWZU0sVUy1/8rHEHbQX2ADYQi
fbVaWOTxHr5eZIX6Ea9WoinSebpwSs60g+SDdWaRz2q30SJ1V4UHnRKHA5+0WkPbBgZYlw2AXbtL
Szsp2yC/QVO2wdoKxhQ3NZe1VVLnlYiqVB18LBq61HZXwn959t8xxrvp7RWsJgsecML9k9ygmZnQ
C7HkSq9P7Lmi2H8GQJ8Tqxhgje5t8NT9z0CXFQCflcUXcPSBtzEXVvvW4+ORoLMl9iejST7nWixD
+DSKWeAdrwAEZojHZYrEpwVT3TROu1WiOybcs3DpeSqGK7yCkcqTkZgItEpbUBaCE4BpwKRnmZOQ
mb9OOp7TARxLLQcXzF2oT0zr+G9pjhD49ZABKBIGxNLCTqXo9lYun9MYgC8aKw2fWujXPlywpF8P
p2srZhJLtR3a6nh/3HjExvXpwEw1mU6tplXUI1250DaeZcBrV7XXF0cAnlvCwVqOITupQSpVZbeu
Dq5SaD+VutK+ANNC1EEvz/AAye1wX0ppHDInWIDibHk+zBYSU63vW48VXhXg2O8UQKV2MdBx/SoC
U9m908F5Kk5NWrj3BBA6OGMdzScgzkKFVyuggezkxmyfB07Ug1V58WHhKI/+8HoRqP6SjzTgY9YV
8snX1tVnMoM8kkspiH5LaVPVBZjfdqC3TyH/MtkH9Jx075pUK17ojA4BbZbU/idoqJG7hnKi/DBo
dWktROOi8ZH2dcZCHI8B/lJ+OfmLWxggTS0eGOVlPERflRlOc8woKpSO57UXLyZRjuA5PXC/XKeR
SuYfeHLq7xP/PjIfIebp5e28pFuNyCmqKqG/oVAeE+MKckgWnoMEDI2jZvWOWa3gZMVLeYlxsy43
kxcnJisrJisnq5YtbCbUCNAk65kPRHcDT4HUPwD9uK6MU16nm6z47LXKJoZngm6DXWnS2Ws5ILHS
l2FTpM6MhdW9uYv/+TncgEQc5LgM7dq2PAKsDJ5sPoeS0E6jI5YKzIuqwBrg0M/hVZuY5hw7P9ot
TWxNvaYH1m6dpc+YXJUxjUFCnLSUKThQHWBqTpUKCLllfzX8g2Y/lLqM50xOZ0NmItKtPzIvtEur
L54LPo5kMGpS/siUHMBVgGHmLeHma8jm8mghUcUNyj+EPcpNy4lsh1IsgAoDpJX+ptAWihtiQDA+
MqliYwoUYVWSjNfrnheykkWcTcZS5H13hu75yYuklQRyd3oczGD7ZxqJ4sbPuTitTD87jg8pGV3z
XwYI0sEPBTnoD2/BUYhGCZaMFE6bHPG1EFhPlcYYwFFcBT5RnNt/ktxuXZ0duHyrTVGAwwDxpc9F
PK/cr0zl5Zki40EsRzGbmhP1FFFwRid5doZYwFsxU+KvWqXfNUwNGSpllfghz533bv5DCtrV4Jgb
SA+M9dkzXhU4vwgYPpp18hhlzXPrgQmsvJj9j7SuvIW1EZ0LnzjmWnEuFnHJzUUWAH1K9TYxDnBb
oQlInHfnk1QGC0shXtKiGMFb0jJEa5YC5wTExf3KAH4wezKbd0r5ly89mHW3UpYegGIZV/slklCT
J75GuKcKUYiapijWaogM/TdPgsikeIhACVXMbJdR9Xedb7HFTFDwQnf4wqqKl4MgWxNiklY9g3vM
gB/vohwUqI9M37k1kKcZu/xh3shuV9YmkUfiy6FXasxcXxs370T4DpyOTIbvx9I+Ij1Gh1QDrk7r
uCoQQ3UBj4Ja7yzmpiDlM/PT/AeMAq6MnKehYVvk3Sit8UgUXGQVennsVWfjkEd3XE84papeCPFu
RfAAlHkzkLiha0h8fxIuGY5Jp/bhzPg1AdmjLx/g97ibV+Tm5WXRX8CDGh9BkpcrV9Ak7RKLjmqK
d2OpWtnAZLvvXsvN+S7cLZeqbxwtwmxudJ57dFBw3V3vGzD4Q9qMlcKq2wXVvme8vT9QBzWZYQjz
P7VHMFt0IlZKU4Acgxl6LQxi00TNHInyp/JQ2+usBIj9Y6S+1ku9gTfuxCCEwOR0UpUO/RnCEhY4
0cSCPPrgfAcqBOQd/S3uD/P7dGMNVCGxc3aJRxy9VoLFx3BTMMRhk79upT3hvlnqO0XbzQsZHdKl
VTv8wSp5ciqr9IOQfb1eMYXZyAwoIrKfrr2X5JZmyaUOR9ECfomgkKfYdEVYVBUEEV0VDlVDnStT
pJ1cH4CKWHneRw8CCtd9D2bdH/rgX90eFEuUseWQzJGwNzLspXaj/tobDY7g8iVuYAyp6d18MZ1d
XP+YX8Gb40QgqZnEEUQlYyONKein5Rbg1YR3F4kM9UNJImOsdC11fgiLOdZlyFJz0VLBo0wnhv3n
nikQuv1I/xffzP5TYx2H5AdNwrJxb58/zmsmGPn/ykI5fTSOGyOHcyGKGMdNTl2/A8s1aU+UhOzz
+3kpYs7gn2LIt41yaCj41XN4ERt5et/KodYnpzZ9ae1tUN2nIDsxsp6uhn6bFS82wKTzMoWjdSNy
XOULkV3iNFF31ug8Mj/55/Kh7roVHed/5s5vpAiGkQZwFZV6l5yqLFupzA06oXIXZMWCGNEARTm/
wrMLbWjIS1o5YgHhzRh7Mc6ApGzb78Gzt2ZA4Q2M8/nVG7/7wmfcyBMOmAf0dBdDC3Pyu2TVVk9h
e/RpuAP2BWYZs95nS2590kR4BvAsVBVOthjjxK7s23qIhop0qplbcN7b3V0awIJj7klUMj4e2guO
UQhtfilJhzDBBgeb4pDgfXWfjDS97ihpP0fMfcsuvHDwKhnO9uw9zC/o1EG7lDX+/GIDy7odQLdp
k5M10iP560RKQRKFBCBYePUsCRK8PWXDLktNlLKT7wFRkgcUWfXVKRZCpaW1E46XQcOMAsh2csrC
U2y8JfXnmsk6Zdg30lLmb0Kjsf2ZXA8+ir81Yeks2FNLqUlOTMmvNWCLwJtYlzlgwvnb/CZNKHUl
abxJLzbJaxJXiVTWTtd3jXufE0/3L7pBwuD7vKAllUTLC8+S4UPwcQJBGAQ4XhK8+jNnI5F7mpc0
frJwkK9UEuzO8q06dID2OyUlyHZlc08uaUHE1NG9kiGYnJ2oQXvWsIVUTzZSAbBy/TT07YhPuM6Z
OBoR7tzzNxfEwXnlJvaLGI1OXaoVFnGUKJheY2oPMbcX5CF9dNdqb231bgjum/BlXtLEbXIlSTB3
IlGNQnXIqQqh+XOlVRRlOwiq/vzSuhIjXCcJJWzvHCEmSz+awb0HfHno7uZVmbAIQ4a6Q9UIbykf
CLZnpQOMuozzngblBchcf0ULWrigx0QIQzEPdFx97LinVnt9kAwvSLuaicJTVdyDP+gySNvLn6WW
GWN5NSxlbyfN4EKaei0tRdvEpw5+yroPAVip47izor/U0rpf6qyasvUrzQRnRLauLkk6xQCWgaYB
UCNYFRuAFj11nTWfgmxnKW9u/mF+yybcBWVY/B8lNNKaYh0NmHUljcDPOKlZsckAqmQqHVAEdVdH
+nZe1NTOXYoarefCBXalBNZEU8Ynu7BWJRgPdQM7GveUTw9i+JZkC9Y4dbAu5QnWGPkxZYOoRR6A
Z3FBfxWETyADrefVmjKRSzGCG3SBfi80uWDbjG8VQJDWeZNV3/S3rNAXTH/qeF1KEnxSO9Tnjklt
JFETtGLv8Sz1f1MZwRkVKkVzpgfiU6M+AZIWpk9Ooa4BZoN98m+KEhxSdlbkFAZOnIX5tezyddlH
K8YRgfH01zrQUfO7NHm6FDJ3NKDimmTRb9gND26Leb6THz4YwXE4fyyjb7G2BsqBCfdY/RrVzcJ+
TRkgjx8anW2dfKqjXRt8GNttYrdGdIqcZuNT/md0Z19I5X5etSmz0G2GIQwOMUUJQUwklWcDjPbo
BDDzBhzurQ9q67yIKS9xKUI4un7cy5Uz5NEp4zlQQzqUgKughe6XVusWrsNJUYRjNKUAuEeT2vWi
2fD4NFIXRSe56/dd8eDXcbcqztRkJe3jvFZTJ9eg5MtIGFUGTXx6G2bLcbLPLFzqb0LoRpOnEFK8
VHsiwT4vakqrC1GWkOqEedUFviqMTr6ufoTzbg0QzpvSZBtVzxYilyk3S8MYLx3HoEFRFtxe0qZd
xex2eMoACXHe9+FWaTZG/AgOILSn82pNWTi9Q6bGnCtlXtH0QE6I2/jsA76QfQdZ38q1VWYsGMS0
DKJzeiFIN4kJIL3LmRtvrPAEkOLG6Np3HDcmo6MFBzFpDGP1459ifvmPy9sJCpkMSLLw5AJhZNjk
QyCVB4zf17bh8G1+2Sa36EKWEMN4deB2cuSEJ8CwV+SzygYiERU63vKL/s1nGnpe3MIK/soAXKjm
FV5QNokRnhrygA6USxbsEWm3NEw35YfGVoZ/raDgh+pM5p1hsIK6F24qpXp1E+9uXpPJTXIYKaLr
kuhPF+6M1G17DTqT8KR49qq2N0NcMan64FnvmqXa6uSiOTYlZY4SHVXjp1wsGlTlXj04enjqA5d2
JoXSafqUhu1/cEcwh/FvMcKFK4Hf46TgEZ3kzPku2d42Hxo4L4BJm1+5SQd0IUdYuRrmcS2EDuLk
RXcJhCzABVIeyKuFw7ogRkwmuX1oQSDeY9kgaKfdysJ3g5ZsLGgzbQf/XjUxSauQQKcttwtP2nnb
pgBx/6SIo7Y/MmchtzIliPF9B5vjGXhTYHdiGKQys8KmjXjtx0As3mX8ToNFUt//+Q5dihLuWG1o
kh4C6PAkBQ3cro8BqYjI23XlQsZ0yrAv5Yw/vzDstPGstouLcIxXJa19aGF6yQzjfl6bpYUbDeVC
CkBcjaSWGEIJRIuXPJgN7JXlTgeCLF+48G5sjqjHNJkRYR6GFgQxqQ3KaesVJcmiJv+SuSA/f4tK
+uMWQqAbhQQpwvbIPoBIZw8pXf4lTvfwRJrKUzdsg6V0nliSxbtd6yNskAM/Xk6Ong1Kcyb9PieQ
ZiiP/dkDG2cTuz9kAJmM58xfyO7dXEq/xFLdcxQK8jf5+tZRmMqLMHVJ31b+MeRego4zV7cyFFTZ
UkvD9Kb9lqZe24cF2GYKawAHC9Sy3g+3cS3vOVoPdZ4uXBqToojAqVaSiiUjey2KicA47WRYhgFq
NN2Dn79zrVWivs0b/JIUQaEc3uM8CUYpUFda6zA+UFfRg9d5KZNWSAsS2Oj0g8tiWqqv6jhsDCc4
ATpqg4gFPjrYDdoH+uTnBU2qcyFIuJdC5uWiyJMCyip7LXznyK99/dyqC75oSR3hVooazWvywCNW
BfipWldDuJLkfZ3de4stHFPmzXCIxhsJHwHcwLUVNCVM636r0xQGckKr3JXGS0dx73wAdKxZaquY
Wj2LaW6eY3Sy3vQHeWBXVn7dBieP1pmg3loZzecMyinKgu+b1uq3IGGb+hgqx7PUBBza76q2A1GJ
IsiqA1ar2SXOX39uE5daCbuVQbMDJBdLaOcMsPrtKnerzfA1sJdmuKfMgiF4Rcadm1y+QiTZZT6C
4iogEyavFH8r1z2UG8CU+g3h3kLIMulvL6UJnj1SojgxLKQBUrRuh69l9OwMr5Lx5Ry91cqHTNnD
Mken2n+wmJT/6e4eo0uxKBV6FWzZGjsXFPdh8gALH8QGW7ZzIcCcNMXfcsQmm9z2UocCZXACUd3r
RpqhNaW+YSmOVcZVuqoGcH0ABfQvfTThfEUlNLtw2HG++gHA0BCS+s8Qw9NlI6+saAMbQuU+pl60
OUPY7mrrKv5sVP+BO7n8BsEHe6num5TdgpPevffiewDedSpHGsXnpV6bpVUVLBQ+Tx5C0NWfXIhP
ypMRKGvbWcGtOG8kkwfhYlEF0zyXjR8EFpuXB29tuMnP33vYA6Ge0Zeq9ZOO5EKSEHR0BtMUnsHS
tZBnxNGWXMWqVJ6q/LsONpm1dFsuKTau70V46EGMGfkQJJyU4TmoP5j1u2DY9spbvzSXPbVRPBQp
5NHeSPOVYJYe5MLQk2XBaYQfzv130AasILxSIIn/460CYIi+adp65BHN7FqjwVLI7xRxcIrdrd7d
65C8Am+sh+9MfSG0ntgq+unp1wMVS7lt4khBrTFsWAhOpnzUQYaFJfD83qcJ1f3UhQsGOLF8pJBG
FK5f87zigzu0UkrndsD9YmwZpFxZNBFJdLLXd/Orp4zLI7iPS0GGkCCjUaRoQe5EUGZtKvVJse8C
+/6sbfT2o6J1my561Sn/Qn4Itdpd2XersIFWcgtinz6Um9L47hTOwitzUvnx7U8fkOncPP7MvpCN
Vm/8Uw2JTI3zerC7nRcdF1Sf8JzKrxTD/4oRDnkdWKDx66V/ymOaPgka010rKWuWujgGoYLD/GGq
K1kp9jY0m/bHvFqI/G9bQEBoufwC4fBLahFCfMYXxP02h8FmABJQcjfNUKwHZZ9Yu97UgCAD7pNO
oT99YQuyBU+QK9BvlwGLbCmf5XIVwySS1J9c6MfOS+XJCadzpeb48wunA5emlzh5Oy50us7yV7k9
kBLZQJi7dpYSvrf1BuJMxpjobGbomelgwfE4vQ0HnB37p6ruofQOVxnU3pDogpObBPcwTL7P/H5V
AjgOk8XneZOaUPRKtnAPwg1pVRUwqCd4jlZNeR8YJ5PBBHvYtcPSqNpoG8LBZYiJsXWgE+wRx+h6
URUQ6WXVjXzyZOdDZ3WvPLeeXcdYCHQnVSKhPRZwcORiAy/D3X6pFdL5FAUygNNP5/5gqk+Z9OEP
Uf7G1zdjAzZVG4blKTQLRhJ6kZUp8BKeovw+wulBoSD5EK4+pPVf87s04V6wC4dhN24L5t0ESUOa
OxSDKiTF5aYe9knSARn9ubb+/IRdyRHeCLlktqlpIieLgw186Pr5RaVjA8BTKKr/nkqCMeRVTyu/
AYmDV+2U6jnUoM2p1lEoLVy2U0ZHozNtk5Q56EQWHFZm1FpuD4Z3CrzusYIb0DOdh8hZeodMPQ3o
cv4tR3BOiQXeum/Z3kmqE/rG4PAZXvIIil1gcs3quR8q6JH0dRO8y5sf80s5ZfCXogXroKYn9wMQ
1ydF+WlAD1b/cPtn2GQcd+HqXRIkmIcRxDKkUgiqu7ti5MSy99DTMqkBVtKfX6i0I5OkY5YCyxeb
4M1kRDQsNe/U8QYHRNkkcZFblIze5tduwjwYt1Po28E6aIMW1s6yeqDnISs70vRH19BeB7BXGbbz
QibWjRAf7kNc7TiFLNg6VA3nPNCY2mSlQOtfxXqwggLDPYCCvvBWXBAlVg+9Rgss4PClI6ykufHW
xva6Vddq+13zl2YyJpeOqUAmRWGWArfw2p3D3GVWhdpIx851KHm8L2XzEear3fzajTYlXBqs3W8p
gs31UW1E/KlsUJKua+UeglWNQSPLec7osVlqiZtevt/ShJ2yIyZDjKCCECusvrgMTYNnD2tXLh+L
oTgmcObMa7cgT0RygNsq1Tszl44GL43etTYuXDVpWTzBUbwy4SWeF7ewZWKkkaaqQ6NLIR1H3lwD
JggDugAt+g8SCZd7pgtBBYDlZWbAnHhsNJhXy+FLrX6OfIa28qUHjjjWON7BFilogwQQybObsrLO
G0B2JEs/5K21TuqPnvccuOZaByOp4XD1+WNoSE9m+TFj1NJ138k86v58TS+/QIjJG3sYwIrHQFul
3soQXltuuo/TpazJ1Dm4FDNu7UVE6oVE3Sq0UUcveIPnL6v9VV7c1T5ESQdnqfDzK6AQT92lNOE2
i4daM7sqZQdL7SEzw00baB+KoVvZ6vkukr6Co/8xz/86t/pzGaUPSXqIMuXOCECWblK23OzXJnSn
8yu9tASCw6GHujkbbiwdIeNY02gXxc4DCEXrQGtXQHvfw4W5cF6mnjtX5iV4nwg6OQkacs5na0JD
BamFXq/bMtu5qfVwlpOdkmWHWjmEgLeFlvrIf72fV3riyQf45q/5HEI/Jrau950pmc5mkl06wvy1
LXv/3vKrBRFTTuhShHBcqxQOs87DCUHps66d52J4MjJ3kw67dKnAMuWALkUJyTD4VgJLL7ErfewV
0811Zfs7H1ji+UUb3bRovhRwRkg/g1/FYaMMiGqYHVi0Skvu28a8a3x9JdMnSRPZAxf1pq6UD/LS
gMmEffL/gssq679+EY4ouAJu7puWfTTy15RkAzS+Mrjj4WMTPBrnhZf4rTBa0xjAJaQwQGgUx90c
kBEgfRuMI9Qwa8t6qE2Hh/+b7z167kfonucXdCJnS+TCcB1dGTqXvdgqVMVFrLS+RRopvFMVpga8
n2p10CxaJctm33jKqscbmftSvWul910Mk8Jy4njM7Fxv6/VHCF6pqZTOOifksoryvPG8Ff0+GxXk
4FLeQ+ET9o/naN+R81nQfTRKUSz9gJBcMMwPOKRwBDsg5DI49OSj4e7Ow6OcPTXuey95c83PISDN
Xr210wffOIArAWb5ZkH6lNKKNiIFAed9G6FWQ1T7edrLR0KtlQn3SrD34JB23R9R9BNehgQ210RZ
moS5PUEj1MNvqYLjI0KK0sqV5WMKBkhpfrCqv1LlSwsxcf1QSwzmLxU5flXVblb5QqIQeuFkyzOc
SPJRTj7b3i6u/HVuyDS5fJGS9C5oHpvwi1d8GWp/a6gGb6qtrZ/YdoOeYFgo1lav3qXZQ+rcNdlS
mHZ72FgN4FoBYgQeEQd27YTbyGsNrevkI5CZkb5Wg+cc3p+wWcv6fZu9Lez4kjTBzFW3KyCqqdlx
CLYYZjdrIHSy91AqZWdpx5C7nNYg+7wOLjTe/rpp7xwQBXpJWTXKXVFv6nhYuCEm4gEWgPQUyLhT
E3oGc/0RTFvycaTcSM8gZsCTMdCF6+3gqV/Xn3wp2UGBkiXPtXlftK+6SiWFuTrjsTktLM943G4M
5eJbhOuqLUI/iotCPrrlAVYQlXmpONwn3aFUzZWtrOUhhTCIFtdP84Jv7y6mV1VecUDegOkgjiz4
VlN1vtaqRzXTVl2zk5x8xeN+XsjtXXwtRNh71zJi228RIis2PJkfC/+9i4PXy7s8ep0XdRtZmNQg
QPsg5YNHFx8DRsiQVJwbCnxX+rvSN59V5zgvYfxYYaeuJAg7FYOGJUmVqeA4g3rV1Y+ap38Ps2jv
w23590QJgYVmA05gQd99PFvQwFbObqCJFYL6B+7J+3lRE8cTrWgdtZloNm6gp2i+amsFAMtjoj15
+e5M75rSb5P8yVXvnKX2tekl/LcwsdcUnsvSyF308gewLownRYtXkibt7aUk0oR1X2r1K7918b4o
Kl9iRhuteql4TFTlCyRea2PQFux72uh+6yOYhFT4vA18TMLtix0zQFuzX2ounThC9O3zICT7a9IV
Pv78QpOgg9saaA7lGHrvEuPJc+9s65vTrVVnIdE8uWSAn4GpA8LPDfJa1lnQSZN9O5gKzCv9XvV3
TRrv5q1t0gAuhIw/v9BGUSOAnQktaUZ6OYMg56dH6F3OysL5mfLwrNpvZYRVs5JuwO8oyrFqzruz
Xa+YytoYiftI0ync7erWpm9SYT7VVd1H18nfhvT8YBafQjNcwUx41+Q8iNwf88pPb+XvjxKikAYG
MOU89By1tL1PFNna5pH1MQ3cYgP16nOnG9Xd35MoRCGyD2SqNKjK0WKYzwvWMXevHkG29+B6SxM0
k47k95KLhUywLNQCzhLlqAVPWb1SwlfVP3UGfJKvwVKT1oKtGkIMC4lnkeRZy/FuT2m2VmjLMes/
L2xzo1woJBzuqNfkbPBQSCnuG6qw8fsKBu9say9hki3YxQ2YFUSxkd6NK4eRZs06PWsrSHjXgCqV
2n/i7gHGAJiAplFNlGVUuea6TaEcg95cF+p5fzY/m2H11S37tZ0pG2MEKJ03wskzfyFydKIXZ17t
a7PPwoZ7E3zO+mcHQJ2cdxR8f87LmTSKCznjzy/kKLkUDilk60cIGe+CUt9zBWzl7A9pFcjRYRYX
YgQX5sRKYcVZrRyjYuu48OjGex0YNOvD39NG8GCh30sRlI/KMYYu0a2KtWm2tAU0CzfY0qIJPslo
28LvmTs/unq0aWX5DuLwfZU723ltJk38YtEER1QUXqzGHWYX59+Cow0wXFnt7ZhTu0QPMK0QMCYU
ZwEFEtsdYbzK9NhEUldEWx9kNr+UVw1D1PMKTd78DEjoYxUTUjRRIbmQ1TpOsAJAjUrd/9x6S5jl
U5pAt072hQaR24pE4qZ2kUtnIlpdoqiYvfPAcKjompvXZFIMJFCUfpmluxmbKnpLDdMaMa6lgcmY
3IXWO01dsOaJrgBGbC+kCKcGnsQCcmEPZUL7DkrQ59x8Dg3vMVQr4k0wFRQY0JO8h3w5/Dmv4NRW
XYoWTlKWN4pp1xGXhZu+VKC/tMzfzouYcnGXIoRT1EdD3cHIKR9jo1yX+nMHDHHEW3apfDR1jC7l
CFZn+ONFAfvF0TdaiLi/ldqHIBjWg7dL7U/zKi2YhRiqJ2oIOXHJhkVcFBDf7mNHfXWVYMEwJsXA
zDKC4IHLL84wGBXdoI5ny0fPT3ayEm9kAzDF6jivzKQJXEgZf35xNQRy0KfwgZKDAPAkkJVtqn2b
lzC5MxcSRj0vJGSMOg1+iAXIdr1Rs0cveGzI6/TGwTMWspeTxnYhSjhKVhnrfdSSvITQYG251VPL
tF4d6o9Go3ye12ppd4Sjk2RpasKoqhyZy1hD1rxzEm/n/Cki8K8rlfYWkCUdGfIaERYsKSytLWKd
9Fz0QU53ZQ03or7S8mzhspvepN9yhIgugW8kMHJVPjruKS53g7JOyr9M+6vOS+Q/WbjfkrRrc1AG
H85KEn5HAP7uAucbvEDbmNDu70kRzLpXq9oeaqRUsCv/f9K+a7dxZYn2iwg0m6HJVwaRkpzG9jjM
C+FJzM0cv/4u+uBipBYhXu97sHGAE+BSdRerK64VjPwPAYt7HITudTHrBoeHbsHxQztA8DpmA0Ka
Kkb1tJnugwE7Ms9j9ctMvt6BxxOxTAX9T4yYQMxyPo4sk/GRavr3QMrtogPMsQxE6v8vdcTkQQWq
WqTUUEdlzhT8CSkFoaRdgh3563JUFLbwDwzhYqCqMTqsGzWQE0rYpjWcKfsI62/o+18Xs+bbTsUI
b0/HFIwr5jBqMmigta6+j/0WPOeaAWALHkVC9IMwJSYYQN1XM8APC9RLQboxdl4cvWiY32v/XNdk
7fM8ESMaQG0MUkY5xDRFivGp2NaaOxp/nwwMZtONU1vLVhdYGAzpLVxEYvzWGLxpzJmT94ke4rqz
ouSJF2CDiLFr5s3Y3ryu2tolQQpgZoHBeYmFDbwKUGWzjLwPOLe4yvbl2DnXRaz4akwHLqW6JSq9
6OtEgZqTEZTV7+kYOgCy3RVgH+LxFv/lyiUBud0E/iUoNhGcCql3F6HLok/d9B7zxJoKd0ZJH1D1
lRS4BaUbNalVYVhABQIiuoLA6D13o3QCW1uMvsG7OrlNeqykvRLeUs3T6i8vUCyjF3A9i2YLJci5
IIwxhe0ACov3IrgzGxs78VaLYdXMi4y/169pVSU0VtGAg0YXKKKmGvJK7/IJbdVnwCDEQFiMwHxZ
7ses2zC6FVFo74DIFozK2AAQIW6CQpWBiGAO7+14V2tuLoVWSAe7UZxx3gK325IlPEUyNqJKCYC6
70DUs5TeKtV7kC1hrsnY2rS+/JSAWoErYkv3UCVisJBlGqsnqR3eI/kl5d/p61fvB38eiRAGbZYl
A9HkclrliZLnwzttPoDmVGsfwMe3MOsoVV/t64PhAi4BVF5AXgAKmzjaW8/6XA0Dad91484sZ0cn
f1PweOsHXtpm75OvLh1C3lK5QPEHp0cu3nHWzcNodmX5bmiDVQcfPejEs0F3uMGA01dsWJ/4aHxK
wxA4UGUx53uxCghkdDOqlLgE0mZpKcH3KQOSqcfG79fvS3R7/xODAWnAiSroYSz/+0ngHTZU7boc
YobEtLke20PWHWi/BaOzJgYNw4UqGTm5/llwPhGDDcBYiocQ2lTkhSr5LyK1t7kyPF3XRjTuRZtT
McJjTiQgVUw0gjZhc2zi+Y3Lxe66iLV7QfMTsySISwA2I7i6SO3SBKdZvFfDj8Tc6eQPWo7BFqjX
lhTBHyjhwgI4Q0qGsQ53CKZvlZKh6g9UljQNv8ivibIFju1EJ8EIDBQyAQS0SAu5Jc13TfCbJa/T
FgS0GDSIYhalT4wgC2hNJyPA0UXBjZQDbbW3wJxoTXL9XNapw6Lf1+9q1eoW9jj060EjIhazOp6z
WG5hDo1kIhTGyLKVKg9k3hrpvZj3/p9m/wTRc82gGDZBKcy7Q3zSNR1z53r4iTjoncv0EPA/eVLf
jhk6xUTt/A6lz+uKrp4s+H3BzIEB5osRp1xCF1JdEKhzrXLLUlH2Mk+cqDR/DtVg15K2q8Ih3ZjK
Xv3YToSKH1tnRnqvjsV7U2atPcVS5cgGKMeuqya+jJ9HeyJFCJ5nTRsTBZ/xuzr8oNwZjMrOyYMu
28UWuvaqJLTy8aRgggqg9ueXqCipnI25UrxPyuD0wYeZ2gq6+rLUY1Z0Q6tVyzyRJXwKRi0bEldJ
8Q7wp9tpZsdhRJlIZ/9JjImB2EUhpDnnKs0RB5EKkJ3ejYbamRFbPYbOu3Grj7t2cqCYxjOMlQc8
/4KYJjXMKtBg/ipF3QHQjTL5rmE0pwS+Mfe/bg+nsoRPLU5RbZgDfNOm3D3w6YUPlduFf+XWcLRy
w8LXvPCpLMHXY14iIRwdZOiFWrvynKV2ZpouurvXdVqxBhCggDER3MZ4H8XXUZ4Kc1YTXFOpll5a
R86Mdjj/eV3Iio8A0SRw8ZcneMEzPreFKQgqYNJ08L5pY3XSk4SOXxHf9NlT3B+LrUbZ8lmeTnvg
s4U0xIB4JmEYouvFFtlU6rwq3oMSTxY4wSLtJqrcgn0kYeTVtW1Kj9f1WztEE58UgPoAYYYY41y/
LqFkTEqVvxv8pSqwdRPa4bwhY+UMkRmCS32hhkbgKTgjjUogsJTAOJgGIBrRXBJO1hD8kEC9bTj6
9Ou6RnSxZeEQT8WJ+xuzzlNFKxuOAdmdkt0kqWGVlTOpD1i0tDDa0kkesEWT5LlhPxn15HxvmDd6
dOx1Ddi9hxSLxKQ5DhqzC2Vj8OrzAsXfpgA6B0MVGBW5eHI4LziJkil/5yXq2l5Yl/dJdWv2Vj//
LLGfkd/ooR2nIZBoNPjPx3gAGdyM/9h/jKAtY6a+eFWMSDuxscVHfzGpDetDevjvxwlPE3g4og6M
Qfl7xA075oPdIrDJ40PQEgt4PA7Jfpg5SGnGF6pl1ri1r3RhitRcSFCBHINpbXBEL/7yJNCRNGlS
+Nx2bxkgBUJfi19NacMNXqooyBBUNMa0yXJUMN/GXX+j27EbfpdeNE/f5U+Y0fwiyQ+IO8AyAO9t
ILRFjUSceeRSnDXYcGzf+lF3ZVCFGN80gFJO0908W8Z406ob6BoXT4ogUHggCbjuDSOHwHqenWn0
o7BwjOaApYNo+Hb9M7vw8uAs1EHLhakd6IgR8fPbMvM6DDifC6+JVLvuD2H+0baPk7yh0YVHFMQI
Gk09U9qM6alfjSTfmzx4wjqR7oWZ7FWpio8ZiDBWJNPercem2Hhh1nQEWw/iGuD/LLMk5zrqA7qT
XQEd5QQ7PvKjKhW2OfrSsCHnolGJCje2YJdmJdZwFu7mc0FkiE2JZmPmR9PTMJeWxIDcJflh+563
+1hVLKX5MWlfLbF/SjWx84E+mIGlYkE9QyYpicywBPCnhlrxjcZfZO4GX11YWMQYKAihHLQs95tC
VpZNQIjNtLQEn8yxld7M9E7Vn68b45qVnIoQjBFkPA2IV5LS69sJXtubQl/Of7f9S4KqUF5iC+Or
SBeiUsKNgTk516N8kSgvPGyHhYqVp/swfr+u2ZoJoiBEUdLAHgZIN84tY4ryKaYyDi8c3b69I8EB
VCybRZoL1/t5Rf+kCNqEGnj1qgTaRPING/6gNli1G1XVVUXAQIzaIJZEQRZ3rkjNZCmmCDW8OH6d
Zo9Fz6V8O29BQV04wEWREynCcfVSMMcBx3GR8V6WbuvZqUzwVs/eJmTXuiTMMy3vJSaaBUnJlMkR
X/RJ6Esx3Mutvi9A5zH1ttFujZdsyRKup82KyYhljg81+NFkPubCMONv5gd5qzi4fkn/lFp+yMkT
3CeJalQhjq9vDkjkWqBAEYqdwC82kz8/HjiD/3t2wivcNlU7qyHOTgKHBiAydWO0Rvpcbs3cr6iD
/gdCafQNsKBsCDYX5LWWqrwrvWbaZ9Nv0n0b1JtG3Qjq1qVgBBzxE7o7muBGeYvWSqFVpTcYb3iI
rBBLNKGNpX/ry65g2dHES7EsRyGNOr8cWW9RZQUVomfUQBluQNX+OpiqPW/lbyvO4EyOYNnA0lBS
GkDO2B8xXZwgak5n57ouyw2fxcEIhk51ESw6GJWmkvU4981lcB6ve8HBu/ynHtweiU7abFQ4167o
VJxg12oxJTHwZTNfMe+ZfhilG4CsG4V7XaktKYJZoz2QpNWMg1NChyg7Ens5GiDdxtbalhQhm8q1
lssshS5GHe+wvFGBbmRGTbDlW62clVf19JLEzWqpToc0AL2nL5OHYvYWmmZD3w+GH5g+mcF3Hu+v
H+CKn4NAbAWAHAGYILpwTROWnuskpqWnZXi2R38unwosdfPkAasx10WtG/k/UcJdTbmsZmlKYOTG
PRaOa/473rLxy2RjMXJUiBHzgPIBGAznHyyKCjWQwTXQmfDaqVlgJYzbGvil2thVZCwBaYbbxADK
IpHddmCT39Bx/QcAFlGnS3RHiXCeDQmMNM1Z5k9aaemAGouJnc2OhC3rkvhTjllwQP7pjT/mIMEk
w8v1M169zhPxwhkD5YJOhdHCYaEgSLVdZgCuprWydtduzcJd1pKXs8YoD9Y48Q9gpM7POphkeQgk
vFyNG3jY8fDbxB7t7E7f4b8qNryXvOq+TqQJLlLrm9gwCR7ksjJs0PJgLI5ZWX6D5co9Y2iudvJO
nitX6afnhL5H6qHNRy9q/hjGTtJBT2BwS9tiT7lY5MezenYGi+c4eb010vO2bLLS6yK7d6iNgtV3
4Iokdrqv73LwRaZbcERb5yAYWNgnQHlSIbHvK+DdH7LOmzH7nEeKXZsPm5tdmxoKFlWNTWZmKeRl
+9DH6nPomrZRu6NtWJqdOhkmfKeNu14O7eKlWqhMkeMqCMOFQ8VoLwWWFF6qgD1N2o732B78UP/T
265jFpEAgGGhbz+/OuBhguNzhjsqo+9IV4Lix5g76pZHWv0gT6QITwc2M/RuHqPcj/M/amYt4xpg
zs7f4y7dOLXVp+P/SgKk3bKRe2KKBg37oqiT3G9c5EZu748HyaP+Fu71qhdHXxksoiACBg/DuZhA
nuqcmyAHKpKnuHBr8qFugQes3v+JCOFmwjwrKFfRqpzHu6B97ArAio12WXy1aI5vF4TMJvbhEBVj
L/1cE3NOu5AHOpyV+sa4bClspw0fBduIVdcsAGN/yPc/kySxapNpZVhWc1h5Q/AKfOE+cmv5I8n/
IkO67vvXju1UkPDZzF0ypO2EwnzY/kRZEwsLf7NhH4yP18XIaxYAnkGQiiybtSAxOT831iSIhuq0
wqTwa0kKJwIGWztmbme6bQscP0pdzBFi1zS3wgKUVYqHD92a2D1gPa//lNVf8sm/CYwiTCuJlXSZ
qX3LZ7x2SWMN6VFqPqYt8pnV6zuRIaQa4KRU57qCDHDAWyrqx9G+AM1SIB2UrVLpqqiFWZHhQJZX
9fxgk2TqY1mDqIy+VNkxiuBm9TdsTbPNPY1VWzkRJdwhUcJIVxLEzXX9xnLbUO5k6cboNyqJW1KE
N1tR+qKOsajhJcwnpl2xG2N8yrsNKesGeaKMYPiynPIhjovcH+z0o9w3VuYYDzVgw3+Mdv7M3cEf
wMD99h9s70Tocpkn7rYlxgDcUKn0dP5Co9s2/82VjQ96zaPTExGCH2yaeWpIDnuogZCPoSuvDAer
lL8NiQzWw8Eq9INMNmpGqzaoLYzHBtp8mBw5V2vuihD8lItMw8vZzjBeSvOual6LaHf9/FYF4QUB
XS9q2SBYPheEvoTZxpid9np8TYR+i01EdPe11ltGsHGOW6IE+6hbowHCBRy9HD4a8m06uATYLSHf
TdMWrNJyJWLogiQDS7wYMiTYdTjXalA7KUgDaJX2jzPrbBTs3WjMrWHE1ovO0e/46vQxIlCcIpZp
UVTGbKMuvGL50AZln0O5PPsT5k9B9YMvtM6w+Ov3teJrIQfLQybyxAVS4lwzEGnUIIdI8IxVNZpi
o51k+00C1sW6hOM7FSJOBmNDXWbYRKi8xPipRseQbVjCyvWc/X3hwVAwFCCDVaXy9GkvtW+6eUPi
nxhAJvUTrzfc0orVnckSTCGXi6ENc8gy0ldAUSnAAQwzW1NeWexcv5oLmJvFBjBjCnpo7HuiXCXc
jcINk9OmqTz5id2zN7aL3cgByZwj3Q6AB7epv4X+umYNJxLFi5LSLgvqrK282gQfyS8ssVLj+bpW
K97vVCnxcUfOUcitBqW0e2XXecF+PLAD9TeBmZdXVbS5U1XEe9JVbD+VUKVxJ1d2Ko8mVnlUHXA3
uulOv+u3MNHWjPxUoPDMG12iVqMJgRzrCDPmXcqNiHPl2T07ueUHnDxNXQk8t2LGyfWhg35dbv5J
arvczH3XDPxUD8GD152aggMHYiQfIC7ZHvm303jGw6fxeaWbUqugFnUQkDb2ddvYOkLBo7NaL3iD
+QavAFcMyjCHPIuc6yLWLRzLEED3BfalKtzS1HUDRYZQeSx/V4p9kjdWYG7IWD/BfzKEi0pIr4dR
DUswoxz4NCgIdQEwqgjADTMr3OJfWivYIKuWDSyyYvpOEUdoU5pLCkhwKo/Er0y56dIHPj+Y8T2R
DtoEiE8UAAnQz39fP8i18OxMrHhZLAGdFYPY1pF3jdXYswM2OHe0yJPpFTtwiOyMDftYq1qcyVxO
/uQToJnSsKjDyXaHwY39bKc/DInVWroV+fSo5pbubmi5uIkLN3JyuEKwVlfd0PcqtGzc7kV1k535
0byRHXWkveEGH9elrRonxa7wUiNBDiv4rEjNslyZYJxBvRvKmzLdp7V3XcSqbZ6IEOy/DgBfiS37
yiunXVL4Y/SI5eec3BXjy3VBi5FfHtw/XYSPIARp89CkuCpFewRukFJtJIkXyPufr+OJJoKfike1
brIUmnQH9RDchj7fBQ7BkM9xPPT2bKNwZk9HgGYc/x8McS3iUE+EC8avyS0jsYyb4m/6t9AfvNiN
bx+DB8mWv812adnV79rmXvp6/VDX6tD4AP6dqvABDGNXmEkCueDSelPdwkvtxmlfkJ5bkrO1N7Ye
gJxIE4zfmFuuZwGOOLuJP0K/8ebAnr3iprqRXYISFPfI43UFl3O7sBqMvlIg2y7bIYLEdlCbrAsz
RFf1DR88M7gJ5x3fmndclcKWsFpjBlIS4TuTsLCKahRqN6laWEP0NJC7yvhepxv9pdXPGTh9y5Ya
Qd1TMJKxNsoxWd4B2n7QPyr5G21hDKx+ZODtABUPBkNAF3LuD+NiDgc5Rl6Cg7sFJOI9D7c65lsi
hBuJyihtZmlCOAAS2CG8a9RpY3kL5aW1Wz9RQwh0USrO+1GBjKZLGrtT49bJjH72MWZR79SqO9Yp
BZ79FOY3c0Z/RiqL3YAWqFhTvbRIoPtYafvLVJ655Zx9lwfC7bECLs+YD4GXVrJ2CBKczBDUAJ5W
5aE5tGQYHWqWQJ/JUeweFFRkzBr0PjoG1kktZa4U5O+DKvVPoGDrMHNbmi5I4k3PaOUUOJOybpeD
3gAWbTpmSq85Q8+pNbcNICBlCgbJsDFdNYlnWx9451QDPUhFGvwKOVdaK9d16YjluG7XchPtjA5o
Lmr/THqi1xaRijsM4rRuqyRvaciH+74Nml2SSbHbK0VuZ4wVVpUU+5JkuU3a/pbLsfrWDOSYTOZj
rEyJU9EQzI8Rhg76Xu5u8mi+bfG3nCaZX1XWmlYKggcQe4FoSCspsRUtmF9TNqrO2DYBwqP60cD+
4K3S6YPdjxW3egnAhhlNb4OEZZZeMW1nJiBAAyT2mxaV3R77N/nrwKfAGrOy8PWSd7ZJx8iNs/pv
Nybol6Xqi8rVXxL4UDAQESsY9aFD7Q3xnPoFHcLHjPa3gLNF3a9n2h6mp2OfoKr3Cguz1z6LdRfY
CbesDzRwG1S10+ZgnVTCihNrSDgGOjsttyKlbZ1Rm1GlVDlYLApGLCMaAe46S55SGJE98ugnSFJG
n3PpBYA9b1GSasc8bgKbtTE2FOXoYdZG8oC0DNldbvSuFqeAoZ1U/tZiAA2I+jVI39TuFYOcxtHU
ymcErDfqnBkoi6mDNZrDg8n7O163v3JOTOvrjtLEuDv+RQzECsKXX2tRMddajdevny3ypwGWAHbu
59a5Lmb5M6I/PhUjfP2MamXRBUsomyQ2AbeSgoNvinfWFiC33kit19wyqF6xbL1EQOi0Ct6sKbq5
jo3KC/sPKv3O0kMS+9NWvLzmlc1lTRRQaYBmEfHAUQcxZ2XJ0yYtc6oxtzvY2JxsrT6s5bmnYoRA
q+NNlDUyQ81DZ55RmTdqojsD8GCBPugoceh2bfMk6Zl7/cK2tFtc7UmErPSs6fsSZ1gW7R7Dgm6i
T4eoDDfsYsVjY3YGO6lLQxwVCuGq2CA3crF47Hl8ktrfsvlyXY0VUzj7+8KLEDRjwms+I/KoVRfw
DgWQtVX6x0h21+WsHZcGwhTMBKKuRwyhzEbkIE6rEnK4dM9RyinQcp62hpdXlMHIMno4y2oK2kXL
jzi5kyGnXd+ZBCUPzZXRWJt34AWc6P4/qHIiZfkVJ1J4P8kjoK8QbQAV1VR/tMUD9l/+/2QIXqdP
dE1fNqA9s2z3EWMWilYHlIw2xKx5ndMDE6wrlFqppTNUCarEKsibjuWksHFmPOHKFuzYqiwGf7C0
Z1ATEC2NV508z7DkYeTWkPtM/ZE0zM5LHziDG3qtWts/WeIYUEAraZJbpfLUAqiwUQJrqNxI+eoy
95IZMQxvsgVGi2BV/dwSal3rzZHnKBTpiYVEzAoxth6EHtV+RFssLGsqncqi57I4S9EOWmxbavbT
5wJ02327bnRrn89CrLBswi+jh4Jhm8pMtDwo0JhUsUWpRf07EKHiH+Fsjvc6Heb/cEmn4gQbH4BM
GE0mLgl7PFF7O5evhfTzukZrNncqQrDvsRiBFxhWyD+qu6RyVRJaE8D1QDVdvF6XtHp2WITCuPPS
2xeHnsuSzGhMlqiM14ZDUdHD/JCZPiXGRja+JUe4I7UH+XfZqqhBTX5QPDZ8p81eu2XYy7mI0Yhh
AEcfJOkaGKiExy2YM/T+l/K0VBq2jFe7ORYyBc55YyX9Peffrx/eyjXhEcL6DMW0CjyE8ITzOYCd
DVCqlBbkXqtSH+vRp/k+4l8/PkhiS8kHRL+o/px/RepsJJwCTsCjrLTS6FBpgQVbrzDcdF2ltf2I
M0nCW2TkNM4NHSl9KAMqbkwCKyuTZ07DF5OFP9IsvR3M4MmkbwrZKpCvuAosaMIKVQKLRP31XMm6
lqR6qPFh5QCmdfRg+og0PntkSLfqyFuSxIsjWABplzIhUxLFy5D77FliPuiJ8h88OrAfZAqIBIwt
Y93qXKccWeukxT0S8CZzZ/6sMgnoqdlGtLWqz4kUwV80qWzwEjA+wN9k93KQ1hY3JK+btlYYVw3+
RI7wFk4c2R1ic7R/+IiNybj39KSzm4hOVhagFwQSjuvmuOI2To9PDL9mUoxVFOILq0blDuIBYd7f
Fux3OvQbRygaPmpKso56P4bCPlMM8aYKTR+auA/KY1r8AmzlzSSNu7prf9MKcwQ88OoRc4dG/qAh
kb6upHB7n5LBMIiR8mUdFS34cxupeZGWYcTTo5ZgjhklNHOObjFFbV8Xs/yZE+f4PzFgcTV0E6gQ
F4Nvci+3cak1Ddg9JHc0aodqWKFoF95Yzv6ahW7aSnujZmRjBWFFPXgsOGU8MKbBxLV1LR7LJGyS
5piwvQ7M++IbDTYu71LEsjSGfUqkHGhziBsvelZI0ayX0VEt+mMWPqih9hiA7+b6AQrGuFQdUajD
qjrB8WFzTPzKAg2ZP42jY2oaXqbLTs9yQDz3u1YuN9zwikIA6YZAWVka76ooqpvDTKvG9Ig94oBb
ZdgM3MkoG986lmhbdIDCZ70oBmBQ5LoUGCsgTRHjwSEFKVRRNkdUfaRZcxQ9dYHo6gHgw1P54fop
rql2Kkzw8iQJAeeCrOqIvVw+3UTgCDH+w+lhQvnT56IYLtYJGjKpQyGn6bGTiTNVuaUU2SNJtgx7
xWUAswOjkIB0wWd7MREn5ZFpRlOWwiDYe9KpXlfGHg3uEll7iCvU3SVyVMBNpE5bwFnitwxkWnxN
WPBTNGDHo7YruAxdpxkBlw4I5m7HfIfSlTVVbzT4kMsdjx/CZCPEFi8N8pCWIvJArRr+UQRQCNRh
lCiXwz1wNh0WdwBRoA4A6b54cRCDxUxAPy0AWkhQhDDHGAnPeB+E+zbQdz2ZrL6Pj02guNdN8HOS
+NQVQs7yIQOTyVRBDiMOz1QJFndbBbsVLJMbDEwOz5w8zRP9UQy6R0cMhZrgSgmU6RsamGiDzcQN
AUclpfVu4h3SiyyyZsr/bPyspZgg/CwdmRnISwws111MEVH0Epu+kQK/Q/pXTLd6/KuXMaWi/8SD
wKID4GGtJtl4fS6sGIeBaU4Z24LgCTEA8XBuS8Y81hFtOuqD1Ncq9V80/pagadqw3inZW5zem+lP
bdyQuhioqKoGKnkUHLByiW2uc6FNGGcJL3vql6XkFEVg8dJXyte51D1G33j/fv1oV74XtHL+iVtc
+2ntI9fkIExG6mPQ0kbhAKQbx8R8BzG8K5UJsHwPCv/4DyLxTGAPU4aTEHP5oZSyNo8HzOAMldXh
LOvX0pQPFar56V1ipKD3/iLCJrbicJOIXhA94xFUTKFYZaS81AclDPe1UrsBiY5DXdnlFG4EEuI7
KIoRngspkbO0aKJw3wHvpp8bVPNbWzKJhZbLhqh14zxRSTBOqZNGJepAlgTXuiv4X7N5JWg18BQ8
4vmwS/LjYDyX2VZFblUu8OFQ8gGiI73AbkPxXFWCnqm+2tfVfUnzfD4QkhjqIQ5jggtthirYF2i2
gmdCplNuB6CbQP1Ry78Y2yDpAyYnWG/wkGkGRvHOTXfpSM1lg0vNgtaZ8+95R6xUVjakXNypIEV4
UMbWjOVewSJ8lgfotgChAcZkxSUwSqT8y3YqCFu+1pOvMa14FgYyaDgAnbSLMO2nQk4ZbaFsiGHN
+cldDPqT1OjNIMIjaXJyNDCmO4bSCN7S+j6U2b5ACWzDWi9eyU+9ED9hhnuhcBaMNcrbjI4BrsqQ
FD8NJnAv8mNbfb/uWERkE/1TL3hsuBZE05j/PD8+UrAySsw43KMftlcaflAwaz+O0U2nzSCZ7S3J
KN0ZlWurUDBPpBv7hPU2Z8kvCpg+szmGaue2pfFTLwosA/d2XhVeuElOcuHicRo6MnnMB6CJgnWx
859Z1lEE3M0cPxOQkXWARedjpzyY2ls7WyX7WoHk80xOhQnvSaD0aTdPPNyHRLUG+Tasid1Uz3K/
kcysfSencoSHxAR56hwEBQKhmln99DI2pVNUjoHRouu3vCYIuxaAqaCGjC6UcHpVS2k5FFm8byet
wjqjYmEI6XfWKDs9qV+vy7p4HXFTeDlA2IetPmSIgt3W2lyh811Dllp9C6j0ncWGDXKvv0EHaqqx
c9FI/ZkAi+m62LXPxYQxA6oCvFSIPc4NJOeZWjQKgkrVzHet+S2P6Z7yLY7plYNE2QzlOWSHKNWJ
H2WdjwNJoi7ejwGitjpuK0tn3Mv68qPOwv/g2s6kKec61Zpcazr4F/e9riMTxZrAwJwZLNrXj04c
dFvsHfoA6wbtXUDAirloCtR+ogHKdN836X05Db0tV2SyWdzvuiQLLRqYpdskkWabZlrsMRVnqRH0
n3LsMSP22oIzWDEhZckf0WpGFx8pybneUhmq5QBIqz1LWWsX5XQo09nviDo6GTGOxGhuFULveLdF
ervi5BXk/gYGXGC+F99JlJIRUDxBtB+kB5p5UjRginKZpnTyVN/w76uy8DUiBWL4KkXsmLIz4dPA
eut3MkDDqBo+Bq05grMLMxK13tO7eqy2kswV81Xw/CvAm9IQAIiQBzSKp3jkRPcVjHv/qgajo24n
p9N7KpfM6+PAeLxuWms3qSxJLTapUdhWBGfQICoqQybpfhGW3yNpDHaE9Mehx/rtJM1g9S1aw+JR
3exoV1U/rwtfO+El0AHAISB6kcGfm5FShyFo0sJ0P47jjBnmMS9N3VKQGfG3Cjx8wT1Mr8s0Sw4x
3rc1PqpcJGA4agJ+wYUjfun4CbrnMguAA8uSPUgTdwY47CosmJkUqobzqzwNvl70Pwxs/3dMtequ
seoJYApRbg9DBmbV57jFOtxo3PQ/+rnfGSAESFRiM3DPZmHuVP3s1HyyAm20TGWy8zzxJQru6Tr0
rx/jmtEAuAJIkQxFMQDqnR8jSyamJhSgATPFoEz9YoD/E9dqSVvQVMtnfZbGwQ2hUYXMigHODOTF
54LGSTHHsuqivZ4A2y1Rj+OwNWR4YRIApEctR/5cOcRUhuBRlTGag5hx5seVgs35J7kPlmO3jOxZ
25oquAz7EbYBmw8il0IYVYXUhmLiqoY+gZ/H+Z426B0NZnwAa9yxUttjbXAHsGZHOfs1a9y7fmcX
4RJEm2RZ5EDJD/8uBMWMG3EIdi7iB3m+18w9B8ZxD+acQvMBqhxj6uy6vDVdUTUF3RVYOVBtudjj
p2pPB4YUHP8Ht8CyUsl3wD1SjdRpyeRJsS2nPxnAljbkLmd4ZjMK3gjQteMNg9dGYnNuM6yKke9V
s+nHCdZFk35oLXVZssQb7aEiYBFdb+9yzCuWKbrSlYQReUP/cm6AEjgqxoAOwFEj4hFiD1npdbks
NNOvlG4ftOFuNiOgj0amR43xNsmDjVHPSytGPxIbxyhLggJDE604a0NdimUi+0WS3AyD1FjKOHsY
TzwmeaFZqK65G8d8EV2hNHgqUThmgJfUpJpJ4AeppLkUXGlhEe4kefobYJML7VOnVEZLmQF7qA6V
rdHQCZRidkN4LW3OLbnSvlj5ZZ+/CGRagIZeivSL1zpJ+4AZTXkO9AwfMGm/KoZBSGOIGBDtwMS9
ofzidwQbg/L/RC3XcSKKdG06E6kJ/CSK/HQqLD4n+JRTZLPUA4+BH9H7ipb2VGW7hnGrmL+I14D3
czn+f79AMDDQrJWd3kNZvFdG+wcr+pgqds205kl7YwJLj37TCj1WnqU+mCW7Uo2GJRuf2opLQRN8
QQ5E5wUfnODNGOv7Vp1kJPXTuENiX1pNk/1Wov7QFMxjA4jIm8HfOPrFH18c/YlQ4UlQw3IYB1CQ
+xVoi4he2qMeA+Xzu6QWdq/MiExVu2MYKiVvgL+yi9Rm41aFShxM/9/pn/wI4dEI9DCXU6B5+4VC
7EjBc2FmEdjACwsBnILE7V7vDxUmfAl7NBvdIb0HH2QV8sfGaaw4u7MrEL7CkSRdnJT4IaaaO6wp
Mc76WOvJbqbfZ+mta43HPIy9TiqdDGWt68IvIrnFBBE2MqSRqA2Ke+Wjoc8sjVHYJZJ66JT3dj5O
AwL0+DEL7mJFBTnAFhj22qNyJlPQd1AyqSr7hvrgi3juUj8hsdUFAMVUy29Jh05MhJJagjEJdWNI
fMXBAt55QVfU8EBc7EJWehWYXENBxCh/kRwYlokzsjc5PEzT1qd9EV1hBAP9MtRY0S2GPxcsHONg
2TRhPmc/V37UMSec30Bs5BjV1/0lvKGxjFHSBRZA+HyjAomPFELOUCg3VfB/SLuyHUlxYPtFltgM
+BXIzIJaequu7qoXNL0BZt/M8vX3eKR7J9OJElVfaTQvLVWkTTgcjjhxjhZkAwST6GDv3E2qnyCB
g/APIr4GMJiczL4Mll09Vku+9OnXpX1ZLFT870ljY2z5e1qfVn7fji+3/VK9mVDExGCFKXVfMFyB
UY5Le4utr6TpqayhYExac2orcMv+26yhMHTbkvS281j0ryWIcOAtgdIpIGKXlugC1RnXQVkhy/gr
ou0pXtr3Dc5jRgTCZpomqdIxKAI43aWJcs4nvanMNNRigF0n3Okri1xg2nkBkaP2neBkaQ5NYTg6
6vzIXtQVLWk9tBaN59Cd6kMqyvsezQz8hOPtjbuqMUo7kmoW7UVQUiB+XC4rdiBOufC8COvUzjAH
kLYDS3RvIM5Qfh5bPhooeOOVVJ0wY8UaHTDCuJqOOZu06UPZM4xpDLpRV/4SV5aNeoQ+TmOQJmka
+72ATlsVcJtw0wrKac6BHTELB5LFRTPR9JnbRaqHlTUV7+2bYlm27aLgBBE6nB61TDFxodVdbvKw
xpVA52/l+twh7jvQYEVGGNhy0iDfSUY2nBBVNZRqIZaCc6Yp7m44FaTbHBRhmjHFoj+V5Z4Uixr7
XNS2QQJgS/yD1BFXAhK4pPtlnggNhbF8orMZuAVg5BqqwUNlBA5/b+FO2pNKShgmBdkjtvHSOfrc
zkgH7HjoguAbIy8f9LEZgwQe+943CixJ5DVyRXB446CpoSlfx6Epe3BQOeVxcnrfbjMvcdogGfO3
rIeajvVg5vdm1u/EqKuPJmemdIkoBXRF6gRdLnFIy4KytexCCIvPreGvqJG3iRdjYCfZCb8bXw+Z
oiR2xlgIJjYU/3BJj/NSsCzUzZ+5+boa/zTgRW/qP9TYQ9jJP3URD6W635kp5Y3Jl7ZZhhnyZAvk
IxI7/w3MTOI14Bo5NgJ02bmlfc3rIdkp9O6sUG2F6gUb5ga8M6FdtmCtCLKOFXHEljbLfhU0pvln
Wqez89ECoHLkOw+hjTWjsG0CFowLB7ecEskcMEuXfZXWYQz3iW2MARnOR8P6w9HzhQ6cPms7l86e
QcV1ummoSl7DIAOcxlqeKWDidm8Ak3rMzCzIxe/bsfrq+oarIqRRoLosQ47GXLrq1FksTalhhmya
v6DRs1hoNDtfKUpTWnx0559Dq+2cS7lnih/hrkNvQtJ1AxSiBByjdDC65WCJbTo+m+zTkOjBhM4n
+FZ2NnPDdSQbMy48HWUDFLsvF+cmcTNnWQfOkdj0YmH4M3rM1VAepuHOmH/d3smNZaGs6wBRg44L
sGoycTl7NY4jwQJEWYfGHNrTHSt+C9Dcsb1a+VX+IxM6hFDJngiubhW8U2hmWVVLT0OeGkdWvrlp
HTl7t86GF6JvDRtYEUUxS/EKLeEo95sjDU3ICtR5WfmDK77qcMagW5YoGazZH4Ea3TnqG3ETy8Lt
IKkw4ZjK98rj2SVFVjUhSrUr/S7E3e1PtLV3MgFCSocSMVgaLj9RtnBziHOXhqx0IYYKpvo0XIbG
AiLJtvKdZt+WMYidwMdBeYaZaiV01GTqoToGrnEXqU3lxkE38ROEkw6317ThdsiHDdT/MJiBmqNi
Zown4J76LA+rrAgKAT2GPvObIjlou1WJjRXhKsXm4eMg31cLw4MVD4NlotPXohbUx86jyL6juH58
94LwXHFgBE9P5PrSN8/O0TJrbVrFaxqOVfdFkOel4F8z2zglyev7Dck8VQIjpNKe9MYzQ52LTATn
NQu1ynnh8VsDFXUA8v/wNd1J87c27tyS/PczS9zURWdwB22mrDvVlnPvTvS1G/m32wtSuTqQm+KG
PluR4gsULwmHFlYW5gJP16Tz3OGYUdevJ3GcVv2ptH6z5gguNYwJ7zw3N0LteXKg1r4xtlVXAAsg
D6FzwKwPjpUcFuPF5IOn7amzXNUJsE6ZVgF6h1CL+W3FRZK4dK2eJTyEwvEXttxnmRaOcny0/DVb
FnQs22OGxDzdix8bl6Ws96KvDtdEG0/xGKdOVmuIUx5iNNYroASlsYepJF5bvs5N5jH2EO+Rlm+4
zoVJxXVqUg72SDIe5lNTBElONQ/M21ZgTOPX296zZ0lxHo1XfbVMzYLg+4iukJf1/EAY2zndG34C
FS0AFU3Q8YM7WilLNLlWTzj1ZQhNFhcTsiS2gJTndTWGSTK4zlPX6eX3ymhXd8dDNy4XWMTLFNK0
FnxVcRrUzeZkWjswzLemT9v1fp6L8PYWyi1SMhtA6JBJURR58PhVttCtdO6u7ZqHxA3F8qsECGoy
HwgUNG/b2dpEkDWh14jbxaAqVM+ZjUnTCycPU/qL9ieteC0xds+OSbcTuOSeqAs6N6R8rWWY5qGq
LeTe+jOxTY+3hifyqEg/6eaXtduDXm8dbAi5/bcwJTWcjVRbUM4CMMH6Sc0Hwz20mDJY6I9Me0ro
3VB/NfaCyd4S1VRH5BR1nQLfjK8h5Y23psxPMAHWD4d5fq6nnRxnw0ccCZjR8EC0QCOsHGjL6Zyk
09s8hNbBqH0g6YcKhN9UPL/bRS7MKK6IrsFatxXTQ9EJ+9HI7RfuaMJLF619mUv9WDlij5hqI4DI
sQMI5GBt7ErFYcWhQIKYG+g/2s4dSNvfUJaZ4P7Wnp9c7yFkmA1Aw1BwNMDaLs/H2X3K8nzAM4mV
YV+k1XO9FlXQpQyDIYtI2nDqmbvsvFmuIz8qCUjiAPvGqcNKLi1OlZbNzCrMkJvrMXGOKc18Oxk8
MIoEpM/RHQIjG0l3rF7v6KVV5SMueAHk4A5pwow8GGNQ8cjaa2Ua17Hk0oayl7O9TGlfa1XIvnRh
eVi9NEBXLcwPtU982y+C7Cvzi5f5UAfZkYYG/j+ckgAqd6f+7rbPXkdo/BRmYYgdQCu0eZWfgi6W
PoueWmGuFZoPzHz+tDpterptZWNTUVDDy5PiUwL9pBz4eFzrvtQNIPRX3biDckIN1MXQhNzYHRXY
MyUXfOanZIntpaG0DQVY3asHc4mEvvPEvTKBujHegaaFK+1fYNGlCa0qh1GLcxq1tvBFWjwlZvOU
pi+39+zqwEkrkFhHOwGtIAzgXFpJzGWu7JlBfLq1DhDH82hGQd+83HXZjg9srufMkvJ1eju2WQ2O
9Wi0hx/Zat+3hnXslveOSEleJsCE8HCS+EE8Ny4XhOkXi5RdSaOiqE5Jthwrngdrnu0c4O19+8+M
vHzOHCBtiroZ+9WJMH5+6psfbZkfCSlOGkuOt7/Qde4vVyRp3ZDiAIikjhOLtXbpCjBZtPZ9HWaT
W3hxvORg6TBQeafaqzaZ1QFanPfriDGCpbJLD+wxe1okcuMuMgblZygu7zoNI2LWgHQfhoe1n/y0
bj/M04/edI8N+3x70XvGpDOdbW9lYX4u7bgdaaUAlUOZBXalRYnLohgcOrOYgtv2Np3zbI/l5z6z
ly7QZ3VIRSOTzl8sdz7yyXziGPW8beYqDv67h0DrWbLzCrTLpRmTLlMyAroWAX/+CK2IJ6jp/k3Y
wAAT8EISPaveZ2nVj50hWjvKM8j4NMNxinNv3aXa2N6w/8woG4aZ9EWsaedE1Fg+WpR/avM6ymuy
s2Hbzg9xWYZnBSa/VC40LS3m1R1yFoELrQWFqI4hrM4dvRzZY4+xbKN51QRYCDEp1NG/OeMORlSB
bUTNSq3zsDLW+qzHVtbG7EOC01/QvnKghi3cZOerye26OlxSdEdWNUG/oThG59ZtXI4Jjeha/NDX
5lC7RjjT7Nei7aE/Nr+cxMXimY0HtiMTojNXT3RXaAVLnIjp84gn5/zHXB0/tnaKZNsr+j8z6oj2
JNK4cU0gDIbJjHr9re3YIc3iR+aQnbN7lcHJQ4WyLIrdSLqBM75cEKWlSJpOdyM6WEdO6jsz+zB2
yz/uOnm0/rHmkDaff94+yNur+8+mEp8IqNHKoiF2tE5k9JjQv81u/XFus97nGjncNrb9xf4zJn/M
2RebSb60k3SOKYkhB0/sU5b0zzl/dyqMgibG7jBpKVUwrsjep25s47pv3ciEWKpFWj8V1dGsO3+c
v6Cxy8Ddhe7Xzte7gqxLjXRg/S1gmTG64qgKItTlrBjANhKtPMVVVrI/1iyqA+2r8Y46JCsxmkPi
z1Y8ie+CmwkYLlbMi88T1R/BrRCX3lrq70SNqL9Jud1RR5hLq02dqB9ZaILyuUw41E7zO1GPz3hJ
fLz9ga9fx3IPbKQuOkrzGEZQjv86Z5wuLa74qQWmukuOtjm+LZiCipseg7vVQ0kf6tQ5Jab+3pxZ
WgaeEJV5IJuRoF/6Fo31GurQ8C2GDnyq135G5kNFrHe7sDQD9Cq6Q+icqmMrmWFUDFNXVrRQ52AQ
qZfWR8myh0+4vl9Rkkf5Gq8MMFqhoH25GhvYPSdLSjcSTVzdTWQqAj3Rf9/+WtdnXxqxQUCBYA2o
hXIcY4rxFJCN0shdjId5qT+R7mdFqye9L3YqCpt+cW5KSWZBPALuvIa7kYbLfGm0Ocht534qrZ+C
uKM/6Xl2cvXyvsTwvEf0Zidlv46slytVjgFYFwc3nkc3snLzIV3aV1pKFWX9zii6Hwy6WzkQ7ju7
u71mQFnwd2QnUSXccJJcY3PSO1HjTtAUBpL9kGt6/2Jn2njkswRsOk3tI8G1T3HaQwpjrvey++v0
Ews/+w3Kwuee5WnbTk4krF8D5DW0SQ9o/rGwYs/eq8Tt2VLv45UMQ5tgkwUhTrAMFbgox/t2cB9i
0PxB+JG9O625WJx6M4N1puwtOtpRy3XQob5h2DUwUDnt7T0uw+uLC5aAMoQCHTLSq6o62mNUm7OF
RjWEobPUDmreRTRrd4LL5g6emZE/4+x+hPaf4w6mZUfCBrnHXLY/Ul1Ufs30j1WOG3NZ9PB2CJDf
/zJdu1yYEgKyiSYF6itOlJe881ZwOjDWAUTcfl3y9E5Q8+SKfidF3NxMjBihnwVA3lVrpEyBHFvN
Lo6qZvomEn7XsOGDAWD87aVtmvl3Vgt4bACV1RDqLFO9VqjRlxC3nGh9pG7vZ/r7s1CACsGsgw6d
4wJnqJwwwua8mXqsRlvNMKvqx0ljLzw3nt+/Ggwroe0M5bjroYI0X0rNJlhNkuUBW6E7VPeg/tgT
P9zaNDg5kJKYmIDYmuKBOXVKuxtQdNCzNdSn4SkvwS5b7zn6ltsB7ICWJvAc8Grz0tFLkINWhWBO
BDTta8mTA8TjwrrgvqihdWTmIV2RLt3ewc14LKm3gH6AvtsVNq5o2txMqw6XQKJj+CkqHPpxdrMD
1fEolxNu7T/6Mj+PS3F32/LWPYtcwUY5D0CPKwU7sEev7YiG9ecl1w/MWb04n59XFIR18jf5F+YM
KSwBUwZw7eXG5taMtGecWeSU1b21IgRDaXVptWOmJ97gjIdKfG4I4Irzj9tr3Pqi8EwkRv8iKtXp
HlGCBUlArBu6jdbjNMrhF/dHhkSicUCtDEIFj2dsJ3htOSvKD3guwVslCvxysVWXQvOGUxoZmrhj
feeJMrkbjL0Bra3Pd25G2dM0HToQDc9u5HaARC9/irm8d9bZz2b7eHsTtyxhOA/nDrOmQFMalwtK
XdbZhYlDThwUs1npl7UWpHoT6V0V3DYlo58a+M9NKSfQ6lety60sjspsebET98e6vBtdgowckzBy
yBKcSyhoX67G6lEktcHchopHfbDXKVho/gAU1M653to00HwCeqrLSXyVusfopoytANlFFZgddP1j
a5BD0w0eSsQ7+cbWnskZNhlEJBpa+TxtVRlZmy+4UUwrO9ll/ZgJou0Eiy2nBtPXv9w9QFEx5cNQ
sSwuoakdkdk5NXnjGfV8FMXetbW1a2jvoSiERgOQYEqgb9nK2tks44gz97A2YWuRh8IC4MitDrc9
bc+S4gYrYM+u49ZxhPl8fBTds7rhCGQq4v28gzTd2juJQQaWzsLVoja3WzT9CJkyN7Jn8NpBEq0f
nA+Fs1de2ErTUEkD3BJ0rLj4pZ+cpWmZAy1myVkViVQDgCUpD3IKtk/EJ8uqfGHtUZ1vLssADBlY
XR3oGTWxNucl7UqU71Be/Fa7rS+y5jdurJ0PtWNGrelCqSFb4qlAKcgkj41d+2PlPgr7y1+4gwFk
Pz4TA3BV2bzRIUDOpC4yztV+WNzsw9RTvyPWPyji7ZzXzQXhDEkIt4myhHKUEoFWXVth38a4/FLz
35iN+57uzYPtGVHWAwXASdCmQYGf2g8r6g5Ire4wnLUT5bZiD/I+UBPBt3FSlLuOgig0b9EyichK
ag81cwZWKW3vubi5mDMrylWHIVzHKrMEAx4MEU5U2o/MiFHDracd1MbmEZKujDEjNFTVbh2bR84x
ehRH9hoHJqbDqjK7A1rT5yPSBWevarNpDrkztF3Rq7gayUXFJq2nZI2jAtBA0Znz5A35YjyCZ0pv
fC0uze9V0ts732zLKg4s4F+SyOaKaUCbEn3Q0wIlqWbxmfiepDF6rEugpT+cctxJhv69fdQbHYQq
eOig5omZSMUR13RaTbPQjYhCeLJFw5/grZNkb40zfLLX4dAZzz15rcfxiNmRkw1azPcfbJDgABWJ
jyrL5ZdRcZ7LdeYlsT5r9EsqmG9ZP9PsZ0KTw1/YwZSLIRnkwKerrBNgNgugjYFGC0ApuuuR7n5p
EK++3TazcRQQNzA5BsJUPO9c+XHPgnwzCsH7AYVxrUqJN7dN4aONAvTBsLzctiQ3RvlwF5aUjWtz
TEi642rgDW596bT1NV4g/4HZbZSuSfWjwt3ptZ0oft02u+GdMCsDCuR56BXKp+szShcjdiKrAmyK
Tb+trmo93GjHsc99m+/dYv9Oil2v8z+DSiKAeXWQ/rg4Dlbf5FGeG4lXM/azNnjhFYs2AfY+vmRp
lvhgdFn8WTc/gDBxvOu7+UFUBRRMRPPo6OnTwKp/VrvqDtQqRt926uaoSWGa2/uzkbcgCwHKGw9h
+LWaTAzmornCws81SKMHbhz7FGELqnzssBAruG1s09skLAlPNlDMqFdV61RQ27FrOHUDCJsznYbM
8ldgMm6bkWfj6hOcmVHODt5jDSHlYkc0ccePIPfWdB9FR+BDb9vZ6oUgNYI2BiAyGIFUgxGafm5N
0OSIzAGNYYx1/tblbKfdTbNnNZ1578ghYXvOIicZ+IGJ/skqFutAXONx7bT2/ZkAOhJ4EDNoHqLJ
pmRQBAgXgllh+HpfArazaPqhgO5QUKKfs4PhlH/qaov/1xR6BWoHBCWGdCCodNd88aZKj4DhvE/K
CfwPEz3UIhJjx4MqaXfyqs3jTEHeg3cQ3o9q9ua4SbPkdoPemh37evyJGOuzCwp1vXyhXbJTZ9g6
G7i2cdGARke74qGfXafgS6KhrNySLEj6zDxoVf6Kk/zAl/TutjNtGgO3OAqfro26hrKjmJhsoV2k
0Qj9A8wAGYCKGL5ROMdxb9JoKxKjLIVLxZZoJXWUilditp0J1VCLC6Asje6w2tqDa6R/SCKCopy9
rts7kpurQ8cQNT2kQldD0FldzUXbAX9TcZRrBg1EIXE9381QytQxFvQXW3lmzLi81GiT1TkoO6E3
m6azV2b1qYcyFF4u3NenndbjVkhDdQ+M0siBcfCUa22uK96L1AISwBKHqUk8ljWnWGt3IueW3yPI
YP4ZabGsjl4uSRRrEef5KsP0/DrWw+8Gej+1Xj1y+onN6R6uc3NVEhsuR/EZzF6aKx2zoGLt4yg3
DMiL8dRz5rb3J3fauX72DEm/Ocs/SJOZIBajdmRN2T3GJ+9dO/Xt4c9th9jaPczsmoYrgTxXkyy2
KYTBODrlbsVDsJocVtr80BImmYkxLky6PRr6rWVJ3CQSRIAcHFXSubdps5bUjSNSQJluqbNXUrZD
4JK9d+ZWHD4zdKXkXFaz0FnK0HGMl/tyWr9bA5+PCzTKnAafTevqu0LkL1pqan/hkvB5BH80brFM
5ZblIGroBI/x2hjaR5b/YxqDrLjaPiAjh16zdqoeW5k/LjeQCoF/R/JhKUcgFp2WgwAYhW2nHzze
zE9gwv9DXc/moCaZ+PLQshQZfxWmCcgiUneBSknyctuTtuIY3lboVwPeBN5uJUrXWkzSVmhutGjZ
h4W8QLAmWPopTNfvtw1tBelzQwrgnzVTk2o56n3u+JW7IOYlyJoAea7Jc132Qa01v24b3FuZsr1D
kos6waM8oiL3Sw5lF3M6WTHUGZO/KMFcpE1KxULjhsidkaHPWOujl7nzGHQs+xln9d6E69Y5xEsN
9VIgjaBaoOziBJjaRFFDi5bV7aO6wxxIOdbksJh7kyBb23duSdm+2KDj1Az4SDGkppdeO46OODTt
V7bUx/d/KAbYCWrBaEWgjXUZMi3BpYZNYkW9lAQsyi8u1+51c3xEiWYnOm/FzXNTyvZVzdyw3BiQ
SNf1h67+JBxASUfH1/tfRqnvZK97xpQdzCYdV1zMgUCTH0iMAbQzDx2apmPdnIwxf729jRuREywO
yEYwu4Bayb/cQ2c3TxNjxEQ3GytCEBe+xkvMxzmT6SULhXZIQY4JHx9MK/4+gj1xZ6kbznJhW7le
aQUmv8mu7WhxeemBLb87GKUcXKjpP0tplzufcc+c/PezpeaGNRECjGskp69ZA01Rwp9t+4OdJTsF
r21LQD+DgBFwVnW0C412mpqzY0aoJ+s+4D3fF60+wYPADMutvTO34TG41E3wm6DDfo1S0t3BBj2z
bUaT00ArR59Oabz8soGNKLWfMRSFb3vM1uKgECH/w6jjFUepiPV+MsyMfp7zt7x6GI2H7LtO3p+7
yqlysNphSAeQKOV0u3zJRj7I8kE+PXFoFzMQANCpeE6go/Du9VyYUk43+mZul/HYjrKGJR6kWj2N
kgBJ4VvBd/xi4zaDKYRhB2ftmld2mk1RgZnLBbrUbr/i+csPgg9gJK+4oUXUSRuQcDYI1H5fWn/x
9kC0RD0AT3V0G9VSmhZjnmQYOfs8WEgtH7nt8Tdu72G/ZLqjvIjR4dcxdigV7K5exFM/JisF9ePn
3ny2RP0omg81pHmdZfEsNvgzO7WV/kLd+yq3onpiQTp3XlnvaSpu7DQY4lxdKuig53WF3MNUpNGN
mftZ6z9PzrNgJ3sGf2mZeva3qn277UFbORlWC+Q6riK0pq+eJWkXWw1qRZ/nY/ZZD9Y7IMx0D286
3whAmtztxM2NA48SJdr+ILaFgon6Rq4XXtQd2i2/rN5ctQ95Mbf1s5aVw5AE+uDUuk9K4GDe3MnB
wM+O8S1kBXQ98TwH0gy1Z5UJvQVpUoOGIsNbBW1xVgEiZZ548cbb1B+FdSgz98k2y2ASe8wrG5Hn
wrJyX8RjAynmFRqcaIudGkGl8vFdM7pBQv6im3RhSv6Us7sCGk+dIzAYHPXzV1KvvUdAgs+6ce9T
bly/INBEpmLjoY6LQvrxmR07Hh0HZYD0Xrfl9PaXGRzePan8vmdBWwmIWf0A0+T7I56LYg4mFk28
H/C0vTQK+XaNmzUEpoTRnIahP7mjEw3jBBq9PXa5jUkIyYuK0QDc9OBzUo9GDg4ccLB36T2o4VEM
/LPQoEZZpaGgUhx+gC1QoPYxl/9o7R4kbMtbgMSUQQCKRiBvuFylHrPaWDQnudeM/Jj25Gi0U+JV
NchKKahyboeATWOof6L9iET66sYnCXQEW2Lw+8J4KEE+m33rPunO4baRjTQezfP/jEhnOnMWlpNs
IBaMjPpd7oRmfmj+AhJ2bsJR7t2m4XPBDZjoMbhiP+UrEoo9hpCN8HVhQ7lwMfyjl1AqT+8Nbk9e
Qr6MpZA60cwbXN1byR4mYcMeA1wEbwXMoqENqTgCzVYIIucViYp2+O7AxdFtCVaSYw9/Lcz5i/go
5Qdc0LmgiHnViOYZIRYm95J7js1rhDiACjlAe8kTYCXOnDdXx5iuQ7y83xvH2TpsF6aVWsRQZ7re
1xymqZQ8uh+Sl7oB+a1hogJSBKkwvVRH9c9sIfOyxze+ceWiUYfurszb0AdQXIem5TQNacGiTkzf
9F67h8Y8BrzH/klbqNfx/oGXxc5mb33ac5uKK1Guxb1dNSzK2+TA8+ppbsaHsi0CniYPo7Onmbd1
912sUXGlko1rnE/Y4KV6GazfWgMVxflXj9uun78s5decv2JvdmLL5sYic5OgU3SW1cStd5ckE5nA
ECGhEMt5A1i3RSGyuhuGwmfc8deh20MgbMQzDMVLRTGcRuS6yhWRZJgU7XsNNh094ut8AA/SHWn/
SOe9HdQ2LeE6kiBUlI6vgGOJ1oDFkLlRC02knLXcnxLJikWXIM/T4P3GwIAk14WXkqv2eeck77Jc
K0k0YGlzb/oMydJE7Y9a9en/Z0nZQHDTxUMpJ23HCqOg5oLrfQaXhNdpJbTgRmtnFzfyCAatdcja
YVAdr3nFHI8R5UTVkyjmxVMm/iEgTbF75hWi8Ib+lx0/i/Hdo3JgiwXFExoZkHRAHnp5GzWuUyOT
SEk028ndkgC5Ttwn0wQTx1+A/i4sKYtLeMvp3AGoYtbOP2XshhklD2RuAjHG7w4osgqCfhAYspBh
q+/OHJRBVrmgkEwcQEub5Zfmlq81F0c7GR9NiIvf9hL5yy9fS5fmlPjV60DcTJQjzRxRxWpagSmR
NqgKAgUu8mq3VcS19yNcL20al99Nr2ZTj+OJRQ0AmwGEVw7gXFt9MTaf1vH59vquDzdsYTSP4kJg
aLQpF1K66H2bV3ly36zdodb4N2hMH6rVOWbL3nzI5lZiCE32acDBoUasuJ4MvlQLRm5F5w+z+Tg1
WhCTIcDE8aFMBHhY3x9NsDrM2IJVDQfPUemXWIl+WJLo+Ho187XW/AVOzIhPDw1IvHb88vp8m+j/
YDLaweVqI4m5/GjMmHXSFghadj6B6mwKZtF5KRDgXg7W/b5wvRJvoKkb3l8duTQsv/BZzjlD6bnG
bDaLptFMvDYWHzM9f7BmGqCScbztLRufEN1shhiGt4KEUl3aAlbQblmGxJCgQAdpn4O1jIGRkHBg
DXRGHK+c9pa3sa8QMcC7xMWXBAuxcgCtdCzWjpZ4nrQMw/roFCVfkL6hW6pBSRM5W/GxzNudU39F
6A6elAuryhGUT0szz0wci0FyDbfQG7SOjvmQtQ+NXTwWLn9Yshok9x+nQXwbp/kAZK8/JnuVw418
5vKHmJc7zjOrKEnOknvTyb1iuLOq1SM18S0MELj51x5idkmDztKejNWuYSUwTG5sDaJ3k/txJp5t
tAeN3FlZAYr93HOGzLeKN2d6XKr3v9MAF8aQnDxJeAKrSepsxXUj0ja9X2Mxnsq+k7Pr9hMrx28o
W+2F2i2HPremeBcwvvqygDD6vm14G0C94AM33Ic6o/pxMHIQtLVrlOTDntmNetTlKhX/gvjxnFKz
T+97k4KtivoJ5O0NES6kARSmCZrhoayOcX/fd4bXOHtf9zorB+sBcFQYxQK19xXxUuwC8rXIuNhB
JoDZUCnMk0DLSWgNAATx9wpZydNkIWZI8laK1Ed+hbMQlZVGN9RuzSJRpUdrzD2jB9qsFSVmRHL9
a6+7L++MUxaKfWeMPUowBri0WNykAGGsPaPIV1lvZmuPJ23qqGcZiXsYNHKirb471CRPxUW6oBhW
AmS3lrFlZXYbzu7iJdPoxTY92uNjOX2zyeBVY4k8/VFYiZeB1wKSWF7GJy/eaycaMiyovwNjERCi
A/cmaldK6kdjDapsBCNwdrb6jrYGM/EN4ym2DuDX8E33Sdc6UM2Oxx6M6tXHVXj1dCfKsFxPVvF5
TD4ODUjY0wicHx5Up30E4eD2J5I7cesXKj4B8Vji9hAdD1GcTD6Bix8XdNIOP9BQflsGBPi/MKeD
yw8MtUgdVQIwsUylGWvwCLx4OTmZ0MUadYxfPd82c3Vb4fvjopIkByi/XmUBdl3OSTysFBfiCE4P
khwmI6kxyWlCf1cckxYK5ON4iNPmvZUnxbDieGZvMYClLBraa/bFbjvzYdLjKSqQR/65vcStD3e+
RMW1xhFCTizLm3ApvozspeHf7PSk2TsbeRWh/l0POlgAfiFOqcxemj4Z2gDxuzBvnOcVcoIs44mf
TiCQKtiDZpo7b6Wri0Cxp7gjypBrz9lEw9gucOt35GHokupgY/73EFcV+VSmeG7EprE3+XNVMpSG
JXkZnvAoDTHlBhocgud9j+1EULifwaLJh+UePLM76enmVzszo1w4Re1wsiBRDFkTDcsXh42BhRpQ
sXOqNz8buKaRG4KqE1CGy0hfJj3Q4Fpqh8sK0pQuIwCe65ghEMXohlVS2XgZ6toO4mbz20FaAxq1
KO9e1bWyxWgKSFHTsKexP1T82MUo99jiodRfqiH5xEA5cvsMXNfx5Fc7M6l8NUBe6pn0FJzaDWTu
Kgh8L/IuI8EqR1crkuSoHqIpkRp/unL4QNgeCGHze579AOV7tsU8xqIeupD37tx7NLYAouKDw9PT
aoOZaexJ/24yK3xU2TGHNB7ApqgSXH7cdHKqBMODTZj2/DGPHUhtktOQ79WbNk7EhRm59LNsoURn
ubIBng1rkrw5+K7H2Fhf1zjZy/L3DCmRDKX6AYN3bRMCAR+QOKB09Cz667arbHyoi9UogcUwmsRo
bJyI3J4/m3X5ytaF4oU9Ppd63+/4pXV9qYJFFl0cGUxQP5NpwdnWNeOIyzQp8xDqJuiqmB9tZ68f
tuX6sGGiIGjK5qLa26xi0B7YDhZkzPnXVFj0bq1o8XXkSCJW13mmA3nNTCcyOdhDE9MEB6S+S8m4
uVDgxxFnwGF4dZ1PEx+atshEyOhgNke0qdMEbBCFu1e/3vQR+a7HrsKMWvzkPYiNOivPwbzaHatB
fIf+65GYe7DZDS9BC1zDwUKCIlPXyw/Hk8m1iqTuwhScskDUeYazPFVmEpi7hciNFUkVBQiqQKUY
8BDF6+eRZUYmqPPZ6e8s4ynLAoyI3/b564BsINkHo4REz1G09i5X08aGxV1D2FBC52+Jg9IAQb/d
nioszUg/2l1TBUwUyXshztCjODereH85r1mdTDDbiObgEOcrK39igvtwe3HX+4daKg4Z2BhA54TZ
qsvF1QVrgGgAHW86MrDDYWzHL4o+bJm2g9S49gkYQkMM04Nynl6da3UzvOzLlHTYNAhRxF19WOvY
8EhTP5GCfnr/qhCnoKuKCSuIgCkXmuOYdb78D2nX1iOnzmx/ERL3yyvQ3QNzn0kmlxeUZO+YOxgM
xvz6s4h0vtBu1GhmS3kbKdU25XK5atVaKcF9YnqhQV1oJTLMu087+cHG5qHWiNCB4Y8FECU53whh
5XyC9kpkZc4tqPHYXTppOui/eLfjDBu7B0tokWAkDY17S4q7Q5IxFQhYJ+pqHuX18NzxjoeWXkAc
HsI4p+vbt2dNOr/WUNVmYnIWWVqYD1/s4dD39yV5/U9W5KESy+WlBn0gFo3l51E/NOIhI981tnOJ
bH4jnFu0RxfCU7mSCXC6l1rcAy2yAUyhGQKxfACf6s31texZkY5RUvbNiMV0EQhPia+lyl3hiicl
qf/jaiSPK3WzHHXMxkSFQn1qjUFmdDeW1u849mW9bCGaW2qUqP0uDDTSATIITWrilF3UmeNLCsqs
Jkt+DGl525sp0FRfISITqnmS+wne2B/YypVpKdyq2oyR59J1otaB1HNNofyTKOSOY3bPv25p2azz
R/uySIDUkAMCS3UhqTqqokHfxcHcD30wVXFg+ohhzDtnauNhl/1m4xo5syZ9OlcXRcGblEXonGU3
dg7oEt5p7MFeZPUSRvW4Exx4PNP8eX2Zm6d5tUwpdkxdoVmdAd+EzIAvyi7INRYa3DhA6Oxw3dRl
weB8R6XA4UFvTAVyyYlMIY69+eqWqc/Mn7o9v3Q9PzT5EKLztOesy014+R3BFIs3DDAXrmQVyM1G
JARWNWZ9GhpoxSnjGLhGSg95Ut+5lWYBHTaaJ1TfHVADQ8S2Hz47TXMjaLennroZCdBTQAIEBgzM
XJ1fqDqvZq3s6y7Su/Ilm4ZbBalWsQt02tzplZklpVzlxnmrF7xA5ooDmkbARfpFigZNqwWdmb+2
zD5VObvnJtvZ680jszK7rH5ltu1Bes3BrQR5ru6OOsSD0uV8AvteAQXP7LcDSOtOOFgWcvFxVxal
yForo0PR7e0iTNnH1Ov8zrM/ErxXJqSTCZFXIXSr66JMfW67+cadNLw49yTDt7cO7TT0CgFm1qUv
plhsNvWuhWMo4lCYw23deI8KsGlu96yWbOckbrnhArrD5A4Gdy6GKIXLM57leFFrg/2aef3Jxnwj
0Ysdf9hwQ0zKIyuGITB7yXP5SjGlokXhJaqdnxCuCvW68A1FD6k5nPK6CLmpfZ2dt+tRZmNt0GkE
3hYSCHgVys8LI+/nPJth1KaQsU/VL2Vm41nGd66HP4gCyfUAqDIxa6WjgwMusXNn99A6qCxFxZhR
XxD3ez5XYvBJoeXNEQXRhpxAqUKIC8qFqrW+zJ2u0MikvKI+BMoSq/O9ZhTkWFjqPHztNXvIXswm
M80pHBUcz1CjlBYn7k5EN31OXAQk3ZhZB9V6s8b9Ok05f0rxFG1uu6kFM7Bi12YTV4Tj/xbaZBbH
aeBdegegtTOgbaaT/jex0oQEHNjR+ltqQRowKGxUkVSfmINivZiVrXeRiyMFYkqwEbafU8vsbB+o
eJcHKAJNVX3oaAahQ8h+i4qf5nIYisHPk3Rm9wKp0/hbNxvDDud+1Pawc5efFlcxMncw9wG4hE7L
+ZazDPcxz5I0Ziw9zlUR1I517K09uO3GWVx/WRl24c5Z0mZKW0alC91U027Jt24uu0dw5mdhhRE7
DG/zvQfdxj2MQTpAxAFwwgtcDgCzmVvQlOdd1HLznmgYZiAv6lQe7CI/Xj8gf169kueemVq2eRWm
awAstMbN0AGxCQQ6MJZuM/u+RT41T2Mo9CGYegHEuFr2mB0Uhz6pfqLKF3NLfJ+b+pfJ1ENBx0/U
Lfc64JfNQmTieJghs4SoMOiupHTEKHoNvPVILR1jfOSzGir622S9Jei929BabLI8KPAUVc23dsZx
s3aCx0bEwhwJJExAfwXchsyDzXSM8aaqN0QtJOIG5lsu8zOofnSnysj8vGuCaU/TYSPzOzMpfQ0t
maxREYRFqZM3hxwFrWlSvwlbUX2DaDf1mJDQq2m5F78ub84zs4s/rpzAS0bgoAeslJGcK1HS5CqL
K23cY6LZuKHP7EjXp1pMwkvSDImtkYJew0ydBxvia++dZUEZ0IauA4BfDrqAMvUBKTEeoFgei3pq
+KX2pFuvDeWhY33VtNZPy52k+TIQLeDAhUsffS+UHyUvrdQGmQ5hSgQlQcu9abvbwjldP6WXJv7A
eZC1Yh4S8HjpeqmG3OwRelg0NNWdJ4aj6Ka4t3YqB5ehbm0FmeC5F4zoVVNPqxjIBdMfRpJGhsNi
tW9ZQC1gMOo9jbiNp+O5QenpCEL7SQjawB1Y5jOjPBLoAhgzvcPg2gHYmIPiGCePP9Op3XGRywB7
blk/X2oxUZoMec2W/B/KahDy6RxfQAkDxE07Z2sjwiKPA8gbz0NwgoPF5dxWpzQLsU5TR0maBtP0
Jpz2hWX1gVc/WkDcVBejVoBOee1UQ4jDQ3lZCRPaHVBsZb7TDL7b0ZfJ0g/XfWprC9Y/S9oCt4DY
FFDtSeS56W9LfyoqaFkT8kvpiqfrlrb8am1JuqknNE/ypOdJNOTlfQGkqePRGxOU9EZiBYa5Owa0
dVrW9qT0uS20knG9qyNMkvh0qu6WxuaCQzi0SRt6oN5uKSg09C4keRuIBjxm02/Mlz4UufbupBff
HlQvKJwCk4CZlvNvn+UFKUfhsMgtfpv010TuatiojSqg1ffefS53se6bh2ptUvqughCv5rQYoqw1
jlnzr5PeGd43kG8fVDDc1MqrxkEYMf/8wDdeLVT6xoaikVEpjCRKGyVsxOd54jei03yvB/sMQNPX
rW367sqa9IVVgmnZxp2TyHZQ1pxaSh8g99EfCz6h82nsUkVvZCLn33FxudUFqbC+cJgxThHwhvND
iwpNZJXJU5GDgcnqgCCde/YsCjXBiBT9hon27yC0gLgKNV6vr/zyBj3/IfJNTYsRBE1OEwG+CoWW
0h8/v9/AUo4AE/8yJSyn1XVFFc5Nt4kK7VM7vGFI+Pr/v3U4kdNhsBuUlRYm/893ss3KuceQF27L
XIVH/uqtpTAgjv/NinQnJ8wS7dDDChvMo2G9KXjcKJp1uG7lMkEEP+oy2Azc66KUIrlhR/ouVwcx
RHS+N1MMcAJ3OtOfxXBQktRvICjQia/XTWpb+7e2KaUCGIoXo4PXZVQL7cG0cGXe6oDpGQ5UE6Bj
lfmt8cUG2Mau/b54cNTYVmJlqD7wFVe/QqY4mKx6ZILNSgRCv3LI/N5brpGdm/MPMPr8bWIAcwvu
MzBJg99J7tihD1TmXWG1kdqTSmS+AJt0cqAEQlCfQE3fNyAqKpqqC8zeKqzUL7KO0GdkFEr3FbxQ
Dv1mMJ27h7ZKNCvQIJWB5yuIEPN/wPpCLNCwJ7ZJD/Uw6YCaE6Teh6mc8zIsao/Pwu/7nvSRcMok
K/wsdTOV+UVpMe6PrStakMYzPr66w0IaX2T91LlhVZc1Bpy4C8mhgvDW/MxUV/mRO2N216lO5oRM
uEZxmj0T9yzpDLMKcEHgyr/uJ5cPCbyNUeaE7AwQG5jOOT9mXqGSyhmhCT3Rr30Wmwb1XXwgsHCX
xpGle6/kPXPSecN5Rzd64MonR/1tzaAS0EB8Mfg9NFCzHD3db9dXt5VRoM2PJjye/xg2lg6BaxKP
jvWoRFnz5pA7pjl+0h9Ie5PsWdo6bitLcuepyPupJw5IBJKqCbjpHHsMaM69tROvti40AEtAfLRo
kyNZPP9cOlCxeQoviGx3DCxxaxIGkjoaCu3H9Z3bNAR08ZKPgttZfqzUitJX3mgpEVGhvPWVmV/F
+JDwvSGtzW0zML+LEgZK7TJiRnGg52jYQonyVAGD+J3dZr3P1WIPRLa5nJWd5e+re5mMvLa7CnZc
DSMib079kFknW4+ub9rGaiDo+IdRfpkftKWUCtTRxBQtmaIE0ofQ7r6lBgQ/NefdfW8DI8GLQ6NL
DBYl6cwSm1i0GvsUZIVg5jjp+he9P6j5p+uL2cggFjkqENACJ4ziipSSApLndMNoK3hL2i+N44Vu
Ze3s1wZUBitZ2ZA2TCdM1ZXKHaKuyUYeaG7mPqpV2t8gQrtfqqLrMEAhWg8vAEy5gf2WJkFJ6/K2
cna5VbY+3vq3GOcuAsEB2qGnP0Zldw9AI6hoD2b/+/17CjZHIMM8FXgFVQp/barPOkdpEIqSGriF
9C+o1O48ojaWgVgHumoECDBH6NJnm23km0nLSKzoVUj0Ry8rP03q+H4XPLMiZTRu4kzm3PUkVr2n
2fyMAx57ypOesB07GwEcpXI4CSaiTPui5zB1DJmTNZBYFL+hUTL1YWrNftn8O+y12y9vJlSCQJwK
AYBl1FqG4Luz53TFNI2RW2W+NlIfoxRz+0pGz3fKqLJO1z1ha2Go20LPCuQJqAdJZ7jQqWnnXU7i
wcyo3409Svdj2GrNySlBF2PvVRe27KGbAu0SEJyC3ES6ONBTsHv0C3jk6Xe29cXpfyvgLxDDQ95Y
Oznf1iMInwxpLmh6MVppLy66CraVquSjNmfoCdyrgRlg0v9fqiCf8tUjPWKEwjle38vlFpfSv8VF
EApB37hU9M7tlVMJVY22oJFHwCE3IH96mYzD1NjHaqpBcXVMyLDjl1unDEQpEG8DpAqsKdLnI3qK
mQEGcD5rIlU82VoAAM31VW1cWYCS/s+EfNVn2NreSYo0dvsf+nDnEM1v6qO+Ny66sxI5XlStib5R
wnk02+gPiflpMN+a1NzZr22fWK1G+kbuPLag4TJo1B+sr0ZI4izw7vs7FqQHEBXvJLWbzr4yJoVy
s5mKKkXXB2BBQNKbkyBDkDk/XRbR6df1r6RtOt/KlhQJDW1kPbAQy8LSpzksDn9c3s9D6wVnOkBz
OVCPJCjC9j4/Xbe9t0zpnPVtz+fEwzINnQdDc6tmhi/oV27/A/Ln66b2vETKn6hrAzKewN+L/K0g
p7IJ7GoHpL65GnRgkW3YeChr0t1oZW3vugQRCqolvofnYvKtzb8W5lv3/kI8hNFWlpZPuopPVqfP
YyqA33LG19lAa/Sno+/UjTf3668J+fBCC9tWW8XgkT1YB4s86Yp5gnDN9Y+yGSFWRqSrfnIGlY6G
ySOB790I5aCx4pBNvzXSH/6bJen0EmtSm5lgOZ6T+dPwm2dtkA03Dt2rF+w4wZ+xrdWnmTgGc7IR
S5oGEJgB34NSMAaDmqPmldBdSPfeBRsN+TNfkEszTGkLvVXhCy1adRyCueUcpOprWt2L8jDrv2vt
pegAF8tBSPJSYXq+NQ5cATn2aB3KnAYGE9E8odjQpHfAlR3gV4FS5pGOx4yYC4w//BZ9+Q3wx6AF
qmb46hSFnwgTDLzihaE2R/M6oOpPpzVunL72K+se6o+3wFI9Cq3EX/qDYGOojaqfkLuk3xO3u0x7
FiAjKLExdQg5X/nUaRhxM8w8K+MSFGcYdvfJQO5A9HSwifniJSK0+d6eX54NlPQwwgr4A1gvMel+
fvxE148emF/LuEoxi+HwI3pmoWIkO8Tmm6cDGhp4JcMYnsznZiad9Q1PEZgnyz247NEuv5kDqhsf
KFT+0bn7fzuLS69c1umS3m0MPPo0swxc3vq1i/7/LjPO5a7BUVfLkcIj052hKSHeEgEcfCKaempR
tnferxVknpuRPo7mVp45mDlytya74U3xYOYggHPdE1dfBeF7pbutjwQ0NXI2sIcB3y9t3tSKEXW9
hEdVod2M1h0r+O0MXr/h/RyJyywQFPwWmgMsUU6AjSodE7AwdlHNPF+Z07Cs7UBJ6MkQe2SrGy9n
6OZBR8wEIgM1SSklQGlvyMAq10V9UUUFmocW+fd6PN5IOpDFA0gL9DHgpn+yrZXPWZzrelZhMbOh
/VOjMdXU5tfcJHfNaH7GKQZ9l/bdKYeda2DjvQ4yHWBpoAoPwBnc8dzXGXTKAJr1mkjE2lEL6SlF
ofOOh9ohjbs9sNRGznhuTdpHKO7OQqWiiaAmbMZGmB/NJ+Pe+64erQDU7DuLu7x6zq0tB3C1p7wZ
uKNoQAMQ6G+CUS5vq1AHs6PlPjnqTnqwZ0uOTZmXDlWK3lufQcV0Tg6g1fRNA0OcxA7LXba83Z2U
jhn4y0Hc6VhNNFh+Gw2nJqgC5c308XgJ1Zu9nbz0zvOdlEIVbSrB0dYBCj/9nJmNDxYTK29CBqlk
FWsc6ee23xvovrzHzm1KcQsz5U5R28jwvYkFZXIqcyCvpqD1HpBIaMq7z9+ZNTmYuF5iVBmFNVIR
3xlujeorKJZ9pXSPCY2r+WWY9gQQ/1CHnL9ygYoELxKkFlHRRtA8909KtTTtubq8N4P5mOo+eVH8
PkgiFuuvzRCQzMew4UnBMNFO8r/pPmvT0ubqbQMZQQXNxF4cklN9JAfmd2mQv9GoOpKjt/NY3PKf
lTm5adSVrqaICa1F80Ru+lNxMk7aoTvtPZ82o9najpQ/mzSZeM5hJ426yLjLwyRMbrwTf1XCPT6L
JXhc+XhyicIqc7wGOphqqn88/d/O4iH7fP1OuLxKcX9irgIeAh0bpD3n/kFEWRrUKJXI0/6djLDO
PvHshXSn61Y2vg3KljZyRdcGVEGXIldOJitnA/ocWfGapc+ivXP515J/NtzQbm7UdAdqdHmVAvOO
WhIEOfHGRtH7fFFeUmZzq6lYlKCB0Js4sbSdFW0AIWADoBsIZGqQJDCkS00hk5q0Ih+isk8Pnvpg
T59Mp/OJlkJ6oA9UO5ozJ3DYzgzglvthXhhvXQx0L8z20gcTBrXUNsElwCGRbPVhgtdFb7p4yXXf
Mq3zm/zokm+mjTmpWRyuf8Zd49KLrrYrHDIQ7Ubp3RiiLnKyXlB6D7sgC/dYFTcuOwDtFnz6Iq1y
oZ9dpopul2PConJOA1LFaTeFZv590m5s5/n6sra8E2NGaKmAswbUOFLGoLoENTlAtqKeo8ldzVT1
O4P8MlMG3ZPOu+8yG/12Xt93Rr8LJ1r8RDrjSPj+Gl9iwCqBKGiSVx5vk8hxbuo+P4iF2Yr63Ias
0ox4+UjIiYKz3VPebCMy1OP7144+Hbq5mOkDFlY6mbaWao3Xotc5tNBC5DaJjNr9NDC1CETafytb
9FsTHVQ2qVHN/nXbG8fUAt5QR08D/UIQO58vXcFDi/ZEjNHc5i924x1q8CFdN7ER3jAN+Ue+CYTN
kJY/N5Hy2nAxp8GjoYbSZ4qRBzARtk+9tmNnI5E4syO5UEdapSoqh0clFYGoXoX1VGOGq/GAbCQB
+gPXl7XsjOQ0Z+aknRv1pgN3rMWjEUMvTtGelNQMwLsYXjezdYWDfBNsgDok5m1ImZ9vH551uQ3K
bbwYHkWAR9AxDe0ofxMhC7LjHinX1qLggHjeg8QJROpSumlOaHRZFUYXyvSzyb9pQDpo+a+dFW0c
N8AW/mdEzsEGlWh1bWIGLfms/kZ7IchfwfrlJ2VgBchKwt0saLlr5E8F1s0FKIF5G0xxnG+hUhZQ
oABJAVDmKoJLDT74slB+gXl6PlCH2o9K76qfkkWcqnfzlylRvlxf8kUghf48Xl1Lo2PBXF3MOzeo
ALiG0sfjNPkYEoHYEgOYHrPixl5udPEFJVOSWzZ61VRG6vWx1d5bKiRk3OyuL7Id1vmLM/3HCrYL
9y8KNPIIsi1qZ/R0LCgpf2vWfQryzfqkJjuPre21/LWyXBqruNyU9eApYzrEg5EWiP6VOPVZ9QMy
RMnOKdtZj+ySSelolZo7fWzSn2Ctysm3Kv+uGDtusGkFxRL0jzH3YMqTJuYMJUxO9THOMsT2AWSp
Fh38dsqA4twrbm3actGvBspvYW1a/r7aO+66ijprbIwhKDcF6gKL93gNBHT5M52al+v+vfmhXBcs
umhTAh8vGWvTCSQ1mG+MawHtRdG34Lalv7t9cpqLk7z43cqQFJ+gmMdsZzGUzu6/ZjIdhwYMt9rE
Lb9R6E02gwBZ66z7oqv+zZz305dK5qVYnKpulk8GHFJDe2pWv9iZ46M0GXVAVl/f0e3P93dHJdf3
GMNUWwmHzGz9kzXcehb5XFpTkLQf8cm/O+pJeXptjiWquQqPmwwESq2fIzh2deYPe+RamzHQA93I
kukAFioFJoosk7iq3ce6eZs3j7Mdt03hW/VBMZ8+sHcrS5I3ljmpa5Zg73oDRJptrGhZMNBnNow7
ydPWRwInNmAONgiawJpxfsa02SSWMHDGvFx96237jluvCenQ0intnfx4z5S0ps4AVixTjSkG8VoW
gnrv8zRY/3oDObr6j/dvHx6JC8Eeqvx4kJ6vqnB6whynZnGLxitQriR9GbzjmO10DbdiBvAaQLss
hCMYADs3A5Cra4BdWcSOxm6rWcmiQnSwNlTNzjWytXcQAF8yGkyJ4ul7bqnyIJACKkweC3CYk9H1
If/tV8WjXu8c2stcDfEBHO2YKMPMN+jLpVO7TFVS6OlOMSkpv0HnK7tHHbjwO9CoYHayB+OEi0JT
lt8PFhgiMSx7k2j6T2rs8SZsLvnvDzGlb5gXcz1VlmBx2k9HIzWQmNaRxX+6Yo+WfsPSgttdQD4g
4UNyc7656cyT1J74EPO0+cdQFL8xkjfElFMLbY13OyawwhiYhBglcii5Ot9lJmTJUOyN60Z9q+fc
R7MqnsBHrOxhsDdiFSxBsEHFC9+6wOmJtp+7suuHWAfPZWO9qtmpSsC2OQfJ+HZ9UYubn+WmLnDP
K1PSMejs2nEbbRxisy18ZPo+RCJAOwXKVG58B5fnk9s5O/WLjZMH7XZ8Mxw6VENNyUuNMgd2vEtY
TDvjMHh1YJkWHmbtRz7XXzOyLqbb57U5VQriyPRgoOfKHhJgVPYyt53FWFItppwmyDpTjLG57Ic7
PhP+Jc937pNNb1gtRHLxyubC7FSbxbb6qWoBhbfCARHEqn+re2WQ5SVy4Q0LrdSCQnVUuatm6yDd
K8GMEYMFLFQ09Y66/PgBh1uZkByOd+g2Ucca4lHTMbgDKOpton1xQR+bjOBf/vwBawswxMRs3NI3
Pg8Pom1q12qbKR5m+w48UkBiP7W8O/IZd/9Y+fa8J2e7uYUoaKjLOLGLVPvcYjsrA957WJ8BohGF
00/s3SiU5cgujXDcjiidyG3wOjGzhdB7iF0M9bmd+8jpdFLEHlJz07P/mpGL6S5GIznTsjFWG/tk
lUbYqdqjpRg7T589M9IBMqapKGqzRUrN66DUhZ903d3k9KfrjrBnRnKEXi+TkSJ1j1uPPvUDBiFV
8qwYY3DdzPbX9yCEhmIa6s5SsWkpcTUOaYbYm+2DOSZxRrwPbdhfE8tPWL+sZtUWvVlhPJd5qA7O
80EraAW+lZfrS9naMcywgvQT1yrArcvfV3b0OVHaSh8QC1h1mFoXox0oalvc/UAauxTmFkU1JH2g
pT03BFEzr9NypLEJoDH6D+q+OX12/MhLA/JK4OSxVVQDwTF6bqYBqUo+g2winrzqSc/+sRozKu02
0Mm7aXdwQMHgj6FtwBMskKSdW8KYrZaYhTrG6VT+A0jMDR3y+7Sr/fd/oLUZKZImBhnVXCNqDPGA
HgTY4HJnw/TiMZ4frlvauoFQoAbCbqkDGs6ShK1cIZ/VoYGfjLFmFq+m8c1zxKMCnU3T/WVPygf8
Dg0pqFWZ+HdROZjKzDXYjCoFBsRjN9cDw1becsuNPrCmhaMJbGz4SrI7WF1f0NRJ53h22X1FmpuK
OY9J5flergH1s0fPd9k3WZwCFxAwRbhZcXzP97CzqCh4L3ATmWqgq9+r8hdotwJtMEPdBncZO0zw
EK1/HJV3Q7UW0xYoMKFGgvq3jCmkriXqbDHNGA1nZ/b73L1x+RfCn4B49RVh7ETBrdABJCae2Q66
Nhg3Ol8r5GkKtymMMdYBiZ9mFlKiHMA6fXP9E27l/mszUkxX0bg38nkeY6J6N26fun6TqkFP55Bq
xk6evEQHOTNa25ICu5ckRqlxc4wBBprDZKpZWOR76Jy9BUkhShUuQ72lnONcSfGoHx+9ovxUW89a
tUcCvmVpeS65cAgTbiF5I+YYMorGzrjoW/mJgcLc4Bwrix1or+0ctC1nWJuSwpTLSrIgnlB1tIpn
4RmhBX4T0b2+3xfWVqRHhcjMThG1jQXhqauSQIH2r5dHhft83c7OauTqBIGiVQb1pDEeQFcD+tqg
7pMDU/eYxpafK7vbajnyDFXmph6mBNQpVmwzqKl37JUH1jU3aZmAbtG8Y+K5q7XP/21t0nnqy84c
Bo49VAXTfasr8sB2q3szKXdeNJubCEgiZLcRHhy5ITIY86yL1hljyJ+FTqI9u07iO2a64xOXZoBr
WMIeOCMtUL1KxwkjGH2qc2WIwf4RWBU7KNQ41CLdCUOLA59/q3Mzy89Y3Y6oCXvDVJAxpgytlan9
h6Qq5tKggVCyH6r1w832SB8ug9G5xeV0ryxSTCEttCZTPI/1S2H3n8zu3UrXeLms904KEA2F5JJX
Y1FEsb4TPus+hcKIBRHYISm/XPe75f+6toFShABrn3Br0xviBOUOxwQxQBUyGlB6yIxdHZHl/XVh
DDkMZqdQw9FkCV+S9YOYEo8jOetAd/VK2bFpj3MBTGdNb/IuaFQwzA//Xl/i5XnGdq6syj4yJKSq
3HaKobLmV+n9kC/VFj0AADkQXai2oUuKdwfec5uSl2AGUoz9lAwxON1eGam/c33yc0Djry9t+emX
G7oIe0P9Q4UO+7kzDioqbxNpRkiMDjfg9/RnfXpManfHzOYpw1zx/5uRLuChr7nCBZnjpO097rOp
SI9ZMtFDSoea32SVwtuga2r14GQc6NLri7y8L5e9/GtdCiXI8mdka3SMHYP8OyndTaODemSCcJ3I
d5BLm66ylP5AjI6MTWbBLkUzzcnyHBo7B3xk+YPm9a6v6CIE3jlo2uJbPvwC+8RHVrgyKx14p+sG
Yyz6MXa18naulLux7YICF5wx7ElZbH7KlSnpvIM4WFi5BY9BXPER+cfuiwAoI+8eEvbg7PHAbkaX
lbVlv1fBcko0bQZjIS4bDfBw/FP+6dtnNXnUzdN1J9kMy38tyZizvDZoxQkseWQIp1y7acspuG5i
ZzEy9CsRaUoGR8AP1UwHZCGyJ/WU8uqg5/xXt9th2jzbqxVJZ3vOWDtgChtdXD7pfmV7fqp4lq/0
5N0ZAc7XypB0ug1KKr1ly9bZLl4KxtPsPAzDHr547wNJpzhFTdrUOXw8p1wHT77uHoDbbnZO0t43
WjZ15XCGXTJqVfhG8IYjJcbRTPrHtKc3bTveZC1977jKclOvtk4K80wkECuBolwMYa7xUJMUslQt
An6hu0ENSYSd1W27xJKbokSM7r7kEmo/F1DlnXlsD140iRlotSbUjc/X/XwzRCxsrhi5cHBvSlXU
mYC2fpz6KVYdDY+TqiaBpYCuTRRH7xl3Z5lpO126PYvSm7UyKUaEe3dAWxicXoYZIqcqA1Wpj33b
xCXzDrwp253jvLmZq2VKm1kWTSpmC1d0haIAgaoH5EnvdfH+XidcZGVGOl26y+a0btHkgVTcE0Vt
tck8sE3Wyu/rX01b/qOLXGBlSDpgHTqcVTEhk1O0VAcIo3ECBTp0IbWGV1DsFEd7tH71XZUHoi3i
Mm1v1QIBv+HWDbXKdz/VzlctncOp9UTtlvgxaOU92WPjEwxcO7w6Xl/03jeUzp+wR5UmKr6h04Fy
LzdOdeYFTrE3SbkZu0zw4IOoVIPXL1FnFVVYndZkypFB6rbyqVE4VOP3gGqbmcfKhHQvG7TEXGbt
DHFuTGHJf/fFfE/M8WmufmqgvdWhUs+H8fCR7fu7Lvl69uwaUCGUmfuC3WVJdYOU6KmZ+Lubjosz
/M+MXANjppvRzMaTqXb0J9ab4D9tg0LswSU3Y78FUXkwn0CtQK4qTihxF5ChnmI66G+JawW13v3u
tPbT3IGlqDBePrB5K3OSi3fw6GWGcIiZVZzKQXnpE3wncF7/NzOSiw9W3wwuQT+aOslDjRlUU8ue
RbMnj7Hp4pA+cMAAsaT5kivYfKyZMHG1tIzeKmUaiw+lGX8tyDg7lmiQky/rKTZ6NSZVNLXVXe15
O1fksh0XUXBlRbpKMhTWEnUqFrAMv7GU+dTrWgY6yBrp594QwrbD/W/PZOagvLRFaYJtMjbV7HEY
9C8KL20AdLQnVr9i6nNvXGpzbcv8oAGOW4jaSB7HCwss33ONBLStX2wMnTVgqfcx5hNgTGUnKbyk
oltSm5Uxye+KAdkSpQhII7PCDHXXuQObkJkEXDu5yAjQxG1H7ViNNKgMgWzHvquSR4jnpmwvyu+t
Ww6/oPxNMne52Vh9gBsFuWA3qvYA7Pzx+mHbsyRF4U4zMq3R8Dpyxi+z+9ypn9Q+0vcAXZu31mpr
pbPm5MhmJqAXY0c4Yc29U2WBeB232AcWg2czKNshJ4Z53fNby0l1nWXZMMZsqA9t1oRDS0OzDQcj
+0iMWlmSPtBQC7XoHSyo0OuwnFBPFPTAdt+um/u2MiN9HdMgvDIxiB4TV3whUPXA/PH9uOcDl6NF
8HxQEwLX5+K6x/je+b7xqi0hRMiB5CLWbc8YTljlD7QGntD2R615m52njP8DcuoPbOPasLSNfa3X
A4ZuxrgafoAb7zGdxclGS/a6W+yuT9pG3VLc1iYwQzJ2w6vmCxh6iD/z8lvaNDp0ZAXIDgo8N7s3
vZm/Xbe+9Q3Xa5R8v5qc1nXmDK2/AnCaIms/Fckwgy2C7T2Wtm60lSX5GTMYwAdpDE9ByLCcVL2M
TZA+/qfFONJlA6U+k6oYRY8b62ufg314Uk6mtkdnvXXNLAMZqIE5DqbploWus0+8ksccI3VxB53W
AIIOJ8UAgrDKqxhkG+Wt4HsusniAfImuLUoXTUnqdtCtaYxr+6ebBYrihtR9VIpDDvzGZO48xLaC
7tqadN76UusKs0XTWcwGSNbL7Cnn6bOuABBn8GHnjO1tpnTGqDAtqi74gCH74ugh6yZfV56V5JWg
7XLdO/ZMSees7BKop3kaTHnsS88GtKqgKpC54tlwuPALpvzHjZTOFg5TZ5nNsjbVgISkd2IG/V7Z
/0fale3WjSvbLxIgiZr4qmkP8jzEdl4EJ3FEUfM8fP1dct9zsjctbCF90uigAaNdIlmsKtawFr9F
X/3GNq5e4z86KabbGiXP+jnCmVXm+I1Jb5pVYwKKj78vb+GqagAfDNys6BRAH9656heJqXZRyuRj
0RPzikjRI5qFjUdoZ2nL+t8zGCyW/0SccGJ9pcRtP8EyWkPlFaV+PcLJXF7R6sadiBDOqJZnHqIu
AKs0xvfow9jpC00C32L+2BAjPrmyeUADZo/yvDFLz7VGvBlg+y37dXkxqxr+ZzEiDNkw5IUu1ZAi
od9OHjsH5+UpkfZDSV8ibQueabFzX6zSiTT1XBlSJcZQhAn1zobCm0qW22wg75dXtLVvQrYmLGqG
kgpWpFfmr7AuMUHcfpPijeB6ayXLz88setaBZQZSmFSiiNKXyXWa6PG/UTVw2gKjlQKzUEQJijNQ
9Qwp9kuNXzTtRSYPZbMxC7aqACciBG1u9blvsi6Zj10O7L6wdmuq7Bh4IqsEsBHduLGiDXGiVhPS
NVWTwN/m+cLrZvq86r7NGMYmQ+hPYffjsjKsWh+kEhbuWoARfRmbl6NUphI2MKHNHqShmPhwZir7
qJRcFrSqDyeCBDPH0jiyuhA9O2amE8csuOS0IXMvC1nO4sv1OREiGDfMjJiRRGBLw5moTiyP5Xfe
SP2H0kY71YoeBzK/GU2r/5Zpnf68LHst5kRFGxOQ5sK9iaj6XOMtkHoPHBBbRwbELiuOPbk13RhP
WJ3eThUJ0oTu5Ha4apr49bLolRsNyeg8xEwGeBrEfiiVVjojRRpjbKzeWyADaeLiOJlbGNlrR4jO
YMwMLFEaOOLPF0j1sFWIGsXHPq6PcaLjfb41oLum/XjGKSoYJyBJTKCAPKwnUzoBO6SK2B0mSW65
BcYYZvS73JIzH+0eG1nclca5BWUMp/YJW6SIE2JNHzPMHo3RsdZ/1hY4yhoTaDc7q8s/SBpegXPM
l9RXvCH2mWT+/aXAZsqgp9YUjCrIgsqovYVJYb2OjwUY2n1AxfQowA7fLmvHyhU/EyJYYqogIJTl
CNi+A/NKroPvD7W9rO6dPNQT598Iw+wFUKAWgFzRWvbRSI2KMuSm1NcqS+wRsLikrB/l0PL/J1Ga
UMPRpNxqiCrFRykkaDmsbSOOndDsdmAD3AhzP62uYFgwWw2d1AEFjg5fQVYcsbSKxpgdZQwTJvaQ
dpi5t1o9etfVRpHchgKIrxhSFGa5ylPFBZ6Q1ToLZfMdUA/T3YRQazeYrErvdHC83bORSO2+tObp
Wx6XmoHJVXACxF3cxw5qYKO8kShRVi7vMh2O3mTwdGIVi5ac+ONwTOtyjKDmE2/sWM8cGJMjoP5d
Ol+NLfWLNHJ5XpV2ykMQ9MlOSwt7TAqPDX/fkI1BdTCiLdx3GJoQ7Ugkjxq8KgBkQSm4W0DCYmX8
1aeqXVfJ36flz0QJF2wueJrPtGbHQp0CHiLXAX64mBQbWr9igBWVAqEFfhSJZUPwO9ys4mTMkFEO
B7qP5tSuqHaFV96GmLWbTNBNDPQCIEJjzvT8DLWYN4QNZQz2XBIomfQuJ5Ytq4ktz+qGvixfLCo8
ZqcW8GLQnKjig7wuNTLVUsiPk6Zxv4tZ5JldVN6EuCQfeREDpx4z/5WtlFakbixzbTeBVgKWdkvV
gHwtqGrXyEauShYOLcx8Oe4crie+ukV1v+JqAJiA7tRlFgn/IVzpSUP/S6dN/NjOdxm4Vk3jQ22k
0NZYc1szcwuiTl28o7ijS2SPugOgkEC7cn54BjUmloUaO+Z1frTU0fQIlaKAqGXtDvOsP5fG2KGn
j/zWMlZ6Uj9eofHwDnNUg42Goysi1zPINMMAFjXxCVpcbCa3cZDw7irDNPWDZPAfuQJ2h8tmdnWf
kJQBtgOwadGDdf7d/TjHMVN5cmzN7EZqLS+VaxtAE+i8ngy3meUNn7im5OC9+488seIQj4TOtdGz
o1Ff6RY61t9ZZmfkcHlVazpm4CmMx/BCwiliK0Us1+tMjeE84jBQw8pR5hzdZebG5q2JAYASMDEA
FYWSjXBj1TRPOAc65ZFpP/s2snMOmsqNq7omA1RnANcB/trCVnF+QGoHUF+lz+IjV6bSa5O0d3g/
wzBszjSvOhFY7SV3bGEETKygyaBFSFkFDP9Jo6ltkck15YcI7WM0Huy0ZBg3mO22aReOgiq6ypaq
oRlM8UYL21qojUY9RG2yhTgUnILnS54Z8KmAXhUdKZs8tQKF6VTYdQeYqjBxMdH2JOvXdVK8DIBX
uqw3a9pJFwD5RWeAdSdYDTQSLSfR8GPDI7/Oa4/p3JGMwm6srfmbVVGAmDVw6RZeRuFco2RsMBMD
30WBhL7v87Q6TJXmKxqyeEpLY//yytbUaCGkQQ0bFB7ggzrfU4nypFd6hhuRVPAoE7lrjfJI+NaY
84ocBIYYMEQ3p4ysnLCsecwzcJ5gAEGrAktVrtv4Q2m2MHZXoh3EFgiZMICPFkcR1o6PRWWUQxUd
B1AaGZJ0D3qU/eX9EjykCbIbeOAFVcsAsB0oIM73K6f5CP7hug9ybQDG4XU2HlCss61OsaUkQF/P
ZXHC0/aLOCGwrjFGxuQU4nq/BlBmv+/85tDumo1VCacjiMGU6fmqep6A1UQHY3dS/8Dlmfm1sUU6
JpZdv8gQSgq19p+ltO7gKe6hcphb7mNndohzU++om/1d79UXgYLrHVt17GFG5qDQUVSz0JEnpdFe
74crtaicXpH2Gak2sCIFt/lFphB5kkHuxzrT56DnJfw3fW1JEWSS6lgjwAN66e2yeogm8Ys84VqF
6lQYIbCYAzQeBM1O8tJvzaF2cmcLBFMwS/8IAsgUzBwgJ0AYc64hLUZtMCUORQTcs2UEfeMoxS/t
ZWM5q7frjxQxEYCBMtLxEVL0x9lXvd7VHGD0ecnOdAZ/UZTaGVy8GHZbGQgR5OL/14cGG2QfgN6h
Lgd78lBqjArYATI2snULENXsyT7ewQiS2la8zKeutHGxPxP8J4HhF4GCIRkjucTrEEs1rvkT8Rsb
9G272Muc1m692WM3xFnYKOjT5S1eNSig0AIjzwLZZQgKGhcYi07Gtg/+ATNt9/onmOlWX/3qPUDb
KzQFpMZw2ufbyesxbo0KYgiIuJVHmvk8eeX9e65txI1igP3PPv6RJLrmMszlwcohiUvXVN1HtRPR
R7BrW3pg1d80LVCVXdr7IWhXwl9DdQhnPyYOkkosD9CuPetPyQSAlmp3eZ/FpsUv3yWYOwXkByTq
cL7arthD5l4J6qA9dq7s9jsw5W68ngTX90WcYOy6Gp21ucJwc4bHtr2bU+/yelY9xMk2C3rDQsoQ
6XV9UKT7SvJJjIrIRpC1rpr/1RkxREgLtZ6lCjuGRO7xH5xdzdf25uF/W8my0pObHmlhmUto1w4k
5SrvwGN8W5Oty71qLU92a/n5iQyMUmnFpGIpteryxpnIU0bdonZmLbBaX2t3afVYjOACegihqnHf
2GYDUMet4G79FpoIU8B8BCBOQSlqSe+0ulW6oGOOobul/KbJ9kyP1VZ8vCrIQsAK8nK8GEUw6CHu
eTYwxA+gnMcN5IObYVgy9LSt7N8n8/C52QQjAJI7GK7GKwBvkvOdLfNQrvoxAtpWVqR212dXg/FW
zRJIuBQMYWCviwIgp3Gl2UqSAFJcneoD4rm9Vne/eYNQbczDyiacRqC77AZ30vB74gYQl6ztHjr0
C8fVIWLkdzyR66SN71KruJKLenAtAMXOiNzdaShlLzX0jdhBfGfhDiMbbCxJdgA6IOEuGM0IWUbQ
5+COWdQLsaSqCgwDbePRIR6C2Bocq7gHiuuQ36bd7dimdgO21MuX4+sdPPsEsQ41RX2rFAk+Qdst
yNr9HikJoHj//R2EGBOJVYAZgO1TVEzN5GYroVaMlb4M3zP0ljQbt/xrJLFIWDIXy1NRFXNzs1T3
XP20V8WEmTiP8fuM3kr5Lut8PXH/xa6dCBMOrpuHgmp9v1iu+oCUyX7wNX9711aClLNFiY0/rZmM
ko42qsC6nn3dn/eS0/jZIUJYBPi0v/YoEAboKxwQcHQx1nh+09pKQefsAGFG+S2Ln9kWnoVYgvlH
3U8EiIY4lVvSGlCCJv8VDe8ZOL9kj/7oYEJegSFot7nLqo2y7opbPl+VYJmBcRMyoBbgqHbabnRR
aL3lL/rOslUwD0TuVhxEvlrGc3nLz088wQTsW3MIB1wopM6s371pGxjvAzhm1NhR+652r5W1N6TK
pi+N6VvhDfh4SAMLlhzywZ/m2ybbzcpNwT02uo16k1NnAXbIohtdBWGUXZmJM3Q7llwPmQxa4W+W
7I0cOdTdZRXf3DghXi3HuaFygjgLj5nysLBfUMe4KgPzu7RLvcjfCuxWld1AakvWFygBgKyc71xW
ciWtCqhHeoX34tW8JzeoXb0vXBups/VW/BreYCroRJigFiUthn6giy5G19l9Vd5Lin95A9csK8gA
Kdrc0LaKEv75cuZMTVk/zX0wYJCDY//KpyL1ypTZkpm6Mt1xvmGV1lTvVKJwYjEJJ/h/BDoToIgL
jJSm9kLtMTpU2lKOrcWJBpD2bV4vr4ppOsiaG9MXoto0e6tl7nZ46FeeFnoxpktHZmcgMTFTOzG9
rN8R4y1NXuRko7z7NRrGcf7ZbDFKwKxTD8ePpUeN3403+RZM9koyAwJMJLLAG7WkRIXIKopzkuX1
YhwRTHTJrmcuJRzRxhsN3UZRwaKyZ/K7inS9HjmU3cmhnTQbFnr9iiDMBFfWEuSJj1YtCWtOdYSZ
jaf4hlPt6iC+mnzFA4mKM26lX5cXixh6AQ3xv9IEfVJJritVi03Nr1Rnea9mTrmffOKVO7ahUJ+X
+4ssC/wHMtKuwHwR7mMfJj0FvUgfdCA4w6xelDMbA9LvgNbqJgfVMiDUklup/5lo1etoas70Yemv
BnfzRrcVulNBeLiMAS9d/c9lVu0Va8S0ZOINqhelILdJnFp9U/o9ehl44jXlTtacmR9Gpdm4hWuW
xVywJMEyBhz8L5goLeElUxZNyZid999I5hH2d7WAT08KZURJwwQkBVDpzm2LNWRR2RoF1N1yxnZv
KkfebyxjVddOZQgPQInWVZqg7y4AA22073aZkzitbo+O5i/5kb/PNwFF6WRJyw0/8ZtVYzVFs4iz
ZLC+JaZkeUMU5ZhYr59kFm69PVfSMefyBG+TGrmBzKCKq4SCzW8tNK/rlj4Dxbq3u7jOgraS7g2z
U1zwQ+8j/amjAVdyhxnTC1B5jX1otEAbRrPOrazBH1/2Hes69Od8hdugq32IPCZ0qAYJgGq8dCC+
MZqtJttVF3+654tDOdnzQeKdZGYQA3RVvzpyv9zr3/XdcsFDB9CDd//bqgR7wkyCNsQaWgsSxzja
W5Of6BsXY9kY0YyASAUIuXgsotdG8EuGnBVTlpHFBR6tjyq/isdA6vb/Yh1/hIjORiZZJYcRVIeB
e0w6sMnttzgKV28fKjSgs0D1BBwtggZIdRkbUckHpCeB8/XeIHeuHvT70K7t9pm8XV7QujQ8n5Al
RKH8CxbkwCwTsFQKQq8kfja7N6q9zoA/b43WKxrzRTP1l6TkTo0C6pK/AFaut/EFyzNePDjUccgy
Cw5mRhFkR+YFlVHghMZLiatQALiEmg1m726M3KHiEfgGAE6oanYL0tGNN/DabaMLkR1mxMFGKT4d
W6q30qQ2QxBFdpHdAsTeIH9/oTX0reJAQdP4lUe8QqqLDFxGMD3eZKkrFd/6refVclmFHQTSh6qC
8Y9i7FEs6cxo+K5KgjOsyycy/TABxDs9hcNtsoVPsSYI/Y+KhWIa/hLbEIEa2ZQTt8aAkMgm04PO
E6fsnxMzt9EtuXE2a6oJitk/0gRXV2mmwmYDh6PzqzB3zHoPOPSi3fHkVko/QsVR9WAybittI/rZ
WqXg/kYempWmdWMgAywgD8MXo2ldXpcvs1E+xPLDZf3fkiZ6v3rmiDmLEcnrN5aD6MAHxbeTJ55K
N4pky28S1QTXDDfdwHgs0k/4+YnNj2IjrbJJJ6joaB46CnZjvlX61VasMAoNf2Qsqz2RYepzOqBV
Tgt6ax6cRhqf83F6Hbryth7QD9xG+zApKVqadK+rwFttJoc+t25zwkxHjVE2MPyISMe0yRpb7yTq
FIBYd+YckTXe1/dSruxlOpaeauBR3WuJ4vMsfJ2NfpkBwzO6f7Tq3us7Aq6h4oFG9wMcuTfpeXnU
J/ar7lp/ZkbjtLKGkThAy9mJHtll3NfotdHcqGcOknbg4523Cl5bOyO4QM3oSwlcmQRgxQhyYzLb
aMx265Z/GOEWRtUnBtWloxacodwg5wgYIC3Q44jbFJOAV0MuoW5tdX5rRD/MRkmQNJW8Xpl3NCn3
vZw9oGH0LZs/VIaUrtGhetEwPzdo57F0uJGYihib8sxOkYpoC/mVtSVSsc3opaXxUGnNLsq7ax0M
tCXG8e3IwJiQpHTXuZY/z2j2tXnaDhuvohXzfaptYg0xrllsYVaaBB1aHQH2YZdhs4+6w7+4oUCH
R2rdRCraFE6Oy1ZYWpmmB31S2HqJevJQfVjFeB2rraOWyVaKcaXOhVmhE4HC6U2alOVkKMxAT5Cr
nlMWhBa1U5YubZvfF14Nu6adU1eS4lRp62N69ph0sg7eC6uw51p5mDGHW6EsreNxwKe3CcRudjVG
gEYGM0ZcqFuATJ9DMl8U7s8ni6W5LppAjtFSM6gkzXCVXLpP+K9JAntqD55K0AcBqExyqtrS7dma
Ulw2KahK63aOhh16qJjdyn1uJ8P0G71WH4OEluIhqXbdzHAXpWErNbi4DvFzQVSIogIBoSD+nJsp
3SiJPAAnExVZa4dpnz319Gt9J7sJ6Ju2Xrirjuw/0hDiiP6ZdlYjAZ1tRiLS+JQW76ZftTe4xJv2
/RYO15qZh3cGywAm39HQJ6wNwVSnVVE+B/V8B+53AGNcvg5rhgxtO0DgVwnkiO0Bc5yD7U2f5oCr
MMHjSzq7ZTjYVrHhhlfX8UeOeLnLntC+SyEHE8xHubxpxmRDwtorSDtZiiEUbgvM0VW0H40As+fv
CtddpR4BWyZdjSPG8khBqTuEk62O5XU5yn4CaipHLqPfwB/b+JS1KMBSASgJHs2leUqodVmzNHaG
VcxB16DWo+XA95t2oGi7j6XQpam15ajXlw4SJ4jCMAaix/MbkDVpAsMGnWTUtu5nt3HmfegW4CK6
J8eFVPkv+zGXxMWCl/hfgUJUVdTG3KJ/fkaz4EGOwOvhD7J9WTPXLxrab5fGDvSdiyUtK6zUsYkg
gz4CGREk0WVrM+6w99Er/GE/xrsNgSt5Mizqj0BBgeKKdWm6LMq4R1+Ho+wjb7yX7q39sJ///gkN
URRtK8hCIrckRG85AwJ9lw1z0CpuY3kmP5bRxs1eLMMXq4hWETQ9YgAID5ZznUBOBJ2hSgM7dUQP
w77cm2gYmfZbhZJ13QMFyhIoAuP58xhPg8SShx01OZT9aOxkr9kxV75TnzTbspcExLz1klizWGiv
RKfP0myJttHzdaFdv4u0As+WPnvL6/se5ZnOOsTqxkt2LRo5FSNcKbPnoBrt4ilILHfo7iNiU3Wj
BWYJNYQTQtKPqhSVJqBkibkBeEuuZv1YfE9aPwY24NQAHfstq9wompxm/LGh3ssXi+IUjJTgXwwk
oIH9fOPUcRhmlsXaQzbflsBRB1xKjbbguuRB2pEDr4mdo68iru55L9t6Wzxd/oCVgwPKKlgwkJ8A
E4aYGgjDogsBhjcEE0pC2myjR73+rvMtDtE1MdB64PsCLA6Uv4J+NBj8jXmojEHYPERR5xTM7bq7
amseYUuMoB9aL8u8xRxqkGf8Jon8vEj9AsN2oMmwL+/biutEM/oC9GVQ1NxFaiogSzMuLRdMiR5o
tZvCDW+1oun4/YDxx5+l4r78/OQCjzGGZHSAewVmnzv8p958MHlDxFpEeSZD0D3K2yKR5MwImNop
wGVNHuRslm05nR74qF33eunhNecgiXnblW3sGlG7y9L02JuJD7Q/YksaPw4T90ET8xZX+hOyql7R
vlZqtTWUumbQzr5VePVyrcgYyDfnANAPvTu7zJl/WK4GnF5vITbebgFbU6XTAxCeJE0z5IqezVMg
9caR0Hca114YS/tiq9tnxSWcrUwIJuF1NC3sSz2QaysoQe6NmTZuDD4j/IpWsau2T+rQbvihtXaB
U6li80M1FyZPGfRL282xXfrjXj4YtuL098zbagf9DApEI3eylyL+SdiMtMbArxlwWv0i4eyqQ+qG
E8xa3LypY+tPEkCr0TH0nJSqb1rNHbgbMSMePw5h/4xE7X3WdT7+B7/NmiuTRuAgbKTNtPASH136
TMF6dAkg1UsFe5J3TuctOhZ9X1hn09lB0cTdbgpZveSmRhCWAobui/FVWlZMUozYhuktDDB3UynZ
E3QDX7ZVq2IQgsKfoZkfVcBzWwKALmKOKlQZ791Re22/h1t5rzUJS24Xk02Al0bX77kEYO2BnyDD
QiSrtdXqhoIUOKk3XNWqzqIODVxFxE9LCH8upS4rbcGeg736rA5r5ZM5Mg91VE+3ou9hq9m1nn6v
B8zNsMrHhOi/2MdT+YITKyS5ascawduADpOC/Uqkg1Q/Xz6rVUN3KkRQQloCVRXEh3qgqsVNMgN6
prmWI4yQGrGDB7tbVKWDF5XbmKNrEeRjtHJv6Yl3+TPWoqDTrxCeEkPU1CDprGAemgR8i9Ed0lm+
oT1rPfOkZnBbg27EXasqdHK4QmQ8Arq7JCE2V0MKmoyWV4eDR6JoY2GrYkBcibAY0+pI0Z7rkGpU
2tQ0eLqP6FS17NC67Z8vb926hAUKAsNkoJIRFhJLjHZ1nmFQIvGs8DBifJtsPFTWfBMu239FCItA
qoMOUWGagcLnQ6NW+1qZ38FpZbNpCwdpLc45FSXc7C6J6tkCckcAGH4U5ZDTvLxbq7+fLs9jUGJi
HEJws0aotWmr9rhT6ls3vNRb37/2YAWT7B8BgnvNKoCKcg2POvKIwpdxzH2Maztx44HAHI1WW2/w
dSP1R57oWNsZcykDY0rQhvkDYipHApgplcsD8tA2Nwc3Um+nsbQto39OLXkr0N6ULxippiC9HlHI
z1M5iMvpIR9BgjKGPkkmgDSjg8i4mWIWVIpps+5fZP2QwUWCBa80jPaJYbFKx2YeZjiCGO3EXn0g
+2Q339e/NZ976a7wLivP19AJ7mwhTCJ4eC7PmPPLPFtDrIUJZpK6vm48uNnEpgZXrqu+/RXF9Y80
smp0ibQ/sditiuDnPT6PFiAc3g4IG5CNfMG5cE3OwPdoQTiJ3PJQ+oWDBy/ajH8uaUfVZUewj44b
F3/ldM+FCtelm6SGNaxXAsk0X3uSe6SL7ERR3HRu7WHAK1VBL6v6nUuty6wt6YvvEZcM5w6yU1A0
g71WkC7Tni8l3iV7oWKUKPXNBxW9Q7f6EajK+3DreFd8ISBMTuQJdzdNLXAsLPIqdNwf0Zfpaofu
zfzeuYZfYsatf7usT5cFAqFCiDCAFcV1oHsgIOsc8or01jIu5ZS6bdjF0zIptTUq+NXPYoXga1Ms
qqC7WsSQLAwTDXwSBDbyoWRXowQg58OgOkZ8i8f45dV99RoG+FTQMklAL4YRBuH0pFpnGNKuwode
qZxySPdD3oMr4GOmhXtZ0lcXuMyMAgQavSIAWRAzn1ZdSBLCfIuBtopOhyk0f0idafoTVfaXJX1N
6mJ2FCnyZWzbAOOvsKa6UUdDAf7LQ1N8a0mIHv4kkGW20+iEkqO5EQCu9DUZgGRBiwFS88vfgjfs
Ad7L2yyDcSWGl2BW2piiQySbdhQNx56VB6VR0YXaXPMiPXKzs/sqfQK5YC7LniJHB86ifYER78ub
sGaKQA8GowtCaRyvWC/oGj5MSop7AiP42tzkPrJ93JYfR2f0Iid7zD/Mpw2RK8qE4oSugDoRzE3I
4p9bvz4G/AkasZWASNohlwybo/ParJ4Uk9l6ej3Lz73SHCs9OcxZ6dOPdtzlU+tkWmxLhr/xMSt2
Cb5mydoSRJCm6HPzUWEgEMH6KYTb7E7fM7cNUMwrDjIa0fnf56TRFQhaBQzwE5Vi+eeLT9QsMcqx
kIPhqPiaN+6tq84N7QgThmwDfGVlJtXAsw1MlSo6HlFJEVTOUDH8Z+SlghEdE3N/Kebv4vlumNoP
4ImgdV3tD1GBXEyiZx8lg7+7vLdr54xJfcyBA17J0KkQTiRIlsNAoUQU5rWblnaUvbPqZ7XV17lm
ebHMP3KWIz7Jd+mUI/deVkowK8yRc+XWUhpfrb+lTf3YKTdjPfpx/FD1IWAS6K4k877dxNRZCSfw
DagAoO0FaAHiNQo1GZQIy+3Optb0NZIewlLunUQ3ap/WaKdop/eFDAjoNObWtNKaCp/IFt/okhZH
Zd7nSmA2/NVI6ldm5rtSV+9CUIQkVuawsLkjPbOLvv3eWSZiOvLXLzBoGrqBsAKLLj7i/AjiKqvy
qpjxiDefc3arWE62lYlYicYhAwEisXBr8IIR7DXYIAHPWELG6C891tzPdpjJMp3eWzx6t+WINuUJ
EUQ713rNRwKHLvn5wfTRYuc23J5L559J3U3TsHqOfxYoti9OvBtpM8EUgbU23C0YA/Kjcm/cGj7s
kLOF87JslxCQIXePxA6aGGGNxbQ6m+NB6+RGQROK/lSFlp0Vsptq9SGFX7JIDQi9csP4bYkULir6
TJUpJbBHM65kbbWBMbb2lDA82vvrPCztptYOl23QSjhxtkohGdEABWNMF+iB2LpRMsfq9nqx0bi1
auZONlJwZxHeufAwhRJECIhYIR1ydCmzMrxK+RY45aooCuZhVE/hqj6z8ieWrhowRyLlI66AuaPk
WyWBcYDb6cZLbHXPTqQIxxQCmFwNI0ih8Xcy+0Yi2+Xz5WNZv1wnMoRzqTKupb2Bp6ZWDH4//Zxq
86ZuC3dm5l3B5tnuSwa2lfC3gbRBRBKnYfV+4xsWGV9uwMk3CAfXsdHkVE7hHo1uN/RozuGmaRNg
eoHZ48AVwEai8XTi3GlCjHyNgxOW5R6s3/blD1nzHSgHwU+DtpAAB/HceEocWHWFhWshGbdsHO0k
T75V8/BclfpNlEpeq5G70djyzmunbCDsWbIngLgRA5G6kJlSFbEc5PQ6zuy8eRg3DvkTKkrcYAO0
35qC3mFgSgkLCy3UdTVkXQM97zSgKMyS+jCWSGa/hrqVxTtMhZrlrszKPr1naaq7Q5IW4E8ELXlr
JxH6Ok0jzl7RiZffyI3cxUFBQVnmawMzbhtz7q4xWNqUV1HWy1ehHOd7MzLlq4iYUe7EPCY2kYrp
NUz06bUo08R8laShSED7VAwDwKQpShnR905Ns9nhSpjjsFnZISWQdEV0LWcRAeB0TKPpATCHbeFL
M/g4bolVzsq30CxC80bOFjRse2o7qd3hakpop6oKSUmKXcYnPmguGnJYJjkcb7gEoJYTIn5nolwP
X2SAyZVQK4NUrtQl5VXLLC3ZJ0VJ7ltJ6ZcCdTscVMTR1CuruLqxuAH+xVqKTRDElkPtIFnJDrVW
FxuGeuVpBNweQIBBH5Gf+HzLnNgZVZ2YLvNSDqbqxijf5Rx4H/MrWIOMfEsN1ywB0i8qumt0jP0B
8O5c+6t8MiIqcTmgub2MM0ZA3jCe5nvVL1zJrTaM9YrWY5AW3IvoaV96KATb1tDcBHxCRALsn9+B
w2WgaLW0qH/5Sq+99s7kiPatQaMDULLkoIuzg9ZFwOG6lQi5nupfPWvdtK0dlVFnqjAMDVrw8AXb
g2LRbcuJPRoTUAg2jPrKkWIqScUzhwBE8yu/lM6A6RJhm8cK3IVXbb6Phkc8AlRzY+krO3wmSAjT
5kEZ+SRjh6mEmtuc+6hT7wcQyV3e4bX1gD4DjZhAOYXRFMToem8aMF8kAMLKr5AcQTH1WrBlulJ6
m+Tq/bK0lUVhBg7QXAC4BeW52EApdYaE+1uQB0Pi1AfYwbSTBvqzM/RflwWtPmYwKADwATyPiaIt
X3Jy9RTkkKS+QFZHvu88dLc1TuzBBRz12gaUyn67wroucbl7gNyR0XcuXAluhaRBYkEO+p9z50T7
3LdgdGz2Lt1rfo2Bo7/vlTI0gMch24cMHVC8hBuv1VVZdLKE1Ny0Z3gaxQFPN3z7cvqi58GwhYEG
S7QUIe1yvou5SZBrASBNkI65M+XuEDk5fSnIhxq79dZA8YpygP4GXCwAUrDQpiKoIljJ83lGNeJB
0UF2GqL4HDnVFoLIup0EciyQDA1064l9zslIOtLGSBzIO2tn+sWu3LceHtWAHIjcbiMkWV3SiTDh
7WNOMSYqZpivmu7lbtZ9C2huwBGpf15W95VbDEfz30WJ96pPRwzGFJCDFkolfZ3oL/lJjXSbDrvL
gpYDFxTiTJCQiwD0uTWYlKoB0zhASRwKdoy29sMt/viv+TT0iKJxGVPyCzYXEft7SW+2VjhzNVAn
1ZU0QAWywlfKW6qgiQ4d6h37VgH+YngakM4CAEFWvpTW78uL/bKrGA2G98ZTmWJkDCxD59o/D7jT
5RiaDyZQoI+1hGbBQXez0Aqv+6H92cMNOJclftVOAKuiVIZ/0Au25KXPRRI5HouohXvp/f7KcIpd
jYnF7LDUMjo7fb0sbQnMzw4TwpZpuOUNJKNOuqz/xEaaMWlTtUlIUNfVtWTGVwr60C+L+Pwd5zJ0
zNxpVEVHO+zIJ/zNiYySjHAmiokHip66eq/uRsmhOfIarHe74rfcP3MO/qKo3SsqGua1a7xRtO6p
UH73quyabWhLMj2w+TCDIDZVnLQKHQ2TWMOvOQt0kDz195e/+KsdR6frgiWG1yEmLdGCeL4rsRxN
aAbsSKDKofZUYfT+GNGqtRuzXIb8x9RLMBhiayP/DlTJ+0FvASLflRhjDUeHYdBpYws/UXLOt3AJ
/QGzAH+J+T0xn6Hn7f+Rdl27detK9IsEqFLSq7Sb5Rq3lBfBjhN1UZSoxq+/S8G5x3vTwiacgwDJ
gwOPhhwOh1PWQr+sZhmXBAl2G2nGztsknOxF/DjbN47To+pUhP5kYla8CBzzMmm/geouYMbzXMWX
FR8uKNF3nhJE9MPtYOMJDRBVIEeaC0ilZD/MQJCi8Vm/RF5kN5Bb7pDLgqQ7OpWYYxy/57qrKH99
tFiCgX08tXAs4Rpk5w2SKKaTGRL7jF/1DXnIE1U1/CMSAs6E5SNHtiBMoaFbuvOAM49WvMJ07uPr
eUsDeysO7at5QX/Gt/z+0OzxpC0/f+wBUA0HbloAgvIh+tTmep0SaiemfT/s+JW5zQAQqD/0G7Hl
KLGZ9+ct/IMPB+qriw4hYDcj8oNpnQpLWcPzsh/s+8x7EGIDluoAaO2jiinjw3McgMEAJXaXVn80
acrlCZt3bJ5Fq6EeIMgdf+iBQWib4RTb0XzlI0texodPKiZJlE6uTjVvNiy3vi4ATVlcteSHMIFk
ylRvrQ/3giRHspDeFzpDGFhfG+TCfPZnP6zmG2Sp60SFlP4hfpAkyScsM5O+s7z6GhPfDr1laEt2
bIV/Wd0nF4aAjgkM1MgQ0k2vsU4fsGoZJmp750tlNIc+pzsyaEGdPmB8BNWki/M7tarXkUwpZZQy
34xpDpn6HPjOtXDxlvpsKn1ZuiMRkjEM08wwIxHX18QuduhsCkdhbbqSKY6uShPJFjyHOoPPsEOd
+cU3XiYS1JPiRlKJkIxgRDKkrhODXldlEtgGA2Xjllp/c3aOlmvx9Uf3tN+U3tgwLJdnVSHt0NO2
160OM20Ka1s9O+9y5HdZkzTgq/crel2ODyLdDkVI+gtfXOefxts43f8/M7xHCnWe5hso2tBrjT7a
z94YZe01SRTarG0NOjEQLKD8jSyR5EqTGhD3mU3qa2H8qvsbZ/oxxpvzR2VtwY5FmKcbE3e21VYM
zsYef3CQdJPQFQeXP8+qOTGVIOtUUJX7aQ3SbJxJuLVEZNsZbAJWamCSBH0m3FMs3YfgAftzrJdk
1dwrSWZWPb1mOQbQ9PxXmw6PdtLeJbnxpPtZYKaKZvuVzUJlEfyqYP5Bl5v8vvRbE12BtHTuQbeX
ZQvwGO8VpeKPvhR3ODh4jKWAielzabM6XLg5oqL4yvIEIIW0r3xEGwtDKtwdvtiYgrDsiOTd7ryJ
fAxZF0hARA2IwjD6g8bc061r4erAadnFV6znbyXQAGMv3do+slPGL1HkhyLB3DmZvySp+DJWxd4q
9N/5qBykkRYY+RwUj5ez4AENDF0Aki+sbVE3k6/X0YiqA7BAG3E7di7bugsHS40cKK3aBM/F6RqF
1seGAp7ILAcvNDTiXJajc13P1g3XC1vhQCXL/vBdkm+rU0MbW+pWUTbXh94PBXvQh3zXiR2dFUVk
yQBkUXJHmlUMSMSamhGl6b7zf1dV0LS7wQ5m88rTvlWd4pJbVvToafBBnKQZ9atKcNeqIqOtfoE4
4Nkwb4Eu8AN0fwrLVklaFD92p03BkwHVz6hPwkZ/7B9BUmxUitWTDVnWx5fi4NlLuFZOgHsaZ/tu
bLNDPtvbxNqLCeU54JAHPr2beyuMTWMT21cDgkuhdQrPJD/C//kKNFGikwf5KEeKTkrhkC51sYlO
yzBcTndtft82U9AC286ftzNw0fz5h8V3o70d0EeqOM3r5voufjlmR0ttYXKPtsDfiSyAI5FpM4tv
jftIrF3f/qiWCQXzJc8vuNijPUDrbuJveMJvElQ0HMAZnP+WRdOP9vX+KfKJdrxi9qmJk1N4Eanm
a7TFK9RddxrvIiTDcjNgJqHJoo78qXrysqiysr1vqCox6+b7rxQ5OWuhX7aoB1JFE/Zy7n4YpLzO
ExKiPqzQRy5ZyNYjE+SYjCGpFMOG7fgus6wwz91Nav6Mq/ux+Nl415P+yoEQ6KFKVqSHCjDGibii
Q1gZ+UMBdPHzOyg/Zz98jnStg8OHWjYGNCK3Y+ALwIPW3A9ulNPI99BhWc4BBXzcUARAwwiGF7Ao
Bla/0cqv579Duu4/fIZ0psBlJtrWiBfHWAfgJa4hx5gPcMC5vq3Hw3lpCqNypSM0xRONp96ocBN5
D63xSpl3T11FKWhdCAqOAMsAbKIrqYRa5UhS9ARGvIsKElb1recrzp/cevbPsr3LkBQRzWyNrMKy
9YCGKhoMNOzdQr9uujuUPEI826tWAPxAxdKxdlwQIunoN0Nci8HUUxdUD1PRugUzo9K75TzU5teG
71LVhMvaZQn6L+T7UbkEB47kXVINFKSNS81IH1/c6copoga5CHdvFmEG/oyWKo7mmmM9lidpxaxh
Lo0Elo/bH4zqwyFn3wG0fNAMNJf15efCzT9bdyxNupsrz66LhDTQrmkxLvRLm37oKvTwNRM8liE5
T5oLTY/LRUb11gPnJnaCUdX6s3YHIKOvgzYLHfYf8wMpnebZo0009VWtBUgt5W/E6Nzos0cW/ZUe
wGfQSQXUdUu6+onmAnDVrHBk+wS8Yvo288iOj5XCH35cMYK+eTwCFrBusI1Kh9abjIaRGDEqBRpx
lrnwRe62w8j3eW1WD9DSnYxJZ6gjh8LYFGsC7RyFGLxk5r3Pq2B2trrx9N/kSAbQl3HeM7RJRJX/
NY13wokS83nS7s9LWTk4BrKhiOpB36QDGfDUHXB30oAZ29c4qD9mB/ndUI9/UvZFGx7/myDzVJAz
VCMbTAhK8yFouwuMPzOtDDW8ESaFva1FeVAKGLMoMLnLP6ey5nYqM/B8mVHxzK8QZUbeVUaD4sII
6WY+cBU8w0fDw7MTaHJ4HQFlF571VJzVJXPTlRWNxqbENPEALDn9keeq+14lRlrBhsd53BDYt+GX
u24AvlWJ0gTa4M9vlDwFs3i3E3Xk1WuSEpwCWD2wIzjmk93YQdbedSQs699T/8RcAZyjAuhaigrA
HypsKSQ9ESwdYMB9Jah6W4iOzd/gZXX9SKdZUKKqVL25zXfu7Ev9sZgeavEt5o+ldm96t3p86cyB
p6tO+eq5ONrTZTOOInWHlcLWJ+xpntybZjSgN9iiP0m6JXivnF9w1b5Kd2WZAQ+DgvYsmuijAczp
8auqzWz9QCwJBBTF0QviSVuaVqk5YmjEjOzrfpsAGqUK46vqat5Um3qvGkiXC7z/GNC7NGkfDYS6
jk8NM8qvshe8bTBZ1B7GO/Gl36SH9jreFl//ZgXfBUqb5Yoiq5kDi53mm9i50YaX3NydF7ES5MI2
PUBoo+tkafo6tYfJb2wt6cc6coBrWj7SxNyw7CkvLtN8W/vO5ry0lTvmRJrs+yfQ1/TzVEcFYkM8
nnovvhzjOCCGUPjKdeP7Vy+5Mx74W2ZX5wThoLabitCsH9Ncca5XRfgYWAKmNIrRMlGrg+LxJFws
3TCmV6YTX/L2rRXz9vySrR1YrBniaYzOgTRVsoFRby3BB1GDLnMIHBo0wx2yasAp3Niq8teaQoDp
RT4QhB3oSpUcceYNgJDP4IiZd2PVQcteQVp8XpsVEQ7sGU0sJsH0pXxg4zEvzFzvssgHiPm4NQs0
vjVUs9rrIRmbv/BAJ9KkA+tRng8FQeTsN8MUoljQACIQObSaeSps7pVtwhwKkHiAx4O6lKxY6WpW
ShfQGC0vHzAE0qOb2Nh2AANnYLaNHfLr/EJ+PEmnQeHyPUd+vKgtF7g1yEGY/teSXPP6rrLDIf9c
zyQ83iLFA8KijjEipKElKRhUs5nhsWgEtHkIcO5r3tqANgKP33l1Pi4fBKGCvThyzBjKoYYfoz02
de0aCaRvMcVIOtlXcQZ2jiYYVFMzy66fXsfoHVnKu4sFuugCkJRKRmfsAXwRFRn7PVoPFS/fzmvz
0cpPJUjvqLlPU8xU+SzqUSlKxh5NIUCeSlVpt482ADEWxskw6QUQDVvy3QNBG3FPRivqnDgkAw0b
9DU1nIZTNYXnNVpdsyNR0poBVMUoMi3vonhKx105uNm+cvBOOC/loxWcKORIDyrLaX1SOB2NEkrD
GtVpjONZP/j40swKP/Tx2juVJIW2adUxnZpNF6Xei9Y0AbjJUQTZ9+j4LzhqSOgaPK/a2gJaC304
wB+Xio6kGpqS8YZLBiuqDQFwzfTeAnLyeRFrq7c01OkA2cODR+6NKnM0pxrcpNHs0CbQY+eiAt+W
MQ8Pwq8fGuAjbv+bQMnMAQVs1gJN7FHcXDZEBGl9tyAPIU1GLEUuf22/QA4DJ6Qvf8nZHb2a0gRw
aMiDzGYVeHO2pcwegwqQJmLw9h4F65M9Pp3Xb+0YHwuV9ctHwAKMWFB9biI2LZgcswvC2VaRdllX
zkbx38fmAezs1CGhPNfmNhc06tmr6x7IHJXZY5W8+EAQUrGyrOv0LkvSifh1N6Ms3EZD00eT7ofM
5ZdNpuoCWXlsoSUJaYT/6yRFelZB3XROIcdxcm8AHfTYi1Bwuxie9LxotLBPHVbRwB0tG4sbZygc
lLwa6bakWuO8uUXVOYqAbfWA+B7A5JAh/DiHXdokJ8mQ2BHIyYPB++LOPNCS66QPUlVL3pprRlsk
4PEQTbm6Lauf1kZdOrUdOXW3GfM32vVZkHOAIHfu4byVrlmPjcH8ZUAfuRt5YiOdG9oWfdJEmdAv
OK2/Gfb8NAPcIc4cPLqwuGmlqOGtGZENTFT0uuICQsvhqcFqZT/iKi/sqByK24pV4AAcvmML/+I6
OBYjxaN1W1RsErkdZZ0ZMv3gaRdtYgY2vU1ULQurGqFNjyCtu2C9yvs187bx0wpg1dS9zbn2Zmo0
dHmnqBauiTk6FXKZbiKgnHX1yYpGBjTD6idG8C+cpN193iIAb+IDAhiFdZCOnm6PS1qtIYNpRcK7
9t0DL780KG73aEGeS4aJpV/nxa0dK7QO/H/t5DSoSIgxzlNmR4ZWBTY4GtMDACVCywQhwOt/EyVZ
hAnydUSrHo2MkfNNQVgXZAKKNm6KccL8h2l2KhqAtYv7SDu5zzG3Mp+AYAO1p6KNqGu+UiP7m+P0
voBy8OslY+K0SdpELppi26nfidmM0Oz7cH7xVJpIi+dneJOZnkZR+Zkumhlgq6wrn87LWHFGYNTA
5Bjej3B+MjBT3emjXdSMoQrj/3bsq467ke8kPzCDFHmY0Z9VnBArSuHlDchVlH7wZNUlpSjP7Nxr
bTsas2JTpJhhzszNeZ1W7PtEhHScJoysmAOHCB1gp2xLkOcF5+cI+A5Vu89KphCQJEfaLNoeveqm
3jZ5gsaZqBuyy4lsqZkgO3mB0cO50DfokN76QoQGMvMJ7TZUgK3nRRsOjNKgTB7i1L5y288nIE6/
afFpR99kACPdSmN0AdnwWbq1M4UVjuS1KTaD9/wXK73YDoo2GBOS43/PmtB6X+U8itMCExQXRYth
JP0C9DPlsD0vai1AAQvguyzpDptGT0MyiqBG5LSPpGqec2JhEcFoQsUexZBdJQAYScV8YepfWaZi
11lWTXqEnoiX7Fbw2NFpX7FIJyAdH7tDrfGvxI5fz6upEiPZ7pLb7wA210RzWu/Q6bOnPdtZtYqJ
YSXcgTZwk0vvNMiHJTG6X8Q9muJgt/q1EGOUGvMmJxPAVETwNwq9S5JOSMGKgjMGE+HgIDF8gLKP
5RiMhCtixVW/4ngIhcEuASzsReMjq8c8RS56dDFGAoEpp/bN0KjoyVd95bsIOUWZ+U4mumwRMTzU
Ax4zzo3uPjcJespe2vHx/Lqt7hDGvTHwTXzMtkjvT/QCkNpDL3E0lnxTT+69ARrmef6dGI3iqbaS
lIfDQJs+pmBReoVPPl06kpRoPSBeE5mJ8QW8RPvK0zdswuSDyTcWKsv+oIcNoDVyKoJaoN9snF/O
a7tq9kefIB3uWCDeFqaLG9UyNgJuc9ReeacafVrdwCMp8hlu28FhNlxIZc149tpeIIqXRoAbx9Qw
PQ4UA6fIw/Oare/j++JKJw11JH0EmjKMBq3OFggCwFdTiq0wVVDVS8T7wUEtLaeY6XIx+CodtHLU
ixYTA01UsOfEzVADnCNhGF04Mh5S8uYwZwcYMlUedV2/d7HSW7gFvyH1EpzvrEE7r34Y/d8GswJh
KRJA6xbyrxxfUk8r/NI1es7gqtJwsMuDTaa92xaKY6cSs/z8yI1MrV4DvCBuojH190nTHXpu7sEg
qDhzqyHK+2bJCGN07Nu+5CmPuuamz2+mkgMX+b5JgQM7/seFkzdoAFfMQCgMUKsxfUfQTki3dn1x
3sxX180Fiz0m21DyNqV1Q0c/klmT00RDnEa6n240EAhZwLL/GzGg8sN8Fkgc5FFyyxGzI7KZRYSB
4ACXfNI7wayshK4aNWpr/4iRswH9xGLqiw5izKbYFrHbBlUhQAwAMpO4ihVrt+qW3qXJUZSDHGrt
6lCKgTUk8ZFIvWP8u5h+0Pl5zr+cX8FVyzsSJnnapnBH8MjXCPit4Wmq9Vd7NC4srUMLSXtdD4Zq
kOnPY+iDXzoSKDnd2DJiNwN6EdIdZe1emUY+Jzdu6+jlFlGHXvzIXGE1YW1ZlZ+FAtD+8MF66bgY
n2ZjO93i0s0zhAxV4WXfR0zCOOADr4Fj9gDk/Hz8DiA+YzNwmuwE91FUSc0uy78nCTH1PcJgxP22
O00enHxuuj9rgLu4gTu14EIs86YHkvVY1gnq+1qROR3a2otpuKWscNHeDjL3ZNuB35N4QenbRQro
OQ8zmBufFZkZaE6n00cklFCB9Trbae6QLvPmIMmLKUW9tJ91T1HgWdzcudWUrhN0Q/SmBQivyMr1
AHxht0aiSrWvH+V/jV/OeWgaTvhkCxZN2IgmnUOMFO6LVjVJpxIje4wej7+ig6fNWuOQVzVYuPIL
30+35+197XChRLo0fOGBgtGBU4c+Vm7qlDYeuG5ShR0LmbPxi28N5tCs8sBV0KJrSh1Lk7Znqguq
j27GIj6w0HeaSzMzd3lTKK6PNf+0vNgtQH0uLW2STzdo2pUNEJUjbvtAJ/Gm7IX0Tb6vfPOLQKvW
7vwarhkdOJLR04YkrAlUjdM15OCLFjivS1XxpfbTR6KNiozKqkLvEuRSyJzGPRWkYVENdIGUb1ny
lsZfwTt9XpHV7TkSsxjL0e0uwF5RtVWLRxyGrfXhsbd/OqpqpUqGlJnkwofTKjmPZq3+Lmb20s8+
bg9DcROu+fGjPZGTeAR8bvqsQUzlzJvMSG7y+YGM3X1jL2zfKpgChVLyiL05VtZkd9ifEtXkmpMd
xmnQ8qXK6q4pBY5X4BJgLh49c9JhZUUFJChQlURW/TjlT7Zz5/nAVv/BJ01hCeuSHDylAbFjuDII
QlHPE+uLrEeSy9rXWrbtybBB3+4ms/k1d1tFELZ2ghZm2f+Lk4zC0/M2mzzSRl0f35dTcjUJFerI
8ivkmwFwpcgfoyV0gXc8tW0uCr2bwfEZkcwOm9ra+LjLAae6q1sL8V4XDiXuzUYVvKwupIWSCSra
wIeRMwk1QLhb0Vg8Aq/lLikjMV2hKLTp86f6861wGHo7ErUs8tHpTa0KXAZt40SjWYU+3/b0CZgx
QZfshWqyd3W/jkQt5+FIVNXysqfzyKNcQDVBZ77Th/H+vDda3bEjIZJbNcq5AhkC+mkJ8oMxGYK6
fdCo99wUURk/4+aN4v75vMiV6afTNVy280gxu/BbcMhyBx02+bYQtybfMTZvaAwMgqnbcudblVyy
eEeHYVPGC7Kzqnt0zdWjSIRDB7wfdHtLRwHzkW5CDdpGjebdDDzdpaTdZMJ/LqZqc17b1QV+FyVD
1gCPpCM+n4HIVGdf0Re2Jcx/7ftx05boJdXsG+RUno2uVizy6pFwABdvEcxtfAA/AC+Wp2vpAA2T
+0TftkANs9lhqp5LFQ7p6loSHD20MdmYPFp+frSbWT8ZWcIIj8xM47sqvcgmUu08ZJet/vH8Wq4q
dSRKMhxhWbQfRxyGvr8ig8UCnup+gKTbRe7o21Qjf5E3AWDYv6pJV3XKJ5e2mY/7bay2JSqjBaO3
Jb2nvQqebO1uO5YkGWRfj/j1jLeRRV5xBoAaG29YJXbn12/Vo7zrI7vnJmM8G+e+RWLBDsms3XHf
O/w3EdLTrmjnqZwWf4WMU5TZ5UNJ+7+5No+0kC7ojNIuiR34xQxghr776jL6zTUHLZxMzwirCemm
8zopzE5GjvB6AfYFJHYj232w/H1R32folcn0DQiRz0tSbdDy86OzNLLBM1vN5ZEhup1BmjvxV4Wp
I0uTYX/mPudxNXdt1OeYD7ovrRenfs7bGwZYovPKrL16jiVJjgEDDXHrpQK3cmv3gV3XRtDV2V2F
jqagR2ZmFN24d6wsV8Q5irNkSV5idF1K+3pqo8R4nIY73fhdqGC7FD5PTgF1xGZ0mGwe+a2/0+L+
lU3G1Wz3twAHVRwolSjJM5SDRsaSmU6Eaxqsz4c5vm/onWNcnN+sP++nD6Hb+6mSS9ZjO6czi3Uc
3NYaAkCWdgjhXXuHxpg7uzZ+e04t7onXv2Ju6VctRkwgmNW+q6kL8LoFJG2czDCxxc5Gx6zCkhQ7
Kte6/bYdTcz/IHKtMBLQkhsfYGlZWinKN4pzLoN9VpwABMsAzhXrsm2W+td963w30vG1j1+S5uv5
BV89HUuTDzC4cEP/CZKOjnpNumJw+ryNiD3dI3Hpb5I23frlcPAH87Kf3wQG0RWObM29LOjd6PzB
WAtq7afupTLTUhs4FEwt9gWDThOS5dxSCFkz2GMhi+JHigFjznX8FpGHh2aB2HqYycGo95kKV2Nt
s47FSOeip1m6YMvzqChAiJMgND44MxJ8fTDVT+e3SqGRXHOz8jjmWizaqK1vK/trPWCAuAtMXQWP
tWYSwG0FyQhm0EAZZp2uXGng7motOK4mqQO/Cit6b6S3zHorqyAVf3OojqVJd81Qxlq3UMlHJn/R
nBb1SqTnXRV45/raveu0HO0ja7D1pk9ZObaIBarQ8ncF4vk+5kHc/z6/SWs+4lid5UOOBKF5m9d1
DUEjAA2AFnpRiOopVYKrrB+hd32kI0SN2TOTGDe03WO2zRpExC2ueJOtmzagBNENCcBtmWkGpHH2
bKSwt2ya0Dka5tNbZ/wurS+avTm/aOu78y5JOkQDs2YDw3okGsVBmNsBUFh8CkSlGqNb35x/5ch4
F0k8ez10aiPuPom2+d56eQj2gq/ntVmVshDYosEQ+IHyFdZpPLEnB57HrJud5ljPGEXEc8t5OC9m
ddHQogmSFGD7AGHu1NLyKTZszKm1kT9c2sW2YheChW6+PS9lTRl0ViFZjBQUmgmkQJo7bC7ymaFd
EjjaxlRs7N7egQZYIWbZYfnaPxYjHRvwDsReBnjIqO7Z5VhGsdgXSeRg8gWcQ9u6vCD1XwQ0xxKl
EzR1LR3NQjSR02R7VweJT1omO3tBSNON7+cXcW2riIWMMSCKACj5BzTiyCmMdjxNLoGsrNwbvR1W
5pUDou1YPP03OdIq9j02KW1pF1GezuW9z4cKMxwgwdJD3Sh19Jv3dvw314WLUjuwW9DIhsaJUzsE
3gXupBnJNsMWm3Jpe+JD5JDprvc6tHppV94cm4pIbM01weLRbg4GANyv0uWOaZxqBEo/i7TEC2r3
jSBB5PTJ1tfqbTU8n1/VNV97LEzyTlpmGnXOkfDNu/ym7C9H+ulpPNSJfTzvjSUTBGY/KV85slr3
+9zwoqQp0HdtAIGiABhgz+PnNnWcz/qnRRpQdm3QeGMmX/brVRP7eoKp5cgytGvGXhKXX+vm6ycX
7Y8QiIGshWZ98StHJi9sphf+UPjobRxvMmt+sDIVnsWHUyWJkAyvwptEy4xUw2hyfu9S0QVli7Gr
BHhBRqca8lIJk9yFSDIv9Sffi0Sd37h5vbUz/ZK4P9tYSfz9weVKeknGjTIZsXk+e5Ep9H4zmKPA
WGvy2A1ejSQ2Z0GeTZeG0dwYvZNsqNFbN1mM3j+t/wJLunLq0tqVwGNRXNIfuw6XwRzAUuAPWhuA
TnC6pU1ngquismdAM4twdGd81S9Te9MRFvKe780YoDbimfrf03r+G9kLbskfQDkTXbqnslPqLGVY
pqPHPXVLgJ3p7Y3OBiewNa97bkCIcVenpf8bENLVpTf02fcybcrDoBX8s23wwO0EFu5SWzAwy+NI
u2P7Yw0QygZoVS5gdeprRq3QtBWPlxUTOBEiuxwPc/d6RUVUCKAx0285QAzyjG3Pn9EVm0axAk2P
gPxGFCFPX5R9UZgMrBJRwn1zb5p5koYZKjJ73MXOL0DLcRUT0JpewG9ETQag83j9SY6uchvHHQqu
R6jPoOI8h1Y/fKsLVdfzqmIG4MzByQi/Khdp6z7XMgCV6ZGXtogk7f0cW5g6tkO3UmUBVzXCkTAc
gJfj+SwZps5yw+hhjhHg+DYJ0Aft0b4mdFJY3Yf4CFbnASYZhCMLaL+MdDhkllGADQ9lEG/exiLZ
lONdbdGwM0ggUgJwXz0U9Om8fXyEQ1qkAhsGc6ZYTFCQn5662iYUQzgl2t/t/sLW0CSIkokbzPUE
GHG0rrqdwAD58OCa2WEspnJ3Xv6q0kfipVNQJoDCjE0o7XfWJsWkY97cdgbGA7kO+KzXmno7rv06
L3PNdI5UlnPT3Os1qg3YzwxVXV/YYRn728R7G7JE4dMU2sl15LopQPxh1HPEgc/eZPcdkmrsx9w5
BwQxZn8zAbLsvG6q/ZStSPhmNpgJRKb0keXFJtNvE0wi2kYGVtQBT+/fcftQZp8uVi4uExQ5Nsg6
gZ2uS2dk4KXByQjn3VTdhuvVYzbq+6bu0G3U3zVs3CrU/BCwSfKWnx/FHqTubNInsJsWoYCNB/9U
6Hs3w8PfJUGD0MrEiKyZaFsE5luLg9jX0S9y+6a257/x4ziy8LG+qxNLsuCJmULU4MhCDljfDMZr
y8owF4o2tjVDQivK/4XI703TT4mRIt6K6sY7mIC9AlK94KCi6uZrLcm2CbEPzFYxw645vuN7UIoG
zBghf4P5bvQnJMV13GHCaB76ZMemXEWVqRAlJ76KGjQ2/kSNqO7YNWF9gCTxTVt9PmLFnevj3Q54
Igx/Si9dHaUbk7Y4+abDdy2KOvqkmhFfV+RdhHlqmODHMUBqWQqsVLYZ2mkrrCnU/FpxAFYMAsD2
SA5hjG6ZZ5K2xvC1qTBIbUQoKW8Iu8r6IYgBtjQQEBXsXO3CzxVrt/zGk+c7ni7owkce2UVkCOSS
U8UGDxmcYWbLDqHd1X8Zh+9FVV/6aLuGrz5/vFdON8rGwBTBi9MF4tfiwY9Od9Ub+swTB5d7hSbD
VHg7lLBVJUpz2QpZI8MHYBXw+HD3ycNgoFlPLGAoGjBv8PjmzoXtddcO/d4tKM0EHCi9ERTlz87Q
DyTpQ2J2AJ0laNy7AYFPUKKlfaJvtWMB06DaeoKEZLwpAU/5+bUwUVdH7LYQPP1B/TlaC41mvWgF
NyKPz+1+SMkrtmk4nBey3PLyUuAZhxyIu0QfMriaEVsmEwyod9wawwlLkFwUGg8nsF94YuepEjMr
hwT4oKClBbMgQApl3OjCY5jFtIUeVW27Icii88oMfeIrgos1kwUHC7ouQKuGKFi6lJKy516LDF4E
jotn4PCTDpRRhnWBpoxNoWpSXLt5odS7NOlKYu6Qx3XcmlEDTu8NZdV+Atv2c02qYcdqowrMJJsO
2IEWtxOqoq7OVCCTa14Bj36o64DH2v1QdSmKWm9AqxzNaPgb/KdkBpPgwzDMO2u8z7rLrvt93m5W
VxiQlqADw0FChuj0oGpVOU8TCI4jy3tJ+vukBRJpUmzo8M1xVbwA6wuMaB90HqC+ceSMUN341Gs9
3BFdkQRjPaM3fWOCiFIfg77MN9y9IqDedRSF8tWjsdRIHHS6uqCzP1XRGTRH63gPtFfbvkbOMsfr
eAnHzWYIOxDtDDHdnF/UtdMBqwRvCTy8iV97KlE3xibOZni/ukmvKvO2GJIHjLgopKxEwRZ6ajHI
qOMBhWf/qRTPKlvbAdgawA38befOeFskmAhKQ7vgistqdecsZOwWJHVgAPzxxEc+zB2AqBn3mhXl
ljMhwfHYGOQWDYQB4FT2fl1dJYRvR3j4VJl1XltMDE+AmAxQNMvg16maDPBGQxfrwPNEpn7yh1+l
XW9KQR8/v2fHYqT72EUsCvIn24w0w7xLY7yVPIGZyUlxMa5t2rEY6bx5HTPtanbMiFXtA3EvJ8c4
+IW385O38/qoBElRbaWNriFyLFtTYjChAwSF2ey6Mg4t6+G8pNUNQpeeh/o0YJzlh7xR8gYXnwHY
QzQilR7wwL3+1p3oxXkxqwr5DprUABMF+jFpg3LNsRG1uhYaNy0AF7rpm1eIH/mQXpcFcuefFwYi
pwWsFE3rADM+NTpamsNIYJJRWWt0Q6q0ehzmGsjqcXXLjZEezotb88KoQqF2gygBaZ5liY+OF3N6
z8qwuNEk/EeWPjokdSCrucorzIPHzWebFxAJ4ubCrCZQ5ZZM4am4qa9BCouiV1T7P81x8oKsn7d9
53zndGlkqHKFp1rLSsLzWt4CM4u8pGmfCnSrZaaGwRiZN+fhMDAWtLo/BxaAijbDMCYb3uVp6Lnj
PuP+4wwC8SCvdKIwobXb1UOABLwxZEqAQXf6GVODqS+nxO26IJmkzlvvbFj8K0YLf251W9x3mGM+
v7FrRgsUZ0RmC36vJ08BTq5X+kY54b2SjXudGAEj6YWn9UGnq1qoVKIkG9J6d9bJMOjRQNMdbvWt
73Shxn75vaqd4iNOJeznWKvlU47MNcbgK4vnGDcqrlOA4e94WQce7KhABTpxphurfKjpA4Zkt7r2
vZ/tME/dsOxVwMVrNzuGpxG7IHKBJUt23LhF59bANI5YUV6mve1v/MQANVPjdSiE0yx0EvFsmZrK
nteOK5CULDC8w5CQ7zvVH/cgBuknYGiMhoMQ4quPDqPKCz3QLnpfzxvQinMFWgyeUmj9wZyi/Ggb
jaI30c5tRtXEtvl0J9piW6qamVaFoPS5TNhjXEZOIbrDIABmbegA7gCqOsl2ufAPOeH7z+uyECsu
kR94teTHO8oiaDVKl9pZ6dFDg/+wb0Q2AcR9rqimuGhX9ghhyrswaY+ywuSFW+nAqGFdHnhVHpUJ
IHcslxn/4+zLluPWkW1/5US/sy/n4cTpfuBYpSrNk+0XhGxLnAmQADh9/V302ddW0dXi9Y79sEPW
kIUpkchcuZavKq2dqFVGoz8foKGjbQKPPRNM8asjCIHlqVHmFm588PSAGfKz7gw8xmnaTJ8tH3/1
3oPCNK4mvL2833niBVrqTNWVxkWJtQpNjcyNnxUVcKaZXTJIgaqqX0BnO9RLl0X5QK1LPnstWMQb
aKHXCh82fPwZ34rNA9FdW4fG2G+LW0MzvcHyYqP2nRbJ0T3oenWR1/dZ5Tw4E1OQvSyQeN9K15wL
TU8Mrxa6G7S6GFOQOLHOIw+eksezru+YDfJvNgsfbCKPYLXmQTvKSwVVuY1I4Xc2AiAeEJ3ilII8
HXRkq7sNddqqGhlIv7J0tO4pFdfmBB34sZt3Lsu60JJGEQ+mJ49q6ZR70dP5UmbzI63sreDyjD80
8YSDDiTI6dGStJyJd365wZYYyIAYFiuPd2oWtRCLJyPYu8cBpeo+7Jo/7j9fRu/pho6u3wVHs5p9
Ug66WjgoT1HQi5jjg1VXjxLyCH9+sKBcvbxRocuKutTpwKZG94aCID5KJfoGdEveo7tZxuPYWRuW
ztyiWEwIf4PpB7LLa0JStXRF0zmVCRh/fp3Z/WdPK6AASK3A2mKQP3di3pta3aJFntPCBj3yhWr0
7rN0uIxVc3YjXHa3Mi/sq66FcLvIiYwyVrz9jRldxAV0Dx0f5pqPzO2bypnbwbyQQ2UlaVnWkQA9
5oWWW8PGlJ67XUAdAP4pC6ga3NSni5dRO53GFFEXM4fAGBDZQcTa8zajkiX3u3aJaNBB7gv5E7zU
VnYGx1YM5jbGBaQUQ4CGAlV6x9ZgR1eWV7mdo2Oa9eGYgoWnolFhbHWqLwf9I/vLer87fWbmoCFb
RUa3MmQRjCB02o/oy9jws2c3KBKrqJyidAoSo1MrPeh8uiwDI7mmzI9oNQ+sgsVV7iWm/vLxFjl3
g9rvLK3G06FYxPIBqDJQhENvYFQ/F8rQ+FCzfeqV9LbTLP9jg2c3yk+DoNs6HZrtpSYQQxja1PYH
h1axJvK4yrawUOfNLBsRFyh25Hpcfd6ptpKjpSyfZayBN/I5VWz3RlPL9NvHIzp7xL2fptZFkUJX
zR4NgCAY1KuOhtTodedy1guu+l7pMeF7ZCaXEsqzEN6rs+KaqdRs448/xLnxot0RlDzg7AMOa/n+
u33ppqnKBIDEF63RhKi5J4Yq/cbaQgee25jvzSzff2fGa3Ou2hSrJ7Q55P2XobJ3amoFdl7sPh7Q
uYMGgIKByB8ZaH2tg06s1ilM6ORcZMS+tYV+NbO3jy2cH8tPC2syXa7n01wJiUYKqfSPudGqPm2b
KsaL4G3J2yZ/wxzExhcyRV3D3X06dVlr2Z03UPDc9l3sup9caLC0KHIV1Rbo4uxe0Kwl14BeP2Pd
iJ/rHPujEvCRuiZ2pjLSmFFL7kerrDdW6dwr0QSA5KetlaeqpWx14iEwm9NJBLamikBolRLajU39
TLo7e1JHfyh5bKiVduB6dsdUgeIzh35GCiEkXyhzvuHUtiZgdfgnVx1ya9mlTKqQnZQBEe2+pl30
d1b059jXIGbipLxVAf++QMoqYVqxszIIpQPPblD19WNTZ0f0LvBeeU06Nx5JAai7QL2HxE1T7Fqh
ZvHgNhsswmcPBeK8hYHthyLR6S7VeiHSjuUGJAD1pPLGsGYvbja+aFUZfzykc24TRwHseYiqwX+1
CqkBVHCIJ4wJimxpMI0vc2aEI0g9Gj1xUNqbaOeT/m+46gVgBQQNaCWBpT8dHc9GVkDtY0JXyIx0
0BvIvAryGZxHfq/0SWu+2MZWAv+MH1ueijjz6tLnsk4y6r32E2iVXmiSQaN7Y8nOXOELiy5Y80B7
jxaB1UQKpN1sCxxRaKvL4tGSj5323Dn2EZQxERnNDVKMMzsR1lA/Q9MQ9M3XKn91i3BlHgAcmzSo
e5aF34nhOOliw7Gc2R14ZUILAXzE2sLgdLpSxkC50XcoWVlc87XsK8+sqOjckPRNRKZ7YFp9r9mS
4toyuoz93e022CRrmqV0xewhEM0ndUqRXSrDQrmSNmRNP49sKwd97mVr4SkNAAco3ReNhFObqS7A
HTXAZir41VQrQUmejXregS0w6VE9a+WEbNsuR8rr4/N3Ll/73vL6/mOzpU8GRWHdqtG8Ws9B3t5Y
0/chA0M5mPOpzX0OBrDmjmz1BJ9xMieWVwAP2mYFaIsUQNbQ7983vV/2wOErA26NcuNdsjnK1bXr
2FPLxbhsJL2KVXq1KPFqqJA4pQiKGhXKyQvtWQRa+jrzjZN57nbEQJexIh/+e2lblwoOEsNrYSi0
qCXOZ2ds9rOLVBWaoE18oCITlzPpA6s6TDLd6ba8AfOhn5dbtP5nt/a7T7I6T443KR2IBTT0czRA
frVBNj7RoQNywtpradDr90p1t7HBlktp9VZCPhM91ohLQf9nLNvg3XGyCMXL2AXIrVNkPKnQgnES
rX+bvMynRh0a/UveIojceoqe2V3IUji4PxYaFeSwT82aZHZJLlHh72xwZPO2VK5B68RBpTV+lhB0
2DhHZxyiDUAmFhLQDxsEwqfm8I3ZtcDDekFTC7JceRENXGl8qm1M5xk3jwc2MjDIOULo4bfWBIUC
XsZmlEgHpNkI+hv3jfecVo+zE20s3LkhoQgHoSBAWlAhWy3cNBQSryZmoDtrIFE+p+lhyr0ykKAI
MHxvYenIXI34fY6WIHus2tCxitJH7WeIWe12O89OyztNumBbGYnavn78+c58PDTCQWkc0a3l4jo/
nfHaLXWLu8ipmBSg20KA9ZRqlYmKtbe1uGcm/cTUKmBwZFakxEOmCFrAQ1D31Y3TUGgmWUPY1F1i
WTd/Y2gmgNLo8zIgBWScDg3pMUbxn4nbddxXUoeEYrcjPNvwimdn8J2ZlTeYtKlwqymFU/SQo5+h
FqHakUjr6OPRnDmJCEfQrbYAJPAOWS1UK5V5SsEQcjGZQzTbMulMyMqM+TXJ3Y0RnfFvJ6ZWC2X2
Ip3kVKLsYOk+tu1llluVT3SZLExXpTf7AHI8laXy508N2AXF0JL3QivP6vr2vHq2inp5A7hKnLPx
oUHVocjVt49n8uw+/GVmjSxVGUCGRj6iGDXl92hgCxmo7wxtvDbA0AO8WPyxud8ZeZB1Avuui82P
4YH36nQf6lzjfLIVlPtbrUIez6GhpbfFtV56cudYi9yhVzx5M3mketejP14FNi9rAlegW5nzhm84
v7M76dfnWTvZnnU5h1AVasu28lTmhq+j16VwoYnksY2dtOyU1a2FCUNtR4fMDoQrl7Pz7taSBVGJ
Cy79i1JMO6szgjJVbzn4gHwH2AAyQM5aL+4/nu+zu/edzWX472xWQCvRooHOnKuUN+M0R+g0jRoV
0XWh0qSG8LE9PXvwwB+bPT9UXM14hy3tGcap2Za0oiUZyjkudQ+ePt9qrR7NGZQlR6v2qSyizvE2
rsvFtfw+vb9srlwP12jjmnMBWEI3ZiC/pwfPzP4cDOb8ACwuZSrkiFdXslllY1a3pXGhk/Fzw+iu
Zp3hj5W81QdPi6CuJAJZUbFxas5MJ+5mhDTgxoZq7DrD0w8mGsYG07kDdsm0H5o+6ec0hgvSnxtn
qzntjEeACBRYmxYQMypT+una9b1TOI1OLMTQRgC0TFA67j5Nh6iCIl6FSvzHW+XMAcSbeQHPIy+A
aHblyitvLiae1cgp1SThxQAeSRnM03As643FO3M3nVhaeXLqVVKjRmVfoHY2RFKzLlWuk73lpVsn
/awl90e1CVlGyAWcTiHRR0DnZQa8G3EuO7sOpTlcE6dM/sbUvTOzHtCA3A0uCeOi1hu/ddxgVro9
JdIHo8jGKp3bgcg0LIIESHojI3A6IrToGhYxKVLRjhoXw7BDr15Qe3hG2nVz7AGgHmUVfjy8s7Po
eRBI9kCR+JsTcd1iuXpRkXEG99iDrJCi1qR0X/7cCuhSoYuIzBTUl1aTqIC9cu6XAqyaKQvZI3iJ
QVbhp/2WfOW5KUTD4CJignIWckSnU5grJb4pOnLH58AavykcPn+KBxSZza9oz/3zUS0CJ+hHR2cX
ymGnxsBJlNo843ilaGZIeXto7SeL9Rsb8NwKQSEArhBd72gNX7nDVKi9XSHWhMr8ohx3NQEnMLM/
01Rwka0xIMOLuipaCvF0WFO9p6awWYGw/S5XVSRb+RGt6ElOtyQ3Th3RX2ag0WthwrTF9Z1OmcHB
6zHr3LwDNDc0XBbmndzlQ5zVW+78R3fGr6sK0DGEAHg+4iYBRSZC2NXqmEqliDavjTuv2dta4s1f
8x6kBCQsWnNfFNjsre/ZV4bI/cmsfa7d28NBJWhqGi7tfuMArMaNUuDCkYiXJor+uGXWdTPDao0U
gvf0i6W+FsA095EB7QVXi/5kR6IuADDkIpwC6CXOMhrhT6e3JL2blpoir4XnBdyjPh37uCy9Daex
OKJ3U7sygzbrUzNm6XLpybS/1jpUyWw9KA2WuMOVm9pRhcLZx4NazR1+HyUxXF1IssEzgvfh1BpX
W7xmh9G7kxxo9CPXffWZen9Egg0QKbAYQFkizbGkA36rgDOTWw6bTfqlUtCOPA6XS9LpT8ax4PFw
/SIkxZ5cPPw6BTCbuTVlVY0jZqo+L7+rWXnVZR2UB7L4Y0un64PyLLgC4DCQvsG5Rip+dcocw1Mq
jgD5+yyMUOQmWk1xN7ZzflvROco1c8NFnXpdeAsg95cnB9CRSIQiRX+6Qu08e6knWuTmJjNXdr3e
psA0Q+2umZTyuph7/ZovzVOGg1zEx0M9jb0R9yLYBzQCYDXgZPHVKiAdwJ1uzGhlujNVb1+qYxZk
KZoSu+4AvbNPVcueK5NGrEs3hnzqlZfcCrYM7GLHgFsYmbDTIRNhmJ2Zm+ZdpgqChM5gRn2ZfeJi
E5m7XkwP0CUk4JBfRpi4+LNTS7h8aGogGfPFLZHSNWKSPkn3UUCofuvy/LEDf51rDGpBaaF8hA7s
BbO2blfQirlu9BnyaZ42m5GVd96OchW9iCZ0/QZhXfMG0EaXvPatWwa9Wn1xQP7bZ+64h9jKrp7p
Wz2DPXx2vTHSvbT2EWN+Fl09hmLUt4La9a7DpCzFSzi6H3fwupbRAFqaU15ad6WhhpaVJfVkvEwo
mzhD7atWEdRu+/CHuw0d97hQDMdBuIQ28tVa4Kgpk4Zr8o7YiwZyT2vlKpX1XVaMJpLR0kZFSuup
Lz1kiCtS/jXk//Nt/O/0ld7871rwf/8Pvv5G2dTlaSZWX/77mr0296J7fRWXL+x/ll/9+aOnv/jv
y/wbSGrom1j/1Mkv4e//ZT98ES8nX0SNyMV0K1+76e6VQz3khwF80uUn/3+/+V+vP/7Kw8Re//WP
b6BqFMtfS3Pa/OOvb+2//+sfCDveLcXy9//65tVLjd+7eale5G8///rCBX7VMP+JsBLtSuhgQDvP
UoQZXv/3O9o/F8eAwAac9gjicUob2onsX/9w/4lQVEftcqG4RapgSW9zKpdv6f9EFxx6LwEeRtMV
+ne0f/y/cZ+s0K8V+69G1jc0bwTHp1nu3F+H6gcnBJ55CHUQjyxh6epOlrLLXV3280EryJPOvATq
4yR0sFXBOmqVYFoxh686g3ssDPtJSH7zbqL++kAnH2CJeU8/AHDQ2LbIh6ADBOf71IG0ngaqjbEw
D85cBmbbJajb8oAP3R4tiVFfvem0eS4YFMrL7EjN/AsxU3vjDl8VypZZWMIec6GsgJ+2160hZDQc
NLYyfAi3DAEaiB09e3TLMtZMK7ZzJ15gBWaeBrkuHz+egGV878e/gCiwvo6Bmwnc0Opq/GK2gb+q
wYeVtm9eB4wZm3dj3m8plf42RBtbD2ErUqVIWoBiZWXHTBW31Dy06w7ls1ZD89WQakQHFcWq+btr
2hFChNjttAm5mc35Xe8y5NJxD2I3Lxfw8pY7XeSpn0uZW2I+6Hjp+44JgS9SR+xAP41jGspBomu2
CgegKMAytfFu/W2CQXCI8jhqvWjOx/yubFM+z8VsF93RGQ3w7GhxOzthj/7yP1zHlZmV84XgS5VB
kaI7cv7NoU1AQYdlG/uPjSzxwslmWRlZ4o13ubyBKC7zSNkdU859lgkQ9MQfW1hlZ7ETFxPL+wSP
EgRMaw4eYYx0FA46h4agD82A++WtG0KmJtACdzftthqXcCmeG5P3Y4fgTfybOnCzIGlLFHKOoD96
bOqHrGqDjqpBVaSX2Ewh2qtCu7osGufr2HzqFR5oECTUuIhyBqJsVbmmrLrhiulLw4obiJaD792n
HXSF9Ky5N5mWWI3rWzWq0LVtpL6Yuwj93oc8Na88hEdiSlEv5b7dpn7WJm5q3XjgmC1yL25L64K7
aVTj/zkbvhRQ1YEAiU8n+6LSpp0zpUcdPeKtq6NLWr3Q1DTpugnxhhJ2xhxIJna6CbehvqEgDi2d
9thzGZrZl07VEsj4vLXp/EYKdks09jJ22qVqzX7akU8z9N7LoQhQtQ04kpmFy0CBBssluzJSFX0q
0p8KETTWE1c+D2bnN42CNixkr1XlMLbMV+oh0gk9js13MTnhJMe9ZX2byzQxSyOmnhVkyh5qzYE3
QuNJFjH0th8g/xsASRblE/jjxVvnQH1SMBnoTLsE38ATEPoHnYKObaQYnSEKdEEokeKw50mCl3AE
+8bYfZqK8ppO6JDNSnld2q9VX9xZ+RUae6M0f0T3c7DcLqPcjbSNpHFELJUMHQ2kssf4QzX1Lipo
Nls5C6DxENjyEXmbw6J6RZUvZSkDt6A+S+eksaeIqdXGKfvBqLw+Zos8Md5BKC/hMJweM4DJULNa
gL8VTzO/bLAWOqSe/VQ+KY2yk/VVruNLXc6XJC/25sQBo3gdLM9XtPIbF5+sBnTxFgVvlXGjlzRo
VeZPAK0xogcoi/m5Am1BW0bIDkBsUJcRVVsfD0zfQmI+Em4aMqhm1Np+yLOvkzNcAHbXhYYz7qDG
+PrxiT/nU9B0qRt4LeBpZq8iAIQluYSMEDs2HgY4B04nwo8tnPHAHi4dlDtMZFagOX46nZnueZPJ
tf7YGJHWZIGOzK7zN/zviZHVk0cslGZeQeWxghiAiy70jtwraBr5eCjLX1ntDKBx8YDFTbIILK2q
GmVqg6/AqdCKMdCkk3Rn69+L/rOtbQENfpSCPrK0LNs7Vz+ZKQH5KyxZvnNNEvJUhUoApdlbLWn3
gM5Ezo2yQT91bp3eD261Trkpy6K3cnl0QCJpVNE4q4FR/y0j4EtF1gTx7Xq7qaDkdLW+kceC9j7P
cOjzl9LduvR/D3fASAjc308zS9j5bvqcweZtb9bymKmgmp3Lz7b3Yrso1BTwr/29Bs4gBcObttuJ
ztxnJ5ZXW2TivTnUEgM0EzTHBkwJ68SKNBIIv4um0ArKGG4OF1IR0o10w/lNg3cGACM6+G3WcWwH
KTObaRg1mn9jsFqFmuqDdkIg1RE1/hSKpEqKImLFxrFY9TD9iBrQmfvL8Cr6aVRiibyE4T7u9moa
SNOvMWAnAQ3GECvh1mk/ew7f2VsFQnYp3KWsiYEab13BEjS71O2DQowN16Utf+i3Y/jTEJ5dp/uI
lC1aQCUGRt+gjNfwSLmfwwyS177YjQF6ZG/NLnJYYH9TwzL2QmvjA2zZX3nnDKFa1xSwbybpztiV
CbLRuzKWu4/92uJNfhsmukRdG7kDnJqVGY+LXrdLzCfLrEBTDtTakjdZpW/+2iLvTKxOJOPe4M29
IrBFijroCe67qLsvQuWqEv4SYLYPU0jMgOZhF5TXJNhtoRK3Brk6merIHEMx4N/GufV1B/kquQFg
PX8O3g1y+Qjv3I4lJJ5gYykRPaNS+pkndWL6iDtv2us8/DOl3d9ndOWvDVJUJXR35FFzL5n2XasB
cp53hbv1JgAvwcb2WF2uTjvTzMhwGY2D5VcKRC1TkRjuVzZ/QttGAloWSEveaVp10YzKW66xYzoY
vildCN6bO1MAlSi4GwD9HQrdjCGq4lvWi0keOKRZZ89J0AfuC+KGfOp8bt5r9NpSp2Mt89DK9kSF
rNx3nPeoKO+axkERBEVHRKkWgBpTbvujZ4SqMV/Yoxs5en0c1O9i3k202eelTIxy2FN79g1W74p5
DjXSP8zjIcVTl2QDyA7hod1DA3ENTb9DrjSuuDhUvL8VrK790pKhXveXjc6vU0f5nIsh6dnoa7bw
M/oVTMuJovRPysCTHvyaXTGEcEwXup2G/UyADLIT2vaXxCHfzREKlvT7NBnRUKQ+61MAzB4y/knN
0yMtS+i6vqiZntiIDLnj7aHAejAq6CnxxBV5RMdL5npw5WZszIcRrLFVlSdZOV16mkAK81pXnkCA
70v53TaEjyoZVgpDKy6cug8MnDjSdjGEGELkHDo/60niKQcF3e/aBHTNpO3aIc3BpNlFjV0epWV+
G0nlz30We6P12SqmaBqXxZhcKyDtswS9mWiGPRF5aBDv0RqeCZP7TH3hoMMKPPLskiJCZ3YVGjkN
varwM9D0lR7iTKFd2xO7lpYN0a3yq43KdVnYcaaU0H93fdCMPfSj5jtZDgqlx7H2fGJNkTFn4AP4
OkDP1GtZ0BkuIuxr8OcePLSp1uMVQEeJyC0W9MPnTLSxRTVo2xWXtX4/ZOIba+2gH3mPBn8VSdih
jutB7ofRvrKRcxpGhN4FPSLBFPZlEQLwEFMTzeWpfCzryp88/Bu1d3oG75GN0dgzEFSK2CPmZZvu
IUaUFKgf06yOigE0Bt6UVL05hW5KIuBJ4zGtQrSOHSitL5piwgutaGPXkhTlluowk+Z66YXZCX28
sIm1T6t9Y2qJnK1ACO9KAUShTodLLl5rQ8eLWD4W2RAyFyLU+c6kF9PyxjDuSvGl9D4P1YQdfacB
wYWqUZtll2o/3SlqlrRqHXt1+Y3QN7MfURNpJ0hA2LfCTl/aAmXPUQ/LvjkYk0t9R//E7IOoS1+o
VpRJK8ibhVhDu+35dGCqeQlgaoga2VVT28nY8Qsppx3e5nFjUn82r4j+WhQXOapWg0p3ZtHe2oWO
zV3tpINXZaqFGURIOlJdT3J+UlCp7jK0CIqpTXhvBKB4jXLLgthtn0yi8zUgxMzq2SmUXakXu3G4
E/nN3NiAGoMQqodWjWJYILZt4tEoEgDuU1QxiW/fsSMo3+l9Ox/NkgSujWdOcSxNgeyXeRTg6nPU
CtRO9as2khdPUeNmzu4kcb4XjF82nnFVswykBlAyNwHvzpEbKT81NPMbrD9Hg6Hbl0HHgGovm+JO
em1gF9OhIGhm1/vHtL5xZkAyqNxpZn5MWY996/YhKsRQQH5UevNWTKU/wENCz8p3SB1T2fotc9HE
lQaqXe4dpf2i1No9cbyrqjRCR1FA0JrFHdUBVGC70VGR9ihCL9N2mqA3bEqTwnExJ0Tiwc4Ci9df
tDq74qg/UQHVR2iX6KWyS/FPDCD5FvGpUz5P1AvrlD1wpd6Zars0oQcuh2QDAyO1nmWHppVBVYtd
5RRhP+FNmto/6EhK+b1q+WMOOKkHiRQ1poV71bAGYELnTq0XCfg32lf7QhJIp1wPSANqpfk0kDu3
RVe/XoQGiCnykt4Ql/gUOto9sMeqcWwUSITbTiQ45CKcF6vKY9Cl+F1j3owNCVVljPL60YAeaFWl
h6yrAj5VsWRK5GgsMCq+N0fdr3oS4OkTgGTgwSnKaKSXE3djl79xipf34FwQ5IgATvLBxRyY05cW
rq5J08jtnZ3RZLuiKyIbx0e6QyiJklD63RPg+R9Z4BkMXZF6RDTnMI8sblw1AJHL0cnQrZxzf8Sw
c5d/sdA92dRDPKvQHHTwAOqQDDL9wWWXuZ7GeQPmI7OZvhvERLOCkZigYqkyOwBrm9K5MdrhrnhH
AhuYrLaa/axTYimRom7SKz1jjyO1Qg00Fb6VPuoG3jvjLp1FbGfysspxkQ29dixMFpYdj9th9C3k
r7ysOdrSCAZKnxXryk7fRlxrds0TUb52SPEgZsOtDQCYxe45Xg5W04STJq5K/iY1bS+89JZz72oQ
LRapSIppCEs2AwnUQK8MV9biYnMgk5h3JOoYurbYdXUV1DmiIqtPcogujt03HPk4N+aw4DQqc3Xn
KHLvkOzg8vu+A3WmHk45CzMw2k0kD0wJiU/gGHP3Riy6mH3lM2SJprYLchDq0mkHNdq4Gso74Tya
RIbTYN9p04BNnoVzVt87vIwZqYNWtqGhknBgxV0zycjKvD1t0l3Bikcgaw6GCxLNPI+6UT9qmgw7
VEZsTwHvPLI7uO6pHlVj9g0o8qNdyjCtxnvIwid1716Cydy3MudoallYS1xKY28GaCG/GV3nvjdI
sPzAJIcd47hIkNubWH/MMfTGmWJU9mafDk2U2UYA6UHc18+e9HwdIt8KCZoBaU6RH40J95H27Bnk
Qp1ooDr8lnAEJvCP6D1z57dWh9Q39M/a/rXKn3nzxSu+m1kWNC46l8vYgaJCjnaR4l6CAdl1vorx
VmdPxYD8if29GadLA3rYHUoEH781zr/N3wXJq/RaY2u5PnQ/gmRI0B74pb03Ermv7/nGq+b8e/id
pdWz1OCoYRr1X68nHpRf0tYvozRSb4bYjLvEoHFz6Ww82VadOb/H5avHqWXQvPcmjK85dg9t5ae7
LNAO2PKIwtAV870f/SbYQveffSj+GuqPSX/38nBZ7zFp4nkltQeDgqV8dPyudBLFPqDJ33etOydj
G7kcgHnPPgxQX0EbIvAp6w6zwpmcEVw44li52nEcLb/D3ejp0AjInB3Algi3kmnEufWGcMRRa+vX
vvzGUuErSOfnPGybpza9nrIbq3L9DipHjf1Uk+ey+Iam88y3+91sPdTWFRVpDEfJ+Oe5fFatKxUZ
4IxPt6pANnWafTMHvecb2g4C4alXvElcoj0h7o0Hfb5MmRYh946gqQrokq+nIO5KNSSubSdOtTZm
3oOudr7JwHZu13AlJKhmLaaIbjOPYR6RphoI2kchJjiYvjUc22EKHZG0iErBiANumKSv7P2IV884
XFST4UNAwp4HUHCijOq4F3wwQpN7/lzUN6WthMxqo3Z4yBHklji0egHVh/IJvVnglvjqkavRujGK
fK8M3aFuc98mWjKBIdGxFtex653St8WhyO+4jsSAhTPeAktI1ctHowTxb5ghfvdQJ4U8MmDewM83
7b5tu5DkKLI2ud/WoNjK0TtRBBOoV5oW41N8Ra33Gb/ORp6Mahmow62THcbpoXBRVBnJfvBuau2K
sgwCwU2CdPTBAjcsmQRKePyN2OZb7dIQ0PKwStHR44DUkfqaqUW510ao2gSuBeFCVBjKNz71QNcB
0Gl/x3KD+D5g8tCRHs8PO5gHFuTm6KvAVGl1vZ9G0yfpFKnIGiMHBYL/XabUQVfJoK54nBrDrnUO
qKKiq7eD89rKNp1NjOo/d7mzSgLZVM/LarbEEenCCPSqvqnezECIfuwXz6cn0IYFjPcCkFq5RTo4
QwqAHk6wVQdzhdfpFhvuj66439M8v0ys/CGzbCq05biiwTZkBohM6BfE5Kb6iSufNOW6IAqQNE+8
siJKJjzF9nZRxypAkFxBMcuMNeNB4QtJ5yetYD4pcBZQtB2BUmxssKWpTlDOaZINQzwYeL45z2jx
BJNkNJjGow4dRcgeQmlOff545v6Dn/81rpXHNTMbTJUAeR15BPlmm93wq/LC/T58W7zOruWh7rMg
3UzA/AdP/9PuGvzHBpd47egI5Fv1CzDMBzINSNjs5kA8TdkPm9Pdx2Pd2CVreUqez3lfafDz7iKa
aUbZTDbu5/O7/degVom6sRwaYqpEHMtJD9DkUAi8z8XGZj9XZwYL5y8rq2QczXMwidsYB7lkey1U
X+tLLxiDIeyvxtfthPF/yMz9srfKzJlmWaAZGqdLhD/q2gHZO1Hle0kVNUm7EXhsTeEqMzeMmUZT
FYMTpu7X+c4GtmXa6ijfnMJVVo7NWZOir0n8SDamaVxXEZjgb4yktCLkiIaIOP5WL9zZxPu7ZVs5
qcpr1MruMDJqHYwBkiT5fuxuansDkby5XCtP5diUtSVE9o6cRGOoB/UFivSoLIR0j/fg5VakuHWq
Vg7EmMam6Bn2vDK0foqMyLTFrrmxJazVHQJ09SxpDxeVaSEaT27TrHlE493GsTprBYAx9K+iRGmt
0USFU2WlSxF68rIMhyz3aa4G2XT7sQ/asrLaeBPpWrcTsEK5gPjbXUVzn/dbyLDFA/x2Wb0by2qr
TS4pbW8ZC2RaXNRcjN24Y1Gto47VX6n+/yXtu5Yk13Vlv0gR8uZVtnx7+6JoK0N5L339TfU+e0qL
oynuO+t5JhpFCgRBIJFZPbDE5dfD+cIi5XQkkEtBGNAFqezqoO8EO7GDG5BwoTnRnYqbxGMlFsK8
hktrpPwuA6WlnBewOPcLRK85yA6BpzdmYio7EGLbol15/0M0XC3on1dKvxb4vIXeBkBZh9IZLd4S
bGWv3ZItSu5XzF2d74sLa/yBIC5eJk0mxkk8P/fE0AJjevIRvKZWUZlcZYKld8B5s1nxl/Ulf8LL
wmYQTD3G3NGwkL32MTpp7rRBJdRsvnWz34pm5P7do2+xo9R91gYY9xlRBkAKkr5xJtkLZmgn72Q7
PSLh9eonJgsZ43z87MFijeFYZ0Kro/2TglEjJfE2VZ+jVnfEbK/GnyR4VlFO4dT6NkGdz0AKn2T3
cr/zAdJJ8SwQRH+DdH1XZy9RKx5KXn7WA27nY/YX7zhdy0E7+jY/ljjoz/mKZDaoB6EVCpoUAd0e
yDAWuqUFp1orzMKQrBCyfHos2WofukqEkSYoRxCFfwj4vYw6s5xsqvA+LnZQCAAOq0ENqzeLVjJH
1pDf+t2x+BTU7StKVWOM3c+nqB9B+b7ht2CrMQOAJjiblS0xXY0KhrIUj3k3B0PlbnLRpskaKwJk
DsU88Xm08fQOgXpylfvLIZi5SCo6JmUrtInwgw+Z3MnO7DA0NWeyUBtzIld6uWxu9dpfbCkVGadO
a3IfAMcDcHNtrm00/lapPjJN9S7b+Q2PDPihoSwMUQFRmjglBMfrfIwGmzNbL7kKPM2D/Mu/Dvf0
yEsNxHQb9POXMzs7vhZBOmsZt6o9b6LggMPFv2WGifmavxAMRarRnvgFoKfp/9kUDmRHPLKtTpXH
mlP+g4Og+Ih2LnBk9BBviabeFAv4ZPG2fSvc1JtOKq5OFDusfs86Bev+cTZGRb+Q1KNMCIypY2rq
cm0HimANkBEHlQDDQ9avzLMpKpGvfDFXx3ld/nFAVsCTveRD8vak251F7gOL2MVDxN8CSY4BkC3D
+GqeCLaJ/24qFVqaRNFaUYLxzh1CO9oI6GnZus2NgMfCtKttAWNk3aAso1SE6YBeJ22CMyFDZSgf
AZsaBvdfLowKJ2PSjmkqBOjwf7RvygbzO1/Eig7hSXbVDblD3s3AKs0H+beDAEw4MGBg4ALwEP++
uL1Ar8pJ/pz5xNvpQJxug2KXJ+9Zif36MTjboTMdKdTloZ+RLZAa8eY4iSRy3wG5kznjnoXPXs3n
MGk2I90xFAhypn+uykgHUR71sD5kavBOBt8Vy9MAYpIqxv2TdRvFcIpIsGuhOoIIz0KXTUJNUhob
NCyJ08KNR77//xoE/k85GlwbqgGkNFBh9JtArSqeQ6WmOki9/0KCKyWSN61OWEdjvgLoD7o0Q3mp
PKkTH7dKhZQLkmqTrWRmOtfbm8LiHlQT5XbEnebopyaGGww7+2B48M8Q8G8/QMCcJCjooYhGDxmo
YqeSoCvqgy++GMmbQBQr1lNQuYXbdmyB0G3RzAA+VNkBh1zEslWK4MPQNn3bAiiNYkBRpCDLEoGZ
qNWt0KF+I3+VleL0k+Rw6JsWhm7nenmHEsxg1j2AyXr1UJHHUR2fE433fGmAkBhEBtO7ifibkZCt
MDReR04ZJtSy4CBkE0AL8kuPiCXmmD+rhGsyTV7XDjedIj2J8WPfaGYvqravYufIXcu3O7EXvaED
JkFIb/ngms8Fu1JukkG2xVLZtOUACAkyDw1VOuNUCcM94d8qQb6qc68JxOuOu29Lyezkx6lTzRwl
O8yLOyHcDKMEDh+/TsLT1HZmBzgDHMWKmtSsZsxHg+JSHV+DRw+V9uhNEh6AHzN7+YGb1G0taHYI
Io+qu0XHHtQDn9OM9JkwZ4ZOu168lFxyIOBo1rLbHhJfRfEwSaUbD5GrareqfGqK+F0ZjoG/kyLZ
EbrXun8UpfxK43Jger44YBSrrN22YK0bpw9ov1l+pGB0DeAUo9iQGngNjUc/NbNq0TD7aJ9noxVF
4OPhJvQZdRsNi00Xj1Zs1FYhD1YV5VZSvOr5dyCGrgoQOmkMcGpFx1ip3/u+NfkmtctKM7sAhF59
hew4BUUeGo7gn+JbHVI7Jw6Th0lwV+oC4JS9aA2FdJqAMBCJcBPWgM5BIBHUNjYBnWYXpGhPvwyg
T9f1yDLqwIPwgj6ojh7IrjxMmEnA2U9r8BB2DCDa6mHESD7SKRFErTRdSE+iSRdTxCGQA5hBqpqS
uO27Gi3MWz089BgyYJy+tQQAkgW/DFIJwKRHoh7HUX3Q7nqnuBZMtM6zQxvjIaubvA22l9JseROw
Gyb4dO16XJqmEgIl6Yekl0mNJwxqr911JUUOY3UsE9S1P0lorAZjUh9ED7Nhbu2h3audhp1gcbvs
FYWcU8q4HlefFctVUeHUz8s20Mq0RiIsuKKDBrnDOQB1nCSnsNoN8N/2v1wkdXdNxMBDUYHFhtMQ
+kJzjgRjdiggrFMpudUoz1yuWn2SOUHBWZJaO0b6khRMQYS1hy20Dn8FcuqxgUFIeaxyBPLGntzs
uj8CamJ+tPbw1h0xLcZy3dWPuzBHZSJ6MkWqUMJcb4k7f1dbqBXsyUE3JSu145vMYuE2V3MSDbKH
GPqDaArENKksQeR6nRSwiFkSh3cKN3iVTrKZb3M3flUYF/P8x367FhfGKEcKs5RTxr6sD1H9XoDa
QZcPAXPCb3UPF0Yo31HjLpZCUHMdEnB3y2Ay1QtW3s9aB+UVHSGgD+axabKXvjU2BhfdaCdea8fB
yk71NnV75nAaa1WUZ2ByXBkkDDEflOmUd095dcc4cvMfuPBtFKoo7JdyE/Yavs18yEEbPByaa+Qd
kdM+dO/8S7qt73N78KpXiezZfsjYUYV6i+Z1n0hcih0VyKsAHS2eALNXG87lRbKszOXBRaJfqeJQ
EW7eRGGGyVjQIQLtGUsNd7UFCJYzHKZZLxZqTv80gxQo9rtWnM/UCIEws/cwTQV5ZA+wC8dITAi6
fkU2K2iue8jZKrU4qHvHSPEmXHtBvdF8wAdE1v79kDX87iRnG9TV6oc65w+agA28qpHDoT1h4S6w
Cic++aa+L++mEm/PyvubZ+dyR+e1Lz5cOBlSOuojcoghATSgRaWfdabn7bm0tNl3FiZiTIuJFTjl
4f+amd+Ox8DpMCWTnfo7dqVu9VuB5AlsRWCZBqXUP40pfasrTdnUB2Dz+CAGgIJFfbnakQPlxn9N
0OcZXSPD59J6vkp0D0wtLqogfmx2JgpLXuNlxGMNbqyeroVFyu1HoSjTUMGiik614gYprvbEhaxk
ZDW7W1ih3LzjCSA7s5XGJacYCGAXs2gozKVbwRKcxovc8Bhcse7J1ei4sEo5fpwL2RhX2M22zC0f
gBujTu20SgFOLMy6FN2Yk6xJUm4vB6wf6ZrfvHJhl3Z8FcTVXdLNXjnYRWTjqfEVu9UmAN+/mSH/
mzaGBSm+Q+eEG/EgbpLjeJsd5Y26r46KbLN6rgzHVahTYghBVBEDt4SaQv25tMWApTDNdFwqSQAp
X6RkLZbcoxukuAAytBg3jCzd9M0MQx0Wsy4zZwSXNpnKGPhU1Vot6OdNVp4HF5OGdnEVvXJWtk8P
ySmwmhuU619Khiv/SOtdskulEeA5zkLSw5W77s7AXIoARIqQ1VZSZk6fZW4V3tZRaHL1dRSRm9C/
5rsJ8F5128mNp+IlqEq3ukDsGg/1toJ6jgK8aRS5l32Q9cmpWJXm5dBFcoVPXn2K0pPUy+a/MkDz
tnERMo+2nYNh9BCXuyh4v/z3198v50NEz3mGmi9g5ncOGUjVRKu2xNb2f4gERNff80/cC+suZgQp
lQpSYFJOJ8DBUP9pMTNvoP/Wv5YY3VZZukbrucZibVRg4gvA8VQdawu3k5veNtfFVXwVHdVD8lac
qh3eZpypMl70DI9QqaCkdIYWRBAyPvC81/G1Gefiv3QJKsyomdBDt2z2ueFBy6AZ8HTZJVgroGLM
kBBM8AdYQYqhmnn4CUrejCWw4hhN320An56HKr5MvOWeq5c5T5JNyIUf0Pi4Kh5YLsdaEhVMpA64
OBCaw8mV0NTD6z5/vrxnjOudxteOmdJiPATfpJuAHDb2nSZgwo1nRBuREYxpgOMEPRsxqbGOGYYA
3oL2FjQbteM7LUhARgfgerBrfOVAJhBLvWrmjvZOUvHu4u/Bu1F4rH1dbQMuEimNSmuCtAm0FqBS
PPYwfHL6z3cEB8ljw8yg1l/j59NMM3UJMZFLP0PcKOzWmbHa00a9jixpp2/mvOZffVBaQTiXygFi
hDCWyaGV+o9ZHgAmyYDOzG73+x0HukwMrKDG8NOlWKTVpJ54EHrjVSKplQMsgOh/YrzwRgKLUkii
K2NkvVHWQ+/ZIHUOND4Fba8+oD6Wf+rVt4BieRd1GJy4ubx76+ftbIe6FktQ90JCBXbUBrD6BIhL
gakCuNah1aRfNuiucMJ3ZdZp2DzAjjaQAUbiN7qqK25qRiryh2vkbIly8kpVDFIVcPJkW7/5AC7v
wDzrhbbmKF5Wm+l9+RI6unN5C9eT6rNR6pZUlB4ir+PPyQo2KGRioHyehGA9Htc7YYttpO7IMmt5
HbA6vMfBxP00oLJgT5AnMTGjhuUVaH7sfIBG9qkdvoq3l9fIcBNa4CcrRiOTIrxcwdBihfWHKI6M
i4ZlgborB71NhqjCXdaBvR5KN3bff11ewx+usvOHoq7LoOpEYKqxgdDAtngncXXODDzQkLkzmNkH
ooaxa4xD/HNJLKIGZOU6DBNj1zK9OrRBaRXaiLXx+7jbXF7bKhcAOqSQUAHdGrpG1PZBxqMLjeGn
uN0ceIdMJg6aDfKgU+3yz9l3bwsOvy+fyo3v/F0idbZN7auvcVAlUdAuqOfpdHR7Whb39x8O9tkE
9baRcmVqMHCJrGNXbbvrwbxPLWheAkYoWZA3uYEYpnt5R/9w3M4mqQgMdE6e5CE6FMrdaEGPHnLF
6Fth4ii4B8PVKbW5rYX5C4thdg5Rv980Z7NUQB4h2eWHHVYqe4p7nMMJ5hbdHyDEZUt/eLf9skQr
72CQJdAxlYrQf8RcSwesGQD3mLd1AKd1JhvFDxfwJ+gtYphxbjaf6mvisqLa7JcXlkszGGcZpMPk
uUWi5ZhdF50G5AQY7Lu81NXYIoMMEeyxsgEQAX7E4hxWPRG1hIeDzlwEg3hlGAmD63d1GQsL8y9Y
WAB+O6+qGAUFzGjupmoPnSqMdPydcyzMUKc8THlD5maf1JpdCOZTTIl6Y+LbAXebFhjbGjAQKl41
IlBCUAq7vInrB2JhnDrmMhrdZS2iuB0epI9gMotPY19+pV/qtvj2kcLm18ID6hqBrTLCKGtzqcM/
8VoPAlsYLvkrvWrRbQ/MjHwwlieueeJiefR573xMrE/Y2ymL3WbULYhoQ2/wfUieFYUz46E1m+Cq
rN7jvDioEgt8un47LexTB79SNaHlQqwy3ga3wiFyBpNgfIPHNDoQWAGz0L5eBT8bpAsWTSsnRkvm
SHNTbSXOzq5yK/riMW+3k585D8I8D5hv9C2DcVcxPiddx0imngMgERsdggtjGL4b6TVNFUY68ZOR
/BZYFqubP/fiRPLtKJSyjNWNu/Ba+vCJKXwEt7JVuOQmfSg2ICg4Nm9o43si4Oj1FkI4GXDTrM86
e82ln0GFntiPAFyZO69iBvYoOXn0ey8GELIQezNtVadPGM+h9TLRYuFUKMqjQdPr2Y+G5/ZNsNOb
4Um3xysoWMxZKQAY3AurIbr62F2YpMJSkxbQOa2w12h79QUa6/2LkT+SpnNBzs34sKxzolJhCFy+
da2qCObjrn7LPhM7dDXcydGnaPMmCCTty3Fh/e74BcPQqWPZ5XlYDQ3MdcJw6JLI9jWRcT39MPL+
7iS/bNA3MVgwxgr96zkxDa+re21PUCf+Vj4GXMLj1zyB5LuaV5nDK2bWQSGwa6xJNrXB/B8wC+un
8/xbqCeUL4SCKCT4ljPvmHLothD0xCRDtgfKCf374SHn/gqOqf10GY1Z0OA3dkiFmxI+QLEkALot
zjcEEpeXv+Iq69jSBBXdk0DP6kzGqTDQzNS9ZpsIJtY2d4Z9u3J417hJbrnvagcRPM6WGaXGH0zk
b194sULKi8IYslRVjvxgrt3OA/oRXomqC3DW9vJCV931bIgO6kLHZwEnwVAPBikdWJo4Ym3lHLIu
rIWO3wafgIJpDmmlU2w1t3+NnOZpOpH70pUbM/5iNa3WI9piTXQor6NmkEqsCWtRcVcZ++CmjT3D
wqScU16Xd0AITy//bh+puA31uLTMZwiLgCn2GA26BpqUl02sX8CLdVGRupcbPs4m2Ohc4zkDSdsL
cdKv/1DSYWGfKjh+QrN/Z4W01SO+sEuF61oGC/2E83Do1I0ggrZRRyd6GhiBc47Dl9yEitOV73d8
WKDQGiCFkbovo4MIcPjZKIzoyTpbdIV6RNIUhsHPNgJbuek20g3mzazI/hs2z0UModUA5KDhSD93
DaPgyIHvJZxGCGZyDsMtWOeLihV+Be70cYCZyTAhGgNqRLtpTOkUbXvb2EXPPBPSzQgadLG6FAgk
AUuUUIXpLgBXlvh+eUkMV6Brz2IYTy0UwvGUVm+TAdzI2UOWSyaHQtZlQ6xQQVeeY1EcujTGSiSz
dXxPdDAv7wJ2b7V2eg1xqN5kVf9Ye0cFCmEEu1uFlOQwaQ9DolhBH3mMRTEcQqPihDQZJNU6OET5
nZ/0R/GhxEh8ZGleAr06E4R+jDtkPcU6BwiNChCAZkJ7oYDBmbF8HnUBp6TV7KJr0RY3kc3aQlYg
pPVkNF5R2sKHvXhb3RtP+WSWr8N7/F5+KDclhgvzq+YrqjxIbjB2luWY1MuyEvQ+nBo0t0CPUT/y
DoBA2R2XmkDZGkdgdCCae6PJJr8PbInRUZBYX5XKSJQs9uPYgG0xGpxcfCJlAo4KyVSF1jRi8L74
k51CAibolRsIw9loM4RhaaVAbJS67zbiIQJbGFInT+jxP8PvMNmnefgiaV+xAh4KcCJqMiYCmzFy
pIjYBOKQNU+A5AZOW3rsxIThp6yTQMUtHvSPcu3PV2a378LMEQBNu/y95r9w4UrRKXCfXGS1oc6J
QJHLkNGI7J6g2tjplhK6NZTBpcQH0WFqX7bKck8aCKeQpNUSDQurndEBk4j/OD5EO87S0LmLroW3
6ZjchAEzK2YdQ13EdiyesD3XVHLG/Vxs/SPginbw03ydcfuAkLBxu+t5gQLaIbBxQ4mTOvYY6pGr
MEIoK2t5IwERhGEaKICy6kjrh+5shkoMlCbBA1iD48ueMI+1JC5IxDDDkm84q7ZBN3QCGSgXOyWS
SYYD/eF+ONumD3zVNnrmzzcRQPUcyOEwkM45DR5VGPgAB96x3zNtsraVOuiGWoUage4PounkElBy
3EdglWjMxoHnjnZ/x5ugFWSCsNfjy3mp1HGcoqzLewlmh4/8JFuYayEOCjwoKYFAE/MVvMmq5bJ2
V6LOJ6g+IwB84UCDK5LN9IFXlgu6SStES0o1Bau/B680I+r84ZTo0HEDzTKQqvM+LE5JjZ5RxwXI
ZuNtZ6OE7RAnvFK36tV4GB7YELr1r3k2R13G0G8lfGYAfEtSkPPlm7p6KY2IFXLWP97ZCnUUk7Tz
jWGuzfe7NjFL1Zyr8dVebk1ImZ/ifXLD3Mf18H02SR1LseaiPJKwMNkTE1O0ek8D2di7ZuWH3k5f
xjsQaTYsmnPWblLnUeriupVyfLxgUr1i+jLGzATJvcOI4KsdaLBA/ddHqCOoFeiddwPMDHm0FZrb
sdO9pEJDGOKCRfjdNphXNg5TenvZLmt11BFUcr9Q0gZbavjHWgHIU3gNg7vLNtaiqc5DYRoTkhqO
AOUpozFN+ZCWzSEtTloj2GN6pc2dRvDFXza02oNbWqIcxGihhiZUGaiudhhHBAEpWGqcYQM2/Oob
pO3ueFeBhs/7mybq0izlIl2Mkeu6gVlMf5mVVll1+9zFp7R/vry+Nf9f2qF8ZIT6HB5CsKNw91F/
U2I+57KB1fC4tEC5Q01yqQqVeSVu/6j+sK8IsQX8jym6mFMhULs0WW/9VdyPjpk10Nojo5d+wuci
PI59W/JCD/+o+M9QwCRna7ZodZfdm5Z/NASDSN0xxtNcJKxC9NqhW1qmImXcC8009XVzKPPmJekl
SwddL4hLwNiXm5XAmSkYNJo2cIfog7HTa03UpWnqUADoWYJbA4tuQ8Cqh1gzfQBTK05zFRLvku5B
NW5a0UtbzspZ61479Evb1DHp+LIyUPIHU5X20CnbJP1O5c3l9a3lwZjHVWdFKUWBUOQ/r7yEg8ZR
l0fNYZDBTgsp39cuvmqiW2kiZkwMTxR7YtXZzWWrq4WWpVkqH43Shq/wpACljtc/tt6wmfOm5Baz
z4z1rW/heX3z7bjw2UmUxgIlfny+NnVaoOc0ErhJ985Yz7qXnM1QDhpkIlHxtgZFFSptnP8W6fdZ
8SILghcMisMn+T4fPkNteJk6yWXYnpdAP2V0SKhCJc+A/jw9OiGXpOQzKAxiL0eHe0/c3CJehzKF
ZPnv0V3IypLmb3PBHj1H0eSpFKYC7HFTfAzkeiNj0DqqNmL7jD6NI0xkw7W+LcslHp7gIaxYj/z1
b/prwfRoFFq4ciEJaXOQSs7VqusEsmIGa6yUZYTy0DnOyQ03R9gitif/BfRgJgcxjMsfb/34nZdC
uedYx5kSKEVzEIZsH5WNpYjQQEMhNfTB1CgYphT5jj9MDJ9ZxfgsfEah/BWUzznH6zh/82wbpOKL
aynCxLM1ZWb+AHZQNzuBGHsE26o72onT79uN6lxeOmuD539fnMwQogxx2OIn8EQF1xRe4dxRUzvr
spX1m/J8OhQqhnL4jLmv4TsOBHPl7W2ooSSUvZYkMSHfueljydTSDwmk8shIy/o7aTDdoNc242cw
Dindl1Lk9v9+Rua/SRVm371UsJIKZYfAbgrwsgrfRYo5dJCoGsZzrRPGbs/LvHRoqZREDPS4iDic
GQBSQdHaHPUEGlJZCr2A6N9uOZWcKAB38FkPW5VWmz3I+hT+W1Cv8kC2lfGzNgZTEjZqug8mHYyg
MpgaPkjQsACcjB2n21d1GIPCm8evUDvb4HpLjSTQrL/hM7hpmt7ECobMxhGiJvmTQPDckyAcF8qM
bV91cpFXBFUG1vc3/cTWRymygpTBoSRfmY6BlOQ9qlkdwfmw/vZtF0aobytFsSFGuYiAvAFr/T1Y
6hwMOzab+Z1cfvY6sAiskgBrXdQnHgkIKdoA68p9J27uhvzExdeMI8NYFo31BSWEGnKZgOdIYqYj
WKB4B1ornSO/gFX4upetyopvyBPDqrJ6vZ13kyaB0lqDBKTg4b0GuUuFws7CwkwAUqrSFxm8sVrS
mWp2V01bAeChvPsuS97p1F1WBm7WASYZ+vs0udE4Y9+KYLaAYkuFAYQgvKuicNOCdSMFO3FrgEI4
gFQBSK7TDvz5pLTb7GqA1KYBBc1S7c0oTm2xMxyQ0GyVbDIn4UbRe7M2AK0bAqeKpV0r1Sg8KW4p
gIWLQBsj2oWJbBoa0ISlgOfNsNdCUJHM7Z8Ywk0SqJAwGsULGJPTMY4IoZ1gJ8rfYRo4rR+6KQ/a
Gx6ZHy+aWQQejPgrJ5VbI6nPjavUj+1B3QsN0IsKmCvUd5LVLyn0glq/O/SyblU1AW6eWGFSmT0H
EYsIjDZdZZPyqakmR6nBuY35Lb/pPmUOLN4mL0lgGT+l0nEcDn2qWGVOLMHHhnZvAxAu07HLCnuY
efhBWcODXgEkz0YP9joEzQdRw6sxJVuo0dzVpILGCFKeLgMRnrov9I8EQoNRdx/Ho8nnhZcp7xyw
O1pdmrmABDczlfKpEHAVBGYqJdC0GJ5y9Owh3m7J+pdepMfGv5tlcqS8gDCEbgsQE+yIw8XfgZbe
yN1OgPCIMI2bJnvWM8A545x1bzAO2g/ycnFLFmpQFHmAQzAPfzT3hZsAiRt5shmfwk3jAWt8YlYZ
52fwhXgizpF1YbNC0qwVHE5AX6H1ld7qX8FgCU8AUxNrztOhexB6ldUcA0iNsuAVrFM///vCeCkk
OtiisWCNe4u73mrCirGnrC2d/31hYcorGXOpUgOmBWK2yFL1HgAOiJqwIgljG6nMI65y4KsTxMja
ga476OQcTMoCq4VLscEUNYBbVgj2Uvkvg7MEBmdZ1niNBnBXYKzJkh5E4kTeaZhJCmQC2hwWHG3d
S85WqOXJ4VAoYwre9QzdSgSYJBtNLiNWPL5BGPWvvtnZ2PxjFt+MpGTUMxlLCsLK1EbIbuqaE5cM
yYR1zzhboS7SojViQW9hpcpe4+wrL7a+5F32ivlP/H62ziaoi7MQfTL5PkzgOWf5BHOQ4lPGaRY3
clagkqso7Rl+uH6gflmkEWEJxpDkqgQNuu7fif2NpD1dXtHqiJYung1QJYRxTIoEEwOzn4/O3B0I
dgb6IJqXOfw76z2/WqNfWpuv76UngD1KaWJsIMSJQc8yU+80T4GXbwNLBIsbs+rF2j4qGPrTVAid
ju2rxZsCmQA/sVBQLAvzvy9WNEJGUs9/LOjQemqvVJ8FD2L4tUFFPGiRQyc7x56ho2n2/qMuBOag
sPyAZYUKCFMhDVrHw0rEA+OsZ05pZLYKmfVJi/eFscc0jQWxKJcIgxn5tznwo5JubNQACXnB4rxc
f/ctvJKKGEmHrmMhIClubMEdtlB3S46NWduJahYnKMtAJ9AcQ/fyWWBtARVA0mAUkkxETIzAtyvJ
iaWqt2rDMR5YLIehYogidRwhCqyoAWepUmjFCSv3Xk+C/3umdVpZlQt9iSNzJJSC0SZo9/kZGBAx
GFbLvtcDx5bpYK2DGlcoSRsFr2ognv/NVuq06GktkTbKMiwy1qR9yUXmKJagv2Mpn67v5UwIKYu8
Ae6Rfx6+Um86nYg9mN9Dp0HjVoIC3+WFsCxQxxu4EEirh7MFQbJ9fbSkoHEum1gdEYao8K9VUAd8
GlowqowdnN0dLRmjkbMofWh2AqTuTAmI25kTBDKuO9mNncTL992xvq88wx4xHewjr2PVtdYPwvkH
UbGg5nIliNQBdS0NpIMRKESRa3USS/z0D6f8bIc65bnU+IlsYOHhlt8NdrSfEQDzrEMJKh4kWGxd
1/XSmQQZO0iWy5pCvw/bKc9FLUL6WNl1AtFDk7fi62E7M5PpL5pTfmg3+XN4mpwBQktXgRswE8vV
HGLxC6gr0Nc0bYob/AKDf0IFtEcfRAUDUJtueyCPguFhxExnpFp6m1otcMExhK6FYxB2Zl6qbuR/
GJ36eNkD1zt6i99EnSOx4AYlDvCbaqcC9y7vQJZSFVzyNdNeQzqYWL0B4USQu7PqiKuYGn1hmjpg
QNVjGHOC6c6VQMYH8keQSpIjv20c1D+uG0sHY39p+resh9LqyV4Ypk4dmPA4o0znKwbCuGoFxH3R
2Zf3lWWCOkdxXCVKpcOEX76Pyk0OKabLBsT5L/yWkC4WQZ2goYzaLu3x2CvH5J6gftBcSVls8RVn
iUNk8VzkZfpH2h9wIZix9BkB7cFJHRCrIFuEQHtYQJVWbsxBBKIvh674gDd5nTqB/iL1qHKCKhE5
E7MBOvvTpZ9N3bRBJFQ8KeeNOdbJjmyUPXgRAYhB3QGiLp/CQwH4v3d5r5ieRl28RqsLPSl+jI5O
aN2XnjG/x4+FM7rlfec9QHeLBWtYD3HnD0QjYfpQGKsig9ERmB/1UZ6ZWhSntXnMqKRX/ee4YbXJ
mSapjF4Fp2pmjDBZtFax7Y8YlIt25BjkJoEMuPLQAgbr/pUsxOIcS1RYKyVeHTGWjkr9sw1WHxNi
qfvUUm1hp7vDA1tnY/WOWmwsFbLAIKRFdY9VDto2FTogJVVT618YPsNwVImKTomsNbExwIp0N36j
DHdo0GLxqhSsY4IFDSd+w2qPMT8fFZeUTtfLaL6hSkf6kFyofe65k3CCy/zMiQRXf4cMQDdzpsxU
RRBZ/zOLmjgeRSrwJSL6D7Z0mKfF/c383XAgWKnpakhc2KJPfjIaSp/BlgiEbWiPmi250IzdyzY3
bSrIYNvQeGBLiMxL+C3gLMxSZ18tI6GVK+Sjwkd3wLEH6E+1yC4/Alt8kBxiG7bPWRx7tnK1tXw2
TJ9/EGs2nRpjvQF01XeQrwaAOkRF023mSW7WfbN6HSysUUc/b+pQ1OfiWCZC8hUl5lpSnLgzXKUs
LCHgLUPuHyIxdxKtsfupPRooiVdg79bIWxI0qP7EE2Qcvwq5soUssUgp7MgovIxt4bX94wTt26pC
i+uNj0OUsPVNr0AHVfgOcrwXx8TJlWuteeenxiybBH80Nf0IUzNK4mUaxsb4B7FsAbbQNgEk7tr8
MytZD4/1VGaxBVQcgrwacIAQQYEzB7ejA0VsL7azd9As3vjm/KUzT2FEiR9huAve9YPwXtQACh7C
vz6Bd/UWACY7Zd9txmPuofq6x6/YqJ7/jYEeT9tMG86E8JEzl4A1dPkhyXarWPlV5yDdvUF2ZYLQ
elN4GJ1+yixW2+cnub30O6loBtFuvalEuIf+IO+E+8lMj4CHuPxHfKXbCGqz+czJjhmkCnEK6yfW
L1g//XiQyqIqGWC0/mekiZM6LHkZr6kuByt69q2FG0bAXsUayWcL1Odv+GKQ6x5Pl3gLvmGv2yQo
ebfb/4GFZTWPX1iiLiA1AadX2cISt89y84eFpbtX9si84juIMDnqB4lNrbR0N9lxf6ePqC/MU99S
q7UuGgqYR+J6r++6q+IqdGdBrfKgvOnv/8OY+OqNu7BIXUw8BylodYBF7S6ILP9GtmokFrlHrI++
BaYLTzZ5zxxBYbkMlUPLGVpDUweXiRMr2U52W1nCBs0ckDpruDysDseGFUf/EETOXkTdiEaPHJlE
P5ubTiBtrD1onqNZJwOtPVhQXq1w8/uC06bmZf9dD+Bnw9T1qEuZRMT5q0ptiRfY9wB6AV/fDH5p
XTYksNyXuhHHji/aRsK+IjF9HjFL7Oa7bXE3bIYbTYGYjRNDI9xqPG7L2t31u/jXGukhM+DGgJPG
sM0hi1Mr41prBOOHfx8YD3nPSDd+wES/RTxFkGUeXS9AY6lVqpWiZpM4N+CEzC4NqMA3jV0WlTUQ
jPcO1xn3wEf3NfRzB+gDg1vGyWKIBqXxlw4mgCJ86pJRMCup2+mycAB1CJQTms0kAWXSbpXm/5F2
ZbuV41jyiwSI1MpXbXe303s6XwSn7dS+7/r6CXm6y9e0+nI6p1BAAZVAnkuKPDxLnIjaIvXgzOML
FDqg5arZERobPTh3jKK3gfAtigPUCb22vK9HlDSUE80wczOBDb2arNifd2ZNbFV3Yu1BH29nqjpE
+pNDI6xK7wNQijFSbQTfffWEfe4IH5B0/vCvklkzoT2o2hmEdhCS/MkPi5yAAv8fQ8oLwmMCu6uR
9JldzvUHSpQF9YDzlu7oH7iOm/hOsj9ewMZqriGDJjrgIoPcS2CYEvH7Ap9+2pubcVfZGLXYF2Ar
pJiWxwPrXl6gaF+Xn3MWA9RSnyuSj0zczK9YBQK/tHbV/HpuexFgZNUPn+0k5/knfSxrw0DVrNtP
NqpmWwNpbOy0W7zkXmkZj7KQ+2A9KTmzyfn+maH3bpSLFz7C/3tDAHQCLIK6EC5Yzi3/0KtW9nR5
S1dd/5lRzvXLWjH0BESnxwDjXPowubXciE7JanyuqZCdooRAKonz9CQMdD2tqv/t0ONY2gzsXw7b
FJ600wVfbv3DfdrinHuc55lRdiWiHwpRz+5XOd4mjSgWXUt0ztbDObwMSs1912A9aRtu9SjdUPn2
b77Kv1dB+ObClBqSWS07VkE61MBb0XYCwPjqdwfDIpjmIWBl8uF0ZDRSie4PrhL70aWvBRNWZVaf
oDML3BXSoeU6lv68BE94hp61Y7QP3kE8jSQh3gL985xDCUSsCrBs/rfX6Mwsd4uCMB79XIJZea94
HYLT2jX27UZE/bDeZdU1gjdJUQjluy9qVFZ+uNRGFsrpRTs72oMaaqPsa4ta0k40Dr++m5/mOE+r
DLMG9QukFQSKuIz9MprRIfpPKkX2oBuih2TVmqGpDCgvVVd4za241IqkgA4evl29w2zSU3NlbNO7
0BlvtA044amzqDR2217EL7B6LM8Mc+6oAqNXYAQaBrzHwRoKwNqIiCphvUZ5ZoNzRwYbx6ZmOgaF
7kZqpb1dvi16P4PhNg5aeaWFWBCwF7CVeKJ6+LqPP7P9zT314ayOdBlPHFygqkwNrwr7mMREa7v9
pT6J05hVl3hmk3NXga8UeMuwp/qYWcR/nrTIqsb3yx5r/T58WvmYZzh7m1Ha6lmhKRj2BA6R2rmD
Kl62iXDfMdh2Wz6ImGgFJ4WX5TU7lc64FKBjbm6Bj3ZKiFFdXpLIAnflyiE0ARU0MGKNUaGAJrZK
Xi5bWAeGnG0aF9CUVGqbHIPcH8eBYsxDcnub7KUNZjj3fwcMObPGeeQs7zKVyNgyejM60I/bx46/
izaLar32sIg//j9Xx7nirqAdbVNsYLwrrqJD7CyDuJ2TvEED2xJaExzzj2t/dgAVI86NssS1bp3e
iXJ0Ouu7hXi5dtnGjKzh3j+UJ9+9vMbViBSTgBRzkiZEy7kPSKZqDObZxKxj/zTL8j4MFZuW3Rbv
tgB59YEp/PawnZnivl4sFaQOJphaKsjg2jiY+/i+v5/ei8AufqHeheb1hBEFW90aG+KmrpEcJEck
QPAfPNjnirmPCrBu25rMX4gJ9Y2pLe3ErX/fxPiwGhhaHsEl29iidHa9pQxQk65CnVKRP6qDZx93
7EZiFCG8y+jFP2TIe8p2BR99NT3EnukMHrDC8z7cpoAZ29BnhIJTuRF2DVZP2NmP4BzCZBhJHtVw
3sljveuu9PdltLzx5qWVDulxp37oDqJqnsgmd8C0dmjB/0Rgs1BOc2LatAhOvjZsL59j5YPJ7dvx
Olscd7woVtYoARaXBb47SXiMaAIQIdAReZ8cygyqj8oxL/1DIWl2q5j2MBWuNjErkw/+KFssky29
1yCHGO0nTbfp5G9bAxhtKBD2DabK+tzqZuY0tN3I9FceqpaPfm1Wddd0GiyI/XomG3KbziBbCSAG
ibnJJAcfzygf9FzZqSyG0Ohtq735BbFDLbFNdQcg2L4zUwc4cVvrO4e1SDsr6SejAF/Tkw65uQLD
x038UIUPunwc9Hs/9pT+YBivtO+dOX2Mm8ErTIAya7D4IqhiPnwUUMpNfKvXst23nq6Wh66+ykhh
jx2abj7K8lUd4Ocb2xh4urL3D8ms7RmqzTR2E2DXg2yTE9xAc9iyMHYHQu0i0DdxN7pG2G40TIIW
8XMNlmyNQa+u9bL2OoluWFQ96OavCMLDzWQCSSRZsOT2jW5VUQG8OSDFqrqfpslNFinCZLKreVf7
w74sA3tiN30a2wDVWmmNkRLWbhNVuyWRD+S7YsXwiY0UYyK0YtDHAxY8l3Y0DDfGmLpJeD336WGC
NEvTHZoWUWU7WVlylwB6hl726MvQXoUsLCYgRxkgtQLSku21One7vHoKgp9poe8p0a0h+yGFdDup
j5Qxh5Irs9evGJxVljtdusnwP8n4rtDILs2THCVehlHtOo3uS0iNB1DMBArvaE7jbT3G7lyXbtm+
y3nnVIMBHo58vmtb6pizv+vq+VGRZttMcuhTQlYAondxvsOUoRupozsXBniZAYhHaYmV0qbUZWeK
Srs2y6dA8vQcrZJ5xOnKdlCUrNh1kD9K8a2iRac+olc1oP2t79taQZ0UOvTmEFhhrdpzVh0bHPJx
AluYbqWMXddgBU+1+ffUp55WHDQlOGq1YpnTZLdNZtcyeC5DzZIwcl+hCQTIh1FgdFurPH3WbaME
2XFyM2vabWJeBXkBvhmK8KwY0NaR7VGSHsNyk0KKFxQzZpu6gDrUVoY2A4boIQ4SmlsdAlps0ck0
H2Kib8Kq/mWW+WGhy5fDYhPjx8TBtSzpTq9ImzxleH5bYuXlbctupcDWZN8rs1cVc3WkIg4FTF+X
nhUKvoz5ET8zxNBMxGx1umM52Uc+AyqXHtHps4seCvFKgQWYGFW4ppjUmmoAisYfEy5gHx7q/E1J
Xklw6if/mnaFG8YvWSFh3AkcPzXYSBBl5z6CxMaEwisui6bjuxjFhpT+dV0ixQhqDzy4TpSmAEhC
/HUwrxM9tIAQc+LkGPXFISOPSjg7Q/mEYM2r0WHThsqW9Rcfa4vN2A16CMrn076aqEXV0ywXO5K/
G/AzvdE4jfwM/KoD6eggJ5ZfRI6K69Z0mtur/dHQVeB0K/pI8ltVeooKZhUU+R3ueGGWVo+a8ZSa
dpxlgHgoWwNSsVqTO1NM7HnSnKDAfetjEKAaOqR5yhP2wIvhHFjyoHe1KG1bzX3PfDj3Nqv6pKNm
BR9u3GHaBPcps+RT5Jo/yBNzsXdOA9hHcp39yICqFitwrtZ5zsxzyRuR+tDQZrxVFbZGw2QCy38R
aDXmI0DH07uuu1pYbUP/Ja51wfu1nn6c2eaSOnXSKqJOWPqSWC3pODmE6LFXzgfI+kkUC6yyiJpn
9rhETi/TQEIKgmjszwJ0gYIOYul5Y/xOr2vocxtXmLiFYi/DkLHqJQ7oPIbfcwxN9wa8qUJqrSXy
+P54awZjDA5E5dXINb+NWjZ/5OtwL9sUfP72a+fktzXanJ0oi12tDpj/WONTvZHFEisDxPVqZ1hR
AY0TAkUV8iypz2NGri9HJv/hy35a44rafjN1jR5ibeaJveKebyI3eeie/WvF7R/yd2FNezXtO1sd
F+VV0TwRKYE9eU8zJwo8aMYCG7eDl5I8bY94aN6076LkTFm/u5/L5AI9v2myevSxqWni26RD51j9
UymRTXPi6NMff7rNZBnMChqiqcqKom7X9srtFERO0IMOZJDtVBl2Cjy8UbQL9sCaMMAL9gfIewW7
OcEoDfAAJDStCeTlWZ3bFdqoxuw7egNn1aq2jzcRE3STeRoTzcur0tFn4kLJV+Cm1kPaz5VykWYw
F22fmkhDCxrsoePtq7E1GbUrODfr3ujTDOcMI1J0vlQv+WDlFAGzMeNhE6PDYcV7pv42pdfO/D2F
zSagQuzdaof87AxxnnBMTFVDuADbyu1QqrYpvQ3QIMo1kKpA04MNAKbp1FLpw+VFL17ngh/4YJU/
S5MiM22qaKkn1ASIu1bejXluE+lOBuTPJN1+7AS3c1VsECLc//Y8Hy3QM4u01ou8o9jlFJFwC3lx
jRnHgMkITjWrBNJUpndV8xKkd8mEq+OjIaZAj8lHjUh5ItX8GnRPQ/GoFoWTFw/9/KThlDagYSJ5
5Mr9u9b8rvz3wTSQDAjeDNE55OpiPmTQhn7ETwdNUYxBPrm47xSR0sp6vvy5QR+Z7dkGxa1s1I2O
zFXdYPG6Xf3yHfnZAPbXkjbzCexr6UaoKS5YGo/Alge5nJIBVyzsJCeL35YgbYhFjfRV2vezj8+P
XrJUCUhawMyAsGnQnxPa2r4/2UAzFUpnacCfmXSEVvxjbzwMVN8Y87QDUa0HAW5rlpCOgRsnuMVQ
GfIGZJIl2pT5fWPku8Qn3uWrsd6MP/sQnIMtTaWWy2VP4uPsaV4CcaRZ27RPhgtifBcgh1P+S4Nk
Nqrp0v1l24InhRf00SMKwwRngLEb03/J9JvLf7/g7eC5BKO0aQNleSLj3YKjSDY1lD3FcBzRqeK8
WhaPSVyVMBMRzVWDHZs1t/AFeyUywgVyuq/9q2goD6XD0usSb2BYiVjg178Io4rGQAkD1AIc6dmt
HOVQygIpADgas9mzPOwL0DX9zUf5NMFFiFGW6KQvwRuk02dzAkAXkfCkhVAWC6yJoXiFPJ3FqeBx
FS2Mc2pBPJtDmkmL6CyzWfcgY7L18rrWP9A/6+J5QTU/MKs4gIWRvnfk5zidNAysX7bxH4K+TyNc
0JfLLNe1CVVGDcMjSziPyXRkMGAztsp9vBc1E4T26Nfz0BhlyCotxMci+z4Zvdqg1qi+kA6cCpjD
N8o/TTpZlOUWGU3HJIml6ZUjWLTg25mchwrJkNEqxo/Ij4M7MLu+034vPUXUtWrYg2xWq1piXt5l
bd+Dhs+9Xn7W2V2I/Dhtcxl73bgfiF3QzDF3XJoQXuCIXOG6q/o0tpyuM2NaMuZpPsJY1b4M/rQp
x7epq5xSQvSAqpMBmVV5TgQ7K9pYznH5nYxW+4zbbpBHhkpOYIgOrGhZnD9ptNIg4YBP19aKnamA
bsy/oH7p6lGO4ktkxRN4nVFhvHxi1hOxz83kXAzxUzpnM65iomte1N+owJdmye8M5dcZtcK/MMYo
lHFg0CQ892E11BU4lEHgFY6KM1WJN8opeIAU8AGfklkEH1iNZM+scZ9MJ2am1T2szZkB+iXIdjeo
oSa3Xay7elm7jUwEm7nq184scp+QtpQlUR9jZozamo76aXPbTX81Z3xmhPtidVuaE2TqPhBMJoRH
1PK+RG328pdapyE8s8I9AmY7yFI94TSqm2ArY8wHTgSHEHrfB3mbx39zu5hOwKOA6gPimK9XuoqS
TGUDMlep3jb+WxU+C5az/AXfHNSZAc5BjRrru6FA50u5XvqWqVNsglN29D+0mhBTCyBEq97izBzn
oggrYl0FFdHR72tbrWKn7HeCFa263DMT3OlOw1CCejC8YE/eo6y2WYHZT+06YXeVVv5s0iuWv+VZ
s58U41hUQlzq8tdf2lDuqCtRw9JBhXlq2BpULBtHf1/g6UsnWHlMamccHGNfeJg/F5ZXVtPys6Xz
N0BXJd+fYXtp00IUZqvutA0Yki15KxJpX7/RnweTuwYkm0Y6aQznpnJGzHbq5UmZRbOmHwnchc3k
Ezw2RUPY+bCSHnsHtXNzM9wQZg0LrW8OnS80cdSdfN26Su5ifNo/ROIJGMFK+XzPSDs90enyQTeg
8yIecZTfeWuBKQP0So+qB/WifJ94oiroqtCP+fkx+QSwJ5LeGAxXPxl/hTFzq/HZb/50ZHShnWe1
1VOCqoev/+zbaykNr4zwtRnpqU/LTTPJj0NTux07zfH75etlCK4XT8/TsVrJ4grbMaMgIaFLRgPw
+PuKF2MgqnsdqKvWutUZpV0YkS1VhVfTckPL2VJq8JzVP3Igw1vJ2AQ1e6Nx40p9hdbVNWlGK26u
tIbZ/YTmzEQcLXs0NchTqilYa1B7Vo6k/tFHe7m1p+A2xXjCoD7mwx1juwztptyW5sAODagfJNSN
ldpW/MaL6DsFE1M3PTb+dVxMN/pU2+jBOpn6A9RvUvA4zfFhiG7HufO6Zu/3INEKroIC9OK6l/u6
k9WtzbJXikaPWdJtnN0ZTMTQt1yXSwedc8N1S2LURrGr6qbe5Z65W7QyYWtz+eutDwacHSrO/w5h
Q8HfgEM1/hydora7B+lK36WHpLfI43gVuh0EWn4UW4HZ9VeGaapiGlCv5Hle+67QQciFYKqEYwIe
dpvtzedXbcM20c//w9Da2ivDZF0lmkkYAWDx66s5kMoMu6UuVCHqbnt7YXceb5aRx+QZqLQbMZRg
FW10bpJzvQHULJp+KUOMXiqdFrg2hK61296WAWPoXLHe6GpadW6R88BjNEZJ3MNijT2tbvFyP7Rb
83p5uduH9CRqTKwGPthMA4MIKmi6eT+od6qZp/1S83UGF3m2dkg2nde/1L9yW/SSrfncc1uLEzrL
ZGYf9ZC2ha2h+K0GhTsZhR0gJL58LJdjwF+6cytccNVNgxKVBFYmrXGV8FA2PxTdcA39Si6e/n+m
uPutBvGkDiHuHZNBk60RK2ZXMubXfeAFB9GMxGrt8CNzAaWyqag83WcaFGqeyWigzYBykIpuSTFv
W73ah9XTHEAjawju1cpAmxuuugRgwFKr2vKNRx/99T6yo1m9L6TySs4mMAgCU072ZXplNFu4wpMi
iSK2794BKGzQnRLZxIiLqXNOyZDatgr8qjuqzbxnmOaEAK3T6pqdg9W+LaqrJAZmoo6dVEOL1cw9
Egc/4/Hn5U+0cqHwM3QDd0oD/TzjY22A0LSpkab+KG/MDVmw9Og73tdufOv3Fp4hMd5rdeFnFrlT
0RVJFg3FjH4ycM7VVQhh5hAa6Oip7NSjtPuLGXes0CRQJlQxeqd8o2YLFbVh5tgfYxrahol6bK5b
KsLgrvSqovA6Jd3L5PeQ+jamLK1cReEAurHGJLh461t99kO4GH2QIUkdkb6DLzE3y04Xdv/UW6lV
7AonvtFvBZ/2e2D8deHcg0CLvAQQoR7gK+fCoi74BOx+Xx3JSRwwfn98vtriXgLiS36V9VibEt6G
fYi2n+igfg/BFguabOoqpCAMnjWI+lCb6HN8xtoBRAbcL8hB3xdVS6BOTv99oP/VGHdGmYZRfj3s
h6Mv76NpCyUd1guquStPy1cbnAOAKmmpsCzu8Xj6m2wfekpz1dsQk8IEfxoJZuo+Xv+vbv+rNe7w
RWFgjkaF7VsY4+og/ZAkUW4rh3pycgtRIkxHRk73Jp7LXDsaGGrAGJ8ONIHK9xLmMYx6IivdMcv/
NNIt1R4vn/PvuSc4HRFd6RrQssY3BZlcTdRSMrTu2OWPtDqQJrRzJLvIOC/bWV/Hpx3uTCRJRFtS
wE5UezPan9ksRF2ITHBHIugHSEqqMJEfc0zNTtDmhHIbZqGLXXU/nnIwR11e00oz8evmcceiMDuF
tBEsLnMZ2Usoe8DatgAnFK8dtfTMyzzwOIcPArPLQvjTeP7NONdkjlkxFrW+mC17iEh9GI0dVbGW
1eZXigtW2/+LnsbaDlOi6ZqiQn8B5+VrjCXVmapFEx4fZ/Tk1Cq9cfsKQlCk1hY4dpw3ASP22tmk
lCnMQF/IBNvZV3OsJ7EWzGUPaeXGHsntZKqg2j32+YtgQ9e845khHkEjabHiQ/V0OBbGOFklrZxJ
kd1wAP03UApyWr+DI8+S1d6S0+hGb27MohW8b+p3jAKEShioLZHr4B9+Aqz0yyqlcduB3GWw4wbU
V2brReMPKpmOPgKjF+B1Rb/Kp/NJqRVUULwBqFfFpFDz8L10MLdNHLiGHLuj/FtBtN33AQjD4aOS
DaAddyXJNmwYH/RWOcy+htldIGGptlvYohdwIhmgLu8/0Nm3cvPPCAblbESYPh2qTv4t2PC1g6RA
+ME0DdDYKTJ3kAbZjPqU1t0HA1bUvGvHGEqVwLvY5CVqnseTmAD84yPytwbqbjIyERlhI59QBrqP
Y2YmcA/GToY2VryttRfQUJPQcObopqhuwj7ZXl7o2jpVhKcInLBMjX92q0rqpcovuyOb7/IKIgmj
QFBu2Sh+UapKVWos3lvmnwcweWukKBA5aI0GPHdjm0SyfXV0mmx2WiHUbDUKg/KKqSsGAfcgLzg2
mbHOhgFxd+sEuoVmbbUncHgOklZvCDdQlLJFzcDvdQ4iqxoycqIry5nhzkqrp2ZHlbBDNz3Y/m83
HXPqYi211W+FuRGqqOhBy/zsSGXm9RQHIy7g9ej1R+2Y7PvfQKNuZE9x6wTB/H8/TICVnVlcftFZ
ymo0ajer+Yy3XRrcpvftoEYiDgD25UO4/tHO7HAP41zFaq3IE05hbiGWHa6ANr7rn8gvYoInJPNi
tCQE7mz1aTxfG/c0linySY1ibfPr4BKnv0atbpFwJNhOY7Z1SKkSUZNqZSZn2VBFB4pgKTnwYylR
JKGXU+I9rn/G99TubmbksqhalYpV7PsDMkKngNqNYZtoXGfoG9v0EL1KQn3TldLO1x+yPDhnXxZD
Fwo1UvyQ+KjvSy87RbaCytVyPQLxFOPa83W+7CVnPLNGAYjuMhnW/F8TOJ6qE7tFroKwZ9yU78Kg
Z/U+nm0yf2rHWEqiBNbMxMp3BBKW0xXZZhvUTaHsrnfAUbWAubK3HFWevzlX8AQKCDRlDYpefD4K
FBWoAKpgOLY/wWusutlN6OVA+JpW8obBqzvxvOaKX/hikTvJfoDYYOym6ViBi7hkoMzSmeCZWKmx
ki82OB9nhsk4oWc9HdUScFqtju3MRAm7NiRALPqboI42jRJ6FLNUFRhljWx+b0J5n1B6k+ng1jJC
0V1aXTWV0a0BcxFjfOlOolJfQgwJsVcBCSgws2avl73SSqMGaz6zwN0Rcx6GmkrpcDQSDyXXXfXn
Aye+LYojW5gR0aGxU3c6jC/DWzna4ohg5e388gP4azOGslLr83RM+8rJguhQ0JNWT49tDrdYJiKP
uFJQgAYdKHsNtIK1b0/1ENdGV3XgpUx30XZ4WIYvR7u06lt5WwgC55UE4Ysp7simmj7LmSpNxzhD
4Nw85cXVRES987UU/IsV7tCyppjlJlZwaCEH0hf5qZfiU2Xou2DIrTwwNtS/Nqs8suss3Rp/E7Rj
H4mByhtRMfjBZQemltCQJh+VsN7BACC4BUpX9pZUPHFEJY21CsC5NW0J38987JwnRtpGsNY6LfAj
m95ToYeyz6HxakJtfdd5xNbQOEYhXWR75ZwqGkVqTsHgi1YIt1CV5Tg6FRmOFajAk3g4TkptmVQH
o2myLcP/HlBG0HNRYAeFVY3wN1/NiyEfzQrCPADhTrnsRDUB/XngXr7/K8kd+IgVtCNxGRB1cUFJ
oSe+mlRtfWxjjNbpUEgMMZ0Fbo1IKLq84su+mOKuA0bZJrlP6vqo3sRvynFhx2u3Cw8PxubibQwV
+erp8uJWOrELAdMyvq0ZiJN5Eqa08VkMMZD6qJdvdYrxnqqwyqF+VuXOIin0A5tuslj/2Ej+D03u
XAPFdGUOf440cRNzdHKlt/O62/oNPvUQicqBi2vj0gb8PMyeE03VFJ2PqVFIVfwqnWpUEJZSSbfx
d2RD9gtREAYYhERBK2BfbAcB1YwB6nD4fO5jq+ZYm2OZL/ZGp92VGOLA9BZUFxoH0YJdIyisrT2k
bBqBJ1x7WWEZ/yoqQ/bAp9VKU0xBKpf1B/kmYj+Ib4KOEKOjAcZL3dHNIgdTJR78pKgh9XGCv23y
mWkuUEL8YoBjGov2UbobX2vl3WgNr+vKygJ2xy5jyTKl+UdahpAdUl107y2pjjyZzb/CxrwyoSOk
Vr6tZ79nct/Xmtfpt0HTniIpeVN932Hmfw+bW37u52ZxnykzwhHYaFz9qFSek1L9nQKLr5YvUdr+
ZIpELM0HSBat8cu3ZSWiXHJY9AdhHEky/5AwTYJCcVf/K8Prt4MnbcSdbHPt0J+ZWf78zIVnehIg
HunhBopoW/iZ3Wf7Wbk1E5R8Cv1XJ5ysWT98ZxY5zy1ro4SyDSzWwQdjYe4sZQ7AmOAFRoSsutdu
2I9RVK1ePtO3g/dp9qPUdLbQNjRYGATYz8FeJK18t8SNK2zJLlMHFIK1Nb8UwJKK0tmVd+r8M/LZ
VzPTNDRCmJ061MHVK531P32KPKRG7OGrgg6A4NCoXPjYy6PJuhbvB6AJlqZMN/Wk7ElUQPPKvKv0
bqOC4kiEfVs/QuBoWgj8FfaNiEedm7QM4Dd1NjlyfqcvgSnwK31wk02JVdWCeZ61GEtVFUSLTFH0
BZ7w9cyWRGmhqLZ8SmWf5f2eNbsWQ8lmFPyq48AeRmIBQfCg5tLvkuWCkHXt3Tw3zm3xWIwNRkqw
xeFcu1KlOwr1Lt/8tUT5y/q4GBy91UAqZ5gYalC3VzqodfVpQ4egtk0dYo+YZkGhsgZMuFzmxa9j
UA9M8H2Cn7ESm3/5GZyrRotzqDCLgvcpGGaoUER70wTUp76JZX8bFYdBb5zA/F3Ew5NeYUT8svnV
U4UKIerqMipPfJ17kmfd9GHtmBeSw+LnIGOnDo1UGfU8LRydpJlvL1tcK89gwf+Y5CverA30pkik
+kiy/KmK9Z8lTRwtfYqS0VYgTMeqeseMwI7GgxQCIdXnd2UbOUVyI/gha2EgHhyG8rqJrJ6f/Iir
PIGUCn5INFngl2LXGCnNHegJQjNOglS1Fbxps43KqSsa8Vw93WeWuedgKIssm7IA4zPNMWjeKoQA
grWtnqozC5z7H9smBUMF1paH1aYZQGzeXs/5TaX7XpD86UKEP+ZjF5svBp5Vge3lbn57AzSG1j3R
KNJ37k2VAH8xZsNf3lT1z/hGDpA1iSAzAkoa3QuINQurjKuvzplFbj91Wk81mGiWV2dGWAn6QmAT
EtXqLQyK1DvTGnYxcOLCUuPqd0TJT1NQq1j+89VF+moXqlk918ekf6jk/TLIKdjL1ZWdWeC8g592
ZuAzeP3OBgYQDMCZlXoQNcQwOThPRxfdTDynwlLX8sO/fcIzs1w0ZgRRxcoICxu96kV+ST3fWUxi
LCO2wOn9V7U1FU7on53k8iQpChrq6zDYuP6GvrTXkZvZ4dPS3paWHl++AanM5b0VfTzumJZFxPSh
gklzujZjxOS6SC9k1QIyWbogWKjOZ89KGnQ5Jr/qo0EhzQjUsTYK1rAaiXxa4PXqaKrSVJ9gIY1z
5OSjMxigu+qb1wL5eZoRN5NzSBqy0L28d6vH8swuFxtAU7xKNYocsykMW1UgWEMfItEpXDcCiQR0
JynSWe4DYdK39ZsZZ3/umaOFSJ5YiQsgGkJfD5XBSPpvO5z3aJGr+mWCg0BvyF2E0TxXOSItdQyX
pQ6x4635sxX3fFa95JlVzkNLbaGMvQGrxh1eoG21kcANn78szQFxu+c/rBFADkA5lhYFd6GjAvum
jDriqciqqaWBwzYZLSrBRQYYCAcTcX9Tb9D+FdXs12qt6Nd/WuZudjAHVK1aA0dlshsw8EOsBG4M
txuk5s+R5qDAu+QHwRHYPrQq5j3ougSv4fo9/PwJ3EEiczPUZoQgh8GXBP0pzJ8uX4f1mOZskdwR
MtrRiNG6RH630X7ODu7gDaBxLyk0YAJ7wSdAwPyySdGauOOj1Akxk2xZU/8UjFspFyXka6278w/H
U1eHLaszrYCF+RXTDD+mUwrWPhlCEk7/qD2E+/n58opEm6hwTqWvoApOR5yU3it0C1iAxlbAGLkd
7aI6zW5R4q3zXWXYCOwuH+fbY/f58XgtHTrnVVo1WCgyGpRYqSOjnw25zBmw6H6rnDoHkNM02VPP
PISuEOS+7gj+OZ18mQjswRC9UWB+kbMYnYU+FpJB9oTWb7kJBYsVHBteYadLlBITz4iUUCT30tR0
ewT6gv1cjT3P9pPzNWiDNmwiWFCUD16gg2tMaz3oJ1iGEmwL6TYsi43aVN7YmF4IidrL5tdfjc/t
5PxNO+UQbyMMK1RudeLbo4FAIhB1IBaXcenMLH9+VudAcYooYwwrFO5TwlxwC1FsEweokXuMd46C
PVVF9jgHkwNvE1Uq/LcxGJtuNuxJBhu4r9jK2EBpDPrguWeASq2YXuAX9rl+ZcovnZxso3Y/twuG
GnKpSgpVOTAtR8wpoMsyv3bFqehuQBaFfsmxM4atP1CnwvDKHIwb35e8LgPpFtjN+vyUSoVbTqPd
ZeE2KLRtMb6WauWZkvRzVO7lEOyPc3hFy4cKEzODf3P5q4rOLefugpCimlzANwxFC0X5YymnzmUL
gh3mK1fDVGK0J4UFNTsUc7VRoUo6sxmbm7ktTXeXrYm8K19dmTJwmIEntz7K4I8DSiF1MI82Kdbk
FfeLbg4wdEJPI7gafN1KAdcxMyZcfmk72cFsgcRO3QYuFP8+0E86kDRbU6j8t5pmf7oDVfl6VZgK
ZFsfw2qqIuIIfaeuTbclOxlEjJc39aM/dOFWqsspOruV5UxHfVCxqelumEEVoBb2ENnpswp+PugA
qW8NULOVB3xZaI2AK2ZbGU2HTCToKXrJ+AFpdQ67LFrCgQJtLFzVLZy668euWUPgEVFOayuY5Hcw
f355A0QfmPN9UdzI7UThJUZpr6mdBw49DI4Jjq7gKn64qrNNDkkj1369vFcAJdDiV9gLbuJ6Ze7s
xHDOjplS0PUTLCzzV6MDdYe78gC2cVcFja0oyxAth/MsGnix+png3lfZXccgzZ6KBndWaMbR2Phc
z7cGbt1qWTEvj8UJ4FV3uoo9/dkf3NDzvc4J3gagD9ygdESUxKLYW+MjqpAupRhsZLxbGPA7dB9l
81CBIri3Bq/aDeEhdf+HuS9rjhtHt/wrHfWOuuAGkjdud8SQzEUppRZrs/3CkGwZILgDIEDy18/J
quopWa0p9b3zMi+OcKSUEEgs33KWCh5wB3sk/xNPEMw7CeB0h+v4XwHeKqpRREgwfLgLtlDcjMdN
vzvp4DWXbLtAn7LOPpry+4kOSDnItkM4XrE3U64ia7hXRqdoym2Gu3jfvnTPNm8ug3yvaigsfRi2
vrvpXo14iu9e7YeFgoSjY4xYDnlk8u4s3MBBeNqOLrOPYbHmFMSVDMKlH8313YP11cBvDlY1hUvZ
+xiYuLgY1OPsfT1p21Zf/vpQeb8R8GqcN6cqZJ2CSNsQ2/HiBJOBdW8BMmQAfMxHN9S7e/HVSKdH
/fpR4pJnhGCkHizbXp81ptn9P07m7REZqhXA2N/WB0R/L0ALPK4HSNfefFzUevf9oKYOEBPcNVAK
/Xk2URjOI2txGpvkO2mnXbxAVKW+VePTB3M6veh/ufb+HOhtpqaNJkk4YaDySPOTLqJHs/DLCWWw
biAevOzXj9p8776oVyO+2WU+YRONahyaeuNtS8BBTO5/gTzqTt+NX6oiddnHAuvvh0yvBn2z0VIO
rJiZcZwk957+zPfRRVNACuhu8L+sG3clNh+R2t/d2a8GfLPBXDC3ZVJhlijkZfNsC6bHorH8ozX5
0ThvNtg68bkVCu9PFfKu3MUSIo7Aq7ovyYTADCiYzxDF7ePD/2S7wbwm9Bga4Cx+C2is6GidWB2K
y1MJkVi/0Lz++sHafG9ur8d4s9/iYWlaUWGM00qRQdYVETS7u4wV4sEVKoPNdRMVI80+agm/C/x4
PfIp4H91mHC6hq2Amh9u3e4CiPTvTRHQzCTZ76bn1R1U8OovwwHrBlyGD4Kkd++h16O/iWFUlEhN
mFUXbbuDNjeIiw/1poTdukVY+hkcJ/DFUOj7qNz27iZ5Pe6bQ6d2mi5ANmKTHN1meepQs8Gjvkw+
c0DTPm68v3cQRPCiiUAeASLubQdEEiiIdPGMIhHziqQ5Cbx/KNf37hgsilIWhF7C3tYu2SRNO/Y4
sv3dug3z9DyCgQSoBtvkSu7ZI7/96CF+NOCbNQvebrKSENdQU5rNMrksSD//9bZ4b1cwOOr8pqDk
/4tQTkfdmLB2Af9+uDPQ5tDBmM3DuPnrUd7NQ14P8+ZgqTFItAoMk4xbhxCvvqOd29hyvmbDsy2b
zBnUgdOvpgUOqG8v205d8eYjflHw0WxPn7/aiRRozcmvqL7ozDVBjblG7tWfrOcF9BYZjFBFtKPE
2zJ1DODA2JM058LdxGB3LUm55+XZIm96rgvMAXKm+UrOlukrbASLsJyykq6Zr1QOYlExL3fVfNII
HzYiek6gjB+ze1pD2Aa6Jx883Pdu3dcP980qiceI1Nrg4bauKG8MzJFkYQEH77odRUj9b8TTpwvu
7T3/esQ3J1rryKDWFs8xvKE/4i2ESAC1j0UeYGt/zAx+Nw17PdybI6xrynhe4UJ6Ybbijp9XB1SZ
MtgJQOH535jd+4sEzAmIbtDUf4uptXNVTij/oiduy6IBWMmg4fORsMG7sSwst/85yttUDCi9MDEU
o0DZCMbpkGK7VfvgkOzrq4+ws+9eAa/HehMkdYOKRv80VriDQdy36R6ABsiQ9xdezqExOo8Z3354
77y/Kv+c4JsgiZ+eYc2xKu1WfA/zaC8L9iX+miJ7BjhZZN5H2cEH7+3tDbCeRG37DgP67c7b+g/d
tudnv5sXwRZgqxCadVlz/yHE8fT0/nUz/DnRN2fbWsHZLeR4uk2rYdVx09YXXHR7ksLjoD2bRlr0
aWHZFV/WLAHPbli3MtRF7Y+7hvY0L93nqmuKySogPLCDl6jNfzsh/uPb/J/8pb/+/Y/R//gv/P9b
P8DOgAvz5r//uBpeulujXl7M8Wn4r9Ov/p8f/fkX/3Gsvqle9z/M25/66Zfw/X+MXzyZp5/+s+kg
7b7cTC9q+fQCXWTz2wD4S08/+e9++LeX377lbhle/v7Lt37qzOnbeNV3v/zx0dn3v/+CRfcfr7/9
j48un1r81v/6wcVTV2nz9PZ3Xp60+fsvcfhrksCFAnvwBBAB5e2Xv7mX0yeM/noC1ae4FSH4wOAr
8cvful4ZgRGTX0NIXQBlkURAbmMR6n46feCnvwK544O26iWg6p4++udf9tMb+vON/Q3mVtd91Rn9
919OSnU/rSsGsm8EXP+JKwEvvxjUmJ8vq2ngVEeElBuvc/KCBMnLIngAKUp3EVaC5U3kDqOR4lD2
lh9gdPClDiXdJjDAo/6CKrhSqKrDYA1uHiXEGEnnTVM28amO876kwFZNiYLTYjQB165tBTMTZ7hr
rmuJLHszijAaKb5l9GOAoSC02/vfIg2Xlu9RpObzdZ40eRxSmP88DgiMIKgV26MJ4+d48qabBkoq
NPNS3XRY9a1rc0brDZ9YejYy7IfQlHVBCU9uRLgQ5mX9TLvh6CCLXmrY7CkUwEwC59EUDdN1X4Vt
PvXAbgbJMB2GJLKZBqb8YIWZ8mh0c25IdR2vMy2iUoOjXI2XLcHUyRici3L6ukAVvIDZmA/B+blS
h9C2F2KsPfTygMzOm7mHXTykw3cwDq4zz+s2QgfnnphgkFDTUW/taLooS2k5oUsM15EW4UvUP2h4
xHQLMhYNLx6PQ4UWriHLANxa0F54rDL52LfzRrWwGRp5w65akyQZbb0fE1mO4Ka4Wz62lwq6jvxy
aN3SwokkVg9KhVkUGnkEoRkAVviy1N5ZmdQYd6FCwNjEh8Rt2Ij2RS82jPJxrAcH0TCRetksjPCL
llV2gpJe9EBQ6da543zFHU1RkZ5lmXe+7xL0YaLFPSyLJ1B0DMy5Eu5hrNwAMfApbLfeQOUWWqUo
e+KxXVM54ERboe8/XENkHUEpZHKKxo/9giu29ax+qnsrswi1WfR1oBEBBUu9Fc2kdjZ1RmYNdOhO
lIurLp5gaFL7vUO/HUvGHpyJxDVPuECfug6cOxtEs9zH2vPYCfd4qaN4Xxp56IFPFNuY83DK+7UZ
yo1QazNm9YTe81Qht5MygYZ/2ZwpUxudibB3ww3Sv1UcBuFVYD0GiVPbqHExzFEkep55SCiI7Qpm
37KBDzNbRZT7OgbnjPCzaXbl19S3wAIKbQFeniwr1mjeIA+R+RzS9XZuolbBWtpReApNd165xldy
sryGXbnff58HVm01g4+O8brwKkhmNM1OQvgDO3fQFiqgwkm3HQo1maqg2mDbH11Q7QavP3A4x66r
LNo6fWZ1MG/r4aSvoFJIx1blA/SRymyZ5LClA3cuizpTa+yjaoDrDetLs+vtTNoXH5tpizW9zIep
lsDsrmt9YFHXbUXddbfhugIWF8/TdFznAe0mgaOnPqD+NV/HNJBVRqRNliyQnV3ziiNdnnlIi3mV
+kB82n7q4Oh4yy2FuPTgwxp4IMthUva85E6e90Gnx6wf06bPoDHWzlnFbBRsXR+ihYiso9mufa/h
imcsXEpiKprdLFf1REdiULUNU/gWrXoOoJNXzdFh8qf6hk6NPlEY1HDkfV/56Hku3bUPhhmIJvMg
QKsAF+PZco/DSlA5eE02qENHOZDLecjDZCshuf1jlQvDObeYom2DGajAmt2QhYsgG0nzI3Wh/Nyk
qEzsbAXs1CQmZAyNammcic5CCmVu1F6NrNsQR9hVWdfzJZZselE3wh1iYvWOQj5u11YcZRUvcQQw
gqqrN2Qx6mxt+pTua7QxstHyeyg0NBAwqLlxcLVq5M4MJcBaoRoD1MmjJsVhZxTaVy0UC8oBdhmN
c0+mGfw8gOL6Fo8SC6tqNiDEo+Wzzr09R7A+qS2pPRg0OcYh+Rs13nrop7i9lHE4fJaxdl6uUhDL
J6HQDarUnvXJXZDoCf6q0R1hZYJwW/M2T8tZ3fPQv2qGSGbEwutJgjYOVn+yA33rc1c16qCr2F6k
kctDcI70ni/DMW5BgRqz5qTQk4mBzmTJlOFlUrSjNFs1Q6Uh05F/ErCaALaO1Tkh7ipK4R2VJRKx
Vb6EflXlrZ+GbD9UFbupSTscAl11X2wtxf06hSzJRt//EqTjzUSQIUDXwcFYZLjHuoadk41vQC+D
iZsX3jDlLTRbxXgs0+hFLrCAjB10v2JCk0KKkl42UjKWpbybcTSgbzLkfqtg9u7GoNvLJPyESyk5
IHaLC8XD+TjSob3rWr9TWZi0m4DQ8WLw0gULt+nQ2SwVNJ7l5IN5MEB8zrRFrz1YFA5QKjaqwyVb
QV/V9WCo+9UIFrPnw5ujhifcoFQw5iTknc0GsrKiKaEi2aYS6mMaih1+cKTz8Kk03mq2TocdztSK
leXjCNXysKhk64OnzNJtSaAMtEZpPvqE75uqgrUsqbzp6+rZ7s5UCTmrjA/78tHvSY6iChhaTFXA
pVdT2oCyrrq7Mq4kXqRYcU6mXa37G+KtEKGkAdLbko8aWui4uJ4WM7Rt3ppAqF1YxcutLyuvzSrJ
AB/1/embhbL2uA3HNIJdGhvpwzol1SHosJOWSCK2gDDgeIAE92UaRbhKVl06KFo2OXiC9AIWMhIY
HHExJzFJs0gIg3M/6kjGYm2+1DGAejkNfS/Z6rRsr9kyBeGmbGhzNHXLzDmFdOac6Xm4SEfffol5
rfyLWfuXnqrltW5gUzZ1dSGb7lsnUfu0FiWBUtRjDQOc0dytVU3njHnpBSv7FsZmCArrDWzYVqje
SL6rZSwPvg7Su2Ca5yhPeMtwHwIfge7orhuQaF6MIvhUlT7Kq1gmYtxw3abXguLlbKsSAWpWNq55
5p6poUvCPAlq2jpAV7MKNZo8yVCKvqjSFvOo4SVTF4x5wbAzM5sm6GDT0OQeFR2/42aJX5rO3pSS
mvakUhYvIDUhlirwBo2frQsseB7CIYZpn5x1r7Zpm8RPfuXocZgAXclChKHlpQAnHTJPTFZTNjQm
nbNkIoHInJ+WbC8VkqGMThVx2xk+N+POhsT9kF4MWhtR5KFq+6RYsJT2RFN/yxCSzBkxnQ22OurZ
lfWxaZOgLsQs+cXS98lBywEaML19VIDobAfv5HSGc1RMuZeOIIBVsAiasdIAI2Roq8lBYqMwOeFV
9cPjXNMSNoSMzl4BNuC1hnZO1/vLduij8rxsfbslZUJE0SVTPe/WYSK04AJo1QylcJOLslrQ/J0j
6F2Nal3PWNJXByeFT/KkHPdm8t02otjyXtW8NBUa/LIO/MuKqvhYLha2b+vC4TVJusG/hDaTfUYt
Tm2CtdFH2o5JzkCrkPEgb8TcRtAuYQs/oDhwHtWev8NbRpgetOFxCSKxSydyq2Za8cLGlT5UpJ83
Uqp7nzOVI24V31Bk29MaxoZI9/VDDBYraOsyCZ6hj+P2U9J7P/Bihz1vJIMSDrlBkjGnWdVVHcDp
fflohnje1CRIv46jBwiRmDVM0q1L3D1O7mQ6GFH6cNNUbtO3LrkXuJmbzNJBM7jfcfdsCa3ug7Jp
v7rVwbavD8yutE0EifsBGohpHzRPIqjr3NBFodqnveHb2nee3ICo+SOCtGS16eR4qOFl1sOXTFXD
bp2jpbmYghgnpRw5W9HYkc3ndbbt9yaI7XKwqwybXedg53mWkIFsoCfnQcN/nSroQfVTfecxoHdh
6tTi5xK/nbrcOU+jLtfMjB8TH3aHRwGsAt/0sFQN9qAWdRubBrPLl24Mu8tQ8XHO5YLjKhOs77PS
JdoU+Dkb3DI54NCIwSR56XAwegi2UxfA1bDxR0j4psYHtClksEtoYYLREVzPOSmdLPxkZs/Stva6
EQsPt8IhxHMbji3WLRmvK7XephZi/l9Vc6pDQnHyDAeBa1G1HIfpae2M5+1hUb7UF3qFI+fUSgJu
HUETDH3v8aah1fy9jsUJOjhCxTBbyjC6MxCxQiQ5xRHsLE8Q6mKBa0Y7hqG+wzXSohlCuSo3pG9u
8Vrj/lB31l83c7s2s4IscLXMm1IZcEYETaetc8MV+Em7OBDtPVWL/owifd/kRIvkMfItDnapGnSi
JdXqaoj7+rwsq+i57foghm2kQZswbDoDwSnL4YTTjh0cSLWo81apa9WDhrMEIgULE/lQjgj4Zl5H
yIEuzJiN5jhRCjtFPM2Crj4B0aLSR6CZEhtt2kai3DT0Q0W2FHcXSk8Ur35HXc3zEpcqXNVNLYEI
XMsAJrGrYShpOinhADulLOfE1XDeXLnHvs5Wj+GmbsZmAALVhA8laZnNQCPW9Wbxu3aBKQaLUAPq
cbUJPlcQexMc2qVAA6A7qarTRm3b9ocqIei/7VPp3SOAQdVYQ0EAURKv95213WXZ8v55XuJkzDxS
0UdGXIPEyoouvYCBSn8NSEPU7CpZdgjiAkj+QSHPbksZ9fIYITVLz6SRHu59PTD6OU0bAQ9ibyDH
puJsb3tbXioKugN0M6r+HljFpdouIGreNKVnnhUw6vmwBuUP3Y12W3sLy8CoBIh/gL20Kho1BFcN
dRb6Z97Yc/wLvxIU0Lm8pHMwuk+RC5uce9EaZMMaUVuUPTXAW1VlJ48TJMpHhKQxYshRaJiPllOC
dCiw3hJuRFImfAMHwRCwlHGZHudhUJ/StZwAAFxdtQ8szoDPfVpSqA8gldMI5JOmL4SvoVUmI/8Y
kzX8FNb20HBaw7oTQU3Gxtm/tulgYXZTwsFvJyIEBdmyNDWU8VKY+3prYGjh6a56lKuZ20NqQTQ+
0yDdIOYVy1rUzcr5RZKmyHqcmoMWRRMYQ8BzVFXiNmmWfinm0WdI8cIKjpyQLGDujFgaw8HE7wdz
FCuysmvNZYreUSp9dZiQXn1L4GFjrpq1P4U8pIzg2UjX5WvqsPnh2pjAW7RvlS4WzhjkmdNg3SG7
d7TGzd/6FyXCEn8fJEbq6ziQodn7HvGW24kHBLvOaA8TG1KKVDdLoOGQ1jnscSPDMxPPXfpMAtfi
uxA411+ta4cLNWIhXxEaVmDcaNqfHLQabD6EYTGPbmuJ1l6BEHOczpd2HjWsSeFUNQw6m2wkG+T5
EGqAA6RAaMtRjrNbu/RnnRU8GxAEIRGb82iCA4RJ9YiihD+CCA5/3xopW+ZpSKm2gdy3pSRFvyK+
wYN9cQE6pZ71PwnZPyiN2DvSa7awYULmV8qMJhKpAY2dT1+MiLSDhAoUTMdN5w817VFYSZS+idbK
hwjRSPUZgLPNVneeNuemq/2TY2TaXxHuTPUdCzE5OIusBFn1eI6O9HLftqRGCMFDDzt3hYUoqX3E
FQ4urXWHVALrqsQDVl40nzEhP4G5GReIveGeqCtyOck6bQtMcDGPtlL9dxv5XQdL5pYtN1pDuhlf
Q2A7A9Gx1dtNjJQ060XY4SxrhEqbfDK1RflpXQ0YoMGlVycIfXkzQdpdLLVJr1oeO8SOEsr7G+B0
4ZOrJ95Ee1TzUA7pIsYRzQ7Iw0WuRBLcCT5NX9VA4ZfsV8C0xmt9NkeSgv/JI8jlA0M93scSpJ61
Y7DLVsTBkXZY5DcRzsF3DZEnaC8y5vuHMBF4GC6eD9r6dZJxLj1VcBKmJ0c1Vh2lq+Iri2IDEjCI
8SUFKpK0CIiefwDF8cnT0Vh4VTRqUCxRsc0G2ZVqC3oKKYibtT0PYMw87tm8pHPejq5NCup3PHhs
aRAnZ6sP16BdH7eevO0BFfLB56A1mqZDV/b8xiTA0crVE5/DERxWOLZrp1PICy0JKRAO6asIlTaC
kmpUVjhJWg9pHVhM5QDRigSBWsc0pOtcxPVUuMZ5Bnc8YdWUz82QtpckaGx/JXmzgiOaTk1Crhm1
Xns/4uQXBS7VjlxNnppQT+utS9HBmqBnqtaeup1xXjXfd2PCI/AaPDdH9RF/WCyuOkglLscedQq0
C2rwOUJ4KnxnS4QAHJngHh1cH5ToVfpu16TxavfRGFqVIo9yiR0fVEQQWP4QjK5EXhhcmj7DNRP0
7qyvAr6tZdnA+W8A/B75XKcDSNqTxqd5FNfrdkI+xLdDaMvPw1rXz5J0EIBEiRkAc9H1bDOxJk/C
P7jI/62Gxf+1DfFT6+Iv2xr/HzYs0C/4i4bF+qKenyr5c78Cv/J7vyKivyYwtYTOD4OOYhCd4J2/
9yvC8NeYQVoxRmJAIRJ6Yqz80a8IvV9BgKXg6UP6Az2NU5vhj44FWhlB6oOFBR4WYDcR8/87HYsT
nuPPNlhMAeH1Pc8PPAYjJvj9nvqBr3rrCZfjpMbU3wweuSKakRvSl8dVJwvcsmGmAn3ypVw3IYrF
HzXAf25H/3PoFHKwMe5aSKz8PPSQNCYOu8nfnKA98dbbV7gRUDPeehsK2WX7oWPMqaP+01yh2AMq
pR9ALBNQkN9wBq/m6hvsjcYQRJ7kWrCn2C2ZE03RkHn76v3/0Rb6qQ0EeO7bsaC0gLqwz7woihi4
8T9PrkECk3hjPCApsuMXDiZLPQZtPqMDhQqsjxIyOznXBGbBkW4WdFm9ad5FI5QUMlTfIE9ZzktS
3ei2gzTD3Hnw8SjFOCJ/11N9BuimKjo1iCuRoCI1U9ygnp2fYYG+Zqte229DiUCOxCY9Sop+DBB3
YFHHvb23vT+W25VBQUj1dLpJ13EuxtVWOxehRlzSSJ/D1GQFxL9twqchdjAVTUkPX1/agQJSK0ZB
rqfLedWX6741jt3DVEn/aOOW3raLVFtdB4lAhTWsvD0d5LgZACJDfIB056uNVPXs6igFFoeE83kj
p6jdiq6Fc3oQQuGDVGPcF9bhtkehWO0cbrMNb1DsDSvcAzjmQj+rhW8KUVXpDS0N4kjWgK/aocSc
jxF6RY1n48yRcMl704SPhIOTMoUD41laryMYE7TxdwgEGZQc12EsKJV44n28wGh7YOPyTZV22SZw
DchTmMwdiEmHg/JWftu1BJj4ilqT9R3wz86FDCIeMYXw2tiCjmEqWLkw0GfDtByzeJy6PQtKso8T
b67RJQiSq3hoJMKHcCoEepgXUCV0uRaR2DI9hzmSf7VLZom+IXpj81rHVwJx4KdGxtNZCDb35wbK
12jWoO8h92TtZbNJh4B/spWHEVUi6+/pVNaXVTgnnxbjHgityVUFhmGQG3/SCKJA4zlD0pJuDRbc
RZ9UEUK4hQ793nW22xg2nmxep+YkNYS4K81mJRB0RrFBZVHZEIqYLiXCbiD+XYLXR4MSrh9rmq4F
1YlOiph34+288PUyIBFYVAmy1VwgVNryZAlfBO5wcSqtL4VTwakh5CEpGxZ/yoIW9mxVs9CoqJMa
jlVzk6D2C710NJzW+otUE70GDwVBRw8fnoCU7aYl3biblhgNUcRwqLChanBMo3LdLXZK2rxO0FBr
BxSZezBE3cxz5PQoSggcis/16CMOrJYyW8OoPXchRYYNW/IMl6jIFt82OVpYj6JsysLjZVz00Sjz
cBZ8pysUUQbZhDfjMtpzloTpre17nndlvGzQSoVeEpFmyU2M4lZWQ7csAoHU8g3E5dbLGAKqeYCa
eGZcyneMqP5pTdFCSCZ8EVOKnnUTwEzhuPY5Q0/gM9eD9xVymfwl7dSI4lyTyk1l+uXWYxaLXSBQ
5dRfiygRHrBOLd2rdMJtZIMENbDZXfZQ0udFx7326AUOVOUkRfNsCQKQFBNAGbSamN5ZjcDzYpTR
kQfDt2ax3yx0pk9lVw+Sh02bknNIaX6emsjuU7b427QS3WcpmuQSh9c4ZGmPDm6OYcSGMvhUM7Dd
nirmj3dr5+ZraRwp1BzrLdD/eNHxmFZbx0Kxjxc0nFahouiMn3Q3NrQdgp0oPSidef63lpwOvrVv
CTrdYkG9skIicjZFxn+0XOFdL81AH/qg51diMZ+XTrObNhjtnA1t05ebJBmnWxVLvIOIRNVLXKEd
lfkT+lktLe25jwHOYJ45bRIzPdCmVA+a4FhE4FZdlxF0lyi1wU0sxu6F2KWu4CgSlODUVafSCjAe
qs0ReEFhz0hUjveTrv0vHFFBeq5LvrIzLGo/2fuCueYK5hTuXCF7iaBYjRIMBHw5j3iNdWbWFPUu
Vt2hJgq1PuTUqBdUSQ4myNHVNRzVpJjpRRxU5yjY3Mi+4gfcfc9phCSwqdMNapp53KVIvecGWqcL
+jFWV+p68WHJLle4IvsGnY61C59xzJJ9SeLZ2wFOEB5IuSwROqrlfY0OHnqFLrxyoeHPk4TBTA4y
YX8VrZE6mIHW5wQNg71g1r+vSexviZw4x1vT5NARN220TDT+hrjZY2uCDw8+STbB6uumTGu/8GY5
3hIin1Ujv5t0Ga5Ejfrs6rs4R+EJHQtORbhbEPdOdQo1FyFxiE1Ln4/V6fQOY3AzZrRcZ5+LXHud
OaTKJLBZnR7DBso3AVJZNBbF1pDoq55LcRZb0B7Z4Bb04dt1hGpNuO69teIbhsbvto3G8lxK75Yw
ZWF+GblLJKXFIstPLAE0wqDYWi9dbmG45xO0xjsAOhbdoeg2B+WuM37yEGr+qZ3NVqOyNSXYwAuW
tzfbs9jD3qCLflgAzrhFu4G96N76+2hAtXVeFTq57Goy1DuvzIBIIRng+skbvewIukPokqO1lJpA
ZkEfPfaAoJzZuUcBaBLuR93X7DyJSnYRV8H96i19YUgY3MBTUd4J1Jy/JOm49VzivQxVjPcGw+UW
TlxFkorDNBGZ+SuW49jH4tKswbhvg/bWU3dIV6B93MESIMHe3QLHO+dh2aHq6G/Q5Lw0rfmCzBYX
grjiyI/3kwcVwKWJ98ovRZ7Y4THCOR9EYXdER78/G+IaiG1gMbJYmvMassZLFI9ZB4AOGrThFxoo
oB4klQALotQcIMvKBjSLVZDufHBlNxwboSBrk+L5uPg2sEn6HAOQ8GAqOaH6R45Io1ut6dnsERjE
cRSDcdk/sbQbC0UhY4qWa52SbVTRlzE2tyg6oBbqh6f6r1aZT0sk88myk2yAy/Lk00JXIKjCSjjN
IZgx7hsTXHCiP6Xp13mmNKcoheMZ+cHWj/Age2/A85HLHdDM38zQAJQSigIxUiYWXKaWCQQbc/zD
j6cwF0n6aHsULNC5L1Gygw7Y2hpxXNGG2AO7vBtQY8xrG7pt0nG3gTB79GkaLQjRUB+SBQr7yGmB
bUDPC4l5ibOhJT0Qq+RyICzuUXsbX/yKFVQkZzOBqs0w7Qa4pp2aT+NGpCIFy9GVV6IXz8EMMyrg
U7rviVkB/bZApLZQ90uT7jEc+mUztOach3WT0Xp+WGwS70YSoe4QJsc6nZHclpXN+QKbbbTVl61d
lx3KN081jMXPu9krNzXqTlsbAJSbqBmbU/jrXafWB5d+d9Psb70OTk0O+PengUzrWdnARR0MGb6b
vM+cnYwF/LXfSI+rzeDElWc6nQ9B+GX1yHPTIDTtG1TL+7V/kUOSHEMR/G/2zqQ5biRp0/9lzoM2
7MsVS2aCZHKnKOoCkygK+77j188Dqc2ahHKY0/Vdpw5tZdYqRUYgwsPD/V0SCssNJxLwg0yfdol3
YcxLn4pXdU3ecQ90RL/Wmy640pWhOBhd5aZ5fynKkjNPGTXoXLrVZvUH1lN5sqN0xqYOBsXr5k5+
MqReRpFRkOkk0nK+QmwVyW6tMg3qCCC5AIFZD3h7RPSf8ZoKuq51CjMDaAgc5kWWmrVeO5puXciv
SoDyvTbo06GOayi91mJ6GekOykeUM4w2rx0gAIYfC9mrMNe4RuVAL7rghucFGpy8p2zakd/FSCRv
0ZI3jYZKokYDNjbF7FErFBw1pVrFv8zePDXfBDP/ppLlO2UuWj/pDpU2lAPVnklRXLk2UKPQh1tF
sb6YycL9nKORHeEISRmqF2k2NNP0c1GKmOysp5KTyrTR+G/tRaN9E2kUrCMxsLxCm77IScQJyArF
kUojuOmTIKelPaiA3PjbTEphWJhzSzc8qK5x4JltZE/j6yEU36J0iH2xjEJ3VM2SGz+Nd1WkU64x
muU+xoDIoSr4Hf0H/CP6rnDAFSnU/01MGdqy24sASehTGmu7mnp/PA6XAPORMWl/8Mg4hJqJl2Ie
dE6mW5XbmtSc6ygbyZ+NO62hwbZESunHFmTnXCBbKoTC9ILYaN3BUtXKBvTAdSAaiZNK+G7baROE
bljLb/SjKpl5hF9ieRAtuxMHOBVpC+5cVTES1Y3MEeNY9PhZspdSPfLmpM7tIinFX/pipvfEmpI2
2gCco26nA2+N3GmT0book6J1s6ItbnM6GbwEB3O3qPTp016c/KydmseFkOdUgUSsoQVXHZizRAY8
90djVFo7XVqJ9+cceHUlqCToQ+okfYoVx7I0sH5j6yjLoOQMOsgAw4raD+apdior68mv09E3UxSy
jCUad5IYS/dCLAN2kvrx2CEUA4TE1L4MfZftVBy18F6rVOMFPlQOGExfikfdXPrKnnGY/9HyHrkc
FoE73EAhRBlvrMzEpnHWU2/Cfbi+nJZSuB5nMXgWgn65C6XltdJni+6sdSmLbe0F46JdBx3iOyKv
OwGWAlBC+bE2cJMQGk/O8KOleFiIoVsBSWxSJXRVZfSXqfUWMTyMUUyaUAFU0HvLbXLTs4Tx61CY
pZ2HvRfl2ZEjjNpmORGxFb6rXVWIN1Ym7tVqHd7D1Zv39aByg5HwrAeIh+REjg+/0laD0VdScjwx
m2SbFtn3DNTBPixA1qCfeElHC1t205KXXTRzNtpKuALu8SNdOkGwceVGByboaqaU0CVZeI3lveGb
g1KpIOzMmEBQLvftALTfkZLIvMjLt0LwB4FmkDjEKfQGY9lNo9y2Th6QXyeA5fywAudkRmZ8SJLo
OYyM1CnFUDloFs2QPs/wTMO+wk6zfj0KmkxfLKZonNazX6M+t/KuRiR5Kq3+nvGe/JE1aX+RFDJO
U5Ha3qyVdh9/02w/Ap2z+zr8ZpnS/KxUfXagnBE4vZmssnxCwkqYiN6oufqoj7qTppr50JpCcpd2
TXYdKDGAmSnihm0GLE/HCKnBIR6M3TwB3QaYWat+tATlniaVsudMaPhcJSn5Y0mVV+kOi6mhyShx
uGGJUOFWwwc0U4yDMGW53eX6zdyjChUu0zHQxkV0raiafWx0SKAsdXmJe2BuCA6OdBvC0B5pWXti
2g4HtcK5ZO618rHpaUeOhtpxThGYaZRhdrNQ6u+lxXgdGyF3KzqRl+D2nse0oosTGEa168ekepqr
uXqQKX97QQHFW8uzGiWMjhY3iazEvaALfieGMfblYfg0UEamyCMNL3Trck8Qx8m1ZrXdpVFZUsZo
2Z16AeQgBgoaLH10Z9B7eGzmhS1bWlnjiplq2GEfzIdcJJDkDZG3lJacYjKCljyl594J0fS2ZaON
jlU6hn4j9zxk1ADAiFhTCbd1aZqO/Vxbx26ehGtBiANEReT5nl43zJlADUcaD2LiA2+aSFPGnmPW
ytp1GQHGo60A0tAJa+KRNsnmBb7fCDgJRnJT1hqN3kWNdb8KlQQgRRE8J3Ob3I2zlu4x0qMdMyg9
9h9FO67ojPlXYkalY+lFWNjxqAi/wrIb92NmpsxlMr8qspAeu0hKvaSxTD+dOmGHaiTvIsqNe0Tb
6mtZSbO9uuivoj6YuOWGCpwirRUTJ6pl1Y8Hs/KMaixBVlGpCZjTYY5GzRmCENBzm6jSL8wdxMuF
5tn9UkfTXd/ksl/3be7KSiNdNqZKYaQqpQEE4KLuBjof4GGAUtO0DYHICaNqK1N9x9sDF+E5kUPX
UNv7Cf0+m7JhtMuNQrhQc5Bd9jQLVWgHyWC4dU3kdegJl/bUF7SOiy4Yd3Fdxtz/cfejbrXebxR6
dnQblldFEYbbJIk18mPYClo20x7uRVG4KgoVY5W0mEAn6H6BLu2TppGgJ0qImJHSZeIBkJ2RAE00
w4M8JyDEgqR51ZNgslD8bpJnudREP8kV7pMBSJSRsIUww3gTQ6ATdt51FtTXwuARk6g8glrKjjs9
x3C4n6T0GC7p2iQEXvWQSuLLHHfQa1QpBnFm9LwSIxrqEQhHJ0Hek4b1zKG3dZB1lZ3S7bkHKL1c
Cklg3ICr4MtMUkx60cuTl83kx1ypRU5fTOiPxdB0r4lSKN8jDNB6ZxG5t0Y0HO40beluJqUR+AR0
Znwz0kiRlhzFSXPu9mkXICdFl9q6xaWweC7HLrroYjK7SWvV3VJVA6Sxei2kmdNdPUHLA49MO9Vq
5xwBI0pvlB/bGLZeVcy7BQ9kz+iLgi9d4gKocXNatfQDs778Tg3Dwl26uT7mRhw9VWqROHS2TQfF
yGqv9aA1KmWhrUv1FFWUaGDbgOesf7Sy6bHy6TGqFoFAnLXfLD1UqXPXSIgxmWnXAsGwSzWY74Wh
iTyKUDLtKE2HvStRHOxRA/BBfi92MYY1uXwfNNch3f5b2pPxjo7FTFJZKRclzItbKU0SaqypQHDR
NTvVl8u6oCKXcpPYOFoltxntMofk5Vc70STDgU1a7HjqGmcq0MuxOQrhTaf3yuQmZp7fjh1GX7Qf
rfaQSd34Q8UvlVq4WHdv1HQOVZ9PXwylqoCuldVFUWoXZWXdG2n7dekw3I7Da01uBg9BRvErFVPp
kkARopVfa69ijwVtNOaq11uCQA4IKC3p2/ggw+9x6BE3LqfTwMg+SCJki/pjkJjZlRjMiN51dR5c
Lijg2CqAqJ0AQuY+rQEvx7kx7IHFNcemB0MYa13iB8wHG7Kw2knK0B1aGCgUaitqimne4m9uRDAL
21Iqb0qtCu9MeBbHXmkMAKKpSoJZBMlTBgnLrrREvg2wbKMA2lCKhEwxFxdmOpq3/Mnli5gYxk5e
yPHdYNBu9RSB7h6I53FuDC6ppZmfZl2tL2rQWnpCjzdPDCB3YfZl4CGKGbkhunJbZJeZAeC0Ndr+
qZTL7xa8BbdW5JawIlnHtKi0mxT45n0zFXLiNVWt/IQTnvL1ApUeqQnQcIkylPmo894meal+kUh4
b3AkL9xKSf0a6JSnwgZ4w9tDs4PUCL/KWTPYiTwJbgT8012Ehsu0QiFa77LMX/jQeyNQWpLBJqPf
sF4cVa5jUCjG5VHPrPwyjpMR8Ive7en76l5ESQbF1jDmFRFL2WuuAm0RCkTKeK8aF1GV4UNHuW8E
RrtYX+QhR41NU7PUxm2sszmZ2OCW2US1eonMo2kmY8u0UvO60YYus4MA9CJF8ugIoDl8ZibF6GQk
artWALdv9yVIUU0ai1cpnaNLLW7DizkDWRks0wuiWcpBbqCKI/QJfE0FpwRfAzQ4MJw9NYDkrpAw
H47EbjwqdZd7clJKN/lsdJ7QA3vrpKi+DRUQVVJppt+stmtupDpHYbjn10Njzmqh1x1LTjMgY9OU
+eCVJHvQ8lCi+8NwQ1SpiRMHav4zEfv2MSfUXUhiormJ0iVuiyeWbfVLeLAsRbMTfZoguZHo14GF
n3LWRp5e6+TNbTQjp8k7kvIMkCvuLZFKeNLSU4KMNJkQFvporn71ETXHQo6iGP56ZwK65G+sKmXW
XNgrIV+b296jSYDjLs3vjmorsY+PEU+83OhpO9MomFzC0hS+WsCZKQl2o+l3ckBa31OBpFBiLD4P
ddFP1bqXaW4rtR2YbfpsAi3aKYtc8Wdgku0o8bQ8bWiAssTBd7WNxaOk5pC/82p8HHMLgovW0f4Z
9A52EcqoI2gf2JZ5cDCDZ7UGtcAdtZuCML1uTdE1krp5gdie3FqtmtGsQZSglgZvWeTWjdifP/Ug
QqWf0sqhrYtml7Z59a1vVAhHjaUnh2hRqFgKcvKrnFQeCfA/yLbjkptYH9sL7guPpj8mSpE6nFOM
+KsTSgdEpSttAh2iSrilsQqr/DwYDHB71lI8RVraYj9tzNb9DJ7rTcgWheJksRz7vOoRMZQa2qSz
MOk+gWv0Wz1uCfjDVDMBfQARLCtl/xYAgzrzQ2Xlr19qoR9P+3R10AOouhVxDStQFWXUJl5dCjSL
tGg8JnqYXKSLkgEiAq3ygr5x6qng94/NqIT7RSbCQwejsdu3b5Y8dd8qcQa5Wq8FGlsdlPFb2Esa
D2JtvIzSMbsAwA5hOE4H2Q5ohRscWHhJJqzxQlpqkq2lR3AJtQvoNKlIzSVHkhBI/BB7g0a6vVbS
aE9RrOif+maOvaZT5Mu20bK7FVTnJKhzvFC0X/ZJYhmYHGbJL6NWhUdgf9TI+nHAtVPWZycVo8RL
an24UDMDzbwm0R1lnpWdVtGbgW7zBiq5euu15KgQqC5Q4FZmbzWY9mTabNf5VLbAwabEuBTHDDRJ
rePg0g3K8nNRs/4CzXAEKwCwPrUwKnjzCPFM+QyYjx2yUjkF1Up66YkWXtEVz4PBPV3GdcafmXDO
TnIOSKSjB9gb4QrBngFyVSEenmHbVi714W5n0S16xoNxXvkL1lqmVa/F0GwBH7bD8j2UZrxCzEy6
B/aAEXcDSHnXjH15P4Pq/toqhOusJprKiaFpbkwxzFxb13lJnM7mqvZljJso0hWJb6gCIMEG7N1V
KjW/ZJHyva40VK2qiVRhAcFkiqLkN0Kp+7BCJJdK2+D3al/t07IzgQxSRMgCoXEjPs4tDWKwnbrQ
3Q5jVIDK5waWBIDzYZOCblJTLkuoWsEQUDEGE1iL4i4FibQ2GMC66811kE4jbXVhoIU5LNllUGWj
16dduJ8CEWfdXk5+alVMP1uzkh1Es3YfpNaMymIbHLpG7UjeJulZp5Hlj3HbHFMCUQWR5kB7eLrX
KmXwzZB5ZboGWDrXBlcGsUx6F8wOSBHQwqkoczPy4POGqZ3oYo3KUy5n5YXVWyFZgirt6doNV5mQ
WoeZXp0f5zx/HVE09Fcrao0XLSYAtsIk+1E9BLfjkFr4jkjBW66IuU9SLjkrS8clm/dihOiPtaDT
TJ3r8VCr0wsEPvGXAL7zyQIufStnovUijxYdJYun7kGMDOmnPpIxKuJMXUSCUURpFH5e0Op2a9DC
toLBOkitRCURRVfLhFcjdw/c+Aila0G/S4OYbDAf6f9A73kWQErPxRDOtCeFVyFSAtQsV22IsjHJ
yGahvOk6xCizGffGrmwiaGaBER5ac5gfypotDDA5eFU1AfTDoic3gyUhdymXPJTipuivQy0qdWeW
xeiCGtCxJ6P1FrUxb1WF7lmUhr+4bIKXOZO+f44j+ciNByGDBhmKJTi+ymBTxa3VQTxD27D0TPa0
WDgK07yjrXxjjudss6S/kDibcTacZSk3xYFC+orEGT3VyXY8woOdih1i5hVP5/zpT86KsK6LOF1q
YH8+QmNoV2JnG+ey14m3AZQ2oKA4altS+Ic/D5DsNBn776uD1Xs3zkbKoEnDANgifZtRnS950j7M
QnAzwNdsM/3MUBulvD9fCq8CXQSistqrbGBURZfFpjxokteWAJKzrFc8WUji26Qo0heF9yuvqbo8
DI28vo2G8XZpY/0K2P63Jey0e6uZqhu1VxdoNoP51tfAM8FJTDwtYQ3qmrw4cHTO6Vpv9F3+/GrC
rCGDQcPHAiTZB/CXYgptIkWsEBmbp+wot0pODKLXbdEtx5LyJgKx+ePzPX1ys70fdLtUrYXH6G+9
14fOpWG6C3xskx15l3k8Bc4kEGdH28g8dCESJLLOFNHQVx6Au3qxZ7pwCuad7Ka7c5JfG4GQv5d0
3fzvMGaK2uSrKpbMUtrmXkWwUKWQYIuMhrOQ+0/WEvweTREVGKGxsfZLYjPg3RXLnhJSBrFHumzP
VHwlD5AV2Io0UGyx6OjoLYryEwi2+K2jYv8cA5yF+tRqyxnTn79QbwQSEIugCS3UliRxs9qlqPRq
hKSxV2SQL+lYCsuuiUAp1dB5FMH+fPqnAsn70TZrLdb0OhWFsJWajti2X/LeF4yzCmTrfvyAGlyD
owZskxq3puj6GmbefdEqTyRgdIwyOtJOelwOgge9xdec1XIuuhAeP5/UR/2I3xtIBr60Os6hSmFp
m+GGPhwEK2U4axHqvZIZYuZMUyJ9bUEL2TVw3sdJExuv0Yu3z0c+FS8VEZEsQ6Gpg4DFx4lK7dJY
81BQiB7BntrLpH9djDz2BH24FywN9cvPxzt5VlQsO2QolposaetSvF/ZiSJ1ljbsVntwRa9FGlL2
DZQh4110/HysdeNtP+L7oTZwzLFN57BO2JgthqINj4FeDc9c1hvptD9HX0N5BN9yTVRkcTOdsZit
UV8PY3RV+OTth/Cis3li3WsO3sn/pfDsn+Gwgwc5KYFM+MsIEUZqFompIXm89FbyuC1F/ueLdmpG
oINRoAS4piiitrkfwO8ooaQKkifdiI7sFLvsAb/0+YAWqV14li+d09JfP8PmM30YcHM3pCa0CW1m
wKKs7bhFfln5qg6+3Fm7GPehwLPKdHdmkusk/hpzzURkjNFWn/aPu7BJ4kzpM1XyEn9wJTel8ILI
LBiXXb7DDe7cDXFiJ6oUrUE9K7qMvO0maGXktWPSKpIXDny25VU0zk1o/cF/TYiDzAtO0aHgbCJI
C8sVVm7we0J+8RC5r7kvXuEFcOZMnbpbAVP/Z6BtwEj0FhYWA4kXg09V/o8vcO1LHnLED+fkak/c
LR9G2xyvUJ/BpqiMZo7BDoLzrkN8Nb9bIpm3YnUmNp24Wj4MtokXlQmKLY4ZLAYokmc/4umhC399
vvPOTGi78agqGzI9Z4kWBdDWHjFs7aAq+yW+sLL7z4c6FWo1WV6jBZZkMrJ9Hzd5JqKHrXSD6Ck3
vRcewNqjUYE4aHSo9kF0Zgee2OIfBttswEKADtwrDDbJVX2HXMZwX6uN+/mUTg6CLaqFSg2l523q
0+MDDCS2F4HZ3pjA4V2gi+OZMTbWyb9jLGHhP4Nsniqx3gtUx5kJXTABHbbJBQRf28MhdYpfxQxX
Qd/Rj/F5gk9nNHJP7EBaSZYsyRKWO8pWR0opCxNafSFCq6RODj6sgQnZxPR4IRX8g6V8N9QmzFfI
UnTjXIqeAKx2kCy3htf1+RCnN+C7MTaRHcAIYE45ZwzrYs2L1yxcNPaD1z42582RTuRseKqhxYVY
Ao8bcROZFrQRYGxnoqfuqcnnoNjfALP9HFBhwjMXG/oFPsCZkHFqQ1KkI/PlqS4z6scjZs5mT8cx
Io/RwAM3WS5/E5HPuf58IU9tCzaDoq/e04qlbr5VTOEt18dK9Eq5vaZuKIfD3QIf8382yuZrFcJM
GTpGR8xIkbytXBm8FH3Yzwc5lV7wbGEWAJNNFVLOxxUD9B4DrRXXi2qKPNlbDroby1elX7rFHtjb
/4OP1amNQRpvmbSnCIPbHK2cY32hHyv9TubDSzAC++R5NUDXd/JBv8/PeTifGo8kDb9ksP2SIW82
oja1WT41PSkuXWRITuNT4sZ7aA6Dx/t61zyd02Q+dSlrlsSul3iy0Fhct+m7pDrpIWUOJiMKB/Wi
vggvVmeswNachOf1OfODE/kalmCyvBLb9NWS++NgCiorSR9nyFkMkt3MKnT40OnqB+ohToei2UjT
uZ3O2OeeuDeZFtXMtWrBW3OzbUw0gaqI8rdHlfQISYIOSdzYiB1A6pbNazoDXz7fqOtfuEmoDAtl
QVJ7PiW59sdZBuylWoni2QN/G92IEJbcLmpDx8prbT/z1PbKhR6WgBHpmch86mvCAlytMBUehdY2
kEXQvHVBZujIb3ztCoSds17bAY5y5wXnT8zzw2CbhZWgDgWWwWBio74GqvVzEVHPyoQQkK587ML8
cS6qfxBqTIIA/8iIKRpb/U99QZShrWvqjll9E3dQEIL5isbgmbh5YtNwAjkYlJ5MCJebiLaUmp4g
AcJO7VsUqyps4+aoeLHy7BbVyCdLjc/s0lPFNUsEyElPi24buhkfd01X1MjbjNh0DDtEoZxkJwqH
BUGe35Ls2In+iHeFcPh8p54KqR8G3VwPeUSXuJoYdLWv4DjiGyM4QOE8VOo8uiNnVvXEnfdhuM2q
DmkP4x3YpDekyGnEWgJAQVfPXEa/y9yb8/dhlE1ImxqJUFAzSp4dFFx+5+S5gXsgAZt35jm8LvA+
GZfXM0u5LtVno25iG+0MZEp6Rm3cGYOl2MsQgce9Tt01e0tztDO34YmL/cMkN0EGfs0c9AbDGfNt
S5sNSQgqdP2ZgPLbNOKzWW0uJFT9oPArDNO5uEmwPUqAeHZ4AeRN85Kb5KV1QupbYMCBClKM4eHo
AJx2yl9kAgqKw7BYzt0i69Q++02buDPX6FIZqcDUG2GHvrItGqAvYpQQHv7JN9Uk2NMoWCp/WQvP
VVB1UA//HA/J5U5+Vv3BqX2cATHMcj4f7uQnfTfaZl7xEM+i3DPaAHNFSS7AxIFGyM8cj3OjbJ6q
VmEWIhoSo5cq8lW6fM2ii0mIzhR2N24Iv19CENKho0swpzV1a3LYGIiLDevK6cfBxQ4aO6zmMMW7
tVJi2taFbAMRvLQqG+7quT17oqDxYexNlIFRq8rpOva0k3YtVlyyl3vRLdBLJ9qJt6ZvONH3/qp/
AF0ztmctSE8GuXdT34QfAPSZaKyBIEA9pkj9ANzf5xvl1DvzwwzXb/wuabNMMdalZt0pu+hW/9Ie
oRe3duejNnlv4Pkl7KPDcFdFh3NO4qcSjA8jb8IODcY4iNZbanTWx23rTAAb9gPtmG6fqfbZltPJ
qPpuMTfxBzZYTB2C8VbSf+RIh0L1LQfEzGF4gkx67gieuPY/TG9zBDMJfHwksbDFYD4hsHlpjC9a
5opd1tit/I9u33eT2xzFtgvqYh7XjfoqOijMaG75prsjRYIMqaQBJ/izHaBTsXPtFYhUFMmJrc16
IsRnIhXCelKhwAHBKdN9rmHaYTiLI2W24j0U3/BsSJ7+wXPXej/wZmVLUxWEAbixF6NaNyiHJJ/8
M6fiVGR7P8RmORNUEAxrYjl5xV+v1h2U1O/wtXld/YZzFy218znwqcP+nzENcVMNDlS1U3KDMY3G
bSRUdvVh9/m0Pv9ihrjJC+UYBEKhMMLc/2is7tAXR2luPbk853l5au+/n8p6FN8FFQlZv5iUmIuh
6AS/nVG0g8N0Vwy9S9kWQozw4x/MTFKktV/GW2mVM3k/4Kxnal2sZ1tud02CFlp2mSPcpJ6rcJ/8
Ru/G2UysR/oKIUXGgQoDYcamPWp/PpNTI8g0VDWaORZkh80IkzKKiPLVkzdH9Y2oIDu8GPv/2RCb
Sy2AZpDLJkMEI9whGxmv0RFllfb7PxjHMEXqUiL+Z+ZmQ8t6mbQgYSdESjM7gZhhFufO6amNJr8b
YvPdw07I01BkCPNpdvQLDs0uGC+qZ+kanjQYBg+ZKy/i4QOZqT8z+N8xggKRiD4qLcm1yLK5nHNY
04YCyNZDwdarrf2ATL6h//cZyMdRNvczCt1WasiMIl4geerUzrhHJJVOMBTji9xfPNlFh2FnXis+
BPN/MkWVIjQ9uFVTZnNFT9PKE1LVxeu7BdVV34JUaMXnUpB1v31MwqnC8dRV8Umgz70VAlroofRz
0LKQ3wdX28W4tUj0wbQ9vgQ2Eofu59vyREL5cbzNh6tRMdXAhyMttO98ZMSBE/v9vuSxGpIQTM4K
QFGf+wP4xLM1svXi+Gyum8/JOnSr1uxCEiLczPxv/n3wl8vfuJfMfgZfB7Nxr1AyQ2v67MzX4LEZ
naL+qt8kqWhCbVcarJyEmRHlduVG2lm74RJdZ3dtqa4WW9qZNsLfkUyTVD4nckfk7XQdP8bkRRZL
MEep6KHcrAmXIVyc/+5DrpJWGuQ5OqdUVamtrIv97ppBcVGu+yGQPVguL5lVxtB1oOqiFedWY1o4
eQ9nHVHcuVbvWgsV1UWlELE0CU7RwNZNtKxlK3yuYiSA61ypnLEy1C+/f+T/Vyb7X78R0/93bbLH
fvie9e+9V37/B3+UyaT1MvgjRSYZ+r+46oAScEXQNlnfCf+WIhO0f6ERBgBRB4ANns5cW1H/1iKD
Qfovimo6gDdaLSJv6v9Gi+w3mPs/J0Nnm8oatU6dOidBiHj+cSsJFeiKcBnmpy500/ZqFAanBNoz
I1m7QzFRzC5qEQsNX8UKAtEWp7tF0BCxUYgAnW2OaOmQBjt67yGx2o7Ik/DAuC9fo3zfh66oH5rp
htZMMrqacNWMrt74M6y60m4fLd1u7uCWP2V38C8i8wrbY2QzwniXKgdY+WJ2NKXv0i0MkvCcFdEa
bT7OGiSAjsTbWpRg+h9nfeY0fgzj6xIqfx7rHEpNwYzm4xKqlOQ6PdWaJ+WGtmGc2z08UF91hWP7
tVuc5Rh5SuJ9PqiyBpHNDD4Murmh5BRx4gnDuyc6sErvoNJbA5KCuW7tRUp2wN9KBx0Vq9kjFWG6
4VVVO8bwZA1upu6X0tVosN6gtR+psCS8CHUB5K3QY4cTTesikG0D5fo4dgfhkACv1NUcptCZfGzz
Ev575T5+hv/dLlapAp1onmQYj7sKwt51yj1kXGgORHqsD899d/ljbP57xE1sBumNTJIoNk8wBB6t
1/x6aGHVX+TCbTC6/XXhJg8YcKf8FK8GoO/kFOXflvon1DqTtvM55Nkfj7TPvuMmlIewaVpBY/Mg
m06hP1GdOL+YyLL11eUAmdfkBaabV88o06iPXXuX1DdJ4KfdbpplL5Z6J58zKKSw5mPdwUcMbZ4I
iYMQFwW8COYXNiOSXt4ivOS8RszQD1jaoqy8LpWuNK3EYkNA5QYUbF3exumXesn8TvkOqRi5B7J8
+OiYKkmNDaeI1631JXehhcU/FOU261z8YJbBt26D5V5K9sKISpytjX4BohzOAfwJBJWT2waqdgYb
eHqM0aDirHvV24D6ilbbSnrZwuKpvUG1y2RXFtD+7MCAGWu3sM9AyEacpxulpH/sCS/8/6ni1aZt
/jAFp/gm/zBSSAQuGit6fZGjEHKMvlXzPpCcLr2Vn1EKyR+QWBUoriBy9QT0Iie1YtrTW/eUfZvh
qX7Tu4fyIX9AQKXDbaUCY+UxzgiTTbXBAlffdLjW2c2QX+vtXljlnZBuchTpgH3JG8rBnT/eIIOf
YditeHBqjeJBa1HoCN1Gu5vlW2lyy/AaW5SkQTlZh6N7Ufr6TXWteFRgnPRx4GwiaOTmP4HYeIHd
2NnF6FdoAiGE7WT3jdM8ZV6n4wxgl4/tLRf2JfaQu8lbvklfFOoqvnBRupVTHSW4KM5yMXntbXHf
I0ZLKSu6XlNK/aA4cuMKhisJt0azS7qrHo8ZFVWBS+F+ucQ2aifs+4fpzciu2Vt4vI64nwZuJV3m
PxTx0vCzY/tDQRblXN/mTDDbwnLMuk4kAHHN0zLtRgBnCJk4qmpLtZc9lG+DzbJlIO4MZtE/wODO
vpbS0+cBVfqYoP47MqwlaoCnQEC2cPLUSgW01JbmCUpt7mp+6+kX3U2yM40rkCcH3Z7d5BB+ba+m
6+QbwN/Ph//dld7GAWB/tKsBqqmgCz9eIpNklti1tGtg0hGW4YI0HPgeB/EB5abIbSwXmQhOycE4
onEcrOcQ9yZPGp0FMXDNQTk9xMncOVfN21gi/lkXUMUkHDJoXGQ1P/6wMc6TBkWN5gnVTAGxGvSa
nBExFndEhsVZRQwLp00d4DiBEz+fWZVTHwWQAq11MM4r7vLj4LwQ0S6y5ubJ0A+wvqVd17pCjnS/
/IiWFNKJjvY14m0IpAAFa+FrIO7g8uUY6Zh+y/2BRUEDrl5ZEPTzUK5Mki9nF0j++Lj4s0K0ipGF
BTUECmVzi4VSKTd5UDZPUDlMeNe7GI16p5F/FNYOozFDhI1YfY+Dcrdkj+hKukn/bJq38F1bFRex
a736oRauEOwlPXVSHdkg8vOZIKsNtwb8xzj61Q9I+jS5GyQ/lPneGl8H9aj1X/KpOrSInBg8wLXd
qDoy8smxjW0aHCMBmTWvUN3sST7q+/q6g9lfvUbJt0Ae8HG9NtRbNX4R1NtUuQmae/xmtWnfGo9T
civNX+vsWBleqR6Il2LrKuZV0n6b08fFwmJrb5A5tB03p4MtDxSfNZDTpsM2yVx2ced3hdtQgFBC
X4q/5sFeT3Y8R4b8C861qNDjAHOjW6juOCBRsm+R7hYlbCgbxZNSeWrSPRzSLt1PER/dngjCKb0c
FxENPf8KTx5G8Ot5r9bfqe72CKoizA5KGiv5Z1MeEs1iynlLcRV/T6PjaJAPQ/T25O9C/iiHftXs
IRcLB2R/ViGKy6ZC8hEBhdQRspsuv1JHeEnfleVBTf1F83R5L2LVIN5GP9u72MuPJF0o5T1pd8a3
NqNri8LmhDhWc8zy56x9Y5HR856uAw75WxX6EZqqIj5EP4a3vHKtEoVXJ8Ujr/F05UrdxYotTXj2
/R/OzmvHbWxLw09EgJnULaNEpaqSVOlGqEhKzKQYn34+egZzbJXHAgZouNHudhfD5t5rrT9h87A0
H7BbENDnE8mNHY3qcACSZ8ODtIhpEJybiMKf89T/XvEqClFdpRExlGs5UUVKzOyI8+lB26Ejfhtb
qxe9mYgRDxl+VvGG30/C9vVab4v1rTzYX7DXj9eEdzIYv04QzfX4Xbqo+NBjv89OGb8NGkkVrJ5t
TYFC8W0CqCSZnYkUrsszDyGzDNy/1Dme+21otbY020k2rmCKtIiUtcbR17ox1XEwRW3fgtF+jV//
da1X5eaRqLsuVLlWNk8SucbIxb4XyWu/k+a8fwFjYtklyb0kDZiddSBI3p7ZWGRUpa3OfCqIYeYZ
Z6eSvYrKjri9y1QHxR/D+y2u7y86xr+u9WqjV82uwxaelyq/HtcJstzOKYp9tijuah8jj9P6eHHq
V0z7iUqspnglsMBj7Lc75QkLqbuhW7Zu/wbSk1+CzpFHggB4IbcFOH8rFjiO/uf9c2b+eSachXOV
DUeeKSl0pU3BjCEJ5ri0OafQFtzKNYIYl44REz532MVe84SO99/nkvqXvQLR2ZQ2yngQHrt41fNl
ynDC/OkYHqrnnl44rRs7k7667GwRbHI0NxrOCrr0IlV4wXwbvOoqchqjsJUKvcw73kN2+WgSpsMn
OlO+Q/b/I5rmQXgaBRIfjlsp8dpLkGY1O/mn2ZoU2rEVlbge+bl8n14wX4TVVqMHXrehPyj7vFmd
k0Oje5jeaki8+juBJLBZ/21Gwagthtgxhs+ZgRc0xk2fOedC2b/UZG9TIxrt5qS1tkjihEpzkPdr
NLLZ+5TjlusbPqFY3xH5IOobOXYqQvqG+5D63NDeVEyX8QPCUKLEcVFfmDSdMX6wLj47Z6DjZpfk
9yViqL7lSFOJocC67fuoWxfZTs4WbmiFdTl6CFq1s1dp8/gU8OuFra5RcMtctOMKXwOmEBgSYshp
3p+xAywi3H4Rgw9fCUZGueqE568mrJnTovyQsFIsiHUg70qFRi4p8/z0VWDtR+DZNuZAwXzz4ujU
TA+KLwR1MaeZOOHacGkcXXwwp4aIB4e7R/WVtFuVWIlirgy+lqrOzFxdhMdY93tU0mgz8DwsnOyV
D1KkF7mPSuw6nYa8pnt5TsQYnsfGV/WKhHngajEAx2tPPnn8yXBKgxQtwjomH9CIAAiHHdwA7kbr
0duCfofGXhp8RDO0UTgaT1ljxeryFe8SHKyxMFs0BFsShv2lEitwplYwsPQtFhopZZMppav16yrC
HtCpTgENE8doXtF/uR3Zcp5eLOrtcLEL8ynfyiuRd3GP8/fn6aV4JTTs2zjZlfkkvVHZhSh38ae7
QDJaX5JliBf6zC3wbzHWlfFEolvfvCbpYyrsS50YUxFzDhcz6ZZJAs59Dn6l5lN/qD9l0k18Xis9
HegYbk40W/l2xqrEI9UDpF200a4l55aQma9LP8fq2VJUckqsnNSwwoOhctL9biSB7g3H21m4S2Vb
4wEnn0KMIRmd24KOUpZsXid/sN/Ao6uYpfeOmHqw4TkvQzoXhM8NO2z1ri6Gu3gBhhCIRyqV1CFm
ovW1YKIbKXZFluhWrOcNNYw97HASrYzW0r5z4WjxD30P96FeEZ55ecSVaGUq0OfAClzpsZktws+S
gE3HtCQ39trOTnzc4k92II1u8kCFlierTvuq68VwcctP9ONI77vVeVMY+Bfc6zwWZNUoJZWVZBLi
aBmBSISbaypwEoRxzk+NksDcDR7uG0jW5vxNxQ4CP8TF4BEog53dzOf/UTa+/pxyi4KbKPsKQlFL
84zdmTuUgLn1c4w9pDOG6z5b9kE1x1kHj8x16OfPF2xxfdK5/dQWIX7k/tEJfTzbPwbFyr7h0vaY
5+2Lb+m+IxPTMrflc7qqsK/z28C4V8kosoZnLShXaeJl31ibaK/YS+bPyffwHK94BViJ24o7zGmk
xBsEOe3njGfam1FmThx+zTSu6jhFxVw9SmfhIXtmMyb+UU3d/kz6oX4nFHupXGvlupedY9CxODCS
91S+eR8bGxAB7BbHN2md3hnDq4jdEG4xTf4iH9dZcSf5nWMEE+c1yXx9ex5twxUO3LUS8NSx/s99
4aF0Wldxk4C4pvpsS52l7P999vwaJ/55Tk96Z6RGYBkahc7V7fVpeLkURREeeg+hTLYvH3snsim9
Sww0Yqtfnvgg7A9afrxLA9mpSG9ymLEMT+eAoFv735fzC8341+VMb+M3LKIqTvWlMPPwcF51j0OA
BzseD09cCF7pQ7GKhi9iZuwwWRLZR5htTxUbW9o7+cmwp1aKnczLRfXd30+qKQF3JTfZNn7k4aa9
SCWPqkhZkoybe6ojBaXDUvaiPZ6I1ul+8pooLMUfnkfgTuoj2hHz/ex3QXYgD5akHgcC3fEwdTBI
Y2EuEQ4gzNlLu9Fh3oxiyiHamGMof8vij/C4j4qV0WwHwa426jz0yvm/n5WsTrXJ9cPCcJ6OVkUi
iOHvnw8rNjKxiTBuP4g+XsKabEn7LFoNp7n2ztvryA4uygDHfDKe8AZt1bmSz1MOhJOnmyTKrRPx
Y6bhrsqRqG3assDPn0lvtw5PQcaxkt6FpZdikK61wZDOm2QhULkJjBXrdd2/nYkWPKuP/emBuKFR
WenFphK2YUo2uN/M7AaXA6Wgd9uTEI4FELSvIfbPsl2uCarwZkEjPRXSHAf5S/cg5TuigvXhWzRf
69onMTUaFpeHIvHbTfpJBLG4wpaVmppJY3Lf3qf7onPOmwbb03quP0eb1hVJJid/3OsByZkHRmsx
PmAkbRYv7Nqnl2nTNSntXc0mFaWO/G7fvomr5k6ds5rbB86Yet8+Xt701kpcxoTqUvCrt4ud787z
y1t+N34xBcSIz3zCvK8w7PqOs+GoLTiXNJ0PM8dJ0zmPfvXFQ8RnzfgyZx5W53RMR1vnfN1UPlSU
45O4wpPBPj6Q5BgTl3KxYIUxb0nmGMfcY6K/ZOzmynOxXhKJhTs5dZuVesOcw6Ozo9FPDrEXOjyF
mqm8xWc5jfoyTybCV5yHzHJmy2KJdwYnk2ZxBxuS7w6YkuE9bzyTI0LutCXsB8LYHgRcIk4Lg19J
b1uzsuu5mLvSXTfP7rF8lQ5aQP7J+1QEE0BnI6aUQ5LsMeNz8Va8sZx/TmfUKd7lf1fzNBj57dPP
k9poMUiNDu0HiVGyXW+M59NDtsJH0Emc8qAKWDB8Gg9csH9kfh5750OH5s6wko3xrTJizazCx5b0
39cFgva3zwyVmg7pHNfba75Pjr2fUJL9fiDHMtz02myvkCQqp98tT5VWrOmxQtHnlwIfuJN1vD8G
lLFeXwbt8oJMhIwzK3usF/GiWLLJkGU5Mu6F1J34JV0YsYi5U3vpQiKQW7AMuKzT5M0Q8C/yOvTH
vsm7tRTBPY1eIq3NS3DJvzSyIsq18nD5FhvruCv3SlC/IJRaFG69ktzxfvBER9zGCy2Yhu18ZLSM
lVNfgkRw82iCI/KF/GHgEreK5qOfLvB1Xldv+dlqPsbvDOSmcmb3w1b9yE62+UHhoH+QtjpzicJD
Nn/5CnfSDaRbm86aH/vZbw/6agUIcSgTCRxGjL6Ovna02l2X+9Ic/72ZPZDD/KysCNuCnFI6eG3D
jXtIF/UJPRilID2io/lnEJ+4wGTRoTB3MF33lXU1l3yBKq12irdZcLFjDye13le1tYjSO0i35a5b
3hpC/xKL/etepnv9bTU3AmbNscm9MBpf6G5G5nBlXVS0yU/AQ4b83XfaRr08lAa9utW8zWiD76rp
1AKy6vgVm3f3slG+z+NCGbaivNLLe9WYX+SX6vJwLu66Ch6JTcKtEQdx46vTX1ZdOt1LujJei3n+
MVEwsoeUzaJ8j87Ovz+Lvwwj+FyRDomoWyYE+arBx+HbqLPaDA/HdfqWjlaFfzouv44ZqF/tAqd8
jqTBrV7OmJA6eseJiq+2E+6pQildiVJ71wUM5Slry5Xgy/P61vH41/3kPxd4rS9VCsNMKoULrFhO
9+wlc+TvkBzehKeUB/c6FWmNJ3rjm+yZu9PX+SlcRY9U3trj6Rn7sNS0YnVRzm48OH0a4P5cGYDx
Oig9cpmrAe8ojpEx6jT7XYALK/BE91Cw1vf5W9TajOojTrvaM+V15jQR0UO4kll88PWufO33Ii91
3u+VZUpjBu99cgE5WdmdMT+BL1B/klsM9ViB2aSy65BMI6A3MreVTib7mpDBzHQ0WzbxAXblyGW0
oXph6yfStu0XOA4XB3oqjei50quzNamLNLLEhJf5jafwF4QCJtu0dCahpTa7HnlE1QxRXUFZLQbR
sFSmktgS10xgQAPXwycjTeM13bebds3HeTcsx9g6vWiuFAA7YYtq3a495alcunox0CbQZRpk1hjS
r+3pt092TLGW0C56yPbD2k0Wyb5P7fPdeUGF4yQew0BL+m7J97Znpi18TwKuW4fNlAr3z2u4qn9P
IX4wscE16Oto367Kb75yiNaKDSqvYrIe+tCEmf7Uj6OTumHAYAddmTzhqRa23nsaU8z8LMYwLPE5
LpwOSl1KkounnCwl8tsVa2T2fvYEV8H17t5wDR+a1rx6UJsAcrVPFXEwadtTZzDneuObzzSERyIv
htcu8QTVEx6odR+j0gZAKCZhYum1a3pzem3iNjm4bsB58l9OBVOCWIIjB+oybEb+3En18WgOWm+w
0RxOmzNbiE6wk6tLgR6kbrtkb6TDJsYM27bvcmUEdIsj1LPqV+H1701P/0vF/ce1XJ1Ql1kspqeG
15OszADscvykEyzW5CqM1FUzC/tVYpeOhi3XDyUYSueEGwPTtnvGtcBd5LS1i4jOTneO2ySxjLWo
cl6n5VreaeLUKRueWrkkeeYWQdcxScjfFHydk3zTp4/BadEmTrigymDTFyRfshlKLY4WYfTerXps
Ng0df3wOvz336xOsxOeux66UzyHehHP1cZKMADwDGs+RwiyUHVPyWWMZW37rGFuNdG+CIISpqzXW
SfINg7WR7JR+h0lxosL6yJc55r5O29osJsZOSyJVOecYbTyS1CmmtvwcL+LGFtaZycyIQj0wVRfN
dweTL7EGxebdsqWN7WG048+L5qUryTc/w0W/NFzW4oc0vFaDJQWtYVvhIiZuVg7GykpbElWD0ZjG
EyJaYYZV9jCvl5LiJCvG5NvZtv8C4LP+vVz+vnQnQhSiG1EjSu3PpSudi76YNWJ4SEmsA/D80Lwy
0MKVeqgfTu5/u23EzIA+lO9W8yLIoUFlF5ozczDw+39dyySmB3/9CXQkgyolJTHrAB3I9x/TxC3h
WKlWrG36IijPd+NyYsuwYm1NJ/TnTmXieYndghSql/Rp8G9cz/SpXC8vWZxN9iOYgs6ubVQGopoU
hYybvYZLsTzYOGi6mKUyou5cqcB9K2EsZJNKrUye+gzOImMalk2cThVNsrq+yDdGPfLfNl/sGnCI
0jXO5+sDgHiuWFV6TdgTEBOPbnpa18m8ztEkYSGqkcwDoDhzaZ9x+O/Uu6YnP/bzqDgnpj3eWC6r
5LMKF7n2dk7uxjE4D6zaO2LTb9Ff/4IRqybjAGRcCG8VeHZ/ris8nPU2lLLwcHnOH+PNuCJo+NBu
MVFJvNS/BNp9zCXRuB/ag+klQWY38/xGffWrTvnxAtkNTbjboBa/lKy/HZc4kyp49urCXixstmVS
kqEPxSRRhp5BqcWO7BuVTUjRaCE64/jmhZJT/F3sm03pjyMRgxYdxeUbF+dIg1C6aeO5QfhvRlAc
TRGTHVvY40v574X3KyT0z+s2kYAbCt8kjmB8ln8+PEMIC8KSkvAQLYpVV5Lj+VA/VNJ0KjrMhj7D
df58wkM58gy7hReeL+I7MfFwEd6epg9k1WxF4tJs3OLlI+nEtoEf9cVKxRsXqv9cjnwYEi2xgUOP
pF7TFURN7rWLyQMunjMYHAQXL7I70I4wtdo78RC9nO/ard7bynuNILq7J6j5IRSs8yONwPmtdDhg
ZOIJA44Owdcq0AKL6jYNyeDymg+MoKN4fkwYnsY2r0J56APVY1CVERxnMx4gaDn/FogarF3ymCTJ
Ij5usBUa86ByNKf4OD3x++zrBeEgonVeC7dO/p8nEA+AzxFSpUi0yC/Y7LcV1lQZjrAj32P2TIKc
2/kT8HGox+fiqa1t3XDFFxZNEBF4/tktGFiUmdW88/kq8x7HvM/mlojyLyUiV4TxxGT7RHbh9aaF
yzRWjInMsuyWRBRJEXJQmy3LxtRas06L4lHfJbh6WNkmX+CLiqjSYlZj31jCv37On2v4l4wT4QRW
GBKzvz/X8ExojCqXe3mfnoMGEtFsixm0lfURtFonGp5OSkBNWMgWyax1eJ8cj2BkzhCTZSBSosm5
M4gLjWSxo0W+GJg3oVRS7cIBqS1m+vP6cAKj9dvIlneqE+HsT4Cbj8l7OXNn0kZlFwxXR2VZg6sl
RJYqRJDABxTsj3C2haVydmb0dbia9GS8kSSw4GgJSD9gIlXALxOsy1Lxjw3v8CNUHKqheS5bKZL3
dp5NqvrlKCwlyAeGBR4gdjtF8qkQ9PIlBlhs7XathXNBs49TzOwaUh3zs+5ox5VXcdGnpQGD6ehF
/UQDPOq+VHhZuNDCIIrmGgQ/6UG/zBkcViEBNW6ENSe1c1XQsjL8K7MXsX0aoy0RWlaPa/8BZMok
7sLNsnsJG7OJZWiHWH0r0BVVwHhmothzUIW9cpxmZhC/yuelCbujs9MvyID2Zam9myFxOQ6hQTj0
gIUnAi/IE+9LBKHnV6Z6zdPRHh4qb7Cjz6O8NnvD1rGJgGV4cVVmH1bth+7J1hnboPQmF3746l57
bIz4yGFwecV7pfllecBPi4y4Abato8eAs15U0/uqdrWdSXbxgr++8B6CMFoXckdii+5gTnIfld3M
rSDnMfQbVhPHAcwUQggpXBvyabz8lU7VjldjEO9n4PE6QAbjCc1PydhriCTZyn3oh5pCSBowhhCi
u5orlV+3TmSsu5G9xxahjgbcQ2cP4DnMLYA9QCpVN4MaYBDj41b5shvIdnsAWgI1hTZ8XsaOsDja
GCc2GsEjtizSH28qppnAa+dFJq7Hb9Aw+eQeBd/I51q/klrPTN9N2eOH67/Iy0O7Dcn2MpeZ4ijj
plReEs1lHHM8uuE3cVFMVD/UyOfnDSdLdGKJv3v8dnFvmNtQ8/h0mnzZvGWfsyWgQ3oAglCZgx+P
n7lgmb1XSH6Tb+PqXlQeEyTUJiNU87No8FiX7dkAk/TCnDKISpXEBQ2rqbPp9ENLVlW4NMTnFkA6
n3lj1m8v0bdxTt0pn1foXsazjjPV/Dg72ZcxMC+7FAD1kPVzsGMxATns5hLDgIZoGmdW0hZZ4I6F
OBFPGUZHnUuANGggyEZvGZU7yGRwri+dPTs5lT6Hrsm/JXvpcotP/stQ5ef+hHeGLlOesGf+uT+N
p2FUzZD9afwwnplkLonxeCFWzo+YaFVWFcTe7O6W4dZfBrXTrvifnzodqL+dF+GQjal55qeKfnQX
z8d5tjwtZG9S5YTOrfnSzZ92tQcLZq7HeJ/L+yYA+QNomgoGglocHX+JW1Z9f6m2/ri3X53pb/em
tpgqjk0r7yEpIprU3Nmuu483ql0GFwxl9iJ8IL6aJVva9H2hEjoLd8wRA3hmnrCPPcEJ31ssI+T7
0+dRcjCggQgcc9g/3Dicfs7duFKgRBLhES2ikvrzLQy1THxUVcv742uBXQIVyAK8PfQSO13qPo1k
7ouZK38lWNsqQSzChLaTj5G2zjFw3Ezez9/QY9nT0CHMFkdxE108IV+eQKE7J/9MguMyer3lg/L3
t/nbVV8pIFK156iVKnmPSf2iXzEtx1mKEer4ePFvafb/Ur/ziEzEOvyCidV1ZSeRPS2qx1jea7vp
FbZ3zdfpNdpm7yc7X1w2EF7Qr402bvVWvCOwg4Lv5d9vCYYTr+GPT1QSDQM8Q0XtCxVXuvpE5Quu
fqQmqHv5tfzGfF78Tilv+yXW6E3qQBci8sYkGnycoT8RnsTuEJN+CdqgaLAoFUwi1e9ZPS7O+gMh
sSdx0RnQK2pPl18oM/TMN7qZlS00c5FwWkUynCrlMX3UdsnCDLKXmiikQEysUnwVZocufJYqYHSr
rr1evOsez+FSNu1Wc4vRu4weA9HzZ3SXcxZ9wMvJ0onWrBtO08KzALD7CAG5Fo1busM9NO8FId+J
+o2wvfoMOYccAgLqx341jYDpTJYnn/gmN+qdCssEsoSfS3WivJ7MOWSChtnfAHgwZb9tMQAvN4py
389SmxxGufHF/EX5lqU7fear8Ypc8vHbPK9OdyQwmM/nAdm+vuR/lElrySCWyloNJWCbP0r+0PiJ
sWSWhg94itip797KhoypmR/BLVNgY4JRZu55ZkPOCD/DFyGYgRtdHpNpkFF9XGaNO2tPc1G92LNx
awhPJyhHq3BYngmP4rtomCRILnaG8JEW/14vP5fs1XK52luHmR7qRc5y+WX1Gy8aMurifAn5Qc78
Y+3VdnMg47QlMEa5D6kyGHPpDCLhGk7TKSLYb+hd4av/dQVTjhugcvC6rzaaVB8IMRgqdQ+A2cTB
Sb7Xjltj5ucwJ06WCjxfr0/SNhfto+4pemgRDlY7TKX6o68gqSofmkYk5OI7ap7i9lVHs1Rr9/n4
lsE6a7KdyukoVPuaOFEtedX65VB8EjzOoCuzziNs+b3C9kvy62j1n63wrkCfBzRPdadXcDpyWgWj
wsco886zeWE8pNmu1wmPeLmkDamJyTwGhFMNB4o2lXgJlHisA5MFVMv+mLyyzLXjgfA9QsWJwLgc
Ed5sRBG1qxD6CZhY7ivN8xS+oDSB6DLhbXTYVSCJySIsl7PyhfCjmCGTCoekWwAA6JrLTCBK5uEZ
UqHV7fPLojaY7sYrRk8VsLZcrY3wnjjhdDUdHR1ErZND8LcyQQd8OMWXdOYeo4ad+7HRvsJj6ohx
4uj9knuJ0l0Fx5kehL+Wysnu+IENcXvLgZzJrFgeZYcAlvilFgE252L4XoTeWbNgtnVHH95YxH9F
bTsiIHKI1UUEQ+gfVXyHbKF21A8Ize6wON+PBx0iSsYXHJHPl9F71l4nO6y6zomW9U64i9b5PLrX
Hi8MBWdk6toMsWl/mz2T+4iOmIUJo4p8e/ha6AZ7cX4p7yCyVzgsZPhlW6ZMZWpL5V1JSm0OJdLt
L95lM0IuoLkQ8zwAEdUKe4SXAntJPganeCV8c2zlK8wASNleVKL1JUGReDqtDL934VLO0x3UEbO2
6y0I7FLbZh/jlgZaEBAG2SMxcNiLsJjj99NTeCF11IakfsltxXTrbbOQreqLBwJc6VSWNnP7L31J
cHziFA+0+xfIW1sEFNVo55/HJ8gJ59fBQnydxraCCOopPb+Eup/WT4XpyoWrAP4nrVsge7+FYsg/
xuTTZqGriBiwPmVOcVUazbq0g/l+UvfSVkAQtO9X3caYa9Bn7ugDQKarV9EZv6cN1SK77rbM5GcB
+ucVXGuAtFHvcP3hCs6L+AHnkXHd5xPJOF4a6kqq7498K8PJbh6HgVgzW24d9f60Ub9zF/JK4RaH
UnHhQCzPvrRQ1ymnDM7S8GhO8/H0sBZqN1v0pRPRMUi+Yi6qcdOb75WwbiHIhUsRJD7H32xuGnfn
4WvswO+lwdIMUtaYqirKgbzaJdwbE0EW1tjpl4y47bXDROS8Up/bt9KLzLvTBy+xA71DyYqbEPmk
nSfuoeIlFFPz1BPn8PM7BK4nN4NRMnOMlYRrI4BicHwoYD/KRI07E3+yeO9PAazNsnF7cNpZ+34q
Gqem7z9GTtpHXmY+68Kaf5BSB1NLlot7i2n/ywz0R8GhYysiYaOJMf5VwdHOSNwRUUrta9f40L8J
Yh0XGRdDl3dXfI77CQxdjR8peWgumg86W8FmzENg+vHl9BXb2rr9Bq6CHn6xevu0Dz9JzYyf+Wwg
gGYb02tIoxstyPvvg3P0plF27sAr2p5/MbPSN7oC3akOt2j5P6HMX2vtPzd2dTRWikgYVX6cbgzV
zepC2D013W58ig/1OiLbxwcAf4G1nT4fd1oQIenVqY7mpwwYIrGHe/XhZrvwA8u8uqarLzBpUVtU
ZEvRLuCyAuHJRGZlUyox6nxhjJaoc4QzKifeS/Rt7vQPvkXpu3gkiPM+jyxWAJTs44PI5vRJpnt3
09fpJ/FwukLcBkQsycAjrlk1mWaQ0hgbcM0Tq3uTBbfft9vEgden6AHx6hVunYo9FZ/baJnvjuet
+j5bJHblAagNhOsqVvx0o8j5a0Xx2zVNmMVvTZbepOZYx7qyZ2+kUyKyzyJcFv6yaveL4SA9Cba4
U7fs7pXDkK8KlMf2nv18wOviJgB3ZbCBLmZ6QiaEKAAbrDV/tYS/XU0Xj2NiVqqyn1jTvuLk/T2z
pgR28vYUUFHa4J6irRzgNFeHIySzG53cTxHj1QVcLew6DNWqoJNhYUueDMK3ad7CJaDrvHKbVQzj
8a5ZZMGEpHVPt3Dfm7d/tYQ7I6y1ROD2GaOVdnJkMIkaxNc/hR6aZu9yilCKcH40tEi30M+f0B33
TvuKLYZpaqzQq+Iy0maMWIVGYfY8fdYFe7S+kN7jdVb58dfpXoAINbrlZXFmxzltz35/d7k47S20
4leQ3/Wu+ft1XPWl53Y8p0nMdejr8g38RLRphOyJ3iovshe5Z0xn53ZJpl/sNI1zOlZWOQQV5Y9G
puNHoyAKIBl4sNTBO0GIeqnW+sa4K19g9sP3aGSXciA8b42OO+kJYF2eCBq3h34bgXigaUIXitWx
+J6///tj+ykFnZ4w9kyazpCIQdHVE9ZrUllaQ2F5L3Q05nhZ9vPzezsnw12FSQ6dKINk7xg3mCd/
XVe//9yrJ1omo2iE5EDtte0IqL5S3bMX7YwN0Mnp0NEXmvN+jWem358dY3/jpv9WGf3+w68OwdzU
syQb+eGqfwxqP/aZGFtEPPs3x1N/6+9//0lXH295zvKuA7rbyz4dBvQyaVXb2lP/JNSWcYhXokeq
Sf9Ll04y821fu+nz/LFwf3u9V5+vol6qKIYBtE9WUwFoLENSXTMLBiSD5XEZeYzx+YZRl5xBkZhf
3t0yfVKn7fofl3BdBIbnS2IMLL49fVVh6wA00Tr67B4YrtZ4ERTqvGCSr3jq4DebYl94yHzAdOBn
wNZYM1oQ0FpU6/Nckf1+k90zMh0tWgoFwKl0FEQlwktLA4/K7vMEvH8D//opPfjzC/lFwfvtANB1
0yC6R1P24qshWcxi5OMTaFxyDPLIVgub9OW0g/vrizrT6X43vqvQf0DsMACoSCK1urviaB8/y94n
0MrGWcU8PSoPJ+GheCf1eZqN5l6O2ChHWgCbcHX8NXev3hpcAUTYcaAhJB5/RPcKWbf4ZV38wnD/
/UX8hLKubvLqzDVb/XQxYtZp9Zy+6UxP17PtiEGoiDJfezqHvZcPyKagfYT5u/BkzM9b0KdN6p6d
Iwa3OsYowzYeNzn1I3Bn81HMNhLmgrI6Z/gpraGvngEzsU2JDqPkARlJfHOBCiJj6UeHHv9iuDPD
h8kCs4jtc3Ro65E3t2wOu/zpuCmC6stYiP7pQsbd8pRZZD+DTU8aqxNOCyBSZ2LBrTYYbaCIIuBf
mHmgDg9Ru2D2/u/nJYk/+FBXD+yKlxOe8RlTpy2kxNVumKbB0IoScXNhAStoAFowK9v8kuYMyRzM
OTbaW1iwpU4Rdpgu02tyB/0i67zjnfjCtYIqOHTEwnGX8ALsGJ33Tikc9SuVsfVHJOQNr82BP36E
JPJE6m5rhQ+thIwUvcgsdMvMR01vPOuPM+/sXZ6i9+pJ3umLgl53fxYBkuEjEqgmhnOcilOgrNwK
6wVTldQ1Gx9xKsHIjbjJW4SGiNIfOuNBTj0cCUBPQPAqlY6FMIEzQ5X1CHrS+2MYGK1bkYNy/BLo
2ypbzm8szP/jnECKD8QKdedaGaMKcperRq/siX7fqkE4Py0zr/QjJ1ueH4HTjSCZR0HiC/NbmXd/
7Z/xOJ98mXTJVK7JkXlqHs+y3HHoD/MjdGaZjPSlajoG3hHoJ+1LwC5VaZ4MsUlOPAQNpgeD/xV/
Pj27cV7+2mV+7KK/XczVeamdtb6TzqMCzmSlsGJEmDfTRwLR9OzVkJX0YFQXsjAXiwOYPEmQxisy
hMHJXy5IQA7smQycgADG2G0Kp2EMAjYuzFGWS9oNZPyvJauJXovQF4XC4lqtNYRNGBH4Op06x/sh
dcIeNa0VYd6OuKeNPFg5m/ROO6DvUQ7l9rbu/9fc/Ofj+s8VTD3Gb5t2N5uF0VHnCionk62QA2OV
fVK42kB+zD6M+7K12jd1Vfm3KhvjZ9OHQEGfwU2AogB/9aq4uChlHCdJGu8v7U70sedj4oGLxAXX
hpyRZ7cTsARG8nvcxSibjTmUHeUZFXmnIwgifmc3y5/Vr2YSARUP6F7D/kXtFjn06NzDO51JnxUx
bHvPn0fRB6Ae6Wob2dFP73JzXzE316NHtQuUvHVP5mOIF0S7k4ZFGj4oJlz3EgHmoW78Pl+mF7eS
/VB3y3IO8TgHnOq8MgztnrHAqd3UJzSIpeBJBTNtRbGakoY5kJqFdov0hR/yjyoBZZ+EjSsue6r2
46nVopJkuc6UXoMbly7HcqGfFrOLf1Y/8cFKGBn6KKni0mbZM68AJcmEAEyi+zbMxdTo56Olgcct
xUeire/iJYHWj+UDvTYDYOghGrADA97srr3LXk4QyThXIOu+oXHa699dwodgc/KYiAud88fwdQqO
TvL0pO+kh/Y9httAyElEYVKjMAoXqKrUQzyDlG0xjkLNpb9oGwY4T+Jzt8JoYxHNL3Abc9dcRi7D
eGu2HpGUUGiRHlBYBQY+M+wc8PyZl/PLf7F3XjuyW0m6fpVG31Og5+JgeoCT3tvyN0RZer9on/58
KWnOkUpq7e65HjSg3lXbVCaTjBXxx28W5tJdU+IBVrN5fOwejdv6wxFYHmCWMS8eUsauDbpxnRYR
cFN7GPRJflLSDa6tDgTWr2GdbNTH9qU51QzLJy+ehrNmWy08dFpiNbB4JEJ6qz2HR3NhQT/ZqJys
m3h/O5rEhAiVa7nIn/J1v0zO4ZV/ayadmblmnz/DQOwGizm46E8dCs4qmMFqA+NNwDWP7MMhZCev
rP0ZxZyvOsGoKHrr9nYEO5Zo+0nwCG0bIYgLRwKOx8VdZttm8TOH3FxW2hTIaQZx9zIsijnInLO6
0SnAhSN4LPmTc1Ze4fh9OiDuN83qeCEFNHsQJ0gyF1SaK+XQ3OcHbVbvb7/N8kB9Gh8VONCkbTy2
BAYCDh471DIk/+Ij0M8h3SysSwfciSelsbbKpVS2ldw62G0oU5SNyTYclxo2yWO1CaKJnUysClwy
Z9WF44r5ycFdgImV86Bahpv63LDieGTuK5d1SWMzTa7cPWe12PEgKVP9wzgTUD9+QYAN71gID0+h
N7HdNcQDWtf2XKFJfE7jC8QXPmHWrWUwD4O5HNeCLJgv/gOo75tTL5gzGKrJXXkM3FkF4F1OzB1u
//Bq9F200W6K8nXn3qnZWlXfsHnSCZjGf4UxMj57FxdIEu+10oPVA/A0s51JbUA6mOUQO07Ws6Nf
Y2R90ZykEp6wj1h5+uueSfyxZeIRx11B103LVtFx/b4mk9KrFu3YlHcdbXE/iw/trkKvOLU+7Htn
XcxqYPNFvU321h2bjmtJiPekXBHRfmdEoPEjO0sb+NaYhquEWwalVrXN6QheguW5O+9pwqM7cxpM
+22xqrZNDGMqRDC7qOCYLKKjWOtr7mR3r37AycP7ZVWgBwSOhYBxZqUg8M0CnX5+xQKBJcVNC76g
l8TJFebCv4CO/+hyfDuiqjAwc8vhctBbqNOb/DW66s+3jbO7qS7o6pZ/ff2dW4vw+zPx99f/26hv
6oOatmFPiaWR6nc4KjDyJRNVW/Yuu+SJ1LeGM4dwyGgDbd5np/ZQPjCY8ZjF9+2WzRmSXHFRnuA4
xNakBrggCAZ7LyCDeuavuINn/oQM6rlvzkmu5d+38SgV80qZ1jf4dR0DneBJOLxX6Xpg/7WyNiDG
V1NlWtrKfMn+pEYhhqomegrUTQfmCNc8WILWDmKjxFtlZpwUZ953P2jo9R9dnG/9Va1Zfl9oXJxW
HGnmEyxn7l7qQ35euJesedDLVUVRQYe5dc6oAH0XaUe2FAf1ogNnU/zYAPwICP0jeMAHhjjnZpbF
BucPNl3eYAZWVpd3DUcIG5QAqdAhYqu7UDfDFyYpeIlBWnL3qKjfUV4YLyHKFP4f2QWYXL2CYbpV
L399G/1JW/y7V/U9TV3RZQ/jmPu2wrzgmr/yuqbONr3PHu1dCs9krz4pG3Xrz4w1Y4M7+xGg4Nwe
jD/cx///smjfpChO0GQhW4zybvyZ7MxJ3h2kMTGe9YO+x+ct2mGIeSo3zb1/litMJu6QXVqH+Kzu
i2O8TR/UM+pZ86wcjUX/MbKAW4g1o03ZTCOMXq7GWV2bp/QsvvJX4zhMBQqXfqV+eB8ynchN8Kqc
i1eLNIl4FT6zOSVxnWZt2CEaoFB8woiMpmLv3oHg128/UjOIH737b5O64+ldHHlVCWCXrUt4yI/x
MK1ImWG8vhY/2/hU63Ref3qn7Oht0kMKTrJqP/oPFsbZkYHeqJe3pgXvGaSKLnrmg5ocajQIeHN0
MPym7qt7iI5xOcktWvcJd321RZA3TCHV7pRNRIYGXoKVPcMpEdTZWXeo8VfVprsrd/aCFZm/oHeZ
dyt8EGdWz/KUsxLoYiX0i3hTaWzFRN8i5MaRUYfETw/01/eo9ae19Te3yLejxlXTOBaCWyTYxa/+
Q/1gfhX1qjtzfYxr/iDUvf/gXr2l+OxogE4DGiL8uqbpPXPzteImSa7to99P4/tse2vWkkN1scRU
XiCcyov20LMdv0tN5CQz8aTt+/v2Iu/VN/Zcs/zfy767LSB+/7x9OyfcprQ6J+O9NBsJTIryFqp4
PbOfoKP8K+aAf9qJ/+bafTsmDK/JNOJ1S8DRCivxdvWz/cUUbegP3pmu3u7Vv3qSvxXdONJrX/VL
jsCXbh4QevOsou6DXIo9j7vAfgjFB98OYIVW3JgLunO6GJN4Q2WOipd1mrckezCe3SFk6q111B8w
NDYGjOkmljKTpGN+sqzhHgY3CW5ShzRa2qBo9inhFuzWmjZlH64GK7cAyjip5SRCStVyWnnaApsF
GNcRhF74y90EGjR/NcCmtJj0YE94m5oTs5vAwu2eIXzinlftg2SivRTtexdN4F3TXQRvmKRQmzHX
6+fNHVLP4dq+cOPjD0SBgOef6sT+zeUr1BJE0XwLkiTGNq+ccYG/5NFSzBm2QM0HJHYU1ET0wby+
+ZqFDyzgjGJh8sJgfhPKzRnEgH+N34w7X3k0QdGIF6rn6dd4jeSsfx4xAkWTkh1Qw8wVzKae0vSm
5vKOyjKfBfNmq6yqTz9dGDS9GZJEBdrDfahNwmpOf9li75ovcENQweCYCSQLH+9Fh+IekrB+gzrD
HFrPnHfO++fysdkEw73hEEjZ3S9IHZhDaK/WvXyhe42fonYmX6z7+gi6Um9L+IlMSsXERUaGO+hT
/PbXZeFbatcfH6Vvo3mS62PbSm5tlBxyV/hL96iU65YHadedh6l/gWwy6VcW2r9ypysTf9lvLNyr
FsmBDxYvHUS6VHkEMX/9wv5kC/P7Z/zbmiAdmkpLBx4EhXYfvATnArzOtlD9OEaDaXqiAUaP9iP+
ofizrgfnGfQ3WNsTpf2tTiaOFKkosltLvohf+x02xejP1GvJJ00nOHEvctK9Z288k2E817R5py1G
jVc1LdiE5kshpn5xgHSek+WALS2zZLkj73TM9s1439pfNlQN6K2YkYTGEuEmvhULvhiD18ae0GPR
o5v1McLXz95reH9269QGyV2O7UIXuxB6zV1v7BpsefSZeOB5PvX2TNUWGKkE0y6dFjUehUtYFFp+
rDqsrU3qeXm0+tWQeY95qyyU2pknSxlNSrSq7lxGiO6eInP2g0/wz3q1317Jb1U6EU1FXHNe3smZ
OgAzjIub6DfdBMwdiGMOt1XAh70d3lAVrv/6Z7t/+NnATBB8DGKLbBOu77dPUYRVp5me6l1ZUdsj
nLQvaT4k4r2QLQ6F+7YLl7U3zJxmyUWv7YUIzqOGxKSt5m0XYbX25C4cb92kB81/CcOVzNchmUs4
DOGGBnJvE0FaIegBAVCx55LbMn2rzes4XmQxZ7epayDXs7rFOnAa69PwqNzJd/Xg7cUyvHgbdTpM
G6a8epsusNvdOecbgcxj0PEwc4R5hkJHHN1sO0T3PoVcBnule2VfOfFyZU7WHENHuB3HeWTgcBfO
EneK/xcJwZl/tIEDgvo18R/lcNeQdp9arA5bGFVBtLHFOInK++BWj5InNd9U8gcfu/5Hz3YdaJgO
3TBvT7D2nf5YWUlpjF1jXcXe3LS7ccezgfrE7M+cGlxI3b8anrML++dIUMohukX0k/SLZQI7EM4h
0jyODqKiZ3Xizeoctl4WXkUzbEyI201EvZFySloQXOibtXfgWysDQ9qGUl8UM4GZEm5/bx7T1N27
fXXGlWrs6uQeWo6+AyYA7I3CVTTeOdaVZsvLV569d+oX8cZZUz67LNLmqbc2ii0/KkGvjbcBqqNo
UZZzF2dUfzVm482Ggea2iudkRbZI1fHbzF9tc41M1kB5Y+LPu6THy8G2ipuxAUFdvF3UeC4rrBN2
e+KtFhfGuBJMGpUx/CnMNPRkWqRz7VADVdJ/cqR1+7rbZ+nZ9B4UfDOgrc3oy1o8RdRLkD0B0riL
mLOBJgiq/VT7urmK9G+pvzaxeH9xVAzKn1110nF24+N3tbbitVy6ztmZ4lKCG0mAbfpbdsWvEfIY
mSVcVfkYT21wIzhkF4HLwqfxCBXMORlicnNQAspZgPGkn2U3RWjCaGvqyO4nxkU+etGS/mFIHuim
0SlxcnTvzotXz5aVM2HFa73c7vYHTkz0AApBW2yC0IPAF3AX2AZG8TbISWuL3zOB1dzWjxYpsEe3
Got7x33ozXoWxafEyRd25+zLiJs9kc18jPN5gklvjPR7aHEKG9NF7I6bYgnqPbHoSWrvObFPpU10
9sop7lmvac/K4q/LjvWH3fLt1ofBZOE8cost+VZ2+tx3naELrav5wjn61By6e2Cwrt8HNnaSy7pb
QYCota3qffX5TLH2nBxlNg19NGh3wrv04ZHnGoOJahazNdRmwYORzDC/Y5nif7SH4BLhxjSsxFyD
cq0wbFfRMraWo3mourUAtopmibYQ0VPR7BNlZbT7LNrq6lQMM8v7wqUvQ6bxIwn3H0mNvG0shXnm
SaIWpvutiVD8NmpiEVhXGit7En2Ih2KRsAWFxzjjoTNYek5uZk//vkPv7QcDkSOM5mLb37lafagW
sat45rWbYm+05FE5+IxVc2WerbgZPLAr8Ya35I+IpN8ieGmbvv3gbyNnIRQBdscPNqrVDS1qp7jw
xpABGe/py+0PgzkPf4Xp/+AGM3Xeq+Baq4bx7UrbnVHADjLMq10ucHjCDoTziz3FBmlcc0ZGFmez
4WUoL8M9yHSMvzLeytWLDtNaHn2hrFA7OehXsOMokzeZjSvXJjJ8uBSwcbvgvVa3RfeuypnbLAy8
l4Bv5dJV9462N92Vl9HNn2wLI+1qorQrG0WamyFmiFjBs0oSDlJHb60ZaNy8bYeKIjZfzGBRKR+2
fdaa819fje+fAgJTmwMeZZWBYztmud8+hdoxC2kVFnNmZ516y0o3ZaoS/PTzL3unr379pV86Ypj+
8t3bn2KciXVpYS728wv63zCgv3Of/fMooP9TpZ9Z+PrbLCD+/C9JQKb9E4WQnHGTLDVcAW5b3F+C
gUzjJ9PEN8W97UPxIr8hFr8GA5naTwZrL5vUNYtSKm6iqF9zgQzxE6UGix6BWQQbNkrwf/3ne/8f
/md++mWOrr99/besSU95mMn6H3/HEuB38zaVAyqdSfqdC7sSb4WfsaXfbEUru5aD4jTRXFQIfP26
CGaWqHDENW2cFvsux7tVVB9SRn0zUbIoWhaaGz7lhZIe7XwYkKoV3Xjuh6pEIaz7x7IM5SYvB7x3
i9CU0GHo4Ekd109BRYeZZ150n3qxWU/Sosd8PbLTfWEV/rn2FAh7TgCJQ23t/oXcOwa/WovEqmgM
uRpav1godmN82bYWrXmM2V9LFdpcHeI+VjKLVWUQXCyfOBGlwBMuUIS71bwBCx59SNKdbbV704uC
hZaOjsO2EN+rRkt5aJs6XPXw5bHOL/yd36XmfGw6htfSeney2sf8qYr1rXCk+iT1Hn6UCA6DRMca
109Z4V4q2970el5sCF6DuDKMPQtXFMmj0skHy1Ekb1eT3ZuZ6/WqJ1O4nymiT08N7wcfvUD6xyFr
4Q2FAnONcWw1QlxMYIWq7r/SJkU45KrRSZSxAU3ES+eQIKp9kVfy1A6DsSF6bpiXLd2CL+v6pEiv
OlS6VdLtJ1wnr7acdeVrTT0ZE8WeiWzUV36H/0thegN2yKB/vpr2Cz+JM4Y524fdEST1i1+Myi7W
nXgf4bARl6J8S2o7nKZRY/YT+twaD25TTe6tJiiWfCmmiQaFKXNwv2wrgQur71OSnTI9Wzqjjhl3
e2HmmFH2NfGmWsRhBXDLyieRiVxU9pggMmw6kmQzB0dKqwQr8fT6vgnhsnS+HqB/s7LHGHHDKZGe
QUtoVHJZKWASbmBVL47iROvB4Bswy0akRXk7nlVVB9vQJJ7rpjNG95riacc4K512lg4exKB0bHQE
Lb0WLhsN+kMUFOJYi3rcJkBtF8f08cFyBkELH7tlhc9V5+OeidkafSANwIz6jFIylCjh6tB+NQOd
iBivVuJ9aUaYZ7hjuWiKsoK31WYOoKo/3pbFFViPa1TGq+NbKFJsd3BnPCLVuzbAmxoivKw7luTY
gclEXWWpjs2UbWV4t5m5vE8b3tZIVzJpVVXZ2ckw0Lx7VjoNo9DaR6LsTr3eju+14UDNT/qGzIJQ
vkUl9raEl3rdYmgyd120tClVqYYQtIbCIcVUQXVkpQrUksxhrV4ZKRwNq6FJV/A4ecg029/VVsX1
9EdcwB1iPOlzRhNmQA4PKevwETGMSttWTY1qkbe5VsugPxtjb1+SzlIR4uf6V+f5HvdkQNRCYwX9
Cg918zVBqLp2rBorS5ubm/AFu0WVWLjvhoE5Y2Vr5aHKu2YZeswqSS+VRWYl7hpGazyvhiLZ65Yi
nnwvSOZKJrtl2GXQF4rOAkxSohTj1ST1XsvSZ2memkn7ojFWHvzRT5bxUEcwx233MfFp5VUzhC9F
+WKm5L46limLZLvXxcZXOkZgv9CzqWl6AQh2rVsHrWtw5TD7ct+qbvoWoriFF6UwFHtGOVzGHhnc
aAzt1tEkxkmxcHeO1vd7raxYVOtlg/lXZqX2qow7f204NcRICyfNTBlYAzs+w682Mlmk1JVJpnbu
Jmg8EPdAOJPCTVBTDqNRAP7F7V1TRMFZhJCJK/wOl3HVg64EOQFCiVIvfI0alHgx6n4va5+rTso3
NfV9+GRluLN1enJRSW3Wx0oNqT+smP0yt9qlSq3N7dorrgAFxT0oFZaaceHGsB7LR9gczcbv+h6j
pOiYeK64Y1s1zGTUdTBTTJjYA0zTsbHyOz/q2JS0Me5P4YgSz8+w7mhUMM8M9/qmTBa9l6rPpWPl
yGGKYa1Y3YguMHXaZZ3weLspY3+niV1uad2zqwzD3hPOIg86bWe4sTvp0GVj0qinxFt1F0+lVnj5
PONUfLJ7cOWgtZ+0wi84ldroLTaWJvBkrrlzFY7sJMvGqVBLcifCCrIBpXce+Fn0YaUOrm7Mf5EV
rkszQdxvyn3SJHgPmcO+atx57vVfStHBi/v0HOyk1Yw49T4+65aOEw/yP8dc90ZhzipL7hJyfbQA
zk3uQSnJUVWnhfmZm/xCUSMDd6P2oW6T5yGs1qIlECAblNcq9na2o4p57hLHFdKEyvxBLxi4U5yP
zRKo2PYri9rZr1qWVJqRXKLu3YpQOipy4Vsjg2WKg1mkLcmvONZd2S1LVo6TBvDANYd1DCKGiu7F
wntBb0ksbcqFbcPvwxkYws40NuBB2KH22EgibobyvQRUssecTKfaJatGqPAd9aU+YD3fsoI0K2/B
+MRW3WOZFvBYd9SY2jVmOqwnrfxyALbDCEpaLNLZCOKQhfFagblfh+m0CuRMZoTeJuXUU7xHWzfv
I8+e4VxL5QpxKVGRqzeGchpSJ9tnyiVOm23KmZFp6kwIDqFWaB4MGVzk9RaD4gocI5L6InZ6gnLK
tJ7Vjs2wmhZgFV76riEu08vntsWBONF6EsvsgtfmNsY81qPLLRtnHNR25gJ9YyWG+1/FSpyjDDzN
XqSwVMuqOwSiICVCCxZ20J8ijY6mNZL3BNdAMZyNFOhtSJtslfT9fWY7d7GR6odYxShAr917Us8x
UQMX98MGRmvaPmoOZ79nY4rhxK68lr4+U6uS4B2DpVolSLEqrP6rjy2y0QxFbJXOmJCsZC7N0ru3
rdTjtOi9dc19B0oaGFjcqfi2x0MI/6EKmqUe1hiiWvE+93G9zFSWImkReHNFLdNlqglQth7MTBoq
3tb1zeDeFcNrOJjbsgKUah2hLzVDqfet7dHu9XUBIKwnAERU18+qhwqghl9G0qTWBAUxs1dWHul/
dnXojU+qyLtJhGRUJPXO6UcbZ1DaybLxmaUyHMjZDrapQuqxkOEhtUKC2LqUrXI7VMuqyhSwKg1x
rgo9G1QtzjeRRxgaFBMQED9hU1TmwdFRc3VlJ5LINldp94bjtp9V05QXL7OCJ5MTa6FLlZM/5UiY
CFukO9IEEWxk/XDniaQs5nrrgzS7pTt1YoSdhc1I1Rseq6qgh/batWJTD7E5NSsHVoQ2JDGq+Kgl
OgRibdRgr+qV46nk+VJnhp5ph9yVYu4URbTphKdtcwPdUFFmzVR26i3fboyBxuzolNE8zbRMykNB
1zyXSkSGsDVEZ5JCnIlOYPNTyn3w0sSxte0HaoHrmM1WyEBOO53bbhjiV8/An91OlWxlOqUC+Rfy
miU/Uj9bCRu+UVNoD+wAllEQzh3yZcfwMQ/tjRi/PHy5yMb80tWwm0gCNxCqQNJqiAWQ3kqP/L2n
kxEWo1SJoDYKSDSxIu5k2n7mKVkIuYboxTG758r0QqLM5TGIT4M2rjSbzqjNh2VaBpCejCEmDseL
WK50LXaeYhRrj/ONhVqD52UXY7DVpMFEG1v43iWdYCsNKBhjMrcrnzVz0ftP+e3e6VI2Xm2UCzA2
61SF4KyOGYM1Yhw9i4JcuWu9JIJ/JWz/Qw0hPDW1BDqw2zwn7zqGOGSnztxSaxYNjpluS7WRmOc4
2M510sFxmdlvlVWDNlN6FHlB5sSfcmzo/iqDHM6xUqvX0eh93oWpd48RD8arV2g+4h8jN0ltQXsy
p7sMCSooRkyHA/9gWHiLd13G69R4GHl28uActi5eR2NABEEsx/CQjcT32PjQrZJEb9Zm3NsnIVUb
hLsJLOgMtcvCjXvgwaCKvhqND2rb5gplr0dwWUZpM68NWgD8f4W6jIwqABXRjHSRlyLD+KnADlj6
7iZMymxXRawBXK8hSUWx3Ic4j+Rn1rX2NErLaFX2mcN21q0XRdqE60Jo8lMbFX/bFal3MnokQ7nt
a9M+88xy11ppsrRlFuFtFcEkGopyXXb2k9HqS6HCESKLtXZmVpdQTJVKED8edU9tbucXRdWQAmlO
gyhEJNql0xpsbOp2fB19UVfg0Y5xCKKU3tpwAP3MuH2sg9tRWuG8I6PWW3jeUANft1lL7oBkqpV0
hEkR0keYYVqTvFRUUydIHhvbbW/PJECp0Nnv5j5eEooXot2udBPttu91DLOqWmwGM2k2gUjVD8dr
iJlRZeNu9D6CBTNasKK8ylcOrUr34VWeif1yZEPE6JO9PTjFp14mn2ZRYY3GxmgR85tTI+EUC0u7
3dQVru49CNAwHZOqnYVWPiwyne0L0TfRVxi5zhTh1LjMPGE9JzluXbUik3OWNDrQZx3OqZ7NfaSb
LX7Wlk0AURC1PNhpjd7Ui9V66ZYshCbu2NjPqTayYRdEHJ1tb+TogYY/j8KYjWjaCRCCuEs2sWd1
27yXrB1ao3spVJ+ClqsD4gsulHwJ9OIzVhv9VHaGT1PllnvXHeI5JOLoGcY6zPOsMMNNawXQQoU1
YMyQL/TKMh/+F5CSw/rjH39HeHpD3/85KLXMk9fsb9fm7YNkjip8l7+Fp379279AVIb1EziTeuOU
aDex3y/wFN9FhAbTBDwfmYVtsSj+FZ4yjJ9uJH6dJTFJiLjcsdn8b3hK/8kWWHUKF2tE69+BpjTn
GzSlW8BcFrDGLW4Z6Ezcfv830FRYUGjYsamY0WlfJbw31nwspOquWbciWdhqFU0tmZ50KyOGIcfO
TFr2bMiL+1yJrsaIUCot0LCNPva8tfasBuyfexvyUYlEpOmWelvu3Ex/G1R/U5nqxdLrNz/CEtZM
rY8sVtnP6urMFj7QQp2CMSVJsRQWGy0jD9v3om1BP/RR1+77zGWTWupyn2shCWkARdMu0gxkOhC1
1cRuHiw3szdVqY1bFcCBGx6vc0Uj6yrI7Le4fvXjIj/6VWQgf7M6tuZu1zLWOsGR8f8WaFVDKCng
0U7SsivuzSipLv2AC5Fq5e9OkGMKaSvqF50ciLeihuwBS4vcggQI4gyW8limeL8blV4te93HCY+I
KR13pf1tf7AJqiTH2qPRnvMUg9eqhtVfjHjs2ZHJpsj3Vl4eL10sf+282d5G6Ci110HHFg9fun7M
3mop17kwJp6aUWsRRlvjIQQBK4bAm0Ze8DD4uM+L/BCYJHM1JXu7nCHV8h2KWXNSFPuZ42/OTDDV
xFORx4sR57TQzNYjdrgkGSnO1WHgg/fESpQRhYJsynoaufZOCxSkT31zysohey4im2tltA6gm+b5
BeDHaBEMhpmPZhb1WtOz+MGQupzFAeuyiqq66DP1pTcN7d4bimvtD+qq9zDPK1t56A0wxUSbSx9d
TB0/NF12r9CPTaRvXVuU8tNadVtGuwJ7xoZT3G7I/ShbPBlz/Gpdj2lVrdlzM7NORwepMK8iXuiq
x36184qLo7P0dkMv2BvmwE5XNeE2lLWDNMc/muOY0Ssyo8L30pf/fnk8Fp/ZVVafn3L/WvznDep/
z4uhCv1A/tfvvwRY/nUTMHuVr7/7Yp5JQqrPzWc1XD7rJuGv/oJJ3/7kv/qbf/v8+V+5G4rPf/z9
PW8yefvX/DDPflu6DIrNP696EBTl6x/+/C91ztV/0nQCeVz1xsrQKGD/XeuE+Indnarbmg7pBfUm
VfDXWqeLn2CnI/UiT+GXCvn/ap0OtO+K2/9sodns//R/p94Z37aICoWUgYdtwLelqe/RE3GW6ivL
VrpNTs2bhcAXsCaUMl0FcDk2eqk6H1UGJjmlWAqkJuwUhkloACrfh4mIHxTVegxMC0Vl6BYStrLs
63gBfiSiaUQVOcssbRMgE6ftGNsV7SxiQf5qoCbuc68VwUunV/ZFKGx3nQmet9RdzWjANM28ENex
q7FHlCjD/V1aRdambnv/4hcOfthqMuDHkCmNjURRlZSuLMQ+ydKwr7Za3X8ohQ5GZWQWq7bGDjxz
FullteAxGC52Bb5wUnR2B1PFKOnwlcpxi7kyDhGJw/YgrVmT1HE1DU2R3cWkTJ2tIh5PJjLqjeEm
9coz4CioJuC5wcC4D7Q+eWltf9jg0uzu9E4PV3bfENBWdMqU4aJCVRva+ZvX1NmC1pO0hmrslrEW
5Ps6SPutnyaoLTR9WWCQcfYdK9iXTmqQ6CD1FENeY2wQEfQ63CT2j1mMRlqxHio2JpOS6fq2EUFh
Y1lw8RI7tJ+TUMlXMaYNO3Zy5TYFazhLuBclhXzleT6YdKOOS9dmm1KJm96VDJTMNvp3r9WR0ujD
cDDpcTdOIod5EivmXSGc7DhaZYeHs8By07AVd5aKtnwEJiaRLYngeWjMJ+uBhh86XuFk6zQ2+7s8
bbWjyHz9XsUecuGMDVzBPB7Po+GSMWzHST03FSvscaKN6ksxFvqk1ahzOGG5ObnMPaaohhJD61PQ
jASqWm7LSBIDeBO3lIW6LiIKfN7G5jbwVfPRwaQaEpb6qPhqux202Nx3aes/em3DAmCUQCJxS32v
CnSzviTBqQ0qDjwuADFiAb5Qqf0YMX8SKRiYK8duQErNnLEWfa3TEt/edhhiAVajLgIixM8F2AQr
1zzjzUyaMTc/ZJDhMtX5A3nJOCDNh1AAaFUmtjSFDWbnRYOyNZoY7cPYNLiYxkMFIBSWDN8rH3AG
cibj0qmzFe8SjlYGGc9is4SbbQINZwxK49gMvV/N/SDxsApMdEcgPouMELSVzNQsSLW973Tjg2Mp
jjjkSdoWq8b3tV1SWepd6NrKuAwzgSM3KAdcVYeFwqVyLVYUk0F3dSYY4tNJrapbJJ2NX/obO46x
704DK990Rd/jpSuIkoUXpJx136lmuq47S+Cd22PXlep+UCz56LtRsQ/1WjA2DXlDeJzWiaUjbIn3
ml2kqwJ23lzrTHyjG7zxybXOtkmrmu4sVwD4OXQxhRWZWQYLRmuMkLIhQKMhA+Ve1Yxsn7RNBUVQ
qhfTynWKEujNJMhMHPWMzO3WbOGstcEE/OUMrnf2NQ+2x1BI/U4atcSVB2AG4oc2CGfuWQr2UIPn
VccSOxbyVjwNpM0OCj1esrbs3xvFQQMkbu5NtVSSUxDJYdMkEXqUKOxgwPd1DcqkG1Z+pFNTzpjf
OQslu/mDWYFPymnX5OvCTnEhaKJOSSdFlMAZEm7Ud9RhX3uRIvq/zJ3Jctw62qaviBWcwGGbc0pK
zbJkbRi2JYPgCBIEp6vvJ6u7oqtq0RH/ritObY6PLTlFAt/3jkxXXTqRqLJM641LvjAJ/GrmTS2m
JHzk4Vru/C5GyDTQploAHvQULjCfpruO26Uh9HfMT2ZU+W3QBv7jUBU8c1GH2AmLY0CEAED13TKW
INRDcvV5g5pNx9TU8TlzJmAlM5XVvci8GCy1Izatqr3obAD2drUU7T6drws/9EH9NEomMUC2wTl7
ztgTN9ogqUkEuF6dOP17N8zjwvs4js1Gwf21xn+LVaxeaOqef+ok6n4n4wTjyWfvn8Zsnr7/50MH
pwz//Od48c+R4f/OHsfv9v5X/W3++z/6jwnl/4+RhA6J/9dMcrv0clnNf80l//xN/3swSdx/+H4q
4sjzyEtMaQ3812ASpf/wGVhCkZJpnrDnsPL9SyMQ8EvoBlJ+z79+6V9LWPoPL8ZVF3uoQBP6Wbz/
yWDyX4LglGbNf0pt+GIIEZiS/nMNY/mpQIElfuDOg+3v2cPqmnrYNeSqy+PC7v/tw/k/GoV/1ySw
510nnn8zAfAlo5RjKhQx8xA76H9NRMjiaOQE5D4ZMF0SkhVKT5VVDsnkvn8KtMFkG1Whcz8DtJ3K
AO1XHCuxL1rQzGkh0XDqx+qr0r7zUEmjHr2sfIlyb0U5GTodit+O4MYKIz/J4na4FEVJRc28svmU
vYfBtanoyhoriC8B3Hywtg5fywaoZjubHCy7nrv+WM8Bo81CmkKrM/UYzw2UgBGq4PXLmvCDRnCK
T7oUe8yYgG4qE5aUq4xO9tDUHisl9HQOcQtl00pUVAbfW0VlXpsv06ZlIHzXxMB+ewoLl5mIq3R9
DPr+nM5nLr6+2kY5PZorrMVTncfA04oa+76OzXuuRnMWyk0+kmj6O6a6xzI3VvqExAEKrgykS4eV
dfNXAY1x47YB/MwwdX9MTUhmH18zneb8YcnXeAsV5KudXMGKYQhVj19SVuCUPPCkogYFhYptANYY
FQcbF3dusCybhPzCXJGBUMjofXD+mK5+SJLZoeagsp9OlTq7wl6t1Royxk7ykx1V3Kv14lFz0Eff
cJF4rwrvecn0p45R8w1U9zg+gG9EakCU+0g/LFu539CkPoOfrg2oVSNmtv24/z1RwJYjDOtS2Hld
tNVPpdin1j5BMpiri9BBvxcrTRZNfdtH7fASl93yIxzsuUzFnuN8k8n1FMEsCDXtQ3c5VWi9tm6i
KDWQ4U3TyC+GDmKlSAAvbSZIwvpE97DPqdI0VeLcMRIxDi0TVpV2bbZV8t0yDqqgf7K+aU9DIn5Z
TahNFyabyBC/79Z1uA0CUjFtvZzKKf9IY/dHLiKYGYCQsSbGMzllbrBngva2RVFP5zAyOCwoTrQn
NzcOeQFLvJn7eF2oSSn8PxoZEfNRBmtfR+j1xydniCg4nIIjPht7TskbJ+LMbEI7KAqLe4saggrF
wq+uhF294LIRdfJq3Ert1xEeOgpJbfTz+uCZkQ+sm4o/VU6qopj0sHU7VPtp79uDIzKcNVmvgttJ
2GcVMZS5C3GZ5C6PhwI+3N+UdT7um0Bcpj58iSZ/+QiEmI/zNJ9VSgbJQmZxJqLuLDI13LNCqMfV
1NkPK4P6fRDPIl8yikyG4iirKH0ZK7LowRIBfWtWpkfNr+x1OXXnICyvguQ6KfmJjP3bCgRUjGQp
h27TbD3wjgPUnr3pC4+ZJBvluaAs2rox3SyJkQ9u7s67dsj1Fv2IMXTvFE/a7ciTCVsY4ikNfiEN
aEismW9n37vzrWhOpamfJ0nsYxenKNtNR3yOm8mDyPSpajhCUOddRFtBhheD+9b0wNgg6eaXgAAt
KrGtSnIZKCHZXUmb1ab3vbsMJzHGJ4f68C6V9+XiSN4SqlMT+HcaHR6qpv5rHCT/gST7tuOpEuM1
4tud3opldiGU8O5T4Mp3Ol+mtH1XqBZnlcDUF91PGfDXqXsQ50m9eJYPUl5TM/XIkDJTBpecG9vs
q+pujbOneSruq4VCLBvvAwm6U7UCn8qU3S8eSpMi/1SzTJFU4qGuK/1DYeyBML4ZIuyQOYIKKPSo
vKTzup6qpTuqisM5HdkyUvdnFHXytrCqeCasNhwnxFAyHpyt1xd0qZKHWRfe3Qh0dwvSZHZDCLlT
0l692mBXu6vZ8rbyxNfkpsn6Mqx63zpqt/iOhtHJ66MT0neTIDxw12rCadCc6ops5sFlmV3n/OS6
ryi21MljLeM0UDdBT7eJ63S7ZqDSsasx/JtFfLjKvkdNeVziSu9oAoZmT+G3K5e2yLBUt04DGVNb
87PszM/FGbqt4WzZVULeF4nPPIxUexuoEB/iRBZHvSwnG/bwobG8bUvSJfKebvY0oYNbGXJiS4qL
xTUV98NprwdiZo9wopTrJsvN7NK+SsCHlyQXNC5bBFBcMykF1qPGdFkyhYbiGtC4EKtApPJ9ONrh
pia/o08pxqgm8pNEt+8102GZ6eET2QR114kHWbsEn7PjIYhvxTnq4KNcM36kXoYFvhSfCT1BiZO5
m8E27oeObvvQOA9zhHsJOlQ/Cxq10+YmGv6adDY/eDs4CFW03M/XvpO+mJpjWZhzbIQ8CjMdpZui
scm7+zAIH4EBdk2ts7c2DRDAl8XZwHDvfEHwcDEG8Xvm0vhirkSZku/55NxGc7PPwoAu0aUbd1ln
SbWwVJ8YTRm9aZV4q1HCPAZDWD+uPTVlIYZdJAWsvcNymBa/3Pbl8NG55MCz7AzhMc/orY+iPczb
cP3hXWRG4E+bEp7sq3UiJWTtqW0tzUl1sXdSZU6cC0q4UjXpLlcQbMItyHmTCHdMGx8Trd+r1J/u
mqJ6DiZVbPoluI18MxzN0v4udfdpidTvxoU0iBz9zpyX9IXI/r5BPhH4OJCdAJNOWS2HIcuPRWzC
LRqYv0OZnIN2geABdd3H0RjytZJdEdEgPmQ15QKl99R1bY0oAsS0wwmjveLkSVgwZDrxpdVkPkS9
T/7YfJW39YDEbT+6dx6n7TYqPPj1xn+WLoRgNpGBTUl5sTNZ1JzW2dU/uqCjSiK3+0jjy5RolLI8
Pvk1NpDVX/Z6xD2hTXEIpnAv6W/fR8j6djpa04eSzhG4qwNqyvEmoss9dYmjSp1yPbVeffQBiPfo
xg5rHgER2XZTTYiuos6DbR4JijMyO859gxUECcFcruRSD+67FrbYeX539FtaQ5fAO8wRN5OPKiMM
1WtmWWgZ4S5OOvIRStZhomgSqmzoV3JbZFtjlHKEo8k0azacGhqCB+DAbeQOTyqvPDjwa0hbV+1C
SFTWYmwoYVbtW+8hSyS5Siyh+zjNzlVJmnNgOI2ra+IHZZLIZNyX3pmRpZY4Qzzv3pdUmnlNl+JD
xLwjS/e9BczCIhIj7vDcCing0pCk4C4XGTE12RiIPd8kKqURYJbneGJYmOyCMyceXzPwwm091Z8j
28XZOCPUwZg/VyR+gfqEt1KoHFNfjDrIB6k5I/OgN8dNECBWxnuXsuu3c9v/4J050ZiwG+vK33n9
VHwXLvIRlav4JMIi20WL5ZFT/m8bt+0zYMiToZZ2i9STEAQmLC+9RrfAd8QxyIHzwkBK7Szw22al
/DIso2Mj87+tY70np/a5ycbmMlTdeSVTa0InsMm0+efYU21ZaylQrkHsvTkZD1Mzn52cBNDVDnsq
10/+aj/rwU9uM9Tt+5l94RCwHP+asMmRQxx5h6ZqSVr2dYR8328BCLS7fhofsxH6w+yoZDDcqsFd
7kAg8fZPPFZr0nhvaRf9CRCiHjsxuJvVU2gC1muGXe/OPCKOHF7cPkO+F6TNAnHQ/xRdDYSgy8r7
BAmJN0JlMKthqR+Vl5CPEQH5peo8eN1LHC93Si10w45F91KrEN4ZY9mXRaCw7VvR3Dm4ebBZeYAL
s2z3RssOB4NZTwL1BNqkzv8eipqg/yXtzY2I2ptl9P6aJPjjra3ddVremorkvqz7FKrN8F9Vei9a
Ex/rlPb5SvwNJm6NPAwek2R5H6SbkKFehyfRtj/q624SNREJ6KbBTmyH8VCF/u/c1KdUzuuFIfEY
M1PHBS2RclH4h8votoGs3xuR1jQadjBl8bUhSt1HEyaupg6+8x7EFN36aQ6RtrmJEz46tAlhsRjT
AMefrhG4xFXxVJRDuPUJyJ8EYmUVvFo+7gsGSP6vPxP3V0oEIGKiLw9Y6bFCXLjpyuXHWpjffVI8
Gxnce91V+4nW8jGLaSOjnpjLS/eUMcUEKnch6T/ZIunqmkqfXHxPAC4zxTyuiV0fZDPCHQ0yvxUy
DU5FzGyv47bb9TD+9xYHbDfR1ZHSGu41l3pVepPkei8xg+w67nNp12kXIq+6fg1kKqgwL5PNpo8g
S5xtBXv1yt5I1kKrILiUsH9VbLPXrJXesxgpVw+UBrtPk+ne165vOQyi6rfsM/8uzwJi0ZvIZvul
Q43LnKU/8sV2R5RPwR8lxv7WRD7Gyd6fd6MmqAJ87byq8tD2VXqQgKk20H8jTfwfeTxcCuCudZL8
yF1HHcsxVZwa+mfoEf/tYDoHhOKu60FE60JnuzG1ApKRMmwRil1U+LQz8alWzIfbLsLeBfDIruim
x8T6411Z6LMdEYjz5lkEEUj6wynSO0lUIqrnhJgh651iZf4MIQ2DDZY2Pw2IVgDDBP98WxVdDkMQ
6G5jzUTJ1OjdV606L+WE23ChxsO3v4PmZ1TQGR3QcpLpHsCAMUz0ublQ+nnxq/WQTNQ/BROSebn+
bFYDjyucqHtIszK9CaNpr6cgfE+m4kWEaX0ObRmw/E0esRbL7zrnZSQosfkqs/4FIuAQdwE3Nvor
yW9NJVCz45ThvUJJPKXnwp4cejTb8hw51UU1+rzATf2ayDfci9x7z/uEIofxnj11vUo8vvs6PSCc
w1ZLxHWJgAgatLJ7r3aXW+k7w105BLitIqQqIyQ3PPNEzS0ApqPi/i6s8xlKskFm6rvJQVjQwkU/
tANaOj7GF418fFP70ckmYbNt1/rcRPWti5Z7M61ivsly4kp6bKnv82qITlq1ceEja2/fBhAE4zAE
j/NCBLg3Srp2h5TN0l3TS3EVh5dtQHpWtjwpdpLfpQzmQyciYjvDiYKyBs5qmK4LQiQtVV6T34KY
a49AkanOXtJUN3SCVDEiLs8b7+bO16/1YIc7d+kJ5A/kNVS/jvNnP+uifYls/MAq2R6ntGzOSRVO
uLlmgYGldGL+ih5BRQl3v8zSS5cu9q5yOoGhVoa8uV48jZtsGF90vya3Ev3ZWbgDI0pQHfw8b/fS
iuoWtdx7IMZHpG5kndjFu9Te2L90sb4bAzL3Bt5gHG8e68bs4lZ14im9FWN3M1o5bb02mM8mW8Oj
s7TjtrVDgQw4QTg0eepHtrBv+23rHG3kjl8w+hNZbs3k/mjTljCZOYfI6lCgQSGgy0X5SYVH66uI
/D/ZH+p5TncyrHyCQOvkx9It756JaozPbfcXCN7d9lN9jYkr0+hs07R59zUQ9MYLfaolUCi+ukXH
lJOn0d9uSfzL7M4UAjXzGt9WTTZvK6elUCVw1HyMrYqI5yoH8V04Ick6EBPlLkIweM5W+l0Ag2Sx
Wxwfj/icO1+t5xRYMnT3EIem+tOUEXC772cYcLMs7EPsdRKLcx/a4oa7Fo38yNnDg5OzIiE8vkk7
mf+CFgWJGvRckEsF0EiVfV1fTGB4aOKWnP6sN78R7+WXWANvMfW5Ntpn5Vc9Q3aNS8QYqsSxt9UP
W4wndvTmu1Uh1mfh9rfN4DSvVMuSct0o72PxA7h+QXpipwK2gsY1b37WzIe5nUaIPWVIh/Fc99Hv
k/zb1MPEGpXUaLY8JPWFG7qPHiriQ450Aj1+G+zmjqebew4svYgDfUqZQ7dYN8Ds0C9+5qjTvX29
zI9Oxto8KuvslNvLo50w89oprJ9trfxnhSCUeY4sqk2VcM2g+muewenKvxMkzE9H5vFvrA1m45Qz
AKSnDfkziLT3kx+u+3bKxY+uaxaBT8dbvoWn5ydRTiPijfjKgURBgYk2nU9Buaqz02c5j5e7PgmT
9X/MFKtzaDLvb7+a9Jx0UcerIEj28jJizv1YEnUq0nOvyuLFEVf9nZ8x07URHcasyilZ/JMsT4Hy
nOpopVczwRUAQqg1n4KZiziuUJzu1gllh1xmsWUGjtdNvmIvCW2c7jLHIUdCaS6SecK+m87em6LW
gZwyt6uQ8o71UzdX1WOVN3+nuCX71/nnNliq+dOL7HrDn1ef+liHR1GirapxPR3a0CXaJKFz0Euz
mZbD1S83TUdV5VRJBEdcRS9R4ujHKGnjF9fR5Wsf+s6utZPY5aLMTmmHTWKL+Jgo3KaZCJdqp+CX
KJxp506Y3zYyWYbvUUX9zeImV1n5dWFHvPpuxMqUKGTpvyRZ0j4jr6ad3cG2dpRGlruSes6bdq6K
mxCu81B7CiGuIhTn4IsxuxOsyScqhpV7TH0n2zWFL28su467qShAIkE7G+gnH4b02q4FVhnzl/HP
ix5nyMk5dXctlBeudMmLumMieu7q1bvYYVL0N1bBhLR8aSXt6X2fHp2+W46uqFS+IzNhMjuRDoBz
lU1++RNP685DCYsju5HLoR2NcwYNJKfeixoahkfZ32Ke8tJN6ZG/4CfDl0oyHFJZUP6QvtFvikIQ
6yfnOf7oHCI6C2F32hlfII9p87SSqIf6MI/tiVOx2S9Dt2PI8ZmilvCSIJy4kdUfbyAvsRx6Sn8k
v/q8mBKUV7jRe9fMKSPjnFzkPKVvbQSx22e6+1m58k8S19VNkVPf1GbXoOm1bQ8epP2WBQEfoGrv
l6mtnvViL11Si4vseFSoV+rk3o9ttfMm/2MAkSc1S5Gzw/oF0qN4jFauJj1SDmdstpsQcpDNir55
Ihsn0RyoY59xcfs8A2u+ThiZQtYCM08RxngPnFxNRCzEQXEzr74jNwtyeBrEWlQTabLmZ4VBodxw
w0GHWCMm8gmTIiN4k8xiSU1MVT4OhSbpiOzuV2YzEpMaV/5qrVzKrecvMXhZ0FBvypwW7l3RGX10
7JCN74WrzUvuI2luQsRRxRz6j9mkl8/GpGgxELZND5igSFtOehqlsU/ZJ2T8J6ZZze3lrHKH1NUb
t3aY2aONO+htO7jypcb8hsjXDt8QjvIZs8ZX4nXTxZkLXgxskh6xRoWHXQ7a5G7sFhTflSZW3QkJ
rMy8gS82SeLkAooS+s5ZvgfriH3pOvbv1DXhDkV60O1WXDWbEeH1vnGJenLr3j75I++RuxasQ82U
7lAaj09oDoD+Q0vgdVN4orhJDYGP9fzSVU5wZj0f9knfVpdmTB16jQOkJLj1Mlb31PjyKRZaD/iW
3JG2864NyI+cp+SMQSp4D/0Z2kF7iuKrSqDX3/bxstLJmhT1z9CPEfZOLQzQgUmqfE1aqanYmYNg
5mhPiZKSNnIe09E3P6siFg99O6df2VjgSBHrzPlWlr066LLFItnl9TlPgrE9IPchhokfv5ui2RDl
Vxit05aIEeaTpdIu81+aT0fE9AlPQKCih0o3wYckyHoDik9coRK4rlLT/gH0Bh3g+9Z3A8T0p+st
7qNbjpIQilAg2fAJtivL9bgskMx4M8VzkFjvC/bc3XtNW+Az0sNdEtUEm6cZYEUfEG8csJpKimSZ
a3OtSVuWkXmcNTR7GuormEdVYeUt+4L/oasbK/dvIyf50BQd+TEIhr23uCIIfMuqHWPJr6y+8zJ8
8ed16gN2UU7LlyHPl7+iHXZOJprXbgKmLCD6vkLU1XgzxPwdWsIkCkCtT+Vz2Y7zOO3LgC2Xj6FO
j5lq1gdSmsMbtrhrwkTsQXhgrqTnpUKE0Wuy7gv0jeBHyhSANIn6zjszPCy8ucNp0gQOe02PB7do
+52qYuJyqjz8OYp5hCzQrJQi/DNiOI5rUZ8S0ZGwtY4IOWKnIdTEG296N6lupgF8JO6vUqshn25g
LJ3zWC7Je9ePdt+IDvQyXpybsozrJ9QIKy7r2lnu+5lHlyWxuW4RpBabnot6RTeulplL2Q49dSOR
9Zs/iE3rvXU6fIiTWQ/aV9WxaoLw1tMowxOzuO/rKr60xU4bpOdOTeLOk9LSXxo40a9FyeS2rzCd
jevSXHqniIC9KnXnzFJc7NjNL23JvYNp2dFPzB1vzuR3xM9m3Xg3Wt1+FctiTmRpkCU/DNGwr5v+
Vq74nNGRFe1FBzHVmllmv4ohL18Emp+P2e8E0VDaLozGmWSD86c1G3dSZ/Hr7EfMg7ZXJwxI1IPI
4bmppv4J3Z532834SWdvQZeTp+IW921/lyqydFDoZOUhMPV8Kd3G+coNFF5fWvnbVYl7Ur6egHpc
WgPdeFDlZpmy+bnJ/W43FWs97iszU4IUNv6hdohxa0qi5tzB4G+ERUC3VT14ip/8oC++vxBYEo7x
jxEBCyIe5qqpZBSso0w/IX2C2CDq+ogfx3tZvDo/i6EeQC50TL5FtOqHZoGQsNWyQheOENd+IH9V
2uu2CjfQ1paTPosirN6hZbstHR+YGGMClhzVb4Xu9MX1vP7Wc4L8jV1yineJpIsxpokdvo78RWgh
sutELMdzIzGqx7bRr17fzJe2pS9bthe4TH7enutsMxT8j2uqcI0OS/U9oMWirC8JAGEC+Bz2UDcf
P5TBZb5Fl8ah4+XLe97Yv7lY7H1G0cve9VKCYnGd7nC7Fs/YKcZNUNXwBvNYPI2VoJZtKGviXiwT
LQtTmT35EyeGcS1LS9HQmlLlVP0kbrwpVyZrmjDDc2CHQJMnU/HTMnPCd59S1znEy6VJY5hCBFKb
PurV2c379aCGALP93FhGq6tJauqdR3H1BeVjxt+5MsWuc+L5Sats/OF0qgY8iaHPApxdTW3Sk1z9
/ofgba/2VV97b4DHBaKwOhQPeRI95rF5Dyk72eaIPnZVRBDB2ibpKbde8uzGZu2PjuuXD/majpe6
WNZPKihBAsu1/ikSMnIwwz8hjvd3ed44D8yMOIwzpzgHZV/f67aNqAghMX90o3zvxUN7Vy8hTeRB
TZ03/iv40zJ/DJIKn22q89OaoX2KFCqhLHPoHpF1cSi8xn/Hthnfe5VRt5UY0v3UZcO+MMF2Xug6
tHbJ74yX8FjNo9hGICmcXZTONib0P9IyJPRB6elTilkdQyLrGPrNkP5GO5S91NLv3yY5ko7Sdekf
qYT4Sxb++DQHS/ZgxNxNe+CQCvtve417kDo9sZfSlwIGVT31fNtqlzS6+qrXUf1wQG32uXPlmdO+
vHdy86Ogx2zrlFX8q7Azaf7MWJhsuoT0Ga+d7wKP9DyMfP0XF7J+WIKWqMy659+5OjpMThidU8+h
EFuMigz9XoXk18wohdFnwMER86iTi0JEiCEqmHYyGIe/TeiFh4WyyfPQmlRzCvItxLnUp7pR6sHi
MsA0jIAw8yt5sR6UboUc4yHQMlcnpzMkh0Pax8+sUePO1Ij7iiGNcXctWHZVq9vzmLeNvhkxSdEQ
ZQIv4MkZvgYUnsEm8jnUdAgSNmK2PwP92F0qIW6pBL6SqJ3L7GzjG82ochjmXp4XvD134ZgVaCKs
GEFyyMp0Ju1+ZDolRj3OwWXMU0BEBAtaRr88QkKpSCxLXrwlkA+iJC5siYS5M/lU5dtBhFeGlliu
pQph9MfGuy06U+8HDU8bUonNuVQ5h1ZO5tYbp/yxUUGwS3EebkY3wbeWMYOWVX8dpWZBeZlgQwdo
ZCUZQCUa207vyp8ZpiaUyCA/cGHKbb6CIkqeliWu/8wajdA2rq6nbVj8UgbzVSEmHzguRM4r0JQw
ZgF4VFVMUqVe0MmCOGRE2mVedhzykFyz2BHRWTTD1+LGT2MWph+OA+0p++Y9CZpji3Nus8xl8bfo
/Ppoe8PTyhJMjkmUdk+lDspjz6l7aDqhf3jVGN2vOnBu5Bjol1Rm0NCAhe5bAcZIaH5TLL9mZ+7v
+HOgOKPsOnfFmfquAx8nQuWJ9UVB4G/LpZ6/NMbQLdEP7u9qWPPnVBXE3q3XnNChpWLYctBW2ZLD
NVQjwgNDnlgSRPdlLelfTh37vYjMr7dGzX4I9U98hGsonXTaHi7H9fzr057HINToNuDUYne9idZl
+I0pZX2WThIdyCahFUAOfIhpX+sd+wjxv0lg92hamXUwl+8nqMoInhdQKBrnkIvD6XdklTzNc7Bz
Ard7xltM9H+uCv5ycKq4/VH7jnMQLbdTTnDWBhWzbHeyXVjq+bnjvC98++IrRb92i/D8KXHiYG/6
xWK8GKK3UA3lcVw1iJzIB1afWeMoWxriIyqqekPdN39sSEUl6vH6UGmqLRoMG5z5XfrW16RTOdn8
Pmastk6be/uKP3An7WxIW2uRc5FwIJHIg9v4psmf3VKQ7l2z4OUxITNBuvB81on4gKuSdzDf7bNX
rST5yaI4WTXXK0XSc/okWdLoCFBqP8XQsbJinXSH7jMxSCuWlXmNPIdqzyudbtusnbfpMqi7AnPj
SxvK8bDgx2F2NzqClkPzdClMIQ5BNRUf0kQ33tT2F6b54k5ozDMj3uHdWA7qG0JvDq+I0XBe5nh5
KXrPQTmCoP0qT87zx6KB4wIbdu6qClXdNg5McVJqaO/TQa2/ujpXb2LQ3gPnIJbRlryd317qp39E
lZjfwPvLeR3j6GjzKfjDe9Z/lIOBxLdN9hIN65rfZn3+07SVwGOu/Us8RmQIxMNgH8mN8d7rUgzP
c2NKFAAOBxZ5Dw+wO9iogULOIZZmDjrv9xzY+tX4kyVAAev/spn55LaazFKBxiIXD2lqRwAGvAa+
4t+lfRK9riEuBvKF5n4TxE077z3Nckw4DC+d4BHZrGlaPRRZZcgX6NvyDW2leY1KDi9MSQtPeudf
ib957p3h0pS9cQ9lNshbL4Y2h0hwsotfO8UWQELmp6WfjXPf5BxZ4xK6h7bAh+bmpbWHsJflh0Ob
/F2GcuSp7mz8OKsKGjR1XKxNDk6r1yhdzbQh3Avlic7WjcumuA9sLF/czCb7we+JkBwj85ZBxNBC
gcYJo8PwAUJDvYS2EBvUvi9k5RPBZmxNIJsqvU2SoM2Ybc8B18Xq2E31S+IPD8SiZLfkGlGanGTr
LR7m+l2vAhnnQOUDZwENyIVPO7pknVvHoYS9bPQvW3S23Q5LAo8o/eLUu4LiyZlAyLaBlCtZ6F8r
QdSCFWLdZaizdzNL2IM3OOoMjorqX/FHL/niH+yKCCc3MVF9cW4AQtAuoLlWzvwqGZRvtUfpcm0C
/y1MaWtFSlc/yqTL7lDLtS9LJ+qvdkT0SpDkqC6h8AakOJBGe9wh0Q7QAfdKvkr3M4CZeqj7DMrE
S5Zj5ArxVHih3VaVcj8LM413YVhzwy3WfUikkFvTk2kVpEPz2PVz8R4UcjiguM3xCNbqYWJwuMG9
BQTl9/RhBGxkW+5Rs5eJq/Zs08m+KUX8kE7xvCsWX752TE7vWgNlLUGU3ZFftRyKLkq+/hd1Z7Ic
N7Jt2V8pq/FFGQBH54OaRB9swUYUpQmMlEj0fY+vrwVl1bsUHhu7MatJpqVMiUB4wA/c/ey9dhKa
EQk+oz7zAHCu0XtZW5PI2CAZ6U7CYJqzhFPrSoy1/dMiTH01GHGMJhJ3H5FNUc4KLLKDb6GfTuSG
eVoKHxVhxmjW0BR1U0D08b0fqoySG184wx5zcfg4WaDwM85Dn/0Sv60aG805B5b2oc7m/pox+eNV
4XQgQJSORzHkxhVTiX6lqBTuTSdpL7pC4zwzF8UZe2Ve8SKCqDHQbJlsUqOQ7w0opLICaD6Hn30w
ROc9R/y/+i7xt0Nc0f4xTFOuWY2ElPZaBvF2EhEb6paq8pxWgpxsznyQg0lAl4Wf9k9aIsPfnC/f
srobDhAnYDXJJP+FFqk+j9soPnqhbcFgsZh/vE0diN0ciARPTkluWSCJ9JE1OUmcCTVnjj7BEubk
51IyKS9r1I5rWArdLrYGcewRJ/5kqR68SJrZ33RED0TwpNI8Ux3fHoGExD3oVc+WnECm/gywQZGK
KUoewCsZUK74RGEbzpUH4Ius+Cq/HHQ0loD4gOraeJ/2nmXnbHnMozLGFUE02dRs2WzYd1oZvWQC
hbEveu2p1qXxUGhWcxhaTRBDFAb3WpizvR9q84yiMvtx8oAeY+F3DCg0LtfObev3YJQjAVc8svt+
GImCsb0zijw861T3rkMa3a+KUzrrsNHgV+tKj6gUZBsPtDZMzbjGQxT8Ds3MOJAW5ex0ZC+cxsrs
oEU+kC7mDctnumxnJbNyzgtI4yO+7fac05LxzKzK7pcnde+bH5iZyRlQU2J6csrfFYConRnQkNSH
ihFQR+12SoCABrrTrYtqqK7/BWNKG31Dl3vD94mfNK0RSz5N7liV+rNqleqPLjXHQ5cP/fUE+up7
AWroMQd2BONITX3rYtDb4tiPYwTvMSTbXabE8Eq8K3aJGAVNJSDmkjNTJE/51uQ9SYZwVohnwSLq
IkP2dozCvPdX/4riUla5GviH1pPVIS1E8xpNtXaLoIVSmeYGTdRCyV5YhrdbXSXxQWm9adtCQlhz
bqLsM9wlxxp9zqao9Rym+gRkpMuvLJnRp+/THmpXm1ms+xxNlEfkaMl9y7F+so2dcZaHZyC30wbH
6rqstJQOPsuiC9Vsk8OIBeyC7h675TjuzxJ/zEDZiJANtZ9QH+wh/D7RE5NYpgYgoKyPblhSXAJN
aZ+tQDXvzGZEc1BDu/AMw6/ogAQxnmRa2JEoW6gwqKycDgJxlzFF6O6Fd+mgPFoJC8imSvQzG3rM
GVny9bdhCgakeilOOTSiZ1kFoMRWm2EXRWNw8y/RdOy8DTs81JM2J94rcleYtrPDFgZgr0DcEWnf
eEOBMG1mfVvjha26qsyJzYRSNr9830NPoMXI5ESRTiP2Qh4329arn9QH0rGiadphaRWbdkz1YvWv
MNT8gSaHtY9Y2AAxwZ6U1Oxm/9XUAXRokQSHwRetG3lISRQLMIFmRFDC2HnsW0Siq//c8HIZ/kKJ
CmV7aWf5y2/7/5sXV5tplh+bca/ADwb/4zyvXp7eOnj//F//OF8wweChtWypWypvJaAB/8/5glN3
NrHMcfSEPNtYXd46Xwi+sZGK65RgIKjcBO/hJvjf/1PY/8vCRgNNU+eKNv/8T5wv2G7e2FCUP4Zc
FpN/IqjfgAf6LuQ4gx77rbQ5gCL9TtsHzqRevRmLd3wuH1194aexLU9Va69UbrLI/JHySHJIP+1O
u/YCmVBrLf4d9u6QjEhjhWS1qYlzP/Hic0rIm2ERbO3LVO88yCLRzwJNESeFCI5PuvPZ6PTXxbua
ExKPO697Fncc4p4jOBb/zMR/rObvDDk27vd+0D+Jom/uXJqTwbFEQpiDonm01pX8KcnolvgdWMLT
7n8BJu75BIVYeP9WG9vhPO/xXieqd3naxZkLbwfHga43+JHjkUmGSpaK/TA0KnPuv6bmfzA285i9
GZua9tI0hqG8sbuc9VPFKtPUCE12AvWL5+bvTIL/mk7aPBHefEKTD/AhLMPBSV1Ml0lfgFQya1hA
kCh5geFuROb1rKh2/A/e4MOf+4MZtrSPJQ4NtSZJnZuoba/AjuGGh7nzxbP00cUX0xecb5bhZLdv
aGJhZcJTn1fm989/iz9P+78NcP8eqsX8jbGJtXbddjd1qW31kpMDktAd76g3D870La8wdbC4jgli
IqyFABXhH5L2l+cd7Qas0TGXv8h8+OKLLnLQ/n0zi/le5lptTDQbblqvhNUHdsk/V3C1RJcWm09T
PA+ACAYFppQOkOXRBiI2e7aTsjzz1ItUojb9518lymP+DtZ9iIs2vZJxq+Svs9Xpi2Gb58E7w7ZM
RVMdhEFD0HU3QgmOQjyDaV1bjIgYzlGEaz32J6T3gKQAGu6UljgCA50IzH01k3TRyvXn98Fb5v37
WGS2JDKNlEofacqls9ANACUj56TNXrMYIfS7OnsMjlxvMAJxNg0r5SIf1za81KiqwIN5q6FpDvxl
Yn9Qb4IV/GKEZpDFuyO0KE/paMdhqxThTZkCVNQrArpwkUCzBeMYASxO1HVfoXugPXuHVIeQhbrL
bjwzesC6eFGr5WtYyIuwSB+lCG/1UblsoUAPtf9NqaGCYKZC1XfWszqsgvHc0ZRLu60wXwf1EUbv
N6uvnuNU3fQcDuA9GH6WkGSCpNzIIDhvFTqUnndAqnsWTNOV1Qx3rAvOVNXbc4x9rgT+muzgs3nE
QtyZnCMQD9EC/dduIqX+GWblZVZoHHoTySe7ah+EyU1o4c4uFfSPCc6fJHnolZ4+MXxYWK5rvI47
PSHJJyTkSc/3dVeeY1q8Elp2C+Rn53dxth5bz+Ww97QqOK903lZBrU99lONx6eodL7hgwKo46+b3
baKnl2qdGXSBxJz2GX3xm39QqJZZ1fUw8eof2aDTuN7pYcXRQ3ray1pdVHQUKSGyWL1wjZ4HYmqs
mZv94/NJ9NFtL7y/Rp7GjlWI0i1Rf64Cy7tynPD282t/NAvmefvmTdQpNZpl2yxdPNUY+dCbBTdR
UkXXnMrI9MRxX9RwkYkRWvRYu2Mvb1oDkZEau5/f/0djs6jIdlVraFXs0kUR0ELyzm/bSBqbzy/+
/uCQVf/34CjopJRI+DXie6dHjxZzJFDH6j5G5XTSc2P8SS16M/6D6ciitLTKxcXhTooyrHSEYieN
O0D7v++/leiaO/p8bm/zvpGmXx36Kv4qAv79oTfkYvrSSo5qB9avi9bkh82hEijcl88H/qNLzz/I
m1FJZTCGatBW6Ec7ApDGyTVUmtinXXz+0DcXtx0FNGZP2Uk8QCWSO6dzbZ80V41l3EsklCyfj3jc
eJC/poTzhjxUv1gLfTQqi7ma6NUI4jxs3LR29lnVEwZMJ/eLYvzRxf/bHB3rMna4uC69Hccz07r3
6nFz2pAvZqlnDhV+AYcqAyf+0FkC+JiHXf/zq8/T8b+vdQxnMU3Tju5JD/LP5cyvRRaW77okvivj
6Jwm1GsPVTFrks41OVW9/vwTPxgsZ7GqgWY8Tmo8D1YRv/I8kS4Fs/20ay8mrcxtgJKoVVBVF1R7
iUEsN4zD5xf/YD1mOItJi30Cdl+BjLdr7OwpS03lx2RP9SrpPGc7lQOtHR4z7M2lfuXYEl9YORLX
HZvaLUuG8jrrTG832fQdQRGLq0Qlejsr8A0rFiFliHH6C5qSv3FiGDQ/Neu0B8hZFARkL/YwKGrj
0ut6QYzNOWHXfHHt9zdjf9CNb+sBcFKvkkiLXDIdlENqEkrVCvtBxXFm9Ul1AVSX7m6h1sfPf4OP
Hp7F63xqUHZnHOO5A+nPWqVCpUKod+LTs6gRtm54s3GeV+1oeairYQrWDrX581ufh/u9mbYoEppQ
ygnLR+OaMCMQ0pnpudE36aZuNe2kF7rhLEpFG5k1T21cuYGSs2MYLAPXLqqpz7/AB2NvL0qFV6LF
DGmaunZD0IFv1r+t0f9qs6PNw/DO8NiLsgDOY0xDVK+u1KRxVJtcO0dD/svW8aqIEpRjNHTK0XGC
+HKknUFnUZTbJKB5ctq3W5SO3E6oslZVuVNa3+ZFdU6Qxetpl17UDfChRlWlTePmtvGrUI3f9DB/
f35pa3423xu2xeRGQShabwZURDlpHBpBORy5Z5L9qoJvzK+IEgFaSnJdZH+3gsDY9CXqlZhidaZA
u8EYn2R7SebGFqtRe2enmXKZIqvf9TLN2d2MMNA9j1Z1CgUw9+JqP+lWAlEKCx5N8/uy89KNNvXl
BiKGvu2UqSTBNjCBc5FT2GlNemg4Ld8gahY7BywDluCyvHFGszgGycj5PJ7tK0XS/6CpCelSn5zH
WBILWwV4RwB363coOZpHL+7HMw1dzIaz/XE7OuqvlnANEhtsrEJxTcByj+YbFpC67y35aHcpahJM
AnBaOmg5Q/c8QEBcl2l44tvGWkyIulcISBny0kUhERNyEqPUaNIvKt18kXd+WGsxH+h6O0YXd4WL
c57kllDas2DpxbZQLCsYwwF9FKT/ahE7jykP/P3nD9QHVcqeJ/+bBV5XBQaJyVbhUsoDzGbk2Coy
LY+D3n3xCR+VkUUJ14ESxZajFi7o6guFDIBVrlfaF0V2nlLvjJq9KOGx3ucecLnCpW3aopOsELVJ
W+HkQBmP2qjEX/w6H32JRTEfpjgtVFurXTAQ123l/VSz/P60X2BRxIcwTp0RA7DbB6n44VQivc3U
CY+2Bdz/84/44O6tRa0bodWRqDQWLiyaCywZv6PY+f75pT94fuY+y9vnpypGPep91khVEurnTYsq
esSPeGmyOf7iN/7oIxYlrxV6bAOvsVw9VGEbQCKgX14VayR5w0kn5IY1D9ybWdAq4GqqUbdci6Y5
YonxWyT7i89H6KPBXzz/k22VYVdwbSWBo0X86mVRn3ayb/x5S7y573js4WDR/XKjZF2Ze+JbTrvn
xeNux44ywr4n1Lxrjqnsn3whT1uzWIvHXR8Gq0QVZbl2KNGOeX68inoQ9yfd+Mw4f/tDVlKZvBFc
uVsG5LbInMyiUQvOTrv4okSLfuggkKWWayrE6FRJc+WNSv7Fnc9z8Z1KZi7maDWUjd4i1nNLtSuu
esD6oHswJLRSw7osCSAp7V75oiB8MKVmOPvbYcL0Udl1J0zXGUqEg+BR0XxVyhUSzGx32mAtZq0i
QRCbhma6fRGue6t8UHT5ctqlF7MVI+GoF9XIj1wqpOSqNVgWE2XVaVdfzFdIpkEM34sbHz2y5Z3s
rkNWeNq19b/HPQ6kWqK5rNwsQkSioZsOCuPx82vr8wx67wlaTFoLVUQQmfgGhugia0C34tdKhp2e
3XsBtvXiciCDWyVtlSxi8ZyI75DCz4UFOQl9Of9VnoUT2HTvi7r3pz363v0sZroRDDkxLKntQtNd
WQMx6gO+R1Q/o9SPqndBo8Jor+0yOsbdVYbjM/eoj6WxH0oOm+cmRokR9vPB+aAIG4u60EdRPllW
krssDnYoSwV+rKg98eKLupAZTUgOYpa7JGhcwvU463Xlq0r8QRuNyM+/H5kAEkqPnSh1HTy2v0wU
z0ciup44nMfKRzDMCl/TeBzC4jnwuntDKx6gIDiw/SexLohVXKFrAkgc+yEwIvpWeaeFG1Ho/XWn
Gf5NXvP36saxD3le/AjrOfVg0H/SbLgUJUzs04Z/UW8Gmv9m61WZi7XnVdfhBkkHjeDnF58v8s5z
ZiwqzZRiF8eelLoYuS/zsUERwcZuJcf0Sff702buzFh9WzF7OkghoOjExUn/1GLxsvqHz2//o0dz
UW9QsAK9ULrU9Qa5TWWErgi2wefX1j8o9Ib+922HTTCVwTQkbkvP8hjAKL0rRB5d6spE2HsS+keZ
1gSsS6esNo2vDFeIu5NbSHhzUkaR7Hok4RtIJtZzEObdBa4GdeeHHB027ATRQmj3pk5skdf0L0Ml
cFj3eW9tUpNdSxqe1pGHHv/3t/AT4Flt1jH4kOIrPdizozit2huLIoUkOhMJUmuXWbQH5vNgNskX
BfmDH1Ysag4hAuxckyZ2Yyd7kYV81KwvSutHV14UHLUfNFtt88glos/fGrVVYWqq958/Mx9dfFFw
TLtyyDjtQzdt+3Sr+aW2gQf01WT985u9M1vFohSITDGLCfW3m9q7bgSeT8ChP91k7ZGWezo7WiLy
cfMnGPHk1iGl1fapgadMP85tk1ibNkFibjC2cn7w4JCOjQyTtJMAp1WwzrU75ilA9fvY42yg+I6w
gTXyKhb6ndeV25rTST6pcR57/hQK2T8fq/n2+rTBW9SiXlV0VOLwJIZJfYZms65V5avJ/NEPM//5
m8U+3WgtEnEeu1UHsb0ednn4fxM9/kPJiyEWNSiUsW8pcRa7RIVc5Hp9XbSn1U2xKEA4ryLog+lc
NznycaDw+UPy7bTBXpSFhAITYP5LXUxYnuGWJ77PZzz324HO0yTTemuIXdGBrJPIyo5Icu3dSXet
L8pC7EENZsPJ1fMSFGT7yLnc99MuvagLWV6mcVoBplSn2Fz7bQybATfA5rSrLwoDOQGONXR6jHcX
CXadx1eIq+WJF1+UhSLXLQhabeSOif9dswKsJAPertPufDErval3RI9R1x2LLN6RZ+EIOz/x51zM
ythQ0b+xqnW1SNbbroeYnEpPP5x254uJOXHq5FtamLpGaUBwzZ4z8gW+qFXan7PFd2rxn8bXm4pC
uFEct+CLXFVX9hTiC6a9aT1Qa83SOaqkqYTpsYYXTo1G3r8Nmu8WZ7Fksq5Hf9rgmNjIVLnxwduJ
VuyrlFDW+reI77lCwsGwSExiJyvyhHFnW+2Bs98VWOij0C6wngAS5yHNv+fsPi1qu4gBYjVzopJL
AS8y85C3x07dzaUaKhKkxWjPn0w8FkqvHnl/lCKAPvZzyHN7XRGe1R71mORxpE+NMz473m/V+YZb
kzyaaza7F7wMxOT8roYjGN8N1V/hx3JwQZdRML8WiLPAiWjs+XType5MGIkDXyQsbqP0GPN9lOCF
gCd+3191S2Arn8MlNc6CsSutuuiSv+aoxpb7MIGSOSlHuOk/w0iilFqJfWOwfhmOBc6ltINft4u8
l7YrdgwIb7NOLc48QlHaUN2keOKzqgRvtZOez3/u5nfciOifHJ7rXGvPOTH47kmUlsV33TyS93zR
sq3R0tlMZH3nHnzOV/wkPejaY1Vjmc3MH1giz70MXkKZwSANtpOPUaC51K0LmwZS4ONb5AS1rZO1
D3sRggyqt/YwD6EG/5lNWavu2srC/7lrmh8RFg1oRed4tDZJgHyw2MQFTgTA6u2jE1tgUSVsN3VT
nniooC8qfgAMqpe2Gbl15IMi88yfWBm/mA5zGXtvMiyqvh9A8VALthF209/DzuvpQIEFFTBUVyH5
wWAwsK+fNK2XcmUnByLQoQlx48AnzjL/ZvjW+WmXXrwDyrjEdNfWsWu1gXF0AD2vjMHuT7zxxTug
aAdpAU5iH63kj2kP+KJJvziD/aOvfecH+BNw9aYalTStTbMXoZvx7AdDsAYWe8YEC8BN8fzPK546
vul59EhDCSbtSmsePh+zD356bfF+IAI+S4bIi1xHJK/0vBTXk3Vxn1pO/CpCU145eEO+eBd9+DUX
L4xq9AyrmKzQdQxZnvcSY2FWewJ0JdzTtlWGy8yJwrWPa3JteK2E2FFp8lhA/wXXoLXH0Pa1L14v
H31x8fdKx7ZEklRJmrkqzuVL/BDJVVM7yWNIXg9Vc/QhECf1ic/OYimInRmyELFcrjn0T2XiPKaj
//T5Dzg/3O89Oou6kDSCsEFELK4G44L6bJMTHWNsm11NRzWu5EGRybgheTI/bQumLaoFTs7Rc4Y4
cXHld2sELnQbiXL//OvMj8I7X2cpSCZgDiwezVI37vMfGRbaVNV/nnbpRXkQQVUrjtECnINwq1nd
T847v3iYPrrrRW0YWyVuIuiQbmOrD14dwRsyvzoG++jai+VhHtVVo+ZaAt1K/Q5ldZeUzRcLuD++
nPdGezH7NSh6bSKN0K1sPT0bRhUztUliSw0nYhtEeuivlMyhu5wrJXSrfrzBM46PVppptAnIEdnn
eaADsVXSjTKW3bYfyAgLfVluOFTQDlXqE3vV+RbRvA0iZl3L4k3gld4XX+CjLfVST1vVIxkHhQzc
FqxubMY7HIIr3P5riEKrIbthPTMiqOBfKpE0cUc/gaVWb3034SJEpjuvqGC1QtbY1ZOrx/dFehYR
t5JEcBIwpWt3jZVuYzsFug5u1tjOS4fO8dbzaisUP9P4tq3JZ8CFPtXGoel+q+1j137xXvjop1/U
KNKz1cKM+HYsfMNxTyr85zOB6LQPysYym6iSedVzOhq5CQmGd2NYtDsOT6dvIHydQwd3YkuAUrWN
QecSaZb4+0yBYTHjeMRec1Qshy3R3+pEzII0G09fI7NIH2I94LxCqQ3o1LWWbsK6r676KuTQGxbC
qiPIfS/agGgHMlqvhtyMocwgDSsLE0R8p+cY2q1G24Hxis/7JiMu2k/1M7UqWInUEbnTAZpDfiFD
+ebk8lZN1I05aNdBA4NXDJAB4VqYq2YaE/gmRbWyg2KK1l5m56ss6wrYMqG4UAIpWMmPGLlbXK5G
b0y7kWjTrUiU8JXstujJAc3x0uVd8RIUUX09YWFfhbGMoR1yE0i4iexotfY7QS3+lhlirwgWyjhc
dgifjAb1wkPEv7OKITmKSHE2uRA3jmY+R4EYtx5O/TXkngrraTCcobOzy3WmR4DMpb+Py/IpdKoO
fksHq9FIXwxBFGQwBT8k7PHvoMXNc0OvvX0P+XVnqgVo0BR4NanofXedqUmz75uhPYxWa20SBCrr
mbl+ZmDk3KCtYKXaA+NP8/AhCaviKlLAXyiJVz6wJ7IBfDuF9WSUmnEdNdUNr+t1o5AeOJaGv+Xa
2UpTSXsASqjxF+hK93lNZD2xs9vEtv1rL67D6xAYMJvwRlkRRfKTdPZ0O8aUkTGFZ9ilo76pFHCH
JGjXd0pkM08L4xXhEKkLup9dc1mUHpXyrYXbuo79AZVgB2bkLOwgaIxTSGRGG1nKM+wffSOyFgx2
HTYHoZXKyp9EuwtTWwdXHHQHP860Y2Ro/DrYpwHQNaN/VLPE3luC2Da1N4HrlAaw6WxQ941Eg0Vq
Bww1iOJbtbJMV3Ha7DnIfIGdF0HQLm+L6MyDk71C382qzB7H+yRLSKRSlYDzfTAn+P8Ty4GZSW1F
PgZtp21ku+48f2DjZFnSIB1c9MnahP99IXmH3lSN4b80FjnnnZeIZ8M3qpR9oUeqBWTGHTmZFWA9
Vd3nnu5sRqmUV7kzAPabVPE9NWuBu1zxmqcoEfYxIwx4W4/JuI7wLIdsSrr6VTVMntBcjc8c/HZP
YYV93BjZXbYzkGHUlHgPx0PfkQAaASgAsMIJLmZmsyCapWuH5jCBVDlWWd4+eWZlnhUgSgkWTIqB
GdEYZ0Bkj13VseFt2VIJ4JSN/miCrJF6cKyqPtikA7C5MrQnrDJSQkAKsrNMTuJHrYbiUpvaOQhm
lOEZuWGCpWcCgEkZm5ugJjbN522yV3unLrdRY6cPWpeJC1Mxqn0edgYds4QMJ2kn4sWMndRaR0IF
AuuM9XnVclzDwWmoXQWBhEHbaTNQu1CH+HwSJiAIvDzaEc56du2Uaiy3xEaiHTXN9KHPzGif4qj5
1tQdaAVTlDnu8MAZtlJL42CVlyEOminHQDUFOnuzskqnO7hR1nqAz/Mbai2OFScpRmvTmIMK7jUi
sYGuc6ohfnUUXj/kIcGQsgq/RQc+NL8iBbYRFzLbh1bGHGrFVf9aVArFAwzMgNpMF+2NM9XWttP1
dNomxLluWqPsFboTGfGfBP0QITRhHfTa4goEU7efmlxszaLFXWXYdbqZfD07i4g+o2fBt8mCP/HV
gtBqEn621RiIixQ89XlZa8o2zSsOMXMH0Pdk5Arw/8Hfyqxvb1QOCDdDZKnbukHVFne9XIeZILvF
Bz0OVyJ/iZpmeqrRxq3McfJWaR+u27Jcezk+9im7KKCZ5yDUEZVlPPADSQKKfYjqVt/Yit9vRktC
AQjN3lh5HfED0JTU4Bn6DyE+uq/fqoFFdBqlwtjgLcBLVzSEV0BUXQPlS7aDTr5Ca7ZwuyzA8YkW
TDNhl/VrDQqxCBqCh0IZVBuSwhvrSqsBE4NraH42fdN+70kguPCR4h5Kux2IVfCc+A7wkHcTNGHH
qUkFP9gsEmfT6jKAwOLhyloZmTqA+adnU0BOR1eWQOsKLe1JjGbzPIINWxONUV41AFpYqvvpmUFU
6lEEAycIWgZKO2ce1WZZwOAQ1jUYoHpYxVbO8makL595sIuDqoMdpHfAaGVKtHZZZQeSjMOrAg7i
axRY2PSG4dqpPdYtYS2u+VYCAgPBlB4g4JsOjfy6ITXmOY0MZzeNnfLdAMpx7NtC/GiJ9+LpghkI
ApPaJuEp+pH6E0TrLzW1r4OI2LWo1sRNkhvTyhi7ORG17Xdh4t31Oi+A1AD+6dTZRNaBGW1ISYRt
ag8tAXrm00Ri90qHV7N29CHZJRk9DCdQpg0GzvQSmVxzTXJ8vbJTrQVCLZz7ROjAYzBMrIogMOGj
sqIrYwWgTYIwEx6xuW5tUNGsVVdjyp/74qnIIugS6Zo4sHRNekZxwyrml5pZILzMGQabSuUSv3x1
TNHEksBgOixVBxQu+k6WyXEMqnCfVvP38Bt/VwUagHOfVAdVdTICkBr7qlK8bifjQr3tLcLOadfF
29jwBFpeNRb7sIf1xn4eIF6WqcU9KT1C7PJaS1hdtQrYTWFDpy/bToUIrxItOowVuYlWv9ZJaN+N
wvkBvPRXTnIH8Fjd2yYQQvcWK/atSENlk8CR5ZEf0rMsBtqxmkbMHro+NDs7bgN8cbnRbHPdlLsu
819IkAGzaIcJb6Aq68J1mCpJil8yrO6t0SkoUSnZxBCb11D+iOST+bjXGc4fnT5oW0i4M59Omc6E
1tnOuuixiRaVL49dUooLxGq3BqnaKyM0y9VkKED0cSwjbShf5qXsFc7cFh6/Dh00IAsEHJXB1iHX
faLpg4qsG5UYlNAszL0iQI8WWQDPNWcSpy2E/ZRXxxnccCJWM0s5TxT5GEyRdSQ1W7lIi/6br3b6
WkXeeyRyU/ywZORvIiN+rUbS3+Imf7AL8vQMVm6clZIZu68mU/kGN0shPa6E+1+Y2S5j/fY9HYE0
mZWEejvuAtNpf9Tc4Lo2tOwqVEzt4OSl981qAaJCXI82s6GT+Jo7qke/aZSh+1ZOavDLgflLaMUw
HfXSL3cAJesNU5QIaNsBS2/UMtyLpJb7DArfGle9QurgIPSLrIdPXGY29B/RYQ2WFUn3QruDY8XK
UGKGLWrbushTAs+KiDw4RWbiLGIxQqRNlTnwh6rhRRI8ZK/7eiTZzsugBKwUskdxp2EdL4ykt1nC
SDZNijOuAbQnV2Wt1xdWObDc9bWuJcRlcO7zqoJf64MK+xXoqrazuso/hyJ3zSJRv4+67qGrIwDw
6Pyhs/nqHGeQ3kZxztICgcg26oW8rryqfVFJNjrzZfhqyULdiiLUyRTMIQXiZc8Pva9rhwBkK1L+
yL5Mchitpady1A5LarzwSvYQQMaDcn5Jl6u87cYVxdFjYKAAq32pKqCU7exHnDVTtybkOSakMYwp
fjBmg0gSExrWV2Pp2+fTmIc/DSuPQHgX1mpK02RDosF4GJz0lUN7NjRtHZzHFNrzFkvJbmgslQiG
7CUx7WaN7mLYMGDB1Sh0Jr3GEq/QuwqZqTbuqogQitISEsdDXK0MMmcOGuHnm84IDNq0PalibTv9
CrxpBIXlRMN6VEIZbsG7UTcDqVc7WalGsw6MIZzocINuCorHVPWcCwCuLAdZteDFjX/lZQeFeMzL
rU5+F0+UCtl31RkTVvJMZTlRSR1YoJ+uIodQIH828+b2OGyVMH4xQL3cCFGNEP2Jihgyu2xWba2k
9xDEUjwPKUfp3Pfvtki7IyFMJC3qkb0bqsLag4ZIj2ViSxa4bQavDrq9aPriR2nBvyY+wlkLeyKV
hONwQFvhcMBMRwp617d7Yunqix7azCHqpuyyHbT8UDUdvFtvrImfG5o10Wvyqu2E8a0iTezCbCow
bfT+V7LhkfJxUJAURGWDC5iw+g+CbZ7zfokUouCjLifkEWY1L3bPWdNmsI+WKLIHpy8mFgqWeqFy
C7BtQgu9OUtgAuQJbMmS6koL/IYtK82y0qibrTHkwQYyT4AGsY3vopE74KjcJu/BDkJ+O4VcggYi
3Zy99SOtG0NsoZM7D2VjN9FqGDVM3cSjXFZeDyOb1QaAdtt4nThIgGtJTOHAxtWr78GJ62tHHazf
PllzB60GXR7ZSFOcwQZRSwDBLjStR3IUnHWnApwwpPJqCFXdQYARsKE8IF7YwCDNYZO+lz4vvAAU
2rlvtNb5mKvapsglWLFEZAe+3rQDYjt3hRrrTM00dCyEpz/n4NuqDI9XxRaB/UykXfdTLZWVaWSQ
EMP6FU3BkxmbHeHi4Ey35SR/914QblMCC1eJzsu6Jgt32xTgINW2Vq/Y+kJCBBlDAnJp7saYCuW0
9XjdAevbjgXk2T7yx1v2TvJ21BXC86Jg2LZKH24ylR8ImwNQWEietJ0mfVd5NpYLw8kvs3kTYuqt
3BKqpB4VlThbAbb5LHdIwpBkEtwlDnt4qhC7ulEBju/w9N0WdR5sPRwNSHw6m5lgibsMjpUKRZ5e
j6gI5GxBFa5J7ch2jQaytiNyZk2eUvkQDQNCDQo5AYPhq++PzbpryBUIekfbYEtKdgAfyZ3I2m6f
E5u27SOswJk+EEvXDcVVp1dhTUkuXoPcCx9Jt/P/D2Vnttu4km3bXzmod9Ylg02QwK16EEn1lm25
9wvhJpN93/Pr79Dehbq5vROZOEC+ZGdJFBkRa6655jiwUcqHsu7SnWKKS31eGysyhTmyh0FAJmxj
rQh+K3ckfs2n0sng4WWgcXTHnE8BP3UzqQOwv1TWnmbjewwueWRVP4MmLrXxlqYsF7+MlG07iOVz
JpjfI0iRbm3lLDfxTL9nKPKPPIuVWysbFL9qSuvBXvJgW3HePtTIvSt7oXqYciIh7WnhwKHb8dpI
GIpiOta8zyviepfMCG6Hpmi8wWTgIedkwrE+Axvcl5p+1kQXrA0MTTsYq4RKzubwMGdJuNEIhlvD
VW98qx6fR8Nijo5kQtqG0qYzKdttxwYFpSXuDwE9hFU8SwkMjZZqXxf2Vav2xbGbTNgdFrAiTpXh
sJ01PAZFbrTcF0Wx0UB+wU4a4meRc5kKacob5A6DMIP+NYjJPmQbyF9APLXrosnPzWBci2F2NtMc
ZR7xX8mpZf5uBT1H3IDYvCkBmEHvVSYDCnTUtwQ8qjCTyeWM1l1tP1ql1MhojJ9tEiCFmnSe2i3f
KLmesyh4Sdss/06kNiFqvfRiOaleP/XQky2y6YCwTq9qADLUZu7bT8kudHWR2+C7AO/Qfg69DuVm
3cZV6pfRNDAFNMTH2VSYO1J4lEOrq30e9rdZROkKkcLkmXK+BUR/oY1lZNt1FK693sZ7lK3bFNvd
JWmv8ONUApwUHZxfIOEJYECyK7I+M+8b0Yh9WbBaGcW4nae6P2vLpKyz+B1OwsKaV1ab1JhvqIfk
lkp7cOUlj6jPyqckCq+NfOBObkgBJnB+eupaVX6CxLswsfvKPqe0mg8iUcQ5MmIGKvU+f2xgsNwE
XQPASa8JPyaJ0Qflia091aw9Sol2ik0q4lIlExNO2nPbLyc9Mg6BQePeDrIS4p+AcFKSlxtEaeyN
5LI85OgLVypH08+kh6oUKiRVDd3srDowZ2mZPHDNiE0zqs8MwCD6kdP7Yw7Bby67x7mz7ziQ3RAe
QJ2sibfYye67vEh2uHelm5MlCRvLtKlrA7aaaUR2mPUTZUoH0ru+gnXlBmNSADJash1h36W2kqpM
rvpYaY8KQzwIDMV002X2/Con/XLIaDS3S+LZDabGq0tzDU/p6PSJsUoLRUJID3r+D/GPSz8DE7CI
iCcrG3Xb6aNHzYmIfLePINt1H17As2WaD+Djp0dI5nIba2VztPLIukfbj9dKAX/V6ojqbfLA5us0
gcz0m7K1888+7MHXNXIkzxToOTTvjBDwolO3RqlbLsUAcK7ZIut3LPCbrEyo0e5Y6beKrqzUwoZg
XcSktpOIslcAUW1HCni4pXG4RrGqLjQtY5uT578lMNlcE0oKxo1AXT/jHORZiiIJyDRmV6un/KkG
vbXvBQ3ePgIVkRTJaRHtvIKoQ9Gghnu1ar2yaSOixzXIqIzfHQm8VG6Ju08e9ISrzjftHGxR1H7v
dJwCFHEtbShLownrt7NzAsAKikdOAx9mVyJll0brXgCVrFuWd6GqXNWLceiD8ii1WINpUeOmKIYG
ngzxgoE+vw1zGrl5xSHFlAAcyynPNtCNoUJXywcIe8QCw7mToI3cqiNAUNrkS9NIisnXaD60pn5W
oosPUY1Pw4S3j/7Ggiyq3U5ZfhB6QCBBqD8uuSSnBYx1LeSxHpkOEm1/bJoGhAq3yYrk6mNbGgmc
kqH100H70Nna6qkiihwIl6EOCrVB/zogn+icQbUpuDVMhyp9Aaeu5k38BGVDwQJRRNcVBQUpkaU4
kCJnup20LddynEueerSXi9hbLU1coW1q3dxoEF2kVj9EtbBv7AIobUl28h5MDJGPgjpvUqj4hDKw
Lduql1pAm1TL2cUR6cNRJFht0wvwwCRgHUdp8qH1wCor9YE7gi1QiWM3MDu50oS6HTtisQip4ay3
tUikXCD3tHqwr7PyVMNJWOXKRArwbbtYZCxOGxisNf2IEXuHCbHWNq1mbRhiS4ZxTra5A4youJz7
nvEDkwwMjpiU4r065+dhCfa2raRbGRG7X3PMvM3Sxa9159CxwXWdvZ4xA4fFMhDRWsTQ55vrpNKP
jVKQ/pj3D3RLbwjTOWjBdNu2fPsF4FtPS03DzbNl3A7DeBPifVqVSdx7sxkXN2nqlOtxWoY7O7SQ
wOPlOSxEtY6Vt6ZK3hYdId8g3uDCGEA4TAlNpYUXr23ZWO9mDstrHoZtFAHHjRNulYhjGugeB754
3yf3GU2uppMPmVF4dUvo/qQULzKtv4VthnWazSIoQPYyhnmM2ehBGWlXShGe6am4S77cCjJEd0LA
BugE3bOlJnMeuPXjBGcI1vSWxHKiSh0wmkZzRi5IN4k12p69FNEqnIYjNd0xG9XOKxZtO2F8Bbsd
RK5snfQqmlTlJCPevjYuvpGohxrrMktPnsKEi5y7pYMa3sdcM2KTUT4J6lg6A358bRJj2t+Z/Vy4
Pcg7N3Byz2kQkcaoAjYdYocVuYXoCP2tyPruqQbg4htRQJxBGx3TWt2S7f7MGJXqjxrHJM54PQmY
reMOWYDwNE9XVYVbV5veG6PbcpBUSD7PocgkH1YDjnnpoh7hq9naU7EpqvglqeMj9fnBnNn7gy6q
7gNNP9Ty0zTFU6k2e10NvWa65mjgpTFiiOWAQ0+SDhswWjx1zaiOwEGKNn4qrOKjHVkuHC1dN3r8
PMLjOhjgffd2h8gnwlq/ygWgNILWVnjU71Mk9VUzLvu2azosqcw9K9qouEKOLxC4CEnTu6sUoCkw
ixtjLvdtGb4gdoLKct6cokT7IoMan3y9Ilj1qNaU1E2sabuoEZ076ldwPcnzjplmGXpxTSIoqbyN
1lzWpmRX9wxnOMtTDqB6ZYzVZsbJUhBk5fY0z1xpVDX3mTD2yxKuw/COFBO4KzfaSF072a8s91eB
/m1ss2qFj5rTXr90V5Mk49nIpm+h4fSbiLTL1Wwo31Nd2WrCqncMpewoeYod1q6E3kqfvY9BmSn7
QZttc8M8TIJyvYSy8TCCZbSwMwCNfaL38KCzh0px0JalrYcsmRJecT7IBurxeAHEzJe2pn4bieEh
uDyqFvHKdA0gmZdaZXBYUQasPJWDIjvAKkiZWFfq/jQ3lOh5zQmCcj+9R9D/BpOs2iqMkdbE1XtZ
Wt0CbDr1wsxWacxcZqSqpq8P1gtauOWJCkBx5pwt/IJaQRpcGGWdi55Z+3pQ5ps6eI+HiYqnLz2g
CS3KY/o0a7HtGlkOzwUCeaS6KmS5tOWZVQbAOxIilUJPa8iqbz3nP1UQaiYDreYkW2CKmwE+l6qx
VvCog4WpVoNpHbJehf1NcbWMUcZMTn4YuETD3LtSjcmYVqEk8U8Z5x22SabeXbYzUU+HXm0KOPfT
mdkYP9K7jTT6J+nEclXIzvkk2nOjWmx4AYUQTfCPMNfIVh/nb0narlSIFx+qDY2kaZlQm8k+U7Ib
uwnPak3JXemFpAs5HRIrWA92CWMvSLYkDgfk9xTRlRmLBABg9zi2jXQBDl7R1ARcAeiOaHKSTAIO
1Kgz72WG+61nb72wtvsQxG6sJS9IXWhjVpQShUdnre9rr1UgOJRD4VsWrPely++UKb1XTZ3r0550
E0dEUL123J9uW3f3NjACPyr6hfHS5RU43jvMnVfhQOS0ksVXbFG54AgLjw3GcoE63fWLOBLtrxmN
RCY1k62BjfoI7TJbLWEHFKlwjIeJw7qvt9FeIw7PK2y6GImi12eS302v6sptHneUThEkuEIgiQfA
DICn19lnPDWmW2XqUzUoQMAgchKXnueuueBGq3U2KCmK6txHFE4htRq15NzAuO3PAbFRG1geeDrl
lLIqzQY8daVxYzlUrmpo6dbqh0ezVNqTGsSBv9ga3lOwIXBJ0+kuM+r0MYJqfBJG1N7ZEikuisLx
ilaf5SuTbd3JfpC3Vdm/1JExc/6wNRIOonK5mcoOoACb5l2uxOo9O4F+lmHJIQ3uEJzEiYifhtBs
0XNEsSL5rC5DvZF5W3CtWcsDddTPdVWMpFlzVCWiPNQ9Rnv6Y8UWeAQeiX2wnct7fS4N3zSTc2n3
ZKWQQAv9tim8Reud29GCgSvqgpWE6Clww/Ebs6vFJueQTDL9SHaBRt8Ky4HY0FSY6TVDoYScdg9x
ES6epg+3WWPWnA6haTs9AX1RifgdZgQsKO3VwNHgYFUydhUGFbalEsC51HoARdBdt8tYrheNu3eO
EsW3Gj18ZsUOacC2r+NC2OaqhE7DPJhCcLhZCl+1wvqgpZWxUyYhfIBGs0vywiHLReuSku2cstAR
KIFBz5QJs3L3kWYURyEgnNoMYXAim2/h79D2T1Um7HQtIZbRTNgoA0LyskS/xokw3Ua1crHbqN/1
ju8LTIV+b+hF5plKR6ex6RdvypWneqI3MHZZQzVBV350gjto88h2Awtn5fJ46DWPYDJ76AvKAzEZ
CEsTQ83cQAmnw9bMtr3o6602oBmgLlqmF9v2cpjAEG+G2Wx2YQDK15U2bGkPfBdthtaI74u0nfel
qVReNprjDYx7JAdjlG4bZAUHKSV+HHuiMJe5dYBnjfeoCyRr0zc3WM+DfgtRyTlNix0eRQcpJZgy
DATj2GyGuF5ubQG0jYMbwViVHgdXUzclO2uK9bc6NhZvIef9GEMfbVadQRMLzgGbghlFmy6mFElp
qm1o8+p8Z1VuHGIjiJFhwSXXo5V/Bq1BFtCQaxwQMY7AzVQWNXiHPAUm2zHFrqvbZTeK3jiSHw3q
JrKS/GPksbrmH0OGiGp1ebSGjrimrINOZrXqGfxr9mqkQt9PY0F1GgXVk2GP+jv9MQvTCzDRhNad
i5+LvQLF1PDiZY6uUD5DdwpDcQJt6axMXc1RkC3E1JiR16MoJmBZfRH5VSyZl0vbdtf0GXLePNgb
2s76U5Or2s3Al7ITXdEdGk439ykn+bNTJ81nOIgZ6B9x41Ap1e7SZ8OAr+FpiTu8MtpYK96i9NHN
hGj23VCifKMtyK1w7oAPY7hIEb6zwCm8Mkkz8mFqBSW/gy8aA1i6wk8Nx6vHh7DS+lLulyFNTuAV
l099KTqekYb4zqHq3xq1pr4oCwcaJ1hIGF7lhnh14xt3PXCHEPgEhkX7vAxd69o6Nzxdpjya0aNN
8yUEi33VNHaxToeFEl8ryddd0ZI1mMsquynazDLiPYyR1XrQ6prjqE/RTVeE2lG2oeLlsSz9xAB2
pSZ06xBD7U3N58SMo0sMb/Vkv/WGlSMbI1zHPRAjVwKnVRCohXi1rAlalF2U87cgwwya0sx1lbAI
3waw2ztV1eW9rLOkJVPGGD0h2ol+DQsvHWg0PtQAMNvcAA4yYGnX3xPuXC0p2lMi+TLxwRn2m0mb
9ZZ+aPEGZ3v8XjoD+nUSILAJ27zpGslCX0/h98ky0nPc5dKTvU7bLwjGPZBN6cJ8oJOj6ck6Nzjm
hmz3x8xoGbmZx0Nm6c0uswy8ElNq1U9LyebjZO9RKMP2otxkkOLr0R3rhjxWxwi2qUz9EVu7H0xz
iaqkMChQjjaj7XZ0oi/2mFbsnDDYuEvU4C5zkuphaWYQgyGqRunnbW59GCG0qVbhp4NLyPaOYB1O
IOauhZZqx8IEFQ5ar8Nrhm8nQO1+UxUnPFVyoM2UAhCk4yuve90g06RuwOk1dQMIc4lZE6PF/Aa5
YGCeDZ0lSYYI61Usb0eNM1o4hl26quia3JT48NZ9K6K7tq3wBMQK7gAwHSh0BUv9xam9bkEnrfWB
t6P0YbmrGFD1ItsUvpLWlOqy1EHPBtFbktKEVKPsKSwLGK6sBIpLCpgZe7VW1K8ytMonkPBkaZkT
uwMDxSSp4fmZB3w0q1gp0k0dtW9jCjqvNZrX2JbThmHp9iatx9blCC62gqjKU2ZY+qNMu3ZrxHNO
F05HmpoqTvqtOVPfNNpahR7syyHD2mFmo5svFfY0KEu8FQ6zdTm/CnO2NrM6Bmu6ODalsy19mYAr
AD6bYr+nX7yAaVg7tkK/eHS6q3ZJLWbt6Q2FAZnL2qiDoaVx81kFGOpGCLVuj9NnFWcMsSzwSjZ6
MCF0qWF6FUpzyMHS6+FG6AY3ZVyYntU6j2Zs8ySwP2cvkd401+Vkf1id2hzFGLIotIXKziKyB9b8
wY8sNM/uXiX16c6YK6SCptR3QQ+ewYhkepjRyI6FoGveFYPiIvR8h0iekzzV5cdxTGqOtwkhnOPY
3Y0YMumrm+OjOQUJDU6V/gaZ4Ewgpwg1elG2V+C3Zw+kOJVgwKNvZeTuCaKork2jgfmhyh20r8mj
Ysu3U96qL6kdDPs5GmknS8xKACrUh6RRsG6m1ZnjWOXOI2zmMIiUa9joMGalLT0saRqFX5bSZsT9
GgddvCLBkro6bPn4CR5OOCWvfTguOIAsnceiKXwZlaXf2Q31WlU5J1z+ybqTnKYVuttuYGWfkV3Z
m8FBtIoiNd/qoIm2bMbtwWIbKum0jeIwlCPIWJjK51jM4EjLKdjoSvAcBJ3YTFGqHKeoF29B3fDb
upuPqRzMXcRc9sZQgdSnTdlsqnIIz+mELrAaRlM5xfUwusagDx8d+MiSz2bcOYBSCRgeFgw1UVxt
ZLDQxm+GD1vvcQ1fgPNAQuaKzrKtHc1QJu5s0pGqdc3YG7h7Ki9v++YtLYOJr7CnjoC9+5H2WnGA
mmXdEMyJEz9VnkFKZ8eupi0pDJH7dYDgpMihA5ejjxtUv/m0JErvhXlRuB3U5WcdWL0X5VJ3dWNu
7wBDN/f1mDdrML7GjgxO4Y3sDS/xWKyxuMHKLgekk8g1YlwWitqfEdKRwVvdWMGZq6+DSUv9WFgi
XNHQ5meXZeN2ecRyqAn4yfQh6df5xhAP6wpKF76hHY1wb7TnCOBRW+yrhcSjaFSH+yGba18Z5vg+
XnCJyVD0HzYaFaLb0uzruTJ9OcPoQtSgA8EZolyZk/HIf233JnsudFbxEWGb5Hp2w8YK4uxtIQjv
YTTSbs3CEBybfogOBX5PEiZ0x7cW5hxmLe3eNHwVr4rR2hZPTht4+aA+9nyqDVfXOAdh2dw5ll1H
q6rpY78ul9oLJui+k1IDX8+DgzaQLSY6Md8xGTkTGmfonpyz4rbRKrxPaYUJXtR2ch06trkl/4yz
d6P1e4wL03m5kIiTae68QdTOVUtT6olSmQozAuzyMWatmnr0eKt1RTN36/SiOybaMF9TQT9IPZ83
pKea5AWHfX0MtfGhWqhrRb3U7qDbb0NsikNDAPaFaryaaTymtCKxQTJeeCY05xWC6ocdhAlSQIy+
SjoDsoVVjd9VsdD6SYGisqgWnUetCiE4osYgnk99FzLQN3lpJjujcipm2WgZBisRhjpY3FbAgMtz
/jjLSmU7Q0/d2rolgYYWr8oIsh6TEZRfy4nhpsYzliib0UZZAcNriqqg/2re6qkV32hBSYdLxs3t
3C7TfSxJpavo1jFjR8c8ytNxkybKazbZiYsJy9yaFa2T9BIWuSEmMTxkNuRimqK6p4csDqSMDvUJ
w/LDrJjlpjGqbFcQlOkOYCKvAbK9mFhXDnE+6M+mjR0liYZo7UzBo5VN7zFpfV6a54aPIYLpv5Jb
qgn04Fym9lY1TyM46MiKq1fFyuNTbTfF2WwsNkq78TCvaEusMCgYLYTSY3MP6V2srEy5XrIqRsnX
3ysWZJfd/XsCAbIzN2F9q+ptdxKwTk8W44hLb4V+ACHLt8PIuVKz+R3+deFp1YDY2yY2e1dfsNui
22W5pMQpct3+cGqi11adxE0VLYblz7rarqe4JogPncLvTFyfrYP9jtGq5wF6oMvpn5QdNZCKh8vX
urNYAq/hXEY3NQ6IF0hNy3cxl8W9UDFiyK7Xzhg7UhaivkBvV+RKCYfkyVRa7MoY/SBW4mr0cNlj
y1TENuiVaq84VIBAtUV222UTXiI025q2XyDrd0cwEItdp/IrTFhbjRYsxuyYdGxoSviBM83F+Mr2
MZbGZmYYlRaXUt1ESHO7yRHxdobrSHNHa48EgXOkhEAQtGN+yLJRgCLsA9ruYTje9XjuNpi92LHG
LAAUPQ/3tVpCK+/neVsFSehqaO3HKFZDF9sEis9AgWPRT1n9kUobKMgSWtNlO03VOCR3AUqb1BR0
xHRRnOtx4iQ+homzcTDafdY0WanHF5xOYkj9doiLx9oySnohyK0Yc1N6/KZVC779hCH0sOD2X5kt
VfUqo8S4SucW8AODljGmG8u8jWXHlkm2Q0dR8b1FzT/1RhInXmgN9ndZ2DjVeuw7dlSl+yZ27iaW
zqPKFA5Hq7i4G3MB4Kp3ECi7ZH53cKXuS4VRwipFSRxMRnHg1ycPAx4qtKlhPHRNhScicEprDSRx
XGmAgfhIuH+V2WmuWlyrqPIJzoMwk2ep5rhLlEGskgljH4cWdVOJ+hkdEiZbCdF2CbGPL9HwSZ5I
/u6oU3eiHA8eciSujVMv5b5c0omtLaY+qbhXm9iatxRHwtX0vNk7fRF7PTXS4xIvoBvaoWNL0gjS
jCwI72Xa7odmZBBAJtg6JmEOGxtU66kICudtGBD4GqsNfJlPzTZKOdiUQzkBrqDZsV/GQWwZ1xg4
x1ocbRyqtWjGSTml4ZKgFNv1S2Maiz+xLK6sJJ6OMmZIkcORFW1NThLAEmh06howUshs3bdOKFPs
Gm1ZPqNc5+epxQFSxuAha6KPfKnT9l00qF9d0Y/HqcdSSaAo8zI55ckF6UU7LLPOUovuIrUONmqR
0JrLtRc8NX3ipuyLtt4EW9yy5aYYA23XVRIzlxHqyaoMLeNOhx93nDHP8Rg0qVvzSCHzAAccYfQx
XWUh6ivwf0fig5943pNTYGBBpV7OHzuHtIGVGK0ZKcduI9/p9fEawnz4GvL3bmIPFMgJ+2hZBUR4
zHG/13LImi3xwH7lhKBsR0r+zETgCEllI82K5Rfp/s7E1u6RnUlLMYzr9xZcBqVBMm5DTNuupsz9
YdBA2dXxmO4Kx27X8eJM36UZ8Dw4bKYbdqLKLdnV6bOOkDSUdmAepU2W0GcUhyW6jTNUm3B+Akso
XaTij0Xte3/QMVmqejhHLpntytaw6ldQ83Qw8Rr5eHjAIeBPGZkPgb2BZMp4h6ynz9FcqlXIA4tv
eIi8ZIyjTc1TeFKThUmjXu2e6R5nfpkyDbpQt+7U2bb2WWUnmAqC4jVNs5dBU9E8I5YTQzLQEZTz
i6KUC2MxhokvvFXcClfvOWV6gfH5jMd5NqWZYiQBVGOFPY+DAVXwj8Gu//OXNJP23/+X33+U1cyQ
UdR9+e2/78ucX7+kpm2+lae3/Fv79R9dXufHn/uf1/Xeurd///Fvw2/l5Td+gSA134Ipmc/f2j7r
/nhH/8u//J9vf/yU+7n69q9/YGMuustPC+Oy+BF95jDX+l8o0+W1//PfLu//X//YNN+Kt08mZv/8
WbvPf/3j8h/+RKURKf5Pnd69VFVNN4SUOvN147e2+9c/Ln914Xo5tmVrlqHi//8vLE0T/0Su0jSH
zETslOolUPE/sDRN+yfYeQd/lTQ1x9S1/xUs7UtKnK3bUuiqbgGOsKSuIqP+dRQZrSdU0ssU1mXK
TUrpJV3ik6sBYFF6dhmtmmJctY2Bd4c07bDdZyoOJtjGbH1JJF+DfnYtqqPfElcu45//fyz072/s
y9iyJUYzrzvemCQZI0Zl7jBR/26enov1s1dh3sm0DMsRXwPqgqYldTlpEo/pr73mZTgRV8sZ6+Wa
BObES34zg/3HfPLfP9V/X8/8Mr+cY9uRkDwTqMWxh0p3mQbDpi53KpZFW5gbRFe3DRlgk+PdD3fl
zZ8v8j9Fn9+UcdG1//rHH8Suv702m5dmmuiz6lcGAfE3k9HZXNFJw4+p1uvL0M1MB5QD7Jlkh31Z
mdg2agyfHVURX3mAR8tmBpMN9dfv5RK287e3gknD1BjzcIyvqZtL0xsiUrjsvXwu9Pc+2NoMlg3d
aSK2ZIDXaobJ5tcv+dc51v/cTz+85JcJbOTOiON0e/Em7AyolGP0GzLgH0EJv/pQXxKGsKiEeHS6
xCPKw5/99BRuzWP/oPjS7SkNXdMtrxUv+N0tZV4e0b+9rq1xVNJ14VjWl0HqWU3VILcvrxuUh+ky
uqPp23npXgoT3wR5kEChSw8P8s5ahIfhCivBvk/UK2IOVnQ08DvwiA/zGmY7SUMHrd4DAsa718hT
BDg2zfSXbtThMWnu3HWMHyP+V+GmDKcbeh3rwpBrRXmNo9qrBvUwDlgjq2RlWfFWafmzpjknjLX0
IttUaXl28GpHRrCZjbupbM+xHp0BoTrBwtBLckKNB0scYBQIdgo1jw3K3Oyi96UqTsqkcX9ip+kb
zBPiWtEXfyBQL0/iOznmV2zkXhoyxOBgCo36ddthWIsN/LsY8UK0qVg55FnjWblVrwxdcpbMV3kq
36uF2on5bKsJeOqHO/jx104UwuRAbeWwyyEYTaW7DpZorUTs4obwevMV1uu6pKRjjiz4lKN+wu0X
0g+f153IDmqjeZpDwI9W3GuRfZLS2qokw1sGkTjFcF2rV4DXvJLhnEmaLtxBjB0GQ1TiaJvGmRFM
fYUc6YLfpD6lWK4fcVB4Zo4ZB+WT9Zgv7MbAIXppsM5LRiBM6oZ2u1Wnx6iiYy6ME2e+K4bAbohG
usq14TLc7KZW7oX24pmU0CssYZt2xguv9i4zxht0Lbqg+aHQ9sHi/foRFD9dbeH2ssoJW6c9wJ38
Q9QIinahxC2r33IZ+w3LtY36KApx3ZbxgZIXmyPTeWpzhQF7x5/7l3miVZvOd4qG4SwNPCYVtlLZ
xz2mAdl+EoPijwqx+9O3X7/Vnz7Ml5VS4IBkPOJruqWtTFmAUSXx6GHdG9+Lm8htN5xMlVXtgftZ
cSx/yO9oSv76dX+26/34sl8CF8wFkycN7sTTGsUveRbMCrxc8jsEmPbX5JE/V8MfX+fLN7EMWLXV
iNVQ3Eb3qm8/1ieLNvBq2NaeuR97tz9OD1brKp75m5vgCyXxz5dmUscQFoPPwvx6ZSNhOV2TYRIz
NuRTNbFv7ZHRWS/8Ykess+XqT/bgx0f7Y8KlFR4waOx+fZF/tvsIIVTjgpsV0tT/ehumxNdHQT+h
aueDl8F0ZzQb98NqaHH9t53XULzG5W/Sq3/2zf74opf96Yd7H1QecTcGH7tKe+qYfF9N6i7W9N9c
3r9mKvx5dQ1NUzEzCk1w0Pjry0g0ApnrlPBqercwdE969nFZmA7+nCyyj6Xxv8IL/f31vnwsDhRE
lU4kcuQwaVKxbiPjN4/ET+9VQ2dQxbY4ETtfVw0CEntTUYzYM6/Tt+Uu2VU7ZUXNh2n1Yf5gIC/a
kqTsx2t5/+v75HIA/9vOSrq7aXGr2Lb5R5bQD9/ZNIQzwosee40n9sLlZOYyGWM/6msyL0M3flBc
mjoeteq1tW7cyM8713hPvezhd7v8T98JYGULsjHH9T+u0Q/vBKqn7mSmhSFIumXXXMVztC1C9Mpf
f+KfLnsGS7O0hNSoDb6UAwMZxiMhtKwLm+iGx6J2c9fY5Ztu1fnFI3ofH7Ju3d/x2X62HJlgjUxQ
UYZkwf3rXZt0fYIftmC1BW9kwCTPJ8yHl3YJoh9mxd98yp/tQ6bFCoBwTJX1FdW0IBvUTpqicxEg
M9L2ccKjwUyKQ7xbnfo5vYU0HTxN3VtWsSMz4unXb+CPtNWvRzbTMpnCw1JC1NSXz6txR3co/okX
lN2tg8G5SzJ0zpngNyR4DKcriwSlrObi9/E2Hj+S+mhU+Q6jOb6DTyx3K2WIfeZXV04V7KbiqnGe
GiXbqnOxU9urMokezSW7kgmGW8eMD3lh7zpnIHCcBBFZPWJK2hSZuS6Ve7qOv7m+XyJ9/lwUGIyy
+SJZgpyvxBbKYNIZTADwPUv74Kk+4joDYtpq9vlo+RktbpVdN1t9E940b2gTcFTTj+TWOv/6Ov+0
5LE4Z5BSwvFKqpfH6ofHZpiUqgZ4dDmSpyforoxa+8OBwfNmFZ3EmqGTtfzNAvzT/e3H1/yyhduI
jqXMeYRqP3+bPPId/OngvBd30TrepHQYdt2j7nbnBCF+1f2OEHZZb7/eWSwPGnB2UzNV+eXOMqcY
t0N5ceUzZi77G2kPv1sjfrYW/fgSX5Z85DcGazNewtg4HzkLIEHAfrypn43n2TMfqWO7lfLy2+t6
KY3/9smEoZqXTYCYny/lVeGMVTqpXNe+N+j6Dt7/o+7MdhtH0y37Ko2+bhY4DzcNNCfNkiXPviFs
h815nvn0vRRZpyrSFZ1GHeAAp4FAIjPDEbIlkv837L1205XuqJjQiTaBkTplxpwxqp2u/Q6i+/Px
8xcv/ZU6JkYwetOc23WRKzbGhTMBdIiHl3yJ2CZtVZZ4goW+drlhtedppnHXh+E3N9VvP1hFtGQW
ujoNwJdLWSIjU65i7il1zO05AH0UfxeO/fvb5ZfX+HLpWjT8kpTyFmun4DztW6d0BIetyrndMxmg
GPxuHvK7577+ywt+KUM7bdBkOc0oioTOG7GwxQU8ANZmDPz8pPgGGqf8rlP+9eW+zAAGcZKWWeLn
Mw8BBklXorrHzGEP7ox5207PgYv/e7s4ypHph4eSwC5v+adfbBVnWiVbwEbr6N8CbP39YfnLe/D1
ukYdrOcL35QaX+n5kAa0b2q0nyDFf7l+//kSX6dOhqr3RXZ9JHXu4psr0Su3weZ6pCOHOcp25RTO
d5/sT1rz19e8nuXX+onJ4tcRT6tHvZrXPCVaT/KzjfiA/uY+9UAbrpaN9pbz73w/u9SJ7/CYOeKu
35euuJ7urU19SrZMHP8zEyBDU3XJpPS3jK+lcch4vqkCaiiUQcsy2xLbkr8+b37XWPz6Cl+ejLA5
Jj2weAV1Fa/bVbeefTRo6++qpd/ep4ZmihodFCNb/UuVRtjIHBK/ELvitj3GlysFdxNv48NyVlie
/wh2+W27/usf7bfXkAEBUVFF1RSR/P/5KO3jqR6jyWQIbBB8Dl+pNKZNqFF1hE4OV6WUNK8yPpRO
94ty9PuyWRc9vLNuQQGbP3/z3fzuaWjQ4TAZtzQGX18eHMivVaPvrwUjvm/KisJNfBFV2U61TTu7
MAeKbO3HX7+o9rNu+ZdrmikxxTZHrKle68pfyolu7OW0xSrg6p3hQGQlkhQi6s6Cl9REUCrS+OrH
xtp8G2UIuKmf02an4Hyb9PtBMs4odOxBv9SmjLRS9vopQ+rwluUi9n/Vn8XJUUvUjfBqWN9iom6d
iUwKvQSFNiz7VsCvgNVFD8MH1tHwjjFSvvTivM7gmIRK8TbrLBdlYFws0uAQ2OxP7RjEkDim24FA
3lQ4NFnga8aDLiTYKgo0DR+6GjsIxXxV7v0MY6gUza6u5Yji5BeVnxWF7kRvji+qEQe0/exCr8Ze
C0My6S6uafR7VINnDbtkU8DHWab3FhcLmoheQ6QbYBswaBwaw2uCCcIvqBHzJdf5OarCGRpGdGbH
6HJ05hbpHWC/jqjWNgb5UOHSu5sxIPchgnpxtFmH25q5jub3EEf+9Yozk+CoKW/kMewxs2/06s1S
jTVJt2uV1Vp9zQgnRVGlQqkELMAAF/lJO+wJYrFe5AWkD3wTpbcR1zlWRkGmt+NBNseDNIIrdzKs
nui7mUA+NFq+sgp1EyulY3b9LhVVrFOYFIfwNU5Vlu8hXmpwHJriRQzY1Sa0RfxUY2scyq5HOqWt
ilLzxpG/I593tfSSD89iO68q8JaNXDJKTBHPE76p8p1Hz1M5fOpzbReauBqylzTKHCm8x7tx0LS3
KlMYjQZXTp9XT08aio9+mRyhQxaGjFtK9X1KyT2lr4jgMXYPyON7u0HyXszhLs/x+WT3BSr8If5c
xnrVYCIH0gHsKIaCSFTlWALifjZLYGnMSFS6hqTaxIi/M3AuZR870ohHVpIcIiqh8gHZxJcltflF
wJBpAXeIAUzJk5fqT0b4A0Lbhz57InKrQUWkGGssRe+F3kJUQvU/oEFUX1MjdHUE9cZVAYQpvjOS
k0AwppH1LpYibiLVGbONmsCSj+5oVQ9SOrpRqPm6dhRUWvLFWDfIzkxWoKliOB37UwstSDhcB4ao
9XFVQqDpAy5wtfJ7QEBjza0Ltivuml1uKU5twWTgPVW4HttxWBdpeIgkjshp9EzMXgGOhiGanLbD
FMHQV790cXoL+MAxw26V9ZKrKD9CESPfEq+nrIYhOa2yALOk2HtWylsAHbIzFlfi2dVWnL9DuVZI
1eiJ12Xj9RIN8i0wZo+vf5Sb7Cbp8/s4r1YqCaN6a+5i80Be0yWs3peuP5jjHZK8bSS/ZlKyM8fy
g9nWEaTXOsyQwA3kVWbDgFHe+lAa8zUAQZbL7CE0Cbtdy1JdFh8zCD1s5WUn6g4Ry5ERBaWmQOOM
870pFPd92r/KlfrY9sqdIn60PDnE8LZGljqHpitlEP4SC8QetllVgyDWzC8FNPMWgowZWcckT5kN
ZZ4IR9moar5XYx81n6bUeLWY7YsaEEetYDVleFRo1VmdtPXMvg+/vtOa801esWGwcl9CZoOX5B7T
0I02XupOODdq7wTGdCvxIJRqrxPqz7G9cgx0bW2kha/CKYRSdTtB4NSN4RKa4J76AtyJ+ViCNDRV
5G6a7iVF9TGXyVPchmw76mk99Tifp+wGHf6KhctBH2vUBfmTqox3VrSwFzAeOjPZzrmys+TqESA+
TvfxktNX1uZWGWCLDM0WJ4hthZ3TSx8h9CAMvHc1t0QN2CmRHAnNU8XTsFVhuJavocwDx7qkcea0
OVqe5hPS6O0gaKcyk46wJo4w6mBHkPta7BLQA41IDmpvunJo2IHBjQ2tOms+sEa5zXJnES2gNbdG
Uq6u2orgitMdpnjTidpF6nhSLC8hvbgZhaxCRDyhE5N4FA/gMU5h0oEshcerInfqUTGFHHeDON5F
5Yse10REiLuhh/ofquhdBldOkDLM+VpLbhe06OUcuA1+2j7eYl/yKi26kG/Cz/ujM6Mnyayh9zZP
Gsf1HMeBk0bKWevHbWrg2hYPOlsKHZiAVlOoXmmtS7cJZJHcXHh5wykbA7dTuYST10yP8HKH+LwB
HkLD0Nem+UlOl5Us265WvF6c/Gi8a1LOMk128pGvhgzYpCqz141ivskdJRNUy6Z9sPhg5QewLK5a
vVooLNts2OXijO4frSfXtszgT+JhwbftzZHlB2Lg1jFUOox1WBbRlj311O8GU6QKWb9ihsiKDgVE
cTjzntE1jjY/YY91Y9K9Ug4iCzVwrII7U1RHnl7N6EOTAAWEVDNpfq9DwFFyNIdxupH5q8dmO5p+
h6eM685VDGutNbDBxApl2jcE+y9Bdn80JOZ1LKXQyRuK/mWEUOF4GTq2d24tnloEQpUqUQyANM4/
hTrzw4UaKx9X+ag5U3Pb4e613Bqzg6hj4KNGGYJLIWT7PirdsCrdvy7CftcxmppmygjDRA1VxZ9L
MMuapC6xBEpshLwlR5yi8pAdP4oWEvh3eYG/lQeYmqFbhipD1VO+vBW9sMDYAJTnCuvFlz1pLThQ
b1chzXDsf9cy/VYc8OurfWlPlchoe/SUlNjHaa+s8xVPo824ybbfLUB+Uz2rElAsxslYcDT5S8sZ
Tuwe5uV6AkkQ8ca9uHz89af0u27h11f42R3+UimnI1PkHHmcq92Kn9y862U3jk70CHbRL30dxe1j
/O004Xf7xT+96peLo24QNefqz67gapx2wxOBg87sDXfjCm+HsBY3k6NsAY3vl4O8nt8yR/iGBn4d
kXxpEf70LXxpEfS5zAU0v7Er60CRwRws2VPV9+RtNd8MhL57pS/X5rCUkiRMvMVGexCUl2i+n2U2
1ZtvPslvrpWrfunXngdEthrV1cxC6Qwt9YZFuWscr+9ju1+83Mcp/83P9SVy8efzR5WRM7Ca49r8
l94uSwpsaTqfYierh1k91pRyBnFeMfK+ZG4d1Pl0Hi8WVpUWJ1b6Lpa7n0b5RNvFM4O5Qt0NSuEG
wtvQYzCz7NyEngjGx5pLF+cNMuE/rvd/S/N2iN+bsi0/u6+Ktl8Fbf/7VH0Ut13z8dEdXquvX/nf
UPsmXeUm/2/x2+H1/bX8H7f/5/Kr/O3nn/lD/yZJyt90UWH2pLPvV41rUPUf8rfr72iKwlT+qo27
Ctn+oX6T5b+BZBMxxooKEjhsKP9Qv/FbNBOmippO0XXoLv+e+u16j/zzbhV4FUZUaKu/PCjQXZpV
bdXDzgBgG1gIN5T7STmMIbbo8SbQPHkMHvvBR7Bc7FNL+WZ88TN+7Xev+0X+hfyj7WS0/zvUNku/
zaRbcSyPRXiPQGQt1rJzgjX4GmSVq4c6ffO0NsqtIHq9SsG7zvgCMTOxdn+IYgLeqvAsHEGlfhrB
UoyquTYsMBnpc8/BUYS7Xl2g+bz98vne/PFN/iojk80/D+L/8aZ9HcAbVj/kCUXjLo03k/iRaLAD
XiTFU2lpkgL3g19X74X0aUzH4V3S11HoLiMRJ7NtTUdrvhmthl7uKDzHb/xXzvShXGjC95K8x8u7
rfNbI70HFIRLxMcMPAQ2FVvRQiHdli/1J4AvF94IgUfrdl0cihf8mOh9fXKOEOvN68ADNcC0sfcm
d2Htou0XGy8eE0eKLubYiZt6xUmw3wwbTYlHJRjtk708Ox3RUcGjZqmgBkCy3dFBTayU600gPevY
CWmUpy31jaHcpwQyjvBYskdrYpPDOMe8GuA1NwOvMJzEyjdDf7hKpbYvLQb4bVrbWnyqIDheBAWm
zBr0N8V1V/paK/pBcAT+hXqFTs2ulXM6nwBKYkVFKpQ1d7zgcCWqoiNqQXwGftJs1Xo/5ke1e6iL
bTqvFQ1Z+xq5uKSup+Gm7k9muJXqlThslOGHjqcIbnE/rBENpfyawX7MF5wOtpU4cFbztah6RNi6
/X2rrLT0Ei0H7cBeEPSFCtjb1S4A9sPSrrwrs+lBUA96O9gdZXJzwhrKL2kLpPJaGdcT4/vnkagF
ebSHV/VdfO9JBCMOg7ZCh+LXJniNdJe/jQtGukyGg4vOrmpHfy+Dk/mGlOm5WLW8sa2O/Xk93sZP
k9z5tSU9jpThYngkeGBu79ocu8l1Xk9bFtD3p3zswgEGilTu8jSAqvmqy9ianAbEisv7FHmTgZPH
TnRbwW2WrRVjV8Cjf1j4B8B1bL845jfx/NDP10C0o65vO+uhHfzah0nvtRvFy7bZvbWWt5pv+Zov
epYL/FVUV+lbEf97SsJ/3mFfCsBJl/KoM9lCC7fZDfyoLUjak3IkE3hbHMmI3RYH6Sb/pt7/IgH+
56t9maEmQHlw8/Nqxb5H/9PcTLflS3QbrjQvOTbH/Hm+LbzmYB7L/+wrXkuaX6pC7PQgpiKz30kn
cRts9YdlU6+iU3rQ9+ZJ22ZHca+v5UfzqNz99UPr7+rW3zxyv86th2zspUnS+p1yqlkO8vFyfbW2
9Ggd4+20QVJ/NyEhYS39MG+lTb3WvcVP19wCW6zPW/6f37jKpt0We+td8Yd9c9OdmOfsihsYYCA3
s3YdBYfOQkppU7tfZf3YiG119JnEhrLHTEEonBj/3Oxg14ZUgbwoCsgusOWDBSD0TSqc8RxPLpNs
q2ckCwHIQYTtgQa+9t3O/lj6Z6PFN+L380aDtvNU7TH5iNxz+244i42DmrfqVpqOCX8bHq0Rs+We
yYzBdBMg+edcoJyz24d05j/o9IFo4tHSP3XMp6A4V/lZPDDb06CjvtaX+mjt7toVToUIlp7kyNAa
Dt0aj98AO/iJweZ8MwNu83PBjgGf85IbXuC0IDCyLS+pHdOFoq2i8ZMclUcJeGMUxaFvyqs63/b1
h8XTt6w+rae0fc+q5055kIvPUNw0xtpM1tO7fBh3wnNKUglKONUlBEHfVkzw4GB8iG/JQdlgVwJz
kLnNe/i2PGMAG9A1A7V7m27E8wNDihAtbPoy9A6Jh43iMB3gX64EKiA76CSuWGC76jwuiPYTjMHy
Hh9nL16H6/pBqc+Wej1HFJbKtrVudzMwZnt81C/iRTxDJbtTnmB+2LEfcUuSfr3unYabqHN/QGp1
GYbSelg3vPvSyOPRtzoHWOnAtSK76PnwgXQbgO9+uirW2qHxINg79JfncbZHB1ihXaMeLmtHdKr9
4KOOO4mf0c0OnrhN4+nyQdkjL584xiZ7qj3r1OMx5OKzJTdRbCyGBw69jeFhXrfNLT9itWHSyoCd
i9/l5GZG8TifpGP40qarzjqHCs/kh5b7IIRlc43VwMAHl7B4Ez+sXX2pnptnLoKaXykUNMjlbtOu
TctRPS5PcPi5DbrgU/Rxt8X3MGMEwTeHDZT67k7Drh+dpHq2y3skW/xR/gL96r6zpYs435qZr5zF
G3PkKL1AwFcu0HTPzWty1M71k3SeT+Ze8HhCe8pe9mondfAC2qzi7TvdCdflRXgyfG1/fTMFJ3KC
7Uu3sfjqxCfXxsWQ7KcHw6nsZ8nR/f4Oc+Qq8uZ17T9PzvvkAczbpz+gT8TP3Wt8kx2DW0KUGmfi
R2IbcJNuazgH/G1QcbfLljPLjRyGwIyryZWkhy1gmrgy7RBk0zeps4GBM/S2VX03YIWu6Ec4+MXa
UdmDkQY5X7juJs7gmLUE1ZyNPscv/GHH3ab+SCCgPtGwGMXO1JmhlgM0pgU+EnrT9rY66IE7zCt2
W4CzVuWeO3FZ5Xs2L1VEQsNe84RjeI6Fh/LF8Lv9ENtT7+S5O36OeF+tzcyFLx8EFL+Kz7IpVvzJ
8mXT01onfVG9cK1uFT+hWtI30qP0qKxVr9uogPJXWbuR/P64bPojStFt/iDslpvxPLzLV7jbuo2c
BhYVDdnMRN+XaweuevIO4jQ/4/kCFYGys8DhZLphxhoB8iztHIlAezPd9TW0M7edzpqybtrd0t2Q
8LmITi1D19BsI3Pl5SaYj9PsLStyAMZpWz0Wt+kObei+TbEtPMjSc2W8WemLLjwaT+GSEupirOvO
DmIxwnppt3fh/AnxsUi85D47Ez141xbZm1HACAgBldgy0Tt8H+vkACyZAhXWh256TBGIXxgzO/oh
POE1v7EeYZTlTlnXL+Q17w2LnCXZFVIZSKfFB5/a9Uf+YT4bF/lGvJlP+cIElXovs4P37jV87i7D
OXyqx5ts7MCMDZ481Sz5CD2gJmQjWNdrABRB/BJmK62Q7JEyv4IxgsvvXm02UbrJCkzVpd0wY8N1
eWt+dD9UEM0DYZnQlPb9sTupzzoLyHXPwFHQNwaLupZAVQk4I6R3xOb2/BrHp2FYhcMGaAbqePVS
/kiC3VCsdeZ9t+aDOLyl7Y9Z2ghPGPee1LN4RbURPFW2VG9b3XSsNxnlI2wK3h9u8TInzYQB7cPS
+0HhxxBq8b1PVJ9V4BrDtK8ohUM9PFgk1VpAbBi0utUI6sSplU10X0G/K2tUF4+qaxy00WVBH/PY
5iGrOXW80q1LLvlFsFO6m1ryK+XUCys6o2ZH9dymtr5X1+mpvsUgH9mI31AbNC77l7x3CnjUs3vl
a1SUet5MpG3iTBSiZLgPO5EIAkTkqkdswpJzhcWO+Mzpxo8W7FXXOgfv4Q+iLDQkYw9VcTPnzzo4
OuwFJBwJ84b0H22mxmXj7I1kBCmOKtkKDwjFzj/Y6EXtSpMui3XWup0Bn2e8fqbJJ/EB6Y28784z
1161jppXBWQb4GqVDaYNE1nXNq25pbeTmvuYpDOMnJA58EA5oOHyCuM/fj9Xk3ZKspuyNylCQS1z
POsgenQnSh/yqbX16Ucc3HFsGhQwwM9O8wPPxrPR2S13vbBT+qPWH9MzQ5NL+qqdqielfMmesOiW
j/FteVLuQZnYUveQ4KjetO50kV5ueCahA63uYxfyP/o6W2M1yU5MLFmXeeDItRAamz23rmqtzasn
VgGtSJSO9EiQxi6UJBv8nyNuYC4sq8VLb6AEZjPjuLA8y7ea5eXQ+CPak7G4628Z8ut4ox+lg3hX
38gcZgtsLNjTLqs+msvpPL4rTPsYEIFEjb0h20DhbBxC5WgN3ktP2ydEej4ad6bf3mSaQ5xxAPqH
Ramd3nYvZmDHoi/IK6vaGepdUwG9cixG+bnXu2m7ht/n1m9qbmf35Lmau/62OGcfQulMB67w0LTh
4fMv5Vv8meynZ3bjBdFK9yA8H4NjWdgA+iaN1e0ajfvyo360qMlCZ66uhY0M9NVgAe2wFCB9o/FF
dki2CdlHdP5XPGMUK4N02MVBMmKQnoHaK2vdTM7Ck+6o95HJ7tJOP/TEZQshiceESSCw6GDb0C61
7YM8uRpVjj+CuY1gBAq1K4rjqgJDqgrPUv3aZ5k39vkhU2ePdtqSnsam8aby82f5/V8wHjuClSg+
y/8vBmNMQv9iMFYWYZnFr3+ei/FH/mMuZv0NnhR9Cqa+q6ibEfwfczHT+JvBXgPFlGRoOEd/cYVq
DL9U7WonxSVoYfXiD/3dFapKf0MGoyNGtxBt64Zl/M//8MP+fabzh0UXf+xvZjyG9efh8j96wp8L
kV86tKbombmR1XJoDVmeDoR+xJAdLStTCSII2oWMBttIwn5ZbuQEzDnmQWAuauk0eKMVIDED9X7D
Drj6TOdOubbVtVmwGhYDJlJ2Fhv8kXHqrou4qTALFM8oSnDMs3IMB1Zgi3ZsIfhfi3trbqiPslnm
r+k6TalqV5/01HKxtMJpBxgi3wnJ0sUnDUfJlLvwAcJP4kOfwywr6P7DDsZlAfD6YbBidnWSUZWJ
TfIP5KlY6q5xPwk8Fq828O8DchWLK7S7m9seNFO8ZCSN5UKLuhSwOvSnIcl3FgD24FAFFcQ7MAbk
lgGl6JZV0c4iXZ5q5JGKXEUxhU1DFKV+XwH2WO66NpqnjwIW7OwuTarfx5BLwKaHwsJuGuQKM3as
mL1VXR/vi0ht0DaW8pRoQsFuqzCJBuoq7AirqJa6BugA1CXEEBHIFYAvDCoIqAprFBjKotHtqKre
TdegbqA5YlmoA1vFplcK5nZzkJ1gu0qHdgpLYRflZotIxSpT8QRKDmTOFQbZbJSYEBjSCStDNF+m
nEnSpUMcxtSlE/QATUk2XnF4UdWN+jV2Mhr7ARXTTNgwFNTZHGu7RUVWM5ZJe06ZNiNeCw8DuAe1
XvLUX/j0YZvlkaQZt2jKAukmq8LFWLEREFEEJWQSTJtWFKhbu0Kc6YamQokfqryeKeXrvAy8vFCW
qxEkGDUICI0yHpukjYanvCk0aQvFmeESP18kvBPKJ/wY4h6ofQMHX1wXksbJVAPz6NeZOOSB1xvp
NMPMUKyNDiik29IJQfky5Fhsd3yFxPgyJ3uEhjfvOb8EqBGL2wPPKu7MSqXYn4SmnR5CsuCSw5gA
evYtIxCYc1qSoPZuoBl8NBmw2+AgSHowkNUUYJCcgcCz1a8DZtGdpUaMoHLo04tfNU0ae9aQWxPa
q74SD4Gg98ml1nVuTBidmkY+/SRYr/MER4nTnjsX7U9dSV4c80w/jYRZgtbJBmWkIJnQYw1ZruUG
89q0IVhILEEuZk7RzUYHEYO77IfVWh3BJwAtCu0CuSeVH0GrzSKYWbkImkPQCEn2rhG2ah4nM5OT
R6kpS/nAluaaqVWqWTq9qXO0YCAmj0qErGXl5Tzd1lKlKb6mCrH5jvuU/fI85JmlwWYJtbcuybNk
XZJCphxZOONO8xmNF/FBRarTykewjMYMB9lk6U53Nc6JttXBWhi3ibAsYsnxp2bivo87UXgvrSAL
SKmZesYhM+y2/gdMs77LoCQ3CmXbFIghP/ZkgaVK9RQEC2/5EjBgzIkWgHWhdan+KHBDciUSSCsM
9xZKh/guMYZ+vK1Nhd4kSQBXYoQP5c7aBkJgLBI9rDiVyJVCcBJvZlKmluiEkwkoiva/a+DKTE0m
SG8YwefiQczAb27VRZJGAhA6dWhXQtGliAYSXek0j2X3wuwkk2ZUAOkVKsOWupmpTsQl5pzvVPVA
1LbhJ1ULLzG+Fn91EjcviRCTR6zURlCVTlkluINxBXPHPyQmOU/7RdGFkgSEEcjHRdCnqd5jtZTv
EiFU6QGApIaPeF5lxRnLVE02Sy6iEQotYfCFsRxbL5FN3mAQ6L2OekcjfqCUkkVzCd+cmIEVMbMg
oUJEpedWQ+CBMOAyafHUMgEuEr+LunxxyxzVyI04mRTFXWym1raXxN5sXV3SMro10BncOZTvNXxk
DLeWmL4mk9lKBzB/VMkLUYzU0o1xJW2qJEjB84uNYKaZSlMzAnTRdWXe2kJmyVuiZjqka4kF4Ppz
AIez7ODtAI8NZ4JxV40M6ApNIW9feKHcom9pVZh/WHiI7+LDIO+MQL/0ROiVmV0iGZbfXVbWNFa1
QYYJPe7VrAuVw4ifZbWpDaZgkWxOrtJZ5IaILYINsgYKDggK/pGxK1FmVKOT0ZMGIGhk9gJ6HElQ
lHqRrrqbiXZ5UUwc2ATZNKFxNOtS4HWKiZiZSkMAGFmhEh+CoY8GYr+skKwXrQ1IAioNMnjGPs2E
O72eo9mzRl2IT0uizZ4wD321agmyy2iLyPPz1FaliVsiS0qcbiCdZYMaMRRsPe6UW0sopNBT5iW/
a8e454kvKhoIEgJkS3jCXaODkZOC6CnDnL4JEB2qrmkC4HS6OpJwVevBuBGEKBu4UufwLkUD1N3j
2IEPnM6mqnpmp5bTgxorGd0XZ85iQ/c1wKkDKw7sJNUoxMsKv9KoldGPQLQkSJO5bjFrUnqVADHO
57m/4kfn/qmqCnIlhC4VbfLFzSOgaT3zmtIS8o9CHhcZu5OVFHch/lf1tETFoyURb8JNFA1HPeZx
QJyZZt4FZNsLfjn2Tb2H0K03R06l6ZHIqz7d68ViMDzT5E5cqQTzvAq6JV6aOMrDg56Su7BC9aw/
q0Q4zD/UwFR84vhIFNDmXES62NXSKhzTKD0i9gtAg0a8L9iUEPlJWqVsy1BKrR3KzpVJGkAmIk7k
NKs1Tas2mtoPLvfYID2SkUoAYN3nKOEEeKLiRWrFc6lf6wQEOkM9gCcjd3qf8p5Oa04LLno70NUI
1ZwZgIMGgMRTxGwSyfTrcaifemEiVidsyvjAxzv6IMXHeC+OAlicIFSUqy1/qoo95mjtvRKNxzCK
xhzY+yIYiS0LBnY6ZLhFftu1hauCl4sY+9WxArxwNn2DxJdxr4xximotpZjERm3Gcn0TVlkcb5FF
d9Fjk1udfKnqsagGSFCxT6YjGzA2zD3eeI5bmyJKLbwETCATIzWo92Zo4F7vBmMhziI0gP8giIsZ
KFhJEw3nWqk5r12jWoiW5VgrehPOqqgXH6IyWP0+08f5VeMZYz7mESDunWIYpCTUKvGxvd0K3BLg
zBJ9J0p5r29r1cyUh0hOh9rG9KoWVDoEMr1lo9nr+y4qJgLIk0l6qfSOfjgzwuuBruXo3Ubepk+i
qCTFpweoSWTpIyKbKrWxAh/d9ShtySyCZdzACi5suMWqdYmA8HaOUuSZ4KEIjWTfqJqp3HAEACDO
6hGXoFGFpeWUsgzZLp6DhvY8MKyCGFJYrjMY4o4cyHNr9ep8qDtT+gxJYQs+l66oP2WlGUkxm6se
pSG6cuZxVhwS9dT0Y2dHTS3nTgbWnXc1MwjTWml8weBJZYrOjiSKWtpAzyOnljQV9mt9mD2LWj+d
y8CspLOl9+CPOJWgrOwsdSwtdzHl5zgXPy0Syt+AtaYqybaizIRw1jUGRnNXQLNsqohtBQdBvTOX
QUeqOl+rpxD0lzsspPxAga3m5TovnJjt92KPfrKvcoZdut7oKyFbwC1WYUKLDL5M2WSlQZanGYo5
unMepaW0psOGKN/FBYtEpZHaxl7iyRTIbFcMP0fny5A6t6SOibAZ0zQD3a2bJ8FoBNAFhdBEcFz5
XD1ZT3ngEVXWqm6uNR3AOWti/9tmi3abS1Ms3IhyFz7UxJzxYelV2nGaytG5oXiEPMZwDd9EeULa
XJVehIcP9e0EkgYQL48RmdmEITNJFOIxwB8wWdWLJZQmsoAwB8M/cvRtOkLq/GhW+7dKmUa3JWu1
sCmiE2eIo+a2jTq99dGzsYsWygGVbNjR3MF+YSxYQGjd6jHzE2O5ZlFgyXoZOXiDjdkh3TiWGDzQ
Y1sJwQCdFZiYLsgWTGytVoCmkSQp71AImeXzjHYcUx5jR5xcFki8RDdXsyInaOanhOonz5VqN6QK
7FBpID6pVzVw8H3THwKeOLAgl7lB5AD2b0tjgQZC0jmLSR+y9JdYktE4Z+S3uVNJxnhCdPl+jjkW
bWLaa9fiqPATC1IwPYoxaZspmpXXIbMilnBI/BbPIBvzaOqGtJX61BIIqJSq+B7go6p5xXSVYc+F
vqwTI2OiGIYhSeK1RiTF2JjO2HXWi0ZEKfsAWYxHzpdQep56paSLrEQ0ACBzcVPhe1pHUopNosuH
+AWnjEUETYZIV+aDIqFKA1W4S9KrvTkAYradhLHbWfps3cBm639cS9do3StaPkJW602GqEMt1Cs5
biumXeOk8xvWRG/9MOvwpWzRyHL8pF1IKFuiqRY7BuJ8qFo1XThlppmxJSuteaIfLI0CHjD3qfT0
f7k7r93GkS1cPxE3mMOtRFmSLdvt0PGG6J6eZs6ZT3++cs/Z26IIET3n7gADYzDGuFh51Vp/0HEF
rsjUKcbNUGuK96PMMgkqoz6hcYJAnYXAZNaSfXpFjK3p75wssuVXTj21PCpmg7fNBqU2FWX+BjLM
Q+ibHBaRL7fhsTCpLN9iCDpo3xttcDS0kNkUxyztAORjpIwXaEZZA8E5/FuyxxEWa/0cgdQ3Xop8
MqVDG8hV9RgUhabBHzbtBJ9kta+nvyBRWOF9Bvt0ymHe8LS/KXqt129sPY94/SLHjtRhNFimWzly
fyMXvvMFuc8cWc4aD+mATL251xBWvc8Ca3pqdE/+xex1BC06iReoMoYegDhHc6/HgBgFHaT+m7G6
RzfVK0gqFhWSiVhUx9auw1fhV21HmoYmAOK8EF/rDDhy22tTg6nChA1MjlG4zfLUuIDQeUz/tvRe
Lx5QBIt/ZWbu//QhP3RUGivFgVVqa3gHJZBaIOopla0cighNPQD0mMDcp4FdBbeRMJS90dKeAEOq
rWMcKU39vbEGCDcpMKtkqyZRFZJkdHqQz2OWeT1KU7luxXsLTKjZbjw5Csvqvmultr2f/A4HtDTL
1elLJFR92yP66an+1MWO3qW7tO2l6m9dK3RM0SbkJnHuyJUEK1cvzKIxvknr2PGV3Uhgn3XHWk1D
W9mlUyw5jZs3lp6ir1mH5Lu2SUSchb5ImPShfJBajhblTka01fhlegj9fGbbqrg3SXk0KU9/noJ8
/f9KlU4xoeBdSUB+xzyl+7s+S0CK/+V3AtLS/gOAmgykyD1qFv/9d/rRUv+DDhoyDI4ssJfobvwX
lmcJ6B18O1tGxg56ucWv/kk/SvJ/EFIwZMh4QtFFMQFv/kkCcgaFFrxRB7U8jU9B8wK9yxlSpA6m
ElJbKLuaPe2b/CmrUVTMXyJqb9go7ajoyXFxIKK9eTdGC5nPmQDG74aF8h4UR6EY8PZh7xKgWWwN
ZYaYPTfTF2cIduQvTkZgYGAHACmMADtILkad28bGKxY7CmFbRCIXnJ3sGo2/5xG78kXncLv/+0XQ
VsG7C0b/DBSUycgpV3UpI0cBIAT+X4YzzxQACfIA4veSq6YGlIzgNv1wveUZEeCflnWeb8iBaJby
BtR9NxZOWNSFPjEWKlFfrN62qXUgdbtDvfc70e5HT4LGY9wrvo6AfbcT7lkmbtNt0dwVqv/FItgc
KZJBUmgGV7Ed9/r3ke0u/ofo+f158HhFqtw2NdOerRFJczpSdK0MBRGPrhfeZ3hVqPcyUTHamydg
+7uJOs71RhdXJvl5HRIRi/xNmfE9hgnf1p5MEa3GNlk5Su8NVlb5+CHRv+RVx5u8Q5Zr73jDGmhq
aR28a9gUv383G6YjOWEnd7ILF3SPEAEmHknzmFhfpB4sH4njvhge4O6+Dk6wu97p82oAI20rYpAh
GgtAtqnOkGKEb0knByRwQz3aqiNpgpwiNYrVdf5n+PnLpmar3Wzwa4wamqoo/ed+iOb/6JJzvMHK
aGUqOePO1w+9Ys+gQ2Xbpjhxzge0K+QJJeZAdgd00GKoiQ1QiURLVlQH3sDEZ+v0vJ03PO27ibO7
FmtLA2v6Sfc3GLJtIyM5hFN7hyY1zvaDsP/j3UpwQc1bx5Xz+uRdbBPRvKrpum4Zhgn7/bybhq4X
A+9Ztgla6Y6xNcGU5qO/983BzQhmOURJkuuH663OqDO/J/J9s7PRDTovIaGUc3gAc+bpAucRUW3Z
2JD02ujou1tatqGqtOWVu23XNovo1MWYI2xKKQz0uWbMNosxKv2oa8ytVXz18UszVe3QjMNDr0o7
X8Fl2iRjm323028R3DyI+vW0t7X6aLF9dQtDF6W984u1o3xxKoCcO6YBtQEGzvlUAJGXixDTC7eu
f2CSACwk2FmSjh0m7414ui0HhMARZURCeztN8cHR9dtWg7Sc5PvcSD90tnEf7aVQuUu1jyvztfht
3OAaF7ipGaIg+f54cUhC+biKy66YKe1rmn/O+tQ1i3GvtjgeFSABi71n6VsJRZkWcufk1dsx5y3C
kIUS0sIQOaefFZzi61+mgva/mEtVSN6ixkf4Mb+SWykZCH+5hlDMxmKz28nWuO+mTz71J2zR7nLV
ORma/cqifs7H8Z73vorfgISaRgTKI4VPqmYnDrmP6t3YdI+4y5/SP72L2GSaDGvFgDfHfT+bWbv0
JqyHU9klu7+zILLHNmKLjr+rEGIUo2TF6r2mry0o6scXQwNFz4EtYb8FYOeTZhoRni6UPFy/co71
wHWQei9kLXdtjQNvjnkamRofX77WAsBVTg9dz2c43ifUXq/P0tLyQYeB+oNhOrwyxZe+O+TM3vAM
KiQT+MYKJHq9D23/mUIhhGXlrzD8HlOvot3rjV5exgy7iQQb+slcTRZB51mrqazFlUOB1VUkUn/5
Riu8V4dTNeVm9Pwe0CvmWhQtgrpZ01RZWpVoQxIEaAjeI5x33nSHV70SKQ5wxin40rXDXT2+TlGw
s0dOF8s5dtGAmMDRLLOd+AJ99Fb2xeIJi9ATJD5VFdHy7GAvcYLxLJIvrp1BZLHB2WDpIanhs26C
0yMfO9xVSvfW//hxdKQvK4O/tPgsGKKQcZBsQ9HxfASSMAAKZ9P+BPe3OY6fyE4emhwgdI6KTjo8
OPbwKIA/Q9Zuu7w4hRLo5qxamwmxt+ZnvUXxB6UxhbNrvvQonXcYgkVYAXmYk7TBrcGRak3SyVaC
Zyn3TnWSnJwgPQ2VvzYG5wSi37cchw+MJ9Y+ImOzfU91vDfagluOdNwW48qN56P0ACVaRyEC1Jnj
VUfDand4nuwGBePq4hghEXV9Jpb2HnI2qOeZnHPUTs4nwk6LSs4onaIiDwYtDXeFTb3LT1ysj/cK
X2KrGz0b3OutnjNxf3edp6BKvQdFV7T7zluVM4OqnESkVmbeTsSkKpnQKk0O4i0Ci3XtZSb+3nya
IQcCfRHKsYoxW+5BpARqguQvxdUGnxik69OD1dzlGYImkv2KaBSCOftMOVA52HK/nahXvkpx/kEr
1j5F0MMuPgUZL52J59Cbv04zLaiN3ME3Y9DNreWQc08/1IV6D5TiOS3qR7kfHtr41YqKk9SHx+vj
PlMj+2fgWfAIt3MfqrKI1t8dtUoyUX/JzclNoZMHXbhH3v1op39NefqEvsBfvh6fvGoEJDydZFv6
PkbdD/ycVr5iYdex9W1e+prNa8gWO+PdV0Q2ueXJ0BG4K90IRWFc2xFwTt24wTZBpWpNqCmPwz6T
05W4/fKNbgve3v+anq33KgaiM6aEr43U7URIG+UB5mct5k0f9FS7Vyfjtsv8+1AJb6vhR9G0r42D
zkqo3VMmfdGV1azBwg7ke5CVQpMfQMxbCPNuMGJbzXxEdv55IA3Rbe3Eh6rSUXieXE+xX8AV3JuO
f4stHfn4+jhZ8aHWpRtvpLJmtHt9ip4QcHjRsauY+tVgfGmybCBj7B0+0zRn92SEcfKUYmjv1mV/
g/U0NnGYvieYvzjBrwRKlPUhVMnotauXxGLLsPVN+Jqywl15vkz8UfOxoclYrFXwbAr5Q3zqFam+
w5D61nLg4cGJ+TVU9V/X1+dS1IipgcO06BZC84JD+n59qkFohjoYGBejcYRpQYRSJe+L/sY3QP9G
5kEyoieD+9soIxT34RJ0j/XY73w9OoQ4TtbGL4qQD5La/Jg66VnbTy0oNZ4F179z6RY3yMOxmTWS
a/zb+Xcil8OLV0jSpNVGq6ppk4EkwvHzG2iHr/GEHk9l0bgyvvZ4FqF6hVrE2vpdWL6oyiIvq6KN
Jq7S82+Y6mKKE50wqtEZDxA7Qxw+dZl38Mb2YOOh6HnqbWaHKzHjct/ZM3Qbhd2Lm1tJVDMtTILG
EvcTNTBv5O81dnYCrmEi9gNgYE+akqyzBHXbA162GsUt3N+k1ET46BC8X9zfWl33nhEUbNLKvynb
5NCn8ZNTSqekTw54f6rQC1lcm8rUDhnvDNAtz5K/RrKfCaa+Hek8vYicNejujq3PjnQ1nxTwVAYX
CnYsegmUG22rSKmQCwuMYWtP40erlDfAGDdx5H+vMVxKLGuDd9cdxshYH2JHW7eAvqh4Blh0OD/B
EckbVQWmPI7OBou8lWW7cBuLdK9CqphkKUTq8yVjkJzNYk1muWiIATn9qTaMHeVRoCm9+dOMx3tp
+hgJzOcQhM5GSfaBP21jPUW75iGRzO3K94gRml3JCIMKcUfyVDxCZt8TYZ3TKw5LScm6bV+NG9tM
HxOkvjedAvMfbaDvfgvxMKOO4iCuYg8ZkgkIQSW8XhP9Hr9b8kD1v1nhrC4U4wTX/OKuxlOTJ6Pv
E5qFnrZR9Qk0hx4fJhveEZV/u2TXN3zk5BdPGcB+G7s7KtS/VkZnabYEx57H0psw7Cx2inO5H7FC
nNwAK85SQ9hJKz5YmfMKCvEmeYkm4O2T1D10ToFPq/0S1dPJETXzzv8yGGtnnmhtPldIoUPsR1nF
0ee3UdKGnurE3D6Y830wo45qkf0zQGNIFV5jHDdlLq9cB0tNAhvlucJ4EznMboOmtq0+VqeR2jTJ
ckt2RdY27SGWKXvAipiKqmtTvxAkAj8xSfPYcOjZJec7pMJRCjDEwAWkWF9wGEVRyjj4TbCvC97p
fvXoldKTr3hYkTD6te2vbVGx5OfDrHEHopaDwALljPMPKDEjByvMB9SZjedv7H8esMhTxGsZ31LL
iDGrCp9yPcCKjJp53u5bGBWyqTwNX6+vv6X7hbKQLYsMF2WM2ebMc0XtxgETP7CmmLEiLNTdgdZ7
mmx0AQ6DbLsklW6ut7mUdgUSZSo4DbD5Lt4LaqiOUgIa0A2Jvxyqo0oD1GCbbYBF/rINeJ8YZQ/g
FBNv2K+0vXQambL19hxDIOziaQ6EtjEnLNiBW7r+r96wX/Kmu6sppHeWcQgkBMqolFAxIRILdl1T
PgaNfsgl6CyafVdIH1Y+aGkxmsCBDe4a6tEXYZhj4uPkKKTSu+hW7oJnlMQfdZxKMdx5NKP6MSsc
4IDpMVPjgxJOK4z2ywXAM5FKkigaIvhhz7ZfFPXyUPiMR15CyGUdTMkt6L4Xrw++fse+BurOYaXH
4k+er36aBP/AuYuL1kWPEQfDSCMC5YYB5nc0N0By+UcnM++qUeOhdmsUPtRHoCWWdkdW+BSqq7Hv
0ifo7D4uSVWjYipWybtXgU0KqH3zPNc97SBOXm343KfYtXJNJTkJZ8Z90IHCk6DWjU9Rn7grg3AZ
3og3iYl7ASVULqHZxsNtrkrsgjwE2bi9CHatHhzGW143RizE2CIqf0DPrvhZqvjqmIB5QOxd/4jL
PIEKgINEGRLsHETzHF0mW+CznXxwuzQ9YN5NVSd+Ch0oaAWkI47h681dbj1VJiikPk2anXBaLMV3
g97GPTBIjceh6K49JG4X9Xu0+DcK6Yn/p6b0WdjcybkfVKBdEMBjAicuk+JDk8EfNPq1w2xpIlEu
hQtBsMVzZtZUrukp2COaUryWZVs92aN101XwtrOS24OUiAzEuMA6lVpoBHzXzY1vUWU+SL737Xqv
l/ayIyzpSH4YNpmf8wEmm5ASF1oUj3DgzZz6WE32a2Cr98Fz0WHj7u/keDXHt7CVCJ5ksrw85sh5
it+/m9U6RwsHuM+AMGx/03QsJA1Uci2dSr3bQeK4qZrw0EmfC5avDL4P7NrH692+jCA4SiiOAM0R
5+hc/SbnlY61uYGP1c4c8n1EzBjEX3r1c8P1ZY+rPV6YcVVotEHlUvgpkBvve6zXZRVmJaoQXgCz
yQpurdx70SMybX8HlDQkXbsZrewmduzXChQtqNhntVyrdi/MNb3mPUKHKaXNSy9W3Zlan0u9a5XS
DpfL5wQPVx29dgUYYV12G2MMv1JbW5FEXzgyODDx5aASRfA0jxeysm0GDTCSa5AO0Yp8UwpnOq3d
ZTVSMo2/ckIt9ZK8CHcEI24i9Xc+1B10kbF2AE2OduKGPDitINi1poE1Lispvcup2WKJuHZDXd7J
qoiAwfFQNCKVONvTU1aQoojS3u2oGbXDqwlWc4riPcFaZm1kGBe+/JyFJPLrf3FIqrx78QAk7eDg
hHLeY8dK9abO9d41Q6JtNTn1KPG0mPTqQbxS/l4aXJxzHIEd4H02rytmau3oYwoGjRQ9TODEldg5
shweMeW+gd66C3oTwN+wEnEsZEmFsqHQbBSeQfK8KlABWFRyx+pdR//bQ6xWreObsix3ONZhVZee
cus7LEIXePY+SJ2XXgHPotivf35ogJgQZxaFiYsgZCrrEMN5tUf1INgH4Fs7Q7tH73rjVd12cqRd
Y64lVRbHWwfSIHas2LPnU6tGejlkKf3uCX19arOFUHdonyLddw2L4qTmFkm7chMuBNt4aZFdxDtI
MFrnl3xvQkagEN+7ipO6docguq/UBw+JgFjaxyI3j6C57zunpCMCCNX6+OcDbRJhEvOxxFSBWnt/
WradVZuxykCPXndANoVracyCm6zxXfNu6LWVvbt0QJFXxL0HyiNOSfOtqxl1U9ktB1SJHxKEijhS
7y35Y5CSlKHgcr1zC2VORhd/JM3k6qPoPwskTSOw5daQ2a4wFO0SZQsM4c3v5HDbcbgZ48QtnSd4
mCs3/cWVh2ifwVXP0sVk8A0KeDaoYU7ZKgdxVKHzDe9um0FDH/XmzvQFBKjfUff6056+NWnrNuxm
FvG8tmGgwNdq5QhuQ9KLjZpWeynHPSdPHlJqDIVtnjyB/y4HDxOUYQ0qM7Ma421E85yGvNsF5Im7
53wZySVyIWZPekCSSyyto69IIcEt3pRcxtvCTH+NQ/3Dse0PNmL6qfTZk+OfeqlsLU1oN43oTybD
ZxXluuvDMjPT+Oe7CD0csJUg3ubpi1oy455zBAyP6vwMEulFavdj2xyMwJO3ugQ8HaG00VXCAikQ
GzIkqmtq9JhZpr35HCR7J/mUdMnJ7oMn1ZH/sjAM3UIkvo8s7RBSwvNkbrrJ0fAORR1Zi6Z94Fm3
WervuC/X6jcXm4dBdlDTFRUcHubCLPlsWfmR3icNoIU6wik1RqEvoXabInQkY2+JJsj1wVucVJH+
EAGkSH/Ndk+jV+YIbVLG2li/L6se7+/vefAiquWiSJopNVp5qKslr0kY7QbbQcejR+AIJPbgv5qm
/SkxlZUIZyaQ+3tGiZ1lohvKmfKFBG841lY7MAgxqhabQEaHJ0rRk1HvQjT21X7f+O2Nnmu3pqfd
Z/1uKNudAsZyuzI4F2GmmAz83siMUaS5OLjRdMHSFRqkW4TKSelRuq/Te8+rf3CY7jy0yCYTwywj
/Fq39seuBmnDZJXpyvE9c9r7ZzjQWLZJE4DmmO97rWm7HpE2FriW3KHfD0EnOhnjTSH72UbF96Dt
/Wco6bfQHPBnk54KrC4Afx69sds1Q/8QohUbIC6FNMIz7BZ3kM3n3h/vv0eT97GCNbDp7JXIRhWv
57MUA2cU2AfuWIbvEn2CZHpRSCFjRx7hDog/JhWh8THQw89VXZNqjTNsnDUKfhRpIcImB3xeUVbJ
2iMOqxQvgQUM9kkr0m8Gv6zy9kfSwp5NJKwyJg96SCJ9cDouT7LqK9MuDrLZp5OXIDPBpgDaOU8M
+FpR2DC1Qa/YqKOXCBYpO0kp7o0GChekozxTj0Wfbx3E4sJQfq30VezO5SdYsrDh4XlBeoIHxvkx
MJaxY1i5LfJz0ke14cKGSehh7Zv2/Y86sTcwLXvtNGThHaWPuAnWErSigfMxIC4jTcBxqpCFnkeI
ZqdKWop9goto8IsN2m7KTobXP8T9Z1tOdnVOrDqgVmb+vD74l9cq7YLZIkBTxGKfn0fIfOtyR8cD
1mzdUIkMpFNs/mgMn4ckVLBxFYK62FVAWaRg0XO/KHM1fVx2mR5R4AvUvxp1ONml/KR7uNqO+ddC
hqvSP/aGfhhNJVhZapenPXIc3KoGGX+V/IXYRO9e7tg5ZF2YjINb8n7zpnDXtNNegb1fdM0mBJZ2
fXAva4rcj6KbrG7uGITiz9vz/MIbgSJOrup7PxuuSl3Gx6yMyy00fmcbItffqscoiJ+gMKswxH/y
9v6+8hGL4y3AKpYwwCKEOv+IMorb3k6d0S0QRTU9a1d6yWlsnGfj3gvaXR03x/zOKOLn6+2KlTNf
0dypYHFw1nUAz543O0qKZGiehYBkxaFNFbNRrV1qfQd5cHO9pcuQVIQhIHEM8bSivVnAPQ5emcii
bN17YFct4SFiOcWPTH/MhcStUOuWXDsPvjL7X6+3vbCiZAjVb2bnrKw5EMj3MJxtJvatbyTuqFGy
b4hilF+ohvBMN1dCfWdpTKFXclYpXNTzU0JCPV/SHW4UHTCVYD+UZMgxckIKxjuJyiGR5H27hmlb
OiM4HikhsIQvH44aBOJJmTgjIE1S6lX+yiT1O/Q0EGCfCij+dXET9fWXYEgOJhov/uDtGtTHtKEj
nntSlfoRDsu0bdES/PPBx9GTVDIjr2A0fL7EYqnOWj3ugStQz0BU47HvUZArHwzC9bZdy4ItDT4g
Du5Wk1wFQfl5a0GnjeGQUbazclQESvEqEOI7N/D5D2CjUAoIjiUwm+t9XDpDqCHzAFEFYp4Kwnmz
A6tZliVWmKlHt1PY4EuN2tiI9lFoCK6J/Rky60EPUXIup/KD3MSUD8KVzby0xQDMEJ0RE4mdNut8
Skmw9BqZCkYVvBip/3flf1PG4CkdoxsLAccs2MWRiRqzqf61MgAL407S0eD0onAA73F2iI6QDFOs
P1j0YbztO/9GG4Y98qBybT34jnZIzOFHnHjw/4Evpcm3vGz+HrB8MRvUmaTphLP40e+Nkzl8EGyg
la+7SJwJzAG5JNASiqPxNj2fHmju1oQdKOhKaioVyudd/HfHhQp7t3kcrOIW05+NiuIFAiWjsCoL
3etfsHACARbReJNT2wMCObvBATLLPdoAYmbGB7iZP/uYcv50w7W+C7Tg5XprC6c6gQJ5FVCmMgD9
2WosUdiCm0rxzNfNj4bRHFHYeZAi5ZsaKWtZMzGxsxuEahW5I3G8QlSYtRWAp+4RiqFnyodCC04C
1+mr4W2RUrdBWo4zydUSaxtUH0F52vFaULa08KDfOZzrcA3Bqp1PbVSECLb4PGXrUsfnrXocKn0/
JayysUSMb3hAOV2jrHF9hBdaVUHQkykkeQWedbbTEKAJbamAPzak9aOhuL3xokn+jeP3d4P61UNO
f5icldfD0vZ+o9ZRROGfy0Xk18AYy3Zwg8i/bxXv5AfSq9T19xXcdwXx+WczAVqZhdnmX/QWtgCZ
bs5vx569v82s77oqoJakDSNK0F+G4nbKFHfw9UORIZ4JaeLfhaBku2HjwOMg3J8HDJ7eapOkMbM+
UofxdPRqPNxadCSQNY2PFXYLk4Rye3O83tmFi1QljwTIjAXNJTLbqj3STlqR5RzlfXQbaNqtRjId
JZAXZWo3eIBvJN1YGd/lmSXjgAoUDp3gbs4XsWKmaVgN3ejGanSL0tSe9l7DTNuinLOtGoh7kX6j
hT9jLXj6F7191/Kst4Mmp1KBnIkb8QCNps82FTp0pOvE2A+jvMm9NZDJwklItpdVBEeUCu/8vBjQ
CfDMHtsso+vJorS3Ro5B0lTdRCY3hbYSVy+chOT0sUiyAVUAmZzt03CslFC2BKLFwAFsALEHpnOQ
Pngo9l0fyLflODsISQPaMANtm4mc14TCITAyFTaR28ghPmTjtIViNyF+He2HKuxdZLhuPUUV9Lnh
ZFjY1Uuq0OiBAVp1B6Utfg3YyxoFKh24LtguagArUcri0FNUAFGDEBfp4fNV1hlKnBkjgxFhlkFA
vAd9vvdIl8ANvoEr+i+ey6pAElGWA0WM/eysvWgKk0TAifzIvwmN9DTJ2beoz74p1Qk13ToMburp
0zTwqLo+F0tbmGozlwFPKRWg7HnDqo2NcB6EhJyWkAI20UnoduEEmMEsdyFCBDU8q+tNLl0IBkE/
UEyd9Igz7+tk672HXaOrdf1GHYHEFHsrow47fhswwkjL6ZBC1rze6FI/TWjnUDUVUr3zvIBfBuVo
AFpxNfSdsZQ8IIzzmGiym6ne1m6HB4sJvt7k4lElgEpkgUy0M+Z1m6pEk6402L+ozm0HJIxRi76V
WpIxw2fFrzdDBNXOQiiksFeaXhpiwFngfsmz89CZzeqUYSyoT87AMRXvzQacqiHKY/omwLWmi75M
aOp6xkpFY+kAoYYCXw5ZAZKN8/OxqDsrCmm0K8Jbkfgl3Nlg/uP+ixIry4enA9TTN9LiPO+BDWPU
JhpN9TnYZhBVmTHhQou0b+2tnPqLQ0lDvPihSII4PN8gSdX30TCyQQRUQIY3WrT9nXgajjLCUbbO
7PlfRk16Xlk8Kn93fkbyCvxvu+L371I7fpHKiKTyStCiU5J/lZBpHmV7o0WPo862IaOfZHcjdN/0
UfAPr7e+uFs0sucyAesl+6yJNBlFGhLUZZeenKjf1Y1ziqP8FLTPKO1sWyqt11tc3iyAPwTTbAGW
0HWxN3Utt2s3wuoslHAvxT6aFBWulP4xsLQjDP1d7WXftOJfhYskr8ELiHcAp9L5YE9xjb5aV5E1
7OFQRzd5YO6LbNrHxxT32bboN9E9RNOVt9YljUIsY6o1AIfhOV0kijUpQV4wA0FWaOrG7niNjhNK
Sh7+alp5L3kSlfVWvTdS9S+DaoUftMchSV1RuRjbrMIQwNsj+3PfD4Fr9zUaYvFQbQtLx4tC8W70
do2Ju7QuIAeRWGVZwHmZjVNQlqOaQDxyLWvaF768NyZ8P+xhPxXFB8NCcnuNiLnYIlVD8A2E8Wz6
85nxQbM7TqsOrozFiTJ5uww2fUMkYHTfdBrPwjXawtLVT8YcAWi4RtzGs6u/1obaC8yasxPmpV7J
Dxgvu9ZovQahcvBWF8FiBxFkwW/TAEU4vyRQRpr6Xu/JhYfGbdvgsFplpy4pHw08CmK0tcqVOG+x
f+ww2qI0Bn/nfESRWHLQ76N/lXNfec5WRcVfiDNk0yMO5e71bb10ehJQom8iVG8uIPpkkyOoQCyY
IIC/qDTHinMsMr/XtQoU51FOsRdR1i7epUbF4hSFbgpI89sB46sEFe2KGTSgpav+c1DhzIJqpeLJ
uxwb9bRSnyRoSH/eV5v0HbNI2YND7HxgDY+yYx3QbDpiMV3GTxKQl6BH9hhIWYbqG8QSM/VWjuql
fBplZUdkUdknF4+waYx8I1ZoNkRAtEA91v+RTC8KhvMOLHXIi1Q9ugTDBbPaolt9vc9Lq9choNJ1
kie872d9zsosjjKZi7j4q5+Mm17392HlkDQGOxn3iACvsfKX5tYBFEKpntLuRb25SBNdRViM3gK6
rSRijehAcue+lLXbVPo4xBaGAP8qPCc3JPMqYl2Z8+gR+AY8aB9YpjI2x0iF4gLKOMUJXQ4Sd5Lb
Y5Qk3xT773RK/ryGTKT8rmmxnd/FAXFaN6jKMsITfCBEG2u26ohUOSdtYsXMtrnT0ckhDtL8Yyyh
3Af17vokXwKQRLROsA5qEPbPhWCUbXSq7AfIeyvyRDPareGlR57b1rdYMCyIbKuPzeR/kFbZ14th
ARlxQT8SUlXzoHLUqwaaGMjQ3MJIskW6d/hUtfLnsiqPADJuMyDBDppqG47PzyvdFif9PARzwNRT
TdSWkEGFQmAw+UA/Ru8lG/Ekg10kQj9f9j4qxWfquY8RrkjazwFTDLbnzzGs4SOsmdEubDJOaoG9
esuhzaOTsUZt2WsGoNAGZYGaSkmanTLfO5ROsg2p0RflGgZrIZanSUIiUeyCOik+6d2qkx21LMGu
EGATbwyxB98bR+gPUVYfVgZZXDezQSYbCYVElIDkC6GFxG8dB108LngLqqiX8PjHsauWsGcDvCIV
e0x8XBNxgwTjtpW2tcW2wYmIQhBJu9lVHzo4HOiFQi91D+844xbo2WZobvtC/nsY7Fdn/JmH/jGx
g2fQUk9NV9x49o/rH7E40iRBBCpKaJzM9rdjRspElgvwtRJ88awvDo5nXfygS9qv6w0triJRNEVX
Q+duFB/ybkqb1FakweQMy5Gb3UgkZOUOmUzkz90aI0mTAHijmQAIrzc7P7AFDEKEN/wUWOv5rYi8
MGrmo9ohFyLvRXbDM8G9oB+MZuK2UKL9iHCTTIh1vdmLa/F3u0hdoyQg5G1mYU4qG62tRzJqEU24
8wVfPgwwigs3Oi6ghom8Tvkq7Wtg/SEkaTQH1hbX/PQQH2CTWuFWRkQGk/Pz8a7kHl5kp3X4XADn
zh9yH6EmKcQ8FjG76NU8ZmWMjxO6PjEnuhJv7OTJBEVwfRzms/72FXwB6E0W2EWqrQrR/rVDRDNK
s99JoIQTrohKro913R+V0rgpybxcb/LizH5rE2KMbfKU4kU163mvRbWTV3bnRnF4KzCrIxY9sX+n
1uM2kTEh/Khm/abu/5Rp/btdbIvFNpLhcpyPOOq2VA1VRnxAyEKbgt3U8GLUlI2FF6wQ87MRoeKt
tL/e3/kOfmsW5hWL3CSJpogd8G5j9V7pZxaITVetjFshZ9hm9WNT/whada2sIXrw/rAUTZGIgNlJ
S5cpFjUKc61MRlRf8ERzFBTckZtHduFVUE5z9SeWEJi0otqEg6zW16e4XM3dzs/r358A8V9hbXOS
zAYZ9feq0sa+d7OfftwfRMOVStSlyK9q+6IWZo1Nxb0WfLo+yBeQ87d2SVECctGI6Y3Z8cUy1UOs
E0B7xz7C9SnGcSWVs+QkN1+nyNlTLtiiA701KGibFaqvibrlfbCyq5dOM16G//2K2Wkdq3YXRGrd
v5Hq39gM5bTP4/6Y4xXvg5EQon0COrfS+8VRJz1BKEisfXF4Y6Mxojxd9a44PWOAqEI3rBp0cDfN
TZ7i88diCKRhLyfZyqJb6DLK+wIdTRXiMjciF1LdxwagTUMeNhXOLQhbb+RMOzjmq4HbJYHLSi5I
DOJsldOiwHEB4QLENgs+JquOiQiD3k1GQFWTfo+DYYry02Q5OytcO64WW0NhyFRoUnfmD/CW4E/y
CqoOQhRx6BE40/2dmZ1K+VPhrJFXFwcTNCh6ZhyMEHDOz4o2VIvA9zkaW7U9iidM2WDBbYVbUAHI
fyJ36pVf7ORP1RjZPIRzBO68T1ERm0fRSm5TwyslbgEQurGC+12uMHHtyu5YOvkBVIjEM1gZxJJm
xblIUhprks3O1WP/RtAywFHsEcO+jSMepgZQLQx2K0miy9LKrbM4ssg06RTxF3hG3hhNeYHB+dvh
77XfhEBUkqcnOGspnY1teAThmqDmwu1KBYNbHmEP8nfzuiu+CwDYO1S4LHty4SXfNuGrZbaocd8J
7GyKCd/KQSDuzou9ITIpNAr5XJulo1NUyXOvinu30bqdkWMqCz6rDAnNcSvW90Wg7IWoJ+rRWytu
CbAQocQ6sLRWKlaLPX/3HbNrYLCDMCYX+Js1kWVftOFToPg3UfMJGfs+Wi37akv9fisrGEg9XOQB
I+w+CsVklxrRcCfygB3AAQHlxgBaMT7kEkLYQbqP0GMXslRelXyM8c5aGf2F+xc4N3VnIXNwiRzr
it434IpgLhWF+8zodsj1b4PM3Km55E44PHuRtAuJrhEuFgap7b+IpvkA+EcAe2Wb5+Ds/GAfO2ZH
OGfBEvElvOAVHt/1VlY+h0jGJsTwWL5trnd7aWsJKD1wHJFQm58eduHrZTbhjaIpCOHyIAx4MQjr
AVpPAQ/fx/20ElNdlIjFiYVANhgpA3VKIsnzjk5qWctRx61DefLDmPMWqw5lpAqXho3XvQ7VC+n8
bYIWXmId0QDcyOawRxNiF1j2xq/ubeDqkJRWVv1FJuTts2CoEk0DgwU/dv5ZdpqCiwyNzs0w1g3s
Y6k+ttGd3nWbooC6yotG/iYYjUIT6fokLG047X8tz/nQch4piRkS3IqqqSC5l/7fXvjDzL51Cmu+
Wn2/LIQcTAClb4cavXFxCweZEiL7MvB+CfWD1t8J3bEWp7Oy3zlN8OyNn9F62bQI7F/v6NJ9TK5J
F3JJpmALnQ+xnvhhX6VI+gctCG4ktQTIIySkws/jWYm9m3/RnKmj0MSOFu+k8+a8NhpUPBPxS2Yr
a1K7zZFdc9QnI0s2RbuWD1/sHJRfA3wnofz8VRr7Vaq2SHm6aRTspQY9MkO9RX8KNC/Bh+I8X+/c
0s4VaxUMrfgxPy6s8f9wdl67dSPbun4iAszhluQMCpYtWZZt3RDtxJwzn35/pYVzlicnj3h6o9FA
NwyYk8WqUSP8oS7VOWfTFAPTZ4i3YpYxd98hDLgSvInQQF2w2uu/b54SwP8iTBEkiRuXa5r0bSMZ
ozKA9TqG2nOA8En0y8GRZEYdmFsJhb2TrJ+m1tnZO5sJiMH8DrINtOqreUMfYAem9JzPUabvrujn
JEAPjm7DkgT32uvUNr7e6V5t74kIbBxP0nL6ZYA6Eb2WV5kP+Y2uFS1KgKFauKkhHSSEYVu5BuCA
+3Sr3woGwPsfd2Mv8U1pglMSCIltcWX+VXfaNbZuag3N1lBqr4c5pDbJIeruU8n0A33v7tvYSqCS
uXnBlwFaXQfkItSntiuM3i8khnARwHCRXiSmJ3SytBPDMq9Xsp1X3HwoujYUXOiqkKRfvqLVp/ns
gPbyP1hWd1BjmiUoG4WU8g22v4lUH3+9v6ZbG4iR2Nssg4EcnYTLJ/bzQOMgnQdfsW4G84fA4Arm
kxZhB609J/Jzb+Hxq+/csNuPBezFGAXg/1WwDUJ90KaQEyMPRCCm4ALUgGvP/ZR8lTJ805hAI49n
mf+6t8+Nht4jAyTFhit0pW/qYF8odTYRSVEXX+hmN4GvYo9G++BmTu5tp3Wd791QnzBt3Pm6W3GC
ukPI3nPLy1exF+Voe8HTEdM1lGtEMjukBmXJVwzlDjDs4aZNVJrPCShC1En/feDXaaTQDrVUGGZr
pKaEe47a6CmhuEkPilbccsPeIaY8qEBk0j2Rns0vTPcVe2G0Gpn3r641Ow1xeIoq6hMYxTjn+HYI
hBpGlLJ8TNJfMC3wyjst4y6/WezYVcUgJvaWuHEMdtiqcWLMwxjC8YWNX0oHBxfRdBFOGvEt0AaX
mb3Q8xZCgCJIWai4/S8OFBhccFCAr3j/1V1Az2IypaZhZ2uGJ248vH/OIoE3oq9gTJDcw6YxCQ+Q
JXfaCFstI/3vR4uY/VeAVAuTBQeS6guhUBGuzP77iE2f0SKr3NW3k3xD+oS11nEZz3OD+AacvZ3X
F5/1avXRYOROIq5AS7v8DRNFd4u+zIAzseGaSASUUnEa4qOOiLYex+B68HW+FQgTMzFvzdr+gi/U
jWXvDWq3IqkQ0kb1g1Y8ncrL36HAxxoqHffULBkeMWs72tSN03y2ncUT8s1xjemEVO29/kYSCc6d
TgD0erp26wJ50rQ0K5yuRwpQvZW9GCvBbPpTCgNDB7MVjr0cdTdL+mtn2UXWtlp2tjrNf0MIF9D6
uHxdoE0pOLW+x+nYOGPndW4gkNbm5zA0z3Hsduz5f3Kz8ybhkizvdYS3DvvF41c7T+tKpU5MbHXm
1LiVK8DR8Dpw4x3k5uiMH+ee/di3bg1qbefFN/YbTxaTJNEfhgp++eJp5VjVSGvdjwEeVAVkTy7K
BfJGfRCiaHGKTqskHQGtHeLqefyc42+57LHCxWZar76Y9dAMh0XCrr/8EVk8xEuTBL0/Jf/Y9p8o
w/I4pyGxG13EOl49SBUS6XRhGCKu1tmORxmruan3JT6zEIcPgvi2RaBJtSJXHCqDY7azwltbS4G9
pIJd3lBEl4pGJiNJBuy7o4MxcaqRloEBfh5m+3n8NnkW1oWF7o5JciZ/+7zz+I0TheQKTvSiZnGu
jHnsFG3fLOMgp9J4QO89nJ2nsmxhONeIU6EPbTf8h4QR82juPnwjigBwIVuA4EBZvq4nGoTVsnTg
4fUQfYtwRu+l5PsUF49W7TwJ9HCXFodhCVz82j8FTneX58690ljYUCu0qw08Lbq7yNEbT+ufEO3b
CzfXKTE9OEgmkBFERXe1H+pQH4cmwOSYz2DrnoVeadpGJ+wEn/oIR0nd+Dx0xWsQQHYx7c9YGfFn
P6tseehC6UWEX0YsO0XJ9SYlbRZiS4yI4PatrwAZqnc+aWrrN+X3niAwRuMRRSJH+941yW2Sp3sx
YPOBYEfBqYim5JoiMc7sUUeZWiF/ECvfrc9Da7gC2WgUj4PqCYk6kg9/ccHau8yAUcASA+HBTeJz
HwKl4H7c2bXXYUmUDv/9Sevrh3F2HIxj62P8DEsXk3G1p/ZFfqA2XBt/q7ytbyj9n0KMJsxvSYQi
CKCGzMzPO7/k+vwAGhbNcO4ARnZXgMJ0UfCOVRrEMAw3Qb66rfCYRK3SbtFciZH0KaubNogP+/PJ
jXxXPFsD4yqKGf69jItdgf9i16mNnxUfDflTP9yjSIA/ME6N5AaIq0X3RfxbcvZo4tfHFgVqejkk
ntDUrxp4IehvPVu6xnfw27aQI21KumMkJMnwsQZCjByGV42POyt9vQ15KuM6riPGDlfeamDATKXV
88a34/94q3U5SFdg4aOGxfXZCBbX0vHiYRf8H9LBiKCD5rRYeRPOa4gIYXTQur3raQMbQHtA0NgB
boG6XEMgdVmCrxaEjS+RfNY5zWTcSTtZxw00vBWFj0lYF8+1yvT8NqWxvu8szvWBoIABTYUUD2Hq
ai4/d5Ixq7ED6xZYV9zBs7hNkCkpX8VPyZG9GJQUyRnDDejkizxJQLukYlcnTVTQlzeoAcwV+zkC
E8m5sUqUnLTpxrbWGj+RGau2z032D4LXDFhrtxOi4KHbEbI+JziZO9/ZPe8vw3W85ulERCEVQYBY
I5tUuc+CKrUbPzIBltHYRE10EnbghRsDlXj/YW+4g6t3RQacCwxIF3Cjy+OXyWlYzXHcsvWbNz5G
qTOJAr1mh/NJfH5HuZU+NCFtjQY17eysWNk9Oup7wfA6PTIgJwqQAk05Zpyr32Ebs16WM/zD1yhd
PknwbEskFRoLYDOKncJpSKAIHPhRIoWx0HAeAukwZAyzev/PzqKIXGy1KPwK+kcCsYrbzWoD2IWR
p0Ea4tFMRxsosts+KMBE8+zFDn9bVYrFeO1mVIvVTdgjot+7qpvsmn5cJ1UsyV+/QsSSv0q1cZC4
f2fqj7a/n7MUhO7rMD+xMz9zRcrFY2MD9ZQMX9ITPx/anW24ER8F9Q0AB3YrKFKIw/rX0+ciUJZB
wanV7BpPtHz0CGcuxmh5bHgqms4kfMdA/fL+0m8+VWeIZyI7RUdNrMlfT83nMCnKzqj8KD5lE0o7
fHwhAiYcfRoIjhKStY25M83fKIppt9DY4oFijrWGJdnVIIFPIPbZ1rf6HP6IUz+Obp1hduOmQnjs
11yd0+XJoMeFCtvOQm8dQdBgtCK4j2Air8sT7h8jlLSK29cGAUZdMj0b+qu4AkQ9OLdMMipsTnDI
ZhA/m8i9CiVzirb3l35zFdjrgP6Iwtc3wAhoPNaSDLNrgDRiiNcNXsEtDO/EE+rBAiQmLkgxyENH
3q/QyMTs/PT+z3jrJq4PH/waBkk6N9KVQFTiZIXp4Ejul4qOhddtBYAFIHPxqUo+WrDrzeBsjT/L
VHLBaaJG+5KmrZfPD92rKXmjZrl1/FxlE8AXa+dLbVzepNLC3wPUL0FqVUdOep5JNhRq32Ew0S6v
6mnBeZj7KcxfGxTQ3l+IKxkxaDciQRSEQPIUrqLLs8AIXRorpaz9cag/ps7CeEIGWpw11g911n8u
i4GZ43/uaJEj5NxErVpQbkwHKbXu83ImqQrKyR2VvZ+2kTC+kZtZQ0oLqorLn1bYXSXnk1r7jbac
xhE3Sc6oaHxLMQ3TMnT1DhLO4I7mHpf8SsdMrAp5G9phwGOFCd3lo5W+tpZJXWo6+527PCclBL6K
m4Au7Yycmyg8J13IyiWeQ0dDbNakRV8vCm+K6mnnE22sg2jTijwBsAP17+WPmZwZpGVtVv4cTocx
+7y0k5sp6q2tzw99SG8P9FFcF/emsUcYveJJsQ5i4oA+s1BNuKIdNeWMJVRHfFatzIePjCLkbYYT
UoQBBlADYZoqY0yLxYgvwDs0uj2rBFczPWlmejBJMi20qvsfUmj6eTbcNfXo0j3aCyob9zoRRfCi
SCmFLvrlCpHetipEucp3ILsw43K1dnSjEESA/anrpcOs43wjlb4cPwxmczPPEOZjGqF4hCZMjPDU
3OuAbmSZF79IXEF/XTFmPKELPttcMTB6HXo/WJbY2W3hvJpUPx00KhHwxFpxrGfztSX5VMr/zT6G
BAReEDwXZfd6HzdykmtBzO3eNd+W6lHq/HR4FRp4LZFkGjpP7GTx1QQUt5YyrHHIgyLaGMpxZxdv
fSO6UkicsI+BKq2OlDwGeZrIUe13esqt63xpSHqTrHgo+4940NzIU/xV/JJ5MLw+fhU4GjsoqMzK
N85luNsfF8dmdQVAmeUuJtBC3lkbScxGPEZLmXLGEQjuYi+3YbFkasAc5IQwHLLfyOmafwbTid0K
Z5qdKm0jztMipzoj9FKGrDUGetJvZcw41UJBeNB1RsKGW0P1QOr2oKeaH+3ypLYuXy4W5OloC+sQ
IEVN8teubHXTlBZNq94cjx3rHytsPQHZHTGKqhrTs6sMjYX7MSqPtlLfsJpe0+yQlTcAJnDQaQGA
FMZ0/Sq2DvnSoEHqlH4lQ3pPTlGf+LU7L4RS4Het+dzAsNGAyKUmaZneHwSAWGg8BAmmk/GvKu9v
lKDbu202Tiw/SzBOcDW51tptmW1CPA05sUV301lf6Dbe1qOJzwm3oUN3jy5FV8X+1H8ZdPWN9sQ8
x90PultfSeBu2JQCQXDFmG9QipmktKl8TFA9res8ycpP7Wlu0nOpd4eqf6qA2pTjcEgG/TZm1r7n
Qb5Vp/MTGE+yWfA401YbRV3KiWQ/q3xdHdymyM8iU1swqZ1qxKHgmJmxRF0qHeOmfxB2yxVEhvcD
xka8oM0JC5M8XcwTxJ//tVedknZnVcSVL5cCidK/+dJPUuup8x7GbeMoXjxqlWho5WAFVsajnP5r
E4YfBOBGyB87Y3goQgLi8vXfvhseDkw+OQa4rNITu3y3VO2tGepm6Ys2mKCBqop0REUcc72d03a9
iuJJIv5DHRZAm8snxYMu54NllG82FYAzxfwPtrcnJXsHaPNJb6rrFHNQTtZbRqrStOz60i8IIpGq
3s4LuH+68/q417zYmPLwVqKDxHwL0ay1SWemV3rWFnPpj2hrko+1U3iyjey2Ao4WcGmIgS6zfLe0
JPf9L7f76NW2NKcYyZl+LP22bd4YvEtJ870BHyf/Y0y622qZWyqOFxIydh4ttuHlhcVbw2gRvmS4
bxmrFa4rI1GGuipxHK/bYzfTrrJqN5+AM99ZiXNQ7IexO6XN8GBghi5wTXacn/OcbiNOkjvX10aI
YJ4pYNvcYUDU104OsgS+acSg1Qes0U3oSnf5vRSfelTJRUWpV5KfGciqCHhVjXH17jhINGvWy0Ez
WSDVoBNwnC63dlpmnR30AYdo+uzQvK5nTiw3SJI+63EGFJbhEPTEimg19nvqLVu7Hf8rcZWKbbgG
5RiRXlY5mtR+k3KCdVJi6lS6ia7MAdv57uK7rl8U1DqJkwDLM85fvWgaOaMKGhM9a8pldr3U3go+
U4vxN10ZkUgGKD43CtHK9hQqoinZARNcva6qgQekDhMMGMrTVRiZuQIgVQHFSYfwELHIonHACF+h
AHj/ba+6YuJJCABgjwFLXlu36MzM6kstMQu/NeST0uWf9BBvH3UPonDVAuIxQi0FVIiCztC6HSJP
DOumnMdME7PKqLiJTdvLUK4aZOdegGJqtMO0ZA/zeF1YiufSB9KIyap8dbePbVhFdWsVfi7pt+ah
rFomxL0Xm9IhIvWWaLurOPrUWeIhw3Q7Rv0dGfwhUnucuPem5Vf3nvgxsOaR4wR/iT7P5caSImhk
piQVfhF+cmCJFQTrsEBF3M3zx/+PFGvr2/79vNW1F7dObEkk9aS4TyhgujbHE8SEXwfzSU55a46q
1Xaukx/e6loxGIvig5Me4r3b6jrJ4t1pf4OOgD/ALljd+bVWlgiuEseNRHeFGUtR8HStSx6VGfc0
nGTP1pydlwxqSDUon+YhusNdMfYGBDrf3/Jbh8sgptOIZd+zMy4/Q5M0Be0obs6EirUt4oOwsY04
60O5x2LYedS67Q/2ZdZR0S3Z2rh0tInXM4ASve5kNx+48jO2xQqD1uaV6G9fCVHXBeJOSduU9A7Q
h8sxg2FjdUXxjzwjiKAXn+O0fiKwYGWrvWRWZ3vBt3Sev+Wg+5dI8iwz2un/X12g4hfhykqnQKCT
7NWNESmBYywFV5YsGZ6AJvV98n3urV9LibU6Fk/vf9ftPcbUQ3Q6hc7I6nl91BZJPySlX1ed2/TR
oepQSMahDU2DQ83FMZZ0udl7jvO56MPDYKIvtAcfvb6oeWsEuOjegPQj3VxdHzEEHDMwSRsk6VUw
rYLm2E6LK6K4jdCQiZpSkBduaNwbE/IKyuedVbhqXyHjxvAVahKav9cepm0alwY2lSUY5P6mQolk
aq3AXcoEEF7woAcfe4ZgTaD5YbS8vP/s6zYvuEokbNCq4uGMQ8V5+KuIUBmjSOUQ5H7b/MQ1htYl
mT1oiTkcj6o0HBNiriP3xwySkmBI0YwBen8QVMZi6G9EDiUQenS/zkP9mocmZdfv93/j9Wz67Tfi
kgt8WmzM1QwkpUE9FRgC+KLFKaTEZQemIXgSqaUTL+meMHOFT+3qRorlzV5I2NofaJljASbgr+J8
XK5RtpS13Xas0RR/wRrKFU1OYf2WLP0xhd2gIr6H+vgpDGCV2Y9Skx/fXwFxDC7yGxaAIRBZJJUK
EWOV13agftPKsPgBWu0xk3zUsU7UsG96/zGbL/r3c1YLrc5xKHfiOfQYqmVEqQlSzch4YQxoGqZe
6+CRHbtOFntv7QZl777d/NSi9cEI1MSXek1C1EA8RFGlM2dhvFcfyuzQa8cOnb/OJp2jmRzlv5xe
dvdJ8RuBn0kXFGmIpCzzGoVYd4Y+GHjqUdcqR3mMzllq+B15SNGkO73PjayC+Tr6ykJBk6nC6syh
Pj2bhCTieix/FC37kM4JFRrHneuedkZc7DzxeojBDrLpJgnoGxpA6urLLsEyW1GNlY5al56OvriQ
tLAGhGnQVkyAvqq0VsWcWVfwLA6Dg0DhCkg5qOdygroMPLTbg5ZvpJgXP2oV/Rc9KimA2G4BXaR2
6r12fo440lPOxcOVK9F5xr9zZ5NvRNuLp65WX0ur3FjEUpRy4Ro2gCPK8eWrkn9Lg9mFA+smS+Xa
3Y7W8HVdLD4BmSQaPXSMrtA9aZEq2AIjOVDLr4VinE1KUEEX0EdMYRlMBPrLYHMD7hrhbMZ4+C5I
LtL8B9GxWmez0XszlHjywgw9ZIELLLIxRAjIpR0FVjFBvBs7z5pR65EpJhrF65IbE0rVW9kED3iI
9LMB9KECkSQgH2Jw8f53ufJCJxvi5P/3V66+i6p3SaprkjA9/IepXimf1UmlS4CeWgwOgiFSYKh+
d6POpZunMjPPFy+cImSGgkNgSQK8Okl/yvxO7FnBU16SnexoK2HjJ+qoVdAjZkYsDvZfl2U1Q3vs
jbjwK2HjxmIuoGXtVP1gYgIqyukYpEqfZb4ACgmvF4FgmidOlsbJY0BUxNJO3fn/WDYhbUmPgXnx
atlyPcfZzk4L3/6CwfZJNxlbAL0cyShBUokfKI62rA1HzLzkoPYz+H+LzHVtRicai244535Ym15j
PNRG+r2zaVaOcnBQu52TJ37J5S1mYf7E7neIP9c0A7nSais1tZhU4572sq/r5VHXfunOHjXnOr7y
IESuoTspQql99ZlqqZgmXGBj38q4KZrel3HcixJ0MRuGBos3BtbO5t3YGUKanvERrRbebk2+NBLT
7pmUYOJj5h9iDkmsmv4Q1aewnmM3sIKXpNIf7Lj/nDbFo0M7pCvGs1xHnvQ8Fwq+P3t0vo2QLxp/
WNzQFEFlZk0iUYs2mqI05ydZDPNm+ZBW0Wleqhd70B+zSTqbcnrOIuSaENpRVLdVmn+CKPwcqvLP
UHWDmRadvZdrb3wa2gmoc3DtgTNaT2prJHfKURtj+LqxG2EX2Mu5p0xPXd35Rn7Qpb0Hbn4ZgXGl
iOXzgD2/PLP9YE19MiSxT3CB8be4uY3DJn0/LL/MBDRREtDiiE4DOKfOMg66aI+axvALBDmNj1A7
KuEHaxz2cq3rnA7lQQMFeCFKQBm4Cso9pYSkGlKEbEZ1K7f610SRfw711y4sDmXSPcd1fZTz8hbn
03Aef6tW+t1BGQnTg59IBb8fe7cWSZg3ChNHgahYo+JBArUoflJOygs7M2oecqk9saE7N8fgOKo8
vbK5F9PUM5WvX+qkvFnURHbbhGlDZBcnCsc9YOhGYIP6hLg2DRikLukFrT4cE5YR/WDkQ8vhJpPR
mBXqfbX6tUkRcunSkLOdN4BGO9WN5nt9WL7pDnY0pVIcpKS/GZvgY6vftJr9YlJONzJgakmjrob9
QM8zVUE77wHwN7Y3+G5KeuHVDDBg9VGHQZ7kIbT5zZV23+NxP9TLl1kJbkcVQHqs/axn61bJtT+O
Hj1mdXbWHpHuvOuagmH8/Ktrm8wr5zGC6Wacdr7xxobjtwFwgshHMfOWJfx1ecV91+Up4gj+ECj3
Zax+eKpl9SENpy+QVL5qDtQn1KDwWvPVCe+FJP6e6zejXP9GOnmvNX7Vmaa/JySJENRldAa67fLb
ZshgxlKLbNySOV/iNnpCofPF0IX000er0e7lJENEHzE/OXgSUKudpRB//eomettXYOqAuF4l4KqR
OXJRJTghyLmPKBGSSEyYVWwvGB6m8R8L5Zw44tZUkuNch9Q96X1jdz96I9pj7V9no6wEXUTLoO6g
AFl1/GiuwiDpQmRrUU1Ax/l+sLub1oyekqX4JOu0AJzowY7ovBWz9LKzDuIvv1oHhxmRwLiSQKzq
yhAolcyEAvU+5KEsLOIF4rRVcYdI+yOZWIQZx9w8x8ap0LSdj7BxVEB96+ALhavL1XQfy83ElHJr
gA9MVRdm9wtEUqcY8LaZDyNExHbXIn6juqSCp48Am56err7uI9LlruQS5Xh/omnQYveZFnhBYgCt
hrNbO25QWkfRzWBXnnNp54U3qmueDkBJJLkW9jqrtKTXc/M/bq4ODiuuHVQNLAdrcIceMd9+xqis
N5HaxZtCket/5FyIRRTM/+edSHBddok+Bp7m9JoE2mQVWIc2mSQjN0ffDspPQF0ex6jz5aA4hHZz
q9J9A+YJ4N9odm6Za6wUp57BBeMEAXGhxL089XRwtEaW7PEN6LTYpJhpeajyDyld3RCLDhAtf9oo
/qz2ZKWm89QtqJkaDG+i7ndRqZ4UZl7RqjFHYcAfNnmps+GHoU0PQlTr/aOxtTsd7AmFzKSQC1oF
ckWq+8WWHHyNG2oiosMYJ7cDghIZRqv0uI0k3YmJ161XFuevJ67yFEpHrQF2gYyWDsCXzlvPU0Pz
pw0oXKTj//r9uDsBctBOg2S8bvuZnSlNcY7QYoLbYanqt6WOf2buwvE+KaZzrxOL33/i1vZ/Q5Yz
0aZYuXIV7pJ8GZUO3c6w/aEhhjSkCld7DL1zuM1flZC0K1M/WlV5N+jlE3OzP+//ALGAq2AHjJvR
MKotuCzI4gP8df/ZEnxutUBRcynjW3Kzu9AAvGNV58wqj+8/amP3UCSCnILxBaZ4PenP66Jdshll
cKtMPKG4gGfUoTclP23qTzgPNPEeanijxodAi1sauRtdQnLdy7eT1WmJhonVdWAsZYyErPqmSO3C
G0I0HVFlV0LjXJY/wjTtSDGklwlpNg/nFpcd7k50e5cKB4/Y1Git9m6Q68ahKcPODe3f/35xEOwh
EREt1asBX1TMfYWyC8JUWFuwUc7KoH2oaT2EbXpr0WvPnX9tRimmd6T/FGYoCqhXA+JwcHJJMok8
lb6cKJnv606/rabUTYPsGOl7StAbQ0yeBzRHFF48cs0sj+QOi99iIMHQXorEOhZqdzOq3VFDGaqc
h4f4xhi/mLlXFrKX4WutSLI7xxTeMNB3ou7WpfdGrKZzLkQ/1/4tXWXL6F1nE9LMCTrU5UOmvbRh
9jjZN1hSgE5VD7VunRyp+4GxzL+v+cluyDbNt2bnmkiA4ZQRlhYZRqkkt4Lnvkjqhya5kYxm50lv
Wpbr8/2mRw0ui+zbWg0Jq2mIy1ZIEVtp8cmpp7vG1A+N3XwRzQ7JHo6qkzwlSnzWpuhGLYcPVRd+
NLhh9fRYZuWz1QYPLQS0LvlVydkOymgjurPxEMv+z4+zV3cu0M6oKIIRKd0xPkR2fwziGFStBGIe
Bf8i2UkrxfW0XgtbOAgiW0yCveZ1VmVJn6pGayaXkje8aGDpnrJrUL8VUml3gLlARBbK0CqjSZqs
qtsJyUC6brOlM4vpmJcCwWA8+37Q2HvS6uMi3xDlSUe2KLiiggXmmLgoG0hbGztLtxW7/3qn9QA4
DakJxoonDSV8dBTFRjSsDG0AzEFnDU7+jHLr+y+3MQbFuUI0qkT5De9uFbz1vGIymaLdJvArooNX
qolnKP0xUZ1TDYfA/jPNb/qSxQyIhru5lneOz+aOoT8ipHhpb651kcaYnM1JkGMSETgEkj4p/WHf
TWrrHABo/b+PWe2Yvi+LDu9lGOr0nfvod5++gIeih3qMd4dJG3kukVdQS1EnBVC9OnNNHkZDZ6GX
I2YcAoxv5aaX1dJR0j503cw8N0B05N/roXLXkDSiXaPAp73iTjk9GgPTgGpNnA93OuaxYjX7ub/T
4uJVijvfCQtPApeqDvbzzkbaWF6g48Q/gBL8s84CoMAHTRCbvLIQlYBLwJBSUFyHDLvM/gs6SU9J
9adJs8fWGb/mlt5D03HHePotSfMdHamXSE+/Raq9U/tsfArSTLpLAgqHXL843n/lXuhcW3UxUXBn
DNgKZ360pfsM2YU6MZ6x3baSwG3r4V9vaQGeJqVWkJugvl4lfGnQ04VJEKFSneGoWy8qsX4uzJ1X
u45MzNVgq1EXwlhDx+Ty1YxEngJJ13vgjk/9+OR0yA7KX1N9Z4J3/WV5DEhY9pOoX9dt/lnSQPuq
Su+DSHBbqXGr8iej2Gr6UFd7r7QxqhJtQGKOKcpUQG2X71TaSjXaS41K9pw8yFlDftjfT06AqOGv
3qJxVjpuF7+oADfe38Abi0kXBOymIJwxil0tZqFZ9RQMCAL1VeCaEjCrxXH17Jjtthc31lO4kjuk
JjxGWc/0B7lQw0FFjKRUbpIpABD4rS0fGYw1eb6zD69vFMx6kEQFHijGfmssblMWYMMXhxo7dWD7
/NJyjLJHybX7c5zX2GbtKa1sPRA3cAQW6KwALVmdNhrsarukPHBKX+3w42R+DyMfoqLwt0le3v9i
W3tFtRgt4gUu6FfyCiKnOYuO8ZPdoVH87bUJHp3+V97dpumxxj0VSbb++/sPvA4lbEi6FkR0SCHI
cF7uzUjKSL0BQ/l6/SuennqkqmS8AoJzUMALj/60wc6EbWOnCKKBOAiaKKzED/ordiXG0GW5GSLV
lLRM5hE2n4Ak9sFJW25go77/dhupANoL6PLTpbV0kubV0atnyamqBukvBV/jwklPhRkjpd6csyI5
zM4hmOi4G8ZhMey7PO4fpg+D/ul/8xsgXJPVCTTrOtZ0uWznaoiMTBQ/jd39MAWnKJdPVhycDDV3
Fyc9ypV1lOf0rnGZ4ah7AImNMADlkjmh6FKhRLDawLpEH7JJkt5visKtsx9d9RLVTwszzfffdOvT
is3EPUF1xKzs8tMWeqMpdbCgPNXYXtjmN432RTHTY16Ux7L9/P7DNgoUoIt8VJAt9B+vYGYB2MjJ
yDUUahrLU6EKhsrjFEzu0j6a9ad80VDY/l7aNCXC7zCPiyU/jMV4UO2fKl9gPI/Od12NdyLum2f1
ZamADCbRVkgtcKTWnaAmTg2z0GPur+S2GBRXCT9BlMAO4nkMXlr1HqiKm2no2J+H7ssyvobSsa+/
BeUHbNZ6+bHqH1+GMnen6WjmJxkYnxY/6PMeDX6jimXxuJVQNhJU+HUyl45G0ad40vmT8UspxyfY
Icc8/GWn1l3gTMihtncLZOW6/jqg6fn+l9uIpxfPXm2TMZzbSpm5K7JCTE27kzW0jNG/KF11nCCk
hFn9768Mnog0Kl0k5thrGlpgLVXdB0yuMXp1G4ZatBncuETedrg3WqzfS3lnH2y/I2Bf1EeQ6Frn
/1qj24MDf9XXo/HEPlz6L5jfngZ0nHPUP4Jppwu0EcZ5w/8+bxXn5iRpWrNBBW3JCGiD5uF5B5Jw
QS46OZS/IgYQU/HP+99x666i640PKOpDCpnUKpR35OYLjF1uJRXbM+1HXmk3cpB6RvNT0rTjaB4M
eXHbWD3vPFjskKtDJioCoaMp4L6XgUbPYChIiFn6KpmuDNJpqmQYYn+yEXBAhR5WNjCXJpJmFmae
e02YrW+rvbU9RXF3BW1T26xN6Gbz9CpxzeylUL5Eztc+PnTZQ6Lt7d2N5hcRhb4n3Bd0lQB7XL5s
0Qy2VahF7w/VRwfJkpEeRKu8RtohK2/y6RQUvKwZeerwrWHYcNLSh1m72Vnxrf3Ft0b+Ht1Q8tjV
io+plsgQUHrfmj41quLFbYxBMrS8l1QNcOzSfbl6Mk00uQc3C2TxgyAKKaijVa55tvvGDSHy5fPO
tt+62VBIY/LCb2NAvFqbDNvUMKjIlmLlWRRAaQKWCmBOmO8po29GTBj6aBxTMVCgrMpfJZLCYmDS
ihHtz/iPYBOgCJ6kEEhp+jNXLDs/l5+mcacG3ehE8/lJXYAV025FZvny8zux2sZTyOUdDV5fYsNJ
8IDodFbHm8K87b/3Pw1gduVJkl/phJbxkXTKeXYAGsi3kenvlZ7XbFpgDVwYILbI8sn39cvfI0Ea
ktAZ7X01v5tCH3npvlxwH4jus0I+x9YnFWpU6/wwneU4wHLO7LsWabYAi0BESasjYMmdvSmeeBUN
6FEqUFipiNe1R0d9pSMuRHojZsujdm9O9f1EHMTVrXWLJL+R5YdQ+dKAk0mM3E2k/DbLMtdcnJ2b
bTPdZG+IuhXJE/STLxenjVQzo2RhcUIUJ8PWl8OROdxTGuVuUbYuVs2+IaWezR3UK42r3VbhzpG4
SsLoUqJnzCUnBG+pOi9/An7rDIbyufNtXQf3wHMLjqKeejITgp0q+vp9xcMQc6IXwSnE7eTyYXPY
tWGN3phfRL5EE0356rS/6+DWmV0lO7Rg0yLXwhpaZxQm7yz22x168d1XD9cuH65iLh9iQsKbKrd9
/Phspa4geDf+GH1erA9L5NGy9RpWWzqiQBDLH0b7UGWulj3KtrecZzXBa/Z7l4yeFbqWSoEVoFtb
esUPNY282E5gOCpnyB1HNfpULR/r7jl1Hns5c3sd7eZadYfyWdZyF6cODxNnr4gyT1sqT5kflfwQ
WofM/t4kipvQWTXQQBw1N8RqDjuB2jWjI4TvcPiFkZVrpBbKT6jxuH3C7PDc5R9b0EHvH5SrGM56
EbwE4Rwm0lUbAleBXIqLrsPS4otgQgmV4GL2wRIwKkcbggCSm4f3n3k9poRszB3NoJ7kBMbBaodk
ktQniYQcoOhQCrS/EF0CoeFW4Dfpl5Xpa4KYyRx+j4ydwmvjfZlN8cbMxtHQdFaPLvLUmZ3SfhNH
VLRQMP1154+k6a7lMbPo0z24krgCVhvy4oGrDSkXDYV77LR+yRUdwyA3O+zQoAgX/H8o4WjBscDS
W4jw7SzzVQwUy4xGKKHO4nqWV7eTk4UFFxTvWhmxa4V3eWm6CNN6ApAttOVk9U/G4htm5isjKnxC
eGoaD/VeorC55n/9jlVu38hT5ZQavyNYgPVi4qkh9VahHDDLiAtJE76mi1/thLw37Np64QGBiMze
oexax7y51eS6iM3OH+rvXfu5cc5d+hxk3qx/luyT3f8eyAspa5Iu9o1TG7hBfVCmY1qfgGkLgpi1
16S6rgP5IDRVBDCXnhE35So4OdXioLZB02g6Ks3Zss7OfGc2yFx8q87SQnnopqELFZKOed75mv3Q
yH4Zu/bXUrs3TtaIOJVX/zJGzwmetOzm/f3yVt9drdh/f94atFI2eBgMMW2fJPLr5WDkR3zWmk9J
5jUfmxldjuNUHxKbc3mf38tgaFqdE3u3lOeluLkvWjfVkFD0O/kQKSAAvDMAAGd8VKyd+PEGq736
ocQqdAOBVcGfvFzHPEmyYFFYR2X+H9LOazlyJEnXr7LW95gDLY7t7EUmUlMWWSxxAysJrTWe/nzB
np1mItOI7T1j021WxmoGAojw8HD/hb6xeWt+F69GlFPwUvwZ+XDu7SE9ODIWgJbi0p/cDL16SJw2
h2pTfUbuboW9yar1fldRvJuKT+hqbcqOFNqQ7mPztyFDVLD2iXrbmrdFWNLDd0PZ3tt9vjcSVOlR
zCPFxvJAdbaZl+0BEB0s45EcYC2pX5tuohfyGS3FuvgYl/pDKMtb4G4x1qZhm+wbSfmG6anQtleF
S+FLFLvlaJ6C9mOUPZvmIQooABi3erpDu30VSzeBVG5acO+e/ODLv1vtIWQhg++IzW8SE+GSfMzJ
+HNr+hjk8TbRqoOWAORBeJkD6f1lYl4LK8pr9gn0glLBLIQajucPQ65yZIin3Nbf/FP5aPTbAm0o
TsdT1O4nsL5Q6dS9YgJrozOz6Ye17iPxsoaRUapHpV477cMB9xM5ileBgr5V9pMFvjGMbUg2Wx3Y
fdqjctt8TbdjQ2zaOBzPv80b70aS7uDwRMO60tFBcSn2qMauiE5Fc+/ZW5TRkg/KXbl1HoIClHH7
Ale9i3YLL+Hivie2MoBvMluBb5zvFb2Uel8r9cYd23yTfW6zBxutxO/+vfSlZpe0UH/Mbx6VpYFF
9ZjaJ6U6KPpGT/YlWJD2zmoOhvkS5J8TZ1uGDdy2dV27+lCsCprX5U7KNqOvrquM+kADhOPgBPcq
VO1JcclnJn0LYxqDhJfA2Fq1tkIw138CW2LcW9HPvj9l7Z3vrNOPafFFdfp1rJTb0r+jDrWW63g9
0goCsXKvebsB1T/V9928/QmA8Sb0l9oN114U6AyAqEgRcy+f1RlHWc09W+3JBiFjUZFjS/obYUKw
yuqvYIgXDr1rw1EiJ9emH0W5TSzeN5XkONWUSLIyStfBsOFwz1tzLywOYuu3FtEXi5fA78aV8x20
E7Q22l80JWfZvdPFgdTLSeMWkPnG4quQaxFKt++vt6VRZhFvwL+jpPNIeSEg+ujOzTR8HZVqKVm5
uDqzqsmM4KlSwbi80ado9PlFIqCK7ccC9r8D92cijA6UppV4OKXTs+PfdxXcRI5xZfQ3ZT3elQ0M
q4qLXLPUMb+WKVLPJUNE5AJWy1zR24EiGxkZ4tlcbwkuvWofJVRQM/t7En0OOtXlUul7CrYGyroz
Ht9/6Ze1LLQfOGZoTAjWCbHufDF5JM1mEGlc5vtyJXI3gVIUxHzV++0BkkgCZNWAE+TV0/sjX8mY
KKwAJcd4E4Ge+aJqeyftoogKqB2SBiMyWAypm3T52oScmv90XKNd6uRenSxNJnYOX5kK3myJxWOb
kkdFNdQh7FyDj4IVJvxCRK4qtA5FHYktgP1as7C4r31lKgcU7QmoskGr9/w9h3Y+yTgEMN34U2H8
TKTVWH8U79mKnuXm3g5gdUlgKHFWk+KlquyVu/ErSBdgCAoBFw445miYA5VvRIgdbxV394ko36AQ
aHRfDatcmuqV6wC0W0o3OGS+ij+fT7VA+dmOIwgAEdB7q0r3ark1lAlb6HtBsKtrVBQt2KnSEhH0
2vcVJj+knrgU0y2dZeFJbDl961iVi9LU2uy+ClV4S2DAgxeCyatSjvJVCOW8v5SvfdyzcWfpAl7E
agtjkhs4UvN99bPRb5R+5xhfsV5deROeubz3MF0LHp+PVcT7w18JnELaiv4T8Yx+++wO1PRK1eeU
GulBm4dm1PdF/8UbwqVJihU6y0gJmqjwIKDBOTkngmVxmBFFGiKF/jK2HwxKjTE32CDK3E5vt3j/
bE3kk9XmXmiLZ76/bQZ7Zcof3p/tldoLQAz2EL1bbp2UJM+XVyJBTFFG9PxMygoR8jw66pJG9Skn
W7frR1F064xV5aB1bnMPMyS3X5KOvYxdPAIuEYLzQWY0b8UbXp5bia0XrmBSaSmal5AAyhQyZEje
h+ZFW4THKVmg/l7u4vNRZ2kGjsFVHAp50qRI9xgYIFeArrq+B6d8UxbZw8J7vtzGguUNGIX6MofD
a2H4TZqh2HGaBjFMTw9beUyJV1XFAVTD8EvsVeitVJhTHe7IAenVwtDaxVIj2xQ4FWjO9ADmKkhG
O9REK/pwk3M0UdWK0LCHQu9A78gK1JKF+TW4Mp0lGIHIFDri5rTkmnyZZp09xHxbxUVYBJERVK4s
+1hRooQbGnsZOo+K77o3gf9a8jK8bHnAo0CaBvsERFOoY4qd/uaVl13ZZJoylm6p5JvYBzRoym6k
NQerlDZC/MpDIVjomgrCba5KbttnD02S7AMMJLUlnvKVu7xgfqLyykoX/cNZWOuGvo+rYCjdzggo
9Oerpovc7wno3gytM78GZMj12NdX2BFuhfOTOEeFXrCJlR3OP26a3istOM4657aK9oOpAbS8z9v+
ZBUrkKwudaL3l86rmPt5lOJRwUojtY+qI/W+81eY9rY9KmOD+ukQbeDoobABYZ3CgxCgd/AwbnR/
VSFJo9rtxp/aVSI/CL+I8JC13/TpruXIsJvnocNCsT1GPkogUBtE9aYKgqMZ4wqolgfJXsQdi7B1
8eB0uQRagnvEXLW8xFFS7SxUUrP4q0c2b6Jx1yMEjUSrEK4w692EcmfPcyXtUk58ZatTO7dlbntC
Kmt+bqKG35qSVrLuiGMiCRTyLfFkrItip6YoO2jYEmbt1qwXQtq1YH428myJWd3U0ietSjccsdBB
U0AIogjhGDG6pR/tlNmThfKnEDMeFQq/9fP9JXPZ4RLdEwGYBdh/Ra2oNbVKaqqucLUe6pi4DgDy
zJx+m7fxXqaYqFNLb+JxF+tIGT8vjH757hkd/zBgMgJqPSd5dHGe5VakEtUlc1tPe+NBmoSfZrSO
4tvW22Ort6uLbvv+sJfB7XxUcdi/iTRJDTHTHJWCHgJfub2tf7FFFKM+JHnsttYCbP1KgnQ+3Cyw
AQsetEJjkpMarIDLrMYAcRQ84dHD7ZDkZZ0J/U+fy3vofRS4pfene/0bv6Yt8NhNkFHn8y2jbMJE
W0bqlbtrHT2r/laOuW8k9ho+d2Akr/a0neLdyFSNFwYXL/N8azP7N4PP7lhNOEawEycWGN0WBZgC
+gqpdut4NI1TiSoJ0Vx8ZnwDjkmt74MUzXEsObNyKTxeyZB5FOBgFiRRiJrz8qzl43jcNaOQy47X
oMPb6WM+dUjjZfs+FFbrz0FaEwqXIFKXt25wEio673CmQAfNzWPptQBqnFAEm/xyV02/psBZlYAy
4QktlHivrGyuduI6jaahyFfPv3Rg5YijRg2Ckda4UsNqPZY6NuV0vYodhc1jPH1f+LyXkZsDEpkh
+sIkK8iQnY9oFpZfYlGQQyoYtgZ5CATN3dDdDfjhmmO1MgbqYHSog23e2R/fH/zKbAW2lpoT6fCl
ZH1aeUoKGiBzMfvZF0l7G3grFJYCfKv7PPw9VL/eH+/KUqalxIcE6AUTat5bSnU18bXUzlyZ7Fce
kTbyq4Uj/PULzbYLcEFoLsjogh68wFxwJER2hp6dpA/bUUMNOjJug8y4hdS3HZNPqKDskfSG3mp/
FOKsZmo/hUNNbTL/7ujdzzL2J1pPpu56sen6Du5g9p1vx19iAyGCdtqOgfPs9d33FmOYdV1Ge8Po
qpWNJKMLwGUbRpKP8Ib62AU/3n97l+YgGtL5QPbgaVO3u5AgC6Qoa60+zTAkMREN6jaqc1MUlPE5
1ambivyp1pt1I4fU3ZPVYDyA9Fv16reF57iyHaEOi+uc6NWAET1fshqG2VDZkIqTQA1NTboPPP+p
KsOjqID52Df23cpWUC8e0hvBxBHBGbrMrjabU8E9x1Lrha9+9dUICinxAY1ZSpvnjxShCQ7yDvW8
0WfbUEJPqAe1Y7bSerIBVNogn6ErQTctyqAa5Csh3JiO6s6XF+3lrpzJNG7/epbZFdPTAzVQYD+h
JUIXbyBxzIMvNeoKZpDcmF5z8onOIQ71tr+It7m2wwRzhkjCv0Hunb8H0mckD5IwdxtkysbU3+pZ
v+0xBCqkvehcC0cn/UvuG2Tb2utRkQ3FdpL9pQ8iUq/5NqSxyDJVqHmZxuzMzge4xNM4ZkCfIFMa
J1qtlPBjFLaMVzW3wuxWkylT18DKBPGkYdgvrNJrT0BM1VFVFJiOOYjZnxJlGuocwT753qKmoKA9
JUT8RzRxkRlZe9g9GIO/SSx/p+4NfCfef4Bru8ShNEuVQSE108SnepMkKakeGlpsEBUCmtga3H48
OCPuLE1U/O2hKOEAX9HReX6lWZ4P1VdS0aCqlLmeKuONG+wcxNi12ucUW/iul7ULBHGpnAjNCmil
8xroVMiR1UTwZzxdXiWjfQel7NaxfibeqUadUtaih75L/z5ghlE5/g0FGx+0B2dnJMc17bZGQavO
hlusD7spKE80kVLp2Kbh0cmqdeZ0uyhLN14T3mqScQjbfmHql/o04isCwRdSMNC55vfrPPatrJug
SkqD4rbZz6g2DlyH8D6XtplR0Ulkl40fbCU5aFO8Qe5JUuRda08IgU37PEw/vb/ArqRj8JdZ2XD1
aCCBHzj/7Bma31Imox7i1O2RJMNFEwdOov5aka4rHJMQS7MMFMJGeff+2JeLm6GFRaMQDuEEmMW4
cKxyq5jwhlI4cHqFLMV5sMoAqbbw4f2Rrq04jjv4najv4IEmtvmbbVQXmo/TJa2xMKgP6CF8yqzx
N5bJblt30qqx7HDTT/lSD/f6u30zrHY+LJ26QI6FBiR4mJIqRXFM1fiut6sY+EHldk5948n+qbd1
ltuwfX/Ol7JZLDXaKWSgAqN/cZ2PDDVSjQq9tqI5lE1xSMf8O8D9reRlP4Ju3Bss8ug2VoMvCo5s
FPZOpccDJcpqXCXF1zZPP7z/RJeZoqDK2+LIRyiHs+38dURJXSljSAQNhuqojCenRR4owQ2F0nQn
54R2YyGmXf3ub0YUP3/z3fO+NsyyAIijlneowz5LVvIiVT96D+xyEt36FRmH9b/aUX8NOq/atSNo
r3ximrXphtDhw3TcjTHN39HfSVax7sJw20TBre34C9O9/slZ6JxVNEs5Ns7n28WxYXldAP4nGXZm
Du2ibm7KFJRJaOPzYx7jNNsmarWuixxTUntlWaOrFS9gNn7iXn/HreVJy42F0PuqyXl+jgtlZLY5
zUVC8Hyj28YQe5IHx24wpBs/7IJVDDrVMx/8winWRVZnuykEYZGjbk/aFZbOofRuKrhejuq7U+V/
Cn0Te3Mvb7i+5h/rqTVxc0oOqH39nCJpPar1PRSi95frlXzwVdCZVp1A2ePCcP427TLWMZKnV++A
PR7sj0W7auydD+7WSmnu9N+LobmzFDQbTzHmlhHqkkngfF94isu73flTzM6tIG5yqKjcr2Bubfhe
q8/1o2fAcomhVaEta4XTJtKTO9mPliLItQAtKhXwcOlooOd8/gJia7CTMscKoFzVebVLfON3K480
KP383m+TQ6852162N7JfU7QYPnmysw2UvVR/VDQobNlC/LgaT8XRifG0kPSeV4MHJatBv1OGrxLg
dgyWxMCc1TTYlX54qpziOamch761A5ouwd9lz4nSGCoESKHYWLnO74SjHjpm0JKK+fK4q2xZWulF
fZyMZuvE9Z1m53+brPM6IPot8PVEvJxtZlXuLa2yNXpbg3aPUdc2N9snzzBu8QzcS+P4ofazw/uL
TWT2842K/MG/h5ydyOBFNGukyo++KnsvCratkq79zNqgZLJF9WjhlV4pyolyI3xqYdDrcNU4X2A0
voeidhSq8L5xQNR7NSHgK3fKKSChBj1WuTGFe9xhfldYHMdjEq2CoF+67uuXly0k2+kwQJ9lpV/0
FRtt7FMV5xLXQPMy0dqdJUW3XQ6IujfDfaJx+WpT8rLkpW3CfVQEX0at/UQ5Ff9Iun+BpPwoZYrl
Ie0wr9JLNy4T4O/29GIl5dbSGhtfgfBzZHweVJBERbvtxv5zpg3wkVMbLKg+3hQWQDSrDp6TJNJA
KWV0fIbqJor0XZL2a61I9kZhPKBqPKze/+iXalZQW0TBn5OZU+NCRM7DDbDvh0SUBIKvt+FkvdhR
ujNrBwl02W5Xlge8zR6/RF1zUvx+H7fqplP9Qx0kE7hvvV5HH4omRQSGrMpTyvU+7f29PPQL+eJl
QAa+IAuuCR+KrzQ/3rxwKlQpViJ31MZdLdeoSsUfpkC7T7IK+rFcf86+S0q5CdL4tz+W303N/zZi
tTSFS+YeF6mMeBKUETgWyJlJYs8Xbpi0jW4XPInVO25ZtYdGU+/RRV7Jbbkup/hYe97CKXqxN8WQ
sDs51rnFcCadD6l6XtB1mRW5HtwP7gNeXm3TrtnGdrQ3naV3fW2CIFQEmRRZQ8D256NFqj1lYSdH
bqx8TWmADmVD1/HFae67b32zUNIT58hZ2GFqqLtw0DCUwMacD9YhVV2GJSrHmvqiTz42cc1KyuvN
++v88vgQw9DiQLGLWWEJez5MbfSKgfVX7I5WfYybBiQnkCcYnlrSfcjwVotUuD5TfFsrytPC2BdH
KWPTEWSCRHKuoLPctwoauUxHIKiBhvNxNJ4iNT4OifU5zJR7w0hvbagr3IZOY26vJYEV1+Lbcuju
uaXuA8ujwxm0S/vp6kPR76OMikkG2dn5C1G71K+kOogBdiXHsL4bAVPIHWqkrb2JPIhOU3vIvPJm
1J2VI/V441EJHYeHRJ4gl4wFyDVrQbTmsk0iXhQIP5Y4lzXO2/Nnsuo0CUxJwoFarjeRWd1I6rCz
NboCgfkwQem0PHnNPR7d/umEAtVS5e1yLVJXRvEMfiMFbQ7D8/GzQjG4KhaRO9BgzqdiI3kPRi8v
rMXLNw9nQLDwSWYgMmqzUVCtmhploJdtqC9t8aGwuYVOt+nYbhfW3cXRRlkDHANRGNAM0JzZupMr
SQ9QJQyxOsxXFV3mVHqpem9lY0UC5b3ZWA+NFyyMehk8GFSIIxuc6cLJ6vwd5koXGblshW5mAhKv
a6GCuZKldI8y2CnVrZXsLdRVxPs6jyCMCLMGZCgk+4uq9phpoZz7IfG4nA6ieSupxaPqTdvUDG/T
zls4Mq+EEsBO5B1caNjPFwz4Gi3D3Ei8CNi7uJKgNG/KJzzSHsre2oxsocYpN45e+WAkjJeFbyq2
wHyyaKkKEXzRzpqbhE2oT7ZxZUboD3puCmhd9+R7OaZ7XU43ga0CYa63ujadQjVeTWULkrKNF/bp
xc2adSXUBuD3sLYueMBy2GV+JvMMwViuKg680W6f7MS8s0J7g9vP99gZHuNqIWG8NirkOW4iAj/L
4OcLK6n4gVxxBkI9gm8zrcpB/YQZ3FMT2G4RyA9pOr103u/3X/jVUQ0SJGRBoLLPw2TeqlpAzIjc
OvtteNUmzIYXRR0eo9TG73f4gB3yXbBIv7jykcHEEho4ry4pYwEYVMP2eMFtZW+VxHGHbnqxuYim
Eh9Wbz9a0ff3p3mJhOCAEiq2gK5MuDzzeQZOTNpdAuKhdnuMW+cWXedInDsoO+gHremeR7ne9VB8
/Ph3J5ODKEH/mFX/izMAPXWFyZu0aXmi2bUAKcs0aCI4ggqoH0eZHqvJ/Gnm8a2k9Y9BJ2NlrN+x
2D8OSvRtcJZMuq6cQYxvCiQ9ZVpqo7PorNo1eVFPdjfF4PYneZ0He6Rvtt2q9LxdUeA4ibywGYnm
8RKw70qSS5eaJh33W3KFi1CWOk5UQZ8l8yJL6ePhsYhvHEwgQzO5VXztXgntbaoGbtNaG/blrezV
q7KytlKwpKhxdUGI3gfLnqvvhV2QIRmFFeQj+bY87tEczIpgT9npTkVsuNLqQ9zKwPLsTZCVN37u
vEyAiQtui++vy0seNuvSAmzJLkBnm3PsfNfXAerxfiD0vqdqoyXjAzZ5boEmovDqjcNxX6fTU+yZ
X7TSBlXcldvKPBX2Wit9V8+x2ZB/GIn8VVczlPoNbR3zK9ppWohNr032WVhWSc7hIAurBk6/88cc
yzBFu80LXLN07svQeAzT/qFWzbvOH+4CUItxr/qg2QPXyBQZo04DW3saIavcqX7YtQwqJT+RPOLz
WdT3nVTc9WHxIUqz28ypt7jqbMaBr33vNN4HScl/6a1nrcYxPSkmEiw2yNc00J9NztyN1MZ3mVpS
qKJ1ZYdOvnDcXjng6Y+iZ0/LADj3fKoKddXCbLAiEDjQvAdW7JcbA0+rqoIjH64aQMfvL4IrBzzH
rJBl0unEXfAMfRwDsszmRt7mv8Y8fjSJTGUVfeA28dBP1kId5LJNI5YctGq8jSDPouJ1/i0TvY9j
KLMYb/jaY5fU3yxncJup3edah1A/DLSo1XcNFA0fC7t8zJ6HRoW9UCowlJFGjVmZFV4Z77+EKwcR
VXOeRrBgyDxmyVyYe3lkW9iBxIrE+vkap8VRSqtNW6L+1VUbD/JgtUTCurr9YEkgAUiFRNy+z9+F
KgVJNWCT49Zhf5QK7zfC18Au089dalZ89fFrixmFOpjHyk63jTesm8DcpHgt+E27F/9osQ7nuVRN
ASkEbUCnNp9QRVsof2viSeY7kGIpJRwe9lIBqM+aOqBwGLrdeCdb/YNNT9iJvGrtjYp80pKvVDA/
2mVT3zalB4uycj6OFoKYlQH7pnWgqfoSOrJx4VrO8zDh4he0kgewJeTvyDCPcgueeKjBs5LQmc9s
IXSJB0PsaenRmaJo5TTTTysdt2Om7vPy0/uf/9quc6AVCLlhgPZzpnEZxpWCNjJ7gLkFHA2uEU+f
9DR9idv8BNM7XOm9uX1/0GupLr3Bv0adVQKwby+1Oh9CF2r7WnHuw6Q8gtTzhmLdOwhe4OxoFQux
VET0iw/5ZszZkoukKUJ9CtGIUU5uw1iiguMvJLBiB18MYVBGEWksGc/sUEFPvi5tn2kpiJf4qvI1
b9I1hqUfvKb6ewcY5Sok7NAghJ9HgQ1wyWysKldTgKWZSCA9wkN/m2bV0yRVn8qov+3z6QaT8OPg
O0fJLh66vvxgKOq9pubrUXuiU7dSe3WLrP0htYvbSFdv1CE4Kgp4+L/1qf/1nM6rlDpJPZ3S851u
Golk0fMg9RhvQ/2o2N+r6lhah9b41dKY52gLuuf3x3x1h/nrO1yOOTs1tcKXhlaMKWdE9LC4y3Jj
5/xI8nwrS90tGD1cZQo1OyV6sGHt0Q8v7oLpgy7dlhXqEgk+D56yjXO4c+FthYJDrf82YhURreEB
yPLC4145h0S7HDkHZBDRCp59yqyu2lgaKQ9MY3UzBsPj6Emnqs9iCNmJvZmK6cFWS3tbVvI33Xfu
NZRxNGMVJ/G2zYe9oxUfNHxmsAZTtQ0eKo+BVYbrMne6jZyru6rOX6pjhyxG5GL8pTHn9ydwHkN4
3VDiaSeAnxO+hIg4n3/iPBvHESZh6IbkDE+h9ITJF3IFyposcG1Hlvv+cIb4fGefdzaeONLedGC7
zDOKwfaopKc1bOLpI2D4m94vqHwDEFSlEjzudJKnMFs5Hrj9LO8+mAUaAR76AGGAoZfsf+jk4FGj
KINq8S7yP/bt6A5o8gjjhQj7uzYAgRcE4JJGF+M9a+o2ntad7AIrkAgKwKSCFrOf/OHTaFWfzCH4
Et01jey2Ur8L/eRLrzd3qdkobl4jZGLK3XPX6x7O8lzf66z61sK6aCucRFPzmFLB6GqetmuXBCj1
i2+DqjkJLp6RYCnJrGZJx4SiCzR8J3SdzNkWZbC1wt6FW4HI0zqz7nlRm2HqILFXpyJQbgJNv3tu
gKi0fXHfy/jDZ1b70ZBHTJXTx8GHCNFLa6UxEf7QVlWvP9XOdB/h+xpWK32L+fa6VSh+0uIZh98j
CVwqnQIpuw2a6qR42a2GH9yQSacUSoBSym5dWLsyP3S4DEDY3Pejsh3V/aCNC9nleWj+MyQgrfwK
SQGUMy/B6UOkt47EmvEncLM+aoLjYyr/tNuf7y/OWePjX7GHvSwavELLana0afiHdbFK1Wiq4dMc
dcVaB1gWWVm9LeTwgzPejKp932DfUtnOkynFXx1na33yxzupc5M0wUtDO5aera1yDR2aXgGluOSm
MbsP/vdDkvdy4qG0Ma/7l3Gjm9MQU2kBgi9HzSezLp/ShArsgPSz7sErMZOV3t6NaHmC2M7irScX
d55ULnA0XutKZ3sZbi7mwqQfFBMxFJnVz8GC+VnucYyV5fAg6eW2ptdrFE+9XvxKZeNUOPqdnvkH
C/bAOGorQeGA3LXTevuQttpt23xNppe8r9AasO60UfmEVUw7qmula4+d3qDFqJ7I/blFNJDvW7SB
YjqRX+Xc+KJq7YMc+2vTT9fa4EDO8He2P+7VyrzTw2Q1kZaXkpuj+tOvawlSqyJtjBZvhLg4GmPi
ij+Dat8o6YtkS7hOKxu1p17ob7WqQAiydRV0xAAK7bQ6fpSr6kPZlo+CXTb11hd16h78Pvjij8lT
HiGaoPVfnW7p1nERLMULJkTjuiWsGectZluPvWo0OQvLfsIO/caR1hNw077daOVNCBU6nx6iFIGK
ZzlHRCf7c9/9nx/D//V/5Q9/fsr6v/6TP//Ii7EK/aCZ/fG/bsMfVV7nv5v/FP/Zv//a+X/0X7tf
+d239Ff97l96zlP+P/8rZ7+W0f/1dO635tvZHzZZEzbjY/urGj/8qtukeX0E5iH+5v/0h//x6/W3
PI/Fr3/+8SNvs0b8Nj/Msz/+9aPDz3/+Qbv7TeAQv/9fPxRz/Ocfx19V/Wu8+A9+faubf/4hKf8Q
yEwkXvkXuwOp5z/+o//1+iP1H2i0CWcw7AFN0d7m8Mvyqgn++Yfu/IP/BFSn7WCdS0ZP6Knz9vVH
9j/gDvAbwcYh6EBb+o//nvrZJ/zrk/5H1qYPOfpR9T//eHUu+GvT0tkREHkHBTuYaKSe88YTshCp
lQHgXSUHdR2gvWXcDW6wxnXehWs0rAGAf0HqdDds/DW6lV98ZT1sq8N0r2/Trb+Vlq4TIkF673lm
CYGWtJ5UOzwPujJbVOxddUNL82Ai7rcqVhjgHS1tKa8VcfydMc1Z4IqLMSKAM6axwhZgq+xt94ex
0zbQMRa28PkRfvG2zdmJgtG8HUkB/l+NdNvou1i5daKnjLyPvtW0cEzOynN/DkYLidsZXmAwt2bp
emJViq8kTKv4oR6trfHd31gbhIx611/rJ2oXC8mc+DTnr5FLDBHqtS4qQMnnuVxsWp0UaLg86zt/
X+/iXb/Vt9VuqeAwQ4WIeZ2PM3uJ6dBYddUzjjzeJ/o3yBYrchSzPJAKmc7tWHzCablRfiXq37p2
Xg48e6GcM17SDww8Rk9p9KK2C3fOGbv2cgBxALzJhssmMFqrYwDJd8ffOLeth2blrBNStlutWqlu
sVPQWdouSkeKX/zepxO78s3ASaLUSilmZn41dyrjJhAsVsjvjitrp7rjHl/JNzHy4c/f/TbwzPKW
y7kSF98O2caT1HDCUpDdDK7ihhvvofpuuujysmb6T/Wp3C+MeH43uxxxlj9DTPeMyAv7VXu0H4cb
7BIIeOEGeOBD+9le4U27yzbhdolYdnVbIDYm3GOEWpZ4rDfvNtZG7jek6qvooG3bnbSpt9KOa+jS
9C4jp3A9R1YPGgA91fnVU+utmncK3aP5Ma7Vtfcbd2ja5Lvk1LqpvYch8TT8TS7In+/07aCzr2hI
vd1nERcsA/ly2NcrhUqe62+MO+krVtHVnbr3NtaSpazYaH8tVwSFGJj6MpAkjk2aGLNRUXDri7ah
Mtcfla2+yXf2zbS2OR1iV3KXvt+s3XM52mzdjCNe4LmHawf370O8eW72/faLtl6ObPOLzXxas5XS
cQ7XjVN1EIce8lJCmPPB8p+rcAG4er5Q/pwP6xCbBhkR0otGRBSXcQxKrlvp6I9Oysd4WBjg6ht7
O8IsnIQ+vZQxZjVIe+9W22p75875qm65sW//3qFzOZnZUuha2e/KlqG6rb/X9v/jQ+c8R7gcZ7YI
pj6M6yhiHH3Xb/RNuKm+95+njbrvV4t07/NofDnWbB1AaZPKyLIZ69F7tH/D7nGDZtXgY7lqD+o+
wdFzIQVaWhIib3kTo5zS0BNfVOFb8zNQ61WPR+FC9L22ZwHGimWBlhLcsfMhcupzatDwApUfCJ4F
K5/A+8N4LO6mj4gtuH9/NOwUDBBV/COAsuejxZDjMfUTEQIy88ogp+v2DcJCK9mt1supj/h1s4B0
Ntzs/cmaOlaBTOxDbbfy1lO6tY0bO0XU7cvCxM5Pk9e1wUhYniCbCnhmTo9uJWdKep2RxLEZvpik
WtmWZkVVbORDs5k29X22Sz/pWxF4/U8Lo1/ZBVTDIYqDskDGZ65s4/ecobXJazVW01Zdm2v/mJws
jk3pEOwWxrqyJtHn59ZEuxs169dk6c2axFYSh/KKMDU99WuahopbrunxrkJjjTzWobr1XWXp7Z7D
of71dt+MOdvlqTkWjjmICHywdyht7o1NfZNvUadeSn8utwPaH7QPX3ukuFnOFigVvjoXGTP3HJpE
R25eJ+MuPUhHfx0cnaUD8/Jdno82W590aQc7lTvWZ77qX4K1srK/mG63yX7nh2YdbDRwHAsb/vIw
E0M69AP5H8CyWWAOrCZI9WhAI1JdR2m5noK94/+UlmSMr8/sr2FmX6zHzT1AXxaZAujVdfDDUj4v
rEPxoOd7m4lgz/KabHCtEdH6zTqMOz8YMpsvFZTPVbkplIYK0087Svaq9Gukk6k32LCfkp4qW/AS
I1KnNF/6cUnd6upERX0XgAOA7Lni0NTi42S0KM7F2rPTfOvNpcvH1QFAlrymBaiiza5V41SlcqOP
tDKTddOutS346SP8H2sNrzT8iWWq2++Xbh5i4V28XM16LY0AoJqfCkUutcWEExac6eMwnvrquxqd
8kRbd9KvLt0vfMrrU/z3aK/au28+JXSi0cL0R5wKhnesDtk2urc2Trqx3WHt//TX6XbxtnoZMlk+
f81QVHLeLp8mk71IrhmTQuc23QwnjFE/pwdRXaA1/P4Ery7VN2OJoPN2fuEUtAjui6V6O3ovnfJo
5d/eH2JWVRAhkvmgDkChVdAy5+oVjjUEymQiSzjdg5fxdu0uX6Mb/nFY46DmLr/Aq3HkzXjim76Z
k016F+QJ768JNh0AVQT0Vl2KqZjz/P85s1nE6jyQfI3HBsA9ozi0OzNaScAQnqY1Vlir6NF6MD8u
DLk0uVn0QhfVUnBrFguy3+TOOnPjo7RuVnXlZidjp2zkPRpm/aelbXd1oVB8pJLyavY1S8aw9+lC
X2WhhMqxQSa4+BEtcSuvDYFChglrhBLjRQbG79fNRidsatqPdHyOwTZ5S0jApTFmx1qbtWoqp5wx
heLGQo3K2+fjIif7MuUySEL+msnsZQVSl1VSjvBFdBhujFNOgURDc2KtffJcBIK22ibAUmdPZnmU
3CXk8msiMI+QEKCEhwMgC1mfHT8t5ORKyXmP4oIzYOETuCg7IB+yTXfhelpDJO1vqmyjrtQTCIyF
BXoterHXaYFxMggR+/PdV/8/6r5suXEc7fJV5gVYww0keMtFlChZtmU7vdwwnJlOkAR3AuDy9HPo
6r/SqXKlujtiImau6qKqTBHE8uF8Z6GuAP8UI2zH1UnGajslWiyCPmAXcZIzXO/PneXjs852r0ov
qrHxsP5gxt/u2g0kZtFy6qNuBwOomEYXXu2zwwBOMWicgX4BEtdZBVZTsIFAEVA+nD4HdIhC6JTC
ahWa1/A1wXiiuXyx7rv00LMZy/gyztAFjX4OCb0nkHXVX6qb12H624T58F5n03XhRpqKafVpifRA
j1YkP7+SwJzKCHj9pcryswP8wyieqxAd0oMDlcOgKTuozVrJisOC/sEKq8nnFOZwIRz1fNH5xVV1
AY79BGbAwgRLAdcEVNCAMn6dnMwxEC4zYxezsSSzgLyvRxfAvXi4BNyfhev8a3J+eNbZTj23BInb
fIS9+4yrD1R/d3RHYvTgA71AeyS/MX3oXUIgbJcxjk/PXDCDAOTDdMVERX32oq7OKqVgibteFqBW
AD57p7Zw6vXNKoBmKLlIcPxsnn584tmuM3djZlTNe0vETNaGUJv56w3a/DYeVpht3OaPv1+Pn+2y
cGeFbI/guAB/8dd3rNqp62qFJyJ6BVdatc13GjxTLr7ZuqzPlwcAiJWkA6gUdNFfn5PaU6/nFM9R
G2sDaGVDwyZQ+xJCfDS75E7fwn6RfP83dvJPxxS6DBjWIPMRUc2/PplwOlZE4skVBPWBuoGJdOCg
8DQCeyNz3/tyeeackTP/nLaQBP71zLOZ06m2hRBrfdtpYy2HhafBCMZH60TSfpwbLWj0nYT5f0d/
ZCPybsd91QYIL4DPG3y30SVvoW7PgrE4uZfyTc9iIv/+287mmDEudpH3+G1DBGL49KTCtePB94jJ
C62TEatIK/3iaAXTAwsvXU8/XdAfR2b9Wh/qyrKhdtd0ePoY5K9OYk5+eQ3fInwPK4DH382fG1ce
Iqfp4pn+Wdn38dlnG1dl4VB1187cEKVxHQ5XWlBv3SP0zQG6EFfgmMbp6b+CHD4+9WyF6TY3vA5B
m++7yDrU8OzctZGHg6G8+i/gG6BEH2be2fEqxqGTlK+tznCoQrIpV5RK9H79dT3RWdCBMBiAKPf7
XeST4whddjS1V1nIGiT961edYTBNLWkCeR6SAjr/CdlPytjRYe+wrzp5+f3TPlnRvzzt7DSHCVYO
8BlPK90drDGq4f73f/+TPRHtVFz5YSIN5blzNk94sUAynQNus9F5WMFtK173xP+wdfS+En95ztnM
QO5QDRNyvAcqr+VOhXhYuGytI8hg7ICQtn/jWnfp1c4+1LB4y9yuAC1o8jtjm6NZvDbgLr3aOkJn
u/0vb3b2haBeLXqSrl9oQAjk/ThEhN/8/iN9Vrf+8oyzgqsfM0ciNeFPKE/s2rss5IHjU18c+6tL
eMKnU+7nlDgnWUFDMoCDh3Gjy3Oe7eDr6F94nQtDdu7GUpoV8gfWJxSHOeCndoNt4sY6ys0S9P68
6wO5Ny4N4afL9sNbnR1TzDJ609PxmUToohJHREuytoQ9uO3eq8B8yrZ9LLf8Ud9fGs/PaisXQk1Q
1lbFoPH+7z+cA6rJPeQ+v09E+4f5JY9YBGvDsEt9gtLq3zh41nc5n5IfH7h+4Q8P5DN1lLmOb7az
EztaUFV1YXHs/73m5XqI/u5pZ1sIqDRLVyqMbLZrd9Yhj6ogD6aAPq316uX7zcXhPNtKmMmyYRzw
dnNiPYl7kFMDEPYiJGHqIQ8vd17OeAR/7l0fh/NsIzF7Dw3otXXVh3PkVgFo4jnwPCj3I6wN7Ucf
6JeLyE+/IeBKtPQB4KNQ/vUbliNdwI0l6+7VHNebOFyQfRjOY0zr+OLB/ek3/Pm0c2LNwpTHrRKv
6N01r8Bl4wYFQ4GgrFCL1ZWTBv9F+4yAsGCtJhrINwX/7Nf344OSPRucFfJYDs1ttoELaUgSuVsr
/0vJdJ/d4yDmh+vCCmvDZPDsE7qyswxzHc0x0IE74/Z4KxIVWVF+99+92YdnnR0ItClNkq9vtj7r
nQByWwUqcGO4qm6yC54cn74ZdNhwJEIfhOJaczaOSKtEbC3F8XPIT2Sr9sLHwfAk4jq4NEugrP5k
qX982NnSW5p2MrX3aeKAD1iZgefCxwxStMGMxOLGzJXXPYQEptFcNZ4MWd1+q00dS8YlP9wK+sD+
KL3pxHM0TeXjqG3ZKFvYuyCLT78tavvBHKyd1mdb+F5eQWzyuqTZTiPOV0aPxQAjGIL8PqoHMCHy
K/3F0e8d0MQ1BLHZYO+NUvMrcZIgJZsb+WbG6ZhHg/dd2nUsdQQigjc7T/B39AKp6qAHY8bWsv1c
vbaDCHhnbDRHHmZ23yKKy/s62yQoCz0gAtFmAgZ9nQuFpJusCXIIZd4UGfJvkd2JfFfeI/dM2D7u
1n5jPDkrx51NflbuYCP04Aln49oBMhSCajUKLbdWDmPLgxKIJTSEX0oQEYedXje7fhz8nl5Vhek7
9GCkMja55i+sj/WGH4kLykuiO3esuKnmhxF2XKL0G/u18R4W+2lQz5m7t4pIjEWcV1ei+UK9Z+l+
zW1ATvBxYga7Msebsv1S5DJus0dpf3HcGtcxcJqLckORUMaXjUT6qencwERua8MRj3evyFv1K2LA
HWk7lU+uF7ekirPqRV9KGM9YYd49dQApqx9ln+0ILOwNRFRkzillTpwb7Za6W2LtOllHujMjoflG
TQcuEw7Ln0ylITyNvDoR6rqZ05iPG27LmNE6Ss27uul8M+M+go9VfXS9AyKvA+had2lNTi3Z9Xj6
WLjwzKfbke0d0UYtuabq0V0t3GC07lzDsOimJyiW3GFfs+qWyltRQhbI4hxaXDJcGZhzzrVoRVT1
BLdRDTHWO5g5oJsfL9N9VWRbKcxDltWRED+Qo7mD+HpwrkYkNDY1jUHsHsSLWr7O+sGaEBLSxZwA
ZC+u6vSuRSSejv6W40aEhsqqAhgdIwKwMo1Ae0/hnK0mNPgxdx+G3Ip1ZOd6BFzwHwu9m/PXbjzS
hgUN2WUlA0XjSNuHroXt7/BWkHhWsT4lk36l5lvCTHix3bVo/ji975lRY96MGvMn/mOebzk71XTb
lHCB3o3q2GEiivbVa/ZO+ao739om0XMIK3dWvTXguFuOJ91Y3RFFRBFbyqsbm/5o4NJoGRF8HX0T
tbtMmHtwnacJygx8FaO+QnodAm+iZtga9LaHiY7bJqP7AEdS5GrtS7mbEJs+8D2djnTYieVQ84Tn
T/CIREYn9/PiRw9dh4Wb8vJVIPMarh0WujFWZQRGfkidwCGImjwaw9fca30FDokYbiAD9pkOFQLE
gD3yApsJpP4hLPs5LOuoVD9UuS3ZcwWTx1amm8artjRLpsWIKvbo0TvXTVwvIojsG8Qmre+N6bVz
PMhF4cc6lcizvtfb0Tf7uHGjdowy9ZDK/dLB1LxHpiFKR5hXMvRsZ/nkLKAzmqAwR4vBwtxBpu9y
lcOtarJdRI4+Ug7SsxsOqtmO5uATxPPlWVjPz6K/H5CbNMDDzaYzEkP4lds4BwNhhxnXeJQ3XuHD
0OQk6aaXBrw8SbpLlbrxSL/Jli0fxlODIJ62zm5dOiByar4XOXJG0VIte7DZy6Ad9V2OoWkWM54X
nOyw3RHNqSjzQ6EaP2exRw9pdWxhjVjYP6oJMmNtRtLnHaH7vNo5E0NL7IalhS9KBffD+6qNhIq1
wvLtvEOkcO5PDLaKiDcQLsLkyp1t7jh2jro/lto3J02abIM0G4nEQu4FY/elZq6PXR0CyNDqUXmX
FQzBYU0Ks2WIDzdm8x2KNmYlnjxW8lCX1wvccwsbeC9PsuakaUkte7QidaxUJ3SmE822Hd9mpEEK
ZRXPQ71pq+7OzPnOMW+MIcrdRCBfc2zElVU3ERNXxFJJA8WSo3+v1M1UJb0awwXQuWkPMLJ/6tH4
N2zsifiytQkXbGKEY9sEZjPcFSX3y/6my0bMu21nPEx50JKTqB8UexP0RunQlOFcgqF4MHNsZa9z
fdStZ5j9diNmPC9v7SruybZJjzMCDNvmeZ6TsR4ONqKqW2RNe9j9xpRsOE/G5QmbNnbg3NfJkcGR
DctwU9O7jOMf9YbBH8sDJwC6tNjuIVqt5eOgwZohN9WPTk/bwOaY0ZpXWzGfplBz3ageRmzIJ60i
kS2tREdQcs1dGG4MV0gHjJz5GoduOErxvAx6QFn13KgvJcapz7+k4xy43feaJSlIJeKkF19zOMkq
OHQd0kLz8/F6moNUey6zb4xwOPp6EQO6nZpfDVkHi/uIhMxIGHvWFIFGnw2KI3S1ccnqnTS8mOFA
ka4VjyYNnfYwtSrQ6qdK+2HgvzcGDVuOs5E9RDct8FWIw13YuLdMv4Vxhwg80pwyWUBPYHvhhevr
Zxdk4ORo162aqL8hQCi4vLqeMS/WliqC+6xHLVqv4yvrHdDmjb51Thce+fcmGfxQ4HKzPhLGrs5Z
lVfi8trmqzO+CMdInoxtu5+BZrQvl6u8T8CGX591VuTBfRBWEdAgvkOH092yNdMTotS/wLZiU5gb
TW5//3J/x2mQimGvXlswOll1LL9WsFPWSLjoATQscRPIk367CiOK5F84zf8FbdF1+1bfif7tTVy9
tv8/qIdWH+P//T8Snb+ph25e+9dvb+X/2g3la/19+EVGtP6ff8qIECT3B0y6MP6AKYBRrDKeP1VE
CNX4A4IL5KWs/vOrVOgvEZHh/gEnHheWchT5uDZaDn+JiAzyx9pMRoAXDDAQKYTw5v/5hTd/ogd/
Cr8+FxGd9ag1BEUgqgXGR2fXRA1O3A1P1ZCQvjgWKFPNtIJznn7kjR0uk7tTloYM5xpBIxJHtAW3
Hhj25hbbGin8SEYLF5ApDbTWujBr32VLP2GPn7/oDEiaiDCb0Z0B/rZ6QjU4vGQNIjOFV9V7mkmI
rHtc1Psqglm+OFCCIO3OHnS/WuT3rjC/dFSYwWQviaGMV9vtUCtr1A3dwURPoHKrjVGX964n3E0p
5iaYFoRBQZF3MuF5ezJs1E9ppSelzJ9hsJXA8OZ+qYojfvkXHOpAs6Z+3NblwLZVr5FooY2Iig4/
UNrLG/ycdqxqkPDBbvSmuc/08r6rkFJcYdfPBmTOjqR4ssYcgnBYio69/sWQE7KdS/1uJhBHN2uy
mRTO9YIC4sOk/Ncn/yjXOHOv+TmgZ00rhFo7mugmlXgFEkFVRyEKxjvDbwfwHHrlrWch5i8LJVjD
edoeoH1/bmoXBTq3fRtWlGoAXkFGMy7TZlsx560nuV+pF+ni1qNNqA+Rf0h5CVVLPVY7aL9R+Jgz
Ym8LE8Ja5Ev446JkyO2pDJZuLv3Sdu5dozZ85arbDv4Dv39V81cA9OernnUGnUnoimueSuYUt7Ay
2/d1cev0EKZOzlaoGmGCtiqDjKTuY2ph/s7u+AxxaRGphQmfiG47OsUmb9ldMZYxdtNvkoo0XgZw
X1xWPlkNcDhM9vo2m9mNhEOVf+Gnrwvuk2lPznZpDn+AudD0LukRsjMvY1yRJNdNxMlNIYCeWLfT
E+03nEGv6nrls3L0Lw7HQVwBq+7HsHWHMig5pq/RdQgIxaT14el78CxEhLvNiU3j3e9/6pmFzl+j
fC44zGASRbib9YmUEtcGWB0wL+K4Zs5KOsjEY996gulDm/vSKu6WHmmZacbQlVVO0DftocJSgTXL
f0Yl+vlzzrAnp8BCh79mn6Bt5Muc+0RiZf2HHro///zZcV1nnlMwqIUTe24PXdkdhjUPqHMWERJl
eoFCSnaQ6Q73e9uIIeREXGmG6Eqg8HesGiq/0LPrlIm9HIYeyaxoAZEMpX+ZP+slvwNstm0K9+33
3+ZXIOnnjz2rY1wOoGRumj6Z6jK02ZtXAZRGlg0hLCjdi1Dcup4+m6xnADjB/pdXuewSoxl3ptP4
TldhfFisTOrbRoP0zPYobRTM5JJ1wFk//OernZ1Uac0G3BbrLhm95c6e6b7gQOUQwIAb5Oj8QHJs
GvbzpD1wJgOkoW0Lh2wApy1w8hECEwM+XJNCOlPJ9Keik7gn9+orIlCwl9G5D+CLVAW//wpneN7P
33p2hjlk1px0pm0iRvXc5jOYXet9urMlUj7sBUTcrowd5j2Y5oBguAVovl099ggE8ikjbYDjJZp1
8VRJkBgYOwpjDHG9DkcgZjxz9uOUf+ty8wQmEuiNMLkK2xUjqfQL6Ocqk/70A5+dGQtFcnNmW12y
5AMuufALx20AmIRzry/mI4E9UmfKuLJ5oBhQ+xY3Bbf2JdGuW2+4mss8AGh6q02Dv5jyNDawzhzc
b9hot2m1VvQMV8rfj7X1Tz/1bM+vkWg9V6nXJcWg2YEmTSjJBPCEBSF0R29cnIjNqFCyCbClGqfW
ZwY/NU6rXxODOX5VwuXQVQjD4gx8rspsfZKKzK/TCiwkPgzb0kwftLH4YqXGw9xYL54Bv034ncZI
lXzVByNDJZJbQT7pgJnceQ85NpIMiH1v1RcpD//wkufdihQeEbSxjTYxiyxw6nzv4LZfOd6bIsa2
qeWR90/4XHuyWBu7F3sdd7caHNELNcQ7weWTBf9ubPKh4wWmXS9BXm8TBJXqQYl4m0BVKHqggchu
WpQUns3H0KiBI2n6+JVb9rdW66AWky6MGjyrj2Hp5et0ZsifR5vAk9+nauoQPmYgcmEoIGeuDBAy
276DAfzUIdJkEbdty+3txAK3cpBh0e+rUu1t5DWssrcxrDNKIo923gYk0gNtRx57GtuWqfm6mBqc
eiiC3ruKw+dFQzWl68vDQhG6MwD+wqFU+mmnn5reHDcq619ICpilI7ACnjPgzI12VLV44KX7CD/n
Z4VN3LfL5lAxawsz62ganX7TZfbz72fxO9nuswE+O8RcfRjXpqJM9AkF7cC6+0HBZr5VdutLS28B
O5gCRhZW42sSpMNyrM0I2DyDiWTGNxSlCOJD7Vcva1GeI5Fmg7Q1WJ4IkfTjJPx+QiH8+9965mbz
1+5mn52IqhGsU5ZUCTLMjr26ctXRQjS0bZX7oQeqa0uSkNE1wwnRGT3qAmog0RiqyMBDwQBn5HhC
4FyTLT+Kur/m0/PCyitXo3EHDKKl3badXBivOP7g2tt+seLSRgM7TZPU61HiOGHfyYg3Lyn1thVU
HwFMf05Q4uwbS8WOgtlNakSaeVs6B+y9vqYdKvV9Mt0Nc0w4DpXR78fhH7/Z2WGbLtjnslH1CdE8
cCBkXt5zwDsQrvf5DkntbpBSpLIANlyCxqHIQ8FGrS1eLA2yvOZaz7ZI7ISnYFUDk9Y7N4S9ZRUZ
cO1efaEgMJ6n5dKPXY+ezybY2ZGtzVAeM1aJpKg4MQOwdNkud4r5Kq2zFLUyvWZlN4bNugB1S7oB
HLsEgnuaA1xr2Gmoc9g7ZSTLb2heyLuxoqt1id1feao2A1o3IqgXXQuwZovIGd5+P8bv99DPfva6
IX7YeOaJNblGvCYZiC5CWMagaSC4Azw2NzYKMuLIytBX6GFaEM52M4aqqhEILwGIVaw7FEt+crv0
upVIQzJakCAJaua2LACfSscOlJ4SPwfJPrCqQkRl6ZYImTZ13zQLcOxcgPgdQlKCwcifpcduRFMx
SAJNe1trnG8tszNhSqPMoMzwLzqjwtGuzyA/C4E2xVycSIqib60a06FEeCcftmoun2mf3eSjEbd2
WV1hFaGTwo5Uq+HJDvNH35VZC1hWrwM0r4ddOnOOdbRW9Xo9xYNyHgWkuUHqNixSFJ/JLMsxckdq
bX4/7Gf+ST+X+FkBY3Tckbi8tkmqCYxXi8vEMACW9ccK7o9KwKeHsQ6ikUa+TbbZww2jBfNtGkBG
qyWEENZAoq4xHtFiRxoqHDYL62DB6R63E4tcT6Y62HUdwNXbuHBE/dOt5FzY2IxtbbtFWyac08dM
iRcx4RsQfUQuk5nduJ7zCEfQRxjrXk/lIOKy6dcOAvQoS41GTGfmN0NlvM5Ffvr9IP7jLzqrTCxs
udkEq6mk6Iz82pgLHduPMsVdih5QpjnjFxhkdaHZziTKkI0e5kU9bstOS3q7ydwYGwxp/QWY0RVL
lzzuZcourKt/wn2ss+umqSCjGoTeJixbQNi1Os8nsH+KrdIhMJc1px2vkSS8tu3gAu4vntB9pNjp
4GcYKpjKyb7OZKNvtFGawBPgjdViIl44Yc6cKf+afuee9hDU5LSVhkpqm+/MxYjHhoW6Rq9c2uwc
LHWKhFVCaFAZ2e1/97XO9cYVdCiGWc5jkuZGLHga6xW8qfOc7rOUrkGG8eAhCYS40KkAZS/Sh2FI
YzOHO3rrMSdcLBgDZuISQx6w4Gf79Tua82HjW12Ix84wpsRV6gG9YyewBIwiGz7dpAViZfgAHIXw
+q3S3H2NXcLKmjsbt370lhYSWUIrotlg3xo4iftaX7w6VLtgEnCW+vXz8/z94NNbCVPHRGYOSOWu
Yi8QLGQ/jNnw0N9Bd9JknYHsZWsDeuUeTl435TC86KQ59EhYB53T0reKqnYDxCCHy6oYbwVz8tAy
yhNRVrQ4xbPr4kJX63NUd+KCz9k/ndjnYZtpqYG5LqhMjE49EOFRxHRPcFnTEN/TV88GFy8jwwFh
z+B12eLVxf7ssxZtbiIzOAhqV0POEFeEvsmGLZjvGAQwULr8jdWoai/MxHUNfnLmvd90Pnx6p9WW
TBuJTEwDXSxPL66MDrKhXK+/W53E7alh18jdRfN46Q7Ubg5Gg+MOdrn4ZRV+HnbY+4XiwOrSR7dH
cSZHZPCaIn7/ff8R4P+5A9gvvmL/6Df2/6BPGIK4PnyjvyH997Ln1VudD+L1F3ux9//tT5jfcf5A
XpCFGJ91N4TAHsXxnzA/Mf9YrcLgegJuM/amFeH7H68w8w8IJmApDroW/DzeMzz+5RVmEXQAPB1/
ksCMG6qH/wTlh9rrlymF3pZjQHADpB/9BoQavd/3P0wthE53JuK8ATqYeQp3wwLBT40vHC2FObnl
YafVC5Rcfj9MwEzqvKHzbWFaTR3JvG++oyQwxKM3rXwoJGKr0fcGeI9ovdEfpzSlyBup0Q6FlUE1
FIFOQGnZ1MiAvqHOOD/QUme3LJMdQrarMf8+GF5zLWvoCgNRG4PYi5R4yNJWTlJOK9PH1mk/3LoG
gFuoC6ZOh3Zb6ePo+ly2RH+DFZftbAcd9BWT29y3kSiAeBvjJXXo16UlBxuqG7+acGPkWpYh3ihb
ojQrt54GjaFpdBmC2xEC03urJfsER9BcM0x/maYGRtDwaWpS7yQl3Dp69iql9oaSAvwoswNtQgrt
O3wC0feee1CS07STe13kU48QQ1aQu9zlDaCTPJNom/bCLtJw6GArf72wsT3YXsdf3HlqkSs9DVXn
fa0ahwjm601teRwuzHiFHjWXsbqYNlXRj36qc3u+Uz0wrO2iD+VwA2dmbiLTqAJ3RskRf8vWxyWe
mON0YDRU/YDeCRUhHT01BHWaLS/oWJPymi8NsB2O6Qr6Q1plaOQ0DFffLPs6Ltpko9+r55k/lEq2
idLA7cLfcPvlK3VKAUt7V5DT5GYu+CJMGnnQwJibIjBgRkOo7qaYgy3GdpgrCxrmFghT6dCM3zRw
qfrCvO3NsrU2TcYNc+vZ6tVa4CTZwHcbmRDBPDtjARxj7qbdZKIMDRSudLeEdrZXB5NEaE8R20Rr
pwdOFPTXxjAL9poRvdGjtERpBZc7odNpLwSq+TJgRdp69wJRrM8zMjXVpoFSNHdjjOxUgAySMvRA
OiezZlQUbg4aSFqafFw2tWPN7LVyug4SrR6dLhwD2mRl2xm+fppPmkqMyCdTS7rBpdVJDzBPy3lC
PHt5tKx6eWGaMViejzLOK8J2NlnxoCG8pUaLV/Vo1ldIyrp6Tz4A1051gcUqMuzh/4SboE6tyblb
h5tHA53LdtORFlM4E6Zqo7EaNTuCxyAS7cTs0TxO6UL5DrOqLzbLVJb6NQftCUt4IOKWl+mwXzix
UwygAxqFA9zW17kGuoC9eOOcBe5aYry5C+lL5NJbtWkA08VGdueiBQdxE9JQii3sPEq2L03zhacw
7/RYSw3fIADPvis2Ky2s+3rZOXQeN5moKUycyRbe3mCcDOmS8ud20seDYrVWB5nXDN8bFzFMV6Su
Gm+rAFvVmyzvxK1VUwoiVN32JNYy8G8gt5w2YiSu7+Sc7wRwRgMcPFHv+KDDjtR2mpQcy1ynTwvL
82NpyqYLkMSbPk6WanZlRmcVIjshX4JqQTAv+GegzhSdzbV47szF3Yiq7koXjC0bxOcBV/PxODRV
h/SdZdKvS244/ZOO3KruZCpLFy8ZGZ2OIJudI885F30WNw48UAK7VE6KkiEHiawuHMBhaTWMW6Nx
JnCwWM5r834oU36nAa6MenOq7FNbFNbQwi2flDD4zfPbXCpiXrvlgG2p8FqshDkbOh00tGq+UYNM
ZUhr5cmDQld5iouiX0Eul3pdDDMvuIZ31Nbvq6Zv0WfEt7+e0nZ5tbK0T7IM5qSwo7O0t5xg7GCc
747wlZ2ddlvPeb9TphnWBuLNfA/hNN4GDegO5NNqHFZVrUBwOCpeBBIMsrjHKeeGWdZPhwUtDF8Z
9vwFzWy0SarSKQEEecvS4R9mVlT3Ql8ICFOiJO2cEEAPNdLGbNBQbZthY0d2s4QrgCfJvlvsXGyp
cPZDAY2XL4c5G5McbR4VdFaJkmxUaKP7Vs0RSzBpcljCMleuOHLk41Y+HGtLCJzRA6S6b1ExWUje
XpS+tH4+cKfbd5o9tbsMAXhIOclnss0KkWUbMTmsDUsp01tvJJkXID5guUVLw3ThXtPWfEU4eO7T
LHUSMVemiIRmpuah9mbebmhVj9im3bFWyeQUwEsD7pbVlrtrfgbMdidc4L1SLRR7B5oZ5jWYR1bB
9wvhgHJDI2OUzgHkzhaoYQvv8aWjdEFnEhhH181f5Swk1BXlYgw7zbKqGZwznvXaLZnr2olAYxu/
21xZIu6G3ARRrHPEqXfG1AhF7UEENFG0YwQaHV7kzqhhT4Mjxj5GxdDceC1YfG1fdEfXTY2bbl6M
V3Nh0t32tt62R4PnJchb1TjJa1CwF5BKEen3ppMB8qyUvaZ45H1L06zfl0vD0YJHguJLBpau8FOJ
5RMW5YjD1fBY3oKW3MJTeaJ13dyawI/vKq8pX3g/PLmzaNEmN4wG/H+GHohuwroXOhJqRIYw0Jxn
FGw2w1rsA9NlgykxNaO5rUxb1xMYztpfpG1MAYIUXC1Ii8WbIjkiN+O+MlyFFy+nbHiaaYP0o9Rh
Gc66ojIxeoglHBIcZqiZXQ0kyQFVB48X/FmgcaQqvs15VuQbfCVjftTgIkle8F+M2obNOJL8ETDV
1x5fNzRKmCLGdk0AIxVeA0Zti1i9cFq0wsGmNHpgMhVAA67boja/WxOd+kBZngSFqymMfb7I8YvU
iHjCUapOpi4WzW8zVDqATFv5VZ/axvZpjVPRn9VYPAA1RUpJXnmgF2heShM0gdmtVjocNY4HQJFm
GSjUULROB72dq29MH7QbaPWXl9wztWTi+nC/ZBM5qlTN6Ogay/DQO607+QaqgqPrtJQGtl1O145s
u26PA22o3mxQFU7oBHYUbhsD13Z2noEXYNpqBuI1adpXM23bFluXiQUO4MjRcGMZcv0+p9MMD8zM
SenjnHpjEQBjW4pDIejsBShbEMlEFXq5oO/2UgNCoy8F6JNzNwyaL+da3c1dq8EGVTEeLGShX9IJ
fFrZ16oB/XStB92SuzaAN3Sy/AqGJ91uyReqhVrZY2U0Dm5VgQVnfC3Q5wYb3FAhjBitQTQhwlTo
XRGglgAPGbbFY9hXBVjt1uzVeZw1zQIaweTMd0tng2iYglPtk06kjs+xz321YMQGvuTkiT7EYZLf
S0WRqmhSZplYCbS1QhcNZVSQii5P9WQ7XUAsvUQTlWs1qgCF+zDqKst4gLYDTBHmzOWj6E0HcBH3
jl1pzk+MDx72lErLv1bzqM1fLG+mgAf64v9Qd57LcSPpmr6VuQH0gcmE+VuF8vSkSIl/EKQkwnuP
q98HVBuyJKq2J2Ij9kR0TEvqERNIpPnMa6Rot3rp9Mq+L/tBvStixUQ4PhaVLL740cgzLwq/0YcX
oTXmgzJ03UPWjoW6ZEvS086IdDQNIX8fd660FpHcaSkVyHWfi2p6gCSXZtswkUH+5EfZgEBspmJ/
oAOl986a1nOadU/0A+NAeh3XUmS3I7tOnQaE5JOAP1u0EDgqZSnLKC0IqXMzeNTVbizXo2x7WK0Y
eCJmb7mS4AyTBBFbzTpNSuCxVmgVxpmf2IN6KFMjnoXQc729b3qtGA9VbYroU9VEJDaNyZHAeXmp
UTNd+AA4Mt7JAlkzBl7u4fulAilVJVW3eKidM3AjcX43yjiKN2Vj82y0TCZ0ofIGn7xLS0QdcaV0
+hi7w9ABeInLwuB6et37X/TEGcAVh+mTTKqD0YPgTcv0aRiz3hUyKdudV/h6vs0akUQbU2aC0hq2
Evf+GBu0K7NJpFtfUYfhu9VPdbbrGk3eOtYYlWsim177TlGCBVslcSu/6XoSyjP61t208ttc+97k
lMkWecZpyEOMhdsJr+rXelOBqZVmM6l7KduU/MvBvKgsQhBKiVrGKgjZNLfXUYTFUmY2qn2YRGGe
lWQEzlOnV0qzAnpmJHuZxRWNc20gSOelMOsAwuPJvWHGCed707Ylj0f/qdaHVTIqFv28Mt+GES5z
Nn1BQlek68s0Ww1mQl7DvV/DisiTEL0FNVBmYC0iCAC18pVlx7F/3QMYWTmxHgnUx3BWWdSdol1O
5J/GBbUP62mwPMp/wh8Nt6N5Vj8EeM+CrYi7AUZEmrTr0IgLmhKYq4f7rtIuhZNr8U6MdXhWFuqD
77ftY9Z1BjDrvHSCZSpNP/tamomf7uKoSQkLShEoWzlaNh+DoOiC79U4l0rcqkA+EK8gfyzSZN80
Ma3GN5WFqx9lnrdwrSMMk6VKvDWBbdo2EuKYecyFhLedD8/KCPulYawqNz1Yl+fhdnDb1eS2m3gb
rem/LrSb8Wt4h4wpqNho05+lbrA6CfF4j4zlMQSQRIQ5TIlNIXTsuaLwpmIQUzFT4Nijoqdn03Pi
C/8hj7y8fPIoBE+Y1tiVs8jDNvtaWzUgZj+wAvO6wirN2GokECc6Ekfo2dfn0THsQkgDlxbE1Y+K
6omnpmZa9uaqXmnYXkK+lCv7EvrCClXIk4o2c1fsnxIco+FQiGu2ac0iSAS9Rx/BStPR1CcF9oKq
ZWdFk1WrqelOqgm8b+v/GIbiEPpAtsEhcqwOwvUUj5M5RydBMZwllgiuJ9ll54QPE3e9x927qLxh
2HdmY79wUsjtpJXioa79MHXHMfMOWafFn36/BOeXO355zIxYg5JqFoy795/eGavIsBqCRQCRicE+
1PyEi0nFlsAvomY/lg70jd+PeUQG/XMqkNrXmA+GPl72hTnVaTVIBjUHbeNk0txm6C8vPUNFiEAT
d7HjEAqoMkGTEBeJrsqQM5pIHhRn9Fw6dtL1Wp3g5fcPdlw5m1cCFTNQ9LPVE6qP7ycjFklM+chx
VrbMrDsQkM3OAhfz0EyZj1nLFF45eld/pbZ2ShLuF5/BkrqGwB4VQmqER58hVLvEM6Xprchg4m1a
zhSQYvje1hAZFolpjacMkn9a9KbKeYM1wayaSDJwtMXGQPqALIS9ImVzZW40bmD304nz7T1Cje/8
OogNN5XjRfygQr45V3yniEzh6faqqjTia7hvg4iFyybZpKY+p1pZeeITzm2Jd+t5HtJw8FXj+812
Du8/YZuQW2To266KKsDVTXEN8yCj1e/Xyfui/Z/v9c8gx+I0ZqFjvjQwiM/FKXZmUefA4oxa7GTI
bO8Vyk/eipKHp5x1IR04N7O7+O73D/GLNxXk6EiOYRyAMcX8399OLoGTbFDXWBUqJg/JKrUTAFon
wGG/WCZCwzVQpWyNAcbxzSDzKhlpe9grPHLokxMUvWR068WJr3bUrHmd0Vkuk5QOtXCSOP39y2R2
WMDv6zmDF/2qO+svnK9iWV2WG/+79clcZE/hFWy9y/Yhv7W+nOTk/rxmUBebDeRmbYOfzDWcKg3z
waBaF4jvoXVFJWM5lIdJO+V+edTq/PGWQjr4aUOIh6RxdL6Eik5OLRNnJTbm3tgqqwYpGWUziyb8
+7WBJ/ncTKBTYR0raAbNVOO8FTurhhrMla6PwaGNsFHTZTmcal7+YjNwe+hUFGg8MHlHR1dlTSWW
3mwG65YMaFVulKVyP8TX2a19JS+EW61mTg8X963mvQynXEFOjX60380pbgK9YvRkF27L83AzU3rU
wymBkl9+ujdveXxeCp0CXA3ucEXJy8kXUGvjxVgshID/Pm6j/FQI9KvdDRMdvQthUX44Vshp8hFx
dlpQRIZio61nVeV82Rwg6F2OTOesoC9OtHp/Drvgv78apRISmQIGy/tNqJrSaOFGcC2fpxezXj81
nF1wI1EeTjbViTf86a41KW+jNwkdy0Sl+li7IDP8qAnVQllpoPYrDD5BwwQbU28WHZnm+PX3G+Ln
0TQLTWADkYR5iR5HHEOAXbanjOBngbCM2PkN+WXihcsgOZ8KDzCOuvv9gNrPH1Cj36cCnMJXnv85
2hYoVKt+3Vf+ul92rrIwl6q5pMAQrGc1SNB/31pn/X8hW/JTlEkoqyIUDRWMurA4DmECR1WUgibT
WiTfE0r06Oem4EtwU826agHZ2caAKo42CaWoyVFXIU5pJ958Dh3eX8EaXCbOHaGjqA4V6v0yQhHf
8bw2CtYRW9I4pJtmMW/K6PqkKMzPczwbq9vE7ugKcj8djdQGge/10FrWjQtgFXoPmYK1UoqljLfU
2Y0VkgWzgsRJi82fZ1kH3EuyyRkrdHG8O63e6rHm8vx1vQqufviTeDv7bDZhyW/99b/PHcz34x0t
JrgGRk/A5q/1azju23KTLr+m4asO2XwSFO7vP+HPu+X9cMeHKtISWpswXByilQLjvejLhRHnEGcP
sR3c63I6MeLPccbbEeWxKW5n060A4c2ERgid+WhbZbe/f6dfrJU3n4xU7v2qHPqpD2zP8de0JO+k
Ml76Y7Qa4uLu98P8FMjPX0qSOsy9d4t1+X4Yg8L9GOBzvhb5t2YM1vYMVW1t1mB5Ysp+zqKOhjqK
mdppnBQNdzhWv59t8HBfK89o6iDftkhwVnIQ9MTv/dvr+/0rQMiHaI93mJD/dQxQIBPs8485oJd1
U+Xdfw5t9lQHYfWf//n7l+GfvNB3tNAfP+5PYqgw/8C3zQb/gYYV5TSWxZ/EUCH/IE/hoKQkYFF+
YWf8hRgRf5AscGfN94iF+Rxr7S93OeMPLmM8j4mXZ3M6ign/ghiKFPD7IxvC6pzNoBSOMZila8er
tsxtU1e0qPoku+gmbhRxXmqmsjJl9Jw3bUFgjMJC2pbFM7xwZx1nVu62sTDPTb0onugtjKumzBBc
tRN5MSr+tKT/WyKXMpi0/oyEPvN0T8tLX1VxBr2zwk5cCSrbTVN/3HSDEW4nw8DqUfXEYYTuf6aN
Q7hJstihOwNL1a/F9VhP5rrX4ifDysZdWtPoJYFs12kXFcvULAKXOm7pWgqa/6mlxuuJkqHbVwVi
/F1SwF+NC2Cu3ric8uCQN7ntUgpYW+OERoCfPZZ1Dmlhordsx7LaWXbyrI3GtZ2lZ2EVfUun8Dm0
KoO2THrmeOq9CMpZwBATkXz6UieyRpSjvG2d5ExR6UgY4JI35jA3EpT8ke40ON4cwvski2LdOxbu
lcKMYdxDZfXs+EW38S6FZ7u3GmXahjJ+DkZUHmogf77VnQ9FXVIbR6I37LA4z/B/RKAjerZEhWqY
P4YbO+D5i0qN7spCIxxOw+DSbqYGfY98Gg9ki+PGHMExqyK/yowocCn/C0rjlr1JHT5SJTwNjQDz
oo3LcTOaA6yPR7VhtDrJHpMuQ/6gt+2F2jML8x9hWfrYj9VtNvo0jFCN0TP+z5Jm/6IvI0mbQ/mq
hVDFwKV3y0xrzoMRCkmVBhayISKhy2retVmI3wS9krpKHsuhL9ZWMg77OqlCvv2gysXYaLGbt0Oz
6iplXNZeCakkVKtzlc+jO36FeEoAkrvq0DCLoxdPKPt4nJ+xTfB6RS7EwWEP/EV+VU58jzCCYpxk
dfFIsItwhJYDDZ4M7cwgZd/2thQX47x0BqM+RyyKynXetWeD17YItfiiRG8+03yYC6l+k/hJ8Uxe
WV7T0/tc9BK0aGu7k2PgHB8+FwhdLuSQ3wZmM1wUQ/ZYe9WtJ6JZKyi7rXnaqKw/Z2qKsgbQoKkf
gnVdIVYC4ufZauNvY9TmLo055KGFoSwsox72GTY99GQKY+EEfrpMA2UfVMUtxTzcrwLet8nib3ou
7zRLu5bemG1kilps/srzimls1GMcXuRqWgObpshmQhe4b0Emn4FNbwdaBkq+jMbkSkdXoxmwuTP8
7Baoe7EcneBFjtp1R38GraiEZRdmLxL68SIJlGQp9JRFaKrZJlTEuPboXi3BX8auk/bnURg8TmYB
QQIL2m0CpXgxFBYqUoHQcJ9q+twlSPfPzEk2686T5qrxJxSCWDOD5HuqIZjMxPLAdItGOyuGcLgM
9TrbTHVdu04M2q1AOAmJ/go3E9+QyITbcqnG/ABpwHwo7WhaT3A6cAAqPzdc/zjXmr5bqF6NKbIf
fKOT8NUIRQkoPnzxbLGhrYH4CGyvVMBWweZAXlkciwgxGDszS4Wb1FO2ARxM19JOalf3GbF0MgGW
ebpnJs0VRdBzNLDENrdjlcYN3IFA6tNCrYNvXdifD2n8Yg8JqiAR1F5dpDWdFc8Gl8yj1U6A2nnU
EMr6ILYtaA0oZFWfY9t/rnT1yaZ06CpGGW4yMxtoVbbxWmNzLwTycLQEc4gboxMubdlx0mYdikah
rdCyyyEUjrLcA/xCs9HIikvbNqatPXjl5zaHQWPbRQarJqueixwadReWxsLr2vPXdSOboJg3GyQ6
my3lVJO+VOJq3KoaiLiB82ir2COAwzB0NlK0P+pS/w/CkA+Dlf8PoanGrBrxuxDktqiemmT8lQzF
n3/3LyEK8w/UQLCgMkmLoD0Qwf8jROGADyV3AXkmYBz8HW8gUUGNVuUvURc2NIoAf8cb5h+IKJr8
HCIE0jqKBP8m3jgqpvyJKf8BgX1bsqyC3uhGgNU7o4Lrk331dNNNYV7SdtsoFY1NBLSc/rL1T8nN
vI/K/xnwiHGHNHqX6PQrd5NquGXnbPRWLdFkDe9poT6/+RJXPxLct828I03NfwaZB39TiFV9rQ9A
vY4ACW4Qy3ZFhsCMNF3f58Yfnj30jbtQP1TgmKawWjZcyMIzT2UDc7T/T9b9z+hz3vNm9MRMtTEE
47ZTo36Tp7GbeMiFVxOYyZTg4koVyZIXXjRxsMSy7iw7adczpzS/GpnI9e3IhqOETlYq4JQ4Ju18
08CIk5228P3x0KrdVV9aB2tm8inl0gPtdGK635cZ/nnhOZZ988KxKP0SpGi+G4eVc9leJJfNQxAs
s3u8s0/VMt4nwv+McZRaKRpEzHrKvV3WGW6B+pGG9e9YXfoO/dncgeMlTn2/9yH4P0PNs/vmdcKx
V5H7HoZdb9obUKSLENy14ekL6YdX9IbpDE4bjmHSkjvYO0TM1erETH70AY96QCYo4GDS+mYnEmTc
1aumtzYSwmKI0oqMyfxrZlQcSttEhlA78f3mGsIvVs2xlZTtDEquWlOzi4FOFb3jGuqwUTqxcdgy
YvBgRMGv68UPIgMZ5wfiNx+85Kuz9pv57aQ62oA97F3xubgNvyPlh5ZgYi68BxTc08V0cl1+NNDR
WYPpe2QbsVHuHMVa5CAOtFc40evymTjRfAM9mHatRcYn9eQBp/1a+QUQwdHpI3sipt6rMIiD1LgM
77XP2XkenAe3YWmvg6tsp+/7FjA9CD63+wqoMVgkF9l5V2+HAwoWX73oALvd0/fdGdqYUHfvoyup
PHVnykJZcFb6xnn5lF/kNwn+9W5MfV/Kc2VFYrKu+OPrKNo153ahPSRlshxQ8eoWX1Hr0d1ocO16
2xj7WiwdwCThl+amu6ntczB+y/wM/JO1qXcQmLZypxy8cTesB6wFDG8NYHOf05hcC3fcZdsK58T6
a3BeXdTbMN032+rCuTFneEqRLVCWvFHW7WV5hbBoFl4L7zl6AD60sbtNufUP+RbxUZQE0e/5llyD
d1crt3sWggPjAvhU6A60X7KNFR3a04LtHy2FozMZRo/jJ8qo74j88K1x0HQIt1bjlQuzi66sOfH0
DDft9IXNryGTnthbR8Xnvw+TVzLXm8WuGH1ZxoOq79p5+6pIWWqOW0kwafpj4IVID3nwHB5DwF8e
x0rXFFdpiJIhBNnm5A5/lSD/1RY/PqGR6KknvaMiKg4qZHY1RSt2tAHGokg2echjIFhfJw9Jrx68
FIm6XPr7KZBLhSgeADs81EJTV6BnEfPA3V7gJ09gHarqYgAIRyDcoUsaljdR6FY+kpdExt2+t7Vw
TZC+KsPK5U5EHFzHK0KBMdErlIB1Moa0bxGMhHAl6w7wl72MEv8B7X4W2/gp8rXdENrBmsoLznbt
+CXMgssa1FfUoBoKLOZq0OT5mAEJj5JybaTWwi4ndwR1ZlnpRdBlrhKlLnn3bR7UWx9e7KLV0q1q
xeDeIjh6aigvsly/dLJ+2RQI8j5qp3hvH4Uhx/iSiP5qIsoCRctwG5WfQVA824rqDmF7ZRXM4LRq
zOJmtM9tEGMVX5xz+MQl9tGZPu+DN8uuBcfVQVP0dppXPgfQfTMbOVuDEMCz3NCHtM9SbCrj1Jn+
wZ2pH11corKH0FRTb1dmG15NAsssWOTzrbnI0SwEJFmHN0GJTULkb63/UhPHFq9eKW9edKKClQ6+
4u3MuYQSt4ussBdJYrgB+om0sA5iOnTyOstvTlzRH7zpqz3KmwGFkXa1gWzbPtsVjrNP6uqT0gTb
+aNGEMNj5byrkiupcVOb+mHy987u9yN/EAEd226NStbGdWFGe4Cth1LorgrJs3YUIoHxUPD7OQz6
/VAfpQWv3Oo3L5mrfWI3Sajv8lG9CjwU4eSdgJrf+vUn28yIjICzNhOljVOyDkctz78PytcD9M2Q
w1RXGTASbdd5zQFjrIXX39jOCH8kRk4TgDanIayJy9cKAI8Sj9apQxoKwa9DoNfC/pvBRT2aRhIS
8g3wZntn68H8sbkcohwyuzYgsWvklBcTjqg4bs6yIEYVxblE5kkrq4tsGg6YC++S0vtSGPmZoVMj
BBTphJBCUQFttrq5tut1bOzLep3nh3HiKNrE1Vrh6yHP3SCU06L8r0NyYlKJDGyFUxbhWw6tgC/r
eeDt22VmBvPFvQyQr+hvjOnQF88iuSoIEvEi7DaVs6M1hObXYG2namsNa3VYIR5nLRQKnwR0YMFH
7zDGnw39ok8PnvgsxU2r3znDQyFeGnGfZrdat4mNTWe9dM3WqncdCt5yrWqbNN6q6UYb5oeug3U1
bLRuq3TbwN/5cieDrVIgpInwVrooPIp7cF/POnskEelQL7YyZRsZxmVctXeRXp0ZecRrTReaHx/g
2uxaynPmWK6oqCyNsFvHrbPrECHsyothjHdTZNyaVbNpxx2KMhfCfjDMT11OTWscUUHmDmW7N4VA
bFeuAwfAuD1803wEv+zx1klQQKgN+0XJAG/W9ieBEHpe7WDd3zlGdp4Z6dfGCQ5WOCBFCEWrDnZj
ba6CpHL9VCAsNlMD6YuP9ddesdcOUU6K0yRMgqdJdZqFHQbXoU2Bdho5c8SnFLzxVGbLMGIylBpb
vMhWzwDI30Wo7oHCl8l3OFcLUeeLuqQA+RL624oKqOMm3YiEhdGfB629iuQskC6n1Wx5lPfmtvRJ
6gYoMlPmYou17w195yvFKtWnq7FEy5YCU1f07YIavjT3ZZgc7MK+1oIKFPSwKlvDdcpwhSLH5HPd
BPq2q/PbZMguo65zI00Qnqg7D3muBUIIQzlPzSU55V0TPxjxSDUU3wPXopxKif8mTvuvRZYvkSpY
O1Oxs0S7S4r63EzU1RghXy2s4WIM7e9CH27b4rwUCIurbJoc6bxZXgh5762uhvveFzfYUJ5T+bvt
fevZntAKihs3VvVtkCQg1OUZEu7meFXGCnGjvIaPeqbDcMsmc9er7UZSrzBSbat4+Q5FT0Q67K0Z
oCavrqSUB7spD1EbrwL9i1J47N/hOgBTi/AikgId/sNx+CSceo0sw2Kq24WhfuZkXcSWtczCK80M
T92THx00R4GYNjqITOhtuyvH3VQPW7vs3ESpVmFgu3i8baaXNPKWjUdIZU6oRJwIQ18Vq34RAL6e
um8OOMtLJmHVRrezUWr3fO/cb9jgKbTMSIWpju0AOoaiRrCtuKglPNz01us9upj6Al3+cmRpWfbS
8tFGQhNBhbegNq2LBt+qw6I697ZRSwSpIadvwAqzIzhY0GKzuzr7oqpEO9/CXl85SD73mpgpU+xL
ZePl4KkJ0Ya2XrU6LFbn2u+uiuwmtlp4cOXSuktPIiBf069fTcFRSDQF3RR3UFeQbMgWenbwkn2i
32XqF26YhSTrtIcWmClanf6wHMYr5OqXDjGrSh1ZHa/bASeD5dBHi8wsuPxC19GNMyK3i7Q0V9dB
7J+4fJ0PSmSvl/Kbb0WFMJiEjKtdOhq7gEvYUkBT+P0mqz434kZ1LqoJDZiwWMYzq1c7o/2Fbkhz
pnswNnoLBwhE4YqrUD/vAkTrtraOS1+5LwumOZi1nJZtK9DA/2w0LLdnmogzX3FTqxC2IcEOEKZq
p1z6cQarGnYoW7zucE+V6iIvfRqJqxrKEa1IbB5g++R3KdY/DiRPo0bT5GuSvswpAFDUZYj3cI2I
QowiugZithHpwq4wuuCcKponpX/UfOSm9bMCB1ZdGa8bY3R1KBJ6dR03MEh3enQpdLqVU0z5jFWo
YPuXhWf5w1A061y317ZD7yEql2XvLMeoXmf8+EqXi8HDtjM1l07zJUNFJbXuBLe3GJ4tDt12qpa/
D5VevVZ+sazUOQJ/87UUK/ONuIYbGJ3ZkbbJIStuEmwmxiYHkTZ3IHeyuW2je79HI2L4UgbXMu2W
fk8qbcIsAImQNPWdaP21nRwi2gsI1VcYnZJk7VHkvZUQXgY4835VnRtevGpxzrCMlr6Pt4ni6tKJ
aRKFucvRtwDDu0sxE4HIBXp4dA2IZTXVTpCHyyz2V2U3bQUCQpEpFxPEwtixtrGOi1LKvSqz1VTm
KzhfKw2FM1NgP0E48vt5sj6ImxFOfjdPcGO0wqbVtpPJF6/W8SUxz7m8D2o3LYTfbOleXZShc623
4hsss7tW3QSWeq7z4WI/uTCqcteZ5bVW7QTLPBqVy8nM6ZDGn+pAPOhpvTP9ZtU2uqsI7CFh88ts
TqI7n5zki1lXZ70/HGwlRz5KLNTkqYXY7nCXTn7sDqOysSN1FbAax0y5VJLysujNnV/0Ll63y7Jt
t9r4KGBHplMFDy1f0T08L6x2N8KrDBGrTVNlpfLvUjVpipobNWjd6L7skeWaM+b81ouwdqjkkt+Z
VriC04qdBv7ps64y/bPfT/Ov1Y/A7R7VvHJfp2lAs2kflqZrOxVxen3dUsC0ve4wNpeDwh8n9qbw
pVvWzqcUc0FiLlhGDexTZ3O6rGjMtZVf7YyjOtg0dh7NaU3Z2ZFTc3gZB3W8rHEapJxJvy+e2mdo
xfAu+jvC750x3TY7P7YPMtc4f+nxls11hcCKvpzpoEgUPIzJpwk90cCkrNCnz2k77Sjr73VnAW+Q
GNRubqY8j/YGPDLd2fZy18SnIJkfrd+jCpJVCGk1fWIiGiaojQWfDSpaBcK7uJAKt4vMQ9b49/Qg
D/lwMA3FnZr2FJT+o0qCKt5vnnhCysquOto0FIRHTXfLzD7khfOUivYQlPoiG7sDugmr+TMiOH2o
+KwK2o8nVtUHFX71KGxJMrAneuVj1phal1XhHQxY+PQ1EUWixp9TrZxrV728gpF+//sxP6hgHOPP
KwSlVW0Y4UGS1kJ2dG0bvTxYnJQXEkKTPlAXQFt+P9iHE3wUHKih2tgzHGcXmeUnk7NZesm6gPUX
OAdp36Vh4eZoUImgulLkeLCC6SDJg34/+geZ/U9QuzLTAHvocmf2lORSczO1F6Mp3YjXrJHE0suT
tfd5wfy8J4E5vV9IejeNwdSQJ5a4sfSGG9npJ5V3nGdWaQG+v9TIig5axFVZG24WAm8WhKaodP7+
XV+RoL96gqN7IMuaCmulyYbsR06pCzcajSUSUGuT+Zx1vppG2+iJvewJPWIe678c9+hgTJJOq3oE
jHc1ksCx9Xneu6V3XyNQGWTTQWPqTZRbhyK+KvOT8/3rTwuk6/18OyGEK0kHdze00ESpA9bZ/dz8
R55aRzEBaQ0N1AUhp+NGrY8ml7ge/M+91zy2RnTlU482KrBW3qnm1q93lXFMUUlKI2xlS25dJPqT
1/mrWshDqMpN7KFylqoH4DwHzZOn8p1fHxzwSd6/f2mkdJG7wtn1evRs03rEwwmXmNfzyjaClR5K
N88fQpLh//I7Hx1VtfR9qcCO3El2TihUV5eFa/SfPd92A72+6keKxcXn0tqoiv9fnVUIjrx/S5R8
5NArjkLE3h38SR4iumUtO3g+Fu3MOqg0KzVu3RPv+NGsHp1WrUR5soqFsoOkfpgPjJx9OiDZOpcC
9QqGMVRnUWuulN6PMf8VzOMuT/nn2ELkHdT0fxPGA1kuYJ7skJNA09sgjHNUyACa/v3LH/4jb3Gm
f/+8f5CmaIGDDEUCjORtZjr8hTQFg2qjMKZCxxM/0Bd/IU2NP2ZXRwTNIJT9hDQl5oGEC8geloYU
1r9BfhzXPAkGgavCC4AGC/cZEMrRwWjqXpL7WTh9UkrtQYz6vgqy66jSyOMALUfSOGi2v+bnHFD2
sVYIqn4HL3Xr2fl9a8hzbcaTRTW1PuU8nIIbpFPWflMs8cveyCS8j/PJXJbFEK1NL9qCZh0AXc4o
SqSqWme8Hav4GifSe3raO6scH+1cHjLbuxsBv5HPYNXlTAYERcCcTp5/72JY6RGCowvZOHdGpN2m
CqpbprLtfCCeeQmvscnNF87zSxSbzxAg3tmadZdbyh1o4EsPyirctm3ZJtvWVrbVkH5JSYKzfNa5
MnIP6zNYKGmcf690JcdaDaBV09MpEhmuTDJE1UGlN9t3iN10+fiYZxSRgiH+ohDMogSRFi5Qq2dq
IbcodpWLCqUm3Piw8+vIP30D88IeVeuitS/nG7aWqKDGenOj1BRIkYjrU+u+1pDfDpxSrCjRrYXw
tk7Bj6qr2lj0or/1Y+rjyqTv4d6+6D2dYI1ZUWCsLhyHuR0oIlITbMslmDIyZASNVAQaqF3XJMqN
0m26KL3W0RNblGVKsF3e83epdGNoOJoWPzYH1WcDG5MNf2wL6wIka7ryQvIlOypRebLL71HCozsK
TWa8IpMF9GnYpD42aUnFl5jq8j7yp4fe8BDVVy4pCh4SKOyU7MobpVe/yhxonT0IxGl1iH1ZXd1o
LUr3uKIpdBv68Ts13avQD79kWqwt6zr77uOxQWFoDUZ0xDAz/T6lqMmqiDHOKRUg+yTC9DgpAB3C
WtgO0fjgoIA7RsOjbP2rPLQuEkuZNVeVF+ygEKOdbn1BuaseaySIaiXEb9fZInaOp16ZEPd4IKCj
8qbUlK3WqQ9dUt7HGpmGld8nanPtTe35qGc3Wm6Hyz5P7xFpudWdxHcVZboNEzwa/BxL8BCjumSM
vMUEqXFpBhRbO11+7uwqWeiet0UUbCUDceboFCC9OivcMqq+o9S2Bzd5wNLuGgbPimI6imHBFjzG
vi2r750db2MEeuwoPdfC+RN49vUgumxhd9XKqr2VYndyEVE376xyY5baWYA1AtUf79IgJ1uyx74o
UbPh8dCEH190rcZLQtmq4LXVAtncOvriFeojbqYrmypN2yfXwMAR+uhhpiutc1f24qtTaJTP5a5o
0tdH6wmYM1V5iQOxtzB4LxQmR/Qa8nsBXpLyTjO0w9ilvjv1Yp+o8dYxihsUDW/VEt2HKN2ONqtC
EcFzoBQ3qj485r390pGX96WxV3X9EI3TY5Sbu1iOj32Wfh8K/dDP6iFvDvmrH9HoOwDZfHH/E6T+
eTbCQQfFwQ1hHffcwN6F0u+H6VM240S9svgcaeDW7QyRlsL/2g+UXixzPXnZmd/Un6O0cynTr088
xfuU88dTwCqGJ6chQKtZx+EFaKSyrCqVp8Cb0PBx8ixiuS07hXZJcuYk+W1UpI+pBiV+xI6wAoPt
hy9Nlv7AJf2ry//Dm/1/7f3vWNywc53q4/v/9nsWP8XtXyjP/3HDp3xsm6fwP9dt9u0pf3v9//3j
/rz+dUgjWM/BJ/n7kv/z+teNPygaYMkhZq6uNmuR/Hn96/IPGCAqPEXED20TTsnfwE/+08zdtyHV
z5Q+7PP+zfUPM+XdEv/Rb4UnfOwtIdl7Vog++DmcwEO5ry+oem2NRUFXa2Gf6/v5t+LCvjBXFnWr
db3kathrt2C+tUvvOrzo1vDpz6nJbL3VsE5X0WW/Cff6/yHvPJbjOLct/SodPU9FejPoO0hbWQ4e
NJMMECa99/X0/SUknUNBFHXVd3Y6FBSLQFWl+/9t117L6VyYt4/5UxFWtQ0PI3X9JiQaPmRe7C6+
7kgM4+Wu7Oqevp/C3Jt2qjPyenHloHHz22i/jSwvB1henHbXHnoPfRGP8oaLZvKOURGXAtKuCxlw
8cVA3aNKG2RImAt+vdP3zV28V1zohc59gEbneJLcJmz8xtf88hyfUQSVfMUddqornLaCLLxyR0RJ
d+1Z3htXetCe11Pi6iEybPvinIbTrvHLHa7Cxxnvxr25r2+ia+Fc3OV761yfyl274Z+81EHSK6RK
6wknLUCDIDTpoRl2eUquCip8FP3wvw/R9UiDcfkGaCqkEeJlfC3C5PZr6PVu5N8zyuxIge6mzG1H
bxCX8Y5mp7+fhupJO77BbQM8yk6167D3PfE6Oi77NKiD3BPQGh92Y4D6sD/7cG95StAdRlcKup3+
pTtQvPQVB1GPfX40vNk3gjyE5Pu62k18ar4t0Su/BNYNbP99CFTtZnYNJw/KPd2CPCCKcapgddEp
diCY2if7bG/6ypu0z6+ZbXi2vg67mvPo3c4e753YmV2Ecp3J0/b9cfb1qzpU/cievJwpZtGHNmfH
9MZNdLUeV7d1RV90FaeyW+aps1vxWL5cHilsMUAT49Ph+0es8Swyu66dlbN16sP8rnmovDZc3kR/
cLTQcEu+JL1ODlMAPWuggWSDSclD3vGknjS3CCLaKSPoPxt59GsjRAeXu50GmwLkJb+u9qlLzSVI
XfGTukPz5TB/IqNzaUhwstByPKe8Xl0UtW7LgxKOO0hLV8kxz+qtdM1KDCIv9QuvZZ+I/OxlPBQP
0nX6jf3DO7MbOr9B2tv6Xg0EP73K77JTdpT3xVE/1QfzNjsZ7IDumIXJvtqrh/5vaAGYUvuLrf4h
wp/rUa71upVOK8qeNHIW5hMbl575Dulxu+EcOvftjTDAN9iVRdiEF1f16OE6gyvcU5lFM7N8Sq5n
p3DQ+XbhGvOYWXJy+zF1U38b6JUd2nvMR+wktwvZYX6+k8DX2dlz6hkeq8hJmJeXXMVHMNgzed4K
q3w4qPG+DHKHhpsz2IxEuGWw7Oob7UAr1wOwHaBmHaSvsH0Wxl7rnf718q18mHZMvQb5g8lcwy4N
1qtmZ7H689qZDreCY0B3AMsBPxt20ZfE18PioIa5E7n1g/kFrfAQTqn0aLKWTvoVCzKMQ/n+cqvd
kt740944lQZz9tM+PhaHyznye1+9Qr6zvjZ5NzyjDnJvpyXQHInlvWz7wZ+YIJf4+dtoF87Tl8J+
BiYJz0JnQwbm9p64H1zFfnmDlBdFVfYk740c4G7Oapcu3+T1obafj9luCjIMq3ludwPwS82f6Knb
qPN6I29O/UrdZkhZj8Ih/sSKcxvnSbfRQGaIHQwtJ/eCDT+qAQ/lJByq48WfYLCi8+6NB+u6cDT+
lZ8v/uCbnnlLk6cILJaDHMiB5gIOcwGse4VXOcTkoXC17rfjFqf1W3ylxzZ5BsM5TubVfuKxBcJ2
V0OeEe9Eb3FzGw5BtzujQOQywwRTwuyojnTIPdFBKtuHzs5GVBg46Yir6T107e3RftvGsycXq28v
bhUiVe7S+LbCjHe1O/G23WV0go0vsdux/JDV5ts1VwkFPBBCXZxd7dGbdqNbI6R1b8uBsGv4kmTf
PDDP73zn+H8UE8L8+Rf76EMxbzbSHKYbUzy1nn664MroiwYC4rXtriT94pl07sXvXHSZ3JhbOTrG
MeFJVPiqhVthMRh+Rx/THz2Nlyl347G1NX/1SvulcipntGs7caJg4k4abhMU+3U3Hka2IcNX/rZl
yUXdxf1qBnow+bhmEMGZTxUPr9h7HfLm9rZsNifJL1zmrhxmEr2JT+twVnShuY8wVJ1vYsojr2AL
i1/HfRFuX9jvdNaY6JTnxW95lWA0Wwi/6Bp7Ha2zALixbTrbj1hBT9t67neU7/g3LdcwvyWYD1vw
RhZLQuYwWTg7Cxe7fXnrSWHGYhncXy8EWj13YnWDyXBNt3BhWPOykE+dqPw6ht0+jlwdzL6OzsWw
tM7cNJy44mO9uHL2hl8/Zfd8P/dVtjsn8nRPDAb/wv2U3NJL+Q+CB5dcncUhbGtKuC4eSKO8llOC
NidEWdllA34DxhrfRSgIPvQHdJDg97i49MAdxrgcPSx5zmBZsJ2LX/E4LZaphX4c5kzF8JkBwyXE
Kix0V/Qmd2XjrM6G1d5+t90zwAw8zBhyCXFHUxrHyAQcGwEYLLuRTRdWuKBtKdeexeckt+YgFddQ
gos9SnbhRm4UbpezhUqDPx7WHZaApwcjYsAN4h2CvS09hiW5eVV4+Wye5v3K7eg5a5NnTzwRREFz
TMJ+324L1dUD4Wp70oa77piXY8FCn+R3QQGn2x3oXK5hZcFVzhva5bbF6SZYBRR+3u8FeSUnTSr4
fpMHTj7nj4gfEIloaNJcWLCczk4+DIG+g1IEr5y6kWfthAM26CBcz+C7mYDzt2OpRHnbHondzIPc
hMNIuAqYSHlATdDpjhAyNcPRZM9g521Lojpim3bFtpKxLiJLLMF4RF4XDNxi4g4I+iCR9y6fL5+T
kI7t6iYg0OsderIdri4LDNY3ElIpGs1IfeKV22/UjcPOl9mzcpAE805gF28rlRHkAES+T8XI30XO
fLBCoHnBth0G3gImz1awwJMHYhFCwBj7YzrCLgmHZxUzDB0ttgrxOm6pzJLeLnW0oQDhjlLT4RAG
qwptMWf1uKMBW+rGfJhv1DM2jWddutKpdLf7Dc8kyy7fEf66fJuduzNPhDlAyAVav+M8qqDY7oeT
8h4GS9mQmPoASXRvPkt8ejP8Cp9pwpGdEGGLFM5qwlGwLwijxcA8ac8621e8WQMTF9M5q9s8CUGN
Wav5zOjVjzPbsSQMWDA8MzYYQgU24XZkyzZ8mSdVhMSvDmHbDkURt/EtrhOQA4bA9Cy3dgnmnIKb
PPjcWFfcQ5PAUxXfV/jiS1iszfNsu3VFGf3dykCqgINTiD8bLh2g3LEHUoQfQZ7PaR0EYlwJdkLJ
B3cy87F3r8epTMeE2GKy4da189vkpT5vt7rda5xowW3AevJ7VJQIyc0gu48IsZurMmgJVBJXwT61
weVw0U/VVXmzvi5wmvT+QGSTEq50OywHWz0K4AQKrLNV2tOBrMQr2Mf5Kd4XVCx9+jxuva98QBf7
eF8HxXpk8gVVpEN76k/9KyPCkLJYAchWhyAIxMpD4ZNS7TgXX7AZxbNFnwVmJ+4ctM5ip8x8TDaE
tkRJEAP5DOwTQRHcEudkpBQIbDodUdEWdgnkJ62TbP/5gy2+CE5MzmA5jbfFLY3HA/LX03hejrqT
+SApGc+wgoFAbdmBp+75eplZk9SLQiVyrHOzU4KL1xKy544YNgftHN1rqEXzQrwzHlr9Ye08/Ugg
5iV+CSosMEkltEBXHLIAO+W2gM729PsJYxIOhyisH7i/LBTVla9GspDqIF/Pgm1CHv6ghjIRnPJV
fTHv1es04Pbw3uwu5nT0L+krgKiDfl0GtL/9MrfT3I69GKmsG8GD7H1XBrhIwswtDpUutubFgeC1
XGdJpBjz44h8qXQKm8qYy/zNsNtk77WAH9it09vXxKZPMFCg2LF6+TE9otRhOKOvBLPfeIR5OyTK
1XYHwX0aWl81zU742Gf5LhJdCDx9XtT3vJmYb3u8ABihAnI0sMOsZJN7WIdbHma9PzeLL+z97Eld
DsJXwlMWoNAfo13vmnZ8r6CEHUIXfwkSv3YqN/sisR6eETK1o+fZnf3FewLii1HobNM22Ymco+EY
nmrrts7q6t2GtTvwr9XdwtCJsFt9jxpj9jic0qC4gFWSc5Feii7jmT7ISn66ChDOvvWY1aF1VhTJ
Uk5Hfi7DNOy85HzR/OVt9Tsv4nBbdMtoy0L61XIEJB9tmW2LRu12FrYVxOZOuJF93WcIg9MYiJOz
3o5fitvijJyt6tc4ty2sIwjCrCEQ4jQ7EtGT4bHaMeuxn3mlS+GNY4m+xHsa3AA+hwfH2nWeBkfB
0XLyzrZpUB/lz/YAkAbxt2B7W9zIjDsPb1mwxbPb7dpSkMEmheYgKy66ccRPAjZKt6c9CDS7w2Vv
JzU6/I0BgszFzjBIROckAjI/k/A7fDN+0cD+01Alkt6iOuGQbYxdJKMVxs4FQoh/M7fr4KaThgaV
h5qcP7oXTqRxIoz8Fg6CBibUzTzTb+9rjL8VouEYdO/DU7TqeSfu11muNC5A3Vl71tF9G3K/cEqz
1z9efAZxMMomvhet7QDWILINHGmw1V+GINnMsLfdZVIAjDJhAeSIdv3WEzEKfsOBMm/GtxC42HyA
EyaQ8pMQxvdzFm4xtmlwQ2WbDER1Fy6GqRaveSXVxsNs6aJAVPHz+JvZ5r8Ivz8gcID+peVaN9KJ
IJVIs4RshMISft17IU7xwMav+JBKcUgAeAAwWeNkJ2pBVI6waTkWkLk3XB0zQAQqFxfV0ust3lpC
9DSocEDogFeQqCURmdqXq+ghOkWn7mhddaHsTSE9XCockBLiLagxEVTPe42aUf9Y3K9evBvCiHhv
dnQstoj1p1CzK/f9qfCnAwBs/oCd3pzGCdq4cLOIo2/eTVvaxhlOn5ZPi31t4ITKoH+42NVVf8ru
+tfNDUj3m3+De5x5P20n2TUuAI2ew2I/T2xuejjvporWBv+Jm53H26ks58SFtDaxL/x6YhttVq10
Mjdh2Ik4c/MrptsdBKyh5Jp7+mYEvtSP3GbAaGd+xc2jsESRbnMpFxLLmRCV4ztUTpzVLzhE5vZb
0OpvTmlhv80uZoL3bDFadLNAt9ZxO7f4hmrg48XdYoOtfCd7jd9jyLYbgS8NhED3a/fyfjlMRhMU
tpgpnkiPG1HxznV42VfKTa+z3e2aUtaERR/smUgaS744GYwMFIh6X7/j0jED9Fu86VG4ubDRFG/x
lH1Kqq/htacdjhlmQn7msTnIszYW4x7nz8wE+dEWRwI7IkLcYmyyBa4B+VdHG66s6+YkfspuSnB/
IqFedprZ3psRAdERO05JENY4QHBTliAqzazJmdcdqdZhPcT+Q0akOIadTd8PG1HcLLqT7LvNgOy2
1Jbkmj078xwJzG024NUWIo7EP1uIp3gtU5j0D/eFBwDK2QLDhRs3hrhWbEmD1dhCuoawjEoOQR3U
7VtSYrAfs3fLhR07Rs/FOb6e3QWbtJUcaPRiqQri2Z/vVkn7q936AflR5mh+ogBjnKJXSMD3MDRS
htjivQfx9nKHbjvoZP/iboEsFI7eFlqiWnVNj4cq8/BFC9M77bo+UFW7uTxD4HM1v+Vnw1d2+HjP
3INg9BF4p368RQ/RNdiZu+nQHKRA2V/eauqbYJKdiydT5Vz9NNQJDIcjCTRhDKlxOBESk8T53W69
Kog19OvuYDxc9tT33D7EaXr5vmaJpMfy2JNinr7gHDH9rnjOMXgXz0MfIZSv5S/DvjzihQhoZXxZ
5I8UOVtKE0hkhdaNGbvzM9Nvbdj6DG4frKsixL5jxSmfU3lTruRzfzBCUm9vS/CzwNq9P4J/1LT5
D0NsWAa61ZuS2193bNw6f6nBadw/5a9wg5VPf2zR/Pb531o0ivQL9Iy/MiJDvKzTYPutRbP9Rodv
FwJHhs9MlVX8W4tGMX6RofmFzIP+ICxhG0H0b1xg268gAIa3XRJl7V2N7h9wgX2YiIPEFYSYCTrD
hHIM9nXzw2wl0I1LjUhRfROXbwwXLWIH6rl3GaJE7aXyEFR1kChxjAKTQpGjirq/a4P+cQ//+Qw+
4I2SaMgVq+MMGGa1C4ZzevDhNYIw82kNtS53TciWxq+lPjjb0LIlvPzzJfzf6zv+hy10eN9E8Nqs
ur9e6YcnRADT/Pv1/e+P/brADfMX9A8NTZR/BSDJhE6/LnB+Ay3ixviuwfgFgSab6vcFLrPAdfhZ
TU2WrXdGu38t8G2/6BttKx9kYUJC/U8WuLIVTv/dZv9t5pN1vK2772YnIiODtbNfoyAu5lOvX0hN
BYRKk6n4Bj9cAJY9mBg1b6fRSVMjTOFvGPVyX+d3rUAqFEs3cwxQPJt0Eg8xekLtg65DIVNXQc4C
9IoEEVXR2/JcyoelgHiJF57SV59zXfYt62aYertLoAmVuiBvhfuLOj5IOeT/bXF9GVrKBWaGSlt+
NQvV6iUzab66Oop5K2vJy8JwjK0ZIz/rH/IMEYtSCWNLytwlyaBT0OSzLvXHIQM3VJrdNmWRUXlK
Wj9WDMbRBIbcAI65WaxnLkotiDTBuM+8m2cNQBn6uH8VuubWKuYgGsjmmpxJqyY9zPPwaYoJT1cG
ApMXAyopoRKpu4nG3TbLP2Sfo+Rt7MvgUpmfZ4itHGNJP6XSFRKljaeO05MWDWRG9UOnyi9aBv2G
psg3knjxVqhw0IjL7vPSlE+dliN/pq1Xa9wx9BMXhH0V/TNzHb5K6UTTYaglb5Xnx7LRzhdDmfew
+TeoSa10dMpsCoay675OWepM8rK6+dB1BMBp3aO7pukVk2hoxyBIJSPBjZibbLQqofilN68vs9Se
R73ljVJ/X+Zzv1cz1U+BQhxGQP6va4TYWynI6YNeXzKk3sRjMReGW0/rxABG9CsI4x950f+JCdoO
9AwDbQf959D/1zt4Ep6UTez0D/8gA0Qt62Z87dbbV9jwht831vbO/+4v/9fr+7fcr83r//nfz/UI
pppvi9P6D/qpv1kJNuNfG5frJ6FIheckfYLpYfyBjeHTv9kY6xfYTyHIBp0AHZVs4iR+szHWL5gx
E0kP/v/BiSq/bHSZBoTousJHNsP0uxOVf8GvwpRlbDTwQDT+mY0BFvFnG4MrFT/4Lktem6yphGxX
1yqCjboF7aGQUrCXL91XK54ie5EtlIaFGVqIOgV7zvSMF60p0bpcyE1I9/Ri56aZPhlTV+87cYkf
NbXW9vGl+JzN/ddlbPtzMxuUtavyXu8mtpPZlfZC/GtrSbkC8WoaBx0sMuokK4Iit1AELIzbRFkE
iv3WogV1b14J0TgfC2vIH7U8Vz93ZaXW7gRvhj1x8qe2Kr5GMfNi5oVBuz5qIl+VBUYVFO1O0p7k
okTRTFopAac9/YJWdSp57l2kMbITAij1CSnSdVc3SMlLHfrZdVlxlivv3mm9MD9raRXdJSA/GYGU
4vg4r7r+NSZa2sf5xfCa1mjdWryQk/VreRyKmiCgYmzeVfKoflUyFWYXXYl3tWB0AJGq6vkCts3v
Lnp8HwFrejQGCRG2VkSuLM+7vQB99K6KU+WmrVfFI627+AVaS/tEqgxXMlZMvCXyMo9iOEJYX8j5
VRZz4Cbi6dHQMipf9dSUVCs+z/EmFCipUxhpEVnr3IzPvSIsJkwgmlHYiSm2tix2877lZu6Buuue
ZvVKoEIOlrnDUmSnqama0yro1TXUQdUuSjU4MIt8EP1Ez8dA6erqpA5IXDWZmJ1Rip0+jenUOLUQ
Gbd6llhXYOOEI3IM08NaF8W+qzXaaAyQwRFVFleXps7P1tJSv4at4ogOBwOWjTTpdjlEkT0gsYci
bJKcxgabPmQTVXqd2U9dJntaAH3bqnmBS19sL4KH6hlkfmIn9nCZDY65KFjDiOzXMtfHeVKybzEM
lCctnW5AjdFp7XB/qZWaV0aHpGqfMasWDTwuRWa4JVr7V62M6LKpSeUYiTz/P2Qh/5n2k7j/r+3n
8akZkqfiB4aTj/1qOE3xF5kIC1pA1F82O/e94YQAGLEWk0iLvzZyk9+DMxF8OHBySyaTQQ1EB9Px
u+EUf9EMYxN+2LYEkjL/SLwavsMfGE6SmI8COD1SLvnUtkIgSxL6eD3ycIuZ76s8DauGmkuzJF+q
fgzUVfqykL7YYzkfWxQ+tQn3jsZZ64xK/UUCldiXyxe9jj+v1BrHfG9CfbT29IfHG7kD1zxJ5VtU
Xu4FJPaSy3w/SFnlTNbFvYg9zHxDoztxnwL+UJJzHcXhIhR23UFnbw3WeZxp51lGHsA9RXPEqHJI
NIFRC+uTmjArWNUYkE4/XprOrqQRO1y8WZkGLjc9Irz4tRikXcPENdQG93KvW44iRdT/TXGnD9q2
CW+rbrqNpe5z0uvPy6CiZ5y+jtBFrACs7VSWP2VM1Y4ditGD+a1oCeuUDeobLYyYjMZVZhZuD3qp
bpK7peUselNHVw0iLzmb3RrXWxfSfYwesrtq3WuvzLdFHQHWqb2KUAKBpRt5qUbXRDzPqcv6tFp0
TdJkgOWhoqojJ7q/ttNZlJLGNks6HGkavzSQStoqSkIQuQaIzwHXFXBjlwtt5pbaGoLSCt8BPP1W
W5rI0YoZUkR9uDEvNa1e/WwJuRTqMIEIopE85Ix3W6n1BZaiGWoyWtIGvCdI/3oMTFnuRVhzb11X
EGD6sIvXnPBPHO4hlZt9xmUmSsfgoIPWuIDKG9PlmGhDumv7PBCnkmq7NU4odHfay2K2sZ0pz8nS
mrs+QR4iRkd2h3wB3aeJinIjXluw8TqNPKC4W8RUt9e28jKjoF6DRvhOzU3c7pDrb0lee1O2Wr/O
CP7/HAluY2l/bcOC8enltajH5vV7M7Z95lcDJujSLxCUwr1Ervoe+f2rfrL9CvU6HeG4TW1qq638
y4RJDL8w/bbZKQTYGYvhU7+ZMEn7xYSuFw502PM0mPX+0YjLHxGu1IkkGVkmoLIKLziFD1nm2AtD
XsYxbXNgSgp9pNlXgTn8ncLPh4lGU4EBgyEenYNxONOSuNTvs9m2kOZYUmKE33N7ayAjIFy7wz69
Znl+LT999wh+AEOS/zj79X60DU+8FZ6Q+lGND0dD5DEtUNWChS0YAELoexOYUAyOky4GXbGL1x3y
Y328ePqhCf5On+mdg+LfGftvRzc0SGl55Fzxds+/y9ynXGy1cYggc6eYP1wDTAVL2t+janz98+uU
Nsb/74oDvx8KR0dFzQASTYrw/aGEwepmwvYeWnRpBw35Qqw15Q8KCsMGET3qkii7y0GRRnueim8m
825jOG7kxVWS0BiXUxKT+KMDzZzNGAqZgmbmyHy0YWWfk26FvgamuXrcZ9O+V5QWhpzqkE7KkT+h
UjOPoWrOklFWh/CqXd9ECuoIkie64FCxI1PYrzHNQQJqIc0cyzyKyxPSoo6MYFX+uQUJ0+T7XEc4
u/7CvBIVjE/q5Ypo0c4b+lNqh3Qncx3LQ2Pda8bgZBqxn7XLYcRMLKBDcFukEeNODfhHwDcMTyL1
LbUvXa/bRkdbhQuLRwGipumgzl8gSuVNx0Sl3VMXrjXSfE2fuuy+E+iR9RZ8ALigqAlMxDdFufZ1
+fM4ZNdq/Nwxm7JqzxOsGW2z09TQkHMfCWu4Gh5MrfPQ+/MEAx7v+iuMPfaI6LeWhihUHwduhJ6j
PH+1yrcdZ1AvYVX0YR3Bm5/6nUhVYuRvGjrtKHu5aD1eqmQfd9crXOPjfJ1Pn9TyNFxit+iAyMpg
CfTSW6z5epaBBdIbl9aN9sojDHaQCfKQ/2sTOk3Sy2VKriMhDyTKGAOKpwIClZyPo0F7VU+v9SDD
8g21z3AnpKOvF5+XGmDZ+hzlN+qIJPrfjZBv6/HPW+Pf6/XDxoQwNcvbma0xAVYr0b+RgbU4xVPr
C8CTJl89A4Jxfr5L3mkk/3TQLYCUYDfCaH7IctOkkMkisT0w59D6vZUOzSckSwOYyG2JpgaQVWBV
NT1dBJ7fW4ToXofar3Xav6R0/eFpbKVvg7oVkaf6Ya+mlzSPms0Exk9DKO0uAPaIYsL+XNBStJzZ
h8HpCAT9AOABnNammhWDOvv5zXhna/t4M6h0ol4oqdQjtoD6e4uBDNtqlKOIaczoPS4mOt9Q1wFP
VrLPAghsq/w0zM2tLrxAye2uA8lm+zBVDGv9/ES26sWflsL3J4KH+/5ECqNfjNLiRLIOhxC/9FVq
C8PVQE1zGeNvxuWQzIIrd6OdE+iul85WKv0wNefMYPZxrW6XVPyWteahWqZQvSiHBbqHrjeDRFj2
l4lO0vD481P+Y5VkM7aQk6O0KSI9KyMR9+EBGkmJKNWaTqDkHzMVcDj02D8/wp/vicUYIV4SvyXR
UfngOZJUtSK1FvFQFAOq+tRNqtsWNz8/iPRnp/GHo2gfeiZDFscjoufju88vPaqaAuBu1W4erX15
lai29Dd+iqTnzw8bzZYtxDE2paGPLrEWyQ/ECoaYQaW9R8A9WKDawFNIxVFpSn9iBlLt3LGd/UGG
kQxu5XrYlZG6T4ejVH7bSFVrGaBVvdqrjqtLSUrIO5x5qV/MdV/mn6O8eVXbwdUaOOTQbT8pC7OH
yMOJoFJmUKqDfCsb802mDU67MoSoSA6UrqmttNGhH7620vjJ1CzonozxkwwZZzbQdp97v1+5J+K+
1iR48hBhZyYwi4pHY+2QjCkut3OcnHVhoWm7WrdzXzDNaUDhFdZl6lHn9Sfd9EcGXOSkOVJJgPYF
MrnUFpshNCvKSVAQWWrqzvVye6F9JVaSb2ngktbebuTk2Kd7C4PewTO79jQBVLD/q+7I1CnEJYwz
0dVnC3WP45zpvpodGMbDe/t0vXaJ9Jym2ZWlFa40nXEyhzF/jNuXfD7JAsro5zEa4eYhvdNh9QFN
Oi32Ohn+SvHEyGDu+Sog/mDKx4h5yxWeb4D6/EC6HIr207LQio8+5aRaOKgZ2iFrcTrtKhFDpO1L
09xNOpjD6LEs4SOE4F0FTDd25GWgIan2US4llWoPNYxjifUFsZljNZQu47U3LUL2HIe6PZQTflEq
932eHBC98NOaoaX0tZoz8mxcWLk9D/W2j78Nw+UcL0vQ6l9b4WEY9FttWiJbGm8p13nJsl5NUWNX
G91gkQCYtACdLNaVmQ5VWECmyNjiGg7QIbCOQQaq3clEhoMs7GDUlLuG6rPc5sdSecrBSNbxvaYD
IKs84XKIoxsk5F/m+ICMz7m8WEgCJk5bNl/EcTgrSfR6Ec2nfn7rjZUJ8MfJYrhpApU9V45oDMdO
VA9qkrg/3+U/MiWbDBPSCaKKLtMHT8vkeFlaM/ljo7xVkJzBR8xKN//GlvzAiiNF+N1hPozP1AMV
hrXnMFv+0DuEGPOpvZUg3WEMKwdxuaagBVsF9Jn2pgIz03BrveRcZqf8Jv9NePHjayZhknBsW3fw
jy4lRmyw1VtOJhkDXXhL8A3Z3wwK/SC454JJKuh4y5AObtQI37stWRrNucKDun12x5w6VH8PZg7S
hmpo0sT+Qu1AMx9i6W9Smh/5HhJCxUTdXqVZ+eGwcQsTglAYjFPUb5HxeFm+/Hy5/MBCU1H+9wHe
r/u7pEVscjGOOwn7CRYFjlYnvamYREOU8JQEPz/WD69Fo59Bx2FLjz740VyAmyqKm9HV5MHpzC96
83fBxXY3/hjkcDE0bTkE4nyWsnnA7y5Gk7uuUaWUCS0jstVscGqirv5xoxRtNcuZ1k3I4+GfX5UM
TMKQtzjhHYHx/THloRHiSYlHqA+P1RTDDvD15weQtr308ao23RSWtqprpvHhvtG+SGPBqgGmAgDf
eMJfM9/yUGD36JOCRK+ZmqHHd/V3wpU/upsoY0KCgSWxePXHu6nKsypo8CfCeFQDr6rPlx6IXSve
CCYNUfrQdQRfhDw9/fx6lR9tZ3qr6AKrFj0Y9cNTnJCLTscEqtMkrJiza7917sKIqlvuy4doF71s
gNtRtZdv8ckomVaESHcPC+6n8jAeNzNjgbhEQu0mAuU/+e2vRfu/jOd/dFe+P7ttlX+3xqJRmkgq
FHjbSczGltz6DI2mrbeZZ7Sim2rPKj3pn9+SH+2c74/5YQWs+tBldJJHd1G9BC53IU7df34EA9MJ
5QnVBlhZ/nhVsanMIz0a6GVVpk0Gmiz15//RET7uzcFo6zypuYakOyXyU1F9+/n3I1z4g33y3TVs
tbPvnwySctZFaDBlcMIlGmooeeQIUFBrOiWFfBWcC3SEXYKOg8aMYi0zkJN4kkxHaU7WLxH0l6ky
frGmwmv0x2bor9osOl3M2K5jNZjqFPpCwIs18O3+oQJ2tNz0orUboGlM2jt0yXatgorehalaVaGA
8qKqpVeVnyc4dUe4nJp8ZWx8tuWmJRACRSeC41/hLE5f1NxyisnayxH4yjEN5qo/wYI/6RcfIlZH
SJegHqzA6OGJggRbnB+apfMgkrqazU/xStAYKTBixKeNGtZs3jqUdKJR8TTjqYvG40AjURjdVGLm
tC9g/2QsU7sF22Gr1ugVsezT9vS76RDR8AXmAWsnLBpLuZ4JUsFRUEXTZbiTKHz0LScv065tq4ex
sgIpSXbKagCCKs4ixQ2trcJESc9xApB3XPeFHkMLsakq9K8KvQiUA8NZ6cLMRBKnvqoFxRGlLITe
wy0kRlTG+dFohWMpA1W3CG+r/JTWEJ0Tx3YzoJXF9OtVdipoXNJhvMr1+pSLm3wAY9kSw5UFgHbj
EsPsyE2PBU9esk9qwQQkBaSooi9zrSlPorY4SUYc13ceNEjOhBmJ+5e4yz0k8+xUKI8JBD3acC0T
9Ivp5yn7FJX6WSCwXIvxKRoZWhqlQ1KNu1GBrrkiyrljdEqxlc8LbY2cvhBJrtv1h0sjBvoAQLhN
z0JUBlV1uZ2W3hXB2JbmUdJvuga0J0mImoCPVBnHFqD3NoXbReWUVXBsDYBUgbFgo9+44A6qOBxV
EiGnrI2dIN6OM6oddfc4tt+o9Aa5JB4TSdkPcPfM5DttQz/CBEBU0FhdrofkWrOYLB/5DkbECgbO
JdbAwsQePJxDO+3aeiOCo1skt/ezVaDIDMQGDQtTuZ0HBpktmWwk093+/zJ3HsuRK1mafpWx3qMN
WixmEwgtyKAWGxiTZEJrjaefD7zVdYPIGEZVrXpVIi3TAw6Hu5///EJBgqQL917l2YAKew28reiw
G0o+KyHcjAme9lC7di4rG6Pp7SQ6qGG7qgz63bGyCMDxaoermuesKAPjIFxILpJODxl0Gj9IDm7z
vTI39O3goJpBFxR5DsCZbPdZSVqLhk/OXRKAZcW2WKMwlhJbLutZ0N/Rktt5KbRruja6ggZUFOaS
/FAHt21OJIs8t/wbXa93WMffJGq3UcietiR30dIOt1L6OFlIU+losI+LzKTM8afLyryJ3ouyW5Sl
xrd8HxA6PAwPcvQm1AGoKpoR+RWbycVgtXO1UpeaAz85hJWsPUUyvrw9jNdsoG9155TemkbMC/F7
tiKIr4XcLsNBv8dE0hZS8xC4CBrj/mgl4rrCXNht161WLeRitIBXniWeVovLnVa6y0F2t46pzfvM
pUPNxhrZDp40HQW0KHw2+puFj2nfdhs9Cuw6UnB3Retj7lUtnmeD9pkN7Zp004Xs/VYMKFmEjCop
wZixb+wrH36y7u6hdiXSXmdXHWkKcV4tlAyWmV7t3BAmfFgtRMEiHjA5yFL8KrbSSs2xGGBiYxcJ
R/+r7XGOCIQjRCXCLm/7+lEm19sSzHldd79StV6RojmPW+qvsnqvRBlWhr/A+WWZd9KL3ElbPZBu
K1VZWYa/tAJpryngtUCqjqJd4wsoWhTLETkaVbLNxd+039gvY1uNUXdUBfEp3b6QruIOQ+BsC79k
psQE2NXXZoM+r79Svd+4kS2cilir9npw8lUlvwfNR6F04GKUu9jPW7FvG+LaabF9aLcl30NUHU0n
tn0h3RISuzBR3YfMXvNcYz4vYgYt5PHMI2Ewd8E75K3eNMSRvqo1WsYMJV8XL7UUc3EoGwUoui6w
97sPWsDlLoXBDoSvhfhnqHvN2Vc9SlHB3Biet5Hagfc0Wr6mJPVUALtZYuf5Rx+V20zSwEhehca5
lrKNbKjwBo9DfN/oytYLN2JLEJEFid5C++OpSyNONk4qb9pQ/F26kGGy9yYYHgqhtB3xdy2hYyxd
MmaQvOV7V9EXrlTt8r7Zi2a0DcaYNmiFAaKTVkRZ4nmrWD+2EgqJ3Lnt2UkxNqNTIK8NF6uSPNgL
Q/rLE18ycuYy0btNBvdWQN2JQL+60Z15jDGhdGVjhznT8qM05GvSAWH1mL02gw3zXFmfBEfacYFj
tt8Fc4c0lRLjKQy01A5xYu5gToX9iOo9EAc6E1oDDyxOjTYF5uyyOdZNdsv2bBL623iPLY7+SYoC
vP7NpV3tEQ+YxrNW9VtT/cgtma63aWv+nVU/qNpvX1RXmURTmIS6xHlsrWtPu47KtzTDPD4mty8P
llpSLnL9dy/h26A4s6LoZyQRvETecxR8tErLsYmyxuURUrYvP9lUvrJyDR9Up13hM5b6TThrGmkr
jzTKgWUXsx1mirUXU2PXOAh8DGnfSNrNYGg8BvYr7VuAV5eMGUTZg6b4z9wdlhl97lpEwhhc6z6q
S46iMtzj526b/gKKDG+XbF4Anrxs90JK4Gz36fL8XWIeY0Nd0EVYDI41qwvrURLQdHgoeJUBA3tl
21LkW3o5x4195Ta67bO1+92x1xy7yIpDbw5sPQhQimzVGr8jYWWlx6yDiu1HS993bCm4NoS7XG8W
iR/MqhZ1UvzL00U2U3GZFskNPYtbzoy55XBMJeF1UiN6yVUMpbCwTp4LIrUq5REXKvzLs1U24MIj
PPley2FZrIyK/AO33EgdmtngzfJQfw67QPDsomE95tGiDl4KNXuTSQGBCtSBgopWQM6uus4L2nWi
txlq4Qp2N97rOIDV0VMAxKQk7msvSCun1HcVL7AiYgkrZknqkY/FdxjRV8mtVcmHQD0munwl5Gj3
SiIzBOO2i7Za7N7gr67ixh5wVAnWZxDiMdJaL2EG4ARPpHssmru4HwWjtI7tyDLXVq3dpt6NTLvN
Kp9LV16lbEgNx0hsYqpuVqXtkpk4h1a1qFJsqod0ZmWk+3TSZmhbzq+O7BRSKfqZ0TsXyt6zgMgp
Kj6p0oSOeliBqwkCZG7HtkqNyAl5Ifr1ny/258rB04EmBVcE7TCQErlG8wkH0ftMXESU7eLnQSaC
gq+OKpGhOm6sGrRL2Jffi4dQL/2gM0j2ohpYqOAgwxPiOJSLeHpshf2F0cbJ+V7SY2T592hT+UKZ
CKnkq4yG0RQa6OFJPMrSEkYw0iNxHWsYPvw84p9VKwPS7ac+kjD2nPbCuqTvYa0PfLbgdcmyQav8
r/T75XOAP6xVaFasUk1TJnVkDAfdzBOZmypqSwNzDajg1bF+lJARug/drrFpw7qzeEN1Q/TBrYfQ
8ucnPVcFiiCBwCXQa/VpJWumiY5tNXiMh/S5CvBXhySVQUpK2guY4Lmq/HQk2Gun9aaUcQNONEYi
u90urKeyuoCynlv5og6sJIqKqKCr+T5AB2dp8PyR5uQgiKRbXgxop62XnyfsLL500n3Sxnd6imhQ
CgW+wwc2mgrEtzli/ACxIpcYlMjNIj4WSFbT9cWW5LnHOx13Uq+rQxfqJD1TmD5We3IGbGI1UKRi
wr1FBb6Ir/+FNuifH973Hthk17IE0tebQmVKD6MzmUe9MBduEdJvE1JwUSxqmwuz++cX8W1EfdJ1
U2ILG2QOdoK2471qJKRbZ4uyvwr9l9bBRARtkOm9WaG1kYroAuJ6YYanX71pukaQpx1bJ/o8uqlR
9Z44F7bns21FC8hIgs3EIv2C806WT9ClKaFVFUH07xgoHXNsDbBtu4YLDhaHnOHCTnb24Dkdb4L2
OzlJIkHJweNejVyCZo1NwCrZwn6+NNK4AL/v0ha4599PNtnMdHhdIi6y1Tzaw+DEEI5rDX4BeNbR
ob9EH/pzh2Yw2EOmAT9VhuA1+Qr7OKxykWnEKhjG0sjIQs++ugTqntkeEe5xCMAt0yFGTGYvcAW9
HLSsgp7IBRXJSC2uBR/Setxdmr7xF0+mT1YNFZdHsGMN58bvT1QQN9kI4+rDK8afhWtgBLt+gWjP
xy3vkosELFM+88JkSHWQgjEE1b8cIk93MkJOerkU4ZbAC7gqC5cCBIORlMQy9SEMkehROkXRrzy5
b8HREz/c1QQ0EwBDFtleltx5WIt7N1PvqnosYthxS86vEniAcD+7C9+4JcwVfZ9rDz6Z9t1L0ONv
0R772jsWBohjqd9ZpKw0AQVUfx/2qS21vxXrQe32XUAwRTxrJWsRlfCQuPgqjsM1GymEdx9GT7UQ
LzJwlTbrEGdJN2VRP0VNs2/c+E7i93RqsGwVUqorNbG7EuAs8zBXkPLXmOp11iQBZs60sV1C9fCx
LYOPompngxPcR4q89LV+65tgHMkHeMbKD/HIiTxYUhmmQGGGXfE6BlqsmhUGzQ9tiv9PWC/q+EA8
6a7BdrronTuaBIse7pOkYA1QwRlojetusOZV037onrazpHQppZhVNN7McW/CvtvI6NMEpwJRxJcl
iO+q+FUTkY9RaKMk+PCpAWHhKrehotKuMeuZR4RSNEKjyWdqbOvQcmeZEd3VgorflEefqq7vUv1g
KAPBSDCbtHJVaN4m099dnT2HAkEvZvqI/wGIzizf33davfOtjeLvC/RvSoLjjL518sFWkyvFfDUL
x479jyjo56lRr6yYYPLhpVD0ntib/iDr2coT60efTL8MrlYUhiTB6oveaOaoYp6korhuxOVIUSa2
ZiHopBDlGEzl16mSrR0tXpOttUgdwE/BjMmGTaGZMRFGfgh9UI8C1y4vmKfV8wg/6S0BQMA7GT6g
vkaHXnWxxnQx1vD8ZQ9GFRXCrz5eRWZLFLV29Ax9HVf1Ak7FvNU7HKE3VReSc4S4XpG3XSjMLXJt
VZawOGi2HuJrWd5atQwC/BzDZojwtKR+QNg4L328KcSt62PSgv+j4dmK9eJbDx6/o+X0SDxp7sDx
rrwbx6lmI6k71YtlRVUtm90qs7yDYuIEAZ/P86Q9ACBGxh72Kc1GrPDoCN2lnEuPlpUtRRzls+hO
MqSb2I8/nRAugBIBAffLYMCsQdrl4C5jEpEhB7suwxpKxMBLuOolYyV31m2d3zZidwxKDhrUS0an
AgDWMzMoEYF0yP2a1RBSk1RI5zpCBIfrKNQXQ0Dk8HBXRIlNlvd9THw0yW1kf8xwe155OWqYothU
QpfPRFcFj0h3LhV7FYWrwn3IRRGksqAwDSj8G0Km3mT4DzUlZxCYdp1X947bLruqOYrDpsDj29LC
uRhjtiZjgGDejN+6Gb5nxbOhP9bNTev3awF9cO2XB5WSvTPynadiGZa9+9SYUYC7acNGZODibQBJ
KsF7jftSjCul6C+lplwq3Uetv2T5L8N/0U3AKERBgHP7KD5oA5BrS0Oe7STAKJt1T+zDbyilQBWw
AnPc6wwOzSabBcK9T+Af6VMbnbRdC3ejOrzT+WKFmPzK4TYDCQwM9KTJr7Jns/StZT5kADP4lBvF
vGJr9bVfjYRtkYO9WxYAYPzKiI+r3fsiuJG0e28k8EBhKd23yBi2SnYn5aARY0eADjqhvDMw3E0Q
PGHc3hX4bIQ1mWaPoGCzaoSgrCe/fHWrwa7C336Eifohwjx1OCrgJFF567Y44yFqdWkZsuE4nYlB
5IIPcF4OLn0bJo8WYiVaNAaydU4UlDxIPGi1yGD+BIlx5XesFMtdGBpmeL23z4MPTLZnOXIJq99p
LmYXOWmkYL9e+8uqfPZXvJRM7KDwSK2DWQpRzfTeNctdShrOjgbubJ21bPv62u/ucyG5N1q6gyy+
QV+KjQZNH7EunJ1h4KHgwKkIWFvZruhwCPhijKvaccx9EVsrJEyzLsZJA7KRUByjjgaIdu2SOVeo
mzYWjn2fEw97nbn1tcd/Sk26IhQtxvc2FMlTXpkCC68PCYYqfrHobF188p31kDVYFr0LSvrus10G
AONIGlamifNOi/1dpL2lBm4UCMtkqA01Hw16iHxYdo2wzYxwnWVYAAHQhZVrV6Z70xnZVujqD1dR
YUcBusllN1P7UTWGiWESXYcy/SSjEe/kQF4FPS7HBT5Y/q+IzpX8LhocOOqbaT4EBsgYViARfi2K
aAcqbi1WhdEJoL7lKk+uS2QlxiTs0MNByATq9DH5KHHvywGDXz+9D/VihdJvlsNRFse2Tb2Pm60I
hZD7jsoNQceqmH6QMcz6SnivlXrhevhfGPe5z8OoCdaIsJjUQ2zx7acAcb0+863WNmAVeAh8S7Qu
lcIX9aCb8rYK+q2WluAsv2R9DP+E26loyyHeNjn2lOPmLycfXbcJyeCUFHDOqAOvqfG159/QSxJo
UzvFCSXAm4bDW/cfC4vU34PvX3khqP+h9bCrS8PVOB/KwJ5kxQveSobapRRzLgZHr9Kv+eAxkAcZ
K/Du4xDtMeKxsPzV8309mnG9pozlrYvVg4InixrYQwkIfCwQy+VZ++72UKXiu1an467eRuBJXd7S
uGGzj9CGY+FfodUxJAJKSZHrb9r2RpOKZSncB2i6O2MWAoQ6/j6oXyIhpivkzesKvaf5ZJWvJapm
g+y1sG0WMqUeTbiKEIZUunPgUde1bjcIF6N0NfRHL45XYkBemNLwd451lYN58VEOWLghenLa4L6S
R9i0XEY9HFqPuywGcsnvREMQqATrKHxMhXVeeTtHaZ4KMiRQ9R+yiHJWjLjwAIjm3O5UiEoWfoUC
uj82ZxcwMWtx9ks/dYlIVj2e592+actDmi6G3plHnr4RyGkLyDzLst+GRRtCDBYiIDM6Rk7Hgf48
ZkZuuU7icBk3u6ijEVpiuJ1LSxhTs7wsnhS3WEnxsPBNbLOyY6U8aUYz0+RMsRXaDE4pLMAXV3LB
/cFxHyG+bgzlSdUA00nfcJ1XscOqrR32To2eNdLnhf7Lb67U7MXxMTOD9DiQQgGzZ9O6HKYqTkhA
j7rSLIJin3DSJ+JrI9+F+TFxTb6/eF4XeFaJ+Ji5waoq6T7IL07czupkKbu4l9KyUIx6Xpn1Y6R9
ZP0+rfBzDcqbQVS3DvtGxIEtX2kmEjVB2JTSRs3ugihdaGMasb8VTVx1pA+5/cz6J5wz5kafb9wc
WWyIdaDcrZLwSW4+g7i1fcDQRjPmSvSuD9iCxeUCKwMaLspt4GMTNxACEog7XbpN6Y5wUjaCexB0
/404oaWn3GaBQI4fJpCDsSc2YZGZvy8U9GPBPi1rNFFCQoMFCtExk7LGKAJdG3S9+sLu8D7Ex9m6
0UEJ0wv40lds+k8jTQAmIzPBvlMIU+Uivkrm/tZ9zDYixrbRtTcXP/j/NxFtbtyHMQv++SnPVKPy
KDLXDNWQETJNqtE6EekBcPGgGi027GLrdllu4qVxAR0Z52r6hKfDTLBdpUrVUog1KuyCVks8BjKT
P7yWgzdRN2Y/P9IZCrwlGxrMM2NMHoDD970e7fJOqRDO1F/6nOAlmRPl/BS9KXhLhdjHAsRfmMRz
yJqM7BQHEVGGLDn18hA6Q07NHOYWYQBX1b2KP9mVj1VahoM219zkLTy218Er9N7WvfC08vg0k6lF
IzaqzHheVf8yPj+BZeKwC8qgZ2w28E2HPWpuDzis0ahaOS8qhpPis7qMl84Vpri7eA7db3EJaziz
iJhmQxyTmUaPg7FcP/kJSVsPrqsMGEFtIYmuKhbRePZcGuZc2a/oiHGNkaim/wE6NzqJ3J7Goxb4
946PWvO91Fcj3iDgteoezY2FD218j7PsQcZu7BJ2cw6T+vYLJl+qNjiiMYwUPRVXYboHK6L8NsL2
8rOeQ9u+jTTO+cmcpij8AXcYCYdZLL+oXtb6kdb0Sp43nxDSLiwj6QyEeDqeOoEvgwpQygnYssVV
fEUoBn52G8Mm0AGLSvQzCV60P3+mX0SwPxbu329TncDRFYRUwTTY9ZyHBkdmGKnEG/hriMV7bmVb
7Wq0Z4XZ/uQfcszF9CW0/61/bTAjxT5NiGmgRfcwemX+/MPkM3g/8KbEJ2VoClqQyQ9LJE9sM4Wp
H6myLpbYJBEdR29td93iNlvt4C+gNCTKAYe1hCwJZOJkLvz8K84ugNNfMfmouGbIYq3yK5wDnt77
FFdD8Xq09atscX35qb8UmtPXgYJVYxvh0FOmGcUDmgU1E3kdHr55/lp8pCKcx3bZ4gCq4eSPv170
GtnDxTDM89P998CTla7mHt1yk4GN+CWgdY7MHoMeI9h7ylvlPVsEPqnOg+oJe6rrMOFy6S4vzPUZ
sJQ3/s+fMCVHZ6kkyI7CT+jZwKi6hl/Oh/c7uZLn2UrYk8cxzw7RQ397Ydhxt/hhyr842yffeEMB
HVNf1/NoU75hIoubM8Z+dzgEb3AowqFWsasrmL/LS63W8y8bpjnyYmwUAG6/7y5B6opZNx4awX50
vzaWGAhWMzJU8GGlQz1Td/5SH/MJfn7iM9eAv1zjDHL3tD9Y7mLktbQpINfHyNTVZFjEfWDrLX2S
0OWy718Y7uzKGk3q/hpu+loNp69xa/pq3G3UqFz07aVs07Mj6DL2FZpEb3kqGXN61cJ5waPxQtmo
knQiW/c/T9m5fdnACIioJBjhxte+fbJGfK0Rq1BjBBNGWmBC5kKIm4aX9rwz3SvFhBLHVUKzdG0q
XnScNAxamRaIbB0DyAlqowJOPxgYeI8Rh9Iy0lgOpXrjeeFdDHqtOzjax9reEUjwiOINHfejWIPD
VN5WGcrbOrn5eSLOrtnTnzjpaERyGYjaqK/En/cdle7KfwABXyEGgh9P6/LFW/UXJdhfocDTbxSR
uYmfiAhm9mXxeTL/rVg1hRgHVAH+SipwwVTdDbl7TietwjC0q1KYadGvBlqSzvoth1fB+8gpuKWo
tAv1zhDxz/Te3cQC0BhmJvFCavdi5SlmEa7dqUPOVBsU5Xxzzl0BSyoE3lODdxEgrSTGXJCPnkNY
SXuT16TAG9UaEtpNSAGr+OLaMG/89klCICaT4G6kpJ96OxO4Wax8iurrBC81Z0zk029j5UowRKgk
nQeFU54ZdQsQho2Ej/L6FceiZel8+KK4DOk/OCPZyRQODkha5wsrX2rtTPg94JmUd/m8Hx7DAlIV
fhUtRF66EV1JbiQEZ5nKNy0BIcO5YKkEGYREmhgE54DoeKjTa4AKWZpXRrCxyL/pI/59WV/EKMJh
Z871PHyXm3LTA0D9vHzOfUen73H8kk/eo1H3ECcsJCP+sI6GT09MZpl7qWQ8dxEmupR7OJsb0pTJ
tjrIXWi1Hi3LTP8VhtpH4SxUwaKSP2jxwSHiGVeVsDsOhHOh9FhaPtp54x75sp2hEHcoilKnv03M
4Onnhz/DeuGidfLDJk9fA/zUHmmH3J1GU+gxeEQGtSUnS11rL8rm5+Hkc+fp6XDjyziZ7LrJQ7Ib
G67JLOYYTrxeYEbcJDu1xLW+tJ46bAbkDC8sUHdDP1hILeXyQ0G0mD53unJwGrUl6RxflVBd9uGv
bvBtLy5WqtkjiH/2U+OXX17aBM8vkb/f3mSDsXItjL2RHyHSNNPKO02LbS1/+3luztWK317FeEae
zI2jyK3ShxIoy7z9/Rp9qCStmMdqFuIrTyyYa0dbcRY8XCr0z51UJ6/k62edDNubXg6kjywDhppZ
xza02AtnyIXp+0I5TkaQsjoJaChB80i8mazehgmtjfTSKOdUQ3SXuJ6LY4mPXPv7/LlEkRbyeFdj
/iBw5TfecSwe8lVzLeP9TUzDPBPn+WezJmx0JmEMjWro1tuCxa6tFwJqn4GhrvCmfxB3l+5V5+43
J7/NmBRRnq+Hap1wrcrMVYFlm68AOnTu3GNXli+90S9R9R9H098zYUzqFLPyRZIJGI1QUuNaW3rP
Yx1ME89aOsTjZbuOYhi6uDrzXnOIohd21HMrmW6VQkqzzmuAE/L9TRgW7omWz/hoPd/cNXm+D/hO
P/i2soJzOdNJv/G20eFSfXauMlKJaqb9T3akonz9+clC0wYF/DbJx3FFu3/T1g4oB7ZSG/TRu8uV
0ZlN/dtwk72z6cWaixcnR5XhM+r126rIHwLLduXcdvOnrItWgmVe2ELPgViqDL1BwQQNJao22SYC
s9CVVBL/ekhuDp4dEuOBcZXGmqaHv0wOw8uFrUnmhU0W1LcxJ+jGkI1cxhLS1Ig5GEt6G97MPWAl
QSYFAgf19ufxzpwS34abfMmmWAgodNhv0QnF4bEI90mXLFW9vDCXF8aZMrM8r8liZ1TyKb03L7pr
jt650Fp2nan3Pz/RFyb8wwxOoYOgFj0TR5uxrhLuOkzdx5CvZt3duCv4DQnxYWS/lERdaCwfO1lQ
WuKW3t449jr4vKRgPIdWnU7wdKvUvaxUYVnXc7nN5h7CrY7AYGVWJAh2mgcjuR0UYVUikPp5Fs5+
oCdrd8p61eLQNbvWGQEUmVTUEYokzBr9prAySe+6dN04Ox5kXnwCR/gRJPb7RqRaSs0fgj969H6l
ucfpBpaNtuhK03bKbwWqrf7vS9HV0yEnn0rgZoRl16xdB1/e4KNXPwz34z+YxtMxJt9Hqyh11bgW
Bc+zDvPavxHsamZej4mcxeFfgADPff7Uf1haWeACAAPfp7FO1Nhw0p6e6aFeIGdZYfLkY98z8riI
MrtkhvL1700/lpPxtMlpqTuBUASY8c0xmoYz5G/L6Nkzuzl0460ZtOsoSliyytItIYiW1V4uCQup
IYFAkbHSbt2GmHhk912NIMhDlQBdKozTKz+zUHiR+tQbdFFdOzHSeY9Cr0BJ0NPmR4z8XEv+JubP
iwDjD/l3HjX0dFV/R7D9iyrE68xSbN9Aa1eaa7MZRteKxdDSgiVkMPBJdMPBbdGnELjkeHXhtZ+5
RLC0/vkapjRdeo1t3GhsV1ki0kR9MnyS6v1o5pNU6B2VwiaUIZ2JGrEfdMBu4v6jjklq9ZX5hR8y
nt8/vZ9xvZycs7lZiK1XssZZgWQTYyVyGM/ZfKORuHOZhjkur5+Gm1y/pbpPzLQsOfEIGlZIOa2X
KGX/I2D12/xOdotEVHVeO0RdbzPmuEmMRJdmO9Lkx4S5f+wU/5Zl4nX2mdxVxedndXjLvuyv/2mH
/ZcB9j//5/8Sd2zm5P/viTh784o3Pzk1RBzvhn8ZImrif1uiRA8M39axFzRap/5lhc2fwLHFV8Ng
i8YN5iRPQtb/W0VFAgGe1g6CAv7OP9wQSfweU8Il3AVxr9D4B/4dt/1Js2z069exOVDJ0KBlNoZb
fF/S9Bza3KtAMLCkEK+CvXtrEdmXLLun8uCrs+BaIO1EWLnP1SFZuEeq9eUlYF/7fh35n99gqhL2
jiJNs8k2G2q+GzQV8nKrSnZWlcEL86qta+0j9XbItiohToXAqek2e1ptD35OtGlWPncVGUQhUVYQ
QgylWZeysB76amtVMrSpel4n4S2urDvRH94TT14pkD5L8tiqbCSo4rjqReiUuXQMWLIJ1kKr/X2E
tG0Y6RxQzAYTxyEdHKohSyPU6CVC3KASm6WKs+6qaqmK8gZjlI0uGveKMNy2GdG7xXvliYsBZaoa
yZuci2rpKduT1XX8awv4P0kdH1M/qcr/+1+T3tQfMzbFcXNZKmq5KHNwcpR+6oIIQi4TZMIRnTSG
j5HltblUZXw1vP7ejv4cdLJU0jAfzFgluSDMHxv5XSA9QBzcTT341yODuGnyTQsjAq+ATd6Hj40R
0dV2Nn20i8PXQM2uHMqypIZXBeXHMZC/5Y9D6CCvTuzYajiewn0kbj3k+HmPstrfAQps0bTYymN1
cBBbK97NYCpHyfeucvdKAyqJAIB/nlv126b751NO9nhdz52+b3lKBdA3EG+CKLx0Gzy33lXyMmiN
01LTpo2lJG4yKeoaUMNuE4TES8j9Ld7odlpaa61V7zMWZNPImEV9tPzgWQqXu6+HZe0GaBgbuyy8
zc8PPSmu/nrq0580+QSFobGipE/4BNdkKR3Lr8QwfT/CBRr4i3CR9H92CdNUk+gVAFJL00ZBIEEQ
RAWTz3nFq2VJz/reJbmLxULSIJvNRfnE2a3udMTJcerAkuvCPs65hI/0OdvdNXeo3dbFS3btbs37
auF+pPftRoUQ0Xw2r+06I/Hr54k+9+pPf8PkqMVenr6InLPdmnhld5shgXbYPsHXubRFfCfr/PVG
NWgB/DcZIp45eaNmCV2skiMaxWAC0t4n4bNd6kuZdKn/4JH+HsiaXFo5W7wCCgIv0nTsSNkrWD+o
2EJ70eLngc4u0pNHsiYbUBNGDh5HnBOtjWHGJibPelww2PfZbNIH+KcXHu07gPc/czhGNgHrIDOb
vC2FzLK+GZhD30USHL85ZTA3zEso6wQ2+scwnHxjtNIYLDWBjXQ56IdQbXM4FAX6CMpi4jyzJ/0+
f64W4RGHn/XoAPlyeTlOVIt/Dj3uhic3WiVXC3eoGVpyJHhWGpJiPb9yqCciYZgrQvgZw1SsoyVW
kHbjPMns1X4TXMk0D02Bb0jBhlIkPXgsM5K1xDpOcSi48OLHPXd68tA/+OcEje/p5FeSr1AMQsmL
j5pty+Y566onHyUsLMptFg/LNCKVVo0WHpa4OlbhqQmP/effMKHa/GOmsDLVTBlfflmZzFRWN3pe
9WEO+2DMIVfenVVJTiLJjmj3aAguEb/YTmS/CMTneduYX7T++Sec3TsMCaEuKh9Fn2aXDElhWX3A
LOAHca0p11nhr7PiQzMuaXQvDTS+jpPpdrmSpr4T5KBe0b2/K+1uVz0dx3zgMfSZcHv3+veljXEC
zfxjfk+ebvIREA00ZLHP/AbYLHOlgd2zjzfa22Wd7AQd+XOoyat0pTLRfK4zDDUSxLwxAXNe7FSi
d9V9trrIZrw0n5Pl26nloCg68zluxV1D8qAEPh+vUpJGZvE+31Sr8JrYjUsX60mD+M8HHX/YyYs0
i14TC+nrRY5x4qioFtJcWo8cuJGngz/igj3lwqZ5cXonu2ZvSB7JIkyvvApvEfRfd2t9I25GsAs0
+oDzx8/fxflz4WTpTKAnRzYDqR/XK7AQEfEw4FbCVfJUUZpjAXVVkFr+84jcT87tSJRtOC9yPCD+
/D6zGk6dRlB3BZoUHzzI2zVtUdthAwtLN9vhE2+YuSVeFS66lkBAghT2u6ZRDlbSLUQjvoobBGrI
3pw+U6/TfBm2hGQ4aEIC/N4sXG/SOEKZJtyh9cYKQ8GfsEbKYHT5s9prG7dzbS1AV1Y3y664c+pf
g4XArzo25ocwenfQWSV1QZW9VwkTWhAfLo0DdLKosBYKoUNVgve3y7Vvhn3F04C4z4yLGz2XXkpF
3pR53OONfRvHx1Bpj1huYHwjLwT/UdCbLSIR6NjWRyXyN81hJRrCqlIwChNRbImFhS8rvRU/XMuE
8GqN8Co4RM93+t4LgltU8muIIy9isnCi7NGs4A2a6RqLlYOlofYRZfxU90WOJYxOVrkrzZvqPsP+
1dJgmEvIywp8tJBeUNmuqnZYJD2ed16EOcxVJ6ZIh1CxlCKGHvE299+cgUzr7lD02VxskYI4EQar
7Uw1SFhtrHlsveihccwGY5k6gh0SpRoIbEAiac0oweRamuWAaCLWKUNoeQtB1tal0827ppnHabvS
5AdVgrfvPw5peR+iCxv8BIGTsiCVzM70RSWvo/7Tz72ZbxD0OWYjPsYtySSRuHJROqYiHD50KbHi
zotc2goS0mytX0cwKmpRWPUSUcUVfu9uNJM1EpUh0mtxsrAgNljNMU7q2ZBQtccQljJ6wxYlpTn3
07um1+ZdgCwuJzQjWAudt3B1TIjIHBo4HC3URlGVzKmD5134bnkPXpIcIsRyHLXrupJujTLZ12L7
4pcEHqXxyqvSjYJkytcJmvY2pQqltWTNFbgMjZ+eRDuRNLwiHZaFV8xk4aG0xL0qS6sgIDvboc4r
SSQxxZ1RO/siXUdKsAyi24zdYib2zkcWmaum8p6Mflhgx7amz7bvzeBVhupfF8pt14hb2bsWMePt
MDeJiSxuSJVx1f4qiYhWQIDh+xrSkN9tqxFN5VK06yuxRLPQ0bbBMmVnVOkuKLw50knWPYZN1DXI
DlxLWQdyAl6KOQqKvwApGR5XfpghxNHstE2uK+gbbTDsRbXe4yS3D7O3+P9xdl67jSPr2r4iAszh
VKSo7CBnnxBut5s5Z179fuj141+2LFgb+6gHM5guVbHCF94gjG6dC7sRGaSh6/EAh7wkWXmy8wo1
dXvPSw9hcw+l7iNVqr03PhdyvvSU+E8ulleFHmFmJ9z5wWOl7nJ/GbHV/XkbhouwlO2K9lIi/RVr
jIQ9lNOt1EUN6M4rR2PRFuBEwhbnMuMFDXBbLlAvbnqct/SN1CVPcqa+Bpb3J2y3ofqUVsNLryD2
oidLE75a0hDQRrAZ/KSg9Fu4iPfZSgTYbZJWw0BHQqOqjNp0kavbmS0sokIcTA+5itBtk9/56Nvk
CgXXWEfFRjL2/nQ3me3BhMaF7V4IsUnTm7tG/CdUB7V+lQLDhySn/1WCmk26y8OWMBdfMlnfIC/u
Is3txjInpNWLTYc8VpUioUTbK6qefQyuIsSR4qm9UbWPSbnL23gzJQVKqkTkPSk6Wkfb0Lvt5H96
dhj7XTse9TS4MXrIP724kEJvKQSG26ncp12NkDVE1Q+91GlSjIuwxcfXAnJUCN1DnBnLAVscgbsp
4t/VZP40yRBCUp/VfoKv02/bHLM4XR22IlqkpYs9Jcaniw5Gm1G8Gq1mawaG2nBDu8532+quVidv
YQQmku5PfcK1aKirdDI2dffQdDRPM8+BQ74uxtI1xv2kR7bqeXeiLiwHw6gXqCRxk3qrgKpTLWl2
pVluVAdOEx2G7FEwZWfmFkVolw2QtsyCaz8N9qPSO9SrFoGo4zi39niZuuBJD8Z94V/L8mhjm7CP
ko9SD+BM+ivP+NcOudum0aFGZqyo3iYBj54m3UqtDx/0rYXuWNdJZWtjfpV00UaEgULXmXcgKDYF
rDDXaF97FOKb4qPqY7yZHtKw3vepb0sttNVyhR2dE4d/sGjc5sJrGNK/kY914KpcZhPK0hnkYgB9
alq+e2W1sDi9LTvJosYlatlzJydXhh/uDC/Zj4G6jDQBCA16er7yIiMPiCT5/YCRZwFfuD9E1l3j
PyQwZerKzqIedwE9cWtJtU2MX+TuvdeNdOXnQW5HIrdrZ47/yrIYbM3sdchPgL5roEdlXD36Cn5C
6hR9eL1ZLOMRfwpcduU42SqxACdQShVIl/VzNNylHYagY3ShrzYHo99zH9DHc8ubOEPUrFO4Hbqh
eYELIFU3jfAg9sHAXSgV/Mxyv49wEg73WodqzMAI8AtWPjoFredAiv89ZJpjsN+mcRID+5LWtGpI
oqmMyIV392rMxxMo/CXHCTnZzJQuRIVn103VZFFCLQEz25MILdeCQkw1rroypEgQPvl96vw+pTPh
NQuHI5sCHFUDCXAyBAdXq0yVElZvIyLpIl24ISV0BFs6KofRFZ3UEaLFpeDz7MRwSRItg64NRPHv
oaekh4OOGh6jGjvNnAFh+oXwVv7UDf/xtb6McZIBeuGYFL3gl05aSNuwrJUdacSuK2u7GwQnMOJ9
05jPGGmiKou1fQ5TDp5gUqDg0QjwLCdlGwnpUwo5Xcy9Ra4mq2x4HORnK8vtKkSTE5ZqaqK3ht3v
aPg7BeG9epTXnpAsvepB1Cbeo8I8jG2KT+MENnN6gZS1qeV0L/qZW8hPPWT8oXemir8tmzalVOxC
3Vh7YK14QLepl7tpre6sInB8fVzrnX6v1zzOCdaaaJxZxeSocrieotxpqXfEMnkuMUJSoIqZYw4y
oj6bbOTyLeGirsoQ2m55FQnGyhhBpefiVtLoVDTlqwkR1K8pvyOGiocxyofgqqhjJohcNWiuhbdV
9pCXx4m7TPPkO/635wSwTh239yG2C50/rCJLWQaI84XSBum5YxLSqVebzaiIS2s6dPmd1Kt3yJ2B
OH6OQgknSG8/oTUqKq+jisZ3kNiKGDhjNOHKIIyr1LdurDRxtILxEF6T0LPQCmE9ivW68eSFn0ou
fY876VmjpVrr4Gb1ZVD0bh7NvkDRsgh2IVoXnYKzjx+4qRb8K4xs3ZqJO0XjKoL1IGbmwYAl21TW
tki8fQFTsU8eEjna5qXsjgOtFrN9q4wrozG3GlZ0CcIXDnqE0BfFO60Ee1tm4q5CibNKX7u4RvcU
MbsYwnrgSQuCPy5wr4eo2tCoTpV4EbP8uRG9DuWExQWc9sZzxk58l9q9abxU2V2PtmqivQvDi68+
1238Xhb6LmkR8vBQHU2GdFEpyWrSQKHlyqYcIMxozQu+CCkWosjX9ggZ50HqhqlxR9nJ7kjDSsvD
2kh4z43kLc6ml1w1/xWKvhN4t2D6DhcufGg1P+9KRMSwvJAVyJY/kE5B3ZR65seVk3jvCUT5mRrb
ZWiviiSNxkdibLr+StPzbQ/tNM3v0CpYsEmB2vu8vNhHjAtPuxvbtwwJ4hzlWk960vTHrH1Mg2hV
i6md5w5/0OBXjgHdKrPYSsZ1r3bLorlNitt2PARZSI+/Wk4TcXZTFqhiBSE+BtN9ZvamnUvtzWSC
8NaJkbti6dPHqeOnLDnqyfQUZDzfkeE9TBOWs2Y+xgsVom4+rvTsTmxETFKT8kPSUS0naYQg7kSt
ulTEp6pqiPdyW9bSh8FHQmK46X1srgLpWgYC0ddXMLQXMXdGPepoBxuGW2YU/cSxtAMh+1PUf4Dk
v9Vj98J5XiXRjYnrWoXZhJ1ruSOiv4LtNmpi62r6m8FKTMdXM5+2wiy7KOhEyWAVESsIN6E15Y4U
zxrYk1xBYkbxWKPzuICVCrjeuzfk9kFFYJT8E/2KeHRm8dMBJAbnIjpImeCIaE/gwjUp3lHJ11AC
/lScyEGukBg/1kaFH8bkSAV+s4OneqtKbt7Ra8WSA98RDMp7tjbsdcF8kzN0CSQcx6W9WG3oTdlc
btdRCZSqWWNShu8WbGywIOmYczxaW0edocmrjZnemcO7lKyjSiwWWP2CcS5Rzk2OWaRvZLjlglRg
iumaIfD2SaoR9i2KvSkMo200f8TEHy+8ymcKzoaMv7OIRB3oazTXv79eQziUUllmFewN1nqhuPWR
7RSvAWC7aIdWjgaZYTkj7FJHZ3mEpfq/4Xb9rN98/xknDxyMgcKIfGLSaMOjcusvBeyoVLe9C52L
qNQz8RVT1lWVRowy2x5+n3ItdG2qdgq1InJlrbnLLIjxnybIy5DbF4YBgrberWXh5YaPCpvOUUy6
8SBrdGxyfg9afv4YHSAC6rF0bDRINCcxixoV3VAptDcl/1jLz7W4S9Eh+n2MMw2NOaKUVI0PDEPk
tLeXUysZ055Om6RLe0/lgZ4VzpEcsIKnqnwzisr2AjS3U2UVpo9FfxvW72Ei2Mn43CloFMf+hYjm
kzh2EtDwDSzKCxiSqbg/fv8Gmtg3aUAa7qSP45J++S5b5xvThYZx+XvPe+dkLPiC/w3QTirZhp7x
PEnUPxHfd+bycnI9Q69nomp+HRx+X+uz0SAQjlm70/wJOc7qiCpPRAw6SY8SxSGPm/r3Ec7Uc/ma
X4aYf8KXKjIyPmnTeOQH0aZ/1B+F5/+c1WaZYlT4Fl60rzs/IB4mIqwr2i2neJB8ar2K3tvcqO2c
5GZm+hZPoW2trG1jZ6v0z+8TPLeEChxP0qu5uXKaKTCWwlPA/IQ2241lu/WFC4fu0ggnBeqm7moZ
aF/lKNZCk7JZuePCBj8xAJ1L/XBs4CuzBZDR+yGiFw6CkBl6wMX5idnSrqXnBCyIkzjg/uzqseGB
fAtXPOjLBlHLS+2b+do42fPfhj/ZI5kWh5lFIcXR0NWYte+FElyccCiGeyO62A/8jsP7z2TRz5wd
j2aC3uf982VH9mnalb7CF5v9Rme6SHBdrWf8C943kNwvtYHP3Wegd7kvASECmNLnS/XLeJZUB1pg
moy3LfbNHkbsho9459G+0bFiRyw0WfrXACrd33fm2a8667kqsiGaYO5PrpKi9ielV7x5ovK22lTX
6arYqPpC2eWrGFbBhC8Sji+e7b0DvNld+qrzy3T6Vb8Of/JVKYnrcadimjC43b5epStpVW8QNb/Q
MTpTG0AmkZMOekvUxdPLmRDQkmmREe+OV6OIcgyigWi+OKgoOJ1grWe/6t8X9syBnGV66aLiKYw9
78kH7bvGJ71CHtEqqXirhza4EMSfndKXAU46b4mZxyFieJWTd80LuvCiWbpJLC0zGfWcfCcbuf37
jM7gaYhoviQNJ1sFecQpTqjR0bQllkz3aPXZ4g3I+mWc2aorriNkN1aXSgVnem/fhz3ZIgF2HFFg
kqtUz5hpABzCnmQ13RLhMDJMbdQJLkz03OH/OtGTb6egC6yJOSMWgHD1LRgwJ35t1p8okGOOGcnv
411Kxk6+JMelyYaG4aAyLFXNo2uLwP6k2L14sZF5JnIAJgq4U2dTKqJ8MrV4GHAeiEg39EN8la79
Lf7zK/9mlpPFbeDCjpn/spPDDVPIgKjNvWLpp9TMltdXTKq2coTwQU0TFN62PQHE76t3Lt4nEDRl
aBfa7ON2Em/2faL3o8fyzeQ0jbYI93VwL6ybfbzOD96+dbGvL9/TTbYMXsViMxt6/f4Tzpx1FhRz
Ud0Easc/fb+84XGT4obcLlUsEm7CFLqgVnRpgPmrfnkd/FaWtNrjdU/FahfViFVOF0Y4FxF9m8PJ
4TbGuhDlEb/QyvFWZMuukW/1ELCLM0eVMZqEx1R++33dTiiyn6/st0HneX+ZV4V9pC6EDKopk9M3
yioRvINfwYJIPyo93WLrtBpxHDBHyS0K2VG7xwu/4EyWBjLwk2cOW5cy6/dfEA1c3rlAsthn1L2V
u0r/V8e6o6Q3bDY71Z6xP6G+e5Sbm99HPns2TM6EOcOiDe1kz/iaVIegNBnYorUT5piIl9YDamDX
v49z7vpkhgj3YvkmaUTZ32fI/Exf9URyQyRcIH1xaWcAZO3k0zgSgSv8e6ILZ/L8h/3voKekTDPD
R6fLenLwgwiUiZr1tbCcZfGH/wXs8sfpQAYJ4DuzlBST1/1khjKy2VUR0yG2jJge1muCFeGFRfzx
2H4OwWdC3ZnFPN0mlAfFSsHaxOl6WrzUwhp1L8FR0cd+X/qYm1SRHdKHS+u9qKhgvekH0fcs4nAd
9vjKNf0KU9dVHMgXttGP+Gn+YYD/6dyYgPZPNSQ4GFFZCSC2ynouZ+vbPHEFo3zyRWTxPOmxMJyw
9S7sqZ9X7smoJy9W0hVGIWcFSLXkIw4PJsTx3n8PBCR045ceX+syk1ap9Ebi+DChvNuLqNE1q9Ls
9toI7aPFHDzGQtDMHVPz94EYXfhgl5bl5FhXSZDJVQYINjXlQ6o8x+G0z1G5tVTR7hFVHkzVFpT2
Qqb8E2F2si4nWVgQIlIwKqxLjMKoFL3lonk9pN61b4CylBJb8oSbWr7Fc+PSgftxj52MfHIGxiyv
hC5hHwj6eqy9Qz3GN/X0ZqoNoonlvldu1PYjkOnE0lf9vxyO/+7BU05ZIpmZYo3zYqNFYkyPbfJH
AhMhCMlGFT7SRHctaXI0KF6GiKhRrCALamxn8Yym1XZaio6IGeyUeLz0Oc6eWouCGLx1at2fb96X
5yXGerDGmo2LAWpF0cubSPY2oaA5k587BbpHgmlt8lxeV9ZBqznVACYGHxnULqOsqmID85oPdDfM
8UJgNG+/b4HR59eaZeIJjNQf6QjKGz6UKKpXhVQdDRmb2wFnmVU66Hd1fff75/mZ4Z0MdhI8pK0x
QSdha6BBvpRryy7xWIfW6ZqewJexlqi9popnDwJQQe8lBOka+He992QZfxPlEeDwIqjrRSphXX+p
Mfx5P52shCIrKPNbHD2YSCc/DgmeXJgmqqRmHsBCKJzK+GAb2UabCXaWq0ttlJeGoC2sGCYmsirg
QV46MAMW0JlRcHVM9TxPtP0JNCywAFO/LkegOsOh1PxlFwFIo78nTp7d99GVmKMwajrINzsJ0shW
w5+BYJd6gijyQ4VOtVcg8AmKfbA2dXA35SQ6uBhZnuYEneYIgnHh/v75UsLBki2UZSXIEaRXJ3FA
6leyr4Zg2+dK1PhW45mhbxKsncMXeX3RMGNGyv9Y7i+jnSy3Fpo6YkKMNjyPaF362+iJdhd5fX0p
nvyR1HzOi+9H3AGW+NTgNin7tjVGWF/6YXAQHHnqXzHLWk1bzN9xku1WJeLStvTy+2b/maN+H1aZ
F+DLkVfTflCTHBBA8+wfxSVa+eltRLTT2ep79Sbus62wiZ9+H/TMY0MlEWVAhfo7eePJrT80COqF
BbWi2f9HWc/uEqp7mUT5I2JkakjEUYf7pAucVmoUDz6WlFEAa4x3C+xWVO6BUv0+lZ9pwDwIptWE
UrQTKH99X7+q0hu1MRkk2/vo7t5g8QADon5XcBxpXoPtpdTp3JP5bcCTHTmGoWr5c1kPo9IVdNeV
vyk30SJ0LpWAfgbC89RQFlQRDFW5ck5SX8HT26YyJDhRWwxjloljRHaz+I/SQmbXa3F9UaP07M7g
6TFVyzIx5T5JqtIA8wYULIC5b2nmu4oTOdYR98UdLog7EK9bRGbX6jq+868v2WCd3S1fhj5JrerC
p1HoM7RmCvsgUZdhOu4beqi/b5hLw5wsqqH6nSaJLGrN1RzpK6Ef3QAB6//DKGRJOlAYNAM/VVm+
nGrZa7WpHkmWgumu1uUlGuLgS7sLr/L5vWhSsaN7A2XsNJiue1C+ek4yOG69lbIe1rPtmrfAjvHS
MTu7bJZItcDARYtt+f2YkYhaWWBQGenczjH/6dzE3t+5opVdZctZ+TC6XEebT9Lp3c/N8f/HPAna
EXCZSn8es7fVrZUv2tWw49il+LAly3HtXSrMnIm+ZuIxKZkhiRBVT0JSsbD8RhIpWoTFu5UUtp82
izwUP1vJ1EsXQ30hLZHET37WyRxxDVMRKeKQaz96v1kQK5FUhjDF0kcrrD5omtpKLP/xvLCAyVvU
Kw8xy970sHI2+r2WHaoBNxsRr0sruxq1cKOg6m1ltwb+hJKWAeu6GcGBxuEAfGdaiu246bv8j9kf
SfmONUaZsWLsQKTaAcwc39ulPVYrAIWTKN+J/vioRh8gae4iAxWkenRU38M2Zg1tgqgDtc9Ae1SG
f5o1PBhogiTWqxAjSyn9SUr1rk9rewyvaklYWEbwNsh//Kj6G454wqgHUUDvzhJcvwyOkf+AmPuz
JHtuKGkANI9F5/3z4mfMKW/F3N/k4G+BW1ybYuvGdfCURp2D3v9iwulE64aruhd2sz0mvdZFIk+2
Tt9NagH/50AqLJsfv8yGAbH5qHYELBMzDcHjTjhqQb3DA3mt45kuAc9ODOs+B04jFvtprPD12DfW
4FrinY79QBjnTtm9VdKh6HrHUj3sKYZVR//dUHOHOtBCw8AasT012stegZvuP3y/gUQtoo4ujCmu
QaC4fL/94G/IODYGEJ1ATDCeVtF1xz/or9n2Tq1ry7YLl2mxiq18OcjxsrVaewhFRxrAJ+MZUMv/
TA/hCrldZMlt104L7G0W7RSvBlVdGoNx6PzoSmkFJ/T0R8s7BL1gh5qKBh/lk1beyRPuWFqpoqMn
4WBCBwx7E7MFsAz6XzEae6xyLDlqtzJ0J+es8VCLaA/6AC9KuN+efkOnnk8w96+F69HSnpPEs8tB
3uKkp3mEECHAUbU4lFhT5DE6+SjoC1QVZsBtYt0W6uMwsknWxXAVchkmqfai5e2jYrIk+siHJGjX
jyXUKnETGC9+zF8ji7YeIfNbY44RTbbAie+bw7wg2Aon0tKAtUHbOVhIZbmK1H0wvMu4dRqsJTpx
Uu8q0jEyhkMifZShtOYtdap+16vUxwWcCEtxMRaPRiusZXWnK/VBMl7aqX8NdAgYsribyplOhxt1
0bhhE1GtqNd1M2Im4t3Pm6tRta063eYLHE1i/Qp0UJqhchX4x2p0PBlnADNLrxUPJ2UVZAGGSmOG
6FjaOPn0kIFTCeP3OrwV8QNd1OEIkA/gkEUV03dBrMfy38F49TVrIan7tIUSnYFXMuW7ZrK2Wewa
6BNKByzznMF6bUEvlCEUgCAB1z9Ns9eI6lj90i+x/mgr25IX5PBlwskM0we/8ZYVSYtviK6B6d5u
wBRZ6/EJAHNrN0G3sjpCbEV8TlT2mULw5qcsvhS8exO3kKCv9NFzh16+BWvuVCOexn4Limba1WQf
uXaQlDsho7PbeptCM45tnOzMUroe8vamAKGety+BZkESIof1QjsBNg/kdWGMV/o47WvfWpdjvVbE
K4PMqfNwh9evq+m2s+q1obXbVvPXcGztCRtUIzcxBHhJPWSYhco28mudbzOiAQjtwhrirYgIaI8b
TqC4qGMuFPUxSl/6DlOKh4L/lOKl/C9TBAQWPqIe4z8Fu/GbQgdeB9qEUgHGTwdpfNJzbRlhRYG3
Vuh0yMRICfaE6nYoUifujrADgH5HEajzYVFxeSv94OaT+pHKMr8Gj2FdxicFBySxhquERxSGGiVA
LsV4kNtXTb421fhKUodFK7mSMrly598rwFEsIcQqGRelOlsiz+BORYnrdePWwfUwE6E6wF/oCUja
gw8WLgn2aqq4YdvjjO7jgIGhV0TQqLMFxghdAWvV4f8nCX9Tw1z0o/7sKyogbumPVj+V6EtOlrY3
tXFlToiRVsDNRkcKk1VsQA/SW50ULKNOGJW165UYNxvlVWmMmCnjswPRQIMgC4RpUE3Xm5R1EDWH
SnySPcmOrOmPXC3phrw3huqY2D9BgZoqPLeV5NYoQ1yrBjerQ1yuKkDdt1E0wdLJMVrrIB4tgUjh
7cPjWLol9cypRodC+Bert524UkGYaS2uTtUm1p86iWxUm2yrRXbbBCer4i0SHA2LIJ1CAkiURZ7g
iLTr8VYZ8KgvR/Mo4cbmS5she4hNKm5Wu2vMu07bjBrkLtyDsPiIo1vPNCn94PCUXuv6q1o8Zpqx
SPR3o96Navdg8VqVib+U5mcgf4TVvFLbp3iGtVncQuMxTXpHVANbF+NN1nSg/EOEWEXXTCWMc9T4
2uvurQoAmHxj4JQTaxIMkLk44MaSt/AsTD8y7z6MhUVnZMkC0Y8SvP5UYppkJNeeeqN0b0mNRYwV
YRBl7jN0/oJP1eR4mQw+/kz3cgQIQXkQrDc/jXs8nQBJtn2wHkxqLXIAEW2Ls8xBTrmGG3mJgpJc
IvAdAtV97WplEVRg6+KjhQGbgZey+opPZeABYdqmfQlb7EkME8fz/qqw+XLtRioQDinvvUzgPsju
tHjaVrAda/FR1p9MX1kYwEz1sHdKWdv78UdS3JnGsfL8lZkdqXytQz9896KPuqgmZzAQ2/QG/06N
33V4FNYQLXw53vgKfTTcPwJPtfPu3Ui669bUr4qhHJdib1nET3qyspLyVREzggE/z6G5IOqCqIRW
mNhscRQN4H46un3ZhxAk4bIaUyTGd0Mtio6QFY4FIpBT6FFUKtCaUIR7AFT3k+c9NfmbIB4bwzdQ
YLoWsPFsBdmVIa5V1Km6cp3I4lZMrjpduBegRmB97g3Y5gW6Z0/VSpH5Lrn8XCp/Wf6qR9wi0tnr
g7lvJ+lVM96gQS3kCY59X2tbEff62FqOfui2mLXnJsQkrOXzZsWTboe6IDo+/leJsi67wl/onaso
vEYIDfdwMwzhOs+PBQyevA1cazwqA8Z9efEoCoUrNMbOymQnkB44N44oPSkIawTxroJGbln4/61n
M/o4v02QiPHwk676P0GXODKmXLqSOqoQHtuWRD/WNsa4wsTvqOXDy9Rnx7RYN21yrDtU4gNNXaQt
YEfKzwuTPpJmghY1njO2l6auWwCAQhP8k5ID7jCu7+PIl2H4jehwbAm2Z70o7XCIi3WhJjtM7B1v
vKq4ePtsp+Wy44/hbgrWoSTt+/5GTISNT+Cpyrbf8DSZFmZBmCgFsQidf5NLPBN6t0bZ/WUSG+S8
xh3NUadKtU3jz/bjfyQt2RvDQGDb3Vae6arDXdbmOxMQMmbiiucDch/dxKhtgBxLKUh3Y7upkMXp
qSEH48Cr2cCDc0O5W/JGpTr8fPPZNG494g9xeJwoK7fxfdSrTpflVzWNhnfZ7G9ymcg9VZe93y4L
TbY1KdpjOMclKMB3uRfy4CBFz7Iw7GvMebo6tw2c6SwYrW3dLYUoWGkJ2jvSgxbeFliAIdKsiIh9
TsoqK7dJ/DQNwq7UrlozvaKiu9UjWJ1NuynLTd5kwYrC5JQo8aox0ZOTBAdgNr57SE9H17NWs5KC
mRJYitrO4xbnyK2cPuTdE9JJjmZRrR7aZZUadhXFWKpx9xTVccre5SSEnsZXDc1FhxF7pMWHSGPP
ZHq7lKJZXqZYpBqMJIiBRSo+iERsTf1eazdhdujMN6/YzUGp6P8xAnUtNmslxoNOLWAHrvI6OY4a
9R8oJhmM+aDOI2jG5e0YP1jcl0V23YbqoUKUY6iba21aC3mxH3Su1nkJ25Bd/BoMD2p0Fzb6X1Tb
htCj9r7NxUMHsysFha9EewtHx3aMXBkp2RqckbSOzAchuYkwNkq1tzFR7cErUIj41wftOs3+opXO
57utpXird8mfGraUaUZuOKZPfUXqIzpeP23kfD0M0q2abQKEjNtsrYbjwat2HWqMode7olWthCDe
1tgYzuahJoGlmN/ryO+lBgre8VFHs7HD6KkYH2QY9P5HpgNF7M21V660Gpp1lETXQYJXWfUoKCtL
v1JjSLLp3y49TsJdor0qNdZ5WrQqjdsmGQjsMGqFnaxG2UNggtnupr+huvb8ZFN2qrGMCqjbo+UG
ZsS7Ct0zHaBBPxeSufI7xZZm6WosFtP+uehfPCNBdZYLafCMba0ltmVFaGDvm3bcWuEuHLvrCVVG
ub0aCtSH5duU5HQcnDQV8bNoRUSjhEOe3cgCAcLUS0TaCPRW7WIYDdsYKQ9LqyL4SCREurCc+tdF
r7kfLmNCNj958rNjTZyd5MayhUkiT/RWgrUwhh9gnpc+PDg0msKIwLgUCqeo4bVCnR7aajN11cHU
731R3WhS57T5tJeLEkY10lm94mpmUS+Gigi2LlRE1HM54gYuDLuo+zlyy1HUkvISWly+VcJkWI4I
O4MDDGGgeMp+MkaMGoO3ZKh2PS9qzML8Xos6V7EXZ900oJDIbv1oqJeqKXi5R5NPJOCpUJC3gpVe
1ztjJKcZ0q3v//OMV2OKH7J8P3LFXhj/XPPoy/invfVBVOK0i8lQsqohBx7WaV/vBn+fk/cVbYFv
Z7xsQppaREeFEDu4FS3ouNplgV9Yra2ivEYBK15f+Flnyktfl+WUNKYaqTkoAj+rwFkvkuwaxddM
gF+bO4qHlEv3NxWxDpPTxTj8G8IL/YazLemvq3JSR7ZGH14Bbzao/8yxwmAX+Ts6OK0WL0YJtqeI
0kgDrT7G29eg+CLEtPw2g/AWiEcrr6/iSFimJjzhhmsb+pWVKP+Hoh9/tSYh3SxbNOxPCmIQSXkU
fFoi2p3mtEsY2GgfbizXX5q077eiC87m7hKX7ycunfafAWZXNTWoPqg3fy81VkGEC1kjUqEFtUf5
YpUYi1lfNKPmR/B5YRecKWx+G+2kyBjG5qiSRNOkADrXeUgoz05RKkT0hWRzYckLceHj23pp3LmS
flr4+zrL+dB8qRDT0UCiQ2TceokXINQg+hazIIhkm2txP64vNZouzfOk5xPEzVAJGqtKJOwRGNIC
tyP/kpnKuZ7Ft+U82TLyiClXJzOtZB/cwHrEZix/n5dSXmCARapwaY+eW0cwNLqmq3TuaEh+X8eo
osRFVaQEBjYum79EI3Zqty/dcty3d8JGuf99v5zpEoqmLs3SrZKJPOPJZ0vGNlS0mcbhpX/bHINq
Qg0r6BdQHy7MbO53nG6QryOdfDBirw7qBiM1Y+IOsrfUsvzh98mcfRloY+scM8D+5inKuPW92GvT
T7au5PJOVmC4EaLeDo9M7TLs8OzR/jreyZ3XjlJfDsX/Gw8ZHMc4arezsT1a2xfu1/m7ny6fpUHp
oVk3d8/mffPlfPErFKUKq7nH2WzCLVKWKyBOl/ff/JN/G+ekbZWXw5SkEeNQQK0+uc7+h7oguH3D
c/aiq/2ZTaEAnZRnBVRDRKL0+6wCJAILPwDRTJRhqyql3ktEgksjnGw7azSLYKoBp5pat+o0vHqU
C7vu0ggnJxYF0cxqfeZAHuuo4h3t4wuX65m7TpFhuKu6qPJWnDarsqEqJUuPmAPFUMu68RQqQqJ7
4fCcQTAxyicbh+7PD7CwXEpR5unMQ9x2Hc2p+NCAgkDIBpkU5yI84eyqobpNL13XZXyevn95hYuH
1/4TNCy5Og4WZD/dH2/fLEe895BWU3LX+vv7FM/FKF87YqfghN7wlSSIgOyzpH8CrLpRlXMCFbPa
qNsk07gIyuBep3YqdIMdtmToEU7I4p0HddusJVsVkAuZq3PRFK1JPErxvgsvSDV8xgMnJxBIEtQX
VAdQgZNPEBRJEpsJmhtQJRBMlVJ5KeOcPQ4W+Z5Awp9YB1P6m7beStLTpVK/RjFJTY4pyACtEiRp
qZsLKxo2ZdIuBKpjuVa6YY0YWUM0n1YLvwlxQhcuYL3mk/rjV0sG5CSUysG0ntxPgRKqhiHwq+PW
oKh5rRTVchjbBVEYLjf/w96Z7EaObGn6VQq1Z4Lz0ED1gqTTB81TDNoQkkLBeZ759P1Rmfe2RHnJ
b95eFdC5SSADkeYkzY6ZnfOf7z+1qo+tCEL8P0dbZte7aDgXMoWLpkKxL+heCYmmQCw26KeWxDIJ
v3qo5We8G0YelFpBPklTlwyVe1RdddBhy0R2W4fnS35Kjvc4IsckrcYu/WZi8lb1l7VGHpMsQ0Mn
AdRcDOot9+uJfGzxvH/89SFPq7VekfldBhyfUHmM8RP/eoSjOh7KuG+Keuq8a01hOUWTj835Uopf
/CAzYH3UCTe9s3jK1s6w0y9PqjWOPta7MVfal1TutKZLGXM4QG/dgK46wJVzF38+xSlv8u0ps4ij
0+jdgKv9mzRqMNTh8pDdbUzzTFx8r/823AXVy/sXuVoYTSpzDTYYozF+BMK+rU6hHI/F7fcDrNZC
agQL9IABYqu1gxE0WBqS3Xvpu1uRNvqBlJjymqq8zyQ5sUCOLvp372+1PvRaSXAvYehUJpuEK02l
UKbxpA7itlJsvp6Sy6T+tBjfDbaa9K1ZDrOoMJikYLUm2VTyAUvNu2A88UaPDkS3KO3TANrpiv24
6scu7xX60ujDgPYh1qqbxbGrFaabFsKpZXZsLE1c+rQXvxvwpx/H8pVcyKOMTde6qz31sNzWqguK
8JvO44DnxLt2O+xOXTKOTfv3g672Xs0Qk8KakNlotBbOZKPKurVV/v31BzuqZeOZOLGyBpYmj48P
R39FofYWezxVZAE/32a7bFGb0ZGbzWK4LcQn7ZKPPhqnCsSAKm2ja4RrK42NNMwBq22qvSx6XWT4
SXhCM/q2Ba+nIvucaODKTLvRWqSXlHWdjj6XNPGRxMpW3kybDLgBhbnFPba1qcXomMdqiatj/XIq
o3BszrwffTU/xQQ5awm0yv3RzBdxcRMZe9O8PfHt3m5+n5+RnAUnTomNdnWslbRMgAkCO1ALH3Cy
Z64kSG3Kq6Ju7IAOTp3UX2neWOHkKmgVovB30vZ2nKebsaAS3417mXy94Ru2NJPN7Z4t47FRzJ+W
L2307PcUzk4bh1dBG26H5FBIsmPGCvoNE3vJikLstkq6gwIOXUi13WxQgFXCMy3mBBZS5jKmK7NL
oEkMEkW/sXYiE9cTWSGJH1+X/mUcX9HNYxS3UP5hhKTG1qxGiZaD8cYyzrJRPjPbqrD1MLrvgZvt
O+k8N+4M/CfVULEtKCGNmdmqNNrZXNrVItSWLzSDSgjW7T36gTD1L7pZd6Rx3ylXvXQ5Tj8y6wVG
0rklmu6E9mCsFx0zd+lxoC2DOsoEGlPalWQpmv6wJEatTN8pHMm6AYrbMHiNeD0iBI/pJ80pycy6
NwXPYhG6sWSeFSIuhjPAOhMsktQE2yaQwXDD0KjUXzqII1H3RCwmq1gCjdhOpPdPYe3fJK5fTIp1
6rMSimD2GzJoS6tfSFsRJSHHdKpN9W3cUx/32l3lGjdYH7kvyT66ibaGMx8qOv/gZLn6bXuZeYGb
SSe2hmMXf8x7EHiKtMfSibSKaB1EKprnEbEiFbquDsGB0oet/QYD4/xtzyDuqYQzMjRL5xgpaPp/
PsY14oFqZbOKdogC6lbd+Pusu8DqaSO64aZqgRmdOu8dk43T/ITfPc6+NIuvFmPNscgsJVSelVFs
l6Y44Zdfti0VY8XtzYMVDG6qxcjD6PEsDtEM/RTQFHe3UXjoDN+u0GUV5oMevpp0A2nh5HRT4EyE
YEOw5wxYqDIDbNJh5r8CAg3M16HQn+RyZ6rb3NjNEjRb5AYDwqUaV974XrX88NRHPBa73z3kmzr0
3Wm7Csw8zyfiWrgX6YSnNHeTPBRbbHfJt3W/iAT7k9fQYyf8xcYPgSSnNHGd/ypFeIyBRRpxAXkY
XrRpv8uK3Yzb9DkIdtP1MnTrhAB17TL6RvPn12F2ZRr611R6N/5q4ppRZShNwIddug8i7KeMSyxq
VS7eiz8DSpeJjhiSqEt/sHkpXZuolgAiMK096uziiah/7AD+/m2splnWyoWeKbwNrYUC17o5tNev
H/jYifHdCOvLrVqkqpJ0PK8p/1AW5GUa1k5f3vRa9tLG0YnRjt6l3w+3vlGYRoZPGsNxanzLMpjU
Ai9a0e4lR3exwHn+M5Em77rvmgsmDT9gN7qLkTnenmrGXl7eOnYaEG1NGQE1ttari4CUNJ0p9Lzc
Es1egFpbnWY3Ghbm00WTzl4ok3coQdt9/cY/IwyJVgYJHfAhJFs+ye77GOBZWGFFIpc4Kabmvg80
L1AP8dRwee29SqDhqrkTteKQd8lGURtHMHLcyqHl6oqjmKcW+rHzCyluWaccokPsWb2Ioe/Vsm5o
1wjHetPSIaKWkz3ICkZmhvdvPDwnNCInXuUQNlfn63pMDTMzDF76D+lHtCs013eLBwv6VHW+lGDU
MxP76NuTNqFHn/HduOt1jZFnRYJ/mXjDZnpSucxWjnmdOEvaFiCUu1B1Ts2wlTnqn9Hk/dOu1m+d
i5lRo7ZxDbjz2oIUixEYia2Xx/d+9dtqzM2gvSrJpS5iVZrf9PJ5llzNFajkxJPBoZIBdAVc0L/+
CsfCCowf4DuqJSs4QK32Sy0elSE3aXqKqIcHmTNo269HODrJWViqSpJ0KWes5pSGX1zoL3uHdrdg
B9qr5SCecAgYN8neOHA42p3OXh+94LwfdXX1rspMGWqNUaeDekh285kOLqZzl3CNfunfwE6xlN+P
t3qRvtCI1mAwnnH1Bp1yi4tou2Tn5fP64lSv2rHtmDubaRhUHfhnFTv1URmDGKsQV0ccDVV5erSS
U5/t2Lnm/Rjyx5kRyX5uKQHLZGk+IhxTq5G92E7cU8Yax0o1Cu5rQGIVuhaodH0cKR8KIwmrt8OF
fii95ELaagew8pwPTy3DY9OdY+HiIEKzjLjOH5hxhHviUpqU5PiiTEKOU6fwa0e2UZWuHorZCt19
zPqPT1PpczQ0HSgoeIFkReyBG4naPVY1SozoVC/3sXenSpxz8RPFJ1JdLy6gpfVU9CRE8nS+TiN5
Gwo/xtK4VMffaJ7sCVmMX81u3Lz4KKe/XtlHDmhkOkmh8UIlyl6rAB7h0FaKES4MRY4V3GSikbbc
JYbIKmZ1RuA11d3/24ir0F1ofaGpSU+1JfVtjOWgTkbeJHOpyicnt74thPyvR1xfXyj0LjcX3i/y
BIWswupzQhCQK4D3zVvRHnMghVxrCx5C+gaC1P1rc/pb5owX0UtdNMXvdm3M+DL+r3/6Mv7vq/9p
Fo4iAeS/93DcPs1P/3HXolb/YOO4/KU/fRwV9Q+NJUthgdMJuA6Tpf2njyN/AqeDggP3L6yiKFv9
53+Q2GzD//pPRfqDerO1QCnYeui0ZcI0RffXH8lcKmR68xXaoggIf8fIEcYby/rdEXKxUXtjlJF6
OtbTmzetbiB2wA7A6FQvEPVwQ+MXFxckh+fz2CIhJsy5sI9nt01kyOxTLW/SSlfuBbqn6R7CeWJI
yPfF8UYGqMF5BDPYVG9BVoXPkvyKK+1mlGpEXRpKdQRlkrnLNXoQrCxyg5w8S9golJKUDQ4EzqBO
Z/EUfQ8xzUq1IqSBHoBYV94F6oBhFDDiMrRyR5CHhCZ3PUPZj7JPHK3I7uv4IpfV3/UoITerfMRo
o3afljltHimKd/oNa0cSwqdqUp8VQ66uq7l8ysPadNsGZwKVrpXNiA6aPpDs1ZLjH2NaeYhl+enG
fYpSes6ig5DRzGVwrm4CSprAiAHN0QPdmthkKLns9TJqOLtMYBhrQzvu6370wRg/qVpGLRCgUJiX
IfTbGdn9lCf2GN8n2q6VIeHomw7dfiFeD+Y3ZK9BOMPjRRKrvcIhPvNJEzWldQlU9tBROTSrgRaV
rBNuBXHIO0fJaMaLUjJQEm9aCWX/qonm+F7nFzuSvOuXamQfVN0+EBCECmJwGObZzWq5h2XfiK+6
lsoa4sKhuoxkXEMm4awsJvShclhfTRnS7qpPy+LP8/T/Dx3/Sbv1V6HjrBueovZD2Fj+wp9hQzX/
gLLKRqwD2kLIsNCe/wwbqv6HpsFHNSSaWZcdmz/5R9gQ/5BEJi7WrLSUc8xisf8VNmTzD+2tQ5p9
YSF+qubfCRsM8T5o0G/KJUuSSB3xPzWVddu1rvtSM7ZD65Y1XHfzEXqz3SKvDoSf797I9Z9x6INl
6fo0t4zEfY6rFpFTEtcU3JQcbKFNauOmKXZbUJmjvjnQvuP4LUnaukWHiKsopcTu5sTIy/H+XWDk
GblQwd2FoYiFt7JuHE6AnFWNpC/ahaA7hxiNjXfv1JnbRfZw328T71QS/tPZfxnSwnadNCAHyk9i
QmQfYqkJHMHeZH3ZjoYE3umybXsIc0ClnzSW/CRGWw25TpBNvZkNscSQ6rbEBWcTHWhuVDdY3Xvo
6Dc85K12f+LNrg+z6zFXR5O6gU9JSyLflOaCC/kJxqhrYUHb7Rv82KkEByevOaeGZHt+X3UPoWyX
QsRpyAj0AydS25+7hxOPdWzCsLbYlDmhL7v2xzHUUC2NTk4aV0MYdrvwRfvn3pa2xjb6yYaw9Tdf
D3j0mVh9xAhNxil62dnf5TZbpKe++PbpWvqQo2+BKp84RK6vBHwo1gARBQg1GfC1cDCqzKgW1ZbE
fIJfi8rmXAfbmf4k0b8J/OzE86yPrMuKwy/gjTCGdcmnxGmalkIc+zn+B+ezZ3jzLnEolOLrSnLj
dGLjcwz7ONrqTD7j16woadGQ3x9dWssOxlno0h5t29V5s4dcE5wc88gXo7y3VGUhBCHDWU18Uc4D
wUCq7SZNa1dY8CjTqdvvkSHgvioUESVyc5+I1XVpGf5otAA8/YNwhYLHoYeJE5ZbbuYDjePuaYbJ
J10H3+3DmKvFpeT0UMC3Z+Lb0dPoqiRf3wgjqq2+hDvRpiMyd07diI8Fyw+jrpZbT+lG9zueNNyP
P2Yv2DXbkFQJvQITDirh5pSU5Mh8+TDe8ubfLbdYlWFsVjxlAOTBljvBaxVrhy+Ip0TR3ddL++TD
rdb24GvJJE08XOv94+EWbDBuVPQeO//Cali+0Wq3+/B0y9O/e7qyl1pyXQw4EPb3C/IGNNMy3vIy
/42003rOrO7grTR3TYyHF1+vMJ1FVEuSHMNBd3KLf2G85X2tH0/R4VWQc6DHbJ3cMIpc4FScdG5d
dpcq3e1DoN526rT/+ru9pQ7W46gqU2/JpJDXWK1wuSrMEH+szg2FBiyAEl62M8TELmj8Oy0aQxoU
NblwpyLQt4ZMe0xgoG8TwHPVQTu7eSVS6i3x41CR16fzYLdidwt0bVPI1U9NsLZ6kQy7NI+0Zwrm
+8bExTbWwFrIMW3WOj4YbaJVO8nHprFtBG/M4kMQx+1O9skBCGlOwzXGiXQLVuYZONwTx7Vja8Sk
HLCoGABPr/N7STIIY9FbrStbyl0VjVdovq46Q7/SKswdv37Xn9QEjGLBfibIockgP7taI2pPMTox
xOXo0lWOuMkO3bAvv8tXold46C5lLz2Et4tX6SmN17Gd6sPQq9UipQN5+Fpi73hclGzSTv9Vb1BW
UpIeTmozjoR0MgGcKiTSAYhQVnOKRv46pAOjccu5chQkNkLy/PWrPLLPfxhhFcD1KAdsjd+sq4JP
UqetTI9Zpl4GCBP9k7WjdfZt+WyLNTbLA7guVJePkUbR8MIbdW1JTFHvV2wULrW+ravNEuAWLq1k
bsqb8NFSbQAzkXfq2HT0473/AaunTdRUHQKTH5Bw7XU1r+FgHzkoNzBocaiiuF+/3E91hPUDrzYq
mtpQbaqMl54vGXZfZ0tOnGzv29G16JZYE8Q3gXtqu1qujuuQx7VJRbqgQeMjS/3xPZsa7cDdvJjc
ORo9pXaFHBHLOptYI+KC5/ab5dyt0l7+SFjx1B3NDPvaGz3JazbVptuEYBFs4Wf/SivM+C26RqN5
Ult1/GNoMMmWbCVJ2dU+MCV5NUU03VHuKBpP8yT2ncZ9g+P/K/vOJ7n228d4N97q1FcNsYI9jd+4
yp1+U0c4yWAsEtnZBvbJTriYN/2N6vW/m5ce5QUQS1c7MR2Wetlqh+Cz/N8HXv783UYr5Wkplwhe
iFrj+dJK0nnlpbz728WJtwflmr8k96hSrKuUmZRlftLFtGx5CmXqamt1Hn5QxCiRHtp/49iJnsvE
cAA/uz8TD++fSpmtSo3MAAPEzbDRZ0eO8PfC49x0643sJaOXtt5iSP/10vocGc2lACgv2RB293Vk
bOU0TnKdd1nP1xgrbwKAHF+P8DkyYv3C1YpLCUcH0Vp9rQKKZRT1jCBjPChBNAlFLGmSnRDJTjW0
m69HO7KlvR+ODMDHySGmqh9HDcO1XrrXD6qD8HXXMzNZGttllWZeeOh2gvf1uJ9DMsMCdCS9wjf8
ZGUipXk5m3rZ0oULvq6aAATmFVROTXtQIgH3XdNLxfbUnDn2bjUZnArNkwy9pmUXKvAJvyRAlRhF
qAeak7mt9GfWxnAmz7RVj4OuG5ws231egKaIzQ4HFNh9WDCuwnGgp+E0VctmJ+LvpbWZq2BqTfPI
JsF81UqSwi61ZiMK+olD/bG3vPSl0EjGIpGXEsH7NdIlujwaAc5mIaDlvSEkP8Mqdpsyv60s60ET
OmSs5ikPGWoMnwKOyRaAlyV4RIjh61ydEhpDJ6ZxB4td64AlB9XDbPYi/KYmtPjSShd/l+rKfB66
CVjTCNFrCnXpSZpmTMmgktgz3mL3VWIqGLDlrXVIJQPvcPUuMrKbcki/1YAm1Cm7lbJFYUiKPAlS
D2AplmCGaN1B387P+iyBWWZaM2lvU6mii2mczU0QWpWjNY1wnvp+eaMpmQhRp3gYDat21bBEU5aE
dzqSygszADXUBZZpT4rwomIDvfMj0vDRGJt2oE23qZqkTi2UB10aS3dqYUkMFWQSPdL3mlhfGni/
yu1s6zFsDbHvX4qwvbSCpt4LjeUlxXDdivk3I+gTHByLa1IfqS1mLHfebuqpxnAnSy0dgAOUJqCP
9bhr6uQubLurvh6vkkG+bVX5VswswCgZdAJLHS7jfH6kkHGNN+3P1Bfv81DZZG16LweDhMlnlkNU
QB8KMyeB0VbuwjJdvBrl60LLb9hEroMq+xWaErIppbseJKAPMQkUp5mDJ70Pr7RExHtubHZ9mF1O
KsiPiLrirD522HkPFUlZqiT+VD1XQnsnpd2P3MxepALRp1jcasF8yAq5p8qb3Yi9diuPFrFNFxzV
TMVNIoivcl2fVwqV0jgx4a1UsMDxwh7LedsJzUPYjflF2U7faCTD0iYOIJ5kxS90hQWX5Pg5HETV
TaRxtnvReLvT3NeBFcL9Sh+UCjW6qOwMA6GOEOmBG1YCBudFtdEK7Ynsa4yjInChuTtvZtS+aDGu
k1b9LmiLc7JC9kkcsx+ACH6UUUOBKJLAhgGgSBHG81tiWtJLLNtrXH+uKRjt9HIe3BabbbkWdsoA
CVqqEsNJx+S8qbvlUw9XJNrO21i5NGP1RsvFO5Mdza6hZ4HQ8XdSrG7aoadxbQhu/dyQbEUYcG3t
0aCOAaiI+XusJjguZ8Wrz+0Mt03JGcYyAvSmRyhwhW+NkD1FlUalGe2AY6C+AQDX8zYVfLXj6LtR
iiKRx8o2rUgLEhYUG6NWFrYQnpF9Q4mpX0hvcpYWXoqWwinCWXSKrjvEbfksSUXpmSPI+ijGllTu
USeXYgoaQ4iRkar6RQs1zGwxUZ24vrr53D/0VXFG+5oJcqcHiRJ0JZiRkpNJUGsOtsm42E/RfafX
z8PY/wpqPC1p9nqsuJPYo5jVW82H/x5rZ2qYXoCPNzbK0J7XmDpdD43w0vpFg7tpE12aGkmoIgFM
p6b4KRoSZOpGKyevn9XiMsDtw+t4026qduX119ub9nlfpU7KLsOpX2THoXj6MfROCbVN6lwlrgh9
mu1UVU6DixCge/es6nlk3lViKeN4VUfonc10n4JFYgKp3WiPc/6oAWBz23l8rOU68VrDoOszf46V
scJ2QbgV0Zju+1g6yAPGovqYe4Gu7NVEFq9pqBJdNR1+FJM8QqxXn2fBvM/07BchC3KJlVCDHO6y
yL800uGXOHJkGjAPLTrmdh7oLl1Zv8Mxc/GgTL+ldTl6nZwDJRHK+TDoVigsIVpFPV8rv3DhNrAm
EmGchn5/mQN5clsYQkGcAouTu99qLcs3NElaZySYwq1c5UCzavXKaggVQVNmZ6pZq15phe0Wkjmi
VWVQbjhk2obGTK/J4Hq1lnsKxu1bLdIzzxqsM6XJL/CvB9RoVeD75t/9mJ4FU3AIwxzvFukxqbLN
IMLqGoULLEFzeG7DU2Nw78ieJ5RkfmfeRDWYMFnw6Uis5Ce2mbvJ8oHWwawUoTyKlbVJhxRDBhNw
U6hvZBOGZTb1ABX7+J5kUgj7MMOIulS/T2N9PlcLCyo71yvx4FsqMSbtHWGknJxM92MvuVlRnFnQ
IX1Zu+2i8TqakitcH37HcXpZq5KCpWUXuJaZknATZ9hx4uL3GWIMHN1iAxEeYnVwusqCymVGdt1U
iOg19CSWOjuBys1CbfU7aaCJSTDaMz2SLtQ4UDeJiI2NVYo3RBSodCapGzqeLto835YJa1yvd4Ei
eFJWeVKuOebYXkc6QWHsertJ5k2TVdsc4IfGcbeM05dEGHZFPF81MpXcnNK5lsuPZsUBCn1eopU7
v4wOeJJc+KFKZV4rL+Z42MlKcJnUvqfOkxP2kQW/T6YLWIPwl0Iw1c1pJ+KqY4XiPfKwe9jRW0VJ
XiNghG6iBddtNF1rQr9JC6w+u1o7QwJxLujFRbpAKMtpkLANlb8pgmCrNDzaqjle9lX9SLjehxMb
NrLCDdpV8kLiKwbOzy3Gqc6MG3IcQXgsDMvxBd+0owDlqJYNTlqYpa3hT4oHr+AVbXPZ9OOrOIs7
Y1I3RUUw68JN7ks3Vj3slZAemU6/rZNqg0TLDSlbKKwNdR6upTQ9j4SIGKDjEDgXz9D88D9U6u/0
neHmmobmGbCEn5FvAYLMQUfG7XlZGViBTPPFEPQXYOVaLIe1B9oKf9ABYm16jZRalGZwKE3wQrr0
QxbA2PPrIjHENEIirbEo7ETZd3Db22gJjawh9rvRKP/GbfommUWCAlgxudrMkXmbtePGtyzL0Zts
g1OtU4IKfMjbFPpkSvExzJ4SwnIm49XHzgSmJYCur7ty2F+pNOiFgnnRJqU3auVjoNMhwfHraRDq
3FUnHt/EVDmGfddZqDHM+JAZwrlWKtf6HJ4XXfTTIicZjDSQ1DECBb82fnRNtVesCAfl6RZtAPnN
2dftYNY7G6JlaPcSHcGiGWzyornIs3RjwdY082TbWJkbK8NWyno20Ek/D3zjooz7rRZmzHr6VtAb
/CT+YXLRPWejaR3EvPwpDuShq6wYN3qBWqIZa7poEsiHspS0TlewrKzK2nZ+/KJ1xk1mpvquj4Ur
P1juK3X8omM9ueuQr1yRjBr2mhrI53kn+U5f+aDd4JOzTqlxW4c5xNw2Y6jbkZIvtVZ5NkInKYVM
d6tgqAs3DxrS05QaHDQgvUtoAWskWMM5mSzMTmRotHUsPcehLJ6PdMtIVX7d5WBYJ8zizvPMv6dS
52ZhCBSSq4Gr112c23WLP5IaWMmPwDd/TV1VOpkyF/vU0HvX4kvuhMBfeoZyxS1T8G5WBerQzF8t
K1LcoqE0bMRyPsBmVIbHrg3ii04tcqCbgwwIam7vByUDXpich63ioijF/2/yychatwPxftebQ3Kj
hhK2LWPWbDU5bq7UujmTYuXMoBWN3DS3RUwlqlc9nc45rJJTzVs7wVIYkdze19GZ1/NFMffzt1zo
mW7tIMaJq9ZVoN8F1ZgPv9IpSfXNkBkJeNiuve4yUCSbftCyi54ZB7ZyCjvKe13lXwEZDr5PVm3e
QHa2LrjQJGd5GA2PpVlgCSeN1SGfVehcQMXpwonnpYI8lJ0jtULqiskgXRhdFZznQ5pcW6E8XOZq
Qf4SqmlyIUD9a21LSsvzISmmG8REoVMaRfLS0wR2pWbhfM52mnjzGCxhWLJ2nVIElyWEH8UloMlI
ilSh/SZLcXsZ9FwXalp2LmPs+Wh4zKGsZuJySjS7yWhtrenqmzLhv4ZBUj3JvTidCbneXkt9618q
2ZRp7Bl1dpnWAmGsAzNN/r/aJ0GBLVbTFdKVAoY9cKPZINqgLtK9Ig17qE8xudWDngJ7ZDHkMLd9
sYgOWqYotNxkuT4+Y/EMrakq9mQvKDLGxiC+1vPU+pDmwDUZcjd+r6Z2mJ0ulgfbj9SUNRU1xa5N
LR1XEKsMbvJhaewXpciXQY3WXjzCjzN89aZvgmo3shYtqFMQub4+qx2pfGEbImtczHUR3dz6qFZV
ikVnWo4PYC6HTk9Kho0FaZml9bOn0FhIdtrCZSbAaihO4UhbsehooTrsjCgoSOPmhv31T3pDOHxM
2fGTyC+hp0EO8kmrWtda1vdcWNy+xOOG8owHdPAaq1IOe502kVENWsdA2+wEYvWTGXFFC4Z1mUoA
oNQRlyCAXQqx2tMjWdp0KufQPMguc6UqnE6fv2UJcEit1l/rVKNBXaLljaC9E7nt2m0VYVFYRS+z
MUiHcNZ/fv1w8pJ1+Phw1tKTLC5aF168vmRp3uUj286Uc+xyOjeLMpiDnQ5WOxGsxzbTz4bYV9xQ
zwU2EPVpjIxro5BGDNSF3/w9Htzo9adkjJtrqr+dl0r+eapPKl04heakSVh86xAHteZCEo/Tbn/i
p3/WBkG+Nzjt0zQHaWgtcc1LYdDKcmaqGLQu5nnT40al0Xk2qA1wObmyxntC4kssEbb6qroa5SmA
PsyRxs4qwKlcoysQ1oJxkxsFNtMYYO8sLSges9bn5upXr7OUP3z9qz9nvDF5RntM7UMj6faprWAu
okbkTETGm/YwoL2Of626OCsB7A+8U44Rn5fTMhpmYvjg4WX4iaEhjmZkNlr2p6So3xcHKgAh3ikT
7rOx4cSHU4nnpazwYT6tBlzSUe/mU9+VFaZpKWUHbujYjejqL6svTizJT/JxsGcfHmtV3AjMOEz7
nMdSt9UTdsVesiWyjTiWYrBzipVz8iWuyn0VxneF0TJa7zX0OVEcN68t560YT6bjZ+ad8pL4lKNc
Pd5qURoNpRLqm40bSdomyHSnRHwJx3Q7IstUpVtrHHGEPkVDODoqoCvskXWEaGvFm95nqDgKPt3i
edNg7LOY+9XbUzPk+Ot8N87qdUpT2LdtvEwRWjK7x9gV8CsdqUy0TuL9U5uOqjx4La7/nHsfNISf
QtzyNt+Nt3qbg9/5mp4x3nRY+jTGXUTLlLX91zo1js7/d4OtCkxlkYvhNDNYWO976UXoHlQ1PTX9
P6XO354IUeJSP4WFsMphq3MfGYSmZVVPG+k+VFzlrH+eF7AJ/rnKA87H7Y181nz/S3Xzt8S6/+MU
/AoT/b9X8J+/Pj/lRf5Rh8vf+Eu+r/+hL8q6vyT72pvAVkOPq739538Ib9U/YHrgVKkbSxvmP1W3
ivIHtQaR6oYsL52Sov53VLdsxx+DK2J9CnnaImChqVn8ZHGvBw3kQLTsThSRYcaFpnD7UKGFutMr
4ZdsTeVuGAcf0Uksgo7wmwtdmXn6kHtPlGKs0MalkzTlfSoI5JTKsltu3FhCKAXzKDZbVyz8i1Js
SH5JgQE+u3yehhJqgT5tw6reDRk1vqyjJafuqQiF9OjY7Wg8a1H0rePsfoENDzkzqept3SjzTaLW
oTsiM7+aph6qOj6BpanYJtSDac6fm0Y8j4Zyl2T6PvcLZzL7Mw2DAaFItlor7AyoxSRI5vqhaowB
6jpLqWj16SfH/pI6Sq4duhwEsFxzOpOy+FEmQ7fVB3gSc258D9UKbn5aAkuFoD87WoBBpRjKxk4J
gtIlsf2g9WTItajVXrg5ZgdZGoNLSmH+JjbSZrKlUurvBCsV3NnEGoOegdmeBSXcV3rFTWtuZm5a
ee8lZhBum1DRbPQqDwCA2u3o+zdZPFvn1DKCXV/GeMnA0oYo0WixI0xlbmN0BzlTEX4qRbUvI/V8
COPJFk31tbSsnyqHdy8oEvkct5iOXFH2M5QbduyqahzFgJeb+BhwNqHxPbLEbNcFsmYLFDKdzK+m
F1WJfsWVKW6bMUqcKC+TjTFAtEzzeNiLnDQdKp453IphPKdg85gaEUl8nPvsRFECuzbDZ6ONyE+Z
of/aKPFzGo7iTpqMJRGF/yMEomsfi+sNlSw6E+Nh3spGX3Gyil9bWMRuKjWVXesB6WAtfVZFDmEQ
kdMLow1zDCWKjkIxObRIFe6VKnuO0lzc9UO2PBHJVykne2/RdWDXdc8n8qP+Lk51ycXjB4nynCt7
mZYq6AIVFRwNtZViIgsv1Lg7hDq9FspoPVTCkG+TJs8cLUqfu0rpLvCegbod8butgrJxw2PmOV9V
HqfmnARB/zPQ5e9WBHMhEWS03o1YwGOexhAx/1Bxh6Yuha1AWdmikWp3pBfUTT0I5aYCIAbKTX+Q
R/OnoMw515LgQlx+ZNanwU4z6hrcWyaemRzUXL8D+50I1B1lsl+2n3a/6IqBg16Ngps1mnmY0hYw
iJKNTlNWs5MGbbcZuaHtAnKGTj7FABji+RnP2tye8FPftqUC5yeN82+S6NMQwlstQuvnqJrNBsj0
Y5RbPMGItwGlzltuj/kzXj45rg7W5NInjpfKwAQV5xD5GO1qTm+OpRdZ8WAD+wZQqk5PZhpeDrL2
YJWwxpX0SfLjjvsKJWJdobqm+UYAw0WmpSYLrzrdSHZaHQFfiesbTeBaoCkk+fusVPd+QmkgDOiK
GaczKijkJ7roouESoeohXhl58sPs40vDrLBs6qvXqQx3ciDeKHG4Cw358H+4O68tt5GkWz8RzoI3
twBJkOWdSiXdYMk1PEB48/Tny1LP3ywU/4J6zt256DVrRj0KZiIzMsyOvZHn25hmeDuJuZahS+mq
ZPYvvUGqdgirr1ZB9QSXmF/h13oYZMzKa53wL+tovTjHFvn3VKV+H6RwkA0FrfU+V7boTDLG08do
F1l0Lo6acptlDR0Up9yTXB+YWjRoj3IqLacJtnERKrusa2uvKUOQoWVR7OmkqR7kIS91FiG/blvf
qixCo6pT7rM+giZA7b/bg4TsMF1qTx81VD1o4HWwdFtpC/WJU2U0EdpfodVs22DwQ2fE6w3pX0Fd
fEro5SBZGTMKxcwF0zjABDPtMSmcSfCIq27dNb9gZv1idc1nm9+p57TVhri/DlUQf61BaajqvnOC
NoaTP5kFRIDV3Cbu1OOLcgtFoHqA8U/OIfSwzQF4UCBFN/2cAVPqVWQSbCX2mzr60ZXj81BN17VW
lhvr2G2yieJTGk7kXBIMH9HnUi2/l3l1hZrFJQnxfapYd4VlJtRqKE/G9lXcqjdSLjVuraS1W3Lv
3egIF0WTf5pU09zZevE0Kp3i0+Z8CFrrzojSoxeE0WUnWQjwRvU21NSrzs50l6oQDQYI7e3oa+wE
j+XrO4RgjtwZG9MuPg0WFYzQ1G/BZbPc8ng75/ZjPXxqSr110RW+6EKYzGeY0iWD4RJnUFNkVZsf
1NdupRyQZRookd/33W2DQESmwn1IsksHvQ/veDG+hHrh+LOV+7UqPfVtCCdRmjyMY3V0+zjyuzHz
a9naxsfqYFNORSSGxL65doD4knzS1jnoWfFzlMYvhl1d1Aa0+ai18izt23ra9nN700jqYxPKOzmz
L2MTygd460Mn/wy72FVeJt5oBdfGON0OlRLi50Gz1cF1ntAV1YP5rqqky26qq+sxsu6GKdM2CAg8
WQQSutRdtBIdDL0v6VdXvwxjeh706LmH/YUWIvzLeVW+2HLztdWMy7Cy5Euqf+l9IyNLrI9IsA2W
4zK27pUQTOphui37I+xKY+ZRkLI8BJRteOhTCISgG9r2qf1FmcOrahy39ThfK+3xekCKqHKG76FB
K9M90m9HMIG0vopTaOYSFaYoq/qpH+N4q3TFTWck3baCm9xtqSZDSAnLvyhYaUfnW4RCRaIbPxWq
SFVJ8NLSdMjdjuYFrFOP82xtRnUMkHrhNVS1g2WEN0Hbe3EZXZR5lritmVA21MvQLcpMRduN5o0S
/SqGdF9w5Rmy09wkqb0xCVwdASA7zXd9RNUPQicNvSL7mIvK/87utHjvVKOXTSrqRgxQ2LRYRvJu
iVHnkJMG/87WoEWotsiwzI1rU8NIM/mW1an+3DmNzwHf0P5V7oYE3ic0hvd5M20HR7tQU/VRipGc
KavHMEN/qLJv5LzoXVhQDxmcT5INOmAaKaMpx3EzBP1na0y+9/Alq319N6IYNObRtdnivsIwgRYx
VBkQnBSbGG0GGuNMKa1mUznIUnshBfFtOMzPqYKOkWk5nxjfpsdsNJ5sV/eZpW6pqPsoeF21kfRA
3c4Pq4GDp9sPchT7raRsEC+hU6nnipsZtX+0kucBQWCHIYimqL/pNEWkduQ7GajpGMf4J8oCs6fF
x08QMB8ZfURDI+j62UOM6NB0HRxzeZO6TKh9n6JxZ5IO9ZWzjyb7sjXt71w+r27TygOhQDdHuifl
3SuyBMjV+ALQFgrsoQiIlxOKxZXtJllO5Kj76UzSW1fsfuyVlfZgpXw2aFENvOFOn6T7PjN2dYm4
T4sCZ6VWu1ptnmVnNqg7VSoqYOAJackrntIA8rBSZkvCfoe3vbJpj4M+3bWNqh/6Y/XNjvO73Ozu
LZnRTSnqiN9ozyG9hpaJNQt4t6cMEDCFPW+ZHMc022w/Ou4reDhUJZDdZAiuU00evGOof09aC/qo
6F42pou5Fgp1neb1RXM1JOZzquufQr2/1ovxopjCz7o5PDvG8GU2R3T0IvqgnONi9CXOHJAgRvDV
/L5MEHNqUTcMy0NV9leIj/pZpOzqptiXhDzIke6MovupK7wdEuGeE5WDB1b9ksf6OkKechei/XWM
qgvdzvf5UXvmIQHAkJUbEiwVBjjC7ahPd5U5lW6ZK59RrdqDKdjb5dEfnPSxGptPtYwkSjXkn4ug
+ZJm6kWIeGDbpbqr1RPCeNLwuYpASET4XKT4vtmoPgkp8L4iRZmMl9lqL2zUSOyU1n5n7Sfl6A0K
GtEAVQonuTIPMkwEiRp+aSLjiV6yCEkQmgtlJn6NTajAXByTA0g8uWZdXwxxvTOkgM4sUZbcRqiE
AWP1nLjlKE1edaz3sWn4GiXfzrC8NsYLA61zC7tFRKSg5Fh66DwiW370lYHGGZSrvTLdHbUBSTWt
770Ual5TSX8GsUbxB2YILyjo9bH1sc53CtJNPY4v0tH0aQB3yNDNe0jwvgIffMxr6yJKeI8TobBo
BPdZXaLydSSSMsiodCXcHPNwZ46GfJCJmEcjtzdO3V+m8XBQ8N97+FD4l9uYklNh0DTuUxO1NAml
RyWr3SYsnpN+pqGjByp3iHkKssgCRRcN6TA0LC6TlPRwrP2xgtGYA9qRLw2T6h1rsADFzP8JZI+v
lihIBHr1s2+Rjc41k4HjQv2pJhXBQtxdQvIMRXgSXMDO4Nd58H1AR6iwVEhy68eqMVG3Sz8N8vTS
Z/11OUErdExrhG065Lb1erzRdN4cW8m+GIixdaxa77LtUcuu0P0cd9ZRJ8g68idjMtxrLcfIstPD
QA+mnmRvnNLcnXvlxS7ii8oe/bYa6sdasi/7NNzRpwu3bNdzodEcMlCAkYvR05pyaxgO+HWerjT2
B50c3Or2mVn4NtAQd46nT8aQXbcaQRdD40+wCN1GHJCZWNclefoObywKQiXYmoDgcYsKJSAZfd6A
CUHLLc/oTEU8p0VtfVLj6YVraRwMNbgpRju84h+A2lFruzYsbMRvIHTC1gcBsedY08dV4SWqtOB2
gk5ZKQ3c26zE+Fyl8LsyPj51Mi1vM5Xti8JOjxurtQlJj2bkqhoSr1Nk/BXECh48H/oNc4Fub8Am
2BpM8dd5vc8C3U1lGG8zib6eHQ2dL8WkG5mslrseYJObh1VEpcJybgJDaw9ZYT8qY/y5zbRo0znt
w5C2nzoTMY85qy+nEDE6CqEotVXZ57Fm0CUI+Msj3to8kqElsJTYdUoi+rThMTfixtrbTT65bdrc
DGOouiaRuRdFYNnKPJa9vBsMdJYmhoA6HTwPiJk6HfiLAJaQtofyzUkZ6VzdUUwynJTCBbWCzPQw
oFqLrtE7bDs5Dk9gKMmeGOctNiWgOde5HjYFIynJsIJUXpbEX62J0SOqgeiQAPx/W3ivVSMMorFU
vOhg+8dd6eOiD0BMmKZao6JaIFlfTbEkKCvE8jRjYapPElhqKhh5TSavQbh5vft51J/y8sLo2hW8
vPi7lpt4amtZLHaiWKd3pHrJ/Hl27g352h7/+vhDQZnxsY1FgThTUabMjtgoUfIEwN643X20s7bp
NtwCidlFVKiVe264Fx/q5+SSC3V5LNY+4PviHpj9k11dVI5lp7XsBCVab/KLA7yBF71rbKsrMRAt
rRIKLSFxr9/QFjSsaAAYNpMXb49LX9Ks1iesDd4IS2HJghsXWUKm8MqDujn6tZd9/YOxzUXT7rdd
ZgUYAtJM490MLMgBik0cLK+ImTWiUJcBakHWuM1hEPuVAd9wAHo6awpPi97GO7Ni80/aUoDkjn0S
W6qXHcTET7s3fKF1sdrbOHdcGWxCUlclgAGL+9aOpRzBb4wGwd+tUAMSclrMwg50Hb3xLzLay3iT
edbTxwf4rFGGSvieMvDy5ST4DMcSiD+gR8kIeyhK0WjxtH/zdPzvbZR3twSgn2ogCsKQO3zO6uIm
tlTgbN0qTI9Al6VRHbFdMSQqaIlZV+GudcGWk1PsIGPnokcq28xTvjsrJfUGy2wyVFAOCJRs++/K
JtnU6Kv6jAhtxcWIN05/WJ3YWkDmf9vVGOI3LcYTmKF5+xHzUUpUWaxUkMaPG6ZnvPLauoHq8ELb
prf/nvVtaXE5lJCqZXuUwtb0xFCcoA4oP0lbczPshPKLMbir09OLDhIGDc6omBBnQkh9R2I4tLlR
CygUb5Oy026Ph8ZtvP672FkhltHhdlKGL9bsvt9ZzDIfapiMpr+fj1XaIVPCGl7GQhDMEAYbsTSt
vBjLDvvvtZ0YWdz1NA1TrU0oRtifGGlhtBgq8tbNrxy/3Ikht48v33tPylbCv4CQDugTTszitAR2
ouZUYXRPNPS7b4Jj1nqgenyw3fmZdJ4Ljxq3Z6zZffcKv7XrLIaFQnj9iM6wK3heJaHKpbvxpbYr
NtFOjPfVAPS8cnf0tWF9+l5c9jfPsjCOA4fVSszRmMJZnPrT0qFmGgHPFSS36V6BxPtbeAkO6QaC
aspA6EUicvkcXUg/V7b7nbMTljk6hO+cJGc5z8KwSwBtf6R79UZwDYC9C2AP+U1oWx0E0Z+QzFl7
nM9ZtUBR4GMJsJAWerteZ7bnkc6TweNs+qiR+m13M1/qd81G8vNdYF6Yn53VWcEzDpCQQNFhMoDi
gwmpxS47VKiVaYKUSffjvaV4qHYnG4TkU97p3qM44vVfpfJhfUrxfTTJLluKhYgXrxhOYjGlC+yR
hKceDQ/49IUYU6RCuaEwglf492+msMWAEoPcBK6qvtjbIFL0Igxnw+t3lOYzr/kr3Ge73I8RAKb+
gUOiV3n5X3j5N2aXciTm0KlJDY6XIxxMHrmba14MfrCpL/NaULlu13EdS+jDq2s6Wepy5q22psqK
C47RcJGbrvPKcZJfWVvLJ+u5nvarixR7t7ynlmqh5WUgK/D+tliRpJbCICNRXntl7Fr+c97Mh8oL
v/bfk88S0fu37jbd8cpoqyyE71Ig8WnhlbNURpBVOF3eXpsc9FYApMTwQF8HfucLMqNi4PFuvaO/
NvK81FD4vbsn1haOv6g1ilVFLr6o7IkzBNIXcBDdCWYKAQ+Xn3Ivu+w4ULWbU2O9W50tfx8jvV3v
4sI2ZpUncQxwX7hF4ZM16nqeTozEa3QJk/vnj72heu5BhSQQCB/QckY4F2G8MxhOZ5qpuDv5DVMN
F+jbUiDYgChEovGu3hKJPpcQ5KMV2rrlVvjH7Fdyv3rQzn7pkx+yyF6ylsoGNQ3jNaAwvQQ1aq/a
zCCy5H2w+sSfdccn1hYuox3NzmyEtYm2qK8+2NcQFCG6SY/5uG3b16TpD0b5z0VNIFOBS74CtJYz
9XNWpeow0cUUQ9WNC3YPJDi0M2Hi/xi9AMYO9zeqaChXJLyWRF2vZ9sW+iCKGB7ng7+9SVodhow5
DDx4FDx/zJuGUobreNlf0bdhE3oAZCmXrERS53b51Kb485NHvonbAko2bMrqk9ndys4nZdh/fIDP
+SeOLXG+Ak8BecVbE0h2DGHdmJi4IHLB6Xc7ZJn91SDt3MWEKNoC3EbMC5vGWztsq3wsyV9ekxex
e82v8VLcTMfv/Vp3Vx+1c/fh1ODCF82IxhiMM6CZfFKOoT37B+IR53zAqamF07FCZoeNGlPIKbsJ
ogpOtHb6xK9dPiOnJhanr1ZojIMPEOHeuJk3iksxfaP4gmml8NfG0c+cCUb0hE6SijAlSrdvv5Xi
MCrZBgxe/QeHWG+j/R9wT7wrRYj6g8PJg1DVUODJfWtHTQxTyoZS2EkfGl9QMQxX+n5d3ePMBxLD
9abgbQWqvKy1FCEj4RqDnF6POvj11O1LKyv+dbWR1bAUjje8ATBDLhywaXR532QtLU0q4YfOLz0b
cR1PFWP0/5qqULgjrAnydTgLBXfA271TZiMpaJNqr0/t8I3kwxeYWFFVUSp3vV51dgtP7C0OoMqk
aH5MWU/svOTFFTNY7seO6Ixrf7OgxWFwlP8sqA++AQ53G6X1w0ggklIaASvKhmdXAwQcAQFxIpbO
/Jg0ZpwfFVYzhKZXjq5qRpb38YLOJQ8wkGqGQ7EGnoxlopSVYPGKckAb27d+yKgFlL79pKLBvhNk
8jS5mLlGCWwtxX+ljFz4ijd2F3Ui+mFSxTwQ2snwiE03ooQ67JDLvV116mfeJ424VsZXaIb1vj4k
Z0GjNyh/g1v0ki9CUrAH3Fs/H/+qDvmm8K0r7W5lV888JG9sLvw6HTYzjEiMsVlf6VTBUuUl2iHb
tSu2cvHyX538NwYXN21M6omGHIvs4hBgWEIrz9E3H6/qzHl8Y2Nxu2YrVdthYFGVrt6o0BWn5dq+
nXlB3phY3K8xRTWjFgm0fj9uRB0v/Br7Qgon22f3a6/va8VzcQYhPdd51SnIWO+miIycU0NxhH7P
VYCLGrbpsygWtBQpN/rdTJ0rvSZiE3IdAAR/lgeDxBZAW7LiVc7Vok5/yOts0UkIVcWhIcimfqck
FE3d4lGwFNq3FBJ3a9mAcqYk9MbaIsqp8xRyabFs+uWQPGzy40N7yOlimBslgIiHRCAiSqy2kXNV
eMGKxzl7Hf/ZdG1xNYaib7TSYa2RTfnH2ADI3M2ARD4+q2cqT2/WuLgPsBoVdjBiJWtepATFKaN2
e3mfl+b2Y0PnkvU3lha3gjHy3j5W7KZJdqFsYlJmqN6EGJ9tHWbKA+jErZhc+4CLW9Ja4zzLtfiA
UHFBbrzryC70DVN8JZUJ0K473nPfTP4gez73XrxZ7sJvNxNN6zrBNjPdxZXoISa7Gv21ZlcenGuQ
WqSOABpXPueq2UW0Z5WOmmoNNa5mq1/YtatCxZV60LA2nef48ibdUT/1VjP1s/7o5LAuwqUssZpS
CcVhvWqh8Cto8vXoCvrRXr/M/HnN/a2d2kXCmoH46UaIYT01uFNzNzmoHjypCdKVKL3MN8rD8a/g
hXR2b6xZPhPYnH5WXX4bqU2KlTkM84kaorYD1fW5u4leNSXnByjg2q22pUG8j660nytnec3wwhn1
CaUuJN/ES6m95JB8Cra1jjAbCWfniLTdcPi7ibMenp7Jvt4seuGKJnhwg4HRDA5VgQyMtncehABa
ewO6fP/xOs96PboNiqhevp8OVbpcjTK0Nb1yaj/lcnboJuUmm/WXj82cSYpIIf4xs3BGmj3mGZ0/
DpDhFqHtMTe9k4xhU8f6vrDuYkCaadevucC1xS38UWJB0SWLB0WkYpLjzlTTGDN6Cq9MtlPd9OEf
MCaq504OJQ6RyKg6le/FZWniuj/W3evXC/yECRBebZC8dUlwpz9aW/s2cFuK3yA1r5mH33S4SxB2
d+pDs5cvV9uQ5w7Tyc9ZvuFRZFMlTsXW1/E+Hn4d24M1NOCVL/rsUIhpgPnqSDtrmH58/M3PFX1Q
DoELnprTGQmqYw+BQ9NiGXh0dhDCmMUtSK+trLiGL13ANnr5XwW4pzYXB62CUqiWK2yKsEkEuDm4
Hgol1QGkIxqB85eVRZ7d3pNFLs5YRBurawcMij5WcKHsA+ZToxuwYxd/E7f+q/G1/09lagTv2/8+
5Habf3s74Sb+9d8Tbobzf2hyI+enoWinkS7yJ7+n3Qy85t8DbiqiE8TTQrMXEIAObOR/ZtwUJuSY
S9PpgXJlwQT9K0GahcORidd1pCugz1dpLr6jImynwmiR3TU2JZRS2UHAuNJpLSp/bwRfTTlGJMeo
LCz9iyz3Zi91CEr0GuCFyN6EIYzegG5Ptvjud7pxOngqbspJEsJabC4t7kt26Eqyx29f3lRhylXv
oY5SO7pLOmZWe8CLuyNMMF9E1UdIY7BzC0/Zj50RtfAKQb0+bEW/Yb4M/fygbQkkDh+vZhkOL229
5v0nqUzbDnotxUmGbINRutY+3IpQGDj2YboqLtbTCeXMZxLckIIwnx4ooIG3+6cpxZxM45Ax5SpS
xoxw2NjbB81vDtlFQCkVdrTNyiLPbeipzUUQ3DezhIYDi7QezYvOn1HNCg/VYb7+g27CIgR93dBT
W4vIN5kDwNE1CNJ+dyRLG/eOh2Tu6AmE4LCX65XjuIS5/bYH7ySk2agQkBa/3c/cQazJMmH3BCRJ
MqN0Xqu6sIAUvc+8woWEuKHA1QRwVwFj770wQKbIZTIBdSYi/7V23TI3fv09VCxNXfv9m8S3ODlQ
ic6gxih0XYou+9EdYdKOhq8peFUXEO9FF4TQMuYOtHKpuY2q+Fub9Ugv5nbrfvzR399ThmptZmph
QSWKey0mnPyOyWkLsDC6BudRu7OmLXOBu48tLNvpLJWRYVmAJbEjnMHbpWaaokALqDKn7VzbyDuX
vuPJR5IqGrOroi6vSKy3jgdreGlTg2hCsKi8tWYPbSUXZN+vg/xgxRkpUPaqHzDfQPEefDTwAflW
ijyESYjfXi/xU/MT+raSgZH1iuD7i/z294gPcLLBkmlEcnvk94hx9fEQPAfwtuwcyoLZQ/vQpm5/
va7XsAyefu/5yS4s3Iczd+GEsiV7fsuWP2ebCGxjHMMxLrBNmQ8UaMV7LOLWvy3S73ZoWgi//Had
fd0wewm6CU31Ch1twKRZsBurdKcNQLvXuInfLxBlIoO+Oq8YOobvmGxN0gG5TWwEQgGNqdv5AJLy
t0tGiXhvf6b+ubLARXlC5gSbVM6QnbMBFLzjLsknG0o1KzA3gVxfdxWMfUlpeoEaXkJ1dGc18cZs
4q8rd2fN6OL0BFXgZISPJqc5uRPPACB/L7xvKE8ww7Mbt9GlUFlGTlv5l6Hp63rhAFPFpeW/mIvn
9ZiWujM3kjCdPohSTE4gPHv1Tb3KZb2sgwhbAlrESsBTvVfEDAtm05pjOMJSYfvdg/MdnV2Eae6D
Q+wxjaWwXgow+XEVf/Pudi4ML/aXevbAhGlkbiIZUpMqveml4Za5zZXn5727x46J9IZQbTCANC02
0zDmqNS1aIaQXiQW6Ta9bnamKwpaDE2sRCviR79xgeIGoslKY00o7SyBJ5DOOscx10CmJoB5Mm/M
0u3KuVyUdMQHgzYJ1geTWjK47cV6SqYlgGeF1qb9Ue9sQGETTE2N52yFem59MzO25aG2U7lrddb3
/v2t5SVySVLapEtVIDUiY1K3xycHdTLtMroNqa6kX9Pr6Yv6KMhwar/wy31xne/keFd9/wPg6pnL
eboJS0BT7BQM53WCW/GVM8Z5kJ9BJmwYzUq99iJQUBwlnlA+xbsjyO5+5Uy9D2kWO7Go84xZk/Va
ivk+aK8TeLyN+psywDjXPjP/78IS6hZMUEEbvbf1bKdaxb3V5756lN0utVwrvFFHBr3mZ2g9XXMe
94xMEg9VPtq0az108eoujuSbrVq8yrDQBJVy5LfK9+pFfyUUdsyf0bMJ03ly4dytddHP3ADMwXyj
ApQEQL2ILtFhycOkjEHZKgV/+3EYriw5cfKV4Ol9aIPHAgMKThpshYz21NtHryud2jqOuA8NAWmq
5BfxtaCXYjLoeq3Utmpr4ao6ORoqwGzDJq9i72jlyFYyTMjoMax4riWDRdeftPBanX4NSb7WYD/j
J0kVX+GQBhSDS/9VzSm0bEEtHgNUI7Kt/KvgvQWlSFF+c4T15JcxCr2SlTN+ftH/2LUWBdxZUtMc
Ama4gDeQkT9rewCgO31ncKdWi/FnDs3pGq1FBNOGWdH3qkyvjOvcQUz9KbkNDsa2PEB0JVOE8+pf
a0HF+zxPnKCTBS4ucd2MthFBT83LN5DpmZ7EYEbohUgRTggfBvo+Tdzo4t8ntAu7i5ObGAyH52Uj
Pqiy0718210LajTBehX+CFc/5Mr5sRaHN1VS3SJ2MjejWX61assdYaToJ+Pbx+/SOTMaJEFiDoSB
8+V9LEy5mgW74iasyN9q/VKxmH2cB/9jM6Lis3RnVI3+sbNYTphXNjzkAfBcXamsXThAjng3Rl0V
3aXHKMvE1O90fA4MJcquCqdV9J2S5n3IHDxNe8gbNeWlU6idXDLwbVDUjSvYMTSzgS3OsSpr5s22
Oo0B13bqrudKBfy8soRzp/10CWIrT/IS4nVnbEfCWfSKAWoFPuVOf7xsdpZfRPe/JyDWZufWbC4K
DMcMZhmohKfN7HR+QcYdy2tfRtyXxUPz5sssPf88O7FtxgSPkAmJnqVI+DRX+jpc9Z+y6zUHtXbg
RIhwsotlPiNRBd3hplMJj4cOVuxxF4Yrfay147aItqKph9u0lIZXz6QhipIeTMj+1jRYVxaz7JZ1
vTPmZs2RKGX7Ms2e47HwOvDDKydPuJYPPtEyU8wqra+mkUvKhDg5cQEaQrsRYET6nZt45zx9bG/l
0OkLD2tGpTozbj9RfoCRqfK6Ptl8bOE1nFiuiBqwZauv5dslxs0pU4m5KUsko/OLOUEnD6jJhQjE
43/aWpmroiaCmC7rC5mIWbF+JhZHUESMSqA7B65qceQrfZR7+MvwrS/GS3tovHg7fkdJivzCuJCv
aoQS3D/oXZ/b11Ozy6MfwAURdSy62Wo7amjbgCTUcmPGUUSHqv2lB552WFnrubNzanRxE/IAOKM1
muOm69Rgm1kRdB1QcpTqYbCGnxPjuJ30VYmS2y5q70p4l6rjSy+t/Ir3KxdQQxDnwGuQclvWZpWy
tuM44Tq2cz0hU4wMSZ3EK5/1/VcF0wVxnggPABouk7hhlsZ+bDFSJ8YhsbXrUpecy2hQIZ3JVsOQ
9/sKAJBqGVyylM7ejbwkpRRn9qDWm/h52P6tRLZrt8MG4TMmcP+924QvEFgeybBhMROyOLKBDckM
abexsezbQUVZerqF/WxlB5cjESSpCpkpI4yMarOTNGfeOGc9cyanNyfhNo2X9CG4oDglbapriUGM
fps+ibWlj9lWNEIe/0DS+n1++Na+OEcnj4MZ63MGqRjnhGmt+gn+PmsXCKS+wF4PG/zC/M0x3dY/
+tl1tPYSnjmluqCKRWKIYUe+7FvrbatozZyRLxiumHoBsR8ivsccxKG/STfTfrhci6Dfvx+MU59Y
XHjaJkNbjvoxkPzZ3AtFgILy5piG9ytOYG1li+/aNHpUdSVJQbPNb4Ln4VNCbSr6jmbiTbUrJS94
WFuZcCtvHfzblS2+JBT0WlQ4498P8GW7H3bRfp0/+EyZ6K0dscMnJyY2C/3YJjJxJUM87RPw24T5
PqGAXqGrvVqzPXtDTr/YIiDLOojI9YIT2mybZ9WfPOnl+BM8uO2NB2Nf+Ygl9p7lT92LuTMZ317z
O2tfcuEHNKmbA6SaWG+LfJ7xUzPCNSdw7hKeLnHxTM2lhFarwafTXPkij73uW3dj7cuL0rdotKee
4soIQuycbbs1LjRmcr3eb6mPN5/nb+omuVhFVKzdksUTplhDyXPOml8LWGAMFPQ43AiBwg5v23/N
vv7BKJy4Eh8c4GUeXVvFTFqh44pyaCDlEAGvkaEZqUy+I5xD4wPde2mSLqly38/H+NoszX3hwCbY
SNHTyvVd2YBlnj06Sm02DYeu2ur0ZeJ953e/RF1bOMUjnKr0Nu2VAsbKQbMWrilXi86cUi5W67Rb
Wb3ktdiuLOt95vHm7i4bTxbyBSZEKsJHFE/HL8RDYBZpZ7Igf32sYs1VLDNqiOt1eOjFijZ81pjL
Knk/nInYS79i/9ZWdyYcOfXty3kRKzaOeSE+GryTF9mX8VH6nKDkWm+B/jwNt8Fl7Uur7uFM+eft
ni78E+yeYzvZXN7kgGdiQqplEjd4af0/IOdY+34LX5RXlpEfZ1aYAJoTHWn5dmY3VTfaBkyQfnxa
zp9HoUkoKHLeiXKNAyRDk82Hy1UyHgeyTXPFwnvIAtEPMxb/MbFEbsEQKrcZAxK8JRN4y8jLrOvS
1zfk99tsPGRf/4sK5VuLi4gDHZDoqAZ4tuRQ3Km8yqKeFO2nxz/AKojC33uH9s/qFhdaTsB6x3pF
rtpEfl3G6AjSoZLQE3SeYlj/4lnZDuGV1a1dhPOe9B/Di+AjCaheBfHrkwkx5U/Qla89j+MNXKbu
8XrtuTjvLP8xJw7SSUSQSInWOgN7elSnKwbR0If6gTLjWn1efJqPtlP8jBMzkqVPMvncQH9K9giU
qbOKZt9w+IPRs7UdXFxqa7DsSE0J3+yvMoGp/ivaWA9iXDb+Mv76A095NgJgll9AkXQCmsWxjLQg
UGr11XUNW8LFZ8mtb5XIFWDC/mL28GDxtr+PtuEm//7xNV8OJbymIEhQ/4/txTHVoil1ygDbkEm/
DmE8xoD8okcogvGcJVRD01W5yW/Xl3324GgORDwO9jVt4c6KNLGRT8JyNQA10H1rCjbF6vrOOs0T
K4voKq7rOtFlrBRX2VO6ny9bl2pHSfdP/oNBuDPVcjwMI3eCZQgV9WXmnQ5NnTnG66e0/fJB3cKH
s4VOEjqI7gDT2nW4mqqe9dQnJhenNTU71cljWtNSWJCLM28Rh+7KKRHf4t3tO7Gx+FbaNBty57As
SI+vYO8+jLtpmzNvEWzCK82X7tVdtl9PUN/p34gE+XQ7F19P06g9SyJBRnltZ7zI2+NttKF4Tp4q
ECPogUH+7VoX5q64jzeIZX7qvJWlnz2mOjAokEFoBSyjpmmKqw4Sa7H0cVN8Yap8k38VpruN5A+3
deX+QeP2/Df9x+jCqTrmMWrlyR42kuIq2W6A1ZA5IfmuhboXwaeD5nWP7ac1V34+ZDtZ68LJmpnZ
zp30WsbVdkm1qRG9BQmUQzmmto/xZm3OY22Zi6Nr1ZA9Rr0zQAEN56fxmM7VZuXzrZlYnFzYjmU9
M9lJwfmQfJkd39rNl1DuX0WxFyJb+E1fxaSvHZnFqc1lZ2TO0ho2EbxbVn8ztplr9ysJw3nPffKx
Fmma1YxRlBcczOxQmm58g0S3oIhLXlFG3Sb9eXyergSTR7f/G6n9v7KNrSzQXjQ9816dixKJuU2E
3C+6jtukQMpS3f+/fbt3NDdxYsfoU8GODCalbu6VHqLGiKCeknXhV+2ewtw6QE8cuve+7n/unr14
EY9NkyJXx+Kczi6vNH34PsvANZACvzALeW2yeeV82otoLQ3qMglUGnV51v+qoUbq7WilOXPua4EM
Z5qZpPE9m5hjyEFjjxzHurithxc0JeEU/7fKcMJTQ/gElgEcOjIaixim4tWTrUEzSC6dH91D5TEZ
94Tsh9fdJW78uFaXOZs8nNpbfKUOLlGEOlGB7JF8okCiIJxlbSV9N2z6h+iic7U1wPjZXO/U5OJT
lXkNxez0apL8mVzP8kz3eCMm7/6rTEWAXQVtGQOy6uJyp0j9xjBtm5uiPfLaDfIhaqPLtjKvqzG+
syTtSwQ5KgTEj1le3nfWMK88+efOpeB4AA4LUP4dN1CKLnk6RaW5yZpqo9Wl3xdrzdZz5/LUxOIT
HjVIqRO4dzdNBU92+xPhXu8oJSuZwxk8FifzZCWLz6ZKujS3LSn6dCFmwpOX/kpgRDSm37Nb5/N4
aW9EXad+ABNW9YSF8UZ/ALH4bb2cef7UnvwWsesnWYzeJGgSIAJEApr8lD+VnsQspenmT8le3UuH
tarw2R2GQsOU+UfAF9+aKyPE5cwgBamBQqsipVD1x549//Wxnz5jBfg/nJqaDNwVIe+3VvJezkYK
6eYm166D8IcjH11wvf+NDd0RIyG2YixXcoycSW1zbNSR+RmpTRjYmQqZknr7sR34HRbun/4S3SUB
ziaG1951JdJh1Id4hlbnCAn4dGjqKhqoNsMY02xtHgb1KonSfrg3gl0NULndSlCPt6Uro69RjloD
5mm2jW70oZgBXNeUZvacZFNyD2O20sNdjd6Ob5VSo/6waimImKaaFF5xs81SNDfyYrjt2E35ou/K
AiVVYF13dVFBA96UdnuX5JJeuWEmDVDI63TbQsYScP7I+cU1KtMpUwtov1d686yVTU0TJzaiJ30A
p7E1w6lgXiIetOqFfuBQ3kUjFe7PgTNrsIUnKCmN+2HSOhVKRgLzYDf0YXtb1nr0vdMjiMYHpwv/
L2fntSS3sWzRL0IEvHlFo+0YDj2pFwRFUvDe4+vvquE9R9NoxIA8b5IoRnahqrLS7Nxb8UynraZP
ZlV1FP8rP48+TaXcOrsCLW7gfFqDaos2gP08tKqftcgNS8rXZDDQ1BhbXxZ02kEfzx9mSSlV59g6
EwMRyL9mbfEjUfUsP4UdohwHtcmbbm+HJXLlkhp2DNkl/qi+HYoqtA4jsk75qYwlyMDlKoTBPZxy
zYDd28/IZcO4/6T51lDfo79kKcDom7Arv4V53tYKWzT7F6sb0bUZam2cPoTBXGjvtMiupXvkMrPC
rUZZnvgftZBijZS2jwh5tD/twC4e7cQuNEjhJfNNETeqenQyp7+kSi4xPGxHU+tacRmhbwGTp3Zu
R/6K0oepdaiddHoHyXbbHJsCqWaUUtGR381xpck/wzSK7H0bxWr8wzZG5aeaqlZ91pqub4BsBOgF
VIGhF8kOOR2NySUr8Tvz3BYUPo8OSDSW3aiU81TXjudErV1Db7IHPTRD+9KopQG9QDa3ab4Laqhu
Ppbomf3TaEadop5TKxAaT53+w3CS9B9Vnix0MKY47lx6pPGjPmtDsvPrHgUqhAhkFsqXoi9pZrWK
/GERwJkCa3CLqI0soHj8eT5k06HV5FgGZWu1XYyEcplpd3HWOvYu5xfaX7RJkpV3WhtlPxPuKhMv
Tekfsi7z6we966Ek95EnQ5F5/KagDNwd5bAq7Yszmlr/hq5XIdMNmDrEirSkHoZzUQnVrkyrQ+1z
CxdYhBysmTbdh7pWznSYY0fjG4USzJ8mB609+oDL3+RlhvOdfJp15AojcttlNX3I0EqOhIKF80Xr
0YjfAbJsHhoVkYFdVAZCz8ZRpiLdqUMnkecn0ly8n5p8nhlbi2rovxCezjwEnM3DWDd24IbMftDf
pF782fet0HcHVW4Qvg/eFN1sq3e1U1lHhbEb5dhrzvy17YTCgSFN7Xxo69xHcVaSNGvfKraEfkY+
h/mhqudOPZVOUnydVClVPU3PTVRQ6iQbPHkoyD3SJvCRQ0o6I3d7qTGaT3ar98Feq6yaSs/kk8MD
S3JcGC3bT00Y9u+yINeGk4YSvFdpCuX6rAyRLgbicTeyGY9WprcALOuosPID62kY0ZtUu/cy30a7
WZ+sqv9rGjvd+oBYkfqzqTKkpQ3IkJXLpEIGnybJJBmQ4bcwHdqVzWyV5HSW/EbTEB06JKhwf3VC
P1M+mXVMf6KS4vpo4yGyBK74sEIqrx2mWUVrxKlnBtYnM9UoipeSozTuNDljbLkFM9ijqwRj7Uaa
gziuH+ZJsVPnuVRdh9pzCVGcHcKuch90vakG1aXS1ErNOq/L0zQ4pODe0HEcs7IEhuj7JdT2rz84
Nzk32rgWI1YW7yYca9Yy0uvjIJyacmCC6yF4FOzXVMHupAeZMbP/IQD5ZY0RETH3iEThIiIYFTmL
9aCOPOlkHgWMwvbKu/GZrDTeS+c/niIT9gwY9m0UGAHkmyJ2eBHwjJnCtmhl9JzCRSeKNgfjsfKS
p+KwzeNw+3RfGxN//sKYEUud0spV5Mnz1zS6HyCUKes7G7j763u2ZWfxEdve0nrA6iyqNyrzZOTy
gHdqehAMaRRkD44y2PZGAKQuC+DiS0IvCITbgjMKYujrxUWTr5h+70CEcYCu+Pu0FyWw7HkqMNs5
7wTQGT4xekGC4zB6s1WqWbMPv65pEX8hQ4JgwrX9IuM/GoEZeoyqve1VV/5nohZ2Qaf5mH0MHrJ7
bXIn1MgflU/pybyT71DI2rgrz0i4l6k53+DqNywKK+FoqkWl8BtIdxmUm5SvmZLKQHWhznHi42Qp
F4RXn+Zp3s199dZXNbhKVMn+FElddi/H6qNe1Pcg+9x8EqisrvxeWf27JNcftCo6GiiIgEoJ3DhS
P4RT7al6+UH1jacKONAh46+x8fsAxUEO2mX0B9SruvaSyNp9Vo37LEGPp2rPUlSd2p7B28R66htj
4yPclJiXV2rxEYxMtxOeVABz9yWS9G60Dz3lr8rLzs7RBvNhefVhk21H7O7iy1/d48XpQ31Fqhzm
I57bL9Mn/fJr1KtmoLneC1iA6o0/twE7N1N0z4tlHhYHaWq2uqy+1kYTGF3EVTMf9Ev91FBWSHb9
RRQWZE8/bQM+lgRpMIXgRF5YXKRoZT/0vmpisT+g20aXNeC7wuKxeZpvksFnS3Q/Bc8NF3s5Ho5C
/ew0Kd9UPeoXFdZqcFf74UkMXRWH6e9qq0Sz7EgKe9xfjfl9hhKh2ry+wZNqjYakp6S3x+oR0aSj
crQucHRs84+LzH15WsSaHACnCuC2RTEoCKKiDmKkZ8RIqf0puTj74t65tEeZHdtKcm/GjFgXeBTe
UFGDEv9yvS4kUzOkaKPQ852SIJZhl8kv78sy/5KqwXcjmI7tEB0jKWB2OAfuMD6Au8zcGqi3y/jN
Po8KBP4YuFZMZq2dcRd0zADPyjdG/t7NunZUJOvz6y/I2injN5sUysAyyuoSEqtCyJtMfUKRjFJE
40aXgLERwTrWbO26WP1iL64sLdxFHKQg9PWYjoWH3tfJ+ju6JHfCZwgSfBSjBOEyz8ZfgG3in3/c
fvu1N/+uc7E3U+lHg5SyzvHQ3gtZioqSx/BkHQtIwzfZlMTdfGWt5qIuXWqxGccO1jq6YPBGPQ+7
HceLoHST4SnfDqhWQgEUMAyLugfNvpvWLXFkVTYZudhoDzsn+6J1xLH6hzaXNmKO1RPD0DChm6LY
DI4s3t+6rpgXy0Zxe6N3BhD77lB8oLQKPdTG2byNNIjVxLSYIrhtbu5T59jJkLZYGnY2g0bwy999
n3fZ0zY704oLdFBFIj5kDA6S16ULnDoHvew6CXCBYkhaKNygxoI1MR3Z3anvNpZ265iwZ8EPDZ+K
qO4sPuJUzWo/ZjPCKF5+bj8oLknQO+M4nPuH7S7eDXjxF7YFHDFMKXT2ZfFrXsSjdYz6c2ekAVs2
pW77oTsqfzdvhV5RvSeOYAy8+qDswfK9YRT0f3lfxOOikqByMhmKW3hhpVAyW6HiQ+tbOxyqt78Q
bLYr31MH8Db5Pte+rSV4W4hPmcpejjZVbVAzsFOJ1Y731UWMY48X9QBA6TSctkLBlbSJxb2wtnim
G3RNIdXF2n/Awwp13O9islHeJldZWxosMUItGkg47Y3rjaSrgsSsPPkQbQlvbX32n4x948Xv2mP8
c9OL3cZa9EoARAtiGiFPv7CWaGPeh1TfdgbUCJLrfxKM2NVRP+vICrulixqypyNm/ecDhhzYZ9Jl
04BqiKLxolSujzPDyyNjEcNuPvSefUn26Xv7LEhPuh+Jd9lsc6x8WMAn0PfSnLJvk4pAT6V5SCNS
hb8oUTGa7D/1Ltp1+/rdNrD19iVkdl9TCe4YPoePZ/Fd+0SW5LFJxC62Z+2OeB8+5G0zKwE6dvAz
pPPoZmjLevgUIl3bAvqH3rR4rN/0TxAJ7nR3OtT7BgxImcDtu9kPu32IHLgfILJG5Qax++WhmdBJ
HrLacHbTRTmol5lBTXC0uBqEb4/tt+lc7/Lj5i1ceSqwqvP8QeVh0Kq6vhhK0TrYDX3YhKNTDTYj
2UkP0IE/pMetbtFNv1sczpe2FjeeelSV5MJW9Y9tgFWK7s69DSy5h5TH/IIYSenep6f8LQMUfx6t
XZtenJwkapDQ7TEtiJzIu99HR+p0iE39L07U0KEd4kaQ81Cguf6gJWkQ5DDgLfsvI5S4vx6ogYFi
gRza/KSr2/evteeY48UDNTpBKtf0czk09RkhLy95cB4QtdqF26hycRSuYzO+4Qtbi9copQWN6By2
hl0OWV5GPdItT+M/gr4o8bo7637jrV81qBFZcAc5nssRHr3OLSkIMNh69lv/CLnmnX8WsJ20cUU+
t5WH3PSHOaBiPol8x6HUdUMjpGqplOtySkyPOQS2n5ov8+4bFGme9OH1ta14MtIrrhyrE8H94pT0
WpulRjUF5KiM05HJiRPyG0DIm3jaETN7yNbxmvOPy8yKnEiuRn2GOZ5wOvwqlIYE5Erk3u2zAtkm
ivtm054tGrA9wT11OyoY0Vnq0klxdiIgFJoT0AIdQc8RSAgikmIrOxI39+pULuwtsiPLKac6A7CD
A+ug6lA85y6F9tUiQhOjZVriyqdNX721yMX2xcwyIGzNIuNz78lABIVeg30/wqibX9DWPb9+Wm5j
petFLtOiKq5yPRhZpMBAVY8cTUKJdl8+ilLhVsK5+kUdeMN40SEdXFaYB8nM1TThzKjBiJrQPwCh
XbXd2re1T8g4K08OiBbBrnftJ600RfCw6bncdrjzmyc9+FDG+1DKoUardlph3gUTPbZm2pn1+6CM
XVXrPm181rXb8fI3LM7OWIXjGHSDAwN1DgN19bba6UQwP+bHzgtP1ftE32zo3/oYtpImO7eDwFCE
pNfrLsZE6sywgwro6F/obQR7nDdBr/YTxab9xgLFApaXw0LPRjBm2UiNLZ49e2gUuxszB55e8dwi
eYz7fABhpj02FOCgXL0LfogQeMrc9MuG8Zu3Ce1TVKloU1gQ9pMcXq9UyQtLN4vZ+hVavA8ZDBTx
Wv/xNzz3cic1mIJQrCYB1TSBlVgkank+lnDsh5ZXfjepHPQ757OIK7QGriAQExBcwK0KlM/bWOPy
rvyya8uOptMfsZfdkbRAjLkXw/n5/XjfoNHRhwepYegJ3mkQtfAM+vK+ltzIPmxYXl/xv5YX9ydS
c61CUA8RS6B1jv8RTSivh1vBuITFXm33PRNBmw/kMtpfLndxYdo6tfJGwqgIwFMeSJjCCuAvtptD
iblJqbjMozDHuUXXRUeqRr3R8QDFoZlBza76vbWb7OnOHJJTrBWuLUcfG3sLMXVTq17aW1yXLI8V
ixlMQRsw7BVyNuVvqyACF3cl2CkQT9EvePf6Rq7sI2tEXMyiPE8WtbBpoHOej/BJeJDAHrJq3tFO
fPu6iZsyxq91/WtDpB4vokSiKL30xfi+fizP+j8whcPC+E7fx14ru9+7Z8GS7F5Cte2r+Xkb6re+
jf+aX5yazKzQNyoDmMni1uvGc6X9cFQGrZTS69WthuVNm+t5sQ5pFBUT7uXS55mzBj2gwSaG5+ib
cug/GDKax7uZ9u/RZmqA3pqXyW5T7vOP8bfw9Fujc0vf9+tHGIKXEp5CHOH1F4d/zmQYMoA4CyWz
iknQevKEHoZ/N53MfMsLiTfjpZvHGggYgxEMEjkLFNK1tbGI1dwJoLuYLiIcST3WG6BWulNqV8wO
OUfn7eTB4kccqwTeuCUivrLB2AcVh9bOSi28tpxI9w1Wm5Wdm00PgFG8Ij8odrov9C2+whUfdGVs
cZrsce59o0zm5wY4FceD8a7eUxPzRH686fGWYQpPCdU/0XBZ5UiYM9kM5jGaYYf6RZIL2OFU3rV7
Liu8k9s5yI0/WBhcvGTADPpoEgb/I1UMmYAF29svH1S8zz/qfzwcIhap6CrcInQzkINe+CDIPXLF
RyvuuTco70XOqkInt28vsG00XvRk7DK6/dKPOd94xtZW+9LywjPVjVxIciksTzugWzvTLnavO7+b
2Pl5cSYhFxhYR8hqXV+OshirQtNiC5S9THwHN6zu+e8VWCaRi9scprspiC/NiRW/8LUakL+gEPxQ
v1iVxYwutQYYS8SBcTx14/lYXR7ADIXCpikS10UckDtlV4wyy2Mi8oPkDg+CN1pMBSvf2k0WzduX
hJPy0tri8oWBL1GthmRvjIuDUtgQSoFLnZBlgt7bse6S6K5SMjeczxCojH15cPzv3fCYG8WDbyru
5CNNCsKvGL7lc3Xc2Om1w0RGgROE5XxFzxwKwgaInOUl6KV9onn0djJpN0N7lZzDkzK61rffGBNd
swqgwqSsjHL7jSR97UxzEQgqzMZ+7+tflSDdOaHzrpiz3WQm5yGd9owHvFOik53Gu5yhXz1/l9hb
pSD1xgmzNS9+x1KvepI73FinTF7UaocgG3ZZOu+T2niKZ9oWBe1+FTSN86lJCrcdf0jl06x/1ouv
ZWAfbICFRqXsLXNwu/ptUypuEt+DHnfrMDsC8nSh4jxbTOw31sau3UTQzz/bpiVG7YUO3OL8prYh
5Znuj57qPzbtm0m7H/ONO7K+Q/+aWBxaiM+UyhRh5Kh9dwyoGMKN/HzLwCKnm6XGD2YL/ieQmm7S
flTlfL9xttfeIdv67xqWFQCgr+UQG5gQqWr/ZmZYImF4Qfnn92jUbkPh621Ztp7iSfUlJxanWhRx
huP0lyhxiD5C0e+apzBF2Gvrsb0JYxY2F09fWiZ+pMuEEVq99434mI2Pth7ssknxEqfbRURtbeSc
Nr7sElQhHLYtZl7olQLfW8oItGpNE1Ply4raivH/IqnAKv5YJFWkpVeWxDF68TQUORxMk4+l+Y35
dkhdgcAJIV/pGmSEi9/oba+eyxdLW7zrvp32YS9hMFcRDA79fZx4r3+9WwuaIOqlb0ElgxB08bjK
UjGHTVWOnkCpWkW1s8LKfd3ETcWEsQf6yoqMsKdGPX15FKWhjPu+gzOu2YdPw3FEvip5RvT8BhvE
2nqQtEOqgy7TLRLFDnS/zwoypV8kyhnRAu/3fXMvZoTyY3vYQuXdoALE6l5YvHHbAI/DOsFifK4e
k0t7J5R/hrN82pwNvclJFpYWWYLvQ1hmiCwwA2B2FqXg4avg905+qKetvuAz6PUqJcEYpXQKz8ST
cGMtjFllnIfqwKYlKTTtrkMJ8aLcC6rE5IERhb+YjN9ZD/49t4AyVEy5ojx+687ywXkrHeM98NaN
bsLazlropzALRUbGebq+fMCrpz5S4esN1NJLiy8GSP2Ngyr80+2a/zWx8F+tFPa8b5gQDAfyp0og
+3yv8RjwrAVV9cbLuRJqim/8r73F5ZuyoJUB9QnmWsA5ZwVz0cN4EbUKoTuwVRfetCc+8Qv/JSW+
M43iE+olRVlXJJqiqIfCb3FPXEfPaau+trpppLTk8kjiKkvfnNZTULSZjXtJ9UcFvk1mFLb8/23c
xFd8YWOxqmK0zHaosdHsq8xjPFTfjbk7f/5e1lS2fLfw2p9tBDA32bz8tw/etemFf1bgTZiDDtPy
xb9w9+H80g/63WZP8jZ4wA4jUbr9PIu4RAXUNCsGOcKOAVqmgxBj/pC/d8A/dNp9d08atF15Fj/9
5i4AfoAiHnAkofH1WXHkVM76HJPVPxkzJug1HBA285Kz72rfMmYc6D5tIwnXrNrcMYTNHDBCy0Q2
g2wKqW74lavJPsjlu6YtmZfoN5LW1YuAsjDc30ieo9e02LcqGIKqiRgw5uGeDs2jAOHX+/wufEzf
FT9+o40n0uDl13xpcJEmK7NWAliAz0Q+2m8DICQIUIeHuHWnp+TeOkrH8lKiHeZs+MyV5BLlFEUH
Z8VoA0XYRXBuwHGsqmUIj8qDEFSkwH3uaR+KQ/obRfwV/wnkFE0nyKrZPH3hoiujn80oxlrySYZM
SJTTE5jp9EP59jdq2Su+BWVyhuAIy5DX0pabGI5zMmVYE3Gf0HYq7P0Qa67gU9XBIEWp4qIEvOXS
boQoePCv7C72cij0aCiVQIQzygGiD7FMa3YFzZWQEo+P41HsZfR543VacQJXdhd7qecMCoNXFes1
j7OX7KfY9IQ+pgArd5nm/caO3sbW12tdZF5tChQ7VwdmIxkB9HIzZlZKsWpmP5u95ERealsH1cg/
pnr3vjaz3nt9zSuu3UAIg7lMB5SuucRi+JbWaZnZM0JZhnvGi/bKmP1jNIrjlVqheSDii41gdcUB
gZk2gQrS5qMSsThUcaxTFMkhPCitc0rvWUo+28ab11e1aoMyK2bYMqRprl3r7MRJzfgYA8+WfR8V
dO78bAeL08bH2zKzeBcT5nB0W7DD2tX3KIvdtK13vv7t9bWsBfeG82Ixiw9WWkZV+RO3YeIWCnhx
cMlP8kEjvdzivFhxolemFheviqnH9zV7E43RXrMjd3D+USXflVX/fzkFLxa1uGqkEDR1LCwV7b0V
T7smvq/QFH39060cbhOJVSpO3DFRGbg+BkEX+HolwTtRBMUJeQ4z7vdTVHuS2t77ur8RJq14Swg1
gKYpAChNWivX1iKVgWFDG4FUZOk5ice7bqw25vzXTBi0TGCh0AUmYLGgVAqGPAaIzgg0o0HqcCiS
fOObrZxpJHI0OjIohTG1t1jFNI9lRUIMk4BUOJ6VT1+Htn9S2z/WPMPJXxlaOD7UcXJpkiHfU53x
LBf+3/Rrt8olW4tZhFiyX4SdkuemFymF6wftzpebw1xudkVXnmUA3gK0QGcd/N7CjooIjNRLPBbm
w3ywkMLRz9F5Rh82g2p883lceabw1RBTGwIyQCp+fdBmpw9q1cFa9M94GBEsFURxTUzUkb8TZGZb
mepKDH5lb+EV5s6asqTDXnwOTiIGFxiF5LCFyd8yszh5Tqf3pTxgRs4fZ+Wj1rQ7M3lnmV+7EQ2j
u77JDq+7B3HCFiHj1boWJ9DXR7uFnonvOJnnkqFphow9I4WGR+qGw5xbVOOL/sPrRtcCRpNGJHOi
aP4JGobr3Wt0qUxyKzFozmnB3rwIkhXTU/y9dfwdKb61SPzKnji7L1JSlcZjCk9TTzA1grY0TsXO
/irkzZ0jE1iI1nivL3DNR71c3+LtlUzfSJIKH2VOuZeGkeqZaFFveKmV4ivt4RdfUfyKF6uKSl+X
ckk1SOuNL+oe9PG7KDjpIB+VfX00YrcDSqNtPFqb33Jx85K8DfOpYe+eibagvDRAygolxcYz8mM3
H9JtTOmab3m50sXtG+JOL/ikxnOfXDCk5WPs+ocCMeRy53hOmGytcu1eMIlIyY0JB2C6i4uIvF4Z
RWNbw0PyTYxvKY6+07J8N6VkABbzK9mnUe92iWw8Jvr3Qn5f26U7jT9M7dL1P6Vqdp1A3ThVa58e
on/mx8mWYexZuli5i7vB0JDlFbpAMCF8dkgGqAPOe2a6QaTtxqfXz/HaRX1pcalxxoTNNGQ59Pjq
MXtEmvPin2wXc64Mtn1LP0J804UvujK28AqhnBRDZrM8TXunZsa+kyBTbe66+bNRboEhVl5Fuqsq
4F2E8EAOLV4rX+4n3c8iw3Ps7r4HTj/K44Bkg74Vf60bAt9hCKKZm4eKeeHUL9uh9drqrRH2btzF
RzWIT69v1IrDsWhNMIdgQNNBh/HaFVSGnpmZwj6Nom2nQJFi/Q9HQVBEEUNSyGcmZ2EiRQAdVmKE
GdRjfW9QpqmBkRX3KqBu57w5h7ySEorYi4FPoJ+CMed6QaSocpvUDT34Jj6r5XRGf6o197A1fEyr
kYluJv8iTXWl8Y/pvwjKrkwvHosgkCAugU3QixVPvej7aJ8czZqnSUWrYHOhK67tytris9IIqQ01
xJrI8zWvOBpM7Xr9XtuHl1bfBAKoKyflyt7i0dDmZPRnPWi9/gsF9753g8ANkKSBABLC+b1GxPZ2
3NNm4npzOzznUqie6B7+Rt6/9VsWT4nqczuVjE3Wj9DfePGhsO7Fj0h+CKXj8Ggey/78+kVZq6tc
rX/xlExNFoHkYf3pmb61wO8HjLDpFOa6++4weaKDk27P6Inzeu3bKAPC/0ETh+TlZt7DqBO4Bopc
HKp7lLsPqeD5r+/bvXiqN0v+tx/2ytoSU4utuSS9FB/WTk6mAgxTgWMYwnnQmGh3E5ODxdiIR27d
9/N4rNClhSTshoSszKtygNle82wIY3rDchEcZpDtr0H+Ow6+bGzjrVvFmIEsOV51pYJil8z/6rBa
PTdR2nMMLSB8kVD+Krv0pMDVurmFa9+UNopGukHWdjP1YZk9iDIZWWFrugsztFq2C8a3vkDIo/xr
YnE3Y83uob/GBLfTS79m2XNnqN6P+1SmM7SVbKzAdCh54dA5lrKYz13cv8qpqhlCak3chewQP0U0
24z9iGBdIBhGPWtHo009xrmX9Ls0Pf0CEWydm5Ugg010mNMVU/3ckYWvdwy/Mhgm0HCBRnoQAgJw
oHkIhQqZqu1zumaP4wmCTbQ5YF5cuIDCr2e96LCnve/2BFLM1cxvn7ktUDb549E5BsavrC0iSegU
mzBrsJZle51MJ9jD6xUwF6zSyt/sE98eoWtri3wunOTaH8Qp1eGa0NAB1Y2d8SAEHOGH/dxuTqvf
xskkcLr6DJujvb8MPFRY0YKCaUx0R8Vgt9B+qKDLYf5qOoDJOBg7+WS+E+cZYO+GD7i9kde2F9eF
UCXX/diHeesscNj5AZiyeRY4Zcis3uc7Y1PNdSXlEiaZLKWjI/r/i6Oq+MC+nZzlQsEmBOOs74Jl
mCkNNzIY9E687ebmps1FPIKgmx5alZk9K49aB8TczJ312B1QN9p1NuTmpM0fXv+0t+hoDu3LdS6i
Ejuzrc7RWGeL2ilx/97WPmvefHqW4Zl3yVO+lzxtcDWOVc2oq2cf7W6jNLHyVF//iMX+SqUhDQET
a8/6NMWjvosuM6Jy4SE4CjILCRAVUcmWZvVKrfna7NIrRnIUNZFBk/eCLwIZ6OyNo++S85w2pbHW
r8+/52nhiuYqUcdGtzKeMcbgoAn0XYXW533x1j5be/lgXfSWGWl42JhOoenz+javXiBU49Ad4jjf
tCGKEB5wxMp4sX3DC5wPalG7r1u40ScV3g/U+X9NLBYIvKPPAhDp3NGSadDyEL8hmt7FbzIGlq2j
fSjRG6sfucP7zY+74guB1ON8ISYjcVkWo5VykOfMlkSMIOQdG1e5k3C+2VngZrYKhGvH5srawvNm
cuCgZKolWFMOYpLfP5v3zjGF3W0LpLLygtlAOhiVMASbhrH0uqkPGxbFSN0boMLJT30nGVAvDlk2
nEyYDd9Wmhnv80y6a9XQepQbuTV3ZhqZIAHRvDhRYci30sPnishVhKsylYLGncY4oMwU6cI1Rq0V
xVlsU5yIGN7QnUr3DxXckKh5z3ZFJWqW+/Y42faTPgewmym9Q+MrLOfLZPj9F6hRWwlcxTh2MOG3
UrLLJaP4O1a18a9GHalDJjlkQ7sSNrCHqlbGirWM83FslcF3mzkLPkhpABOcAndotWsRteWAzXkE
909Qzgl8QXEO1zeIAB3EbTE8RU0Of3XoNL1Xyr6+68s5eCvneeC4aRzUyIDl+pS4Zil38mHwUdbd
jUUoPVbVAMuHNivRT6m2i2MBH+FBy5tRSL+0MDc0aSH/rGxIQfaN7EenTA31D8BT0tjtgyJ5F0VK
GZzQ4h1Mt9YS9W8J+aTaBTMDKLiQpvwuVoY0ZBwliL9MtIGhajTsQzD2xmNHcnEOuy68HyO5fyoU
p4sPpaUhF6CpErRHTp6Ub0rbsPp9bDS1dkDli/JjZFPuzA3GWaQyDM6lISefiMSCj9CWBJ8Lswk9
IynSArH2Ujl0zcSJqaZOe+pNZ9/BK3lG/6WT3bmSLqMV7SGlfyqGaCdEBQdwd7swG34g4l7XxzIu
GJMsG/Xg2O3nYTLmblekqebs87rz+QiyHpfftFFzGrcskQDba0rKHyZl8WWQw7zZyY2ew4Fq9kp9
HLSY+VXUjT0n8eXyIQn7KTlMPjUKN3aKLSjDjUvkFDOdYlgGHHx0fhbRmorftyC0Mr0qhTnGOsSH
+u/6rjuwrWDCmAr6jen8m1rHwubCcwSSk01NhU0xfe2jygLX6z48qZt6Bbd+Y2FpUfUa83Fqjf7/
LaU/ir8E54ftJj/qXfmwhSe6yQehBJOJDJHWBDZ7I05KZNYrRjSCs9eqPdym+zAvTiljlmk17Mt8
a+duMkJhjvlKBjgEfeKyix8klZZEeW8J2Nlce7OnuMbfgmnte0ydYx/TLAwQQNvy+ysHBo9BQUzX
mCZTlm32LmCctPdZ5aiau0H6LtX/vP6Eihdy4VevDCyiINqpyhDqGJjKp6b/0Zqwnvr6PoXH93VD
ty+Y+II4cORP6Akx131dc+vQQ5ZHfxIjMMz/0WQvduWddjQPxZs//2oM/YLdoViJ9PcNhsfWRkXz
q9722lb/VI3zWc7//JEUsB1KLSq4HTBey1hdU4p8NiubA3FsvhmnESKt6cCo/17oyG4lsbe7RKQh
SJjga0A7Zsnumk+4qApyKC/WsvBL5STQ0VZm/kj5GcK1QI/fb2zWTXDD6ogbGQal6sstW0TojVTP
sjqUNs26neB3FfGU/qbzmjPD/setKvZNXxJrzIXT2rXoPdwejWEas0hhvzLji1EW91EYnLr6VKY/
WhVSTLvft533+gpvLxYmafDT56fmAuvM9WnUEnTwihh+1SROd2b8Dl7krQN/6zKECdFJAYHo3GD6
60RVgr4zbM//K+/dtHTlj+OJFu+nAgcMbO9JeZA/bwXdt24Ro5D0G89keYxiXa+rjk0tV4vRpsWb
HdPUOQyj7IYar57sHIIk3L/+GVfXyI3WTMGIdEMh4lcdapuEbV7U2NneMer5FOc5ZyTshz8la+Ag
gsoD+cGdY1LnBpnXp3BGMxwNDlA70C87+edkZxzTR4E0znebN3zt0okOMv05mLRuiqq1lqaNKQ3i
hjNfJh+nnbqT3ORi9ntRQZoQKvCSQ/B+q6azehv+tbssryqFr2d1ikuOqeT+h5ZFPf05Uvz5e/53
fcuQehrsqZlM1hee7aNzGE/0xJ5nzMVw8pYHWwkOkL8GSgGFDreCLsj1wVR6OZ/70LSec1F9NxwZ
5SEJLc72Kf+55VBue5mszSJzQYAB3rqbcqqjTyU8CZJF0a+nJS+4UZ7Ftg4CZwi108bZXPMmXHDq
NnROKRwvFlf2uk8F18Jc9dSlf6dqueVMbqM4nk+GHqmbEAzcCGnCo16U0PXwAqA52R0F9YrtZk/b
3fC1G/3C0FJO0xyAHAd9YqNbFNypg/YB2kVOv731xKzaEcEAxT14ZJfkQ2OPLlJiBLYnGYDginE3
KfkOyNrGh1s1wzeT8Ykg1JZxm9IZ5ljWjuXlZB/t8NjMT1H99XUnuOZz2ZT/2FheWN32Z2POfcsz
lYs8kQz6ff2zTc1DbNLSn+ONJa0dtpfmFoHUKMrLwSDMlREqCdA3gW19fUU3hSMooUQfgoADXln5
Wd3kBfZDjRrZzMPa9tS4jneoqdSXCFW1U52WOT2funSltJwfe2suN3ClK4ujX04oAxsil3eJXW1T
GMKdBDdB+8UtrbfG9O31pa05IkbMefcZtwBItpTKYqy0lXuLZyT/Pn4nEoWAItmVKXqxwD02A/iV
s3FlTaz3xZfMwtIuI6j8PNNvPFRb3hREwHMkP4Z94TVx9vD66m4bsOycQjmKvoPCvi3jmllJ86DV
I4dsbz7ox/SJrjZdCONupmqUezGyh/bX6NgcrGP2I91XT+3b7WrVyqXjV0DIqHLjKM4tghC4eJjh
rWvHi8jNxkjfO1JyUIzPr6917ZAy+yBOKg7rxul2AyUsaWocL7DpyMnftLzaZcl9YaKAbn+W1a0h
/tVVCdIkEIiokC2nyWLa6EqoSXBsDcVDIvkf9UEHkWxsPV5rVwBWJoWog/j9Flo96cTAfuVQJEg+
Dnb0M4AVdsOHrK2FCRVibrJnQF4LH1KGeSh3k0KYqEGWEd0XMmx29e71DVoJoHAg/xpRr89+b445
IyMYsSpdRhamfS9P5pNSjb2b0STbWNJKiVBVwb0LWQESs5ujHzZjWVB/IGd5Px+iO+U07fVdV7nl
399pTXv9Q/L9t2if1q44lM1iMpSMEJar62U2mWlP3TwzfUOfQpRm8w/qRx+BSCjgdphWmfev3Piy
GcAtvy+dMRUyCUPA/GkXLWP9II0LSgOp4HfpGJBmQBlf1p8E69y8G/cQa8GTrmyUYpcnZ2F0GR8M
da9rsYTRDjxs0U1eaMXeJG/c7WUM/MuKwOcAwqWNvPimZPBzXBaBiIH9Y3fsTwJA8RvTi8uwCjti
MpQaPkV8Rq8X7lnxG0uuBtmiGyNADD6ANzF4o95tlSSWfTbchpjupnytGbw8N0p4utXJWvR/pF3Z
btxIsv2VRr9zLvcFuDPAJVmr9sWW7BdCtmQyuZPJ/evvyXJ3m5VFVHokYNAYoSxFZWZEZGQs55iJ
5Ttb8jJ+ZiSbkke84Eb6ipcEirXCiJvzIycSuaAUV8RQlQZOilV/kM8BMueaQblWmC2iOyBRoLb3
0+L/54jSk/7nf/Hz9wKYhiSMGu7H/1yR73VBix/N/7Jf++efHf/Sf27Kt/yhqd/emquXkv+XR7+I
v/+XfP+leTn6YZU3pBnv2rd6vH+jbdochIRvBfuXv/vhH2+Hv/I4lm///vN70YK4C38N3AL5n399
tHv9959IgsycH/v7f314/ZLh9z6Bk+rt9Y//q1++/bHKSP3SvNGTX397oc2//zTMfzEKCgZXzl7N
6DL/84/+7fCJ8i8dXAeMpsLGkDkmKv78A1WHJoJ4818HZBVELbgRFBj8n3/Qoj18pP4Lsa2JBzFc
D0YxDOfPv7fh9mem7+cJYVv++vmPvM1uC5I3lK0L3uooIaggJmeY5kjHYM5C5ywv69UAMBvo9Ut3
2UX5HG1aNDVnaP8lF/FzXqJvgwDyIRp86/NwJa9ztKmLchgn0MewEhl9KmyoH6wPIP059qhg2zZ7
9tA6FLvk6i06INji0b2udmH0rQbepDhRvrjymVSL+YpZqGYOYVAOA6QWq9EAKR4bL3ZAqIDK3lbC
nKp80/0Insv98Ekd19InViTGhLPYbpld8icw/x7c3RyHhg5eOQXtVVc/G0hQVuzRe4TeOdTDA2+8
n2nqwpHzHp3bbYtpxGzdrRyh8FaAFJHqdyX4LM37pH44L+I06GYnyqYcoeDIEvF7K00lDboRc390
FWwqC/wNw5YhZ6t+L/8G5sRpLMDJ4/YwQKeYCesB72gK2MnJD/r7BI3dFjh/i9couzCjA2NFg1yt
qDv/8Nw7Ob/ZWrn9NKvEDDHmZaKVlc3DA98OI9XmbwDr8pfk4eBASooAAACm6Jc4PjgZBPG0YMOj
KaZG6OZ3xSxU2TFKgdcgonYwOWCs+ViOlapBXiSovTJIAdXT/PGHsR52oIZEz0a4AdZzvW4vq3X2
QL8Zu3dozlw4t8gEYN1VUWMMAb0iz2iH2cq39crYG2hYaLei0Hvx7ObSuHhALolVDzmksWF4tqUE
oE3gchX7uJPXCzTUZM0LzNdisIkFdzOrG0AUb0pUMhDhAMXSD++aW7IqEBEYm24/eCpxGaxusJK2
U+8J9pTtGa+hc9mcj+8ATjF0CTRUuUGkvIV7AwGYBjByDSAY4t7GJT2di+MqkChcGEGeQtxhsOD3
caZFy+KuDdUMKyPMcgNOBiylHgEGWfzE/CZoTbfVxTtaeY6OUOcuDCKndWdOvQ7EQ23Nhoy6vbNh
p+aIMdYFa+OT30bTmkXTYG3MBhkIYHXHWv0OnAq37wiMmW+ZndmBQ22mnnFUBKDjxZmx4LG+VbbN
dtq3u+xB1Ca60IfFuk2g7SxTcIo9OtVkisIiBVZcpzyl6jWSZ1d2IPm5pLumJnloIdqRJPRIklxO
Q7Cr6GuHRz/t0cLQ1n6k6YIU1Ok3QsyBpAJ6jE0TT2ubMw8JU+rZRDoDeLr9atpVeH4El8Vz65vr
hIXqaIlTbkTw2ly0zoYrjoRyRoLuFSPR497waw0czq31Fdeo4KJfFqFh4gggbGAD50Q0Wm1MXQEd
Mtp8U1JPz6y1wLOceLXDKn6J4EzQabU2rDLjZ+QWSKUbfeluqk0M+MEGQCbOPrhIM3dSdm2wEVfL
T8OMY/H849RsKknN84OV5DsGDXMgq3lgSf90UwsWK9hOjYsx2i7s9S5IcVdQMEOVCQatVcHtJxLB
3bxlRs2OYD99SilI+hCJxto7OhtYS9XfWsFHEWGiWZ3BlsFwW7vLcg0+xlv7Eu2Pj86e0Q6kXvdF
oCYn3oydE0N1xyMDJNk83lRuJJFEkZyFp06uQ3LFADFNjKVQ6aYGSLa4gL64kZj1AaWJpTE4mOPb
lrV8xQ1CVB/lWj8xPfRu+4I1seM+ulTZmjAfxZDI0D0nc14DXKmJpdD25+Rida1cmKjRWBt9He/N
a4Esdu7nZHGWnGDmNe7RpHS4DbpdhZIDMhcMwX14E2/eaTSNpWFcHecFODLG6XW8e41q1yg94TJg
/Cyj7hZ7BCyr5sJaMcr7wE1X6EtE5kR3hU/BpV1FjkZhk3SMU50TDbxL4IUohzBpuFTALg4AQOpP
K83xfmOyhc+oMSc8l8aZdKdNmaNn7PF72axNsCZplxWDNHejJ1Zvk33tk7j7YUk350I5Ix9KvS5p
pSASdDZTBXly5gn0Zcne5iLY57Pb3Jg0LQA/+k/dZBF8mQO7sQHlTeCOu/SrqDnr9AXPbSRnb06b
WRPgIn+GYhPi22Y73FHwGTD8ZzxhQVQmzHct3T3oVEF1FDlzkOlx+6iNRoqxC7zfx015SZ7Ujb0h
B+4+dCco/niDgfOVuq2+mSuR6Z+8oNlqgd7Dxj6ANne4lmbbmzlOZPV9+tM+jG1yZ8UeuZLR5qGv
7Yv4q3Wr3ZJv58+U3aS8C5jL5I40qjpVySw027EuAQ3jVyCY/I1hr2UxKMSBnxAxGh8LaUNg1o4N
MeALxBvTWTEopN/ABVw0AmB7/C2H82iaWThGjAQp3rLFteNmqx2bGGz9CuSEvzUduORC0WkElA8M
6qCaw7nrwETFuEgYFgL68OUE/oz8jKZvKADahdPHCx0JzH3pDvjJ0EoC1uxjE1SUEPUplC384Rkw
s0AMB6K/BkxgjTWvfBIPVy8dHMjX2KQey0U4nAVqGJUjYQx5HVD5NITv7ODeQVPGXOZcDrONme6H
thZMfQk57KGgmmiD/CSj3R+EIgzDgjSebHyir+VGlGZZctVzuezzmdymRaNugbyoLxfVitDXJi7d
phi3SSdEJmd3DG9qaPJnY/Fo4AYpzbGoViO9M+VYYn4ZbvurZgtmyeZafP3wNgD1R7LTwMMLQKOM
ovNYTjYFQaraHd52pLxTwMAgC9pU+CIEkqoYg0P/PVLIBrgyTU7p26IegjquMWq8z9GDycZywX2D
kgeDa2Ss35GgHn0SkR8kgrgdpLooyaEX53hNTmwEyTRVQP04THBN2/RJfmCvVg1cHZ0IPoJ3xLw0
7v5Oiq4rJjBM+8QuIsDRFJ5mh1/DIhJ4/NOTwj6CagB8rRhuxGzh8aosu1VNQgC80dbpXW6SCzp0
q/P+/eQV+nMt/8jgY+QaLT9dWofIkMKw7A0mCB4Kj/VhTpibRP+2X4NcRdR7trgwIECwwqKjnjx9
e9uc2ja3FT8mnesArNwI/9tY5LCumQjO06vUiENzjFTE/vIAyDkwj2Vg/w7N732NlDqDnxOl9U4G
zniZ3HmNRqEOU8mWtbP3kOJhXseroxWbBs2Qc4s/1xcpMGIBbaJVbr97R3M89xX44wyVrlKkBl9B
K68cCZisCqiEK0zXlJssHtZReV3YDuoqL6aF2ZDIcAXqxEx77sR4+ZxpNJj0yWpUkhlOq6+/tAD8
M1/lB4DPGXvwV2LgLsCMVPk8iWxSoFL8xRfZcW8asaT4haxeIbu6KmkosBX+ruPXxsVCwDFC7WbE
3qpI8Nt3RP6Whp1n44CzYJ3ZDw6ACM5v58lwMy+SrXp2/VDwyY+TAw+g0D5v3UnrKl9W6eB1TZes
p0FrVyqGOYFi0zV0Y5IRYzByb3mZSfTnLinTdSLhH0ZJH4GDZmquohJDVUqGqauMZPvJiPdKGQGf
+/z3XnSQv4zPYZ/PvrYWTz2YovC1jfjTOD2b07Xdfz4vYtnlz2Rw16USOX1kRtC08nn00MgN8Or+
i/2grw/Ue9vz0tgfO6fW3I02ZKUFbF4sSB6/WmN+Yww5SLQjH2ABgqtMtHWc30osrZyKHkomJX3i
WlawChKFokIoAu5bMhg2WwCAEjRQIR44PqPKquO0LbB/ba2tSJuvGhFg+gkJKtPeuQjOH7Z2NZXR
CBEMsaoCCZP2LfLrLdil3Ww3YHa89uK9dNu6IsrJxQhkJpmnEIhsIwfDVaz61g1Qjtm8eoCWNIru
O4Y+313905Nw1JIwr2ifDJ4cFourWjctZBFO8Pb0ujCn2ELQA7iKPUXanHEDT16F5lnRu/fwauDV
EdkKxMToqUILHrexBoZcQA2EjbVuWJIeY6nELX3c33vUI9DQiIEXeskuccxKMjrKnbLHeOo69NEl
Ks7iL2oSemzRmYpmPGSljjVJbdXCCCWoLCDXXa166qen89a3aOsqWjUZaA9mM/khWD2v00bOA3ar
sG6rHIE/aC/R1W1uyY3hn5e2uJyZMM4wSB5HeCEiIkrs6bqKHjNqPJ6XsKwrlmHbeO3iocYHyBqS
usPA1sPKLGzIa3piqxk2+ZVoNYsBHtj68DRDZIz8Gu+6olFNCOoQqBOXO3KBwYLbfAvKI6YcjIdV
Qo7ka+AVgstyyY+xtjGZJS3Q+MQFAng0qVXeQKxjSDeSLbm6Id1NwffzO7kUbuCtBDIazBHBGjjV
M9S2IVamgl2CaHviaGuzvY8wb1479yEauwTX2rIezsRxe0mtBPxfccv2Mrm2MMvQue2aXv4estDS
naNh5oV1GmIAjH/T9GptBLTHndPI2bDBiy1zA8UYN5Op1U+jPIpYdZb2ci6PO7EJkKSGhWkiP4qz
TzG1HzFGtzd0aV111SoFKct7dnMuUOX8xpDLsTMNiq98V9byVbhnLT9KCt465En++9omc9BzcVz4
NtGStdZDXLyT5Z0N6K3tBDBzsgvk298DE2KegnfTYLwAYRXm25G+4NQltdLSSGTYQFHFX/Qp8Oxe
XpmBszcn2y3sNy2KBbiyi9Y+F8k5L7kAWGMaKkxD051+x549jHbF/GJ5BFeu4ZnbaC96fi95TKio
wQASlFMcujF14qBvcQGMafJUdgOYnxTRwha185eMExC/NC6TboBXbvc2llXdl5dwnIDbIpvyR/65
J669bnCvC9tfFw9xJpgzi7gcjVjW8bBgvrq6Np4ZHXiKiMIBnnizwkyfl+4xuCAE3Vm0/5lgzjwS
ZQrxP+wqyYvWNWITjZw0Ji5tieE6Yyeo0C0fIuD9WH8fWG44ZQVYpBqPcLK+NNlIp33RJiCYn/fW
S3eChkQh+qeBlwrygmODLxJJtrsUyhkZb5K5l8m9ZYhqVsvL+CWDuxGiGr24uPKQ3fpR7sCN5jVP
jqdsGL5kwVD+fGHL7eKqNCBFYz4AlIX8LMmQdgHBXCZM7k7/wbqjI/RohMg1dKvANTz76Teav0Qy
uVXq6mTJLQsgGkR9OiYvkpUd3zLSqpYc/Gda3Kde6Z8/v0Ot+cShzZbK6UirKpKeSNhcqWrImqgd
zd0G3RZ3ajCU15kNyMFVg27gFSlGbT01sf0pVJt2W9akvo07Su9GS6pcu5uaFV4kKWpRmBUFiIb0
CakTw8MES+a2agUEibazPTlQc7/Uy26jWpOyboikeR1G8gH3NxGfkEknrlGa38oQ/8cJc0sWXFGn
24wmWTTRImvhYBqOT5UGfaRMSDlOvkpMV3MeO+CjOuHD+V09RGDHu3oshTtMCymbsW61yR/vgitM
welec1t5xZWKYP02/Zy+BM/tzXhh34tmT09t5Vgwd5zRpOUpoIkmX47pLuqqbdEILH7hPjoWwd1H
CUguO7kwJryKxs8G2pfQ/X5bb+m6B3uztO820T7daKLQQnRu3PsoAdl6FslYWNNEvqTpXoBrX4mJ
wB4W4kGsDpBD6O5HYI1M5rFDwywloM+1dkLaWd+rK7JnDQ22a65Zx6coaXp6HzBsVEt1UH0EAwrf
XFAZddEBjR4JjzDzZOmhiSMfqXw3Lax3qP1cEtveWfrGju1JTU1UCKJOcZUcoGuG7tm6INNxeqMf
r4dTeyMH4UKsZvDUHfDdNLOhnu0AvNMcHE8Lra9p0gkkLun7fF2cvte9CpiSDuE7iVWXJLEft/8t
KQYANI4OidP3QVFSPemxdcBgATdmBOD9t7gSheoL+Y1jMZyCt1JeZ9RJf2ZW8CDGxAUjSUT3+JpV
PNqtSOKi8oFZCQE0iorAWjxWiYYmcqhmWFc5Vp5WJl6gUZeCKid9Pu8NRYK4cEsC0VoZqzgjSx1c
OU3WFhD/OwDuDLWzOi9q0Xy12aK4CKvCQ1/NJmhgt7b3zgXrdEwupQ0bkwEIuMCo2JHwXh5tA4BN
wNgFHhrc8yNT+t5RYwJ1D8F8LgGroc4a/DBurcbpvKjPG4+OqJTphSJY6KLeo66IqEjWGVP48eFJ
cpyA3iSEPQfdk5p6bTcITk0ggZ9NpnoW91IJCa3hKvjrJHY+nz+sJZeOEvqBGxGUMxZnWNS0+gnY
V3DjhbqS1OlRBcbSRIbdeTEqO4aTY0ILFxrHVGAoHS60me/Laoz7Y2BSxmQr60JHBDl42R5cmeB/
M/3JS+VtgJ5pgmQaHgT7YlVdRF9Fj47F7Zx9Cc5RSVOLBuMAX0Kp9o1kguM835xf52IK6pCn1ACF
zUCqj3Uis4rBjEKdvYal5xwRq4FpPg2k7eKLayEIwMub5UT/ksXpX5LmtQbUWeSCNJm4LfjKNCcq
VgAou9DsGi3oUbPunXLX2QYA0ZzoBqOOGYw/9uVE3egm2RWhvJakRFCoPtUpfC/AsqAzHiwvONbj
PZAQRjZRO+FpZ9I90OcuKjTGDqX8INjrU506lsOOe6ZT09QCJm5AHkBupu9aU3yNsmiDpsvNlBlu
nlqPkmE+D3a7A22GP+rNrSEHL1bbC9zAkgcC7So6IeHFAXfKXbhNrcu5HYcyYrGf044a2NSytSg7
fTLdwO5A1p+ogcgQgTPfTKc0lpmB5nNCk81wmQN/g+XB+524k+Gk2+UgCXTgqPqrYG4zuMtCbgqJ
FeVkZMCVNcOjxn27Ci9/EpBbQuRUZhO8b1Bn4rj7olCmVk9SZ/K7TvK7ovUN8kUpbrP8qpSzm6iR
PYHi8C0hP9cHUEsgUDJvxCkOTUJHR9fs5FuttVUiHdB0ST24eLHonkOcOxKOD0XWxl7SBq1b9tFW
8AUWV4yzhN/Vwb7JF4kMtdeJUeMoGU8Gog1gGPnZJyXFG+7SuavdxhsxwyqtbftRsy5FvXZLbhBz
9/9I5/xGmktT3QU43mrQ3bJCZjAS7TDTkJMj/SWCLxQRijcQ1fA++ZmJp27xyQBkKQui/usZo8Np
zl6TzE3M3AAomGI9SvTJL36MoBvRtuSt8o2aZeHxXMi+Cc6OaePp0n49XjnlmZy2h0ce2NKQIwA4
zdC4EkB+GV1MXgnpYpZUBWP+/1yc7PPZ6py4ruyORohv+qABaqIlX9WSRh6yzgx2RTFNl201lBcK
kROBX1t8SGBklXXIYIKMv7JN26jLyppkPGNrcmPZEehZJSfwjUxCyVHXqu+tHgqnm5Y0B4jfAGTB
UDwD/j5e71DGDmAlqXzQHGMdedNW3WU7bSVfiNjcluxAR8gIsKEDBBZ3kkEWJZrdd7IfxO39ZLer
TssEe7goAmyNwDJC6yCIyY5XEymJSqtpRLOII0fuKLnELkXlk6XQHrWMf2Sw63imIVNhdZMWtzDn
2v6SD5daQPdyTll0IzJrZkq87h9CbQZcoMB9HouqSh18L4HGorgOKIoUecAILd2sUz5flVeiA1qM
GufyuJuhq6KajCnkMT/JbC38ypiZkhXQ0Z6UOzTNejlcChg3r7THHpDi4Y3IWS7urqWgFxMD3xjT
5G53QDSoSpshyBjt2yqZ3Ir4KjXdXoRovSgHcHa6g6PEFDln5yhjjDE1kYaQnO9pDCYBej8QgiYr
EX0RU4eTM5wJ4gxsokZKQeiOjGq6DwgGbMPJldov573k+dUAhOhYUUKkc02ZCSmkSyJPwFS6GgbL
UxtBqLnkHZHzhqtAKQgj+ZxCRrketopS4/1sUNdonojzNvShmymYMg9f+1JkAUs+cS6PU8jUbiM9
SZBqL/ILQB56mO/xFYLougz9pDUF9ra8i79Wx91sEpVzMnXQvdK+AawXCLtqr7UiL8iTD0ri/FRR
50EPqmWkBygIZszCM/qvttV4dilwiKIN5JxVjMJnYETYQFst3NxQPNu4rcYBRJqBS0rRBi7r+q8N
5Ix3zC2gOyt4icRZ4crdjQLyCmN8Tzp7rhRszTMHHMaFXKGfTPF19UtBJddRq1Ug7AEUrYVzEAMI
VPtBgkmFID1ygFWaPmS2iGZLpHGcc+gGfaJqgKVEwT7sU69RS09RbioqihAFq+Gr8EZIla6H6fpx
89x2/Qqw5W5QPbzHC/1z/PzYbds7UpU2EELCq0F/6aKbvny2tc15KaKlcD7BqSIVWP2w0lbB5Hf3
xdA7F/lX92NSOF+gSm2GVDWk2OlbF4ZAwI7dsf9xXojAOvlcOJDjipiY0DEluUSuAJjme1tap+ng
6mn1MZfD1/dI0WSm3EPVBjNdq4Bi12nlAlnOa4r1x1bFeYFcKeJ+MpBkzUM5cwu9upCKdlvUztYI
4suoj0XZaoEV8SgshFadoqXsrPILXclcm4JNylbdrhLB1IokcU7BnnJQCUrYxFoLXWDUu3a+NofR
cyxBGVskiHMMBQiWDVnCBdHpb2XhwF/vKcnAEWZ/TM9PGxJIaAwhEpL5CGC/dnADqQHn0OfzKrFo
s6grI+0A/ALDYMuduWw2TZd0FhTd6UF62z5p6oQuYJHNLiZS9JkY7mZAcwUeV2mOtvGbqXCRkmON
I4dhT8zM7sy1LIRxXzynmUROIQD92fZqxBw4CB0Mk3iT+iiNhds3go4A0Q5yCjF2Y5PWrBGtt7O1
rsaRmyT0BpmV+/MnJVgQn0nAhVSZNqszjvY1CCLcMb/XJsmtmqfzcgTr4RvrSEYLzDxDjhn13uDc
2UXs68njeSEnk5UsVzFTCJO/K6xWjSsZpZH0Wb0rGa+dn3m54VqAhfAYRNC4RS/p8J5o/JdSmNzd
ofSOLPfwSX5WvMZB6xm66oX6pRVKgqtQdFhcGFkDM9DWawhqUlwetHbzJkB2OvR04+78Ti5LAsI5
0hMADOSTE3KZa4kWwU20yX7sbwbtyskeLNEzZlkpfknh7LdJKKubwU20ZeoBOhjBo+QGzruO55cU
zmbt2kpxEUEKMS8w9uAm3bawqdsNgj1ju3/y8gNe5N97xpksmh6dBjDOkJOHroJ2ryoSOG+2H2ck
HOYu5m61THq5sFFljHXqZtPoF0CMzKgr16BQawRIHwIV4BE9i9SYIqnCtmlS4uaJifJV7uqx4Uqi
aV2BGhywx2bL0iOzRLoUvgGdY6+Noa2yJL4b81ZgPaLd48xUowCbrS2cjxlvtfYiryIAbeypOe1l
ET+aSBRnqAoaUjWaww/V6mueX7XFawgOwSh3x7oTxHkCrVPZ5s42D6PVUt5nOKY0ib5l0+TXiiHI
AohEME2ZiRjiSInTAZceWHKepja4SetRoGwiFWAbOhPRNCqNApCW+BN1wKnztZeGVRw+fcip8RAv
JNcqVR+hZ4OqeIO8ViJM5LaXk3l7Xs7CBAm7hv7xBDz26FCQKLM09Dn0nvY9ei0vx1WGNhvpurkI
1v1zdO/s7W16Fz6IMnoCveMhXrTIUNOAwkEM5nd9uGpJ641W4ob9s26T1flVCo6Mzw3RoqDtFELx
LO11mF7HYHS1cPcxGdx93oSpbuYF1MKJwX0toZ8U43E9Oog+JobzDGYSA0XDwW2XyJuqB4RR362l
Pt2clyI6HN4pqLpFQxVmRGrQkgwYdNFAEFn9kMMvqiF6uYhOh30+MygSJHplV1iSZH3D43814j1b
Vsn6/JIEnoHP3o5dqRqBDUVXaFkC0Lq7S6ViENx6IiFsX2dL0fNWiauCPfei6SImzWWfTffn1yHa
LS5EcKhZBVIKu5EmAPgFeOsR3as7EXK84ErVuAihkGyg9ubQALsBDLf+QDt521WXKOVtz69HoGp8
+ickqpOAwRF5VHovx+jQUSU89q6pdd9m9eq8LMHe8VmgTEvLQjIOshoXjRGbrFdcXRkEYgRawGOu
TVqY9hmLFSe4AgMjog641c6vRHA8OucGAN2sNbTESvBflxagOgMcvYY2uKoT0RSIRLHVznR6sAt9
7Fi20QH7XUGejXj0sow1V4nGf0WqwI5vJskxC3Ab65BU1d9MYI6F4C1th6e8bV0r/5g74Fs18jRw
opjlt6RYvVZJ4eKxJ7gRRBvHOQOkeMJYqSFCa8ut3G3zTnOHQFoNIlIzkSDOJWiAAKDIPCOEUy5L
ekWB35SXr1mnvsO7Aceb0QMBoR29bsfnA/WCf2ugdGaBFH3/jSqV4FSWVjKXwKl1LSlIBTLnJveA
hwLaOlExKZHlKOgIorglXZtL4rQ6c4pocExICjpMfbel23ZX1IEnra+1+ut/b6xgH0Jnse2YgG/i
FCHrInUYO4QGKobm86+lZrl5/qBbk+B8ltf0Sw6nB7ndtmNSQo6RP+YB0J6dy0T7TgHjkqqCOHv5
oH6J4q6HwZxUKZMb1KOsT6HRu0E+4mVcudIowplYcqazzTu5H3rSRZTgoMI69UgDNIvx8UPHw98K
llOXTclUYRjildk/ohV3VdaZ24BZ/bykEwRelvSZL4azoDwdkwhvbRZtdwAPai5lsEOTVQdu6A6Q
xs7G8DJ/vGiACPKe6vVcNGdavUWqcbLYiWU3ejO6WZhglPi2jEX3xdIlOxfEWVYzNSSIbAgizkM4
7pLmi5OKKtcC9eMrBknYWuMgQ9OH/Kbs0rUiXQ6UoHgtQlwTLYZ9kdmVJBu9EWkjdKPtQV7ahu6Y
5K7ZCl5hAsPlqwQo6I5SPGI5OqZgolxxi+xVKWs3tmVPB5LceS0UrYlzE2h4S+WePWAb5a0vwFFL
A0z3NgJdFx0R5yEyDXwaQQMp3bAmQeZlxlOuIrOpPJ9fjUAOXyXAW4ioRMIJmfZDJCHL3X83dbC6
F5/OyxHsGt8J2dBuLPoIcvLyTnK2Y1Pg2njPU2hmOwbnH+KmaVoMfUHdVN1Np8QnYOwd+9ePLYVz
BZYqoVsZoa9fRpknhYWrI86Ph/fUvuaL4RxB3NSm3BhwBH0Zu05eerH9JbQzvxxKgUaLdICd3cxK
SwKgrEjHtinVM8metLzwA/R9KAggPrZznDvImskBxyoEjSBers2XqvzaBqJbQrQaLlxIAhPtP4i0
/MBCS6H+Uiu130bf8oh8cNs4R1CQNslH5qnT8SkdQreAhIDEniWngpqhJrIezhuQXK17oiQIUfMg
RJmtsK8DgjzPmI/lKmw0fVOCd2/TjKG9D7qKXhSGGVzW4Cq/siRjusiqMLxM6lxbR85krtOwxNyp
FLXuiIZht9Xr3osimGOFiNurugmgHEUabkPcelupzONLzMFXl40SppfB5DSXjtQMu4Aq2q6Oen2l
Ui1YUWfQPFIHpmfFRSRw8YsbwEBgMPFwYBg8VlFasHoPmIH9urwDtYI76aMvo4nnHfo5k8JZNu3T
0uyZ/8jG0Dem1HZJF16gIiwo+S1eWDM5nGkXSuVYVYqnTR3snRS5doyp6tLXAbmhUTSvJNo5zrgN
swEgfAMPNZWPGn3ShhsyiqoVi+VZENX9czycYXdOOpAuwYJaVDLRwxU/GlH2vSpr+EjALTYDwHvI
uhhbb0q7F9kegYhdKpEbl4FgawXWz1c5c5oMtTHA+q3uoq+Im0jTLi6eUiCpv0NXfr1K+DJnFHXR
qBHoCuknNzMrt3Vehuz7eSGLijITwl1og9QXYCaFkAFtqHK6rcfYnYxnEt6akcDHiDaO1/1WD6RQ
w8ZlQe/GUu4qykttFi5JBcUzkSBO+aUqcUCYCLdpw5WpeeoqteX10eWUiR50Ikmc6mtaFdIQbY1+
oeNB0AJOhqS+rowucMbOn5NIEvt8doMCeLQPVAXnpMr7Et3kUrSu9NANq2b1MUHc5TZqoZFiGg/W
nN1k7XcJ0/QGsJVUIdqnSPO4y62sqz7VDeydipkGGt1M5vfSuUt6ddMXghBUJIq73BJlkCXUNREV
DDdTsxurHIgym9C+b/oPRjo8/04TA524sSCqK0tX774F+rU8gG/VFk0oCxTC4tppNYYwqko4p2h4
qGu6jqvYtXvTlezP71CIX56XH4ABRW1SjQa7GPuHNttL/Ws23UpSLYjcFs9oJoY7IyUYzLBnPWZV
cTE4X5XuLQlucjb1KuoUWNy5X5J4Bx4mxl81fCA3ubr6rMaNWwe3QzIKliQSxB2RlMulPTlYUmCN
aFD5XCk/ZOSz41gUJwpuYL5VxXCKRKMtjqjQ11nxZNqNmyYiIaLVcO7bipXYaQhuYDNdNeiQq7PK
c9TQDyvJ+5DG8ZMYQzD9pQqG+cmqgDQ4up301MgijATRijjv7eShZWIAEuej7NW829NgHyVvZSea
shYdD/seM9+dGLGu9QyRqLS2Sf6NBA1G7x2Bsgnsh0daaqWky/IeOqAZ363kXglL1Oi+a92lDKyc
j50P57mVPmxaTMpgGM4uvR6K1tMvNnhNCyFAFrup+SaVWdTH89MNepHaA+tcK0z1McEULC3zpw8t
hnfYWRxLkpWxwzE/J1hLrFquFa6pPgnwmwTaxjtsu0h0LUmhbXnxpcabtFI1L4k7r29/nF8R2/4z
m2YxTZmpW22Mf5uPdKPX+r6m6M7ML8IOECRoHTHzDy6MU4cUWQQzL3FImVqi5yLy5OFaVm6p5WzO
L0xgRxZ3RdSFk0xtA70rNUQMXenlyFtMSStwPwIx/PBuVbK3J6s8jei9inVcDnbmRSERWJFIDHc7
lL3qDDpw03xdW2f66Bmx5cZUUEURGJCtHuuC2qh/IZ0X5bfOKt2gF4GoCtSaZ/lW2k4aUja3Yerp
/VD21yAE/6ElGAaU0aP0IQXgh4HlFN0ODht5sAbF67vMqzXdVUaBPosOhn0+s58YfSLEYPosh8AE
MG+CuFiH4afzSxEdDHcn2BkK3VMLJQstICiajlsqooKCaB2cH3DGQQL8LGtR0oDnoYIloLnPifpB
a+Gs37FaYGiDRdPH5KtfdhdTXQIC4+X8bomWwlm+NZIBT3zsVu4kLpXuqfPSg5bsvBCBJvPA4YkW
DkVcYiWhcx2Zk5dPuZvHoWt1jx8TxFl+3bdUAgIK0np54Y6Gg06kb7WylcHDdl6QYNt4RPBclhxS
oiPXb9CY32vPFeqn1BYFhiIpXGAYgt1jtEZIoTYopgovDF+kSDTtJBLC7GlmlKnR9HXONKA3n1ot
dmPtqghE+8Us4szNyYN2jxEQ0xMZB1MVidthzM3BqzdDR2cePYZUUKEVCeM8gKJFUlexZku9qtHm
S/do6YI2WG6aA6oPDczv0AWgFikmkAwAvMs2eLaBMQUDdxPjlAYQ7oKvxBuAgBsBi/9jYrhVdYEU
xZRiVZIFUKaJujXA6nT59byUxb2bLYZzbXY4DiXKpdAGPBDlXMKk0CtAPzxb3mvme9JWM1mcg2tz
K2jAdoYVOTetIa9K6UlXv42WCB1pAY8GteeZIM7JJYVSZDpuNl/D+63OPjG4ot6+TEOMoqvgYKxG
BKYPef4pmXSBE18MGQHNBHxpE9O+/MWaGz0l2FSEcPFeBdJEMd1i1MozrGtNyrypkdfnz285nTsT
yGljRGRghTCBMoCF6l1/TVaMLz1TXWlTe9HKeddbbyaQ08tBDwyQ7qKklsuJFyeAEaE/tAmIIYXs
n1/boqeaSeJ0s6KJpNQsfAQ30VqLn8MRnA/vu3ZnUjitbKogKGRWvR2zxNetxLOqW9JTgTWzXTlx
iDMpnEp2mI6TzQIO0Qg/ZeTO/n/SvqxJTl3p9g9dIgCBkF4Zq6onu9t2u/1CeGpmkJgE/Pq78P7i
uEzXKeJ4v3jviHY4WyKVSmWuXAuAC1O+V/NeLrxjZ3v1SuDXarWO5eb2T5p2J9LNbjalrolm0b/6
Onxz99rO0MzWOjuU26arind5jHZaspNBrpfRlW3b3rsTHYSxtDBSzDRKocZRmfKvotJ/TizfXLq1
MUMqaYUw1gBgjbT1LPa1q784qGVd37C9taw/P7s34kEfqoXDkEXTO7COnSizousm9r7+JhjQDA6l
MZxNh5iuxBCmLZ5Bpuxp9vO/M7QJAqq0k1kfsZZ2An0fn72FY9xuBidA8Xf34O/vs4kCTtu0fV7D
lJbdVky6s3mP7uiOM+9t3CYITGxsoHQGP0u67zYtPY09NfRjVe111XeuB74JA02ll5yszQdpfdbJ
yaipR9v7FB1SSxwTe4+s7/qy3qhgckO15SSxrEU9L/WXFMROUnywrF11juu+jTv8T9/uGqD1sxVy
/ovYevoqT8nJCdJ7e/Gy8tZ0dejT7b3K9hZn/mnTXEgskxXckyHtM4Ag6ePOM7LT+DegU5Cg/N+d
DrXEPw2RSdcbncBQ6Zhul33naIZ1/VNm7zXBrl94IAf705DdgJJbr5EgJQUM0Xt9qb1J/Kt4BwaR
P41McQP6urXmyFLL08qHUn1iS+GN8vHfhAhD34SIabStYjQRi0b1NFvvl+WbLX/o+o6V9fT/9wsC
g81/roZrHLpJK6ina340XHe75MlMP47UciVuvX+3ok2QKPVsmoZ1UCAuuWfVmNCmIOVGgaZRn65b
2nOETZiYSidrVIG9m0uw7uSQM+6/NtKJrlvZOUBbok3lqKwzV4qAbn5YzMdyTPFC/1q1e8TNO6v5
la6fX3zNkKBvsx5Ucd/GLOxoivbunjjJ3mo24UCMdcKXdY5sNl8yTXcr9iDmzNPZ++u7tu79FY/7
lZCfrWagqsqstYvHEglImbjNF9vtDf0gNPaFVeMh63RgXqfSv253b32b4OB0FVdgOcD6yOiW6t6Y
42DS3jX8X14aW6JyMfCupAIbqU9NUOuPtM0DEd9a3Q784yK341lc3Y4zV7zOCmc1ZGqd16cigIRY
aDX9jW4VYT6Sx1mmAYnncOjUTslg577aCtnkC5q8+kpBnFHhtfOtxv/l7fRrGvHMTSbZL7VmYHHd
ctCWV63/OBYZOpb/8gxvIoVuilTSNRGr+Z1mf3K619G4E8nrv/K97YgzSH9nwBng88Nwi9jk2XR0
s/pzJp6u29mJFNvp5potNBsabJpRCK/MptAiPzS7PF63cvkkUSA/HVCfk+1k8wScEU/XaZVkwFKq
D1SLhqL0TflX3+a3nU3eMFrQAZc27IxA/nXyFm8XAGkdLy2cnfR1veXexqTfljaxYXG0so1XOvdy
vnFi4pbotYjyo0M1F4KVO4Ho8kf6bWz9+ZlnZ9WoOSnF2dFraE/yl9GJveXvsPUQgaEMVRTIYaxL
PrMya1TUxpp0TV38UnbxscvJezCs/c2dfmZmc6f3jTLEuJI3ZMtxBDNXjm7vxJlb9H/j2meGNgc1
1gS3liFdm1SWQEVj9Cs6KExn7o17Xfw8/zEEjt4/N05jaSmKFVVn9Ghc59wttXu9q3acAKPTl3zu
P3aMLWelDk5hrnXJ4INZ1VEHfZgwMdt/Bc3fU6LXZRtBFLCPKMkn4LrrbnpNcUN/tqt2cIKyHfKX
nDnpSxwz610C0s3KbVHm6W8UBWZ10bhGFigWsvouk0P2YSl0b4ZaXOaPMkFtss6J1bgyrbPRk7ru
HDjLyY+EmLkA+3MKVHRrTVVkVKn5s6pt/UcxVWaBKYO8R2GM5/rtUKfVba/N9g1q+Ul8C/b2YvkM
JuvhE8/T4j7lYmVoq2ctg1qH1MbQ4rkwb+e8nu4LaVjGjWEm3bHv5uK255M8qZ7bPitwGuLcMRQA
CsbwaNRWyQKO6dXb2RbLRzDQj8pNm4VId2KSA2o0WioJ6Lh8aYuGfpPpkjq+AWTw6GWaBpipSAst
DgzV9KVLRVYr37JqivkM4LFNX/ICXfB2GcxDbZOsDjuDabmXitx2gg4YZO5mmWMrLykdgIsNa46m
xB5zr0yS5DQQvryYM/qO0ahyEFoOCzNv6rk3AkYWPXGLNb8ASZ56TlQve/QIGUvcvu1puGD7S9ds
puZ91vEWwlBQVlkwNjIu0k06pbla1dRPdZLkzw3+bu4RNeCmt/koP6DH+blqsvHE2kWcAM3uqxMb
JhRoeT67LMkrV+Fj+c1Ugq7XSXrpkl6D6pXdtV7V5uZxTLTEd9ISGrA4sF7L0PXtqZkfFtrGwSpF
4hpWW58009JckhqxqxFbHAs26vMKNY09KbrOgwxy6gO8WfgQLwWheNOViQ9tKvrApD3cTV2d+0Bu
GegqW52/pCV43KGO5xY8jp+7BYx3zty1H1TcNk/2mDylgr06sTBOA2SsXJ5Pp562QGsv9Vet6bub
uZoqFyiWnx03vggFQcVcNw/zDL4flybLzzEfXyWvfhSLznJ3VGN+1wBCcS9LZxi8VqWjm8RsDmIz
A+FenCe36azTg47fKXQSozkUvLldYjAhoAUyl/cxMcnnUqXkqUZdH6vUzAG8srGMf84gAAXp8kKo
L2NGPnMitXtrKbpXZTrs2FhTmrpNIZrPbQzBBClyPQnypeCdO7AhPsSibSGJ2duFN7DksODBRXSz
980iVu+kAfp+hxRtZJV64bIyQw3AKcSXti9EOLVW9Q0ksVC+QlnUzZBbTBjs1XgAJLdavEZvZaBK
JW8ceyI3Vo+RjWkmRShoU3tF2+mnNI37n7U9lpj5M4CbT9Ol9WjFih+LibPT5lXpdhbvIyDhCSxQ
DKFNiD2ZyQQ4gZQ48cERXmyUg0fLzP7WkHhyJz0eIYgyOElUm2nW+LpsLJfmonnX1DF7qIxa3pms
6L7Ae2ToTGw6Wr2T+oNVgvOlw4CGN8VF7Y82L099lzQhuvoNaKmaHqTCCVjlUrtMwtSxIDNm8Pbn
BD7hJwA/7nmRJ0eLJx9iqGh3XtX09ocsj7tbrmQeOeD7eLCV9i2B/4aYnbECIDgaxwPXVtu4BIKF
oFIaeOUXWlEfaKKhLJtQpYI0q7LIKZOfdgzOGEOf6+fUVrU8clp3gS3GH3OOk4a5BR1Yy5VEFMey
NKw8jK168TVB0VIgcR+khjaDmcz8ksnsYyssUGDlFY4MzohbVzj0LB5QbYbCmM8B0vKMztC9vscj
TKPAmFgKXKFzi29TaOq1522MfBi0m4FmLPVhQHQM82Luw7qpm4Ao0H1S2QDV003NgWJoI8I2J0HF
Hcikl0Me1SXikcAbL9B7/RtmIuzZy0Q93HV0eLXQojtg5KJ5JHxuTomRQtZX67oj58ZwQgajBaLK
EH17J8Ekucg9DFDYgWn0mt8jHQntUbdvkg4h3ewxP2gPDFD8WRlgF5vF0v6Y9bXUYGTD90H0WjBj
1AyIUcFPcT5+5Cwd0V/VXnORPzV6LCI6pKt36MbB1gfrmIHV9JEvX+OBQ3R1nmSAmSsoefSkC+bJ
QajUhhQqBfwj43WVe4K3k0eMWfi9VTYYYqOFPMl4GF2MP8xeV1TwAQcsI8e0Fk1YKrP0F0vvvlt9
gYghmkFR38lXEKjKVWhNvIVjWrUNVHeCDRTZcjMsi/nJ4roD8tqxC7ok7+dwUk33yTB4cQ//lngS
Dup9nzu1W8ax82nFUuNyb4ZnvU7Z4CaZAlzFBIcqbRlmwHthZe9nEzagOeekh8yMH5WGiXrSkJ+Q
2B7duCOzV5SWCOOlG2/smHI/xWRAgfGUIi5AH2dCVBFiRWG2SBJa0ArDfoE0E5wGjVtOzYemXPSD
5hAog3XgAgQQegpoO2pHiIVBFEry/o4bGYi/+qp/H4vhSbKhv6kFSR7kGMd3iy2Mo5nw8lhP2tOY
NMuhb3EFszbPIgXRp7CmnXmnSkO7wcBicwf2bN+aLOdWtl0bzZ0u/GkGT/gqsHnQ6AKxe81UYRkr
yLdR+b3OCxX1abZEVYN4DE3FyCExC8B0exMj93zuIV0ZmHqSvegKGtBMyuXeUrH4KTQhb4RcugpT
7kN902dAiI4znR6VwTBJmxlmODpJFUwL9L1sOkxeblmza+pGd5dlq1RWCYcOjXbkILd1lkMqzSSo
iw6qSI5jIulVOGBlcmcb1XyQA05FMav5RBgShqrgMtSdFrndvCw0aEs0rRJ7bt2kiVN34fpP3RyH
LwzQ89d8qLJTmvU8RHjXnqE2APmN6sDd5jRD+Db1iN1iwuvoOAc65A8kjgqnfdGxs0Ficlw7TkeI
W6UNEh6LpKCUH+TodtIqTskg6e2Yz8pfW66Ynqqmm97o7WPWi/SJC7M9TQTEurqskOzaxeRRHEsv
Ya08QEMZyWK8tHfVYpjfYKP5SNu09Llo6I2RFuXtYNg/kgkU75NZfLEzLh6GBpG8hOK5W5K0jmIT
QU4SSFcl3UweIDo43aS8eHW4Fbcu0tnhOKGyflxafTnIVpSRaQG1wTEU6ALDY95mQ94doGiSGDgQ
jo1IA2pM2Uscp5laN4RWeKeVqfM1m7X5/WJAgr1JGA0KWjZhC5Gp+9hOas8qCAF4okhCMLhDzjun
ve+gAO5l1FbvdLu2/NxMp0dQVpa+42TJ0cwpiV29EWYwowEZ2VVdai4KWOI+zmvtBOr27mRXo+Vq
xWw9dA54t5ELW54d8+xJmDK+hwBo+1V0MXR3aWXbLtWAQmgZM4NOkwjsM4aUUmmDID+v45eu1BHn
R256tKC2S8z+J/RK2BeJIfpIagOPhsGyDtLMpq8iFtyDNk8P7jelbG9YcAmCTgiFGdfmJmblMsCV
S9vuQkubVCCIBrBiPaj+sWezcnW9JxkgC7V531paNfvJbAnlT2ORJG5azGWwYOGFm/WlFYgSqr+e
kZiItKDGf+kTirBIspQdaakEhEumpv7UUvLdMLQ8WsDOEWDyaXGTUoIirK11dyS6PFWNjcQdfBoC
DlqbYd8v6pNsyewr4ISR2mJK2wFp/W1XWKNH+tI50awBaKzh+b3U7XUAtVqeHBs1Xc3u125z03+D
HlxSu04xOSGtjT7ougTXjo18vzGd8rZrMjAgQQLzG53GTnfBtjF7MzL5m9lWU5iXNm70dihvtUXP
k/uyK+qbsVK4rJcFRykcGsSJMsn0d6YZm0fcPyOOIpQRXTWOhUK4oLPwKnNYVICnXPYCEqku9ygf
emRLGD5307Gkd4VT8odZ69LPtgT5AvAo6Pflk/qsjDL+OWW5FnSk729KkpGvRQZO6LQpgURoHRFo
gnR+l/LqqHQORxV4a980qdOEeqaal1xYsVvYxS0E1fDF1KBcZ0H6XM/JaZlzDGyhQ+dBzKrxEKnZ
A1as3JlZL71G9Bv4JEqiC7cTr016RjxTTVghADxtUEBKdwzw0LA/J+NY6X4PPhlf14DgHCqS3vAO
3BRLOWiYC59Hv+hq9R0EyhinBdAhITjFc+unzdBKt4fazmepO9qDDi/o1+HezM+bqv1aNwU/6JMu
vjGC9AaPysaLVVfexX3vYPNmILq1AlEkz3Icf2kj0eqL9mZJFjCqYyrETVuhr1eMuh1E8wWcyh9F
ln7W2cAOsQIhVW43wyOvm+aQms70bcnt/qWKG/Yo63H24kYA5gGGWiNIkYAirFsD6CcHiWa2mL86
qUMfM1WZnlmUk1eMxpg/2B0b3ztD0hxKvMd8jeVpkBRQZvNAV1ceqMZsiOCaeosjN8N/HMWcsNHT
2I7MAXKLaE/csLhRnjQxumC2DIc344D+eVUaE4qUuR/us7EcPsoyr0DAoMzhZBBkDsNUEuJRcJ14
ec3FUztOLUJxmUyHuGz6e0ni+Ka1wdOoZfjrdYukwi0MQb6QKWUIofmEE5i98qJTyyFjzvKAS7u8
G3K8AA2hLaFCC/fQqFzgGFjaQ5prBfMksyo8uYus9wQbTCS9XfsgppFHacasH3rBQT9Z2rP1mCAQ
3vKhxE0KNjXqGSyDPE8dIy7RDPpAs2W6xQCCf31wJunNHLpvLgQo4oCM2ew5Tjp+00c2uo1s+DOx
q+4byFJ65DrFj7QS3w1e9fcczHrv6waPKxEzGXCtRsnTzjJaIo1mcJV5ea5lDB7ECsqoBihTpeIt
JCiMvqhxRiQGp+tvfcqInT/qmlroAkQJhm/1nyXmmQAe/39gGCv1IaeWjzHd+p2YF3ZIMNj5sy0S
PejEuObjJbtPm7aIBk2mt02l3WCMtgiyeaLvTS3po2JkZkhxeR6gt5Hf6l1PgsSQQL4hM3hx4hrT
WaIUSeO11lDuYSYu04j8rjJt8SwIhJPZzx3mFlj2oPeVp3QRyR4TMyV2wtUL7UQTctdz410+Vd80
YzwQjfVRWWgglS3xcrRCW8ggz8gnUdU+lezj9Wry9XqbscXBOMj1iFi7WxrI3KTDERePI47BdSsX
a9Zn+7DpbvVjE9NxnZS35kOrEOisO2ZAPXGXinrP0KZoHU+1gJgmDBHctlzdo3FhQEDN6L78uwVt
StalGmPmNLDTVK9V9rNhaaAE3jDNvFOpvNxmOtu6Tb16klXRlvVa4rW7YEQtArcLmNeXew53cFEr
dYH/2Skr7znFustn1es2bdMiTRJUr+e4fzQ6JOFQxUredSZ7vb6Pl8qwlFvoY9gEadGWNCjr0tYe
YtQW+PzTsr8hj9vxvMsGGAFluM4duhV8hG0IMLNaBxe18snYBFa804y7tFlQXTOgfgvKIH0LqEXJ
camogSUwsOe0YnZ59TWud9zgkl+fG9l8kYbSfnBWiaUuV9ATwWOlfDIRbCdjj3n/It/1ualN68Jh
YzrZnQZptzA5jA/N3UzcvHT1cJXtgb7aK2oXd3v9xosCpOdWN52MebL5UpUAYY7hEkI/GAVc1zz2
gRXqh+65er7udv/FHATe4XaoBv76+ZmHd0wzULGBnNyqCIbGU6ihrAnNcMxNhl3v/tXywCgBuUHq
mDbZTsc4E7d7CDRBhtn/RxVJNp4GkVp5pDeD7v6NQPK5ufVUnC0PN4wYkhlycdX6ylgkRxlNRNBv
yVwlg/91Ly0sylplwVc50Dd7OVktB/bHmHzUQAP7dkGNyEO/4B/lOLCRfrhu781R2JjbhHi81xtp
Mn3yW/5xlvOpSh5zHXlpSnbO3BuoxGrIMRg0zw18ua2P2AlWNUisK+mgtzcU0AKrwXr5fVnz+PbO
4p/EuAeIvrg4B51dR6c2Z9tgkqTJEmvAC/qYc/jYJgVyvo4erAqdXlnspSd7xjZBZZFx2hENOwlq
RSNsl+4L4/YA8rvOr6smuv7Z3mAHf+3m75VtwoptT3Q0h2z2tfFzP7zLgLxtn2seoEqAnNoIr1tb
/7U/Wsoba5tw0hYWyFdFCWsJ/ujmzgQrc3WLmiMKKIhmcxrv8Ma8DSkbk5sW6Zw6VYbm//QLRNh/
qENkpVB2B3uMi9R4x9rO+raJpaZorS8ZygYojMryO3e+EnZaRsu3NG0nGdhb2DZF5INJtanCwrpA
frWC6fDdcuPvudt6+6jItwMBf+7iFjINWViRcIqFzb+kGg30VUMtwHs4SDwxocTmkpfrrrLGwjeu
Ao3jVdCbMyjG/RkroXuGCibm43yVLd9Grn1Cz2hnCy9GkjMTG9/nUll2JbCDVtQeyaGISGSF5mEP
TfMmE1n37szMxukniZF1VmIldds4ERlyf3ZASJ86+l7Iv+h+Z5Y2vm4lqC4Vq6+PYX+bjt7wiFZO
6WsBxsv86ZPui1PX+XgHR3trfPuk+nOR24xxEvVYT2Bc9/WoPPa38l6hYOlaqDq5ZRj7JIq/oyWX
c089tHflnfE3B+/3yrcclIosjr2MMD83xkEU1oNqp1NTY+TR5M+Z0L5dd8638vbrcpEYM51Tg5At
FX9PUI0AAfvsZ1/b2yVzs0NxqjzLnb/n90vQP4oo3vm4l87Dag3AFbJyYG7uV2dukpRPeMiAZRP1
27T2BEXtd2dd67+yPXXM4JwyxzZ1c8vtkMkJTZ8F59yK7PAfwfnOBzWpbwSo2XjmDlrv4qLWDN1C
+sXolj3fABpgbDIxYzpVCwnoxNHQ2DHxdm4LnwpbhtEpuipo083xaypsZxcXCPin7FB9Sf0eYs/g
N7sTURpd375L549Zlm7q9opk2rJKd2jKG20mZwgYOvdNXX9PW/aKDqIBVZrKZ9MeE8fltZ0ZXPf3
LKHsOx0IlPXAz+BDXXzDTU7mcVUQraM9ceBLUex8bevPz0wpXqGMut4Ay9S6sgXaYZBhHPvXd/Dt
u3r9WrbOOJS5oYz6JiNH4SOOkzWE1XYK9OucBmAl7Ts06rl+UCPG1lHBY+1PDmyGN426QvvInMvn
nd/DvHQQqAGkk0WY7mzBiYrwhBjWiHTWp63rhMuB+toX5ccuCGYPzs6yL24uXe2gCeZY25yWzwMI
2lD6hixKFCfPVvo15zsI/YtHzcGT3iKYOjDsTfzQmtKyVLnm59PzoGGQx/yfZ2rWT3dmYeOMFFCq
nNgMV0DRuUV7y/hPE9TT1z/MxZ0684+NkYEutrYIguxfNZEjWRADxCX5Dhz7Ugp+7oUbZxeSoo+/
YLPojN4yQ2NEd6Is1jySHK6v5+JnOVvPJs0BCgu9UQ3JwZymXzDLDGHNPZ6jS2kOsy1iMvTZQWa+
GaMh05jYlYMUH60L3M2kHu9KUqPZ1xsYOBcVVF7nockBX2rRmJzk3sTlxeTx/BdYz9pZ6JgmsqCz
7Ex+eWuEKVqQQRo63hjINIJVH2xz3vVNfavK8iuK/F7yxtkbs52nokE60AXtMY2msHoEsZOveWhp
PvWB7tMbzR+8OtqdEr4YN842e+OfhW6plM5Ya9oecdY+iDAJMo8VoQ2Ui9tHw1/5z++Vbjw11ieg
AgUiR9W3EdOHd1OFFtzOdq7ozjdZwdmiNk6qGkmyzNBwHBwgFi1xGoch5M5nu6BoUTjebBooeQal
jRRvx/TFhOTM9HrlnvmOItVS6gxfUgYL6hhoQ0GxmntduN5y7V36v/L4rY7zO+z/up7OzEH7KJ6Z
UBPmT6HRjpORjw+VnXpTvlOevJgqnBnaHEpkygqVBj75wlAf2gV8mKMqEh89EQAaRRI65R5j/8XI
eWZxcwptQDGZahDTgBF8FOOrbst3nb1DaHMxcJ4Z2Ry8SqO86Gd4ikPZF7Xw0e3n5dQqaEpXyjpe
d46LsfPM2OasSeT4Q4I2PkhaMAVvEDfR9yafL76yzx1ic74AL44JkK7rk4qEtW/cQIXPYw/yaB24
P+28Yt4WeTfutzloOgDHep5O/xQrxvgjmqMRRf2TdgdR+YCLYvZ+6F22Ey/3NnJzyGy9Kv+5hLSh
DiSSA7L3mt/dx00W3uWzk2sE+ZQVqU8Cy+pd6hqvJoowif9v17N5BztFXzFqwdV1Le7uatAuCiX5
Tqi4fK2d5Tsb19ALfRbcwZJ6f7Ef05fOW9wi6nwhPy1B5Wu7y7oYM84MbrzDloSWfQdfrM1X3cqj
gS8YLfhA69HjqeX/xeFiBgP5LEP7hG+MERBBp6gNAkgY974GRB64PHbc7rJTnNnY+B3vYyOxwWoP
UVf+kB2Mw/qElgBd+ZVfe3tJ9q/5qzfX2Jm5jQ/WqoES84BcKy3D9bnUeeSQPkGcyx1flU9Debt+
tzTYc8fLzzRmmzZkX6BZus3AcoCDdPMf5y/fVcF4+F4czdA6JOFfbulvU9so37RmpYthPWfJQWNu
HjLfcpmb3jSDm4V7HY2LLnm2sk28B9aaACBKEe8JYu+MT6kW4edl86RTqDQP9ON1r7xYeEH9/T9b
uYn5vSPiui3wyFg7RFrjmsgms8RL/e/V0QiAuNlfo7ku4q3fMDzpTZM59NfPz5KCOKsWUjIsEizr
xyqQd8DW0HfiuYq6aM3vNK8N+Alw1DEqwuFGgqEQsFh3r7rwa3Tx2u+xWXtMKpNp69u4C+KI3c1e
fyxBKOoNuds3KGtQd75tI0j97HrVxQSQo5lqoSiEBsg2oC6kBcBW4uQc46g5NV7lDaG47/friBf3
GjrSVDccapFtAYrpdb7IHAlYF2C/UbxsvDz2M82dULNZ6xrV/9woXu/cM4ubMA6ASV3kMV6UVvWc
jR8S+iklezWoi2nRmY1NMAVdWT2WIBT00/hOHEV4bDzAFAfXLY41CkNu4uUBgEt78fXyZqKdSg2Q
5TrmxmEmDqhTvxYxlGeEGQCM3nQApjfD28t5XTdz3jO5btbWRblu4j0CXzGQr/yZrncMWEAwOeOl
wDqg/4R5ZxJIC8wQpdsJBJfWdm5p45LaOvYjU9zx6bE+0hMJRWjcpHhXKnDuePsPresre8N6UceD
NiVTiUjXStPTVY0oNypv7eZeX9n6Ud5soWGidatbNjW3xBAKU2lQHoA/FjbmLoCUnzDcCSxUv2Pn
Yv7CzwxtvMMp9UZJLVlrvckBLLRo7vvi1fASD7jUBtXevcvi0ik4N7g5acoZi0X1iN29GHLPTiz7
1FeO6IIaAG1MMyXK2qnjXN5LuD9K2sTkv2Q1ziL3CC8VVo0DYNqhMY2+xP9e/1oX73Zu/DaxOdrQ
pVDGCJC87+eIjfYhPj5DPg6h0dl57Vy6ajlqdyiKMmSv2wn6eRxSIky8dipAFbUUIFdmZV41tQBc
YrAHvnh9ZRf37szeZmGxpWtCM+AeUF3r6JPKv17/9y96w9m/v0n+MPkSJ4uObAxYahcXd2WWN63Z
vet3G+oXk4bzrdtEJUpobtsSl0rrqwAV+WhITgVk4gG1jrB3We1isHTPMdZM6805JiudHxoblrPl
+Y3bAWXWHI6hn8ofzSmFPL2FzkP2Up+A8N35WBej05mxzQrRd4bCukSZhOnmHCAHMwIztiKZjHsz
upfDBnocwOcQihr4pnLBNPQ6nbVygRs6w1C4Nx6zE4f6Wl4eACH0tN3FXSznAYtGKfD0umFvaQ/6
CSwpGF1cX1o0qj8UYH0MZFRE6uW7M/pziOEBL32vyOH9nsryeou8+Yhnlje3DEkH4hRlt6Z+/bEO
+0ML6BP0vQ/Xz8LFs/bbzLbbYID4EZNJCE5A4CbBMMYUw2478ePyUhydc3w4pHCb79antWYbyf8t
pYv6gwrTg77b7f71u77dst92Ni+Qis6mJMWvj6UCi5ziO/wnWBtT2keMqDiY2vFYWH2wvSwkClO5
uzCri2UUbv3+Fdbc4SzsC7Tbu3R9BFWzu/b267CKqjz4Pofriee+div2z/vFhOTM6PqNz4yyvu4V
05AjO+lSfneUrKN8GkyXZSPkUcs0TY8kp8Yt2A3TKJlpeytMgWHjpJBRbnYvldOx4LpbXXzxnm/E
5saNR+Qo5Qol6n0WLT4K78hAoWsJ9cID+HL4F3nESztKJ4wzHcgevuK/hIrf32FzhXR12zPG8R1U
9kyAqYvWNnl/GPODWb3Moe6jZL2z5IsnySbcAXDEoAi8f34F1Setg/n8yY9FHhnSfphBrOXubOvF
T31mZLOtvZlDXVDHcf3nkZIFmBh7zHChrDhFmu8n8uvZfHOmzgxuNnKUGUbBB2ROuWq1U6Y0gblm
ExGpxQRAUfIF2gWs9oypKU5rU/VEUot9Sjmv3l9f+rqya7/I5tJWWpIImiK/77mZPRR4V53iVBkH
FlN950q78CVxd3JALIASxh/rm/TsPNWVNejTTJWf1P3HuK8+ip//81r+MLAJiJBTwxxY3aB8nHxu
nfdF9mjtaW9dOgEYgwAbjGU6toHaz5+LmEsxWrRDUFjLFeJd7U8H/d335pjeAE4ROR+ur+iyOVsH
nsJAn9fa7pkcKakSEGXjvCvmYRzDS05A7NrBetLZTT74e2nOxa90ZnGziSxVquRyUT4YI8JkDOyx
2DnRFxdFOEZHcf2bQH5unD/LDZY2pqFw2lgUR1WQBDZGf6H2WgbmN/5XS6JI6FHrYNjILdcJ70Z7
BGYF78jYfh1BrDC0GAG+/qUuJPMYhSVAvDDHACffJkyhZZc1WoU1oTUL1CqG6lBhla30zeGpxsTR
dWsXTi0mQXXwh6H66QC39KcX6uaQT/WYKd9IpG/lmG3z7GIPcHxxSWdG/j9p17UkNw4kv4gR9OaV
ptlurMZIemFIMxK9Az2//hKjWw0Hwjb2dA8bG7uKUDWIQqFQlZXJXLoTSGHn2pgANGsKyZflVsP1
C8rbGXMLfq8Oxa6Lpt3lhfEqyB9WxnxHFZ43Rx1WpofJLdhp9s0zdNKQ2CTHSYjSEFqj33kTkmIJ
43vNL2vldbWb9+Nx9Wjy2fyXrJdzy3xYG+P3BUZuMRH4trbpiVrTfRJgDtynTRPnIKpS0ycCE9ot
zNPJeCjrGtyESXXXuGog4kcm31a0sGpvBum17j93to05+Mgbm1qQj/KytK1BVsij0/KKdPqMM1A2
P0bJDPCW9sp+rEBk1DruFNcA6A7qszraod1gXjMylH00VqFclreKakINvjZFlTp6FP74CooK0L/i
UIoo5qhISk2pqJIJg1eYM1/98g7VR2+xQygYek0oerfxnjbAleuA52OCF6An5uHmSGRG70WFAxsu
BoYoXqE+qoHijvseA/qyO+xsAAfWH/kX0NeFl48PLy5sjTNb7mAUUtcKgmRJtl8wO44KdjKdKzzE
BAGI9wLfLtNkLvNmbM2yz0r6GNZ2y5OOJv7hJXtyQtWdH8UvRt6ttFkY23CRO0wLjxa+ap0qNzJm
/olki9xXZIPxlAnctMnaURuFi/5fgUFUJNh4lO4wf+rm4KdCFysV3k68MLtdGhNmuxKMDCCKmvy1
rddXjHY61x2kWjFgW2qhZKvr69qA9OOyo/BaDx/2j4mzUVJMuSxjsV2g7Kav9b1EDmpAQXErwcRq
WKxBDVxc9fJ3LmoDaWsiBTDZy9+qa6XAZT1BR68vQ7XI98g4wE+RqoInOP8svBui330T27XWSKtV
RX236WdAoQqvq3rwYwlO3BvZ4B/xBRWSf9bDnHcMCduNCZA2Xolu/aQubve0omASPzmfp7AMRw9U
OWuAWfZ8r93RmJPuRCkb9xqzN7+BOfaY+dC0aMBS9VDbgZ8VUsD79jNULYJyB2j2JDr89CRcWDNb
3VDnRZ4NHVQb0ZWyA6/IHhwcPr04Yy/3O8E+co8luta2DryvgdnCj/sYy2ZU2SZSYDl67uf72hTs
INdPbAPIUNRgMR/JHHstmVIncfBqSDBljeRR95JKX10bw8qi5IaXAKDX+dsUc9Rnc8qbIUJ4po+H
+r7y46N237v1QT7TV/v6RXDIRfaYQ26DcmqcHIMecvQXTeBqb8bkusDEDK16TU3j/dVwhLVdI5NS
jZZWyUmOcGZIUFhKpd7Ty/Gsgy1FEML4fvH+MRm/qFGdmdsF+0YKL7dRja1FjMTchwrqam/XuAPW
aMYEqeN2skEq5Wfn8ineV5iQSSevP/aBuWtC7Uv+/fKG0Vjxx7lyDF0F3YQKYC+zX/kMsCGEvVGG
gOB3k+l7UH8AQdwd1q46To19AHWTwPu5SRvabtBBwVCtiTTx4/HqDBK3SoyKkn3VHRcPcWzXeqOM
KU31hYar+kY8fcTbuq1NJmamC6mWeUbMTCTzFu/bMCfZ35w1UEEqaJIatuqw90w1VItemqiO0rOG
MTE81KMHKK0c+mv6UheeNU5HHcUHEy8/tJ8RJZgYPKylNEYGuh+GOwW0gm4FfTAc0L4X5Sm86Isp
6981ASZglWRJTLBpwCsP4wFCU8ku9UwgQuw9yDDETWfuZm3MMUFr6XowN1kI9uCDPBq9K2WGQL6D
uhjr9tsFMW5fKGkTGQVCRurM+yFT9lpcjK7jjJ+bGfsWaT8uHzN6bC/ZY0KUHfdEajK81cGjlp+k
bF7u0ipujlKrF6GiQVTtsj3um2C7QCaOJFItdXmSABb1af3cPWW346G/UfaJH72CE6g+LOfedHuv
113MRGsCf+Hdb1vjzAEvm3/cJQdDDArInjqCJfMv0GV09P+3UzJHGpRCWarUiMbgNmqCBrx9V7Oi
RoKZB9FamEPW2JIRzQZc37Qmt3Eir4KQSCn6Ym/UzhcchJ19K8tMl8BViY697WEo/wqi96MLKTev
9sDesdY+/guD+tFJ84w7CVWr5goAX/+y17yNnF36FUwlDh5aGaDOpUXp/Ho9A5ptgE3ZS/fGft1H
/nqP28gbfBnsEUF3bh9aANCSu+4U70QgeEEI0JmIo9sWJIIV/JLJAJIAAKV8ebm8WMGRZAetUOyO
l2SEBaNyTtZYnlTp2EzFucgVQbDhtVC2nspesl3kAEs6wZR9pR+nezrMuIbmq4FwDbbaR1RifLIz
DmZweYUC19Xpn2+eI0MsQ9CH+hS4Rtuxdp3urGgi4RjRRjGBpgCjH+iqEGhq7W6tj0MhQIOLFsHE
klqdDY0sWIRkh0n/nHTnSBNNy4tsMJFEB8tmHtF836yetOKhb17WSYT0pUfn0tFi4khutVFbzg3F
qdqhfBUf5RsrBBfWXvJFGBnBlhhMoaS1UvAyVyiUzKm8yzMZYFhwPbuXnYubqYJjw4a4JErCaNB9
9K5U6eQOuDeafYy+9RksNsf+GWWuXY22LFLVTGSQf2f/NsjOVRjQ6kgh7E4RGM15CeSg2oEJ9jb3
Cje5VncqSiV0ZFYEmeR/zXezTExciNTHqgazWmKkNzX4+kD51KU7wefkJeKbz8kWDbMZdHDZAB80
XONlAivFqb8pPpHn5Yt21TyNT8197evPkq+8lt8Fpjnub8vgh6K9BCTkLEzbaaxymhT4S3WmLLtd
fTJ2XWj74MN1MB+H6+dndV3j44o+La+KADCJahiOAaYg2WISva4lKmZrcSjQawooUjP9QRNL2mGP
/fr58jo5G/nBGP3zTThUlQQs7A64gsB4DwUj7WSagljFmzyFCczcAHyKApvJBENQeVrOmGE9xTkK
p3De90cnbI6x8IhzLq8PhpioOMggeSaaA8T5qMa3E86FesrLVn5cB8kGTXibC/eK46AfTDJBUlEK
qW3eXopBf9aJW7y2x+oGRNx42peudBXfLufhQXXJ7KZ+IUKScQ7/B+tMtHHARFqRsp98YuWSvzqA
Cs3oqBFQL7vyFL+AvVnAA8Z3l997yarGmwmeeY4jTX7Vf5bV67QS3QiCD2oxgWV0IIYhQQQNzv+L
OGgcbxfdxaxfOB+z+96T93SAQcoweXIlQgLyiojbD2oxCVZlmP0Iov1f4Xs8j4fhDgTVV9J19Rzt
jCvlOAdAgt8PnwjmDRVMhcuieE63jLkRP/wC5vAPZKnbrsIvAPnIk/VZf7Keoc12P4Jg/3NyX96+
9be/guT3DuSSgo/P3VxAz2QNYQesTcxBlfMsm+NZm3x1RBPYNlEOIKL10S/4x/qAIoGUCwaFHJU5
o2oU5UO2oN5NkdM0uCV+/KiAHoRWSGvRg4+TXwDg8G6NOZ7VOK3QaIc1GwVSWlZXG1f+ZIUq4rb+
F7iKD8aY02jp9aD3bQpMrNSc09kdVCJ4dnED3PtyWBRCpSpUrBvLyVqQQPfpfqz0sx6ThzULLl8L
IkvMMdQnpS30Aq5QOkvYzt2xHurruazAM53lh8u2+G73e5M05tCl4L6dJQllgNF4VaonQ//0//v7
mSNFSK46eYy1aBBRV+bY7SCBcNkEN1nAzaYAtUnHK5it7wwnNZwIS6gGaGDVBXSswSe65ILTw/1S
72bYHDZrKymdO1zWBt4uUuvlhiawwHuVAZvxeyUGs/HgbpclUCbgShk8KG+k98O1GXutFwfkRILs
2vjZvTb3NuaDhFhNHuL7g23GEXJHaTOlhXuDFjW09MqfgLJ1c5C1S4n2SU+S67JtPulW9LSsGLow
bKH2HdftDROlZuCnMSnAuIqUgLVzTNAUsxc9duMmflBJsjNrKfFISgThltf7Aw30uzW63ZvcCwNl
WQKyYhxnlTRuvIB0wYZsy23RVOZNPpid7S9L0x8tDCiC2jlZ7iAaFQFCUJpuSUb1uWk0TBdUINRr
hyK5syHzNAo8m4c6BXgBSDEFJHPIR5lPUq+pZIArnWZvAAjvu6/FCy7Ee9Mf8GAHE5JveHOLwULZ
BbO+dBDVgPgOubHPfKQiy+MavP6UieWEorjqVphcKq9AAxood9DQ8MC+i2mOfS/iAeMeto1heuY3
u6PhvRhHOdJW0PUCM/Eip4IYy83eNgaY65YSmYPHH4jKgoxnU8Owmz1/AzBllynmfZFAB+dykOI6
N+gYMa9k6JbNEpUkzkpIUgI0CvE+L4/Ah94o6Rl8cdddTBL/sjFe1Qy0KzKg5ZjtA1yU+Xyx08gG
kn6kUjf5fXPbaC45UJhs7k2Zb7+2LyYkz8tdApmnY+QtoXwaH+crqBmFQqlJTkvgw09hPrQ9DoWs
FWhz6KWdBpOlR+GMh8I+M0HFPqtgcvfiiJATdIMiYKnU+BnijdP1AvJlSKXF/Xks1egICnc5nORs
vgVkVAsdtTS8EXTXN9NAoA2jDbVbQcvLVXrbCU3iZLtFyhI/xdSoNxaFmYRFlJWnATHcL2Jog2T5
CIEQ2TIgN6RYYCjQZFS9B3QtCF641iD7oHDvjwWxpL2tKanfxBrxxoi8JmDLDkCaX3vKgqb6aIFN
Osl0ROxa/kLkCIIM46rWP7J2/m5iwOq45nmSudOq3UWjPiuuXkxQy+oSqGXlIKaOPWfuZaoT9b2X
61jgCtyDtPEEJuWDBFU/QcCBFouto5FLntoqgijFPUobE0yeRxIVoocdcMOG9dgbkLnqkLHE3yRJ
3q+TLjhHvCIP/AnZq4OhTXS1mFKSk44koRpp/9s+plhQAyhlJyTX/6V9zP9+FphbkVoAQMVE4HyS
SFHTLl2vDOc4ao5NAhbvy8eV++yw3m3Q37AJdgsEZtpcQWyAVipkbC1w+a87DG32yAQy9U7BPCPR
/qIkh+/4bpQJEWpUO7ElwejQfTetytMaUcGc+5rcWGBOPqSZQGRFEGJ1y9jRv36G/pSc1wmwBZNn
paDRiBZJ4O/8PGZjlXF4o7A6qDog9GWHBQWc9Ch5uacclUA+iUAZ9BP98ZzamGIdv+piaBXB8Z3y
xm6+NdWPdXq47BpcE7j6AacFzhUUVx9dg+ryaKDxwot0MsOy1K4csn5v1m+XrfA/2sYM4wxoiZOo
WeEMtHKqnDtMIQH+5SUndS8aZeBXpDa2GLeoEIxrcO3j5j10gJvmIZ0fmw59KNoefi1vY4lxhVJR
2zof6bkKzaPkZi9xAPFuDw8FyPIJJxn5kWljjnGHEgTzppEj1Kphek251XIAn9Y3MtH/QvzAPV4b
c8yzR1fjsZJBAouooUCTGqOuvW67dTPeTLV6iGZ5pydQHbnsKdTf/nD5d6NsU7CW1JKSkGAGqQAu
Yh68en26bIFu/58WgB8AQTdovdhZ67oDgrwyUcSv1uu5P63F0Sq0M8RBBOUJ/kre7TCfT0OyPysp
4kQLpUs3nmXiAha1u7yYfzlY/1ixWNT9qHQNMSNsUjnZ8Vki5c9BKuJQg+pYQHSi3uoDSj2RRjpP
0UvpBmpXnUsKpfUFP4QXSOiUIQCHDkaIWIn5XDaTwmpQUc8O8b4EUHVOJpcEcwB9jt0A8p37dQoV
KNWIyqS877w1zBxCpYulYa1k1IXtT/qsndNkuhesjd7BrMtsTTAHL49zPFI0lC3p4FJ07Lz51Jx0
1wmzPUW5/AW959vA5j+fkvGctJETJChovxjtQ4Zjt0K+6f+3IraxlLeW1aodTNBCHfpYQWx6zb4H
HwftKA37aBVYFOzSmx9vUpCBDEZi90CfjL162xb5/QQAmyBP5KY5lGzz7WRbMlPdgMYQEtEa1yUS
86m2AkjXeVpquhaK9XrxCUzrXjGLcitucgpYKKaGMCEKltmPFygZJyjHTkgXVVNFvg+tmz5y1UQK
p3o+gbby8fLO8Y6ZvDFHv/PmO9oGFIvihubCauIrdIHoO+il6FX1L3fN+7KYC1tdjbWKCR7m9MK2
f5oewBCvqWeF7YMKxLJw2Jy/d+/2mEt70ZD1rtZbVgVxyBDKMWF3EOMmhetiooXU1WoHyR+KqB+e
6OTL+Aw5vjC7NzyEqWdREizaLiZydEukrFmEgn+lEChNDhCsg97iqNyuQ52MwWXf4N9s79+QiRuz
lOtOR9PFannuHLAd6LW31j9qS99fNsQ7zBsnZPnaY6iCIgWgTlg/WP0nKIMKooXAG9iha4mYdQR8
EE2selCM06FrCvITJXCC3WEHvIoKUtdJDqSw1EGSWGlyW3FtS4WmqZZoohSY+9EojweavoqJJ8nH
k4t+eg02SBijJ0r/+TYGkLmUASB+1YImNDIxoafIJnOq1kQriz5B1J082bO0s4ReN5CnIMfDTDfJ
fO0/EQ9w/RDz03hR6LQWxTg9FAhJDWVl1PMiTOeNgTN/S5KdbogqrJevZYMtXs5SKY9rj0uMAq+z
l2IHad0rI6ClJ3WvRp7ovckNHu95APr3H7fQTPXUate3W5P27vMASscgkCrPtNY1nCRBQ4j7vtja
Y1wmIyuEHGN8yMlLr+M9RcZp99NOCcYrMQJVaI1xlqoiOMgOVkfZquioUXEyKfkqxvQqT3TB8Dxz
uzQ2Di+qJUeUF6h/WcoOOka2/3+PUVsDjBM6SZ1HBUWVW7hNcCU74M65bEHoDky8XUEr2EoJTjTx
QXR5oJUimhbWB42yvgvTQl60el8R0M8fvc+OxkhJJNwlfa67qnFN1q+r+vnymi5vC9jEPtqApmBs
Q7AcIOEq+brKroR/XbYg+GqmrH40sdZyE5c2TIAFagFRrNsfulDyUq8AsRad/RKy+4k+HJOirbrp
TAvFGend97Io3Ea+iYbby8vipYHbzWFCAwR1JGB94G72HES6SQmoYMfY2VrtjbURXLbGrXFszTGR
AQr2gFHXMDfPjp9X0gMkSQ+pJX9d1/xHW5OnyFlPctnuHVnINX857P4569mRMgc0htZX0n2VuBi/
AlA3u04PM6bZpEMmam3wxiC3D6I3l9okvWapjutCYJGO0ZletoMod2KElAyb3mDxp2YUa3jx+gqb
T/z2ozZG59TQIRaP4FuvtnI9DnF3bHM0f80FCsZVOz+CDdxvSAyYw1B07qI12otgl+lRuPDuZLmr
1qq3GwiWIz85VYfpOoVWRn80Qs1rjuJTwptRwVcG4x2q0CiLOExITqAckCcqwpkeDq2nU6ogD4q0
pouhBEycFY/EAwNTeHmNvEwPPKmoszu6bKs2Ew2yDPqyToSuMJWZWPdkv+zo1I8QykUD15+f8t0O
EwMSJaXt37erdApUgMzjY3WqD3T6UkR+9C8R7t0WEwsiiADLdQR3nai8BGThMbvXvdDJPYxpfQeD
uiBb/pfz8W6QiQazmjUxuszUYPtENXniOxv0pc2TvsOe7ZaTaOhdaJHJFUqSZVDMgcUuSB7og61+
hBq6lz5Qi00oHUQPqX/JTt7XyHinA3jMnOfAeZiNh8pBBApROpIzkT2NOv+BvpQmCJc8hkkgKhJD
gpoALaCHS2A/Kf0eWkfuENTXpjfvIF5DtxVMcof81kASbx17HBIMWd1Kq9cTTywWxL3GADxGm14B
hkNj0o2oba2F0PmAdbH2fX1Ke6y8F9xj3I688m6FLcDqlJempZBjCtGLV7d9WoIKkoKQBs/8H5Yn
g2N9D3IDIb5TsDyWIC3KNYgLl2iExf10jkbry7JYN7FQ0IO7rdDx0GTwARqyzPiRZKDlUfSIqbFJ
G8OBKv1EF3hnry9gxXTbVhHkoSJ7jBslqM1qep0gD03LnZMNadhX0a6VKAJlAf9/VvhrFIuqUrxh
KBstnd/LZJwllbO1NukghHxc0Gfxusfmpn3UM9f07U9d6g5n59jf5Z/im/VLJyJO4ValN9bZ8uKU
GeNY54i20Cam3L/RYam81qcntfgqesXTHfvjoKoqurVg1gN/FfOF234ewZeFChzwnYHlQFnamdWv
y9h8TossdpulFRa7ubnBxiTzdY2iwbw0TUj00D7SZtYEugmkIsIKBf8uebfEHkd5nhU5mhS8Lxy3
UN3yOgFcK9nJB7J48YiXLigYK+/yncxFBSmqAeIgJAQy+GjxxTepT6TWsh1R/k/5aKh42zRnx/1K
uQPjo3SdIgQQd7hRPFBXdw3YsUUzWdxHyLt51nua1MnkpYB5s/uuNqsbEyEQl5sObEww7xxrMKwC
TGDIYSvD2ZMZahwkU527SNLnxFtqvBl2RQpEReNoQCNr0lAHijlH7qzGiQg2y4t8lCJbodhgHBsm
B+p7VVHKio6VxCBsKKJyv4K27NSS6G+QjFg1hLZsdGpQwvu4sRhdyRU1xqi6mS+mZ2F4N9D1SHOH
fB4FlDD8TUStCwUglLnZU1nbTZ+OLRalG8VpkuXYtZR5f9lR/+V0vBthHFXRCxXQF2xjj5G97JVW
qWOMU1hh9Ln3ln0pmpriZyHqb4PscaxH8P3g8kCmdQSCYk8ZPNdQO1IiarEeAz8j31hjvHTtJ5KD
GvEfLVoZpO2RH4fVTxWAask3fPIoysd5vqhAmA9z+AbERlhfzEEPnQMogHhTRJM7pFIY5xg+k3Ui
CDLce3FjiEnIp7GxVhMtUl+pi8lvuv7WrtRlD7nKPSFp40Omey/FmRACy31TbewyybnT6K0u0SI5
nVgfrn8F7/ZA3HIXC3n+eZXQ7dekX3sTSCFZllelamDEVeqOcYzSXdQ/m6VzhOSp4Lzx79zNwpiU
PM2HslNSIDn0cDwPIEVZw/ZAm6+x8MHBvXE3ppgwkkRytSiUznCN5SB1bGQxnZu011VvedJ0d/mQ
cwMJ5NR16BAiNrLvcIfECiSEAbKwoL1F5N6dExGtHD+ObGww+xSvNsr+61sc+UUZQmkMflGG9JRw
8PXykvhhhNIRmZpGgwljTxrnuC6AQsTkQmzsCDIk+papMlRQ/pYui1LY/bbH+AZ06dvByZANZgfp
8/wwhcNVfTWeiu9rOGDwpHuYr83nIjQfhWMT/E+7Mc34yhJBKC2Pf89Mmp6y/zUzOT7RpQpnJrkB
DJQUqgqNa0on8vHIJRK8qI8iwMwbx1u05yz+VANXfHkDuT65McKknIo0Dm1tYlBqqGN3zj5NIiU9
fujfWGBuNnPNLRPjAG8EZ70Cdvn7zgVdeYgket3L1vd0CKmu0d8R8kLK9PcHZLMvzSiVPjPoA+mb
+pOijMieoowUzGf+p24RP9vcGGRuuUGbFbuy8FiYC0/51Ps46ao7hInvBMbqlp/tB/D3BdHpF6UI
HEZYHOKm85tfwCRgmtzMkoaSHkInuh+A9MUhqmzoyQkt8bwT/JjQrVFsFYB75uA3RNHMkrKf0dsn
aVw78WgjkHKcZ61XfVP99cdf8brB2rtV5vj3BrG0PoK7Wl1gVvpzk7bfLh8I0bqYUwcQRBVJFSyM
ktHJrtmu+n4hjvU6KlMiuBC4tvD9dBPwUv0P1c/KkZIujfENUVsPpPQRdPshUUTTZbwjrm6sMPmJ
PMuLko+YxuknyNI4Xt5pggyIJ5ADaZz3hdCfsMkOwJFeyOsEE62+y7+pXnqCTmwOPGnnF9e0tD0e
URf1xysnrCFYA7zRiBlhUfWQv1ADpVdwE4EolnH+rGk73SxQoFgq9RQ17jTlAiQcLwvavG/Y+SlN
GfVYURHLFqUu99OMXma1yMC0O+pZGpbgsityb5yNOXaOSteqxm4l3Dh0yJKgubQ+2xCDa55oW7h6
FL1W+e74/npjwpcij3m1OOixL1NvntQGwqrRVK4HDdMDgmuHlzOrDgaXLMpJi+76R4cptbIv9KWa
/MLu5GAlFegnlwSM8Fmqu4OerM/qSLS7tEksga/ynATkVbalAbgAqUfmwpuzMYkw7gn6xNw4S6m+
nyRBN5+3Ng2qwQiKumP8IVxvLIm1aDNSomXoTmlrYcMUnPG2k/YTSKL9qIp3xqQ7gk/K2z2NxhHw
gWkaiKU+ftJJBnFqW8JQP0uYx9I+dY38iDZIIrDDOwOgh5VRkdPB5MK2cgawlRZqGuPlbXb3Awj9
m/lQ28ptPTwJ3J/6G1sOAxctSFFV/PMHvZk660Oqjz2lls4eanseGteK5/VcOGS5bTIz2w1KOZ6q
wbagRr0U0lmf2+S0SM6wCo4id9FvVTn1TYSCCS1xpq9SUzf4Kc1dOi3HrHqVIiloJhFeiF4vf6xZ
NwzMZ0LoBQLYH3exgvoP/SMwNa+W7XWJ5QSyQdpjK8/1lVxompu2hpDUjfulN1bp8jfxe5YAdwVP
CC6i2LkphuxkL1aQOKXuz635YJiJh6mdF8zDRF5Zds9jCnovwWZz3VdHr85ClQ7qIjSz2fyEIe27
DsMq+AlIltw1CVYf05xHzTm9yI7bHaYbyrGcdoJwwC0vA62sKyija4BRMzs7qPO4TCWuruxs3iW3
6Z7clF8h7raXb6Q741hB0hFKjs7euBUx/NDE94+tBhk/htgNCweXuZehdJ8l/YASFpVfotIi0w49
J6GiGtejNmaYuNDSnNSc0P1Zq7sM/R/1Sm/X89oUp2wUjZZzn+5UoOifNTHua1YawMUL3Bdcc2cw
YIXWNZ2OaG/VvTADpTtz6fsxTjvJ9arULb4fbU7Ge52Wk331UB5Un1z9TTUJDCsWOFZkXBysKJcS
j5o+NwNGmuurLvkkFWGjC5ILjW74Hwva2GB2CrBReXEGXBwEDavxIfHqO+dU+JhnajCF95xe1d7s
lnuUrpFX0TcTCSWflnvayi2u+snLHuWTNYAZVDiJwj2dmLbGFDAmMjG28PF0ghC7hAYzAkRyXnfT
teIm4DSTnqDgCrWwLIggJScEJXFtguABdzU4LgGG/mhTSqJckUC36kdmNPjEmMDkHKVF4k2lOXb+
MELWFZehnIUVcWSvMNIG04byOEWeoVWgGkhrGQIBSydrblU25XdDjVLBXc9tH+ugbjBUE+UPh0WD
kxXKBHaDHxljfLIjr7aOEVKEy9o8Zvo5ciTXkTBLM8TeMq0hOP/38hADVS3qY9MNYH1n+zuYMKbl
PR4SQ4s0Q6ra0LKJDU+ts8fLUZoXS3SMEqKcqkGKSWHe8vmySpq84u5PB9VP4tuh/F7KeejU36dK
xLvGXdG7LfZCiAEx7esRtrpg+Uk7t1N9H/mtn10TEO6X5V3hFYLLgGtSQ1Jj4i7EPDDjcWDFzxKt
X0dfks2j4zi3aaSGl78gd5geeRPV9TMwdcwO7djZShZQ8SBN85Wd1B3wSA+mOVxIQALIMYF+h1hn
DD6jkRtcNs1d3cYys3mqAV4xPcEHbR3HbcqTmYigkG8UGH944W8Tf8zwKNXg1NqCxZlXK1hTOowv
uhZYJiDkieZXAMjn1xiTx2jClxg1pCSkGf4/8OrZY/ppzF3TAUyT4MaNfSJkoeblcLqBtyFGvTEe
yt63ha4mQz3jx1EIsYpOctH4xXf7MLrJkxH8QtD0gOu/Xv7s3Dtxa5fuyyazkZJW7isDmY226Jhy
qLs0yFbzCaAAwEsy7YeSm97gWPFxVZLVXSsbeWUrRJ7xUrztr6DRdvMr1Mgc+37E6uUjXXv3SGWP
SwA81ZOIn0f0oZmL2ez6dtY1JMuztLhyheHxmnggvQoiIipfcuGD22XRiLVZVl/UY4bzRB9bWZjr
SzhH022iycC36GCByOrVTRP5MRvWHhqDhkiFlHdH0bwZRVrH1kDE/NF8N8tZ0wwSIoaWo4oTPcp5
eyoWSxAM+WZsB6UNZCA2C5iVI6VW65zGwtHydC2/l6GXOOby7WVX5ZqBvLGJGA/ELPs2HlNSp7OD
j5kWP/XiSVsGtxOpm/JsIH2ipHEaKNTZRCqFWEsyJ8gQncjc9X18vRTqTo5zQROJF+y2ZphDp0yY
7Fs6JIeN0aH0qrUvttyLUhSeo2+N0LVunC+fGmWaShhpq9Q17daF5papPREQmV/eGG4laGuJOVIg
OV4kCUq6fhsMATCNEAgBib70zQibDgE0OYqgf/zvZ8kaCuhANBqMQVslWmWC5AGUto2bmVcK6mmX
18R3hHcLzMmtDR1gUzCr+iiOPk2k8od2OForOVw2I1oIc0LjVLKHUVNwdLLEVTDt7taGFQv2h+sI
UHEyoZEBgiiW8KrVCstuGlQqACe0XKPSDfC1kgMxuofOskSxnPdwRFv7tzWmThcrCEiLhAsFE8Dg
49Gs2B36OSwW+blL7IMiZT8XK90pnRIHlz8mt91nKOj0USAE0kDma0ZO1mQ9fUzSQRU93smdW+xs
KksUyOuJss1dNsh1ko09JmcBcbltST38Xlqqw2qpX0GLfWqK+vGyGa6TaEDvgiEAJTiWUQ76XibG
7FNUXfQnPG0hugFSFYGP0E/D5kbGxgbr7+UEBktaY9HKzhtSDEwN9kla75sGyK483zupINUULYrZ
K4JKUmfpWJReyuSqX29M0+gF7x/e/pioVFHZSx2gNSZjnp0h6Qoo6/qOFUKg+KGedxnRHi7vDs8I
8FtIyWXUxXBnfAyzkpn3MbDei0/6Sg0rSEa5qlmjVqKOu8uWuP6NgIfqqY0V4R78aMoqohUyFMWK
HPHXNLFao509+LQwMyle/iywx9ujrT3to73J0dVqdTLUuhDXgcSdD+vJPKx1UCA3BhHHXrOCv+kH
bW3S37S5tca1rjvQcK2+Un2JHdvLcqEQBm/HHIwJqxgQhNQsW8UszUlfM9tED6hQEhc0YVGgOP29
k5qyu1hm7umYBXPjtev289pNFdRTQBhWq067U9M5c6Va7781Fjj261KaBDcC9zLd/jrmblu6IW6g
SL/Ql2WAZ8Cugnxm79J9Hg4yOIwOwvubd/i3JpnDH8fQOqvJsPhr4WUooahB62U35eO4p4yd0tV0
qG/IIwQUhdrJ3K3QHPgyVXbDdf5xt0016utucRZ0WozCc5YRhOJl6dU28S/7MteV3w2xj+cSmy53
9KtmENnYGcq3vB2F55MedTaIOiZ6HKouQ27KZFazoh+Qznm3vg1ZNDcRaLrKgxIUdyKKVS56fGOJ
ZZB1VtSN1mykkQDZvTuqeLZOP5zYzY9OMIOqxAIWahfdL3uRs3A/5PsaLeZ6l9oSmMloWP3IHveT
kT+oa/rt8l7xj8DGBhPncqcuyITMGKubAoniMUoLwiDRDg1a35ptV9y65x6BjUkm1K2LmfZDjmWN
i3QXGfVz1yQ/iNxc6UkVkmm9aUoRMo+/THQZIWgIAXZI1nx0/mo0h3SY2hXFlvy6PxR+5GcotFPm
/v6reIn862Njj4ksiiZ1Molrao+cV5+KyGj3I2DG9a768TftWocW4UC2ZUAajbkWzbhY1dLBXWUN
2ZWpV42LbuuPccEgm8BbeOnt1hLjkaMpR3kxl3RZQ4FOm6sfm12vAur1MntZt1O87pXqvmMSQGCZ
OsUf532zRsZPbUMyh86CZRqqKeJK/9LsBxS/ASC/Kbz0+2V7NAxfMsf4qNk6nVJTc1VeejH5WeSt
j5ePt1ge0MbBZWPcyLxZG3MPN7MFYe4J+9fq5THJFFfK491qiGKmaE3MGWiluuuaEWuaWx953JUK
zCbw9w6RXDkW8fFy0V5bV2FOgF1JKMfQLygfi9vEK4+ZP343gvhB82Q3v4nuKcv/5e/IP3UA0aBi
azpo0DC71tYQXlYaXOKxckWWMgTsfiePadAMha9Xsl8o16nzU67SQ+6QsJBFX1j4A5idLFfNnNMV
YWby1COm2zFflF5Rri75LO7n8W+mzXKZDdWiqqKAdHomtNotfxH+S6jm2WRffe9hNnIzN0WVLxCF
HKFtZnsLpxySJINtExfgTfXg7DpvfbbulWvnSv2M4R/KkiS7f4ftcTaLZhIoSEoNmGqC4QR1xDJ1
dVPU4ucfR3DIQpsR8A2L2UR9ruC30f+Q9mXLcePAsl/ECK4g+cqlN62WZFn2C0OWbe4E9+3rb0Jz
rs2GcBozPk9+mAlVgygUClWVme0atGUX9MtpLa6pue7+ylf/WOE2T12jRq0IsxJ0z0YApu8jK4MT
gA2TUNYUEt9/zh9r3HbhrFQlinrsNPa7aE/87gayBgDCGoVngqBeNoHF0q+P8fOPPW6XuskwYxpj
dVGaeLb7aqjAokF8ok/DxG48ijmNarB8yTcV7pzLODp01CxBm3R+y9t66kwNKr2g3qXPeLY9ZWBr
f5c6uh6f/+kmyHI0YVDdmOS2EfDiok8TmAQ5g2/PZeAou8ghfux+setKcguy3//hq26Mcbu4plOC
3itiatz8LADQLlXJtSdsUbgoYDN9VZSz+bR6clpDX1fkZmwUIXsD8W3AhhHSt3/hk4LVuCBqJhaw
2UjkHf7TaX2rxzXehsX1oB7n6/xEjvTaQFKxsxZAz0qMW8i2S2aT+4KGYzdGbeGZXemz11lNkGMK
X+KFApc4Wxfn+2MSV8bijgveV81RWacrC9PioWbGR2uudkNTX2m9AsqGQo89N1mvIGF7oqkbJkm0
y438uYkraJNl5S6bZO0DUZf67LdxpaAqmZuhMlOWwKk+pUAcl/veK7yi2y1B7xefuu+yTy61yT3V
9HJ1ADHCN1f3xRHgGIzzZI/5ZxeYJi1cf8rBdqJe0HaVPJkT5gzHZMVYTWDSKN439tB8zsw2yjxU
ma3PyxKXV2VlE1BJ59qn2aHDF7I6rqTxIDpLZ7+CS5ZnMFvGGFxbA72Obpp6fKRUvZ/qOEQD9rot
jM9WoT4M2niHJ/uxVEppti7Imc9+AJcz4/lYFlnDPsOeLN5yUv34oB3Svfk4BOnoy9lDBfEXBlEv
s6CIq7s8QA48Qk0MHvo1oJWzI23sVdWhSidJD4ydUS4Knlnh/KnrQRXtZsjyMuMtnmx/ccNlhMZK
JPNcyXL4uROSas46V/h+anGCZNW1oX/qiC1hRBIagboIJIodTEzy5QUAMKF2zSJSZpEuqCwoJzUx
kPhmZx0kgUkY/DCZgpSGgSVV7vBr9mAvZLVQPoVOU3+P1mgasjFigJ0elkeMyUhhr4KnPqRNgXIC
MB0gTZ5BE6qPy5hYzRIAupx5pY0Gd59FnyKbpr4ZFX69TglGqLNZlgmIXB9qZhrwQejyuzwz2eJg
BDxT6PI/Te7GXzsfEdn0MFOFoZH6p6vsJV+XnSbeLbcmuauFRM3oYlAFYRShVfHw5MnDYtiZnuYb
4XJYpLQGLH58NAh8OLoV0OHlO3P12DkLKNXxcWsg0hl3hHVLNMhLMgYQ2USHyHcARP9tjLvUksKt
CqeBsbXu/GUIzVXawRd/wD8mOPfsIidq87ln1VgC0OsBFErhelv/Aia7fvgX6h0ye1wcUc2yNe2k
WyBG7uy7W1YTGr3xBKHfT3IqCFEGjnLn79XxRZrZSec6hQRvYGlg3GDICONQ3gB5XvjJrRZmUJj3
JB4pqJGemeQuoBIKzYnKPHKCOq7ztS2K0zDtxx5izTT3euNrk0VXcSPDfotdxUZbEuIoKvS14Leb
toKTlH2+LCvyH+fzbA2+q8m6rKLiAlb2xwSXOoKaiia1i637h3sblDTBwOQYQxRrjso+r/CGkg1+
ypbFnW9q54tb1ajc98Z91r5V9WfJdgmD5WZR3BEr7KF11woGlARK0Gao+jn6+z7xrSu6r76MFuTZ
DH+6W3MgYGUPetnquMOnOq27aDY2belziIyq1FjfMqWVoc3ZGj7ELLgFxldsxhrJrXFy1oUOKs44
kICgmSFtu4+S5Vc8wAu1ouuDGixjgeTDCtfmGC7golAkME3OqBPnGug0Uuxc/aQ0Rfdkj9QMlN4s
nrKlLg5aGyvhnLsuOARI5SWAZKAfNlOvaPLxLkcaAM2aiB4kP0uUx2ibn8V98syMTEpYSGVsPBWr
R1/97MZP2oK6JljjdtMBrec8f5GN/4lPD3AvKPJBtNF5r2JtDmhZzktZkIwFWpaOpxrIraPjyKjH
9D3xcKrAsGQ+XF6ucBPYZCykKV1Tc7kjqySrGwFIsASDjWKcPvmKjDhcUHOADtIfC9wBtceOzKSH
BZWV3sBgYkClTc63K1sI500Y/Yq1WQNS3JnqVxdF7yTSZAqUMhucaxj9mJVllKNtCloSxu3lFQHU
k9lLrRkx5gPQl/832e7283HXYV4jDauh7xMMdfxtTKY4zDRMJ9MRTOf/F1fQ+SE20FmTebbYRjn3
OXmznOe/+fsmisDIPOHh3L03QJgmz12c96bFc4dW+1hGJyN2tT8WWGqxOUGWq1S4V3H/UEXZVwpI
j9I6D2bk13iNuCdjUn9RaiZQ0eykLXVhauvahOhg3FXh8ee2hzRG3TKGb4DT7tkEYdfozT6k4N8Z
7eT1VlGlF0Z+2+PbuabWG1oTFUsw77TdCLo3n5zIO8SiBn9279n7KlzA0y+t1QhTJp1x9bAhaRew
nPOV6h0kiowafjLulGXHSH7dcD0VJbo+BrAGyxdZZBRF5K1B7tOWjqLNnYnAqJv6c96qr0Tv3rSx
eVLAMCM5BMLywMYYD0qHIqIFtWqsjvWVl1fj4BzZ82R66qXIH2EJZmuLOxE1mPuGtdbB9P/N2ff3
3S3KsO+FUbsMoPXqy91G9KzdWuROSLkQZbQrXPSFMz7PqnaM1xLgFNs5Xj7rMjvstGxOIkjde71l
Zx16xyW0GKLY9Gy0ey5bEcXj7WrYf99YmaduKCMHMT8qAquM/HaVaauJ4ABQZ/rt7Dyasi0Lx1iz
d3eYwubWCEgMvC1m5UnQY6iuBmNx7NsUzVVZ4Jctjrs39am2Ha1JsFUuhKgG21PWaHf5+4nSPh3M
2YYJ0hOEEu7OzJUac8A1HuBdggEgfU32iTOeiFY+xBbZIe20JadLZpALHZmiDYOrKbikaW4/NyQe
fQw5vM7gATwOdUeOYKtTJa7IogOf224XyUWP1ikiq9BR7Oj1PmxpHVaz9dROjrfU2WNTK09p1Wi7
JU7C/9PH5StIA2CgbW5VuLiL/jpK5ruuGsOeTCdKIEy0Wn/BdgxP/b2Z/FjKUlV2lg3s3fwNZYev
mDLI/R7jMBBvQFwe98mpkHWTxaccE7WYyHPAr8x9WohGrX2W49NacfKDDtWx6+17lVaSWtz/Eid/
2+HHd7M5U+YqwyPdfkRMDt2ryfSK77M/pQCjzDd5kP1sJGA/YbEalAm2ZqJxDSJMbm2LO49tZODl
Bc5jICXcKAXPi4IeVr9e52kyhPnajifw1x3QcL1ul/rlsvsIj/9v+6CPPI9tbgHNgJJizZHS5ndJ
bYADmTiFxEnF153+DhnUNAwEcidyjNy51XK8bllniZ4oYD/GPjkUkFWXNR/Zn/pwEIHEYJr0JjH5
IV4ro61TlnhYzaUFGo2SBKhWvfYa8aq1BRNL+qXLkKld/oxi3wH6zwABhmPijXv+HW09d4eqQhhl
9T97V+ZeAZWioPcA8Gdq0ShPK3Qnq0qIRg7AUoA0l2nEgOmY2z4mPwueZhCqqSfzFyPw1yov+koC
2gbp1zr2YxlQWhjmNga5XMKOcUC1CgZJbJv+oNLuZFoJwYyB7v7ok2FMfd0am6t6GdVdVqe95MAI
/XVjn8ssutWieZWsILHunebKHDV91yR5KbEigoPjuwKXB5jvO8bxfDsTpV1yZcF2Rt/YwFEa9ldl
49V3q6eEVgjtTDYJbB9J5KePsna9cImOqun4kqhzWZwrtQNpHOBX5yBdEIoK6heyTFecW29MsIi7
yWiGija6BVHNd4Be+4SWHIqfvWdA0eudEklGdixbEpdkQC2RUosJGRGjv0ueYzu9v3z+hFeEgyq4
BrEufDrOLVutHurIZVkMpARApeON4/eavl42Il7FHyOc79WO0bVjia9mUup3M9ijXMkV9H6V8cEL
tCTg0cOrB2US7kMNc9wMkYbj1SHXpEk+7SwzK4+mWSto+Kdpv1cHMvhkHJNHOuXxtbtExm3SobtJ
bQealAslt4jouj8P1PRyWhWAUOLn2nVa3awDouCcO8bnKnXbm3RUTR//8+I5TqqFebqqYVVP6tVc
5p0HQsP5YFmDKmngfYwgYGJlSqQuhjF1iPuc+54y1daoxsDKsaug2/9/vgMZia7gyjm3w/n4YilK
PbXR+P7CSg9djmza9dsCQzaYp5eW2z86BzNnMEg02E01vuxQDGU+ziZAw+wCKL4aO8ZYOFuetVeD
6oSWzL1Ma1rk82B6Ae4C8oKQVuPcsWtGu+wWHKqsuSFD7afOa+fKxBGERsCIoWJtJnaLy08SHRzd
3TIhd1+gB6k+9MTxWlntThCPMK5nmBAvdAG4QMPw3CfiVXHGanbNICPx49TopadoEchcWhWnYIwS
T4eWCxgQ8h8Az+T+kCm2T2un91wzg3jA0H2+fNIFTFYAVqFMjUEiRi7Ls4auNM4qoGagQhgtgZNA
gWdxg2wBWFkhB4zSeyPpPhkj3mcuuotU8+y58p3RDjPAvOao2EdmdJcmO6BigGaG4gDoRkv9mIHH
yCreLv9Ygeed/VbuEZzZelzWGfwA/O5HDAAnnrWgTXfZCAs854EJ7q0SC9AbC3Lz/HClZTeYQE56
wAaKnFzFWRIdBtOlpYdh/+VYpUn+fNmgIDM+t8jFCepUqUqVcYSO9EM5gI2eIh9H5Uf9XJe3ip3s
NDv36kF2VYl8EStlVWpTB2Msj35NTZrmtINdC5XXsD1mLwXmyLDz+U7Z16f8LwD5WCiUakH9AnwG
mmbnzl+MekrqvAbXh4OpanPyrDaTPIjFi9rY4O7HeS2bak1mBEMbXP/xISlAyuKGDh7G+xVB31cP
sp7Sx8jBlkUcZhUUUe8/aZNjtIkLCsISQBOlDeukuVnL/ZBkEuCZwPfPjHBOstRxY0bxBCOJGXZ9
GJVtKPFD9mk+eP5mHWydm3UYyjwpro57hAl6TDdR8KbcJId6Px1krvexbHH+xbjL315wrDQDngeM
UGh3NIjTH3kD3K3+ohjuw+V1CY1trmEualQdXRRbw5fDgx6TymhpeLPtLJ6r0++Mm2AwElnl/3+5
kv/ckdyNVRKdzbvg6s+OeuEZQXxKmdDEL92rfRlkVBw/Nhcyt0BCKQbrQWyK2mAbxGPvxUnxQECA
Xr4oZvoInvRTod9B1V7WAX+vwX/wGBPTw3jqwu8J5zH9lFS0y+D59Yvquy8ldDV21m5ogVtwGPOi
tY+gZh/0v9ZwesToUnB5ZwXFRPgR3r6qq2L+BYOc5x7rLOBhVCKKVCSPrVBp7eamjvX+SxdrxaEv
kiUsO+cZNeHvdVqjnGnS9abv4vGgafGTakdq6FJzuEHBYT41K23+6kRtfh/n5yO6eKjiIFWqId+g
anGwpuQ+pVkA+QdPcxdPaR9pZ3kgGvPauv9y+fMIbzJwxYP7A+VIR+esp2ZB6rJsYL0qTkW1fu4t
NYxAiaXltWQnZKbYGdyEDqfJYgj6IbI79U8dM0jQAdEBlR6VWRbf2cn54HKbRXEJVNqVdowBYTh7
OIUGusn5+NVGS1cNstAhp1KT7CFzoQ/2iGaCgtVgaEIu7kbd7OZ1oY1BWeceODDBdzQhjFzeKUHz
CY68scI7cpQlsZWpY4BWOGuEskH5NvfjT03ABNCna5N66FaDJka2c7L1cU5ij5FpRU47Bnnaujcp
TbWryK0BrBgTGdWf2BQkcABMQw2HcEGxBaI6jlr4o6Jm3pReT+tbPUveXDIbXCycYx1V4hYnTjeH
sNJzzx2/NYasLyrOMsifpXBeEWurW9QjLjDtcQhBZodZ3/7Qvaw+hg4xVCC7L8X22Nwk5gtNVeN5
WMvMrN2edOzNxeQriyD95EyeE3QB06/Ec0IaWtmH4v0ezCgGSpn4B2OU5ydaX6vMLa2UPSqRbx8S
6DOQ4z9dUPVK3pwRBZCtOc4NrSof7KFPcGGS79S5GjG0WbRvpSMr6rON+bgswgivwG4HJufzZeGV
Ek8aqeCDV+Vz/TRg9i5XPJqFrCepB+pBy8Lxr5JSguFFADJBp4cb69xqn2XUsUHuFaTP1ouNB3Ny
V4H9EDosgfpU72V1tffN+bDKjT1u86wJGnGqgZNmPzbPatj5+afsTvHrcEjBN0V2kGq8sySFKV0U
mbeL5LYwIxZpRmYURF8v0ecFhAJGYH6aQtBfBcmuumoXb8wgukE8fTc+qGBZ8aXQOKHbgg0WlD7Q
LsFQ7vmXdrVoRREIPyI71kcNgNQsmK+YUm9yiL7I3VboTgYe8iDYAv8yP4EPtvqCKlg2elIHWqMl
i8qU5GqQmeAeNG03JfbMVjTujJ0VAY6d/8TBNzDOHPv9TWF6y5X29bJR4WncLIs7Jeo00sJJEW66
uA/6oda9qMy8JrF2lOayK/1jGwMFYBOlENWwXYQa7kZfJlNL6gm5g1kvXoeqyJwFuh15JjLnAgte
q4e/WB3GwjVigGEDpMjnPhIvRQ6ipmLEGJzi2wrYM6M3XS/C0U4k1XVRBZCAnhglJSA1NX5EVM/7
xc3RKgAthO145Wh6czl6jmWDZj3x1oJgGpakQaHbu8tLFLRL8FGJBpM6m4LnqcH1vCRkyDKWJqGK
iwuj/Bzvu6A5god8J2P1EO7gxhh36VprW7dJD2Pr8qjk2mtGH9UG4x79NzX70ib/XR/4fG18NE2q
mCgtzOW4A+scTVLpw0YYRjYr4gJojOlNK2Gfj5HHdf7khGRCJ2/29V2/HzS/rANZq0KUuWx3jPNK
a80608xh0kDOh6HU/lenupJgIjrXEC4BrNQGW7fFe4W5GHpvROoQ4KbSfHPUm91QkfymWGh5P02Y
75K4Iavo8BcRojAqnpB/IainnR81tXJcIHPIAOYm+3NRayDpTJWAuqjip+WMgfdm+ma1ShvQqZtC
p+xmyQkUvsQ3v4DvG9pRbU8VICFB0rWzV5TktNIUiJ2x2BfN8jy4u3G+0qzqyZnmb7OZOpJPIArf
IH6zMMeGCrZrcJ40TXWRGNQYghUqsCjGecuURRIbwufD1gjnO9lEqD4Ta3jvAICG0puvtUOyA+0M
JK0JyKQxrRBCouMo2V5dsL0umvksP0Q+xVcQl0qxGj3G4oDMxmWf7Yx/sCdMgKP8/nd5FBiCoEkD
2BUIRTl3ctvEaMcK6/yHyCbFHHz2nfEtM+FZdCglD2jxd/1jjy9YGo7iTmphwnmOE/i/+jRwd9Uu
zd/LpMtuDVOAHB5J5KkHWVdH6DeYlICOsQp0Nt9m16depXGqD0GxRMSzLX0Xz9F3yf6JKn4oxILa
noFhQQN7fjwrwJezbkY27IxR0ILyhaxgQMS5pMvdUB762AyTNXoxFDeoZPA2UdkKhSO08hGIwILO
D0uZDfpmcauAa6rLTkrn3lqQccndMnQr415L6VEps59lmx6jUZPJMQimGMB/vjHOJR1m15eNYiPa
gvfqBQcyPTR7MKP6kHJpX1UQ3cSBKQFKCgI8UnKMHkMKC3cyP4CSrbneKkY7BKoR4covumDScj1Y
ulxyLAWuA0No5jOtCRwWLmMsMjMvEPsRdKsrB9jfDC2zy44js8DiwqbcEzXtbA817pGkm75MEHKh
y6/LFoQfCw1oJu6gwz04CxTiq8OYLEOgrMmJorzkNZ2TecWYH/7CEIDgjMAdFxSfoqW1OidLPQxB
P3ejh/lRFdy0a+1nmLf0LpsSFKJxnDGnA9Z/ENjw+Iyxt2ha2c4QjNncnnpjKJC6VM3DqJcJitOM
07VtZNm14Mo/M8o5uhMXmsOYsqF3foyJGQwMdbPeqn29v7w6kU9sV8fFZmsw1skcYAiCbCGWdV/m
7cNlE+/DDVw6sV0Mrw+zqoPRrhQ27Me+C8tfGoQcyxN6k/eoqXZf4+s+ZLN5TMBgfHCukpMM3SFK
J85+AXe2FJxghWKdiBtMg9C4SvcFKgfLUQ7ck3xQvjObxmOUKTkWO1o/7eoTkXY6xQZssOsCJIPX
Hhf9lSrSSJzgNiXjK5K/7y0dXi9vGNvzj/v1xwJXFibZWqpwugFVnWNTxB5EWpbqPsrKADT3nqXm
IU1l2kyipw+26I9RzuM1Je+meG5ZkvBPrSwfoEfWBR32CMNpMvJnsT28tNDtwZiH6nBdzUwx5nle
kWF2Yfdc7+bDup9RBwQOGEKfspk/4Z5tjHH+l2pVaawG9sxJMMvkjJ6+yO5G4aZtTHChFwjmZXUa
5OxsbMW4YgrJyUH/mwTHwPjI78/GPRpLfYwwvIzPthSnElLBiSODHgjj7cYC+5abW2qIlLUrNcTb
OlqsqxbpueJF0WzAB0iKgmaZIHVEaSe87PSiqwvgc2KDvJoFRC4QdkmuZkOFpNiaGvPBmNX2KlFc
NRwUIlNjEHvDb1N8fopHF1EXdtPXU+zPPUQ2m1JyaQlXg0FPjWBEBDy43GlqO7fTKxOVbsjLnmYC
SuFoOZlRLjEjqnAb4FXVHYcQU8W9f75ZCaYctdF5H2KaQhdsZ4DqYYLJQ5OMUZ/95UlCzgvmb9Sd
kJidG+wqiCyvmD4MJl3dpVFy0kr35bInCE/SxgR3krrVLso83QyAGXvwHkmlCYVesDHDnSSl6JFA
Nax5VF+hVOmlVAbGki2EO0n444OypujzspBQnhihYHKQkx+L6tYQirVc1rK00dLlncDsyFqXmL1h
70m1CtLSMw75HuN9uue8JFcxqBT8Yt9LC/Rssz9cVBvD3FVYFC3V4ogVPJfKo913d32BcIU/LU8D
cQP8pKBx9mV6FTuf/sJFHEjJgk/fxp3F7d1SdEkJsTRU6nvq3JXAXN70IEj+TDP3bdSq6RojhL3X
ZvOKevlalLvL5sWX18Y+t7NpQ1IFBYp/2jys1JUF+Y0ZMFbM9E7GsS4KyCDJBSoWk2AgM+VuSofq
Wm2W6CmhMeNZGQjjjNwz9FfLHkIll91jImuAUQBzYIB0BC+h8wOeDnEyFSWuynmhgWUBMmLtprIP
G633nUKyj6IzCHYnEB+ATco0+TLT3FnFXIwrCGd645b2y8/aUg5/sVfQT7EdPFcMHRNU5wuCxo8+
Fx0uZqbnATY8b/3CNC0o9J+WL7IGoGBBoJ5mg+G6BZsuFx4rzIwr1I6RulWAEvWZr81pcHlBgqvl
zAS3QW1jDxG1erwilV2GlnCfzh6RzU2Jajh4QkKZUEeKiw4+d4Gl3WIWHSsAQqfFX1FLKborYq6B
kTZerwzPs61hBKnxG+t711afk/glm0GIvO6jPDo603PuSDMsZpKLNpDWAYACBUGWfHNhbpwLGxha
fFutqI6zMXuW+6mn+IfEgTID3GeOx8ufWjDmr52Z5HwHDMKoOGR45iqVh/Pn58/Zfb1rIEs8P6B8
ztJV5cbcQY5nJ0P+iDxpu1r+EYA8zDZLmKbpqHkNVXczvE5SkRDlD4z2FikEyvaWoGCQpzMIENAf
fycyb/z5yiqB2PqHytzCa0P2SUXrQkUbA8kapstQxDo/jhNx5nxS1B6XlbZjrNom6KzxmAqWXeSV
AYkC56E2JWdG9ABlc6m/rXLubBiof5o9rK7p52hfhnSf+lb+OIf/RlFatkSWF2wy6DoeKjcnMFbk
RjAZD7kx7SWOKTHB3wkpUUvkZzChPVpetEcROYjzEEg7aObSYKbA7P53IKjGZNIY6AQi7hhEOV9V
l3RV36rYqrbqQHP7qka6JJsVLcpGWg61F1T8IbJ4boHYSW6Yi9MHieo4u6J3B29WMvrfC4pMmY+t
Av0cuP25FY2oiqLGdh+YfYmazsnKOi+iEjcX1VxMAGPh4xqC5wccvpoWTdFME6zsi/v01t5Vj9Ux
wvnaLeGwjzB85e7tNTQP9n6KvP5fyByLkpTtT+Av12iyJqVvR7jhMX9gsofZXQ6Zb3M3gtNaOjzB
rh0+Otsoh4NvHbX3D+3hiWZa2U7v1lj9oGGYKAxrkF11krNRCOMW8ElgKYE6sIs5s/NNHG0dgj0G
Pu/kQ3R4wuxXFax4dNt++tT9+BeMtswr+OVtDXK+2c59hu7K+/KKe8RjlL3ZZHR3FwfSsSXRDb+x
xdfroAAC2c0IttjYEujk9+WnEvEKJAeYhGWsufQgnYaVrI+HpxipU6PhB5vmXnlj5Rigvfb2yblK
pYFE6Jjb9XEZTIm2je5CZwxErKrfPoEa+Ko/WKB7jL7Ip11FUA3gLX+7isW9FRTFiRRawBrL/2KC
hhvZL+VjfKUdCAPPN37keu0rbvPHPsTAYMNokSGsJy1CCS+h7S9h8W9zL4AtsCm1Hr8kO7YlQKDx
CUPHx/Rp/SZ3WEEaf7ZqLlmiTplY5jz0QTyb9/3EwInNdN1CJJR0xXXeSkcnZE7LXQ9z1iKyVlgc
u9fHH+0d5CwxQBT/AF1pcmC1Zf3WeJJcg2zvPpxKFl4hJWtCiIVLJmxLMfQuew8D06+Vekjv/eIR
XMl3mr+UED6VAWrZKi4Z5OJOoaFfDD7GAVQP6m2S9K6XGA4weOgQ1JmMV0KU8IIYEWJReEiA+otb
XZTmjp5pWF1h/WqLh3p8Vs1PhgM+LNXrMHlz+WMKN3BjjVva0JltTmsbKVK37sqp9+v0Nvp52Yb4
MKIJjVcFBttQrTg/ArGT6it1CTuMGDb7qu1YKuY+VFdu2J9C+5P2wHR5i0/TFxLqp/m+6T1Zzex9
YPbDHqI0BySoCUCZxYXyIs+Bbc067CHRgdnXF/MeZKXkk526400zE/fRsNd09lNLrZ8pNZwgp3l3
cLL2V6IVQEPOUa8clYKhShy7+Jzay+LVCaAsXqPP4JKwm2Q89GVrXcfgmbc8Bxq1X0u6j+mBDjlo
mowk99f4OrGM/mHommgfjwM9ZKma7mgyw7RlNBDawBMIpa+iUvyKqp3vuCs95a5NfxhFiQJfP48l
gG+YDlFM0nvglaBfljVx7i0DSuDrMGi3DaUtgLtmVYwApOr5yaL1gi6WZd90M51u0SMGFjZDn/wK
UozZsVDi6g0Ip04P+3LswN3QUEAhadKOQ7hYkfq5iE0ZSYvgMkf9H5U4vP9VAgo25pmbuFiCFTax
sxjR+H1MV/PYfZD7BctldyBIvr/shB9D47k5LlItdjIgkSVW0M5FCIXNtLrTNX3vGhgY6N4u2xK8
o8+NcWfYcoesjRA04PDofKU+sB6HYZdmYbnsrFO/L/aDD7GfaPVI6cnaHoIbB9ZBd44Agn4VAuT5
l12W2SmMyrXeK5DTzTtMDTTyCSTY/kJnG2nYn2PFP0nKxuyTgrWEu5C+MuYp45bpPhthESp/M2iN
wSAU/jDkATAeKkjnKyvLuFFJ31nB/Lb4kGzZJeBSoC/lNdlloRv8BeD/3B53d8/JSEbDbdmXZAIx
2WMZdp0Hpqt9ik5Pel9+XW9UT/1SfZZl1iwcnYerc8vc6VhdZ3RASPHPHv6Dh9ZC/SAbpBP6yvaL
cr6ytkUJpojJwsTsAohIHPZ1aPuQ1Dvld5nsQf7xsmGLwiXANETtD0LhdZrFo2LnFghj+5fKLg6T
2z5lRN1fPn4yM9y3aykludYxM9VXZfjVlo8dkUAnhNHLdsGvAfEgSOwQ7j2pO64CxkjY0D91v4p7
M2z2rL44DH4D2Vw5F6eg3I9vB9JiTDjhdYkC+Lnr111BkinLLDDTztf0lNy1/a2J8omO+ZvmS/YT
s83uky55NX9MfM6NctmBHgFlodZYpZ2VgBrQq2z8mZv9lepkL5f3TGRpG7O45ZHGzjOzcazAqUy/
n6/d6WCaP4ZRsiDhZ3QgEOagcYLZovfIvbl14qzu9XzRrSB+jm81jKgxRuGi9eKbbsdG45A8/lT/
e18QAXljlPuMqd4P44xOdJA6mYOaYtK0rafY5OcE7lgZCEsUObbGuESno0lmZ6Zp/aa8nIBQllNe
CkbSzhbFFxrUBPlDt64sQuUPxmHEBWefyNW/ePazvedjIfpbUO9huY9lclF/SpEeKeiC4o5pXpdf
kw+JvPS9/eJiaFOHXviTuRvu6r2sri8KJGixsnYT0EQQyTs/cxgGMuMOWI3ABrmBluknNpeRzOFl
1xdaQVMVM/YakxjlHsbRoNDBblMSxM5qgG1FATBvuV4WVzLeK7DDaN7BfI7pYhdlqvPVrBB4z1QD
VdYifzWiL411iKhkKaKwyFI5MNhiPFf9EOFtkgCfD9a6oMG8EbDXe5Z8zL6CA4ZupPx1/bF4iCO8
scfWvDnOKnBQeakQVELj+3V4TbLny3sj8vIzA5wLxFDoTfUqMd+fLv2x2kEDfg/A5kH2xhTUR86X
wkVASBqiy1vh0/XBGMxPjKy2DckLo6ZPA0OSDQvC7dmyuIjUxIM7uU1kBBZkaoryJ60P9vi4yhE5
H9/qbFVgTUKT+v0FeL5By6oYRj+k5vuqQJJjXGdB6TdBdAeVIR3EylIZKpGbby1yOVtedX2SmNgx
00yv7DYOqxhlEEfCycM+EBeTNBsILpQh0DbFzpyvKynHvDbs0gy6dfYNiLMmK/VBeeUlSh1O1jF2
pS9YiUUurpcz4NmkqcygrMo9NZtAnTpPhYgHCjA7idcLv+Gf1b2fis2xGtR6wCA+bFmguvZRkW+P
HXjLaijsmZgzQfVMewUlqYS2QXwENma5CNWmnTX3LvuoqCYZQbHL9+SJjayj2XYwjP/ceIBrbqxx
cdeYLL1wDVhz1y9J/mSVUmYDYXTaWOAurlVPwXfKLIwuJPUO7REh94jmbfmCBj49uqe18+TVKlGO
g4WxcWDM/2uQUzr3zQj1+iyvQWeeLmH82jwvYXdbP2L7Mn956SHuRb3u/l9EMLHX/LHLnTwHYgYE
lzWLlZbr2Z7FkiskxR3FYmvvtgQk+y/K5mwXGUYT9UCGdzhfbJdqHZ1U3GrNr/8Bb81eAt6yaTc+
1w/gPwqiUNbOFO4rxkB1QIzZRcotlCzGuqgNFhrNGvEynEMtxxjW5UMoyHrwgv9jhLvahqhKnIF9
TWNwPQ3cIvZDa6+emUY+HWRpsfA+2Bjjrjl3sNVmynHgWcGCQeDA9N17SXXIbM/9vGJOuNwNh959
oDJWVmEg3Vjmrr0iJnNBHJyRHs8sb1bxrB4hfaFUoarYJzrpgKWOanD52wo9dWOUcxpHGdN0hehV
EK+t302n2GKlOemklGxtXMiOu67JBg1mGPtXd9s/Lj+p73x1/ezXukDBG0IH/vLgTn70ID0XLHp9
uKAgum6AjQHPRf6C0pXKokVcwH3uqqO1YyQjxjfWbmFwjf+uGo5DuDHGLdQeZzDSuLjllTXD7GYL
FaHFkNW1hF+TEYGhhgDwAV9F1vIFoH4sOEAVz18ijICYkEFvv9H5xhpBxPB22UdEpRENw47gt4IM
kwto6nlkUdzEnbQei2ItpO62ugP8HYLSekC+yABM4pC9scUd9okMWm8tWJvlNZiRh9bbAxsvi/fK
TfeW3OpBjW6RrHgnPPQbo9yhV+1VjfoJRhsME+nz17o4rfNT3/y4/CEFYHd4x8YOd8TBxaAsHfBR
QZZmg1+Z/SfVzhNgpxqAGtPpp16YRlgN6RvGtd/KBCNnvZ23YW/v12hefDDPOt6qFLU/tivxV3P6
YdXa22hNvQcocosx26X5f6RdV48cOa/9RQVUDq8VO00OHvul4LCunHP9+nvU/nanWqNt+XofFl5g
gGZRokiKIs8ZbG1SeGMajMmnyy+n/MSYZkuUzIbiCjszkD0jsZPH0q0C4H4B7+6AbQl6LmYg8+Ru
los6TB06ycopgt2JwAPAgGJQvZjumaXqsQ24lsdM0N+l0QXcRJ7kQkwsxV0eejcMhqBy9L0CglrZ
Rwl3z7tS/8uSYg6SANQCb4cyusxq4rTs4e/zfb9XvskY88arM+YuR9K4SoROO0P0r5sg03WQ4cv/
CaUsMB9nYTJqCA2Lvwwsovk5B4+rDsTWItP2Wb27Lo6dyG7kUXYj12XTWymcL17WgQ9WRQ4pDmqB
4oU92NN5zp4ZzjbiKIsBEg8QrXKohwl+YAzG/ih8EoRHjlJsd/HPItINCqGYR5iSh5R4j1lvD2WX
m+5F/4y81lP9Poi/hOCu5Nf8eWKpS0FaxMWUCwLgMYJ6L3rKUQGtcPcCykKcezwyp2B1ykqbex/n
ySXHdHMHwqOYpgwL1LWe9P5E4DGiL6Y7Om22q/bITj7JoEng7yXvgNCdC5XURyJYzbHMiY2blw42
9chT96hRpngbeyDTu8Z+eri+ucxk892C6FiHhilD70oYbD424BdK7azQ/HKUnVx+07KIk379S2h9
NyUq3ImTZcyLBB3LE0q9x8gbbcKILb320O26ZiRKf8iDNpqRbd5sYxiJCQCnoZnQ5clj1S197bQm
8DD963K4+0b5GNC6iABRg07Jq/kQHrrAuG0UuwReKXhYiFczvZTLbsz23u8LSTkaS4zEyhQhlHRy
qui+iv0ETUNAJgXUUeTz3gPY9b3NalKepp8EVUhUyFsOZ6waP8S42HjI9iSZtVyRcy/hmCUdnKyx
iBOrz1TXjIyXUS0dQObfhbnu6lL7mIoDp0LKwOhDjRldxphIQmhCrfTSWMpqTiptPqd8gEC8L4Eu
Edu5b3nAanXj4/x1Xp3oPDLZHAduGzkDou9SPJVxNni4lasIsTg9IQsU9pUHJJvTFMRPprtqdvsT
BOrucuTFZNYRwSVBAjkSGiSBU3+p9VLFi1Yp8LDGeiyrn7XAOYLMIupWAGU1YjNG+URcuHgwfGD3
Oi0aINEjeMPThJlHY5IMKIsEmRjNnpeqxGWMd3cFqWbvr4AA0h0gtO2128kXfcWR7fQhD3icbczV
24ikNm1AAUaMMerqWkp56uX6VdJHweY4F9Y53+pFOcwlHXoQG0Avcj8f9yWAmhK0Pao45/rR2vPK
w6yEYiuOcprWkADtdoZOaLoX7d4aT2FuOtnc/HVdL97a0T5TkBTw3ZObgXQCAJEN9r3rAthHarM7
lG1PkZJX5Yg7TmQ6bXgTtiBhlVAg0u9NVDUbR1gcoXZWT0YzP88ayW/ToceUCRGragD0k8Y0z/GW
NQwxjnMkBYOAeVrdH8FDp4JnM7xNesm5ritzMRW0PKIrDogJdHOEKg+l1I14QDDy5a2L568NFxOH
J4L8fRNM17Aw13xVFLfsG9uqjL0ljX8SR82NGpSpN1aRq6CxVVAEXjzDn24Akan1NohYnRUYcPNs
i+OfUGbA9W6kUhafC2OzFC3sJGn9ZgIsd/ppGZ4XwJdIywDI3Z+WLjuppvlg0HbinkPuR379g6Vs
pFPnYFg6rUclDJZS/rC01bb63dr6ocF7iObtH3UaFKU20fCnKW4x6wGIrO3F0HmuiqcL5ezbpKxS
dYSMdD/lB/Mhrux6T0qKcw1g38WXPEvcVwkpfnl/cACAF0E2Eo1+NGhIHKEOpbYdbutLeQJ00E4t
xh//TQR1GWmnVZXnssXbhLqmrhLZQLyJ3f8mg7p49KkllZhAwo18wmCnOjl9zyulMe0AERKAIaaJ
4ULa2leMb9YL1KgnPOVguCsaeA0yTOe3EUGZNEjNB8McsRk9ae97bfF0Ou9Ue3AbgLrhLJe3uRf5
ppPvq0/X14+ZpKID4h/tKCvXi2VYjRIWODnK24qLGzgvhFfCaa4480tyl327LpAZLUG9iEYBAIXh
ff3SK+Z5iFdO4jvWND+UqFyZFbJ/OeXYBXNFN2IotRIrLLOlwJttv6Y7o00fKkH7iSuq08X6M5r0
QG8Sli/XVWNWMkB28I9u1GlGUW1W1AGZANlG8MJ6dQKoLMI+hwck3RGer8sjS/XBEf4jDm/el0sZ
Fa0ATDYVydTcgGa0dRYARjWYeE3u5KbiuSpmVrWRRp3mXrDWLkuQflghRpl1C6SVc3JXF4YL9KzQ
wQD+4lRhd6O3o7ivO93uB1n/UkcAp5YJBc913clSXtOdOveGFvdqAS4pN17mmzhUnkVgcqtyj64h
xcHdAP3APeAXi911sdetV6Wnqk0QkJdrinirjCFOSJMkQYXXoGMriyVnwXm7S9zSJn1AxVYAEziM
qRVjp1cKcD8mbpHMu7l+NIuS44IY01iI6ZvtJZpvxImT0EWNgAMzvvWJjTZc5btlyx5BQtPhgbCq
8de+CJbvmHfF+1YepJWd8mjqmK528xGUq1X1Bo+xaEoHMo38V7JgSj8Seo6mPBmUA8pEuUL7Nta1
qhY7HY190g/BdSs5N8Z9tE6gx5sIr4CAoqwTLEODWSWQQZBiCCCNbKPT3SNAuZOf3RuY9zh2d+In
tDZzrIbtz/V30eQYb/YxVNNWXzJyqTt3igMI56UAQ1DrkSIHUGp4eTt7Od/lUWaKBro+T0SouhTW
Q23FX2Sl4bSPsA/duwjKNAGuv6xlg7Oe9rGn6ZObryfR+MLZM2YqphP4LAkYZtJ5YTcLJ64AyYwm
PF8suKA+A+FeDspSiIAWmzQ/lgnDBs2yxHYzaypo8JbaX/Hg4mmlvNgT8L8iFFjr2hXXtPHHacVj
W9x3HNPlfSK11pbVSIOWYSGUTrIVIMpF8dsUf607nu9hr/j7WlArnlhRki4lsioZ7RGHMUHwqsJW
D4ZhmTlnhW0/76KoI5/N+WrFxJGP5VvVSrZqRN71neUpQx14QS2FKhywsVIOaKPIGh/yRQXGAQhc
rgtinz10bhlkopWUxC7PHnp/60YhtSHtKboND9khdOX94ItvKxL4aadzFGNWhoEz8488apuMSlQS
OYW7TDTlU6iC32wMixs0TfrhZDlmtJ7KPPq0FMoxVkC7kmqfryvMDhqbD6A2L9dyoTQwZg1nYwbx
DxlN8RmqqhZYwqyXxLoj1VwywKGCMkeypb1xz3M/7JyLtCeTqVoZQ9eXa97UemtUI27ZsQWAmql2
lOZz2QmOmuh2Lbzpg+5a3V/qINkZUGj1ufh5fQ3Ym7D5AGoNkhyoy2uCLEwek89hKziSNByEQf6k
imXopZPsThGSgzBLDmOc9yCKq33OJzAtHFYADEgVb8f0Y3/T4iEiK3BDSU+/2noiDFCT4UJ0nzlC
kO7SA6/oxSweYuZLBjorQGZUk1JbyEQjCTuTFNm074afHFLJ6c2H5IaQkopHS7vPHYKC7V7XleUu
tmKpw6xapSqjbIlmlNDwzKYDuuKfnKqtCOrq0GgZmvfbRMOdPL/vn8g6dmDmXZ5/o/uMfC6dKGxl
UTeGQStjWe4hiyQKWWRPQfNFOpqfsayYfVL9BqM68jdh4q4j6360EUzjyytWJSeGKeClp8RBWTtE
NnMEFHtUmEFapo6p1wHQXTmHhbN7NPZL2sXNaMWYy2gzANpEANZtOCGSJ4HKvOoiAYriEmPUpEPv
HriOze//yQAtKr9KWhCbWBkWrtMiwRXkVdkX9cybFWaqAWg0MjIC9CZ61rwazSrMJWKDZrZvW2lX
Z5y4ywBuIe7iXQS1Uo1ep0OiQQQZEUCzhvpTyJ0bGbM5hlf/rF/Du/y2+YGC9g2vI5AZJ7eiqTVc
CrlfuhlmQFq9yh/zU+rCYdujJ+T278AFEF/04ZRtVCWrvU3tkhAOzIBRLLnsiIPyaZ5jJ5Rq3UaL
8B8kq1vdqHiUSMg1dBnLqmiZ3aQAX2gir4k5b32MKeHL3aPcL+i8p2wesIQmQHeC1a9uk1vFssWg
Qo/4L6QaDXuKYKy6mQCkggfRx7wyeuiuHwfmS+5WX8oh13VYSGuDD8lPLV7iftb7wgPUl9N8V5a7
0aswccWLAVz7oTy0ovXG1FtYY3Vx9IDwhMZu4pQwWqQbv8GSwzyNGgAEEV51xFnKXnMg6GKyS8eD
f6wcBpAdaDwYJWYc2EigLNRsVdxtQAHoWvXozFVY2rhd+HWeBk2beCroGq9v23ng6MOR2AikzBSd
x1ExYSQFtjK6jbjTfG2f78f9eiyc8cx6FQXjzzxxRvSu80dRmJkj2gSBt47pRkLxdnkk+1Cdxxht
2ehsst4sgLZZfio4aJRxceVqPRHUlHbtNUBWHaNDPHmiieTO5k8tsWwJeO8SIdPF3AUASi4/xMim
YapDfIgGjJQxtAnnbO2tPxc0rKifkj9BgUHlE1uJ+yyuCbCnS4Fdq07VDMYurPzsDrfdF5JgkF7T
OcOAB280ltVPCHFgndUxD4a3PWqjm6Kx2oHoZ97E98JoDwBAJF159U6YvSb3pZ+KIwLMI3fQ8O4k
GOuLbOHeeL5ub4wTdPEVlLtStX5pk3jBds/VF5RGCrtqq6frMv5lK99VpVyREcZh1sai6tZAXQTw
AN42BjSTZdH9ovYvWgvkm7zO7bAeb5U5fuyq5Is0pXsQGnGqhKzkWBZh1GjaI/DfdD9xq7aYNyDW
/atDvHOEFCQf5AE6Bc5H5Ffen1V+LoRShiXosy5oA4S27uwKCQAuBW/ws2eU6wAtkv3RMyAEmvgP
E3+4BVL1Z3nMKxDMwJJHdA+UICxobNK5t/iKVyE14qLiMJzkhTyqAt1WXYPnCg1NQ9l9MleDPcz5
bTkUX7o4ju1i5kRytj1t9KNcQxhXYtWZkEd6mut7Ms6WvpJ3kdYpneHIQw9jXWUv9KN8otoZUlbB
cM40qcanX1AE4R3mbCGPx8RErIEKABfCqIgz4zY9xS2shSCvkvm5yVfJQG/AOZRkka7JofyPbI1C
PltQ6nzDOUp2inkT8anZg10utXlrSH7tmjTKz/SjmleYGlVdve1PVt07ozAeSrxMcLRiZJQXq0e5
mjqaRQ1Pj39XWXMX5FVJdpspT+qe9HdhAktzivUx6Y+8FeVtHJX8NLVkzUWIBSU9wQBoAsgWkcdr
BeRaI+VOsr4Mhxpoc5ihD5tXMhShu50r92/En5DHSM6SEuv+960DSBr+vknSWyMuVgsQqDBI9ScB
x1jP4BgygmLuYTCJI++6pWA28VLcaE1qlyNOu2oSR7YWq6+DIr5WWbnn6HXdVNDfcikIBK3r3GAi
2zXuwmB8NkRXsfz1k44bvu7rkhMNNlyZlDi/4aGJEtfWlKz5Zk3LMtPyAZSF8ChI8JDakddI2U8x
SNfx2gGvH3SAjlzKEopRmiNkWDjos5scSeea4OhPFp4dMJL7+fqq8naP8iqrnnZC2mL3EikwlJds
OurTX9dFcA6AQrMYhFldm40EhVKMBPV36KmxMb16QHXLLh1uPY23VZRHKWJrLdX5vFX5/RCMO+PG
BKViS2jFeSbJ2yrKhSQdHue79ayZ7MRO+USQYYp9CkruMuC5ZFZDowxqSkD+GioZqKcMQ26XVa2q
gRxsOCw78izv12gVTy9mkqmdx53AvwmokUsLzLo8qy0dSSbw3jMvEnTB7cZq8a/bBU8KtVF62eYy
8JhVF77iRyZlb60FnvHrMsgGfDi3G02oDdK1vJkNYcZZitDcJCkPvTGOjlQiq1uNLgH9cTnYTTRy
ThVTNR1VIdx0gWVC19J72TDrXsd4aDyj8iR+1kGMc10xtjFsRFB7pIMmrgEl2690QDutOxnxS8GA
AK+/iZ29bSRR+xSj4BMucovbANCWwLGlelljk/J0NziiX7nFE6+uxXJKKIVoYJ3C8IylUCFFtpCH
DkIKnF7JeJ665FTHxqnRjN31NWSLUfEMjjsdIZu6NPNJreZ1MNDXXWX9wzQan5ok/pYu8qf/JoaK
W3oHGO2yhJhSWkF0AUexfGuEhBOGWdHRAob238pQEUpJDWUtGkhZx8gZ896vUvTAaVq3y0TeCB+r
6CFvhRH734RDzdLKVlpEgqIGYOW3ubJxb/GTL9m5YqUEuC3FaNYhGBLdtzjjMjGyimUXH0CFrVjR
pjlCWww+QHTyH/UTpo9soOHhyST3iic+FwXrdepCInXeqipc4jiZdRQJzxjId23t9ai0ksmYzuS4
RtbpBscGoCZBRQXAJ4vyW6s5h0akhDKKKYDlAAxCFlQnQHEdeZN41kcHiaKRppCSDRDr6ZgCe4rr
sDbl8+2FREsFoL18piRWR/SFHGrDzLJfcyXVMUhwCB9gnMfJQX+mN36qj92b/L3Z/xaGDzF6yv1f
SKU2LTZ6ORxDLCOknRYvdshLMgFRww3tgX+vZmsJOgO4LSADgET98lwUcaZpQqcSee1p/a4Al+uW
EBwbt9EexM498F9t+cTv+WbbCyYP8IgNQB8AW18Kxhh0HvaxJKOCQJIec68EVhA58o5HEMGKBsBa
sIBliToUGp0op9lNQlFFegfLfAJZ9i7HLI64bz3SJH2+zXjXnSdrOOZCHuU9014Kx2lOZBczvKfq
VnWGIPUFLwka1wNRn685OS5tkc/1MYwYfiGYcqhpmAKQZJrBPWykftJjLHrkZPpkUz5YJ+krlAji
KlK7y02b6kJfU4A8uaqOvjc5qIQfY7QAGPPx+hqS3/kgB8V27BdKxDCRSzlDVo/Ggolbd066b2Wf
Bms9ndZw4ACp8MRQC1ak5gwWIogp48Eu1PDQgqoyTXVONYmR0hEuaoOAPaHfliZdW8QJrPHKKLuG
htea5CCIuRMJr1H0VczxxqsG1xeP5fgv5FFq5fFYq1U7YJdErXXAeGl8yfJh2VsFMsnaGodTVWSW
39apcauJC6iIhTB5y+VUvb/+Jez1NaQzqJGCJ4fLbZSKyCqGpQf0XjYFpYgBsWE9ACOWk66wFTZV
FCNhk8D9o/I9M5TXQkrhxNL98lp4RRCdtINsy0f+6wXragiuxXdZlE6pEqezSvzWr0nC3DUxKyN4
Le7WKGvh/3nx7l8kGqhGIlUCqx6VugiK3vVSAokE7Ud30NGDJ9PxYAWlV95wL6OsAIR2d2CFAapZ
Bss3tWfTLMppVpCm8MlbXVK0I+Q9IvoREl/nvEUxffNWGrWaeB5Sxnms0HmHFwgiDUw0BM3dwMUA
bGd8HByWj9wKJNnFJg/ssy5qVSXBZA6IkOyhk4NmAfzvdbtnbpkGQCPcenEd/UB0U3VKt5oqFrHH
XDsOnbJLbkbQhjT3OoHy4qKTMrXayKP85VxljVKakBfv6312TMElPPi5/WuYr3a64+4PFDQ0AIeY
aN+TgC5+uYzGIIyWWCMQECsBZSXeG1RA5y4ndfcbkPissLOVRkfwcVGWUUREParBeCKwsuHeIziU
hJizdVAlBE7wdQ1ZWaahg0gQT3WYc6UHvSW9mcKqbIC2vQ8PyaEFAj8Bvfz/89jIYPR4F0MFVHVM
4jJdLMmNishfU3+NC040YK7dRgKVZ40AHgZDLNZOGY9FbOyEqkVvQu2oGbf/mLdmtOuQzd7qhhr5
h7v6Mx6TZbuM3faU7EqftHl0gL3Z62/GT1RdMUfo8opA5PfprGG7mJQzWStNyZYcRilNihu282uq
d8fVmvdKJAZjqXT2H9gIvDKpbimmQh8Cqc7itCqwebWQ74C1fyuu2p0SgiJIbFPNFocwWPIva5Zy
Gp2Y7gWvumi/w1SSCozWy9NXF6OxThildPVIctC/9V0oey8c8h9ZBhCEfnoW4sLTivIrkKp8OU92
ciZ+uq47Y60B5guYeg1oYhKu8JefIDQWYHYbfUG7virfZlMH7XWluzfUJNlNRlkdM7Rt/3VdKEvx
rVR6xXFc0iGLjMVtvNVf0XAaedHNeJD9PhC43NofT44JuDRArxMAXBGTcpcqjnoT10ojwIXPuaOF
3Z2WrS+mVQdTz+NCZMTBS1mUA4/0LJG1pOwRMCavetRfpxvhNnPItU+Y0bvD7aPhKUfliFrSV2sn
h8DQ9FEfc9q7efSL2bYea88K0PZR2ubqioROhVcUJqfw8pSCqRpj51hT0M2ZOnVK5XzE7X0cB3cw
isOKh3svVcC5LITgM5KWQJRbF5MgPKkfIySkIjNUCAKe8gGKrppqqShiUEIp6Obxx7XI7LCreEOd
rFW1MFR/ZhYiA5aXJhO3PRgRsgkt0YSBoq8UEDTM7cksu8dK5Ha3M47DmfRbQdlRgfuhoYVrwCZ2
mI+AzaA0YR5QDDlKweSKrn78jVIBsfcPGwcCUxXsU6AToeemsaxt26DweC68pG9AaMM7VrybULvi
vdAxd2sjivx9k6Xpk97WZZj07qyvbqH4IDf3OK6E+Mhr2lA+dM5m0NymEgziafbFwiXzTv1OeViS
U+f+AiKpQqf/zBHLW0QqHE/VIMWYSUQREM9y8kvqW3iWU/3ojb+IbA0B5YTSjgHKMCpH6+U0WQAb
1rt6d5KH76L6mHZfOep8vC3AAsHAggQJ1zxDpMLAOEwE2zoiFojp1cYhj7chcH8qd30FAAi/8eRj
jnEh8FxW2lhG1Sq1oE4NOAd35Rt6w7zaj33tEWhRllNEu/Jb484ekaxUfpm6LRdJhnjij3bzj8bn
u+jmA5rCmmbDiqHxwQwACQeMs9or9hHyUP5t5WOUvdSWCgt5msVyMYCMxbCaBOWcabUHLUr2a2h0
ATATRX9II15awwhGyHnBOQKCRQBhWzJlo51uFZFOyMoIsgCG5QLTfDXQGKh4y67qbbH2VJGTbjPK
gZcyyUpsljVbl3woexhSitaG+m4Gy6JGSuMHXpLIKBZcSqJ89KJ1s1bMZ0nJDmV4vH8S2rcWNsOl
cf94PC5lUccjzpamTFrIGt/IdEbjdCowNb7PuLgMP9IHbqnzY/y5kKdQR36d1yjSGsgjaUR326ER
jLRHof0MfD628RV3s+A3arkfndqlWPL3zeZVFrZvtAQgxQG7HMl+7JsnYBaSjlw+bjUj6l1Kow7F
IkXlLMRQsvMwvwC/fcic5KQF9SOYyfiZEnMPUe8k3OuYqT5/zka5fGrKfFGs7uziBMCirJkT+2AU
8kQXwz3xA/f58qOLgYIbieSLNhLTvInaVIfE0cdqKh7p9CHASvNtWKO3jldg+hgnLsVRwdaS50Qa
BogzBL9ov2bNTbj8+H/HiUsZVLQ10tichAQy5Bs0rTuCnbt4SPF6BInfgbtnTOFeyqNcWDJpYt5U
kHfEZYzwGjtV/LNABX5yNUebnf6m/kuIdqHnchTl7R3lx9SyBuBMDMEkIGKqJwcUKhojjQBF0N4R
XI0jkGzOZTi6VJTyZuuorkYqQF6dfNEMHQ1Gs81RiXcAKCdmzkYutxI5bz+t3eIQhIrKsZwOxVVX
CNogE3kSmf7k/QDQea3YFFonqYixmi0f1hPI4Y8E9q597Lm4nhzjPzerb85aNSWxYaYknKfDY2g0
mBORnlerca4vImebaO4K9Cog7oTYJqFAe2xmp/Lk/TcJlNMIMysHJBt2SV7yW0kSDiYP9Y0ZXDa7
QnTcLFW7tCpaUaBDrpWfAJt+28wIbEXlKBJo2/5EG/JgR7jddZPSRln/drrxWrgZ6NlSbtMhe+ff
RVDqzHlZDUkDdUj3P8gdXGO817MjcRIjgY/T9qK6E1LuKx07ASElhf/pRvlCUQar05RBMEl1BNNO
fXKRUn0r+o35FXa03EijPGEqoZHDHHtyluoT2n0dsB8Dtda0p/1vtPyyfcW7bpT7k6MQPQAWrFAN
pldtV4t+5pHHkdkz+91w90e3UuIA3yVSDlBuzVXr0YeFCxWhr8++/O1u25c/oIG9lEV5wqiRgMtB
ktTpEIPKat3NIGRUgHNY3vBuwLx9ozvs82qMzJyc5wXzaoGyKxzLS/G65K5eH5Q3EuepjjETeKEb
PZ9Zte0s9TPWkTSFz71j/lU9mLATcEBiqHvxRVeK93HtGGBn4o51fbznXAonUXXjWiywO4VhBOGd
DqjhRfQa63OUnwzlVo6fr3sW9u3m3WDoKc4U4JF9TtIdQjYt2PUdyl6Fk6AxTPHa+TcucdytpDyN
YIqZqqCdD0dwdMMDYRokvAuq393xH0vIj31MCP45DxblXVY5M6axRC6+LqpXiZJTyI/XV5AngfIo
WqPNSltiAXvgXYgNEE7V7Md1EYwpGmIQSLctvI2gcZo6aYvS1tEKBlk8JaBd67OGrg1c1HbifvIl
J96NQXyQeQwLbL3+kUlfnvrUiBK9gExrvZ2HeD9LPN7zf3H97yKoi1InVfBUMnEgGCv5+/ZZ7ONj
/SckMRdLqFBnahDwZJyS0ky6J52+PXAIcNUlpJP9Y3LH7QFne/531aiIjQ5cQKaKZyNfHCJw+It4
Yh2RRj7FB+7LMbnKfrTzd3lkNzcuo86A470oZ/WwkHekv33xl5O442nGNAsZ7xwSAH3AYkKFtFHo
pAYtn51b6coOTRXpNO6uWztPAhXCrMjAlKkKVZIFJD6KakcWD9WF0ecFa9hoQR2oWGqlVsfznDsc
Bo9MdMz1J7hAr7UzNwEquLMcmsqV7pfgum7k2z9s07tcOoy1edsiIzA7tzBux7a357J35t58qZr4
RTc/o3XDvS6Q7d83EqkztiTTKokFNCVDluS+3uLSjNdpQs7SPMkgh+ZsH1ciddLaQl6MrIPEX5kk
SLbH29hvXBD0Ine95bd2ks26tqjUWVtgI0JBNlMNkl12SILzHNCR11bAsUuL/H1zxMZqCqOIXKLb
6Vgj1xe41yKeWdLRKhp7a6m0syao8rfodzS7lyYw3fQV4zFOO90NT+qEhlVukYV5x9yYCRXFQhEk
WiHJr1oClvWVTPiBYsFTvhb8ojVvISkXQnAeki7pQDf/qh7SCcUPkEx56a35JPuynR8mLkQ2TyLl
UqYmgnoJtIsxmVmVBxCmOpxzRqz6mhFSHqWYZCEL/66LKafyDoVNMte0vvDfDDlHDNDjl6aYKpNk
LBX0EYPslZQYCclacgJ8iYeqyp6XfbOXz8TMPwDBgMhNbZggjqnYEd0SFSV2wR4Vk+MXmUkh4CKR
2uA5DSMy1A611iJGRbp0bpyG93WMTFtAbF6bb7Esjk4xRAdDsOwxrTx5ntzJSE+dLlacTWTpiS4l
WQdbLpheVeoQlCt6DGTZgOey2kCdniORR6bJrMRhxp5gJ6CXE1ijlzvXxPkkpiQAkMeEqLUxm4n6
sOElkydnt4I3OoTHPJr033hqZi7yVjiVDMuGivbGJsTlMCgwx9iBe3hI7QGpd+qVLzyr4YqjlrPP
a0WdDSznr5TLEm0BaQkpvWsvdfAHrXp4c90sLWWlwyzqqbX+b2l1kBoMGEpFpb/4QaaGQ6cuOebC
PIZbiZTRZnmrD2mG9SSDfgSrWAqd8LP6XP40SDdiMKmcDl1mxryVSHmZsqkHte4hcf4ueoBz30mF
fY6sfv0icPp0mdFoI4ymUZiXJhcWE/tH1Ku619ovgs4XK3sJ7ew+h4Lr1/E283mBljEccrGTdIt6
VSxxPU3YydEHRaa03kb5jsDxkMJQV462hW5W/q2b+ei21ZdKXCJJMZtqgFiATNkh+gcIlep0yg+8
wWXuylIZiwTYX0klhiPsxIPukX6FgjTvvEw9OhVJ/06p2r8BjMB0cO9HRKe8j1nNzaBGkNv7GbCV
CTmnVuwBW3B+zBxSJ/2LW1gkutCBcbuqlNMxWlFMmxAy5QCwyifg82IadnaMFvABSLa5DTVstwMC
S1G1CB6bTm1jEiZWVpLFJRmv/kpGb4Y3QsABqpHP3M4h5pJupFFbKciFEvYLYiN5Y5QKx5RuyKs/
eSDOTXcGWf0d/9GPrNmHNd0IpfYxHjtRHxeoWNSKLemFE0c/QuvhD1IaZSOF3jmzjPpUhxTSaR0t
bofpotmZ3LR1wm+/sXFMS9nIo+LFgHeHcGwbUi2t9wDgviMzYb/6aKu73yAI520dFTBWo9LVUT0H
jDM7ht+ublJ/NV1Mw2DSfh3u1JzLNcITSsWMEjx2iZBC6CzOgf6cWqF/fdt4tkGFCEyrZMjjYZCY
u3RCrd5F8CUtFxiVHYred4uGWozEulRi8rRHrGN4SB70exKJML2XOdzrCSu73piiQd1itdEa4UPO
woZX7UwGnYDXwfqZon+c6545e0TP2zTasHm1lPAWkmRHDACT3EVyUrt5irNbriPhqUg5kjRU2iic
cNpEWL+MarpyRn34xRvEzc1Yd+btglIeZBwGtBqSREIFaphm2mVtz09ah9fZ7yo6FdbMnp77V7zS
+mZk1zOfJ41VsNp+AOVc5HrRIiPHOcj3ya67aXeLv3rYzQOvC4SnKeVVxhldiMAqJJr2iHi/UEIA
xba/fuzYMX1zHihvAqIitRlJm0KHEesSqZLcqHZfACmBtM+VQV48qqEzHMIbTDlxZPNsh3Iqwzhm
jbZCNsEfKgB1N5ivpPOLJKGicpd8+4/yKB+DWwww501sHqm4iJobLocCvEKkwlOln3/jWYujoEld
eJclTSohQxmfYOfgRPpyiWoqJh4AJ9x9Wu85+nEikUm5m85Q8LZV43SEN+PJAPs2qdw2e8L3Q/oz
eBzt7IT33XZMov6mtCS3Cp4oJOxf41W4z3cBuDXCk/Sg22SW13LDR/WRoyJvRSl3E0nAs60tiExP
xh0Rae5bw1YCGWMdgmJzEaFZBabNeadZjZahrQuNlLbyff2s7Uawd67O+irvfiOwM0MgptKAY4fX
8g+TCFaDtuNyljBgJEWOInY2oHs98DTYIybeuzjbz/F6X7fz7dJOYN2IHKCdPxTZ51ltbIU3Vcn0
Pxj2E0VdRVZPEzMSIPWoRLsDzkq0I3cKJRACecctuzI3dCOH8ui5XMX1PEKOdjef8KiGZ3Thi2mD
/9FL7ngAD+wkeyONct9tmQvqOkBaik7rGtXC7+uh2RO8APTBOH9iqxthlAsfJuT0vQhhBKKxvc8x
zxUF4ROJxeKOBwfGfGxTZeyWiUlN/Es501ECe3iRnqX1p7Mzd1dsHCmI4jziPvrCd3CsjANThugm
lzB4DmyYSwcgKXo2Yu4Xmxcdxw6Q7BavWEHWiL4ybCTQsyJV26nSkiydazbDt2qJj3IjHcbJQssg
TNe+vmMMrEVoAUgCDIrI6BM8B8uNQ5NCUGXqLfQh+BLTY/zcoF/pZPhVAB4uEaYJtmq0npUP6eyW
4AuWb4Ta5kV+BrTm5VdQIVnr5Cafxgk+Z+n3Q264YTmBGqa+T1YpaGPce5vVlQvt3jLkm6VWgPO8
ADC+ue2j5jFUmx9qP3gFnnMTQ3xcSulpzBXwHqwTz8BZydB2uSiTi2JdQVOlQk5TS0AVdrWX3GPs
xOUOpbEi21YSZWitUYh6tsykAqAe8CKOfm0yiUn8BLmM827/MssVb+R96F3L8qjvIhhC83PGUMEQ
A16TnGKgDx9mVzq1ewJZazjt8DV5Lh+Bvxlo++Q15tdcmJrj9kPwfADCpFKaN0OF4ev6fKwrwivl
Jg/jcTyM6FttM+BYcVNsVsRT3wXSAweyltZ6lQ3YVKuqOk+VSPNWAgbp7yp8z6OmpOWtNYqNj4sN
WvNHc/XDsVC8oTUzg2dhHO1pGO0+l5eq11SSQC2eFN0ScFeSIcrRLdqEkdNwLY3p0jbqk3i1cQF9
N41CFmG9K5x1dJRh5++GYN4RTF21AKsmBnF3190OMyqpgHglDOHYafoVAeznStJ2EgkUbYJeaJQM
f5CnTvk8AsTbYeI+PrhU4OQSoBcT7wKURclNPGYiJj7cSBSdpm8dqXvq4hdLugF15B+p9i6MzoBn
zFZKybp2SD5Ht38mD3Tf81c0nKJjmBcCibv5qBgQlTQAExNCh8utM9YxrqseTiIr5ody0Q+mmnpS
MgV1H301QYtmltbn61vHXst3kVSIF9UlksYYIgGy6gjljaXX+7S6rePO/j/SrqzJbZvZ/iJWcQXI
V66SZp+xZ2y/sLwN933nr78Hcr5YgniFxElSeZmHFsDuRq/nyML2/9HrXBzQAOElNkYBvMzjU2F9
RAPCIh7DGDOHy90C2vqP4TtqzayIH7vxt/BlQZnbnT7MH2XLzxtb5Bg3rePkF3DWkU7ZWCkTOnhN
p30vVOlxTFZNZPRbISGQC/4+JnMKJyaIjXQp0gxcKhsbIk7uj52jPR/BcwICPkpRd0IkjwtByy4i
ayfhWgFi80H3ogMGHA4MYSzzxVG+6AY5JTWKtiBNxl4yqbDDZAH7ZeteV8oN7BoEECcXyGllIelG
tZo4EKr072qQuaGnBvWHzgYXrA+io/kJex3Ro3K3YHZepCKb/QikDCa1gNIDVG7Ov1QtWatxgDdj
+KblXzM9itffCWsXm6/035JAIHOuKEVSK2UzQRIrYtc/imcgED0yx5n9mLD9V7j1R6HMTWU5kcnl
2HlG60UGhSnyIs3X3D4GHiKehQdWROgr4duw6WBOxHEGV/bgQDQLHFEB5DYZn+rsORlA3NaCjFNd
PYHiiA7HWd6wAhO3XSGN1Svyz6zpUd4Y2Hqov2DeQWTnm5HGydk4u0tQyJNI/9fnm+6xAXTHdiw0
r4ht0dTv9j0C5QLQZmjTG5xSKhFJh5UN/dbNINvYxX3Xlnb+bMWtuQ/1QrIzNTe+X7/OzdyF/C2T
b0S2ioYFvA6jiPEqOep43xSHfBy9ZBG2PDcD8RNJnFLK7VBJRYuMoY8Wb03G+aCaY2nnQInopHaf
NBKehabeTXmDwlOY/pEHBcKTAT5501KPZBcnHltZ8crLA27XsAFBvyueYtdymlviZ761Fy2Bb/av
GZ7U/6RxemM2iEh1lhP+ynKbu2bCbhxji68D9Tn+KPRomx8SlHJYkQUODJASzv2MOmCe1MgQEx4h
MVyMILD3Fung6Eh3rHxQPFiukBxs0xhPpHKmL3VT1jQ6QqfGKhXAyKZ19dxoplR7Bt5Ht8KHeIis
sLP7DlBUKuhgsDurli629sddBPLJUPCubHCWWIoCRHzgCZmGgRX883sI+yJa9PD4mWWHFO74AeyE
WCICRk0eyF8Bc/dUIDMznlZPTv1Is2vZGTLsSwlVgH1iLhI6+yXcFwEXwQTaY5gWywuKwjYAp5Th
d0xu9YMBMYrf7Q0dOJPIfQ0zy6xUnqB0VLrLsxhoIYk/TOlNH75f9xpbRwNgEmDp8XwqGCo7v2Qp
s5ZCxxS/W1TeBDo0ZckF33FrmkchBERj+B+Q//m67RQRYkV1w/L2iNXBNd98wlyGnwX9IX6lAXqm
vVMBEcCq7euH22q/nYnmXhgAICht2kH0r9np0o8Aqbdg4Ky9E7n8rS92ekp20SdOqdAWq4zAkO2q
7Wqny/A9ioDDQeUbLRM4+i2PdHYqLqgDjcFiJQ1EsVNVivQrh3OBCbCAWN2Z0Zv9E2B+60woO//J
+co6AxXXgKtkbnAt7eLvpRnsKJZCwjHRdXJ6OWhN2XcGzpgoJAj1dzWc7ToCRd0cCpRkI6w7OxhX
VppoollDg4OxxGqyIntZ3+NFlAZvZd1nYriQoOyafipXiFHkH7laBKOuOpmmOGNzB/u0Y+lJzju7
Ia2zWodYHkRWyFSd82GMeEM2LAqsEU3jvt9gaa2xjqieAW7ok/6VZXCsVavGIK5hMAQip7mdPp4I
5L5g1wAgf9KR+Ot3g8d6J6E7PTKf2QTtDcXqzLTHiL+X3yKYFq5obibnJ8K5jxpGTTiHxgj1ydoW
5H9Tu5NKjd4ocmzZOSm61NaVOXxr8nF+FDidzeDvRDb3pYFfTiOZ5VzaQ7kHhj+mljBvjewYFrpi
WB8kVzqwVgYxail7Fa58Y758rXRLRDNyTGUXr66xyU/2M266ezTfxF94s5lryAQwHmAKQoWHu+Si
7yozzvFItZ9IIHvdU+KRFMCz4UP4gvjILr8kPny65F+/4K37NZCuA8lXwz/HPuGJJ0r1ZcFkz4QJ
mLDWnzp1kj2VpGVg0bD42VlhvsujRNtdF7rZfQS+ISioGHQV1Tl1RlTUVb1p9W7WRAsgrIClRe1p
eR5xQr0Y/RHVSxqGL1PYPml6jtZrQUsFcZQOqo9c+6nq6joIMqiNx1smgPQmoM1B54zH9AqjaTJU
Bsi0mOEzIHlvw0QRzTcybeV16lQG5zdyq8SW85oPLjrn1GuTpMWuazeGwZyW4b4mvSa7urVoQU5U
Y5cAJMm32kmxu6WlByOSP9I1TAKrpxK2yzowu0oACt+TScdSSSbXidsCSc+5/rFE98J9K62X9bjJ
gXGkaHirIrvLm+C6hM3eDdGAl6YbKtDv+fm53lQa2kYMbchX/P6F+mw+HzS2kU0eeztHflC5YHr+
Bqo04FlIbnEjqg1sHvLkF3CxDWB105Y2MIM1Hdw0n78oSvl6/ZQiEezvJ5YWtZNuGSEAsIp49vT5
ftAywZfafCVO75GLZZS+yQZpYqcgcnlnWFX3PQQinSerMbQplOIPWqsUbq8aMsL81qh9OlelM67W
z7JaJlsryASqtzLbh7SmjlLX7Q00bwmylAz7VQ2LyB6oLKLx3fBBp685n5vMa1YBJbHG+1J1h77o
JVdbDczhFf2epER3iwWM39c/xoYhnonkkhAL3LqmWQ1wQHO0N/qis4cMRXTMX8SW6lnDdCNp5X6J
lR/X5W4owZlcLhWZlqU34gWBS5PVNwYIvbU5jQUx2HZ0RBVNV8F9jr4EZ7HykCxVQXCf2fuC1eUB
wUK76z5ZASOhFE2RbQQHQA//LYx7tzplmENpxokM7VZezO9aLe9XbKMUiJ1lhARC+qfNEPNEIBcR
xHoBUGUVwewnBqs/3TOsVVR9neTHLygTYV9pU1d+C+S7anDFbR6zZISNU7DZXmxJ7cRJwfa5TEYT
CCx4anBvQxFhAD3rVrw/WnpoZvIhNrsD6Po+XNfA7TQO/XFDZqB14Mk790N6M5A0AQY1aOrayu6q
OUYGYg12rk6Ku6Jk6UREllyqjQkKlcnQ3Sp5F+7jhjbfBD/lwhoMxncC4EXgS2BMhW8RltqsrXTW
6mPuBcrU0p8x8oBdugNjgKwd61EUSF/W1zmRnAGuzVyOq6HWaBi0+yh1aslh6+AJQOCsQ/K9eVnv
fskuHckXgc1e1tchHf9ZCjIHlsJz31ieqjaqZoAIsUX0ETgu/W7yB+BAiBLoy7SWk8T5AKssZqMv
rRrkCeljBdCfD+xNZZnC0D3JH8QD4pd6xUnkHMGoNCD8GXA2VtHXgBlD9ixBSXfl079+rZkoxKs6
SExBfahyogjt56GgEFXSyFaqGEmIIO/Y0kwDa+8K4OJhJ4R7SUu1amqJkNqV12g/mdWzURoPAu1n
qnYRDOpUByUeJsc03uCxvac3GoPq0F7Mp+hGu+l3SkC+/zPQrg03jeQC1XMT8oDCyVl916zjXMQ1
VqFQoc+i2ZtI6vXDt958jZJA6gWR7sX9YaboVBz7+0mw05ldWpIVwU7WhHZnBpNoIJRZysXlnZyH
+0DYw2jVTEKokyaD3apfteaVJvdFLDjH1lt6dhDOYrUyiVOLQs4IlOF9DQe1PpsP1t3sGf/gMd1M
jAgxsQyogsEQjHvn9xbSkQ5yDJ1Qv2Dd9ztDrENN4TODj1sSTMz04lrURvQl4wFnikgMLENyHlHv
I9rOKUT2ADm0rchl+FKxn79NqZfdoUhks0Vgq/brO9HY+8aTB9HIAWVVs5B6cUVpQppEV9jiQF4k
T1Z3r+v9fTW+/4GdUaobhqbjYlGxOb/TIkmmMVPyX5gPDIksl7APxNYec08HO/fn6/K2VJ/1T1Gr
xxAXSsHn4pqyDc20hKXJeeQSTbOzwb8uYcuWTQOAyGxwz8T26LmEmsYAX1ghodYU14zf+95OzMCs
Uzekzz1t7eviNm3gVB53gSDUXftiQMQw+qS1qd8EjDG+Um3Z/ScTXJevJM7FhiQYsS2iZX5+tVPi
PFX0AcO0VHqlpbTPl4m4c6o5vaw6XVd8LBXwAM6kcZZpFVzupgmeSudMME4BfBsRFPGz19FVXHrT
Wj5WMRgDQ+klLxX5J0NyW2+BpSIgI2BUwqE5pSHQ21bqgUrLFh/X0F7uUrdwsAsIKjhQ8ogM70jI
wbtPC9j6uo5cD+vHXBCtVGFYdjqm2+WD/Frsho+6ZE/TcVc2Xu3qc+GHXuNheMzNHQ281dmz4jYO
/Vy5sfcPJreYoV/8HDBKqbpyjI6442M/0CDhEabTT57Z0ieDsGUYysIZMaarF5IoZa1ADcD//FB4
mpZFX5GKXbSGARWQOz1mt4zssXcKP/JVEb/G5ocFaIkFcF6AAPPzYehLanovQx42553wXbmtH0YM
pGHGYXTEYHqbymudiOO+a5dW7bqUMNVI+VDW1UEtXrtEfqQVaKHLEUsarWdFIHRdgawcSv5ACnuS
ZteS453AaWy5wZNfcjTykwggSmtTA/ckOuh7/SDZ+tfuLnSVYAWdFdlpr+JEdOsxORXIpfSkqaes
ZNPokmkd5qEZvKaRbauORDM67Mm/UKHfd3x0lycno2gZKcqEkxnWYut5gl5H7uiGO8XSn3je0zNx
nnclaqxqKkSxAda1cOhbuB8dlI9ula/iUGDjYKg8GzLmp4G4gDI0965UiplQghK0qqN3KbvGjO1r
DHesi+BcWwW/M0nMak6uMJRSY1HY0IEaKJjEaQJZstPSrkOXANOyYWDOd8zVWG7lMcPpMMz58098
wdmv4G53bvRyKnqMXsAXfGIrtJkzH4zAtA1AEefI/wQmseELzuRxL8tcr3E/y+h8szVhPGROHgOf
ILer/RxIwj1hdcMCz8RxIfIQa9HSsln05LWv7OSZPCn7zjOxBQ1MQOUbOHWRDVa3rHaC2NJ6otiR
HvDoCJPRrQLKyewBz0KFGWCq5grOzfbhlF12RMsRF1A2e+Oncjjnt84Dkm8KrZp90ECpjnE7YI3w
RXKevRnRXlfbyt34EbQnruDDbhkO6ED/LqnwHzZcm8JEQR5NeQaBmBzQ0o39BPcZIkYaA/WtDcRj
DVvLBogUfovlPrAJGNB5USC289IPqgfW53s2cln8XBq7/0aPBHvTj/6uPWQPw1sqHnDfSB3OfgC7
lxMz1tNsyIoEjUFWzhi+6gfNpzfrPvEkwPkllX2s45hYv7CFgA1btkRNHek/NbHCwidKZT1OYdZI
LTqw8juD0zLx5LmzY9qKh07oIvrEzPdxTl9BVA8WOdSqwNrN+calNGIVEzr4xIp2kKws8vI2eUYf
6k0Zh720Th44fty8T5BdT1KQmdnn60q2EfQrpoIAApUPAhA07gckekTUSC/wAybN1dvXZc3uQJxi
a0ppa92XjojKyBvv6ZlAzkejTmYZ0gKBY2E6S6U76lQ6JfpA18/FbIO/2NNzcU64yboMc38ZWvnm
Ye5R9RN260US2N9PtHSRjNDCxC4AGaMmKNTKJcr362fYsgN0DMCMgywa5Vuu2IZxrRA5e4Qz9HMw
9t+HHBvMRLNL46BLomdkw5uqsolHWjPAeYR+3vlxVDJitwhgVi7GuW/bsJ/sqO7f86X6NBPDUfVS
dqaucUHIHVw/5VZ76UwyZ+5qH4IxOIbN5fv8MSo80HaArFTLHQYME4NII0y+HEHDnOQh3yVIIa7/
gMuiJvYrAQIoK0iVZAMp9vnR9Tidpmkh7bHEyHZyu8oZ4VxcBH2guo+jvShR2tAdVWElebR+kSvx
QwB1XILQJsNly8l+0S13DhXn+qFEEni7lo0hiucYw2nroyl/WVPRqteGHZ8dgbNj4PfI8jLiCJSg
3yc9GgWW7WVBbCM6BWfFI1Y2ML2AUxBkIM6kT5+7BrnF9avaWu06OwpnyaSR1WRscBS2kcL2eyIP
mfmMGcLCrqhX7n7VqliKWt1gevXANkPpwxKMk5P8AUI2fowJSiOFMiYlThlHklV5LQ3YHwkntzZT
R+sFl7qt7yciON2Yu3FY0gV+hQFeYJsJ1cfMoXezc5zOdeXn6/e7/RF/n4jTFLkeJK2w0MpTF+ln
pdGXhZRfr4vYqiWd3RqnKOG86HEk4UjaS44JRgYIVr71yKOwBG65nYiojd0Q97rAeoEjB6p2AIhS
3lnK6gjbCtsj2w8b/WUwpWgweWJeky2/fCqK8474VqCiM3uMvbWhnegv4KOzzfyVavUzFg+cAbT0
kyRwHpdNF+YRMc+LHV7MraBkfO4RDSksBnWAR6yV9L7OanCi5p0XLQDpytYGm6NZ5mUTQRW3Hp6q
WXPnJY7+INU/+xHcJccyYESWzGJuOckPElh5/CFgiJ9aAQqum+7WQFIhigDZdV582ZOTc9cdkwYj
Uw2EJsASmYjsxfODkhK3jZ+uq+zmd8VKGqaUwAly8bhnUl1bSqu1yFXZ6ui4G3x6+AelG6b5Fwc6
kcPVwPQ2WWXsOgANkzE5QVUjADujRwPCeA1DfZR6swj3dqtcBObx32djZz8JjeakqbSlxNlSQKKU
D6zdEHkWSv7pfbyrg1KIzbUZQ/yWSPiSf2W0MZhSIbF1xyEw7MzuwCnKFGa9hdI4gPSoHilmKVcP
9bgXkdZsujggIeoEC6/M050fmLTzsLY6GO7KiFBM2qvpDtSdlsAitlXmtxT+U/Ytxnt7o3UpOFPt
dpAeSKz5cUU/RLruxJVx07b586oLtx22dAgEzGAqBmokmjrcm1RqZOnTdWU6hAoDmJgZhEB1KwWy
3QaRL5zD3ZSHoUEwSwIrQJa56+zqPNI1ZhvzJ8XXvZRhhGNeK/rBdrvFdeKtUEY9EcfdK+Js+HON
Yrcwq7E1geX+/kD6VvD1Np9dFc0iHdDnDJeTu0VjAuhuFsISR7/fT3fVXTV67TvbKlx2q+GQZ2V/
3cVsn+u3QO6dxzhCXpDYbN2G3KzdW2Y9Y5Ba8FRsytAVNPo0NFcUHh+hNaacyiGGgqycfqPx+lHK
S19PGlHBe+vFRRn/bzmcStRN3CRkggrqQXhg20Q9kPaJnz+JCyCbwQTePqwTUTTqDT461xsTIyRs
36Lz2j0Y5MFxe8/6NJpHFIzRi4ZHjgD0vIvG2KqG2wMs/sVr29F5mDDHgork+mAmDFGwRxm99UgZ
2anljeZHQFA4ujm5JHkv0PqL9Z9zotlp9yYVgERrG8BsDFgvVh0tP1iV5erRvtCnj3OE3gvRboCS
cdsDKUIzJlRNerfsRTgZ/8+d/T4D91hLmUJiwu4MLngfO8qNOTn9gcGMqbb6NqbuddXecoWnV8Y9
00aoph3NDPTPffPAQHi0oL5Xd7EgN/1/joW+HcVUDQYcuEDIyieQ8k5sDO24rD4+gDUdPd7JjVJb
DH2z9YygEqRbuoEFeUXmDDbJ5RV48YD7iUZiVrbaWvUBLJBtLTDazfiOYmFOBqoQoIVk7lh4vDFU
UyPl/l/JeN2VO4p91UV4hVsBFVYAcSjMJ1G8jedP45AYfUbMCLSwJA8dOsvvaDQnz5i1w6WG4fp2
XTG2QG8AmvBbHntbTmKPxao1Gk2Il5dDeYvy4T2r4c2OHfrtq+YUoHQR1Wm3dBH1EjQ2LKB0wmec
S8zbuFbVBSEjG+Rjdehfe+lCTIjNmzyRw91kBuJPmXY4GUvbwBjZWA6LG1tvzG0z9iYfxQrQyGn7
dbIFl8qeJt5DgfWWsEgV4yO8viDPH4t5mZi+gHXtNju02AFWvOJBOGC29Z5gXVTG0DQyVMw7nF9m
1CSt3LZ4T0opr50lHgu7bH8Mo4rVm+J9leDnLD3cJWX7gJKOOwHEF6B4bmg1b8lK/SizTMHhRb+I
e3nGvm+stECdb8letL7yKwxEACBdIGXT05wenAtC0qIy5HrEwdWnyaN+coiS76yTwuaBmvxOSgQe
dEugRrAv9qvwq8ucx9bNejBKBnylB1iYBICO5RmrjTwTOEZlEIs89ob2YoNRY0qE6iKVOe2NTWVq
u7BA43apG6cvGnDaTUPxBfXt5laXaC6Yg9uQh0AVkRboHbGkq3EuroxAKDvOOJ4WhdVOhmsNtMgM
HSvFflXX1/KjwEbYATgbAU4vKpkMQgWAbZxAtZbrFIM1rA0XBrGj7aJozzyP6le+XB9EKceG1zkT
x3++vMBCTd7BibaICDSFavvByJ0oTx/KUDGf1p58MjSaO21FBdNrGxZxJpqz0W41x9rocdIMvCbG
+EIAP6AsreCR2srpzsRwhhdqUlGuA8SAAexWfk9Wmw2LxK7+I9utu/ytusW4YeKp33JnsMuPIre+
Fa+fyecssrX0SetXFpYdlMRGlQcjFr8mDfRbNN6CP0l7zgSyT37ydEnA5FoHdmC2vtk8mT+nBqyy
vxhJdSRBhz+o+Z8K5DMS06jmiiYQqAfjLWpmQbKXAjFKONP8K5bBg1DqQ6KqaY7YcFZ/9HTyrUG0
TCT6Vvz+cmGklRU1OEl4B51k3LG6m35lpOms6d7d/ElKjKsDexBbl6bkqLwn32rEtLtqrhA4OSae
fezBeIUz2iNjAH4UN6E3rd2wDIJmEHwaT9ky9FKMfys8ixp1zXK8kdfUa9bEz8f4oU7S2xFgeHNo
CV6lDbGGgrgXUGME8RtPAx71YbhovzrQyU65+dViF3d8N3y1gY4zoGEwp6Xp/IJ7L9MxVAeUU5co
e82o5vepfguIpn3cicrrG6IwC6dhgwWVDEzDcuFhNql6F5fYusgwcTcl2WGdzce4Kf12sDzBi8Ac
FKf3SOhQIGbTqNiF5ByIrOV6qKczK4MRE2S12s58ZE1sLRhUmwGxAqIUOJNNJ0wpt9Y+z0RzrmQk
4MJumejZH17ZTEjk0dRhvfvqQ+TkhzKovPxOlMluGPqpVH6lRR+w21hThIlj7IW9qTkmhmEEz4JI
Bhdty5GJWSOmK7NVuJb1FkXfr382kQAuUOnldpqRhbduZTWuMX3uox/XBWylKGfXxOkgOArpWhfH
jwN0KVCqHT9OFMwocQEJNH4iXvpR9G0uV1RQyz/RRp6wJV7D1oxjSD3G8JhX1iobYyVBuM99ydMC
M/dZfsTWIMP7/yydC1cUNIBCiY5MuvXAemwlZlq03fiNzfzSgE0LYaLjtg8m2Ra+5MzQrhgivxJR
LEU+D0w4socZstNHxUYkUWJMSgv0wQGwdessthNGYtnsY17KRked1U4B3sEdfMjDcGjigVWmZQdu
LUYxvPjJoCrL5p4xw1ofBOq1EYjiQ/+WyIVnWN1lzIs965sAYG+5weDrTzbpr7d3KkDmq28CeaIT
cnGaVDQZImKckNVIpOwWCAnO/MZ4I6z4LsJmbfH2HyVyjjWRijCNO0hkPY04v619cJtj2Wr0Fvme
cdMLJW6EvGd3yvnTWF/mCeAy7E6PX3EKoidGLjp6o/zQ4ysO9iD24oIvycdncQIkDamFVFamwc3W
PnSW0RjnzT0boqYiz7Tp+9DXxEQSeyH5HCbNi4pKbccEju7xYiMv835dLQ7K1Gf9LPiYIpmcgYwA
NOtV9SgTELoRU9cA02ZH5lZDuWOfU7TlsxHWEGwI/n1MzkJyED4M3cS6xXS4r5rlBzYenNlqPlhr
fC/P4BNc1UNCF9URnHXTVAhyUhNbZprCo2JpetyRrMMDydRIpjesMyY9UxBAwDihRm71R6ZyIpHd
/mmcOmZLo6lHvys7C71h7md+S+B+/rpb9fk/npH7nnk2pkPSHSUelZZJzD4yU8n0W/Y1hQ5PdKvc
5wSbBpW7GBKX/2lt/sBGBf9yB4lbiFzepmGe3Crn8qg1F8kQH+thkwednYLxrbcXn8Z3BeaLRXe6
NZKJyP+33nAOL2pSzCqqf+lNox0w23z8iouvpDgoDaDLDOssBh3ZADQD4Dt8+PeflYKVjME4atif
kblLTiODVEmjoMWpNYBoeVWM9zV9BFiOL5PZbeLPK8BM1vQ+rztbyj5FRSmClNuw2rNfwF1613U0
HaSaGU/4VN6i4CrdMsfIeE2wZ7LeYM7aScxd5KilDV4MV3ADG47qTD73EaSEFp2eNuydsx4Uf/3A
ihFscKbaG84AbCyRxE2BeHYMCpBn4KlzArs1NPq0Rs8rX3UAyUoSSNlqs/wDZT6rlHEGizVErS6T
lNWvGb9voQHcPAHprgKwMV9yRYWrrfD3TB6nScs0EyyJZCja6jfF4hAwb7DkeR78THFLk8WBrmyL
56m3rlNRAJuN3VsLmR+nPy2d1CGyEDWAG620ldJ8SonqXVcSdldctEex/I5xQpRWgQzInU3tTEuy
JrlxW7C7GfJ3LETZlvEHTh3zgUDeQ4ETK4g8XvNSSVqsZPhiRwByecfgzwnCgjKH7af/ZJNqo/16
KpGPRJqQAqwFgSx0pN9H+ZE7Xv4U7xQDCYMoWdj6UJh4RY0Y3SkQdTLve/Jm1a0eRSCWA3Zly2DW
xzS6t0BZKygQb7kTg6I0DJwJxpTJScmThCyLDp9aVbNnKR/XQg7tokJR4HlaexNN1skODVH6urWF
SCFMgT0rBlF5Ztyh1sJuAOjmMVpmRRVGGER8TOLsr6vi1t7CmSROFwF/Q2azxxSF+XFanKq8KYHI
j3jDIZjv9RTiSj+B1hBkPtIeUWVxyw6AtMfMgBGE8iW/LEqQ94DtHVNr36Yq+za2DhD7E/v6EdkJ
eGvDx8MALYyN7dWfK0o1DYDBl+AgFXSbFaL5zXggw3uUNQJBWxp5KohFICcaScxOixcDEUYe6oBF
d8JwfL1+lO2vdXIW9hNORBR00JQ1kyFCc2Iw2cxuqzsEsROLvs3wYOFxU5z1qyzs0G6Na9HT03EP
QNVUU2ImeNpRzfQG/XNkuhqYQtjAlmY6QGRLe78Q8kyJ7pRTT4TdUomhktYFKwreb5S5I4GfFEng
HH4pSYjnS0go66d2UveDJBxL2Qg9z66Oe6IRW3eJWQG+bnBWn5U1UsDG6ECoYLypy07EVsN+8YXC
s+42w9RFEZPTw6FJ+wT/tm6M8rO/KnPmjdg02zV0wqgdHfTdpHerc101t2wZNowRCMp2A/il3oEA
TozKeDclBeac7ebOB91ScF3I1loZPZHCs/DFfRUjDGG5bm0lHm2U4dagEUCtgVoeflGK4Z3Oq+Hl
0RQ7SbKYj01kYas5N8B1P0XmIVyl7qc2rUbQaCT0dbSsF1tJ1f65nQm5M4cVdHR9NPjxEOb+qmfG
/Qjw49GJSQ6Tu36aC80DkgjGKzSKAW7Uf/nDLImxIAliCDSAYdLD5xKYe/9NAl8GnUeShBkk6Dp9
r6sMZlp9/28iOO86TMCIbihEdMtgT9bPOhT0ES8dD3dNnDrraaU1wwDUHP2p3iu3A7bTzfLWjJFJ
yW7qmYoHhpo+FTjzy843J5Z9vRNXq5RZlye/8IEUX75rZrtwDE/2VRfQxJEvCmcu7IcTx7nX0cgr
eexwyqoe3/EmP846PIOETe3r32urCXZmQpxORGmbNyq4nF35i/FS47Gfd8Nk9war/fnybrKNHwKJ
F0fTrTOJnIoUOQYnDeYaWOmPtRnaNmi1r5aHaQlALeUzCDb2dXYvzCGYZnCOEIjtqKmC1YPBFnN+
N53WGvira+2iDwDBhZf71Z3k9Dab0sszMcvjlkCMv7BYxmRYjtxr1RI16RYVAtkbqbgYfz8UdwVq
1wzlX+9t0bTPRnQKL28o4IABjiamp851dDWVuh2r5RegFOrkGHDr9n824HYqh2/ZTKYuJ1p4vMgF
YyeAynozEXAwUIpUTJZ54Rd1y7Q0TMAiSSLgoOcMPlP6Wiobo3ZXDLoYetDoor2nrdG2MxGccbfK
rGamhYvrLZtBzpj7cpe+Lm6Feqlwc4zpN6+Gp+fhTLtr+xwNxaNWyI4O/S/uiMt0og8kVCcE1rYh
zdKxmUqREx1RYM51IuvnYp6U8lfaVz0zas7RyfYN9EL6I0x9C7BOIB8CuA0bEjqXRtW0xewwZquM
AWjZNG2kzFkTa3gxV+VbJktKUNXxDOK6UZLfZ1RTY0cHu91TMsz6E8305Ks+0erzv70DOFNM5OLn
YG9OBiHb+a+Sa9Msi4X+gjqDx7GrzA4xI6Ed5qB4MAVjxxf+jZPG+bekXecZha/ajQwwP3UzeNci
pxNVtthNnmkRJ4WzijpcCElUnAkEP9bHsKqmnTF1e31Y5w+yJK83gjvc8GUWKAvQkAI8HlF5KwQr
cNiNqlK71gvb/wKQ4/777PRfGTaeeLx5w+bPpHEGqcRxOfU9tNb80radP2hCK7w4j4HdBAwOYPhK
l1WL95WLiqcCdXW0nSOvU7EtzjilhimYLLsbbc1b7LpyRCucly12QCXJeHpgIMhy4avPNTHKuzYa
KYUfszFlxdqK/QumkdDfZL29+yjE8hnbVgiFS+OXWgmJADACUDgSJIP32SpqdS3NIVl9GjzZqw6t
yTqZ9+sB7HedDZO0I3ei9r9VGxz4VCxnehimUJcQE6ioAc3YQXstSnSPexDEzx4xPBKC8e5fV0A5
kZz9La0+SWSGyCGb7bK7z0rhaKvoMjnjC9OkIVOIqnL0ujhHzmF3qrB0zKYz+sAAgAhKkSLlEQnl
bGJVSA0EXZyLRH6fTLbZPC05cQQf7MLyuNvjNHTC4mynDZACDmwv2dXxcZqsfg1t1U5800uEoe5l
CMqJ5B6NIZcrrHKjdCftWEC4ApeDeefJNw7rnbhCfpEPMyBaGCC2tlEjR3H33AYts0jx7gyIJ6Yu
SEvs6o5m62SSdBvK1SFWqHBX+NLXnEvkvlwZVtEsF3LtktwdPGu3YK7HuqlfACqNGdo78sjm6KXc
rg/6TYPqGva00JERpRQbL8bZubkvi1nhKm8xhemqQJK3TZoD0dX62GWTJwk3yVkozb1OZ7K4T5pK
XdNQBXdctju9elmazJ/VXS29xsO3QRE5880vCsgDFas+LE7kAnsrnIDNkaSQBjrnBAM40sdCv6/0
zCmS3BMYyMVYO1MfgFYSA1N1FNWNc/WRGtoP3YCHsLxVsCpYYAyFsWP3QqiazVOdCOLusKbLapo1
BBmDlLxbs1TfYJo/AnOMugYzaZVvMkrNggIw+/UXHw5YZFhRNlEIljnjWCW9ngpjYiUC2amXLIin
7n5OiEDMsWl9TQ5nEupU5XmkzrUbfrEeDD/3o+fuHjNtLiosWL4MQXHMwKV6gC+loF15Dt+W3b9/
KPAlsc6iAeAYAIZ8ejZghDHSKaJ+wKK5xfgJaLiC52/zE55IYH8/KRrQurCsvsNtDmkClkWdRC/g
/uk9cJ80dq6P5ddEbWOBC2dZ3sXVmkCUQ+HNwEgPpzdJadRjukBvZr+6Z2uXg19izUnYKtj0J1jf
ky1DRmDI73cYZbmucYS8zLCrV3JQAbzBCplsKqv9ypxY5ooDwy2hbMlcBVIzdrn4vRlg85ey0lYA
wy3Kl3VBDWtMwBLWlJltDUX+B98PTgWzuga22rErfP794rpRsoYAwQRtkTtNRtXAWp/zyPDSWnV7
bRWI2/pybOhesZhGIsU+F4eiDzGlvq7BPBoYxitYKYKWZm5aAyegB4yT8Vle9Q8Cf8YiMF5dQJeE
3RlAPjK+x3OhjRYZC1C2K0xBs3gU3I6oRbNFHfHI7mWeDd95KotdwIk9rPEglZkEWRrgSA+FF+6l
1xpkb2gbt4Hy79djzsXx95lVc1lIIVB2UGr3WJsa+vmQBDRQ3eJFFJ5tVQhZ2UW2jvnERec9WxLQ
E2RShUn86HkC16/8wBAGWYI0CR/zrTIopFE0sGRZUzFwfX6VaL2og7pCWtirDr01n1QHjTpAWADy
fomweCpjtEP00G59QIYFrAHFggEe8yjpa5G0c02goWid+WBgUHbJXeuZtgXutp1wSPAyFlXOpHGR
fIvpz6wLIY0xuK6on0nAMsKYxv+R9mVNchvH1n9FoXf4w47CjWs/AA30MkuDs5J8QZDDIfbCvv76
79RIlrqrEV2Xtq2wLY84idqysjJPnrOtvMkjfk2dvhPqpl8WW/GyVsCxg+sdPgY6deczK4fm0tBU
KdEmWtxXfri37mx4s8oVJQrW1hAVGRCHAb0OvRd+DYE3MO1EzpAs94bbdD9BEhAVNE9/tD+ZPkry
wvLZyu0OJANam0z8h27yQPYEF25htmEJpt7oJSqbvaLNu1mzHq77lDUzGmIHBU0HoHDkq+SmVRrt
qGPdDGs/6fG2nYKS1oJrbu284fkus/Yp9MWjQf58nWwo1sQkaxCqbM3ZYcyNeES/QXbuNoUuiy7I
6qy8Ulh5hvVvIKML1jPOTy5LWYBXHhl5abf4BoiHC9deHCYTq3jyrr8Ryk2tOOYzg5yzpHKeS1aE
e7wowjcrkV6l2fy0AEeRAIXXyP0XCs2QpoMmiUIXTw01//oqro74NG3GHYRyjmiIxliWTu4hYW7t
wAP8HPqs5Tfxy6MwoGDHmbuJgCG1wWgHVgCcPW6GjXmokaSDu85e9IOFo8AIKccS+HbW8fDr3TiA
9EAvDQLDpgalb96XdbOqLCP2Kk4fw4MlKB3dgKsGQl4uq3xM0cES3UiXB+PcJOfQerWUVTrauJDm
ZXGMyo4TFzfUcOjKCvWA6+u3akzXGSUB8y0GZ6wyjYZIMgF36fxI7Hgja8s2a0RnfeUYYky495Bh
RWkFts6PYQf2EptU8Ckm0hEfXVQMUodMVugwVJFI7vfyTmDmLBuoQoPBjblNEsoxSgUJ7j0aVW4a
689VYgpAg5cx5rkJ7uCFOFNJv2BEdkXcQm98SSvdqq93Mmi/r6/RyhUAW+gp0gAt+3gonM9ePE8a
nRVcNuxCDQ/ZDcMHmk+QLwYHgrQvxWHKpVs5t8hNYN/bkHfpcMqWNxkhETr43m23vI13w7vwRF++
lc9tcTPZKqFc2xNsMZBtcsM0RqS7fi/vhFfppe84s8TTb1iQXhgIC/WyFxbFtm79zvRMFE97/w+w
ZsxzWICAMZ0Y5Im5LV8PiMgLXS83avWjTRvXbFrBvlg9u6CiZLRAGhAB3N2mhb3dl5lRbpR6v0w/
qxSMf8+CrccW+tzdYhQnNjj3HqEpaikr2Jh8zTeQiUXoTxxzgvRuBbJ3+Xa4m5nqrvQEIlGabUS7
4+Oo8h+AwBWgdlAEWCCQPN/75tg2mp1HqHF75h297W4RyO7qTwsCPPOo3Wn3yXPXORG2J6RCGCk6
cUqIS8o36V25S36KxBLW5vz0c7j5sKV0isIQnmWs36Yu92vy1qdCyag154JCFPh5We1BJ1xKYJ4a
a0rYoFkbiuopuxTy9srOfshc+2sS4K7bUugO7QWLfZmJgHbMiVnu1Ge1NgwqM8sa96fH3I9jABgS
NBGEt6PPXinpVyugdyLU+9omQ8GBgOgHyEwM+HyNF6glsP2NjZzItZO0uYOGGMeWD2qsOzq4nlPL
ELHFXnIz4nyi0I+aO2MlvYg/pbw3Eqrj5hvd9Km4mVFoYU0TSeZoiTNL3vLEXrnA2t51Hp2elTtU
ed3a/78UslYdvAmGVMSnTLuH3+QS6etpbrCr5sZRD7IH6Ag8PKTGOy8Lpi0Eg+idMLRZ28qnRrlZ
r9vOlpcQcQZrCpdtpiyV3CUuAMwujjvSGI4KQQNkva/vssuWA0w8cKqoLjECQGirn6820aql73rs
stajb8PmTnXHA9J7QX1jOObW8jXZGRQ32UbTDVGd2Ykd4Qt17SI4/QRuo9OyG0yjxSfQ22jHBA60
7f3i6TdQwhWRtq+dKRMsfAQCmHiG8wHWAOk0WV9gKlZNZxl/luiVM4LI+JlOv8wd+TGxKOTjXxCK
4IkpCDGbRCs/XvvJzkitY9Z1t6VaBqkEQUrZcA0j/1QU41s/5M9mrcbe9ZVdefizlf37A9iOO8nc
zDoEm2YTMVG1dAl02jsAntv6oQuLehfpFb1PDZK7ppyPB60F1fmYSopbLZMogl55lJx/CHf3hrpV
dZR9yODPHv3Sb8tn46EGAYm8UXQnfxcRLKw6k9ORc3saiqPpJLG0jr4t7qFzjm7XEmWb/NF+aP16
33jzRvuALrGmVIJ/fyj5tDHKqSIE0+qxPlkEbm8XdjXYYYVPUYyXcvgy6reykNj2ElPMbbWLmC3r
pZhNsHwY9uYhmd3+uUM+8CYESKXfFEH3SSGeDDW3V5EmnWB8fBA32BlNMhbb2x14c+PZmbPBKUJR
UXrdTUFZAmlkmSHBuJdRqbUQIsH7YaP1DtkyCE520wQgZN2iczt1x2By29vIRf2ISWiHHtrefx2K
iW188glc7FNbam3NCT5Br17m6bPRCxoVVgos5wa4KyDTM1JUNQy0XrW3VUdxEi/bSs/9iOJq5SUB
vek8zW0OoPT8eF+DZ+s2NYLrfmN1RXVkKHEXw09qXPl/1nLw8vd4Yzfh9yqEoP30Wkki58SGwseR
yBn8ZYRbTuTxIIJe4rrXJ1Dqqo4xi8Lxda9zYoJbLrnO8zaCiC2QfNBAwobJlYfYZ+3KhpuEvgo5
Q1HEtj4qZAdxiYBziSdy1yuLLMmMc9h6MwAb81e7hO73APHU0JEOIXGK43+Qwsamwe3yb5ucgwnj
uc0Lifm6WD2MY+HLxvCYzPptIZGbIa73VE7debDflTbe9hM4rRaARa9vmRWMDPsItELJSLQZqLOe
XzVL1uux0eNd0h+Ke1CWgRZwIyvO8ArW2UN9K28KMM71slNW3nXL65v1b8Pc1VIkdhu2JgxH9itV
dG+I/bmZdv+BEUMGiAoob+1C/LCIrHiyKXZS3D5RWrpF9qlXnq/bWN06Jza4s4+WhaVqFtgo6xca
felFT8e1wIelXRnUj4mHcldiFGZDWM14/8pjDLbJJIM4eu3Vqe0OnbXrRrndXB/QSk4e1hjnPfQu
LCC3uEvJGGxJq61S3iRt6c1LEjplZxwrTYrcYZBRtRpCD2y6rxktFtBgWqJentUs18kHfDiIk/gH
aMY0BKqvhN5AtMu8KHOsemu54ZGlCvtwM4vijrXNeGqQW0O1QZdsOmKOCZR58uVHmVCnFIEIFXag
OdcJMiKAYcBKDgJkvk1jbMeFFHRifq25tVVkTgD4YbpOC3QWyQ7kIpqboxDB9M/+xKP8v7fpf6L3
MvjDTPuv/8Xfv5XV3CRR3HF/+69j9U4fu+b9vbv7Vv0v+6N//aPnf/Bfd8lbU7blz47/p87+EH7/
n/Y337pvZ3/jUTS5zJ/692Z+eEe3XPdhAF/K/sn/6w9/e//4LU9z9f7P39/Q8tmx3xYlJf39zx/t
f/zzd4RoJ/ub/f4/f3j/rcCfC75V/bff7t/H37Z9Qt+/XfzR929th99i2P8ApToqHAZrIWaB6fj+
8QNd/gfTmQG1E8q1SJnDGi2bLv7n75L8D8sALziKguAqkj/+3O+/tVAPZz9UlH+YBjwrzq6BnDBk
a3//9yScLdffy/cb7YsAW6tr//k7F0YhY44AxpBB7Ij/QvqXx9NbrdYNdbpUwXjQDadFrtTwtRm1
EUCat/VmGjeAV+b30Hx/U7vt4LE6SbrVKsGFwc7+33v4358BmWoQhhCo0XBuW62Qjys0fEaYdfqn
NCSGo1SJ4vRD2jiVimSx06ndEAxzE8YbZGFHQZDDeac/voAhZtgRAkzA4LyTFRG7bfS+Cvpu3BD0
aMxqVzmS8djG6m4y7U2tHqS2hK57JIDlnnuJC8t8hbsYKCnJOGLsnWFulGlpXVrTxMk1uxVMs8gU
F8rReR61mkxVoLaqOynFC1nK3JlFzJlrqwlUjg6UrIFSJR+bx0U1K2A6qoJJOuSp6anLQYrGm6S1
N0qT36Zp6hRzLriUOT/45zwiBw/0Bf6NvOh5zFGmC/p68ZQPWC1I9lrcKk50U3isx/wDq6o60xaY
eXCZiNhLV+f1xDT7+cnNohWgcTYAXgvs4TWLwbOfyB4EvATvATYA/pCAGvWvAXKHJB6URi5UDHDK
qNPUHeDHIrAMl+q6nEQuLMi0OR1ANl8FXYQ3B/rLXbDbQUIa4ulfgWQBHqi/yWL/xHX+6ZVOvdDa
9AEkAD/JeqM1PlM+UYiD4Iorg2yCxJk83M4UT53x7b+zwu0Pba4pOsDCMsAEu52l7KB/5enTw3Ur
HHvlxwyC0FvGjYz8MJijuVXKpbScpzRj21Dxq8FtgvKTdK8ex6B67X2mZ8Tyhc/Zo3Q7PYvBVSub
5Mw8t4AzyG/mvkrgTUCI2wMgnne9d32IIhPcC6MA93sdR9gjioo+L/a6iezNdRMrO0IDCgd3n4Z3
zEWzfI7f3I+dUQZUnxytvx+NYpOXVGBlbSCnVrilKjRpktIYO6LHUyyOsLcrUT/82r1yNhJuPcra
XrR5JmUg609LN7pxuMfDa0/NyiGAwmTKi9W1u66KPv93M8gtEigI0alTSGWg0BQnuPcLHTLVkyXI
aq5OIcIYPPIAspM/Mm8nnm+0Y6KXuYYpLB+naXbGefhPFgnlB0YdgiCXl9vu0FKbN4CXByECA7Qd
ies5q2OAbDhBspuRfbGfn45BChujs4YymLvMmZQGlAmlYBCrXgFP8r9scDcE6GNAClH3SPbuDV8v
XfSeWp2z6Lv6PUPOcQSLj/7dhtxi5sg38nf9e6MLexlXDxVEDlnKSkYdg/uG1Nb6nqgt1kp7QvOy
H+uDE/eKYEeIrHCHqoe2olZ3dRkMk7VpouIO6uUOCsiCpriVGAM5jr8Hw52rtI9DMtsdztXB8LOD
DRp03RfDHdnXcnfumRnuGMkTXrJWW5WBTVH3KLM95HOdEjSiciZs81vbh6jv4S9Id0CInYvOppSM
RmXmJW6OBnSBzTH5xHooor0NTgEUTnMh0Rz7en50pxbV851v5TJItKOiDKoUvGD2LrFsFPNuOvqg
5Cgmpz+u+ySOAeiPuxENjED549EDaBkXZIMKNktMBSet9cDfVzm96TBwHgA0e+1QP437+VEs88ep
A19Y5Zvy9aYBuf00MqvhNttRFBLpZniaVLcLzPd6S5AUHzfDN+MF/Sv94zCBeV2EU1/bR4YGB4bC
D6ht+LR41TbFZOrYriHiNnN5BrzbkUawaKeCh8zqJsIRA+ckiMMAxTpf0k6KGgt6yHA0yg9jeKFL
LnBl/Pm2cSEzT4+iPyPq59dwWOpIHiVSHrvI9pth8mQFuJC23An2CjvAp3sTdjBPjEiG4AVxcRoW
MNjYCOnLI/OYaukuNxoQa/0xHJ0MYAIVzCRSus2Ku8cq3okCei5XhGc5Z507GbFULG0uGeXxD/Ws
1m1rR0ehqN7nB+QtRX09F/cDs4flQgkSVK1M7+Z82axOqyLIus1BPMYU26KuQNipaPUDGO7QTW9V
WWa4xE6rykGeYY59ikZA47YdVeCaRj2l70NX5vZGzgETd/o2AlfbpMq1Vy2YSb8bktR0hnSklVsu
ShFv2glF/O31NeM3+ccgLNBeqLhK8YbmMuyDoi1GV9MpUKzSctppKW7Msn8mLcqNbVmLkgYrO1FF
xGHiQpNllFS5ra5QtagtI0+D0PxsAdg/dqDILlTBRly1Av0CuC2k2AAzPF+Zmsx0JiQDdax9MJTc
i7vCUyvl108VkwVFSyniD+OC+mqc1Uize1hZ8nzT6rPbSUGThf4vLxAyLGibU9HCCifMnMdJpKMv
ulJMkR3e1zHwHE40gEnBQwi+6A617Dj29Nyqnq/bZPPDnWMkuvAmAaxQBZ6Du9X6MkIUCjQDIh+w
Xu3MPWO9AjX7ry8TmKDwrVBiA6yL7w9XNRKTEUwYAba+axmHqQydgYq6O7jCxodfIOCCQLoVzzuk
GdgROJnBuQ4zc7LlFqMZcEdDVQ+9Ha3b+4O3ePNef03vyOLQrRAOsuIO8XSzVDxOEZtBK+jc8AgY
PWDhRXjPnpXKRm2dTt/ZrSvdW0yV6EdZOYYJks0SL0xwE/769jyzzg7JybCLsS2kbKHhvdGTXaKg
MJ6Bx3T8eX2rrBw11FN0E8JEJqM64rZK1ivIgZYlWKjnCACjJr2JhvKYh+rrdTsf+5zbk2eGOO9e
2OBircnSBugDvG1MctvJ6WfaJNt8tn116rZ1UzhtUz1385w6mgRejCzsXCXRNlAucgejdHKp/hpG
+7F8kmO6o5rhh7od5LT2pj7/rI1b8NsES2a+61K2IWbuST0yT9XsGDFyGxboWUxUaxUgiFPtLlKt
ra0HZGicRUGRbroBpf99PNperg73imQL/ADbLCfjhxILg5FpuF/hamwgIM+Xcx4UqZCVIjxKcTG4
Uas+Zt3YuddnmY/2PqwwZ2bCb6oE5IjnVjKZyqNhpMsxj4BasuQvVZYcQGbpLNFDZ4QePuF7Xqc3
aW464ZIdpha4OSAG7DHF5E/O9c+5PEAmSP90XLHKB2iPO0ByVajGokttoFfF7ZA+VFm8r8rFr9La
teNS4PXWrKFHAyMH/T9a+LitDDmjqkvStgnqCu3yjLjRr1VkkSM1+ZxCZtSztUKo7MN+6cmyImgB
EALTjb5B0Dij8eV8wsu4UwC/r7tAGufKKRUV0NPlk0bm/WT2ji6nX2VSgdsNTK16bXqTFG6vz/Hl
AcYHIJJBKINONDT4nX9As8zpFGokvLc6gsqTBGo5BUKkviqX0afrprgt/MdYiYzg0AD6FJWQc1N9
l3Z2Hynwh6Fu7Ideju5USYoFHSPMnXMzCtQDCjFMjB1BLzeglkyFEVq0CuR8Z/Yo3Rfvk8zUpkTF
yZXh4JYElhfPI1A78O6dTHTUyqysg1i7JcRKnFqzRJhK9rHng0GvPHhd0CwLMAIaL8+nbK7CUQcj
Pg2KpL1T9CR3TAvg/qTb9KrUO0OT3qpFJvAClwODURPtZig0o6LFIwEAV22zjmZF0ISG6ff91Hxp
M6X8fH03XK4TrEAjEncjMq4XQYZktLSxITQX6EviTvV2siu4tVdV9q7b4ZBV7P5HbU7XDNO0sb+x
WOdzqIcx2FmnIQ2az/FTt6fgYx6+09DNmy0yesjouPGOfB/xBZknYt269CmwbaIZRGV4WEvj1s8I
k9Esxj4NjFnVgKnS3paQdo4qLTuyDMSfwA4rWL2VeAfTyTYLynKs7Yx1B5xc/DI6XXq9jPR7CmS3
6dJjkm2m74W7PEh382ba5hETT9ALRxacPM6V8FcUDzpGbh5YyTmzjhoAoFZ3QAuhS+Nmc309ud15
YYXzmJKRFkbdRNYRfdB+S+LjvHSimorAxocK6MkUdqU9QJoztiHa+2rrkbOAA/a/GgWP0CIIZ1Kt
z8Jj3EYo/RN08ciDYOdzm+/iMudmqiGoXuugXzxOxD6knY6cns2UuUhh4u0w7pGnFfmrtS0ASi+E
g6DpvWziHNBC1JQ4EUctlx2TflcTAKY6UVwgssKdKtpB5hxRCMRJEqRD5Zc4qR2te7m+Qnxd7WP6
QBiGUgCINKFvfDF9McHbMo2CCa135T3rjUt9sunGr4bhSNuUNRi/ivAnJucWL6xy1xeFdGNGLTMK
0MQghXegnLOyA5r+ldQJVatGW2wzZAgy4/a5SMcsvKVodK2ORgshke2EAnzjGUk2GP6UK9GA1KDa
hVtGc12lzqxF1Y+0G+LInTpSyX7Efq87kk7WnUJpsvbGmJOx2OlkaZJd3SoZqFIyta5fimixA3ja
Qff7rjXlDZXjeHgByD48qr2UEaC3FP2hRm4odmSoer610BB8GlpdHw91HRp36L/rkq096e292qVK
/dWkeQwskyYp7Y1cmvLim/lofmE6TD/qrKoBKgQu1XZqnczPIyktUCiF3Zxs6swqpD1JLaoEZSc1
JrR4mjZVdxEk6NCiMqqxFNBCHfpdvUiTvSnAmle4saU3UBqXzUZzdOgZyviObKwjJ1EAoXk12ngh
u0GnkfR2fSeteBMgQyzWGwEops4XXNKZNI3WT/OxgRxl2iQbKfq1BD7bNGcWuE1jw923cpiTo67O
N3aYbCZifYE4uaCavXLu8JDGOxok0Xjq8QGcUudlH7GBTCVx0qJ2ZYABhZxZIitsOk+cL/o5ykRB
S+oxXKhTGeNdDRxtL1P/+qqsmUGUIyO8whlHdHVuZswWMqmLZR4zTXaLWk5RI+jvpqncX7ez9qZC
bP+XIZ4iHaXDmUpFax/1bfKg2OB3kj1jV99JgK8vsxMF4AHLfBGoVDA8i5vFuNBnE2wvcdAahVul
zTcbGy+N1S/XR7dyx4D9HczsINAHCkjnYvoYDOlqhQ6nYJFtJ4rfVbwbExuE2IBBqrngAcG1Q5gf
+/zUGjeo3jAmUlJMJeve8kHsudW2qu+qwDddH9aKFz4bFvv5yR6M1HlKoiyNgyqfH8eoQRnW9FWr
u8nr8P26KS7EZ2MCsRFoUdGPxRqWuDGRQknIYCnTMSzec+l71vUudFbh4NG7FOXb2Ji96wbZLzx5
U3wYBGE/FgsIDbRYaOdjk/QaSNIwM45qmyKfuLdTEdf7yqYASYaJxB68HV5g3NGS4kFOIftkHMFH
Bck8e2tr450U145dx8iBCVUx2CY7HxH45IFbQgob9PKgfj0fUQtKDjjeajn2FLcylfbAjdx2pun2
yk9aUHcpTa/SPxdEO9rdr7UjsT15bpxbv6aMSbHUCjmWYdXdFnmSoeNttp/62KYuGRbqg7J1+mVP
jEwQCkYMagFBSz7tpoxgF80IlY79vEuixCvNn1ooCuYuNwpLNwFkCEsgMuVzE7aaSJlZ1tJxzivo
mnyNRhFQ4HLvfyS0bGSa8F43+OoDGgZtsx+s6ZibmZMZ9j5Wx22dRI6tPNVE3Uby/GspJbZaqNoz
igzkBlhKmNsqSi8bzTLMR9v40cySG6aqU4f0vle1h7H4xRTBhTXOjYR6Tmi4qNZxyQu3W4wIYWqb
CYa0tkx424ItScN0gZLjfEgk0sdqqFX1qEwmyIqos4jQQ5d3CSbMYhJcyAmCjokLLxKoJ5EQod/R
WF5JnLthAzG8fhQ8XFet2DjIqA2xcIbzGk0LouGkHtWjPPSuloJLRFG3aMX49elCIVRBPYXJI11E
Y0tRo0gD7b+jtNAbu3lFE4sAHbqyILCgM6IEVAbBmXC+IJ2cR3U9EeOoQPK5jn4AFiWYKjYVnMNj
k4RkBqijQLzAOTwyR1VS00E59lp7b+cV1E9K9PhLyWuGLHhT7IuMSLvRqgVx5sqbCE4Hua6P6x7/
i1ujGpmhUjNyBTVWxQf0ZTPtsm2Efl7C6ELujC8iMNbKpmBoZ6j34ikGhn5uLpE6suu5LZQjMqKd
uTeUJ2ncX78PVwI0DAr0xOhChyXQ056vV2yP6lAV7XKUFCf8pPgJOg3ADvsFVRp/Lp14N93Fh1gQ
YawMjLkiQFEQOeE/uYGFvaV0VWfPR0N9B3ySyLGjLqKLmOv1/7ickDnHNcGSYKDd49arT+YZAM2p
ONYgoMzsVvXbaZgXp9KT7+zRF/doxDOtDQonuUMydCHQKvRjUoEnr2i9tug/WX3iJ4P12kBsFRhg
O0GYV/hZZclu2cR+h6q3FuUPqLr4tKWepk6Do5SRuyxttLm+UpcHC49YNDgDmI+yGlTUzhdKjo1U
lxerDwq82sYWGaBB4BwuV+XcArcq3aJH+qyNQ2B3s2sk1kbqyKZUfv3tgQo4NHcQqkAtDLXJ84Gg
mVSK5ZT2QYlHtfJQ4M1MQioYC58IZLcPGp3AegxmO7At82FRCZ/e90VWHLs3urc6r2wd0y23TG07
dLSXEmLH+H/8eWf+Imj9D8vgbEJyF/eFwvMtW6TW6oiUy3G2XHBFbVrltqlK7/puuFwrcLegSg3W
PsvG24P9/CRGVwZl0Kwaw1MyCdQj2hij0gcRqtEeRKXcFVMMGg+mUxndBiDdOTdFVS2mdZ4tRzuG
9C96c/XY9tJGBG79yARwfp2g9sTgJGiIQOB1biczB4KdkaPFEIX38pAg5RQdyJN81PfhBrjkXWM5
2tfOC+FtUaJ8yCDYuEsP2uhIv75FNZRp4DowtTgTvOeYw7aRTJ0ux7B6U3GSNUgQF5pIYuvypYB9
yR4KeIar0IjgBlzI0TCFgIse1SzbqBYI2y20HOrhpiAYmlkLEIgrRwL2WMwMfk4sI18LQMu+VmH+
56MVgZlQSpweyLHvQDta92+mMyZOdR+ChjzzcrGWyeUm0m08UnAsgBpBlMNtorympAFXQBv0k+Qk
krXpyODU+efrp2LVR+JpRxh1Jovez7eQPBEVFRspCWyp3Blm581h+HrdxOVAsCFOTHBRbam09jwQ
LTuGsVLIbkv6wdiSYY7qT1rUTJN/3Rz7deeHgplDlxFE5+HR+BDA6gwVRMZRGky16tWZEYCe6iUD
10Kcfb9uaSUSODfFJvfEpcQ46KEpw1SO9W/28k+IbsNj4pkQ+hXagcHuiNb0Wgjz/RBouBjjyc3G
hSALHExrlsMY2EUija6VL635TItK+pxnKBF/UsumGB/yCud1dohZLcY7TUH37GbD1CCJOiRowG4G
pXjqGGLYn1OaTG5J4gz0fCBvVdyhtmjk0bSLXmq1XCCunRPzOc0KPEqyhORPEhriik0/TtAJRMdW
9BIbIFkS3Ekru/Ps4uNeElpI1aZJ8j5QltlQXKUemp+2LhEiiK64znEW+JzfsNxhC3OKego0SAH6
0fyhcxlkNIk8YytvjAk839bGSrzru2flWBCCYwG9LyBhTN5jQkUvNnt7qINaard2+gjYkbdMguO9
chiArWTM7cDVg4eXO3uSCihEBsKtoAdRdKy+2QUEbgjEmBOyuT6claUCiBP8aEBnIfjm2bbsUK2H
jAB6XlVhnW4spSg2mZrZieAts2oHvx6wE2Ag0GR8fuboXDa1miZNkGrqjzgBvrgzFgHClq8Bs+0A
7lTAAVE1QdWGD4XUyUAdNkVHwvTWgy0vdxTQEO3iI/p7kAPby/58Oz4ln6vMiY6i4GEla3luXD0f
odwnUhKC2TSQ1XlrF6APofgIu4HQWN2CX5UuGxmdBU1FH6C7+N5JVOCw2anivAv2JIucwZiDTkku
qp0HUFOHIIJCF1qheCZ67np3QkpccWiaEFRD5qR/Rx6XeCh3iZoLVteXWQc9kHpJVNjSBQCxYkR7
mgmAvPIsybLAqawcPMS3yGQy/mbEu5xTSZBtXOymATSq/pz0X2eUHmXpl9/0aDNBMhP9YXgkXmjZ
jMrcpXZPqmAwc/k2thMo4JplKrjqLsMhaJ1jIGjBhFYWWDLPd0pm92GNqnAVSGlXOJWi35NR+qm1
oBI3tcekETHb8A2Y7FycGWSLd3LhaYZEZi2caoaN3Bsd5HkSty4dyQMYyXQUsHONr0uQfMtdY6OK
BBpWsgmAZGCYDB6Bv/hnUFSHurnMaHwbfCbUBV2wd+kBch5HBQww6VcjFbIMr7hPvIRZDgu8YPZF
wjGh2Tz1PU4CKCcgA5EnhD5Qre1Q5U+izYw/JVjRy90PiuEPBCjqCaD9Yyt+OsFLJ1s9iCYR9JGb
VNW3VtE//KqjhglodQFEjiQtDvm5ibqjcTrKlAaWpNyHaEJSOlWQ97ncl+cmuFHQNC+B5YmLIGzz
Hu0WsTlXRxSbjfRojBVdXuxZSb42nT4I03Vrh/t0xbgdKmn5ADAkPHfdWtBeCYr2GKkiUuPLVcIE
oj9CwesAgC6T8yAK6N7xbIhwPVSf8u6nnQq8x+X8nf9+Lhoh2aDolKDDY1wkZwZ5h5VTZ6q25iRt
Kj0S3KhrU0bwhEQ7Cf66aPfQF6Rvujgpg8WMnawwb/P5q9Uqgm23dpQAl0RZGwQhuFO5kFU2lkSv
VcxZtOzokPt6v8NzwAGS8z8ZDqIDtOda0FfnA4Ram6xQi1Kc2Ux6iPPkYZm620Xvv14/Rhx100fI
CG4YoFfgH4ABtbhNri7NpJgZpg2SrU8EfdMPqpcckp30JnugHvHgmB4X4trgz7tptuMOBUFHAoPh
9c9YC1UQpjDAH3tjISI6P855py9ypKbhsYNcou7C8rv20JmbZHRRL/bAg7aJ7+YIza9eRwXG184B
0KgWSpKssZt/PFpqkvUDnh3B3KtuA1x0YQssrO3NUwucs7IiEAnbyQTQyCR9VfvmHimbrTW0goe+
aCDcWsZpn+vAlqLfOc8PalI8zn0hoCvm+41wdwJdqqJyhfotUDg8/rMFgDHUWyzUH7nwxDODZKts
F5cphIeiNobL43ZujdsWxUh7G2IqjK9Ahvgq1SNfrmmEQnsL3RZ1Ql5WsBHXLeLKgtwBAkf+3FlD
XULJjYbH3u3BhcXE59CbHm8ycGjKfhFQLzvmd79GRsdOIcYJhBgsgjJF58vhbWo2KZBBcCvKwS4/
q/QWqpeCoa2OjIAVFIVAaCXz3Nlhb3S2CUHywO6r3K30JXSgV6xstVDR9103qPvrU3m5GxkO+W97
3G4Eymoy50Qpgkm+nXvFMafv1w2sPDHQd2+xchOGpF7wvfax1gwgfQ7v9e2w759RbAShuuLmu/iT
KGZcGwwjbkfpGWruKA2f+6c+tiR7gFIDQEDji9zRH8WCRtfr41lbIA2vNUtjTbVofjq3MVA0KlaF
hftYp/HWpoblgKGh9fSqT7ypqaTNdXtrYwLMD8QCH5cmf//3aGOxFC1NjzlV+2dtmcnGRne5IIq6
9H2AXJ1Y4aIAqQMvoEIRC5bTvKubYGrNTT6ImNpXomqYUQE5wkZYgeRkgPypwH2GR+2IJj4NndZk
Y6FLXv5Qpace3YIeVI0ES7Y2hRAIwj4HhAUMj5x/ipGZCCkoB0H/MGjOHKKRPFREWAu+55I1GEFo
F7JicEtIS/M5/1CnpR3FknQ/u+YWMNbp81cVncGxb1IQ5O0MEGiDfOgTnpjyzlyg6Cjq+rxMEXJf
wLbuSUCvLiAyilJ8AdSM36Rj1jrQOPfIZjg0IFl+qPeGm0Gv7/r+vHynwSp2INRtAO2GCBoXbNWo
7Q1AYkg4333r5+2mfDDfm8dpl8AZg85ZmZ123/9o0VH23myF5tnOPEsgAOyHdy+D18hw0Xz9o2tt
NTLtkJnHfiqc+mv9jH6K/llyB1c7jKCxJ7v8UBylvTJ4opDoAzh+xTwvopkrTYtC1lge0UhXOkbr
FS9gLUf44wyPNdhulIflAAVItNJZe8Bkwzu8Hzfd3Xgj+pK11T+dCF68QqNlnips9fUtaI59u8N9
GD2/JnsJMsIx5G0LR2hTuz75PN8xXv5xTeuP0QPNdz/tM295zbZMthucV/JNLApsRAbZz0+2OLQK
5VjqsNrh3ezp2N3Fne2x3gGold6IBRLXNvfZpDLXcmJPL5WSRj0mNUfVC1OqfAfPXxTvpAdI3TKa
32Vyks/ZJnwgsb8IiS/ZhXVtd3Gey2jaAdpgGO4CBOMuh1JzdUP/UMdiigkItQWH+eJ2Oz9NfPhh
xH3bNDMMGrS/LenkDgBbxxBXawfsICidGc/2fB/ngR3dGBm0WFRU00HnVC9+nNi761/z/0n7st64
dWXrXyRA8/AqqSfbrW7biZPsF8GZNFIjJVH89Xcp99s33Wyh+SX7YD8cIICrSRWLxapVa91cSsuP
wbtqmZBZNByF1Tt2iZZjhZlNW93l4DDBnCTTJc/fm7tBsCHETArw5NAW8GDKUXLUn6EdJ9nTW6AD
TGBkGU1E1JGgsiT4LHUyotdoq2PWFsXwL+Ql2butT57zk/eCGR/M0ulf3MOwBWuLjzr2KX3wQujM
gJVrAseOlKP8dldRZwU4BxpJAP7iR127dFa69TjWpXaEPtC8oAChTDvr76xSw/uf73ZrYQgz1Lh2
FyinWKW3+6zziNJgpDhVHyat3DL37b9ZEJJXDErGmQ7EQmRUJQgVnHhHGsqDvzCCijNuNmCyIEZ0
vV+JlSlKmSnweqe2Q9UsBz8vShksYWWzQJwIFTUQqKCaIE5GtT0ZeyhNqNAUBIKtTZAVQQdB8kVW
Pj2MAHixcEJYN+93Q88Vr4xn9WgO5DBX6rZIhg3L+80f7xhS8OVOBgs9/hPOLbAXfT6gB3ZkHJX1
N7tsJJ/ktleOIdhLC8Kp7auEFuVkehFwmO/mAz1MO2PP9iOEJk3P93bTomUfykgBRHpLpHgwi/IL
NDosG1MTQi0OOu6lwcg0Re3G3kGhLXR/0VxmGGVLNvPkLwoz1oZgPta3dnxTjqFykIGz1hxlASb8
ovJ0IOZ07Y6UMAiyqqUTAQERKugKjdbz/c+35iUeIhY4D0FTAS2sawtcs+bCbTP1WBrxJ9McPg99
g1kb74+Lw9hNQEPxoMYQE2KksBLGR/TxgOs8AnMSUq3wOzWReOJtr3WxAXAoZjhBc2CKsTfGnPY0
adxbUmIoerVBYoUKilWLKDeAZMmrrKO2unkXBpfPd5EwsJnVfeel1pFhTG9bZXkCDK/ZB0ypa9kp
WNztOju4Xpxwzrgyx27epOrRPjZPwxumooJ8W+zqH91+fADr6k8joDvyar9okqLB7TsOGBVwEgIb
uNC8AiZ2vcrOmruRjnDC8qBuOiWs2oe+DhbmIwb6cy85JCoIugPpAbzNh/BsBOIHSAsgIoEeE+zq
apmTXufHHEjfI4zv/rcSOX+sTvXOPmsv0zl7il+9f7TACuxPSHu97/dPx0qeff0bhC/stIB9ZplC
o/LJO7Gw+bKotzgbumHv1sOCfZLLitwWXiFag5oGWm8AtmKYRVg3tevKGDBYGi31POWzy4O88ctt
HELa88F6GICZe6+3HZ4VMn9eCTcIdmjiQALTBMeLcEi7qsj0ksbqETRj322z2buVJ6lur5tARMXE
NQSWxeI2RAA0xx1t9Qi2YszVof3c0vD+R1tClnBSUG5wTRAoAF91M/Ux0nKCyEBsR0kPzYr8m2Gh
h5gQzNpJhh+WZODaEJQKF7FQqEeDZFDU9tEgla2hT4qDMRzyCk3r7pNm137lYbZZlaSut6EGRSFo
+eG7AA53g/zrOlPnEK7XjgrvvkLE7Wh0OfqjjGzvb97KbQsuAQypo64BfMJNO8VmxDZrlKEi84hB
yAcjbE4JSEjNA/jNnvQnc98cQbIiiW4rq0M9ZelPom+OiQghTfUQQykbCn7M5k1LGNLk1k+LXJKc
r3yvKyvCwRpzD/xFaARHWfNtRGGcz823FGzJyvjSxJ5sHOLWDbGRF2sSQodlgrKxLy07Ugv1NQfO
r2/Qx0m5P1e2ZPtuDxVM/dIdRqRcyDSvI2VNeKp4KiJGXGeb3k5ftViX+MXaF0KNGhAchIbbaYUJ
89vJ0m49FkT/CPLg7ksOrhtW0PrDfQdcWwtCA5YB5oAFFnC9lnGYtNgcLOhk5UD293bERio5t2tf
5sKESOpndTbDW9RTj1NThHgebbTEOMEZtvpEJKtZPU6XtoSQmjsD5Uut7qjunAE1mSloDkbIIcIS
G79uUD1k/x8ShStLxPMFV6eHXj8ChmDWnZjuxAwxsK26oOlpYAD44+s2ewJeUwJqWvliV7aEw0vQ
skadRnejaqmZaO9T9/zHLgEDIKjBRuLJJD7KTB3MYqqTOZELXfTECZNaxrG6EhmuLAi5PqO0zNFg
LiI4XPzUJVn54NqJvcNorvoFZWZ1p7rD8B+XJXi6Ydt2raQD7qlEC5j7GmNM/v7GifSVeMPgrFoL
pTTq/fiDQtKo2olS6vFoI3WrX6ZN/QiOh34/QY1zkUPvj5inwyB/4OxAr/LZ2Zmpn21l/F+rrggI
OVBEDti5xDSOKFleTR1xok5Nxwgz9O3jlEJywsEMzynNEuPl/qJva8TLmjFosqSN6HMIrs9nNQXq
ALcy4u6PJP1EUCz144KERtMBFVCFxKG9Pw2yR/1tgg67GDRd5iHxZhQD19wOPVp2gxsNfXtqawhm
4opJmjlQOOCrXv1uVbKRbolJMZDRwlQyd06dqHUMyy9bR30w4w4EQAMZvrSe5m30dCaQBGhyWaFr
9dD/Xq0j7PKA0dp5qHUnSj2+14djWrmSG+e2r704L/hsAaMG9h9iOdc3gUuUllS8c6L8UNh+seeP
djhtm3fvYeHhl/UWVt0UmEyglzANBXPX1rpEHzAL5dlRhyhmUWXbG+jbqN9BMyA5lStX6a+i3IIQ
xKUtzswCQjjOTa/Y0dxnPismv1Kfy7La3z8Gq+sBgAOHH53sG8AXj1nh8RK+QWr94+AawdyRoK3w
uKd1JkE5rK1oASQCc4w85GZAt9Zx5DLMeOPIJf6gJwd7Grcdn8P7S1op0COMoDq8PPABeRCRzXwe
eqc10vk4Bd6ptf3kBV7hs31SByUkDSDHNRzMfblLJl+lvoxkeWWV0LhG2wvEYdCOE6fJm7ZndTN1
7DjZ9hNILgj492bQofHhy/11rhmyVAtPCyCrUR8ULtSymmxWjFjmCFnygT/pSu7rnraRWFmOqPB8
wfgpQEZoZMJPxDkQhWm86HprPkLXA9yDoC7R9Q1L7dzxB4db2S4mGnlvK8t4QBUKMSwdSPOcjHM1
fYAnjPrD2OcgykrdDJ04DrKMgHZqb22AHKIHqEAmyQvtefolcVgPNobCNM86HzA61OTG2G0q3LCP
FbJZw6eNBchWT/K53KjMJm6IGZXY8o3EpjMm9e2h8m3qkveMm+i2OprVT1vaawCnjnmZ6sArF9z2
dWKxsG8r/rXLM9T3/HTqTetDY7CX2WpM1Essa/Lwl6osisms5wFLFfAmGlpPfL1zKutgjXk7blyb
ULrLHLSSd/d3/TbTAJwEL3vQOANae3P4M1CdVZmT1yc34xs7Z19qMvoZBBanBsOrAIHfN3cbpoEt
RRCF34J64IbalNEJV4TtjlHefvHMXdpJLttbV0XDBicRQguoD+F/11GTkKTTY5UNUZpwn3bA5sya
T4kMdLS2DMDyFygGgKW43a/NOFmbDmOCDHBEY5OAarswZWWu23gJrA8GYX8N3qJovvz7RS2v0mai
pOD0jPTiZ+72EBj7B6PmIUllRZaVLbsyJKxFSeyCEqcfItdtfLDOgvOlR0VUBr5c2TKUkFAsWLR4
wZ4rZJd9olaeXurGUVGQlcefuSNJ+1fWAdwNGKlcD4k5UOnXG1Z4dW4SJzWiZD5p6mtrYuJRKrx4
m8xBChCMw/AxbQVTPGfAzNWzoUXgfhpCL2/fYqPbTipgI6OnvjeGBoZQWwlsqzR9DBeA2ECzwAnf
GQAmWtrrhHc3m8p/FG4/jG12AI0Kyk6s/EOqQiTa+J2ozy+PcBTvxM2ghklnOuJ35mn1AUNQu9JK
Zdn8bei4tiFkKEyDzEjSaVrkGqPv0SRQnXRDvUjlPwmIg+8HjtvjAGPInxfaQnRvRF44wwBVVKz0
WgS+yhSsM8kUdFMx+4WinHjaycBCt96K5MFAD2/hPEUFUqgxt6COUGyM10fKWP5oiZ34idUP4f01
3XrstREhZ23tjo1dl2vRTOA+SuVXbhmOg6xhtbZ1S7V8oWPHM0AEjWnMSlBAq7B1mK+cSgWiPU2g
KFZgVof7C1opT2NFEFABGwaAcADkXJ9BJ8donKbY5SnrAEGyH7SQvvZHqvrJTjkWfGtsgADd6BJ+
xdWPdWF1+feLUFnaYHQDzXR5Alf8J15A3IwPkorW2rkH2h5CdfAFyLcsn/LCBElBzNY0NvaQznuM
Ex7bJN+orWOCmtODDJLXPppDkvtjk8h4OW4fVdjTC9PCReDWc5ayotUjJ7N2Y2/97NE8C+rcjkCs
Uwb9oHwlJZOdt9U9vbAq3AqFTZGLoS4fgX/uWLnWQ596b/e9ZS1+XC5sWfjFnhZzUdkjXj6RO6Y8
UNvpTDBDQVLtA27xIwVD9317q+dgOczoc9tIZ4UzXZSlxooES0IuBszIsw1ioLZUg4J/u29ode/w
mkWFHG8dQ3y6xV3txQkSyagtzShn3gG6JO/3Taw9PS6TZZGJs3UawuY8mwGk+MS7Dvn4Jy99bZNj
7j5koDRM6mPcP+nDqRosXE38CCpvP2MkbKp36uV+Z3y+/4tW3RT82+BYRW8OYeb6a2roCKD4bGoR
5m9BXA+kIZgR3+tMbVBgZu+KGrfBwIgk31v9phdWhRBK0qH0EtRdIjX71LI6MNTnLof+qvXp/upE
7atfF+pCL/7v8oTswq6BVF7iXsSTetsPzaPhFtAiVVqAo+ct1A7CaUwPqYnXBaGSXsv6IjFbB7Ej
TOJYwkGx9dksq4pr0ci1sJuYD31MP5/jsCMygtfVKwnvyX9NiVlaAbEtanVaZFHD8Nt5fGoTVvh1
LhOJWFsTQLGoTC3Uw7jQr93FmTLIAjdMizxefTDK1vKRSWw83v2TAtosSR5WOvFICy+sCTdEQfPZ
hniIFqWDtwxwON8Axn1lVfNWDe5r0ypnxu3H0qo2Gs9PzaxzZGt567Oxfb3vSGuxAQwWmOpFLRzd
VOFbjo5a8MKctahh1hP1gMUCE9rH+zbWjuKlDeEjDl1V5zXL9UgfvG/jjEdQ4fCDYcf7OJ7/KZBl
AY/ZyyZYJCsTAwDKIPVIvBhHsba+W/0Yzp1M6HntFl7GddGGBtQZfGXXTsOnMuP6jGk+qwUzDPo1
+7Yt9plltX5R2h8HXv/jztnL1HBZMXXtrsKhAFwE+HEH7ErXlh3NSzW0m3D/g+k/cCaMYjo0KAow
4VgdKbapoW/uf8SVciN89sKk4Ck17QkbAfqOZla+8GI+mzmFZkXz3iP2++BX3+WAlwQWnok+itgv
bkG3bMBs6P3fsRYRLn+G4ExpZWmtWo9YOdR7/NyFBnPTFs9uOx/uG1qNCMAULRh9BFJTWO/kdTqh
WNrJTeKorgKr8CnrA0zw7P7GEGge1YUUEVCO6285JwOqQMaEmwpsTKVWPFRVxDovSNM4vG9pBaqC
bwgS0H9NCW5jWYNhpzmeYV04B8uoULZJHjwMoUBEAnrWza7d37e4+rXwuUDJo+PlclPL7SrQZw2Z
FhmJ9dGey1NXpruSymYc180sHwnzH+hNCpd9bRs8aXW8xlAy3sTloxE3ITq+ku1bjWNYw79WhMvd
KaAgN49wvUm3Y19N1d5Hr+S7O/RfkonGfqp7GAanhiREry4O0QX0ccA14DK89g9Db5LJ5ngvFaZb
BIoBta40fyIFODTvf6xVj78wJBwtz2tsVA5wF1QTeWOG8bkxp1erizGhFEvvwPVVofqionABYJrg
9ape5hzRQ4ucalD8YUq/My99GcFj8TeL+m1HcPksVTOAA3G6hrSJko6n4DnPj9ng7PrG+3Lf1vq9
DtaPfxclfCpnykcCWKSGprzqnEhp/UAGNkOUriABNHFeap1BtsPWqyDT2SkbCsjltaO5ySokNW39
xywuv6pPv3+O8EGJ7bVO0uBYoCUHSdTvDLSu91e8eiSA8MMDxgNWV9RiQXFW0TWMH0ZFa0Rd5WHY
QkEhKnetNOCOOm+nrFB8FM5loWzNfZYbd0FNrjTwdXM03ZIsOShS3dT55o7ZQcu64P7yVgPmpRn9
+uxpnJmxUaXkNBQPxVtzIJv4YH6owO0DKlTfCHKoNsuAfWuJC15reNajQ4u6ofDViq6th6mGzcl+
HbunPrckH23VwMIYswiV3HacC7vpOZwNmVHzVhiPBNPnf7NtBkZDQWW40uutmoxkJsUSqqcckfLd
/bHg85oNgU74xthAEjh/kG3bcpCv2zWLvCeotDQ4ImhGFo+5eL6rGdWL1pm6U+4VJwcH3uuzD7mV
P6Fp8qIOctq+lW1caC0BpEMAu9WVS+tR0ZDa8QgiL25A1H0CDbYUoBVb2YIMGvrsm+RVBiZZAcxg
mRdWhYdKqXi1ETu1GqUHVvvNB7Inz9lDGlob9RtYyvMXGmRb2/H/eN4X0PVLu8tuXGxvXdqgOOn7
7mQNFUi2zLrbGcTSgwIUCdv77rNytsERjVEJ5ELgtRMb22UWpwT84WpE2h/1qPqN+ymVSeet7+OF
ESFU93OjWQzKsxHdAvYf8rB7BQiAfhrjIDukL7Ffh/lz/rGWtu1Xbtmr1QnHm6LI5KaWVYJm3tg6
TWjaAV53W+Dm/TkMlNa39/QjJnVl52PVXX8vWIQpO0an63qBqqSLHrcVn4ksCZMsTETHKm7eToz1
8EzX3hq68QPTNftmJP9McXP4Tx5iCmE5wWEv+FJh7TQlaAl/4rHyRlPz830zsi0TztqkOA3IkOCI
nodaaofuup/S4uW/GREO1uQ5jLZpAyOgTGlj8m0a5uf7JmRfRgiNkBVDe3fCOnQvqooGKJ/jrH4C
HY0s7i8Z8E0MvvCx5YdcBAmO1q0OadfFt5O9/SPZKMGi/2u864+9pAi1knlYAL8jzgORssAArk2V
me7WRUZ4pJnfY5r69ZRsiYNjm6NV7ezm7suf7+Hy0gcjJWaFMLx2bU8pi9414qE7uSjoQ2+F70bX
nFDzZpVfJ+qH+9ZWQiA4gtCPNsE+u5ByXVtzGtvJ1BzUjdrc83eltKFzOI6RYXGZ0uvau/7S1K9K
48U307yYlioj3Unf0YPydeFPAer8Od2r+/KjrLm7cqKWtAbD0VCxs2+IUykFhS4zaXFCm4AGTVK/
8lqKvVpdErIPzD9j4g4sxIJvJI1OE2OCFRqOGHQBNWTgvZiht6u386MtKePffioHjEQAK0FFwUXi
LxjzbFYxo63nKG67wMutvVL+HOt5f98hVtZ0bUa4rwbCB3DA9Si5nAoeLPOvxU57BqHuHJIwC2Wo
xNsPdW1OcEDLHg2j0os5KrxP3OKPg2Pu7q9IYkF8s+NQVyaoWebIiwlQ9HW/nVVbCom6DX1X6xAf
KGWSeEVlFRzDcY6fvUAa6jzt4kPzCDTMt+zsbsuH6mhIrqflk1+HQYBhMd6KsipGEm7EC6ZGG9KC
ZNbRpfGTW+nHamL7zgLdsaPUadAojaweuLaZlxaXf784xK4DxCgK2ObRsWtD83vgOS2/VktbEgXX
nB0JLzonqCIBzCYUWhZSUNtqVBbN2XHUPyZANiW25LaS2RAiLZ+0rLQX1zOUrxTs5WoTqrJ1rO3X
5TqEBKLg0OhqeA73djA4mCw6W3zz5/59aUJIHsCMAZVuCv+uqePbZefbXiM5Qqs7BbWqhfQNwG8R
yguBuKwFhhkTb/k/DuYs1QZDbhhC/4uFXFgR9qqKcdG5kGY5csgkJOlPTZcxsq7UTRxcrSokdhZG
r5s+fWuSsS3M1jqWBTBnbTxsHYMf2lktgtIgUdYnnw3W871X6aeUeLuiqtODnVS7gRaWhP1lJWJg
tgGNYCBD8YIVn99zonR5q6pjxPS33Plpxj9qyO9BEl6SLK24IN7gGBdZiE69m2lMqulKS71+BB4a
oHNUSTD3s73/5Vb8Q8eAA8hyAGDE/1v+/SIqQOJPbxO7o1HGnDc+Qr3bGB0PkpLjnx9ZCMMs6kj4
gkvR4toQqUpUvVQoxmHifKIhx9BIE2bcib97MU//4m4ykPSB4gRcAgDNCzeukXnU6OxsxM1BfdYN
wZi93d+42+QSg5V4e0KYHsgwwJCv19NBEWD0tM465n250VWojttl4HoQUhvax4YDAEq5JJ9duTMu
TYrtKpNVLYcI5xjVdu75GelB9xqDX8PzZtXXEpPsWN7KoDgrDgI4NyaO0UkGnklMM12tAiC1nYcI
2MGnwlBek6zdWaSTMZWs28GeWmjm3U41dmVcYsgaI7JgP9jY84eZnmNeH9Whg0A0OCm3qVnuTQW4
deO5LtqAxex7O6XzBil3kKiyCci1n7PQw0KWZVFfFeOmzrScu5mGZZcPxvyjbN9wBUiO98r3XICf
IN76X2kFIV9jPCFodwJf7gKhPFouNDnyztmUHqgxG8q2g7Tau1LSAOAQr5NlNGyZdxOOe6UmeKPk
wxARrjZuoECvW/nck3b8luix/nUcZnCVdKNpFmAcry390TDjuA1rsgxA8Tzm6i4zUhfcJm6SqK8u
7dM3l6Kg+5bMIN39iw2CKASCH3gEME0pnOIeaR9zmmmIMKJyiqsGXEBQ3wtyq36snfaxV5gjuchW
Ijs4bH9bFD7JAEBzr/UZPjvfc6/cx+MnV+lCBRy698OHzJAQPnqjSebJc2lUkTwgWgNWGOLP3RA6
1ft9S2s3J4SFXLymXASrmyGQjmhc7Tvkt2pPQzVr9wbmMWim7ZwcQkOZ/pixN3eG9ga19jYUqPtq
CqE7LNnZW147gDqB+1/0rwEJuZmM1lobWPgCr/Gy68OUjqc+0TB9+2JO1c6s9a02nnKg/CgE2ylN
wvubsHbU0AXHXQB5IEzCCwljM4PrCUHOPEIaaMQLtlJ2rr23TbbpIIJ139ZK6MCoHWbGMBRguRjZ
ur4Z4tqw0drJhwgTMGal+wbnAVOnzZ9bsfA1DYxnA5ss0lf1Fs14OjdzpNuQDlCqY2XnD7VL/twM
5jg9vFlRbgV/pBAwiEpjL5liPcIckeGXc3PU51LzTbeVuelKsnNlaTkxF5lITqEDvPQ6MKvUv2Ni
f3zNUBsqP7FgCmPdN5EtSBlaV04hVCKWQRQQ/CBFXX7Thc2iAAx5nkbj2DFzU42YicmLwOu/gaZw
e/9zra3u0pKwjwo6go1FO/M4gWYu698gLyBx8eUvCC9K9PIssB2APAnIWcGCOrEJ5O+cRkiC1dF9
rlPuww8lqe9K2nNlRfhKSsugrUtcPWKZ4qeYIq3sz3bxleG5CuL/IJ3+XOIS4n4g68ZQOxani5/I
bg3Mqlq0PtsWm7cKIOJnPju5ZFk3m4cdu7QibJ5uDCkZ9aY6exkJrLZGuwY0i9IwdONvixlcvWhC
LaIWIiS8cVjBuQF+74ydFGcKZlvfqHob1OPPP3Q3wZB+7di8jNVs7lxyNl2UttrPpiIZAL9FFy4W
QFaFM4t8DS3WawsVFDmgtUyghMBiutcdqB8MzmQ8moUFSH3dF085dUDaOOj9Jqm88mx5Bd/dX+Xa
doKwFwKlBiZ0buYnXDVRHUh8mcB0aPUmA3hm3yegQMC86vDO1Jod7tu7OcRYM2o2DhYNUmVMblyv
GYoWeoLnQHV2i0958dxXkjfS6t8HOy80R4AXgy7z9d8nqIzHecbjqHO1T+DATKvk7f4K1vwceOL/
syCkHYbBqjkp9DgiOLt+Xg9DoEFfJQCqn0oynPXF4NmA2RnQsYjsvw6fa8oYiOZboFt7pwqaSpeE
vJtbffkeuBP+NSGcWmOeR4DoEgKO66+N+pJN/T7RzsTC4CL54wAOW2i0I0swMUVz835105yodVFW
55mDOpkY45OpS0VG1xYEbROEiIUC7ibh1b0mN7OhwaGKyzBzyoPFj0jM0S6O/QZykPedYe0LXVoT
3I1beTNwaPtGdKBm0M9K8jjkpJRECpkVweXiofh/G8eYF0F4I9RS908fxsu3wQsB7WdjweEJfhC3
czorceaePPNrC9BFa/d7LftQq/SQN/P2/q6tHSF8f+SQmJ4FFs+4PqQtyWmR5g5CK613ZBh3mLsK
KyAa75u5far9WtRvO8u+XuQmymAqYwplc2CEfKr7cLyoOmXPxQ4FjQAM13zDUAvzy2MnWeDKB8PQ
/8ISDhnf2zFuTDQ0jdfEZoS5SH9qT7MmSfVkBoSVDXkba22MMFon8wugXQdujn88DALqf3URO4JP
rEyIo9RtGxWKhucJItyEguRO9jhduXyuLAhXbBsruJLaFGdVQyGGG/SVGtBnd9Ss3xWA5UpeFeub
BqQDPgzYEUTe3tnoEZdcg5zL3PiRVvHzlDR/flJRz7QtnCIH+HaxpMUnDIb3/VidGx6Ddbkvd9wb
a4lfr20bQqgJQk3QS9xMZueoKpQp0IPnOY74wELbyHzSFQGDhsv9E/Qrm7rKiOEDl6aEk2q2dY0R
as/DQMk00KPuxireEWbcfiIKCi+Bm8bKXhvqGdQIlYehE3WqdBZ0udU8V3OnD3trpsgDB+Dy6geQ
KXXqhnZzBv3GlFr5VpumMXsZUapxNuZYMRC4kcKM3+I4K+eQe9QFvXGvtMmGpAZngWs1mK7MqtIk
aLzUsffk1VMBoJ86a8+TOSUZilvIqSSltSXA3tsG4biBfp1rVCVg+M8GNXTapng0mNo/JiYYvdic
5Ie2NRSMaqvbJOkbSWxe81sTAt0Y5MNk0Q2Z+MwLrhOugEw8bfaeXnzD8/Ht/oe+eZPgO2NacKmi
YdYSoxnXkXJSChJnnFRnfQLZcF+galOBw+lZrT7jKg/0ypN41sqOIjKidwwlQ9TQxPp/D4Yxk1Kk
8VVfW8e+tcxDTZI+srqKHjjtGRQ9PKgdeEkBTGc6fri/3pUbaAnMuB9QEwOUTbi37Z5C45cpCAVl
7PkqS/A7uiZIFUORLHTl44EIHtUaaM+gdiPmcF7tQvWcDuWZj5BHyYdwlk393k6FoRyESw4BzVik
UsSc15254bZALUO2ih6gCPDYnbSnKtQe45A9WzvrwcA9l7m+nQcyCvq11WEP0YH9pdws+g1YaUsS
V3N5tpWx9x23+AwBjvDPvxX6REsHBxoIN+7fFR0iQzKW5zL9aLqPNYtYKnk13Pb9sYUIpNjERdX9
hh4otVNdrWLHhnoJC1XoXXt5kO3oxtySrTEFMqa5W1rXX/ZgDo8h28b0w/V5U3vUGjBzYkPatvkw
YaLMn4JpU+xB4l6e4rN+1j/Yr/pn5YE+64/Fq3eQfbiVA48F//4BQr5HXFpyklbleSj0ym+c6UEB
QdzgVTxoCof4g+HSEIUr+8/fm7CLRhwANyomXPXrhRc1JMAyIyZnXP0bDjmZsC27xznXvzLCMkka
dlu3XbYZjwHMXS0OJJJYgqPZagr0zc4LCpCe8q1+9v7hgfKgQqsIU7Sy58BaWIEGFMhyl+B2w6vR
IJsxC9cm57F2g1Zr/KJgQZLJ8D23gGmsC6/ohVgScxKgJbreRcNNJisrkQEs66r1Ewii66Mbgh8e
lN4YTG4+66Cmv38M1476pU3hy+lWPnU0ZeScZMxvO7SK/8oAntZLFuagXHW9KLOrwZ6SNOSsIzof
p3FIPpQKdLTuL2PtE7nAsv9rRTh5nl01fYJH77lhDN2C4lh136n3x83T5QOh3oZ2+1LyFVGaHGwa
kM+Oi7PXmxs6dTs2ybLAlYXgAbXw1EM2EFqMwqNQm4B4oK6NqpCmPDUlYMotlOn8lBsyDslVS4iK
ALJ7mDESQXnAcChOnWSoqdSNz6effDQDFTNw9z/MmlOjN7qAeRbuV1xn19+/8+wmnvQhP2O+3d55
GOH4UG6VoIqD2QiaDCIWWegpvszuil9jphr1N0Rh1MDEfeyQ0mKql+dnjfGPzLU/Y0RIJuy9amPh
4dTQgEWjQXBtlrppWSLnicYeTGx1+7Ex/+LlgfYUOJTwXEMr3Vg+4sVbl2VGi4KIVaIuGn/X4/mZ
NZ7k6Kyu4sLE8i65MJH2ulJ7k1ueR1qAzG4uHkYn/vNcd6G9R7MNSnp43CzlnQsb9pANljdP5XlO
P/fTGIxxvrnvZ2veDGgk7np8dBvFqGsLcw0mlpbhFRjP2Ras9ZjrTDZpLWuDrpkBdgIXAXhpcMkL
3lzUFdSlQc8FBPiEtmRLVbxr+2c9Kc3w/oLWyhxIIX6bEj690scV2spIMbOfFjBQobszNzk4xz3m
j4FZBhzE1F3wN+o/GIy/NCw4RI07EFBMZE0jGKLNh0TdgxB8R/f5T1AqD5nvPdiuX0i5HNe3FmU3
5J3LvIQQ+UA0S2tg5MpznX5OyY/CgYyohEtuNRgtXPSId+AvALnQtZcURT+m44DMYQrSD92HDlzf
xQ6TQm+dD6W3MDnZm7/5ihcW3WuL49j2TOVLrnLUH8Ac/9T77Y4c9QNGrgJyrsMiLI8yOZ3lCwkP
W/tymcJWpryHNEcBLbZhHPxlkNrS/Nqjm0ymGHxLErP4yv8t74aPpms7l+Mqs08GVPqe1M2Mutsp
PnT76Vv3Nj315/oEKnHJpq56Cu569F2RSgJndr2n1Gu9jFdKcZ663J/c5AxOfF+f26/3v91aYEQa
BpQZugJ4pQjnoG9RIVMdOGQ7ZNtGfYKm+1+E3ksLgjvWXuaNaWd4mAsywOLTt9sRsJLtf1uG4IEY
J3T7iSPDm2trAxqpXZLKGDWW33njbxc7Jfgb+MPVyUqRuIIDb5MDQu7HNca9be5uutYCKlGTA3bW
nGDhi8bDDqgJdJCvnQBpWt0Tq46jFOOZO9CE+IgZwRCC9yygb7oPWqTwb1ImBKaFgAmdiJukYnLm
CtowLI5aTfk41+C5VeMXYhey0L/meRZ44txfDAUAC1+vbeyZ0ZMqtvBunTbsUG3rQAmcX0NO0N08
elLFt1WDS0ILWlTAQDzh9rSaMSlw4VgndbRz37J4VNSqjPxozUvAcIl3FJoRAIgKjkj0trbVrkpO
Vd7uSsYiq+a7ptBBVNc+k142uLO2JoxK4E2qI3O6wYh2pE6K2CaQiwRvvkX2tS2p1q9FWTw+MZqP
cQzk/YIHeoSVzmz3xXksdW07dvHw3uTE8TW7LL95M4nf7h/ktXIGCHl+GxQCEpmZDuwCqmtlm0MX
gO1S98iKYZeOysNg2o889p4ZZvDyej6iz7ypeonAwsqKHRA6GBAohq44UIDXfulMkI4YuIaURMv6
cOTFQ6LE5yZz34x2ZsH95a4Zg4rjwi0NVvgbmq65Ga3ZMXIecVPHGVdwk8bLY2ipFLtamm7GjDay
qtuK0+Bo/zYqbLEygkjUIAaPFL3cFLgy6+7T/WWtWwAwFkoLKF6Ib0gyATuZDaV1GssvSpP5VS4Z
2l8rjyBk4Mnwv0dNjIylk/UK4bGJCZ7pl7RdfPAiyIP5yo5sy4+1JLdfOdbOwuuwVH2X6o9QtbAo
q+NsptbJs77OXgsCVtdfEo5y1kM9Tbf3t28l7LtA8ThLhogOt1hOYEoTx6Day89m+9XO+AMjz2me
v943svKNsCKMx6HCBCSzCMn2EqTlY9vm5xIkpEE1zdnB8woiuf1Xl/LbisiwnbOKUhR4zWgij3TY
cP1UZRL0zsq3uVyIWFFyiK1WvYbdorTxqzgDmPLnBGFFzwkMCAr9p10Ti4CZOqGMrTT5GeM7/0Pa
l/XGrStb/yIBmodXDa1uty3ZTmzHeRHixNE8U+Ov/xZ9ge90U0Lz5tz9sPcBDuBqUsVisWrVWpKv
me1xXVbN+78ZYW4qCySbcTZgRcMcDtqTOPNaGHvHBw87zGtTvCu02OmeXrxVh3VBkFktM5Aku/ld
nWRvPeqKXf+e//YntJsd7XR7STuB7sogcy8qydoNaD4Wj0pa/U00lEksdP2G3Jb7njePsr86SGWh
QQMJh03VJ0PDTu4I9i87zbI9BIULHRsXhB6RLdvgeeOqBO6eJWiqglsAujloeF1vJ8jHtVrKe3gF
yONVxTXK19vbt/eoQ3XpPxaY/Ysk8K5aOW3L2/Ur+V64uBXWGmVTQbPzP5TPXWy84b/xdh1FaDxu
0LHdUCYsWjuaplBiLrj7jc5kM3FeH3teAXIqNEbAEKIAb3+9b6I+Npba5UqQWo2jZ68RijPG9DyM
vO3bC0OXhugPufD3OMe8GEYJVQjP6nfLnXJIHAVUDOSITXMrFOig2yA/3/5mPJuMU6xDnBdJLSeP
OjJqRxHG9ZBPyf1QcUUX98oo0J3ClBA0h+iHov55sbx6iAxMuzfJIxi/f/e/FLf1mw9i2tEpdcyw
/d42dh0CQCv+e/pC34ywimsRMs5MoOo6UkYd+G0fNVgY9V9C94ryej1/3t7JnfWhhAtoAiBYoGJG
e+J6fUNj1DW4scAg87t+rX/FZ8zkGbYWQPexTlzJyY7lIXW194HXFdl5+4MLi0LWLbxUQNXNWLbU
Vm6aempRTEkD0DGATcAfG2967N0MwO5fxBEQWdyUlwJsI4oJ8UQJxFgAjNLW3vWKq6WOox55YNgl
nl5pzjTwCrtb96QWKCm4jPFuDCJeW1jmsk+nacUMtDC+J3p8L2biERnAP58CADTxyEPLB60RPGSv
zaTNrDSY2CxR3CV2jun0uga5y8jjdt4qtWBSh87TYH4IHoJjcG1HslqctqzNw+VpRBs0P0t2PHnW
b9Up3MQdbR3dZUdyKhNNptwdjhJxqtzjVeQtumvXVYLrn8F8N3VeRVFoZsyvayOg+TVY8AFYru7i
vm9aux80vf0G5hLxnoizWN1jbDxp3FHpckxoR70lhomUmsBmjq2sHQEWThV3Us0af2k2xdluIqSF
f4zRgmI3MXJwCpLC6u1GTuvBFcTWWu41aLf9TIFg1e1UGcXYn4m6CL42LGMM0MqMS6IXTfJhjE0t
viZCVTYHFTpsqa9PBWZDs3aFZEDSC50m2MLUKOkHqcdJtMtK7C2IMAk10IlJK72ZaWc6Yl308WkW
CghGzGYjv7dFr05PmloXedgIfSwcl3KxpMehXXDl93IFwTCArVftRCKzyBxBbEhrK3gupC/LuijR
QRImRXVMZVDb12rJyshrcpWAICsFl4xXNLIS2Qs2erV13FCJI1orCPPHeIzCHBzlGMRLIjX3pKYW
ZE8VkhQIny4dl6c6bq3iNM6DUt3ViGgZ6iqD1vsWKgIQLWnTpBhDQZBScpBMolYgaxtqdxHAVvBt
FeWxBAueTH4ZbYYH8Zwnw0u0CKL2XcIXhYJ3P5ZJaZvJpMfvcTzP0mnKZgGi7k0u9hB2z0WhU8Op
FszkfjbXRvmZxUQ3HaWyhMRdswJsqYUqJfJ9X/VaxYnVOy9ruKYqQxWJvstEdgpmRpoPCcwqAvdG
+8s6xHfELmz8OnoeUpfb6JX3TsKFOfr/X9xJ4EGpY2IsOAle5LfGAbg4f4bGvHrodLd5yfzbdwSN
I5uDd2GOOf/dBAAVZovgApH10UAfNVIzr8zSv7Ly0UWGayk9x+Le3XC1ocxZz6eiTHTha4WHyZN7
u3Cfaa2deIurVyD+Ek68Ve4FbRXjuqCVl0CAsAGtgDc8hWh2jeqI+RlP0LUEQt9WmnZyb2/nNjPD
bYf3NZqZGI3Z1IWNHm0/lRjVY9bLHibTbNEQDsv6p6tfbhvaWxGUohWAKgCnArSWcROMMs3gYq4f
11Wb3GUtTkiDRw90NJwV7RlCG5iuCvfdBiY8tsZCokUrH5tFvGu6xjVmEI31n/+8HKwG20atgDWP
uVXHJqWDwcjTB2N5zxR8IMOsGlttecJ4OxcNtOlQxsG4wI6e5STNEZhdAaMEt7NwgLBO6uqr9Ecp
koe4XD00c++gPlA4lpZ8u73EnUBiAb4JTB96+LTUyRRDurLKpK7uo0DP7ebUHGIv03xKCtOe9GMF
cj/OQdsebTQn8EbFNDewFcDHMy5iYEJc7EBhG6/GUJyaKB8wO4gqLNQAwc5gZdm4HFepq6qj2ZnJ
eOKslybq16EFiRiiJlBwgNxthr0Ha1xmY8V6KcJqpWwxyx3EZLPAQCleccCukjuVo5Jz5KCgdtv4
9jNjGACSLShH4rG+afkqubgoGBDOH9cqgtBVVh4BqT+uiXbXtJ0/Jcl9nokHNf1+2+z2+KN9iBl6
1OYBot30KatSFauyT9JHTasoOld7JJ31e26b89qp/1y/gS30YlFzxcnZPCLiLiFVYnT5I46nHXUT
5NeQ11vNx5rPJ3Hl9aN2qgO0NYpqBITdQTHE1j6EYpCiCAj30DquB0rJV721mhPfW37lVb4Yg2re
vr2b29ADlgDwVlAtSQl+xNxNdaPUTUI6LWzb13Z5F8XOzginbL1TIYARlKvxWKdTUexbbOw7sxsh
IvOYv4qmE/1NoLJuedXfcbGX36Yt3ovH/+L9d22TuQHBbTVjgHKRw14EpLht0umuGPvyXM1r48SK
wkXF0T/IHEVMoiJ3wQWI4MfmMNA1BV8qNCXQtl87V10dtI0GWt1B5bfCTMQMrqP4MBicD7gdXwY8
9dIuE4KsNRfkJl0WUDmC4xN5YUiO08G4m/7IR41X295bJOKzCAkQXIwgCbqOd2afDTE6LbRY0Zy0
+9yL3PWZHIcDJuDt7AkKTrzy9t5xv7RII+BFrhaNrZiopaKFS/VXH/HaxOuoJG8icvrbJ2FncBBv
eMpAAPIjDZ0r5j0tkHWsKhyUMNIavAWLCojRflBWW8ub5ZcYR5Uj06mTTF4+Y8nMf1ldYXEg8bsR
4PJHMBcYQl5nFfq8BOvvWrcltxFdVbBRUENVyKnfRXArgu2al3/TU8767qVV1oekBTx+rbEGlb6O
UNubovEdg9fZZ6ovzbfFssajVonoLRRA+QJD3jWtAzgh2FEW2cwNZ5XWZnA7MbV4WIMvKq1bP43x
OEhdoLaE/mI43U2eYFcHUK6VDwmYNcG+cNJ8NBc7e/SFR0uxO82B4Jz48c/qgKDBwsGmcRKFxs2Q
/lxjoN3oUcPq+rt0Vu2xOmY6tzS8c7YwKYauEVilAcFhwTH6NACQDvmlx6S2rW8A7B0St3trvAWj
kE7s0IY6DzG9kz5cmWQqIIWmplHeigAOFMlTAoLUvlB91HKhSV+09ygwDZycYc+/rywySWgMLEuT
jVhk+hfNt/qXcUAF/LQotqG7q9OfylDhMabc3tcNRkYgllV3JQAYnfGRNj/TlYNq2rlCwQiKgG/R
qS4g4K4jVF3XQjSmjRXqkTKGHWlQJJnMRMqcGCACToa7awyU46g3wk02g5hxZ0LEvZ4idEcqzB5Y
seAMqXhnScvn7XC4E3fxRAB4E8rgFFrCnDuhauYFJToL9Dq1IwqVpxZhIo+HnsdZtZezX1liIrye
R3myTECSULRFelaOqT8dBB+kpdTj/dvL2knYAX7A9fxVkUP58vpjZcpiTM1A8DaZzdItDOtbH7VP
yxLd9VXjjCYIHdZCztzbVr8kWJgoRvVukEmC4BlKJYzbD5qAh2wi0J7w6GKkFVqK/vwRgScJrzBv
OdBUvXgQzwhi5JD5C4rGideLNk/TYO/84Ukm6nRcD5QjMvWvi+u0iMA8KuVmCmiLdMDhO+QvzRsd
3ETtw4eOGS/C7LgRRSuAVwvVYghgMvbSdhqgF5PFj0RMDhpR3aJ/xYiaW2c/bm/x5pRTcWbonaKQ
i0cJgMfXC1OEWcwgmFaETVkDxtVVdpLPKSdH2DWCtdCUCwhMNscjoB6vlsnIIZOXERcgIQMCpglv
Mm3zsAKbBMrrIGhBgwsIGiYHSFW9WvCQnMAd96GtqW1GS5ANz2vqjJ8WWGFEeeKcis26GIvM/Q8+
abMGvZUWREoK8ntTedDNlFflo1/g6gx8GUHcQpwEioZ93GhJIRedBIk+QI+6fgBXl58LPOXb/ZX8
xwhzo41qJUSDCiPt+lOHIrpq8uafN3cmswzmKKsxrsbCgJwhvSYT9aUfz5DOsrv425Jw5l6/mrPM
luHoYL/Qo8DgK+vUeaUU8oCiEKhn0mOvnPO7+WyeRiDRFKd9bx+ll+5zerP+NO7tw7StH+K0aqii
gF1NBuKI1ehppHQeejNqwsU3Wnfw4qM826mX++kpOhalu77q4NjlRaft1uJdj4GxL2l72WCDhV7M
WgeJ9xHuIZ+yXKzcSp1+qI3oCbU5e2jRnG6vc+stMGiBqQgsgzQ+Ma9fSSVrrrV6FZZ1Yo/9ubI4
UWkT/mil4sIA/QEX4XYcoUc6dlINtNFLLmRvdfxnlfrfpfF0eyHbV+CXIdwuiHwoxbDA+E6NBdIX
dfXFXm29YRLYzk/ZsXr6XwDU9xaFxx9A+LQksoFhkmUeylw2SjwCR8DREzc/VgeANB77g+GXuNAK
ENDLx5jLirS9veAcGJ2mw+AQy9mQ05ZEJKRoJ2znwfhtHFo/9TWv8yZX8ohf+QknLG4j1rU55usl
BLxlmLMeA5lE7tDNITTVvmFsklNl4plhrq5kqqp8qUAzhvbWAFmeJBzk9lQoSs071pvs52v/UJ8A
L44I8VfmZkH9d7WyRavD7sfidKfBF0Cnj6Khb3nZ6+qYP/RD5i3H4a39kDilg91FgpsG1W1wNgK4
cX0SIqkcyqUwh2Ai0nku1oOxhpWY/eWcg81Llq4QZUl4J6ZMgFK7NjOoq9JHggzYO/IbHRpRM+Z1
Dad36cxpHKocAu1t8krtYcwbKBEwQeEpem0vJmOsFCYOuOprh9xrX5B9pCAGkzzxqEHWlAd72Tl7
oCfAI4aePfyLiVgQ/JYIqfU1MA10+V97McZE5Fsp187tjdyJjFd2GNc32nlNtVmuQLJhOElPIILJ
Q3rtmFDghDQ3BL5/Q+AJPlwNEtPyGPTyYBd1bLcx52W293UgGYrRWMQKC3U5xumMKpvkKYkr8MPL
f/NjfIdP8wNEL3hO5wfh++0t24tOKB4Bvk01ZvFqYnzBHNUEABGtDIt73U8e/2dqB0g/f3XaP/mB
VxrZFqy+ilWAJKOfAJgk23xYq2VArDQBxCOyG+kIG2nykBXNj3wwf6eT2DlNXb0PS+xqc8HZ2q0f
oi+GMX/0kuCFm7x+FdAOH5alC5QC8hKCIDROlSWxI4DrEJpRMicT2kYPmMPcJ5DeKMgjwb8+ZlUM
ZlU087Vw7jXbyCc7w/iXGvHmt3dXZSKxx6LAfs7KlekKtK8aK+0CDGZCmlAcP0g0/p0aEXwUJZeI
alsXNzS8rfEPWCIARWaDVZo0sbQuSRKqT+REQgETbdJhmGzVhoavCyXE5Q6MHDMnEn91Yq+zymuz
dBcukhJNzeMkadLkq/0tvqBnc27vUo++A0dI/8gHTCp970/tIT0Mx/rY3QPI/FYfOaeFvilu/Qrm
bOoYBFtqpU4QqUe3fh788aj48iF2UMzjoiC3HxZLBpciKibAs286ECQiU6SAwiRUs9zNgTNptN5W
aywv5uzuFhBGP+qFKSZyxsNMwAULU+NB/Bv5U9A6FOQzO/qPxgOTCSANeciNBfsL1NCowpHUcFCu
v2lsWpMmdA0WiMgTn7Wj9pE+GYH2UJ50dK0OpSs8ojbKna/b+4p4bQPXBAwcBleYr1hiJkHtxDyB
WpbsPaQexIB8w5fdoPF5ON1tDMDs6oUp5mkXDQmEj3I4DIkrGxx6Tq0/L9G/B/FrK0ykyStMWExG
F+NwkHv1lYR09gclXy+J7fUhPfAKJNtbkNpDZQh6UaAgZ3Gm0ZKMKAxl+HD1nyr/MQ3/Oh4Ad7z8
+8xhNxuM1JN+MkNtRizpp/olNYcHaDQ7HcRglDEuTrcP9rZiTy2ijqvg4qVqZowrtvg1uTHDFdFx
O+l+c8pXG/Qf6iHykXA+k8yRfiav0e9FBaWC/Q2NVe/2L9jd0osfwFQz9LkVW6hoJmGcdRio7uxi
4FxHOw/z6zUyaRgYBJU4VmBC9k2/+95ivBP9vshNnfoeyoGzV7p3aWJHz5p7e230PLFR83Jz6dov
Yjca/pmplh3ueivIoXicmt1jsv5SYt2NCG8jqa9vjIEbhl7zlr7hb5ks0GtjxpMGFfOuxwjydFAP
8pFXk92LXYC/AL0A7Ab638yRW+tZi9vUMMJ4DtG0tVOIOw195poF5zW+u3n/McROfBiQF8HrEZV6
o2tts+ltfRZtCMo7RfOXTOU/p9DwkQtrzDmYexODmVVrhnPeDzYBXbnXRObKeTxyNo9NAhddT4SR
rkmVm/KYKbM310psWwo2sjbE99vut3O06NAnblA0BpDsMuG+l6Our0hlhrGyZOGcNIrXls3MsbIT
6dGNBJENoBD4r8ns3FBapSTPOXr3qLJKy6sAhues5Cl+7awFXPOIvCj/IGtnpzy1VslqQ06VsEuT
z7nTD2bOu012TVAqLjQP6WQ9EyaKuZioDYLCQVM6lRQXxwqp1/M/fxTK3ItyMW0fbpiIFTICuCkP
Uii32pmYsbdGPG7JnbcNVVEBryCKZSjQsamqsMSljjrFHOqg9SAOspBseo8gNQJ9mC6rE69QrO61
ToCtPMRq01hB01TJ6JdjMyonYI0jFPGWFnz+4yRMPNLfrcNQAnW0NUA8DgZU9lVs4RSM6qCIYW0B
Qye4ZT4f8Rq0b+/z9qjBChzfUKCjhjI26/woEkZ4M8gBpi8dE6o4rSTZ+aK5S9n+c+yAsgOKCiAB
0/HQZ8GUQly0y1jlargYDS7th3ScOIvZuua1BbqlFxcJYBRqCsWENhDFn6qKIVJenXxnt0AAg1Yl
utl4hbIsUW2TiAspsz6QW3KMurFCv6T4XmH0BPtW8dAb2+WAbgZGUDTWMY7ODkPMuaGNolD0AVX+
AuJtNFZoClViyuPv3HE10PmhsgTpB1lCo+Z639ZBmzRdyAHzEcx7bdUKG6Pbj2BDkP/5A4GwBV06
+JwJljZ2zKIfSTmWo9oG1YjpxDlJFF8qjZ5zfewtR5WApgNuCS7NgkJJ3+rAso9KCKVZyR4lcjdb
83s9dpzn3s73QWEamD3g9pAfsrMWeT4hAqd5G6Tacp561A1kmVOS2FkKepoG7ZegvYuSyPWXWVQz
ndYIJNUykVsolkSDgwqBD4YMHknU7mLwxINv067/Fw/dxdkxh6FMOxk8BI3agRsG1Ol2Cke4HW12
8mhU+EyMTEFKAZvG9svUpoggUivUQQyG1fVPm6kxkC5aKwCoXiRSec4w4lQiuV0BJ0+TWBJAcxfJ
Sn+cC6Koniqu8YdYCi06iNKqWS+rJaif+jiB2JTEOR5RepSBhV2ppqE8TkqDoYoiTvP06fZCdr4L
KvYqbSjBzyCYcv1dCnPJugFFuEBWUUdMBO1czpBxlWeeDNHOZ6FUm/AyUDZh69g8sq+EVBwEMVz0
gwCcklgTTljeJpA0aOLLU8GObRkKk45a33S1Gsb1ZzPaou4QERUb8w8AZRxT2/AJU2BSot1SxBu2
9QeQRxxLatkGKsC1Yr06S5p6KWguY533ptgpWcAWZZ5AZgcOX3ZMOTWFcU4HRQ2FY/tX+C3dD37s
kbOoOcP77Fj+cmp+gjG0/vhXx7g2K187hpQpaxMB4xtakj1M6b0gfBMyHr3WTmeMWgH8AGT8Kk2Q
rq1AqMdqBHVVQ2UwfykZRnrbxiqdvlCOqyqc0jJ6y1TyohTltyqp3oap+ue4hB+g4SaH6pcJeiwm
bRjSVSkWsZ3CLgMdmiS95Z02OtqocELsnnOiRUxnSZEw4O69XiiJ8iUSgJEIJe2jNgJFInjjIDxZ
AL4X7u1Pt+edl7aYW3Ca5WHKQEsQxkvqTcaHMgSAhtpywcFD0iN7/QJFALxYE+Mi06zN0pQB3x7X
JPaiYjqlo4IhM6ANc01+A8j32K/W4kuV/HZ7hduoBctURUIFmQPSGOY2mcbIyETLmsLMKCynn7LK
I5kcH8Z8yb3bpnY388IU4yDqPEwR8kAp7DDpleChkLcvJB/CPuWV62iJbLOdeJRCehgCMijFX7vI
aklZbY5FFFQWgEeCAiypamJuVJZe0rF261b0Z0nkJbO76wPaCPk5KrAbCsI+s8zSUso6SKfUFefR
HxBOhhby6zyB8u0NgI+GVAboedqZMJmz3rVTX6yx1gTqGrujjNGxvuNcy7t+cWGC/oSLu19ZSdHo
CJZhRFnYotYptdleh3++M68XQn/FhRV9MVu5sCLcmXg4usmazO4UFboTabV+uO19+3sGwks6gocY
xZiScyEtyyGJAiEvMntW8qBXGo6NvU2DYDLmhdGHw6liPNwoulGba8sKxMKV8/Q8msGizP9FnL00
Qp3/Ys/61bAKjOO0YRZN53zWP0HjiTwwinlPJ95qmDxj6mVZV5c4CojyJyOx09cvrbVyIuzeUb1Y
jcJE81Xp2lSQQQ8qT/17TKpzUqeFi1vrlGjLby0RM1uR8uW/uEMurTJxPU8Sq67kyApauXJnLfEL
Gaiz/NhMD0suc4zted6lMSa4Y3x27McWXhGJPpELTPH+uO3aO/1fEyiVL4Z3FaOlLDR3QKJY6EPf
fOGnAFlvbWlxCVTd9cNylFR3/OfCFbUHhDie7CImypmzRFYL4mvlqqDNVDSnNYkzR5Wq4kUtNR4U
8avUxsbyS1tsLB/MMZpQtw3Kv2CUf20OygeqmcWb4TR03E2+b+7Ii+Ba36XT7V3ddf+LRTKHuYss
ozKIYAUjRGahWJ9O38yBJ0PIM0KPx8VhNunodqrBN6wEk8x+LH9GOufpu5v2op+MCx6AEaSGTCiP
RS0jUkYaTM6IDpoUuZc+lU5XuF3pgbAb08eNYz3GBOHdu72Fu55/YZnxk0Y3BvAY49tVRHw24/wx
knlcYbsbeGGCcY+yUtd+QM05BGnUwxphsl2SkNzXPPQ7/dobN7yww3hD22LYHwA44MQbSLsLpeKN
uegklvBqZFByEsx/Z4dAQgYaaIiEIllGNY4JG8oQgS87zpQQYmIQCgXhePZTqmr/9ifafTdcmmFy
iVymFFRoqQbjYfF0JzssmS35oye7jd/xrpQdKADqH2ChANoXdGsoLF37+wK6NRAaECUA5YIL8RGQ
KjgRQhWUDdzsSPzkSedAl3Z8EEVpqEWj7AOANlubXoRuSrJUFkND7uw1OoPaiZMqbSUU8AIArsEC
Vy+a7niTXy8qrifFKLWmCuJfeC2rCMCB3trxT3JuvPrURrb6I3sW79eH7kF754H39tZ3aZw53QOJ
pXKpTDFcQakooRSQTDylnZ0zdrU+5hgXpQbCOsEcw8h6q/SfXXkX8chDaJxjjhckLigvJJTKNEh6
X29hDn40LZ5FcD9giF/S1EOFwekW6YCoHTF8jNT9meP39KNsLaLWj5lXyGuwGBi5FLU27ns56L3u
FOl282228SQ5Jcc+nP4kHhe6QJfAGAReAe1izLPgrmZ5XlUhEvqsBr+IEoJj2SlA/9B4za8OFKIp
d+Jp50F5ZYwJVwb4PhpwcIxAZ/xPS1PxEyCZeYv6KgHeWhRzfymxaqXgpjQD4Tgf9L+yJ50B72n9
3omPEAo+4EnpCr4IgsPvspt5hQ/xeM6H3DkAV0tl0lRA+gVB1jsZp2/xFJcIjuCtvm5nz8k5P6Rh
9MyrWe3dqFBKgcKsAYZ+FHuZpFUCPaYitrUcqH58jFSbJHb7mfuNV56KZ+O1/Sa/FQ/SY+3dXure
SuE9oDdHfqWgbXh9SDqg4CZJmcFQY6Z2US52JvCGF/ZiGR6vKnqFIKXDeWQy466Q687qWznoEJ6n
oDsV95T2FpWyu+qsPRS/MLF0hDzTQ/Jye3E7QQYvJtwKAPph6oRtU4IqBnCtVjOCdD0lICgS9CfI
OXCchWeEWV1sZupEmsgIZC1yMMTtK6X1NIk8voLdD3WxFiaadSJqzBH4iYN1Np1cMQ6lQTjX2s7o
Au1Q/me/mEtHLIhA4h7O0HryHc64k7kl8M0jCBG6ALeAVzj/TQH1yiZz1+iwV3YVbIIQtrYHICDp
hHvQHQu4xvRbxrTGYTrXjadwcvGvlzMbZy5XSz/sRZ6saOtSgZrPwPCc6JDvsmPYJQi/s59gEnQG
z7ybArN20rvE1V0x1HzzBwE6/3tybkM+1yDPi5hzWAlVr2uDDlcl2amS9F/Vqj8QZf5++0TQP7Nd
Mxp96LWKVF3xes1TuQziKstjWJZRYWtd96sHTag2LSCFEnmZ2a7LojryxdYog2T12liMyd+U8pQF
3WC47ZA/DlLMgWjtbhuCF9BSoM/ZUDRKyVSgKGetoWXdRVBONMt3WeE1SHc6+DgXwCAAZ4omzIaf
Z8xAyCzosQhgm0Q5Bs/rMXItQNva0+g3L7z0cvcjXZhjHDOR9bGfu9UA/fPiT+lyJ6n5nQCCLDfJ
wbJ02yP2D/2FNcYlRr02+8ES1pAcoiftoJyBQ3xYY7s4jx5l1qR6lE7HUyHbefug0I7uKbIWtGpU
5pIntdi3paRDuX1R58xuxFFxc1PARa+0U/6hlUZ8V8uLzPGXPZdEUxhAHNTTtn0uI9KIuCREDvTm
Uep02+wTznWwk3Wi7fj/LVjMPV5m8SpPMpoIWp39bFTxfa6XxzUeQCaD0UpbJtlTbzQftz/i7rIw
HWIhF4QqDtsiJqZAZhKlQ1hHmWOoP0ye4OvOOcNLxEIdGrkCYAJM7jfMAuTTLZWE6xKIE7F7UHr2
oL7752UYuH1A5wTGKPC8Mo5fmpOpyZDSCERjzGyUCRGapITjArtLuTDC+Hsq9kMlr7oUCNYd6Ua7
aDsnIjw32DnDAKZjjAaC2l9AtuvYt2TanBRVLzzUuuID31M7aEq6Vbx4a7H8ub1tO2cJ+CVM0GB3
ML7J9lvaAZPChjlpQdH0nwUZHjH61zorGc/iMjzVEC3nxIxdg4iISFcBu8V/rhcXd4MeRUUPg2R8
zxvlYag7w6607seYAJ4yzevr7RXu+DdkT6h4FRhGtkKpmiARCc+cHpgeFYJSfxKVp47z5VvMzQgT
+FzIfyAJzb7drCgX41SZ+jBJbR2YTd2ZHurn9SQdhUB1q7+rQ4Nh4gEJnLrJ63JYPTAqP1kuLyPa
e/8AvYe5HjTPMKXEPuqWdq1FPSU93lnNKYZ24vRXOahe72eH0omOhh+/j4FylxwrL7uzXO50wc47
D0BS1EcxdE6Vj5hMs5XqaFKsvgcufb5XZzBtRu/rsXRo8XdxjdfKE8/Zw2IXGJDkTZHs3UYG4H7g
eMaEDDV/7VotkHJqVy5TWNTgkbEjH0RkT8hMsrfouILHZX2pZtxHvOfX3nG9NMusGazTC5gtYbYh
PzrtxZJ+DaIELnhO3XTncgD5HnBp+Kp4r7N9ZiGahrGWYxUqHHeSVPzSmoNQJAhBLzjDx0VLOZfR
3rm5tMfsppEOeS1VihiM81mE+kDJ4/DlGWD2bRhjXSzVVQzqWbFb5XnEWP/to7/3MEZkA7EQevMA
jbEgBKuQ0qGrlPGLp00G/wM4ss3cK31w5ziLq30WT2rkTkduEYD+9uuIAGYv+mQ1QPCFoilzG/VE
nKDFqhVIjMTORu0BKG5hRllx9cBX+sCb0di6IPgFkZhgRBFAUSDKrj2/kFqydFW+BpnqgX7ZVTAg
DLiOU8QxZ0u3Hw0+gTa2CFAHakYsDq+NMkAqurYL03VJX9dZNJ7r3Gj92x9uZz06BuBFDPpiOGMD
YszGORusqexCYrTBoncPmPW8k7L4VVxSDtRhe6XTaWpoEX8RWaA/f711cdGDmaOSW7C8jq5E3iB2
Ywvyv8MX6V6BGxFFGojmsbeeIkhl0efJGpSWCkr42oslzAetGRcwTL8043hURxNqmvhIKEwynmBq
7VJ0CvoPDUmg4vFHWVH5lYt7pfibYCxj6Sy7hxohherd/mQ7pXQs8cIyEy/0aepEC0lKgEop5HuA
u3YxS+D2bim7RSC6HcqKPHLlnfIQZn9RH8LIi0z/B1N1oH3vSZfbFqMSo+yS75Pf+vnDatjmPfHk
g+x2T91L9iJ9VlyKlT3HAfW4Al0OC1+WTTjbvmkUMpEsBGbEXaYHM3lJQGh9e1d3jhsqUP8xQg/K
RZ0BZx6MIJqYhVZcP5vEeJLXf2b9xozJpQkmPZ8rqQf7lZSG3fhNh3xuX2aQduZM7vDWwT7Z5pag
KdKAxm0s8I5BQzh7vL1TeyHjchnMOdaXqDGkZMjCuvoDumhHjj51pfFanRMvdu6Uq/1iEQLgxZbi
OoXLreHkiZ50tMBGcx6gH+WNnugWXuMXL8CN8/q/284z8GwQ4aKYOjzVNkd7XWVU8mvRCJLTeugg
0DH5qCacu6Pk1/fZs34ovOUcPXPt0jN0FVIoFkzCHAIYBEDJy+LvlThSpLS2qjA5iY7s6I71ET1a
DvTr7ek7PiVvLmmLwGUMMs4CBRphNvIGdAlu+5r9USD+HR/bX6tbHVBfcIjX6BitBFkTsmq383nj
V9svzNhnXGmF4tJkDEMdJvfZSTqojnYcPtPczv3ofsQz/BCdVXBEfVjfb7vwNoG9MgxGuuvTnhpA
EINRpAo7CeQvQLgGw88JG/y16FF60FBG5T8aNoGMWgVrMOb18TzfjJvJZZmkQAtXoSgOxsGUh79C
oax+uUTcO2LfFN5IqJ9Aw44dl42IOY+1vhgPaqscTGE4zUZ3PxnLgySIf+Raeq4EEKeMxncjn5+I
orst6ju9mv+u1/W97YxnzobLe66N2RU68QRcOTvAUpMltqIVnmZ9k9DCyMC1M6JJ2rzWf5RPwNg8
jr1NDk+3+sIeDZMX4byc5jLT0onSxSxeb4Mta/2IiBt9lwIJdAWUjiy7W96GNws03pZ72/omBsM4
MlEKkaESOOws0dBrS2FhICQk0zlODTtdeaNduw5MDdDnkEhngq7XBzWATMDMkflVFh9P1bf5TX9c
HtNTFiggOAGmoyY2L9neWxfI66niEz7kpt2tp3hDGHlbhQbp7mNTcxut4mzdNrnB3l3aoL/h4sMN
C8YCgLU3gErQ76Zn7S32qDQh8aqgfUyess//alGUSYUSL9AZzWuDZWRGyWTqY6CXMcqaiSNnPKzP
zr4BIII/D3yoKIMN4dpEWxXx3C0ZxJC02DaFzBvU6nDb5TaXMniHFTrEisakiI/DmCjUdBryOZED
Zc0dJW7dOdXOYtz9P86+a0lSXdv2i4jAm1cgXZkkq6qr3QvRZjVGAoTwfP0d6hP3rEzgpm6tvd52
R9RMiSlpmjHH2JUJ/2i6KkyJKgykD0E88rcycvWF0obhagOF67mmNHBqUJAVX+8vZmO/hJITXn84
N97aRaypG0PJx8Sh0ayWQaI/Kea3+wY08VEXL+2NhYWXZcTAlEmVFlHyw3woY3/eg0DleQoIaBrS
8JfXh5DXqE/aD/NR3qLfuJtvjIt/v9rAymF5xmJ1PAMC6WvFJ4yn+K4tiQNX1T98pes9XFwQ0GG1
ppyN2tmu5p+9Cu6JDARn5EWl3xMqc/CN29Z1MJwoCIKQtC5BHAnhgCvZjXqGZMkOI0w/Z4d+RZ/8
CzoLRyDcLb9Vlbf733DLSa5tLpzEnCzMbI5wkk6x0QlMO8/Pq5z+B2e/trJwlKlM42Eq0jayivig
KONFc7rw/kK2ju61iYU7ND0zJ7u3IWus6M9zfmDm6CtW/8YdSedYtmMLl5i6HKJRNQxp9s9BAUfQ
0EiSqHWWCK8DGyaC5/9hXF+kOHVad4qRliqwNdoeYmKH4qDnfvHOI4EI6fYWoAvHInLZDu+uJklM
ttf3r/FFNFtkkz5QYdzuntoh96G0KVvf9rf618TisWgmCpF5AhP6wXzQQu3I45AgBz8mz94zkLcB
aPYm9iCCCklEs3VpXO3ssvDELbMbkhruzt2m9AfTSfyx7E5tJq0si4OzvBuvLS2ekpSXc67Y1XjO
qG+iwl59Tx6Gy/hQ9/h2ILIPWsltLFuaiB2v7kO9UDo9Sbl6VhKMgnE7e+4m/socQ3JjyOwsbowh
sWu3mfHx1O69sppwMH/NvUzqZNMJgdFBzU4TCsviR1wtpp3STtMTHDIQf4XdCI4CWyaMtrmOKxOL
c8yg/1SOej2eXfoPmKT8cng36af7l5LMxuIgF1RrZ1AhjOcG80+OTX0tbR+YJbldt6I9APH+3a3F
kTXMIsstPBaR/qI1O8gKFLgzlF0dzkNImuMMmpFsL2sjrLtILor6kIlBoGQAAbvk9GFJrXQUzV4g
BYx93fjzyTpqX2IkJd+7d28PJahQpL+27x2K3+/9uQC7kKsFtXlsJG3OjUAEE7aYHLI9DdEb2qq3
7mKXqNbYqdWfR82v/qgPRgVoDQ1p5CqorA2/WB043E+P/SHbxwEL/0PN4eYHLClDarfOuDqjyCLE
fC3wJaehEjRgyJrBONkdZXie9fEQ5kAzD71l9K6W5Xo1rW1WMpjLQKzgjL9bKuvprj0Xf1pF6Aii
UDQjl8G2zi2u9HnZn83iz5g+mYT6HVin7x+PNdgEDMnXggKLu0QzCNGGRGgpfO/DDEImAGA9GAdo
fQDsmIQyrO9qUQtzYluvbhXCctKyLiMXtX0vLbYrdQj6sfQoWdXqeVuYET/jykzR0JzUXeucId92
8sB2Rz2MWgDzS1Oi+Fav7Y2a7PrORihUBLY1B1Zc71PL8ud6eq7bdudp/f7+j1r9JtEuQLnk/1JS
L14HR5szDEQrfTQauT/EX2eWBlT9TkwZmnvlmsIQdHAF7aSK2sHik45mwwyLxuAuK4CyhObQKVZp
L7nxtlaDtwHlAXCN4Lgv7lXLZpDZGOgQjcXcHh3ES9AV1EAP6aJnwGMqm83dWhSALlDdwn2HjG3x
mKMrRzDND+rVxHN9DdIDhI6SD7SuRZi4RB0kgihdokq+rDX1hpvhoQNnTtqVj3Md86BDuzTFJEaj
feOGF7DafpiHt6xT0S3uH6oGLCtqAWw3Mp8QHCD3HWZNG/n396ArAzkJcLYt79TSYQAP2MSNVPfN
sPBL1PpcqI8VBQdA5hOrf5pz58RsyV2+OqOoIQBLglYQeuKgPVyc0RT9LdZSTOcz4PE7loSupwSD
rDm9diBYAQsIMmN07XAubo+oA0HPbMzZHHUESowYWmc17ux63hmZrMi0JvU34TjAFgP9Z6Dcs8z0
0e3xiBUXYI8edGOntQpIe7mGlBxz5C+ly62TFucGeLlKHbI8RTk+lLR6ZPi/prh5Z333CGzYT5Oh
SmUMxmHs6u+ZakMlvku9B6il6aGRTvljmo7c12wp/eTa9/HzgUbBMDDgzKi63m4VTa127C0D6YZV
PBSt84U1jSR0lZlYxC9UY6YbNxkaFNW5nSa/g6bjfW/e8CqUptBvEQwpQFstLExcBe2Z1c6RMV06
+63t341aMle6sQjwbxhoZAJ9Lcout/tUz01GCzWdo9F7T6He2EoHZTYWgUkVcFEhxMGQ4rL1C9kv
tedTAwBo+uqNUA3NLrxIdvd3auMegpwHSLXQNxf4IGdxAI2OpUxVujniVfxgT/QVwOGdOXVhU2rP
JSoTXh2fWHfU3c92hokPwMr61toXZfruTKrsLV2vGb8GXmeInwMR40WLgTpEgzJEMkfNH6vyMWVq
gKh5ilruG3/MzM/9FiGd9U2VJPnCqW+yN5AhXptdXPgGsJLaAF6iaCLFd95rzq5K+YNT0mNfTI+8
0xTJi7buli0sLh5o2rkD9RK4Dw/jKeg+xw9pUL1U794rBgsf9K9547evoo72YXoNYRisF3h38N8K
uwDJWIUptMJVqNS+Pqt+a/R+jKjlvl+JEHy1ozh+JhAmCCqXT+hgtVPrWTjjk57tvLF8mtApGlnn
j/FT3n8bMB6fSUvGm5/xyuhiUweoUySFN09R7TUXbqhfWrevfa/5ZcOBrDmWQJ7WVwC2EoxEoL3D
TbOiqs6rmNCsyrHGCrLePYMgzvv9XVy/W7CA4jRuAAfh+fIy7irUx+MBH8utDd9CUajLWh+M/pDc
koGlNxdzZWpxZTqJrnS2gsVo6auh/yTS2d312LXwvCsLi6zNmjUW51Sd0Ki1H5zjeATWNtT3oDSG
mq+sQbEe1BTWXMFLhyffBO/n7f2sjtk0KB6e/AQsiEU7HPqiCZHW7uts2lfV9EQo5ssbsiNxGijk
wymbgJ2DeQ+vA8KOVcjKwXaHOdUCX67TA4KvRoCQvu8cG18MAHMVT4OoBQDQeLvCOCvJMOSmGinQ
2c5RltSdP/ctrBM2tHaEbCpSCVDcmeriQIEosXEHaFVHHndCnriHLCU+91iI6DBQZuVoghBbacwT
G6yvVpkeJii49Kl6uv87Vq+C+BnwfiC0xUDgsjwEUpymHBtninSCuHjIXg3M7GQyloPVYRNWgNAU
/SxED/ZiP7PKNJoho1isGg5F+0q9LyDbw+WVHO4vRxylm7sRBgA3B0gCoYNAot5+uMEryJDH9RwV
rDihVekPk/k1dn6UgxvWzNnro/V23+LKVRDTA9YlrKKbhsju1iKcFIEEQefGmeno86r6zXuka/eN
rEMJYQW0VAbcEnRuyxHsXqVNLLj1wN09hqGX+c5jDo7rHhraxbfy4SgHOa0/2a3FxU5moPcbtK6Z
IquFCA29JMoP23pPu3Z/f2mb+3e1MvHvVyl+ndiTDhQe2iYo5g6VbzSSi37t4bcLEf9+ZSDVFUW1
e1pEnmJE2mgwf7abz5Y7StKt7YWYCK48sE+B2OvWDq2VOMsn3PLz2GRPhs680OsaGS///8MT/jWz
SCJ6N5+9Gd1bQFSys7qbzt27EGgM9JPtO4f2lRM//S4D5sjWtnByiA2Ug17DKMF8QNAUg+rPeiOj
LVo/Y3+9/N+1LR6WLAabnmqUE7xcDfJv3bP1Onx1fR3CdOzdfL3veNsO/r/GrEU8nNNx5hpXJkRr
UBz2OzTMT3lXdL86KCZ+cnVeN//J1YHPR/0D3GjLWuOca3FadRV2keLzDcAX2TJlm1WYJioMglpO
DOKDb2pxajHWVpQac6fIyZ7q8sFQvlvqU6nVO1R4Pr59EITHShAHgGNqEdfbcQtORkObI1qUwJlC
Q6E5KcCJ2R8G0P5dElDcmoArIty4PVcgt7DZ6GhT5Jnjc272x6rDlIUnOb1btwSIUx1ACASR1ZL7
0R0Ss0RPC2P/dL7offM082GfFpnktdhyOqQGmLtBBUwggm8X08Vu15ejN4HGTT21nfWZTNUrlJ9S
f2y45GnfOrQWJiLAHANNsVX9B2+kWiQVQnZNm49Ur3cllUUP636J+DhXNhaX68iGETP3+RSNFQRC
dm7R1W+519LCd1hcozGYuVbnhjRuafnq6GY6+WxGs+O3OucuxJqZUw4nAio01E+rLv9DyxEwnvue
uvlpgQJAIQw1BWzG7Z4rPUDEc11Mkd1YX1td/V2r7M3UZAI+GxGd2AvxTCPCASHawlGh32al0BIe
kXeCvv1g7iDOENpP1cndq74i1+baXBco/4XKo7Om+RTdZXuu8HKaB4gLaOhOWaBNSXb8qLyM3Wue
BdZfaY84uL+fm34F4jLIXgDpBeTV7X7WdelmddvRqCyY9jCN41eEPjJ1783FXRlZvDijwnk3IuSJ
9OxLk2W+Vf4xW8mZly1k4RhQLUhtkNEjj6mSdy2bvmXEkcSja0SrOCD/rmNJiGX2OQVryYA6S1ie
mvOAFoZ9mKujgROCUWB9X+3dPFAudVT8ciH6lOLE+DLRrM1b5+oELL6YyYmRzaqBu3oyUgCwyVsy
mnvSl2eg6iQrltlafDjXZXRUC3uKUAU9uQZUSVLzOdWswFLSUhIWbzqJjeIakigU2Jax92SrKRtt
lPHqeJeqn3tHf6BDLylgbXoJHgUgy1B1Xokl6HrbOLTMKeDlEwt062nsFNlc8+ZCBEkkrsCN2twA
SsPE4xAzJtkXXg6hwdl+BLHB/YO7ZQXFTkwLobSKBskyOAB7mdpP9hAlg/o1I7b11HIQqU9mU0ic
QHzk2zRMqHaj8IlJT0wlLXueSWUPvcZrEsXEfcgd9ZHaKM4PY8lCrrvfSOu+80yVlI23PA9TqZgJ
ceC2K8hhV+eg3O6TIars7HF04mc3S577Ud2DdVmyvk1TiPER5Qvk6XKop1EVZdYKq4+84puCPr3m
xCGv/7BBRvu65XyixoJBEDBsI8W8vWsHZhmJwUWUFb+jdurPiizoFmd/+amE14E5Sqj3LYvtWZaN
hp72U1SUFwzlBanrQAsE/MBp4WMCRfJ2bLngtTXxa66SsVh1M4yRqXOk9/FTnDUveUd2Lld+ftzT
r80sLqHMzZTYHdgUMcBFDlWcQhUHvv85V7iMoXprRahSQswUESpYtxaPCKFlURo5A3aDnycP+Jpp
sBufZJ/ur2jLEdCxMKF+CE1rIClvNy7hBXPRCAfzVdb96E0EWEQhso7FlluD0gcOh2QHHH0Lb+ON
klXdmBJIwge8MPed+ogBMo/IZtW2fA6NF4FHR6FmVTOZbbCpmyP0THhSfK5R79KGZu+xBMWNYVR3
WcklycqGQRGbYfsEr9cKg1F6GgVVREIix/vBtVcre0F7OzCTwi9m83D/S23bQtUa82HgJViGgb0S
m+UMYt/L0Gd7MmVhbMQPndXs49rcm5MnOVEb3wx3LQ6uBsoANHYWlzrJC43yFEsDua8fZ8kuTzV/
4N+GXgbEk1lauGDnsIFxx8ujJnb9Pn02p5e2zwIlllE/bRpCNRuVLoTRqzbvrDZguUudHKqsLwk/
gtnjuTN+qn18vP+lNs6UqHz+r51FwM5iNjmKa+dRPrB5DPIJfHUahndlMwRb6wHCC8yrgNqjALrY
OCETp6oggrxoOgZ62iQ0gJMbswOTKiCtoQZwBbCIIH9FHQqU/IsTrNajjhqyiRE1RtBZzEwt1cKi
tzxozlZm2Z9A5AO2SEgKZS9dZfJpVzuz3h6Gse4vH99dF/MFYDlGzXc18aPHSl2RBorWtdtZoTVh
fN0s0v19I+utBSBAQHHExYiXf7HeqiImRpd0EumNQTvfQZ30B529+szrcZwDO55Ntrtvcn3hCwJH
GBUjByAnE+f/6gmjXco8opP8YinEn4DmGjvDH61Jcq7XbUxUedFbwX1lIDLEJt7acVs8yt5Q5hc3
fzMpe88LqMkZvAkyM/vGzOy50H8Xrfvc6wbSbF688SpjwD9R1bdTjAkO9aHVuqCZf91f/0YFEj/M
ANgM/oXm/PKCcyaKqVE1zS91k5wcBV2z6msxJYFDZsj2kf6X0hpgfHDdcALpmEXby9R8qdqhDUwz
U0JFcT6cx6G5AKi/uHEtxM+LKxDEf3U+JPoYzfEw+CUH5oFphcTT1p8dJSgEsyibWEC5LPHOpepO
hAMQFbUdaOHS7jJZ3VExZenT+k6CGQRiqOEhvcZG33519EjG1IwZjSiBcEJrs8/UNZUPuzC6cWDk
wRsvtDWWTR+88gnEQFGEbOb8FKcshLbsjqSysbOtLQNZmIfSCwiGVt+labwYUxEYO7NpjFk+zW8c
oAxyiT9uWgGLl/pXumn1WnCaVhWiCRpN3hezN33AgPy+dyW50/qiwZYZKHYKnkXVW84zDXHB+7bu
x6i1vYfayzR/rOsXZ9b+FGprS87+lhMIRCq00jC7YCwbrN0Uj8AZoJKUTyAz0pS6/AdDaIYMYLiO
VLAmB9/Gcxww0S9LuI1ae04LaoLIMV4NEy2L4Vg0OEBGHoAA5L+sCT6A5hV6x1jXrWN7raXPzJim
qB/Ik5PbO62e/7l/M215AtIxjP4DZQX21sXZAVTU9WYXNVx3yh6Zae/n0nrs3Wl338zW1xGHE2S+
oL9cEWG4mGAbCkpJZJPOAq+Q8jtz2/o/XDfXRpaxSRc3jsU4wrqYi5ppeWjSrAzxEEjC1Y3rHPem
aBnYKOejMLB4z5q5HbqpB5pLP7RP6o8mmB/7I2qHL84DZtofsogeZAiCrR28Nrl42jpgr8a8KeeL
p771w485l5RsNkqxiPORyYAMCW/UquRLWGZaXj5Pl/yUnQUbkCjFsp3yPO7aF0WKiBC/9zaHhjno
LEA5CCX9lcqH1bFpNFWLRSm3Drw1WDDH9RRQnaIBDUiiX+mAsTVDKysPbMR7SAVR/hIlD/B4LYFs
rcNBVMp6hlOlVEE5F/EIaJdeU5+WuvNlmPPuoR0c660jcxb7BMogQdNr/+GmR1kJpO4gxwMkUBe3
51VMNDcW9+rSGy89DYr0j0a/zJ2EfWHjcKP8hjhIaLStc1N9NC1utYg6WKPFPu/rsM9NILnU4qPQ
I0TpAj2M7A3wFgwt3q5lbJ3BLsamvcyWfcmy5BNzDUmlar0WBKweIiBkiYBBW+Lfr7ZrrInLPdWN
z9QcrG6flF5hB+lYZ3kAjQGmSd6u1XEDHReiCpH9ImjFSO6tucGumoSTobwk2jPFXx9TWRFpfYmA
jBEHDjcW+L/AfbQwYc3d1GJqsLg0NBzAWegPn21Q9fZH/a1odsp3ei535UH79sGbGFYBexJs92Jo
Z/mm9Ho+gi/RKC+KHozzH3uS0haIa/bmZP+1gGIpSn1/06rbrZuMoVa9eDTOk9KaO1aOv5OK4TxT
gP47hMYHe7Byn2cayCgb88tINdDeOmp8qkCuJ/mM4oW8+S0g4vBA/uECrm8ieFs4Zlbr7qgrBYm0
zPSZMn/iEFoBT5fvzopfxlDHtH833Sx5H9aBD6z+lUREEgKHXfgqhLK5nuUzu9gWzJKseh4n+9mz
+PdRz073v+fGdQZj4kggZcT/lpyELKn0wez04sJj/mnWyt2QFQ/EAJKNFkFKDB+lUD9HMpuPMoWI
zXVemV54sIvWZJJBEeAypqB8NpDadce2NKECJ3nZNw0BwYYLG0/u6m1S4wmh2EBiTCfkeyfzdmNb
PI6D4adlJ4m5Nu4ZlPodFNhQy/NW/RFic63xhhykpbpmBu7sVD4U6xvIThWSkyizJHz36kbjnBE9
S7zq0nnT77ZO3yqtf0E3RToCsDqQgl8QDGGCYw3Y0GXzkfespB1vvEhJQMhQuLuiK3aU0ze3f87j
GKrP846TF4ahD8iwH/PhvVMqKJ6XfUCQqxsxD2cz2TeQD3Lm3m8aunfKPtRljC7CXRaHFb8T0SEC
a0DZlzB51evTHhJq5WUwrCQw0h7DJd6TOsSPUB45qFMsOTorrxIodhAfAnsMTmMUKG4/gAI9y9Rt
SHzOE40HTaIf06TZDdPwDXKUseQmWn3tW2N/j/HV105VzgeCVsK5ycyg8B7nwQx1NfzoZbCwsgjn
60bxIGWRlxcoah5I4z4oQ/WnVdgjaaqHstJ2YAP+YSXajswy9or1i4lqnYuk1cCWosmzKCtZU+ol
Se5ZkQG/Aa0jymMf38IbC4vFOfhUlCcQpDHiaMr43tMxzVpJrpqN7wQ4Anh3LZDuYCELp7BdUGdn
1LMjyyEHfTw1pgJNbNn4r/grN65uY7P+1wpQs7euR/IsJgPwiefRAzmB36to1+e5GXsoDCWs2lOv
asywtcyqAbovLi5jFcuAKOuVAnUHhhtcDqhLAWBz+xvygrBej2l6afrZCGKOljNPPzVTzXf3vXJ1
rrFYITktaKBhaql80GpuObspw2I1XoYNq3bc85Td0JLH2NUfC334et/gliteG1y8S4kKDtvJ9ehF
UwCnaUpyLDPj/b6N9e5hUQK2gvlXgEmWiXNHhyp30oZcWA1BRI8Q0OUOkIBXaSq5pjZXgxcexQ0U
t1baCtzKtLaEFC6m0S9dsmvat/+ykn///uJYWcaolBA+TKJ6PjIwTffOPp1ltaAtHwBrFNpJGL+A
P4g36ur6G5KuaKzZLS5lQp/MuQ/Uujs6xgubPYz0sI8+4rAAqnoB8QEv5koukJQT7nzdKC4MgYlJ
/iGqFhSJxAM2ng8wdYN0Xwf8YE2X2hUVi8fEdc5QrOzfHeKZr32XoHJXW+Ozntf5t/vfSWZP+MnV
FlojZ62b1smlrCYGshmWPra94z7HTjHv+6T5dd/choOjlAoSEIARgHFfVu9afTA6aud2RFzmTz3B
PgoKb1lBbcO7kYmgIoShU1CdLZVDeiyBpZldX8xC0b8745zp/lT2jYx7Y2P3ECYjR0XbGdpcS3gF
GGBy5K1ciQboBu0Sxh5Ulhchd8zWH+fuw2cWlUgBWsUA+4ZuVVu2+lh6vLjEyQuFCnZXK5J8eF2v
AZrs2sTCHTpbz8Fng2iJfbV+5RfjWDzrJ77LPoHk4MIOMvLQ9XeCOQz+oR0HlMBK/8F1ecsynZaX
2k4ZZLKGXdpaMjzg2ueAioUBcOshAIcY8a2Lzzi4tTGMFbJua58AJRmMRYEJtNT6ed+5N1YDTzCR
eYOmESna4v2dMhWDJLYeny0jf/Q64qNNdrhvYt2MQmSJKBZptsi2VwxYBI+DV3LaXAChtYyQW7Gb
P2ulx/RgoEr8NkEK+WT0mvVpctqGBQrGcgbwo00QBFX6CuP49bPB6E6hNHF8b2ynQzxqRMb3s7Hn
/zMeLCD4Bk787Z4rwJiZuOfic1aQkOT2e0HTxz5rP93fDpmZRf0yq4YKXX4jPjvxA2b3dym1fY3L
yEi2vqu48gVvoIrkTcRd13dkrlheZfTskhsaMofnEnRM99ex5rsUn/VfE97CdZJkVFNMwLOL+lB+
Sn70T825AGy1OABJSoOZ+sOJB+pPGRvi5v6hrQmmbEzqm8vkaCx7U5/mil8MAnm1zPfKCUN+uiTE
FvtzG5cK2mUcCAvSauilLWLClmdpi6DHOjdoOz4iPDT1fTmhKXbosORun+VNk4YTAnHtFM8gPQgU
M6knya/YutuAksc8F8IekKgusWK2Alg7uOOQmZ2sr90LDQUnvu1jc40dDxQpM/KG29zYE5t/7TYO
4J4jreIz3qijN7PHJM2JZFEbH/DGxmJrMW5PZtw53plZ8xAgL0VloZ28OSC2MkhCunW0hX7o1f4t
zjTQ226r9aoNOrKGhJoW7zqPPY20/NND8GzWiCIpAG/5DWoLQC+iqL9WezHbvETJqXJQzU+CpEAh
obwQowt752dMfqs1Kuje+P3+SVy/6NBJ+dfm8iDGfVnGHe1QEc7bYl+mqf2SF/ZwVOes3BWxiere
hw2ingktJ3QzkV4sGwdUUeCqGghcWofk0OV1OPneUBtM9cSb1Br6lEYrw59ueCawp6h8i3YFGHH0
W89M22JUUkZAGlOXxNehqOK7Pf92f2EbronZUFGNRusUiNqF++O2aQy3VullrE8ThKpItQe7g2T3
1pNKsAHZFJDLgaceGdPCSo0RkgYRiwtWUCEvSF7iMDu0D12YHtkBg5v317RxBJCbAUIDNgE0UNXF
e8OspmStV2pndFB1EPJ5Ted+p4K0N6jmghkBSVs7OwI3Z/z8qGWM2IpLEnAiF3As4/aTjSNaWAD3
JBfq8FevGLyDk0HZFjo1v20+WAE3yt/3La5PgrCIXpbgdTfNpWOizc+LjM8KSMnznRHPYZHGfq1Z
YWaUEtzI2lVuiwaLjxijwFMZ9hxHrjkmfluQKeyskoasNN39/VVtNUgclEmQZesoxOLOut1IE4OB
CSFWeun38SH/BRX7KjBBCVii1e5TaG/ygP9jxo/S8ak1BSKwKqKxi9EUAclekouZVTXUiQZXpU/T
a/+r7X3Fb4J0r37L3uO9CaqfH+inCaLA7lgfJcsWAcTtGyyMQ2VUTP6KSujtsu2EdG6qw7h5GJ+M
Y3/EjR0gqDjIENnrI4KX1RaYNyBO1lX1CRMp5qhoVlQhJK0KqNRlZUDdSz47D7FM/nLtozAmoKsW
XFQgs29XNQFTM1tOTy7Ui/2kHE+FMR6nzHl0/0P5B3hfYGdQcsKVZi+De2Jrc2XmrhZ5fZXuY9Uq
woTWg+SCWZ8ENAAApFMxtwSiEmexIHWOi15pWisyC1xk4Fkcq7falR2CjW3D1L6GXAjixKhSL61k
LuQ1UmJFHqTGz2AH3neZ96cq4peqVNLwvuttGxMCvrjyEXgtPA+s0Jre1pRcmjL3e16BBrPw+7p/
LBPlw/cIMg2RHhtYGDLKRaDel41nIe2xoD7kBvmsflFyL0ja+vP9FW19JFyKcAZotgHXsNi+gZRN
lfMpvaCndGE2L3xItu+TTpNBitckgLgsdEyWgSEaTgGg9q1/4843pwEB8xlIqtCBuJ/3sy39avS1
1o9z8PH1AQaXQr14ZogXUl/5JjvO61ABMmgoOaDQKs7YMmie5lRvbZWp6JDrflJ/58Pr/c1cuwcM
4FQJzwD5wjIWybM8odrAjYikdhbCX9WHdqZ66pNxaj/ztAeM8r7FjSdATIyghiImEdeKJXaWQKOq
4VY0/vJQG3/SA4gUQxJyPg+/urA8d7/JXsbnuLVM8KKD3AEcsR6GpG6/ZG+ZLZ0mdT5jtOPA9PmB
ZvRomsNRZzLmxvUnwwgJMFEQPdLRgVoWkcFzxD10y7Uz6q++qf2TJZIq0dr/EYKArxwAEExtr+Bq
yVymlTapSWTmUNO0HoD79dVRYmQd/AtOEcBJQZdqCuHC2w2bcDe2JmK+yO2HswKa4GoXG2NQQko2
xpAzwORviE8kd9XGym66F4sUp+ExZpsJTrYHpDTXssCMuz1qz3uJB+r48bev8W3AswhCxryONUXh
JkQP+MkATUwRGId+lwT9s1yUbcMfUIWBlhOq0xjdXsIVmk53kz7vzWjE3F+Hmivn2u6/LAjwRbA7
owQG8bvbr8XKdkiLUU0u5iGGrsLw3B/ZDgrqZ1Qtjs7pvrX1WcLuAZvwd95QUC7fGusYY8jyAcgu
xg7ZboKilu1XyaVNpDWDzb27MiV+ylUOT/I8J4mGdRkR/Uo+T5+VL+SdH923qQvmnXske1lJZqMU
JFaHmXAxlSNwobcmKxRQRq3txFYae0DpZxZ2bF/2e/VEwTsbP452UOr7hoUJ5kwkH1J8p5VjXhlf
fMchi5MRmW9yqWca9kN8NGMSWPpD3fS7DNOWrVIe7n/MrSOHUBx6FWirILRa7HCfuXkPnr/kgp5l
MFE9BK9g0BaS9GnrO15bWWwqYXyAKOOsnSlqB7njx3MqeVU2LRg6AgIEbyDZWdxXyTCUSWOQ5IIW
bBvQLP+W255kemojhUDeAjQDYlAUIxHp3PpGWQ1zwr1KPcfP9Y/k0fyR0BAKH8feT07kNELwl71g
nn5qwkmaQmwuUKinIfNFeLrMQIkyNrE2YoFTyupDDNa1IK7rj9dacUM5iAQA7heFSXFzXh24OWUt
yTEmdp4RbzjsSycrS2xUDGBBAAvFUpDhLhzOLHMF3VWaRUWSBqb2nWvxsUlHkGU7z7aTHMZY2w3e
6zSiCcJAbDVwSZS65moAMw10VwEnRx1fVHdu15iWitpYbmOjEBn/gUygt49Pdmgckt/Tk/b/RWy9
dcjQmECypCMOXwdZVsUzUGrP53j8rmm/GuOXq34ciwJeKVA3CwgT8svlvhKL1LR33TmyUOY8F7VI
YLg2PdpVKiso/42Wbq8pwP+BzsLXQ665qsibSPWG0mApNFbzC7Tevyfn9GI8oeVSgtU1tE/mW3Ei
n8pX8q3e96Dhk1KFb4TmNz9hWShMYx4XdYyfMD30T92OIP0EtX/7RB6bQ7LLntWTmYTVie74ASin
40cvTUwiiYFutCMEVHzhQR7ETg1PrZ2oq5vnHNgK1asvXVVfPm4G9R+8B2KkZ4VlGqpsKtrGdqNq
LiGaYPkM3GTuSMIPmwGSUvBhmhi5QQft9jx0TGu0qZrA15HOvRKWIMg8GJ6JwL8oasAq71tb32OA
DOAcoP2MFBjjebfWbKVSlXGK3ahNQcPb0Nn4Clli+uO+lY2rGnPcGLoTcThQv8umUYMsQ5+02In4
nj0hItpljwV6DpQE2cE62Puu8rsTCct/0Jj7eFtV2MYFA/pLHPdlrYLHyTCphuNEVoOzh8nod5xB
SaF8axuBxMVe4tSvL7GqqgDPqSc3inv1n9rMvzq5K/ELmYnFW6DyhIJYpXajbBgOZWw/dRqVHCTx
7i8uEqAtUBXDZ0IguaRzo0xJa5TMlAiSBo+CeVp31T9JWfiJlkMumhi/JG4hMvaVQfcvgQW60ive
odZD8pKAFBUEkV7kfdXCJhiPJdshzTjQnTmH6ft9i397eEuLmPYBSEHoYq8y+MxB57JNAKGz68EY
S98zeT3t+z7pk2NlddCbs+PCaQKOjcofNIhXJ6EFIrgSiImZc3/AuARUexnGbb6OzdSRQE2msQZ2
1TKzYwwq9F82tdNml0Ik81fR17XoK5hsfHbGRkPXOXGrxAeaeoBc18jUwreaDo0wY65ouh9bvcYM
V6rmyCXvr3zr2wJIg6aAjqsFJfvbg96O7mSnhepGRKfUL6e2wtzmlCE4YxUEIvNE90ejqT7dt7rl
tCCaQeQiCjar7LsnOm9yi3jgy5nb/dAh1YeklCxO33p+EAi6qHOBjgLBzOIW88Rwi9XF/Tn5HH/X
oExRH3QQ8f+c/olDL3AOxQVDi8gnzywon2XEn+KPr1wK6TnacqCrALTidmc54UR3/g9pX9Ybqa61
/YuQMAYDtwxVlalI0kkn6RvUI/NkBgO//nucVzq7ikKFuj+dvffFaalX2XhYXusZ5nAM2jLOIIcR
MnZnocuPBjyss1RfHY18q/WyMq/AvANQCFYZXpnLUlhWUJrXWWwFeWISSJlM9DGOii11hxV8hYTW
/xdG/oyT/LPry9wIuQUKa+SzPWwvvNgbofEA8esDFox0jU8epZOu7dVbxd+VwpQMjicEnkGALy1f
0ebEwj7tERwA6eJHtxs93W2+QRwajYIP5oy+8TUpN2+Lla/JIBynSf0qINiWrF1RTK0w6nCAPNkw
OVan0Zs5Adq3FzV56+v0r0mVAOGg9AzEHkq0DNTq8ynmuT7CTkGxAzxmbpSO+3M0/8MmlBoMQBzg
JQZG+nmIBNpudpiW8SMv7Tu0fJxR3yK8r6xHZA/ASqF5i17Ykn2eZkVWaDNGoQ7mMY9DH6X7jQNs
K8TiMZ6HBZDyvEGduXropuZt1Nrn64fV2ooj2MASlQzG0AUmgqS13VUEo4Alyg763D9jz6Y3ips7
8XPyUXjl6FiFI7YszFeeQFgDJ3Hlg+VkmyU2wHg6TcIgi/rdUCdf4WD+ylXyYPPkeR6+4QG8Y4AG
UpKWgMBWvp2SII8tr4+Fc30OVmcZnVV8RwiuXFTz00LPDWgw4eEex99mffzQpi0lksvnF0Z7EmJx
WA/NhFakUFBFEuluroeXhr3GuJiuD2TlZQvbBw2vc2ltga28eBUU8P+q+ZzGAQ3KG3OX3OoeC2Y3
cqXv95ZX0sqpAcFkwJWh+yAlFOW0nnzBNNFsvH5yuYt55019lbgWIOX21MVo+UVbIL5LrWsc/GCY
AWmJbY3TcXHnWD3Ub+K0so6tQBW4Th9VtfCLcvgS15Mfp2JnlABKR2O7J3Z+A8OwLSrrSjoBuVAU
pGVLHKfl4iPmuRYya8RjSAc9d3gEfAg4g+ELFB3vhtvJM1wVeg/A+Djmy/XvurJ6zgIvRp5QzrRE
rfE8mnM/E7bfCOKoTba/HmZlH+DNCOy5zBMNdGTOP2jLorCjpWIEeKp5GlM+RPIPcCXc3vKvB51T
ViIWDTrYdms8bywjmKGQoYT0pTNsR2myjax+bW0C9Iu6AP6xLnDhkFRQ65xbJjQCRs9oAkFTr5sK
v6LzxhG9doDKt6Qs1QJBB9mL81mzG6DbzDCLoZQrfHBw/AYy+Xvm9V70CG9sJwYjwdkyfboUMwSd
6TTqYi22JrQvUqUQx4YDv7Zr/0hPcOMNNLZjeVCD3qufw3fCnQEVwQ6bX986wFfWJLS2cYSbSFVk
IeR82B2e69wqYIQu6vFpCPtnWon3Msy2SmUrzyW06ACoRasO/axlMTwlXdw0yH8/hYg1F5orhpe5
A8cFBXE++BnHZCPkyjaX1kBo3doSFbnEh8AZdTYZpFGOdnNgTf0IjSy3qvlXRienmX5c33MrmEQL
1y6a8JL1AVb1YkOoaR43EKk1g8ni/eyqWT/9tkWIJxiU6tsHPrF3zrLOBS85vhdkYMoh4jAOdDNz
oN9AITK1PR5rdKuhs7KDcKiDto82KWadLRIoUdql0eRKd+RI9oVPcmydt4kWvfKi52kd/SRVXG/s
2pU1hXwQM47GDp4VS5x2rWVI/oGmPyr6HxW+3G3yqrVbpiRrQQCyAycOcBE0gBeHaZ1G6CcmVXsk
Ib5n9y0fMkgyt1vHgrxqFy8kWQ2F6gHo5SAHLPYH7frWUvKkOJpWfKOPmltQzR302S17+y6NDMeC
/mcUtQdofXjguP3DZXUWf3EsxXE7QQ4/Ytg38y6vHPJegCTlJt/CX9H96ML+wk2EE0cO3281sNZm
GIxLpB8or4HnsQht9ENbKgDlgflj7aMRspaWdqttqWWsLNDTjbMUDddTHvf5rIogp78Vkzq5OTvC
jN3C2HK1Xj0Q/tuixiKrylvQaccQBhvgcjqlnrmpzfYjShqDsJxk67JfS+LOBrbYef3YxjicJAIo
I+8ZhKP2w2SxyGkNoT9XWssDG9QCN0kV3U2zyYR4ma7t4aCSeByY6o0u/EpSgGsN+uXAVkKyb9mq
IH1Z8VgpRSDA58IKnhooUjaii3bXD8KVRYP2H/AfUIuB/MkSiF6mU5cKZQDPs1L9DBrVXjum+FeZ
/euBPpffYmdK/hZqliho04s2xcRqdJhgOhCUwH30RzMgu9htvzV72zeJ7yi+7pT4n4Ynfg7qwsew
r11xV29uk7UnEAMjBTA5EJVgb7L40CUqdcVMkdACxkl2KJ1A7yXZRzfqTtsZ7qe96cbYVydZOiJJ
zTSUO5cRqZ2WPENpKucU5Ov3zIJVcLLFdb8EbqAqhUsblExQey6u7Glk5qAq6G4V/bNCyr3oYUYc
x56VhHc5YV5eRi96XGyceCsL9SzqIntFWXVirdbbAbSqox76i3nROKh6bjHL1m5s9Fugc4wLG8Wa
JZwt7FmK8haOA30v/NkDQ2rf78z95KlO5uXuPzyzEE7uPxQw8UpfnD5Db7Zl2UXWsdemg5ID4ay1
TtFpftVsMaFXjlTIS0jurorvd9GJF0NsajFrKPbgg9rcjWF6L5LYh/2Nc30Prq3D00CLO7ix8gyc
OWEFBOhiBu3ZaEi+q0nlXQ+zNh4UgICsB3cAWJHF1Im+I10E0+VAzd6A2XbK6i0svilsSyBwbenh
TSpVBtCQvDhRTEOYpiKYHsSMA4I3Zj+FjsV3fTCrQaTSH1YDoMtLmIQpTCqseOggxVnawoORlfYy
902YbCRhK7cdsq//4iy+TdjakZpmtnJk3HRFi+oBexyZ7bez5pDh4/qg1hYCoGoQVvskiy3pk+3Q
qTwVnEAHW8EG0vXYKbNKuAWUE65HWps+PM7wVoH8J7CvizxbmQee6andoyoPsilLTO6ZItY2Jm9t
xUGYEM1MFRx4dBnPX0Vos/BMKdIoUCbuaMpXkr7P8Tubn68PZiWMCSCXgfoZxIQuoMgND0crqml7
7NGjotXkR+IlFgkeCVt4uJVpwzMAyl1QzoBA6zKXY3bT1nGfkKAKI3KDlHq8gYeyvbs+npVlcBZF
jveklDQmZVW2LG+PaQo8V4ZLaX7pio1JWx/Kfy+axWmgZ7UIgRdHFQUsIlQhfAzr19+P4/QBs2g4
1Xk+wVVEkpuLqnEA/8Hbvy0cSpP99UDyMlvkMPj8/6XYiwmD/Bny0RTZElov1Jm5Er9FoR15JItK
SF5rHGbhPAIR2SqZ9ft67LV5PI29OCAaiCAWY9Xzo2F2+mEwul/IwxvvX4Lg1Q8cCfS/lpdsbUWg
KjQxC8zGg0amp7J/OBCAE5cCiJBywupb5AuUpsXcKqoRhPbwEFf8i+i2YIprJctPwVgJhwEcajkK
nSJTiLC3gpE1OxUvBuiLHRjp7sIKrwhDcWxtcIfxmM7wzN2awpVNhcoXutoqMFu4/+Sfn2yqhkUx
etkaNlX9oM635fwwjjfXv9LKMsRbHXA34LeRxC6LQBrXZhhgtWagwUGGEcWBHI5PuxnoutZR7R/l
ppzgyuKDwiyQb8Ayofu4bOkSJeOopOjdsfXpu105zFXxj+Iwj4PF6WqO3eNcd7eMVlbnEsxHKcqI
ls+y9NvWbLLtCqVREFmV55QW+XGa9fSrqLRmgwm8FWqxvXKlIGLSYiNIM+uA3jhIJlYwdNVGlWtt
IpGdS0EkZJeAp5yvDp4CX4NLmR8jnfU3cdrobilC27++QFYuKlzv/0VZ3LrFAFlVwnEgqulNhu5w
2h6hCe2LrXt3dTTSwlEyWsDf1M5HY1eQCCq1iYKqBjVC+60yf10fyNpXAa7tfwFkmfJkM3VWLcYo
zFhQiupeMcQXMnAvYvXP/78wcpwnYbgWgbCpg5dDIYjfDcoPvKTuJ4AV/v/CyNGehFFyNTUHSdEi
cFzu7VJxSFG/0lDZOmTl913cUxJrhd+MvFWyrs8D1ejwpa1SKUfSN7sxMWD/Tm4IxKohhuT1RCpH
ojGFQtS/jA8VVaktIfsM52EBUjFrKEdNwJN9tyc0ZGL4Dicf/xAEnwNVBCBMLh5mUdPRpKosftTt
4h7SE5oDGNFbMYZ042utbiKg7wiKiVA7WtYJLMiVcVgmsKCYXAJhxSz9FmqvWbRxIqyGQcEbT1qo
V1y8/pI6Yywd2RhE6gsWQvSowJyax1+vz9pqFHCPoYGFDhpux8WnSdp0yFMgR0rxpthkl1iBAWG/
iPy9cBjay3j94eOg0HvRrQv1QYWGoQqjyVj4Vaaorl6Tv6e2SfCLVNkEjRqSQItzRy8NvUwizJlu
VncKg8dvx14gPPSqWFsp3+oJdBJqcQIZgnc5pEVQHA93vXkEGgvM8C029VoQiHfCwwL/osGw2K9p
aZG8gY/0EZnRtzjMEjcJoUMFzcen68tgK9Di+snsfjajThhBbDNA0YCHVK3fMWg918Os3Qs6vg4q
Q+BOXyBboLBYwMO+0QMzhfmbPR2tMtzi0q+taNiKgdcF9CAkVxfviqYC1i+nAw0sDUBjaxgKSDv2
P/MifgHEzPuHAQHyDOl7qSW5vOjKPm3UVJZoZvWRDYVroTl1PYL8xMsjG8Dq/0VYrLPKnMzQNDsO
76bIay02PqaKus/joneaPlE9WFRtHDyrHwncJPVT2vWi9KuFADM06WwEdUi8LNS/gVm2tRBWP9JJ
jEUiYsNcJgWSGOlOrYM2adcfpK8fUIGdXYNvEefXFjdY+pC3QQUUXs6LU4GMYwZsS98c2zZ8KFS1
ctKk+tko9hbMV5N/0/Jj4bgGFU+2DLDQzk9TpY1BOwEJG3eQ8hJnky+1/cum34mM7QmMREIIdCgW
vYXUwwydxgbEkBwWAJ3GXVYo92FPvKlNkTx/lTJCOdZunjS3UFXbXV9Va1PCwONTZdEdR/LiZRwz
NmhF1ZlHfagrFLsVgNv3aj7nhp/rMVU3wq3lHQB9oVQGQ3kp3H8+L1VcpjoHhCQYs4F6cK5/SAh5
qzsCedfxjbIGD/MK0kjGBiZ67UEklc4hmCv9ZZbNxcaiRWLFCjDfGvG4wT1qND91YB4cFoGXnvfv
1vDXfqnoiWKEQMVARkRaPJyPtUxFF6KiaqI9xWBbrriQGt+Z0+v1D7i2ScG009DUw0F6saazEix+
lsTQLkAm1w8Hrrf+9QhrjS9AQ6DIgEQbEZaNd1a0jW0NhnXsPOFrfu6lEOhRb6qbylNujA1mw8oK
QdWRQhsOFAqcOYsDIYd0fDRYFQ2SWfndZDZ1y8y4AxEC4KU2+15U2gEF+V3cWj+uD3PlJIJ+CBYl
cFp4Gy1LhK0QzQxbPBTZQ/hD67MfKoNnR5ZXDxt37AqREAhdFccDUGHQTl1eFsys7Ry2ygwSj+4E
t3Id8InsN/+Y72wX8JRhH7nSDnXLU2BtaqHtJS06sAnQazpfkLa0uKSJCida9quIYRjKfsENxg/t
3JkKc9/yp6kv/v5eBFgDUApD2kGgPHUes2VGm7YmnGVNICafSVva74Y28bfr3+7yFMNqAbkVk4lQ
mNvzKJlOeJLqCVqG5QzRWyXkTzbpyS6a2ZZCw+V+AxQLn8+GKB7W6PIJg+Oit1uSa4GoHon41ZYb
i2NtKOhpgxCMRQgRlMX613IxhkOi60FtRr9Zo73QCmiaUvm4PmOXByJ+O1qNyMHwRrpQxIsHmoo0
b0mQ5jSQguLOWCcRMMbipYj0V0glv+ccWonXo16uwPOoi5RMEXmqpFXDABjV/9ic905PNYhbDuKl
bhs/SWFM0+vqhxmnG4pVa9OKew4EOAlRB3HqfIXQGIKdQ8sh3kbUzDXn5AWYOtVpq+gfJhbuCyjS
oDCPOt5iiIZIQDUlAFkwmpkescDQ4CP1NNH/qRU9SJrxIJRiyx31UhYewrRI04AOxJpBW2CR2jQF
IV1t1coxL8M9El7Y135UtNzHE7spAflHY8RjduI12fzXOxwaT2hLQuoXg76gopF8tLjWWnpQZDmg
dqTZ2QyFi+sLZ+UOQtEABTECRhMkWJdHpiYauJUIRGn90QM3Zz8ekr0O1jXuoI8toMzlVSCDGWgU
SZjMRRvHblFQ4mh/BpFCDyEMH52wYsd4CN+1NN7AcaxsxLNYi/Uysoqmo875MeEwBpl7Ny/uW+hV
AVTiFXbhhHQjFbp8R8jBwShTSkWAXCB3ykmNCc5sKm9JzbETatjSg99DXDExe3LUqiYvIut/NlbJ
369/wJX9dxZ1cQ9wrZ9prQz8WJWkOtiirrxOMOuWD+ieXw+1Ut3HCLHZQaQDpAKVmfMRGjxWcxvi
LGjCePVNvQNy3kUVH8Y2buxvpfprawW2xwBvAHsMTNli4+UVGZOxLflxNvPcayfhD3H23Uo62F2E
W6f2yuWDI0yXGHJwbS5cr+aOKnDI0XSAfkbq6INwxmLcklZYCQLAD0aEJAguwUvhNthDC6HrYB60
7Y/MtB2j2oJqrEYApRQHFU7iC6/RlhoTKSJwDGgVzC2EQWFbcX0NrCw3NEXRkgeeBqfFEpOeJ2JK
WqyOo5K9Ng08TDuCTD/3r0dZ+faSKgGiFcC2uE0Xeze0rVYMoWFDPB6GYHaSPLGU6j4RoWc1Fdm4
wlYALmiSIhoo+DC/u5i2TGFVgb6cgKJeeAukYq7Bskl3eo9CltPpRjCfyEY2vraXpH8hEDWo1EBq
blF4iiD1OBAtjwIj1b7Q8KkjxT621cTNitmpe8sztNob1OFYqfOdqLfeUCsr5Sy8PD1PDqupQFoX
l3ofNJDF0l3VDG260zLILWzUOlYWjISkA3yqSkfa5RunTXsb5p8dCUrDvgX19AlKaXchLAeur5jV
8SAQGmQSXLHEVSCJFXViIu3KlRQUmg9b3yqorEXA3oW0I1o4GMoifxzYWI9lZ8Osui7uSUT/RLDa
uT6ItblCMw/bCjZykL9anK+D3g6QYjDao143mT+EseqBA0I8FSBI93qolR0GEygMBTKcuPSXlpI5
GBY1T+cpyEG3gok4tJoOI/Ipv9L60IvRb3+6HnB1+qQGBPYXiFfL9ps5DllWDCYLmk7t7jo95l4B
nYiNKGvDku0JPCAA6cEReL6scfGmjdY2/XE07dec18iD+/ieJuVtz9qtZ9/qHsa5YaKhDk2GC/9t
awQuoAux6KRWWXZof0t5XXNf+um3LVGy1YFhSeCkkPp/+mJpQAUdOKW6UYMMvEW/THnr9Vmy44Lk
rj1W1Lv+tVZyGRsEJ5StMDQwJeVKPTkeylaLiiIFQVKryB7b1ykMfDTtIZp/mskGjnFt1Z/GkkM/
iTXkRRaram4ERqQ6vZK5Vq+g4L+x4C/WH/zUIH+myewM1MVl0WiKYN0DfqQapDAXcEiSsCBVxLSR
ja1GkR4GOIqgZLR8L4dQd5+GhMtTPXVDITV8N1b4ZY0DA/lsvaA3BtUYc3EOwROMp90MlEP5rsUu
JDXF99JLv9j+xCE/NTQuaISH2s11Z6uDfvGhziMvS5qJJsys6tQ+YEqYu30NCQSnyMLpm1Cn2L++
AC/vZBlMqkhAxQvo6KWpkJFGhYILuz22LHsDFXrXkgL9wOnOhGYe76L7wpx3kfK1Usq7IQLjfLJu
KY03Ut61IUvvOtkkxAt3uWrKdOx40QzoRFIdNrJPVZf7pVpvJFWXBwkGexpG/oyTLcANneddSUFd
rGO5oZMICOmIWi2HgzuqSVo+GcqOzW0u9rQojMqjmV4lD9zqEw1tZUWt9tfn/7OJc1Zolz8JSsP/
R10DqPn8JzX4pkMvphY50QwyBfXoF35fHPC0l/iryDEzUK1mP72rb+Pj5HWfjMvNE1Yu5mu/Qu63
k4mZLfTNsoy1R8qJE3bQha9qp54gYWgJB1YUt0P3ojQ6aC2RrwCCMzEDcvXYA3XrilLZj1b9CF4Z
bAfLoM2Kv0WuYI4g44W6u3Q3vEBUqRx08bKbUb9N7hNwIef+tRP6xuK4OPllEClj+8nhuYDBjmGF
bmxjm0e1TA5R5Y+gA5dDAeH/jXN4K9AiIzXjhCQzq0gwjMVXGtFDLuZbvDWetWILvbK2raA9Auol
kgGGnOr8s4ox0RJ7AJLATq0HWDJ9SUPmGVn24/oivrjF0KCGnjM04KXq1YW3EEwtlWjUo/Y4NrGv
hV/C/CcdDPAVQbAOv16PtTKk/+vzAEiAx93yYVSMGZmnECyrIksrjzf1LfoXf7pNS56VHXEWZ5G4
hxDL6xK7V46DOjpmW/tTXnvcag4GDgumKZ7U/KixDa4Pb+Vik9wRdCvgPQTK9WIjGrmBEj6aBUED
3TD0LfZmxnfXQ6zOIDSNpV6odmnASLC9+1ox4Dxd8NvErna1qboiE/4/hJFeIqhpQ3JtKaU4hUrY
8kodAwBKXbUYDjCm3WViYzmsbCYoIaGYgBIwVJSXfcq2yFVtEAXeV7Z4bGxVNh0f4sze9wXxrg/o
kpCLF/lprMW3gaFr1SqpDm0SlPB0t7qNMq/aW97oTp4PkrajDpuajasf62R88s9PDmY0rnqcSYwf
LbP+3rap6vYgvsxYOBvH31YgOdEngUACgHTQPJkBtfc013eV9qdMt9RdLplJn1OIAi+oXwak+xdT
GOI1pMZCqovd6rdiXzyoyXFwR8iTZjvw2/HpID6/8d1WR2ZLp1/cHlK143xkTVjkHYN/fDCX1LVh
QQKtbSfXN97fqwvx0/4DtBDIvCzu8VIjzah1Ugupg6bLPCMK1C7mEFi+rSbEVqjFJMZJlvG5LKcg
CQ3xALuv5EAjXdnphpj2dky3MKqrCx+NU/TAMLRLpWYxxqAEhBM/5u8jvBDSdyX00mRnotc3fuUO
hbeSX7Wb2NiVawV1Gyiio50q++2LtS8MQdKoq6E1NhaDU8HCIgtbb5irr/Os7iuubNSK1uZVmgxj
qUjN6OXTeexLMtl1xYJJ33WVAd/d2TOQlBl6+/dLEsgxGENDbgJ8r6XZQ56X3TiWmRUU1Ri6TWU2
Dgvnwh2VcCO/lGthkdghErJLdAGQOS3PxwQFlHpOCCp86s94+kF6sTGUtZz6LMJiNVoNfNC6BIoI
Ao1gyaOHK9+duad+sos38sCVD3QWarEgQGq2e1YIdgz1yhFZ5pfdH14nUGa0NypE69MGVAKML1ak
tvK8aWeI+AFMOL6VxXtrPV+/S7b+fu38TCoqYTQxTQEjKZVDXCWPQCdsaLbIBGX55UH9BKhdmuFd
Vuoy0WY1Gm2BUgkKIcABcCRXm6LuF8+1oXfJaIrelcRe6zZE/v/3Cw+XPipeUh4a9ajFqZuzAi/G
AcB2jXJgmgdvRN33rycRI4NjCrhxGgxcFy900tiTOUcgK6k88cp5GhwtpOXf34unQZY+uLWRlQ3s
ncyjEt+3Ovi7IJBBRX5rF8nrYfG1cBig2QMyFDCyyzJ1a6OtSxIKnLnX3Rs749A8aB/gXe01Lwm6
1y0CycqdiNMAcCJoQUv69WInadUIDkcnmmCag2lQXVN9UdutLuRlzxN37mkUuZ9PcgqTN0OvUC4C
Omaufqv56S7SHdM3slAqjrn/4Pq3iCivlJOIIZZ6VcPy5dha8SHrfHO0Ntb1+swBLgvUOW7EZYJe
k1z0IR3gmxBCZ7GbdhV007p+685dC6NBiwiPATidoPawGIjQ68iemAgq0vjG3O961vmYbf/6Flo9
vU0AakCGkjTgJXsxGnTUp9seRlg3/Gb6Jo0fdBQcml/aYau0qsnJX6xxEICR9gGkjTeBtbgpRG7X
8ArGoarvkYXFrvI2H4xn5qY79ZW8tfvQM3zt3fia+/Fz6FS7Aoip1/jW9rLJ6e/6v9/YsocBpAN6
rfIyPp/hWJ2tXCijFWhF4uQjc1RDcRu20axeubLw+kFCAZtIWWJbpIWdrShhpBRaUDZPjCHNNY6T
+lhF/5BRQBJWNlWBiaEXsnSK3mTRZKQ6KlvF15S2gZLBGnfK6Ub/Z+VWATlK+iagmyaX5vmsTVE4
dl3Y98eJQ4ZYsMxFdvgF1esXq+xerTp5SWb0Oa6v0pXNgMc+7BoAWQKEb9ltKEgqRMEaEmi10j7o
isZTKEXQ4S6deP7jeqy1D4a+LkqheIWbF7332baStm4Eahl2v9et+44o+zr5opAv1+Os1ZdlA/l/
gRa7IYpJzGqIih177oRPk0/uc4/cmc+Ja+ybwSmfO1ey/puNd8pK5nEWVs71yQnJJ4139oywg3Jb
pBCDVLeMA9eWCD6ULYvKYMwtAQWkH0s+JlN/FPCF2lPFgLalkqd7S9Q+yq97k8x4Mattv3GHrhwv
aMljbaJgDyez5dsyogICChxP5bkrB8eGldI0wg+Iku4H1Fy+xdQaNyKurBW8iYA9k7QWFCi187nU
m9QGfBWbzYgs5pcoSulmeFMb6sM49bp7fcGsFKTA9YG8mTSANUBTPA9W9GoZ13XWHNOGfVGzaHZ7
QLiccuweZ2u6lcT6ySo9o9iiI62MEoFRbsOFB2jp8mU7q3GRZl3ZHDXAAkJbgbiRqTzQsQuIWb7+
wyA/tbPBiESxZbEp1KIIeaxH9RFKVaZTVQk9VM34wKNoZ1oCkavodzLUv6wB3prXQ68OE61MaA5K
1bGl47cxdVVMzDE8KiB+ppnh2fOTQl9IswVHXjnNPnWb0COTbP4lfbbIYFkV5lARND/RUUe9e2ph
UXx9NCvbHBQBqQAj2cHQ8z1fLZOlZ2rGdfuIfNWZh9ixh63MeDW9QzUAXGCoNUpv5/MYSZWqc6nV
MF9FPSw6lLsEzwx3gshMt+/fth5/l7rEyO1Owy3AKjxL7AhpkQFvg+a77sbEqV7NZ/WRoAn3dfA1
GFOAAiggnuREu+mwlZF9QuwX6Qv4PnjLoD8FiZvlPmBTO0jZVqRkXLRv5VwZoZvAQ+qhH7iaABRJ
zPRZzXKFPJeoVH7rePhdqcMbvenG5rsazXl1J1KmsQOLZt44iaFGz2PTCe6hyMe3+pdyOi5+Loqv
n4gb6wKHjm6OYYOtT4MQQgG88eL5pw1fGTQys+5Akzubf6+LZ5wY1xfe2uqGgoDUiAdxBAX680VR
qyzuZtQoj4CHcweWlcfCGlTHyMXGANdWOAj2mEkAYgFFWbz+UD3JLSULVeBUI0+LDLfcakqunAiy
6wRPFKlECPjG+VBGfGyrrxChalTLMSzcKqSHthuImGiIpXTrUbaWEpwGpIsN1Xbm3BtMIUH9rj9B
OPc43HRBDTW3J/1mvlWV2+kmvjUft1y9Vj7ZWdjFxurBmgxtOZM1nDHvO9Pq0ABm0X6eiy00/Voo
GIhBJAtFgUvRRVq0uob2DYHgaOO0/QeJH2imbdyUK4kAgNL/BVlk9vNYpWbaFPRIW1rtKYVAT08i
a9/QUrvLRzH8LEdd2ahNrZW2UYWAYPPnFXJBFKhTSAsIqTjDPdWdoYg3VDeKP7jCq3RXen9GO63f
Xd9sayv0NOZisyUKFRhYiZgA3ArSO0aEvkT4SuM/1wOB93V5nJwNbzGpkQE50pD11lGEnTa7eB+U
v2FxoH6lLGseSKf31Ota3upBXtIpdg1jVINZ6Yl6azQ1g/qyHv7RBGXVHe2Zke2mZjKarwXO1JcZ
pOoosBrCWz+fR9xYJuBstdtHevIrHnOjhb7q2FP4yU/oR/MJJFKQu3OzCqI41L8LUZFknxdQXOyc
XB1GxY2AeyQuE6LtbrBWqh+KkuiTW0II+AsH+HT0JqmFeTNpU0Z3fYbsYsdzYfZenqZ5dswrvSX7
XCO5T0eKdMPJTB6Wfmhik+7s3lKiP0Y6l3c28MjpgSdizG6MolZyN24GEHA6HJCTE7IYEolRq6XN
sUYpmEJluq3N3Immqfyg3ZTHbqSZcfRlSuGL9WAaTVk8VHGDtlxVQBDlvgN5mhxGtQbGCjlTnzrp
3MGNpulr+zdL4ObstqyFlUmvxeS7piL7BCkwL1UXGv+4a9Abm+ydQrUJLW1pDuea0Hmad2AS1caX
2sqm7KBYfWxCNkStNSelkMt6orFidW8MWse/E96O/EcVDtP3Kssrca9XYRPuaJfFidvGICrv9YxG
0d4qUja7JogC9peIDyPMkhWrnfa0NovBxRHT9E+GGRem05l9xx+yIdKq0O3bwsxqp4yKbr63ZwYr
T6HaneaaXTR07pjSudgpRaTmD31qztxXOiCIvbIY5kEKlBrpwQynEI/OWeSJei9sKBDsVJrn8y2p
E1p7oiUaMsZRAdZvGGqkkok6ti5VTFbCycCoxAtFtSWCLfbY6zdKbYgfwk7rwe0bA+lf3DYRMKpR
o/JdlNAx9PJZgd5vAl/t6TBNSmbfjlPB4dhWNCkUnKsI/7+wlbq8iWEpYLlALwjiR5wnX9GAAswr
glqh9LCNh/ijptH0m4R8fBwh/0YcWxnMzO1NhT8pAEyTF9Zn9KEmWmSFDsmNyL5FFcUs0QmcyswT
bCrmmy6cKfGKvhMqJiWuwbys4v7BrHtWPYqBmBkaa3NoPDDSxz9K/KHuxwjMfWSjtXgf0rqpd3qi
hJprlaqd7/KpK9h+GgvYts5jqmjOoFbJvCPZ2Jo7QMlY6PTMCkOvVKJ+OM7GUH1L21ytQYoHFUsD
3SD1aFVk771Oq7soHdXvHPjiV2sWSefZgpjiYJeQevGnWnqwF7NaQFWPJV2SPaEHKXb9xEMRMDui
9GBkTGseU93ifwb0gkskNFU87dok1UwvTlhSbKTQa9fI6eG6uP5hUk1pqOJwReb2gi3piFZ3SJrB
SJ3e0+Hm+gm7ks7gfIUILUr1KPgtyd56B/mZTkWXss9/q2EE08GNh//6XfFfAHnAnzz8B2jTNnDN
Ko6EoXNSG2iRl1bm6Kz6Bs+EDRjD2j1/OppF2StJRp5BEr84gp0FL9vYb5Xke8/7jRxw7U1wNmty
Vk8GNZMujAWO16P1YO2Jl++U5+6l9CL/syu/628Kr36IXOuu3G9hprTVCYUAgMTA4r/LdxztyKT2
embBQVe9beGZ1z7Y1pPisnsAxnx6O/vNju/tx+QPoPVetUs+hgf+kHxpD1te1WtPEyl68b+fIn/q
yTTY0I1VadJpR+4B7wuxenHLnkYP71gQXfPQNTIH+1rdlT4gOVuOYWsQQpRRP4G5wDpfwHM7zYgi
UlTJUQqVlx/9CJ802x3dkLoowu/SB2PrdXtJTwe2FK18lJHl+/ZCdK+eIMKaQNvyyL4N7+R9uNdf
lTeYF1uPzGu84qZ9aX/pO/NWKqVXXr1v7qrD3+9XwwJrE1V6iIktH9g92Mq5luIX5Lmb2JMLHe6N
82dtD6GpBdjWZ3mJ/T/Srqw3bh7Z/iIB2pdXLb3ZrfaaOHkRYueL9p2ill9/Dz2Y+3WzheZ1LjCT
eRjA1SRLxWLVqXO4tNyqTKkHti4JgV6w3L7X38a+3ed6JNrNtdBzboiLDHZfQ5xw6dSwnAPVfujN
f25v1VogPf/7XDCI0T7DnWdZIWi/R79sa2BpifykDCX4o6sHzcq/LPUI90D1Q8bsDxuf4l9uzliA
On/U6WmaU3fWv6ny6+0lrW4ZhhVRK0KhEVN9lx9cbepRFE10OKXVHzDfurGob7CGuUCARBrAqm5A
h3OpfY4Ut9OYhbJzmSyEsStfMVy9iV8GHySdLpuvFrVErg8KRRzAIBlN6wrpg1PkdKmw2JMmPZaD
cZfpkVvqtqeXxistvu7fl9a42N0aRYxmURmFKPn7tiP96ZL8oOTNl6+iSzPsMzuLjajMNnUJqrJT
Lje+E+k+FNWDRIq+fL0yM8CJM0lf0JxwHjFTZxhaWanDOvreF4PXFKanaY/JIGpAroRbWGJjVAB1
oPHMF4KleWjkVlKUT8DF4hc+oLASBiIWwNCaR/ldFN+v4xDsgesPM0UIc+hjXW6gpOFB1HcWBJdB
swX5P7/St4n5/7XCBaEB4h11sww1eDxAMEIdDzxBTiKIRNefLVSoMB0FQDuTq+Znm5t0YBMmRA8x
fXiXzGDCtqqX25FhZbcuTHDrMGgxFiattbCbKi+fIXVc9pDFFs4Ts12/LO9dLoULqjJehCTrUCuS
+/epwdAmTfwCMrMlXhuY/hrbtwqa5rL2PtfD9i+WiEYAw1wCMs3jLhowMKio1GthwZ54NeA3f5JU
8DmtFJexvn+N8LiLcbJTnVK7CuNfky+5hV976g9jqwQTdMxFudxK5Q3WGC0V4ApA4/PfFC1TWoJP
YDyBVaK5p/fWLj/ooyc1QY4vq97Lfmns0k0UyE+393LVI1nQADgRjw2+qDwl1OnBvsyYpLu3KFde
KzV7vW1iJapjbf+a4OLsNKpmIeko75FxCG2aBq1mhkYJHF9mjW4rka8H3At77As5C7jK0g7DgrGJ
U6FCNMlzOutYJdOX0U04MLT7EAAZWQCPW3DMBAKBMsX4rd1vKArbAzG8vDkNZrSXhtdGiQVFxXWH
RM6poJuPlPMzBz9bVjarfala+OCcZ3urBu1W8rogfvmPBJZoKHvNLdBWRPmeSaSAfOdyD6FiKfVg
pgWDf9I9aKP0NKWx4MG5UrBkbP2YnYJ+Jxur4CJI4mhDUkx4O9FNGTIGl+wU7a2gCZhcaPycn0TK
kquLghADROgZpSt/ZvLsjM64wCCriWV65lnx79uuvhZ80SL6rwVeuqOUiW1SE0+yuKI+qRxXQbHG
gLbbbTMrQzvYujM73JWoV3FsLzLIqys9aPZlgKEYT6024AToN8ZjtItfq522VTf6brjLmwDDCans
il4gzAf4G+D8R3A3Tdl3WkwM/Ihsz5pvdJfupa26E13Mq7HRwZGBcgEJDiDOl76I7L1IgKOywsHT
t+03YKu81rN9UIDoru1GboZhOCSjhmCT184SOknQfwPjlQpBuEuzAL7PtkPwwNLTvYn5etnaOo3o
Gl0xgjFP8E6xwWnzWh96QHEZRDvDCZMDUflNqn8r5pdRxejynpngtk+nUUnSbBxOFLrQ0x9kn67U
PXTkx22fXPucMfqNwhFavmAR4ieNQeUWOVNbDSc4hOpG22E73Zl76dvM3sMGCIyrV0k0vrryReNt
ggcwSOlgkuf6ieeYtoaeDye9gBI6OPaTStSWX4u7rAqHgIH0U0NH8dIPFMj/0VmRKpRZmvs6bDbx
oXyLTorHyDAWEdRoBRCnIBSyOTOV0f3yQSpVrKKGBMJ0spz3MXN+wyXKSQ2McgZEGwqphoSK6wb9
Aj//MjkGqPfPTF9FL8yR200J0zO4W7xBnhdX+BZfOTGAmgFaQd+efdTcVwVNJWvO50kOpfokawqa
0F9mrsAqGHcQ/gMFGsvhalGqHKdEQtwKUaFX/KjDhPHkGGPQLXYW3Pb5tcWAHAM5Ozg40XfjIqCp
yUuzVLV0HGrVmyArXRdfFhRhq8GwFBIo0IJfjceq1QACmqlRwjQFhqKoPMns/TIRZDNrTo63lYUG
EDBuAJVy9/1sGWk0qQY0pwjZk14N0uW1BkFFr3d3upY/a13tRU7qLsvgTpN+1+UicbqVSHj+C3jn
a/XR6NO01CG7p3qZbXid8hbFgnWKjHD3ZjFJHYaADTmcGvu+Iq2nUO2Yll8mqMehne0mD+XBLHek
kzLRQ1V/k6eXOMF3qz3f9r3r6u+lDe5DkhlJBXp+ethWHej3h9hx+yXaQxjmLpOa3LttTbRx7Es4
Sz7HUUulfJ7xPpmem+lbAy2GWf96B/tySexHnBnJEstZZmkZT1ntLqipdr91pLnpNgn1Yash3ooZ
/VbXxXA9+IBROeaTailGw6wv4HVV86OJXowqdlVRKe0ajwglExACMRVNAEU0bllai24/eB1GUGcO
PYgCkm0hUUifdSdtaQ4yyvueYsxacPvE1u7jC7NcHMxBERRJ6VCf6GYI4t7FN31gBbwhBfZd9rPA
8UWA+5XdvDDJ1Qzjtp0xK13LoV50brp07pjcOdY3wcJYVOXyTpsdGCiWQBt0BRnvMe9T13o7YgxS
25ATtNSkHaN9XILSTyavo4KdXFsVWE9NsKahrIb+2KVbzpG6KOlo0VNbGnepQxoXEvU7M20Fidqa
n5zb4b5o1SAlKoU1DaHxrU2ulBa/i7jJEk9N4vcZ3Lv+qGD4Y4xU8iTY0pVgYqNnCY5VoOlQVuHA
Ffjy6qopZVzJhjsG9qH6QU7aXf6aesoWLKUvWeyiEHwSYYFX2mcYpmfyUpDrYDpWfFihCJOgmq9P
PSiD3GKvbCS3DPJDsjH3U+cZxxyaceyF23ja6Jbfby/7ujDBpl1AcvZZ/QAg4/Jgkzyd4wyzjCdF
tnxpqu6BbDgMQHLQjGyjTvReuvYjDAizaXjMDOEVw8MVaTspmpFbqG6T0ZX7ygULDJrtiX97VddJ
CdJwcF9ivhqjU2CJv1yVOtk06cADHdLxYbSheq+KGtMrC8EwEP4yGlyY6vucsziP02aVJnUOAGk5
V36ryLvBeq2oqIeyZkXFVoFTGUovwDdfrmNJlwTTtBh0gRh96+r6vMP/ql4xpF+uFwHSD1Alhl0Y
fJtXwbRnWcXAAonCEdAd3+wNy9UWMNA5mcDQ9YP50hAXSNSawNvsBimObGza+SWJgKfI1AAkTH5F
wXzS9xsdHHi3/WHFyxnKFyN4iF0mJkG4fayhZkxAJBNmVbJpShSEtfg+xzVuGK6zKLvb1la8DxzH
wF5+6m2Dn+nSmtHbdJZqlJ97KMMq0+DqtmACRLmOkxjq+9cEj1Jsu3jMgf1FLrI3D6D/aF36AoTR
U3dX7cZNf68EnafeYXgHg1Haj9vLW3HKC9tcyGh0fQHyP9VClcxuVTy2RuIBMS7Itj5nfy6vOBVr
ZIQC6CCCZY+7CqBBPbSqCrBbdIy26k+Mqv9xnid/uh+2yUZ56o/2Q7NzjvGDEsi7ZNtGbrRZPJYi
yW61FRUDr28H/BoIAIBWCcOokES6PFOaKnWvzFAbnO3vfWcfsrzYyBW4X4fn27u78vhV0XEE/N0A
0J+Ne19asrtFUasWGEY0sLp9hae24+kF+kp/RTxpQT8FIQTkfBiY1/i5/AVinkU+GdAVt6xfpZyg
0p62L6U0HkoaC5KWNb85t8X5zVR2E9BmC/AC0fe0eh+an4tGBV6z0rLFgpCkQGwWA2VX9NRaNMVZ
EZkLEqP4yTlBDRLIwm2+VZ+d3M33Zu1qQXaQBFFtpT53aZbL+oaqHOuuqtVQ3RZ76WO6B7mhsZtA
xd0E+ocClrQd2cbPIqX4lTcrhuZQm0MPnF1HfA88BQQtTmrUzuiG3OvBtKPuBHEX1poWd2jW4tq5
MS52A5U4KlUBY1BxdKP50VKmvzm+cxOc8wMrWCul/Lke6Lo8oR7uR1CE1z8bq8RrT5Un6jutYIgu
95At++wqB510hmIAbGIkMnXNrfVsbk3bS+ONkrr0lGNXHY961lbajpGrlhsILtwb2x4jVSCDlXxR
qFm7rM73gAs1yyCZhUPwe4jxNNeQsKstMDtAKa93AlAZuLfjzWeBho+z5+ZY5DtbPqSuOosuMBcd
0yfjvvUSnx7sH1agnvQ33TVkz95/bNMg38p7E6VmFoYcXz02WwnlWtcOwMViuGKyZga0v/W7uE8q
kvSshCL9gNJ6tDV2ECUIpgD7L5yJXUlJLr4hLjkgdTXLVvp5/vGuR6wYNzpAY6LR27Xwd77PXFYA
5Y0ELL8Ex5q9JmgCar+1QXAzr7x34cqYJWepHEY1r1pWzZA1mA0dPp+FidduO3tDMEqsAX0nYxpn
fkxFRCiry/rXpMXNS6BpYKR51y0nWX+DdJ/rgM0ta3/ddtK12/dsXRZ3dQDLjedmAYGRdErvamM+
jrX+BkDt67CMggrMapA7Ww8X5JRoNEneK8vJSMYMXA3lY12R9K/i3JkVLs4VAxisgDUdTvkf/bHB
2LcGDEnkE9eGwss3RkiebkRNJNHKuDjXEiUvZ5U5YFl6S0V8bRSkpauR62xVXOQqO1NqY3ZMUhkl
nhU1H3hVvFmDudMG51HVRdu46haYBGNUxvL1M68zxhiPvGQ4WWC+YfD3PFMOeaUDQ+34tz1wNS2D
zOb/2uLCZDYnca0nBdBmuuwnSJAW3djEZr4xO+PNkccHrV1stwakt8izF7n6OjcUPu0z+1w4BNK/
iDBhMZya9jGRnxxgPtRWEfkl824u6OJtroOqDgBoEPFzJxhP9hCrdo5n7aiBDAo6x/Wo3C3SeDct
yyPayZpbZt1jnxdBr0w7KQOqN6OC99NKSEGTCYEDnzxIAXgYl1Y7SaYAJRSOuIDykDjfZyKAtqx8
C6yPhd4mAAxMr+Xy0usn0jvOaDiQT512bekcAcsW5IQrzgmKZpQhGM0CUDTcgQEZiUmrSivDpUYj
sJw619bpQy4DiBt1i2DLPou03MHhsQBOAIxCA7DAayKBRbe1IyMiJ3WrHswDxA28/BD5DqAE0hG1
zvvOQ41i93UeOzCWnpnlYgqZ1TYGwRY5mf2vbIpA8/67Sb/d/vRW3OHCBueTyRw7nVPhKzfL/m5u
k6NB2p1sJYLgteISF2a4DzySpnSIlUnFq90KTO0bfDO4vZBVC59quqAcwBgrd4upNrEnuLUZSnbi
KdFDZggBMiu5DLouTLD3Pya422vW5L5uC5OcdEDPl3swNB2UjR6M/zA0uLJFOboI+73q1s/NUUQs
t+LwF7a5O60vtc5SEolAGaiExGD1DWpYGzrT7STL/u2dFJni3C5SKsXJuhiQgZZV16fHrv9Nk12p
Fa+3DYmOjPO9otX0xdCpiska87tS/OkcUQ9rLWe72DbO7yAeF2ljhm3TH/VD8dCG6V0eJJtqp2zz
F8N0ybH/evCDRYQ+1mJHzOYiE8n1bioK2wxjcz5kRQfAFhEc0Oq+sXEEJKIq/uVMlEAu1x343THI
fz9KtmvNIvzPqgUm78VAI/pVibcw7LxsKD5XLU/3sp6/xYT+vn34K6V5DHRAE4eBwKF5xafTZoR5
8rwcEd2OyweQiPejR+7lY32c7E30O/kePU/f6FPzOO+yo74IHmbMtfiIfmacT6z7WtGjqYmK0CDd
b1vrjgt48NBhj9KNYJmrljDBDekCkK2AHejyMlTKTE7nKY/D+dClrvono16zaY9WhlcvZvpJQNA5
cxvhi2itWANCedBooIYOpXa+vK0mGQWvwaiEFciOPyY/OvQ/bcmdHqWfUuIVhStv6o20l4RVopXy
6blhvtHeJPmoRC2dTmSzbOSg2JS5m8Ye+e54kDHboDOIdyZ0Xke3eBU1CNcc92zRfKk9N0pTmUAz
f6ql3much6z+fvs8RQa4O0AdR6eLl0UJNSV+H2vphUKRV+Ccq0eHJhnqocDLov/IfeBGBMBVFTvG
p5yfDjBa/1qChrULWAkWE6xB9aoKqObWchzkgw4anir4hNGku/TTkiRFrmbZdCruIU8VMLasapNt
HI8E7d7cdwBNsneTqB6zFqFB0wZ0FfiAGTc6930YyHilyTRGoJ9mL3sgUAMqNplP3RZTICZ1yVb0
VFvxzwuL3J1gN1St8Y4ZQyVtoKzUj1FbYXrX1LodGSan9K2qJ5VH06J91YzBmPzbLnQdETCwg0oC
G6zCUB2fTYJLkmR1rsxhXy9eXn5YXboboLFz28pK9fLSDPPks9ITIYQ6ca7RsLpHk04Nlp0VzG8U
TLTNAUBvwePmOmkAIRIeFZaJ+joYRrlNHcoF2pmOQ069HC1ullWm38WoRneK7arU0gV7uGrOYvTO
GIHCl8J9hlk6o7kKkaJTVNYfZgEWJFokoKTVJnC02N9ub+XVgYFHmilYmBDWBCcYr8UA5rGhrHNV
CcmEbC9FCYY0m0rEmn4VWTgrfAJLa3MZQT52Qo+wwgRzJgorn83ui0uPWQD2n/0L6i/+KorryiDV
kMShnHhzMG7jgxKqhcvQrgStrfaIUUoMbvv0WxWAXqbztGcGeQDydX97Q68r+twv4bxlwoNqbjFU
Gc7bdnYTkIE9JF4ee+kxB1TFHf3iqTr0D/JOFG5WN/lsC7jICojA7HQjDKfkCRzkifLz9spWXeXs
77PYc/bRTVmRTqWtSkepGCRXVaxDX6SzNy+iHPA6bnJbyMXrgWSy0mRYCZOMofdq0G/pXesb28gt
dirgykIsxfreoQrBphKAWOAOrZbxUFziLA7Nx2jbHmqPidT0vvQ4+x3K1pHXCD5ykUHusIgpQ4u4
gr8mdumqGHJsBJf59aQZ20T054DjZE97vkNnTD341GRsovw4BoqvuGAV+F6gH9KExaHyhO0A9kq7
+gLP7PHfeEdI2cop/N4r9qrH6pLTHevA5If2qXfZXLfjaXfae9u6tg921MQzwf4bVJ6VucXWvEN3
AIwOHyBO8EUR/LoIxzbDRlsPZFdMrYN7YtJp0XMrN6WjIRlhpUOGMouK995I/6khK+7aRv0MFePe
d0zUBCuyUzrgN//i8zn7Ccwjzj4fGlWWknb4fBTySKaPrB/cRnR1rHrVmQ0u4aDNXGcg1ZWOZX03
YBrKyX/fXsR6dDuzwH0oUq3rVtLCgv1qblVv2Q+PmZ++Vhbah+ULuiyu/i75VAT1v07hPg8QXW2M
u2Bk6IpbTp6HbnEaciIfBdo68Z3+mgb2g32f/On92aePzc/4NOxswdW/vqGAboMzdmVU3Yktu1Ca
XglzIKF7w9djEcJk3TUdlCzZSCMI07kza1VCY2phZRD5gDBBejD31DW25qY7il4QqxH8zBR3eB0B
pnw0FenomGA0Sn61zqNj/xF4CEtPruLAmREushVNpUOOB+tJ9mz2rzmVnuONGyWoDrFw6Jn94lvG
uDsJdTmtiyOqgFQcNXRgeQfzvu4a0Oz8uL2sta2DeBlmhOF8iKvclSTRWE5oSaVjnO3k6mFIfpvm
x20Ta77GmC/RkMeMGvTtuABhE9mchk46RnRxtdZ0a+XptoW1RWC8BGPvIAzGwCQfonOpMOZ+lI6J
9Z4RlPRI7saWoA+2bgR0uUxOBu8tLn2NTQkfMJkR58DK6MW98lo6yntUL1+FoyMi4C9BHxdtS8gA
cttVDpVGirKSjk2DC1rVfjcABGtqJvBn9md4D0MiDkoCmymf8ggwNZLsqhk0I1QnGa/6psg2hpZT
F2OZQaTJkdtXSiWos4lscs6mxIkdK/E8nSRi+Fn2UTWP40i3Clig4nxz2yfWvA5js5i/wNQRMMHs
Czu7liZLSqoqaZUwnlLMvOtulP3NQSloKjNCWeBrOK/LwVqIARwVrMatX4HGfu72XVYIAjUfCABi
gSopnjIWuJfwwue8wUn0UlP0TgmNOBrdekb3pwIdkVRqx1Zqa8FdflXF+DQHf8DQrwVaV35Ncd7j
QjDsAvCZvAC5X6B6etAfzX3NVLc844/c+9Vj5Ynuo6vUmBkGNyNKCogUztWAjtNDbqKSgRLPUMSQ
XAvil0d7T/B0A/WS2z2Wz9U/oofF5/TZ+TfwH6PIIUF6CqQv339AWEqMojQLNJ1BKhWov8Zt9Zw9
5y0oXb1uxyRg4w/1TvpR+sP/Bdhy9d7nfwAXUyIypIlOWjlUqXmco+JeqqJdG9vPujZCqmpONhkp
Qe2J96vTTR8ariC3J5IgfK6dOuhlQSyNfwHm4yfmwNFnaU3StpCyHIK0B02cb20WQKeA2XqUB29E
9gMAyCRSVb163WL9KDzAwS2wcsI6i7lnH2k5ZMQ0okgK9S0oLMug3L6bJZIF6w5Dv169775bUBvQ
AnYSRZA+d0dch2KAEV9dgpgGODJQuwMJg4oaD3fb6sjAMIoxgoesg/5zRHF51Js4AnxMbw5z3bqL
OYr2nEfzMJsmMOZg64egJ2h3L5eOome9FDGG36vhrc2/z+mfCv9qxBu+R5b3LVHebsfDq9o9EyVH
Zxc9Dkgc4bLkngpqq1GI5CrGcQahLfgY1TzowUe5qwERqOXkzVFo7iXp8sNOQVhEMVGoqn4zlk9z
RR8GCZmo0oK1t5MnP81AbpotI5hmy2Z7+3deBzwmRI8OMe4/zMbwLQa5rKAnlVH9OHb3LcgjpRz0
hNUPeRJNcFwfus6Qq2hmIISjvc+F7y5TINaitGoYWzGmX6bqkHdF7BWStFPz9qRpUFVT65fbq+Nv
Jai1m2BVgHQCjh6ezxm1K70fi4TOIeMidAe7/Mjn/tdtG+wWvYxqlza4oNJqySDnZaQcrdQqvbGL
f9pT7IHA3gMBeALQvP1bJ0nPtKBi/7bplcPDECVa+xhDRzznRzfmbIgUWhZRWNPUnzB3U6so1uoo
TYnmwvhsjG0kGjQI2xjzxUgsl0qQPkszqzXMsCDq1qlaL26dDVQF3a8uyACrMqDHWA0mAfjnWdpB
AiVF/hwWZu5a/WMd1Qej+N5G4+a2oWvHgEcgBIPkG/8DkqjLcCAVlQGm3dwKl6h6yVr93tBjQQS4
NoGOHZtWxmA5eIN535O7vFB7s5yOiyKZAS1s6+DMti1AeXxyoFy6HxAeJuNlB+iCYZ8uV9I6VSS3
cjEd5QOEl9zi1O3mjRY0RxFzw7ULMLYXUNwjaAHwy18eVZfOeI/Z49HMQMBS44JO4k3niIBO19sG
tSJA3fEvZE8wdHK5HhOn4gy0HsMieSodDFSCKPWrZ4/CA0xAcBWX4BUB0AJKTo3o+RwWgCPkFG2U
+PW2heutsuFTrC8MDBNwRNyZLJJqdGWTGsdxAl8C5IjG6XssiyZc+fQemQNQ5mAUxmMfDFD8kDW4
wUa5jCI1nOSk8gupgxZbHv3oJe3UNxN4SMtakB2vrQsPV3AL2NqKS08GeEuzVtFDx4hcvCKUqt8s
qqjKtuIBIGFA6weNEnjcZ6XjLEuBmIKltlKmhQgGnun8SBxBMnAdNpF2wImZ+CDip8x+wJmBrAP3
yNJkxlEpih7DTPV7R3pwBM75s6Sr4+62M6xknTCHsiGbXoQ9HjzaJuAv7DNbPxbRu+rMH7EJGtgM
5UvFIJk3E9nyzKR7AZ/Izm6AWzTAIebGeiNoX64d3vnP4O4pI4phuNfAQWz8jvufs/pHXmbBp3V9
yV8ulXP8xs6c3qgtZHZym7R36Gy1vTvGSbLs5skeT+i1l9FOauVB9lK1wqTj7b1ecx2W3iKTcVRQ
5nEnO+V2PJoDki5K+sbts2xbSWCEvG1kbZG4bMGcDEkF+4quCTxRVmtXvR6iQvSgtIoLlegwiZ7r
uLqT28yrsuHr3x1YAZC840Y0wEnBvUrNVtVojhGBMBp6KKoUINkGxaUQir+yezCjMc2Nz0Yl86Cz
76Kii1YbcUbDknbeMjVh2aVPt/fuanAMQQv9NSYIhpSTCSJd2jBzomb6mC+hcZpq1/5T7vLcNTO3
endewXJ5iF/0TennJzDnKZlr/b5tfiVk4toHaAfPINz8/KdYdgYhkFPVj6VBXb3RvSh/h1yLa5Y/
q6kUnNpVYsgo+oAVwHTmGpZ1KiG0rIKy8xhXyYsVQa4o/qPkv+okv5vqcdsnsqtl9IsoQoUZxfUM
/8cCr7KOTG/jSZ7UJZxKjIho5QSOALCG397GK0fBQxKjjBB2QCjG8rhDBLc74ONlpx4H5Ydpf7PJ
/i/+PtC/jMkGQDGe0wNqAIudmKN+jKbXNv2AeuXfLABQCrZRTF6N3RBnnl44Sdc1ZiKHkWpKLq2r
g92CF+Drq0A7XEenH7cz6BMvjWTQEWU06foxX8i2bciG0K8KbeC0lTMTPEGejRlFBWM5dSiXd4mq
e3Ncuj0Yam4v5LpgwZnhzjs3QR8Xy/DkPmBtzQygk4ANehHMekJzYK/u4siv3//GKhDn6LZB+NW+
YvCIKuScugKVqg0gC0/xjuwXAG6SDfjvmdxyUgfSXhEQAFzdkmypgNwBsMzK23yo7RIiy7TFMzVP
9efGcraYkzjlkWhyYO0L0hmBHJaF75V3wKHoyGKajX7M9MSfK9sdRURCVw0h5hvnJrhLI4Lm8JCq
RD9Om2hb+dmJ7IY3YFQ3jj/9uH1UVwkVTLFBdCA/8BK5KmNmOY2ilCQYby5AwJdWQNLJ3X0y0UNd
jq3gsxIZUy8/q7RW20nrBv1IjXyvjvGm7dqjbPVumqjb2+tacwag2fGogoop4io7xbMwkdqSNrWK
JIeQtjMM4qr5z9Z4vW3jqiXJzgmIIA1k1uAKwDzApRFiyIuulQh25R97q3tL4iqlh/OCipeb7qeg
fnB0V0VR1muOopmwlSvqwjYXBzOqLhAngG1jSXxFzfy4BfmKUu8NJ98oLVCRI3EVEUPfVQLFrZjz
zFiBdqDawOokla4h5dvegrRzX2wbHYR5zvuciYRZROtkv+jsIAu5ak25T6ESe4h3yi7faqwxKgaU
Mt+7eIxzK+NCvmmaBDK3+OYwlHAPpp5JnveqIT1PkRwY4yHrE1dCiR0yIeakb7tIhJ5Yddh/fcnk
huFiI7bIXMVKCOhcY04ork5B1c2+wGUFB8iXNioLai4KwQHCcb1lsfdFu9XAMacsrecAlNXTX1aD
Ed32kS7pi0rxyCqKY4PSdq4tdxG1d2lcBWYqqlKtRVUUjsACxtqfiN6Xx1wbar40Wq8e5eJPO2L4
wBFRw60FHzwZGchNhT4OX7rv2tTuexYRJPTurPKn1alumQK/N1HBJq9ZAoM5ux0QgIBiv1yLIbXF
kiHFC/usCfuucqH757ayvVOzx9vHubZr55a0S0v13ANpBg2zsGne0uluGP/c/vsrTolqCBN8RZUK
vS7u4yNErcAQ2KpHZ57f5s4CbkdL0o0pd3+xZ6qG1BfFA/xX5y/vLB+XorUd7Rg5iVLvimzRPqJx
0iC5mkMcwW3ANv7VuTiEb/bSBNcLWpIojXEh1GqjuE4tRzmOqMHO0bem+R3PIqTqyhFdGOEiZjGa
Zt6PRAprfYw9yBK51LIawcW6ek5ogX/iR4A05oxoudFktIORysbLi8ZuGp2o9VUyPbZf4PkyURzF
SUAh9NLbdKex9cJBLknn5nkAuB+6SvtIEUXClR1j9PXAD6OaiBY/Z4YWKMATqs9hMmeh4UBMpajr
f2479nVl51NmFPRFaN1i1o6v8xnJlIz1rFWh/rhsrE27tQLnqACAnvupkJ96fUWYsMMGQvCOD255
1TsyJSOo8usfHf0mNU+3V7Ny/BBJwIkwImDg27i7YwazfZeg7neMDHqkUuyTstuSenPbytoqIKQH
gArqr9dzgjkIlBOJYsAzH9vnJJ5/gHtaNBK+cj1BqxQFUR0oa6b9cOliGkEYUonsgMTroxx0dwQ9
jdFOrtMCb1p/V+jL7TWthGrYQ8SB/iUybr7q1PXSJEUpuJg6YikP+pQgd9Ib6buV5EkQj0b1dtve
mt+he/oZcHRgiXh4vJMi3a0KfToysRUgDEEwciRuCepfppUt6tuvOAbL6TExCAYjrI/bzmQYTBS0
lemopR3UtJQJ04m5V2S1cPp3JU1DyZ/J6YKnBfGB+2j7WFkaCgpbSNjYW/vXsmt2yuIzGR/FM7xS
BXcKpoA8K/X709fpRRCZIDBtAujK4CWY8Lh0m0JvLbvPJzOkKdCmTeWWy7fbB7fmKOcW2P9/lobW
k6FRrTJhoVSmbWFGrQu6GxDba+SxIrEAaL32sgCKhRWCMG6Hdgq3IANQ1Aq84WqofCypCyTtSf0h
xa61uBiwarGjWaBbbvNqe9pJRNJ0jTDBbuJdCww0Y3dD6/dyrXGrLWlKOv24yM5rp1S/zKIOmhGR
Ma3vHeSDoNQjG31yHhXaZ+5c1V6iFvdz2t0leiKIbau/Br0kXKKMtQoF4stfQ/Uc0/M5Ho3Ex1wq
MMWJL2c+cvD4nikipaeKBqm9+fJx40GMNz72Hl1ofm4nLxeaUxNGc5k+V2XrRrK0t1IFFWIB0mvl
E72wxDkWxJnjYdGpHFIHpGIkCprIgsyTAJK34r4XVrgEIR1KWR1BxHgkcfNMNPVRW0BJa1XlT62f
FkE2snJR6PgUobSL0gLgItySNDvCq80cleM0DnNAGo1ukzGRvt0+opWrAly7CniacKmCsoSzUqpT
nFNW2Rp7IIIGFBMqZ5+muSu36l6h5HWc6ffbJld2ET109O3wrwMgFHfPGoWcYrRKUY668z0xAQNU
dI+YlYsn49e9gnXrMYkAn2fSLZdOn1m1NfVTu4Q2Qa+uND8aucqB8BDxJayuyIIAAxNeBwCQ+9SX
ATqP0HNVjvJi3y2Q/iLV7HZU2dr6/i/2DqA1hgDEBcEPbC54S3RzNS2hBhG1Imx17SHHTIxU9IK2
+or3GWiq/tcQP6BZklbT22pewqIcUUG/L+X32yth3wpXKWAK0nBs8J4xkuzLs6lSI0VxDrFBtWfy
2qkaI/Sl6l1KHfPUVkWxkyAntLltdK2QCygMXsgmOGLhY5y7a2pS2gupl3BQa7wjlrzZpeloe+A4
TbYZUaV9bzj+iActnYhvjHINWKw8bFJzmrdGWcrbcYrH/ZIUrWDD18qVaCcgWuI5hXk13lkbG/3J
amS59NY8NFAy6AIKuiWwln0Z7Y2LHjQqaC84QCLqAP9e7r1Z1kMkG8hBqZ65ZGjcJRpcE6p4ky16
Ha74kYkRcdadh4g0GsCXpqwsd2aiZFEo506yqbOUbhwHVNS3z3Ul/COgwAwrWgMEwn3otd6o8oCR
h2NqRpu20bZjU6JGPhui8sfachisHGP7rDfPP3jKpc0bRx+c0Mwnda/aU7lr9H4Jbi9nzU3RhGQ2
TAC/HT6/HSM5AgV+VaJcN/4q9nLAeNjSY73NMQGQ7Gzb/fp0JnMKvKtQbEFkQQuAO6nMaeQaAivK
sS3bUz1ksqs0qp9YkPLI27/oP10Y49KRqR+MjmKa6KjLGN4ZzU9hgUTQylgJMXAG+XOSESSgDleM
lOfS6AH8k4+0tmkwWXECxp7mj1lMABq2ORrziQhXvOKI/5rEE5K72/6HtO/akVxXlv0iAfLmVVLZ
7lK1me4xL8KYNZShvNfXn2Dve7BKlFC8vQ+WeRlgskiRyTSREVMxRkVldNOlbg/5RNxBfmiFmycy
wl3fPukda5LH6WKN3aHUrhIdvKyWBL5y41FbLEVd3tyi1rSqjxv5oiT1cx1D0wICAUHa9qehF7Hn
iGxxj8GgG0lJLZy9ZnCudjI/lOosuW0q/+w7SRYEVquJPpx0rAyEjVBHx3gI310lkSNHSkvni/lD
24MIRnsrMFqTdZ6E8fXUj6q3T0PHmEWAoRywKTF2J84/TUrSo6ARKxdN+auZ1amTCkxBjYIvtobc
MjOsBIfWNBNM5K5wkYIBM4YC9sV4nTxjPxzS9KH/BanM39RVPOKNb+hO+XIDLUOXQA7Av++2Npzj
wjx3qZsE+uSzg684xbNXFKWH5/y+hc2Tj++GdAJ+aoVa7OMJcE9bki9Z+kpK4jvNSzUMgvOxZYTl
wOxBYVMQ3DJohUJuUUpmoKa6r09fpfmbIf2+v5CtrQIszmSFoA0+5LRvU3uIc/nSOdKBys1OHU3B
adi6U+AQwyuCKSuATTjvp+WDOY5pOl0MrWJUcH5vG3tzmr02+3l/MVsbhiojwkUGaQHH89JTVHPF
qLzM6dLHpdeAeFUyul3ZiLhJN8wsyjDc6R57SU0LyRgv/Yx5KFTRozrFnNo/9xezsW0LK9zXJ20c
h8ihp0ujfalJcZqM8DW1Td9QO8F12XieFpbYL7kphrRzEqV5O42YIoxNNFHGwe8jiMSrXdS6emY9
FYnaCg7Fxrlb2GS/6cYmoVLlyJKOT2Wiz2n9Mp0v97dv/ZHQAQRlBWqogGuthpQA+KhTS53Hi1q+
z+THGD7RJBJEexsOnBnBEBlYgQDI5Znd1Nzom7gOp4sTAmtuuaFGDpH2M2rVJ1pap6QCgwwddhoZ
fSWDDrSV7atY1Btff76POjTgM0Bso/HB3S8Czax5ILYamNngRdNL3qSuQ14H5ZlWL/c3dY1xxpOF
h+N/bX0MFt18NjNLk1Cv4uliR1+pY7nJ8J3M17KOzugkeVEy7UF7SExBsqmyZ3eZo8EsEloUr9BP
hCTP8rRUYeM0kRMhmtG8bifvnAflSGU3TXY1CF/Cx/TEZBGiH1bpggsGYyx7/VF2p08zMqA8gVYj
65/hZVvzzoSag+qVZECbWe7dXsYIiUj9eaNUuDDBA4lKbY5QLsQOS4orv2N8eBddazSrvfLI3k5V
dRmnzvBLzH67dWMQpTKqQoYq5itzjUJrqnXGcImbR7vWvdzOvEn+c/8EiYxwvgb1akcda2u4GGES
0PCL1ciPofDlXHsX1DxvlsJ5l9CUw3jIneESxRmA5SddtIx1tWppgIujotlWU5KZw2WsBtcEmKCP
Dm160WPq9cmrUgsZNFgozd8AS0G3G3hXAw6Ni+e1qUcTXMNwwQeDxkn5CrIh8FNpu/RVBEVZUQKw
U25htARvNgjbAGlf3jb02mmTT//P1gz+yMF+HI1Dlj44u8Zn8Vv2Wnc+TcGocbx/PDYdDAgRMRlm
Y2hrVRGo2yobAcaGrGz7wwL7vTcms9919qOdal4hxw+g5PXtQvozmfT5vu2tQ3NrmnMyKSWT1GX6
cJlV083V+lBGtf9/M8H83I37rAoosBQGeqGdQbCBpUaOAA3agurw1oNwuxC20BsrqDQ6Jk2rKXCm
WHZLu/5aK/N72FHoAkHUrMHgpeA137rVtxbZn99YrE3I9A0RXIcjDUcpNtyiQzYYFv/F9tkKRGYZ
VStgr9zBVIpZn/MEB3MuFb8bkD6UIv7+rb27NcFd7JF0dasUpXyxqsYvYvuhgk6IVinHWKr/6pZg
3zaPu4PQ/qPRhUCfW1FjaGVfx7UVJHP9q87/1LbqSQWImSXTD9vGJxOoVHpw8jSOIIPZOO3okSKF
Qf4JgRx+WmnIa7T/pWG+NHLzQO3+bygLmSM2baAdC9E+JLfofy2PRQlCrTkcsDr5HB+b6FVrPEb7
0++Q/TUH+pyA3gtKerv7l4zFO5yrRJsCERmGDTVtJRcyplIOcRm8oMkpPsbn+JCdFHQrRYoLW4tj
fRFUL9FDRwF5uThGioG6JuLzDnP2sQGIvkiPgL2F/EJ0OHtUE1VUFflRv9HsCelUZgGDS4gbvTFV
XdvuPKX+5EQ/PD7eFvwPzIsovvEtQrOs2lh2cLGyCNw9ql3/znV7DwFCgYvd8BMYNkdNAHVlRirN
3S55HOx4TLAiarzkZuaa89dcEjwhIhtcOBz2ugz+YTTJ9VH2YfHH0A9vZaK+3z9lG58fHwWtFhSU
lbUU5aTValj0ioYC/uxWWjCPn5V8wudA+gKADl57zCvx3i4ClDcHr8h4oZ2FpvFUvSSJ/aULB1Et
ecPnsTwJWgEf6i88cMqJSa/GBdXAL6o4D7WVGqObTq0a0NRsdtMkVa/aaEyi8sbG8QajIBt+x/DO
uvo1QUy7NHVsHaO/nPP4kIPFvO20vTWr3v2PtXEmGHkhxiTQq0LZi/35zfvkJG3cDUU8Xtoe/6Vd
63aluke0K2r0swPMXdmFIbbmG0PErtLMZr6n3/ePyR/t0XqQoFh/yDz1pB3Atl8G2k4/qq2bvH1W
wO3jvIA9Fa0spNYrJLvelo7a5zUOvkF9p1C/Kd10qgvjPDr9fphE5AmbewoBYAD80Nlc1fhKc+id
AgMoF1P9Ec4YPpiggklEc2SbhwTs7GiagqoRI1fLDS17OhmxQ6aLBvEco/ISCLM4DsjcTJGljb4X
BipBr8ZG4vF68M2ooalK9J0b5VIyBW0IGzZEftSHGJQ3fyP6Cj0ht3ZKb86UA8lkgdfauoPgYAYT
CKpXFibkl+u07KiJO8z6XKjyDhCK6qPv4Y+z6Rf9fNCGRlR73ngkmS47kEsMvQTmkaW9Rp+1zKC9
con0nd1kp2yy3QkRldGVkFKeANDUTpGIv33LZzI5K5bIa0ymeml0RuWugVzleIkx3rYDL5Pt45UQ
gZdEVriYCkOJTlR1+XhpaPvcTfJxth1Bj3TrVCJKRMcYIFfAXLmFAHE9K0WIitlgv0qzg3C3cKcU
ovKIS+97rq1kDEQ+YPQETA/YVr5HIMkI5vvUhtCJ1/v1Sd3pf5GSHRJ/zqD43sRu8QSBN8UTZYEb
BxKDeQoAlaijrvEY+jAhGa2rEeRVmH4AWsEcvvQzpMV1VzcEbpN3JQDtojSMJwDemdFrsy964zXD
RsdorppmQZXWDnVp1Lbvto5JATeVlO77/R3dMgaqHQSIoLRiJKlLY1VJ43psTRrEUR9/kUk7Sgc1
hTBxPXb6cLhvjN9FBho3kLQrOjYT45ac+6IlqRl7bhuA6HlPs2uYxJ5poFqcQXS+mXb3rfHH8sMa
SuxgcrEAN+PLkWOiRYqMlzugNnV7412aq29a7udaITj//BX7jyFTB3oTenH4bMs9jIqaRqrZtsEw
fZfgkbtCdO75pXzMa6KaCcIxxL+ITpYWsq6HJwJnYxA3rd8Q3ZcgMRZn5m5UX+9vGr+WD0uA9mM2
lA2G87FBKdGMykqPkV6ZnK3cvKhOKLjE/JH7MAEGPQCcMJa1eiodrTKBlUm7oJxb1PWyB9X+IxlV
7N5fyaoczdthv+PmHkFO1RhmR8Mxu3TvjMjI9HuveZxBo1z/N3LRbKb2ZlmcFyz60Q4TkrOdOzvt
80xKd4Tyzf1FbX6eGyOcNy80zHjXMu0CcFQenLR4DYV8Zptn7cYEd9YiC5RAtKu7IJ6AT87BCL+r
9W43SxnZI399ub+gjcOAY8ayboCiMe3BLUjvYlJPaKgEJibKotqrlK+1JHA7Gyta2OBWVIyNFpc1
CCnSuShcHXM4oTa2bkija1nGgkrCpjFoO4Ac3FTWbcoozbJy6E3MHKrpoZD+aZxurzcHA82j+zvH
fvVtcI3jDUjIv4a48xZZSj5azahdhrKrwAo9JuE+VHVpHxNG2U+o40ZGpur7Sa2FeirqhnEoI6CU
YRiyBnGE5d1KocxsAz36H9wqjsoORF0766D69Mfgiog3Vg10ttQbazyL90jIWJFmAou3z7h+qQ8J
BpCItL8MdMtO5BRjOL/2Yh9Id3LUnsZckDCtgO0fPwBaDGCVBLpI5stDrQXCa2Ck2XLzE2aZna9k
17vAMz02HcP8CF6uzQUj7MbbjyAfS+e+rZJPMSl1ogbRI3lvqJs8WftsxzQfzVN+HM9R0L9HR+w2
OEdFdZYPiWbuYIHcBGgjsKABDcrDs8s0ZxBqTNE1uyzQvfo1drzIy35gs/tTg+SNMfnMOyZlYHj2
L+0wQ1S3uBo/S4/4meA6bfgHB4BKQBJBfA7aMs4/yK1BrTgGb1RYty6YHP2hG1xii8Zyth6LhR3O
R0hT2ylEhZ3kkQTDLkrcLnXb2c+oJ+8B9/vRqbtPE1vgWC2McrdIQidvHBVGcjYB9G58L/JK4CS2
tg/zRqxRBwaNFTAOsoDxTEd4vCGHxFbsz3HqZ4mIG2nD56Fsi/Ieqt4IzvlIq2nVaAzHRA7mIffG
usZYSxSlGEtWn/Ju/HXf720tCemohelk3A0Mtixdj2pinA5pq3HJuhcUpI7T9EeaG0GMsuFcMTSO
OhA0c7FzPOpO1knattSYg2rOHpU2jd00DneRTFlmr4CaYZZ/Koa6v7+01TgAOxCARCPJQBYFLihu
bTTS8skkWFv6Hma7aN7D2e3t0i0wlfBN8RRzr7qxbwoYeLY+H+CmMMcEA5F1LHfUASHTmEm0Dijp
D0YPQJL6s4OXC9vkKFjg+uNBiwGlGUY5BLAXjwglep8oGSoJQfFXP087zYekky95zV79TZ5kvz6E
u88C5pBzLEzye2qEWZm0RL90k4eJ0iuxwkMTZi9gxLm/uPU2whBmhDDLwSY6+OIMMcYMiExMlqBm
6EpmdmiKL47SeVVZC271OgpcWuLKI1ncWrVZ25hB0GNXiRS3j//cX8umBbCQYZCXydjxb0A/Kzmh
cgfIWmN7ZhN6aCELrtjmUUCNBzwG+Gc14mBAdQTjBZgCQLXdC+dvjUTdKBbQzqwABB9fH3rzGO3U
waXMYyWiuUgkzSoweo2mC/WzNwhi+pUX+moJFgNUWD0T5U/WuhVVRba2ECNGeEER2mIqjv35TfpB
2sq2rA4wV11p2yNoBLTMReupfrn/pba2EV4XgH2kuCjCcA+kFc5qWlKjClIHdePol1OBjHw43Tey
cbQBPbZAoAzdG301sQFETZHSBrsYQcX0OEDA0atq62kYSq9qqj/3jW2sCKkAIH7mhxvkiSeAje9L
8JGHwZA3J4iwR65Vzr8ru/x9387GB1rY4dxe3IxFNknzGJBIBemZjeniGkmO4K6umpo4gQp02BDI
MTDeyuUVel2PZdzlQeNkcnqWk0ibXCeR0vRIi7H6igkfvb5StaqqiwZJx/RoZGlTn+LOCbX9p5eM
pBuzBXjXkJvw1D8q5hjksCzkS6KpR8zVPg+ZKbhx611FVgC0P2ugIGbjC0rxVNFJgiRTMBlom5CD
kYq0NdeHEc0/CNuyYBwwTf7EQyKsnky1K4N0jA3J0/QYQfhUSoXs6Ril/YbBZ100Hb4qhwOoCaOs
l6AhZFvdgNjs+9iuHKR1p/YkX8hO8kYPoM2X/w+2jo0tBBMwo/pBHI6JE+7FqvU5yfXpI9uQPQwZ
YDjYC0+OB6ngx3jfPfRvIqDJxpaCr5WplgE3g7YCZ7Gt25jWmSwHMYgz9LZz5SwJbOWXnLa7z55A
NMBBNI/g5gMUzV06pYGGSh+BliClsuVmSj260kQFCf/agzg4HCgRI3vZQDs2Y5+ihTBNQU1RwyQa
FBOyrsXAtVUL3vyVJZwH0GlCPAMWtZX0Wk5qoP3mMnqSW/1Yk+ySy+lLpwo81erzwAo4KhCLopuF
uJfz8U1Vt3UHRM6TVqaRH/agnYKWz1AWj7Uq8PTrEBS28OgDWgi/xTqRy2eraCHbQ/VCCepvzjX6
nu/Ho/x9fFav6ZeEQe1aN/16/0iss2uYhLtHsPHBGcr3D3qCqXibcSIkYBM6AaPWYsb50P023dBN
iV8eRIj4rUUyPBxOCDrKQK1z550ilS9DuwCWEAPds296aEu2V7IDnvgQPdgl1PI+HR0iuFbQU0aJ
C2MAGMlf7qs5pmFkTWl0rZrJnbTXEfgjs2w9pRPcsI3DAnpfJoEBGA1j+l4aKvoUPBlNZF8T2ruq
/j2Ws31L8jMmiQXfbcMSuOJZTR/BPBwkd1SInoYpOPGMIH5Xvtnn9Ni8JbmrPqEOdU2fpsfWS/eJ
7orSlZV7ZAPTGOiEwinyzRXUJJzmAlPcESQWnUPVD74qLLevvT1MAJKBF5JBM1YE1uhyNU3XttI1
nSDshFp7WUzebM/n2cCVo26VTZ4ZSvte1fYjOHAEG8vi90UFBhG3w6YhkbAjdOTH2ULbKDHnbzaB
di1P+k75CtzT+KycNYSr5T/NkYhuIPtS9wyyLb+JVSe9KIpqmKZr68te/jR+0QqXpZ7xgZxSxR++
lY0LgPGV/kNEKLb1IcJakRKiccI8Dv/0NCAxH2wyKlc85qcIpTslBrly/lOyqaCUtGEJH45pN+L9
xrAg2/WbRZbJpA8DmY2rViZfmiJ8CTv7YNbNIYwb4SdkHoTbURhDzgEXA0AUf92jpNZahHHOtdk5
v1HBM+s9OkP2WfeMh/lYP6SFS38alu9Mbv7SgTVCVDRdvUzYTGiSgOIAU4NAnXFuIAnLlPaSBNJU
yJ5+q7NYPo5G3H2x8TgKNnZ1IW0WSqIQjJFwUGTwtFumNtm07maA52joVqq6s2oR+mfjjcAy4NIg
iosgGnH78uMNoaTRSSmd6+CZh/7UvTHhbuMAxu83MaXNxvuwtMZVA0szntq5psMVZGi9O7xXL4yZ
AYBR3yYHsDb54rLrahMR6wF9gI4buCkYMcZygah0xbJZU/vaF91zbZRemdBvAr+ycc2ZRhyTVEA2
ssoVwXoM7WkHKuiDJ3uzD828PSRdnuevoR/u7WvoDif9q/O9EL19W1+PsaYy3Wu8FSvGD0Ja02mp
OcKwfWhPHWTXW5eNzI7/iMeoN3YS6Eo00QFGZPQC3MkfczKkuaSPaO5c87I+lpUjKmOxx5q73UgD
MOOCJwK2+BREMSKTDrNuXSlAlfkrU1P8QJ+zuOFw/6NtrIYRh6GCC7cFj8KtJi4x3KznkgklChNZ
zg94yvsG1iUS1sbBPqEQw6Ih/rXJwmHuO6dxAvWQBlVQ/0EOPBwG6BaXu+I0vsuZlzyQb/lFKEu5
8c4tLLO133hkiPlKQ1PUZtDsypP8kxLfeNCO7bHdjbtIPapHkcL71kFkLPGMVg5OeQX0icp8rLMs
M4IR0lNt9D3Lp0Ock6famQHy+QrHtUub0a0Ua1ej6Guqmeht33iFbn8Bz+CgdK3hjFQ2ETRJr/VJ
e6R78hx+mV/mcxJ0p/AhOjdfZUGFdzUyBHUTlB9YYg4JWTY4sdzpQTL0BkmeEdgX+6DulAeo2Sjl
Lj6Mx9RrfKYVm/rUMx/UB3oIveFh/E7BaHT/pG0cZfQ78FQAxoS4lI/zo7iYIwsME0Div/btk9IK
gDMbb+7i7+ffiAkqL/Jkkyd7gDub3px4ekIl37MBaQEPqyLXJ7tuBYva+p63i+KeCrlr40ZNUyOY
UKRPldDTu1/h2Bwtuxd8xNWLzr7hzfZx31AzelvNlMQIIutvpv6RQCQpR/v7n2jjhYANRJxo6eJ2
8E+5UrVmlesSedIL3QN65hWibMfUgrJZRJ4J7f7eN7e9pH/NqctjqYRyDsrhInrSp9obZ0QPNh6h
RFST2rz2qACzeAj/gk5uacdJod5SmWWE92fYYWEQi7V9Aw3rYh/vtdP9Ra17iWD4ZMI3TNKJFY24
QLORSzlqJAjNN+fJ075Ze2q7beZ2vnRon2OfXD8vfIlnHUVgNmP+wd6yXF44J7FCsoI8UbthsiE9
JLuk6L0ghn9/aewwL9+9pSHOYRtT2QMcn8VX2hLPqJq9phSuqf8FuaurhflhlkzB9Vr7jKVF7vmb
ok6CHANKH1H2PbEuUybSulvfXxV3CrAqxJYo0vKdjimazSZOMrZ3ym+jkqGNbGv5WYKswTkypl6w
no2jyEDsjHIA7ey12Fyollk4Z6B4T99xFHfkjNFJL/3CMEniUGgjkVWZpgzrQzAM3MdRvXlh7TK3
q8nso6uCzmw7dsEwlicLiYCbROWuzpVvWQ5ppj67SKF2mkXBy0ZsgfiIiQgiYkf4wg/q9eDDbky7
MsBEWT52P+Ojs8fzWhycBNQOTNnWPNqoUrCCi+hSrFTl8Maz+A9jHMgX0IzlKi5FJrUF0eAvtSsq
w56SepgclcECVfqFl1zDJx2zN3UASUUvAQbxlf6AVvV4KT16+fzLh440aiRoDQLVuwriFLXsDalN
EGJXgDwm6vRA8K0EocXGVWHuBgBE1CExisM9fyAwpZo22ubVqZ0f8Zi92cT5tL/GuCN6dbgx/yFB
WzoaooY2k0fpgyRydIxioWUSleFLS8y3+45m/TAggkf1BRqoqOGiILk0VNlEb/Sus6490NfEoTst
U71qfLlvZWPHULZVQfoKWCpLUJZWlNoE6+FE9SvSsacGmq6DNv8X951VcNh3R8q1ugFpMihm1YRM
LaD321Pk0Y/x5Z12xi4+64IYYb0ieBUGHUZ5EwScfNMRE3QzLfSkCaruzYHmlvVpACIAtSjUYrOY
s0RHdblltMVQDJkz4yoN8rsa02+SKr/e/yob2TdsAEYLoBUwJZhvXNrIq8roI7u0g9Knp/qRPrH3
WvJ0oErAYZv5khDztLVt8BLs+yBEXKm/2BJAey1GAK4THXIfNHGxp6aDI0jl1ocaXe6Pr4NEmHE6
LdelzFae9oYdBkYMHdrUBOVk52al82k/gKIh0CNMgcthBZOlmZ6C1bofSiOYk8yLFAN+X+TP1o/m
0gTnauzJijIyK2qgUeS+oeQa0L4w4ze7/ef+WRAZ4rYMHi2tQ9IjkSc7p41OjqT6Wh7uGzvd/d8s
cSGiXGRmpI1Jd40wLO/SBNl2Gjezmw/ZWwqmWYFf2DhxGKr5cG3IhtDFXH4kKo9SnU6Ffp3GKXHc
KpUSH89ZJ4KKbJw5hoDHOAGqS+u2A15nTCMneXmN51NNs4tT/5pTRzBivfGVFka4MH6QyyIHR1l5
rfsHtfkhJ81uJs/aJAm+0cam4QUFogJkaEBJ8YF1b7YDiZ28CFTjwUBNPO4ErmfLAKBjBpqGALSh
Brj8KphFD53aTgccgp9dovtyL/ru6wgaN/LGAvsFNwFZ3iIg0+ZMCzLpKSnTb7l1HlTw5kS/ouQp
LS1BaXbry9yaY8fjxlwIpFyX0EJDay13Q/UnBPi8QgNBg4ileyOuZa4G3GqoLmJMlwdqkgnsCfg0
RTB4Cti7cn/8BSkrl7HY1m/CyhG7jctEBNbYPDMK+Zg75fNU6AmSWa6b8iofQKV/cPagjUROV7qm
3/imq3jhQ+xHF+k0XGNf1D7culO3xrnjXk6FNdOmwbCr/jqYlR83F1p8lhIIDaDFCrmjOBbGBNwm
Doo9UAz+7Efr632HJ1oFdxKnwonRdLbUoJvIqTMtXx8V16gFNZmNZJitAxQWcEFoYfMTW0PcQ7vI
KAa0lljqne+rfxhvxoyXPH+mb6Kof/PA35jjti1Thjqjc64FVfg1nxVXqh+ICQIL0Wzr9u79uyxu
9zSqNFZDOg0SGI43D8o+K7qDMj/f/0bsFVgf83+tcNeX0nqo5lizg6af3Zo+Eina0eRr2H+bAWe4
b2vT96FGDwfLBj/5vrGBtyeqwWEXSM51nv6Y0q/7f//mjjG8Ljr9EJfiO2JOOZd1EhsYa4uAQR6/
xyZooIbdfSNr5DyuDUJ6kMiivMvwu0uHVxdthIi0s0HXGh/xRWTXydyEXtK3xHazN3LQzsqu2NNn
ABm0/rkxDqIQ/AMuy380THMyZTBM6q5GWvI+1HvbxE8g7yNEzIvn9Fh50dXaAZi3A1dM0HpimtCt
r4eePxsaANHDyiEOxtw3jW6BfSps3EbZo1svOB8r9lPmkZD9QV8SNTTkgVzIghJy2o6DbAXRqYeG
DXXnx/QcX7JvyU91L52nU+nlnsjTb50aaHM7IGJAXL46NVky9oYp1fJVzx7i5smQwXeZfx7dhaVh
5AlpswqmnRVJRl3q6TzWaXcdgYubRpW4ckx2dC4vU5i2LhnqNxLNsd9Zilc681Otlf79g7vht3Bg
ASNC9o7Umm/CTIqd9HUSZsGkt6ZbZNqvjmAkrtXVl44OIqq2jSgEyBC01rFgjPDwzyft8B1NatuB
0mTHKi2KY9tUutdZ0mMKXRpPHmVnJ6utEAy5bpzhZlqoH2CiA/EAL+tOqDpAhqVRcT2db9mx8CS0
zmav/6kfLVEZVmDL4lPVQU/LUZ7l63RuT+lZ8lJvPkNeC3U2EfvJVvTDeF1w66GoiIEB7m6MvWql
4Qxb/yGkqs5sPkjHynDbL6KVbVS22C7+a43LiqyumlpJwy4yuIZeefpf9VzjeVV3FcZz+gmv66P8
iPEkPwRso7Hd6jX2hQiDlWYqHAJ+BkaVUXSGaClfOu3DWrIycDwHxU49jPvyFP5VfwIvs2PKGO17
MnvJC8KynXOqjvdvy1ZUsTDNrtNNXGtEgBskXRGjczj63bPTuv1RdzHArLqthzfSM0XUyFsvy8Ik
94lDaIC0UYVN/98egmk/FhfjpfltPSseijmYzCD++NQ8KJicFbiHDfe+MM59cUqw/2lJ7KCa4j2g
EEccNsGebnjahQkuAU5mi+pknGTU9i2/MTAsYf5WP9/DWhyZD7D0zXfrjayqoLEXB9YACZr4XNrd
zsgEkcZWAel2KR9V8Rsr4zSXtjbhNjrEj39OO9NLz/ZT7M2HEYNsT+MFBI2CwGNr90DrxPDBiDxW
/nuAcPcU6XIWmHaM3nFmAPo2UGMH/sZsf//wi0yxs3KzOmdWtV4hbRZoWiZ9I+bwWELQ5Dmuc1GZ
R2SJ/fmtpT50ANoo1EDNIGM5vznk+0xEHR6REe4q2/pkgtFuziAgDd8xNZ6k9Ie+eru/aRuRNFgV
8OSgoAwpUL7UOyUN2vyGpIDwnrhRk/iaeW7CHoLnv2gu8hUbt5VRR4HmAFBqQO25fWujTK6cXGqv
wBC86aP+pjaRd389G7sGE6wICzl6FvctP02sRxguSQwzqK1/pCJxC+WFdIKDtrVnQCSxIhXTvOdZ
B5wQxDp6HdJAT840L11FCYr42IOhHWKR/8V60B8C3wUyEMbwvFyPVgMtp+X4PgYQcWH2GyzM7qSn
ohiWHSYuNkcO+q8Zzo+CYSlN+jkigf2j9+2z+ROyptCiHh/qY/Qz/dK/hx98ooo3iIAfWx/s1jLn
XmWt1iXbIFnQWVCnnqVx8qoQMlLKIPJ+W2s0wWbHuFlZLsStcdBLovX9hNPnT974OBy0IxtX6M8G
AgKDMcOeu6MhiLbYz+c39tYot7wxosngWIQEbRvlpa+V0ti9GTXaIv+QrtGc/ZwMw08iEdX5J5yy
xnRVA7iJ3f1bsZV7wQMjskUShE4F355QxrLtcsCpguRRuobnHOLC+h9gu8/TPjm2h9inl+yh+PzL
uTDK3cV+clDlwBRikITP0Zy6zQDxTVVgZHtpaOuht4MBClT3lzek1OFWpnAcrvKz1uzoU3eI/N6C
4jQGJ5/mM30ZD8mOXI0vgi3dOLi454BaQ7UZlDt8rmDrferoc9Nc2711Nc/9KXtOddfZaYfq0Tgb
3li59KC/3Le6aZRNowAfBmwaD9gYEqIMGeAOwWiFT0oqXTpj9Pt5FjC3bFwVwPJxXtjgAVBRnNex
Y5B9I8GUMeZ7suYHafhN7Ngt9af7q9kKSFgCyzJLENitECHhlJiSLVEgQiBUngPlNh7tEzkw+ljD
KyLXOYmmDzdXBviJwd4GYzXAid5MpueNicGyqXY76bWL/spDsqtEO7j1odDeR9LDhGtWkFKnjJmW
jdJc5eK9QZ9pMl9q/ev97VuvBb4MhX+4bYzaACm+PPlGkjizYw39FXNDfybMieglPZbx+JQr+men
1+Abbk2pS1PhLMvAI039lWa2q2Wn0BKl3uvYgFlAyg18KuRqeCRemla1ljTVcFX06g2Dm0/K8FmR
KGT1YGzDl4cXRMmV9xROPlhJYU5yANonf3L+MadB8I5uLgKVPMydAna6golpUzKlRen0V1I4XqLN
54aKMFvrg4VFAEHF9CSASeU9QC9rRQmcJHAydulZVHGV+FQWnSDs2FwIiproyeCxXIUdKojeFAK0
YkCScy5/J4lopzaqZmwd/1rgXuO4beK+jDUZubp9kN/B1f6gP9n5vtsXJ/mxvIT6QXsS4bS2rQL8
D10TDNpBcJQ7x9VUQrtWLT4Ab/UfFRLNB9vXMcQVHfVHNmY/fBVlCxtJOTIfEMLgQACvvKogN9as
R4miFB+lfs2PdyDJdKCMFLqZHz1bJ+PPfb+wdUTYKCaWCMeAwt1ykbWsZDapkZEXILfQz1ZHXEcU
Ta1tMI+Nm8ooaLTVq9vp0Uj6CJFvHf8crR/l/INgMz+7DtgALB7VamAQQB6wXEfX9ZmOorF0UcJ5
nzSd19SF68j7+1bWXnRphYvQzNYaJ61qpUuaGedSH4Ee1Xoo7BTjbnQGeXff2vpiLazxiX45RJGK
kT4lUOk5CxFhp6J69AameWmCO+Oy0oRVjYF0BCbmIT9NOyY3a6HWbg4IT6R3BA2PyTE5pnvHJ78M
H/9/FQlLbS4TLpYVjoFV4Z+mCBUBQ++QtkSK6eWyn4In+/5Gbh1ATLmxuRo4EcA6loejaopoKmMk
Ya1VVUdbDs9a7YBjrjGpwBdu3F+cckxFGrCH+Si+Bj2aUdprbUoQpaCfBbYEzJp+0a/9u+qipHbI
f99f2bY9AG7YJgE/wEeWFKULVA+Bk2XjKMWLXLlkl3rxafCHP7Ir+aKgkt0jPkdh9CrABTIUHv+x
GpTQFDXVpIsFLoMHU28lQDzm8gQag/YchVAucisKRW6AxEUwsK1zAuJqkHhCGgUui7t8Y0xtqFHW
EOoqMQUWP8m2IGDeTg9A1oE5YUyOozi8PCdpOE7ga9WG63Augv5qHGd3PIJyQoFKIgbVGcI/R9kr
6EWww423BuHfjWXmeG6qRFNsdiSnsNz+ls/22XlI/OzSFiDb6/zaba4l8ehBdPE2kKUs6MTFQO2Z
wcT4dEiW26KK5QFZbvE+UTf8i27f17Ryk1/Ru+3mgfXev7Vv9E0kpbP+lFBiQE8bPOe4+Ctej6or
TCkEg3agFfMzBlgeTFvUTljf+aUJ7lvGSBVKK41V0D1ST6lMb64fyzzb3b9/GwvBa8P4PBCMAu3C
xbqkVGbSRWOLM1kNvhzaqi9JkUjbc2MtCyv8d0pGO64sYwrUsNulBnpLc+Upw+fhEuj24glFtAMW
FOQcy0MYycDX1v3QXAfr21A+j9HnE4PF389dYKeem7JjY/EpCGANCmFOuWpENaKNLwIQKghjwPsG
VXO+eS2FKF9MUGoLzOaxbP+HtCvrjZxHkr9IgO7jVVKdtlW+2u32i9CnbkoUdVG/foO9wEwVS1uC
e18G0zDwZZFKJpOZkREYyenWplUWDiuSfkh+IuCCGxsUz5f7pOUaPnRugK7tVIPczdinWxezeMXB
OooQgQLJbo2AaWFVYM5FWiOglVAClbZOJ7bagk4f7GDGtKVzuanNNS7ExWUJCQz0iHEwr/L42Jxb
zauSIeqPyXfl5B7HCGw4SAPi1I9fyuf2Wd2nK6i3hRAEBpIzo5LPmfNE9EGZ6MnxirAvu72FMWmb
db5W32s9InBv+o56zyDVO+E5aZeJ30/1NqlYqHZx0Jfk67TKzHh9yYkfhUlcDMmDZ0CGcZTMUXM3
sckJvDkGqE9R5o6sAVPH0x1mlE7uS/c2fcdYQ4XJl7UdWTjrmCJEzRujKNgX+eHZ9AUfzcwYIsjO
jV5Q2J31HWUXzOcjNwe556fjF848nhogWHIxtCTdOxZoPubSa4fIJs0hS5u91qwdyIX5CTTjkQs5
uLMdiKdJNpib5vboatXfiVkQ9pwKwJCdXbknu7We5nV+jtoGcjx8OFCk4BF1eTIxwuN6c4+gD/yN
N5nBSNCkiMugL15v79tCqoAwKfg9oNSGmp4cZjym4Dlc6CzSyiB2Qj1gQbIxh30FVPKrECQhz/MU
TH2YuJ8Wo8TwHx6lKPuC2wBMM3LO13GaMqoZLLLz1nfHI1nLKq+jzaUB6VYjudk13aTyU4XHTUPf
6ub99vZdO/mlAelCsxPuuYPa9Cdqv6r9uFHUgz6P+9tG1lYh/n6WUzV6z7Kp1/hpJL+N8ddcv9z+
7y84tlgFGKtFVEZOKt0DCqM2UWuHRQ0Nc24cG9R0bRVzY7obmIayIQlCB6BTJlplrt08/Yt5gYHH
sYLDy1GK9oXLZpNC2id0/OSu37kH0POEUGjYrc4gXR8sLPXMlnSGIec5TUyxGGZfhxCTT9OheVGQ
5aMcQr7Hvru1vzZfkvAfxgAv7Upb7DUWneHl/cl40Y/J3rmrv7iPbuqnz/SbuGeHb7c3ddFnxOTH
X/54VOYufaZwuqmOG+5G8Wj48RTN1VqhYuHFJpb0XxOSW5Kkz/qZmyxyhEL5/JJqxglVyECzeJj2
ma8P3mbAEjVIlRkl0J4eeLc1d2Vi/W+AunzIXf4McUTPTofX9+A+NmL1NBWMWiHwWlrljzFXJ0zf
elqxVVIj5UGt44m3yfu4awMvdpLqMWYgkThoXq3Zm1bjafHTU8fM3pcDhtBjdazIIdOVKQ+7ZMQM
CB84xaj0NPRvvT2Z3XGw5079YrAca7b0pHX8rh/teOMRPV57Mi7GmbO9ltxW9VgBVlVEyjn/MJvv
DdoEHV/JatdsSC5aVGPVA5Len/okuaesxDBsnxt+mqMt+mnnxBsDk2MoLeB6k5+nY00KoJkn5zS3
+zEucO+sNd0X1nJhQdovfOt+og72q9drv03coPQavwOV1O2FrJmRtizjFe1HgstzBG3lpD4TCn3R
8u22kYWjfLEWKbO0vd4zSQG+DK4M700z3asmWWl9La4DYE7MhCArv6orueiSImvGdtH4kRLHT8me
KWtd/cV1nBmR1oGXZ5z0it2dFON5bKN8dRxN7LYUCVzACP+zCilpajuapazyulPd1ju351uitL8a
Pv+yKSZNh1WC3qVdw8gBeP4xTyuaK5eRpysMV/FiawKtj/qHQ+oqmEEk/2oBAYaeb+rb2+l3dlpD
fy1aNfDU8KAEqSEflazqtW3mqAOccFGnvNy3OVhlqf0Pno23A3ouQhQKaNRLK+48qLSkA0b7bGfY
0RHMx3Xs0a1eszUJ2wW8JOqMgmAAChDixSZlaaM5xY0dM+dEN+7OCPOtSgIz5Ft32zyYEX/+/HE6
tybdjFNaEQMwegMgYjRCNLQJ9Dz8BxMCcYBha4Ggl4rRVB1te3BqFsVo3T83qWJPx2xInGn3WTtg
jUXTA+IZSN+uRqBUznJMGuQ0aqp+b7pkkyTx138wgROFASsbY7Fy78jKip5prW6eulwr/ERP7vKs
PXzeBugY0CaykISiIXrpa22blynIruvINpWd2TvHtExW7rZlHzv7JJKPlROaKu4Avq/80Lw222EP
ot/QOQr6JhKs0W2tWpNWVLQdZJA4rAkEMC6hnbJRT5hD8vU9eVirfi6FPRweILPQ+QLORwp7dZap
oLKOrVOr4aFYZ5jnKqA33YHgGlDUNRXmpfAj6BI13N5oxcrP+pY7+khtpzshq/INaw/tdb9dpUxb
WtO5FSn8WMU0MkSMNlK47vm9kf1IMvUPCufvmJV8AVx97XG/aFBom4lyG+gJpCOL1KultMngHwrG
5b9bGCuwmja0m3crXglAIveQrymAMP5jSnJFpdbmtq9wn2NIsrzDvGaxL5rJeIpTnR86yunP28dr
8YsJnL3gMcQbXyz9LEGOcV84LHe7qGJdce+BAiJsNDv9aOLy81UY6FeemZKu+CI1e+oBExjZGjPD
2TGGXZyUa9Kwixso6FSAeBQk9dKC8rjOu6IjKGWZVRjPxcbgtj+b7lfb+P4PW3dmSVoP0VGvVmJY
MtvCV+M3T3tN+O/bNv6CF678AUUWEJ8jwl6NC8zgxm08DcGCbexNU/uAshzm135Xhspz90pRjrHD
cWsEdGscdb+FBEW6h07s5q9WLFDmawnGUjkAnHDgqQaVHxgDr3g68hrLBrYXsbJ6zkQHJxDRsvpl
7tfe4yI2Xa0dkBGkGCipXWFHhtnMlXhI+KkYSPVMnHIE7oqCVVyl2cFyGrbpbPt3W0Nj2yS6/uX2
1i9lpGjXinsNpJNXO+8xLdbahLKociiIR9L8qSv0lex9Ae6FM3FmRPKhvhz0skVHAo1UQPXUObAI
+FZ8J1A+6jScqrBq/HZXQofVv726pb21MZ0FvnsDXO3yvWBQsxsIVa3TBJWj1KdK5T3ZSdW9Qcqi
DpzKs5+9mHTvSTZ5GTpLpZ1ubv+ChbVDwwJXErBNgpFI7st1sc7AxmI04LsA3VYdgDYR4FPlQwil
J5rvhd79GtrlOjhcmpRuDqXMy6YZ8zhq8uYj9sbv3J3Duhy+Um4EK8sT17jsvRDgBKkN+jN4CUiX
RqGAmjVxEO5G4NRDp/ZTUCz47reuDBuySSvxXX+b//K2hT0Q4gsg9pW0hDlVLYDCcxt52QB9RYC9
yyr/2db2mgMt3YmYfRdCc8B6YmT38uKwLcUFAVjSRmwiPjMV3+DcH1gW1uqvMX+9vZniGMh7CRY+
YA0A+YY9KYvxIOSSNxDnOkHNtEq+WhyKOzTqMDfUpULXdK35de0nNvjvgGtA0wDAaBkc7HEGJPJY
t5HdumGeWPPj1KANNnXVYdTKl9uLW7qCQf+KbgiIX4A4F38/u4IzOzfciUD43dTi0AWBYo6GVEn2
t60shTMBaBfPAQzdyzkMmTRlFFDDk0q7ULe9ELwpKyYWdw2c8GJ0F8KA8gD3PBXEQiHKPDGGkr2u
cFT7yg9eaxb+kabhvyzov9bE+TvbNqJWtpmZXD+5ZaHdq7mT/my1cdj+gxUHEpR44gA+Jvdaxskq
sozyNjKNvodkUTJU8w6g8sI73DZ07QWXoUnyAsKs2HExJn5q2vdpvnf5ozWtmFi4u4UN0OSIuedr
uQAdhMl6lljQy0h1v/YsFCRSDAFnpXmnzvmzm3UbjWh39mxvBqV8MrK1+27RQwCHwGse7T9MvVx+
M8sEy1hSeTSK3cbYGL3ymLlsN3tE3RpJvTqsK6odV2EDaE1wFKL1Z8lwOavr8krR7DhKU1DraVNo
oJZoKh/G3IUGKCBSrt2RDv3Wz88i40YVoQNkKhgkkosWbu5S1aUajfikthvL6YzndkiHp1xRuxXE
+FIcPjclbamqJV5RAPEVeaxTN0XMQi+ZJp+nFgYcjf41RnJx21OXIonozQmKItwy8jBnR7Wuygfo
yJS1DYnbOd8TfV7rmIt3jvzpPAQrPPsNzMebUmJkMGyfC3WQqPSqcIjrsEfhHto/Va2dTLIl1itt
nhyiPdpeuyPxSiS7Poz4fsBxgl0ZAw1XZHiMV0nSjzqNtNSLH3k12b5Du3Hf6Um1cigXd/PMlPj7
WRgzC6XVZtukkR0jiy7ysG1WQtjiYgDgEHkWmAZcyYJhJHM9EUIjI6vzvcNqukkKrTwOzEv/oVQM
1tj/mJKCWI1RI0q9GWLtSm/tOM/dkHSmdWjBFBB+2gsxSgP4AlrhqA7L+YeWMW6rsws1Iz1vf9T5
4DyWib6WTi0ELAGzBaUy5HiQ7Ii/n32dNONlPJstjZw8VQNeJhjEGPLhN7AcfKMbaNut5OVLHSvw
e2MQAj1+0XOXznNrYSVz16Kmtq3eMAKyzcOSBdOwzX47kQMpGfNn/bM+iNpU/hvS2Sbz6Z7+qE4k
cH59fovxLdH9FTr1qvyU1iG65YwjDjqjzpfKSHac8LVujzjH0jnH8dKBWgXHlYChSxtM8yS355RG
pI13cQcW5aYq9K/w0mT06TTWm5LyKfMhAZa83F7eQuQEqA2pEMbS8YFlIFifd9NUpCiQ1jhylnXC
Uzuw2eg7oJID2OG2setDiBcs8FpQeEJh/gp0WXus5woIgE807raql951SfZgj2utQHGWL7cTRV8g
gEUuCS5L2XtmrlUNyWoa9Ur8nU0p9zXKV2Lz9ZlAFiHwJ0C5Q3f8at8aTU9jRdgY+c7LdOY3CTRr
AUL4iMdGDz67cZfWpNSf6S2fi2yk0TTGxp4iLp+GhoEOtcq0zW1T1w5xYcqQmic9KzVV0al5mmpn
x4iNvjUEVdu3vqH+kCorhFtLn+psGw3pfWgoeLpgDiyOPPy/gOTIR7Tk87H/ckny8cq0ltVdiSZA
nL9rXvkHg/sPhZ58+oqBGYQIzKsBxX7F1+2h8BsXWYFTrP5RPBvVMKBRyZorLDremRXpyTm6JnXq
NMOkWgU2/aQMSDYGZj5uHCXe3XaF67B0uSAp/Uhbg02gQ0Ns4N+14mnUIQZYvFhTHRjDi4c3521z
i56H0SLBmCrUw4SvnF0zY5llcVeOTWRmdro1WlCFFV0OtkQWuxUHx+CkbpUktVdWeR2UxCox/oqx
SVRa5MkpK2mMkbW43Sgto8aKid8M8X3eZj9vL2/Fjnyw9MlTKuLOuKvzxvkyGJl6mHINjLCTMa30
chZPFa4R3FiibihDW7B1bDZsCocvg7wchbzsv3wrcOIgBqJG4Mp1nV7r9G5uGvPU2O0YdI716Gnk
vuHdXo35e1Mnq1iaRb9HjQWJCC4OcDteeodH46RyYjxjQJj3PleBc5dthj35YTyBJyow3gCbR5vq
ea11tGZWckpFT/UWvgpogWffT6NzZBk7JLPxQrNiTTd74QCAVtcCvAsUfSCLER50dgD6xOKuMjXG
aazccUOZ3W+1wYWqymDpb5Wt1b9A4hevRK0FkBKK2GdWxQ6cWQUUxzQzkNudhq22NUL2NN3ZB8Ey
xMPsJ79TVrLjBd+8MCc24cwcWAiJ2ldNE3kdFA/1u7nSV3zzWkIShRcg2ECNgCACYjHpUsnTOsEI
EBhdRU21Qe44+P3WOXa7NWahBUgzCrcYQwN4GCVyzF9fLkaZwJMO3Sv1hIPWwNS01xWfjoGhYt5b
3eo+VCJ+O4f6qwm+/k+/eV2B48BQlxAfvyrPtd0IanQ7riOL8w+oIENu3G7MvTVnPzQUcstct1dS
g4WzAIvIqtDaxPyn3NjszGHQ+74F3adGHZB7gahtzr9Z5mgdHdavPAkXwiVWBuArKgiIY/LTJndi
HZP0LI5yomz67GcFyAMYEFZ8ZckbHeizQ1APs7NXIEDHmchcj6Z2su1+4wzxvs7XNCKWFoIZC+h4
oLyPrEDK3bKkIpmiFO2JDOVmLNxHr3SPVu6tNOIWV4IZBcGdDciYDEMYXSXrqap4kTW99MrPOvt2
+/paCk5o+mLiDTclSgJS/EXoa3kdJ3EE1AZAmXb3NOX0mQ29nxskJC1duZYX1iM4AKDcDOkTjMrr
l0crIzOKmQoOsc0DUtsB9T4/zIxmL9iEgYoHMyomAC4tEE/lNueeFxVzc3QV2vmpOb/f3rWFI4OU
EL1ClNEFu4AUXHPwMRSlDp46ZcRMNlWaI3dH109b99gwjBzctrYUy1GUwjMSNTcgUmQnaJIs1sum
qv8ynWHske3SLQS5MDsNwYSPddW0pfbVhUHpK40zKagTwyCIxTCE63ePQqHcDgGGH9DBanEnrz0i
lxzjfI2SI5qF45R6D6bXocwOJGkOlkJWfG8BnYLKJeIBghzS0SvBS1aROFYLg5/6Y7/J9nTX3rWb
PhRs6uubuLQgxCDQ9wNZIVK2Sz+MM7NTxRzKyQYizlLDpl+bOVzywnML0lcypiRN4ynWI6Y9Dd3L
0P8CJRpN14AvSwtB9QIUB6AhESpclwsZ6rjXlU7NoqT+CWmAwjeRWq+4+N+H9eXjXggzgR8XPB1i
wlcKpx1UmZS4NNW/2ova4JNt+pL5wKlXe/47eSp22THb9TW0UJOg2bmbODLwQ36I6z8JVD/bVl9v
H7rrV9LFD5J5ExtLbTzFqLKoZzN9MN3S7TYqM6AYpRBvwtyS16i/2qxTbN8tBzS0b5tf8FXoEKOV
gOcLBqrRzr7c9bRLNb3nsfJgP2lb656CI/LnFFh/ciQfawnPtSOJxxnGe5ADYGhQrqJyFSrBo+0p
D16f3nsJfXCdGYgA+lx08QpqfSG0XNqSsmFuk8obHXBPzadpC18lYEgADlF/FCzZ9DGBiPV+Xmvo
LkTQS6tSwB66eTBRlUqi+MFtfcUvw+muQMGxtH0D3IxJuPbAWMghLy2Ki/csIQbDCdNAs4Uxcu5P
ob4BqxtkL0uIrnR7Dah8hG7dxwigF6rPK64jQqV0li4+p+Q6Zql1ll5jse6Xeau+sZ0AsjT7rvT7
g46jsha619xHOrsZSy1mUlt5QKM3pEXxO9HZjykzv066/XZ7bQun8nxpnhSL0ARNgYXDcH7hADZi
zQ0xfJ3F9TfW9lkAZqhh70DuOvFRPlmjCl9zIk+K6FD9sBXLwb6au/HNAm1rERhPLgKSYAZIVrWS
F5hFUSIHEBk0wwDTXmcyFJRTHUn0U/bHfeJ/tHv6VHx4z8r34p743q55Hp6733/6/SqFyXVuC8Ou
CtoUGwQmVy+tBkIGWlZ3uIu32Ok5SPZsV+w4aCQP3YYdymP24oRrz5BlowDboh0BHhBLus3igTKn
5nh0aUnGfCMhG573g+/Yyv62Dwl3lI4HGPuwNtSrF3p8UMBtEsp5hs+Y7I27YlcctE1+XEN4XV+b
ghgQU4yYRMKr3xR/PwsAoHsX/ERUOyndu6cPvkE/P4QBCxaAMMgJoYn59wo5s8CMnDZ5biMLHe6K
5JX2GkaPtrc3a+keEm1CC28ctJpBQna5DDVX1cEgqgqMer9RNykEBqpAffEgGkdWh6QXXf7cmpQF
gkK+zxMU2vFt+AZIGNv2QWhwV+/s0D5htCr5NkX1C79zoMK+W0NQLWAIQMOBNxAmMuH/V3LFGkk4
r2YN5K8Q7G6sNpy9ZFvzbFMk2aZyTwYDU4wy+pVhvaRKu1LeWwijoK3AGxyAVfwEuS3couXAnWKA
BnTxYWDmfXBe2/KrUtHN7U+64JhYGmaFIb8m5JikPc5p3qMiq1cRutOaXxttZFlAAd42sjCLDpIR
FSPviF9AZMhc0P2k1aPdgTVVnDLvB0THqi/ZbgjAsRC6+/ol/ej3a0WohZN9YVO6+EBB2LFJyd2o
qAA3ytTG2uKVjvs+zcC+NA9zQAq1CEarwXQ6ZG3X1ry0s+drli7CNM08s3CJ4GPWtmrha3PIdkqQ
BUOFR4buY5JYy1cD59IRPV/2VYJOSDvVCnjIxmAI57DaaH4aNnsLutDtqrTE8ofF+BoeA3hHqY60
yGGkhYEntgO+6+GdjaG2bbYp3XR36i81CdmBHGsPXENrh3PhdKDirYFYHGQjeMJJ4dRzk7gBXbsD
JZAP4uyQnfq59pDxXyt+u5BhmBijh+w8QgF61ZIdPHytcTJF3rZRA6H+Xm3IPYvSAKTiO203lb4C
HfM9Lvzw8wyaeJbCIiqPmC/Q5eq7Fpvq1CmgUSpi86ejYj7QauYA4sDdSgQQuad0AwqYHAp+mHoD
gZ0U07NmImYSuxr6jnd4kx00/jwZyUE3P/R5CG9vqHwmRZkEYQbfDt0tofZ4eX/ULh+1VE+rqBys
2YA2bJ/ne2Co2HDqKgz2Vb5e57N5TJSmp34x8ayCIuGA8ZvPalyKXwJoGLYWsCmsXVo1JSlSgrgs
o3S20JzWXELKENWvifkcc16Zj/aGvSZDtrR8HbrzgPrg4wK3f7l8D7koSkhTEbECCWs5Vm/UNCh6
N3hRFsGgaDyyGsNMobAV9x+mPq9cKvKnFotGSBLwemBJUNW+tD+YvW3Fs15E6OqwdjtO+HdYACyj
hS6mdvsQnK2T6gvaYe/j9pe/KtgL2xigg+4NhNYdAKEvbdujzZwmzYto0OrWDK0y7Zg/5yzPv2pm
anqB0cfJB/RjrGyjdVxNdhSxxfVnTpV+xQ3lYy1+C97RGBLCUxoa39LV4BpA5SksUx4qay7uCjOD
XiMBLYkKIer3gRToWkBZuLwbLGcsgtsbIULG+XETtkHGg1sQxSeQNEn7MJUkKV1TH6PR5q+F6fDQ
cmdjZYFrRqT3ZozuGtdqbYwG74sbw8NcTtaqNEs2gKdHHgi6DPDOSpnDMM1aNubqGOV5+7WvHUh0
5Ia1EpyuKgRiuwAas1H1NoHPkQHK5TSrZda22C4QopFYFIESNUABEhRefTgCxzmF1ZbtP/2R0HER
zx60PYGPlj6SSwFiqVwrflBn46Bp81ue06+3TVzVBLCyCxvSN5ozknZJXnsPY4CyKvtjbI296ILs
NMfH4xw5QrmpTspjM2zW6IcW/P/CtOT/qU36aeaJ99C5TTI/pYWX2yHGq5MY4lCqNmK22nTZI+d4
N91bXsvWCO6vfUdIHkEfA3IrC8iaoXCUtPUw/lyU2fwHJDnQoMWwW7cG11hwH0H8ioaG6rrIpmUn
nYdpKBtoRuHx6h77h/nOfjQN39nwrb1tdvGzofjO68qHFVH08oRf2hSLP3uJQSJEHawGNtmmPZBt
fBjukofpqMIk39vqSjy5jum4xNCdBB01svirPMHRoW5UlxmGBHT7Ja8mJbA99jVr7UdAbn4XLFsL
5ML3L5cHv4UuEGInvOCq/5DDG3RKcDbyQ8z9WtmMHOtETeBLs9e7XW8Eo+crIN5u+O6zbEo4MyhJ
AvSAHiVEl2REFqaWa8OOMcRXl16+0dKRHZg6WS+YnF4jF7/eV5hC7wh9FvSnrhiDS160SLasLuJO
Dj5fcxtDLqOnW01PDkP37bbPLBxIhDkxAYbrGW1eKY1226qfDALeOSurj3Va/iF0foKiy1dmaPee
Mdy1WrXiNysmZTbStO4npoISP3Jj83vN2r/8WzaydZa0T7R+j7u322uUSzri252t8e97++xYeHqD
IgiDQZ6MOwowOhnqTT0y/7aZhdBycR6kHIdVbd0YQwIYXdrOfqm1uwld4ZXNu3YOcegAigExwF/i
g8sj3tXMIaQBDGys7PZomjOGzglm+gMnMe9dM1PfCzfR+crSrj8ZrIq5Bni/IFuQAguxKBTKda+J
1Dz+pdjetB/1sQqoYQ4HPo+YhCRTavp6w7x25R5e3NW/iql4IojU/XLBoOd2rbKxYbqmSVBnYETJ
+mbtWXftIiIhF7qs/2tFWqA15r2jMauJcs84GswIk8Q5WspnNVPRpseoE5p+SL8ELlaqGyt0BOsK
6xvUjeunlDncV932z203XFqK0FgHFRtoajVDWsqk2ZCjsssmqmNnC35D7Qg6Y7wftWwNub1oCTkY
Cpjo2eNVcflpXC123UEhTeR21js+yhvKZszHadzfXtGSC1go3QDTC36CqxpOrIIJ3OrSJtKIqvgt
TY9zqpnhbSOLiwEdo47jBbEYubk95KwcMKlaR9Rwx9Dg7W/kKWyb94qxglFaOsIC1CO4+QBWdiWP
dnTeG0lrghiWAYPIiQ+AYKjWSlg5oN6KVwL84uadWZPcQan6ufZSWKPQDNwQanTbplI/K20rHBu3
ItR8kJSDxVS6Rqijg+1qtOqoVwWPnQmqYkw9acn8wBx9LQ8Qj9XLPADGMBWDKxIj9Ve0G/rMx8Km
E3AITYueRzy4DjBRjWoFfWyNzlZxiDrvbY+cgC8NZy3Xd13alrvYqquVb7nwuAT7DH6DSLzErLb8
MdtqSNGtJgDwe9UjKLCVt2oixR+D98gxR+Vk50nlOw2I0V0nKzZ2n5ZfbnvudVqEnwAaJwRocCkj
ulweQ3XScj5nGolqZjy0XAXDsDEcKRKzflK0lftnwRiGXFSx70IHQK7aojBE7cqZSWTFVrZ1O705
DoNdf4E4VbOJWbE247tw81zYk9zX6zyr0YHOilJPfWVpqvgoTf3qmRd5fftu6eyNkeTzRwY2IUMi
vimECCSbcTPYZoKZ26goRgynVhWbs8DJlYptbn+5pUfChSURlM4yk1azYjyXehKpT86pvc8fLTzE
aDi1fv6dhyW6eWsX3eJ+Iq8UqGQks4bkLGVMaZflFYnGuGyeyWhCDzAplD0t6+qpI7QlQTmXw7Ec
7OKTQ21oKIiqA5JbG6KzuP0uF+sNo8o9Iy0iDgo4BXRt+hqK7Po0SiaE957t58ytqWtbmMBlDgnA
QokRDHRza1VNGoC2wjoQzOiG3EzMwJo42dCWkvD2RxXLuIhOAHuB0RwzWuiKoegl3YpDAVU93M8k
Errpv9qhpLBnOnu1nJTX26aEI0qmcC9iVxENF8b7UespupaCjh7LnoLc618wMP71to2rAw+eGVDb
QPcHtKsQRZAqhxpGs9XWgw3QP/zmk52VPzg36nu8NDP7hZFpJbovbB8YldDvBegUNR45WQfUTyOx
OpVRbKeTPxPthU0z5sJruhLJlpzFBrIFE254pJu6DM1nuT41rZuXEWrB3PCrUbdKHxCYSt+lpq1s
TW/ASH/Hk4b7BUbjmwCzd6Pl02IoyPbzu3z2W2T4PnSl8xpzCGXUG1YcEOJ2ig8JjO4Xr0r+VCoF
/n3b4lUgwFFBEQQ1AUz3aagMXh4Vzc5IabttEVG1c7ZalnRJaOF/1K1TxcPkV16fP1bOlL/ker8K
vxFvIclzUYQBPRdUjPGykOvRHJ3otOBKDn4hAx2quOnTF8dJ7F8ZxsOoHysKj33oA7g9mB2cItnN
Sd6/Fm2tfRvsBPIOhpOR6pPjQiJA4dACh6qJXrYpPeCaXh/HxnTzaKI0REnnLSsSurLtS16HVwYk
KoDtttCblM4TyYC7LlMFbc9Yp7/a3mzeVE2xk0DLrLH1zTExXGj/mt0YzubQe+HYU/qzHPCsW/kp
Sx4AgnY0mA2MQ6IcfekByZjxpq5aqGR23VBshpJAvZZnefalHAYC4b+pcz/cvsx+uwlV1RXrC7EL
zNSIW3hPCgkI6TYoqBLXJh8yAMzT36TNf3rZZ+dXRQf73IR0Gxi1NXScsCxqTN13tW2r9v/PRUiH
yADmx+1NLIKNZZDxPPAavhIZFvcJjyywyAiSHF2//Eqqlntt1sKEnZAjOp5+Ttf8/gpR9HejAKxE
BgmakStS+Cmv58ltW2zUO6b2t0LMTv82BN2mv69Dvl8rAoscQz786KBiggL3pFAbuVyS1tVpDF2Q
KhoSu/UrhdNnmybZIVfqeJerdPbHzGmD2Er13h/xlF0B//3FvF79ALwfUPD6S5Qg+15WAEuiWFWU
tmr+TbWBjSuz2gsnxuuA8Pg79VK/jVvNz4f4LTMyJ3Q9BgLTIr/D+z32MZlgBt00pyHaZ+WGe1XA
GKat5lqJnxREvUPaZmushv/Hz4ZMGaqCYABRJVcgKDPXJdWqyG2zEOTCz3XfaJAnz8rtpMQjDeIh
A12VZ3QRwOKBnncNqNvacu/oSr9poEwaopKSBx1Sn80cZ8bWhWibzyfLb3plZ3ET4yXuiv8u3Odo
o/7Ht2SoHDPirke9Hb5VJ0ii1cAhkH00VwZml0/Jf61IsSyOi6nLa1jp++KtTqCBXbQr6esVU/v/
nhJcWwaAVBjzlw57RZJR3EV51E3QOHK22bFS9nW91aL5qOzYqT6RBz0PlHt2vH1VLy/uv4ZFID/P
anvCHbdM8yhVhzK0UycDHF5Zox9etIIJcVHkQzYpc+QkRca1JknyqO+aLwxIo7ofv9xeyOLlh5qn
YOOCqAaekZcrscpqsuyBVlE3MzA1FUzToPBYavRLSxq9CMdCT53D1PBJD8aidw+aBQwlMAprswwi
9MsRADV2TG9DhlgwHFz+kEprnbHieRUBcdZvapVwBjjVSLc0HdVXonprmKDFpYviohiGw+PHkS0m
zswB6igjaDRmSdBXLP6VWnZxsJUKJWlVVVzMxfdO+9png/3TmOLxWbWL/On2J7j+yhgkQ7Efuw8x
v+tL3+W1zRgOimPvwSXrl5W5lleLc3C5t5cmpDBVFr1pNAZMpAf2p03DyvbpFAoMC/RfTxnUq8DG
ib7jods1O+/XP6wPJxWAR3Qz4GTSh/V6TJRr0KJHu2OnkLAhaxQ/166D5Z1ZkE7jyNNy6gtYyCzT
L9x813q4sIoxTOK1V8F17IQpjIqI5zoek7KXgk+U2+lcAiJqkTm0k/GpGdk3oldrMP/rVBAqEH8x
f1CwBkBEupEVJbGbvkc63rH6lPakIBBJ0dW3ZNKqbyD/ydLQKGMHUm72vPLeu0I7YiuRBLg2mnoA
w1zpc5dlqiZdbpQY2dR+jrViHSfbVfaDRsejg7LoJgcm9D6xE3EBG52zcUat+NGyzFk5Gtd+ix+C
kiKoqFD3AVjk0nXaHC2NclLLqBYDD75uKfkbBHrYW1rpXeu3zhxbwPApxVoZaNGwmKuCRKhqopR4
aXgyvUwr5hE7MBTq++jG1jHGh3iI27Te6tns7kqUidagkUtWQWKBMh4GId0rdpfWydRxqJUyKnll
3Ks9Y69GUhWH3LHrAFWr/p7WdE2ZWlvK/QQbI8hXgK8AsfXlWoH3dCevwtcup8Q2NqU5fG9azres
n9lRabn1P6SdW3PbSJKFfxEicL+8AiBFSiZlS5bs7heEu93G/X7Hr98P3p1tEsQKIe3MRE/EeMLJ
KmRlZWWePOdbSXhy61L4O8iLzjHjYnyEGDY+W34jnL22G79Uptr/Y1jQ3rjA7bvEHuuuVFyrVNue
sRhKdxtp/u05/O8HIZ6+NhVE+xT+Yv5xFpKGwZdUeG1F8UWVYm/D0O05xBCp/kwuMvO1LNKYsBa6
RKsmPCE0aaoFhbpH8NIL7SxVBMeSwvC+KKCWkGCzPr4dOFdNExSZ9jVmyMvC+0tRisVUZY1FFXmu
LKAlm7SR+qW3JvkBemN0uxNROPgM1W5kiKsRYK5FAAWEOA2U3rVPIPeQlW3ZJmc/M4YvpSWN6WMh
etCDt5Ep/Nn5VM4dszO102hwpd9BmfPqVZXrJW3RbBT0bz816Q/ArBlnwt+1vKb1Nsw7diI4+76c
PRZqE8c2hV/fHfKw3Uhab20xasYo+SyRTq3LXFyUilc0Fm0CSmuKmb4Y2qCWtmX2vemYllxvxNnb
awtjIKnRI+H6v5EYGJO4qyirJWcxsVo7Y1jsAd287jRUufnsp+YWy/KaP1HdgRxdAf9yS84vlKJf
5VTXpoZxbr0RyzvMeTZsdNbPKlFKt6Dg2Nt+GZdbKLvbJIe1gvekvG1RtlyyKim50Sd6zVphvQNK
qVYi8hC+0k/9Rq6zZWjehIvMXDa9SB0aDLWB0/AWA+e4ERFWLfAq546jIXHD/152ge9Dh0XayAh5
UAxuG2wBUtcuAro5cDQhcwHYWLleRFcLHnkyJspJqKA3HgMjd1RDDA6BR3PfUavB1xytla2tebhb
n+SwcQBAZ84XwrLg1imWIVTtFJylqJ2YwS7Tx7ExwEhpilA78TSEX98Ocmu7ebnU+c8vvldu9mEV
FUJ8nsQU4uY2nI4KgngboXTVCiA+CpwzH/wyB52g+zXZ6JiZTW2c3KD2y5+5VJXm7u3VrB2xGYo0
t97prCwhZqYawwSXxSCJI76RLUeFvhugMz+W4ii7ldYm+1iQe9pJqrphetVnuKVIVshaoNW53khP
ihLL4sV2zi1EWHjXq/GfXRGJqW3yhHyaEkDcfeq1nz+wYoBfkEVbM1xjYTaI5SQ3yb6ZrBA6N8lk
RITGpyBMf1C37J0iDQdbr6ant63euikJEkSFiEnMpeqlzog4kv9poRefB3NgQmXQ01RF20T0g93Y
JJXvdKMYfeBsgBIhFWcQiH76skjWTMagxGMbnFtPV9G2GVu70rJw1yqI1g6Dv9VovRnfmPPwWbmP
xtVMlbt8bGSzuvbUKfE5SHSJllWi5sz+WO2+j0btIe/LYafqU+xYYsU/+mZ4Ngujg+PWax1ThHL5
7U1fc26LMhXALSAFJAbXHhbIodWX6fyph1CksBr7ScINYgmRy8NLsZwSKaizmQbA/YpoevmAdYXi
8ayMQmhcBvZETQJGZ8k6wXPfZ3Wp3QHNRd0wMSan6krJtaRC/hUl6rSRgKw5GyPXXNQGHs5w1PW6
IcKsgziLcbai/MMz9TMPdmKj3n7xTXVLz3qt8kvk+F9rSwiPEEtmaDUJcwGMCnm+E/3t7yxHf5T3
lCgEVzxsxaxVNwNrNZde51Hv5UBWYhmJZA6g8eHBAtPY5d8HhSk6Vd5bteW5pST2bl5Rm/XLNnrw
hDG5F6XKOyQw5u/f/sjrW/3vT1l85LKU4wguP24DKWyONFt6mxHi3qXzqH2SK2s8fMAe2G6Jx66E
esIiemlhKhjKWMRngDRMDibRpEM/1uv5l6mPykOY+sPGCue/8boUQ3OYOtssZq8z+7BYoTdETJxb
Ps7UNbuh5lmxtaa1HPbSwsJdSz8wG85mfAb5Ej/ITdJyexfxczqZxcadczPyNRdd+A8cEKii3w4m
GWMXBWEk0rLcifdSbsdPFkVY76dS291OcdpH/UH8pm1cOStbSFmCcYMZXwNIdt6Ai5QB/g6j0oh7
54kv+lK2jbgXI22LE2RlG6+szK56YaVu4W0ONYKv0KbZN0MQIZYSLIvOqKrFG/u4auv3WDXZl3VD
hp4WpVE1TRmf01b5VDbojIL/kKT38nXMX4tZq7nICAjiBqWVFl3fIC5BPVnjcgx9lE0n5fvbJ2rt
4wCyoGRNSR6avYV/S2bSirnIUqTa006SmcN91Ezmxjtty8rCxxP4vHMxyglZubpTJVvX2o1zuvZJ
qIERFqm9U5FepOC1YEpZZBCGh1o+5HHhBkO8b/N6w8zaQma1Kh4SwJrQTb/2skJIArkJKPOphn8k
B3ADX9noksyOuog4fAv+agCuJLnL8G7mShkEAY8J0aBUYHcwLQU7I6zEp6TvvcxRoC7Y6vOuFRDI
EgAgzpULEEaLsklbBBUBkATNFIL4yQiGzDzogqJ4dp4Z2UuuBPk3ml6obgikpwcqeOl9VQ/jt06J
jJe3XXJ2ucUGzCq+vI9mjCfETNd7bHkyNORpF59VUm/ZNvKe8JRnkb6P1S57FaOg9PeZL4r8r2ol
GBu9olXzcE5RSOTw3bCoMWYsVmbAnVbIRuXKVTBmnwA1GKEbCpH6KUjG0tGkqK6drtV/fWDpM1EM
1UGkxJYpm9xmQmyl3G+Jr4ZfKSGVgSO3bfGAjsWwN1pJ/7vIpoSrIt/wupXzA54Mt+O5xcWwdGwq
gYqnqZzQQInvlEH+Uwm4YONR2+K7X3n3MJkB9pQrGhTbMjujPIg+WpgSO3UrUpzB8lrD8dKx2LEn
1kOfpwNqJ92A3svbe7tyrsAyML1K84yxsOUbJO3zvOvjJDhRxJj5FaQdD1dqtQnIf/rTG9ZWAgX3
Gm+dGUROUWDhxAncJS0khxGSVX6w141psDO52CL4WLUyV9pAqcugEec/v7j0gi61xCwiHMUeK5B8
Rm2tamsaftU1LozMf35hJNNzwahUlqJavW8rgfUHA/i6HfbZB04eSbs1Y6Bl3lALQ30ejYQhYrjZ
lwBNYi8S/+BtMRx7Tev+QCB9/KqPGbNDUM9tdC7W1jjLzP+GAEN1sDBtpKmg9j1JGJQ7fWaLQeqB
rpR85auoe+pWde12fhBcDQ+TmWibKQYGsq63VKwDcVQ8PTpbNPf/SBV50h3aCYVsD5E8PYyB0p1E
T4wY/hxij4lCL688p9BaM7fBQJsvdVNHDuMcvi0YQUh1uxXKp6CdjPsMv9tCuq25GVUSYiEVGeYG
F7vT1kWsdKYSnaUGLe1uqp4nJUx37z+fl0bm83vhZtWYyLUWiWDHkirciVUj+fuh6VBmbqPCF+/g
m9EPb5tcy4ev8E2LU9pNQRWVCfimoHKFxPGRwJVtyY13M4a4k2mn7KedbAvulr7imr9dAqsWB7es
fUP2NDq8UlQclEOgwbM6bWzo2qVu0Q3RQbgy8XfTFxSAuqihIkfnsqjqaieVfv0yUspCUVuXvqjl
FB/HxGh9ZxSG6osvMs9ljIp5Z0ZFnWzEw7UFy3STqTwBGrgBSNW6OaDPNUequDB/CKrqh/e+Fjal
bfaqnm9EknVrYKPgfmekQFtktSQXcsVxj4D1ZsixTsovNa1Kp2HKeWNda9kCvWxYAbk9Zzz/tdd6
SlzpRTPS9x1b49yJofcQjW32SKicnuMoU+9DFJkOKRDSjRt761Auyjshgs1NrfJ1p6odbaVuPg9d
/ffbB2TVBlclIFeKpDelFAXsaZ+FEgdfj77T2C2fEz3Pnz5gBKUduAIJvJSxr7dwzMeys5ouOhud
HP3StFDe+ZSGN6pCa3mHDC81XSmq5Tejr0khFHKoY6UdWhlPkP8mEVIctTHjs5a10mvXIjr69srW
SjW8qUir2DzmS5aNgVoODTFpS0C6qkBLmE+G8A39sCwsRCfkuWwXlSXa7SA6FDs6B22nxhXCMrmn
m1e5b/+a1UNBMUOZkeE0y+c/vwiwTVRW1WjmOIyKuLPZf2qm5q5Hj+dtM6s+c2FmEcdlGPbrtC8i
sInGLqj+Bo++YWENCYQ/wjxMYfE3ifr1StQ8yOmKpNG5BvjwmOJYZ1lIK2Z79XIf6GaxzyUkBPrC
1BwIkrJ739S2xtNXD/7Fb5Cvf4OATqhIrxl/UiY1cdJQ1180cxReLF/2HsQ+VR+9LrEy15T7MPzI
p7wwvri3PKQm2y7gUw7F1yH+kaPfNGwynqx+SAZGQbTNddylnl1YMjBFLhGe41aMnwJ0e+7lZqg2
Tv8aJhM1gVleUSNZvuldF4WetHoTgc2r+gJRk1r+PgRtyihk5b/GjRwfZSX+iy4K1GttHrWnjIvq
XBVeXuyR+Cz+1MYEwfe4NMcnKtrwi3VhSs9UVKmsjzAGVLrsn9tQERnASLIthurVXI6TSiUWNAai
hovw5Zd4HX85tyy9AacWlXBf6VV0F/OGRBnT6kC8VD1oIO6HQa9yJxoF61MCvsuV0aNwFSCvpz5U
4tAW6zilsRw8B57//iIcP/HfX7lw11ypPWCtRHLLoEjLC/Tr2G2hoNdeWNCdIwtM459m6OxQFwHG
H6m59PFEgKkteAR8BuAHh1xWQis0Gy3R6ag9bPHjr0a1C/dZXPXBDDiBHp+jIDbPdat/RUXyZEpb
ydTa9UH2S+ZC5fSWa60xCmWQErCdYlYmFJhqNI6yMnfrWlDPRT2+jrrSbxyNtaUpoHxo38AaTifl
ej8paU2ZmDV0QVtffYk7SGH2rR+Mf1XMc2wpna4ag66FmxVJHkSdro1FYxaGUq7yYKXAU9h9ZMDr
MbRieYrjsA43bsa16Dnf92DlKEVL2sJVxrRQKc5a0bkQPN3ltWX9EauJd8f/dfxiRbK3a9HE8+26
nKS/3n8/0fskD53Fh6h3XS+UiUGhCyUeM3Wj3AWUHUT1+P+zsIgIpaUi962TmWX6eLT86VGIx8Z+
v42Zk4/EHgAa/bXrVRhCUkx61uCPpup/rwr4i11zLJv3ajVRg/49GAtNCbV7/nNtZ/AFAxUzMhix
GPkcWm+HCk+yjyyGb/E/Rhbe0JtgaicYEs5JUH81U+ugGfGPt02sPvW4sP7Xxuz/F8FJDGU/Hwds
tOGxhbL+KO+Svf4HyFP5OUrssnIlSHvCTS3qNU9XFcA0zDbPFYbFBuZF3P739RCkFmT8Q9soO7E1
s39kuRWcGqyi23hxyxS2bDQbi161TbpLHRXxdOS5r9ecS8zGp1SdzkWT6rupF/pz2IfIF4NyomPY
WtkXQeoZeZaTLZGPtbtAnTlDGAcD2Lf0zwwwXJ93FZ9ULOWvUdL1Rz2KwntoYApXDVJhC4C7Fr94
VjKKCL6A+2fxfdXJE4ZIJx+TwRRG02hrQmkn5RaaaH1d/5pZxOSyaSBQR60Y9pCf4wwjLO2qfG3C
jcfdlpnF4w4UVNLHMQkejXOEqgyXGRC3KAU7FrcU71c3jjBCdZU5Nk7ItZN4XthVqV6zcbmv5I7k
+cqnsE7ks9753N9vH8M5LC1r+4wraVw0cNnhGdfG/KBI5TThFWZGVrAvpAm9wn5IjlnnWY+aXE5P
gPw/t71/CML+I4VM2uW0IJn+obmyWKlSRyUDc4SAolXjxM6EzhscmIJ6wKjR8JELlSYGsy6MaBGo
F7dASi4qeT2ekuaBtMunPNplec2EAo3FjQtn7RPycEYgEGa8WVj7elfJs35P4vIJvV3fjq7VeMc0
2yLSXw2hl2YW+9fn87hvwv7NTLCSnQ528pyerF21M23mLh9S0/ZS+yM1blj3kPKbJ1315aCrMPVe
WeRaeM4bsbfVJOPzvX/mAXzghQ35egNj0qxyxsieRzH7SZPMZWj7y9uev/qNLkws7oFE9gXCxmxC
6+5k69Xr0D9o2t0HrNA0ppEjAS1bolGauotDPeUxJY+oUyHFkd5bbacxHqzFH3G6WW8Uf6MsvGzr
A9zJdIG+wznq4ke02US7EqKZBFT49vaa1t6hv4VN/8fQwrv70kOQOLMYEbWGJ6Otfk5DtMXyv3ZT
8nhjrljCw8G+XjuAGSdD2SQqb91xfPAUpbLrznqlh/Mq6JlmmyncMpm+FZDWVgZhGKMbSBzBprfw
iTqErjn1darARW4e6tT7phjBFqn/muNdGlkkV2NtGVEzcn7iWna6yAwcZlXucm98ev9nurQz/46L
BKs0grFD6zY8Z0FacvtWop0Vo/v/M7LwBUppCZVYvhNXDGOYdblLRHOrVr36WWbBXoCuVNyWHFNq
nUpA2BUmoMbos4DoSx0nG4dnfRTywsbidjDEsM5Bf8zc9YLFDJmj5TYiGszLuqZbu2OwCzIY+r2H
eL8FINta3iLYRSqjIWWPab+SYQ0mZNfdsEVRt2Vk4dqG95/1CXLmRMXPKP37A55A72ymDWJObQkR
FtSwV4oJMRtNbEQXNM4PKa22BvzXV/GvkUUCrdYG0rH9EJ4ZODReoZtudsE0VhvT1FtWFknRqHsB
r3p0DIDIHIrUf+y16r0SAzDmzmgSfZ4YZ1Bi+RSIUYbWQoWEspVD71fXmIL53UiqIXzwAfdXh7c/
zm3MoRvNUM8M/ARotiTKBUDUzBAH7uxukisH+mrta+GbLUUnwXh/aYaJUDDwYPzhFrGWsRuyk0aG
kRqkqW6G31PLrE8CII59lvXlKe3E8aEHibtZ95vrBNepLEtkAhb6D8YzqKpfxzsIk/VOMIHXyjRE
7xS5F3/U8dSWjlnG0mkUZO2UhprnOVEPF+tdDYeybHdmFhQbseT2rQC8F1ZPg6lU9mD51MqlxjeQ
M+epRWrWo4vlBH3yIxr7ngH2dqONcuurM2cwTwXKUsA3lp3rqGnNoPfJar2g8n42Jtw2r3lsaFuU
XLPPL3Z3ht/AJcKiGK1YxMeSgUaTwlN0rlofdRa4Lp6HURPvvVCbPllJ2ezUYIp3TaXEuiujCPTu
Bxg0z4y20K1kfPQGiTPkg9IOA8XvPJ++WSmzg5luPPmT+FLUSDq8fVxWNpXBlHmpzKnOBbFrVypQ
pS6Vtg/PQxtaR08VRNubrOz5vVZ4iMz63qJEiZZH+bUVGVpUP2ua9DxIQiC7hjek8V2UVM0WEP42
mUIRkNEG5rFoitL/ujY0eBZkPNUITZV0b03I6sXZIZErWwa9BiuNO9ZbYPM5Pbv2FqpTc2eZZJSi
w5JbNqrlRih8+DA8tUIgGLhp9TJ5YNbkURpDW+BLBztL7+St9u+Nzgmi8OA3eMyixAEd/RIfLIxD
JOoT5E6VO+ypX+777lN9BwrbDb8iMfo4OZ7dlfvsPny0vr79PW+D7LXpxbWRqmhwlqBDzl1PwdoO
8n78VY+DynoFrfr5trHfLCnLLeZ7UsdisAG+o0WG7KlBZMQJ0/fRsTk2GqPvjpbZ4U5wVBu2x7O4
V3ZmuOcVYNdwnnQQDKGw5pYbN8vtlyZNhzzvN0gOLMriZwDDU9sOGWrASEW+k7yowq/8LH5MQSnZ
tZilmR3Vcf769vJv9xqz1A5wFOAE9HOvXbqAZNurBwjdRoaYd41khf6uk0LGvPxUGnYfMEZoJfox
5HRD9Z/1eZzoPtNPgpVVit1CB/+POSaK02lWJ7hvG7u9PRgbnXsajPrNAzqLQOvJQWYyrxqdQylJ
bCVknnmnSO1Yu3mTNv3JH8OtwZTbcDdPqs4oR5Q9KRAu4oNVd1praBSBtKLvD4ESDrCmR3XVbCxt
zY4uSfMnQ26TiHT90QAP1bkH48w5a4uucw26/9+lqorezTjPpBqD5zN4jBE84NrXdlSajGBYYBfx
26g6Sm1cwiicKO/GUM+MWiBXJGzRXFvkGy3ovjkLDc+pFgjoofbd01B3zf5td1jbM1JqzjjFFlgx
F92RZmI0iCsqhFq1E1pbrHLxFZ6wegtCv2qHkhX3A3MBjC5f7xllCrBs6qxFSUId2rIgy+eYsdsP
HCX8jDc2yBImRhbnNovCXAsyElFzqtJ0R25MPbXQeiRyTTFRtsytHCZg26hNM/9FA3TZ1srrqDVS
C0o4Ra85t+bdEOp2YXyTpnFjYbf5EUfnwtLiDGk1RTFPZ7xqsjrXNL5kkuQG0ne/+AsSvJ+A6Rwh
2cJdrHwzbAKNBgAPMPt3J//ihU/5XtSigIx39MLnUNT/MoR+4ym0soGUhnE+SNVm6NriTlNTJRgw
HpwH4IBu3HVUlJK0ax/asLGc0Ai8rUbFbbIyUxhSe5mTFRTyFkGCUZss6PsEmSA90kAAyuqh4Xm0
h7dKRrS0ME+K71MWL+rs89tH7XatpkaRjhbePJ1IvnR9BDKx0hulQaxzmoLRmabsQasGmkF+yyOw
D48fsEY5Yy68i+JNHypq4OIWExVrcQFx0AAL7ic/KQG7prFeHYra6O/etnjrLmRGzBqRC5IuMKx2
vb5yai0zK6huJY3Vh65KwjLemVJPDfxtQ7cb+VsICGg3CDVmwxZOk1Rjr4Q96TNozqc2oMGlM/6H
bkpwHKZhy9raspg/w0uZMwHYvfhspaelpZE3IRCUfngQg4nGK1SPH9g8OtQMnzFgpKCle715chnV
JerXPAmksvsya9iiPWxN/bsvFcaXZoQPpajfecC1mQa+WkDjLc+crHhtuxrWGkt+d6UGG9RoUB2G
bRpQ5rWNpAiGWvXAulahoB1BQson3zTzd7+hrq0sIn0yjjjYzJnkTZlbAdBwfC/QNjxt7dtTapgJ
F5log3rieiliObTFQI2WpzZhDKa9rskejXESt0TpVw1B58MbiuoTlZtrQ5GUGmDhiYOTLHbniHyw
ciKRgZAPLGgGLfF5GAmnw3JtJ8/1oc8VJTibclU/SlYm/1FPab5BCzo76/XbYaYE4elJCk3Kt0R4
Um/uwy7SAkj1oJ+2BHOnBDABRa284c6zKy0MzTEHJBmjhNByzpHi4oaKo9HIIuCBZ60qjwyKfS3S
aK8NbWB7o/o0cmjfjjwrn4nQgx4VlPpzfrHIYiZ9Si2YSINzI/i5W6mgESO24v2xYJ5YEflCdMFu
VFyVSuoBt3k+CiOQyvUhZXwp2GLvX13KhZGFaxdRWhYCMpnnXtOz7nHKB3k4+frQHd6/Zaid8kqn
NEizfhHYYBk0EVQPgnNuxmbqtmUYM7jcRdIGW8uKz81z+POzDZjRTUdnZseFGEz3z133rQyhp7QK
u7A2qmGrRgics8oughHLjCinnTKIVKjOTGV9SUvvJeqkO8PqNjKFVTNz6ASLNFc5FntGPYWmoVn6
56GJW6eE3yjbWc2UtrbfjP3rBz7QhbHFGfJkaYQZuPLPJTLxihZXB8QItlLJmxVR25tl1LDD8BJT
h9cHNSx7Hu5RL5y6UXEzIWjufUM6enocbJydm9yArA5EyMy+PReil1+orrLJF5PeOgHEvudHpYc8
6j4riVzswibcQofcHCIKElQn4B3gv+E+WiwrylutaqzOONXpZB0adUztyfO3pCJWrRDcdPn3aPAS
yD10/pTV4micuiktT6AVvS9JJG/1PlY+EcTu8AsA5wSit9y53MxzoeRpjv5E4VSoZIMaj62NQY31
pfxrZBF1BK3myrAwogiTk8iGXQbvDdHzJ7lYxuKTMAgSWaLQGydP+tMrTkH5453Hhb+fiip5GpJC
6s20auo3FIcnVlCY/Tc1gvNXFzY2ae1LXJqYN/HiVmv7tmvKZjZhxHZS9LYifVWSwHl7IVtW5j+/
sJL2nYEwF1amNvhkokWTQ3bl1EqycQHcSjb83rG5Y0NaCCPM4l3Q1brYtCHu2zvxj/E1fABoWp7C
k3bqdqJbe/tgt9XyXIkCMy3a/5pcuNlQTp7R+JjM+odiGJ1e/B50jNML7Yc2EbAKZVKa+sunSBcr
vtXHbKLA1KDNU+W5zgvBqSZl40pYXRGHciZbpxi0TKojOi96ZdQYYrJUzvq7nrHJOj10SfXeFJHn
G/wAs9gfyJcbfFjoF1lhJWDUGbbawW9LtWH/tufdruXawiLZ1UuL2mqFhY7irT7CW1Xfd0W905ON
6sJttMEQIMyZm5L7QFwYQqO163UvQTtUKv5ptfjRyrbE4m9PEdfNDCFhfHtFSkYWRsoNte6dFLFC
WCe0Vb9Fh+DX2zu2YeUGodALoW4CjDqRbzBH9BRHgmu9G0tExZRcGgA9Tx1ypcU5jbTCMvrG805S
WRxU6QFqM9dKq42Pv7oUXgbzhUlPajnyrie6ML8OvFMiNo43fiV/R5pg47TcQtfmtVxYWXx5q27i
zCpS79S4nas68SFxw9hOncbW7dFtn+Vv/vtnPLGJLrNIw4RCN7rJ1wG18YVGSkXVo4QOF2rI/Fe1
64ct5NLq0i7NLG6HSFSRtItV66TYnZs+Ve3vpoxyZ9z7n6edfoj3vrvFxbz20S5tzn9+cVco6kRB
QWNpvfDsKc+a/8V7dxq62L05aFyYmCq/YxoDv0gb4xMlpsc6TzdSg9vm3cLGojIhDXGtK63incb7
9gdj1v05cfM79Q/pHB6HXRE6zWsAAMdyzZfe2AirW1u48Mi0T5IukwrvlIWqHVafdPOfNn93rWqx
wEVlTEzEIhLCgcOlm7tU2Ufi1vjNSkjFyWl+8G/qFUt0ZhTqAbBMwTsJZvVEQdct42Qjhf8/PtO/
Npa3N8D2ZlR84WQdjEcfLuziwX/I3NIZDtYOjfFfU3aHpABcZt+oxW3c6LdIrXkPEQMEwkuHHqLl
a0dsVNJgNTMJg97o70LJv7fyPHECtjIZjdzuq+TYSN6DajTfA9OPbd1v9roguxaI5k4/6Fb5xYv1
n2/fALe8Y79/FuVcimoknkvGlknWoEWZRI4g4sqooCO4eN+jVuAKd7mbDbRetx43qx5LYf4/Fhef
IYH7pqmk3DvF0yEPvpVlBq+rsbXdq1YY1CB50vn3EiFOoz5IJYlI3d4nx+KoOokbZbb6Of2UH4ND
uhcP1lHfvb2Zq078r83ldcokjdjVCSvrzeekOBT9xhthJcGZkaX/WdNSAUqM4YmvxJZjOBo/YaPb
iWN8iMV6P/rqRoqzkl3jrhe2Fl+pTpuuaAtsIU09U8a7w4N+jB3dlhxUqb9YrvHeGsjsiBcGF9dc
OBWalaQYlA30TIMRmEfnKv0WY8Itm8HCzuKeY1wxZA6/8U7e+Di0k6vIx3EonFj55s/6gKAoReO7
IMDfUG/Ri29u6iIGjJ4q+yqo+lP1N6xpgq18kg7GU2PzOA7t5py6wh9bsN3N9S4uQNM3dTgE6v8+
4PmT8RC4AKHu6q/5o7HRG1r3fzBBnDey42UPTBWiAAYeYok5JDbShPRGN+Fy62fgXxuL+84YR0NE
mN071Tvte/LZ2kd7/XN419xPzugOd/JDceoPW5u4ZXRx/zUQX0zUZ7ngm8bOJMjBnNK794ItHdd1
OyiR0symO78s14thFRtByxnQ580T5D2c/Pboi7aVD1sBcj5PVzXu+RzMCByemGCOlvRYLaCJUqs1
/KIIfOh+6v3gibaea3ehPjianB+yIjl0peEEU3kPKuhQVspOUrc60KuB+uJ3LM6jEiooX1j4ZxZl
zIg+dEbxaRq2RK7W09sLM4uj5ylDPCgJW6vZ/Q4Ynl/b1n44aGfVTl6VX9Kp+Cfdbx2I1e95YXT+
84vkU4XWI2R2glec8UNt/g7g+zaTP3X99e17R577A299y0UC2ouhouteSVxxtccut+VfA7gbBFuQ
aN4FbuiMezPZB4fKcIR75Zfoqoetpa6e/YulLs5l4UNwlpScfV/9KnT/hO1W/WDLTxZnUIhksTAF
DIj9SwVvlGJSxvbdt3fyd4h6Yydv8CQwo8uNwRUuPQrPxvfhWDzGp7T/fe915+RJdguHLPGwNfP+
f3xCiksUYmYlxMUrmcEaXS8sXKXctTv/oDqQ7neiLZ6E78Y+vjd2dW6nMo/Mxkliu+mPyV2+21j8
+hb/+xsWd37shw1V7mxefP3LuxN3gRPuPLc4lN/H79m53PeHaeNFPXvm7X7/a3Jx62c+DWqzrzgh
mbyDrspNpclNukdP1e0JFv63V7jupP9aW8SaLh/NVEI95GRGg92GD1W0Ve3eWs8izBSKZ5T6gJeq
3mdqeHuheDbq0BX1fp/p395ezZatRXQRoy6vkpFsQgl/SHGxi2LfTr1jgqeYWb5xMra2bv4xF6Gs
17teNTrCdJd3wM+flfHr26tZf55RTfvPCVhEEFPzkPaQiNDx67SXX1PGxJ3w3oTy4lvstAjS2PHP
xjG/Zagg2tIWAnfL9xfhZfQsyY9NmdzaT1Adre7icTpOwdYZm/+apb+DWISpBEz4LN98vY1iYExp
b1KOUIxjWnPKRd9VxNDue80tvT1tJqcbtsB4a9fQTMgoklRw1y/Bxa0x1tAVJN4p6L+3jeyMmulY
2net2Hp1bRlarE4qJL8TJuo5dbVP8+Yuir9YXsHzTrh721nWvtbFipYvLc8MjSZrI8oFSns3dt5f
vVV9hYF86zivZuyXhhZhOZ8Am2QVIVG+a3eSm+7ie+8Y34VO78afs134LG0ExNUHuYL4I3gAWvQ3
ch1J4iVDCMfu7zrc4AaO9tecseugo4ezeNjSAVrdyQtziyBSeqrUWIFsnUbpzzz07VwZ4N7eKiCt
Vj8uV7UIH10tNoIGfo0MRb0fPqUHgVvlztr5x5J24M/xmOySL0XrbpFGr+Z9l4YXUUUSY4hBO8k7
Wc/6L3gOu+fKtIe/tDP6Sk/NZCsveWZnL1uVzbVwCRaPf8kzLmpZtIWBLIqSdrJOQiLuw94Jg/oj
R+DCwvwLLgJypHiDNCHhdJLS7q7sTj4EfGWS7N4+aFvrmN3nwsqQhp6adpKFniJl9eyxi7YAV+tf
6GIhCw+sdIuZWYOtatx+lz615/ZLeScwDa7d5z/hyNmPhy2k9abNhTvqcajqTTdap+CYHCe3+tw9
G3+lL5bT7/U9WMaysMO994G9nAERCiIuDND8PiMXe+k1eS6pcTsghpPbYjzZZp5tvOrm3724XmDZ
4zVHq42p06WQkTrwnJLTOZ2KPG8XFW16l7X9p9437tuwfK2sot0oFK04CFRNUBfCuULnZdlANI1a
KI2BZ2Q6iQNN635nTcOWQtrKvYIEhzHz9UPUCrnEtReO6uAhojKaJ2P8jH6SXRcnVXsd5cO7nX0e
woGkjGR7pm2+NmN2gmYJVmWe0qD+O8y+tpXy8l4LjJhCiww5EqBda9k5rBIxVAPPNE4kF2iczaNM
Gynu7VZdW1hcwdks18HFbpzUXNl3msE7qX6IvaOQKRsBaOWtdGXqN73ehT8jlZcGRs1iNDpG/kN5
bzR2/o/xVHyb22HyvqGa7hYn4uvWY/NWvA6uAGYkaClSTwcFtriWezWM1LFSjVOS29qj9Ziftb38
Uv5Zv3SH0GldL9hlP6rEhnfcDfcUUN7+jHPUuz5m9LABuwJGlXHKZRZHkStBDG6UTn39JNSyXQxH
XdqIFqs2CBPAm0CD3IjcqlPTKHneSycxQjY4soXh0UrfTf8EHx9ISnhUkJwBCjT/iItPqKh5a01M
kJ+KgWs/cWR/a4B7dRnzEMNMRA7J4uLoBlPTg0vHQpp+k4MXYBl6seGIKy4PgInWL+VjhiyXzDNx
LUx6xyV8ErvoTh0Zeuxalx7Mf5H2Zctx82iWr1Lx38wVu7mBy0RXXZDMTKWk1O5NNwxZlgCCBEgQ
4Pr0c+iuqXIuoRz1RDjscEhKCCTwrec7Jwv5mU7fcfT+34p8oH9CBO8f4rKcgTpuLYbxpvI4vYU2
lqUTFUhMhER5Te+HMQi/lA4Gu2tNDTI+Fhs3+/jonXBdMfiTgeEDVgj6x4d9JG57dSyU0+8Gh0IM
c2jC+tZrpLUxy6xkUo2NB0aciDBIVji6v8uDybtrRek/iy5Gami51g+7FnwTtaTFnC9EHs84oRNB
8/5jOghNmA4VVfA7O/O9ve6WZmgaZX5CLpuvJLWT8+RYx24PGHq0xyE6CNAuwJr7x1hUkDSdmGvv
EOoVMnGbXEMZyZP9nMwhtVnWV4Wfp1C5K8+VpY79H2I8jOn4gLX8hm/tL12MLZgxam7veB31IDPX
b3ZOz7RGlhh139xgCbxpzDjBIBxNeNRiAQ5H9gxsQ/tAPbWa3WhKCqgzpmAAu1Hc9zCq4J9Z9fha
Ydpt0XyC1MuiQ33wUHseT2XYB8POd3P3iszjdMki5SeizuVNK3Vz5nIdWwrkPGCGA4ocKmpgCd5/
kg3Y9EqBbvaOd1G5KquaPOgmHh58cN5++fgSnVpqmXLHEByASJib2V/KwRALnMfQ74hBoZSaLk8d
VZMVd+xzJacTSy28i5h28mD8jnoikWxtUw+Qd+zKMvMwmMM9K2H8TNZ4epUIkRj0pKEUsHz9Dzuu
YwpSGg6jIM2lnL8q/310z4DvTxsejEEu8yqgozoMwqzBDvtOYycW5nVv/LRZi8vxKtrSDd3GG+uy
fS7W5xovp/YFisV/rXnwoqB8UHtmeXpzCL4Z+0vfvLsQ2Pv0aQCkB9zbYLTAWThsW4m6IQSSYj2c
4DyvCUb8rkdXBqnl2+ekeI4NFYw3JueBWQcYFkMZ++9JoUAj3cLgGcb9ikb2RauDr25rl5l2yjYt
Vf/t470dm6e9BQ/nMIHZcCxjt/3On3079SGp7jP3zBonXxIiFODVsCu0lfY3BaxCMNQKKSgB1B8i
llunBi1gHakzBunkOnDxiCSgUoFB3P11iJl6N7CafheoCYXOOEHdIqmhrfjxIzu1DPwFbi2wZPHR
ja1QnXNIG3Y7t25HdKLnfMWY9kCZR8/NeZ5cKoT1thEfwfIdhLE1ad226rFUZ/ffQ6hIJoLml9Nk
n5lnOXUKIF4ObVvAi90gdvefXN97VqCJ1+1aW3+DEgZ/AzERO6eMcmo3oKhDWOwjVzsyEGXU9xTT
/d3Ob/JMYPg84a63nrr8TJp2wjEtQmf/WufAKHRjOEVTgXW8KshXjS1J1niVehvqSV9WsdBnUtyT
+0I+jfAVE1RH9sGRICRDlN7tDB/HK4fSK6f0otWAmb7tx0fvmJEcU5xAGP9rqYNqVQxiqgERbreD
/ne5CcS847Lcxc3UQFJheoPUR3k/6UhlbRuOKYssufr4Nzh1UqD264JWB4wbkO7dPynD4EbGl1O3
GyP2HvXqdbD9c+HhEjjshzPLJhGwQf0YONrDznPZNpKPpd3tYuixJp5VgG1wrMWVq8GXJsKwgSBT
YcUokyh/Y4hpX/IQ5fGPN3rKEmN7aLUvGt+YtdjfqOaVXeGadzsGtsjVkNfgxZQ5X3WNTZMJcMxU
az84g8A/eXL/WPTg9Rob6CA16G4HAXsLHOVVvemVmjIlyznF71Oc8WzHkTgqDQGmvaIQ6nLLPPT+
LoXbW7075Di6WTCt3NR9wTzjyjbZyFLqpySdvxRrc44w4ShePVj14IJqDtqbrrRAsU5eJbMyOX/j
3pzO1jdXyoSG54Zzji4oZtoW8DoqJiisYUxjf5caQ3OjLnqzC2lZXw+17jeNjufrXvnV68fH5sRS
4MFF6IizA1aqQ507TG+BVN6p9G7iZACKz2k2zLJA2sKts6oyy8vZuycQgcdoWQA/BEJVjGztb6sc
MWIkCkvvqut57a3Fij+K1H4MN2rt/gQf1Jl7eXQ4l0EjOKOFeQIRuHPgJCzFpYLUltpFRQUNCdRk
ISkBzvnyO+blAVB04x6qwh8/ziNzA8+HP1gN+fsiDLS/RUVRcdO53ewsMW9zOt66VXzGnf/mZjh4
jOBCWpQ3QWSJ2OvApHUWmmrt3DS7hViHU0DZkA9mcVJeqR25ie6KtF8N1zWa2+y6euu6jZOKrMxA
yvuYp6BROvOYT1wOTOnD9KGCAFccHaZVdT5onpfNjlRD5KwtqyZgOCSksTPWuPpei1Y+oyVIikRj
5vnlsw+c+FDKxINA9QClzoPVIxoOrq8k24GX6rKryNoX4fePlzg+R/tLHBxb6NyBa76t2a727nXp
rVABSkt3vliKDx+v9PtIHr1awKWWAYNF7etgqSageeiMfo1XWz4063Jjb8Edm5jUvqDZuftx4uqj
7YYRzWXgFO7rwMpEVh4rxPb1jnhKDekMCXN+4xnh/yyLeDarj/d2/BRtaE7jNvpoIMGIH7iKZjaV
BV6MelfpCVJWVZ/M3AEES76UcX6O9Pr4GkJyeuGpXJ4j0q2DK9KOlqrRrhqwtdSf+nXOPy14iY9d
KviomC6yfYexex65WpDBH27Ckl0FRZO1kzgTPB0/sUWVFvNSuOiwU4eVRogu1EFTzgOEjADcURGw
Tra+DzDxmnrRWU2e37/x/tlbwsEFqgM6JxQtDl7Q0MguMqUldkw6r07fXfMwWjmDuFL19IpK4JDA
x+ukamNUxdtaJTbpr8Dee1OB8nbDVHsHo3glGpSPwzK8nUcxQcNq3NjE3HiQuH6PNLFvnR5QuFiS
r8MwuZuPj9jxWwfaAj1mgjAM1IeHRG5gncpphRHqXU6mX3YZTJc8YOdYFY87vxBNR2UOmFC8fJj5
IxMPLaK2x3NqvtMHP0VB0k+8b82Vn/AXp0qcl3YBNLG3czDz43rFwcIH95VUncwLBwuHMtEr/3LY
8AxkssMP73lpptO0vgX24tM4kmVVGFgb6Rzu7eEgQ21pLSoTiJ1xg6Rs3cweHsNcZp99dQutIOb2
lpwEejcHFxZEDtCDornYyT74BkTxFlMt9x8vcWzuUK3HZDD+wrU9Gq+cTW6zXFG5G4Mvgr9JT6TO
eM6mHh/BpSUAqDB6Aw5EDA+icNZLLxRBJHY0r7Kh7C7RJz7zqI7NApZAYQIR1FKkPWxxjK5Q9jiH
YueWbFrDr1orHckiaZuSrCJRRWec0lGPAAcA4sEePDu6HmCI3w9pDKN1WEW+2NWQt9yWKNWmvfIu
4XZvKZ0wzDkXLJECiiHQ9zhXXzq12T8XP7hsoa9pPXBP7JQToa0dQbIKAgDJyOiwsnNxhhvh1NtD
hIpBRVAkLLPR+1uNvA7kj2QUu8iiT6Xp/RTlpk9zpeB54oSjpoDyJhLjg6Melp2ZQGwpFkx0v1UK
te4iNtOZt3ZqK2CLgrARapuAsR4U5kYbZEYeBMd2o6Q8cVoPckuYAfj8lfpjkSNWdfSPWihfwSKR
lYYYg+leeo982qovzgiHLwS0+7ilF6D5a5eK40rNI/wPQuNpI4eifPh4L8vN3Hd/+8ssJ/GPirOL
lsdQWwwnTRVpRPPVSH8O4ZRqxi4qUCd9ejX4dMRDYHlAceJohtSup4HFRYkSI4Yf4zpxpmnrGrnl
xF2klD+bpwPI4MKKY63FyB6Geh2fSs8gIdqZjs7XJOZzKqn/g1Kap3XvRmde2fGMxgKcgHQGaLVA
M3FECxk3yhBa2myn3Ly+49EEkC+L/DW0/FRSxy5Dx8eJM924+UaV3rxqWKnSeWL+xcfP+fga7IcE
B/a4B2GYKoKc7lD6fgvqeEVc8/TpJexFUeB3EwFqhAdGQ3M/5qB/K9AwI0+RtiGcU4VvH69xbAbJ
3hrLNv84nCC5bKrYwRoK2rsZ47VJvNp9blGBTUYXmsAfL3d8F5BVwr8gwAWf6NG0PgjKcurGCKSK
+msbtiulXTSE33MfcDr/XMp8XCNcclgcFmTMcGvQZdrfHHX8vobngAC1I4EtgxQaRnUXduNoNBD3
bvs2pSGyR78XfoKDkvnkXFB34pgsNj8E5RyArEfyK43lYmC8KtkOcBYQb9qpB5Tnx8/0OPwAQeRS
1kF1fIFaHByT2O0HYqMIuXPKrrnknlOsRNdEQChYn6aVQjqOe+eDeAeQKZBw7z9Qtwtbg9FUtvMM
STSpV2R+yAN2pntx4pntreLurxIyL4ZGDlbhFhpoXR5egnDuHG/EyUVQ0AQdKqK2I/Ao9ZXx89Bj
qGo6qe9wGEoHaj//g1cDknT4SVhHgFP2dzLNQW3iaGY77cGPDf0mJtO6E59PGfFa4IzRtsBIcPA7
vv/jEvvxDDCTDtguhoj9LRSuaGbcqT3zWk7c3b1VDvzYmM+lFhKvZei9G0AIrnVn8Y0TyLVAYGPH
tfy8sce+QFWPFhaQxWDl23987RAVg927bCfaYjXZJNWFvXULDZNxO6npfuwu5slJBvfLGJ8LTk/u
9o+1D2yHrfOZG+qz3eSC3lpCE3O+IypPEE2AYeIc6ndJgfdjhP2dHoRuLXNzMxDs1Ffda0tBzROE
Eqrs4a+BiVe39VQW2VDa/Ph4nrwD0IRacCCYJz2ckgX5XDXOBMdTjONdVVX3wj6H5DxlnDAxB8wU
UJZgcDx4jNB4B1SwNjD4NPzihM29E9VfeXROfvrUTv5c5uD5CfiSoCg7VNIU07+EIpj2BavapyEs
sH9/LnNwBZrZc9u6adkOJa0Xr/YeRNGfwSec3AnkfVBvALG6f1jKtvypG7y4ZzuEOeN6JM9+War1
x+/9hNNfyuWoAi4szUdMbQHK/sxrBpxt8da21aUoHqkk28o9Z2RPvv3fBdQFHHMkt4MpbKfnk8JC
mN+n+ZRCujeTZ7ECJ59ZhKwqRGEcIkwHbonD/0+KwM+jfvKcS/8l6ofPVyvw6v9Y48ApGc1mNljY
SjCAUNFVa8vts7xqf3z8ak4+sX9XnclBdmVhjDu3MPe/G32zHfr4+xzb66ah5zzTCfP2OzYCnAOV
9SOdbCh7aQHCcFyYqVgrn/9wsRRv0cWAZGI7bD/e1YkDB7LuhXoXbgrh2IEhd8AKzbVG1C4tPx0a
NzOszxTApqL4bAcaBYyluAmkq4vI9jA7zVtlsQpshztdjlnMuo3tsUyz8oxrOvGaFoI2SI4sOcgR
kHKe3XAuHBiCasagVTdD1E5tCA74x8/t1FuCdARuKaYjwPpxYNbGabDHLoSBVqGNHjZ0XUoryemL
9vJkBsDs49VOXCNEj+Ae8tFwRi394OzpKbABUsamuIq2uXI3k5nPZE0napx4P6jVL0I1aDUdkk3U
2hAUG+HoMPXaAJMSJLRexVdqE2TTOnYvw/cYQpJpmcn0HCXZye1B8B4ElWAdB73IfjQRWHPeYT4d
cbLtbthUvxezd05l99QaKGYCHrVQCSMl3l9DEQEIMcP1teb3NniO+3NyXKdOxDImA38NeqUjgCMP
QP/C+mI5Ed0qqq2rIfeqdVkxDpGx6FvF2nP6M6eOugsixxhjC0v9++AMsmiwrFLEFMxDN2YE2cp8
FXffPn/yoF6EjhEKSscsv5Zt972Owb3MajVjsl59jdv+zJU9ZYOQgiFMXg4fkCP7r8YGVW1gUTy5
3Jlf0CwGB1Ckn1ADAgpelecabqfe04KX9CL0iJeTvr9aNRAVRpLQXdMEJCl0/mI6s+uh35eJefoe
jecCreVyHkSQv0uLKOEi1ThCaTg0HhvgsehONf5PadM0bpw0puOuKoIVMe7DFJSogwzZx2/uVI69
t+7BY5WNmNQANNNubrf2RF6muF9rR361Y4A47SLlRbGOTLAuqnPd0xNLI3hZ1EEWhtaFlW//GccO
D9uoj+LrQIWJZPpChnFq+vqiwqRcZLcrLwaPJi8SOJ/3j7d9HK8DlAjQjwcMNfhuD22JJaaAKr+p
wWsXPvVDaV92qB0knq7SEkq4jmKQ5yyjc+bz+AzDNsO6ANQH+CVgFfs7zsELF1Uml7tGO2kQtUkx
OkkAACYLv368weNbDyIgFxzSHtqD6DccnF+IhM+lDG2xy3PqPBEejmgW+y3/Nk9hey62OrEt1C4Q
6+JaIhk5BN3Fqgn0NNVih5nc7qJoonbdsppvJfLCZCAsf/zs5oAogA9Y7ACQpYftvEq7NViQkS8X
o/sF2GcrmYAoyiB0qM5cj2N/sL/SYib+yMw7CxWvcQpRMJE/MIuQMn2uonb8ovZXOLh/zOXSYwrV
HxSW/fkL5plSlLNX/4MHFi0k7CjMQAT94DTMYzARDWKX3dh3xdoR0TWTxV042vTTRhqY1QiiswCA
Q6fhcKGIT32oGEAXeRcHCLMriY7w9GwiUqR2f2446shIY0YApxuYoRBRAXa2/3bCyjEu0PnRdUH8
6VfUdOU3gYzlq2hNw9OmCOInqKCGZ0rmR2cCq0KbYeFMB689KJn3V21LAgQ9mhrX1QTx2EQNVkcT
v5X2mXWOTgbWAQwDSTcCBQCGDs6eKjWjLcE6iA42urWSqDFrFkxnELPIGPEL/9v1gBQHaddSPgCm
nqC7dQhNEi2a8TNu9S0NLTdMiWH8SeJnwivgD8glZBVsuqKGla8jqyR62pTML0B02WQ9M17WaSVx
uPBrjiy8DHMzEztFMY6qTKEfGKwB+KF9kUxOO7C3GIyv9leHxUN3jXkdBD/22Mf1duw5VytDg6YB
HL2Gs5Ma46XJPFYtXbeRDttNoeeoxryTW6uNiz4Jxpn14JmsRWemzfI2ClRKtFfOP6pGFvO2UdQN
r1mDCYsUpc+62JTKZ34q5wqwl9RBfsaTzpFDm+Y5FNiSOYipA2K+MFJ35ZC7NzQyDr/hBeaJEl/7
CJ+08ktng+SLOQ+joMzfujLuzH1X0UZlaOvFbpJXxDM7a3RqP6E90d/qPuruyzKefzVFQ591z9lX
FSkmEvCO2Rhw8SGcC0FTgO6yxlnwxL0f5DwLlbDjhBbw0qkjY+AmoP3tmGSYi/H7XNYVyu7AH972
7qxQ0K069HjHYGwTaOE1P4XNUPAqwyK4sysafJFFFbwMedPcNM3g4tFiUPYBemhFmxiMct1bfCj9
x3qex+I2csZJfOlk5dT3GJvT16qdwKOOygM+2/RXtqcxQOcJL7oq0eS4GXtGdu5QxqBCKAom7gQu
Z/Ak/E7wTGsoh18ZDKgPiRxtt7sQrl9F11xoy95IZdRwXzleFV6qyPvuWrGVBFGZN1tgYyd6S8s8
qJPCNrzIgID0eAKxTK3Wy3ttb8u50uXWyMCAiW4kXjbQsmouwcMe/8zh+ZtNG+phQaYolnHTtrdt
N3nF2os9/T2uu3pOC6SK3xW3QUHlSY4sMBgm+WDb9fBLRCPn6KCPMziGcsDcUnDJu4+jCpaWQ+CB
u6MGFW97OVXcq5MWsw08kaB3pIkKQwZhdkAbN14/upBXYESzVTA3ef8wab8aAHQiA32KbWmmtT/2
JvzOOpQPMjYj+LyzbVbUWV1MHvsJ1QnxzlyjZvS4RwwBrjza+tATD4fSJEUfmDcpe/LYjUTckhKH
+ckZB59u7H7qo68mBP9MhrSxZhzqb5XLrwfDhL4PR7T8Mg0Q23eMIgxu1nNK1LrC8EF0xZoGpWhV
dMbKrHya1RZill6VcjdvivU0dNiCU0Z1eVWBMgX1DoBjoP0c2rQJL5vQlEFCCtW5KBl1COksDKgN
VyNU1bpkcsVAnmsZcCjgsdodVrPNW3fVMaCGL21c0Edmlax+0hZayVlUWN3NKHwAWUwFwqe6ESLN
rdZ8531Uv+eTVd1oOsU6dcuxx1Q70JZlwosSHDszJJACHBxWgTEG1CvsTRKkyS3k7FnQ/cJBoS+l
X+Ia1iL0xzRsIhBe06Jj8VWr6nxlxXOfgeRfBkHSa8pkUkadxsPw5hYEcyBenVMQXvIvZHBVzlK7
aR259llfQ4BulLm1bjoeuqtqqntv4zTcXxfllHdr1CVQKfbd4WfJI/JLGKZnyMn4ahuLLrzI4x4N
UNYpOqZ9j074RdRIlTDRkIelJ6IyAlwgbIWIe3QMYMRfALFchnTBnskvytKa3WS0aANyJTuk9xAj
1BPM2KysuyEu4xFvwSm2rGm78C6HB5I01f00WonoJv8ZyNkS1HONV4ApP3bEOOCsl7TETcgBZJWZ
QdpXz1djblr72RNzaT2XcVx735vKlsMF+vERGAdbJ282MgrmfkztCUUrNw258ra1ssuvBdoeb4M7
amTytdB9lTdrW0r0Qi49SMS9KeLZeULYGDhJ3tbxr4oV3VMOGtowsQejIErmBaNJWImeUwJyz2pO
kNe7JvPnflBJ4fH42kMTT8Jy5tWKus28jmxBEHo781gnPGisXx1QgF0ySH+4F2QGNUikY0us8gpo
/NRUjKE+1ENeBlea0SoTWjX3mkIEMJWoKopV2458YjFw7TNEIND7vuUa2pq70Iwy3hRuV82XY1HR
8gqlKDlct5hDVhdRNBGxEj26fqsxd0FwKUxuTZd9XeuUQOsqXANRV1uXglAyXaJ1ZFublgqPpITm
QfBkAIIZwA0APcW7uYgKkgWjQICQjjWkRH7h7Hrk3XJz2GyXk/y5y3G53r1aSz9rAzHAk2Ms4JLK
3vV3EUQf7GTKzUL8FyAxYyw1bdHA2hpjRcW7O5Yk3FazVfRvcy6n6LYD/ja8HAMKVlnZ+uQ2dIV+
HLTriw1WpdMF9XQxXxio4VmXXTQ79UWrXGPeCz1ANj7t4USnOGuduB+mlE1+/iMe0Y59L3ohutWo
y8hbtd5o5g7OysR6w4FqmbKK25PfpDCntkjHEgMxPRBPc0IjHt3EauLVqpyK8sdkZD9ecyUgnZO7
ZuoyWyg3TqIRG4OX9hG7QMppuIcCXI6iFWvIBqRgcLBj1A1vka30E6gSMNlToF+2Dp3KNPBMjoWL
YKERkqqQjttChYO66LXp6q1bRzPfInHsKb5ReTqrplx1SZhjFOkamM38qdMTy7dBF8YwhU1npY0n
S7IpyxJ6QhGRDknaLi9urbH2bl0nRwzksSrAtD8kzlgy2r5YIfshKnWlJ+XK15g7ULE922tIh1gb
4o+VWBW+W2zquGzXynbItAoo/E2a2zPMbcEXWAmroe+iqaxByaSqZ0DS+ytA8MsxHfwpbtMA9P9g
RK2KTiQlZRjDzZVXORjjQESW2qDsfwnGuPuB8appTgW1gl0cFOO1tKviG0WFrVmPbUO+okWVf3dm
zZ8hgtz8pBjqfiQQm1lD9sNbtOrK8FfrWx0QGEM+uxnTlVGJhh71FTNUXXcW5BtByAIRyhZW8IW0
4Le+KjVoYZJGOORqJrn1BqYJBwY/btgrREqkTgcXIVgwQ4vYH2X1JQy6NxtzsLcI3COWwGJVPAlN
EDxahDteWsfAGiRhJemNbUR9Xxdx/CWXFi3XcqoYWamJRSQbEAI9Md8pHisai1vf2LJPIM1ZXXMz
Tj/pyMBkV7Ro3qa0aoEXIlGOEV9U1meTdIMlaGrbXbfyvdp2k4KM+XbEMBwmU5BKyATy2BMozSrO
6usKBbW1E3n2LUTvyRuPEASl1Zg317kcwvcGcqdl0rShexHbpvziWNp7cmXoAW1fVXJlhdpjibCr
kOMx+eP0QMtuYhcDPly+e3bt2BewjmixtQB1ayzaGTyXETO8K63m8aepHOvVsELcMT4C2jdDhfR7
JZxgTASr9X0VhOqbsEbrdoyG+Z5GofzJR8dFDOU4+ZuaGllmbu+VPKuKHlKldG5IlYoGBRACxjse
IHfqOz6mgWjgKbUOkdGbelRtAmZMMLz1fU9EhhHT7g3l9QXZ0iKGB4+0500I1cFOkCCOZE7ih0N0
XywRWcFZ1vDR36oopxd9xO7mesIeR+B94NZ6YjD2OlR28FxBBZ1dodqlq6d8EC1fUTQeCjTe82J+
QKPQRTQXT7mVSNy1B8CWOrywGAnNvaNINBaZiHVnpx0zc5NB12y4rhCP64RQv7nxAxCU8xbczLCl
NL4qCY/DxBTQoEzBmHTh+R3bBry/AukWhsCCrmlfBysgtw64Cr53uTNe14AoWwl3rBDayKKUXcYg
QwrpCj4ghDWitVJCuPBT3LVRpgZzGHMWjg7shQytyU1jn4J2jRk1bj2QAPWJb8FUJ2E/jA/Cq+DO
hnnkt2Uso28N73FOur5WjxGpUNh3uCt3rjuIG5wL1PqHKeCvihX8AaBOoJhlI8WlN3RqzoqwHJ1L
ZEfB02Q14Xzht6G9OOoWPHaT4ot+SKGSSXkIzGar4Zg18QrnxbaN/WwGDSwshMtlCCGLhk+p0wEs
kvXw9j98SIOyVaU9S7Rpy5q+SScQG4C8VfeOtYRKobQvcoEqX5LXVu+t/G4AY62H0UK+Aktc8GMI
kQa0drvAoSYCZyMDCb6KKnAgiN5GVVhBTKkr6rUDoYZgM8x+LBIjYeK/LTm5ua+FPYYbkBlB/YBZ
RUsST7TtlLQ9n0VahkY8l6xy3w3mha/iAvM32yZ3nCeKo/qWz9N4b3XCQimXKZpvIyFtqD/7s+sB
F1ks/odWzXaweKgTMEQuoQxtPX/lTn40JjWVzUXPwRtOYuVcQUp5yqYStZsEs9tWeNUh32h2HbQF
6I03czijWczEf1WF7qaVlddEXCDjyW+NpeEfSyicPtuxUQYZjYQidMcjkbQsgIF2KzMmASRz3yuD
rOSmGQJSXxea9OYWSqLaPHhIwV0Egn38ilRNLLSSdvNVcytE7r1Y7grXYoUaQgwmpm5EUENx1bKu
9iOZUSKib6MO9VUTNbFMIP8VqVSKQmPa3evMtsfUepzZqqADxgUjhpC4iqukIzYPMrusZpkiZ5yu
gUgA44UFWiueCEvmj6boUS2fC8QKYI7Jgxd4KWsLN1ykFZ/qt85FPJCERXfZQJ9UJHry+uECJVPU
blCpoE2Ce6zRBWSqRD7Vwr2c6cs5+/XRBaEKtgLgHj2gVEPnCHJLnJBVpHTc2+levBQXw0btekhv
YyZxs7DPg8v5wr4ChK45R5K1X0LCwhhGWNDZINRA2w5zL/ulKlLLWKMeyO4czoPEcuZLFogiq/nw
uTLm75XCZcLC85bpGjCU7K80BZFlCU+xO7IIhil9YXXN2rLdTzFn/F4GVSo0LDADhTGLw1lWeA6n
JcHA7gaDhKEN2GZyKTxOGbifKpker3RQl3XoDGJo0eS3gX6o3FdWOFnPzJly6X4p8XAR/7DdOGtt
B3CH1i2odi4A/n4OmPwc3vt4jQPgA6oCfjcXvnULqi+kO2GCqdz/z20cwAPsInLmgDfsLgLCJqk6
+K1pJGeK/r9RcH+UKZfD/Me7R+95/4ghLleWQoB3V37tM7MNr4Yui37wn/GOXLqZ82ZxcCr+U6/w
P1/H/03f6rv//nz9j//C/1/rZmoLyszBf/9x27zJR9O+vZndS/Nfy4/+61v3f/Afu+K1rXX9bg6/
a++H8Pn/XD97MS97/1lJU5jpvntrp4c33VXm9wL4TZfv/H/94t/efn/K09S8/f2v17qTZvk0WtTy
r39+afvr738RGyfhP//8/H9+8eZF4Odu6r+JF/m/9N+qF/nr6OfeXrT5+18e+Q9gGtD4XQh7gHZa
DN/w9vsr/n/A4ngLLA015UU86q+/ybo1DD/k/AfK5wvQB72ppY6Om6VrBJe/vxQ5sB6QQA6DCJpQ
4V//9/fbe1P/fnN/k524qwtp9N//gtTIXmE7RF8PVg+NAcymLPN+h2CFqh86yyXIaCan2/ICNUzv
hjb1z7px54S51RpjU3cgFP/S5dEliBUuw7nbNTxBYnjleA14mW37R9g4mK8LdMK88Y3OSAYFvfbT
0Ea4VUf52inwrNxnK3em1C9ARd4Bk51qJds17vc15l05EtMQ3ku9uP7GdS/4Y8xvdblpmww5+NSs
82iF2L6+jDEsqDckQhn07tYEUEsIdy5NGbseWdJtlA9FmnSgq9ykiGdgwy2znniS6HA18VUlt7aV
wO/aftZ0d3F5X3RZUT/k/Kpo1qpOSZ4tIs8lNAM3bnnTxuvY31aP1SPPEKPf5vRdffHsB8wKA9hD
UYKAXSVJNV9X62pNvll5NoG24zmaNs1ju6hgJ08IbGykwagbFW8oiMuFcvRJVTe19dVFXRJRSkJp
ShPLq9M5gYbkTvGN3UabmUNLbtzktECfZkBNa8621Xjdxuoi6O5ra8O6tepwx52kkhDVW/C9G51J
cPpioL/7Pr1az9bz9Gr//tf+/e/yN3v5P+yd124c2ZamX6VfIITw5nLCpWUmvbsJkKIY3tsdjXn3
+VI6p1ulU6eEAuaiBxiUIKlEMk1k7LXX/t0aPn/8nrypX4dP9es//5s+szdjY2z0r9On/tXYmI47
S+pM13ma+jBCvYLh4Ei2kKsDHTL0wdVGzdX2RVO+FidsovLsuGr9ApC5Wn4JpvJcvGHRmcbCze9n
P7ld5F0+BIm6cRWP0StrsJSA0RuH7jk65yD4RjhfAroQSJw7ZvGsZ1PzNPWGx7KUDb+PjE+vz3a3
tYCSoaFNzjf8VhlhIgXL7L8snj05Lml/GuPP9y0/zZ/53eIB+Y+kxLxOnn52u4Dvs99qPWAzsV43
ZbfNmq+qfTYaelgRaPImHj2IRnMJtcIX17zPJPLaysvBze6ZqaTfi+vkPZJDp78u04NV7Rd1Wx0i
2IltMuqeDaRkFrex9DXuz6V5VHfFGMYbfrxOHpfldtFejWp/bcphJj1zq6LW9i0dxiUefHWePJlT
HyfdEHDSjxOLKAyG70w7cqNE7aX6gbw2V1uuk3GrTRt59WzLb6UA075XGyHnqPZqSWRPsnPXa2J0
W1dMpGqOOIeXUN/Xw9G+eTXWjl7V1xPP4bS0T5IgrlnUnlCBlK/7afTKVQIH4Oh2nU3u/Jncp6cr
P/TtYm9/hu3i19JpfruSgLBdLPSOV+mMnA/T5KbpfQxg/YnU+N7v18DRjt3kFvfSeUoCHlEVgREH
vQgWDsNDtC/UY15+RumTTYpPLgJdOs6ePrwtUhT0mA1x3m5Uo+F8ZriGWsIAgTSmldelsm+t0tZJ
DvTknpK+x/boL/2+y475cKzi0W3yo9MBZUny5bU5Q9Bcy29k/4Jhqo9O6ra3ZfuZ29BQwiuLJbCQ
bN2u5uAlJBBjSGlsCsxZ1fdZL2+rj7Q+qImnI8LwqlRyEb97CreUN9gf5zAueGl8opm77BiTowEu
eIr1msOXJNY3Z5aehiwsjC3nGaEdSiewisa14/tEeWK4Me90g4kjrx4r+VEugmY6iJP9piLv6GlM
LMlT1/1cHDQ1d2U7GHEVV+FYXMviPlM9vQmn+DheWU8z9VBx65vyhswGfgndlb7/pTqPV/3V93/m
3358hbMWf6dWrZeCNsICfv9l9F7/rUY94PXzjsK4HtYnMTfUqRwP8loqvk1uiGtft/rJIDBNvHPb
a6kvLe99UUI6ngxRcCc9SXIQ637KWUtrTXeQCwqd5Rbyu1KtfizdWhzS43gXN9KFIHatatdng4ss
zJ3nkhWwj9QwaXad8QDaPAez7efCcjOIOYq1+dwTzQLkZza3XNVK8SrGcrczCAPX5h37P8/MfEEI
ORUNI2H1nbOp8WGP7uJGTvNczGbI8TbMgVPcKXGdN/OYvY+zB7Xs6e1VUp/M+LFmT4StcqqtDeFo
uWsSrqeG2ClCU1ZvUZ+Bdn1GJ3vxJHnRsgSpzdph3I2troHI1evBsvl/YjvbN5DcoNobLNp0eCJ9
KWh0h7nLJJZaa5DVzP+am88YFKjJKLEYhrKxdp2BhHH1IVLyd3bzFzzjDqzF4up26qVG7nejfF0O
XRCNpifrID/rjVxrvh1PXuxorj0q3qgru74yA6loDoUp+4awfU0Cqa/x0M2fc3y0+6dcmjemCUqY
Mnw+c645dpZBouipu8YUCpHepEalB5LtBEu6Ol7noDEjV/KgOudyuVPATnB/B7mqB3IF9yLjtlYb
JinN0xpK+WaUlldDmU55phwXozhbxfJIXuOHSl4hU6uS6u17P/Z/rzX9H9h0XnoyYo0ZbX8J58K6
cOnJ/n0T+p+3wV1w+xj4//s/nugrv3XVf9zRo3OhfrS4lz72Tx/yv/pTB7MaOj60+HirNE6l/+hP
jS8Y2JBF8WoUEpAvnes/+1PtC15IB1kRP4Un3OLQ/M/+VP3C8O1LxjrGI0thiNzf6U9V9XIu+u8T
zZ++8J/VRd0wal1RdooXXxiKzjC2sWImQZ4a8s2ywiE6avlgFNJNpk+P3P7+GHOfG3q2RxWdQxNU
m6IzTiNIhqXlPiKFU972xauNPNGbpAtCIszIVdVY3UyL+aR1feKmRVbvhZIqrt0J/SznThpk6fpZ
GPGLLiVVKDBHHKXiO1cv4LTK27mhgJR5Et2Mg8g9C1ferlHocp2B5YQOw58dJ4moP5CmLrM62ttO
TUw3WRg/lI7pshFzOcNVKwsyhiysFyvoKsp1ifPTmaqnPEuaaz2lmzHsgfWYdve1rr0lXXqqSvOW
WRKTCyPmaQilPL75VGvWaa3Tx8FJbzJJORLTdJWk6qYzxBqUeT8eCcPovMnQZt/OmtUz1Gz0O8vZ
6PKoBgwDv9Ka8lOOACO7OMNBtqjHclyPgmxvX9Nbtks0G+4sy9/6pHjrI/MUJwsYHTgHX5cuHsTO
CBfwS4+5LruiMZiaYIn4WDXUPWViU+zzg9bgVowq5y6Pil3twJmp8bopQbm/dX37KcbLpxB1HidT
hTa6OsyV/TZlzU2k+nmpNy4TYInsss5oNz5H0a0uSecDEaglKUVW15xhOMJ4LNjoSOG3fC2R2ViI
5O13Zc6ZxYnt9lx1NJ/1QhTn2OvUUXnZ1r1i3c3Ku1WJDAi7T/dQXHdJrK6XiSolz2vRyiqpyqyo
xNr0KWynN5JB11ZLfY0btz4O3TxfrwYc/yTNkJSDJvxmUrlwDW/KKr7WVbVsBpxRgW5M1t42VlIp
2qU69Io4WpJcbUZGsynaECo56KmnNvTE6ujit0ZaXmwdqzznWX+P3jfg1EyjNrpZ91mhYEsHrro2
bFpUU24/at5YJcHUpICnza7mTIHmrMVZlo/4rrp4U1vyAVB3Qyo8bHlzQBfkVfLLxG7JAO8ASgmw
NPYWrXIjSnubGSwA53qxi41FekmybOZhnzlp6Jzy0XYLExpQe9RT46pamBtkE6QmScoZAEN1Bw5o
stV588Rhb/v3S/7/SxgDVfXfF/f/Vby/VX+s5Xz/j8qtKl8IAgJJNMhyA2CQ+cqPyq04XxgNrCDB
+4EeXMrzPyq3rn65GChBFHDqMln+58rtfOGfGFOBuYjfcUf8rcp90Uv+XLgR/yGivOSV4b4iFv0X
5bIoxgV4nDuGofIHVU+/oeA5wrgqF03V3hiiJ6WGoM00+cSkVI3qkz4rufLWi+y2XdBjtFIt6KSH
e0ubvEw3UT1I6nlY1t/kVmA0+fWl4tJGGamjq+A1QwLx9Z8UrGu+LA7xewlShfKl5mmDqknH57xk
LCxTuJxXQW1dZqLXNUdMA0exBuKlkDPPLg1AY3k2nJO8tNbVUAyv9MfyJjIuswFJ9oIonKS7akVa
NPVN50+jnWzbZLH9Pss+Filpz4azWjucDU65NxydZtbouAZNPpPoPK9FAfu4jpuZUN/cx7GZbJfy
ctY38ynv3XzV/WhJ4/sFxVELiZ58tlau0oKpD1OXT76xOlxzkcelX2nIwNw2K6pNVI7lwyQbUupW
ztKHJfNDXtIuBQCiEfgamV1yAIS600WrhlXKQHCVzax1x1GLV15gKSDYUR+6sVqk9CTTFAx1Cgik
OCJoopag/VGOOKTrwzY1+0eR9Wnqji2xXW4dqcYD8RqoHqE8DoxPN96SyWIyQCzTXM+d3N5SVsbr
RNfHa2WcmP5ZCcdV9JVGPoGqVK0qOwolRjBJMPsLMRqmm3FHv09p+Z6OTf41L9sM1gJ1wm1OWETt
RWh5iABM26vCGs0t8Uztq3BmLuiSPvbU1syXNK0JxlwVL7Tj0Of2lNF9G4bwolp+MYvCcKWmpZgX
aheRKK6Tout1EEv7xnSkeJvaTXQy0sWwQysyR8nvSbB4seIq2qGGyUEUFkHLrjUal3EF9hFGq15B
59gHZm0PgVRWWsTGqfeekgv9qE1ZlbjyqsPIdLldbbphyjxUajQQ0ZLlH3DjDcFFE0RZDpN4E2Wy
07pxVnNyqOsUlRWZVLYHd4Uao2sALbrarq9QzejoI9FH3IlUTm97clqEh5zUroB7xMaanIeyH9lp
JM4M5tr2Xm6MjDSfB17PwimrcdtusE+NLBebqq/Tt0G24601cMZNF619rVvVeEUvNnIryCQQpJ2J
/sE0ux7cRMqaQ04Evc3pwao8Y7GlsERBpO3LSBoQD8aV9hhrIwIMu2vjl6Sy0hskkqrbq0brVu1m
Wnvedj2D/ilKtxxac1RfpD5enqQecWPFFhs6wur9RMizV9Xo0GJVyGxk5rKEaSpbx2btxgwuz84M
OLi6f09K3dxGxJ0F5BvS7NjSON1mylxhnBcDIWVDfzLtChEma9dxJ70ZPaluTkXdX6VaU2xyGsNA
yeeVs7SyPo6srZ2q5Ju6NenwzLbOFXfibNd4yzhZp9TRTD9WOFCnsrkfq4xgoIqWaba1vmMhtMOO
mVmE4yNNfbHrJD/J8XLfxI690RuT4Y16vxfEPh2LvOJQmhl6+bQks/oEmZ/e4nrsgtJu7cdlbkdf
tdCTJmaSwzetNfia3Mx+ShYS1jTaHz/VUYYxdKf5VifFek8IqnQl1VJ3KIzOtr0lW/rNqFy63Vib
3vVFnnZGU4Pj8gxm5MmWAQIipfX0ZK+r3btKo9Fi8TrLwiX9yvIEAqWDJsN94ti17jlIrts0yctn
SW3bUFcv0JhjzL5Rx+VtlVnZrTxOaJenNvtQu7lDddLot0TIAom29h3aD4OyW6fPpaic2ruMDE3c
XlYU7hZz21tLFcpye0Eva87IusFoFWncQVxSLKVh9Eh53WUxagVu0qAoND8r7FNeVchpRoqu3g6e
nqycDWwnz1y6/XVTdb0aToRNZ64sZrExC+3Q6WBntch1Py9Es4WmN90IhbWPrBjFaVJ2bluahSdV
eXqtWJTrOu3lwzQSUz0tztbpxvS5yZrhsOAsxyk49QgTl9JdsgTNYiQehhp5XaNEC53l4Cv6QP96
afLIHBZ0xPVT1C/IHZt04CCEElYy1eTQowbbOvM8khszir2mN3EYocoEtDayPYNc8R9Ouo5uz2m7
fYsjwhNzC0ihXs9lu53N3ahmpV80q7XFUHhfcOALOiP/GNOkdgfn1UrzoyALp49RG8TpxqqFn3bz
t7pWwVmFgDt3nFOp5Ant5YzuC+540u0bVNqbEU6gR+roDj3lta5Lx4vKxvIzDm5Enq+haAcpXCwb
SJFhU1jJijmURqkJUG+aGNrYdnMpHbbZCK3ttvindtUquqCAX9vjFJEOlRDd67qCn4slGzfOklxn
ufOk6/JtXdt52DpD6TsjxSjXLUYtt82T3aJ/xzT+2XSOvBMrIvwMlRnZtTEtijQiARHlNtPmORws
rTizmrVNFykZMtRMoV2nOSdIzAnbaaa/jQBznVSy7504VoKpzIbCsy7zfIOqnvprWvD42ObWulFQ
2buJnM0HDacXY1HG9quiCUZtLpH1MXDW2Ee9RTef2TnD0cqv3GjOQV5zX0nQz+Vzkh5KVYs11+RO
jT3BeN5rpRNnIWsHu1nuHKs7GXJReTNhYC6u6xaRdtzKR0mzvchsUr9LpJvVzJ3zpCdnrS0rBCTq
mT4JYY5BhtNKefNjXJeuReUW6nd+hERk7vEgnuXHrJRLX6+n3Eun9D5r0g/OhoHdIbJBo926a8cn
FssakLuk3RlCUYHsldjLUwnDS70iym+cNkQ9Oh+n2n7SwIKkvrtHIu2OC7cBkBM6nDJCCu182Ovb
GmkPK8pUN2qGcx0p5FU4QR9PgRaVB0Pr5n00tOO2ryKGpqLW8tQCEtw0l6de1j4Qg/uptEwhtmba
Fy3rd0UqHyv4WaA0uilM9jVVRrl3KvMqE745JkELtqxHQ1Dq62u16uwWkGWadG1e6pwxJa276Fnp
lUr8ra8lxggX4A1S5Qy+POUbKYl6PyrVa8tkxlzeN4ES1WHbFHpI/BCit/ayjWfoco0BoxbyTqpI
+tAX/LOudxRY+dEiISwpRe7qUf3aIf7lTfCBRtn6OvTyK1p47JB9+oJ+Pdu06Ii8nvnCydrPoVVa
bL64ksPFcaQdE8MM11xaI5DmgrtW6GXYZwbFHCuD2+tS4YpSisLI0OsDk55v8EUc46aYvAgdcLaY
l4etHvV2ec4N6VEkGJy7EsmmO+blU5FqIIKp/S45LN4e8fVVj6VC753KLwWwqNFqqrfWdEqN+YjO
0Hf0RHroLYB9NX5xpOYVfdyrZbZVaEm2J6wmtNuu9nS6Jc8RKHBybQzkpKngLjQvt5PUte282Bpm
nPlqCypdmY9zB68zxXXjLkDRY9nMHl65zs8j+9pYbTmwWvGeNVZgRpXlr6M4xKJBPedotE4ScVq6
2uwrLbPJ34qmq0mrcYDUTjaGY6qHWmq8Gg31FSk+DGL/KjP1x52MRfjlhZUQQ0OYizGm38pqQCNX
5k8FPrJY5w5ifyIrPnNTU82PXbMeJfIgu24ldqXEJDVrnMnRdIJGjNgRo/lBJPFDgiqOgxQzCuUJ
L8D82Vn8f8sMYnbeOF3uIqyxrlOsz2tpM/5loj+dOplxWOr4uij2lUilK/Csg5HEvqWJb62q36mr
Q1jtvXzR+cvL/I2cuwr/ivy1avNvaSH565qzZs2NYzKfPpolz4p6b8pyEspnvx3pU9JcvidNMDQj
AJrcWHfLIG4zqTzKXX+fMRW2GeSEKqoAB9d+X+G9QUod+7OceNYqbhljs9FG6TmLpX0cF8eW9y1F
SLXleSMIhBHaQCBADFydDMnrYOSqNyQOjzhXwWykYYEglSbyNFVZYCzpjSbTqKxdyElhQ9dCOoKE
O7c2XEaVUGdSod5F0/SooHH22iWVgzJZ9m1r3uLIYkcq17fKjk/jYO4ah1ToqPYmB0vBqJ0QUF2T
7pt5chIf9IXFw6lxq3Zcu1Xv6o2y9MtD3nJizLVJeR9x9XqoMhuEwfokYiIAlvSH2uNvgdv3dcmv
X6UUf5Bf/Fsw5A/ftflWX0QN/a8P9T8QIEcM8ReISfVRd90f0G++/wdionwhooeMFpzUWGPJavkv
rFsBzwbQJjYePzuDtC4w9E+IiXExGPKlS67HJVH8H1g3YAphomgnFMJFCCwnjfJvaDGcP3oMGTtg
qgA5YDLM5SCfQf9FvKM6lYT9mH4z4rz5nk6Zda2Tne8KAExvldGY911R7yLIpIfJKoZtNLbSA3LZ
Y6tRXZxCgkfC2cD3ZKWYgNpmm9w3zrdLR4Q7BlA7iNfWRtLgVF62TF9LmT4pLiZ/ksRNRInfWFpZ
BMvoJN6q1vmuMNfRk3smVE6x3r12SvraLvZLM4NTVrV2EEv0gIBXC3FnJZuo7Q6KXUosreqhMZXx
tM7ZtwiJYltzdK/hAeViLp9aAVzQt8LaoyAeNhq2g0DBZR5kUm/js1uGr7ok3/JSyisk395cz13g
oFp1K325ZLUKfJirnYalQjde9evqgdC3NLEmeTVSbfr5PByGTpFCEY9VsNJuhsPcxQEi6o9aX2EF
Zztzc6PcAMdM91nR3Gpx8xHl0pM+RSpXOsUWgmQXEXNyH+Wdvs0t7Do1mKuUO63XlM26Xye7+jFX
6f+v6d8orS5r5y9W9f6t+o+rN/HtD+qs7z/zY2VL1peLkx8nMEk15mXsAxjfDzBUcr6AGgGGkhgq
KxpqKpDIf6xtS/mC9gmdJIk6RFL/BIZa8hfCdQhbIoMEFSVf+Rsr+1JXfsJCeSBEXibPzCnAwHX2
a2Bpqhvx2GH28RkN4ese88y+ATt4YPab8nfTKH/RS35/LosnI10brTtv7o9gZqpGyZQNjBFR6nsZ
k8aPTYe94M8VY3wsv7wVSihaMTIhDFIFfw2kWC59rtkhRdL1Z7AO7BocC34zXOw3z/FrMi6xL3Mr
kyng5+bhYhxfl539u8ELf/4c6N10si0o3xdM+CfMt2untIhkpPmJuMagqko36def7tDrH1D3z9q6
P/nUUeoxZoLdhvvyX+JKjIT5lByzV9+8YQ5uuGyrbXKruthefjuN4F8/9D8+FXvUz++mGKzFLmWe
KgcDXuvONX6Xv3jBwP8bzr/cwrYCJa0pJkuFDJtfbqtCK+Ypyjqul/VQye/JiB0mRQsS/UYI/ief
CzeuAqlM1id76i+fC8Sg3MtZv2JDDuoBZTFb1u1ffzB/+lZ+eopfLpZR07lFJq5X2XjOcq9D6j/W
GH/9v36aX+ZR/LhklsINcJlupFBk/vihwGEoEYFDLBU+/3yb7h1Puyl3hse52f/d1Jtfpb/fP6Cf
n+2X7gG4Y86kJJZ9lfE+2rPik8ThWyd18OLdEqi+2Fo7oLnfvMc/u/Eu+lQSJohioOj88T2yhCBS
mazpa+c5MNBASt6IQM5dPXEsgsorONd6f/2cF+Lo1zuR9AystfRJ+r9M+y36qVPLLOIO2Rmhts03
cwgcusk2v3ma76/9r57o0q/9VCJWEqhNC0umr9Za6kqmeWMVXbabjXFHQMCTnduBxAQZPDFXvKZN
ZpPTIE9XrfzWKoU3zddsV36EXxz6CSN2YEU10At+JaALeV69ia6u39catG937YBGiQbQPbZ01yJ6
xyWtuEGaJSWcHdRXWwqUevULe4BLFUHtEOhR49a6n4csIH512xkMH5JRxM1QUPZ6Rzu54t+cwygh
+Fu2p9Q3ulphCjR2IaXZmHEfNg4+vwX5Qxud6urbMrYHHO+Ie8thF6l2yAFwJ0U6w80GT8DVYijx
ulw+NC9YXLerYl7LV3Mm+7K6Jq60Dq9JLYN1W/lDETlgceqduYitUUp4hpfY7UvGHJLwmXXnamhP
0Bptpm2kNcHrl37I0d00oyxNZdfmFVvTI84UUTC0OeNEbaZ3zrCVM2ZVyRt0AeGEGFQBlDAM8OyB
Jk/7KDRioBRMHCpSSgLVYVsuIr9YwY0XrNM2FkTtmoS6e0D1xXqdEqItzhqTaLrk1og/JpxAaEY0
ccogSKIGRLCAj4puBzQR0sYyd2p+2YlMsVVQhyH4yIqbuu7u0sKXrAJVwAfKvyY9jwsb4x3JBzsh
JJfZzSQmAcMZhWtUW4NjZ2rA06uhzUtz8PilzbaDkdfTXTy+9ysyRxGUakrIx7bLzjVj7+VNMfpm
EZgkeWW7qbjVZN8sGW3jBML5VnU7O73ROwIbXaeONsVHJY7MT+qNMK4fJxxxWM98/aEZQ70DnQmr
+rpQAnQgg3Rce9QgnJSDUr6Z7vL01HVbpk+2ymMHvBuZHiiLAjSCvpZXDeIouXIMRTE6X4v+mdLX
7Eo16XzSr05TAfNizH2gLdm2L4qrTtQS6D9ATpHLLsmlCFD7IR7OkdrGPjkPim/OhbGp0iFlKoKQ
P0CzMPTXaO2USnlskXLOisXacObTUhFLufhCHrx+OqnKmxKbuymqjw2lpjS3SBGqyI0LLtB9Oci0
/BBlIshjiEIeFuqpdhvk2InS+zitAyfuvc4MOG35A9zXkAZLfW4haRXYrHzWYiTjJKeMejhPKKp1
I92Wsr+K2Ju+qWtxyeMiSyE7KNJeT54K582OHZaSW7KjtIrl5lmIYrKVvUbamUL2pctAUUljMXpN
kW6yPBiSB7vemmJXfEg6VJrlCxMcDoP+1LjdgEydiHmrQai+7b7Vho1E0y2yo4WgV7qZzStl2i7z
IQLcQkdiOowiPGgIltug0BAtvpb1iXShtkCXsZySOZqOCjM2XHVaZ1/r4XxS7kBPGJLqR0bJbbk6
W2lZAPii7jxN5QM0LAJQ+q+hrV8HC2n03Ca7NWP3b2K8s1qG2ka7y5YtRjiTtyykFpjMQwHjmxJo
ZakUB2FaIPidQ0RcvC97UjHEcOu0BfUoJqIgzYlvKeAiJz7dtN5bzrmJYlxSOSsAgxGltz7r0uSZ
+ScMdmjBgajSepcNjktURVDGzUOifJjzvcZeW5NvIS9a6ADsL33rlfZ0yEGBsHAiW558SzktDjCm
ZLz3SRNqEzLqLC4cfP7WbXW+LDoVwasR76KOV+0guNZ2gjP27OjQXYPfJp/mckVmiVukPTXmEUTP
VUccYxh8QYcVSKTkOuIiLCCpqnYwpLPRBnIcfZ3g0gvWMdG9T1A6Jys1jgvLtcfIu1gR2KvsWTl+
b2zwkkLkjcj2In6ekBk7zYRQ7b5M9OsGHalQzmvzguFdUa9zFGMSiU4g2eTPIrJPlCtVGAGmF9ze
hew5xlldU6yxYAWusVZBLD11mAb0znqcnF01X1xCi/SWGbtce7Fa2zPHF329coDmS2IFVDuFcsUb
Yc/hJKVhU9SInEnJkNSvmazsxLIT0u0SJQa+qd6T3oX9yXZHVASI31ukLlu9vi8j8L/eeUzK4Ssm
9nCqmzfRL6Fq6cfJaK4NhKSlFreBac47lbgHp40DQhfecgvl0RRpeTA5OmDgiAOgj43NbEAbjw6A
q3o36fcR5gxGbTMVK43enAwP5QTbMmpI7Mwuz8lmrvG4dO2h6lbF42qf+qSkEZfoMWWGCC9143ix
lB1ICokR8qHujpU6wIDLTg7hXsax9A4hn4edbj5oor5SJKW6DFj3aQE3WMJll/Z5E6UP2ir7ot9N
qXgw9dKXkv4wCJMMBDRYqMwK9INmeaERezPlzkeCSNBBAl77dbbM96SH1ZZvyBt/XKaSQBg8dcSE
Lbo/ifmoKDXZ5NgpyPCSkeYXpDJdSl7jzo0E276edCk+lNGbbKQ3EUm0lhPfz7L4ZPyHq0xvHQh1
GY5K4gloDfOSItDbXh6LALtBJl+NVumvKfEo5VOmbJQ+tLITY0j9kTKZvEktiwrulz+MWtkkJoJo
/dhZ1w0D8yCtuuQZjHSLa6BxsdhfZYONvC1OMCw3YVPnjzN6fM5jj5FlMrhj8aPpOWmBihDw8/FY
ZeTr9KimzkXXjHOmN/s6RUGfLH5C9tsq5GctY4e2NJlygJnZMy9DABBnggnnieFLU+Q3IjlNy0PT
HJP+c2lOTMjw26j9iPmMvLXDReRgumS6Fu6HzO6vBzm9u0z0XScV+vSgV+lGk80j2WyzneyySxUb
NRRtUTa5IvGTSq+8BJBrGES6Y4Mo3RHMaFPGNBdZdtslxGbZWiN7tdbLAbOuiO25IsjHsb1hna6U
IULS/SZ394j08ipczeiU4mOWJVLtX0cVZYbMKw9l5Y4co0556bvNklIbZZVop3YKuqVEXnrWRAEz
9thST6Kluq0mln6RGofZgfnIpJQMhHqCqeK6EQDgak2zky/GBd4uUTc6rWimE8+EWiOf5PNCF6BC
4WVSEHevdgO5bI67IRruc3Mq78yJrYO5JxN7A0F1b/18p71FSdgW3d6A7k3MZw0ZabYw19N+gYFY
9Ls1+shuRU4xlapj2vWsCViu9WkiJzszbUKbuhthGvitau4N6yRW+o76WGuPqvJRjLekm8zJQwS1
yaOSRokBaGsM58TAflAzY2JrD27B7Oehvu5U86i32L0wTUv1zpHME+aClg5RnRUaSAlVSfN1kbcy
cIXZnxmzU0fnTD0QP8aju4P2VNq7KTl3qnRoLlLY6naKi2uDrE0pWKvj2O/wxZfxAUYk7nawmmV0
uPigCucx42JJ8R34J+IJ5Mc+SyiL2Wn65s2M8j3lmUQISuOZeBgviWEwch8IBc8ExVfvr6va3BRR
NPrrpAR1ftbKb4M8MzIblz3qMs0hErm5Ey2ceZyf42lj5s+2/C60Tys6EqVSGH6i3ijdrVgOVXPr
/B/yzmNJcjPNsq/SL4AyaLF1SFcRHlpsYKESWms8fR+warozgyzm1G7MZtM062Im6O7Aj0/ce25R
ekA0diGFJbt23Imu3l7nIj0Dbm5jvu317sLalLKTZ37W1bdoShHvlEgw3gRmn0L2jEui1A9t1WD5
25XLrURTgFlHrB6M+iOhLh6f2vYuVv2WwrtyDfZa/YvVZuj8b1YQvcl1KYDuiiqnt/B16EdeswSG
3ZpStt+qLb52pSTEVEDPBzeEmiyaGk9EEBAlYbpD+LXLyswuIOkNy/hg1ZPfLh1MNgtPFn2DjNAZ
XFO/q/PsnkVih9ewxhklh+xblGJripxqCDJur7nIr/RsvWXt6iuFv2pwfWrHeEzKfdUH0WzZSEt2
4VB65WAc+gpLDwYrlbfMbBWodJPhxRyLQzLymtdi4+nvu8y/HBL83M1+GxIws1zDfGsyzbP2rHnJ
wXDV68kZ9q0tOL8bev3lSOrnq30bEljgjox65mqlYnNkuUzEn7TapixxBUf/zZzlr0Y5TAbYtJCp
IRHU9Gv/jAwqbyXOb2eePiXdCcugaO7++Pr+o3H5/91+628Nyv8PLrn+fh6+A0CVvP0XtuP/Cr7a
9SuqxmTzxvyv5WP78//aeqHrxUgCBVY1sHKYFvOuf+mEcXgo2I+xaph/jMAZtv2frZf2DwjipLqI
IO2QxW7m5P/dejEM1LfZOKYRkpWk/2Q2zmD6l3kOUYIkx5is1hjRQ2FgQP7rbaIK6+aaRtmVICC7
o45qn4lGKwMEZ+0R6FEBuknPWG8PlVwEs1h0x2pW0KgOhoFhzZLbZ2QoOpEiTfvcCLkEo1IsMea2
ljJRQ1O/N5reEKkd1guaFOAz024idOotHULKNyMWxN4XrZrZRj9ZXKJdE/heuE5W6I01Sq7Cmra1
U1ddmWvGyVy3c4D4LjxFYY+h01zE+sFAYkZ1KTVIMKtO8cKpW09GkwueuIhtoCp5/w5si4NMnzp/
FsxdG/F5slKkjARXpLulnkkg4UPaegSF6gFNKGP8rjR7tGA0ExG8qcU8x6iOGLqvZe3o+pgGTbsh
0visaB3YLXpGHvMOiYf4bQs/QIVM6UvMgonKtEzpLmJtLK+nfBZpkgpZ+6H2An+fnKbVsStCY7Aj
AkCuK10dp90QzcaXqY+vdaME0TodZEpFw7VWDI2ZOOgPut6pNxytIX7bjJq2wLxxlfaSdJVOTRvk
3Wz6U4y2DWYJZuiuq0wkgcVSfVSaFfNe1SbFBs2X+FEf9yG606JpoKQkU3yVAWUYdziQIttAfevn
6GcvIVhRarESHuyuAl9X7zIWQ7sBpa9j4OTo3FJe8A8bRUXVLlmRcgAqAyxuRpUXd8zrYLeWbzVs
p13Zpj6C5RaBW63a+DfiG1FojdjWBsO8aQ2DRCYxjs2jVUfDWTJGChc4VPqgZcimicNETFDnd9Jc
LwlyL1plLCxEcRsgDNNMrfyllRlYSUa7lypFutTTIl4r1D4YepLxCWbgfDZM5H7NMvMfm0Tpm4L/
6CznVuQiDxIufQxxe0m6hs47I/htRvq9i+O2DPoUVWub5SA+IPM9yOx5d6hIEyRPxrjSVyxS6EeS
ghdyjJry0qY0dUaixqexNGTwlzxWZW8VJ6S7LgNx5cS8tfDM1noyjWHZh0Wu2cNQ9xQSYsfnVXB/
IMSW1OmrZ0i4Qyiq3aHEHfka5/LLVCLpgDh99Y1+GN18MutAjBVaB0sZb4kuzj2lS3MftlGGoURX
GCaZXcdsFbewtiThodI3Ch/yKdVRpsh6LKVJPgudmDsGeEB8hFYUPmKmaq64I9AgVrVwiS2Bz91M
szdKSfq11ASc2KmVWl4SaWg1oICmu3TMzGupgbbkGiOFQ66EP+pqFl6BwKl4s9JGcpQk/hRHlZYg
F2vDzyY0UiDmeDDqSEd5JWtPK8hGh2F3oBFO4BOnRdshSV8J4tzTQkuG/YuO+xkbf7aPKlNlIKA3
ASjU7CjKOM+XVm1FRJ2JyIpm4ZZEewp/Tllqp281uKq6NZP+O0q+Ii0Qb5BYb9id2sn6qndKZPDo
ukZlj4jLcKukGOnvOj2ohdHwBFNbdjiaKAeb1u/CqDyVSAGPAKhTu1AUniC6VbcqouYqbPp7KZYN
MESNQQEVt8cxS3rNRf8JIhNJ75ExneTmiGegnkbPCREtcgxprRCy4Rmn4ICNv2jPeSFgRgtr1SFv
VvqyMqneM/Od71BEZQ/rgqgKQ1P9oayx6Eh1UnhQ4ujyl3W8JfZPOay5ZAUNvLFup0wC4YbI4wrY
ZdjZGoSvt71abNOwvDygbJvAD1VldUKrBQtU1NRD3fIzOUNnxKea10DuqhBonqFEqb4QzdobBPTu
Klm1l4He9DjNANDKKdM9bk2MxaVEFl6GCDvURnQTohAkgobMwIxeZ7MzDwkK8ksuz63To8xELq9t
P0f3nCf1C1rY2rGWrj9FzbQdALSDhp6s9sRoa1+BXL/UvOoANsnJU6u1qFiJv3JTA63a0DA3lnNi
8oZ1hgam4u1CvsqRFrV2J44DXKuh8GoBH5YFIXyPNLgn6mWAciUiF9ML86uHWAfYrZCs51wVTzSh
WOkq43XprQ0SmcLql1au1YiCwo3QhgSq9MOuS+uaQTbefHh68m7KzfhgimV9rFtisYWNPCA0YedL
8cAgHruKbjcJk6NBU2pbXCfdrlexB4MXieiJx8nvND2+qrt+tiNyZDxlAWSch1F0mVO8LCGM5mSO
E6eOa8VrGjrlZmEeSbrvO7BD1ORQZHezRFPdlXPQacJdXRo9ojgJf2EmH8zQqPZJ1Ol+TP6gUy5T
7qlKod0OUhXf6AlpaWh69CtxmBDzMzhRaCrjxs3KVPDJB31LQm0/CVIeIJP9spBjXseztvrz3ORB
HqoaowYA6eQZ5BL2RMSXBySq9aHvRVYAlYQF3Oqi6ditI8C0UIS3Hako1dGC5TtRi1DM9TW8ikW+
4Y/dlosunWMRY0BBmJE/kQvVYr4AqZyh/fYxifTQ0IY4Epx6Uk9ELedup+eQjbJy3hNKZDDSRZVr
Jmn91Agdr+Jso88RKw14sy+jYNK00muVtXpS9WokF0V7iAHmBZwhptuHhXAA2bdNYPURzVs9Llaw
VhrnLQ+Kx/lVfwqNblxkcabJquUhxuI3i8mhjJGHupkwY9AquqcU/teuKUXzKgmXiOmaXgRrW6hP
Itb7Z2s2q4e+GxsEm3GzXKmLaU+ptVy0ikhlFTmhrQhID3Mw38iMcnMC+KEMIvZ9dYrhQfCxBzWd
/Sgczb2xKMGApPYQV6UIw1eoyjNjvfQ6GvggmpH2dqmjosu7agXKMs7Viz4LnV2hxwH1PdQytv3Z
3MUCYHVMQ4BGekF1rVBkRLEU6r7U9NbuFyt70gdyKaca2GqerU/zmkdepwslcDUhB2EZLuLLwLFw
O8mDBoMmqmcmsqu1lwF5+nhDqcUiHlRu/zshFW6lTGCdFc/5Z1ZtgHf4Th+L3L4l0ggFEXwqh71u
9AFWMnlfNtF0LjOhOfdhqlUOvLXlPOnCcIzL3Fh3gLA79Ev8B4a9GbvVmJuPsQqnmDjAPliZGVaU
N/oKrw2f2E4qeUPkygyYQQ+npWZGoWYPDGsVD2cskMc//t0sZa0W9YraotbsO1fQSmNyphahWCJN
2omwmPkLbh3DsCgmxifjDt2PnTVyXDSfI6Q27CmTlFr+kCK6ghKtGw/wAJFjZ7Aahd3QY3+xozbF
3VwZ49koGNMiPVMwDAdWZhTHlfTz6iSyJHsrmmkdXLZE9QOeiAxoMO/Yqidi+QCZltdWBQ7d44U/
j7dFz1Bql1RmZGMSGl9DGWtMPMjq0YpKxjrq0uqIVhvIGLICmYH5qryj7HvskoqKV4XbmTZfMWru
wtQ+VIJMeO0MvIeBNpRtXeBcUOvz2mQHEbp003eeTPlbtuFNI6j7bKLeMboB6aj8UkTjZxQ3lL6y
CsQhlZvASgzGHov0osVi6ygwbVdlNqiIsDrhZpqwFM+PwO5SbGZRvxfXQmZuKZunIa8qL0EotOwE
q/QXs8PKMTXQb2I9lc8D8w67owE6CukqObM8ii+UCxCXq9kkS2pYJAeTGWrzXlyfa6ttJSczqpYT
djFoe8gTTQ2QKEaUUoQWfU/lROd4LmISshOM1JLbmUNfeG0RRiZroK5y//N+/P9LSSq6h3+vSfXe
2urrv/bdhgnrfm7STf7YvwRs+j82uRnxe6qBc1cSLUYz/xKwGf9APkL+jw6fSzcs0Ar/06br8j9A
wZM4xx9g0PI/Pbou/QNVmyZZGtRyItP/My/vtxQiEx0O0RaKKokovsiStb6JcjI0bUOB78iO96EP
ZiboIEGxJLCH4Kfv5S80U9tf9LPk4vuFvklzeDVKFap7zCWYPMeTSa5E6C6QaH+X9iJ9F658v9I3
ezJY6ClvdK7U/JhcyQH+ZY+B+qm5it/tZZZ2O8P5+88mbfOuf//hwC38OujAJW1iuuGSrTO5optT
Eu1ix7xv3cXpbYFGxY2839Egv6tlfv2civhNoGPKUtWoTSbay6HdZ4f+OHmq1/u/jZnRfvV7b/cI
nTjAEDSWjGsIa/7101mTMZW1mEt2jTVPsQJNuc2kyi8Kn6CDxOjcRhuDegK91klePxhOMs77YXwr
RMPtDPWrHAJB6Xc9i/aOlVhLbkJuEUlRvVXNR5Oz6OqIM1CvRv121SJPgHBkGAh11eO6fIxS8zQL
vJCYpTTza4+9UTLxy760bGVmtM8zthqws61wMGsqz6rxIsyVzexaGoOXvr1e9WsIeLuJbnwEvsOu
B4+WAywuxdkgqKWXKm9icQk5PUVpDsaZVgnMh+hvLsUqceXIgA7GIlBaXOrQjtl+TDttVQhj0Bvs
Mmlww3UvrB90fA5LiUIbVjeZ9hKkKdCo+6w1CZBAdmI8J9ZRV56T7gOwlTZg2DszhdppelBKuzr2
FOEwV9Ti4j0aNmv2sHomzdOIn6/V9vVyS8xpS9teRH5YBQaVFZHgbRXhWOjO+IV2adnRidFvX7X9
lwXvTIEelriqbuPSDBaqibH/0XW0Y8pXzw4Krw2KpMYVWjgWn5HqSsudFnpy8zCzAJ/Law0vsyjc
sPKWrPskuciKSAGWBGCqioGVNtDsuOS7i+9WXTmLOJbUoBvOJhEL4IbiXcsSuR+fRwZG1vSxGgpv
7dLnjW/oAx7FJEjwiBpXyuBXmbuykUCx1FGTGtNdnjhACL0YW14XIAEgla1DNpUZNEa3ML1qrq2x
6ujU0k+IaxubOwuEMcpwATHICr6Qf6Fr0lcWiSetNfa4ylFeTPQyewOlSMKdscBTgv4rGadOb1C7
6nYpHKYpZNtON1p64MnWtNYoQjoWzliWWEYama2NeHq6DgmNVjFG6GVSAtY9anlvxeGCf/tOW09s
eiUc8ZLXyo9xPzvacDTgc8Oim5j6afo5Z88ksPZlTVF2r6N4kJX4Li/FM62xIj2U5l5Tfco+Mb3K
zdd0wKS87gdKpKn5bFtaOZx818rmbTmBcz6o67uWSE5k8rMnnTEyVxgepO5LGisXJ/xd2Ksu9f2l
nTOI9v6GJIRmZZAHUBckGRFEgNje6hHP90rOeO2hw/yqmayKRb/OlJ1avHTLo2CB6jq32RlaeTcZ
3sJfwD7NkdvblmptRo1Ylc46Z/Ad0OjICOLU4WaeXDX6hAF5SSbPRIJgEiQ4189mbLgyDutqYsai
yfNlXNf7aKRDYMirUAy2IjqO2Mdd1SbTkfZp16jSvRpXRwuhNZMOCNFVelUVtszVivBWL4kOkAHy
K7Y8eC3+K6WCuHNdZFcNGMpqcg0pPCxj6E7rSuTYl6WXD+H0xFyKKaQnskNWhhFY8I9BEK/6yKkb
lt77poZFMKYPGX7iKvMIssEaNQyHin+vdUtIDgs7XLxHOA/cQduXY4BDfJfnQa9cyeWzqs9OOmKe
zfxMi9G9XefWsyS+TMqjgpqpeVxZhmbTVyTcVwLKyvGQSR67cdyEJ13Nd7H11gCKlCVbQjbXSbsK
QHut/MjFI6FjOx0OF+l92355VFmWYlgcECcbPZpABHPd4ogcvH37MRhn9jWy8B5LZFUt23c0jFcV
Ghk6IgUGc8XJRloVPohcuBWXcyi+i/qPQnmMqw+p/YAG4Vv1rYykJVpOinrL6DonrTrx1OzNDF/i
OOHRvmlCRoK9J9Yzyqh7BaPcUOifad8eFYicGy5QEfdlz3hMfQU1QqbIUQO5KdsMDunyDjpHiOVn
46cUbXC8z8zE6sZUIVl2+TLaknnZvl1duljyljFx33SDlw3HAVDeQsvFbK/KdJvR7SA/VI1DnoQJ
rIJ3CpQkLMYvGD+REJk38DbXiHkIAKCOtX91p8cgMdExVbOTWLzLNEfWe38ok+ti1B2FVqTJuyPo
qJ3UCo443zAqUGcjYMJ6TMzJQaVXZ57E+CF57pZ90rd3MBi89jWbcmztqIA2NyHA9UW5NsrrSGMI
rvn5vLhdve8kenOUhOlyiYbZKRRmDFnPgiDAdMOb3jeTfR/fdz24g6JzNfFrrB8W+vEQNYkOvT8n
oGmyJuIcXnrtli2rlvgTU1M9UOZjyztw7U1YG0FdPXD+rPDy4j2pFNv4ZRcCFJGS0Fab2FtI1a5W
/niMF7UweQ0xiR0fMHH2desi/ttpmguaABzlEBNqoHpdeWBSziuMYfqSPhdSwrmEk9WoIr62MH7p
Qtd67GGbTOYDggab3TUqowRhH4So9WOpfXn8Ma83JdaGAA6HhuD2Yx2PdXgnKnvuKhnZWfvOhK4L
vRnmJq/JaX7KFJodCUXliEDkHK1fI79qjToWGKFSHZXxpTaZWz1WCGHzszK8x+pTL50N9RItxyG/
qXVEPC06qsVOQoLkL4tip+khUs+5uJ84ZCNnE9XkEm7/vSTu9crJ0KcxnRIvjMhYJyDSfDNbqCvg
UTUmwTw4gy01PwbtrArnJr9X03OuHFDL2VAQxNY4DyZhgJyC/rIMj2XSvHbvveRUrVc/CNWlserj
lPIM6y6o/1PbUDPsxfkEkLDsSxSsMvuXc8oB2cDD4MhlcW4li8drGL3EbZQ/T0lNFwmUdmWAgkcK
Wj3SjZPFjFucA32GyPmIV8wv8huTV+F8hPywy1AMsB5fj1pnnBAiaIbF3mOwF/PKsNb9ikpG7aS9
ib1eb/RdM/C3oGFOmaWvALIsTvl8lwu9XRj+sNzKsXEmK+k3PYS0rcx/rbNZJIpYOzbWOv/41kR0
epsSLrKINnevlwSNX76LxLg43NWuGMCQF3+z6P6LZuLXK35rJqqcBfg4ckUryE9EOuiHwmVDeFl9
EfiDn7vhlf7PTvvf+nB+c036vF/r7QWah2xOlWxvKCB/ayeSQAoEuwU34OCLdhLHtP++g/lzd8bH
pNSQYVMDn/4ek1zmo16rExXd9nZhRcpibix/9OONkb7//ZW2n+hPP6GmsJdWDcUATPjrh4MMMBeV
mhODZR10YY/AiprrVI7nkJoyq353x2y9yZ8uxziLLgbvp/bdqQFvZEFiMsJQ9ev77afrPOWwOIzx
HPM3dP5ft93/bJP4QFunTya9svnUfjYVMJGOk3EEn0Bmu7k+Z/JT3jws4+fff3/qX3wienUTnxbW
NxR13y5DxNW0ZprFHdkHWLBt/a2WBZjE7115B2ylI0Inhn9NMLTBESc9x/N0yARt35nxA/mn6KY4
1PV8NyPi5HSdCgJIkvdNFp24QJPTaq8ofl9/CQQ3ZVPjzIqwrxjuwilJuDna/krFJ47GOumnw5Te
FzmBHH//Gf/qCcB2i/OEQIUtHflbxwkbA/oL8fG2EKg3q7f56lKqfYJGd+BO8dPz88m/e9TlP98q
XJQlF9FsQNK+B8iHmOarvmBwrvoaHBkX0Iqb7TdtkF3byW+NXfJf/ZBIj7UtoZj+enMf/3y/9HJZ
JnOGSls8QFh64tbcEeAJw+PYuiCZHFhTh+0+Tf3+ZfSsy28lQ8pffWIM0Iaq8N/BV/3tVtLDKteT
ZpJsdta7iddEwz2RqOPOLOikZL7stSY09A7RQCuUhzBkkw4gnsAyNw3RiseP8Lyq6b5R7/sEZg7R
ftz1UhrdtfXgm7LoUrUFpkL1CeQc7Bg6DGsvLefGdMTS6xJEm6yJRjs3GZzUCSrKD5Md2vxHZhFa
zXtZuVEROoyauzVnlX4RmvkHPM5Hc0y3Yax1A/XoQYnLZynNfGX92DiZUlcgTvMLul7KS9A8/bR4
C1FBajChfJj15+gS1oEqACSo7LbKArHIDxvd1uofRBXMZQJzAIGGuTU2dDBhh550KlxZTvjnuZP4
h3ywtMqLAaMZpem1831lRG7MdLkn2IXA8PdR4DUpfqqpDEWRAhuLNBr+UbWcpicNUqd9ELywoMpa
rsosIiXyosTzXhuc1Hg0rOUui056eysNoy8Nr0LzvMYVdiA2lLIrsZyKJ/KMKYr6p1r5MBBfClPA
Sg856Ge7/CaM98+jJguLIH5ZTWKGaWnfDm0c2QvaAkmy030UKIG+nzzJBeXv/+a5/6sbklhyjmmT
51DRttHeT76sIVmHbhRB0v3TTdvZ4R50tiMz1rKc370btiHq93eD9PPVtv/9p6u1faaVgwRTf6gu
pCIZzX2yUABj0pFjoDV+ApNisOy1eGaa1JKqWCaG3+tOpV4k+N20x7F0MYz7fvQ3iSq9q92KgGjV
i1A9m8mRCMNReBgYEWTNXugFRp/lLm7rFwnw9AypZmeN5v3CzAW5k9t3jBHUTe38rFMcG9N9xTOE
oaTHkLDoX/X6nC7XVotXIXzPs0Oqpjdj/kYVaHUKIKZTAl5EhFK7DuBvSYq1C3xHen/hxf4wI/KR
4/UB3TB0LOFoCv0JeTrKPdoq80dhkBBZ3Pz9r/l9DouUWt4gx7Iu87JX/jj/fvp65a5g4tzMCh+b
9DURg1u7+/srfP8B/7jCNrXmKIGr8P1VWM/pmI6AHQhPvFKtE9r4MPzdaPf7LfnPa+BWZRXLCfm9
gBhqACjocAC03rDiog7Do8HeVb0zfEAlQZr+rvr7XuNyQQbImNfx5G5W72/vvrIKiW1ETWFPNuFy
Dgr7AAjce3wFCtARXszfXO9PT8H3621fwE8/E8lMZgztl3lJRIdKO49aQ5bHV407rZROeYkRj9CC
aoQiH1613JoDGV54nuD47Hhagw7wmH6AtldEe53feRTMGzXJiZe6JZa+XWVgahsyLj4lVukuprsM
Ll+BXcqPynhVpJc2uysaB9QKAjZy8mAp0R76U36TzU99HnDwE18FQm9nrbG/yig8LMtb0EATsrfL
TfqUj8S6ratbCUNKI5NdkBBBMn+lBFDil3dUyTWGQ7bMIJeCcbnMSKngQB+l4aBIPxp13+lbNNlv
Smp+se9PwDY41zjHWOIwNaeq+PWrtaZIqRQBv4DZn2qmOKLlCOm13nwaw5WsH7X4OE43w3yblqLT
CadRerKy+3K9yqzQkbMLwj9bT3TXUu7kyEPoTIbhqS49U+Od87IawKr5CbL51LUX0O2A4tL1InTX
q8oqvgXq6IRMFBTpsVvu85xUadROy8GInCyCe3mFTschaYMsBRiAPT5A1CNFduxK1rX+2gSKdlXG
TqQ/Fcm5oBhUVeQso032n8oLBohnUV/i/ilfPWP0ZJGkCvx2np7epOY5qd6m5lTSF/IBsBQ9rKR1
lM9ZSqrFsVMY02ODIKlBjJ+j9VlHv1Qx/N64Tz3Jgv7SX08mDPrxxxZKWDDcZGwSIUsQEF1i/nQr
tHhgJbX0hP1kIBJE6+6X5Rrs6U6dXykvlPZJZrLeQ7Kf6k/FOBsA/FqSh7JrxjQTqovsEKfXBZkD
shepZEF0KAjEtzp/aMgtwY3SEf282dcILj5KM+TD6GgMYRBZZ/iV9xpB0MDLHLR3u1ZnrDMGKOSQ
jb0hzNqpU/SVlukLhTWxfq4WP02b2Tc9ga9sWtpWPA+QVe263M+4Z9PxpcCPUx1UwU1TTyD0exPc
47QqQjB8E8q/pTl37dfUq9QJ7LN4vGq8nwnjoVq60/ON/x9Myd2UH2rttYOMZrRTQJCcWwz3KdKG
VbsGWvaezFCi+UpbUmXEePR4yB3FGhwJV0FpMVkjobP3E4Ke4u4ct5+Gga3trjbsrhuAqMXbwJOo
W3np7R4T7aS3QYJ6C6ORVr6HpGW38VFV3VxM3FJ6VdtnK/IaOfNHIkpSxRXNtw6Z0NJM7py+5Qm8
v+U1kffKelv25yFHFCEO/Ok1KKLEM5JTm92HRSBWfio/sPPp9ceQt0iU61fbu9ToBMLbhVFjZsuo
XROf57l/mGXpOcmiW8azLUISptuCpF3K+ByuzO+6uQ2W+CCWd2k9uSP7BlCL4mhuSXo7PCBa9NjU
QVT7UrmpJI9qcahMryI/fsb6O54iuqbcl+vMZVQoMSSrsEJUhumooXzbF6VjbKCriZgYKSzel3Uv
hfJna/5A/qZ1MuRvZ5uqrtcm8SsGGKs1tiesraJ6YyyXwcAhPb6y0AdoDhkw3KkxeaDlfssRpuaa
n+SlOEw4X5sVZVaNYdydENhqpl01BUEobscEvrMytzHJu2UdhQL6lp6+GK5j4Q04N+ImwuTHN0Um
GdZuDZJWMc7ETeNPWewMM2O6AjEp8eaHFr4AMUEhl1b3SIliTI9r0QWj8DUlT7OIkOucTQ8Tz4ui
75v+NRGPSfVF0B9D6759DifDjsNtcig7OjX2cpAYSjavuKQZN7O5Q3qmS4G03C6EsLftUyadW5Ir
iV+R8rOYBUqPHyhx6w5QElNa/LOTqflCsQ/jICdFcSANCPppC6kiI+Jatg45lTWYIpZzs99JpwgE
i5i8rhPrOLnGxn8vTE7fDA+sRJI5fzG16WHN2bGpl5ahmWTcN5xJXfOJFfGoLCdKsl3Tsa0cohMy
tXKnl/cm1RUQ+7quifwQTpb62uhITHzitQuFoCBkgMWh7A4p5r0mR1GyPDcxZhmAKjiHUvnTiD9M
vTuvrI9gNCI7sWDBDQFhe/uqID/7tcBVFwEHU0vYYohHh1b1+8XTkJCivP6KRzIClC07mP9HPUWB
jPcd2iV+Pm5gvgfAF7HQO7m1HxiOVaUtYQmDs7STZspK7Sy31139WS0WrMLIi4p3qo29zpJa5XAy
R8dsbiyQ3AyEdgTREgf2ElosxrBu5wYCmvqP7KJuHhx1OmrDZx+dMQ+BQyGAOblXIJUuKbrRgh1d
vJ+Kty3OVDgVluY0evKWIejKecM1/SOH/GgG8RZyrXHbK6ZrdAk59v6oGS+iPLqZWny2gmH3ysls
mmAh9QVbexV7Ridj6qt57J4tedmZTLbz6WoBSTt3CMYrv1SCMBGgjLyqCdNMBzC0Tc1g0ko2xnti
cO/7ObAHc0X3I1heBycrrFw5pteLOKbA3kH1JCC9DS8xxrx1Ox7D8Q0vHQJgQI8NCaFMI3hCYGZW
bN3YTK0ILwV525xKpBPv5D7fp7SbC1iBieGJdjRU28LeGpXG7WIGI1L19SrqL6tqfmJlYvhFAabM
jKt1TtR9B3Bfte6SuYfW9zITlMVCYUyG/VyfhZFo3BhYnpLkHFIqNn3o39WhM3yEJrgaIWjlYwnI
Okb3Db4gO7SKa+gHsb3N8qeVner8hBwyAl3B/w2fsrW5lXpkqIRuFatPAncgzcdMPWfVp8S6di0n
EqSgCWQctbAH9YDgbdybXIqTV/iQU6x9gZhciSml1ABPEhPxiNvcouUO+BjdlNtRfF4ripJe93Fy
OmwPZVRuZXZb8b2Ls2ajDQt6vXlTDSZO8GjL0JVEgo+wtlpKvVchHMqMB+T1eQ4PdGaR+Ujopqsi
fdp12ngQ5dmOy1exKZF14yABu32SW/2qLs86KUVqxD3LmyaB6VmtQS5Ymc0WGdk4vt0td2EkI65b
QFLUA3kXD1kP9jnh+aeL+aF1ils1k2Mwm0/LFsY7ixecFwOGkEhSd/NnuYn9THa6fl42uyS8ZNVd
004ucaCaHCx67g3oHMh0HnlRmvqlYz1cL5at5o/NVDmqcJlxpVmT5ejLWSYEqriLhdeovYjKXRSj
3ovtWXrKas5zRAk622PVXUPMJjnSMZmda+ynZe/OighUHcs02+8B5XTnWOb8EuqPG2hS61tPbO67
8WnWrjQ1f0LE1rKKt/ojblUEhHu9uFVlQpLI/WrM2atU9Jiloyr3M6u08E5nqqGQPtpL17WpgCaZ
mDi2LtAfv9xmgstB500vBzVzIr1h/5qELb/nuxji9OSL1wE2dPJLysUsTBWABlIem0EtdkWOeRO1
AbyT3Den8EXHvy8szSnZgo81w+NpW8ZTraz3k0m4nrppaFnBk+kOG8yVy0+lekDu7qstxkbs3m32
iWQ6gTCFfzVTLigL3fIrFQbKWMIxwku9PHEoRKuwM/X7BvM8GGwmTSlwkbU5C+11RU6amfQ3SviK
gWUbjEX/zdl5LDeuLVn0ixABb6YkSNBbiTIThEwJ3nt8fS/UpHVZFaXofpMXcZ+BAALn5Mnce+3U
5hMJO+MtdV+bZpdFKKulKqRe79aBdK7avSKcifPSq1+tkmMGAi0nBudoHJxoDB0gH5kwQmDhKQxA
RkIGcJXoMHvKIjt0lXjBmWIOc3SFRYpMaF7KKOuXIz5ZC7kU3yQqyif2DD4bdz66jtuzq+607CEW
ENfaQRjuzGGM1yp1gmdQJPhMW5v2jJM/dpksW8CtqXO9mZG1D5WvXEcpO5DeOHMDVC/Eh/OFh5NH
IehRCSx09kMItxHMClFc6mix8QgpZfjL4EvlDOiOo93kxUsfoiYR/OzTBTpP300PFlHkvngAH7wn
RXkdOJHF2maKc6HhQBCNUG0NOBtqHPKpbqsYUXFHcEl7zNjZRv6p6C4bipJxqWPQktGdig3p4tIG
UY5IEFl3yywHhzbi9Z1e0EmRH4xpItPItqx94oDJtemcuJTaq1AjRk35TXU4Mfjyh+g57KhwmCAH
/NVGUC0rjqL+lsDdeelSdE4WX508FPfBw7hTgaLJhqcuZChI1SN3SOSTixCu1OjC4NVn51EAO7YL
P1l1Eck0HXvCYNUPSuzx4eyHAuUUDJjAPUdIjlE+cabLjIURMWdk2qtue/mgWccgW2TpWpQeRhA0
3fDRd9fp3jttW/qf+Bcq1nnybDdZf2mQMhgWg22DsoDUhX2Ax7VF8aaTL0c6S1TRoK8Jhc/4EG8J
fHriJhe+Jh3dKuQNhF4x1nZTL7R2WPgUgDUzXc8/RsIWPoedc/xWASPJycVA80roW4erWwtMnAP2
6H2axqNQkUmOC6BmTRXLDy89lOrT9PDlatZZ69a6lN3ejfHWicx4nDoSVqJx1qK1W1yRkXQ46UHP
zsVi0bvco7FyQ/w1ZBnwZYh+tA4BaFufuvGm6DAhFDtiKe7OKuWhRFagZ7q2Vu2ahqhOUCrhu2w6
brvuk62gsUikxFLaZlvbg/BQmNCryzN9sKz0l1IMLsFmCgAZBCXYWwXPJUBdlvnWosYFX031U7fS
u6dRWjfA1JPooddfWkVlz1v6CI2ZgC46+tN1tlOsnVvGy774KnJxD03gFcitHTUSmRv1TnMR/Y3W
U+4LLGcDlWqxQW9OH/xBnriZpAyV5qzRRXBPvC8sWsx1yD6YkpAsTBjpvC+ZwDDs78tqMRQi75hM
gVPzB5IsqO9b6Vcj2BbOpfTquhAHStaSfUE7AKUbUfZ1ts3lpSbfqK5wBvKmSfKhM94jY9LjBCjp
gYoD6ZEfG/Gmsy8RAPSrZKqrqVslHdmXaJ8ACRmLt0FQHvIISk+97Fv63xeWkUUpvObsEoZ58rpf
EPY3eXITpKWs8BePr1g7ooGkSQo6ovSYUwcmb7UOSiyHOWr1/YOR7wBt8UopM0tYQPJmiQOwDtNM
fmDqigGEbTLeD9EKrT7lHk7GoaCcWke5vBPQv6g16O7gdWpOqWufXQwxniiRY+u9BBRgWof0bFgQ
SGQF7jJpHbLcu3TZZ0410BlAuKBiBwvFlaxcOvPDFS9Dlqw4sI7B4NTFsvDevPZsWuuAimfEKu8P
FNnY1421qBH6zvXCZ+gJQv/s6sbKctuTF1LdpqR16svMzWEcB3bnx7eQd6U/pojBm/RBDK9Z+CBo
vVOSv2oMPIH60shzzfqMSscb1VVDvokog2CmAkc7HtIaoQznJOWZ1TYZPl1FmFfFRmlJbeW/wgut
8Ub46OoEDHRMiZFKliwDrGw3H0o3fwkOnCWaeIxg5rwpn8dm3dRUZjedY8/E0AcWliRnelJ5+FVw
sFXiVa8eomrtKm99vdejtQ5zPFM6jI90ljyNINetREUo6TTCMzvuNqLF18+wJeDQNMaHNN4QcbQp
atZFq4fw4M1aE6VGVC7GaDlFYHI0gDXUvnThppLfBqSZQrUZyAGWL21wkLI3NwxOPuGRkz0niS+9
UTy3EkkexiwT38rObpVlTnFrxC2Z6+sgftZ/lcE2iyPKO9MRgIFNMRg6mEkcpLjUyGlDlsqUTX6x
tCfBYnpJLyGRWEo56qguPqOIdsKqZnmQxaMGj6VUd1HHwUCgq/GhW+vEVTgMHHpsEXBrliE9ARAd
S095nSIQwfabzWZkaINLQXki8GfRiJvYfRcqlS/yU5dXWJdixgqG+pGUh1z4UOMlPXhbApOfQeHS
UNO5DrttrF8TncNq96UJ1q/MK2nKJjR0UP7gyChiRKv5c1qsXW0RFxECIbJdAQPlHnK4Z4/SYaTd
SWXoDp+dKh4i+dbL4twr9od4EYnBvmyqeeLDyP1lccSxQGRI+yFdE7RixpgY85uin5Tu4k1ALo92
yBHCuBR+hhRE9KRH9C4H5u0IZktsGvDn1Kc20g8abUIWb797ajnQ8GLMLGPbVsOcr9rEuO35L4Ly
KfbjIjVgc7Y2ewInu66/xZ3t8S6rhCdorwnDMRp9mqrMtASsDSpVIuickJN69KBgIUNdJEIvxyW8
QtHXN/POhXcANCKOjqMkkCc9S6gjUBnqgqNapOhWHTyM1eDO9OFSjUzoWJFTyG0x1RYfs+4Rg0Zj
qra2CHHC4KWDY6Hy4XjWwYVJ0gnIU5P3scbVWZKEevaqS0LnT8JVOYtMnd2mt38n2vwy84WibDpe
q6EGdIbcS7GN8odkq/vJx+/OMqIyBnKMCn7nSH5v2o+weMgQKhHCxICqPkhxo1/27+HKNPy9V05o
/3uJ36rwb3MBv/T0wUpoXgtsAaRxPMYMF4Maj8j+3xf6q6qHREkNF4RKYuUUif79ZgbJ17OGunbe
bHRnAj+6NhrFK2HVy5K5n/j/0Gl8v9ydpKeGoBKMI5crmLaqTpzBl3fYbv99V39Tg3y7inUn4ulE
w40alaskFOImrt55ZvYU/OoPAyr8Hn/5nRCcmLwT8gQ8/u/TK0K34WBc4z3I9nKAVwkttQ9LDgFI
0K7icesSN04tj36rszNhI7crX9705q7Czieh5x4IqKWbLQVzxrI/PIW/vqff/rhpQvLtJRL1mnwc
j8o0Z55NIpkOlNW6/ftJ/wFa+f0xfLvI3ZjFZ48bwjKV59WCpWEFTmw1HiCnOcnSsqWXf1/tr7/r
t4tN//m3O4qkZCiNCKUUkTSVBFzn1LmP6F//fRXpL+IQUft2mTtphhfjmDBULqM6INhtie7XfGKv
Sgsu+5MS5C/j/f9c7O4DVBokg0HJ/mCOK5lJC/1SHzl1SI+kU2Yhyx+DvB9u8Kc34+4rlLRSFwKJ
17abIw6fl2vF5syILxTtizujPbcJX6sf1GB/u09m5zjIUYTheLq7pqu5FZRWhHWT2SnbtKvCTg/I
e3+4zN9u7btK8e63M0Fz5F6BZtAVTmGyp/NVCA8/PL7pw7lbnSXQvLplgKA2uKX/voYkU5WmJqGU
qBYcNxaZg3gg3Qa7F7Km0Ad++T+tM398ZYqocFOiAVJb0vEe3c2lLXQnaeEO0hz7MWe0BaZfGzPz
c7FGnBHOflo57m/w/nJ3Y2kAa6JXG1zO0DFpQJEyh9kPz/B+5ZwuIaEMJDeCnRR14H+fIWZrK3Ir
VC3Cql8ay8IJ9uMGE/scst+Pci/p/q24v9rdwpHLlRwlLVdLOEAuikPjeAt1LUNdm2Rt8jJbNk/D
9kdr2l9vkl+M9FXEItIf24MXDkaYyRgHhOUkXvXtiZiJxGlW7ZC4HKXTD09V++uNfrvi9Mt+WyGz
tKw1An3RtaVfogpzkMy0rezvjcFwuhDiGj3IDABjHPtLQjZ3oZfXSL4YT7QvEaMwkt0eAVEo4tOE
HB6kPXFD89aMr7VQLKsS6RkzIpHeBaltYgWLVd6r+U2TCPna9rQV3XGZGRpdLHEbJ5jGxJgIF1Rr
2rEbz6N7dJn+jt2nHtJWldNDE4EmqdaElB4jOV7WdbAUNMLTPfxlcQc8JiD50BlwPPiAdObIWpZG
TZvcexr8fTMq67adM+LkDICXehuaG2RrWr0Zim0HfriIb6TfzFNlN9KeyrN6USuPAcOjmGZopRb0
3R5JLnMqlUSLbqIYe+baFRhZEJ9J27gafbuPzWVXH9VoabAXYLjpNRrL+0q5xMG2gAzQkV61G7Ut
v/TMQJ2hkQqnKUuF4lNFvqZUS69c9dJzp+7Bw8K8hGLIaHIKKz628ERA/4XJuxftjPpVTJaF+8Kk
yE18W2ppPOzN4YKFZCMGqJ3RDKigTGR0ANZNTpiMzw2OgTguDP7P1CCduzF/4yL290Rfo2KyTXcb
YlgB8pEKPTlVTCPURRUIP+2YU53zfUX8/X19e+3uvuY8J4A0yHjt2qWyJD3MAa53tc7KYliFc3/3
E6v8z7dcFQl00XSCW/FF3i/AXC1pdBXtpM+8Rc3mefTlt/YP35L516tMmQwKXl8QX3eLbiY0ZK8m
rII65E40j5u8zZ5V6FmmjNx+4vUe4qmXjBdx8JiEMUj1UJ0xkjbdE2oYDZFB4q+1jFAXxT3VUbAx
4kdyLGZROSXM4qerjmof24h1jPgh6mHjxgcUhoN0VbJwXSUUixFen2FfYwUjjWurVNWrIkhOTDqj
71qOl2Q0tdjmjJiBYv0Q8aaMR04Oi64rnAEosYUPUuPwYBo04NzkdUpQNOl2Gi50Pp/mRL8SgDrq
5aNvSmjn1r3Sn1HdScEb4eM1XMUwfhS6J7V5qTily4JiC/XKL5wGr1zkCBpOiW7h09ptKw0U+Lkl
CG7w1lXzjr4zlfFI+JGjyhtBF0jFnJsgGAktBQz0JLJPjsGll3xHGj5G5ZUCuqAtV+cYA8O10iiP
fBMBWwNkzth7SAqHKUAaVBuTEekQ0FlOsISGnN4zxZb9Yd6wnOfdi1HYDQNNaOxZ2SHhuMnu0hfP
af/mer8fVxU4uviu+vrCzO1G2NcicJ8j5MQ22bIgMPl90RksCt3eo32PGUkrTmY6YGrqP+UMO0d4
JVVrqIOTJREcRvfes1a5t5aEV7WuDzHFdtiwz4Cr1Zg0NC1T6g4CrCLNhHKXNVvNulm1cQ1FcQU7
h1+EtMW6XUt5f1MbpCnRwjXeiTUCFATsXzvhcMzic+vvZfHHnfjPb1elLLMgxsGcm04x/90ySFnW
3KFmkxKdSWFaOYTlHtQZHs4Fe/H6x03xvroGjSdq2N51Db0+cQN3a4WQxqMaaWwZ/VJaMvtzUJ0g
gpnDugUBsfjhK/7z7pCzkUvFDerkXf9Wu3/bEEVwZRbTWnWe3BgsUGcg+9H2xD0RGJLuoYbDhvv3
Jf8snnRlsvRznNZNQI13z3OUI71vggjkhHX1qo3R/1A6TbXKf9daXcEPriroIilB7wtpQXY9yNpI
qrMmWaBZ8XRz4b8G0g+3of0mBP73QvxQGLVlWAdQCe9vxI0VmEqJSS+FjT7hEMuHKTX7LoXPitkt
rumAEVKtfdVuuSjVD3UMdjFtuJr5fSxGLxJjDryepDm3JDagimODFW4y1Y8bZ+cUJKok+bM0LR9w
sCVAfcgmyet67o8nVcHMyc4oxx8Q5+dWZLqkF3zqMVp0XXnkAWPoLmydQEH22TEU9p5CvHP/ocXv
jGNNzDulpszach1G4SqjhdIPAuqgRS/TyY2seYBxm1bciBaut+Xw7BoRdBXYTtGkYultMaP5WI+E
Hu4SrNm0xGdauAiQ39XtZxpPMCSkZal4jgdoRj1uvXyXFtP8gIFGCihxVkQ+Lktr4QODBwrcH0X8
4joSZb1iAJg4fjlJnMaFUcbrsuvxT1cPbQnWZh71H40uKMuK3D9yjboKH4SF4ZTcXYZXIXR9H7eV
KfNuUceO+672Fh0KGyYYjYdODMGUAQ5g1g1HM0A8X9Ppruwp77JnyrsQinJmDe661RlJavUtZf1L
p75FzPr2NQjR0q/Wgb/SaRSqyhFH+DwqT2xZezfq5kbTbQU3PxBvbOSI1VYjhHGFnMdYubZyfk6p
fYiOSFIPxzbeeXEIz5JCvILZvOaqCgguxvnprgrJOLUMGkYkDGV1QrsxjetBIY4x+Q3VRvFs7IWm
uJ3ctTJDZVrfIQ36WYECzzWXIiNtNkWZ9kbvK7CwFvmAsG8wptADbTXWD6oISw2MXecLD+JoOnqp
7CT4ahXgy3HfB9oy1J5zVAVgCM55Rc9e7OnSGEZ4hqk4l8Eh1mDw4/RVS6OHll4ogwbFYPgZA9at
zeGAGAVR5s5Fc0vk6yxvQvR2m4A4aLPiS5AOtcDP0Ir8XyGj0UT3FDTJ2iuIossQ07je0WSbYhfP
0GPte3mHbr3StnKWr+X0ykuxNPNl7zcg6HgIKVol5Str9nVRLpgYk98Ajp8jTDIBBuzC2odRtwUL
OEPEFYbWtqwuJQ7PFJ1pIq1K0k56nppcAKzwPpOkPvaYZyt1uJpp/1C5HXGyUrrPsIwMufsIvIrU
OY5I1WC+mUaJgvWkZNQVy1gisyNYVUNfI1wnUILYXL9oXoTBZI4WKg8jzPLKQm7h7TwV2yQs7ab4
JVfpLJC+RsaqPkcLRvf9V2xSv0W3AAUfq4Nl4VIplzB9eJlLZ8gKJ5LbZZ2DE+2C+qnrWyepGHFA
oUTNozLuCG94joulnCdIO1SUDINYOKP0BCdyUbhXJr0joOcwX+jYUir8ocVRRC+Wxmcy58E2PzQW
yKGL16pw47MZwQkIxibW0ryG6p8G5sEflT1JgV9Wxewqq5DH+gMM42cftw66LRl2UC8DotTxb4+L
uDFmavrsKqwEfEhkGzMqscolUHIZ8SXDxjDx577/SxhWlnT0FFIwN22gO5VwlKttQT3iJ8T9TCzV
8QuBaBUsCrQtiAwtqgpJQ1kyGC+FJ+yJwWB1Yvd+LzXon1neHwjJMGR2t2IaKTXWBDWwtWGRg5Ye
S3IS8C4LA79FsyeUcen107Ah5jVnDtI6sX5SU40RQsNUNZvXFTxNtAmw9+YJxuigZrbF4S5eYUdi
WnRRmylC286APxfVI7EuVyVBSW05hhXgp5cvCGFLbVVUx97YBgg/wVRKyaoIL2nC3+mfEZl3Uk63
i2FBcKkbb+ESQt8Q8SqVO1HsZ0S5Io5h1axWqn8gbIHGqq323lYx8OxvRImx1KmzkEHNS5OF0d8P
CUyydt4pvpNEmzy8KcIhRZEpMhv0QYlQ6iDxOuj6DpqHKqylhJYoTJrh0ITM4266dBvQGJLfy3aI
9P5atoSAFABlKk5QrAuXsTvBZNkPDes8zKiPhj4inC8BM4JwUCGzEX08E/L2lUTqV6XgJB3O0+w3
vTzFnphPzPaVn7A0NF+USVviZFJjbpkKV40gdwkkH4u5+uDHQFtGWBiEGc2C7hePRVNPRtTfqHkt
3lqhgSemB80M/BmQPwMqqUunG+WUgT2oUteKa9lKzTAlcdIp1bfMSGTuTjjwOCqgLNCpkZHhrgVZ
XKP/+GV2xZOO1inQfpgxUJf+UbKookESIK4ivEVYUv5bYuJtDaXEKOS54gnn1Cgf2oYJ7JCsQB4C
krHSZ98g5MQUj1m6UHE+t6AVrZOBcERBVBgnFSpT0vE4oINHaI2LrsU73ZAxyVFZmIF4Jidzo8XY
uzL3Avh9YbbqVgvBirQnbMRnyK/LRH4qmojD16QXlOps5eZMYnMG9X29adybhA9HcE276xH+yCPI
+HdVZJ8Y5qkvr8rCXXsW62RwxnJAa+FUV942gpFB9jdVwSuqSjAIzaI3GE+DcAB6IVYV2tdXBGYg
J7c+EnswZztTvYrKwW2thaYrLIXPQ38WrY07nOsel8EmEw6yv4kyR29WkudjvkSMF7yKnKb0c4NB
Ed0KormFJz/nTCzDXa+sQS3PANNW8dUNb2l99iXIOhrpwG+lbIv+sNVSGsmtv2rc3WDuauE1kV4h
HYvtNmt3YhMtEAM5af+rSx/r+CHmgBtm4CFZeBK+69bJySgKcNHBU5trpYiS+7mriVwTH3NmxyZd
ISW/jtkqigi2SewmiZY9CQ9G9jEMzCsRS/Apm+wl1UWDiZpqEIj9pxwd88S7k2ZSAtyliexKPJX1
a08pUHkougkDYltq0EtowXUKBiecJg+rZaR3iElB77/jyGVCdg6Ud8vgD+jnsnEc9IsvaLYOWsPq
39LxOW6bteLH21H1MPIHdmp9xfk2FaFczMXpcY5Yb/yVSQPDY/6VHjP6RUVLABTm9uxLRamkysQ0
MLqJcztWHjTk+gWlbkFVbFlfRXtKh7eYdGhR3OFunWkiWR6pcEN6RHXq2s2kd9K6VdK6x4FDjkIS
vWk9eXrH4n/rypXAx0py/bOfvYe+F9niWG+smtEqPst81/rtptaRtYMHPIljv0sxtj2KAyRNTdXB
XlvVRQ8LMDzGSkOqptUztVgTQWChioaMY2jgbtVhh0Jv7xdLF/lape9d9VK4jxZlKO2v8kUm+DVu
rqnxRCD5rnQLxlKCck6j8I3D1bzvtH1sNfsS0kIfRxbTWXMTycIPA0IcGX9bLAyDoyHEK3qmdx38
xrW6gcqa7nrmouJAN4ZfgkHWkxDagSIilAiuegTeqJWdysi2Ev+uJsFzPhqkhfwaChmFfuKfmmwr
mJccGXqaAWUwV40qLoo02I205Xp3lQZEfKgHFW+pQGiXItspjRR3Z8LW9rxmOZqXAB2boMq0NcJ1
Ks1puSkkzWhdx2eBfm3xu0IRhoPcprfO/YqprDhCcIIYKuwNPQqlZdH7K9doz3pzTM2rMFxqEjuC
j8G0W3MZ5wdhfNdbSj6iXxLemI1p3oqej0NCV4KsWbHLfN+8+gHoKP25nILIkL60C1O39imz21n4
4UsFeUQdTpN0b6K5yGgTQv/akQIGBRMdnu6YUHdibwVaBBW9I3Osoe1CkB45NS7Zc0l8VdFfSdgi
dGUb+Hsa95zClqFqLpNoEmNvM+lBINzbB/qpBt1GqR986VJBGYLOFT4KSvvLRJVOLecUsTLPu2su
Q0L5hfr1FLfuajBJPhFbu4sMkE3qISWthTjK94bG26zirIEw0fPe1IpR21ohfcRCG+AirJGIrHCj
Y9Jv43xhFpvaaK8J4hLXxcQzHPnwZOA9svsaiZBfXwlAn0mo48I2IQk5PMkxSReTvjHdBLm4CHEC
5PJL7q9wTs5k3RHCqy7SIxP5x2QiTQAdwjl8aD+19JB06653ryEITaxNObrm1ppHHell40yoOf9g
USI+GTkZ2rkgueh6+WS48VbTB1tLxnnugkox3gbjYpm0dNmphJaQvbLcBgKt8nrYW/ITU9+8q98a
FnBhQJ2D0krFaSrBn68hJmH6j5tzJT01yblTb0ZwiMNrio2EdEhbTcgolLuVGoI25WRpDljAx5vi
DQCqwsd/tzX+MkNhE6cQURUJNqJ0b6gTCk81rVzn6GNLS1BMnExnwSKZB3P9qMxTGCDCp/L5w0Xv
8XdTs+j7Re8GN3I5jEaXcVHZ8VaNkzg1c1jBqZ2fxpN/GbH990p3y85I5poyFrSlKsiFsNE2mI8d
w6GInuXOTwM26c8mDlgM7ADTQE+jULmbhkaFWEhjydXge+0G5nnJa8dMigOUt4NUY4fn5ji8c8z/
9/OcCq37lo5poFNQdcnUZfWupQ2yPSqV6Tfssm0TLvisQu+HAaxi/u03+36RaYH/1nKT6lot+oi+
UUMcGAhBphLhrBf1t2FEAgugzDoaxmfrjQX8nOFkBoy4Sz5i2VqpWBeKNN5HxjbS9J2Uo7lil8ou
gfsUeOifunOApaMdCXiKL2p2KaUX4s3YqDxaNTVplMNsEizF7x3RCbn8KBmvdbDu4RWUnMKJrOq0
d7o3OWEQQfcScXYe6U9FRjG3ynDrageD5JqSVgApOvJTTojmHE9Jh9i2TbP3Wmo3qfCUMFxpphOB
nC2UKTpQBETnFxttDFsQVPgWdJxQO7RZJEaBkh/twR0dq6BsfEnF4cktpA1po3NIG48BOUsC51ZV
OmvG2XDPMfZ7d2sMQLvXpXzqomvumQ5Sxee+Vm9x3P3KagtnxWDHeT+rkf0SO79o8nrjfqmGTLZ8
NW+lR12Y3L4xBieVcApPf6onFXb0NuIPHhcSZ0yvaA9+gYuL8IZC9z8pTYXGmSTihfFcMiHrNOzp
/kmHedO8S+W2AL7mqduavDoL2RnKbPR7qzh8NBq0aOjRxVXm3mRrQQzDrAxfiS/S448UUgoPgDmh
HO1JY4SGIkjkE8xDdy8V2IQqeMAvkiGT+cgRlUgv/gGiGY6uRXMMUhopPYjkR3XA1s8SqigzeHUC
fR1YT2D8pCa+KeKHrtuxP7WS5dgxqOSNZC/4l5pVMQhuqnbwmNK4tAVzMVu05vCoRh9lRCAYZ1iO
eJbymif7XnQ4liLgDbVHxH9Mn3hwTAqNdZ2xG1YgnMK5K9+S8jWLxEU1vTAh5jlMKe080gjRMHci
QqNAxdCNeYxxh4bkEkhnXTgxL8qobARUfIp1KKVhMgifxvAhdD1Hqk96U/B6MwhyV1rxodf6sqUC
F8MNOuyswVPN+COWnaTexmmy9uErIrqE9WbIwqxl5KoIDR2zbF3JNXFVuLG8fUYDNRR2EoJR8nWF
uaTvtAL0Bsm+eDN8w8ETjtBkLYGtM7vQ6ZWPFkPGFNsYgPkAOp2r8gL7g6T1EM/PBpbWjgrDjB6a
sv8ydMEOXlQ5520lSsBzssLatsx3cjnAZaFt+oZHWdxQwPuEe5JbAJ2bsWa2yDsiTC5jdBp88Ohb
3z2YxTFmdqQu3fpaTJ6Bah8o4xL/FoaFyUi3jIoH4m4cMWh3Yyni/bMTfDdW+NhL1s5STlM8KS3M
3CxxoanNjf/iJRZV3trcyQMANgYhlmchAJ4WH3viCQX5WBbq2TU3wN1xAsTrKCFuLXysPelY8WMP
61E/WZjh5YUODQWf9XCw6PlxGjGiRRM9900E/o0KPxHQnxY0uk6SWb40Tf6RNsRpRYNJC3PKDlej
szZyLG1SAfWkaxcqhppxImx30ouIJ1idsHXp4MSGZtfyzorGH1b+34OOu6UfZJEBTpuNB1HtnTKA
xJIhwmkwEXa8VTWPj8IM3PtcmGt7WHTLkg/S+T9vNsh8dHSzCH60P6a0fA2u4rUAIWXtSuu0jraY
K/99iWlT/uOmvl3irjwoS0sNrZxLQLwtzZeqQGBrbHJQaHnww92QzvSXizHopv5RVIhT95tnm2dZ
q1hI3Rg77rwx3whmfw1r490skLQ3h0JaG8arGH4Yvq2GAdpbxZaIujFOhXhMIGWktHJ9jKX4ew1d
3kj0QGUwfqXJvMQ7laK4j8homOVuvvak1mliQoMFpAgpcTfR1N0yeFEzC9cxOYq0Z5OAAFRLejDU
rZBvIlae3H0Q+6WqPdXlJaODFdY4nPWlGGHvCVoK+V3EGmp0wb5DQBymOd75fVZ6tq76Jv7Uet7o
wVqDWqXR3ZDVbDG04Xys6df+zqMb10EWb9UcuQUdarkPiN+E7ou/ofNvUZptI4J0gMcm3pdmAqcI
5xJZ2t5kuBno4YUzEdlsqq8ZHWgEySTDs1Fee4V15tZHoCboY1pMjZJeZz0V7NLX0FNg0Ej3g5Kc
pYHjbbEtWLDHeul5ENdjbybhlKe7USX7qebg9XkSBserHtQaFxUQixaaBx1UkYVLp1uLcH4eJRwJ
8mXkLvwxnGS8fO5pu5YFinDE0sy4qpUJUpgfRqhf9PAi45VQol9t84aaXdc3zXBwRaJrbnJzyrNP
IdgjAZa93UjjVJD3IzQj2eEMUnMs7UgiQeIpetmMz3OrJZvWuoH8tPxm3vd7KEScyHbD71VSXBYB
Li2bPh1MT1l86FOWheRY4BjtmCKMQCmNmeFehwz/2/iR09N3sWPGezlcjoq4SrpTCJco2ZvtLU5X
rJ3PdUieTKle/PFISTVg2cJBoBuICITx1VUci5MNBpSkHM4RTN4c/2CQbJJY2gkmucu9zBonAvkg
u1oLDkSNLHNZnuswF8WhQa6D9yHMgndx8uiPcXXjf4WTH4tAU7I+/vt7/9tsVYRBaExaOKSnd0V6
E2mq1KiTqaWGU11jUSU84N+X+LNEZmD87RJ3ekzGBUKU0PiYB8MrBzixXPOm/PsSP93FXfGvKbT3
icxS6S18SJVTNdoPj+nPZfH7PZAm998KXEG8ZxojFyA3DPXHe2WsehwJ1gGV/79v5S/byn8vdXei
kNxAqtRpvt5+CB/gEm33Bf7tS0Mw05KJ6jx9zEP7h2vKfyzEXFPmXxJzfV3R754fWBIyKUZ+ogox
Hx/LItrL63qhLifNsXz599X+XPW52DcBwd04v3ETbywrblAx1pb0GBQXVKxziTP2v6/zhxKfq6D4
/t/tZbrrb8emsMkGoSeMj2wQ23UU211jsULqtcBVZ5ez0vn/7M9855QDaHJRR9x9TCPiBTItEpmm
paOHxmxCQmA0+um2zD9fdxWYILE0fLSGKat3mzS3XZkVJ+F5KAMK8dq1UqVsWMcwgrGSEHFOfZct
EHbP9P5NqZ6s9CXQrtDwvJJ5XosmLhye0AzJ6ODMJpkTFjY13zo499VHBMig2w4hAoBN7Z6zGiku
kVy9D+0Dh2RcfAZiM8/yJW0pybhgTlo3+uAwAH/psUqS2guDDq8Sp570s6CHn0II6KadKngPEQEo
nZqtyNx2jFiD0rzxqkevK7dacR1zfcGwxwbwoLTMyMUPSNhRBkKlJnaqpM+uAYQuyVeHsTzCHrua
Mi31xNbKDURXz3gJYFIUeyt/wltfiS8jrvLqU1OOyXAe8weSkJZuQIYXmHdCZlSCtGaDsuyhWHDK
VU1hNXl85OCAGV+pD3V+rKt+I6MkjD96Ollaiz4Rb39AJzrfl+VrndII3On9p4vwuopWXjJPiJlR
tRfmcdpLm4g2wMSjLFN+/A9n57HcuJZs0S9CBLyZEqD3IilKmiBkSvDe4+vfwu03qKtSlKJ70DW4
XVEgQeCck5l7ry1KdwXnWBvdZddOhFOu6fhDLdKM/E0ZpS+l+5zlOJqpnRNvQVtdjQdAGOqsVEiL
AvFP0PYOiIKIXd3Inv0cbUIPvje0++acQE9olaPiLv0cVde0n8za5BwxpSo4EofXNNwRTcC+IzHc
sWweAZ97akQW+VsXvz2wP7U+HIe7mfrruFqJ2NjbDmKdfG3Cj1aTiOB2bcN8Dut1IBKwy+g0QO/Z
Cs8j+2yMCBOMzUxEolUyTpbjUxsA5kx3BogeK1lXI98TaVB5pCusoBAZmWW45kG2FJAODy4WVB3s
gMYMsKS72EXvGT1BXPZSQXcSQIqBTRZ2oIxSFr0KFHlGAgFCAiy+LvRyUK/RWWgtHipjj33b8XXX
1jLtbejVm9Jqv/yiMuFwVfjhoZnU14ApRKFygAE7VT7GrraVQOFIrwkeUDkkWK6hiPNumovupYpv
cm2CfEMNUIXag5nqOXKF/MQydkk8QOvBQJdhstP7zcIol2KJmg4/+QABRFaikAgh72S01UM0RSq1
oRQ6/BpoCvTuqDNJcKm9hKjc+vg0TV0kv+6eIX8oOQQbrzVtdCaTPonkevqYVqtGPqoV2KkXRu8Z
clSc4/5JzB4BgPXBUo5WBYkBqrTR8w29XQ1UeLuP4sjJme9T5CYZYiDxPBDOkzMY0hq4yW8tDdeu
geONRzPHLFq+W+LOhCJvTXiWHMWeeAS800ssGvEB1gmrtpmEtE8hAPFuy/mDGrcbVdOp0N3izjSK
wf0+qqKr6tH7FjzpYgDeySzI16NnbUi3WMHfAECQW7s8ArpKh2sXTS5dK5BeXIl1xOvxmkHVDIbH
iv9eSQRQhAOjmsOUHgQKe5AXprAZQa6nQ7vH320B6UCLea/GEe8iFuB8Qespzl1nFO46BO++Phjj
O74l7HxbBVGKRaNKlYERDVeUjSPm8YwXTCA53tFCxmYlZW5y1tNNIS+55EoyRhA9A5R1zbtUDE4y
84z5zsReyvA0rtemGb/0FvooUlaPnTZe5ILyRn8oh2jnyUuCQGFeob3KEQPpCRqo2MniuZ8zHV1F
IJaUHkJHla18N16RBZFgvGBG6wxldPB7/MgFpJY2KY8DSkeyCzCxon6PbaVzj6bP4X3QyEVLsFW2
I0HqIDW7j9JIFgESgyB8CoPb1Dr0ns34eRgbx9MWKl1nwkXRrPPCViy2GhgqPxsdwUu6pUS+L9fj
KGydeF16Irosa9Xm9mhdFf+a9p8RuU3dsUE7w+K4hE2csPiIZcUIbgyPWX/tsbi3fk6idYq/Hf2W
Zr2GhKm0svLo0gTQxneyKflQu9BF1S9G51bnPMq/4tFUzH3jLCv7umYlVoNjWe49MBAYNf3Rw9vN
+IY5v/VmSfMpByWkI6Dee3PtAevA29iguQcqQQtrTNft8CjzYGbtWmR9lXvPxiq6cFHi5PpLgNkq
hzpJOiYTyybt7aHfqy7ygxEgEWsn81bcUpyRAaEOR8y+rbYBa5VbTxPgpceb1m0YyLIINbNc0M4N
+n4V3VXDsFolu12gKZFRt4HlnRdsIdrwLhckt8SyE5WHqbYUU9lhltp49V2r05dOYLii0IwTSvZB
Ekuw3qegc1nfDZJQVDVm8AZQqQ7e8om9RwhAaDgWGqHURGmSrwpLWKVevc0wCbugc6JTbr5F3dnL
QsZhQDwHYG05zwXHFUEywCUivh75eBHgV7XvnMHIn7y6fvWCA0mUBoD7kgQZdMpqSigcfUZL39Ig
6JlslQ2go2XRC89hKx1HLQcScfbzxzRJXiTQou487Q07iLU1OccXAXo9FWMnzABHoZompmbRDAn7
4SVDYOdjmNLnga/sMdWmNVCDkdAa9dAbty5D6pxtGPWO5HUjnKxIA7bI/4xBYGwZtveI0eRN2fTk
vWd2gQd6iJ9DlhEpgP8P2y/khfdBwHFyl2SnFHT8t/5jGt4h0+dWx55L2mLYUL4mR3LaTw0FKWZ/
kalWPUkqZjFNl4YlViEskiKxZ4+OcSt39d6StoH3CsYT1NTa7CvbDAMcmd2aAWKPG0yvXxFeleLZ
woxW+tJSm8hsUMrKUTzQaVAtb9YwdNVgg4XyohkBf7Q3dxQfAynY1BIvdUSTunNU8Y6UbhOW/E5j
Ove9o6jHqyFh+S8vhaZtPXITYh/PfjgAqITDExLTs5pUXlNtRHhABSZOfQxy8L7JQaCT7dIlH0HD
HqHj2hDUMWFj9BDuEgqgvn3LsnTneTJkLWvLRl3xQXrpTKErSh8k+jyMyWOnpGuVZgo91UiTlqkJ
cLr/BcgDwT2qIgFWOU4UN3pp+keNjkByTgXXzrQXtTScxFxFbbEZh002pWNqN108uAjbwuGqVeZM
jG4gkOZuwmquXEI0YbnSzmTCeq3+nEWIpsK750m0L8d1SmO6s5D5sSnyoHvugvy4B8OoSuDMZy++
ejiy3QKFHFRArdQOgtR2cOILsCu7WDbXBlzIKeqAU4+H6kJOidUAX5+P24wNu8VvRHLzwijQWmr0
PpKy2EbCbUAVqugHJcgb4h6lg/dO2QtvjK/chyvLcO1BccjGmVkBxpqI5b99NmCrJNmZNJEBeqDf
YkwuoUMeUbCO2cJIPkMyjzm3F+m1w89grAITpU1Dc7W9CcVDHb9p9EfCYMOQ0dbV9wZdZzRuLdrE
qHg7GY6d5QTl0iR31cQuUxOluK71ltMwQlJ/bqnNrEj2qJigt0mzQNGcBBdAgpLYEI8+8TJG+9SI
EhSy2o6zUxttyQ4aS0QxPWHT4galYNKqSCDeaYHZefGigNiQ5XfdFWakvL/08IgNT34Yp1enOtNJ
NzxtPjbZQxikTwJH3HwYrkLIA+/x7kbJVhzkZZbSOouWKQlEKD/T5KpoJ3Kbhnyl69YB9iWOiee2
P0p1ie44sgH6zC14FL6CzihjIYVY5L/GAwSRcZl0wzo1brAg69HfJh5aXbQBhShvLVleG+Glgc3D
nxKUCgVuE5MobxnFgObgCqXuoco2MadNId0R0uz07WtQHxq/3LgQrMyhuLdpzmLJGDkbnBwLSsgu
6E0cj2lzQ6tK36ME7l3MQFGG2oljrZ6U80Q8SWFNw4c30t3D8siwimr4OI33AOZFimzvxQgPDUla
hsRcSHpNhZPRMDOaTkS1fiAVDs1geBfkEVcLFR+HConToRoYj1YXnosimqU6JEImXnprC/5r06+T
ILBFUnbzAl6L+Z5Td+dssSQjtbuaT+vWG6K97GDcMnFXao8FHrBAhdg7mxMlOmtKuEgwJ1SB0wjl
ZRWCSYtg1nDcEtsVKZgKGBUaadVWNHg3yXccx1fV3PfSPqMuQLVGB40UpCTZCeW90FYmFWCB4IDT
I7q8hdidKuyXnb6Omn0W3hJGa3qKICliUE1OdFQ/qcovReXHRucwIpyp3xs1XrnIgbxOwVWEmsPw
5auGDDArLVRP4isNtobj1MLzlYfSYgqNV0jzbkPCaEYYBFTgynghMtlWBwBRxLDOEqUH+EdImkvY
jIzwhDCejZFfzZxZDQng1qlC6WtyGprwYesugtGQvQERNAaos8gOkpa9/jGlrGZ36ET0gwkRaBY4
CJ3I0YsmXeXxY8gxpMUP6ECVXlnp9HqQvAooENgeB5QRrLNNMWHSvAMzX74BHMylIvyKqgNDyn5s
FxFZfAQOt8pgawLydrxLsgBJkBg4UoYd10XtbhJNljgqs1x8MH50CpSjUGgPcntyra1eMFQO5shx
+F5IJc0l5bZWvNTSUoWtDeZVs3j1lHn1LGiHHvqhAcIElntNkkAW1EyA9EXFJKwhUUGvWDenELO6
6E8FwQYlyE8dtauf1At1hHYHsQqDgCqv23pRR9LRRDVU+fW2Tw5+WNIwUBxEYI5vEQWMjmPknqg0
mEPz1A3GbqI0p6tMA1oNeRznkoi2V0BI/+Kme+rimYS0LWGQDiW1u8pdw0CYOxPp/pT0kDN0ZSvw
RTJozVXu1gu9p8LuakfVX7RkFwM5aojODRTH60knUl8SOCIKTjTWvpHgn6Z04HwU6rJBPiORZiRd
o+7d7CJQcL8YsxPG5EnEyjlWcgjUXdmxmoNoicYFXkJG+LPU70EIAkb7dJuzq+wqauCsJ/l7G0D8
yXAe0C3PmCnM9W5XJcleBz7mt5xEo7NnMTmQmqXW7ivZMfzHZnivxmquMuxLoC92h6kdHqEoEq01
dKxB2CZ4r7A9zAglKKVlXneOr13cbkd+j0vzp6CtQSGakdlckYZINrgdFijAw5qp5+fAGlUGNyHb
yml2iSg40vxBNBZZeypbd5MXtIBGZyzorRHGnc5N814M8nbKfuqUl7I/lrq/JQH+pYL0HLLtYr8s
1a2vntJk0Qbbhv5f1JhXA6IhLDP92WU9g1qJ0kobG3uSa2sa8xVBXo/lqmiqHYIpNZoL4mPhpfMg
NGcjbGzdlZY6+CwRxbzS2wrxaEMtrXmzqAgIcEvcm8FOmCTr/kXGhyeF6lOrU4jH/Mp1D2ru1asP
WrYM6ECUDJSzNLUNt/oFisdp0DZ1F/x9pOAmxr0tmrkJqUiTPixu1N+7en82RWnp6Qoud1OVFU37
0hSthNbwRFxQ+Kndg+j2c6ZAI697B3vu71ea2u1fJ3y/X2lqLv7WFfXwZlq9j+HChZglqB/UKZQ6
T6TMo/ugfFR++GbSn/1/vhqGdImUHOYx6vT//3bBQUGxV0wAgdoJr95KW0lbBka2sgxOim1uc1tw
fgwdUsRvFNLcSmACEggWmTbbv6+awWxXtZKvGYvFWQck2BWPOJoCKjGteNZxZifVzRgvzfjSMXzD
SuER2haZ7SlEK3CDo1uj0G2QpXr5qfCOJW4RJUT/yYvOEhjX96B9oxFMzQL4DxDYeIKnHBeboDhU
5a10N5KFer/wHrMxmeFdlLSHNhGYxX8I6VGVyeKAW2b0qo1uEzsTyCttk1ebqBfxIwBNOmLxxgMu
IoWRY0R/jbp3s94pMYOyC+mICGoS6FQItRqnG442DJXWhjqckxAaXJJa51Fu4Tq/84Y5Zq8ccNM8
+d62G2Mg2TC16mIzwNPsvPcuJlUEGntPhVQH4CtEmPUJAg1aOGXLN6TDem+GGF1zDtORvC+/0RdJ
+qoKn3W19qvtyN0xhfXgiy9JId2aJj7COL0ZGjF+8YTWr2P/TrV+JG+QInapYUwZlhVZYYzuw42v
TtzokI3fqO8Fb6xd1Kqy6ia2nyekODZSgwMlS2ljWvGysBD3wXCV2gRPQ7UNCxJ/h6UyHAJFOhXF
m2B9eogEINIOLJusJUPD/BEfikVqRCd8GlX+HE+FYPJRiS3r30NvHg0Xxctgfk44HbadoeXILPI1
rGWPOiEHJCUOymus4LDPi5RaX1paElP+HNAEh7Rnn+5r3Cx1FzuKYBzqxNp6krBSWJ6CunoPpkzG
ATWrRgPPq/jkrYg8eiIGWyG1r4edGeEk90rrPuCHHZMwtkciGtNmDhoKHhOoKl+Y53V1NAQsYwsr
YguhgCIyDxqllT+PZNe5ojzNJoNYclIdamnibeNobRBaaIQUB76wwuHQ++WtAuOvt7H6LvTa0qg4
/yp6evAsSzyZZKOJ8JLmSQpecGTMWbjLZnB3LiVPkZyNIrJ7PBwGzs/hs1epSwbstOK6NbtLHOLF
6JRb12ZXxB+7JOrW7oiDTTBQ31mjdRGx+s2MUToluvWi4/cdpmgSqaJScdRiqScE6zQ3IItAgOnT
uIDB+2KOj4V+D/LxnlASjSeEGD6C9NKHQFxzlqDbuy4xGtGD11ofudmc+TRF6HhrT6aYfAg1MDVV
+4y7cTsOE00erSnkMfw1i0oSCyejHgtzfSmr2KzFAu45efeMdoWzBOrPgr5lVN2qzrxPgeJmrD9N
ZgFjijXJ9ect9F+iEsOYU0grPWjdoxJINN7jeUYUYiz+MiWaYMa6Qwun7q2RQ4QLCN57ynEHkxdp
cE7xmbBkzSoTti36s2C4lNWG6OdDg/1Epy3fyY6kXEANl1SYCRmLSrErhnET6TWxl/NaLj5ED4bx
2BVEYQ7CSz1adNybvZdlS1ZhyHUI4OKUkERr5Vf+XTCaB3zFex//kp2MHqxEodSZLmDRNBAbGCHV
ac5EI4jayu4z/yns2ouryudIsDAJunMY6SnQ8xKFQdfLK5MjUNk9GU2BOBC+N6Y4D6CnuKlMZeni
lIzok5jCveqINHBJfgCd7u1cSrKRvN6SMGUDjzwibWMrE7Qo7CmvZ7Fwiwu0irRPSOqSClMF7Uqw
TEJWgo74sebxTspVZDoSz3yY8LvKHKG8+BCmzXNrtYdIYiCAN55yRaUSfcsEGCX+icFRDrS1fwmS
cltmq0wy7YkYTh9X64RlwPVHGhacsTVaNT5rVYqCr96XPf4mP1mWrJRVA2wye6GVupVy5UCH2QqR
L6ecoyu4zAMTH2Swew42M5LRac5PYrBqHkvnTj8KqNpKnSOY6G3rJJwx+zroQ0pyMFr8bKGJm8ao
FnUbLFhebTyKuAXWtTwsxrak9eAkDXCLTVTjC7XOVTLrcxQ0obDNiZx1l6LsAoUONlnI00DPYhxZ
X0b6pzVwbh4dAC4cDRcC5WCUYvVNmGop0hNtqw+Vgx52zGMUGZPYhUhaDuMFkhcd3YzpFmRJTMdd
FshMWQ/MO/PM2kxTPr7QKF4Dw2kJTqz4S277EJE6qj3r/D4az5+rVxxyp8TMRR+TG4meS0KjS3zY
QnARwWFegppJDaG0m9K9uu6nTDsaIDdu0QQ1ms8J16g+cxRkFaa+I8zkXCXKm1M3NUxEMy82bpGc
YBtCCWRbQ/1SAnWVWSSFBkeIdM2o+lrqZdCwL4QHrUiDbhV9a5CCq6rCtccfJk/n4QqvHX2pomRi
tqfhvASLEbaP9CtmGo8ctoWkXLKXasznp9ys7J4y8mU+SUuMVtL4NmhvnkWHwZ2rzLZbfuAigXta
CfD71UNTAH8lqlthhvia5ncNqLuIVLQmjLktziiwworWqut4ykeiHlBnCDiSs2DVWfs8e5YTczNW
Kz3cMgVkT+WxW5hBcckwvQJ8WSlx/Zi4v9ycmBhEhi3Zm7G+ldES1vzuubIesSh17i+BjyXTFWhx
41QwxiYfTYWO2XyMVGOriA9hdejKq0EW+ihcI1pM3srEGdp8GMNDZq0j7krpMwXrkWXxAus6sV0X
EUcEbjTyr4ETKq/a6CGQVJe5yIyO1p11iZUGtrnDKZsRImMdepPZosixYMJBZf6Ewn+a95Ihnp7S
cdm60LXlT1PskTa6U1finqZMxwi5YJ1mPInIBpqI8MH+GA4b3zh04YOFcko0+kU9kWHFU+AykN14
OHxgYLKDEJURy+uMQab8K+uZk5grz9wg0ApxOxSl3eM0qvKGoa67zQVrr3HvI+TIwGH0HFKtFG+j
NHxJaWvkpTFrcgLRzEWE5WMCemc9EA2WHFRfhGWRYjE8iRXzJySoJW19o23hTq7VcZPRcmhFanGG
4Tx7tc97XMEG75cuEk+jOmeEn0eKgtMZURq5q0LCrFT+HBvN9oYItwhLZA3bpCxvinBR2XzkZt5l
fG48qhonE9ZKiKANsYo6MehCaMugigFXrMB+CskDzQ+nmvhone6I3gEH5Lw27znAzcp8yOh6D0fI
kS7MdypxohLR8FrSkhJJw3kmYHjSzkUzqPxHAfSoZKudsTYE4V6McCaDx8KlL4enwVvjEc8lAnmY
omuoB+gdu6hLBTCJAnsf5kxpKeDeijYR4q7EuLK/WL9MaMkmPt8ypQjzSA1VG8eCVu6HTu33z+V0
1riKulPpJ99Y6QmnHlVc0lONNffmExVdus1eM5DQpm9R8IZDVgs+i34LmXVUFiQGnpqq28raOsna
EkzRIecdDCP5pmIjH9SdauAiUAIgJ022Vr2CzkV74Pi8HFDpMhpo6l/wnCqOO2K7rgy4MecOLIGn
vRoTwJPhEMcVSX/KyGvISqYVTN+QOHTSDZrXLBIJRuchxzU00BDGS59iBxQkRIB0Q7yp/3Yo8kno
KxGEKZFbjloDCxzJzHSxOfvJN+oR3EuM68cgRM58iTCzGcZTnJ8F7S4lzgAdOLSkmY7Nx18qNCXo
JQUEAQk6fQsfzgJ7do3zjwjDvHigz+KiYCYNAet1ze5X/XN29MGDdtlBpTMVFOKbqfWnjvsRiXvX
Hx/aVFsMDDdDr3/wkUMQUnpzITB2gJryhnl27DtiwE/sWVCiXhL1FcQ/rSv67CaQFoV30XeTPdTx
pUrOscsRf+yBBvigcSwKdY3oN3zGAjZINlKN26WN+A+8V0u6A4VO2NGKsll0OnalmJbiXaaZ0CGt
Fh99g6NIswsSxi9tjTqTrQXYx9Ykmqlr68OgEWqoF7sRl3co9VfBnAt0QhRefn+kKynRVqQI37Sj
OIsLDeGhcUlD94WYxHe9UW5aUH0wJ9/puqrRA83SpVZVu9FQkFn3No4RW1YflB59fVaux6Rk8+OI
1sER9qbcK/cQ8Y1GQXB6MmE6OVla5gkji53hUW2oMCpZ3E0xLH5zaUMK2fLGmd0RyZkVG6yZBMp4
xkGsCcYqnjP5mtDvofvHBR6oi20aZayq2ox1nIO+FIh2KDxUJvllITKY6KhE59I9+0TY+A3aVoPx
UwRdNt77Zo0tzelNR9Z3IzpJ86ZIWxO1CR4EclkzkswyPby54Tvmk6x4JfxWi46S3i+s8hKpIL2H
eaj6DkZRADGQmK0SiYh26emxe/3zVIRKY3zTZCLPnrXR2sLlraPdqO8ZQ1v09GVG773JE/epE1WR
aPMg9Z4S+v2Kv+qGeUpV5QH5zp1WfZA5r0Tc40w8QV5B9UR7uGGsm3SQz/ybL99EWr7Cpwn/gDQf
z8QNLSSS5RAibebR1YwexSogOEy7WOzzUrC2otQOIQMR1rceuuaJ5SurjqKqP/MXgmaZsiSS6s1D
SkW1jMeLESLlwPeddvIBnhgtdtKhRBUavD4AcxiQzopulC4mYVNQ0KjWB+81UvHwpxD/5dymjZgA
I8kxNtQuE7ld673WRHqQHsCHwwIhBHO30s9qgzYmkCkeAEJby7SDdbyUaePSkK2agx8cJiSKSyVv
5QyBzxKehRhpssZUj9ZChLM7wtYsCZDeSgAX3nzQ92Y/LszwdTBfXHbi4dz3S9N3BtrIHe1QX3oS
aBIJRITE9aYd1oq6rqnIArA0IuSSAH5DznFXzQqb6Xgk1bOEuUUxHphDi4Dn0CgzIvnVk3orq0fC
3l2N2IrUm/fCLiT5yQLi13wUgIuye04NF+Y2iraFZb7k4AYYTPUZBtMGVobqz3UrW8m+R1iTuUrc
ZFYg5MqNu9mcFGI1LHXRkqzjgzy/sRp6GY3hpRgudGanQTIng6WhBJebNWAo6HFWGy97ajZa43r3
qEGaDXDK4KuJYKEBparJNbLCDjFW59DdmltlvSi6/J2FBwrMXMTqnPEuG4L7SNLgpa/JqGrXeUQF
yS4QextXvHogu9JQXyeM+bA5n3DKr3lgpaa4+KwVLcKqOFN+MI19JxEEkQgo0ULWK+pfRLe+S8mh
TiEKefmkS0Anwuvf24jG1ED72kdEL2xScyMbtcQvYsdWR8PXkPFi97Ct67lAqU6iBugV2ko9p2fG
7dcYSnasrHKF8SrRp/FpbFrM7fUuo63bI9ZTIsdrcY0me6BSS6WHXpRQNzFHwL6d9Ej5KvLfnixO
LClDalVzJMOjJ8SyB3+kdSnSW2kjZI9VIdijQaRJTzIUFSZn0X7gSEYE5Nid83YHX2KRaYgcfItK
w7SNfJtHT6byGQTPNV2K4DhmS5fzrXsNWsoeMpwC9FJTH/kzU+ahsCDVthf3IwQRbc70xI9XQhT9
YNb+rldqgbridloabcsvP5tVq2EilGzJWJwIOUnBfkuM//7+033nlST2lrRyvKAEJVtfOrIRXsa4
Hnk4MOHuksd6XSw5VmxNXDMzRHxOafPSIgC9//fXlUUJ078ConRK/f53T7Yq5LpuFQOUbOdhRRCp
AonhKxYExCMlpQCmAZeuB7FaDCgzypuplHZWX1LryW1+/f2zTIrmL0+v/M9nkDRd539fFM9RITVK
VCG7hxW1llbRsltMfO6f4LkEq353IZhloG1xjuDC//d3Nqwa7HnGqc7tyGFQdmJtID0KlzRo7bA5
ZekJ2hjSBjGGcM1GL6JrGNRTk84F/6gzt2nYG8N2khGtY2lOqmWkt4tkQmqENKnTLjh506yTNMzx
CVtJTQxkOQKeWvbNZDRPlpnnU6F0lHnWLH4vKSGqKZFG7Z7b0bIFpEQie2qpVWuY3h/luLaaX3yQ
gMbcFF09ZYgH6a1q1aNPGEhE940ulZ+SmVi/MkAKqXzirkV188gH84oXiUaVz8gzbVDZmIBESGew
2/bViteISWaTByIzrx2bRZ7ODZll/lHlpTdIkiRihlpmoiYsw/4a9DwSdUAG0aegg4suOjtimxHa
GxEa+CmWkzxv0K+19eo35rKWHjNtHYOHy8NDR1RHdJvm5fWDKVO4zVpoNWHPRiojUWRy2eSrIBwX
BXItI/UxoBD60B/bj5GHkZhTUhaY+9LMUyBtEQMmz7r+QS3XuVjRpDxWdEYN16TOfgeuJDNrIpYl
DlZ5eAoDTnpdjznJ2k9JkdKrjxJnUqf4OX0b3Z+bYLx8TVg3xiWmrskC6bUxVMeDjIkmjwHmwucE
TmIejv+EsEIoO07Eq+IOIKyf1XRTwpnNtyNwpb+/FX/uGvrvJDzli83BEINuQMeg2rH+pmR3Qsd+
+Pf/HD79+wJfzA1tKtdsh1yg5oHMGoX5+MIc0fvw2zTzIrwnmW8bIQdU79mjIyV0j3lF1l5pJzpy
ql8yz5au0RorKLhLW9D3OdrYjCh2/ooFiEf2wVvU2VNAkppCjI3SnYYAAR9mp0qkSMpXkUanZCxp
HjyKA23lbCH7JIngaeIOE7VUVIe62SUSx9X6h6//3ShMBgcEolEhqJi51L8XAzmIUsGzaJgRf0IC
3Nybo7nwD7wnpIKTPOcI1/Inm913NghZghakomchvvfrJMyLJUUHaKD8P5sc2B0t0WU+59w6b/Md
rZnl33/lbzYxWZJUhT/gHIrml7W1aj21kWtsfehB6v5Yw3oJfyAgfXsnJS5gKfyp/EG7rmhfERwD
E+M/wHXKtFW6SJaG3TiEamCTQWz59j98LaQlfCUA1LL1ZSXPfQTnkYadBDhfID26FdNs53+4xD/b
MpRclV/s38+H7kWkZafcuSBax2Xr/CeS8PHvF/nzHVRleqrs/f9c5GsURs4L5ZVYIG1ouoVgOF2D
focotAGQ3qZpFn+/2j/0zK87LXBSTseyZkB3n9ac38a/ZtwOXiNz24oIGYz41MJdyhtyDWmi0KaO
gFN1zINKzUHXqdM604g80LYxiK/pOKlQqSWo+D5JUlGq5zF8HGlLSD4e4wXrEypIgZAui7/398/9
zUBeloFrwUsxVA65X84qQUAze/QZ0LXeQzFuAKjFHBPGH37wb19OWcfLq4pcTv66Ipg+qWalPtDt
3cVXec4lcCiNGzSgPMNAzn643nev5u+Xmw71v/0YhZFpvRhIvDaYQJuRICF/I/jbv986aVrG/vjJ
f/tSX37yBl2fbuUhnv1lvk7m/UrZA0S3EZY5ADJ/+ErTP/a3i335oQZ8WE1gcQdLnyEUNhEt+eFR
mF7sv11helR+u2mZGgksCTULKHV0K01S8LVm3fOXRlJ+Wte++zbsDbgJNZl5+D9V12/XGmKzE7DP
sUPsg0O7k/H/9Xfa83OAbZ6d27QlftiUvjsJw4WaKgEirFTzy5ZcUVvVTcFJeGIVKyuCtBb+ilne
/IeH4rtHj2LUkFSZEy+r6L/vosQwNHGnJz13COIEpnqIHYLS1v0GPdKsOtVL71is/n7R7+6mxrpD
nw3ehf71braWWDRaOpKlMq5E66EPf3rSv1GZyJqo8+5KliRhvPv3lzI6JUREOV1gPsxB+CwaCL12
5yjzgSTjH5506bta4verTe/dbw9H4LaVN/S8V9qsdRCYrMrVZNKUtz8ZGb+/kq7CZIQyiNPw64/F
mL6rLR7DdCct8gVnqvWUjMGS/MO79e0CyHOnY2bkSESB9O/vJES9Ise1p9hq6+Q7bqQdzAX8QovK
+U/kTXb/+zPx3cLOAyiKk+FZkv943uXcqjUIt3S/oWgQRae59jToBrP79wt9/9V+u9KXn6vNZSXT
aGLT551Vc3OpzkNHYD+ZqcfOwfWx+PEdm/7FryuVQTUrQVLhlf568upLVBX0yGjlroNVcXZPSHeU
ZT8nxXqlHwLph3f6u1f6t8t9TYUqU8mzfHx9MIlXnnox+0M+Pv39Jn5zCRDj7L8WrVbN1L48Hm4+
jp6UJNzDDjIE+th4lej/ZfzY9NxJOssfjReu8/WJ0AcpiOhbcA2sH3V+8RnQij+9u39+EQyMFmMA
+joTO/3LF4kY04teKE+ncNyPDgfWubmmmrVs5kDGkpJ5U0IB++H1+umq01nwtxWjxvSQd62l4EM2
l/GziLkk+uEXkv5cA3neJJH4GUNWDI7j/76GaEZ4dqxhMo8rC90OF+lbsGvnYDJBPvwP3+f3a315
pab0G5R9uUIBZYc+M6DoFDWPf3/kMGz/8RqxEGlYqxVCq3Tr69kvl8ZKHch6IAmlWQ/CHNAkie4a
3e92FqECEfR1RrxA02wrqEODLG9oXsyUBFC5Xp5E0l/SzGRqOqy5XdS4CpFXTAmFirCF8SAFC0x6
Z7kX15WHOEh/jyOTSrVa6G25cF0uJnAhfQiOot+RVlCBaisOXhQ8u21/9fX6XOFLawZMv3WEmD3l
GlF8CaOLgu8MB2akHCJzZZrJCjEiPbSmPGstsEPxTRw3VguS2EeU79lFZ2a2aXwgBE/LZzG6iHq4
Y7BwjDzvoEiLgdlO72lricTMGHE3bCDTX4WMY2X2cR8Hl9l7G8sHG9/gTETq473IEuNpbd1kjted
ogpTw7Ek85FjGtEYAbOo0WNYKTf/x96ZLUeOpFf6VWR9PShhX2RqmU0EgNgZ3MnMGxiTC/Z9x9PP
h6wcFRlJMbqlm7kYs+62qmYmPQJwwN3//5zv9HvNpENcNc+ReS+hWAoND33bEwCzfUQhpOLvevoB
0f9GKpAoEygto3wc7K67lDUu/KHWtl7pNAUZ9etwbm2gl89F2wItFtNKhi+CZK8zOseTNpZ5TEJ6
BeORUnWdyMcpG9wk52kIUzvvqSgUt5byI6bNWVuWI2q37It2VSfeV3p3zTck6S7pM4f8j0ZYKRA7
aGbispEhzEzbJtqRI9krG0QU2Lnjeq9MYNeseIf6m78HlZcWmray+pU23JCqLYMcBEIvwCvhr8gy
PW34jcFzkAOdvAnk65GaXdiDPG1p3QrUSwIhxxviLfEhTKb+mA3mvSmqAaDV/iD7peObe6NTCJO9
HySvQJstXyoFUce457YZXNGiIMy3gqAvy4Cm4fOHRnbws+xHhx+1Fx5TI7ipshh1J+KwFDFktG87
kibJjwxNAihxwSdIRsNLL4ruhz4KcNjUd0nNNgeJZ1q4ItmxvoAkXmRTp+BWQ5dFF9+C2UQedDLd
kbg9EAFQdut0RCSOiihvsWReaFJp85isWmz7dbBVYVe16N+G3r8yqYBJFQ1xQ7xSWkiUIrYRomOK
nlmnEYrCY0JDJokD6qjdUtG2gprfpezQo8rg4UABQZc1ze50DyQuqATlhgo+rnBfvOgFrGDLiT9C
PLIir3vQOqPlThUs2X4/jaMLWkbPEeKsmvpNt44ekeUi3uME7ZraIacKb5D59Sm8Yn0XqcV9Nb4Y
4p3Bts+Qr+q5jT4bL8VXPSsvezjgRflW4a/GV0F9YeHL1wXwoQH5RzD46DLyC7+7nBNhELkM0SVs
SiLfVcpBbMRsyA7fobcsFbW46jL6niLZy90AuMBat+hSgpeRUzD2Y8IZCYTcFvJTKEXrhC5dZdQH
IX3tZMirpLx0hbrp5GrVhzss2OaACPeJpKemsqvhZUJiJD4E5q2ZOMzosCX0euF3h2JaB/p9kFw1
2Jb0rYL9J0UnQRMf+2xp1/W9NHzv65kz99xTgIXDoMPaKDBrR1vLWCPgg6pZIx2hCNtynp9UCOLP
irWTYiJYH6mt2EVM99CgdKpLV4CkIf3QRK7ekqxzUmw8oGDbubuO5TNrf+gUqEnskUfyb2pjK/es
O+WLSXKCz/D4ncZBdAQBNK1ym3mcqJPGzjKIywKQp7RbGGlIaHnoUIPQtdKezEcTL5pC6bdh/tMU
zGguG1BELbdBhhOM9KcukOq6SvIQ9Y5uwJF66fCDkVyNhBLPc/gwyQDnN3m2BkSdV2TbqADRoeA3
8E1pdzBnRgJAhYLH47XCP2rpC8ukiSubtwU8iii8aWMMHrQ65ckN0GQVzVqrjoFUrP1ZnVXeqNUD
CwwRawVGVpiy2xzUWv4mUzNtkl2FmTCYg9ebpRKLaK8emWNlsZ146PUrI8dPE9K12gidk/TE1Iqu
Onz3UINpcPpnfGPz1tcQzKdbdC8KAgt5kGjb7gOoznieAK/RQcMh53/rk10UxW4ykJoQ2O3oViH0
S0HbxbT2DHKlRwKx8tTFCacURyzra0zl+xZxDjH3oQwckC2P+FZ+M5qDh706wBWuIOOlx42EZ+nl
SIC0rU48PeAL7PZuPv8j3Guzjt/CGvot7pTSKH5gNGrI7wNyFZfyd/z8B9XELmzl+aZM4udi3I79
s2yiXUkLuh2gQRv0iDx/DSAO00UGbltDcdE3WN/NacOmYiRgnQReDAV3yqyc8MbgJkqS67bGjSL0
1vy6s/sIz1SpSwejuSvhJRkN6fBe+qPpN4gViEcY9AGfM34cExgLMstciPnn6S5SxqMOpYoGjQZg
kPy6+o4F01GN67T3HCPNQWZBTWRVu2w15FI3JXD7aBCcTEjdvoP5gbxBELKd6etXIkz+ZtqpovoQ
l6gA5edWvFPNH0F/9FpUtF6MLfa28forST4o1mtV5EdWhIUg/ny5DcS5KkJ0WSk3VROF9hRdlszh
suTB8yQ2PjK0GGV8Cvlk2HeUYWtwoelTXSIkITihhRUxDrRjQtIwWKFxaKXwF4psZfROlHHa1tHH
bgVxeM6x/wNimJ2EYBuyhHciwOjXehQvdLNe+0ZwW4ujXZrhWh09WPMhHSuwIhqeR1Ls4rauF8LU
XY2Rd6Xzz0bhNmjVlOAwobLyS1sbtYMeuUro2zkg44IscnLZsG03CM+76sks6UrjpKqzK1lsV0k5
PZqVq7ONsgbABbCjSQnLA0fODgkhskgdbq12PAw0vb7eXH5yKPzYATnZwVYp1fFOwPaBAXeJ8m4Z
2UbEp1iozwBInX7N43NmyPlXfjwVfhzypOinaoPHm40hfc/RV4YbOmilLwreUC4NxbMUpE+wfoxH
DUvVRctU6X1+PBB0RmNmrefxVszvtc6tEb3r06HU7L4gCOIt89eJhdZ2pcM4Qc3BlLrpfSqSvZM1
8BwgTAw8Lnp6YZg46pxKKOh82ciZUqILvr42n5yPPnzUuYD07nxkhHOQV8r+Sq1N9AbgNnJ76M9U
2M4NMv/83SBQZ9Qpmq9/ptQLHgOVZlMQnVEOQJ387Da/u+xz4ePdMApC0WQySdqQMa5xzTOAif16
aPBzp9cSj5NhBRuaaRF9YLwdlrcV2Z3qrV1q4pEMMRsEbdOuTSht0SoK1eXoLYu64/+LH0oc2lNE
/hJa2ibdRzL4JGwkmbwueWG32VPEQYjoBg3jIoRA69ZMn1RUaTnL2MhSgoq8QaHBSZ5YHaYDoSuk
85WVz/GNh9S6SmUoulwaz9igCswwIIkhKQ3dnYUU3yy+NwA3VBZyPn8KFDbpCLEYbjrzUChEGnDi
Soku72sQet26rV26gnZMGlNGYFxDljmGgFa6anRt1xQXQWUss/KZ6Be7C6yrTDp4w6VXbNtmO85m
rZCQpET7DibbydGOt+y/ctE1srvQ2+hsSQ39Vonyb8hWocCGBOA1jYkb3kkR+MKob0dhvuLhlLxo
vA/DprSF5FVprvH+ljIZQCQAMvOnCWoLJloCF1OgEiWbvPwt6yYE0baPr6xplYt03HWdsJCxZZXk
Cid7aRTXognc8HvLop2UAontbgOFVqsXKRsz8diVic0JeWNWOwOml4W2EltMH23FfGdCxMCI3qr6
ogGq4MPIlaHKxLwrIezPDlmcM2axHnvkdlC4DDneyCh62VvrHS4CODpy6OhBv0qAp2TJg9Za+9ZP
HwXlm5CQpZLvumGtFyE7C7Ll07uYk3pT3U80aUYQXtHjyC2U2BrrLaeJepc3bFrrcieUC8k8VrU9
Ea6q9ygSiGEyW+RbF75QsbR414lw9NNXuDZZj7RN3HVlti564wmW6bTI/Ncu3oNHJGRIdSYkeSo6
atEwlmpFKxAtsymyc9ERzk7bGbMAEJHWkY7Da7xOhUctxnIaj9y97k6dTKIJvfUwXWjpdV73+7AB
nhkU/8NXz0lBKGzHdoh/tsLlvcrRj2NFe6abcO7Fc1L9CfRSNxORt9tUXCXGFWxgsJ5fv0A/X8/e
vXVOWpYZXggAHYxRPeMGO3orNjU31rIw7LnsSETcmULa/Bb7bTHTaFnDzJdom52sn4024lJWGW9U
cWBk+Jhz18sIvunOrdSfLJuSadDDRjPKcnZaTFWCuO8ruVOW/tOfQYemDYZmWILOJ8URk9qZK/lZ
HY1qMQE7koID+LRPz5snG6VZb9IvOyqE9ZKexcZYKU62OtcXkebJdXIVUYD9NdbJuserVsPeyljN
s74SHUwf/Dfdmt9Uu3OIm9iWm+Eg2Oei2T9p23Pf3o17uhR2lT6pHq20kqBvCvDNpqBrj8BlFV/W
G8lpVqFbr7++sOe+68m62HtFqIcT39UwjxOaPi0CjsFWT7Az2oVfjzVft5PrKoNmnnUPVHvV036Q
FQlYROaKuCXfi/6zV938N36/hOSSejWK8tPKZA1lYyjBKUPKR9SVEUJ7Dgj7eztQlxWJdEpDUVCs
nYZhVlaAcTPWuVqhddfrWOFAGU4S0JfYyQjaa9uLybj/+lt9Ni3gWpO/SQdNU9EHfty6THUoygQd
KajxNLdeCbx5F8UuvFOP6OSXsd0Tv+Mv0nNyp/n9d3q3ZuApZWN6qrjFPw6rGhlKCdqty1a8Aqem
U8OAVZcDQZnJitc/v+S/Pg//5r/ml3/+3vo//p1/f86LsQr9oDn51/84hM9VXudvzb/Pf+0//9jH
v/Qfx+I1u2mq19fm8FSc/skPf5Hf/2t8+6l5+vAv7JXDZrxqX6vx+rVuk+bnIHzS+U/+oz/8l9ef
v+V2LF7//rfnvM2a+bf5YZ797dePNi9//5sk88j96/vf/+uHF08pf2+bB1nd5Nm//O8mT5Lf/uLr
U938/W8Ckpo/NJrQM4PYogsjcTP61z9/ZIh/mJpimqhW5sYxL42MzWzAyMYflmjO8SngUMlBE3mH
13n780faHyhNaTRLkOJkCQH0//2AH27VX7fuX7I2vczDrKn//jflZKaousoDzQylgUPTEOD7x5mS
S8kgBMUg3QbmKHbYLPVpUhB/w2woG+9HKKdxS+wmhTE/OFaS1gn+Ed+5IhevOYatKCNYNk+zti2d
/2VKWikTHizdsvaYQK04o44wQgxRcMVyxtHVqQw6qvFNSlNWYLVv8liAASgtaNBgT0m7AOszjuGm
CBQYOn1MZh5pfdaMoc5UkhVUwiirVSIOKOysrlQ5TvHUQRuJA+0pDGW9vQq1BpFjPqYt9ZdEi3o2
9QL5GmAbcdYPU+a9vLvpv67p+2t42ifiGtKShDwhKuhgTeunKvnd+USrUe3neqjc9nFvUQDGtFVg
8UqlkLDLcF+R26UmLUdCvUgfjFZaVRI7ta8/xMla8OdnAN+sGvMiK52usYE09XRLAvLGqCYPBQi8
3E6gbwY4XfxzL+tTHcxvo52ssl0Zw8tLGa10pke8Q2vBCXBcrSQn2OoX0+XX3+1kZ/TbaCdraxSX
vaUNvnIb69AC6gB253MjDxutHM5tVX5/HLiV7y7jyZKaTRle5Xko42ZgJXVm2RIWQ1ChF+KGXtEF
h45l7CKm3E3/3Ar427ec7/C7WVQXI0i1iMS4RJw2PbWcMYnPDHGybf5tiJOHva6GcJINS76dddre
gO66oVzqqeuv79fZ6XGy/BhjpeqQe5Xbzv1F3V5JF60969AxP/wpVfn/y8/fZtnBf736rMIf1VPS
PFXvF575r/xad7Q/0LhoLDqY2jU2PvOr/9e6w490ncVFJzbSQAYosi35tfAo+h+SpqFYUShvoSSZ
NQO/Fp75R6Jp6qIooTuyiHr5Z1Yecs4/7ik1VEsEZHD8oJ6GIuznGvd+xnuTH0Rakb9JpL5spg2A
52vpEZ4HaYYmMmLgOS/xNt0Gy2kvrUEv5Kt+Fa+NnbUbX7V998Ie+7K+yG6p/B+Tl+iFILx1cjsF
jvHc39N2LJ9qhwyJzcimnPr2Elj1WnWs3bTpXmixG/ICytM2scurcqs/BZfqW7jOD9pefqIv2iZr
CRDjfXXb7OstDDLHOjZ24oJCZjMX38tXxb53vKtog9v2Gjekk1ySJngF2zhH6n6bkgwGjNVyiYi8
6u+QzfOT+mramysqKbM15Vo4Ks/ylpKZ269AlqziC83Fx2c3a2Jot4ZLK/Itusy3fMoLZWesvfv0
Gqib9Wy+0WUhVjuA4bNuddyci5KyUW2b23LrMWizqI6WC0/sDgdFuS2syx/tIdym/Fr/Irgkg+c4
3nMJ93yHN9nJXG9DWM2W2pSj7bIjuRELjMw33i0+8hUfcFkvb+GkEj5W7MWtsqcctBTd4MK89bbk
7Tj5EnbFIl31r5kHMdUJHrV1vpVcHElOs6bZdlURqATS+ruBI0W9wSQ5XAVA1+lDuIjha1pCy1C3
iUoiBKoNDiU7kB+JtFOyZb+j6b7Ul5k77BQ+17Af+2W6NL81NyMoXOrN7OUfpz2agKtiRw40SUKb
cs2OAcUGZPxFwmWJNsHGcNM1LLKdvM1u6+/CBckXl4zwYLkSvUkn2GCLNLns8Spc6bZxraxJQY5e
fKwkD/GuO/Yr6GEHjK7dg3UNgutB2TU31dEkwStYwUVWxbXFByWYdy1ehFSgRbtYEcHotk/mdtw2
2dK2dCfdSUfhhvnZYSTLjmG6xjG3yA/8fRvqy8J39R3tbcpy3JFVYhff6gWWw6vuEo4nTmPlYq57
ZkvdHtaExFSiLYF2cAMwE6mLo4IIULenFblIf2g2BcIVJTbiug+X6XKhLsFTutMicelcvrjNLT1a
/V7ObD8i5YXL9D13NAplDu14RC/UQpdQDcJV+T09TLvMBebowy6GxLngeWMakai+GYixlo46OPY4
29NjAv6OB1J/nH2qVvMmAIEaCVH1iDNBP7EECDgoh2Zx+Vy7FB0GJ1sTimt7OPjp2tzRCrnR7mA3
mBmwux3/H0HYCYZwzD3Prc3e5o4OrrQE2OtMdLWIF2EqJvu0hGtL4RZ8EryBjjLxNhEXzbgWnwd1
lt4x9x1vBddwfILG+oB/L7K2vlPahA1EW+85v20vKRiSlqvTjRqoE2QEBD0l2/Co3ZZvbC1pYNx4
FwavpcYdt9leXTWuIr5qdyUhynZ9bG9QHBhLSXHrY3cYacQtpoN2r7oSwYeJrZMxw9vIzSU3Mxoa
+YsEN3EIIJ1dLIANJdjQt+8bvjAp4rcqhaZupdxWW57ghX6HZFFq4XtcAVgwkAcAbjYNvGxAz19M
XLfO4Nb1Ut6WoRsMGyM5JE/hjbDRV5bs0hkrV8ObYI/wf5yHuVhKzXIBWN7hmd4gt9EIHlOeuL7i
Y10BinnQbfDTKbS4BwFQq42tAkVhT+9treqObB6UxMl+9MIi1OFeLpOQfRGww0X9bVgOi9Tpr4ko
s3EGActTpLU1OWDPmRANlw+pkfQwphoJCN+xjEsZ3Aqitp+9MHHpQwMuW5PJSou26bayE99TR5a+
qTtDPmR3ZbpJH9qHEEBm4S+gHdJsqhb9SjxUpr78btAFAm5xHweurt83sWuJDzXsu3WPxKKh8k67
3RbJFXwEmaJNq5z652a0nrjW4w0NSHPd3/Q3Bn6vJaX65XDRXM8ULUzu+qLaNlexfWNsaAmCsMuW
uemO/Utg7n3ryhfs/qF+4LSNgtUVZQdTZrRoVq2wXCsgl++ES/O6Xr9YEG8XpCckEDiIuHsyDiJa
mfaxPLZ0VWtXg3wu+dfYqY+tvxy0RfbdaO/alPzMEi2dHi3zTlgOz0g6VvAxoNluZul5Y4fXpI06
ujcujQMQfibyLb/nEa7MVWAQkta7PBySLSDGIwHwIFsH/Qcg3UVoR04H6C3Y8NqgcI7b+kEB4q2s
Sr1z5tS9kZSmhQnVWCVMnPgLEB+2cA/RM/1m4apsFnJ6CB/F7FE6kscs+WAVALvv6zcFa3hZPGvV
nXXUUAxtU2sPwsIuHXoHR62lKL286xynf8Y4rWP740lcEDSvPvjTCyoAYs2LQrZ93pNOcegA9azi
JdN+MHivxvzgqnWbiPp+R1R3GIqXLFjZQn+mATCZ2b2KA0uP0wfBDvpDhnsGtu+Sk6HVUXck1Dza
thuSEZblD/PavMCkSZPoAP8LYJ78g/9pDsl23HtHdDZ2+QNq44ahuKlEnzjJ3oQRW/GmLzY6i4v6
Pdi0PwqCEHftD+WSnNWdBh4VvCyu8ct8b0IWeuy1S2kNbRNHFN+1X6JDM4YV/wBNRVxXxEZQihdy
NwvWzNUC1yQGvn6t4aIkK7fYQEP2JjyK60Z76EFyvrSbn2xrWJIQNrYewlsEBcZqG2yZZMzm7qDO
HP5Fuw7tJ3MdDCRUu7oJTmLrNTCktwmSzcZ+EaulqK5+7kX/qV35bZ7yn9M6z4f60Oo1n2sp9ekf
+n+wGGRRgvliN049Kqtfxw+bcf7Gr824zK6aTS5GPVEzENZbf23G5T90nByotvkTeGU0kx/92oyr
1h/UWw1DnIN3UNiKHEd/bcb5EVF5bN0li1aBheXun9qMf9yK43PXdOTBBtE6SF1V/bQlIMiRJgcJ
PEH9MLmTnTq8gzn4BhdE6+DXEexzTYGTesXpgKcK696sE7+fGNArnuUIdvx4VxJCOjgxMvJ3N+If
qM/8NtaJjhe+XwRKkzyJLPrWmbMwMPGuu3pVVjyWAIXVmyh3Sm379bA/1QDvi7A/rykGRQKTLGO+
7x8P9G0v93k2MxqVG+uGTZADccEWr70DoXAr4yixv4fVs5tjkcON8lZd9+5IVjLbvGnNkrrwX7BK
fRfsc86Ek3LKn5fj3edivr0/dildTPIDaHve9nszuUS+WJffKumcg+TcMCdFAKFEoN1oDAOPxonX
B3S1bMMIAtAcOjFOcpXeEM59roBz2ms6uej6rCV4V0XJsb9rtce91tGUltMKqAyhOxdhv8VEyhYR
HzNo9B2sua/v9mnN49dVVdHE6bTWMDh9HLhtszopEiTOmMtt4tSwwDZronzxopK48u3MaBzQi9/n
1l+jndxDnC0y8apcXPFqeqw2sBaz5fOwBLXkCFtwjX++zT9U+D+UOD8fD6CChXeGOvb883eXdcyr
elSCn99OcZN2Pav8i93cMsxoUluIbc61Q09qVb+u518jnpQYx9EIktrjG0oAY71bH+Rj026+voyf
TlESOqmXWpgHT1tCQjgGk2rq/aIdOIjtFKQiYkq4x7kn7tO361/jnLrP9S5rVS+A1VUZP7r+exT/
t27PuwFO3nA6otA4q/giFDze0AmsPddbcy5dovB0wuM5O86n9+bdcKxz72dD5nuZNYR8H4+tOaI6
EP/l8PL1vZHnX/LbFKctAVoNj9tvFe0h1Lk7My5bXo1LxFTNPr1Wl9FlZnOIX6XQ8O+mZXWBNGdZ
rdjlxG5oK2cqz59+0Xef4WQSCmqTS5nItK/qOTtm2SZ7tXs980WNT99Z70aZP8W7h0vSPS0d5jfl
rNUqEcjH8U0LB83vF0l6JxPdkjXIeHcN20/lzjBXlbENEHWUdC0jYW20O1Jj5GzTKm4Uf8/Yw8Yi
pKz6rqm3hogA887EqJVNl2VODN1oa7AQM2EdkeidBU9RtLLSpQgHMSUtuw1cCfyT+Daqt4pqi93e
Svd5tVdoU0JIjOMDUvbcV9f5dA/LSZUuxmLlWStPvxqR6hBzUqF8DtA1UQhIOMSnnNOEYI+KJdaI
t4In5gbiTsNMoeS3Re9KoPgFcyXWUNzlt2Z6yaOtyRBUuNLg4CP9bbsfJTrWqSPe7E3s79L+ZkDD
XZHzVqcrJF1EjghE7o2gJQJ/L1qvE3+6RhWv3quUnXzoaF3zIA2OMO39eJ2qHJTGR4kjnIHYHEHP
lEpsyKGsZ/EyUm89eE0ELsveseleakLQqkekx2Mo22VzH+NdUAA4VNQ1CuhvgD316a7RFDIM1uQe
GCNZXseJtz8yc87MPyNLDJI72E35HFXlO0u8NYgBHrQdMM+8QD7kkTNy108usP6BE3wLTbjeJ4hU
y/zoiZwqJDJgk8uMSg1gs8Q/tO1rl2wMgINcQAWhYbNRyxvoasTPaBzDIZ3R6QJlqqMD9TditdYG
DnQ/+ggnCakExcOAXC6dSFhZa+F3zeSD+SBWam9ZYyxoVJCdwMvNb3J011CNGut1wSMm0J9XEd5L
V2aMl0fZd2jkpQlderZpRqpt5A2o0Bfoy0gEsiXVpWbs5TgA63hHXLovBBviEacMzH/t+lBUa+NZ
Dr7F3TrqvikiVHJYfsM6U3DGXJTdFWeoFANNSeauLrtDvBWLzWSol13GgTW4sqrv6P6F6KIRnqLi
MHLetIpLgrcSI1sWmFoarB2psQksOOjZhZgfY+S5TRDbpuxYza1uzjffhxIQ3eg6nGVXl3NmzZtw
DlXx0yr21ctsXonePeJqXET5lPEi0b9Ple2vWbBtbx/ch3cjIfVvrc2LjAOouaQKSb3CDRwQMV+/
Zz5dhN69ZU42KGXWkBkxG76skkQ//TidQwLJ50Y42ZQMRGJlhcIIzTOauqW6nHcJw+O8Hcps8xuE
6BGKxeRQ+YFhIS6wwaKjOneyUOdhTq81LTwJEZWF2ujUthepWtY186oOBk6Hw5rqD0V3MMWDPm6H
7maaXCkhZFPZD73rcUJWwJi1+kEu58weqpBuZ93S/ENb7OqkygSUQoqCTeStT/GBbT6ZDBX+sFsN
6aXZOENqEbaXLUWRuKFnyhShts2Hu9bYWvmVR7Rt8qNh19v5j3rwHbmlBzqxGpyvb+588776zicr
sm6gKlc6vrNR4+ajjhBHd4l2oSe8zc9tseeN+1djnewFY9QEEGW4zT29FfGN2BF3vE84ucRLf0O+
gysf6Q2sKZ+e3Yd+th4jPjLm3ANN5Uz18TGqp2lsdNUfcI9dyPFFjf2pacUzD8pvFLH5DPF+lJOH
dUrTVOxNRjGOPUXwcoU9SXLIGz94RyRky2Db70jGOzdxP/9ynMVNGCy/e/or5AxSNQ8rWZsQHfEc
6GK9fT1Pfip/frt5M9ju1yAnOxqP7vY4KAziJUSHEJ3joVjQv3cE6ZJ1JGhb33skqIQa5VGG2htn
F31Izbp1U/8WvF/V3lca5SLz0mtpEhB0U18b5pUMTTCMAGoCxgRQRKWxh0yw6iCOy1q8l7Vg03hM
fVDflvcqGtM2yVS7FHoA4BS/Jx7H8GFI4FCzdHTw0gWSH+M5k3N86KW7r6/Bb6KsP+/vX9fgZBZl
fpHrQ8s1UFedLTqxk74mJov5IvpROaOd21K/FmzlnGX57Lgn86oIazRoI+Pi0EyBFS3mN2MN9xiv
tPZdy/BKi2vfls5sYs+Oe/Lml/K6m6AYkpYDpfYNC8pkx46/HebMaPkZapnq5i7FiZevr/Nny4H1
bqqdLAd5yCE5Fak6dhbu2gsMZV///vly/TaVUV3qsi6reNBPbmPS901rBPz+3roZhm0qYquDn1yc
o6R8+lxyClHx0MMUNE/GkdpaNPqYcbISHv9dj+Bbl56+/i7nxjiZGpFSmLE5MoYqXGr1EwD2zHD+
Z0OczALDnyYpkxgiJSWo3Kv6Wm/OnKelT5demFWoLClqIi7++H6OmnLoOoUxZmrIHLfuvdD8teHg
J4vW9hbyPtj+CcvxizNf75NVCTEBrA1WBsmST705guXHPhxtjsCE4EFpn4abIFsr5dGUyEim/aOt
vr6en1V8Pox48irN00rytWQe0ckwXrrTjicahhY4m3+kYnp2vJN5OFLGEKJ5POITMpgsWIWd3qWq
NQtJz5cJf2pTT54vvh84S8h5mgFD4uPN7PWoE4m0HxYzTLPaIF+g7b8gXHTbPc0YsvTh6wv6yTPw
YbyTPUytGXFkGB49KejdWfMkmMWiOSfW+2SGfhjkZIYmrVkL48BFTKCUYCeKWWymwtHVlwZyNG6+
r7/T57Pyr2t4MkfI2inCoWE4dTVX6dJV69ab1DXOPHifnS8+fK3TuZHy2vLmazfvyQa7XoyrgEiq
eUR/Fa+8NT3Ii2gROHNJ6DxW59ytO3l9TXXcpb7C15R8cgm3kvZY5NdfX8lPVhO+IaJmNLSUIX8W
Ud6doKq4L9VCYoihup3G4zSeuVP/xXT/a4CT6adJoAl8mQEq6tXziWUmLyzZsKySdbXMVsO3r7/Q
qWx0rnB++EYnU1Er1NqbcgYMnzp5Ea+ldbgiLGD2D1HM+u+UcBUE6KyTaIpn/tHHx7lAjxGaBY9z
sjkMtmS3q2vBUa7qTbLt1+by6y/3ydr8YbCTtb9v0lZX5XnLMRJuvDVzQEHeSmNX+/U4n604Hwaa
H8B300Kx/BYLxDyQrTz69+YKmf0S5xqd4gVe6b2ywkhzOd+/c3i2T+c8FGpaeiI7A/3k9eiJJlGc
DSOX2S7Tvls0bZQz1sf5lvz2Bn43xMmUTC2rJEZ6/nL6XRhcIbMGvbAaQyD950rU577NyWSMSytS
rXmPmOjrwVwLaGnE5szX+XRSoHWfUUGQIE7ZW3Ih+9aYzLsDSgEiVU01BH5N/On6zKSYP+xv1+3d
QCezzxfTQSgLBiKByxlu420hOcb3ziFkCCL5MuGscma+f744vxvyZB6afd5accSQ5Jp6q8KdgwDL
jNeH7M50sX8W2fnz3fGfw9Eg/jjtrTQwobYwXKCvxeTB67dR8fb1VZTl+Zf815eRVvPHQSRzYqs3
369R+TMYmwKzUW5CY9X27UJBISihTAuadYC6JJVWEynJ+CL14Wky7xMkkQ0ETANtnwkZglJihllx
kwgauSf1wlMOGlXKLCShjkvV64d8AtAtg/gfvpdkZ5a8ndo3K/pB/KYtl6+GmeMJze0q/Zahb5Ci
O7FejfGVJ+wT675BXq9S4kxJRf0mx+pSS77RQVr0xbAMvchRiRTzisWgTi7edxg0o/doWG+9hhol
fc0MnXgm9Fr1baITcuLvQvEt77F5umX0XSZoUwlNlyiWUrrxUSZ1KMLTgNe0TnRbuilV5KqC5miF
4E7BhWfcGupTo5K96fr5nSrcFMb3ANWVMKyhyKM3kxfkyQtQfExjEwWvFI8F86aR2WhNK4WU7ypD
LUVQLuRHpX5QhL0QWwTd1As/4CNQhZpToXy70Owwd2ORcJ4rJbrVTDvSSGAk5oZy/7AmamRR9N+0
8IA1AGEi8T8AbzxwPZV6U5EI13rGlU5MiyA9l+SCRBrhInRTSg8Zzo8y2BnGDd5oh8yIRaoKSzN4
Dr2VQP11dKrh4I9EO5LDpWK0S+rliEd5aLc56iaLtFjvNhh5XXkGwdH4EEYBBnH7qNVkdlvego/d
huSoSkBz0t4eVMOBk0rInOPnG7g1WVcsYTt44NqlwvWFjYGvVkQA5B1mtEVxRahvBZpK6zi4h8ee
PETEPdEB4inG45XnH5PiKGiXvnipFzgTgMbBZVbS64HPMVjLnMo8yQ8ZtW1B3sv9UZkQ3oFpn0KK
wi0RJXM2YWx//Uh9sodRJY4m9LNM1mHlZDcYj+2k5FY4R6fxPr/ro3POzvmJPHliPwxwsg3Ui6I0
p3mAZE+u4WpYh3trhZYIuua5Ff6z/dKHsU72fLnZyiF0GI7fP7lviU2K/LJZEN22IYPH/mfphrzx
Pgx3sn3BwQSIKWM4TaezoCKEi+C0PIramWv4yT1S8Ff9WqSM2Xj1fkOhVoYwmfNpP5Besx6a5zmf
x28QttN398lSq0lJhNWREdBc7mcEZYk11Vuo63P+0HnNOZkNH77KyXTTcBTzNmOgGYBacwyoQGP/
A1EAXy+3MMA/XrKg9sUu0n5+oSlfdLeJjZGdd9cS/umOHAxbe/n6Ofp0s/LuHp1MvaJOxtzwGTDL
b/VplRFvbJzzf3968XDrGTJWad08XfxyS+tiY57ejVtstPWwrt1236zOndw+nW7vhjmZbl4WeKLV
M0zsIy9sOHL8s9Dyn9Pt3Qgn003FPjVoLSOo9EJgjuXyi2Sd2f58ulF9N8bJTGu9ZgLvxBgjIXay
uIvHXYoJ2iuvAq88M9ZnLx68K3/dmZPp9n+4O6/lOJYsy36RXwstXlNESmRCC76EAQQYHloLj6+f
lbe6ulloDNE18zRjZVZVZiQRyEgXR+yztlFgfYlzFnXys7W5LOz4Adn72t1YQb6Kgu9Gyr9cbL89
7tNim2Zc9TKdx5UhUwsYGhUDAIli8+cl/VXzjHvBMShlesyEfjZIKcw5FbGX0nTAGrju5cJsblLG
tMBy5HirFcMeWAOuqAgu6CLills/deGd8A+1qpeTvo0K3B2G96LQsc54NHtkwbW1j8xvkKJfBrq/
/56fAt2ayzwWZcZyQoyMGw6oeOErwo2jcg92/dbaGMVWweTfefbuz+/oq8bM7+/I+xT1WlVY1VHI
O0KtvBqO9S1X3GE4MEawrF7VcbpCzXz1neX25fv9fIoahqnROjWhLf+9HH/LMO0kQ6Kt42rcgazM
65OIwbxgNtqt/vzpvlpnts5/GK4nRvgssSrrrOxyi+ck02FkbA6ztfGbF/jVmYYIlRFHeqPQHz5t
09HKhyozmsuF0FGNgsLGnmm+5SRdJpr/2yv7/TmfdqiptK6MFc8ZmX5pVu3hsk/rPYawZEU20KNg
RjmGHdUhZB7mz6/xqwP192d/2q62Fba2MfLssHg35T1C6T///C83qmPYumbbLh7snw120BQURmny
AJpfG+zlg4opo3BDPRb61GXeCJD/rUNz21iAiwE4Ll6i4P8o3/ztt3A/bYXKmOvSdfkt4uqnZ+C/
3dDdCcYca0JI9PgM5vZV26wTt15mhM5/fgdfdZTYC//5Dj4X4/SkGfw8x7yt3eMrvbTWBYRwvFpf
4dEswkX4NG6Nb7o9X22P3x/56aJskTS5tcUHVkj2rUNJnjJ+E/p9WZH7/RmfrspOTIPXXD6W+g9Q
yfBmX+p/a3H9XWz2VXLNZLrPWe9p6L8/l4/sMho0GRPDKGQ4YxToEZZmuCvnWy9Fj4Bk1rxXWY93
YbMqY3sn+ttyvEu7ey28KjyGzJrAsLY+7Ng/f7df7N3f4+zPmkgItcry3MtVvv/7jDjEuws1/7uz
/IuI4ffHfJZERnpeR6l1eUz7Fvc/0upeZwgMYKX+/OfP88W6+ZcHfSpidJHup5XHgyxI4RYAwv7W
ge3454d8JVb8l6d8Wp1Nns1CXgIg7dJS3lwAeMa+up+Pf4+eMR0pbsOAxtT0q9/lWGkvyvN3Bd7v
PuinxQvrHhrDpYVoZiaugzZ99DfhXf/5g375EJOhA+aG0WU6lz//7TKMItiVaki4QfyrtA4q/UZ8
F3h/uTIs7j+Xti6l6suf//YIGXeJ7bc8QhteEyZp25+OhgOkPNjRNwr9L252C3CDSYPLp3n2OW+B
j2Jp1Uw4Yc3bCpYvxoZ9icWOrn0T3H35IJshDlwigGx8dmvoop7ClUHMlKq1x9Vunt1p15bfLMKv
QrMLZcaw0MbwiT43xPGcTgqUf7y5PaQxczVvoctQaKPlk67U9jut/ZcnBYB5nQq16UAV/9cvyqUh
k6XlZS3sYpoXzVYFTlBtvhMb/zek09+ZPzJg74Idgm3xaWHbrZOm2sTHYmTqJ0JWe+E+UxNa0x7s
KXCpNcHEutqnELnwiv/zev/ym/vt2Zdo47fF6LdR35oDz3ayVdFJDOUozAHtNeNvwoovN9ZvD/q0
sXphVpZ0eJAN2re9Uv1NE9/9+bN894hPkRENunqyPB5RMTccT89Odiztb27py/v4FCxbAG/+87v6
tCZAt0A4hCkDtvYy73nXax//dx/iU2nfJa3s7I4HtN5p0t+EGTTfNuYuC+pPH+Ky8H/70jN/7uqk
5xnGRg/qU38lUA4zEdm9GgzqZcB6v1tl9lfvjawKCzVgDbjtfvr6rTzxW8jX08JL9qYBusUMZvtn
x8j0UP1Q+d6NHsLy1q+wm2UVOvJ+SG6n7Bboet2cLNjphbMVKPGJBu3kp6fjGRd9NCibY+Zte2rp
isnitxlTrMGHOLjExnJJr9YzD5bpLWItWUrog7PYxv7PWuoLD+tSf29rq7y5U/2DMWxoNFTO9Ww+
umm+BSJ9mLw7AWIn8t/ieu+l+dIXu9I9oLPw7GqBDtLKrpyOBkF2U6MSjxZhay6aaSfLl1mca4wZ
w3nppCvHRXx7rdkXNvFhTF+ymYwXQEA+nbWKiXyN/1v+hInXTuc5cVajWs7erUpBXeJVBq0xBZvb
3EzD9eTcMPGjqms53CXOfm53ZnnKekSmlMwjMgE7JYWWN30KnEHfpbZaRuiKfdVvZ/3iIL+q4tdc
vsvQXeC4p5KNNdoHoI8mzHXcCRZ6s5PTSaW/2vQpxLSxpPrsivMU7jMvmH1Y9FuhrsaOJVIchq4P
erwVypBgzaLWL7L71mL0yTwM+nyaFOcYrvKzd1/Yx04Gtg7i0mBE00ObgNk11r7ZNlXPQCVF9yqN
Yh3jbGDWOE6/t82pVG9jzBCzu2twKw61jYAyqnURWutugfPWNsvzm6bSGBt1r3Twl45yNlmrUVs4
tQYg5NhdDOGpS/RFUnRXqY7Ke663Nd6yBSP00DoejLn/sF3tijbkUtdOlWlcZ7M8R2V7lesXeL25
Rpu1wBIE3HwQl/pDqZ8NsSn1ky6ilaqv26p/UMJmCPXdt08FsBkdZZDObRstKsCbY3242GeHvBI/
RYgLSBV5Wo9DZZF4kE/dLWhWtPRN3AWanq9tr2NiD7XelaUdZMMaVndR7C599QFpfRlWxyp68eJ0
7RFrCX8NKFqH4q8NuA82bKU7231GRLqqpXejM2eeaCeROhh6HrGQXmZJvqlBJtXvXcMJqeSqZaRg
dssFVmZHp812A57wTfZgxcnd3Im9a4OYqvtNmBk7boZ9UkCjyHo8KhhCx8d77O11Q05We+Y6lR6T
Gt0iteaV7KKV7MfAD2XgM2c/QIeXhbPEhJkdsU9wGmmPZVqsKisKtMlfF3O3kwl/HxoHzSsQA5hk
rAYsS8e5O3gDIJJiPbqPXe/g2sGog1wMNpQC2kQu1HAXDw84UKr2lvb8YjHIUjB24GAkP1/MD0Jk
gZFYdDROrImeZXWHCbhVPunhY+xgLYk1ZTP0gT0f07JdKQYSlPbsxrsudxisuK3xP2go/5N4CvnL
1dmYJnaneroGlXWru8M+z71tSFPeTe/y2iYhdTZx86Nyr83LQS66FWZTaLYG/D3Q52OvoMCFd4xc
m9pCq7qgs2ELvBUdXr6ujyibGftGLDBMxie+OIwZlt+VvpURNAEfe+1O1FtBpijDt9mCZRLuRhwB
GGyPMjD6g1zVIXtqapd+1a3majypyQqiogtSvT8k7IGJZL6KNlo9wjwYk605Paqx4jclMfPencrY
6fFjSgPOKsfD1F3eLrr2FM/dzg5mJR7rUr935XRtlM9hqbHXsrsG6w4L7/HWeMwYuI5DAYj1ZSow
VLd/FMW7jeftrO5asTWdIKNI4oQbNz8lyRV2GasSo/HcYZrbwwk6fQkN6A/mjTHDeL2Jw0ONZxbz
Q124HcuNjm53Mj8c715GG8dnVCWkF2hRIGCEox/JT+Rt0Z9V/IIDSGxvhLhK858S38Qc04thk3jn
xN62eslRgTcgl0FzdQl4pMR5pEpWhgYfXSRrFx656e815EQahNTkTde2I9wTK6ibjYRxqO9Czucx
K5m3uO2lCIR8b/2tmruVlTFf4wDqN2/s3IZXvm6dq9bwGAVa5DzLxeA+q37OzjEpVojsFt740HrO
yis2UFLBMeCJ+otm79TflMZqHH6VFciQKMAGSFj4bDMnkrxxzXLJxSAro1WY3ThQ8PX4waTL7L9G
8mOQj0W1pKGtxhs3BaWjrQ0dYmC3Hrzd5cDOzPe4uS6Nh0xuDFqqiXnTx+cEhoO5MyN4CibhJ4YR
xXtp7qV5J5qVR/tftAzzH3roATPDB2OQq8Donkb4GOHGyZDvOTc+3615q40akJAHL9rlbEMjPxgX
N182SIF776XKCwy+rDd4Tuh4CsTvPs31auI06q7b+QdjPnJ+cjt8rTWso56s6GrwHxvkgGGg8JHB
wiG+zmMs2q33PDTXE4eqtneKra1K0CpQDsgPihoYx6YDiE0rpWBCChZGlCyg/Hc0QV1/k06/NL6r
ybwbELwb4ZODrbCE7mJdSQANRhOYOElmDC6XbyFjEsmwDc3jHCcMfp3zeBdnZ9NYhd7NND3PmKb0
9c6wXrXkphyvRfb05+Dwq9YAYEscwBmK9xjp/pQqmHOpyrYnjEqOw0qt/SDeRx+AugNOsHQRfTtr
8u0DP+UHeeJKo2t54BBYe7G41Dgvc/Pzcn4E5PCtpeFX6QiTAYz3gvYkxfsUJk6+XfhDQYHKKl+1
+bRcVsnbn1/hV4GozZQvLxA7L571r7FvKwY1+RqHJ/G15z0O2frPP//y7z/H1qAMmLCAZgDB4FM5
xvL1UIZJT2yNh0w7JtxE6NEBHU1XbfxNPc/4KpD//WGfqjJe7YlSb7qLqMlZi5A4ok6WU3av0n0o
qcHYP017rYozrjFC4KXSc32n17OtQRbHDVxAZIKm7pb7aTrVhb/wBn2hAcH5+5X8W6iM/0/5qZcS
xP+emXGMP37K7gOG6kf8r9zVy7/7BznD/4vFrsOIwx7SxQ/5siD/QbEDgIGRGYRUxghANoKt+C9u
hvvXRbWMPwhgDAPLM774f3Iz3L8o3FN0dXQDe0u0kP8ON8O+bLj/Ws5IoqjcQuewqOMaTMZ/Frz3
2ug7WlNj32fkzap3VHuYO+tcpgmhWUgGgELcPEmbeLKz6mltTrO7MguVrjStd+7d1LwEtFZ/NZet
xSArAxld9Cas+NnLo2Zp2DkoAZzGfAdGUoqAKenS4zAzMhunzRM8TH/RZJ6xSyt0Nl5SKXBnDT4+
FSUv8HZxWKMZystf0s4uId3QrqY8C5ex6OcHkZfIjFLD3VU4mAJMsB14814ReHgtnFXdcqMOebtK
NHktRAlb/rL2Ux2sjWkmaFWLgvBVL+QmrBP31qr7/3CN/rd2xv8AIvM/2zz/D6FmIPv+ad9cldl7
Obz+jpr5+1/8Y8eY2l8wtKE+QmnUAE9f1uw/dozh/OUw9+X5+Bl6NBodnvJP0oz3F3uIZhZSfx1O
qMdm+ueOsf+iJY21LQP/+mWJ/3vYR8f/17oh8hDENZ6hcYXxHDiTn8or8zhFlVNb9GpzTXuVuo0n
5RCK/qc7hm2gjWYK1i4PJUgtLTQ3IoFOJzPlHRzNJVl08p7+YYwtw0j59jIKGPbrbEab1+vquWp9
XKUavxmDiSnjYyMmhk4NZ3BRzPnOOYVWfBLzNN5lCdlbmbfJT8cr7py+cK1tMlb6Tnem6brJ8tbA
cUyaK3O0K0oBSne3sja7AB5xGcRJbyzypqj3usq6+VpgtjIuZ32M+mUc5UDVWsV+D2vvJxOkbPdh
qKt7czJI5stWv9Vs6QdtGbpDgI+9hxddQTgFQV8jRvf9joaaER4se+61ZSvGEeNYBvI7vAabxDB2
VICZeI+mdnwsLLPbS6lBQMxtv96YSaOuqzDvrjzw43hh1+Gx6aWCpDgn1GO03gYr1gNHa0UOjGa2
DUhVZn/OyqTa9faoH6wwyc9RX9kPYd+8tU2vAFld/KzMTn/zad0sOkNibwy5aDN3OI0YGBrt+1DK
wHN6dzOBZ963HvyAuqw+wnLyVy45uG0P4XGIeovTsnavs0EbTn3cYUxSt71zGxrdTD0l7YiflJH9
woayuO9aCjdM22YkQHZkyVds8+R9Cas+WaAyplvmW+Fbzzd06qtO1gtjjEpgxJFL6j948S1TsVSF
82x0110h5x+pncLrwxTtilafeowkFIQ8c6sNY8DG1ZBQTIkSSHu52VS4+rhmtYeLz7Be7zdvqe6f
Qk2B6ctLfe+3jlOu5nrEEstitCMtvHExu3O2qSwvWSUYK5Ox2PHlvCy8tyyztDfl+cAN8TeJV705
OecSpfSqziVGeWbpnNvBY5q/maCF1jbO1Zmqt0Mj/c1sWcOjG/WIU4U5LVPcdtLeCbeZSOEDdNlT
JhySf4klzzHlssJiahK3bYgzdBl77dnOLlTuSG1qPaEBJXPk8ZaLS07eIgtVXUNKEX/obWSuFJVA
Q4s9Ru3vEy/WTmVKac9v7rTqwhYoBk9nzn6sqGXk/LaiHnKuDEHqkjQ5uoWIAl05A5Es6FJTLc/U
qUTaADY8H/etP1SLrJicfJ1m1KHTIU4e8lSRVdRV+eDmqb+RRR3v1FSRgExGMDs1n9Xv/W1YiXRd
T36x9TPqS7NivcUxqIuiGTEow/E0SCdkVEPDl9+YxquR9cVehaDQuLzB5YVZlJbLOO/Nn5lR1GtZ
e5hFOb2dH6KIryWO2yenwpxpSIzyxuthh0fjpH6k0/ys0W1fa3nCPWh3kb/zJu0j1iJnaSTUXmwf
W6HGTuFyRiOWE2HkvRvC7TYdrkNtWuYISzsbA8aiOF8QXBF9T2pJZmRNB2UCwjOHnPqiK6117OPH
E3vuxquRrc+yROuvW4DrhA5dgzBjMtGsRsW6ki7uiKHpUU2wpXOrhDau7JgwN8Nl5JQIwtwRtMid
J3UrXhux6+/bVgNuijxjm85+v0HL4j4OpnEbVVlIoqqj4a0SPB+XvpfP6xr3gjstvtQGNc3Xg1gM
clOLNtty6PhHrzRR/mTxaD44WT0yFJ/m+WYOCw7l0ITj5XVDd8imEaOb1H8WWKW+9jNjNVGnI2uq
KzPdQiTDX1yqlXVJ7avGYq+06Vpm8iiE3e/9VLCqR9lSgTXPJUq5qxQPrmUpKn9Y2f4c8a0M0grG
aezWY4mTTytmfen6WnS0CiM7uQz7PkTw8fE3svvqFdo+drbdLMxVN2jUkNzYpWpK9YhfprEOlSbI
iGf8mIy6DE91ooEenSdqP1qs+xVnlavkgslT6iNaE4Ie9EtmeEp+ftaP1dOYuNNZGtoF6WnJeI2R
5rC2627YFSY8gWmkoM395O8bny6g1D1UzH2/RLgy7fBJfEZzaK7HEQYKSpbu3hJFvJwd4UT8JDVu
db2e2kVcC2+LCVGSLuOyN5ahq9fLUmKyGZsXuoFlFdGrM8PTnRIr/cAE2gtCTI7PVVGBLtfM6iD8
+bFu4+5HHV1EIpYq95qXcDinEpg/B7oNAaVVJy+s4cUKm/GJeGyelFUkQd5YKBXHYc+cNnEhNrvS
i0zU4TOpaWrPh2ac/K0nDAS0XFSqXkTMYw4yKU52nLcLM2qhvGgd1S/JgbiNXCtZybktYH1E/Jca
24PV1NE6T8uZAhYesaGXGas+CqNTJiOF0yu6cKOMtFszZyEXTWzfNknlPrVFq/ZJ2oybppbZoQb9
f6PXdb2bq7QChz9Q5zXTpzZtKI0PXRLoepK0S7dPvGzhxJM4CWxcbptoTK56ib0il54h73JrxIkg
G8NDVeKcOlS1ddSYo6cBYlXjo0DnLhc4XlIrURRY3jVDqIH0XI3WykYvwwHjaLeJb2jQKUuXNdUw
ucQWyeM6yAt7oG2gEpMBOk0yK4VwBCyqhgGwlsRXcdvulY616FAazKiLqimW+lile280sx9abJoP
hgfDLq/b4U3LTJUAp6xzCJRI2glaOoRKNTvDZVzqXliydheFWfRP6ZzPL47vwPS07PipcN15y5cE
LkeUZrfQIlHe2UQrh76x8TY1G4y6hkbPV10Wuu3CV0o/ht6MAKqLxMaPXeepnKV66q1UPjeC0xZg
bVe9dk3ebFuh58t5dgk5Evgyad4okBF66zx5g2H/SoXSHoo0HDCvoaInGNlN5o3e1GN+HL3WDbqi
bwISqeFFSkIx1rZ1i11vdNuYruBwNCrCRiuG0132wC+4HAB1+DEmlVE0rExJmTPqoyiomlQsDVF2
G/B0cFQLbDdxUknXs+O0ajHnKt7GXlgEw4QYQNcB1w6K+irLYFm2BshZGiyxWb2aIW02N+Yb70t1
TWNeLfWJQZJc8+sX1eOGzc3Qv/idD8E5NDbwI1exk77aTbdO7Ab0L4XMkLGDudl12lguTVzVWOf9
26RFHx5Rhu7YR91O7DXDRefM1R5ymhkIJ2hlNO7KHvF+JUpx1k7r711M/iyM7nzsCMuoqG9mT/7y
UlOheMmqK69INIQBpoxBKYvXWEb4Y8sjF85Wo96zjGJ6ZGU4O1gavwp/+KlEv6pMi1K30O8yHMG7
SHJyJzNjNd258+G0e6GDu3VG56ZpZXTNHW4cR328Tko7w70q3MaFC1Ol52RsZ6EvTUnlLwbIJ60E
eYpLo0EOdPETL2JgqhHyFiOdbKHEROQTDvg2tdaqEPwwswkPYebJQ2Ya3HvG/WDVIqhS/dYhiPdo
DiYOYc1sR1thtytOk3HDoEW/rQEF1571S1E52w896fJYZIE38tt0luLzzP2AZs4E1uSIOr8OzUvv
sjGYAVXs8lrrAmlQ+NQnBmedGAR4w5EbekQZ+kSHNNStYzf7DW5uc3llQdYZzDR6cpSnLWP8n6tc
S186s0lWmsgaAs0Lr9Yqy43nWjCVWQo3Uteb17F2KZlOBaNSrhNhBs0ELB2E9E1qXrZ36EwtOpxS
l3Uy5CvNAg01mwIqiZMtRNFuXD06W9Z8r3sRbU/yozHPXmZVGFd51CEenmoNgFT4lsXiRvXZrZ9U
ZzlOJR6mR1P1LdYkoHA7kPH2NARJpR37RFLd90ZF0FTRcknqRZv4LxmDXKVb0+JJgb61M0i+nqhh
YXNCi9nPtl5HG6gPMRGMgdkPJvVywuKjFtI0xyKU6fFk/Bl79nVTVJiE54lcaMqXazNJaAdq2Ssy
qzCoEOSvZOMtZLuZhqfICS9nkPcqXd95LFVkP8RmSCdLQRUBy5BB5G2616Ic58MoWpNzMjlpXRPg
tb0ppY0rbNSKnVlYP83cOob2EZ6Dddb8VSMvlZkyPSUFRu9lbaxlDD/NLdoUrKHmBlFXnMmV/L0x
mD55yaxtbWF6GCkl2Dw6/t0oLtQ0V1TBJXgymPKyuznbQnkCkrAWjrZ2YlDOWdgpLh7gqhfIVmQ1
JbX98eIJTcolsC5uZ/yxxTOGXvT86addRwKau5Kau8jn9AWaMbmFDaCozOwavxui7DAvEczVArJy
qtNgrI/Kz+rV6IQuvo7FVoSsahJPnmuvLVy++aWJzGIeBE3cmNr82IxJTR7YYwcSFi9FMhGV1QBK
WvjGRoUAKzRIPU2zvOJULjk64kWVDYgKCjPIHVr/KbC5uWXzszGnBsy2X7dz0E75oY+wfCRwqtGa
uO/5aCD9Hd2zm7a/0g63RFnbC92ufowx8LLK5+OkVyYjbpi6VnubqGbF8Ji+rAxRgNa/GfCCH3y8
dAs6VQGl3VU/gqhPDQ7Y8X3Iwg0qyWYhE1wFVPxQyGELmyRZF6jhkprOTUGgpeZmKT18uBLdhNVO
9lgJaGRjJZZuZI5rWeKUGjfVkrV+sHRWUhIBwG5BA3TCb1d1Y0W42vYPXn1hLUmcYFR4cprOWrqT
nWxzzeHaQIehYYy8tFvjoa6i5znFoCGva4Bk3IjxmLxFgj8mGbDWTJy/x1KrCDbhpMVh88P2bRB3
DR7xVRH4tbKXZdifS3xMYeLnJualI1aatJ4KSBv088I1DtybvtXroyE6PpZWXBV+TuANcaepi2Pv
t/YaNMZjRVa3UFm0LcJpXoahtaGAodY2AoXBK9Q5tGIJgzDnPikCMvCUavivZOYpTm0ubFmtKDA8
ZBFkdZ9BhDaeqtUwZM/jBcfuxq1FAxJuvKefIyPSAs+ecDguvcc0tV6yqAC9rclD6/DzjK5kNwyX
yoPTHjDK3OVVufXrcTNlOrPwXr7o2/4D2aazKpzCQPVCtyAeT3FXaktMs+GSS3/JCCFpY6jGwFTW
Pp9MsP5ZvklG/75KDJzM2dJYZwpuZktg5um3932BSASDEY7UWz+Vu16UYmlJs18ohwApUfXK9ZlH
tf0Edj00RMVSHiYVBYabrkM7Vbj6jgeIB9dj4/8I0YfRdHTVqkVto/VxgIndXopEo+MojlOPr4Hn
zjRv9Q47WK976Vh7y5BVWtVqF5b3ZdYV61kUJyrD54gL3Mmyt5hGsTZ58SZ1XABjw+3UIrVRFe0s
oKiveI2RG7tn5m7MPZXZVU7/r8v07dgglhjHIWiaFpVwzUVwkYI36Ih7wpc6qu8dnDL1bqohrru0
/50DeeHzXDQ/ytx9iduzMPXbfhiTgKV+5UbRjxG4SWpUG6KuYzsnK6+xblXTwcFPMuKoBpgjEVQ+
0e+q69eyp+2WpRSjHY5m2w8fo+pp9st34s/niaY68sWXOoHsFI31QqPQs+TrXyR6+1E2iXZVFeZa
75i0ScWEZkfbsgyfbYVdi+51j6MlnKtxnj4qnA3C+Fjox6hqb3VsjJrRvQrdR04nGWhpSlv4KXKL
XZs6ApeI2Kbm05ChWvs2JFN1/KcO+U/ZE42E+hQIdmEl2R0pwTClAlrWrhmE7vQY6s55istrCJM7
337zW1wXnCnsd7pMlnPTfIxxPp5kgm+7XT86pvExKvcHie+PmAogPgHUSRynT9fjdEtZ6IeMc3rd
uITY3uXMRhQRdS591KOJnW6cuc+1QdYyjh/z8LNtso3e2vnagwFqFowhGwyzhqZ4M6pxpYa6hkp5
39CLrbBMdG31qhvqVzGxjX0dMwWi9nWWZ9tpZNm2WlEvzbQ7z527djsKKB5KDscWDZYZWYu2BgVC
0tfD0sWxbNn46SFUFioIy1samS8C1BDTMq/yxySMEv6Sj/lXDcqq4t+1pUKfqUjRXH1OFs3IGICP
q4Lp1xn8J5rnrUYcN6VIidqyDbrMmBaX3D0tS22hXA9n48K/y+BEqIZrKfL7deoX6zYOf5i4NpIQ
hDre69bBq1tsHrxbjsKNL6CHFd3LPJpUvqL7wbPFwvLsY+y22DukC82Ib6zM6zeN7K4s01yWGCWt
MspCmPBKDplJO+kpV2/qzIueUvoCjMrJNjLtUvolR8utvRU571VGYmu2pC3hlL90WflKIMyISWpx
8E1QjXT/bHh9dFDeDLzzktfqQ7GTptWtlcXFOciJTo1RWRu/r1ahgYjH68l/2hkju6gfno0IbY43
7Yop2kU9SiO3IpJw7Idi4rqffTrKvr2qZiKoqGZiu8tAGXj1vXuxpM8jzk7OF5RY9xXvpbf6n1H5
HDWGhRK8D0zrrhqaII2H7Wh3B0p3NDpFehB6t9XYDWQE2yKNr0qf0s2o1CI1XfA7yTofUCTm3evo
AUTxNQ6dhNzSnl20aYLwRz56MbaZenXjlDDc8p53++ElzSnJnYdElqfe+1lZ2o+o7D4qv7kv/BfH
bD4K1COaPbECXOb2a6qd/IVbhTGeR9WlHd4zYXbLkjnxwY5AoiB5FIo1j1qIrHZecMMiKWEPqdDZ
FH3xFlEC8Sz3l9LKJdT1raVjVFM7zsPFXdqU+rDy7T4JVE9Ephn7OcQsxPDNlRh+oZTfTYJfox2w
ifX6oDD437re6H20k5X70hrvkcVdkrJ6YvtVKMLA0lmHvXduJustTNp+qXAgNmIuNqGvlW0/T0xY
xp1GcD7IB9EP63ZSa3eMorUjqUNWETWdqkRLLITjHmUo7icDdqSmwMRPuN0I/xeMRQql2D1hKR4u
TfdFEUkw+yYC3bWDnhWftXKXSxiX+nvjXLZm7Hm3DUFn1DwNXvisd9QqexeIrV8tPaP66UKa6wjs
sjbeQIZdNVV/4+TVAy8Kq++k20gLYSCzU8Na1Xeu0t/CkixD2gVEApySdHczupiJ2GW3GCP/1ZXe
vsooxBfivex7QH6eXKcIX2Kq8aGH0Ipb9KGvKJK4A0P3/lxxfiTeztfq29R4UoNxN+janWFuzZnh
wcSl8OAtnRJdTDSC1GQo8kbm77lP2ySuy53duBATuLff3YkTOTR3nSEWWCseXVTNw3EEaLBUvsu1
5HwMjv3RVN4jYS6Cu2uFAcLKqvflED8nXUE5P//wKQaZoXzRqRkxrJpuivGiuYNEHBHwh2JXUY5a
UDe7zkdnYs6x5wYR2uv8v8g7r966mS1N/5XG3PMDcwBm5oLk5o7KVvINIdkSc8789fNQPqePtKXW
Ph/mqtGADVuWtYtVrLBqrTeMzb4HIzNwpSdWJjgKSdJ2FbIiRgLWqLmX9K5ysj5/oNqCk3y+VqnF
bIWhGl0qOl6SkASzULH1e1BuVZF5PYQN3s9voLgjJaLxMQj8+yQK76c4JuwwEk8Wn80ecwC0THUN
sy0Ol1ghsojlXLX7Zf2NHWGdUCLKHQgdTrp1mbkZ4YZtdFVN9ThcT5R426Hut4JRRE6iVg7bpuuX
xlOs46toqMCTcgH9kmL4rXBmgh9daQNgsC7AzxwTl6QkOydm7ZrM6SoyJNzQMoWM+ICVQjQ2NybA
N3FkSx8adTtLyo00JD9Kjgl3NptrPcvBX/TL/acxURXZTFPCxmam10osP5ZGxFWlrR4IHIwJH5f+
JZky15eMn0YAfYE9wY3IHO47lRpN0qPl3HhRKgFCS6/L2vAPmRZf5OHEgFuXcdtdjHpfo6Gs407V
XdV5bjkwTq6DYNaYJVNEBN0+Zka5KsapXWlY2ujGc5RZAHtxapISVE9qUE1VfZlHarmuQvmqUvMt
bqDbyb+tJMlVpGI9qtUmE5BmJk7l3DVGVCXmVdkajtanG7JndpTqyV610Mk2roeyBjjZTqHT5yFc
4nAENaSYP9sw9RoVJJ/cbCwsnrQht/1AOstaZQ8z9W7M1g3FOFJNGf5WE0i5UBd2ci6uoCicJeqU
U9gLnN6cXCquIDH1/iwMKe1PFEfLauUP5jkGBSuQwKbdlSHgVPAIe9kAKkqGF8VNUGOoa9TmXUy1
sxxltjld3euMbzhWTpsi6FfNF2qkX1cqQg+ZwbIaHjtuhL7e7My0vZoVGQezPrvqM+33ICYO6AFw
vgVYRVne4dCaUt0rOhQcitYVu8Ex63Y3lWNnUwHFs0g6azuJqmYvML6JrQ43lhyuA9G/n+qc+u1I
5ghDX0mVb4c6/Z1ET0BW8QDrCVQn3PfqGwkHXTDB7ctY66+ZJN0MRXTVt1xnioLwUDOCfVGjJf/3
ATz/I2EKCzf2v4b37J6yp+jXR5jC8hP/sMQxtL8QWwMBhvAQDpSS/J84BcEwMag0DQO+Dyix5Rv/
tEU2/1oACpooWyRfZFkHIPcPmIKk/2WphNdLURVpV9yW/w6wh8d6h+sx4Z1B9jb5FBk/HuASRzA1
ZDMqX2tE6MmW6MkSunqa4LwbjMs/IKH3nhpHWL5PTQDGeM8yKdMAN1Zz8ldxme7mzNxF2mWYnfcw
Eb5v6CNG6U9fQILAndKBPCnHhLqGwMbsE/oC8mI35pS9YssJKv0Em+5UM0fMHE1sNUGVZp9881po
W4dStmOEd9/35RhwuYyaoVuqxsRBd017E/9+x80ZGxCXNTUST9jn2/o3B5ib73Vb9srzwDntQnJM
031rzwBPipq4qcmfZEB0pfdTqbRCD3u0O4MsAbKmsesLSPaC575coJ79ndwvrsD4sBUr1Nu/77H8
xTxZsGVvKiTUYo4xrYJMgT0169CDtO8qsM0Xc6b6ebZzT78jJYHUyoTmjvGkOAiPw/OrNvG6XQuu
fEK+7YsX/OFBljXzbujJ4JnGCMAZpsqrBYMnvuvk/MSikL5YeB8aWR7ifSNw7XCaobeLZADur2fQ
bADGOzCR3PDKXOm3wuH7AT4msy+v+EOTywt416TQmwPFEZoktYDw48AV6LxY61ty1U57re+HGxxl
T6zJY67mn0ZBQbGZaWgXG0dIZb9JFcrsC+3HXsjC0Exsf2s4ePxhbheeYOUd05OX1rCThydrccm1
2NKOuihoyuhTasTFNjmXneY8xUQlvuyuYojJZCLXyaXoJm6+Ti66H+Ym8k5xRb94rZQ22Z7BnZky
wPuPD2AZXV5oBSUxQ/s1yTdJf0L14Yu5uWj+miDfMBSmRvDx87mJTN0I7cbT+1vL3BXTwxScslj/
sg3OI9AzgIrfEHfv58k0o2qZD1bkWV2bLUpyK7GUUT6JmhM76efBotzKPsfM4LBDLfFjZywhMAIT
YVpPi2JXMdpLqhSntpUv2tCQGYFtyMuAeXh0wJUqFWbQaLEHjPYQV5jGtxqXqBNLaxn2f8Fjl6MH
iQxLMtBs5QO1t3n5bmkVaarFgeyDH7hY7L8QhvLqPW6HnrIqb08JHX3ZJUA+Om8IUXDtCLruB341
d/EYA1YgDSkS5Z6SHvq8FXMUID1kgi5mSz6exaNSaKOs+bFXjT8NmMhCu60bYFBwML4fuC8b0lBo
YQjJV72dgu/GbUzkaM51krA51069gOuUvsbFjZn8+L6dL45TemSoRDkIw4qfBLubtjVDhSKQB+LN
XKsrFI4oKTikLO3wemFzg0o60eRXrwlZMgv+AngD6TgcsaK2qeZMj3EpHl32Ikzh/O2iK22t4d4j
1Hpygz/V4tHup8mTkdcUiHHtRZQBncNHOI8uaX8EATFpznf/xv7+EeT6Z+a/7+XRGlZnRS/11ECj
TlQAGSjT3ZSQphhaAC/jbLczmcOgLfZgojzyrTB29MxVpgynIDIBZaSKTpf4eP1I6zRRr+c8KreF
NZ1SVTkxNOqRjIw0FVXXTwyNRfKqkW4K88Re9sXpivs8+kkI9S+7wbHIAnRAK7RyBqJ1zdBRJxsT
2udkF7rGqjg0h+pHaxG3nRLD+GoBobOoL6A/vDTEo+EfrXau+5mVqg31KgOa05WmU6iCCyPkxIT+
4nClhyb4P2W5l6Dl8nG7Di294CAXYg5XeafcROeth8/5AxdRO/T8w4gg/Fq1ic2Q/1gFDiXJk7aH
8hGt5m2jff8My0b8bsMoUjX0MWGOCRKBQOAjxGgjzAOtEiAxUz1ymsNwsO4EUiub2FuWG89l7KBP
XwmX0kmriyPmzafnOQpvAvSf42zgeTAuu1o02oRVuu/fAtWCAOeURsSX0/jdK1i+/677gLGkNiDV
5SlgTaQx4roWnopMlyE8PsveD/FRCDNpVRrNWIkyxCam9/422FLIs6lWEvifVNc81dpRUCoHUqWo
RZ6wSy5BaQPgwrGcytV2+ia5wLXo+135c2zzcQ4fnZ1RmQ2xDFjKK5td2dw01oURn7g+fBHawyBB
1IXrNBcqWDsfX1ImSJVpQv7ysIfiFoUOLmTfDYbp5F5ttOl3+vXf1G57m4bvmzza+WN4j6qu02Rg
ZjA9zdVskHdMLmTZODGAX1wUl96R0WCz0/HsPepdXxW5mgCcJ6BPt0gS4JU9HrpzRJK90FV/D1zR
APE0W/wyTS/dWe6pNbekUj5N0PdPcNTZViSVmS173j7cWhekq228zlfLmc4DuA32G+fpKrRt4ezN
1BdV6pOz9vM0MhWGwFikbrAJPd4KS4k8adeKy6wVnXarO8jZ+W7LJVlyQEasMziR6vX3U/eLeWWq
7PQLhhVvUvV4r1fRXQp8VU1QmsPay8WJ6mJJCjTu4nVQ3FD/PnHZ+Hy4mKqicnBxwFhs+kcD7Wsl
CiQ6CVs1ex2DS3UoQXP/mLKH7zv2OYSgPzI3NxhsBGnHzcQm8MxIbWhm3W5TdGIHXLX+DbW+L14a
9xl2TwJ1QsBjDptp9AH5BTX10kP5wOaGejkb6TXaIxZXYW9RCDTx0t1837svQk+TBaOiRihJJsYt
R0e0hLOI2Qs4lC07HBgqZSOsQKx6Emo+8wvsoBMbOFIqXyyQ9zv40XuTBI4JNVZirxAxlfUR8L41
S3xlEciDBh2gkaJCRyEU7q4qXwFI2sIdMst8D+B7FcBnNtvpwe9aBVIDqKEMhEKBKEWVUZjXctFa
PiOz0yne9HL424rr5Dzw24RaWx3vJUE5wwiktYUyqq+iihy9IQy3OMPed1l+GcjUFxEcXJXlMFKp
9U1nHrutNeIFBqDY4doL6d4SHQr7FpFjr7tFyGsRW4CyyHU9gC++0/roUsIPwZ6p2aFiHqN1Xwt3
Slpcii2g8rS8jmsUZsRU+xkbZmjPXbvCZvWiwXiM0pWGOWMi6mDF0rXeyp1NxtW6KuC29KGMIF09
bJR6cemqR3wzi/LQjmWKsHiFwL2M5m8gn+eQQdjoua0AHKta6skV09itVAgeiq48p1V2E4eyNy0a
JFYMx7Av1Yc47sNN3xguDJ7OSwchB27aXddGc9fk86tWhS/1smfnoHkgJXBHqbPNgApnZwx3WdCZ
CwXkdR6h0aN/eKBGvAfrRlo1BxXd9MZPQHr9Rh/g0eQLon24RMwTBoLe7dW+vKQOLthyTOlei8N2
Fap66XRZlawKOClItTe9nZqSjxurIlzoqgZ0P0rtWSQGmGNOrjhHCkKHWwkI15nM9DChnGKqIdx7
JQouojZzZaHZJULJQIWW76nFIovfKQ+VpGjepCvBvg8lIKsKCOlJXwEkd0IpAvxBni3ra1fIpnN1
ROm9MPSfPvW/sxkX1SIKYWe1wFYkjDNnxCdMNVVssZ+zLTKjZz1XfKfvzQtLjs8yPzM2WcHZkFqO
OADdHSivbJIKwGeAjaxmWjA+SuKMLEh8x9Rnz5964L8mOvbtWo6VB7EoX0W5S5wRpYlxsCgnR4a4
Cf3yOmVr3hdacNOE8UQ9EJR91TpKKdqFMl2q8vhLjykEjRmF6kGXgYhEAuyPGA33UCAbBefOGWLT
E3ThN2DYBmnnDAxUOF9WRv0YimnlCAIuohbYcM1oUcgHnpGOhkjxvlHtatCfmjZCtz1rBa8be8iv
/rTLGkG87opaQTPBF1aZOaovoy7FbulTgUdxHMC9mKHvmNIYgjnYziJpOyVWeDHWCE3Ct+q2QiGa
d3AfKrddGOKVrk0g/fsnsyrUdTwirgIFIIb0Rj3PD/M7XR6nbRZ37UbOurUVzsmdMtZgb7J42HDf
ewGRislpAfg8ElHOKGRlOBNwAF6PrQRkbATaExK0SzngaWlQN2mp3tddct2G0RPVstdpsq67RN1k
9bCTAjmy075ZKvRWgZAkDJWwGOIdwJoNuYxnU8tfG3iJ274vX4tUnOwu95+0LHL6qb8d5KB1s6a9
a7CGcUoMdoB4m7dl3p+JwDqouifWysxn2H3DrHuZNemo7MAQKEzfP7QATMFG7kCGHPoOuINea7+T
wXoCWzNjCosHRNxYYCONsVtN0azbmPYKa2UwBdtQ+sjr+vhJGNhDgmi8s8p+r+LOBNlrKDdV2m5w
avgRqWFoT7HvhOgfl/G4Zqq4NPwqqD40vIAjKpQu56Jbw2K7TZL+rEsBYUA2wPp13Kot/sJdrfye
hXqfiNNdHshUUpurcB7BKCXTr3Gp0M6wdSqF+oHW3aJr4YRRtx+7/KGOEcvIkIWRES7RgcxEMEzC
qzq7NapVScFbLuTHkXthzVObsw1iHj7neNtOzZOaYjKQaNnVkCMNoyXxw6h2FIaLdDVLnB0h2V9j
Hn+KOueNBDdlSH/Efpbw0rWbsB43AhSXOSyxvaiFfiOYxV2bAaXO8USWInGHjyOouApYobFcbA0B
BSVLBw+dKq953z2XkzxCLojWdS/9HDL/Vo7Kh1kC3p9OHeCrBOrTUIyuPyu1ow/pLhd9pk12qwyg
zCIpOR+U+DEUMH7sx0ufIrEnMrWRgykvgDxuZxXqoZASvtdVO27SyeLgmVvP6MiJ5WkDV20x5Riu
u7FB3scIbxUB/+FWKHGDjbC5DvLwJp60C62eNnkGInS0pMq2YOYhjzMWMmam7WNttcCkOKt/xG28
TgvVf9HAXHuq2nY7OQGJ0+Nrt1ISPXRGrb31te5Qi0W0moygsPGQzA7WApMQcu0ZsKfkFYv7VzE3
gxd3CcCiRFbwBI4Gt8+UizTR/NUkpjVKLcwgrdN+SG1/PwLXppO/iqax7uIgLVhy2ioxkdpF1iYL
uFgUcuPEs3WTzwA4IE9sGoMIokOXV9HTMylJJKgSNdpY6aNexhshEx6kXDBdHaNiezTjG+j4aKmE
6zQADzkVIlKlkoXATFNnXh1gVkGspO+IJ6j3GHCwUj3aaXUEVt54FbvpNTZ8ALuRqboSp9amQOtv
Df8DQEfXGXY6gzZBRDGGv5LDOcFshZ05vtZyeYRz3Xjq6N9IwvSrUrUROKG0njKwVO18JUzDTtaQ
8ocwAStWLs6reb5sBfkCt1+VUQvZquQzJe37bRDJd7k0m24jZ3djgbx0Xd3ADLw1egI9OZjxLOnE
3lEt4VHMQB0JXXPOAeGv+qpO3EaveY7kJ+X+tRZ2V34an2szwPG2LLcCgDQn6jAgr3XUUy3K+ICa
6o3YzSkgWO3FzPpLBK57xxpwkI5UsEPsDJMcPvtylDrIWN2NgQj/QmHuWUVfuQi3LFrren/Ttih9
QRDDvsASXyQtuRKb+gwUGZbm4kQiJ+f4oCTtqL5eOUEJNXjO2NmSQt5CQfWxnO6klSyM98C6ek/0
O1Trok5fK1Gm24M0/jbSoVq1RhFs2An2RiiGTrA4wPRFdJ0QX8Z1cwsHEWLHHHGEmxyWfbU8VAXb
NgPIXsYQbeZWOdRTeN9SVYeJGF8SuN1OVpaeNRbyC5BeX9K4dkaz2DeZ5EpmtstC+WaUVGVVN6pC
WBDoADtmcWs0zblUZpozFrDgoCslv9M0Z9/WehA9cRbeAyaVbkU9uisGAS36aLL1PtqFyPiAkR3F
ch30A7FwAFdC9rvzTtWcLMdNRROhp2X1xYQnTQXP0g4aTcYztr+qwwJ75TT4HSva9ZgEt3mFfmyd
BsDGLEdNxOccvQ9HNBJz1UzALU3CyjnKfCdWihbLmFnz1F64UsX0WYW3uVJm6SKRgJabPYJ/OtYg
rdlAnGoyEcmohRKn1VeY1Nz4Yi64QR5A0EmBafV9/AxYrMfu2TiHpnk1zsHGHETNqeRhy5S4yov+
JfWnayMSL8JSvuTUu6kR1gYG1UhOHs8XbKDkTEtQkfIMfDfs17lc3rcGHGl0ZnK7xgUhD3zEiHLE
5/KxUB0/AP+aN40Ays5CK7tHsw5ccWuEmFj4D1obIjEv9StBVs/N3N/HY+gQgkR2EZgHI1HvhNr6
ZaVTBsi7OwsR37AjPdzBtd0p5nQm1VT1ElF0KY6QlfJL0PsGCUgD3/gAs0O/Eq9li1dcFdHgBBPc
Y9nagU5yw2QOQVqBShO66sZU80tdibi3VwNM8kB6Uqr44BsRhzU2ZyOKX4mWw94JW7fuxttRrRVE
oPpXQx3gtc8UkqoASREysI3TKYDkst4oCG2qtaDVHmps+1kd7vzepHiygFFLKXkOmvoKHlnPyWSC
xIoa/7Juk3kl+ZzHVsGrFUL4swL+KaCRymc/qM57ZFaKMbyf2/JHAjmEONDcQrfSHMgCqLhlmtHt
fZR2U4R9F3T/CsjHb5SaQWYmbemVhtTbk2n81AWE7xaEqjJzHZl7E2oriGXAlzDVyMLMTjz0qlOI
LfBKJFPspOloMVEe+0wQvRQ1hQhl3zHv79B7bPGV9+VtE+sgkzRnpkTmCmOau7k6SrugKzMWipq5
8Imr3ejHz7I5rKuGULXXarcfRGkvZwaIKLYwYo5cNq8pBT5ZUfFSN2jYqVNT7ZQqabZS2b8MYef0
DXJdoQJLTUujhOiMQKPKISSq6bzJLC2wFWLzOlHWWhFd6FmlXyMfv+s1K1gVsopwmZ/9yGpE/org
vEjL+wB159S3NEeBXhCr6egB3wIeDeV1KwHXWtU+CHJNh1MLlyWz/bqTXDWBbCQr2D0hmJh5mSij
8i+zC2a5zmFYkQAT+xEQqJQYHnJyxm2ni8imDVe9H4rrwLe6raIbHqywfSVyPxWSIj2Tpc7EMysa
N74Ism6QteZgTcZFqjKP0LNlpeXd7LLRcnEmfKz0CCrvMLbk49twfqQ76qYo9X0hKTBdkRSqXKJj
/ElMTliHRJbsSsVk/JLHKvH6IIoPGSJi9yZUfjs3BVB1iQrK2pDSfdYnaPosUbSaR1yS64kgYYrU
DVJFvzvdeKna6SBIhuAksljcVEK2HpRiuhPb9KmYwh5wTDmfKrEseYvPmWlVJucGlEE6lmyPVCWI
VYHEX+/1ZP1Cp7itdpACrw2y/siGutYjLmFYo5xKqXyZclTIvv2j5beMy7u8+8zFsIFuSPnwhvt9
eKl48opyngtj3RkOqq1vk12/0c6jrfLTv1jsrXHhgtxzSk3+c6psSV//6zmOSjB1JMI2WVLLfwxh
kvWftNWpqtIXOSvaAX0kUbk0FQAHH1PYytSagh9ab8Ws2nura5xrK2ktPlQ/hu3p3Nzn1Bz1edqR
FHjGwI+O+hX4IKq7mpI2RdoN3CbUXCAnjqdScV9ljt83sxQj3r1G3wxDLY4oNsTb5RjgjHtzcGpX
YDyjS+6FuP2emjtvkIzjWfsuN3+ctoUxrHOp5Z2hCLvSHcr2k4sGmwM0YKk6az++zzd+1cd3zb25
cr3r41gERVjlNJeUcEbmA2I0J0oAp1o4elld1ldBoDI58uAuK68aGPTfd+Gr2fC+C0evyQA/A3KY
LshIKsKvQsj7IUsfvm/kVC+OpnjX9UmeGzQykX6QSXVYwqnptnzEN2/+LaH/7lUQsNdZptBEfoiu
pQPKD5QIABzAEKaYFrinvE0/5+s/FJ7eStTv2uuSdGjEmupgkkUo19xk6S+lYosqu9X3Y3dsfHNc
b3ozMHrXUm5ZuENK9EwRPO1CX/eH0ElWwnm9t1WX5bSeB9fCc4ca8Mka6LF7yafGjypQhlwkoRzR
zfwwrTqcnztsdny7XZ/WoTw1SZYT6V0/UwkR8HagqWw09xqxjt3JfnViun9Z1H4/348qBKUlj35U
s6CEjXUhJxt8txTvZ+zbi/e5797fox/uDS48sPMEQqdjraFFYnegOK0juMrv71/uidX3VgB812cp
hU2F7BgX7wBZXSRDQkK7mCji/6+Zo10kR4KhyZahldvbJgwdC7/LRDyBefwSs/BuaI+BWY2ABLJZ
MFFTlYsWnqAAW3NGVVst5UoDRCBahcAuZ6iS5IqAXy7InFNnwMnHONps/ExFm2qp28NAdsPfwZ67
9So6a+3JE3b+FgbBzliLLsykVeAZB/PsVOBw6qUuE/3dSx2NNuynknHgUrtWxwfVX2eGfCJA+wLC
+2EDWgDt71vJrDiQanEZbWS03GZVbAYHi6FDvVUdaDyhC9EXlZvaTiH7bw8QHVfQjO8JlBpAZieP
3hP74dvjvuu01jWWkC6P07b4gqICEKbBXszTXTjWf79UqhmqIYm6htwfkO2PPQfF3/GLAEaSweGQ
TRmCHH2NuyWZ8P26+QJohKbnYnBuGRbC4PLRnjSL+j/2pNGr7jCovYhWGbiX2Wl+yN6fg+XU/P28
DZp4xEi0JqognI7DsyYvumFMh8xDRDoVfxXtj+/79DmstZaRsyhqU9j//PlGqGB7P+SeuIO07yVr
aR1uaG37fTNfnBzWUl+GGAQWGXjw0fwcqo5buIHkjXEzATapzozrZQnqnnx/KoT+oksL3pC6L4NG
/fyoqULXS7Pq4GICIofxThUVgg4GAnGy1TJqnbrmJqdCms/zne4BTACUwPv6NIyjGnaZJvXcj7Rr
FHkcoYpWAjTsMrv+fiCXE/ZjYLM0ZOCAQp4dGfSjA8sKAlQ6dDo3K5rr1yR4aqTScYUi87BRpMD5
vrlPmxdlc82iQ/qid6283c7ereM653obqEJBUVD0wj5ZB7ryU4aD9bebUaDcLABRwLzIC31cw3M4
Bq1K8OxJRWkbmJpb5J8S+fb7Vj5NDKRA37dytHwLIS4qadLK/7zC1atlrp/yXfu0ZM0Fcg9zRATF
LX5ycyTLGQy1LmeeP2+bXHyVyvbl+4583ohoQmZfUFiyGHpqR+OFPyClfyPOudiYu3Q7uxQGPD93
Fis5+Bl7zMtPx7ifUTBLqyavCIQDAq7HCyuSxCnXCvaK2h3dBTAW4PoExHVwi8t+na6LlXJq2/hi
/n1ocll37+df0akVegvL9qS/hpdc/XfWuXC3cBjEDdRBgIineASfljK9XEgwhohEwh9q2PsmxUgL
qLbPSGvFcrYibYYezTQ2dij2pavP1f337/KL2QLLzET31gJRzt3/Yw8j9JI6kvMInDUHpXuJ0hMb
/Nut88OOAewGyA04Cg4sjpCjHUNqMeKxGhqIsZBcYvYGnFgLNCv9+4v4fUPHfpFKMqdTK8ApsKJD
2CA+Vp+Vyd33o/V5PlB1QCJYUkRFUT+R5rRWn9U+0grPJ8cb6W5lni1K8t838sWQSbIKfNwi6SSy
1R4FyCh2VY0yywDrMDHV9uZWvTDtwKnX1fP3LX1++XASFVaVDGYRQsbROh591HSAx1feaDzH/WXl
//n8v6VufVG+5Ddt/fLSnj2V/3v50V9FOdVUP9v/+/HL5s/XwUvhPrVPH75Y5W3UTlfdSz1dvzRd
yo/yQf/4n//uN//j5e1T8Ld4+T//61fR5e3yaQG6lR91ptmX/2vK51mRP/0qPv3AH8an8ReioIZl
GeC+OEvekP9/hKn5DiJzFu542GESHSz36n8KUyt/QSEx+Sl4F4r5lgL7pzA135JhTlF2UxfM4d8T
poaQ8uH0NlBe5HVDhSB7wnEKK/XjYqckp00+oAi7kq8aLiJut7/S3MmZvdCJ3X5zNhluh9pscGM6
OOxxX8rW0dq4mCdv5jqIVNr+LuhxUSmctbLGRaS2p4extnedF2b4ow4P00bbkQLeDRQB9Z3YuUAQ
mvO7ZkWBZJNtjBUuUvVhAhNTKqtMBz9yJ06bDBgNioN24aDAnJ0RxMBhwN6CK8RIwhcZmdHzBzv4
qbmdc9XxFFfolKwsN12HW30VriM3sYt9eKUMjj4duj3yMJ19R772IJ7LV+lWpDtcwDzIEQfsXNel
qz3uBbYgFMNc8V7d1Lt0JT/DClt1mzv0wG4UW7GXFnCtN5DUtpWD7ykRggC2eN0/ymfIDdlXvtOs
pAuKvJp9t7u6u7Pss/3yxeTUh3TbrH5ST7ENuz7UhwK3UbBbPDuoDfvB+/EjsJ9HF4CZ262yayAY
dnJXYfGCKERj2HtxjQEOryOa8YGxu7vQyyPX4LMN+2dk/2CsFotjt+XfRtf4ZdmCrTtAf5/rR8UF
SOMWdn7I7OB8sqgp30pyfh3pTrSO29bugsE1ULxQrqpf81rclpt2jzppolIvR3vDBhcZHLSrt7zo
utkgznvRzrjyNKuQE+kiou/Njl+6eTEYl/XD7KWu6UaHYMs8uBu52Wmu/jPdEQYoiMalIHOJf/Ph
skI85TJCE6RxkqvyWUWGQLW7l/JC4hx/QU3vquOISN3216ICntj7HAAAdZ3tT0og0JORG5x410i2
zC/9GaZjyVqx42aNKdI9qq92b4u3Cr1h4M56x5dX9c9gO6K0FG4BMobbyzzcPi4Gba/Yc8Qd0A0b
4PSq3YtbRNAP9eP0c0DuQrYRoawLhN426DjaPcrVgStRvxJd49CIq76/x8FNS8+tK1QFFrD/fXkW
HkAI3NSHYd3d6sal8Gw9g0BwRRMYkgUDUuEv4i45B0twgQA2eZUzPLBFp07wwbJFzQMWI8LgQGoS
2XXsGMv1cDBQy0Hz0ZFCEIvulK9k6Uxpth2SvLrdvWJuACxHQvJR88of3ROOHxitXVCtrovtMO26
DjDeRnH9XXgZb+ODhoTHq3/FR7qwa3v78vKw4/krR7ypoFDgXo0HODLED1BIyh+oYqEnFCFn9Kr/
1M+yfbi2tj7QboAaK2WHMhwTrI7sSFhpv4gAmQPS2oVphKyl4xdecIViR9vbCC8KWAk9MOsqzY7u
pcukcbRHl0KWfyP+ij0bMI2NwNsGPB9VVldHKOgXHbMgAIde511i2mTZCGLsqQ8wOiolbjc4Vy78
W4Gqz7KCReV2ug/BV4h288xz+Q4yHuWDxr6B5MqDfxVfBvvxt26uqhfhGSEXH+gHgo8KRDc8wvPg
vsJqa/ohK660mc5yT3W8iaw9Xm0t8e1F6Wn7Z8FGcgwJu338OznXdyTG9KfclezkhdhXWInIPTym
z5lg1xv58TI4s57weaIuHl/K18plZN0q8baXUa3cto50pZzJj+ahrFsbFM/Q2b/ErTSfmRfkpIy1
+YB/11l2AEhil8/y5Va5XsMjOA9flXPzsqeEMN0ou3MQ95vCA1IkBtdGssXzTr1TazpUn5eEjJsE
TnG8enoKN0AmrK1o34Sb4nIXrxTnfgWMzj6f3JV2JYerX7KLr5LT/Abd4GIC6aoP+dOjwmYOSgnJ
Kq9ddS7w7KfORVmKf5GccTWu0g3F39VwOJdBNZ9Tp7xrgOJfzCS1TBuxk2xbHDrywuZFsRX5L8AY
bORHHd1FkZpsJr8RJUnPtd3g8kD8uj9IDuWZYhMBlFK2KiLBZ/pjslX9XfuKfBV/TV8fjfXbU5y3
d5PkoK+3RknozkC/2UYRKOttaFeHwetkJnkIzOQ1lneNCz5Iqkn1ce8HE8Mf7Srb8teDtUYkTdE4
qtodotD+RZq5iCxK627yOpef0W1tnWoeMM7ZBHriaOKZ+isQa7vUIHoGl9r6UTiT6AOFYbB8gR3C
Tme3WEsrgh3l6Ta2492Ns3kVtnnnynt9b3q35xAltAipVVt70pxkW3NuYmR4npA6u4wYos6r3Irk
7/K7XQlXRukIPzljeXxjncl28CN/wpWysdbNgYcyH3JGcjiAjwMAM9jhmVX9xPdK+N2rrtG6eoAg
74W/usJTceD4StdTdNEHG7XknNMeUx5ZAKSOsrLplZi09RvLlVrRUYudbgl/gty/FRr+G4oi/40s
TbgXfBc43jzl/3H2VEf5h+Dx7Yf+BI+S/BdhIIGgSmpvyeFwM/wTPPId7gGLIIQIuciC3v4+eCR3
ZkkwtsmOYCNE8Pqv4NEkBbUIfJCzMRRV/VtyIUt24l/3OK463EiW5Bn3BCJSaEAfY0csq3NZHxY1
OANlTFi70doykcTT8sZ0i4lJKIfKypfi/kLotbWEwYEaA0AR5eQHmsCrLh9utIgzRft/3J3HcuRI
mnWfCG1wOOQ2BCKCWqsNjMnMhNYaTz8HWW1TJMhhTE3/q7+tFm2WVekBwOXn994zEONa5caDTMEc
ypT4HgVF0zZwENlXnawOZsJmL9GJSKzLLneDOEK6r3i/Eq3XVxrBoOvCRLk7qNZvi41i2JGvbjvZ
o+WDAOoGm8WzFbedqe4Vyyd9TWEt6VL+HaN+Lvz2kJUvbY7yQTQ4UhHZ3qWd9heY6/919/7/juvz
50zxP5+ebrvX5Mdr9fP9+enPf/LXEJCSIaALKgLWn4PQfI3w7yGg/gvgN/9IwhhnyPh/jwBb/Rdn
JkhxqkbqAnjhv0eApf+LU7phCeq+EiiQav6jEfBhAPypdwoKJCaHZYpq5tJIHPRNPkw9fBHulXY4
n3fj9PZuQrj6azD9z3k5n1tYnPvHtsA6EVXjzkIsaT17l/qjrjx938aiuPC5Ee3jOI7JeDRkUYy7
iljEkrMaiqqghRwTn9QhzoDul2/0m4oE3u8bnueHv+ePf7dLsIBKaYOYyT8Xy+9KaYPlgDmyA9o1
vBWMWv/EIac1fiLh/fuGFhKWv1qiPoOeRKdEzff6+IRBLka9lNG4K5oKOkvX3zd6f2mw08/i+3Fk
r2b74xkB2vgk4/NeBq8lJ9shPvI7Pk6Yf36GBvtJV+257ksX/fgzVK1MLK3jgeczkmDJdsQe9eOZ
47FlRynHndmxcqU6P9riJX9oc1Gv9AeM6FPYq7u+cw6FrVxAXorIoPxlzdwRHET11rMt85AUtXLt
EFOw6nVPdwtyOgOdHIaQsHM+0qbTM+uGfgCoR5I+5wf30C9+TTrJ2unINtuwiuvCQ7vddkKsSVJf
m51qXGGrUa4q9tDhpGLkUZJbiO8IFROc/ZzGGt0u7oKW7LwgIR9XGGQpB1qtnEu921SlfTP0nZi1
zVe9Engrbxhfix4pqqjGbNeT0A55haWnTYLLcYLGY1etcuIrw0UwJu1dKB0NDXTU9b+7wCFc2Dz4
tf3Wgh2YbE5zyOD3+FlAy4TaiZmPk4troQKkQekhGEEqoR8U64pqeQ1S9TJUEEdtSFbz0apWF50Z
ukS2XrPUgvSR04OcMsL6zCnc1wNWNCOqObZN6klWW7dSePd6W+YbEQ72ua/qnUvS8qlRtByTy+6K
GHd1O8YK/0lTNHeTN/QnZhqClA0BBecYNYpW7pLS3EdDTI5o/OP7IWKxM3nXT7i+EQi8VKZakw7q
aGKxmFepiGSjKsXOyRxtD8BI3xLoudIjMT14kGGsVRiJxjUzHVC2gnLwqkjRUbajNYH7dnRO55lP
DafwWjcNI04AZImihi0182ogO9Kt65KExNGCVDtVnMyjDGnixlBKVCk+WTmX3CGFmPZbPYM6i0rd
Wce1Zj1MNbublVqAwTK8Lkc0r6Bk4WetbaMbr6Q5TIeg8+zbMle6V6JTB7HSeBJt7WvkMfZ1pXHc
Fsoa0a6+76cBHawMEnhPgvmHvYs67UU/VJeDRcqp4wwwaNPKePQFfq6u1kWDhFi0WzUudxWmUdcm
thTsScBuwqUfgFiI05N2AEKv+CcxYkV43kQ4BkoFgD0NToMCO5V/kmjWOhazSjxB72v49rTpSZJe
QWZ6/v5bfpxm5k9pqcQdOezLTAKV/8yG7+ZVJes8HyV3sZtqRrFhBMYv8Fn5Jqi9aeMNlnffNDU+
Oks7Um+fgXkfOxHVSiqWJiVxSWlxuSPsgbj5Y+qZrrAN5ll9WldjX97lWZrhdp3ujTRXd3bXkSDW
hBjG+xeQPQ+55bHN80JsQhppj6Y9Xmhdn+H4oHwUjPk6iNJkN2g2DvPegKHTpATy5g0J6HmjXmFF
dUFEaJdlggYNWAErV3tWhhMGOG2Ua6X3/N9aWXovcCvPjWkGiBjdc1ekwIC9JuqfTAFlojHKdhWh
PETeXteX+Pnvig6T4opEE6oDegyNkhRHL/hpkB+6CgQzn02USI+yF9g4HsYOJ4Uig5dUWNlz4Gfi
NDTs/rW3Jv81V2R1naHDDVZeXVR3dqliITMG81dlJC+SbNCL3A9QHPahXCMxV7zNnPZpwRPYJnEU
3PhKGF1JK6H+F7UTRIE4vE4Czn9BObaQfEQDOgCclVS6h8iUxZktuktv0M8VxaJSNDjVkdV7vqX5
e2GhlxHTxJdmG0U8kAQryp+/62WGiblMgbXGlcSsCW32knt6dX/s7vLjJuFzM4sdEPZGQ4T+NLld
2YDO9pudDDiAqn7oDln+XCrJkciGY8+12CuUjS6rTqXBRN4ob3Zwpf6KwjtqK/XldP/9QF3IQT8/
3OKqTQS2SUAY6w6Z/FuD1IR4p94Oa2VX7ZzNMQf/0dbm0fvui2lhbBtM15AqttI11+UuXWs/sfQi
KCt22KW+f7h5M/Nd/1hsdnC/TE6ntcLNxC/nMRW/ipd/2oDF5p44RGYbndywRQMirHIt9nINWA2s
IZ+YQl9/KsbkCFBZ/3j9On8kMh2QWRMniSqZq8uPr63ttSrq9Fx3Uw6lu6J1Tssgmq4FMfprW6+6
/RCz01kV5OmeTn0MKLIV0BinMroLRXurzCR2P7WzE2gY2hYcgasHKXrcrsYOD1eTJShE6mWY2Taw
4h86g50I91Olt5pTERfDVpg5Oy7W01XlEGSrknMMeaKhGDl5XHNk/vikZGwRSBjHfp5M1s4kYnwd
EtSM6bJ8rEqZuqzWYuWFs/KNiHGJ5OHMHy0KkKz5R7a5C2nNp269FAMYcVpMCHwG4o+sFVKAVXhS
7K2d3JLFt/++E3z+OB9mIWNeC9/1aWJ7HRm2zEJ+e187Z5FmrVr9ISSn7Pt2jvRmY5413rcDJswL
pAI0IVRXKkCppIgB3JW7I838UWx9N2wW+3WrDHwVApFw1bTrXYschMvAsEvlxOn18rfV14287DRf
7gdzcK4aGfXXTe4UAH2o+1D5SIR/TjyCcZPU+bSt/PrKmYL6wfGrYAeoay897FCx+UIsBPpRhVsI
KdNDZEf7cWCHE2MldYMqTPZxUrYEtld6/miBn8WNzyVYIMZDZfXYGwkCnTwp6cX2HnogWz3PHw9W
F+YlGAVQjJpn/NYnp7wb7KBQrysRU5TO/Wa8F9gQd0MdN0+slh0JMQ5zbQAhpBg93GWtHu0M0TcP
uSw1fFPFhnBj+7wlkd3nnshRMG/NtLdeQN8zy7G5sWV2G5jqT6fwbwXAzftGDmfYVGqC5QfjSVNr
HjxpzfY5tAK4IfrjVDZy76hRu65t/yLK8/bEjDTcz+IH6FXghIHWXBiNvQWi/iMtJ5A4E0yfznzA
L3M51t2Ol/Oj5A+aPp6xJEl+7nnR2sE6vqp9MgtKRekfRgWdXGlk93FY2InbBhrsMMFT+YUtXkdY
R0lK4oCFDjWOky3D9iHKlHyTEnOdqrnJxliihhWKvmZJ30N23NpJeAZQ7twqzEerwiKumTB0EY9A
0rI43I71+FykOPgjJ/OutBLyQoZtTQ0bZ+vB1+KEB6UrH/mGVplf62b8AivHuxplMrlVH7JbNkIu
sohaqJ8NDNbnleQ6M+5Tk2vCxtTw1CdsoJruSfj9L7vsjdPK0PJgZxiF2Ae5We48mA/KCTu3sXDj
QJa40Mw2Waup8F+YaWeurKW16bqtCgIm4hpqwMqpIDm6vZd2B9Vkcy67XDk1HKAqeRJ7+yJIBnb4
xbCHNdZtu8bhwtYw9Ef4qOourGLuZY1i+GHDA14V2dBdBAo176xKEmL0xzF/m8xquu8TJVK2Sm1V
lzF21YQDaAtwkfNpAu/VQKkZQkyq8t5mQJW2HDdRU/7ulVRwHUvPumIEcDaEXrZrvFDcGKT636Zm
ebCbODx1prraOAnVxoDEXrfo/CEi2d/cT71OXdRMhRnvlSBItrU9JCFOLV1RNnlo9tRQNZEab4Ft
2Pd900d3otO8eA9tToGZi/0tbYr+FKIvXrksK6sbPSpUseNoFHM7UemciafJTuB5MflugVr7N2Y3
wan0Cj16bPFMA9fN0juvapponZdd9dNDT3Lnh6pU9nbHLUVPyXY7dc65RQYMjnUyC8CIbIjlK7ZF
xz1w1E+YJnW/3Ym4gso2meSEOF3WrzsNO7HaJjZGtC6TwXnlqbMHFHKlv6o9v56HCOfeKO7xaAKX
YxMypa3hbwZpdiQzBfldCV4v4MwA/EeNmE6K1r8O4NOcp9GQ/ArrBlwoE+EKnCRe86oDxwAyc5uF
BGMosgt+wj4YAN8OkQkQthiujDSILpFIUQGwwNOSwl6tO13aLgksPC3rN3jFIr8q9MZziZn/0UVq
erAM2AbgCaZ87fMdThLR1/skNeI7MCrxqlcs/YHjjLYukFH/TmqB4c6pym1cY1osSm3a9ZlBDGtm
dqh/qR465zW9+sErDIrXAVKKGvaoGyhO5k5GA/a7KQX72umhoJ54GDPrnLiWANGF0a2zcDjYuoJT
OElOJGZKEIGYoXqBu5O3n17E9JKN13LDmleHIEO7bnDjW3XdaePZh1CLrlQ4KR7JGmpeqtvM5gbH
U0iwH4qncjCmm6rzCfkfVWIhq4m0m6w4IwRKf8sq7nd01KwrMUQ/Oo4463HKLcJPAv8x9RRin/UI
DYKenjRTMew4DqVuq6dXkclsJ7hWNu1G3U61+mIO/nPm++1JayvhieY0hGJF/kutTcy+gyIvB9nx
b4Z6eMuhomFYiIRCP7jCbJ9kKuefcWyq3RgVp+2o9SdKQvUIU1i6DWOrx5asOLGxh8inqRs4bFWw
MrzahOjjQ3QgeLeZXY9sWsrLwW6QnYfNY1qpyRrO+KFWexhSIcWa3uHCedYvdtPOr+Js00NqX8e4
m88a1dPAOoV+X9x7ZqjdmtOkNms7ETGVClKL3LxOGxg1ajBcwkEXe9+p20c41myrpwpfphX3XGlU
jQkTb+jECZLu9jDyrCuWkN+eJ3vu+rtx649gphGFkhQyVdwwBrUOXYfeRHd5SGI/WmkiemuFxbBs
62w3hVzFSqcHlDRVpJjkxlWtB9HFIOvSzX3sw/FAX8dwSmKf0l8RuqSviKN7bYy2cdPKzuJtVhQW
CvwxyIGdFsGk4dr1K2QBfTW6dVRu0hI2nFam0Ybo3JMRZPt1id50RRAP0OVQOaVXrxQzMrYqoIgu
KqdDBJcyGgeCAoM+ekiKYIfXztormje8FGAIASSgRzpLTcysRl3/sOSobqMhH/C8D63mz9R2gQAp
K0kuiKPfjYZb37QiZ9P5gQYChNJM78lXHQbhix5Ol33h594qNTPH1XuLmAFHpyP1umZf+bzndRxC
6N7YMhoIigjVR0Br8jJWq5tGzaodyyHYzkw5TOlw1aeV6armhNamyM6JyfI2gxjvUjKQRZwY+z7N
CI0ec+eyH6OtXte3wleIMh2es97y9mZByAT9v2Tjn1dzbJEB/k5RnLXpWziiLf0H4J1HVYHWpGPf
hSepz1hrzyfqSmIWTn2/zFdTItOnKI1T/q+DB4jyK2IeJ9rVM2csrFQF9UuZXNnDOF4OQwfRwq96
cWskanlsOz8fcD5uSS2TuiAaeXRnnPoXe2xt8kpfB1aCJSk7M9x6F7jq1XxuZGieoEo9UkX6vNX+
2Nxiqy1LywLHrQnXc7ZMZma4hYP3/Tb786mBJub/EQPNZenygIL030+1WpKL0kYnpleSmFqf1Cpn
Mhip/7wpA42flCbqXVNd1C8EZ+DSojU3Vp+rOyU+t53L5kjU+eeym0U3+ruNRclCVdImNr1Yc2vb
q1f5YJu7IG/CI/3g83f5cNQyFxXi3ihVAg440LfJTp3iwxgTY9cfMWkda2TR11o/J0klohFrPLNq
YlvlTm+Pmsc/huJ9OqAuFchexgziS5FR9TD6fTLoV5kIxVYOoH9GcLRmJB7LMboshLapDN9xv+8T
C8vkp/aXwuSqb6XvkFmyiwvrrhaA1wIfto4l18Go70zK4LEjZ6z5+KZxzhc51wmoV5GMqMV53bXl
SUO0m1NLyyXC9GlSwQrWSWQd+Z3yyNewFp038Di5BeHk77gWvyInZW9OT2PJls65JcyPK/s3L5jO
9Dr4iWG75njYcamlr33pvPS+6w8I9iz2gWVcHchzE4a/HSz0JIa47syndip2mQoBpF6VzalP4o6R
ElWMpF3rcHFyv6P46gYqJGYwBUTy999Am3/7x1ntQ3e2FoNG8Su10j0H6EGVUZeIVAB8TPrlrJIa
ytdeQOQJZuK3nrIllQUhU9DIN9UwdRt1TPt9yN3UVa6wA2lytDV+nXJH4jn13me13/eW9PddomdH
RuFX9VATvwPB8o4F2GAxCk07LGKNXa6bJmQg3hFlhof4hhVV7d++f0OfJ0ly+N+1tBiKxCvoU8u8
4oaWNC5UfXisOU6+Sr3c6mqXHKl8fFV2fd/aYtY3TDaOOde3rvFWErRYvdm/hExXke62NWDfI19/
/u3Lj/+uteXNvVo63ZB0TrYT2q/qkti/Q1+M6+BmNHZBHB+pKH9ZDzNNSogSOQ5ZPoth1APKsqeM
4lFurPRXh81u+TScefpGma4r5Sq/beojRcsve8m7FhedexqSpvEMeonzprUbq3QL7KyUJ9QjM8Sf
tf/Ti3zX0Lx3eFcXswevN3sxei78U4iS9bTyZVudpdRBzyzuMUAAR9NG68S4c4CuusXgWW5nSe+8
Exy21AxAAkqmFRmlxjYzvPHeFIR9qUF69X1vPvoR5kX03S+NubJMpUoOJdFNGRRNNSSgE41qJ+tT
vR/B/9VTOZcykPDB+vOmLt4jFxBH3tixLzNPue9+RlLB7yUsGhyeem0haR/XFopILNzHuvixhubh
/a4hv/QKJxppiAdZd1eFl6/K8Ew5UY7ia74cuu/6wPxL3rVEIledN8Se7kyIrSHhRc2uuKOi1KD1
zxLYzXsyyXbqLB24rLytdxo3v70UlCH7csGVF1zg77/1sR+0mLnSwvc06IbZrnyo70MzOcnBPvtP
2bBT/XinWMORb/p137KpqiAoEty7LiavZFA6ISXDjVLInzCa8ERF3CpJPDgG/Pjy2f5uylhcu6Vl
G1SJrXtuJAZijHoI6dxZbsek0Q6lTpJEN93VkhtRjxf+/Wv9ske9a3oxjakxXmTdoEcpb2V0pWs/
KROUKy/9v9wsmu/aWU5eUUPcpcIGgBu4TMCifOjNs7y7zeD9zWmXR3bPn9cC7pGYmTWQgn9W1Y/d
1xZjUMWq0btkwSA/RMzR33sc2ts7IzyyEhxratEx6zJKprGo8c5wgxyOCmz2FSjRIT6JlHYTPn3/
vRbCrnmb+fHJFt0SKcKYxj3k+MZWz2WvWaeFlT4Wmk4U1+BtKonZXrMKdP/cKJGVlh0xwn/ePn68
oVssDrXWsnlTKW7YRbgeotodtBMl+MfblI+NLOZ1jZTFGOHa6OrJRvvlVGf6Y2Gsv3+T89/xcZX7
eAW4aKNLVIdZijYM2M/TzERvj3yrr3rG+0vGxbLQKuxEw/kIF8xslBrDECqrKkFcG9n5Wdpu9XI8
fP9QC1XcX92DMwU+fgOfvVzK0YrKHjO70nrXD4zrSUvup/kKQ4j5pB9qZKSmhrH1EFK5pVk562ys
3Ez2Dxw7Vr0cj+xYvnwB737MYrniniXQioJXbPdEYq5N7SL1TogA1q+0Y8eaLy7C+Zzv2pp/y7sF
a+C+rKtwkrtT093PrNiwtdaF7IuVrg/oinNnC7y8PWhmPqfKnfWBsZ80zj3ff4CvhocuVBhlCP2w
Wi7WzToIcxCelAa4BFGsC6tf4yj6vonPU/bHWspiBI4y18Q4KMItbO8R+i9HF6FTTepAomAeVrIh
PbIWfv1QfxeLFkPF8/SU4FpDuA0XpZ6u7MtqXNcE8n3/YF8coT8+2WLAWLGXAhq3hTuQAujaWfhL
BCVOO6+RG9Ua5YZkxINV6DkuuWItM+xZceE8R61ybw7Fj64OzxoNyXgj2ILCQxZnxJzl+8IcmyM7
z2PfYNmzqyrKkpihHdV3Y6/uizlj0rjNmEmSmyNvZV4alxPV+1LdokslE+KgZmQADz3pYt2JMfpn
KmVuszoJMxT38V3bHDLSs4NY2+RddaS7fd6cfCxELbrbFDRGFpv0aH1XkYLnbP93kXTzG1s+5ft6
16KP2aVn2i1B2xhHt8qPJj3IV6M4Mji/+mpkoaOkm8Ufn87ZVI6DStN83mR9Kr2TPiSxjZBcZmWj
6LdHPtv8Xj490LvGFhOSJetuMKNQc+UoL/va3xVJBX3CTMq9NcbGxuism1gp5WlrS7elvG1Iz99P
ajW5egmD4cjP+Vwa4TPaEKzYzqFz0xdjq2ggs5aFEG4SNU9TdBmOw2NVFT+badf4P8FGx6a9ySwM
gnifvm/7q+kDcwrwBvwtaMMXe0ybM2KA8FK4012L4KpeReaRCuMXCw2zv2MA4QCZS8rgx8kf1W5E
YGY8uv74UvJWmaD2wwVjMv/nBVPrQ0uLbjrGsLrZ8Ak3TrdODsZ7rdZHXtcXvZRpUFJWJunFQfP5
8WGGGJFAU0+9O7BhVdVoU+k3adhdkC7t1tO/zft/+eav/uqQ790IXwzv9605i7MHRpysQj7Qu3UV
bhPnmqJGvW2415QIJHtfOVN7SYx36x0bH/NfvBgfHxpe9IqmUzu7Tf3RtSDAr+NW/W0IUkW4gd7U
vvqmEha7aQvuKAfoIHl6LCvoi05J85jtcTnN5qnFrOqnURzk3di7DkdpTT04uf2gNNqRjvnFrPah
lcUk4OWRrrWR6N2xeCCG4UDsaweE2Wu8I+P7yxFgqHi2JCAowlo+dhrL6b3ETHgc3+RK+nX08XdD
NLf0DZbQ5FjB48uX9661xfJXhENE/qsnXbW2bxUdqjDXzXehSn7891PHl+/vXUOLr4TWSIlKhzzc
InazW0RNxkPw6z9rYvGJTFmjF0YW4pYEh66k3r5NcV2wR55OPQNgzX/W2mJwI+2IuFWnbGg85b9C
KDviPMcC+30jX84gf7+1ZVgZEAdPS0JKIjHXC13Gxewh6RSs8JvSuvu+qa/23Sws/93x5GIYR7Ju
Gl9QJvHyPIPX0zYrC7CF0Xnk5XY4KqbmuZ0U/LSjtSesTUVfOeGX94ojb3b50CaxF/jCANpy+Tcn
c3wcAYRrh7GTBhTRx7XypDfPnvrA0acDcPP9Iy+H2rIh7WNDBiSrzqxpSD6hY2/UZlVX+yYn+xuN
Sf9/eCosTkDPbdKeCBv52FhatIHfhzTmT+fdXaKKrS7Z9G7sKD7S0qeC1/xc75taPJcD1cduyf1E
nrfWTyRg5XCXEjqwEQTZHotP++prvW9MfnyuWenkYzaii1ZQTc6qq4CwgOhWffz+W33qnsuHWqzX
gVV2BCrz/tCBbecEK+/A1mBNzB11PHH4vrXlWrpsbDEJj0JpElTs8yHgWXqXnBHWZsbtPuEq0Q/b
PsRZuvm+xS+fTydVb04KZEO7jMzug1JzlMrrXRNPQrbOn7P0MHmnQ3VToy+2z8PxZjDv1e7t+3aX
C8D8pO+aXc4wtiyDDq9I76J1U55iHb3Sse44d7f3+4NlE4ueH4oE/UvBywzOZh19PSvbD3I3bdH+
uccw5l8/zxxuiRaC2LHFl8vTfEIPwfOkiY/oQj/122yryOnIsfGrDkIsjzAoD7AFX85RTiW8NoNO
hnJby9c4TW6qnqohPyuAz4a5P8hKC2sSURJddGTaOtb2YngbtuonRmrNGz2KBFqwKoio2HTWxlca
Eq523f33XeSrEf7+WRcjPKvCojRGTXPLJv6NchYNEt3frNpp13qXbfsfvtrFQM/0Cv9Ua4OnjIA5
qcZ07VkDVxM4x9pQI5O0L9jSJiw/1tFc1C+nzvfPuug+KTeqdq/zbsvtRHI8GgpI1zu8j9tq1x7T
0hz7kIvNVy6ilLQ1vXfz13G4C0lNjF66lyG40m3XU7fff8WvFrv3TzZ/5XdltUpYSTRz1129Qi7r
aQN6qq777bQBSXxmQgASCHnsdtOxU9By5zcPf+PPZpZCJlX8xSvV+rjs/bnOjO20XWW+Pu4DRf7K
KlCAbXOMfTz/bYvJRsLB1LkvsGzSB+d3/u4x08ACERNyWIf1re+dsblVlSl8ppB0LIRSs+eOv2xL
M0Bpsf7B3VyexHvUhGYYZ5M7ODVxS4FyY1W9hI9jSIRu4DKCUDa/OasnF1lrmDvLq8tkl3mesDda
YVg3lPeT6YScP/tVjHa0ActRbMIeCiMYuwqDmT4ZP3QIQejpkeVeT04EM2KwwPEw/qV0A0e1uRFN
LL3eq3nnneZB7RD8VafpFnaWjXYjwObXkBDV1YZ6mfSS0BTDepRBQBaQg5FcK/XmdMZ+rBoT74la
EKyTaREwQ+FAC0TfCpBOFasJrcu+6LrL2iuSXRdB4tvgPiM5aCTns8wtMCt92t9Fna2daEPYvCQ2
IBQXRsdj0ti2W8VJvcexUFQrKx+KzdCU9z7uzAu/TeNgldSt7ayqFFkNRoT8IlJql8uD8EyMPgrj
wLO3qhTlFrdP5o6OWWyFoTzrcDau/aHeaR39ySlmr/IoXyXXyGunUdVuM5SJvTatKlu3JPet47Ij
4WiAs4P0yz5TdMyuRV8NiKXTzIHUbACp1SZOzaGMJhCMRrmv9d5G6WhfoaN9TmsSgOJITmchMRk6
wURDfaabuUQENHjovyP7ValAbzVR92Ma2DzLvvI2SddT3RuweGZkHmltoV/EpYIs3x72pJhu2yTv
z8wM9b2PkUBsS7ULHqumpB5cePol4RoKAtBmOqlK6CeqQY/IwUStJ1/ChMkBRa6J1LibtNwNHe7u
OQh7jgbaIkgJpcGfe1IAh5nZYtpeRmWyMRvJHgMH00VcDeVTNI7qDiV+cqeHgY9S3e6uiDejWDja
v1V7cmGmY2AR2a+YSu0We228KifRzF8PYThorgv+oPnliUqimq61ZIN3+MQsQO00ffnLU1O5S43+
rXW4ViusOLhwKgLaSyhOGMRC4HVSJ2yg1cID+KxtXSQ/TStZt1LriBEip2DlZeCwLoOI+iJEn8C7
wIwj1qOZ/tBafx+P0YXvp4jWTW04bfskf2kBgt6A5cJmPmDAcbVqGvB04eo7M7tCGusAqgOXJtMK
QQYQvbDdxG1wMaFwXysZOCAnRpJAspf52vE3X2qTqp4pvvISmOlJr+rPTlEp69wLfDeUKLWF14kb
x4j6s1xrlE0pc1ASje+7seU3BFyRGNYXw2vZ4v6tWshB5A53+GeSu75X7ecm1fRnG7bGI8bW1yZ1
cFY3RK+vCdooLyapwq9h7nhBhpz+tERjqVuUrOlKZ3AZSZZdGLr21o3G2qwbbZ+3xi434jO4XYbb
6Ej9LYK1N0TnvjYDcD7AEC4Zh5wmB0+20UqfIuK0OPbtsUNk+GrJxdJr6W+6vHvJs648mKGV/J4y
J90OfnutS/6tIBnrdd457OZSc6en6rkpsjsvtvPrcDDtfYYABYmBeq/wprZJ6whU7Ihj26qP18iU
gAiWheE567qPiYwbu/a50tlgJGaRb1Vf9VZD3RV7ai8sHZCRlCN3oItkXPwK2AYNKMNsFKVtcb3y
cbkQRYiecTKFG/oCsfaMITS1SjkgiMY1oFhxsbUa8zwX1t5rPRsaZzNcJCD8zlOlOxSD7+8tRTuk
bBmO7PKML7bN8v3qstgdwEeeCaa6wK5dV7gG2pr3lpOfN8WXptGiRW5H9bJPhiv4pqRDOuDj+qSJ
YFSCkdLF5CqZx9BsUR8TBxgQ5ibstRdGATr1jutL/7TqdXFwguHUjnPjQgbVxRCS3GbRT1TZWoA5
A6+aCaKEgFVTtI7VUj2ktO2vEa1DRBlG417pHAshoROfJKNqbTUjHHet7cUHRPNXdtGwD0+JLgGQ
6ayEFW28Tv+toyMmYU9cWo3uHDIJQ5Or6C0Eh9LtKv3I7eUXG9gPb3Kx9ZGNlDYnYs21AmL4aqPv
NzocZcOv3MnxiKvQjigJvtjyfGhwUYlSEsn0WaJgJiGKGaENL6DSdj/8hgwmPx2PHB2PtbbY8jhZ
O4xzPpXLcyZg5RJSk0aKRbEZvfVB8fz9PpKSxVfbHrzlZPuQwc1f/HHMhCauDaG1llsKA5lWHCsE
jBK6EGIeWYWWApchcvQDS4vzoIopPy+stjtJqIC4+HiHizpylEf4ueuRg8xjlNaXSgzltYuNs7wJ
xktRtL2/GrNKnvZDBoknbBiVVbVuApbpQn+rzdy1fG5WZCWts6Z1SLWK8ipeY5NbpXg/7zInjE4d
Aknum7HlvajnmcZfaSlXkr1UPeYEGYhsIjLSMqtDWfVXPY56VpggXsfVG6HflisIRMXoAeq8Nv7Y
LDZdMIe39fmhzALyKbm9JfgRzNvYKxdBwqrO+ryyM0OHHlN0HrETP+OxfMaigfukXDe1tS00HABx
0637pN4EzIfMOR2xfHHOlYrfynpV2F26qQ2sIxF+xLESm87w8egZjes3+Gkayx2ANqcZ8SN6dk0I
17YMKwZ65xX2OpEyOzUyq1vFbPd3TaHbt7KV5anIL4TPzmUyRngS052jhtWhzz0gtXaRrPTqyeRG
LYOvw36viAiXLHLlXuY/SmCdpzZoySNj5KtB+X7mXRwL4GZDyZ64NRg0/1LNfsfWdKj06baT5+C9
D9932mONLeZSRc/N2Psv0s5jR3Jk2bZf5AC1mAZDplaVakKUpNaaX38X6+GdjmQEguhzBo0eJFAW
TjpdmNleO9UNWJiH6rv3mIhD+9r+vhzk7Hd49F3M7uVlHnY2l+KRjo3a2nVB/mrm9Z0ai/FbH1vu
wld/LmGEW8E/n+HsWp41bqEUdTigfMdluwdBWnJiQOOXg3Izi+ZFtTG69CPDO6DFtG8TuFuOVlbb
sgd28l8MnQUBFT49EydFizgrOx0NLRqHsVZ2Xo+QKffyYZ03NJab/0XyBbijhq0BE0hS5pr/uK66
KhVMHVRZCB+tGB90X1fXeRnQsRXbd12b3EZN/Wlz5rw80LMTybJUvM8MzUJ483Xtw/xTDFaqGdtQ
tzaa5/hSf6+ZL3KC8eBS6+a5qyykmP/Ems0nv8HRtxDhuCUbCXm4tDbZWCdbWYveLw9qKdBsJtlF
amSx8reAF9560aFGotKgofvfosyOWsVgjb7X8g1SMou6qxFqy9LbWRrI9Pejy3/X4Yzb+oSosChC
alhZ0bqxFg5mZz+8o5VrbhPXVB322jBXthFA3F2+hYrmyJ94GW8U2MJLCc1zq8pRtL9thEdjMpJY
0ny1MrZp+1Z995+r9k16ufxmpgPCPI9xHGI2qX18nvm2ef+NCjZ4wFIjaleIF3HGHjKsNqXnRthv
bc1d4XLgsxmU48izo4s+CFWXBC8MPAI46E68Z4MBQjgvr4XQ8ztj+MZm5d/1yP4OXgdfw8op0xdU
UtZq7SlPetlWh0j8BjgoPSVtWd+FMmbdrp85smFs4gJBYou7LuLDHXApnDHRRioldsa16k3tpD1+
tlJrmM9GAzYqzZ89GAEh2pkgKJPXLMr2fZM/mxg6KIr4rLoxxvZZfjDRfDojntgg1SA1mXW8QiAd
foh2lK5Tbv2/ae0at0PrrgoFFK+iruz+MwxeYwlDq1BbS/43e/Du9NDaNh118aYrwt9G4V/F0KDj
QQGMjnFyU8W3CTv/EOrZbdDE458yM6rbarT+GG14m/Yh4lLAeHIvPtRY3tksT5usz3zEcr5B92rv
b+TUfFV8dMSycS0Z+UK29u8NaT55uEXZGBJIwPLnCbeGVC2UD6Pbjm660tCBW7SeoKDdJK20U6FZ
deR2RrGLhl+Kou213uDgjxOt2j9enkyyNK1TF37KvPvaK7PQ1AbabhKlk64SunToosoL/I31Ef0s
Mo97THvvMzQyqp/G/cEN8vSPhB/3wXXp+C97I3dCWb3LDIqapls/cMPCshYImPEu02J4UMdef+M8
2L2GQ/JKVnNLHuKNzKFLHgIJvZYWGLSqYGacKur6TyAysbrq/aAtVn1hDe9jYr4isCieVCurH+qy
udPlPnjxI0k72FYjHoRs31iCZNoQ9RJFJ2TafdCm1yLOc8MRwtegDZgi/WFAUX2M5UxxZDtwmtx0
MaPWqitXJ1+x1mrPcuyYg3Nvp/vCbBwkotIblwPvwYZTB9VArH22mNDpNOnOzWxrA19jU4ax8io1
uQ5iwPzwyvaHRFFq1eYsdV5731Ys3qNNik4k1RW62YNRWxPzy2LSykDSa1u57rIuevKTap238ju3
6bVQI3XfDeCUVp5ZDmsvHJpvWSX9EP2wlmsOCyZoOx8U7d7wwwb77aqU7iwf6EamZd2qC/FvD6To
lxYg5EaeZ6/tujbpJ0mXuttPurKnhMDRdNZna2E6jEmm5ExnreBGQ3JOr/UfvdECusAfDXxepOH0
fo3Yd+FDUs4t9MeRZ9s9i4DfDfjHbEUOzh2v8XvFjO9JH/0EfrEZbPuXmeK+3EvkX5LgYGQYpucQ
Ckzf7X+gQdwbhvjwCriPgYRImjrJbeWjktOsF1AMrwmoIyeD4UvnWvLoZT3JpQSc3uWP8NxWcjyI
2VEC4mQaZQ0H0kTiPkaex10PHtVTKfcdLTeefffPWBlPUpXY+8uRz91KjyPPjhdSnJDKNRJjy3wF
CJB02nVZ0xitsIS8DMbQHfK0uMFnI91cDqxM//LJsiMD1lPIWEACmc6MRzt0WjAXSz81thooGFYZ
UAUapgnSKL9IQ+av7BYY3agHj65M00Tu45Au1Hcjba8ttakOnflRWZqjjfJGhOafEbG9b2sPMQ3P
ZGzXnl3fhH0P7KBPF7QV56pdEw7wP798eqZHv5wzrieNsaFtybvcme/Zt0gJruIsugKn+xg0e/Gg
ROZB0dyFwGen+lHc2bZfxTnVlJzqqV/fhra866UIFUQBkLFfaNs6d14/GqEifR1hVGZS4hbMCpy/
bwsykoPffVaNRxu/2h+SYbAXZsPC0P4KW48eqTX4ahpVPtwglSxT9JYb0abVJHwXfl6edmdHZsto
TU0cbE6yMCrbg+mPngT4BbBQXw03di+egj5q9lYRQyeplrJa507XpEgNApIoxTPn67MEvsOBxxx6
LpvWw+R5b5rZg0qR6PLAzs5KuOpolcBj4qo0+570vhWqiMkvdQNITCWy97mna4dsNN+awDZvAQsZ
ZKXjR8nVux8DUBcrVb3t5V9xbjk5/hGzT4OvWAN0RBpICyFCGariNIph7ppmqHdBKClOXxpsrtxE
F2bs+eFTMYVMS8GUXpCvj1krfd+NAtSYbTP0T6IOyVV4/WcRZjeDLFtXlUfFyyop+BsHUlAjqyw0
jf9i9Ee/YbaY9qhGwZjmpBRd7aaUipUqV4e+bbG0SapraBwB5bIgWXjzyrk5PRWL///QZzOsMPw0
r7tWZQ0PrY0ycmpIWjwlvBZbmFQFGaaRTnkqPMV/SAOARC7ZKs0LMeiuDPvWoyfhW1cVyVrmEz9I
nrZx0TnIVvgoRLEyBndV6u27HhkvvRnX+5QjdEnT46akhE2ZLVOdy4/x3HhsCY9Hmr7o+Jr39BRI
wccx7VQszqz0Dm2H9F14unngpEUdD/U5TI9sfznmX435fDs6Cjrv6KHd0Xc1v7VoDwF6Hts0T1NH
jJ5UU0QIAivlRR0b7xq7LWVXjDQNrwbSx/vGjN032G3yLvficp3lY/dZNo14AU1d7mLFzda6AgkF
h5h2dHIEuw59giaGOGNpXwlX657l0ugfIzlRbtmox5+x16KCT3QR3suuDY9RKhNxVWLt7qit3O+F
3MWAvhJkqWUzXHeDPbK01NXCXD43q4B6ox6WcEFQjfkHBSDNN2uvlbdWqF/V5ngVVfLrdNpCMxA0
WymOMapSzQezbvVNFpl3vdQ8WYG7TluBKDUKYcwU9Pk3DeC4XrFI2doY01rfiwiwclAF0WPFFeBh
lGN83CMfA0A3+8jt4blQFrHs0ycwe7tk2NTJbVCbaOWz82lvWjCsTe7qQYqjiAZ9cN0K984LuyWP
8nO1MVTxtFHQhKlTRJyFSmWtK8lOadt4pJMg0/E4jDigbik8XrWiw1I8osIr0nLccUe3dkozxD/9
JEKINmqPrRWOu1ZXxG2lKdHh8iQ//9u4dKJCYJk05zqB0FLjwuq6fquQnl5NxOos036koVHdVFmW
o2lsphsXhi5DqOFN0f6J8/Z35dXXeWIpn2lrOmabivXln3Xme0d68s+vmi2blRUXdoZf9hYJw85X
jVWfHUSAI45vHdQlkPS5PJTGrObahNXcJMv4ulGMIEWMNEop4/ZGtjEKm+b62L8TAv1YF0FNU5Of
oeJWtzKpkDc1wk7aCu76Fi3y5WGfOQB/+SGzm0tP2c8ymJZbCEzat4Sy6Ufb2E+XgyjTvzKf+aps
0OUvyRY2vbNjQZfXps8GyBoRZrVNJlv6VXnptkX3Am0qX3e1ustTDzCXGb97ObaVvmwjDSphaXmW
+CSHoa6KPg9uK0pHRhzjCQQDW2rBfFfMcjl147uwju2Fw641nTFnP5w7pcaXIuN6cWIPqStxFveg
4ba6l6QryaioJpFdlV3jR0SqZtWrxV1K6R/1+HNbGE6KA0LSdNtOMq8az70qKmWn1lWzS22SV2lE
jVytN7qNkZ9VdQcME/0bUCjyTlHTdQsCdxfZ1qG2ww4c9ZBtCrWywYNR2c23XRE3kBB74FB65T/6
cfNWGmP6PLgUiKAnjj8T0G83Y23bV1Y+rk0SGHuw8NtIjwQbgFJcyZkvrelUcZ0+USG9WWHPhSf/
PapjwRpgGTdN7BnfRgNSfKkp4Tayucp0QfYnMVWFvpohot+joCknKH64o1w6Wa5Yt3Bl8jvgSFW0
VtJEzvfGoJdXMjiaB1UCYxnmffuUDFq0oX6RJOhphgqUY2G8tnG3w5/+3SOJEHEZwGnG42wQixwI
vbZ0PJ0f8JFt0yavYg4JRB0T1tnxbBhM2Q8nIYMhvdjvNY5MWFU9X57r8w9qimEqhoSsBaNyrpRf
v+xMDdh0E2I0LhRLEe5aXA0uhzg3jOMQs2/WMmghBbnfb7XXpt9R9G+/qc3CUeRkhZqPY/as6ggW
pmyMBKE7JE6peHq0VLWPfMcrclIg5h61ep9b0b7Q7qXs438b4mw1LgxzoDzGEO33xHDkYZ96K0u7
uhxkvh//vyHamD2ZdGOwhnx9VVWdKr0lkn5LmlGthkPb3PTu0oM8+7Jg7qkGNTqqXrOlT80lPVB8
mSB56eTgN2FcwpmsnZGy++XxnJ16HJKYG9DkOIx/HU8zBo1V14a6BT+0wt6n/lZKo/dyOcj8cvX3
oekGkjhdhbo2P5HBkbQ6CUTGdhTb9sUzw40+AI+wpWuPyvzlWCcZPYJhacwny7lJwUx19vBsGwhu
5jIJ3fh3iVHPuBY0meBQBT6TjSD8lHBRvBzzzPi+hJz+fpQESKpQNWgS6jmCKxicrrIKKVd6nz2n
HdzC9eVg80PHfHyzGejhUo4fg9RvB8X4hukmbiDrOKmeG6PdhOrj5WBnpvvxyOa+Aq1XCK/lrW5p
C2ivy6CToWQIf2OVS4KIc5G4ZPLipqoC2/7XZ8hNP/JbEl/bDAUExnvFj0VJybSMHm/M05M7DjFb
IGhw6LtQq9VtmkrGn1wMD1FfG7ATS/LN3Ug3dpF1mFpqUr8p8uYKC4jWd7xKKLvLT/XcKzz+IbOP
LkLcHhpGzff9vdFWflts6k+ldCKgGZcDnVuRsQ63DAhlE1xxnsPJ0tROYUdPLJxuM3my93tUmmts
4LfeVizkUM4sW2idYLcQC4SFPn+FuqAVFY3v1hyN6wDbYnuEPfxW0cl2eVhnn99RoNmLLKJWbRqf
742+1uYTMihNco7yZvfvl+NMn9LJhDmKM3tPMPayTE+Io9DoA2WXFsrulazzyn0PqqtkSaK89Pym
vx8tI7nihVbdES6Ub1zLSW4t/9sSi2xpSNOjPYrRiDb3ADJNwvVGeh3sXH42BlCHUY83p0UXdWBL
+XvlKsEem4QlDNa5EVL1o3uXpCKX9NlBB72mOhXte+g+wU72zN3A/8P8yQ6XyHwnaTUcvdiiaaWH
5UHCe74NiMgGED+J/WTrVkbsfdsbVwBcqsdMdyZKPPd6su6X58vp8L7GnO0DdZfZpp/Ww1bphLF1
3eEqca29qLzquorThcn5V27wdXZ+jTbbCExh55AsYnWbpDBpYTdvJCVFuNblMaw0+PECZt969P17
NcXFR9AA2hrthzYW8srGfMLR3aB+b0zyM4XVZBvwZIdYBJuiVYAPp/gQ1/qHbFcHc9C+WYb6UFD0
+Ci64LMIGnqTZXen9C1PcwScskqklho89IaV0uf4z0hh9qvQeK9xO1gYlQbp3tcDnHTTrnaqpvBx
LYdbnQGpDHL8my1vlB/Ngbbhy+/kDFiHUz8+WiaJDRnt1uyl9HaQZRE6hK3kZY2TxlLmFGZ/kOgt
rIsCy15Luuv7xLxX+zFGGGo1jt1Fb5b6I0toZ7r8a87MkC8/ZvbO6rizZdp8QATgwKE61WOKVdaS
Pca5uX8cZb5rd6bOHtaZEJLk38M+xm4L6LbdlFuJPu7+rnmxuyuvXOqtnt97Jw+9owc918g1TRiF
9Ddg29u9ZU+WeV/d5sGb6238z7Q5jEs0ndOV7Gs45etKVodeDWo1J1kP6G549YaVfDOaL2kEPfqe
Csz/9OKM2d6WmmOljRCwt7nyR5W9rTVWAOvXg1ktpA/ObNnTVCXzIclTuWe+cAWKCFolYBfNymwn
5znY7j06I/zRf+VKXFFZwpK+u7PpP1ODX5GmL9xwTjdXi2PSdBe10WWTwPj6XJshwHGr4sjQetoK
9Pr41qe/kv7arRceqWxMn96XFUyFiYY5GewzCrEUU7+GShIvCw3PDfYwzuksDpXud5xn9iqvMEoH
07wrvL7emJ39rOZd68gNXjm1h+m10tYHUaFLSTzNcvfZoCQ3Rk3HcJpWGCcHqXTAaydGoTzKVYgh
l2JD5NA6EgeSV5JG8FVFuVJxgPvj6qMLQjuHy+RINCE5wmpy2XHlSDKvBXQqzLRJx9G8q6d/GtNu
zE2PwcI2S0R0nwEkv1GwXZgkMYUxOrEr2w92Va78yXu3bxMlxVUPh3hfnfrTFGEPO0+qtD9m4mLe
Abr/UMZltbPHnC6msPAzOMM4aWv4DWhVY6xDX/JTJ1ZoLorqODv0QmxZ4e9NC+lTQtnEUQvrIPfa
SyOLdiNH/mtXhYfBbZHphCPdyHS/1wYsiSSP228eZkh0/k1+REVSrawsL9eaHLiTO8QjagJaM2g5
HCotx2F7ADG7r8o2u20iupQio9JvO8wmOG1m3/OiebBTLVmBlNI/ujiQXlSTiiRvDAPRpnHzcF2w
9KP+gBkd055X9fHeM4p6QHui9M3aiGSwymEQKdpWcYdgEgvKNXo68u3fzTTuslXj0Ve9KsjBYGvo
FdltC8Br5cojnuuK/DMJTfnDM1uY7lHwLcqlJ7JB4lnG6AYBWzOw6blIr1ajZ1NQl6LyuvdBxdML
FAB4r5MESn2iRCsbcHDOo1a0ftUMOol216IPRWZbXCHrwr5mLNR4o1SYrdSeaR08EvJ21L2XpfEC
lRl5egUTuXaHmlJWCUtex3iwycVbknTVWk/bO3St+k2ZK6lTx0JeocjyQFbU/n5M6n1oNiPG3uqG
A5i8tgLkPH4uUHylD2VWfctz2FH+EH3Eeuy+yr0bvruthXtl+QvWCxj+1K0DJxSDd13pLuTXy0vf
yYJgQueZ+v5pdZBp+5ottKmosUUN0WyYnthETQZQv75vvO+JEoNNrPeXo52sCVM0IDqUOqZe5zmH
jfRiSYdC1u9k9NVC+cXKXt/bdP8UD82/3rFmsWZHg7jpdLwIIJEi3rjuxAaK1cbIMAq0sWe06IT8
DIfstqs15/IYT88ks8CzY4AV2Si0RgY5GakEtP/g+4CV2JNea5sUoQ00jH01VTl/hP6+sVqm0FK5
5+StajRk6BL3QsPERm1eq8TcSdAHjHYHuaJYSfjR1Dej4T1mU3uIrRn+tVyW5u7ywE9qc+TEj6PO
i5WYzMhq5BrargiqaK9qKLpl7BV3puqz/vW5+9lY2vARxrhjbgLh4U+aiAHoQ5rCodaGKrwTUoaf
LcatEmrxPBc/EW7G9a6WR+gkQ7anQ62/ryUYx6ohDOp5+O5E6OaejQi9mTMW2rqdup1LBYD45eGd
5p5AK8DKAv/EQRO5zGxDGyjPuLliEvq9BI+KeuW5lF7yT7nZN/e6uvBhTtfcL9vnLNps+rY5RaKy
NYZdLZWbpEMDSN7z8ohOzquzELOJirJByJU2Deg5xH2mu9GClbHEfD098nyNMj+v6q5Uj0VlIQdd
j1vciTeJM3zgNbCV9rETvV0e0skCMwWbSmgGvCXrpDwzBkre9TRV7JIkWDWs6v7PQUYlbTuxj5uY
lh8uxztJbE3xDJkWGpXmfgpZXw85aterTU39fFflW0MenkUYbeXMW/iyTiqk8izM9CaPLvZKkJut
XjIZmih+gQG9FRI6n7Ct+qvaD8wns0hoyg2lt9ytX1qRblwUtMiFMYkRuC9bo5LeRZ20RFaZZvzJ
HD0a/eyLSCTVxYQGEZJRGutc31m0trnDe16212b/b0+u0yOwodVNWajp3v/1EeAabg8lms7dWKKB
VCK8pqLgwRR64wjvpxVgKPBfvFqy2rxcSdJP6HXYYeKElfJqCwMvPzx7MEnmXl1IdBhfjnR20h5F
mmW8WoVaYJzhCj/KnuTgO/Q49pQEIsn7FvW0l3MwWJWSu+Q2c27uarQFchHQpv9mn3+OBlyz4mTY
WVmwGep7tTDWeAxdHtu5KXIUZN7GnboRCEmkpTuBOY8WKisPx4dEKz9ARn1rinYhIXA2nKxD6ANP
wcFx9qH0gBQ0vNMG7la35X3CcSlXXoY3tV2CVp59eIpBQ5tly8pJBgq3YVaZnEB2/zwq4U1gcdHJ
Fq6LS0Fme4AZQdqBiDfs+kTZAFdAubwLtP3lN3R2cdGOhjKbBxSbbdlofSZ6lBxsyX00SpgDiSYO
eVWUjtJg9rgy+9x+cl3FX2M3eltH/UbToFxH9DytPGBwT57U9bvLv2xh+POdo2DFTYBB8zIjcd/A
A/Wy9NrKF6bMuV3waPjzzIbV9tA7poesxh/Nd0wRo/S+WqrEnZ2XKvd+G/ozk3OWYSg6MrB+UA07
vb2WeqfTnTA85E/REp/lNDvEMqkdBZqtJcJmTy8yTn5CReVibXwlWTdcsNJqZyrurdHc4ULojKrl
RNg9XX5fZ5+kxrmOQo+kkQX+ukSrLp9k445oUrVt+TG01+P3fKkn/WwMGrhAyeEBoMwTGEoisiFp
h2FncrI3oxfN7DdtMlJANRfW/7Ov7CjS7GZEXjfP1VYhkj22KymQHugwGV71EGBLrVWYzMXFwmIp
q9M/+mVHNYHdkBvi9ELn0UkxtbPdtqlDrd35FahqT63FEwfB7hoRkXFdWWp5C0i7d2S/b+q1lXcI
UrxcrehgFbVdOHKXWcZGrkzoF5WnpLs+081HbejyP/RQKd+hpNY4YkINMCqQFaIRKaIEbrejgfMo
NJV8m3qkCLRce9SqMHcGNo7naALFcgsXxrWWN4YgWwUI1dGS2jxQjk0lrvJleXBFEa7E6JtrLB2V
bN2YFsy6chiVa/ZM3NET9Vci01pvmRNjQoho3Yb+I3fS1okBEtZOGBvyuqht1CZ+f5tIabYJ2uHV
dC28W8ehKYtDp2ZRRTwaDHcxz2cV5hxwZDF82oFRoLGxxgfhufJ9VobKfekH0W9VlfCLNBJ4U5Vf
ZwMC98wzrwQWdP6VJnBIuQn62s1XQljyLbfT/MrqYvxjEg9x44CphlIE0E2UXEUrk2JAuEnDhL2S
JgfRhORAsh71OVSbDt2gZyekZrvU2OMuB/ok7OQbk8ZvJ1JE8UchA5is4khUIal4Q9h77BCvW18B
/1EM1XVdNJsC39Qss4MHKyBFY7SJ2HjV8FzHYcjpavhEG3Hn9ZFu4WZgpvI6MNqidpJhjB4acIGl
MzF3ge+YuO1WG821JhWZG7yNUhI1G482UBwZG5/mK/o8h7Wq1vVNOljxXjaG7KVPuhsU/PFKcd3O
XXM9kHmrfpUUU+cy0n5mHTIINUWeG1XmkorwZM2fLs+6xMWVpkhDnvcCjmnuRylSt53deB81sIUu
sA7kvi6vVKdM8ykMjasGt7m/uY+vS1VIDt318rjfFXFRr0e7/N1K5Ys1cC0X8nPXeRstUbla+hnV
6rSi3xgiUWnKj3ruHayqt67GUsIVKtL2JdCgtVHEmdOp5cIN7dzTMNCFa/xcGh7m6lRbC8RoDEFP
LxylrmZtU4XxvYWL7bS/z9YcU1c0w5rO11Pj3NdnIQrZj+veY9mO3JUdQG4JEQD2f9rGfTK9Zw5Q
5hJn8vRSaOIjT4+9wf9pB5hvuokPAsudbB6UnQyaLdwKp05WvWOt5I20t5ayXH+brE7H+E+82WIu
VU0+YA2Ko54PW691Y7qe61Dn8yaVgN3C+E3Vq+6GY3h/JYVRgHWseLQM/yXwimt6asf7MDARnJjq
uKpSCzGtZX1X3WInBQhR+yw8AAn511mc2UOavZiu8cyha2V8hTg2P6a66Wgt1pW+g8nswvdw0j0x
CzU7NiQQMkWfAtB2b3twnPJ1ex04k4989Lz07k9uO7NQ05w/usuCp+OQ5Fqkx77LEMW0ewNsRPpL
etPtJZX6yWFh+soV1NvWJL/g8PU1lBJ5bQYRg3TjEDmqHcGkSTe2ehXg1Hv5AZ4ZFGlUMlq6RH+1
bc4GBR4+97qWY1cHxnGs/pTwdgpaF3Ryv/J4n3f/9jY8jewo3jTyo4eojzHi097FDRg6XuSpO7u4
paTjJMmIWffC7Dj7GI9yxLOiURUMXm1oPEay/6tBt+9Ca91DvsFgd2G9O82xMa6jBe/v34/GNVZy
kAwBy//o9ptG/WDDRpONd9jg/kx8DnzRaqj7TRcukfjPr7S2bgHq1k7TC1FulaM++v2O5mhHKR5o
INoo2eHyLDkNArWLFihNUpiVJ6wLUwvJYeRdtWtFjuNxhXpQG2HHIL1Y2kdP3xmhKPNNeX3SYfOd
Q0lK087GtN6pvUjXMo3ia8PPvHWZFmJtuPLm8shOc7+QU9ml+NZ0vu+TrsYiCo3YB1MMKkXeKM1T
NlxFdYRMB851Nlmz1wdqMk/ZaN/UcrtPWWWK5DWN2WdhyFIsRBjcrbRWBh1UYcyMHEK7bSvqpNHG
MxMMeeVbHBjXePguzLnTT/frL5/+fjTl2rI3C9/glyvDPcDjGmSO/ZAEG/+xWMwpnXsrx09ptiAF
7uAPFkTIHUbUgDNvPU2sNY3zrLTwyZ5e6qf3MTXEIb1T6FWf7R19raVu6NrdrrRLGrY5uUP+ybp9
SgqhDmUQRNLKU5oHq3j0i2+aLj33+KX43Z01Pl2eGucm/fEvmW0tLp0ZVYx54S4q1U0x9tejeHb1
pcbJ00MM47WnbjhNQ3I2v3smOCeLMbe6HZT1dULvfNI9IjU/kNtbZ0ATjSs3KBZmzskNcXrGRzFn
M8eLDCmLWmLalb63o3ua3uHy3YRSupaW8mjTU/p6gPkaazZzbKvMUMoZ3a7x9WsllK79z8uv6ezU
/M9gsKr6+hnU3EUMVyNAO6KMLJKt5QEcH9eA4i8HOv/U6CC0OG6e9gvbbaUZHvsUjXDCQY0YTd0y
32L1LvrXzQ5/388/kWYzbzDbqlH8Qtpm2nvzXQdsl9zFgaP8uDyg80/unzDTB3C0gKRpagV6wDHN
F1vptRKH8jtmff9bjOk3HMVoXTs0aTmTt8OwH+u90LyNpW9ok/lv1g1dmqC7qsGMm+dX7DaU+qA0
7K0p5DtLUbqrqFXyW6OEr6d0RbDLpdLb9wGGmomKHgXV3QBL0xa/9Sj7ESdqhjFKHjxlXCsWnsG5
heT4pylfn8Hglm1gu7UMJCr0Vo3qvkgxvG7PdfuFD/vcGz2ONFs8kVEmmgwCY3KRHVPuAuvsIVlq
OjpN1TE9j6PMpid9CaM1Rpy5q426bZ/9Z+8mvtOddtft9ZfL00deGtFsjjatbvalzFLlyo/9cKMk
7m1QFLde8NqLl8p4r6NHpPUPUHnWlvVBf9Kg69dG2XM1XnI0WHqNs6ncm8CiE42fgp/OVhXa2saH
rg5eL494KcosF2lwOs6lmv2vStUt4NqVAefS8jeXo5wAc+S/79AiVUGBiGzFbAuwY38wQk/rdppb
fNq9/zwE1a0k3zbxD1Nay81vILzyqis2sFqc3FU+PHdLYWnhZ5w7wpAzY6unBD8lRmdfRjUkda1i
BiuyVtuBvL1LouB3mGU/rF5F2TXQ72OX//oKotNF9k/Q2edoqVmVd/CMdlmfrsx3IX2TrTvtpvpx
+RFPX8F84zsOM/sWUzUVGAKa9c6OrYLiAylBCVuPy0H+tspfijL7FnvKDF0dKvUu1OtbICe0+xSv
sTmJPii+gOMbcA3FmfJJy39Gw7vd7lq1c/CdoiBIc79Se1dj/1qrT635kw7ZKymJV6nyx4PdJNrn
TDK3g+pvg0DiAl/ZP/pE8tdDnT01zVMPfGGAxNo+GtFdMyGkosBwRrb4MnlvOw97VP1OgQlZtME+
FOmVmVh7bzC36H0OVbexoue8nah56rg17cNo5LhQv6fF2uuMj0r9U1TpxoSVTLfaLrVosks+kwDh
ZRVs9VY82eT4pPRWKfW9ErVbnb6pm9yuf/TBbS6Cq846NKG5y+XbsWuuwz5BdQV/yHqm4msLZaXY
d14m3tt2acWa3uulNzJ94Ec7nuQFASjUodk1eimtauil68jA3NR3m4C2OI20v44tLxjnaKvaIz0f
SW29W2rf3Lq2/DtNSZosTJKFXzRbuJDjkntLefXNaG7ogHeE6oTPal3c+MXPQD9cjnaCEJqWluOJ
P1vBomJiXXMip9LhOeONFl0LJViDKdShUo6qv5rWztrr8BFKMBCNHUV/71/C5ndThJuu1fyVpu+L
7F1X7xKjJKumQAdIkx/Y/a2HUVt4OH/bOefvy0I4R9ViEk3P2z21yjV8EUX1jlaEVnFq2RB70xpw
pLR6c4V6V9l3WR5vCqHEO1Sq5asdy8PvKJxA8YH1MIhyP/TJazQY7U7xqz99hNHa5Wd6dss9/pGz
5dr3qKd6lt/sMiuRtmDjPgrVtfewvpNr8pG/s7a/inNxbXdhulIrkAajmS9t/OdW68kPT6UMqFB3
nc0jWqDGcXTVapfH2Q1Cm3Jf2TeVUgVXuslRQ0cG2ORptr489tMLEvdyStXIlk0Q2fNGvyzL+EZC
v+Qatp2MmEJH+YkExIp33RvdRf9bsNmiXfWKoJPSKnYov5xBPMi+/yYwPtOCbQo/qZUfY3NJuH56
r5gGiPgETyZI2vMGETf2oiQQOTCFP+2LFAJ22QzPpflviS78w1/CzKaQcP1CdknfbOutdqVt+n26
/z/Svms5clzZ9osYQYIWr7TlpJJ3L4hWq5sW9ARAfv1Z1TdiH4mqUMW+52VipqclkCCQSGQu02yJ
r/t1wC6cSmeW69exVpc+Z2LOzBe4Q/ZZuYcXAbRGxgBd1jAzrF/Itz+msQt19jBmzd4e2ws3wu/r
9Mvo/6jwnyJwY9ulkDDggIvcZmQ7x/FT/HvT+n0asEuUngtfb53CDATBXstIl7jurvTKAJLkfg2Q
gSb8qriU358JVhBjgR4RirXo/qFf/vVwsUaVdZCknHGd2i56fJLhY5sCRUVQ+APQLktjD5FIXDXS
Fv8nTFEUqjo8Dy4EFybZ+v7iXx9llXnYBKqXmd7grtG9c+N21KzEHdA3vBbDrniZcOEa7pj3lI1B
V+w9ddMu7wMspVh2ZXU50OpaPEAzsiJBqnbwW/ARuBb4RNKnocsi15ZR/uLhgmSkm9z8aO7hIFKO
QTNGReVLIKTtjfsXnH/81/gG+IcY7oq38RLl+Xsy/vUdV2c5n2xd5CfFlb4s4Mpw16OGYdNLGIsz
TaWvw6wCq9ZCRxgpg4GpDAxx7z7betBUMPvwa1gqTYdS3Jt/yuGC9vXpt349+L6O+u2cdjs9t1WX
2FPWxFU9XsHLNfcrqU+hYeoX5O/PviSKyATtSxjwfMPBNbSaVGtAk6w1OIrjVQkRPo2ygzO0NWrK
vf0bQPRHXcfNB3jayiz0KLdHCJY3aMz/HOXPxCcQ2D89yyoWQijHMWDJgg2UQMoqERvrCEGdAJrx
Ab0Ud78RkNyvY61i4VxAPJlbgx5D7xq0XmiqajxwSNB9KKQ7WTRfwGJ8j35fxltHP8YHXcxUGXE9
IMpXx65TDxCsCox8m+W70Rj+j5O5joBmrRxHTU6aDH08PRplCTLBVV+8IATZ06a5V14XXLToNc69
JipxwMwCcgIvw9XWtFnhSHdGJMQVNTBjyPGeWMQBULoJhEjD+hotwGORzJtLfllnWj2e+3nk1W5t
skJ0UKvX4wm5eiKVDD1ippAa7/kdoZC9mXTG/YkSwE28q1HCfOT/Y/l+foLVzhUwVYI9zqjH1Bt9
Rp967z2v6bEBFKTqF7R9eahZ+g0MnryebX4e/BTW11Hj89irrTMOFa7mA4o/gqE+z9BiCyez/f3z
IOfOls+DrPYMrQlsI3IXS+rOJkftljwPbpxfFGUg394Fwk1IZU+dVhcI+dUwzM0HL+8gXm8cxzDd
DAkLi2dACCJrk8aXmpFnAuCX0dYtwqF25h7SYAvKZiwZbvMoT+Rvx4cdwC0N5e3PM/h9e3wdbFVZ
cQyI4ZQacAMjiWae0OLIhAOh+KgSU2hdMv/4JouEuuvnmfz37p9Srs6SsF3J7TSZvHsUYDdCcx9z
HpGRBzlkghat26Cdsp+ZFpogXLlKbKcZQuU44KemClBtjMCPyDX3t9Z4cWf3idM43dau1cUG09mZ
QdULuBETOiZrWRvXMZ15znIEjq555ZkTdAZ0kZtWUDhaQWso74+d1ZchTHnAu6mI3BiLDu+rqj70
OeyacE6DbValGcSWx4Mi5haE4ujnr3cG9oH5/PSQp5X7aT4n7sHhaMJaAQfZACFgwiajqFnAFSNh
XSCbR5E9uM/5QJ8WI3GfFtzKoIoHKmasidCjMaNhO1ykJn3Ph74+1jr95M7SQFjZiB2oVelJmQfj
CAkC2IkF4iaHq85fWv9u4Fn4T14BAuc/T8s/VsLX4PN1/FXOmaHZY1epngJBV4N5mceNCblY9Mwo
SxxQC0WfNNDe8oziHprVKCC6x9zUNhawT61bxSmro1Y8kwGmwubGMA+lpt8Bz/Nqu/sJpEGxAIMm
4D6a9btU2X8VepB+WxtB1RVXZVsYEJyWWyUtlCzgODUnTZbdFFVCUN/I00Q5j8x50fsJqt3HRZa3
qb6x+6o/ap5m+8RRcFEBVF3pLO7rxV+0m7R+oawMuGHBmUvqiTTTzQiRRrvcEJPekKzYyDLbVmB9
Nerh58k8G4+AuYVx4Aljgvvn1zXmlSOBnnMFAwsIdMu+tkA1meGjhdJfm8/chzYhoJUedmemuxD5
6zcVKljgbrz//CDW9yPlBBn9z4OsAyMKw8UgaGHE1Jo7X2bVg6MzAXWv+ZUDtiScxfD1jh4XOOxl
Sm5gdgozqdbeOlWK2lqatMK6Hoyp96U5HZiO7pyOf8gZ2rdCPTsAgHQ1uBewZdwLawgl0UFcLtQu
TxELy+Fd6HCYcbJAZf3gz5WN39orZPqehwoPayJPy2G9N7NQUBV5XvqoNLgbmf3NYje7rEOD7ucZ
OcPE+zojq+iN0tKQN7Doi2vrhIR+XOzfNcCLCozLEmY9Tv+Cc9jXM1xp2XU70gOMSeOfn+H77eDr
I6wikGbVI9Ad2Oot3YFtbIGNZ97Z6YVa/Llg/PnTrwNKMeuzCxADiqVxnzqR6/2aaB24HAZ/0rdh
l/ffv5VLbRd6jSdNnzV8T9DGtGcrm2PJI09sWvhv/a0uvdS5KPl5kNXUGfDJ6IAQXeLp2qx3EJbX
L9mofs+PIE776TVW09aUI3UBRcTHyQ9zAx2p7dzKaBSwY8P96ecpOxsnPg+2CrrNCKxhxs000TYo
1MddInxoFG1hohfT8JJaz7cF4cF7Gjgm3TGByTH+yYt8Ovhkjt4Xa0Fk7jxahYibLjjzaLmhCBeO
Qm5MR5YgpU7Q/r3wmt+iENgNoGlBnhXoWguC1l/DoQbBSO4Z0LnRveJJ0uEGPO6/oIr0vjlFZm7v
lXvQiH7Tze9Vd7qZJ+V06xYXbm/fbxerxzhN0KcJmDtW1raEXkVhVVNsurhP9HNRRbKT75PjBqQi
OTwVUBcYzcNcLK//9TR8/QCr240BV2dtcVGp76xYG6L0Fl2e7s6E3jL/NTwg7+eFnw6AFIfow1wY
+xTWvhzvq4+/+gSKDUvddKdlraxocsg1zWdxMprYp2icRCOIigFuH1qUL30E6t4LDC+dC3WKb5t3
9Qyr+eeOBS4mI2nSzBvyp3Q2y5+f3/L7AFBTJCj0Qs3CgW/3au+2opz1zNYg39TB7EUO5FCR7mV2
nfDncb4FcJTLP4+z2rYmDOHYIuELzKqkUzCs2LooKV26DV8a5fS2n5YrUI8LzRqixyWbIxfce7GI
P2xyXpRxIQ6d0pGvi+Pr+6wXpqOBe18tdaK3w/V8DfMjXxugK3q6ZvsjDu/Hn+fve5EIEwhJRZSJ
dNv6zvl34LcOSwUKWSgHm3Amp7uoPfgujmXrhEWcukiD7x1Fg5q5EjQJcuFw/B55V0+wWou9DtC3
RYE4IlcT7oxTMm6cwxDOYRNq4aWi2Ll1+fl1V+kgPFxwMMIGDE0WMm3VtdIufMBzS+XTAOvClDdL
jxdWXycQxZneujrIP8DQ+PmjnRnjhMq3cYnTIVu/RgGZA258skYyRFkMZfhsfrdhgnNRVOh7oPoH
/v/PMKsTfhlhBF2AvQXUOazMoybRt/U1cBKoH17aYOeW4ZdXWsULG+x9DiGYOoFOf5G05i8K8ZXY
VPnvMoWS+FLYG8vkPrx0wEpvoYxbVf8tm9PD20LeGtgqUB++kTnGvoEnjOOpuMyC8Qb6tst0IVZ9
T3i/DrG+AtikRu+qqsCzbwQ8q2s3LGZnhxTBt4XxDk78uJnLPksg5HrT1xB4p5yd6F4O2hvUC35e
RGcizef3/fdFPsU0O50zOAWPdTL/Gjq/KG49UICNx64Jpd74pnnh5c+tWVDnoNuKnqn7zZredsqe
w44dmnCAcBT58MZbKNBkGb3VJzHFP7/b2eX0ebTT03x6uRS2hZOqsHShcXoKKVls3IkdpCXjPL4U
Ur4nc67zeazVeZ7ipj5Jfa6T6QkO35BjS29dBYypBwLW3wvvddoGq+MBeHHnRGRAF/VbZ2wqeZaJ
0zUId6N/tbwsdEJyrwKITEdpnP33wezLcKvTtRucXheqXGJ4+cLKK1S/UP3lwyWdZ3pmLX4ZZ3W+
pobWgNHDa6hpLEHfDmkCIRrvpkRhQtZFD9oTLJVnAGpc+WHJDAa26r0n4z6be7TpKQodtfbLoX3q
67N8zMFI4Ia3LYHG8IB3h1rJ3gBcdl5c3JVBzAOJ8qY374BraMLaavdQxQ1UZ229jAA2KY8AlD3S
hvMIBQJvW9eQaOj6fXfytSBMgO0l3r3SfVQQOPLhevNI+irM0dqCSa7lwW4Wj2E0VsjLIj207fJU
50MA2aU6zkqnOmp5427TarIBBtJRHSTTvuxpvNjTm13PPh1gjDYM+3mu43lpI1GUvqlQzOmg5Vkb
+X3jpVFTQcOpd3yio5fjoCUgaehxTbtVHnlvAfwEGGdrttY7J20HM3AZpXABz6D0Jemc+13x5lEd
qiz11Yz0rIG+mDu8Onob2RXqbVNLH2qvGGFFPVkolECtncFUrxSgDMgZ6cjPq/pMaEDSo+OuCu12
QJtXZzKnboUMC2gu7aUUVz2P9DIgxYXwfmGQb7G3Tlt3wU0i7u560DmGD9W+OXzzf3qTdUylnFpo
UWMdd0/1PVSrxGM9XoijZ65O0CsHnBGSJrCM+MZVL1Bfhw4kZsuqkr6HObEP7+LJCpsyks6mdbBj
LqQbpwC2DjqfR1xFgV6rpVdnp6mrq0AceZF4GNKso8W80Kw9lwt+eblVIIC6CKTSOsqTCnaijEfY
yS067u+j5QYZikHDR17F87OcL0EMz+SFCKrIhKkDqcpvxPXFo9rETrPqFBBIhwNd4F5Sqj7/5T6N
scqnIOvpOcVpnRfe8mgz476U0WB2kTKMxB4YxOo2KMXquPd//Lwsz37ATwOvkisTcHAogOMDan00
3C3aC/8AH7a4VM8///U+jbNaKC7U46xeYBwrUaEZFrF7t9zNsRO3iXlD7v5vL7VaKkRBF47qC09S
h0GZ0cxLfxCNEWmVBsaO1r5bTlFe2HzfdV+hD/l5mazyCmUQmUHcsE4car5PFokESgTFAMpb3h2z
RgvSZf69eG2YkRNNqjACeYrGlUH8mZrAdf2qJIFkXQ4ci2N/8BP/sJr4R6rn7E0Jo59C00t9VgBD
6nqQAZxORLT8RaPqbujVoQcTq6VWJLU3aCeyzTgVYIPkIL4v0jqCGRDAc6XFGULZ3h2E/mucsm43
wgDyxiVoVZstdnB5ic22zoDA1DZRXIfkrw2tV9ATvmZbHTQRDEVgLdt670W9mdHuI8ttQR7S1trC
sfTCV1jv1fVwqwujm/VGBZa6E2c5EHIQHmlkF1xWll8Pg0vUSZnfMPG7UKWzVuXpMk95k6dwhpDL
dnmuWSQuRYT1vK1HWAWEDry60cbyjcsJ4gKoYkw+eiRQ+cEZWGTpS9n16Kgs9P7nnXPuKPz8Yqtw
UJsQHqicok7a15I881ftYxguqDGfS+hMMA7hmQNgiPHPOOtT/j0UuRKpQlVBxOlmAvTETLINj4cL
5+25Cfw8zGol1Drv0FE5waWVrwMFPr+oagzEskHONF4sq5/C1/oc/DzaKk+ZXbRnzEHjSQmi98L5
QSp6IeE+F6lBtz8R/eH6B6HurzvJLSGUBY8vqKvrifbiDMcGrg2Pab39eQWcjdSfx1lNHEQGC9V1
mLgx1nf5pku8cEnmWA/RGgwvXe4vvdRq3mpIpEzeYvIELnrzctXdjkT46hpJ8c9vdWbDIiWC4DiE
BMATXvuDGBK9EDAuUdsufaVHwEH2l0S5zk3c5zHoiofHXa9auhYT10Qi/H+AHC1Qt+hhRXXy37cJ
QEb+3xeiqwgEjzQ4DOdjlcxZ+WvuoV/SKoPGBPIkCXerV366btA0My6U589NJEyUgGIDWBxGHqtx
01Y5rCts3DLVNSiAINwWF3CV53Ih9B/+d4hV6EsbuALCaljFNoVlmBaiJdqOg2/zJhiI3z/CXUBe
8jz8jqaCuvLnQVeBD9hkRuHji/qL3KfF7Vx/2PwAQIEyt4V8y2Eub1F/utKHORK/Msh+js4NTY/5
ayouZRLnKhRfnmWVK5XKEK4pGFA5QzSkGw/zrIMHlemvJvwhilsYRCtk2RDy+XmTnAmZX8Y9fftP
kVmCAmg23VAl0NqBTSCAHVAqfh49ZgRoCmSxM9GQz7p5YUldGnaVONl90WlqhFXbTJHTpw0kcHKH
wPOy9kLNXv5UC5hK/FKf50zkOTU6oDDxD4z5rRE6C5PwGgsZJpDNrem8gjpkFtCNiX+e1DMn6pdx
VqtZGxu70SjaWbyvoNakAf9JCnZrzTQWZLmwd86crV8GW63iDPex0jQh4gURosMwL36za+tlo2bz
6XRBZ4OIFvvSG54LCWgU4GZkn66e6wN91ETHjREH06QdxodZYsgLWd25b/V5hNWR1Hd6sTSMznFr
gkC2uCigNJbxisqB95rL4s0dyu4CahUp6GmyVmf6qf3wn/danU0jLDSn0RmBtYEA8XMOS3sznEQN
5yLk65YezKxyQYOuh7+ZypDMuAtsNR0V2cxie3gUyC2Oa2dbUehyTQXuqkbhEF+I1LmR0lruHSh8
7yxBvCdhzrDfnOggn5zBsuGbYhZzAcnhiafHqoF1XcLVQt8zr2EErm3NyDYDkVbhd2nXQnmntZsD
9+Ye9Rhr6na2URvbhaV9wrKTTdWUm0tQyBLmlHKy0gbVx6b7oIyagDCpbAHUxesawyej0aqHLssh
f9UtWq+ith16PdL0hZHQTfvxSZcDXOyppEUVGq2BqpGuJu86lS65QWfW3c5lZxeQ7oZo0fWiw60+
mOBqUURpZYjc7wdbzwOplgJdJV6Vv0pDjY+206DBZKVEwnQ7M7U04K6VvZ/kJ3etqzHotsOS7ii9
NKugdisEbnETmV/g5seeZavKws9dR8g9JMmR8yv4pz407glgr4H0MAsjhU48oDu9BaXwxuxQL3My
WPg5kTa5SdOc5N01lxygsze+TByGsHR8rhuXbpyCcjAHS4nPm9m7qijxAF2xBYy7DDNYP15lA4or
DNd1iI6epP8h+QsJDJmVo1960GerONhUVZvftkySG9BgAF+h2pXdTj3MAa3yT6p3IIdVRgjJfD8V
FsBtBkTITQJMg2a/gXGEwGRDLr7TplizNA+FOLAAcFXbWlo3RmXdirAh1a1VegQOhFmomeYbWN+8
Qe3TeUad9n606VNBS/pGWona33zVlBWAwvPYhqimvAzWcLtk5bLx5uepYF2U1TD4gzimFzVCTjtH
L6cENu4aznt1z1lbHlE1CPD4OJVEGogRmEXPc2+msd1n0m1iJixwa8Zq67XWZvDkFGS1d9VhWoIh
87rIymESAShVL6/ha4w4pelzmPFq2ihb5IlpKZX6Ar4BSNyNZvTn1PHCGcJ4N44atT8UmbbrtOaV
NgxJx+TRTVF7ncGKIso8qJabEKVCYRoOhlCJz7z2w3NKO3LLglwxqE6bwTJZFPUjAd104RLUOlll
bgboyEUtYJEbAQH3g8ty6IKNM/NgwsjlH2bnKWyn3ZNibbG0Lr5WJ3yql2kV1EbZ/oaEHUUPyq7Z
I+EmvWsbXVzZWds90J60AFriE/5tG+76BhT4rvJRlOhLLxkQBRCttmYcs8Xw2xr7sdwbpeJWopt5
R6PUawiSoLp0E3i2m77UlmOez3aYIlupLVFeF3pqPGC5wQpyIDoL9OzKmNVuhhlb44MyVoQ5t8F0
crwavpDc3Fduqx1LW9EFl36AvibYDYHlJZbuT6m3d60wpqOJTu8NJDahX+/CU3dWuXEYsNyaQEHy
7m7U+vTQO9arqdfTbrFnBfKy9jD2OfYbMxTCSj1r/Ajd/0n3YcQuP+xWc594nk3baujg1JHJaaOr
2QAicRn2TQ9raT5kAG/q8Adt6GhsRjdH9jOkXjAC+ZgUffHAq8XdpDAxuOmZ6SBUmL/6sVqipRf9
m1V7g99A3cPPU0KuLCq9oKDp8NK7+CJg4lZ1FpTmhA2SNzGECUOIQ9v3XgUIrAWKGCqmxW7JCvhK
8gOh7LrnVVyPBd2Kvtz0pG93+UAUKt5lGTHT3Gac5FFbLPkfODlvMTp7dibj92KZSZ7V5KpQREJ1
FVZARl0cLDLcC8Q2H2o129rk94bD+2gxxAPc17poYjr3F4XEOxgMYF4W6FjuEJMBt4FkNn8fK+He
o+PRb7K8YlVYQF269T1YSH5o6Wgi7ujG3AVWV2TbhpoU3x46bpWfISwm3uJ2N8sM0cWM4RfCq365
suaUHjzwliNqVZ5Puqm+cyuz3TBVM98eRy3ImTTDTjB2YzDZP4mhVSGdSi/ILdg1jDggIAjEUNbS
mHjUIOt+k+MLoTZRCGhAGnowKahWkgb7r9cyI4KaG3+Cys27ORd2UAHle0K6aCBCaeOOD7zala1l
BakQwL85ThYPRv0Av4kykRncHTnLJb5+NR27fpmSIlXPp30awmaiD4mXXXmuOEzL+CQ46NOjoT+5
7qglLiQwXYpmDJEVi7pyOHIJG0KrKjkcNNx5n8Fuu0eeLbaEcRZg45hXFUTBI2b301vmiSe4wfuu
W9PDjNr6AFwO7FH024rxcl8J/Ow0pc4TwU/AfqTysX62Y1/m+1Qba7+0pyEQkAX258y0roYBrGc1
1XSTccTyxVbNMy/VHLOaqytPoBM5D9vZRefQwNLcqVT/pQZ40rWQWMoKoqOKMZiPJRkalMLNDp13
c9yIRsZDVQEz5ZLE7kbcdbMR6No0Heotb0FwH9vK/gvkZNCkdljDMc5PcdjcLcikImBAnyYqNCh6
5ofW7Z2bxqh2uUPhHzsLkE9zewdRARcna8+iahT1sWCTvscakW1ssPwpA5I9mV0lA8/p+E3bkEhH
Wq+gwOh36GPd1EgXMLtvusQF3MoBG6H2vu/l8mZrZBEBd9pl28lBXinSoVN2kvRDZ8vMhO1PvYjE
QjdjzX2JhhVw7a4byUmHwRD6dqbybL9zyB/0o8SWD0vq28q5Am2mvoX8ymOu8StdX3aNQ/96INj5
PfKnaC6tFrdJqNEnle28SLtCv4QZD3pTefFCTXZTAxVX+6DnnVAwI925FZ2PTEc7XuntsnM6o/Sb
0iGgb6O5spxgsZo1RzasgLpmxNFoN+4uGy0LqRmKoXI/2gbE8zJ9tqNBwixmMWpAZzpWBBPmFXhd
bXic5gzbWhgjPLxV8T5y9Dn79iRMt9DmThisbqN+nvv9kpLsyUNWDjcefs1AenhuaT1BzFS2elSy
yTzSpWmu9WV2Q1C6J58RnSQwkkGjxkoBsu6E9cwNDiY1b/s3A5sUflI42kmHb1+ZaJ2KNI8Rhzqo
GbiFE9CyKmMG9PnOmCC5nLrzlqtC2xqnmjMERouDICq9tqQLduuivGu7SMWG0KaHtNI87y270J+8
FlGK6fDL1iYz0lhRbhfkpIeyHPSNbqk+rHBX+T2OS7Yd4PO701I4+pRDXVeQxJcQ6sFB8gexoktS
z2JoOOUZyOiZKQKcTx5WdWmh5WpPoLSNWnlDuEYes362nkCk8tpAa0gBa4ERgPm2z8JC6PN70yrz
qXHKAjZodYvzLDuq3q3RFWXmdbMoNLhTJl7rZRn3FSKOz7QMzVQ+gxEBAauY5GOzceuWbOispchE
LCF8S+ZAC1aiTlwD06Dh64Su7GgCzW37QegtedG7VoOHkjPdKTrvOw9uk0QgFi/LzA/cAvmeczDZ
s1akd45FhywojBTMSJT2zYDU3AaGLgNeL+KNwfC63hyWjBSBYELHyjW0+t1AGWVXCBt95xpAbjOd
2ttJd4o/yoEsHzO6Y2kp3Tfm3AayUKYfmuf+qUtoSBFtyj5IpuptpkS3rTPbC9LWYbA+Kkv4A02F
aQUiH05F9kLdcguauxpBDd6vdUQPCLA6AaMeWhNYLFdkgcOmT5XgieoZnDU90ACAdjH3YEvSUxvZ
cAPoc/bBIL0ewLK2mXy0Ob0lYNNS7AwkAoeUUgihoacOfbqlE7cm5jRAXFThxB1+TLt8trCrSnIz
9Ga3dxq6hK2p3CNNDQnhXF0tu1pCGDUtXeK3lmeGjdZrd/nkLtdDVv6dkDnGM/yV9jPtAb+HxH9b
H9AHGDrIEIPl4xfA64dWP4K+23oe+t+90aVDkHUNg5kn0djG7EUHLtqE9KclAEVowyKv+YhKRjqC
WdAz6kSE2dYeY2kBx6Hqq5Eue9NjuFeg8/BijHp3PQsyBKamUR9EF/bgGqw8GNB4viUprOOAA/tr
WP9yFYO9amzMcM6msnhNa/w+NDPv4RlII6hw5PHg6c9tyZtNWnnZrhcjCYgrr4jkogeHGB3+UlVv
1ty4mx4I3Btbr0UeTciE7qRhZr/q1rmpF9tOzNYl10XnNrvOdbJE5MS9kponBRAOHbmV4FokTdeQ
j8pztGiwhXgrWNV14GQPxZ0pTO8qLbqphKNTPl4PQ/9b6VA5t7se0nZQl4sbN5cs8LhU2xSZIy7D
U+NcQwzR3uS5Vt828OR6ybnVPMCvtTqUxBj80qjrXVc27RtKwMM1dcceJmFjAzhDKvJd34k6qjod
o6rZHRKlnyy87MxIOsi9JCBlZXvZQP1aoVOo9e5jkVeFxBWC3bUGzBVO/uY0mvol35ulgrR0qdfv
hOZvrIdb7GRzN+65GqcQaAn8DeokDjgucksGBaFazwMobrDqhyHTnAMcPSF9nbvs2isn4x37qDla
lkBjT8F8kdOTbgp3P0ZJod80Evt2dlro1Br2I+6dgw+KGfymlfZYMEF3hbSyXd7j7gr4B9AaILT8
SjPLCdwG/BFMZyzGBYbiKW6DoWM00472XRYwrHW/ceVzOcIgwMpnLbChHJMUetXGY6XKDeI9IrQr
Zv7X9LLsyZWQfJMVbuZwE2+ipQbQdRm8ZznBBs0kaSg1fodShOlzXG4h+D0HmZMde9OYkIJOtyYY
odxvBm6gZ1nB87GcfKxt55pQD/QVXv6ugVz0m84et9lAxl1TcWhQpim/Ot2sUBsZbawJHd4hpm1H
EFIyrgFQUzvovIOyVg7pr9rp89vebtEa7aGKCw0VqT5YKfo4B6r9qjNmb6vL1vnt8hLYS4AWssM4
jtPt1INpIdosf+8Hq9oXEigG0aCTOrbE+z1C3DsPXU07rQd0ZuAR1mOZSyhPB6wS3kZmLVBIJ+0T
wx3RtPU8KOsUTf6olJcHdZ3jL2fODj/7oSlhx3puXk84lQJTn9tIM7z8rrZb9tJxaBv78LTbpLWs
YY0CAzzfZQaJTGD/kZU1dVINJdsbvAC6pyXjUY72G3UFXDpzs7lmOdxpwZnpN4Yyx1fwmLSg6TVn
05Wp3Ak7RdLgzfp+JurKMUsSIs/vA8/om4PT2K+zVr3KHDUlr3D3BQGjjTCH3XCCRcNc1LnVGwP7
zNeXorqqhuKdqYncNyWRh9RSZFOOFvm9tNLgYeGMxd0we8MT6DvTVl/M8a9RlFZUUfZEGyV9sxqR
3c8D1Mplb966ULz3a63LQTVQRpDnzYOGO12Qe2AWlm1lYPd2XuRJ5b1UrfmXFBN7Kk0Y1udQN8dr
QOK7hRyNFLWz1eFxCtX/5WWROEbBpB3B66IOYFx5cQUCRO9zac9RmU1ZKB2hhULTx3jIeRb204iG
LjwWnvIM+aThFPZzoXvZhlmZgAAOO7K09KLKaSZkPgvaVF69IJ1W5cnDUOg3PCPidpAWv8403f7w
dPuVU7PcNi48oGjVOUFfwDQNFszXUod2KC31X5y7vQsr0MHAfS7T0Wbr53GDP/SiZfFYIHDhe1It
UvqidUJzcvFg6YzeQ2Ppm1q29GBKlLLyFNYelCCVGy2n+zN3pXNr1n0RLB6s2gZlOTFc9YwXXRMV
fGkpvGOCMc9UZBYKRPVSwIsXIvXP0NQ+jsit9/lg79yB2ft8cZ+6WlRAvuYM5j0dvUaB3kzqtm/v
JemtkxOizH+beKh2Kh5qvSuO02g3ybzQERrYpQb/NqEjnInuqI/kDhee8XlZhi7uPTWB1uXS6zrV
AFkGTgE6AW4Dq1sqADYfHD5BQxbSE1DgsoPJMeVfXBiMW/jHOjIUjcBFwenhgzjl/RCNZpEdar4s
O9K1NBmI8G6N/+HsPZbjRrZw3SdCBBIJOwVQlmTRiRSpCUKUgQcS3jz9/arv4IhFhXj22aPeoW5l
AUiz8l+/aVdh7ilenVfyQotTbqS5CpK0l80RZCW5FlyQYBNSOVyT8kiDNQLOzdsqxi9gTkIx6d3D
vLqtFpa2251cfXAxpLSzEG6nLbZFLpsybKxyOTZxDliZJ7J+rZLhRz/qGtZASb+RRe7t8zpVu3Ex
iv1oJ8PX3pDFdpQNniBEVZLLWM09mEO5tCdvEtkP2KOgys2Ck77IPfZ2xwHXj22W/JB87VbiucLW
aSgf9LU6Dj2KoNSNzG1V2L0/qXNMQF0U3Q6UNDklkaiMXeaW9cmZovlUTGr5Yiivvqumwnxsrfm8
26x2t9fLMttHMYU8jKPyCTdFDpZInkMqVAMsmtrzc5wtAF2DTIctdUrB/lwXHV4L/f0yVd+sJK1P
S2Lnj02tKSLQRHfjTk5/XyVathEllae/RulPIiruMMKEWmxiT0324g3aCfOlO1sPe9pzlbjisdNJ
5RREXlyZWvFdG+W6gTpBCaa8e2NstdM62rVvufxtzfDoLaa5L3J2Sn2GgKlVv/R43Yy4YBMMQTYB
SaTL2G9gU0d3fT/l19Y47IWp5FvVd+ClFROj85z2qpqyUvim6ovrTsO0vWOC6eD3fr46RWDzd+uV
w3ZGloaNSbKnKALL3ogpEIctpn5zeNZUtx2QDJjzeFpBRu/TZsq/ZHWV3nVTxzvwiMpMZhboMHlH
kv9mca4ve7+lnbIeFGmVX4kMBsnLpBGSa9p9N12NAIjsNpmsbD+s7makNMp0+yZf3Rpxu6YxMYcv
9A0YX+3LTtvWS7uEg2YEIiPMsG7LLjDM6iBFe7KRxhsDxWqsriitQ8dJTkuNBY2usqtZxvcq7Z7k
9BZJboqTi8FsW4H683FFZCHuLfJHVxkH2423vT49TDahOHHpbkQWvdmL92jFeLe3zrQjPxN0zcIQ
vB8RJ3vk9Lbul2Tsb43cuI/b5XoCuqRSws1/mVlmNfLHktIkMqw1cJvum6rmL57CCVtUR5OU8v3g
JVypPPY/+X3m/r8UNRrhuCXGhA1BW0AkdQCip7yYl4PI0tsK7QrudwaTZYp3cWmjBIJUpT+5mm0/
WpqV/VIpXCxSSvaq6/u7Sa80UiDB9o9ZZKc5dn207EhCaQanfBusto8oIroUPjFZHnRKBFe1WB1b
I35LiqTfAbFvhZ5VBxsSDJGcdnaIlzl5pT6stlrOMRB38htVSn+ueyTYT9X7+ERu50amxE46QTu3
ajv3yRXXYhkMaRbB7FzumiLCdsMZ+2c4SCVPDKEsluWVrSLdL1b14iZLqNVNE+JrqXElwI5tBGGz
jaa8idKx2MCJdr/PhvcwG2kx+/E6IY2i2W8GQ4yfWeAsS/bVaGcv81H5UCuym7zQybSCzpm/UKQm
D5NnEJDZxbURGngjDpjcAmaZ4qmqlugwjKyhzti4MYoNK0Gss3ghDoU3sSbZoayu81en3PV5ve0S
/rkHwSuyqrvGMv4BKXZYDN5wAA++HWn37LXGHq/LGd9D19wTrrj6EGHWazYARM56er9CdYX9rt+M
uauTghWpPUXAndEP/XcNijXE+8jLq6DyPHJUnPyXmeAI5aV7reQtjRN2Bqb5U06m7+J2dAWi370I
DwOeorS+qX7x/C7VYZeSgXNynAaIoFpqFFH9vZuL76lnv9V5viN+4mpI5hPo151T5TdC2d8UKXBL
VGVXTb1iAIigEMma2qip0ZAzAzzuZ0czdmVHXLBR9KQ4OmIXrVkwuQTN6BKeT2/TsVLzgMjKYZfR
eucBkOjApOpeFwJsfWEM30AXDnPZ5LdanP+UESBg0YGtDxxvejMHJIDHm6pLvtbnHFOjrW/1mG3L
AskcV/tuBoIJRew8WXq5JbiiQhVu2KEl4WcNVMIZ35RDq2p3JiKGdk1+KxkHdWaCmbu7gTlQrSM8
Rnw1EI8XfmPgGbCk+lOVs7N7sSIALb1vCAMN7CEOmrQxA32xkwOyxlOWy2uCY/JAecWp1/urihLv
VCn0+J4YtyKLt7L/lipvO8XacAKlOFDumiHpX4+xJwNnWhEpLlV/cLyqOjijd9JIF6RPuhzZxv0i
0pubtKp3BH4QzizLm7nTfnPF2yqOkxe2n+hHhkBQSYM2hVuDOC7zcEWDLvVFkm/m2GjDuOpPRZsd
yob272g1ew6SB7WaRmCv3k7I4ec4fMsNi8WUWgAw+aHNoiVsYw1xQYutYqw5MWxEQpv7xl9HWmtl
WoQ5d5rN5ODxGUWkFyjATFZCD+IuuA+vtVscPcUCVFn901qK694ZjzooSuzHeu9spDMcknWwN57K
+Qw666LEMANyQedH9nhOIkx+G2pYbir6ifsRrAmFA8ATbdm+a+PtoHcBEFbNaiyOsMq/S8LjBryE
o96DL7vgu1sksbfJDDqACTCkprf358ex0h55xRrMRRV6cXwoK1pPfTTsp6k/1eRccjWWe4/q5TpS
xVEHll4imdM0cH/q7kIrRcHFi2ohN4kb7cCJbpN1HemH599ml09M7yEPmN3Xva7eMrYwKrpuz0cp
jnaSX9eecVVxB/PduCbDh2kCzTZ0zOiBCCD7KRELQIYaaK2sJ+E0W6PViImiqSfaguhg/o+eOFpo
Obm5rzvQe1LrAVmSjT4s9WO+cuv0KXezO4m1atVHFltap/CtEk178EYnGG2PC0wG4U/slMsGGPXj
oSP2ZRunRJuXuRPM7a+hlEOomz+UgvxqL+vzMAE/Up877MbcdEabIK4peclrDZPzuSKoxqP8S+Pt
0otiA7kBPN6JG5xk9U0tp+IGvKlicTuQg87tzsUMV4CWMJ87PJ+8RPpJnT2Dq3/tqu4bSxCim3mL
0Y/fz54RRtS+TCaxQT0ItBaLe+XEAQHnJMuVLf4PzrAxrXVTQpmUBsL6Kg3HgnB1VyQBc6DbWL1D
8Wxk97aFA19chphB3/GYdNg50XJ8t2160ZhC+fEifnVxFKgY1Qs7NJbR7kvWtkFGHo+5WK8r/Jcq
KoMxyZ5jKUjLVLde5762HHAby7SCqFz3KZRtK1ISv4oEt+mcXqktq/ulTQOyzoD3out2wKBkaYHE
oQtkCXZx2rhdRXMfUbPToKax1mjElivhGj7udY9e+TuXybIBU5tZMc3zClrSlwTTK4VrYdTfSa2+
XRetOSKv0QMBhvNbG4zr2J4OlT7uh8pRt2017WauIfSlVwCfigiz5nmuFwLW3cXbj24FzbugB0df
ukZtpqVR2GrgO6mzVnZQ8ZMzrqI2Nh6W2AqDNAkDB4Or1BTcx6B4N+lwOyvVG/5gTtEWU3wY31ob
SvJUBkP7WWtUg2N+ZN48WeVQkb6UHuwxCkm5KnyZckOx2BHBMlN7CDPNcSnvFuH3+PhvLUnXuteM
dqua8sETPf7C9mC+Cg1oTM3lg2iZ9Fp+Th7hWn3VIb8yqhzqOOssIqvdn/LIJDWn2qUpxy9X3ZAE
B7Wpl/hHNLT6Syz6F3qEA6roxE9pmbxwlPR7K2o63G+TJAuSqRRHNXenPh2Phm2z3zrpzlytvT1P
pLbqk+2vGUnxpEaADqdt7yf03/TBuUFf3nNGluJased6tWU/QQsKUi5Xddst32ygg72sFhHOS7+b
jPIhASSCHmBFtx6chCxrNlwM09+CjqifegIYwR1uTYVnpFpmuZnX3xo2r8EUlz2nr5ZjfqL3x8as
d/Ws74bME4GmD/eRhkeKET8nIK++ndZXtE4CtfYy4Kj119Y4n+KFu+tL/T7XMjzi8mBpWOhnHNDV
6g2d78dGAkhJdW1MI04j6SjJv9P1m0F3GxQhtEra/sVIBRF2SK7MVD+W1eAFVWnmb7IkinUVbrOP
wdLwv8igTA459lKJWu8rnKQeu6atf3qzcxzz/pXmyq1Gwvgt+8I92yqlRtu1NBXyjhD7OH4pmCuj
Zlc3Dla21COJ/l0zoi9tjkZtoZRwsiK+QQpHetFS3RKmuuyn1t0ZeWmGoq7FbWotxhtdtHz0tbr1
4HHopHBpkqjlxl7fdHeY70mbpDmiYdprr1q9H0RGqW1ScOUxtA1DyfTHFGE5oZPl6Lcmp3k3mmtQ
ZGa0w0OsuWaTumrtxArdZgz4OFpgTy4RKBxllONtoANChPpYmKx6zOq7wtpR+cy/YQzcE/Ie4xys
QN+s7neejgcaCZzQhTc80ycs/HrMixOP+SWd6X5KJW7L1nvi7U3skMKiVB4dKxxgQjaVevWM5BtN
ohu30NkmcW8Ew9Rb4E6njEwf6fwQxObQ7RaDO1rFkR4qDYO6ptHrA4GPY5Cp9Cu96Qo6l+7Q+6gg
vADXdMAzg/1qN9V1OvbpDhOlOKgaaCJZzr42Vc5WLvYPveccWBQexJPHPm3TzvASGrs4hlPN11DS
CdLa9m75MI/tyvyQJ00235ksgRPrT7XKQw6m73bLIegYzhao+IHo73vDlUe9zL7YXR3j4lQ9JI66
iiQh7ibqv9rTdgs7Yg5ZfA845nEQcuRC1kLbrtj0JfeBdXJ3KbZnm4mLVdbghj2JysUkuV/who1x
JBpUW2xrQxC9VQ/elalK42ppzcelsurQqrhQj3EysmxnVDHJ9Mw2Ut0XHUVFAc4pZ3EcBl5NEa9H
oVntlnLrTbd78wbaJ1HiWWNsCEj8aVFng1v324R0I5WP86a1SHPEzeC0lsydJrWe8XXKaGaPNLm7
h8HW2eBomc9+rp85FlllfcFFSwybceDtUf5av2ZnfMZ6Huy+GGi9aJp+9snqr+1WWT5XG8xZDS4i
li4p8ZI70FO1+vim4aTcZqe+mk5anoJoF+tb4uCNVTD5b+Uq5VvvTlTK7cy/ntB9zEzxAlQ6ou9J
aWNZxXHOaB1rrfxV6bp3NFM3f8gNZ7hKhF4GamxeVbI+aPOsbfroBzit+bWd53nfL33/PW2hpLVt
KTd9bhUPheYV36qWO7Q4v+VpziFVNDodmfrOI1zyWBvVsVScG8Y8XFtGZu+WaTU2sRC/YKAL3+nx
f3KVOFMrlK8czmpj5bzSGlr1Y5WjPc4ijSTK1tkYFTRDCUPsGtGvtTO0FZcRaOrdXS7NKP9icI+B
wjRrSRrSLI05BESSvabD2v2oW0FeozIE13Kzlustnu7Jlxlq3KNX9ejk6gpAQpdmEgxrs1zVzcBP
WVqD5DjRdnuRrdi+Dzl+VhVFekZLHQaM0zs27elqVWEnesJDDbt2r7w1dgYA8kk+VIWrb5bzq0mm
+FVm4GDdqF07Ttv/XIbC+M0Xg5DotTioO3pDTK+hO7BUbTN6Xka9uNObZQoQ/GYcXs5bZBp9YGcD
spQ+zQdna9axlmxEQsF7tMmYOsUx68cZsyfXXobrArM0zRxgX1IztNHyVeizSdnb5uNzreH2ZVv8
ZlFxRVlxV5UTSDflXBY0ZXuSqCbDeYTNXYu+C/mbaY16/aOmSEXVehF0aFJtuhdUn4Lc4dCdcNhY
i+bQlPRVFn3+1urLr8g23Mwf3H4M7DEL4UHQwqqt6KEgCPLJmtVKosBC0yP2rvSk5Dq5Am+l2LsE
PW8HM90m+lHpBb38FjOo0nW/rFkWhf3SJi9KzW4gI+ucrVzB/cnNKUhijp1NsaSrRgiZ3T1FjREd
DMCrTTUu80YHBDPpIpQm/Yo0LVwrXPMqPQzxOGg+pC/dDdaqKddbPW9syjq3g1qm2omuKY3qwg6E
LKr0a5fZ8TGrAN2o0pAMXdWquZqEy0RMJWI5gYfMo7QTdTBFBDtzWbkbeDbmJ+lcvawmjFaCipaN
i7Xlc7L25RRO7UybOLL20dDVL5nQYhl2AIZ040yXTmsJydzjGAPtEvHRGlJtK5sOdhY2CPu0nJdg
SqplmxjFQ6JoEpJguYXhaoQWASV+NdrPlg7DoYQ3tKVdY53GflkfIYI5VzPOAExEa6JL240n2TKb
LWvZFxmJD2up79MRyirvPxqfqbO7YJbpXkVVGrgxuQiji1lgr3V0VywZQDrAVbBUfjNn+xH0ogi8
doRp2yym9prDvQJjkPi8gkUWT7y8CMWqmxcqdEf+Kj+VYv3hrr2YzlLFFT9nmnbhnNrq1pppdaQq
1XDGrVTPUVVNoVAcp5E3Js9y8QY6hOltDFZK4mervsYtfdJwtrqsAxOAyMZQUSY3RTw0lt+6FppG
0xxotJoOcRizw7UzozTZqJj/gkAJ5adGWZt+FMGhnJpmOnaxpb+67lq/cOTvxAoWr6eFFRZpopPy
F9VHl0Dkr1KjNtfKBVfP1mNmAs0697mbfSvUyN1CidnXorXbOJFdhoxo+12dyOsGloHv0TXyHdGk
X+kwX8sYdVCoYBkQzbWYcLb6oRmfW5F0RPlaZ16iYRqpvlUq8caDHuMM5xN1W3ONsGDFjWmfPLoR
sKpA25gUlhtKehjwUxv4Ac1SubtscbVftkYnz59bsawkLMkGF2kaVSPxyHXXb4distfrLkp1jw5w
LEBmCtgePobx3ADo2SXVNpZwtAW6DyaAm12zIpenmvpg9OvK5Fm5yeiw0yeljYdEV9xwy0XSL2xz
S77adtnRTzSyU2JJ62vi2N2y7WGAdv5IrXwz6jS1/Fbruz4w56X70dm69gtqhKb7djTZd+l/nJJe
9c4VU15xWY8cLkAOxYIhsk0hrdtirg2olFxgIBgt382ezIxtNWkNBqqVyT0QEZmcIsuncE2vyjOr
O3ego0pYmtlsVqGVL0nQVpiua2q88ToD0D4zZuSB3q2+at+TQZmn0dHNEAIjLXxjfLPTCUpyS7by
LheCy3ptpzR9NBemaQbZPTQ95YV6Y+ARM/WFuLLO/dezYiLgYsOZOebW28hU/VnV+QNwe30/umkC
DUnSLJ3GuoXb6/B8rbEeIjueVj81+Rstl6u0C90l0B2VOCe3IWoDThMn8L+FKv9JcT/oHUzb1t2z
ohWW13v5D/6PSelVYt6yTTQ/17SH21/JnU2TWB+xXDJi795tpn1Od1rA6DXr6ssQx+iacU+f4bNp
CNSbPH3Krenl37/trwKQP37ahYjGIq8UKRsCEP25gANAELD+plIMID/zm/ibFsn5Y6ALAY3HyvO8
mEvo3OivlVhO/Rr/XnuzfqqshY7FHOOhalmfaC4/aoTw+9NRIxmIEx3+9/7ND0YMjl4a+DZI3Zd0
wps3ciEa8Ym+S3xUtLwf50JH0xMJZfbq/BqXoD0gJA7rgKYM7HV/ui42xacqxY/SoPcDXkhotMaD
uO62cqtnsgPsVdk+w3aVaojL8r+nyF/kl2hiTXyshe2gy/4vKOoP9VoxEj8aK15ih/wSHX0AIy5I
r//v5Jcfv9j7wc5//sdgNEaJLGnReibOAWwtsoIUOcdnIvC/SCHfD3MxMRQobFVqrtyepTvei0vP
oErM66hdNu3zoIVdnR+b5jOLpI+L4DwqIUaQpYQtLw2iC4JuaRxIGK8TdQeRwWqx74g0WYI8B56Q
7fc1/Z8tWN4PebHAF7jj3mrE63bu6JWd4xGqqL/p+jbeiUV7/X+aKv/nAS9W+eIlZRxNDi23vjya
NQDuI6Hy9FG0k9TPQVnY4hr5g3oy1+FBLvITBfxf3q/L/upJ5qpjictw6zjFJmIRzNRpST1fjfr4
YuSVuzEQlXw9450dn9S2P4v2+biJIi76P8M6F/pkw4RbBHq88FkljHIST72TI0PJBU0snzj3/WV9
vBvr4izJBnuC/TzIbTzRRTFZ8u0ZfFhmUxz0Qfv+7w/6lyd751x6sc1MUFJieNRy65ZfTXD5simz
oNCe3Sram1r5mVPq5a7GCSncs7eeRWaWh2XZ+8U/a81aujnDyRU50zoOTVBZrjjU5TD9/veTXb7H
y6EudmyUXklJzTfxZBlLAoLCi1OfzE8UuPLSvuA8jGcyAzxMGWgqXrxAj8MJM10iM9Z0poLlOqLR
pfRRRyxwFUsrIKiEPB0UFpCJtLOEC1pmL++9Gm5eJ4qdrORyEq0lfpoqgVBa1j80KNwBelQyyyA1
+yV3MHpjpnOH4uNLHKNydEftFZP7n32qjkQdovaeXVhUCuMpt7xC9XgL9JaFKzK3/zUR7r8HxlDK
Mz1T12EXv/+ERkQ0YI0wcFs5/c3stCE02qcuz0BD8H9s5h+TNn7ykv82a7w/hrz4lGocptbAg2u7
xtmdq9QA2akbjlMULy//njTG5QZz+XQXn9OJ6QTqiYQuRGv4DW1BBH5FtVy01hpqmalfR1Iz642O
1+yerrcNPJDrGyOGh0//OAkEizWsGlqJtoKG0eXOIzeRAuDRTWg/WGo3Quk4zUYxb7D1G6BwpS6E
5KJwX3LKJR8vNE6OtYfUlAP7/fv5Lpf7f4/nsVkZmIg4RGe+/3gm9HV+iDPR1PPbR/DphItjqK2f
fLDzW/qzHr4c5uJM8sxWl8vMMPbsp8kKWuYZwZTpTuCq5Dq1bhoLiC09/PvhxPnX/2vYi8MpoR2e
xdMotw7X+8CFu00N6m4yV3RBpHVwTaf+WSbpK736fENaw84V1icn1IfC4/9/dse00Ie5BAVdrA9d
uEspncnd4jPhy/4UTelVXg3Apu2hgmXjtpiY0oAxxCcj/2WVGPztOmcRVBdcg95/WwE5TRviYt6C
8rR3Nd2gt//9/RoYXGOh4nEeusbFCH02ZSO06XlbQKH1dTePOQj7+GvbQkccTPBfMjk9316JaCa4
VD9M9XzTVeio/v1D/rJI3zkjXUyvNeEzD1ZDmvY0Plc9GW2jqd+1jsqunTbxTtxTk0DOXr7997gf
7nl823cDX0ywqqKPaEV4jc2FRdBV3J71ixCb63I8ZqKFCFGvr72dPYjcNPCbSpdH0SF8HRfb9Ucu
7jFJqKN4jgctCvoefnFlrf3mk1/5l2XgSo/vJKmTYB5cLHK7aFaLNinOcj1qO6d3wzIeNxCFv8/x
ALC1oi9SKh0eyDI56I15XQz1Z+ln+AV8XIzvfsXFRyKUEDm7y40Jm1k9rHpION34IqbBDixUV8aE
LjRqTqXVMVe13ejKq2rWSH+KzWjbDNLaZ6kxHuRZcqvjvR9YWX7taGW31Rbuzef+xw7NZrOjoLjv
kYjvodh+zWq1xxbnHENMsG3qLT+N0v5iO9UPV5i37QBDpRIg7928fhexDDwNiw5aVIHWpQMt5bLC
OE56r7Xp5ZgVjO0tjFq0EEpdVVbxkpnplQFedEsRnNxUTUwXPFYQS2yjf25jkgrriQcjrkzuNbfj
0p82Wz0xy03cV2c5LbyfVTbfFjdf/UEX9H6iBecUhPSQ6/BWSoaoucktl9zTAb1xjZ5j0brEF2N0
UB7QWlr0VzPUuP2I1PNkOCMhuJG3MwRcyjaV9wBBDURz2s1xl//MB/OhRHEfxvXUH+YeJouXZD9U
mb4tBsoS4ZUQeecmTDjantq6fRtBW26zLpmBlKKw4b/APmY6QRM9zgjIw4ToPsh68tds1STsFXAU
hYAchIphvm3y4hP/Cvtv08h0TMO2sGVGyXSxnaL8nWYj4R5stcrbVG7juEGdOhD7PPzZjNj6Xmca
pD+r8oo3+2z1X7Weu4kjsrQGbfFbGqUyVxYUFhucM4RbFEyy7elZOtFmanP4mWYbzq390GYczNKF
HjHGDcYOpGZ0DRtdWiVHYzF+aWqeAy8Sx0UOvHGjqH6sOsYRS59w+bL38bxCAHCGn6ipvJuxSPtN
vJgbd/xtd9WXtLOhAIn+1laGuukIq4afGEVbInF8x6zupxbehwIptPJ4s8KlNscmqI0FatAEtUm7
Slro3BhV7mvEnW1c4BQA7tYv8xhaY3fdjrgas0PD5Y90Y2cOn5nrfKgdwOu4coG14ErH1fb8pf64
uBs9jVliZPlhmnmc+iksjfIGK4Gz+iAoq/GTbezDcDq67T8+/MVwBdBsrirutQlxPdn4+yyZZ8pu
DXsIZqf7xLr/b7WDa6J9kRRGLkf3xdaejcvUEadKuoeCtK1b41U8Rg9RZ84HQ5q4XFgCZX6FYE23
gaK966Yz9N2/d+7z+XlRv7z7DRfuRfhXo40xm2VrrQ0U7LM2Y1XPrqk+OceMv9RnoEvcoKWwhOle
4pW6Lr0J5pbcemrSXuVKd0E82Ul3NeRlDyu6R7Zur90hUhAd0uhn4qmwhbu5RCUayOin10UPKVwf
g4yrnWp/6jbUO+gtgSS0y3TfaDSgwsFdP1JPTflqu9q8s/W4p/fy2QX2b/vDn49yccwsZCB1hNks
W/iMe6I2g66XXKcep7L/5rYTB0L3ib/N3ybmnyNezBQM0ZIWpgoeU434gZDk1kwNP6dlGRs4oujz
J/fYvxWULDnb8hzCW8EZz7/nj3VXr1GfqVZft16V3Ve5KDdNKcnPiocDiuTreiiRxrdWFE4ZRG70
eZ89sHF+oot56dmYi5uu4Z5hrYsnJv86whSStVG1tRXY1kACVXa2SEixy4R3iVJ3R7vgNi8tSZBr
G0FmM+/FhPQCHT59nmGosEG3VDfCTu47eIu19mjqDfywyEZp68E96fP+e+y1u6zz3pRd/vz30vrL
R3v3CBdLy3AqK647gDnQdpgJcKQ8CD8tzlUCHoGbZEnoLVhl/K+jesKGHU9gh+UROHnx6Wxl6uTa
t/O2t59kFIpi3mnWoU+dk+7e/3uoj0saq1AbUMWQhmGzj72fJXHSxqKF1rD1zvLeQl8HWpNDFaZn
ss6UZf81Rye/cBGb6EX/9d+jf3i9nA1MTkeYcDLA1y5uBpM2i8bwOBvGxdJfENlg2GLjOIQ3zVUx
mVeR4ZqfvNuPs/LiPLp4uehMS4LNJXfZKHaz0B0860trKjgGcHD60CXfaIr7V5RWu9nBG8hyZH/A
HuUGQfF8jHTrRnjczSR6vnsrZYdac9JrG2XXt/WslQfNmZ8y135WJc60dDYa/9/v7MMX4/fbXKa4
JZo6L+7853+saxT20spo3m+rtVqf08UNoUTwyjoz6UIW2X1n4YMxIEByluwz98iPgxtksZ8xfxOz
LO8SCGD7N/XsnKhrW3gNLBBbp6u5Gp5GRDVRgp4ttvf99FlWw4cDThjSg41oSpPT3bv0ktSiWDNH
CCPblIzmMg9bfORT7ZOJ8XEuMgizkJ4Qt2/LvHivEfZbM05U7JcJ8r5H8+zJTH/2Dun9//oBzwM5
1hmLlqQ5XSw5rYz6AZN6niZufs+D/Gao60GOd+1QbxYZng0mouiTOuUvb5BdGK84w4KPA0Pp/aRx
ZZvOdUxM4qIebNrhGSoXr/6s6L7c72HMYt5GIgLw5UeIr57zQfNMVlZT7CcCyKzUPebrA/jnw7/f
oPkBpMUoRdAM5nSTjos08v3jdJHpeaUYlq0yyRrXun2fLtd6nODaLQ5j8qrnziaqfpeI7aAY0Jsv
86Aexa0d75ux+SGTbtvK3pf0eTK9+YLOLFxxeWr74dnwNAM3C3GNVVxZuw8UPNdFmRy9/GibUKTG
7sEs4QdiguN6ITGHYVTvu7Lb6ciG69Mas4M66pfSu80Klz/zkl+WM45BYbWfADcfShhegsNRbZxb
GqA3Fy8BgbqdQ/obt9LoiImMnR0QJDK/6qyhmtCKaJumQ37w73f/seIV9ExtW1Bykgf/wY90jfVS
RWUxbSs4mX5M5qVtcwWn+LX1+1ag0W7kNy0hifXMHM/dT4rQD11Hm/Gds5MxD84/XMIU3L+Qest0
2ZoxzE/lXo0xzdTnst46udh3dhJ2JBgK44tb3njJ8ydPf27ZvKtpLka/qBs9A38dayW/d+wQnSCL
4oaLP9Dkr/O0q4YhkDVCEAiKaF4/2TeMj2NLzBF58TAGSILyLjaOTp/rNEmwHIIC8YgQ4KtdTd/I
jTb2vRDbxUR74fTQstDaN2K2IfRXYaVg+hfm79oT92NsXGVZus3P0VEDLPbJfuhgGf37FX3caviV
fBvkAoYj4Im/X5ukQVtWp9Jpq+v3TrORU3dsa7n/9yAfzyGTy4aANwG7EKjqYhAzh0/Sm3q0ab2j
wjWm8ZMYuOoBpiimdv6EW8u/B/y42N4PeP7zP07dyCzXzpTIqtseKkSBb1aVby1lw6ydr/DGCpN4
/KSj9/FFUhX9B8aRDfjxrM2sznMLOI2bUSvQFVnc0qv9/0fame24jSzd+okIcB5uRZGSanLNZdcN
4ZHzPPPpz0f/B6clShDh8wO7d18Y7VAyIyMjI2KtBbfESiP4woHiPqerJlMDlvUzwni1rg1YyPiW
vd1tVTuwYZvbq9sIOfNsl6+U+FetLT4keFCABHB1OOpudAo3cD1lq24oPW/ibfYGLvD6vs2OcHpe
Txe3uPiEppOTqJU8hzHPOLeYqBOe5SizU+T8uiT+X37Lv0f4yE1o9LWgpjE3Ie+tuC3y3rKygUVy
p976W+v1+uKkvy/uK8tb5mNqpyG9UGAvTWgQFprkMJMaPiVMWm2DTi7sth73TQH7lpK21mYCFqlZ
Qglyutsxmihs0Znyb72grBjOEn/Cf1+5Q5gzec5lSutYdVMdUmBTTmK7Ler7AHFss212pgDRJsQO
9CKHApgVXfXMgKlZTT23UdPvXap14ICUYFOogA3GJLWTsPZmCNY3cuLbeEo+gshAQbn9CBKjOjCk
C0EEWAGnamGRk5V856sFtJxo90yPnle6te59TjVEVWIscdwzqL601GoOCsLt8IL4W1+S/2hR92Pw
Oqf2INQPxGdNqeWtKgi3XWypAA+nO5LJj97zbAFIxr5pJBC1Km9JUJPfApXhPr02gO5HP4cEqgml
H2ErHL/3ev7eTdLgaCBsDbW/0YfgYYoU9F0MCvG6mgz7jHJINzU39Bi4dLO4/2zNbhc15k1rxep3
OdC9Q9NDeRqDGYVh2Yak5z6TazezTDq2bXPr+3L3TUplxU1pP8mC8QTkBXKrMuybjeq13LHdqDD8
BhPUZtCKPXPskEnKyUPIcP5dW+mjLSTKnYjUlmIkkCnBru2ZMpCeLv7waWg/CHV3K9X5oZyqZ7gx
3daAD3MEundvGFRjDTNKHQmuvJsmY2awlKbptjXlL4kVvqhN8FtgRFtqB1Ic5uyB+ILWn5HUD6Wm
wW+ZO4quPmWR+CeDrBekzUzWJfs3g1rc5aEMV1WwRWOY+RnjyzSJBkXhQN6LeeCaarrrfQvQEiR7
jjlJdiBIqDSFt/QiIIpIqvfSmxgyymCAm2b2WKPpPyNR+tEFPLAg/XwFWCLetAEcqLWpH7RS2eVN
DQY+Aw5aNAD2rUy45fR/1jE8R9fP4Vk6SucBNmOF3AAqhLPsOq20dgB4k7ndrwFg8zPMVMZK9ejs
wtMUaLdI3ZU52TvroYXUP0rDGhI3OoR7aW85vRvsi120u76SszuHYo0BEEWRGUeibLNIMXQOBNLI
BWh5cSu+S6XbvV03cDYRN5eDoMmak3fKU2ffCjxFH3bDlLmZv5uM7/WTr3zUj6Niw2mia3fTGy7V
3JfRSp3jfIs0+CPJmWhy/s1cT+/vARSZ3+h8v6J7ofeRQURHpkgT+/ryzreJtAdHsGSN+ZML2+SH
4LuqCEaBvVVttfaxZrJK6bbm3lSgYV7ThDu73jT6xeio8ybHKrf46bLG1G8jrdJhNWlAzPPegGlB
GXZy6q7OqJ0n/hr7JdFMkXn3q0yPndqixGtOQ8m0byGXP5nW3/nCsK8ATfmwUBT+byrGtCn7rc9N
1IorYlTnC4XfZpawhWJCofK8MI463DiIQc9F1yBND0fvtlKjYBcNowNjKXw10bDWQzpfMNWVo8RI
XuT6ptdVIgqwHneqU/qHVjiM99Qj9dvO/FCYQGIiV6hWHuoX8yNqAyJPdZ0celkS02HulrIOo+Lu
f6SvBRtClwPyGTYcvyvZ0Zm7ssJjY/OpOUpXIigdjHDsBQfxY8bjoY6FYULRbwI4awa75Y6/fjzO
i9Iae6hS8JNINM0zVRAZEFtVABJ0s1lO909QO+PvnOFm8XWofpSv3vOKvXmLTvIj7PE/XWLuyDCo
HZ0ukBl4ejO0AN1m2zvStrTNg7+rt8IudX03Xctt5+h4ao35JtJoKkgEayrfp9YEsxm6Bg5tV6ql
H0KrQkxPNVW+idJwJ04IGMKyIYBIFm702EYXHLqApF15NZwfFK4hjQoMeGVDh5nx9DdEXixDPl3z
G5Jv5riBTqj+XT8aq8O/F9aKGoqIJgV1BhpCi5tijExysWmAmdR7gJMqcrpsk/tO/4pSrOjB0b1r
QNXv5GnFhc4DOTWzI7uLivzAWNyo+9gtCK+3omYP74Sg625z9tjjPqfOqc4NS1J2c/aqo2OB7kkZ
Sk2bueEtkwVZ9FI8S2Aru70lrtwXF3YLS5wDbidVphh+agmi4pjZBFZD7tM/QFOrxm70CR/79QVd
MqMpMoGTeXPGXxdOQVoPryuYJqb5xwihzk3/BToMyKCvmzn/bgZNBMr43LIWsvYLn4AKLrDGseCx
JQeF28X9T4CRsl0275MmVRAr0/H2a/Nw3er54k6tLjyiJJEZJbXmnewlv4dAgy0HVeSyeDYDClBT
rK944HmOhD1iF6pypErycuxdNxIdQIFmObFafwuG4C6ZBu05GsdhJZ6cF3yo72mWxS1gUVjiNJ96
B0g2SQ7V3nLGTH4rJdkeUhlU5RRsOyQbbiEG3tYilNJq4MM81HVoi/L0GNLosZLSW9EbqvuQihBj
PPJLlFm/JDn+WjTCO0MXzvU9uPRNDAYhcC1G2MlFTn9pFamp1Rai5QgWJDqTRO+oKQzXmMyV+/GS
ixk0oU2NGCfTgzg1pOaJGEM0ZnFjDcDZeRbm/a4t9XpbUvzUZGCFgVH/vr66s2uSfTg2uogHgKot
eUxrywkrOYVyoNvHU3pjNLpPbcZyLD3+OgF98wkW1w2fBzsMQ5BItwCNOErdp6ttfSjIpl5DImFE
YEqsbzsNvjRLzvYgBtOV03ueejCVa9BgYWKGFN1aOjYdLSEEzs3bQh7NvSwA56+jg163L0bzapnB
WzgV8kPQko2gJgH9k5lvgJevCRBL84E9vUYNJgVFGpIG5NBn7c++ZOasFRIAksEG7pS/sBl4N16l
nejm28BZ04w+/8qmyDGGz5+mFiOKs3MfhfvGn1ROB/bg9RR/+wgav2dv1zfyQuLDc2Buw8uyzFTX
sgEjFzW0mOVgOSQQr1WkeLasZfuCGo0NpHnXBiReGWwzrtEK8UY26mblAamcOzGlNYNBT6RyCNLL
VKgqYFvCnRiG6sX4DqL9TZLpMeNCDGH6JUQGfVyGNmpqoaNKwT5HFcSeKBc0MNi4I1FUHQvrm9J/
lSBbhEygAhZbac99DqHIPPOVxanl1E1Xvo6F8AQR6AM8SaWI9J+6rTqjetQFydr4Od3ywvxdxPlN
ZYZ0LKcY2iU1eyi6T0vqv3ht/JaWpv9UzOw213fhwifgEkR5Af8S+RCL46RMhdVC16k7gWEFtgkH
Mzhp5upzI/mA19K3J1HM3Koz3TaEUOC68QteNlcImPdXJR6hy+p9CNDPaiNdh9X4uf7eytKG42Nl
K9t84X1tKhiwTHgnOELLSKzGSiYHdWpAzJnwCBRBpCLuI5mprc3jw3p10w1SeDuZowE7SJBtIeOF
7FrxN6MxWStrPrsWdF4yfGxqI2TGZ3lHm+kJLMmT7ujdVn73e2CNKxbO7gMdAjouR5Iarh+CxenZ
LSAnFmGthI9rgIUX9vNd70mtq7LYV1Xtd1EkB3ddlxyub+ZZzvHXLOmUSQXu/GaumWaE9VzWHRQm
XqDi3KSDhrRF+1WA6cRpBDFxrhs8c10dFmPIA/4+SA1VXVxBWtZWXWh5owN12bNiDk91UH4VovYb
pINwwU4Pus9rbaqizr1u+Hx4mVABGmX+R7ygP9iEwhRzUicnHos7CqHQNZQ77c4ai3tD/Z1/lrnl
ml/ViWlXIb4JoK2E8kSBu/lzqNfeq+efncPD7QR/o67KZ71Hc+ylVg0t2UEV6iDOyh8w5hzidtpp
lXzX5Pnz9cWf+y9gI0a3cS0uB5qOp94VMkEVpXqjsLU762vp7aXv1w2c37lUwYhIBs9hckrpr8bx
0d2jpirDy8yeOcpLs/X39U5wsn16N27TLRzYK6+N84oGesA6FUSV8oKCyvvsZUfWCt4BeiD6gxsc
JFd1KFrvc0oL8dZf1Rk9c1hMcTi4WSkVnbeJI6HQLIjhGPvczctq9r2rutGNuXIuzjwCM0xtUJCa
X92YOl2RXkWJ2s1msuHW6lxC0JNq8a8b1e9er+/VmTP8NaXoFC1pk5nL1/0IljbSRKEHsgAphtD9
FkAQM52WTivbdBbTAIQxegDaTVK5KLRFTBO1vIp6tRYRZQp/Vea08+X0V6oND5r8xGQYd+g/z77M
fXSRGjaeTlq9jKJ5Zg2tL6qjm8hbmNMgy6AhgS7L1rfW8N4XviKDQ1R/QYMAMliaAscmlRYJpisn
CTU0aMWJFsNekrp6d32/pAsuSJBg7F6mCa4ArTn1jQoWdi1RDQZtZlpX9PWiGz3naTLlsr6Ldb2F
QnZAayfI/fd0mDU/jYxSoixCAKP58qfZQDgbF/1GjOpkyx8pr8LoAcbQKSsBQEQr7fovvrDxIIAp
Ovy9MNmN0x+cc9PENHtHuGr7cVaKCbayCtXPqBWo5Mj+Xd9pe0VMvBWHU/l7TxJutl+FskOn6s8V
s5zrDYVCCHWRYViAa5Yb10Z/qxXBr+uLu7Qb2pxfM7RGpWO5G1BkIf/ZMA1q1HLy2YZt8chr5keA
os5BQO1tozWyuil7CGhKrf9nYPfccTg2P6dnR6EvqsU+U+qc8dso8Q4p28hMqV5/hobselaj1A6z
6xTPpd4puPBujJnH//oXuOT6JGVMfHGfnKNYy9YHpDIKgyt3OnwiZhH9NlEuuxVhhVnLNi/ERfXY
1uxqR8sFhyLnNUBHpBgsYAFwyZbQupXpLaPz9xAurHjuxaURggG+MaZ39ixvoI4Wo5ahHOAdTIvO
KaUkec+tqrxf/4bSRUsGIFJKc0wgLTveXCptBXoFMJmvdVvaOjW8Q7DpWeBooXA1vvhNYG4sOPUe
RCh1t0al2qVpjr8lLbhlbpJ82AQCIekr0ebC7wLLTZILCpu6/fJ5Bb0TEkIJk8ItkdaOKn1yorZx
04AJpeuf4IKlGQrNY45jxGN9ESW0NNBgBeigU47M8SYTVOUp6uW3rs7W5i4vHFmKORKRk+gJQcnS
UtwpddHVA03H5iDd+rveVZx4VTj+/M1i8CTW53uHsWc6TAtn7WrezpSuBlfYzzre6LnZqT0+gprZ
NTthuzqDcjZIhT3KCjP7h0o3cHkHtbTo5L6MgTzOrDH6lNseRfNNVjXSn6b4ISmTjhKO1+29soeY
GbrjleNyXg7gF1CXBE9LlJ8bkqfHc0ByEfULvLhpRHTTgO+MBWTbQ+ztjDxxQWS9KobnppOa0oXX
pBX7FzaWwhJ1WupK85zWYmMtQRKCjoECl1rmy0waZ9Tg94vJr6sNuoz+to0mZsDl7k87JcFKCe/S
4imc8oKaKxGkobODH8WmqujSRotbEsJJUN5QKHVqmFkPcPE5ClRl970ZML5oQeSvxN8SuEPXfsCc
QJ3edxJIV6gEGK+CvGTZNa1qqRCrUe9d6aWHloUpnUfwJxvtCc6dbbFbS7vPXv70LHFuUGh/+8LL
9SpND/sczWc3GmcuI81/Qg9Mu0u1+E4I4tfr0eHcGI9hPFvRaAPpZzh7xqStJKihMOuj3mcGPIEb
EIreu0nOd9wD44onXdhMRlDJv8EPG7zyl32gDNZJZIaLwYUYP7mtEmhTJBUlIRHFvLZW+kMKS9im
N5HCKKYfVL7Kfw6H8wws3iwDmpjb+6fe1EIAWEHuDUQDhVu7jgIfbvfoASbjNRT8eeCVGcBg2pZB
AnpDyzphmsa6wEuHTwsteSUi3Kg09Z3Xtz+vb+GlbwpmZx5YYBOBzi0OSJGqOm9C4q4PjbNy0PKP
vto3b1J7sJDdLG1FX6kaXViZNj8JYaSgPEhUOv2GqAECAfcAzcWFhzQAcChJDlR0wLy1AZM5sJ0e
PaKOKbI8nVvlrCHb51HJ2JTK9LAYbSL/m2S80ddIO/9lTL74rfVx/VMuTwMFZKDM2nyJAYSi83y6
sKQQipgOX+IKX4tsX7/2zMyuJM9rJubk+iiaGSgwDl4zMlnyE1lBEnVk3/V67ZjNf8vxd5sXwg1M
3GQIgyR94RKJjNRo25YRXEv+Hu7grc4/iFduPM6bU+0MFGHs699umULOJmkHyFzLonheWgvHSIDM
mJJ0JlD/Rcn4KXlH5yZYc4mz6382BAppnuPnHcKs6+ILtm0baALlytqRXNbFUKhlG/fwsbrFDmXl
fxwlwRwFCdGkHskho2pwai7tLGWIJEaBzOpOfFesbUTr8Llf8bzlFbu0svA8ZvlSEYJPKBu/enAm
a49UJX1GngYE4z8QEfjnvTpZ08IJgwrxqxZJEbAAG6QrIeDWP4xXqr/XzVzaKuwYBtVInYi7xBxM
CIJTWWdV4651FBeC6q3xTOPEFnaJIzyW+xV789Yv3N5QKDwSklSTCuTC7UeNBoksj4aT9+NOTBBf
qxrRhZAXFqXa0GlQSbYGn9RGh1JyrMsPtUx65/qPOIO9zlt5/CPmCHB0wgEkTlphTJ5TBMN3dYyR
/rOC752iPfTplBwUUfgmeglDeYEKwDFsbxV/UG/aJNghbAYruSUKNuxe5a2RqYi1BiPogLZyRK96
LXT/vhB7B774z7EWviIE8gMBJRRGFN79utncKy0EoKmhrw20XwhbJ4tahPyyMZRcCMzA7aAY8raF
iAYKI8Mr305ZM7NIdH0lYNqT9o/jeX1yp/aBfFOJQfKtmHqGpxKIg+uug6Y+fsxGS/8GrggCY13d
FTDWVjX0F2ahKM9i0LU/QkDjH33c31hyHTvVkEK+G8H0+x5PTJ8IQfGkWXL0omhVDYJHhjaxi7MN
FMM3UqLdDEwNO0UfZfMufpks4+ek5M9SrVq3rQzBeA7dhLgStS8unqTEAtvIdb58qSUpFXGYmwI3
fbCgBpe24BRW75/5CCyOCLVIyuEzHOp8pMoYUx3Ke4aOuheZ//sEeHXd/89q1Pi/SVmA7BWg+/kQ
VSEoiLdqjBQ1rrlTnXxn3ukbuHn/1o3/Ffu6MGbNb7ejwzYwcdflHtoVvmU3w11l0FyQtK0fvVxf
1aXPdrQoa3HplAMc48qYZG4pPlkfuvDEjPx1C5eC5fF3sxYXTdJPBdESEzC4b73dDAao9uIhPPzP
+Nm4u27vgredmFvcOIMQyWrrMYUc0c/zN0V/1z20gXvdyFlu+j/7w805Z1TqGWTXgxxD0QKkCRIp
2KTP+ZsEIS7syAiEK9Wm/CKGK6+1C2kIy/rP4LzsI4cQE8MAUBEhZvJV+pis2+hB/hFX//iIWK5q
EQ2T3mwQVMTrImnbvJq6o/y+/t0urkK3gNjoPBFo0Z6uIqogt5bnz4bsGcIq77O6t1TcZZPjNe//
O1Oz5x99sB5IpD4iGus2BbOcwIPrWx09Z0N5QNhxxecu+/jRuha7Q5cCmHE+u0ON4PCXXHkoDZuy
uYQG3H0n3YIRTqL99O71K0+WtQ+62LECvEgQW7hF+a5AOA1hcb4xf6irwW8+NcvwCscP5JwyE8j6
cvCYbv4s9xSi6fI0U7hmrre17OEJaRY33fquvhJsL4QlIH66SbORIh9lvsXmmUantSnmEtj93ytr
2//6Z+84MbAISpWIzGY4G4itxwlAjrIZknADd4lerPjGhQyYVoY6p9o8zc/4pIas8KdYgN06j/bj
u39DvN0Ez8K3OnrhtXJ9VWu2FqsSQqULIdjI3FZ6EiU3hvuGy/JA+xbWRGqJ5VMZrQHxL27V0foW
8dasuV7advYMw2arxm349fqiLh0ui8Ym02Vzxn1Wy0lE2MGbkVXNF8jse8GWmsP9YI/bxg7dte76
pYsee9j6Wxs7q+XEXUud1opTV9yNNtk989JM1r+Jbun2+zVPX7W2CIkTOF4/yXlfwv6+FR2I5/fi
I0SGbu4KW2ElXMxxaHGMT5a2CIoUPqJOh9jXGdPb8V3sN7VxKJ5W9uvCa+XEyCIYyrlidDpkUiRK
8+x+vssiG4jYVt6O+/WSwJq1RQRspEENErUBayK+4/ZJAzrtVgx3ZmC9NfHL+FGIfzQv+/eb8mSN
i4S+iQMKfSovzSa8K5/E7tb8sfIV57N6bavms350fynU8eJiQipvvIGC3ZkjrvitdWe/8Lf5irUV
v1gCNotWbse48SIUH9zqMVQfjT9IKl5f0ZqNRUzXo1EvAZ0xjhUe4Br3zS/1q7lm5FJidrwxy7KG
FYhamIOxdPLvg/grHYOXZCiqmTbuq3fr6cVWnafB0FdaSaTXVrcIg6neJULH1K/LrQJXtlPBfEaV
Y1gZhb0Ybf+LTfIiWugTo7/daEZuh4ZAHqN+9qddyTRXP+EiSCixIoUQN0QQ6z0NqV3Lr7Xuhvce
amp543jjwxoabv7RV1xdXgSM1lcKdHb0aNaiszhRw+jWqfu/875FmKDlzvMXiQc31r9mgtK5liK8
G2LsoF7Ur5Sh1nxhERz0UUOGJiki17rVI2f4I0L3+a+IblL1Ez9fhAekrqUUrdrIbVokfKdoQlpd
TAInnCmuINq8K7xW3Vz/hvM3urJPyuJR6isNQs9JFLvBLAmVT29yod37bbjTrGQni3lvX7d32RMp
/s+Dd7R4lyVRJIJqBWn6zDWtmTpkV+bvpnzLKO3e05yispwcWsjE/3Xd7MVlQhADDYAKAm2Z6+oe
vCkU05K57yCLt775J5iZR7+Eyud1QxcP85GhhZ8oTTVVWkeiUXyDtbB+0cKVkHsxuZgr1/Bk0Isn
mz69RFSlFSSPp5Dbub0zbfn3PrkdKFOmbrKTVtz+4nYdWfv750dXVjF65RiUeeRqX6qDsjdJY/SN
eNfs6v2/f7hjQ4urJO+K3lImmg2ieAPmubydVnbmkgscG5gv56OV9FaY+YrA9R6GhzQ6yL9743vx
oK8JY6yZWVwamTnLLFB+cf3v1kdl4ubUrJkwX3OD+e9ZHty5dPyXb4mZl4UboOGsB12fJW5v947+
XtrBVjzoG8lG3n0r3gr/H7H2yNwyTqhw7mUS9BKuSGsBELMTU/79dt0FLsXYYxsLF6BDrvmIlvLU
aaZN+b0M31vjzVtj3F+zsvADzShL6o2sJKqhZ94A3Co0l/Ll9bVcigMga2gbU4sG3rvYHskKchNV
H6oiiGA+xV9FZSVruLQM2OXA5AN01c/Gw6VSy9NxzlbLZCuhhdzspHc0Ja+v4pIzg5UHNKMxmE0X
6/TMhBT0VbiQElf99NFcogno2VG+Kwvn3+1QdmOmkdl+upmL9CQZ9WLIVXqAZnPXvIBUiAPaPMjg
XjdzvimUqGY6QBq0LGg5Uqv1dQuoY2IKRf0pldNtOrwM1lqmsGZkcQM0XiXIpYjCuwAbGQwSXV86
Q/R+fSXnG3O6koV79VOFaKtH4j2Uh+5V1e+EwWlfYdG5bubCZXNsh/ngUweoxZxRZwvV9DnKqHYN
g058XzgWPbFxvzbvcH1RIPJPjRWV2uflzAQxVE5ab9J70bwf3lZH7edvcxo5WRONX/r0JrCV5YxU
k4ZKGUGY7FYIC0KnNgTf0RHe1MFOSvfatG/7tVGSiy7Bja3geAwiLxdWgtLIDG2Et6pFkQaSuYey
G9qN3HaH6/u1ZmgR22oxkU2E6XU0qiEIMfxoW/itrenjGlL04lYdrWhxyxlCkzdKpANkG0s7rkPF
reGL2UC0zgjm9ChF3Rpn1OVd++8bzg+Oo+sbBcS+7XpLcACJ2sbXRju0usUWmtvxBQKrDdSe7vWP
OR/Ucz/5z+L8sY8sqqjoBb1KhzZVX/NZqwLN83p8ad6qWNyihrtyo58H9Nkt/zM3//mRucnLkRiP
Ih1u0km3x2DYShA+23rZjtsaCeKVWLi2g/OfH5lLM6ZwgAcajgJmbco8G66ge6EM41vI1faZgWDy
9c95ySDoVmZE4eBnTH5xuuGvz3q1gUAENVxJ+QLhPfKRqi2Gr9ftXEhZIZE7MrQ4BKMI035eyomr
Vxs5PDSveQOH+K76tNpDC1Hiyk1/Bupkzk6cjzYCV3MTZPm2CI2ujKaUjK+MXnQLKcZXDzYu3zFu
++Y+7p6kSraRIxdjN4kfcnV3fbmX3Ib5EmIZEY2RqsVnlWR05KQA6yExbPxdDc9+dZA/rhu5dPiO
jSw+qScVaEx2Gpq7Wm3X3wO1OAzDZA85HZ8X2M+3seCvHIdLp+/Y5CLCdFoXDf3IZTAynfBFGxG6
vks+O81mhOv64i4UoxnDOPqEi9CiQQSWDkjKugr0zMq2f++Uau67pE9NeqieZqLPP6b5TV0bfbp0
IqCPZqqElzAgn/mrHx3BIS3zssh59jYV2BtZjHZqYYo2idhgU3FFsKPTnP+ftf5nc5nHF5E8an4n
GU5Qx7bWanuxabZykf2oW8lpkug1LkuHvPJRB8yynyQarS13cWbV8YrjXrqrjlavLBw3iKOEzJK6
dTd0b8xIp1thKLaewljnyprn/VsG8mNLC+/NSwaeq7IO4WLONMK4ao67iaK5EyojQrZpLX/kUSdB
hKrp93Aytndi1lNHNwObkZZm0w9R9qyOydP137Wy/cs8pC1KJOF08hBkraxbf77C7OAWPeHrZi4G
iKMdX3h32yQ6tDuW5oj6rV64Zssc9N3a6/0MfzcHQUaZmDqDy4sqy+KyDPIhLBKEztH2sKsXub9J
0OQCYBT/EqvbsHip7pnjuL6wyw70n8nFhSkNouEXoWk4aiQ/A6rfFV2hg5ZA0fi6odXFzTt5dFDb
zFOHdGh0xxCLXWvcwoZ9q3d3HTRsLqO7+2Z66gvjExDKZtKElxXry5n+5addPCjGCWnxQCDC9/2n
8BMuu9L6laIBbdoaM+2fTbgyRXgx2B9t5SIs9YguGOmc2yEiEnSPxQQwz9opxZ1XDlukRbZ6I61s
5WUf/X9buZQTzIvCVPuJhxm94fq5bQ/5Y7hGfXPxLcN4Al46M4yfNaBzNfJgdUXvOQ5HDrd5EPvq
ocjQCW9QPf9AMHEv1urOK2O7EvLtkCYrEe9iZnL8C5aBaJi8tJp8z2mavI03ilR+hLL62PfJFrb6
e18t9Ccmls3HrGTipIiDbOUXnH9nExATxSIG9uHnXs7a6mKEznheGGjQQ2o0TTFUltlU25XlvWdt
9vu6516wNs+uQ2hMnxd86uLYhAnKprqSWE47NcXWUjx9MwaUdtB4twUxXqnvrVlbHJN2sBIeqyUF
ZCH8Vvv+QfbRSYFNd1PI+Z/rK7vgS5AJHi1tcUaCMSuYaPYtJ9ILYKthaRvQWNqhGaE2qvl3OhpL
VeX3aCONxQY52WdI820hioOVrPo8CM61GeIttOHSLJB7GpoyxYoHVc4NJ/LU9qaoPXPrTUN3MFpD
WblILpgCrQSUe47x59iSEuKaVmigeTBDvXEMA5JTFE42mai9Xf+6Z4ag4Qa8o8DWMtMEqwu/mVpZ
RjWkQ5Jd2hrNRi63w+/rFs5TvvmLIaeDHXj3wJWcfrYuHAY8E51pFCJhBNxaxs4qzY38XYrvG3pw
5W/dJAyotMpg9pRXvuS8gJOEBOuQi0HuwF3JCM78AY7uE+STMohAWsWporv0yYq+SvWd/FE0366v
8qIZCwwVNUhmiZcvLnNKw1HU+Y79eEAAHV3ycls+QmBw3cxZps5qcAlG2VTg6mes/2Xa1kUzYkZF
8y7YB1DjptlzBSVcM3xrknTlNr60Kg0KLouUjtmlZQwbKmg9Sg1z3Zco/GLsEJlj6Oaf1bvnHIbZ
VoguoWSgyLo44dTX/6+Z1qptFSVBO5/8gxahpK0lsWtq08+oRUTk378lUkszQSIDr0D4Tj2jjAaU
3XQ8Q856bgCy0DL3HwUkugIvaZ2srp3e7NqVT3oWOlnrnCDzaIbm9cxR5DRIGtGEqmFi70Rr2Ig4
CUIKEHStrO/S5s0XsEnVGr3U5ZVgalFdDRbrI03sHs3gtviefCqie/0rnltBNIDWyN/18C0XQXGM
IAOqZawIP9O3pn7s3pnNktd66nOMOD3Fp1aWMUTPWimWsNL6DGP1QSPbXVLtKx41tslMVlVVjEWD
NUK1ykS4D9Zgybm+0PNIyU8wKKcwrTojPpRTd8lGsezkYP4J+qYZD+k3Vdldt3B+08mYABIxN00V
5rDnb30UqxCLyXypwESznSEsTMfstXu4kkHmrANYLloDFQaRkYaGCBCxU2ulWWRAg/FE9X4mDaF9
4gQ/IL1xZ1ZL5XB9bRe+HpOPjH9jkdO2JEMccmnIzL5SHH3k7V0IQbLVE1G226Zbq5eenzDiyZGp
xUYNiRT7TYGprOm+jRFqjYNXBBsvkOrN4PvBil+cYclnDKyuSNQWdADBZzUpJZIbTasJknEOn8OI
GqCSbsE7bwWl+i3Lwc+8y8HCJp2ymRoBevXsTaew4pnRnVpldlVMazHm/BE1/yQ4yOZ2EpRJy6Nf
WlETCB6OlGXRdjQ7O0y8u6HonMCvbyV5Z8HnbiU3XvOn1NeMz8F6cVRxY5wYUQXRMP6mA0dOrLV5
CpQOAm49DjZjsgnyfelzywdvIkxVkuvpK1fv+Z3IDhwZXDy6xzBRUjkpIb/xPq2vTfilNr8of4ph
wwe/7sTn5Ue+K3h5EIAk2XMOeHpk8mbKDFkoIBfXG3cwP5Xs29ikbicOB0OBzv1OM1wh+yMHD6n+
mXfjLkpWHoyXztFM9DMDgTVYIBa/AEnHiiSOX1DAE/9qgHD7vrLG81ALvSeqQmDamHpQl+naIMeS
V3iB4mgb6LYQcghvxAPqa06xWwNmGerZe5vE8NjY4pUmQsRQSFEvOr1SP/WW+iUdhJ2l+PDZ+yUC
ziYJ4XgfDlP+pkthvpmsytsORvkr0FHZzazIbhotsrNA+eWFnnSgGG3anidndqGKr77soUeRadG+
LXMHRsCPPhRj20shQwFF7QRjSsFauqs9CK8sI9jVYXlnRlpzEK2i3Waa0JO0Rub7aFqNrZXB3qtj
FB94dOSeuOXxV9mhr/o2DItuWljSJrGmmy4NdTtU9Xrf99S80tz6OhVpusl8SO7qqAClr2a/8yp5
CsJ451fd56Tq3k/JiqNNQ2N400micCCouBL8//siF8eNUk/bCU6KcANvgwlOrXqIhrKxjan0vvQA
6pAe6D97JfF3iSe2H4Vv6qqbpChuu61QC4JtiVP0OFX1dB+GUvIRBtn4kdXNfdA0sW+XKpRcTY1u
VF6oD3FWc/+kfbRRq/i5scKHyrAQhuirx7RGeLUqyngnBg11u1h+RQC1KfaeHqNcM0ggeuLI29ac
+YcRirG7WgoPYzaaX4JcqjZS2h+YtvqS5amwybMsLDaW1xgb0w+3OtwbbSZktii2Tp5M8bdOq8Vt
UIr7vky+ZCrsr21XbCdD/N7WsWs0IOXCLNH5raJ3n+Xaa8ATZGtKXbptEI/58LoiQ9lpiHZG0O2n
YLS7wdJsge7QPkICrEajbVNF6S4WYcJoTWQM4tp7owCECpOsQaNY3VUZrIZVkXQ7yC0cNL2DrR83
d1pRWtuxEdAQLusvlhXep5G61wz66YbwGCMsFqrw0ZcS/D6WGu0Bvo+bSRTu+6o0NgGAsSYr5QeN
rQsYXtigUnEDipaY4vXgo+LkvlC1LSQ/H6aVv4Xl6O0t/nNbgdnGHMP7IgrfinQwZpWH/8PZefTG
jXRr+BcRYA5bhk7KWfaGsGWJOZPF8OvvQ9+N1S2oMd8AsxlgVE2y6tQJbxh8BoQBibXuKnb5Okbd
j4mt7CIkknmR7LAcMhRwpWtfVaStLEulb2TOVZRIeyXiYXv6JGaNG7Eb5r1xnWQLnaesbwLTRKNI
KujkphM9sHi5zZZ4DOyms9y266/buf+ZYjtt5rwaQL2PiWVwpzvGAddbDsec+5mSvtfCFFszN+CU
VspTIUWlNzVW7eOi59EwHly7jF4l2D/3adF6fDqLTG75AZXZRCDURGuJzm0XzhjZt78dJxcHZZAT
VzGkeKuFeuuGVbOby6p0STMu8qKYEjfXjdvZGa0fmtpqP3AwsvGo0Kqd0rS5p9SycgBLIm0mRQmy
WMkR0MxuBh29Krny5zGLdtq84MqsUSHvx6ac/ShP9Vu9RPvHqH/Ic6fsgZ/1iBEa4kFmKJUEQzpg
WGKm8XhQ27HyamHBoFISD8fETSRFN4uaR25hoSnQKd00uqHV2K9a2G2nVibkqdFD0VDECUyYCP2d
S/x4SfT2MZLaWyPEpWg21/ZHr23GHrObOba3YbU8oJjsWYWe+WoZHuZePrTo+11QkbrhVBWwGAVq
pK39MYC2Jia9L+206xu5+8ks0vIGzfaKPvHQ4SQuJh9WZ92UU3I1QBcNHNRnEGB8KEQJEAGryc0o
lRdGnIPNVfXRLVSVuh0dWDr3czBZi29M0Qdxq/kjtMq6iFSsJmJsNDpGOgZGl33UPheNNW8G0fww
s25jSTqsuSKQBT0dSwD4DKU+0BlI7VPFbq+m2EmfJUMijYgd+Vkdy3ATp8nlIOEeXcfKYxEO7xXa
PAen7W5G/DnsMu2epaSrfyw5pkCDWh0cfIrTfE5fymG8kJqp/mjmxn6ZS6vdxU1O/TxxMag4nf4h
aOJNjZ89zi024ske4p7plQJH160TId0w3MBGRZJdvRrkiwon5u1IpCShj6/Xjq08k3e1LeJI9lRs
lTq+V+xB2gGlxkFE+ljQ0GxUKKWTKIJehl1VTtPkc1QHXxsMJA0Q+/Hjrko8RHT3Tt/mblhqd/aS
IVEIEVjrJyuo9TJ0E3ZQK2ErWUidN9uSR6fxybLbO2u2XI2UyFt0/n63FE9puTyg6ugTAjn+0xVC
SxluB4VPpgPzae0TcqIHeTK8Bp+vXjMOhTShGhMRGQoFOQLHgKlJSulick9sm2eMo63SvOhEHiSw
az01yw+qlt/l5YiqmZ7Q0Yn7DR7zLthuZZOX0vzUFthExxbXs9I2u4Y9bLQRl208eAzgc9dox5w7
tPQp9ZzFbfvFxANn/iN0WqiiDNNbvQ+Na6tUcbuX9YOdy4EjYcXdyNgb6EazReqmCuTM8KpqDeIK
b9WJ7VvEEHxNGLYvRltiKoMGHyfTsSYeDp8zC2f0viheo8G80aR6F5tOwnsrYU3Hkr0t7W67Cuug
zj1elcX8bNk8WlRMsCZGy4uHxb4AieqSopher6hXVqX9DpG+KGyt2NgYWwxFT6oiYzihDfPVYmJl
UzPqUzqOXCs3/VtsyMWVROCwAOX5JeHea2dUfS0YQfo47s14uM14avKSYB70zBvVNEaFqnDcqe3x
gcfothRo3VZV85QiI73k8ofuNH8YfD1GIA1wELH5dlGQVtLoTk5/r2T9cwnII6+dclvk2BAmJsN0
AwXbJE26wBmlJ2WWFxdDOkxzZXEpm2kUyH167djgpdtYf8OB3JszxH7xpd/bk+ominJrohYeOdOD
mk8/NR6itY1Lc5CJt0vkir7XHopYdu10URTX4DSNZl972UxGNQ64fkxydOnEde6FtbFs+gJR+3jK
jNqfnDDNgdr0nNRMbPRB+F2/zoFsdbhoO4540dVB7fQcX8f40FBFRquXNWThSqV2ufSlL8tFuzGk
/N0oSm2rC3O+nBZlB11O28/jdOksKLAW+bOURm6VazXtNfG7zAvdX9D3rby4I+4rqaFuqzmz71qY
6KGFgjd8J19F8mQTxfJhrtU9w46d2uc/stWIWJsHtxfdwE8tNp1TGrvIVN8rlbhRQOkBLPvWRPGO
VtCww/nVi1OFfFGbtz3VRZRKO1KE5U7Rl+lVs5sWe+4xobxNSOaKsbltltx2e2vu3s163MP1krcV
88A6t+/EaG7lqfDbgmYaomPbXiQFgaw5lOYiX4xZHD41i/yGXxbExGmyrgfLeVSmOvPEmB5EPEa7
JMpIlaAksTm6g9okV+UEJH+u78jGr5KmbLxh1G7i2VRdM5Ofq1G619EI6kX8axI2rOvwtUqrg2WU
2xAxAsdRRnIJuASFqANwHltzUNILIRkXFcZqObt4islARlMDbklCr+Qi2hVpzXmPb6Ws6S/aOq42
YRldxHWSuxZfMNWKVcp9lL2pVcjQ2ps6n4K+q/06TGxfMoC46fklAkR3RqxdMKtAXFaTNNem8YdW
gL4x03FD9brT0CX3qggXE1hsAfpb6wTH5MgYL0NlXoqa8NUOmFZGswdV+hDh1eZVcTj6U69fJFPy
JrLEnfFScxdTCpxyTDyrVoPSyHcgzd8sA2O8VZygJTcV4JQYZDa3s85HUtTrJXaMTWanD52tut0Q
xdu+wPMdRPCZYva0cfe59DqqJJ08lXM9SiibXxGttOotMLbhRT6HfTotWG0b7Cyav/+vtrt2a/5p
B1hVb46jktIdIfSjtrELheaTxuzOlK1fVZL/rnPUO8vJszsni3GgUR6l1yx5QzvFN82JD/hU6Tct
mkd93p9pfn75cCtWF3rlyrU9aqHNEOfMdOrVYCg+4EVtpehqjv47xZEi2fpnlaMiOTL6coqsRg1o
SAeanwSSp1wTvDZ/24L337/Iv3ISn/s3n1c7ap8pbV2joYEPbVYJBnyYwDzHcVtth9reRmXY7UJF
Cow8tjxdo7ZyWurnsmluIHCTL0gVmooidlsdT3hlXA4pUW5Tz2/NYsSBPeDupBkJ3u2wu+NMni6F
vijbIsH6ZZwBGuLURrinF542SbhrF33G909GE8Yxh5tELJyNYlh8yVQj/nyb+ctY/6EDBxjCQoS9
rowLtY2Lrd7r14mErW/n1M/TUPvCaCKyutpv5BC7u5LQibuH26LKhwGem+dwsXugQbGCfzKlw6iG
rhzSv8qiOcDIxUXw040c8R5HbbW65JH7Lt3kVUbz1mb4BnbOBlfXM4f0tJeJYraMdwzkZ8x4juXe
McfRdQklkqAwLpCOLp/EXXSORfFFt/DzIscNNFVa8PthkSkKVEQT08i3YqbGh/apHg+ygjVFEA+P
3++z0/DzedGj8BOWcd2YUsWmtsynPr2fre4l7YoASyCvMv/7FPBzsDva1DPibhmMUy2wcLQdGSGg
KrYRynSjL9dNq59p0n3xRj8vd/RGQULXaSjRQ0svl42xSQ7hpXOneWlQev9Z6eQoOBwtRdE9jcys
1EDRGYwkgwoFBqUym94K5Yi8m3E7+/7LnQt6R18u73K0gyNLDyIaIElG32UblueAMadN3c9R6Oja
WKy5lCfwJUEUvuhISw7a/CYVEGFSo7oaGpvFhz/fP9e5JY9uEE3pYmNaL+q50S5Nvb5licMYi2UH
pnwfT/qmjmkDfr/o+nmOoi1O9Ka9NspNFWTk5+uxKuJmovAGoatMpCuzqQTT8j/s/tUJBf2TFf+I
2d/nRZDe6fNGaHrQO86F1hmuYSaBHKkbU/3Qx3Okn9MBAKLc/6x2tD8GxNRD0Y065j3ZCy0NbZUb
JLkYlxAtsWE7iRuZ3/D9ezwNJ58XPdovXcGBa4WuB3pHDRThR03l+WpU1s++bEnEtGE6cwxOQ/O6
IlYoBmNB5M6PbmVK1cEaNFYMM24rM/SFYmycJSjm/kxu8+VKCl8PG2wQf8c9f0vP+kFFizRI8d6w
29m1tWVb0DOEZHlmO3757f5Z6ug1jlVdKai5IuqfdVs1oQEoTE9fggXM8QI1JaF4Zr/eff/xvnxA
/J5WuBTYpeM0KsatpoApptB0pY057aLGOsS2H4/ncGlf7pJ/Fjr6ZqgfRvWAmntgyO9tQgWLyDQN
h2v59/cPpJx7oqP7JitKsAV0nwItFpuWl0dPSiKxSesfmtS7uMS8TxYCS+Mob1QpnzaLUBJsjuP0
slvgvaONRH7UN+k+a4V6Bsf0xRhrlc2HjkPcodI45mY1sjqAx8GMA7mioCmmp5h62u3MeduWpb3r
Q/thnofnqUf1NdSCOZQKRt5JuQuplSK1OwfOPo68iAAiMot+I5NofFiOv/+Awnge4SWzSfrxkhLZ
nSWDlh9K3PlhkWu3Cevb7z/Q8UZgRQbROpJnCJWC/TgKu6qQGy0pSi7n4sZ6naqDHP4sf9rxGdzC
F8vQaQCoQxG7opCOtgGVT2HHXTlu0HZzE+maJPE3Xs2tGdFJsBr/+4c6STtWNAtirxZiyCTovM7P
cb5JJamV+3ncJB2dcGbMMg4+Ap9VI2qe8qR8kQz1Q7Q91NVJKuh009v67z9htQRB54i5nnmCeiyz
XqUjMYpNOn5oTb9vk8B0yESYPzfIA4XQwMqEbmlE4R2ec4U4fd3YLa7WTHQtkRE+HnvHkzJVS83r
NkbztinavZzD5zGCyr4bu/33T/r1WgAnuOkAfR3jynTbXsbO6sTGRqqKosEbln2i2h6K1DBhnDPX
23HOxZfVkGxlv+qYBXJ4P39ZTU3UqBGtgOho3po6S9FdDM9SEL96qBUq5/BIuFce890rdc5C9A7H
jTQqnl68zRUobxm3cOhEG5rfxg5riZsyn6Ibo+ifSrXejVXkyXE64L6t3FlxQaOr1CFR0eH+/oWf
BglAig6QSPiE+mmmlPVOqKklLxzLou6XlL22/S/4YeGuevh+oS/eNXzVlbqKQQtYraP8RXXyIjWm
fH3Xv6NqDNTJYep2LmE5vmn5ovrqcgibSOaDHocGtRtrbNN5nDl+weHMlfMOOQYGfY9MeHEe8Mf2
zHN98QIhYeJdTWDAYuB4D9XjVBj2XIoN458NuoXJobKK67rGULpDG36GSBAXzrnYThRnb/6b4q5P
imQdnw2ReBolR1GpUJRiinV7hM7uZM+VNSJrMOH9breMdkVKE5sBaj+20c6qnfBCNdoAas6ubfVX
PXRs7EpKyXW0BlsIR8UUPVWr9JfSARu3U7R91YK+ZNJciLSnHpH79kGCJXUZWVP/YiycfjLv9sKu
ote0kCpvlYDxkKfYtr3OVHi8V8uop9fp/Caf288wdrbCTjO/sp2PaR4feqHTJCjfx1B1laG4XMw4
RErS8HDTLO5bvL8lKY53emSDYjf0vYYn3NxOCqp57GQavtlWK+eP0JmqjR3jbt92w8ukd/2jEKOn
OmKnJsqTVGX+mOOKPXWRuMr0erf+j3mtYDuRye/2HMMjAZbhqurEYKnsXbTbny2JAWYpqRsusylo
ZuaaqiSwpLPfkklvA0MD0iuNqz9yrl5l6HK61WTQpXE09puV3OMzNgH7RaarcPIdTR1m7wXTgcZw
tlaqZfs5Sg/0On2pVHwbfW0PCdX3Cl1/eoVqF4AvsF/iNPLE0nXeCpVgEhvSus6XQHBJXaGrnV7P
pSm/mpbee4sZbrSeTrTGwBYN2zZ5RH2v9RzkLfOwGzbglCxPyuubsF32RbPswD9rmxgz2EHX5ze7
tH7Xptz4iQYeo+yeGHMHrWHsnVylQYvxbWf8KFa0VxSiWqTMbX2QFhWJ10bLGTU3Sj66Sc/Iapls
/m6oTdcakAN/rkmry7Awas8MTXwDsmbwIqtMbqsFSU8wGNdYDr1U7bo92o8zAef0hKyAP3jyiLWv
lqRHaWnJfxyyrh83ImGr9iabFRfk/MKOwl92lHvGnM932tB22xJke5Ik2r60kMEr5MjvOjK0Ikl8
fdBoVjEmwIfnbiySd8fUEL9eFM2vnfoamAoWEXmi+omcHgatsRP62hPag3b5yyxrf0a2iGFbTi1T
G5dq2Di3EOMYSvaG8sdmlmIiQatD6GZAu8wvVEQ/HHjc89i8pIq2g7lWbJMwfEiyMt8LBgM6Nqoe
fZ7S1dUk/5UYNuj9VYI4izr6+lnG7H3JbjPR65jgRpvvX+oJAYSwQyq0sg2JO/y73nX/NJ47KbUk
xbYA9izhbZxHV0WWXE7GhKV1XnudwFK4aOXnAocIZRDnJCO+uEk/rb4G439WD5s26eacS6RXnpMZ
wPvV0uu+eJ+HcwH2uIOwPqcKNBvNcwBbJ1r4dakL28xmsZmKTVqUHNfhTL3wFwl6FMFXMBhBHCoP
ieXRq2QWohBgsNqwXuMH3WIKmV/lMJZaK3WTJveGtkf3+Wq8GuP5UPcPOPfejdj4pdY13dqtZJR+
eydJeiCDK/r+M39xqZFqosmBRRew0mNiX9rg7yln5Jv1SKbCCGXSuSBaP0Q2JTK80bHPOKOfwGbX
9/1XyFMFhq+e2Nn0cZXJfc77dnKgZioSkVSSRfgijav5pXxFlPViXfbiSHuYig9pPmcg8dXOxsER
4C6dB0LDcepZJFIx1yMTUMcSfk6rVm5+pvFyhQKYGd/Y5Y0ubtvlP2uY8uDASWEYYVpNu+oYL5xY
0lArDdl12cSXZtP6ZgkiTyiNX+vK7cxMVcp1b4iMxy6bf6mh7tlWvzP5/85kgl+ES1RjVil3cJAW
/3w+W33H1FwlgdpoZcmYksRjQ5kb3YIyK728cOQzqo9f7P9P8fnvyOSfw2xH5khbbZ43WMkADpLs
q9p8th0KescCAGTJXqHZexg2rbfMxUFJsg61dcVDJyEwC2j3vILReczNRzkp3hPrd9E94LP09P1R
OA0En36ldYTE7+o6Aj8e4vuGCiH4hiDSz72Itcz4HAg+L3GUygECLLt4FCwhBMA5GhWJxKjcaryI
eUyP4IYlGcoll7cdZJJ2F9nzQzJ2u75U9yl5AXepV8wNtMAiDzJnrNxBUVJ8MSfMGqTqUo1q1ZNB
9X3/Zk6D8eeffVQ9NdiIIJuMMWErWVck5Rf5VIVeaLyFo7JZouxMTPqiDv+83lG/VYoXQ3ZCEIWl
7kkWdAXU8ry2YriVeomzrx6QMnKls3PCLzcAuj4riwCA8LFDkIJ/utOYCg2nbspB18g1YJTygkOy
lwfgmeYygFDNrccIbCijAscDTUkveL4uKmkBdQkA9X948SvBAL7yF3IN82JbA4AdSo6sx/K8Vt1h
IOVIOvs9ioZd34Ms+n7Fk94WcYFbfX18fG+ol48u3l6IuUXXj7tqTq8nnTI00srFa7XJn2r7WQ8X
G50P6yBK1W8U5TVWS7eoNeGlUvs8ilj2v/9Bp3UeX4Rbgq47vWIujM/BSuiJtcS9JDZde7/sZ+VC
S+/s+Dp71DtPBv/x/Wpf7HQ0HoFFUuZBNDqWORj1xtCWitXU+CX9Yadul99PufufJbd4y9St8PPJ
WSlhj2s6S2NEjCcmjQL5I58Xejy9q6Vd8P3TfPHuTB0TeeQLUTs3jqkEqQPADCtssQmTzEI9bLmb
AAMHotE63EWzl6XIRq9IbDzI07Paf8eAgvURIRCv0sx4Jp88IhhbLer7aNwUI3gQLZ90v4hBVBpE
9LRKXsGMvRlt4U1q6adiMM8EkdPEBvlkSoLV6hvPyeNLrhN2O4pJGTeTFD81YXVZinbbhqst1R3k
5W1nLm/fv+0vrtVPKx6dnKXJmhirRbERQ/kBDtU1lkX4cWjv+1E+0xj9yys9ukkgv2nkE/AZUWo6
OhZKlHVKo4ZiAzG7NBnBa5I7hAmJ+bS0QdM35auTVRMYouE1UtUrlcFDbVrTvpoV+6BmZuwuhanu
7BQIXznWB1OrkotiaB9ic7gPsfww7abcFJkD/1wSjVfVzdU8RB8z8F5hww9oij28KNcoNOc2XMIf
iWn54Ec2gAvpB6RDCUowOoSldTU6U2AVQBGzkmlBGwpQEaLxI6xOQCtknq2zLWQz2cjKeE6S/ORA
g8nSFfIt9oFB/+so14n7qehwUBg2DbrnqfCEjFsJ2KNb89xs5DSxhR3LnkcxCLMwWC5Hn2QWij4q
BfOK/BZ5a+dVaU13qK/MF7Xelrk73Bo/0vFMNn3yeOtUizUdDe4shl5HjwcHaqCcpUyCUrDRtD+R
oSLclR7K8SrCouz7DX4yleEQUwtSEyJKjsfo8QUJOSAyRmtgNfSzqnnBGnKKdsMAPHo2dXconctB
D+8rvf1VTKA9olBz84yWWCKmq0iyK68r8kOpn5PLPIlz/C7yeQ4Ct5ZDb/PzHYHJtVKIkDsL0C5D
IsxIbUgTKQx0VzGhoo6rHWoIq9RXwzw9c0EZ61//dBRZ3UFTiRIKhvTJDZVLamEuzLo3TVHJj21p
Q6NM+yshEoPgM+mPTjQOUlAUwKA7FaB3ScctXWxfAQ7uahpbskHewFOi/jGPpYXWlel26mLcJWr1
ux7am06d8mc8WSq3aWEdcNDGAX1nkylwVjpXhi4CFSi0J2NW1+WKDO599KSRwybNrekpQt8qAviQ
HiabWRJB6MjzfjaG+sKgqg7qPGwCbFM9e1Y57pZdZxBwombf58oAehWLyBXFOIhpP2Wc1e931V9x
75P3ZwBadGDcMfQ46hcLcGFOLbVkHPl00HBSK5Yq0HkreAFBOLywlswNIznAZKrvclfNuDIUgLLT
Qzf+SRrJH23Tz/rXrL+ownPSTidBff24pLT4161nTDs6YICRQ72WrIGux48icvPYcas/U3mmMFgf
8eQV2AQogy4/Nj9HCbbedXVnKs24GS17m8QTZMvcHSHZfP+qT+5EamdYLCxAXke/Yz1H/9RhlLpl
b9b2sCnutTqoqieJWf+Nmb2e1bs5rbH/LrV2rdFHOJ02KGJSJexMxYaOnLOXjOE+M+T10vBw5Yq3
qhivZit9lRzzKc+UM1Hx1HN8XV1ZFU3hGdNJOwoIYZuDT9Vp1cP/+YAP4TqO7rUD1JC6TW8TSf1D
kjcBvosujMl+NpP+UjfSwc2kfNgYzjAAgWg2qjn5SzO9DQ4qtSNmnt9/jS8+On6dpEkM/LDjPs5Q
QPemVZmztdrovgGQALTDTP+XRfCUJ51nZH3adDAGp5Z72aQzLMBtj+1WaKR7w9nL74sQvAqirl7I
DGMs9WgHN0wOpVShp2I64tpJRr8xI6b2zmst2doWcGnu9QuYRxSH9X3c6JeqlZS/J+gF2Bhsxzy7
qcrpA+/xizaBWZQkd13XDe2ZWPPFr0SG4e+QV2HGeXyaqb6LdpQjgQcAhvf3kvUIM0H50Kdr/RLm
2fff97SUIiGgpcYhWFU7TnahU2eRaGZyD1WSOr8u5Rf4Sq/xkNZB38T7lmpSHuGg1F03gkkBcKmv
XQHF9mZTtmDU5NXrmZ+kngYaJDZo5q4pw2oz+jkCDEXZ5czzYalb19Lr0mwT3a8fAUtHb8Zz9bI8
xcmZrPiLXU4Zuc6uiKEmKcrnFck5EdvSeeWZMvsp8AdlQTP5DGDwi8C2+hjTW2OyCZTnaPd18hx2
ic0i6kfP7WdHrnMHw4qOonyOLf3FFsK1Wmb4uOZCoC0+Pw9NNank1Q6bvvHFn3HYT7+L8dBd9k/j
/Pv7r/XF3fPvUsZRQ0rNVKW1O5ZCYzaX/N7aMPkvzh7d0z2BwP3aDESnxARnvv6Mf26FsJ/0OVQ0
JFeQlnpOLGRedEjEeVDfo74UvVpJkNlnzsbpW4QF7pAuw2wz6Ice3fl6tkjWKASPFvnonLtQMpbu
Q5ffk9dl2J17kX+//+f7dQ1MzE5VeNmwz4/2Ry5poaGk/YCepy9uZTAUr7Tfu/eEekN/rW5WZn3v
l+dEbb56SuBBZA8ql5F+PAlvaqauac6yipLt7dL5bYe3kGlBb7cIeXlCY6QE4eT7XXNSEtAqWoUL
OGyggU4qQ/Dm/TwozAJjDDPy7s7OJFcH22oqt5zSMwH1i6KHrBegA8SLVbbn+EPORTIkyM21m95f
RZezIApgF938v7feOYX/L94noRSDZO4Y0u3jYq4Y1NaUIm7mfB/tuqt+pxz0TXo4p+38RfJCywmg
oIXuC2fjeLsgR5EvVW3Xm2xQ/WpG/fV1ntCqGl3jozOF79w1D99/tL9alkc7VAW9hUbQqqhzojhh
6a1ShcrgMGkOs21vMjhMjHE4aJFlIMeqwr6Y0u4967Wq8qWkgMWtWB1OGIWy6RKUGpROg/gqtdo2
z82toYRPMH/UgwVfdSeG+m0Mkz0EN1Qk0LKEcD/cO2ZbIfU6IfmilNEd7GLsx0o7dpO4gWJgqXP3
9P1Tnkh9AMQHVsVFAEYNO63jQYAuHLVpciiRDiNRsATOg+FEO6PYGPUhaYwfJSRRo+EOLGMXNc+q
BekHpY4Xf+aHfBHzAFjZvGjiD424daf9E/NkZt1NnNrNJt6vHlHpBoTD5bIVgYJMw3JO98IynNNr
UFUdRKectb9KsXi0IMRcrYAGFgZanw0Czn5JgSOVcV+TdLaLl5llGqhFpdEHjA1KsWxoPNWaoYzU
qN/N7bOmQ6lzrFbcF7kcPqV5ZPqhld3VS9vsByMDh4mSP+3acXZ2lhNBDDS6DMR+IceXxVi1aP/k
5b7Oxyjz49Jor/XCqhBuNn9FRUdzZpLqBubibL2JfGzvVx3/xm2G2bnJ1RgwgKo+hY1ef6S4U1yb
mdG4MtpJXlcbgs4Q8Iypn/pAKgWGCEItHnRYzphwN3n8Q84m7NKS2Pa6zCnAOIy7SK3xG0s1EeRm
jppLVS4vsWo0uzBLYPrSoHUTue6fkZS7AGuVXMeJPnw0ltJS72XJwUDE7lcMaLlH6iB6ViLN+JgX
8ar3KoBHXVielSe/+naQthEkv4M+SNIvG16cN6V437qtUTdB2o3dpSNN8QXUzX3WJx3S6tYlfc3U
1/Ou2zgGL53cunMluUr2HefXF6E8/uqryKGVaOUejSdbgigeS8+lYTbPau3MN4VVFq+ylGuXVaEv
ni6pXtgo86+4gEOtRc01NFPsVOk2P4V5N3PCB+OPOnby6zC28utI2z22ynIIGpwd7xXovPilwEf0
Q9EcJFzUEncRqIt5jh2mrtqViw8D5Zqzc6H24KK8xDC3jimlXmqNCtBj2ZjdxEEou63pDcxJtTON
vNI9xUyS2S0ykd8Psf0MBPCXBkhhrxulDtIDalYyVL1vALjxccvE/KvE8we5hk0vl/plko76xVyp
OPeSOCR63PodUORbR9INnCCN2bkkgblheoG7YRPXLvic1KQLV10BEkL22hym2MUztYH4GerXggoi
dtqPLJaVizYrliCbxtpGJ7G9IwEUrqxWT85iie2olBAEM30oM1orQCELoB+5lue+akfRbV2mJTTL
pH22hnp4N8o28adSt/B8HrezScNzgcS868n6dTl6F5wP5CVXVnQ+f1ij7uqKMO+TbPJ1VFDqnVLY
iC/wsgLoV5pfCbEEgCWXTZzY1x16HleGxkcTVSW7Wq/diShRAARlYIq0xMhWrnl4bSVh9yILdXq3
BIAut88Z2WnDDR3T1h3r8cGW5jcw5M9LKf6EtY6zsqoPbmTEau9i61TAZ+1oxKCCiS185NeKdGfU
yxKMMoB9tWzsWxsjtSBdugWKeflgZY4MDEduvFAycQbVSw8hgtKzJvkKeUsQHJ1TeHkNvX5JHjBY
epPsBI061byJy47pZIxZLvc+6gfQ8GdF9tI+h8dfa9Uj+KbIxwYl6Epz8iIxGrvKEPWNY0fP8iSr
G3vp77ulUq5mNMdvai6oXTQ323gFVdljddH3/XQvyc5z0kmy4kYcA6NGoSWMp0CQBGBetZiHaGzD
Z+r5dNcUgCkZnJA0WcU6tE9ui7Gw/LwQ5oF8PZrQwhitNz2yXgcF/JHhTOPTlIbyrlG0YjdXVRhI
3K7dsEgrK9uO/LZra18pnH6Tz85baIfLzjRzr4jaP1MW+j0VOvLWeQdLvM4vGA2Z16JMx0sF2mx5
kOSpvyz0ZCm9Ycif067j/k6M8NLIqltY+dl2GsqtPvf3c61t4RUNDGchF43AQUAfzQ+Kou5kiSFi
s+pNVMkYRHU1uEqSPqr1chgNeU/pjChpBqgbI6XE16x4QCkkioHjpJbfWmGCEboy215U18NdUeq3
S9Qqb5VsJ9e6NDVPvTM9S0obulSZ0yFZGv4IgIODOSulr019stVTvNDTLLR8FdEXyzN7W71Mmsb0
oDLemY1c3mk0esEh9dbq1cDpkNoyuxB29CdNS2axCYBpGH5jhvpEltCMs0PAQX21cAUZ/8fRmSxH
qiRR9IswYybYAjmnlJqH2mCqqlcQQADBDF/fJ3vX1m2tkjIhwv369XPHMyRb55394uV7dYb+17DM
H4VafrEzD/SUcggix/yncEc4Op3J2D/Azynb3D8GoHGSUFofecA3xsFyzWwOnK0ZyueVGuk6Zat9
6rqq/JZuWxyzeQoSx1zZV3cCDNrB5p3ofZqHuRo4yEVqP1WmwdbzpjruUtvaa9N78Mf+wl7bsxjg
0pRmJd/SWZWsrucYncyRBaZyHqybUYJGCIz2ui3mqCK3zy9pZVTRxNWRzcN8zqh+ru62skvN0C/2
JF68Jg99hvqD9ZBp/5fsm0tdBoTWrqXFWnshs4/GVdajUbpXPH0sRfZmeB/WhMQqkHXvYpaIx6FR
V4NFI24nrs2Y2tjdm60vn3VmMOx3PXt85NOuWAbtonGtLpsGL0AhcjKZDa3h2nGACvbQO3ufsUIa
E8lykSH7pjJHXBWT95teQu9wEH5tg4i1rinOGPAu0IY8Mf0XVs7XFmbvdq7QCqEt2Lrch5353skg
261DP8GK6j+KYPqxXdM/+Wz4X1LjDtbx8rPtDrSVTCCtDrIbSN8Oi+d8h7oVdvCzDd4yMSsa/SIe
m7BzY5Ki/svqdXwf5RbusikMDwXxRD+gOZabZvjcPQRuPp2WziPbc3CPo2Q1mZXEzjji2Vti02oO
rhiKBKqueeuWln9abOIviClMFKtt/Jsy0Z+Yf01UOGqe+dM3y36uTEAazVCUaNBDPSVlOZ38vjD5
QJqfwgxuYutTpsL3dooyvTpsknO3U677tlEu3dKwa/t9WvpwkIytNk/tUKjnTUz6Ig3dWng+u+at
tbPmTTiBviNpDlUYbAqXwxb0id933pcI6/+qrZovveY4GYvqSYC5t1f+n0YrCLmtyzoJU331p/DZ
29KjUzv5yc84XSJ0H+NaDymkbSY4bjTzymeRLLpHYff0ZhprsKPETrqqPwHCosJJR1KlrIkUm8B9
CtNUHnIbabSYWIMQuVNzfdWXEMfWpWbjnYuvdf92mZov+WS8drphqrba+37r0le/X9T/eUhuVBmb
wUJMb/4l4c747opVvDh9Cb1nqfPyOK9q5uyx24HLp+tuwlDTazPU5n5oR53u502QHVybAZeNGovl
MRfV38ko/xucCiShnX8sjAzA7VpNHgkgAevKzQwZ8dTm8EG4Yc3EbNtPIzSotPyoWowHM+iHaCmI
xO5UeFmdLH8JDaO4zYV1ESkhbtrV4SFdsoPuxp8qr3Z2DwYpgIp0WivDJMxlGg6bkZ/HgXh37IkR
e7Y7CrCoT7F+ysA0LuYGtakoSu5gzKMNXucoAOVdRoWA2Fh6qxc5XpFwHuCa9LItToFd2cbd0QsC
KVpm5Z+9lUIildvr0PAVjmOtTqmshjqeF6B1vMxxmjmTE88BxmR7Kim3t+lUtsF4EGm/nzb3gsWj
eJxhvB2NLfzwA3guCkxHHHozpBYDJ3J4xycEnzC+p/mEnxk/TUrMz8KU7j+3pDWE9VSln1h/TY4U
ReiC7DCqRApC6KNlY1pUmcVeg1ztZNbLIWSVgwZkmDOoP8OnPQTi3VOLFwU+mFFnoa9Z1dodTDbg
nms73M+e3T0Ni1Vdfbg6dm5cpLYaur8ucdv2z4IF6GwEWfDMTxoS7v5PN1zfnLbxAZeMKpZWCZDJ
lsZRlymXnl2mh6BT4lSGw429d/ZzSiXL50lvXHNDF+5D7eGxUumbtQ0Fq1tEzYqwPYEKIRnEs/pr
HwR0WFP1x7LS49w30y8Ds6KKStny3YTuAp/bddriC+3lBJbkRi/bxiQoHt2Wx71yp5RL3m0vdkHP
Jt35LIgkS1zDGO52ffuPH67lvwVCWwagw11wI1tGJNWKYz4XOsr7tPqdBljPKSEXKDMgOxgC8v/c
DWNhk7IZvnDg6HgWZhW74wJy1GwKnyYth/oFBW+X2Y1MVq8yX6UPfWrSmYzspmtfN5MafU5X+x1o
33shnAvJ4NXOWwAT1NNN2cGX7S31gw7n15Q5+m8+xmE3arLggialLTfcBRRSx2qjmmvmb42BOa/I
84tWhRVP1t3ZrZwFlqwvOnGttwyIl2L3rilM0GX+D6ug6eskwuqxXlr1JZRYEi7553xSD2vfBg+V
7YhbuszAeGjab+a2rpE1+59soc33tfb8AYpln6yNc10qrHPCmnNYhGZw9GD5TXivUQ5ax8+SqV/O
FRfONzuB3c4JpmZXeB7/XK8dVhWyHxb4JhXZ+ZS9NrO2t53VANKj87r4fvE6Cockv8CpE1Lr4tFo
+ktNzjMbnKiLO8X+xLdt5fZRdaK+NGJ8BsSzvmnNw1SVnKl3+tS8k0X+4DDXPY5TnYi2uCJLVzsr
dM4ll/gB7OkxzTi1dFdjIhvb+WvyNT94zB7KbPkYSvW7m53pgxqDhYtUOx+TV5uHWS1hEU2ibd9W
1XbJEnClqWX9r7bln1yP1s6f5unZX1Lva/XMt3mQL7Uzd0wvqZIz50Mb/vjKYWHG5bBJouc9FTVO
2H/aDoaFZfBriC/tz+hx2tPZgnZYFu8/apDil+XPNa924bH0ONq7Kl/SOXaCLAQ/FMIgt4LOiKws
A+VZS0hYc5DdQr+5Ewch+dhVr9/bznL3AoHksFWj2e7DWr9jQM7OgUFFlGhh6bc1E/XT6AXzoRIl
1MwOkmBLwZhA28noXbCAS4shUerkMfvl5kV3JfESpvaI+dbFrz5b5XlciuEqx1Y+btyd9L7wLr3U
9UAaDf2uduUNw/5y75JehpF/v/Z9STpY98efuxphZZWJliu4p9w6mqOQ13zLYEjSj3M2Vwdn7Gnd
Q3s/LYF4GPTm/hRzSq5lTRsSGvaEazvMvsbB6P/pdLUezAG64LwVXVRI47eWU/CftMb/zDvLp93C
i9ca8mB6zvfoq/k2T9nencZt1+bLcKrTynlwW5haDTypN8db1Fls/LzQmGO/5S+zO8wGVttfVNh5
v2d3E7D9xwp8m65q5UaeDEhq8HVx8+bV/ljm8kS92Bwa25RnAxDSCcpozjdR06cvWh7YM0gPRd1s
DA5t8bCyRLM2koU2d9g7bVXdHAC5SW7SZjWTzRWSwlMbCo6+7im3PJ3kGUcPjEiaRQHUawFPPwhS
BsHq2t9by/Js7cj+UW3KogtbmhdzdJCUMKQbe9QQg8SfShRnbGq/K5C/ThJobwxwKxvhnuPVN1HO
CRfxgjF93zoVnEuyY2LbWJ9HtM1OgcG418lctV7/7lmNayT0bKHaBQhJ6z4b6r6NaO/62LjvN60B
RehsLjDBmoAWG0acY9UHmPRmhLdm3qlc3Vw7f0mBriQ4otDtZKP2jUOEC5wW5CpQKBJ4533bzTH6
H2oxi6NZepv7DKZuOIf+9NZvqGNkP5C4lal/lqqf65Avqc2K6iy70QUmVnrXwV0LUpT9zAeEaTV7
a0S8z8PU/G4CZMKJ5cBbK1ccob3xphZHJxYyEBK/unMnW/uhCkRPqzL9zrn92Aea+r00O/swy+Zv
g1fmwBqiE4f1oBIwj/ZbEdp5AtH1G8HwwavuEJMQeTLLxyOIqcQQW5Tl6MvKyBMO4Z2/5cfNBqCD
bY/WBZlCf5qqfRPuAK5uCeZTP7CO3mjC9rZ2fFjc6jNvuxdbTwDv4Byi3kWGLW9lFd7WTCXMZ6jk
lmz+cXulEqsIqt1oVKfNztejIPGjajoWijbmxXQcyTS6J1HaP7m3wkLzDovD6sLsz2pv2OP66tjN
deCmYbcLOVvTkY75JiI3q//KRv9KYVCfgrS76goAsDBr+mapP7mE+eWr/gSH6w+IzYQeF4ZNZ/jH
Zp77ndtJXnumpX7z4MJ33Mztp12gyBUG/hnt+JDlAvOpyRUvHFeFQ0i6fQtSE9bhVrreV+gqb4xk
1VMipn5FZ2M/pKFRfMKoaYCdAcskaOrqEUYSOdW8PIRW+7DIEfBO74fLvy7QAbKQ1QdJa/TrLW+t
lyDUWSKFffTyLIzLRVAxD65zbQV2Pqe2XtqiPpNQ4YN4b3or2iymXw0DuWSU+R4u8O9RT/ss9MLn
RSKlyTU8sx5HvjbIzALBkfbsy7exUOR8DnBzd93mn6RoL2lgPfpKYfCwL4wijgZ6tDvqBIYtOx3T
FKdW8Leo+/PgDb/1VC9xaZXyYkg+e4PiVnjlGfCP+awqhJBJTleHT2DRZXCch/RC8lfaUV9qvU+H
5mswA1VHDlUdtOPm1K3frrbtHb9dDKPXcKOgBIjmz8bRIjB3Pyk/u1YBko0EoDhMnT4QPDccg4mT
Rqz9b9Obzvgj+3hBuFg6vX4zjAPK109gJUULPHEd28/agsHdY6i/5WNu37f8WM/pukNvGmdzxaYV
zOwvFhVC8srtB62JJhG3pHF2g/Rla8KzAXyOyxIpguJE3G2XnoHxIC1oDGzgvIwrd+go5k7O/Hmg
Mo91aBe7LqsfjYkuUnmv0jWPRled1Ri8un32bBauxYZgyQcaiiYC23tKTYv5MF+ypdpvBhGIJsUC
VA10c5zyNOWL/oRlUOAxc/daDwkqVIbE2b7JHlCCHTbVobMslts4MIIXMbRXNdxJzxVThDks29dS
A7/VNp8qITHGbbD5G3teLK4BzSMxHiTOpp2/MOPP2L4zVIuDaQynPFFOleiybb6bxi5+QK3Ot7yo
+hKfWfd3MPwn6XPqhl0OuFmK/m1al8dgEPUJY2/+b6w6DkGvN6EQtr9zhfBNN2Hvm2p4D1z90lew
bGyq52+t23o30Z884t+ZI9dnfx2i/Dv1yW8ZUv1mMDrvWM8hMZq54PcS7AnXQcBSvfZii/y+w2RZ
kGB7b32wi8I4kLW3m7Ep7Wo5UdmP1BG5AEOMm/pbmf0jFQFvG3QnYw1SDtfsJAIxoWSO7svSkT88
hHNBb+z78Vw1H60VptFSGQ85MTkyAcbX/SJLasJlKwzIes528+r1Ma0LyKO6d4+KHMo3Xy32sZOz
zfkVsDaKK4CJRJq/1MHAd2iiTKThiP4u63/1REOCcR/A8Dy8VlpmWNfNiM46PJv9HHJnkRFnCJs4
C/MUhKqDoboEBVYJ3UEkrfzxY2ZykFvyhQvmNZSy/YV6FTzJJj9AbK5kojpX1QdWP4tDKYKMCkPN
NG5uHp56KxhJAR2c9dJ4444pUmQ7LTUhsr7abYR1qHFtolKb7QIRWYJCMb/6aryItQMC3rW73GAZ
TPdr/zr7a/mpvHWjv4fx69LvLjP45JHYqcmw4mUGcgwTdcNcZDyaK8MA9vo/RgbSUW4uVSLX8txK
9lOG8nFIKRdMz75kAwDaxq0vQRgkxbCVv7rUT/qpHuBmGvxCjfeftvvn2W2XK/TjyHG34DXMjYV7
wntZu3A9pW76MfPIf7o0k/8haf/rhXdatuLIvH+nRHEPRFVsiZcsaOeh+tSy43n0eOO8zOYpH5zY
khWu1PKTIil7m4spa3ABjfo0p8OaVEPD/FVXM8Q/nln3EE5b91yMYRMXvVs/zj5iBFjFVDkn2KF7
PU7+oQnzJyHXW6rbq7+V7/aQP46WuVvpblcFD3kp9+CQd5tjxJVGtmwyIgbq4N0E+7aG7bkpc3yl
CKjHXPVdUlDdHCtfub/0koYgcVeji3wvZU7kguSe2vmtHMrgZA4/Wbf8CZkycQx7cYgvU3TleLJH
xjkW1NM54HTh2dnbqvJoD/S7z96tYIq1vwdSKWZmQnEuWvY/NYoYOtZnpfSrCXJsJ/P2QOt1Ky2g
mVNhxMZ9eCrH7rFveC81+8YNBduDXbovwE3Rz0UK+XUU3PrLD5Q6JxlbjwOIo/ChbK3t08Qurpi8
9uI83yMkK2M/ZtZD5dq7yTB/bT1LP643cPeVT2lAYM9UMawqK1bQrCD/LjPgGx3aTiC2LmlX8dw3
6yNhZR1b63Sni1l/kNjMDnif0gkjtqP5JWVQ/SZMLV7dP61YIi4mXPeGAaMcN3y0lJxO3mJEntD5
oeIC5Pc24mzd1rMkV0pYrCMVGX8LtoUYPZJ1dyCkeZU+DoM4S16mAUkjWTaCL4XDG5jz7xvrOQWN
Q9FU70K8dPtCLMe6GG8VKdV2Do68QfvN6VUYdVpxPaYvqKy8J878xFOAnjqbXCNtmQxlz1amss5j
OqAFjd+tbSfZlh9clpEXzxnhBzCip4r/Y20stRMdkbUTQ1j2oXJprse07r/GvI3VDFL6PgnOyApi
VF3QJ5Df90C2prjyqe62sTp5K6pb6sAVBFmx3/xyPOCFFmexovgyvq3n4KO3/N9+wJuWl5gHhQ1U
mOAtbbVJU7nNpQphhoOt+uOnAel5iP6pybaS44Do17zJpb+y5+gm4WJ/WH5WH/B0PVS6eFiY99H7
f/CBD0dtuIfOLJKGvzpIy0toQTKQWIWMxdqpFF02a492t6aKVmUm63ByR7VrSiB88zzjYFhwVf0j
sTUsmdAO4t1y+/RzGAwHRK4MrX+BNJ0yQl+QV/6jgVCrx/rVvp/qBcgGgVcisjvjNvY0eFmzMrT2
xUlmTNrva7PUjPQ8O1+nNK6bPR0nGzqkwYOtjOE6u4wuJ87exquiupVJz0XpjvZh5OEcWEcfeJKn
sERfGtdD22M6tlyorxsFpNk75yxcYm+evhar/Kpkfylz/29rVT6E++xSh5+zwIvdACWffBe/Ik8S
+hgQaPiR9+89E3SmOdejacLub38BJC4iK5VNHCq+Bjt4WnxCP8rih8XCaGtMN/FgkEWiMyUyptwV
pnNH0+/86j5o0mm8ZeshzcRpCplkbF3Uw4xhsC9okXEcKU4nY/UbdkaxjjDZlK2Bfo8IPQQU8feH
jaW19h6cljLqHXLrsBh/2DOOMPTBBBhpMIfwv3nRDOPGMHIZ6zZ+Cugn/4vrf47hv72PKotbksqv
c/mdsgQDa8kIoykglDCrvwtze+RlB0zEtiIZGUaiO68/VH3DvLgF8M/bCw9+jCmB133Z2SRUygFv
ew5RIwO12dpmkvGQetMdyI0tpwaToco6Zn0BgBQRGOioj6MzPLv6q8hkTIMcb157XNNlFxZUDZ4S
z0yEfqQ9v07heg7M/mUh5nn1h+dA9qc2qM5DjxehYSqDErw6ElY2kU+Ne51qzMF+1z5O2yb2HH8J
gvuvfrBL+uLK2G32GKer8+4unsX2RzpZHwp34gEGxnApxu7UaWq6Jn3szfnTyXvnUkC7RrGpP9Jx
Hth595MMAe83rljzlDXGXin9zwL8RpXNGbQaePEcN33SQ3ebe2aBS/OwZGolazeIe1ufm7Z4bMeB
dKref/BrS++YtzRRAeOXHBRcDLX9F1g4TSBCQWEVxaErbQwqU8vYATtFlGfWyyCKxOwlD4etY7JP
iPoYYifXZDggdAseo1z9g+v1oAsBIG49NQECVouceCszh+pMeyxAKXEfnmFD4TR6nXKU1w2ZiZ8x
+dFUVMlilCLiv49YcP9eDBEmlYC7CL/krJ0h8e/RH3IUu15DcZbdrm7+mE0zwB/Bj5ul9a6h+zk7
lX2hYAbcMi9v5bIdMScwJqz5k8bHMa0YZXN8YantT/RtaQQe9uDP7j8Ztu+q628555yhhmM+Ko7y
MI0bh3bVy33mt8WHSKG0FMMlRwNet+KiTNI7qrv/C6K0pBd22hHzQU6xJYMWZ0BA1SjPnPKqtX90
myebw5iT2TPpb6RrZ4g0Xgrl3r9HMMj8bZuyX6ZF+ss4QlVoJkamy6Eo/X9smXhsBwW7ZrjXm9V7
STLJ2hVJMOdHI4T3jLwZkXDClNwAFE+Wa9NBOvX0Z1VlgAMWn10VYC9kPMboGZc+ZMEHYBVoDW9v
4s9gmo1piomYtF3aE37DDiTQOveveOeSxjcZ4jp7kRlXkeJCQbl1+bpHl5DTikdvm1w4t26MvnVD
MyViYIznFJAJis2YZOIvmmQTD+Rl5LXFoeXxkvh+e1qdZWeZ/a6T27W0tgPxEIkvu+e5buy40cbe
X6wv4jeM4ybTBzMjjYCcNZA34zM3p8ON8nshGyFeRuHvF8SThVqP2dFm3Vxn6580WSThghlrMedu
x+wd4twA6D3UV6sbCJBZnce16PebyceQ2098LhzSgx21msk2u/dsE+4NjqexKf+MlfdZIogDH+pp
Cs3PykTurIyVflC9eWuajJliVmyW1kdgcdcyaInFlh5UZ6kklf0xYEoYd/eEimE1rjq1WS3Q/fR7
AhT0WjpBwgJkE+Vb+ns2APJbFTkyjgxvgZ+eQ/IwhtB+9Pvt1I7zzuzyo/JkrAKf2xL/Su6M//z8
pemllSyhyaHrLVHTLb/Y38ZhYA47qswYqYLeg1m66M3zNt9p9dVc3Zbcl8RTqz+lYf1ON+PEZd7s
C+ayqdcOF497COPjlVWUr7sqz4/9cczsKW3nD/pkXCbBB2ONeucRpbKDuvOSCe9pcBy4Mr18Hu4T
nLk0joPligNTrzrGIUDV4wf7SnOeVEWw97MgQvzzjnoJI5iQj9PqnJehjzZcrEenYI+SuxUYpUrz
PXiQp6UfkBkoXApX7bLGrN7oio4ACeZTpg2Z8CcXSW6hhSm5t+ySO1IgsitYAYWvPlU/bLg51bmF
JRSNHldkwUHCZu9OlHQ7KqRb92oR4pKpau4N8YSF630b1+AC5y58zymv2U9o7fUgm3bvkTqs1029
VUDwWs87s45wZhebH6sUzeiqCXTYYOZ4eilIXs/Tx6qBY22UzXdeDCkZ4UX9KBxjPW4zxyLaMn4S
8w9Af5TinGjKLZAH27TphgLzuhj6MQ2blkFTsH0DRIdsVRthG41+eFy8xsKFSKRIJad4tUiz6Mbi
Oq7ttVAptYK9lyiKQWhxetnlTnNP8j88e9r4YzrQZwP++OUeG88zcQAtWSYO5Y/0tP82ClYSuQvy
cryWMqvfi8DHOeCM4X3oQK3KW64WGJ6NHm/DwLh0DcevWm0f8yCStfC5jpZDmxMboXRU5vlzTxTO
q1fI9InXjvmbO34uKbjkZSYipGUxVuf+3urT2yhSXJlBjxGxdBkNZfeurJ2TgJorzaiX3fH30q7d
s0sqXi/7D7pwM6nC6ktO4Stg1Z6MAjs2OrgRln0bKu+Qle0NoT6iUvsr1/Q3wzjKgtVL0mp9CDfj
p9ScmRV0UNxwcaj1A65PrjKXBcTNMC6zPZ460V6n9W58tIyfmmik02blZ2fS+uxLtzw6AR52FAao
dvnr2owZ2gKjurKg2RqdwxbqPAknj98Y9leIxUKYpo7QxKcKIbShmA78xGtHZqcbRGITC9GhDurg
iB0mdnvXibKVCxm/57hE1I3maZrsNJltLx3iUs9/2ho6iyAzgcajNll45fwYfG/jve0fsxxehtdN
sSss3o7mGijnoSPRo6T7bDJYyD1mbndpblSTcRiyABmOW3FNF22fp7F8TGd/Z6U5MumQjbtMqbfV
049huBy16I5Za7tAW3qOu5JoQOtEsTnRJM54wHA9Aj+2NTFr91iS4WjKEk4jqT4R1I5dN40ftsd8
k9X0g2Gmdx/b8lhWHPyF89doA7RGp7itVfHE3NOknt/S81y25GgV3W2iWCH0o4O2wMBVpll3KNuK
uwc5oejrIHHD4S9WjyTrPORo3AxfYkgTIf/Ma0fsh2t9L75/xjZ86QbzrV1ZWE1Jfe7S7quW7OWt
GHKaiQjGgO+vZLbJKMQ9Om65nuo1pURdw52ymdTGxH71F2HlDW+Q+wpNZnwAFXV1NLpbnnvOVfCC
R9iNjzU4ISNzMJEZsa8KFoCID8Os0SQ40BEDtvqwIRVCMGFhlcnhTXpLT5Ja4ZEEPCFj1IU5Hwp3
KT7HSYsD9xeKpFnRYlUs4AhsIG9dmuLFVMTB2Ag1n6gM/S++vgKxnpMEKGKk0fifQ4vAU7c2r+W8
4WwasBdl/5jCRLSaJzst/5mkC/X16v/h6su+hGC2kTd4FMLCOfjpwu0UHvGWMe3Jk97Pj2MHFj8M
2FwZ0ZNw0OhJVBH+jBmlm7WurJhlwgZMvx+8OtzjkkLsMJx8T1n1HIQL3bhC0lkqeg8d9ttO+nrF
wj9kvzJRMdTrRLrEmJqYKs6VGeUTEUUe10zZOQiEFcYTK+VOdBnyQ7yde++i5h5eCjMri4u8ONqT
3E8Ozxl1/z5o/bfJQeRrR67DbOlipkUDdjQku2KmjsIol/QQ82O32CaGdZQOWP/82Fi9NUEE+uWR
CA6wb9jZ+G8F7r1956KXQmpxeKnXsgGX1rkTIutQGKcyWC+LWOePqSmeehGoX/pO+QmC/zT+xZe2
qhEms5Axctvar6bMdulc2ndXE47ULiPtKrDPJAc5R3nvdfJKmP+RjLme3G0sVIQnfTgU4a/OTV28
SKxU99jrvbuB0r+47hIERPwgQOYqKGbMLeCWyPqr4tZu2vxhttvqKbT8G7ExSG8pMZuaj6HJmwtP
4CvKLINQ21tn7KD1V06SUYTXLhqt9rHqefBKE9tlC0M6WXUTvNgTAmDleHE22xvM1vZ98Qh/YI3j
KdfKPuah+7cq66N3rxLkEu5FrWA/tUpkn+hv2AKg011W132o5x6nFBcAgeK9y0yVt/qQi9U7URNV
LxvnwmG+U+bWUq1RZxCfInz9qgWGX4LQ6qhsAqqzyq6XHj9OrfZt4IuzZXEgBgD/Up/0B7fe6o8G
OvJ/RSX9x4WF77jG1r4fDPPgWIrIIQxEb5J0vzcwjVGKfpi5ZlK7yqWqwrY0hbIFg95bJVvsmL7n
/H5U9m535GXYHrC/v6l5EedsCf4GrjL+miwoPJXkpmGxC669DjLc0OCuXI1Pux8FTqGV7RC21t36
vXZam4FC6SWcUK/95E3JdB8bTRT0+ezon9XjiaOiX/ZekL96hFbUvXT5QKsevx3jnNitdfmfO1jT
H+rw9Gx09JFO7RFtRVVHVJ+xQ5i6LtPqvS2SQK4u9ZC2JusCVy94KFg9wSltrNfed+23bLG6Dw6X
MMm9Ib8G4CUZWgFB7FL27ekEKvFJGAOWEipyeM/GxEwXvK3a5e380DFO4X7W6WueTztWC/tTXwVP
YemcJFXpqUqNU9i31zvi/oAP005WZTzrCtmKlLHX3LTXNz9FCG8GiTPc3qLckdOnCObmUVQdo+Ce
yKu5owdpM3uo2GOjEmDyrF5hYYdxW+Y67ioQFI3dqUu6tG4yp0X54Q/VgzOol3Z2XoqK22+Yw71e
Ka7GLfxvqmye4NY7+IH6M3kuK72dWA5uMJPVmcuLsA3/wsaFeTGanBh1kPa7UG3/OoM0OGbA2N2C
VL9rh0DKbUshcYajqavEHfp8tylmXDCV9qSE+7HK+ynGkz+8ThwtN4nb8IFNC/pBygOk9uKaNVLc
i5sR4ogemwI8M2Owk0h9agqzrQyEsqZ+zHCbnA08HUcG0ZwpuUm85GRHHYBFiawLGLs4mvTLjFGs
1yI3UJ0GGy2pRGXBgGFd281Gw67C8JUQS2RrbusBF/ypsppjE1LGDCFwhLyaftctO1aO8z+OzmO5
cVwLw0/EKiYQ5FaismzLOWxYbnvMnCPw9Pfj3U1NTXvaFAWc88cUvUfDtx7VT4JkVRqOz24MTjbb
6cTVgLI9WTK2ycnaDzC73BRph2YUJHdZJkwA5bKebqWXjVt/tFXIwIP0pOaiH6BNLjN1driqsSBE
pETQn0VCE99ksMjSpd4rNZxin5h542zT2bV02JL9kDxkKkNR0GSjf6qbMeJ7ZFFI0yd+Hwq6Ju+N
tgPwWvJKMsh7/deIXf87HnTJHjmhkxyBrsNC+D9KldXNj6bxEJtO8WskwcUq3ZsxOfpYV5SbTakb
AaVVy3mZrRtx7ThnxpQqwkJWn5Yt+ms0FnYa8tpHzSYy6vjsJYCo8RJFhB6ujZxt8Go6FMLJAagh
8AHbDI6BfeewNKMhvNKkaT9ZJbm2+Jtwobh8DwsxhwM1bk7BiarojYoB1pY2m++jlZ6IqLZELONB
dCGWDGsrR0QJf+Qc9RLJDJwjOBAyi35ojHhyvL9ZNi2Pmdf+axnILnFukSecC6/7RmVZnYYmC85T
H9lPrQrMG870a9Upec2jpNlH01qXWwNxoekQCXrWdsydTxuyhSo1HtnGqajWTc1T4pf3Roe8U860
4bSVXrg/aO4pVgSTN2XsWjtkxT5bQ3aXzPZDsPZeNd4+9tHx5sr/7gaJZStqAQ7Gj6H0qw2OvX2w
pA/m+uuURgPgMJ6ram4fSm8W3/XawWN3ZGzTQBs0SfdcZvXNEHwO3TiFzuyNt6rtfrRLmr8R2dDU
pt+lwK05b6l8E7SEhWBbFPs2ZRoicQ7OJM+xMixQdXWKWW6aTPOnFElPjrc9PmToBT9yNJRU3SX9
U4AYc8MRHXPM258ZYQW8XWhBStcur2oW1lFxiEPCV6mkz9xraWiyY+cuUISUDMZosmPB2PAr4mWT
yglLC/24nQn34sF37mZW4m2PLMvAQfkCREvRqDgXQNxhVTHSNgovfZyvPpW4OvUm83/EOOmY6YVW
qOi9rFIrDm2NrkjZo9MfOWJT0Eo1bQNVUK9LuOy7yaF15+Q6O4upOMg6Tm4UPZytib7evB93tq9C
X+b+xaAjtxXTAIzQoveqZHwsXA2Vu3Akj1Q7lvB851LiDTENV30u6TwQ7SLF3Rx5DR6bdoBfVjaV
uqV5NaSLjsJpkBQFfCapjPaL6+BzcboNOKTeW1139Nzx2aLKF5BTQAekvBPCWEKq9Z6lmV0WzAKC
cT6M/AmtBcYCwtjNj4TWYndxNApijLsL0MLofS6ji/wWg8dR6GQnggClC3pKIL7hsfGIkPLLXB8Z
C46RBnrOiyzF+UK2sdDt3gw6KAx/OJieyragwi++6O+rKrIeUsynuM2uY7Q8BUliQwFPcjdH0QXg
4XfVcc7eSh9gTmz/FjPyz+i5+YFB8uhFnXsqWeo2jXBbUoTdp5ye5E9Vy8cmLsonXdAhXM9djdpV
9YdZJ9dYB8Fm8PJH6TvWO3VFpBx7Gi2CD09wGnte0jiLge2FgZwKMXq0ryv5NXJPB15WnvrGqB56
AyVm4gTVzjGShyivnOe4N9CtJcl4RbYD/KgqdLeL6rknahN6TyfWQE2qVZ9Qhh+XIgc+K4PRPrdp
shZ0CYRboVvTKqjr9Gx5PPSiz/6lMlv7c1OuYU+avHz8C95r5eivKYiRVqSuBU+09h/OgSJXS6hn
RoDhzQni6pasKvp51B9xkAHMk02A8SUyt6ODRovl/p+/NE/CgOV1iAjCFaG2fu+Pm0lnBigKCNEk
v4Qx7tViX0t/wNFWFI8BPjYO+Ts+NfTdZXIsEFfTe5/koURBuwGkWl6jrPapumISNisU7K5ZAiBl
ObqTYi8WG2soKGaefVqG8e6NxZPN/MF/iwVDjg8JkdO9SMOg0tFmMMSvMab70ofzzb33UkMqATYX
fJ3NEoKr1eqCTvMz6FTDXOt9FO6w8/3qIEVjHMbI1weTOHN0U9HW83lS1Yj5sVBr4EQV7zHgM0KK
E8fDTUptcakzVK4urm1g1862wPiw01blfuQErbMjz+h/Vg+pms+T1V2bfLir5z6JSOpmKcZhVB/s
xX/wFvEgaKwkK3k5JAF0r7KIn0q434ldil5ZmfS2QOk/bkxlW+rotHrhRpxmMrHA+rLCfa477jlE
7k+Dh5NqGOV5Kep7ZBEUijJcKffe4AraRXZNUN6cgNold5E0cQROrseZ1ZzKJLgnyamhcTFNdp4d
HChpe1xigaBiCa447/ZjiQ5nE3XwG8KND51XPBPavA166okdEPippccI28WTE03ihhRo72D58xcG
VqREj6Di+r5s5m7bo39a+bRTPmEy0ihS5IAPtZ8LUPfKjg8gPCWxxb37MrBkErCdJXjnW7UjwQOg
EvEaSpsdEWNMgGaJQ0wNhzhp94ZaPe3ucrInY9w2mE14l4vQxzd7X0sw20itcVALPI+V3ffjzMkY
FJ9LKTfaYPu2CzQ0uTgRIp+BfNrjwdGA7obL+2LT+1f3OddAq7ZBQ8SxasjWHvxjbtbmeXGRpiSB
ruD2k+lfq0kpKzB3XqxOO59zqw4UQyP8qJcRST8dd2qIwLPWBl4xMhoG74OTT7iEvPuGvL+zCdBn
CkIRLPDTDU/0W7lqZyWyeCCWEAVyX6FIJsd1a7BYaruF72r/46K9M9BLsHf8xC2BRUUc71Vb3td9
zLNYMGiZwA+YKkIXpTY+IHgPlvuyNDF04S6KJIt6jZjrhOhD/1OEx5p5+WFH4jXRwcma4u5IDyN+
IKEOSQv20JXBTrrDBaDughJlz2ThwTtTVewW9citiqfOgoG2M38tcK2y0+ylUUhWsX1RHZHvZRA9
IWFu9+NS0kGQlHDH+IlV2lphklvhmLn/cjJpLWaEjdPiHVlS5vPNgLsDQeGCGMgovrAZ3klqDE6A
QvlJMJ+6RfXPWFIqbz3/WliTIjKq0XdLreRWAR0yBIg7x8agLv1oMEmZYxJol9k8i4zW9zR99xuE
BvaasKGS8tn30JrG9V3qe9eowQmTI1VkIaqD+mD4+cDAhZKrVt+C4Xco6KU2xd1YK2Jn02GPvecy
CvhTixUBmKfceUO9sZca67nZ6hVRCfajXUIgGpZCYwZaKaPx1GobzXam7cs0URARWS92mlU7jq6t
a0Uvkz18WZXV7KUdg5jaOpz8Md7ViXqNl/GZPf7Vq+360Z3rJfQk+lKgRP8wtfI06SZ/YbFDAmyq
BFN/lRxaobibrPGWFwOOq7VufjzQS7BF13plKkZjYy+B9yLSrN7OvRNfrPXAkynxnHEfBKEJJua3
1nPq8EDb+b9cNc3OzX3GvCFBHyEnJBnc/7T3SvIkFudMoYhAONzzzV5EGuxMph+TqXFfxa6z65Nm
OU6wmrbU/8Wd4ZyIn+ED8eLF3EqvOLnAd4AKi7ePZED96+TsigzkN0HABJGCq1hlxySdzonGnmE2
lFE4qFhCMbKxa6gsJUE4xwBOIldJc8FZfEK93m+Z4KwdlvWvqYidm2mijI30K5aLYtOvpZZ5kTQ8
DZIJyVpY66wjGtYEEL0kUNecOIw08DbSlIsyrOOcijdkWP9FVvcO/5x8DANqCcjvv0Kny8H3mjY0
I/PqW1HD3iPINE2Nx6kxi0u06uXZnV+JsufHe0nwm+UgbDSbYwEPO4v3yOFgOxnYgsJB1XeoZrZ9
mwJfja3FLsXaqzJYeb+wPYjL7CBM67+yXsnSApVYn1B0TqpbDglWXCtU+A4o+Q2lIX2cKbBRXeUb
qySxIfcIXuUcGIwd3cr4eDu/CG4w6HvfyIONXVRvHovAVqzEel8NqKyDJPpyegg7G/vRN8Fxd7pd
qg/DlsHOJtkJQyG1I2FC3EzYTKtkixMsI39hhCRzI7qL2n4m1dwGEXUakNMyec1jOVynIJJHFqPm
NFheEHbl/DcGy0eUAO+ZlhN9YemCCUrwYM6NCI0cG8fYdDsSVvdYy3/UzH1eohD88izaT0IKOF2w
8ZG/BXJ9FlUZJq5y36yZ2RTxa3GrZFFd7QYdMH4IhCQtjeRtFaaTmYaNafjfRTSGWgHZxE6yoQQd
u0JDZGhR+edKovLAxJfxuqh5JUIZsUdSCHblpPdowwEvauqODS+55g4UESzV35Ln+r9OBPrPTb8M
Kd5N0Ve/g2yODIi3wqsOU+0VB4FqZEBgUT56i35hNNYbK+G9tCu44TJBpurOCN8n8+w68qPRNedM
9z47NKcWmjPfRE4nRtd6gGLmNMidonzwR8rtvcX/W4BgwXIx3UE2jmMOSe5jImboC+6zJSG+CpKH
3IR2q8YZv1kwx+kxGrP0UkPvQRSnTOTDtAsmp/oApkKkN5r7uuen0QeSHWkNeZeG0W1z5PeELFnv
aWzfaWGhpTGdY4HxlX8NYF8a3iuk16p7uEJfXM0MvUVrfxctvgham9Lj1ONtBNtCkDlnvgKSVel1
9pJHaxQRziwqqKtyWoVDM0a7Tt+KfOYZBwv0JP3Zri6JkYl+IYoYNJriaGBkundqZ3qKS91emG2/
i6xANhzlqHI945Z00boKZrS6M9R7YZGnvEhmYcqdP2jxluT8JnZcoEUT1iX27bwJnTXStW7Lqyiw
tGQTERlsoIecO5FunfrPikvuRfDRyxJNJNxhbOgqKBbicattOjBeWBkQYJEZhXiKgtirOVm7UDdG
soN59NDqWelDXRt8fLNZ7ePFhqRUqiXPtHtD/3hARrW3Y7dCwKiCjU4ihij0xXyKyXRXBZlGQ1bj
knGdV8IX/XGrrX6+uji7kEZiEguGlNwIcIPx6HXyqXYng5rAgcFJZWz/5l++RvC4NUlgJpbZZvnA
I6JCy+rfO3+8Lt5EYQ4ir7ecwnL9/8b59uSqZOc0KUeZNAU22bq6G9LgN/Fnh66S5G2Y9fw1mdBX
AQTF1YhAsJTuy6+41wdj6im1H/ObsXg3N+k/+874b0FbRV/FVpftQQ/2avh5IcmI9LPhrS0ABQ3w
XzaSx8ZsP9zRWhDEl4iuCR48d5n5t7BbAOggSnQXc7rHeccQqM2HeXUPDVHzSNMwkqPZ29dmrDZB
vZwQQlJp29SKBJX+17UwXcws3wKD7MtczFifAGu3TjZAini31SyWeZo7OuA77E6PzRpOYeWCdi2G
ZNC9fGuK5M3DOFGa9OfgL0RpHasjByvUZNUf3KH4HpFVtAGg1ZyDnxcGdeqoDhIigKp936UfZGsf
eyp3XJdc25qs36uEsDjwCBjquapINcEHF7TReen/a6vyJbKRfpItUhwDchKCjnzvxMJFJYPvcYnP
qYXhobSnEB75DgPo2p+ePZIL8DpjeoSwlY/m3L5PnThnXXdHrNmW/ozj3KTZFqzJPdkVEF2DeZo6
56m9tWnwUSbOJ9bwf3WwGtkqKusS+drpSqG9IFEpxwJWxir0WH436BavmY+Gf2ypPIAok6TExInN
xrRUQM5toW9V0p/JcrhxIa0HR2LsCCoB0pMFpvsc01sU5O2lQGe79D0roJ1tGSieImKXDvGMmbFw
kuclYyTxYUb7qSPFLtkFmsED8mqDiKPecRVWkNZdcWJHCWtQ6YjYOVwKh8gbLkpV2AHXPTnhdCCe
KQxya5dgR1GUD8YGsH6d/RsAamQ0vFiAU4tCj9ul7haGFXrftK5li7yPGAgW1m9RLS9mGx0M7EjH
Nkh74NhKbXtEdaR3t3fE92xzJfXR8JT7WhjMt2gZ+YmWSp9tqPmvBN16v4lbx3yee9M/jJb/0iBs
2LstuRMujAKCgM04mDVHcbfDvypeuoaoYDcDLGoygovsDpN88JLNHC4kddY7TDYPQ1weICbob6q/
Gg8bzhjtywwYohHHAH1115D8P/IPUUDzctvN4bRwKQa9w1SdKFSw5rUw0pvSrL+w+hejz6qjcoz9
jEEuA3FC1s6wqfvnqI8OHUXhvZvyy2GXAai+Zl0pfiMfQRpfJHhxJwhLsspqhffbwDmhjC1JTr8Y
HKCx1G/c5b/xkhHykN6bZMtv+LXIFppOlZPvPblAM+qzTum1C/Jj7jVvfAGY+NLhVBTjwyLM59jK
7hSh9FvfJjOhMk692z/jrruC2dkbB15pY9v5tadn9RFj3BfOvgF2AAuRXo03fE5dfE9jlMXKan1b
TnKvZXHozUzcpG07P54u/WOFzxvRvZtbYlMwXGRQ4QgGEtF3H06m6y6sJHNKAfZ5W2KbDlFJ2xbX
/XcMYBdKUaWIIhTy1S7416MQzaiAxx1BVoW/GAc6/PKdnPxd2QU/rgfiO0OTbmWT1wjnyRoSxRSd
p1mLf+YwvRlt9ke8hNg2+PVnjPsBsu9eZs13NKQh2Se0imF06DGvjo4KgzE62WbLpe+CbfG+J64T
xp44CORLwwxiLPKTo719HnWfMuJNGNdZuR8AUERJTk7UEVPdoIoTsnjUdduEtAE+j+kSGn7zZkXD
bnGbX2D+neM5dzrn3CEpEmOUIdHeQplOh8nFaSM4CD7JK0Xc6RJrYtRlfV/7iIFzjKdRPB29xjmZ
om7JkIy3VlSukE2GvqqUKdQWCudKWiSAAHmvyffTWQScXdzQ6O0NkNVFERDg4JN3bxjP5o3u/GMM
lQQxSAZzp9/zMT4hPz2nLnnq0/q2aaZvm/u0s2brmYraBbvYchdVIt25iW/uSpfFuRPIBZA+dM2w
g+FswoIEwdQ2WU00sLlMXKC4eEZ0HK0Sm1qeimB0ANvk49wlLhiFm10bObe/TQHWRVTWblmH5Ckt
9KlFrUaE9zod95ksB4T22LvaJYE8R1Rj5DYbNXag05TM8zsPHEHSaPwGcfelcddqVMiBn4RsMojv
1dY1nVD7VXPX2ul8gsWkme7gWAykdvYcFdbzNGD2Uq0+mYwiLyPTxBtQ1yX3YyKl6mlBSOgQ1wet
5Izp0dbM+FN71ImttmUGZ95xg8w0lUCTbFMiAlCLNx/FzDHVJKjqIQW0EdEA1H6vIXAzadIPImo+
jDWKAhokBSczKu5zxJt2HxGRMKAzNYz7uUHNV42nBAt374DC9rjgjUXtrSF4qtB77kRUjz8KOcdF
C1A8/BAI4vl7MTSZx0w2+zgHxbYQG3TeQppOb8PH2C+Wt9yIxYOo0l+lkpsyXU5ZPB1w5UUv5ozF
EZ0nSQ0QZzLtGEgcRDERCqpEdv8NAwcDEXktzFvXXU0hMOmMefNfkzn2xkznv7zkm0jqDq67vaia
eNc0s3XP5QPtELXHtJy7fUux7dDm4xru5MOKCwKELee1Tftv2eUvHTrhQ4oZ+CjSFRn1VzHEou2X
GpNYvMUE5YemRrOSFvWzig1YGIRFke0EGB/ExuBLevDhzjE3tNlwghFNt56MAiLC9Lwl7+6pNime
q3LP2APDNBBH03qoom7MjWpnjoJjprcNIBhYC9161UuhkYDXjHovCewx7X+xmf4asz3Yoc7j4C5J
4fwFI+2+6oZXXztg0VQ8Lb5Hc4Wf16eKUIq3rDFsZoYFPwXPq43oExwzkGGv3yN2GO7JqGDwU+kT
0sUSbW7Ag+EdrR8CRLQb0UX9cxW1oRdNP7W17BON8qw0cZnV2nd2fi8PVsa2SmU8N7yarwHmHUrO
qwsxM6x3pJDEEFA9n1mJtQC/47NlcHYkShqvDTL216DC5VMPIr8MbjquwT+s9GlGMx/GPYjpBLk+
BTIC3NvK6HqO3cO0RO6+Fk13GXvPP6KAa1IWVWazuEC4iil0J1fergP3M2LyopygHt4q6VtEwQP6
gx/HIdJfKLzS+YidnIgu+xdLT7FfJiO5Oiq9uKrOQZw5+FsyP07x0BGgkQUnPJrHQKXDjs4XPMIF
Psk12iwYb04XlWcRD5usmVnn2nPWxHsSonqM1EUSxgmXt3AL+7VEz00aWdDd10zO3hbDLImCVeAd
lrLzHgwKiJYQrZNzJLGzOQm3A2xocuAYlCdbW6MG7OjWuziLFewsA3+thCAA7IixOPl/LTk5KpbH
ERDranlIHKJ8qPNNYWbjze/r4+xmDqQ+tjIURW9rD94UxcFeIqkIoRRRgruKOk5oL3qLBX2dyIbK
CHH90hGuTQRBciudFeqtrN7Ej9I/RCU8mchpRChbwNQWvuXYLSACXhsX/y2q/WTtjz7Yh1IUUUxP
tkuCRKGegHvdney9o4imv2KhyWubV0Z+HFT/CW5wjxgZIXIpfynvO7qlCWvk8IpPvRXiPvTQYSEB
CatmCL4X2d8ipiytiB/2dLFDawUn4kUF55pJDIEdHcks7bfEid4WSaxHEX9M9fKQjdYxxRMe2O7j
xKl8YaU9dgEkCAc9YtKffMwerbIlcqy2CD0jCnzbDgwDycw0Ca1ziwVa5Da/tBkW5Tx/m3zrwCJ6
5jy7F4a4dGjuweeN5I5Vb4+JJUZbWJ4S6ip23HVcNxQVLSLL9yIFgmYfJuaMwQR4y7nj5T6Vpvmb
zuUbrxD9da1J8KWDAOtTZlI85FFzGSvkKdu5DD5rZaB0RSg317M+djmgyuJDP2dLfy18dc6yGcDF
dfbomh580IKBgI2NVXHPVPl15EzZxKbkybEKEYxN6iPpdhzOPpCN40Bk8vGQWTeNzkNgD7jUzIGl
r2uK+kt71gfW0k/XKc+BvbA/I2OADxxsO7hO3XAp3cD4FXN0IqcV+hPZK+NaexY95L/VkmCeqfpV
ExG5qQZIdnKocNU4kemvKTTmPsFqOjU0uq6HOzPXHtgSUevqvxcl4kwxF9vFklvt9w9j1TPYGQkJ
mUONEL+av7J2ehnVgqgnVZ8q7mQXllQYzQd7cqeIdLdKY0kZq/ZgTitEq2HQN6YmVYFZldA1n0iw
R7dB1aXcModV6el1ZGZMRhQYFY7y0hnJM0LXPEQ7vq8zUwKUWNPcl+D8gZtw8Khx2CORjzjm2/9Q
b/Hx9kqeO0+PG4a5tbKOflmMJOSc7cCmqHvhCu4cokMm7W1KIU1joyvR/I6lW+8MjObVxg8yly43
q31pIy/4yCcz/hu82L/mrQ2KU0nR7eO07F+tBLCJm+6QGbT85j0dc9S6EP6gOQuyzPFe+slnklv8
4Y3N1Zo2RBGNx8ow20c3rlHG9TO/M/6VwfEJ8euX42yuUZozShbPTYsjFvPVZCa3PhyqhN1Hr1Jt
l2Dkm9iSuFM2cfI7lfEpMASha0mQnC1XO4/CdliqVSmK9hz1lv7LopwbrnbSH7fgD5HzN2RPzsx/
pIvOxYCWl9TXj/K9E0uDD6Ep7xbpaX0g/OCHv+9dFQ3WgwzyAXgWjQqpT8TNgtmrMAJQjC0zv7YA
s3s3mlhkVgtdFRv3Nsk86v9uVG5KdFfuPX8ve6cq+ajsbuI48AMSPIr2EDPPFBurs0TYd95udMgJ
wPV8F6vxc6x8/rfMzd5zrakpHgRW+MbXKbEo7SpY7eo1bxM5oP5BpzwdRy5MY+MNRpqESyJ0KD1p
eIc5wptdELL0jk8Vv3yPfweqoAqx+6odYhAkxATzRQvYTWwMx1wu85VsBuOub0r1mC1QIgBB3qax
UvzYJiiN9BqkQTlSsnrYZ7Vz8jt87QPxzCYEkjlC22Ua4JPhmEKiKeg6MmxOskkaPCsFeqgYNf+p
bfMa/3ntlE/tiN8AoNZklwK1s0fOM5t4YNLsQBKJK8g8H9KtmxvkHIhZUK1XZ0uyrmXRTPlgLUJS
gfLHzpPi4Nhj+ZF7cKq4eNKb1/QDbdhxdY19i8vTHouwdlNUk3nw1FT1dM6sJbnNM6idH8QTEQjA
Ve3s4dNZih/bLua98NBGMxNZh3lmtBn4gp5dD+F6n2ceDGQRFdAMq6Vy5ryMpu6nybP5gzANVtSq
wFkZg+3FLUPjYjbvRUSgosU9cHLqQRO1QZEk+d7UdSOAb4rHslL5p91kNQMif9gWS7yb/PrNMWVw
82DcyBU1oV0gmJ14Vzie1e+COJH/BJwJOboS6XFOLBS2xdHbzez1d7Vf6SdEVsgQxiLOXnVu/NfK
JBrR4pveW+DMxo+VdMGnofmJ1A6RD+BxxIxz9TIa/WnQGk8q+V4kHfT7uitvpoMxwqPgajNKWR6H
JP5i7Wh2Ze0jHsBR2BXWo1wRDMOob15WJWc++k2CtmxZ4V0pAxZxNEMtn3+HQU8tvxnmb7Kryal4
XDoeeRrR+d1oc+sbQryCbh+JBSKxAb2vR/TuiwVrviv7uj6ZnfNnRuWHlOk9iariVMVQTptpkV/O
OHorrdOf9DKnPdkHctllICYAqRm82MqdoeLfFSSWANC1z7k9Miv18UdELtaGOIIdoT1RGPj6W3o0
aA9s9iwP3kIeD3NDV3xL131uIpjjsgcdrZyPHqdtOFTloW30p5mB6RJhkz8WvGXXyWbRjQciCChz
OsVd9w+Dd3oyhho1WmJeLTmhUp+fnbLtNoXijMSmamzM2tiRzoaUblLh2HBSGBMHftqtPjI/uPkg
wyNZbLuGZ7EBr0MwI4N9gbGWClN0Vg4QgFUF8hRX3bnpAjLuVglq7z6mKfr/oePtbi37vpxRAxqG
lZ+xRR1lYZ+RqITIKZ+Ttsb6IW4xz21sIK7Q2b3UMUupOXgXbL20dM9Ag+bIl7gFxxAbiKzgMNdo
wOC+/h9A8TPUpvFm2t0jMVfPtTfQPFgPU/uQidrb4ePYdWTD/aBYKT40u1F7ciaSTA4ArmLeFoPv
o4p2pldlJkj1BbB6gD1i64z1Avbsu+8GoWKaE6OCWKvsHnuuS05sXRPr1WBubBYyVuR0nDvvVfb6
ggZtZ4nmstjDicto4tlmbxBgRO527kcz8koneZeESYrJsOvKO9Nu5ico6vG1iIdTzKh411aYEK3+
fi5dsokgDtA95kj6i48e6Z6HcBjPoRo/esghtocay03bv7WjPTwltHmHQW/f4RKd0OqOJFFlNNa7
yKr/5XauuAxYA53WRnRV/lqusedb/47t2N7auXsjLZ4cJXJaw5HtktQQtGY1Htohd98m03xF0fmY
Eo8QBh6HAp4ctJxkJk+O15JJJJlQoj0r3MFQfJ1NzTHdp4KgyzV0c9oLFBBrrMvg/xWARwuky4NO
oKtjTPHfpsbj7xSN/mgK86v1pDoWaMr+DCSU0GfZwzIYuC+VMSJ3cq+WWXxh9v1HHodzIDJkYj23
dvlANhwpH3vRVCkuF6Pa4/zZU9l6BhhuQ7fNMeHhHAGsVumuFKSSFQj1OD/KnSIoeuqIxKzR4sdz
/p6SzlVaPjlVCaBR6RuvTolrgxNHPUATbJulIhy6kzawANmEJywuwa5T2YuuR9Lq7HI+LoE4Fl1p
bXVfAcuRTCmAWLauWz9VvjIPNXulK9OHeQS2MGy/u3XB9OYP/sOYelhzSQ+ESNCHQuqLT8TpLsD3
OG1pBplPKwl4wNYMPp027jHwp6cuKd9lZdRYRuaV0oJzBjIBzatGpEUqcN7HmZSOqqv0W8LlvYsw
0xPCHBNU5jQE4Nat/ZZHdn+qyJzjRKZpsk7xKwR5wTJfa0yasdbJU1AJfUhqt/hmrCNsgEy0E7M/
jGAftw89geoBdnZu5zpqccvYNVYvYmfa5T2P/O7dm9GGO7ZAKm9M+P97hZXH9+8cj9G/p4Y47CfU
RQ26M5LmaPFc8xVVRDrP2H6QrjJuZQ5U0eb9CWHwO5WoD4AtP0DYGAxwExKA0hDdH3pz+u40S/Gm
WkjwuTF+5wLNF9Lfc0cQHTguch6V+A9+akCfou0rwaCJfasgyhHHKjldIjN6djnSmStJEqvjA0Ko
7ZCI6joo9N9ohBMILD8nxMpB5huF2ao8cvHyon+AwfMsUFD7z8sGMhHG+1iM/k/D/rWLPIELG3ai
eyJhFOB9zbhvMhvbRQF9W6bdoayxClkLnrS0gKmkC1qpbeNM8kO0ZIrabUNFsfTr//Bhkp2QJm4S
nQenBHWOvHOvh+Vg5U2FQAmDNc7tZg3qa93xkeWHgz1e4JKQK31GhUC1LvUdzkzFNOiaLzYTw8x4
DiuVJFrymExB/oTqTlzjYWljMM1m731MseYrUdtXkPq8Ze/ozc0wN3dWzc/k+Gd1NuOI+CzD7kaS
4doj7VHxzgY5jiik4ItRx8c8AA+Pq/5I6FRyyYkqwHp3mkrznHoxP9RW1rGRBJtg2ltgk2B3Z/yf
fibxrHrV6X+knddy5EqWZX+lrJ4HNu6AQ41N90PoYEQwKILyBZYkM6G1xtfPQrXZ9E1mGtNu1+st
VnpAuThn77XD2L80Ytb7T84Nr+GNObBvHSswVZO7MmUKQKo4J3n3OLNY1zD2mCYmpIG1jnCP33yV
mPQhQxPlSKHTAOwio9p0aVwvUdc9wa5JKL1UuwZj2EaF8rZV7IjC0IrPgnf5tWo8+83vjeqjm5Cf
Arrc+N7wYuhIHgF3HOlnR1duHkImE5NaaVJaR9DW8DnpS6EW3YwSwVCNYwO/7zGclwPQINSf2LEN
XoQfFdK6QkD4gtyp2FP72od65YIdH2+DJLApgwo21RmQMzkZm2be71iSxSgv+m9s79amrF4Mh8AN
CUMOKOU+csQNv5c9BZUj2HrO0kmpm4cVUXm5cqgKx3sv6O3njk68HiFyDyvgzQ2btB3MihuvcptH
t6tx+UZIKVbUeeIF+At85wAOr5XFMcBtzW1PEIZIu+9Mct87YKJStx6CDglfHcN1SmMgRma/hrHn
bCBpXauioTeq+28VQVWOPXW4E+JVJLVNMzTfmfp8+hrJ+1AhuKO7toq7EGYhhdkVUHJtw7ZL3xd6
NN9UIgacRkfyr0UFeZO4sxX1x4WLodju7Sdz6v2bqSDdg+Vpmhq5HoLQXpXjeG2OKC4is/4oPTQe
mbgEIbHcXRkRYJ/CbylzQQW14sQIBGJ6MklveHY158nFArfIgdfsRVplix7r7TFOBlpSVMIrVD/0
6Arvza+xfwhkhxNhBkQkoLTx6UznJnc6q9qrPMIAjbYayx1K/Km0UX+ViYlswtkXKsccOEKZmQZw
XaKkHGghj2394lDEw3XWWu216dcrmZDBqMkuPdASxE0l8ZQ05sVxSI2h5L4LCszvYPhScd0M5rVV
ZR8smXCmYu9Wq7CA5J5+Koyi3KEApvGDUF48RNXY3ac2Ep8yB8+RFN12mglCUN2WdhWmz61CdRBk
FOZCtIwGCRYYV8HiBsI/jaG3h3oJYxYeXliRGEIejgHeESMJOi8dnR2bDwhVTtJceLuoMLhtsp4Z
aHwwdIoAaLSrYUaFtaTDo234HtnBfqQyB/ajNTdWlNzIQeX3g0YxtAl0GFP+O9GLq8otHvvROoVB
IZ+Va96NTn8E9QewsfGvpUm8TVbLE3kh9ML6MjtTr4qXPh3sO9/SrzW3oalanWwneRu88EnFin57
b6CpHJ5qjx1ak1H8SVpXPmLPvIpNmjlwVB6cpDY3qq2vweMfB7voTuxB8Y+H1wRF3CWdf6v10ZMO
VbzWadsoL7gV+XDwNXz5BXo43SHxla2WO9VvxTjd+zPly+khyGaOca1PKrhF2cEOu6QHF4XtW5jO
/HBVmNcmovS96dnTKhnxMJKY2gPXaLfSLlvgrLwTuXQfkjjnCfY3Bep/3TROiAheOk4TW4CMFEah
UC8y2B822eJoK/jc+hxpqaC0WqkdG6oYL4w0AHTY92VcXWzO/Avf9YGeQwhEXS/WmUcgLTYANhhC
8X57BNRQORqWfW/TJYdHOotkkviHq00mHSXwOZ55M1lgLQmyuwpzT3sjcuUbFWsfn1Xl3tTYbBdd
V3U7r25rf4uPH7FtCAThiRIBzSaXYoWst7Gy3nPde4Mbv6mZuDeJpU7Y9+pVDa8fC6xd8ZWZ92Vb
YhdpHwtv2HteHl8mm7wKC8/jFYvbj9bpqRZgj8Qs7gcPTkj1dET8iztXX2hFwhumZbdFb7A3MSt0
zILFyQ/Lh8Ey411o0RzxmppaPUiqhdCdHQdbJBgm4RWhHb8j47uwX9hR+woPYP7Daw5Z000ROt1s
pZ4enDTlTKQklzorVfKXqqfU3GVav5WS4h2zAnk2o+4S/FnHg/k85TYYqKqi3oDZJzoZpiw5C1kF
8884Ke85SNU6HLzpnfhJNmVtK6hushIbIJu2FpJuumJoe+lBr3NnaK4wi6OSie0pgnatQTGCI9fq
vMKipekSY0kdsZPXOZEr4wAnPqHCBIUpXhMnXO/0hKwOE3dZ5ekHVSfGdYptdEOV+ra0dLGLI3r3
VqTRUStqFF5m9BLUkmpxPG9g4SYuML10V6nXVhtrtiENdRCiymk1+0qMGnCfUpzjTJBg0xmghbr6
gLqrW0Hdf9C1+AlZIGvX5NlQUzoounTevFbdQwAMbotWxNAv3VY7d5CL3wFJEcqB5L5x87u8zY9A
GZ8xpB1jvamXcpyrfNleeVGIiARR4M4sFUTOLIrACHDw5otPwwc6mHBcrOhQZNWrhskJrXzULcOu
Q+JIohuVaRQhIQhIn99G0hJqCB3Lgdu0z/ZcbyYZITVydwSF2OA/z2T2HkSmerSCYDhptdyl0K6O
E1WxKznrw1o4+9Dt4yWIsB5uITKfoOQbdOig80+gCKmjCkogk0djDZdeG/SFU8gne5RbFzvJTrkY
1yQ4mEMvMcn4Ed0+NDnxWnjD/ZDI54SixKYsUfQMeU6AmRY3BFMPqjoGjfSvZNrsKIXuqP19S8uQ
0CrSUYrM/dABNqdR5GwC3lHCofS9YRXN6+CDczRSe5nST8COgHG11MvbjIUHhRsCo4RKBtErjtu+
W+TT7eoMG5Itu71ukq4ddpm1CzPkzU7CdhHiK94A3yMRnB7JKES3bHt23irHsdPC76vx6wp3r2sU
uAzDnosKhpeuSvI5cH3F392Qhn5dTsWaDcIhwJR+byotbDfG6IfOrhCeGhdem63K0rCX2TTeqtw7
Bn2QXBKl7fPK3OkEWsHKWk6DX91akQDPaXSIdZFEObQ5k9Usbli3rmhWQUorFpJEKF6qaep2stDu
SybhjXRzhMAKYT8V36Lbt//qfA5dfO4SOhYLaerBsSmqx54TgbnsvMl5sDN/DVnAeasTBV8v/uGg
Ml7Sk9zlaso/rLIqWZ7j4RDosfGjb/oPrQa6jWVuJM+rtp2l3oxYbnynPXhIpm5ofr5DJeqQoclk
l1cxrr6gyRXhGk0kkRPUpfvSukZ25Qnbes4CeLZOz6rTgfbY0LwgycNo1atdIgpY4CdY9rlynyyr
a+4LKbvbtjYjudD7YThnCSV3cuCSQ0XI2IGignOunXxa01HPthqnQkTywyEOSQTaZRyjsWCW4V3T
ymyn2xaGR0vPHAdiQpY8+VbxGvV6u5L1GLw37Mi/556RrcsioJQUQuCgV6XdeK2vf4y5OMSqYxWn
6F+cyHtXu5IV5WK5oTiHwHPAfLOzOZaiy74P3ZCc0pbyM/vd4IfMB5wnnp6atLircI+4gKgO8iZc
L7+uak+c7TKrN1pLihriRECWAFrTi197Gp3LGrfgnJJCIXdceyWrg99W9Oh7gDdZNb0lufjQCPbd
Gx7+67528XkW06uK5NruiVkYxrjZ9FVCMdFwEDrzkRBY1iAmDKZ2FXRxhMV0glU+zRkKaFfXGjq3
YWHZiX/dxj4mgGIwaTow83U715/6G/T7/VbUCcdrD7sdm5lebgHjmjU3D4/zAfEjzQFkiw+pj1eF
8yYwtEyh4SqfUo556NXbgTks6tlEBFCNUHyjJaswKHuIAai3Vyc/bSesZrI/OV37jT9Ac03sV+7S
wB1NDVyZqq1DO2FaoaFbsQGyinwyLhlTxFaxFihAG1bUb71exSGrPE90nUeJ+5ixuc6lZr1mhWlw
poz0lVZpSHnB2xiqQabQYt3XehHethBZViWSaFzVvE8LK59ugllCVDbTyhurH0qHR66X6cmXH55R
+behUEfORdm6sfn1VvGMj/zKtfuHzqbuLPz0yU/I7FVO+9ikHTuPkXsAhwkLZUOeVRYCebYriW0/
867H0L8yLBQEqMH8LTV7qOMkMDU+6khdxHf09LRdjY1lqHykHP30TeIGLTvjiS/jIGeHJWwQ/4he
sL+JMF1ABppO0ZjOQCk2CWmJ5kez8CqMmHMBr7PJozd1nkoNq0dTShcmOnzXpceSt2VbMZE2CUoJ
9huRrhazu6S5HQcNh7p0QscbkhNGsZOab5niczQ3CYaxAaXVTg+UjjsQREQPAGJjIasH+9nTMFHI
MZpU8EFx9AG34QRbl15P74+suWG/xewZXQ+pwnujF+wMSCLSBdZrC+pIE6R7uAwrp3D2tHJr3DiI
gTyCM5yiafDcBfUmMkt6xwllmqqgeZ/Z+QfHP9a+pD3hlDha9lBcbOXvB2u206CvQ/jjLeyaT4TY
iRX8nQjkintd1+o1U65Oilsd7aYmNwhDHrI90YXDkh2bXCa5MY4LiwLFIhr7W5cty1Qrsexi5vcI
iNguivUzBcgaOrcRYEwK3uxmeE9M2qx4h++Z78q1VOaziEDHm6Bgl5bhXjXspIt0im/lNNV7X6b1
ncpD8xQlhbOtIyu4T0mow6xj3UaBX1yhi8QpkPtvTunc2ZWxV31/qTQ2T37YcvIqp/DoC84mLXMB
OO3mMYWJgn3SHlezeKzP82dJ3gf7KGJ7hnCLA85dl/QyVrARthKx4YQGWpPtsEaww0oT0ZatcZC0
mb8T0rfxICIA6eaqVOKfx9r0zulQIb5M9YvTUiHt+3CGLBVbHxPMEOb9xoYU8y7t1HnRafxT1a4e
2l6BRZlPW1TSteuiTNNbYtpRGzcoGYpo68CU2Hr0NszRpitao50rrP2oz5vAqH9PVRS6SKzJMY+T
lgI7NcZ4apkTdft57KYaGpPGNIgzW2/fbeUiGlC0jxMnOw2DmdyZ9BdnS/3EfjxQssC4zwRb18Tl
lOgwwhptApXWZCOD8HufB3cYehW/nyW4trklU4D/OU+y+zEwjH0U6B17cvSLmNYaEsvS6xH3d+qB
JnbywN/WVNoA7lKc8B1lHoMi9IAioKXNiNG4ERbO8RYH4B09YDzmaRSsBN65PcKyBdUME1Z898EK
Z+7sTN0HeBOplIf9czeUq7KD2S8j2e6a2MEkVQaGCe2nr8/F1LjBC0zr/G6cGu2YJ1Bd4r7cOQpQ
RQww5mbUcca5rZ/jmQGV3AQuMipOFPtGVHO3z1GVs27IXUFrh9BXbSxNK407+pHON2U6453SHHng
+yrGh4jFeeMUY0Ab3rI/aDlUR6Nju5/iBIY4UEe3GGDpMxgZIU1Fg7ejr1ltkAGPphVCAnAa2I89
kIeK0zi4v7Lymyvs2TEScFMv51xMrCGmrZEyyzx2ELEz7KEF9tR4CzFOy7JGitmZBqXAsZ224P2f
fLPS9mmdhOswjM4TTMWrkBoyJZl8aZi9ebbSgiIEwFcUtqzBpBh/z1L7u/TlJQl7mFju2FrsJ3yg
nBaiDmr8wcqYhZ2dquNxGXRNgovX6VaaA0DKI2gvnXq8WHn4UsVBjJaT9GWf5kbke98xPC1DXvDX
FGHjVmglnRFvpO6tI/GDmgG4dXKWXk2WkmEaB6Ngp45CjPBWNMwLKyWfJsOp/UiqY3mxA+sHXhhO
fmXAhtPC4RaaY3JvBG7IRicP9kai3hExvLKNKykRNsD4IDaQOgb1vElRddlElX7XcZATaJuZzUOE
m/ziElbBCTGEP1sGA4ZdGT1kMTTqpMCmMPf4wHaj5tWqH3gWKqCJo4WNShbDveejE1ia0kNGwpb8
TnCd2IoaTFq+5TRLZsiGk0h8B64LPtMs7yG1mhSnspKQnAwUV90Y7fmrNQhS613VWbeUoPkpp9FQ
mHg+1vgKwNTeh1FHe1xgmsQYRg/Lq6ESoiEG8hP43UkpLflgBWCZby3QF1i86Uo57s4vBocW8IC5
ROG1PsmwUE++wyuIHN32HnQvHy9up7Rb1IoRkN6eVG53wOjvEg9yC01ZHkdBddHADFitkrLiyDdz
Ao5JE6AVKi9C+NZDWhHIuZjZB/XKUXF3CUsT9CaVwA17ywoUGqDoelm7bA9X/djVVGQxMk4ab5Yw
9WpD1lONf8imlZ+6kesuot5Vb2PNf2Rn42LawbV0xGQBayavgiv0V8ZuQqZEVVDDQpIFtFIb9JfG
Ji6V8dqToUMkk3L3ZiOOHricKAZxiZLq2u8MeGCu1VBgnTD54lMtsKClD2mXnnLZX6DVPCqDdEo1
RjegeS6dq9xNEAcKIdXclovatrgZHeRRFkKNReFACcI6uu0N1yOaJBsReTnroa9hsta8UXrkbpHE
2LP0jTQ15twnK9aJCJyr+hi8kqNmAvjVYxpFeBi98UGA/FrTYsrBSAz06BJUf0vD0gPYq84qHIBT
JojVeqygSXTb2jYAkKrV1UvuR+C4CzqYMS/BAe9MybnIpoFc41qmo+mGJ2FF8aPHC3XlTcVQLApE
k3OhxnmAECYPJYvr2hzSNuNnDebFCqr3MDEoNfs+VW8vsi+Q8y7K5lMjaRYrQOUlW0dXW6qt2qJQ
IZuPkOCjB7dvnjQLjg5VZd08+eHkHLw4wKwEqHPuOV+rEBe1TDBcmZKCd0/6wkGGfbtQJL+9tln+
NFjacFvVBhvGPM/Ctz5v+lPhmDSEyI5qQUoUyTd9MLR1PLuWk6FEFRUEcQGlnOM4+BJgMxD3iuQ7
OMr2qvFKDsY6cwCZBiXKi0IQ62121tqEbY5AhSJYjWlhrqOROBm113YG5VLFvrkbUqRmeRIDEKrR
AmretW5TxIxDhf7RoufaeceaXukuyfFpL6rR98C8x1l2smqCIahluT9o26AsxB2y000gRIgHSZvQ
s3pvau6EeDHBdlzR3O6K9i21+93ka4fIza+jOppIMvDDSwOizF3F1QzfhF4ZrXoHxLqVE5raw8ro
SolpWcrkUQaYAPwqUkfUOSiHzblhK7q84GvxXowYXaDeUkfBqq9DFSeI45TQ7Y4Kq9ghzw3m7iDK
mTlBgvYyQUxkE9izACJSh9qgNkCE1HQPg0Pbkq6OOi+nX3hlmZr+MSShCX+kllgvpnbUdgahDFsM
0eLeMsr+3i7w7Tqmj9MJNuA9p3jv1eMU9IJ0jF2oMXQX3JVsmIyuAZLMiTiYHTQTReWt3fKFr7ih
nNYwE3AKzK9YAi5yVAgqQ3jwIP3Ofp4m58IWZLRGibGgK81HFW5dQEZ7z53wPM1teDkp6pejz8o8
9Gcfizi7e8l+r1NwqRGZSMCpdDgyqiAEVnkUlKNu180pn3xlHJqnDJZvFOTDghic21krBJwiuSrr
agS3mh3o18/FQs5FSUjhkoypwPhB03ttt0GwmdK4QXPdthxi9Oi1CuwfnRatrTp+0Dy67ZDFrwLW
EPzOj+wW6Q/Qcd03rC5bRH4fuoJ3Uem47gxULFBhD0YnlkIx1S3iyRLLqkgPPowP0VMMDAKiwYvs
NafHt7bT9uKpGXZAFWCdVB4F9ywm9bKBaiC8nMJNvbL1fwH2/FPcWtPaaFDQTCXHWaxdwUGLu4oA
AetUKLjAOTWBI47ED713Un5Gs4+dUeO5FPrZm8UJrg9hjD3ikeUAtyUqSdpggr+S5U2bFWtIfbxQ
fskND4tL3w7qKkoL1GhjexEDIaW1gYulrVJ0HMq/KMf5kfb2Cr/6A2ydbAPoYj1WcgADlh0qGRib
IEWkkkGrmoyDR0rW0u78/sx2Mr5ya/fZbUi48MLQvybiCSiRA41Yhh1otRRPtkl2x7ZS7jRueip5
37lVr6h3KbRWE3YydiZ6EKJppf3+YI+82mgYmXLbndbq57IfRg4b2Z7Suw4JZdIXLJCSzlH3Hhb+
cJQDSn4Umk9OMX3orkjO0o6cq7SOUroU/jicW9WtQFzHC+F4a8cGAUrJifNGY923RobxNieDJcim
+sG11Vn2Gm2/pFVQwrqRDtnSV7BV29HaYBesbwLbve8qEWy6hnd7wM8SNfnMRXf85hvGcn+fl5bC
aAENsVC1ewuMEexfJOTVOPHFFyCSFo2kbJ7FOqZWqV0VvkO5Vi/hR4fUpX3dSx51pw+3sQmHOK7J
4wUZAQoDeQRti85fuYhkQwR8JhJwrT91SHWWRk2Lxc4G42YyQRE1VdFS5aGs7gxVcjBTqCw5EAU3
nmyIVMZrToUPhqS7j73kFDbV0cub/KYAP+IjeNkqzgQkjOcbagYFDnT2JKZNewulGyj/hBbPvVX3
VF2LGYzUeca18KEMaCJ1l26k248+QeeXUGuyTVWG6obJnfNajP2CLMYidrVF1HTGxuU3UTTAlrfj
ktc19cUlxB0U+GxKdWTjZzsaiy3YK1jnsX2LgLmidGNeizAZN6IL0UgUU/SjCfP3uIIoCsMO72GQ
vSgMV0OFcqSBobOMqvbFreNrltUDilnWKiAyuqDSUKXwaOIUJ2XeJuMySil0gKLuX5RMjIdJt8LN
VNnGfuRs/i6BcS8GI7I+8hr/qmtbV7oOd0HMN6HQFqMs3YXdNvi1YLGvqUliUdVzgfSIIlfrUXTl
kHBrFXqMlSIJ0blpw31gusk66JKImmkTPvOVXNDRoiNw8fhwRlxoDWLbWHODR5HrOy3rJOGp/JYr
UGj9Dt4Bm1r8dR1aJHZKt2kePNtJcLan5lqnybLSc/em04t2XCSUkw6TFr+pMt03LJFo5JAhP4is
OWVMPNFCeO59QI1orVcEyJrGpG3g3ZAB45V3DQW5m8zAzqZyqLQhiVFFz9FaZVQpBul8wKh7QNeb
EnE1sU832H1mFTEuRQBCuLkdpfEcAcaapOJLaKOAWK0RS69lvUCCAq4+oeNmfwTpBrNuXFjfKmKP
OSHLOQe3H7Hj5jKlOB13LE+q22lzOagyT7phULbVh4ekJWHIKl+7kvahDx0WwQmAkTCu7j3Fl2uX
D9BdaUxaBEMkiLDMgr7K5BI/nOF6hGsxL+xwBBzjvfbs8rGtGnYWLmK6kvYZDEDomh6xfOybFgXB
3im9quO8Cw6nvJjVzbfsOoOZErdN4fjlXXdvubW9JwW3wDbqYyrJbOjyqrCPzGQ/pCjQ+wW0waEk
UxwPOYF5efjdEUwdsSawVni8z5FxaPRkRrcSxcnMQXMgecQlO54dU9wEkcpvyTF80SIqTUzCd6QV
XWeVeEd+VGCK0uTKqM1LjFT9HGt1QKiCoaGa7rJxrcWkh2OVQwXRlyd8ZcOKHIxob/aiXPi2fYZT
zKXjDFkb/izs8+P0WDcjcQtg22Pk5cMKmOWZLra3zs3OBJHqVLejQk1bI/M/RsLSziIpwUQPNcq+
fJxFTnt90OcWE0G4pLHBe2AukczsVhatui6rL/UwqgVxnHf0VThMokLWH5qERTvoG/IJCuNYzg6f
lHNpZHASQUlhme8cveu1WSUnR5dkWZkN7XjtJsSht2GrwSpbv/muTZChoNYwz1tHSPtUUdLokT/e
WlgvNhnH/mNod8lZD0PeT41Ny13eqehOR0q8ImWYFmzx4hCf1gubjw9LwkrUpk+qQavv/Tpudzrm
0GVTqQ+jdJslGwbBrUqOyDeehtx6rB3DWjLxM//Q2XwEWeShrhjqZYledAWpcXwXQZHBgSQCCJn0
suGXHQiM/KEPFPmWsW2Uz01tfRvtstsXlU0blAzNdTZYZBqkJY7/xtxHvfkioQZTpnbxBpHyDRIs
PI249gPWkXU4Gywq8me0aLJJOovuZSLhIKUUcVMi6+gfjna9kFr+SJTAvV0THUowoHyiqfqi6CEs
0zJHsS+t6ORUhYWbnuedmAb8d5QXS0FExta0nb3jgDwaYgX3fkob/RUzLwawTkfuNTQQ3JJo+vDY
vkeK/1fITtf3cIsOBB5tM0uU917V/JAc1zriT3BiWjga2vYH7Lzvg6w5asSTKFYjZEO2R7bWrIYs
uasM7TvBQvlNH1NfstA68QrGSEoioHHlvurbA9/0sgNfuwucsNgQs2bex31dbmDtcTS3OOkLEOvT
VHXhEv25edd4SXg/kiCw1VJfPbg0b5msYo0otLnX3DkYIOFNH0wCvmvIBssmy9WVKdx1N2boZwC5
3mpkF54CAgdmK6q2a0VRHPCKsu/N0opWxThY9+wiXzEi0fmRYctyKCIEHNRT5+q5pth4OAjMG63v
JU88QwUtp2Sr6jr4XsJC348K9nNjOQusHRdNJ4QsrqoDWsjveYkFNlKpohA/TJxfC/O+1zNrQ7FO
QU+LonU++EeVGVeZ1l7cobnOoiJfjx1lDrsxNwzHVZG+RWMIb0FgPlLNNG5dSknuUqQWXdFkNIcr
y5uatYpUtA2sIdvFGm58ORgfI+bzDdpHYoSqoFhThczZgOdnlFXnTGvEWTj02UOSyqws0A9xWxsv
UOmjee7I4NdBhUtQRE+t6ZKFUw+kf5vFDX7g/sP0yfUNbMkZWeX2dqiGgEYSn/e1IiUGHBgv52Z0
2ndfdXepBmUCKzQluAgfhyRPy8vA6rWFc+JLBrbkjGvlO5zC/Y5k0CQZWwfHU97u/vmP//2f//d9
+D/+9/wmT+bYh39kbXqTh1lT/8c/zX/+o/iv/7r/+I9/2spydENKF+uRErYQ0uZ/f/92F2Y+fyz/
F/9gJBttKrDQrrVnDetCvPgfjGCyRTKlLU1Dd38ewbBxnCegiddkotbuyXljb/33R+B8LqTScSrr
4tMIMo5Du0z1YqOJlUHvXqztx//JCAreKMY6FOqf7hKFrG6SmoBgTIGKXREPa/X1CPO/8Pk56K4p
LEvYumU783P6y3MIS9Z+NlveuiXJiRkIES0NsaiK18Hr1yNJ6zdDKQF+y9YNU5mW/HkoEC6D2aKM
2qBcWEMfWBX7YjPsirV5i5R0AXR41T/Zf7i+343Ks7EN27FdoXjTfh6VdoLIq2ZqAW3idxmi8tLY
BtmsclwnDT6wUVYAvgp7gd4lPacZEOXUvTVd+4ZYz8UoELySmbxoKW6evr4hv34ChuAzUAIVs7QR
TPz8ywpckyEzTbuhcUjTZtlZYhNGl68H+fWm40diBPbkZGO5n78C3/ABpNhtu+H81F7DTGquzZev
h/j1FWIIG9+VLRxXR7/883WYdZI4lRDtxtWweYBrijh83Yhq7zz9WwO54ueBehpV9Jn7dkNTPXZ9
xtqIp5zgnT89GYd/6OeP4qcrcj+/M1Y1hqiWO86+R2RIHb7D9FV3zFtKNC9Z8KMbxPnrS/vTiPrP
l1b0WtlqWtduUNKOj9G0is23nv34DmbY1yP97q2DSaQLB3G/ZXx+6xLYGHnT8EI0XkNLH6Ny9sOw
jl8PMj/yTzdQCgv4pEWGvKOsT692pflC58jebtLqjloiMBcfiohJDX5h/vCuvx5Mzo/j19GYVVjX
0fJ8/sSToq9MfPwc/JeQPlfZytuTJr/NN/5G2/xhrPkd+zyWxIynW0gOpaE+XVnfooWiO91uiNCz
nznKwYwTHaXiKwyOE7FJXvi31zGD+ZL53+CWKscwfn41phT8gh7i96NIj9y9FKdGmFgW2Gx9fH1x
v/mQfxpJ/TySjHLX8CuSUO0ZkgNc6gG15cJ9LPM/TMq/G4i0BgKGXJr49udJCbBbiySflQCbxi7W
cQituqexDI7lH65Izt/Np8elO5Zw5jVHsQeYf8lfljc5is4q8xGw3bcqxpmG+4E8wRsDbRZ0yQcX
IzSkE/GHR/br66+kZdsmL4nrsjX49JKUioKm5g7JpiPNSfQXTtNzXxJMbHxSOG+SZtNgjv/DqL9+
2Qrmm+PYwmDF+2U7ojt20dQ5o1ritn9I3ZP58PX78bsBdHYK815BsOf5fDMhRxjefFmR9YY5iMoi
0Ghygb8e5deXQ1Hhol3rCD401/30vpOr6jqFYpSJ5gaEixWH9QbF2B/u1q8zLsO4ummZPCu+408X
43h5xi+YhylO4tEiwHSgmkGewxuFt6+v6Nc1+Oeh5p/yl5fQCHoMymjhNhmC6n5XO9vmjoLf14PI
+b78/KorFnhnngaZcOna/zwKoh7s2YJXvVohOVnJhf+a7di8bPVVvEq22uHr8X53URY30GUhmWeN
T2ukg+qzKPAYbvxq01x0QqiI69p/PYb8dbZVuqVcl5fO5Yo+TxR+5UyOCrhzJcEui0E/FjepPIrp
pr3Rg03R/GFe+vW75UzKpoyFiwWSj/fnWziOuknEC9eEXXxZplcWzWhlEX2uM1Ul9l0/NxcgUn99
lb8ZFYkwk6HlkJ2IdPvnUb3Bx4dqcJEyJXgSqfO/HLZqG1r1RcI9S4f0jkL031/JcGYpSaFM1y39
l52/GyQt0HveF3Lm7EPXf5TI5c6cnk3vw3mCJfD3r5KnaMyfteX+8ijJ85zjq7hKfetc1Vtr32+I
MNlGf/jWfp2jTOkoydaG3ajDff35ZjbYlap+YhjTeuhfSeb0/vDe/24A4GuOwyRrYG3+ND2xFhcV
USgcyfLoVHXZpvThb8J8+Pp2/To98UnNv9+R0rF+OSyZVcgCH7FE0p4CDjq++c63iO7FcXT+8CLM
88Jf5w3WYVfgm1PSFRxr5KdVv7e0rKddygXBdOgf224NsrNX7+Ly967o8zjzjf3LLEjuPAoN0SYb
D71sCrS3xI9L6fuEzQLVLd7x3dcD/unC5hnsLwOKviNKxmZAI3AWE7L5jabjfLKDJTLweKXl+Fy/
HvHzQ/uvS5w31o7JFKI+vXydNzQDUwjr/rCBu2fOBfOr6NusBFZ/GOrz9PtpKPPTpDFiuolybC+o
gBgmw+ONfwxiVtzVK7iz2h9Wl9/fy/9/Zean2X5mk9lJMlBMmeQqNyptmRei3kd5uqf4qSOyJCnk
D5/A/OL9+mL+95j6z8+vZVqsFNx53CuSinNwZon7N+/ip49ZxoE9Yit2wFEYzLuOtafJMGzw//bU
cyPvD3fxX9/SV5c0X/JfXkkXlrU9lST/yNA/FbaANChy/Id0yai2EogNzz2OxTaLJEL34m5SYoYo
1B+TCyWnHMpvX7+wf3qLPn2TJGkBj4h4rH4HxLUx7sg+voAGu8Nt+vLvDfXpa/x/1J3ZbuxIlmV/
pZDvjOY8AFX5QHf6JMkl13z1Quhq4DzP/PpevBmRIdHV8ooooNENJAJ54ZLMzWi04Zx99kLLOgpI
uF1HQ59YCRjWWoCAEQMdcu1U0OfEezg/2+GoogkmlesrslXcC50eL7auorgSuGlT3/hBdfd95041
OH3+8bmCenLrEG2wqboLrUGokMb7sewnvQ0ZXYoQIHD6pEb+Z83O1hsZ9JvnkWPlAOYZy/rKJN3c
3hkCfmQnXpSjO/ZsvdFn6w36qBjejAf22G6XuADa45nmDCv4Khvd+b5XX6017HkchTAF5MY7W2vC
1qf4uiGrpvXZUm8g9aTRRY2cjSQ4AEnjRKzi6I44de1je7N1pk86xLCoYVakBFXYPC1ltxhzU7Tm
4vSwIL3+xC3nR2XkaxByi2qsLvteCU6MsDy9a/O1gS1Ygfmmaqo53zxS0Uv9JNazVWTu3Xci9N0d
UGkDKad3LTxY/mpoDpJx291RbTx5FuRoOA4JyRqhfpVfMnzSth5lLSlweSVdff9Ifh2bjr+cYqgs
x5ZCuPLzBHcTaHQilkVQJ8IL/NQuY+VVypdRpa9Bt6wsQ2FJQ2no3mLHtrPU4Romvd++Z8pt1yrQ
lU0W07GvHBayYomKZ9tqyVbFAwjz5AgLeizOn0Ns5yhnpsSjbnBhbjp//X03vpxZ1p+9mL2m8Ff0
TEDNtaISZkF6Y4vlzAuw0L3lVXui34/fN/fV6spo/XvQZq9nE7VWBXaSJ4q874q7v/XuSX9jCZA4
tZmcNhQKrmcruDIhC1FVhqtsJBVXJT/hMC9Aeal2jilHUFzkTXzqhZl2xflkkKejvEV0z1B+3UQ/
rHYGiVKkD3W2qjTSjBWmHgG4pnhT6Vd+YkJ4LlYYyUOifpCsvdRtcsv/G0cD2ZAJsViSoenzJQKa
tEmxFiKbOjYplI2wx2j/xir0sYnZqhDKZoOBPkqgmIqfp1Jc48094GNxoidH+Ylp9fnYzjTYHwbT
0tOcix6uxT0xiKSsztsEgwzOjaqKwqHQV0WbL/0Uy+I8Eu8qgaXJ1CmUGPCFwSZMRM0oGrbcYin1
/ez9aj36+MVmZxU5qKwo7bjggFHVqPNo/GUxZiem76lGZtO38ZqqqeMxxZ180b5a1gLJy/fd+Gpr
lg1LV8lQaLI6X7kUoA24CdAN95BfdsVTY6yTlyZ/OBnlkb7uy58tzVYXswH2aqS0JK4BqTrSMlz2
mJ/Z+DgTg5EW6CF249Vf750uK7JK10i+zHtXE66IsrJCbSYtSxmz1EVmvsvGJj5I/YnV7KvuASEw
FAi8li7N03dmVWI0mJc0NXHWtRRrduovLPnEPvjV8/rYzOy9A7CFJChgjYYVkRzS5r40lsq9LGKa
s/t+7L7uENE/rr8EAOehAkGq27oVGLtYWA1vYAF4o75v4bgvhFi4wmsMGEM2byGsPXRCOvGkANYW
/KKhT3YdPlyxtMGmfzWi8fq+weMNjvQHRydCgCZRM2O2mMh+yd+cGjQe8xZlT2RHP4RmWwL6+L6h
aev6vAUQ9GPCiQSQDM4rs/MAMf0S7TZBA6N4TIqrQei2Ia9X32MpiFSMkewl7USbX3RO4URIqpQ2
VXF+QKJqFydASO8rNd23t0TxvfwgP8Tt7fdd+6oZMgaoXhlCYoCzrsktzLPM6rOV8hg9BYK+UDy8
tN/U7sQ2+sXkUJEOEHYhzHMcQHVd7nZD3kco/0HE7T2s768nRUh2279936Pjc4jGcJl4sWm8v0f5
Mamo3TZWeHN9T962NSfH/jzwzqgw/L6do3AtOguVLLNCwtkgCDJPjvlxCMMHdvrKb3LHeszAs13o
L1RpA1O1UalGD983+MWjUiXifdp0VyCTPrspyGZBpR+ljyvgevEVLFdcZu3mRk5PrBRft2MaZIXp
lTWXYahJnkVlgka80pfyvYwFcO+UBwig33fnKIT/a/zozB/tTFPmw1kgaKwmaEX6o66x9nL6M9RL
m9hGkuGIm+LBOjEDv5oXrErsjjKoWlIGn5srdAT/3JLT1QiEL18mldPj4X7i6vDFSqF+bGR2jCjZ
e92xw6kL/bBd7C1KTfGfx71hx3uFn9L3Q3iqtWnN/zCCdYi2rBhC9uCdtsIMfA3xwCnXpvN9M8db
h/apU9PIfmgmk8ygT8GdrBJxzSU/F9fSiXf2VAvzVajJYGSgMVvlw1lgave6uslxD/i+G1/Ma433
VVYs3GmPtQC6OagKe1KKgP6WNzQObsNxKz+Ep4KVX7XDNWFSuZBr0H9dfT8MV10BFipUhqu6D55G
HDAu4ydPO/GSfvHoNW7NJPWI/8viPE9O7KwuWrf0YCXewK21lfO2e8l6PGxesaNV/Pvvx+6Ll2ca
selESdScZfzzFNBwSKixDgoRsNlDeg7q9iHITnTpi8uB9qkR+XMjnRzXCEoNttkOU8e7UHofODPU
Xb0U85VYuQsBxt6wH/2N3kEf9iIKrRKIvqj1Lf/EnD/qMKk+URLJx3ErMDnOfP4umhtThOzDW8du
EOzduBLHknvHLnCzEy0dzf2pJY17kWbBvFXmyy1bWBHU4qA4QrlRS1xb81sqGU+oRo62Xxphqpio
A9irWHM/d2d0mwL4UaRQyr4W7zthm4s/mnP/SfurghtSXaIi61yUuYCQkpq9yXGNKtPCIgZw4rCs
M7iRGLVvqC7LT5ycv3pAHxua7R5jOxZqLYaKI96blIrdN/jqLb6f9F89GYUBU/jPlG2e9SWNi0qq
MgZNTLKfYudvMITZQZv9vpWj5WIaMV4pA6cB5oA+vekflgt059rgatjEKS/az8LAhfy8ypZu9fY3
mpk0PBZNyYY4dfZDM9jPGF6k00xDTaud9ggQTZeC2DTbTpFbNOMnUoe/HvWnUzMdM3SEckTRdIvr
2ucWgzDKLVzXFCqHqAbwBgxUqn5Un+tYpY4FtwaQEsqkv8ZR3KeER+n2RoXztIc5ci7suK5sXDG4
KErjEgmy3bXdw18eEl47lYdroSLh1fv8BeMmEHE9zfmC75x9Q6d9Fq68k1mQadWaDcOnVmYTNfTU
LK4LWqEyR1lxM1+qW+OOVPsKb7xVcqJPv0Z13hz6X7SfqC21I52l4HH85TN8KnMk/1L8rKHp7HMQ
EaOHO10UF0+xBs+twHsfYEK2DPTsTow7vbYVGEErE9PKDPrbQizMBWV8h5zixTZpoy2oG1AHKqDp
7x/D0VaGroKldlpuQZhI88fQupDqRfJqDjYgBxoRlphJ31bGsFMtobxUiInnUXMbsYCtvm/5i1Vx
UjKrXHwUEUzK7NVLhN7C5LqhZV17wNSVYnJqetP3Dp1+lHiT1cKJQ+8XL7uBqA196vRGcO36POUa
4uyVL9cKtZe2sam6hZTeC++e+Px9x46j/Ii/PrYzm3SCCs24A0DliGtzLTuI+M9xGl16i3IhLMMT
6+QXSzHXYmYbCkhJQeT2uVMUAPeDUrKD1QPV3dSE5fp4HljmLmhG5/uOTX9qNrs/NTVbxbpQhEs0
9JChUWMJaXLdqun6+ya+eERcHjVVQZSFg9Y8jKHU9ajgda846NRXiSbc4GVzBYZtp6kP/pD9ncGj
S6yUaASRLM0PPUSARMoOFUdrKJ6I5RWwBTyAgskC+K9PPvRyfzY1OwToemCOGWBMhzLwBT+2NlLT
GSk61UNMjbNk8/1AfvFef2puNi10nFwzb5R5VnG7kAtvhYXLD8+CNFQsyki/VvWXWj+1zU0TYD5B
OHYgMIIRya189oJJmeuCiWXT8YbCW/a4XPhKom/xGjrxiv0SKs1bwiVJVXSNcyKiy8+zPgKdpo4C
ownAKz3zvOBGzCkdt/DHlyfoNy4NflVeEhFpV3WdvQglBUJZK27dCBhm7SoLUR5wB0rFjewWk61e
AedF4EwrJfGJJ//FqHC2EHlBeU15VWevDfXgYUn1JBas8jO+QdvaxI0NY5/vH/jxqqOIIncD0xS5
lKApm62ncS1lQ5tXykSqwBZax7hMwfl6IeXUt+MaUpvhfYiUWAtqCGbQrN3w9fuvcLQU8Q10BZGe
xZukHmlSDA/XHC1k3Yt/jIKwq7vlAL+2ObFjnWhlLkeRjdbVmpp+9l10qZawzfyQqvtribrlv9Ef
BF66gSz6OGhRWyKW/BEtpe4ux2xTDmzlTalP1GZ82Z/poKZI7EvUTnyeylofRpmplEzlJF4IL0Az
Rg7Tw833fTlaWKdng+qPEiVJRec4ezUJI4xynNDKkMt3pZyug1rZt5PVjjvE/oJRcL5v8GjWzxqc
bYKNhnNYZhbsS1a008XxKk/fBPyuv2/lWCwwa2Y266NByn21pF+lLKx6UEfgzAcjw6sX/4NSA0LQ
dWshe42DwkF10pxo/6tekoZBX27qhGnmYUihw+d/5EVzci95y7pD4MvPg3j9fSeP9l36+LGRaQZ9
uD2E7iAYTSrKjiwPP40s+lmcEkJ/NQc/tjCbHWGXBaXhMdO91LhX/V0lGBfEhFaGIJ94p44Dj7PO
zOZFpAyhLtfMC1McsGjEw2OBv0B5IbuNuSm5EBK6ky0cawDqRLH+3Iax9y6ZDSYkgnklJhgP/fVn
OL0TFNZxDWQUZlMozqgSruAoO+SY2UrAm4E8zdwT6/MXD5FWuGEySRCbz+/myD5yD/ceFscquRvF
7uAOq++nyRdzkQgrxxiyTDKX2unzD9Mk8TpuWhktwJ1aipOxlw5Mu377vpXp+XzaeRWRHIJM+J2y
SvNIO4LxcZ0kOjNeRH8kvEC993KcZH/izHVKI318iaUtwjKMGpu8Jc0vsSpmtCO2s4qTqXj8uhah
XGAGGzcUxAtXNc/ivAp3mGJqTqXnAcrlAmFIXUpniTAu5URsrkelvTJlnHahpmBpVWanDvtfvDkU
o5GDmAI78lHNX97hPSD9qgvvYhjd0a5KzOswwlWrk1++H/mjprixcENjiyWZM5UFfX6+KfdE0Siw
Dxn2GQbqwC+EH7p5KiJ29Hx/tUItBGFFQlVH2xH+Wi5WQhRCBCKJFcU8+IV22e6j5KIE2fJ9l45X
g1lr8uc+ITXU5IajmFNI+XlRP0kNtzJcGIqbhiQOJdkORnGHXtyWaxVnXYPaxRPf4Oi9NKmJ5MxC
um86Ss6Dc+iYimq61jhFJ26ra7PtnAlCqQ6YWj6bwhaM11mgFYhPjCVOP3YgjlA+6hPh16Pj+vQt
eKeI2lBXwXL/eRw6XHIpABfx38iDVZoqi+hMGiqYyu0mv0bXEgL1+r7jx7GKz03+yrB9WC7aJGnV
jrygkxjAK58noxLqyO0Ry/8UUW9wZmJRJqjjJsqxTlY2kWo6mKA4fmDaxU6p1YUYyVsVmH38RBHD
icVsPg1ZWNDbEF2fHgqlfbPFrOrLNqokfJIUhIY4hQnSPTN2pZurGFyxNionhmN+Ppramyp0WNEM
toF5IBhfLaGA6Ss6cuzCf33o1NaphMtEvEbtdGoPnGb1xzV0aozlbDooG4YuzmsWBd/sLK+AvNDW
KlZ472DUsZgFm5JIdkkZP16R+9jFl997ojzpIZbM7fcP/6vefvwCs6UE7nIVmCqjm/T5slS4kTYh
5u+djFdmnXQ4esjyiQE+ythO1R/kuU2FsBjSAX12xlA0q4AuJkpOFbiPXhKtMAukTai8Cx/8zojV
NZeHczBFvPfpiUO2etRjWtcwHFc0TWdazYVkAkjeOFAUInN1+MTyWtidW8s4xoPwlNviSkaVXJIS
HW25yM6yzBdDu9elbSZnmIZlN5wScFSqEovYbd5oL+zmBPY8+RZ8SPkoVQBgTLwHuyxpbTNQrYNU
ws2Nx+pHDw12oeMw5qDYGcEQw0/X9QSLBw+jXOzkYd8s9VId1lmZh2AkOJRDFonMXZEmiVNl7W3m
WoIEJlG5JhXkoUwNlGgl5KYSLqoWwlwYZsECPmFyYnk+egmnQTNlXeLkwr1yXu2a9G3G3Qhbc3Ui
ELmSv8+T5Aor3hBcmMm6UIgWXBdM6L+fnvOdbpoqXCTRqxkEtnBU+LwaGp7UJ0mBNVenNtuM5G07
xg99/jbKwglR07SMfHoTf7XEpZx+UAM4LyhXanxT1QCwEPzOZZiCWRrAKNcn49DzXYYeUQHNmYzr
13TLm03+xJIaDOp00Snq4YxFddldVHJ6oQ0YnEr1QrqTY3/XAGnF0xE7L32d7nXrxJJKachxbxVD
m8phOanwGk6ff1jym3Z0+6CkxEEbLest9MzH0vNeYYgyK80+g45mJP4CF5t63cNgj7Tw3J2kgpK/
TtuAr9viEFdgQmHiy5TicGkPcbmoaqmx5SHUYMyIwcLHTDZJdcypsRPt5fxg1cVibIoWvKp34yFz
jgycaRM/2EL/3JcQdntJbhetUm4AueDYUEm5nSnubZyab2ko2EIgrXvpBT9bsJTYFWGQ+cPUw4PS
qvmqtYSt3FiYRffxGhvjRVC3j0qBaWo+PJcyhiQd8tKfdd8WS5zvJ7gcBvTDKhcHEMNdb5cNlbMj
5lckM/HKreuVVYpn5mQWWsNovZEF6YqNfw13UbDJ0K4jCm5fPQ4UdqmUol1UQYz42A+dGpS0bw7x
XWU24XMHd2bRyE2+kUsz3YpcdFKrhStpigBxvdizHGw0n1gug30X45/eWsEySMpsTQlduCt9q9hg
fa3ukwiU2MRldSH4OliLjXd44UHR8HvQdqp1VfSmtDPSCmBsSg0SVcLWApZ7e4iE/E6uqqUulelC
0NN9IKMyhW74murBq5WRUmg9ZRXG6TIbXey0fPM8dtM18mtMkeAsOlmh5VshUbHPg9amRuEGg6gt
Bri2QDzD0QrO3qJ53aFYubIa7FFsr/RXPOQfetAGG7y7TgXxv1gbFKrHuGyTTLWO9LheWaQC/rpQ
i0bpVQR3VPY/2/teP5Gz/aKZXy/JdM3RkKHPDmRUEDYVMkTOA63fL5LAuhhAzS17IVwURvPz+/Xu
i82JxljrCEOT7pyfB6qyLovRbzlvIxVtbyTzti6ydXkoy6fvG/piAUDLS8EiaXVZQVH3eQHAgjPw
SjyA8DzM1uKF5vsPOESfy+K5dxODx/vV2v/65LxT/XLiecFHnN/169k//3mZv6U3dfn2Vl885/85
/eq/f/Sfn//Jb/7+l5fP9fOnfzi41tbDoXkrh+u3qonrP9x/pp/87374H2+//srtkL/91z9esiat
p7/mBVn6j98/muyCyKN8GNLp7//+4f454ffun+vg5Tn9D1aR4ejX3p6rGkch+TcM1qcTHoFYsr06
U6t7++OTXx4EhBp0qm+ZBimGMP5//UOVfiNdy+mI4yC7rSLz4KoMP9DfP8IAgp8noY/y0PzHH72/
+tdO9q8h/9oLSZ2KZz5seNwxLEQV1JMiwuHoaUzz/sMWUOeC7HU9hqYWBpllcwjUg1s/uyAcjHpZ
pRt4p0Z/I+p2aG0ucbq+toJLGSaP68tLGF82cKSVggmYYBEwL2/T4l7J77Xhzu/uxHHv449aF8tw
bRUpvtJrHfG4edCzF9MApHRuuNeadPPXJ9ltlvC/z9Pp87T850XwUmZV9l7Pf+rTlPx/ZA4aPLV/
O1wdzcGLLK3f0jcAK59m4PRL/5qBsvgbpc9ISrlOEqkh0/nvGWgyN2U0z7gqUACkMtf/mIHKbyg3
dcy1mRn8n0k49ecM5FI05ekllFUqM/SvzEBCFvMpSG6UMiiD5P+kEZ1rLtwaX/IAV8JFE4U3RRBm
64oYrj30XrMIIKXZrY5PQjXUy5zJDMbVT3Zol1LM1bONR5bG9gqcQ4I2TG3NLDFMUkHaxVVHLXGN
YXeTkMgpRvWm6EOTeZPfdZ15yHxDtv0kfMQyFx9/a4TTnPaHtkreGMjR1sW8uiId/9yQXoE+C9TC
DwhJylWhAggglNZNhqhWK/drzx9ucwMADu6TMZBhcYJQYjhoAAgrVQwiO81st4Yedz81OVPsQBK9
des3pWAHaqET8BTKs9gUhQuxU4fbsqzKt0ChY1mLP0ljBsoi6LVqVZhBsw8xVl4aUMaWSev+FPFX
3bCHRJtOFLOdHiQi2UNJBI3jNpuEirK0MopFpYOtLzQMaxsdnym8NILrdFT6ZZEMMJL0dJepfrVU
OjfbZl4EiaVSyhFTfPReiFUom9Q5g+XmDgyGsIZ/KawhsN20+uQymIXBmpweXqqKGUNsrYMly9eD
7ncA6oDH+RGsrq6til3HgQNAiRAtuDRsA6CXtuJCkSLxsBYAtPioBXGbGxtH7WCpwTbPzmr0ZOcW
hxNH62TJFhpfxwpY1i/SQsfIhJOSB9mJMDGplGWg9tjmAnG4bAzvqVdG7m9GtXcDeBBqlQ0rb/qB
ErQabsXNAjtbbRl0VfYwygR5NTMlZN8o1V4SXQH3bBlGlimmC4a83rnY9tlW5GvnuQY8w7bUocW6
F9J92xsPcuL6a8GLcVmue3/nxVP2BkpCaVKh1IaaiZ7GDM/gH/rn6Zhri6rLEwwXdWiTUllftxYM
wqiXwD5BvaCaU3QnR0Qv3laurDu1F1Oxi4PEBlOKfN9qvosfuGw5hWpOJHi5QKiWg9SqFOtc1ZqS
lKLiLV0m/y42ml0xRG9D23QO99DHVEwupIRdvuqGflkCjFqJMaB1oe2DdQGxBtqRUu/8FIRb1dY4
ZHuasFZqPLwqmCxnCNiUdVCFra1lWuo0fqH8SIg0L9M6HxZFKSbrRI8IBJmgyWzMBttNPcj6YwEK
6VxB5oPtcCYdENvLuyERuE27bbmxMFGHJRE8y6rhPsjE4XBdVJixuSttkWrohx5vxmWkaD3uaDGe
PSAwiUGBS1pxyonPgo6omJBnsqMpmn5ZWFpIrRL4F8NVkVpUObWqadJe+EIuLXEaxFYR0PbGT4rS
0UKsWONQUK+0OtcXcQOeqDdjUvIGrFfDRUqOjXSMncXKHwr8U12p3IOXjdcxheI2pl3upqrgKw2E
BFZD15p26pbDutegNPS+DBIJXY09ppA/4ZCLuORG+mvcuPqT4RuAqDXLO4vC7J54QIgxaSt4i1Qf
kvd6DBqbr1RfhHop3Raubm0Nz3IXNWFSarhdVbOhyQFKacRK3JIrNG9w2rLWuMnjIZupVGJQBmAt
Kk1bl6FYSXYLpvzN8yfvYfRprqOjpNhSXZ/C0zSlOxF85Upq/be0Mn2H3aTZ9VmivVtN2BRrIYyr
MyyosbTrWkNa53nvrzj5QO9QCp+CI8pAnpVeDi+TQsXC21I6KA14rpJpzMKNPqZYYlcpv67Vg3kx
ql19oedFdFemZh3bXY4GgvsiRLywNZWd5Sb1IjaramdKeXelo3ha4BoB8aDkmlbF1eioVZ7sYi/A
FNcI3gljOyF0oRV4o3LtVYbyEyumcmMW1NoIXTWC93XP3FotzzQzwDUrLNutGMvqQR3L9FKrxB4b
47x9C7MUC24sw8e7ioNTYHOKts6xrZXtqkufmzbbGWPU2agJOzsRocbGVsfaksoeRqpi4MW2lbAk
W6VHhp3KxUnnkY2qwAthrYpmG3UYMW0E9C1TBFnynmMf2Z09uvmAoWanxg9QXPpbPTHlrTHm00eV
q6+6MCsfC68oH4VWRLVhyeWj1RgG86VX9JdOTKqzOpOTTTAODL0HKwODBsktz3pLTTZNJpaPgWU0
N2Pqp4e67wrs/wNzZyY6Hr5al4zA1MubWu2qZQnBMqZU1nb7JliLWfPGjRIAEj6mrebBWa6eXZ/T
X9n1wB5j5SWypEMfeU6cGTqGEO3F4DPLGg3Esvlg5FjbinTK1ju2I0WP7GIkPavh4do3eGR0VYGd
g7aJm27LbNYdFst0JYfGjwEH1rIRHdppzzW96ncARetN0TY3yhgkizyuCFdI0IHL3oKeFRNZKzpz
BVQThq4WvMI8hJsq5+9kq9ZGkpzJEAY5N0B38aL3pqN79eBK5/6IZXDgF2ctL4SNY92tFBSPFUon
O2bpsFqiXFqWicsSmm8mjfeSXhGrkFzgjlneAq5GXx728P1a6Zqi9Wu2BGIMChtdrhwCw71VRfb1
MLwMDAayhhZiCThsmti6gOE8F/rEsINIv8/V/Mo14vNA1NZ9YQy2Vmb1Ki+0Xckv61AgTCW4qhvj
FnTZFZqWu0Qj5cRhpbLrKHxXuG87ljpVf/XWo14K/UIUjDWSkR9jld5IvkYgRQT8JyQhaFajfA8z
4w32x7s0msEiGaGSSFHPaUL1EscUYLzA9aMmPW1vta6GNo5SF7xWAVleit903fvh+vHS8ogslMpe
7QIdamL8U4ldp5PUdVRBuK+l1zIpHz2wR4sUTx67w1Nq0eDumwbpDXAZGOP4SqOPps4v01dGpq05
GuaLNgG324oKLtq49vbdXu8KIkpJct4O0R5aypnEudDG9vznAMQ9NPWrMebkiIydpVVfKXl2JeLB
ZrntpaT2q2LYpaV+YKlbjRlGu/5EY4y5lUTCcGdSQ45LLoYGKYNpEv4mhWtrHQUKIOGyXIOxO7wM
YBOJZ2nbBpLPMjKVzQQ+U5i+Sq+w3AhOpcabiCG25by6rJE02m4d+TzIYqBB5aIwDcEuJ8N6RaRC
My1bO9GymyqVRI41xWMIXbmukxskJ+0i1NWzrAhaJxWSmyxjLmGUfeEW5l4oe2lBFOGmDDmDmZrw
qoSBssl7LEVCwzy3cl12agLGec7nqi7chq32I3a9c6lxr9w228dAr5ZRCkjFL+O1Ilj7Ljf6BQCd
fZnXj0MVveO3Xy85xSxGE14agLJ1mJgXvg/Rg+iSlEsXZeHvjKZ7UeoUCwO3fEy97twDoggDhTEZ
sBiNhOYVVPeVmAvPiNNtI3Pf6tZyht54JPZ3CJTYIZZz38huSnibc0c73teWsPMEa0dwbR/7Az7Q
5RaJNjhcI9p1Vd2vkiHdJYqFIof3Uca7Mm8nL3uGMw4Nh7s0qo8AA1tRPuRefakE5a5urOvRwLFe
rdybfuSSEdbFowsdeQ0I8ifRAh6WildrwfOwXCcWBS4XKePnVfKBlHtvS9jp2+Da8ImoVlrgFhNW
MQMHkL/K47STeVgVpN2DEIoa67uxB4ysLPPI3Xtjc5WM6jYbjAPJ3QcWl2UpoIixyJ/B4nBYRDRH
iqmq1wsQcRzAPEMCKpquiU+vs0x46eNEID3UPmSEimzyj/0KYDERyDR8900q+0RfZ8np9Nu+YN71
INWAAxM3rHTrRirbJ93Fb9rKL/1Y3ZRlLQMoAqMplfeh3D5Cgt/FExa2spgrDdOehRtVxG1AQR3M
tIWaGWA2s03it9d5Ds4VknhhkyoG4ZxdeTUzyW2lRUjmVpPxr3CzTZrnd0YUnFVCfkaG/7rk9oPR
mXeptSMH2KRQbKK0y0jVqrUS1+Kib0EWRK01roQs3rq6wYk7b7AzJ0rFEUovVkEw3gVtFiwNGT9w
jD/xBGyj81w2Oc2o2ZUEqWVVyuGEtg8IZ1ML1u/cdPBXkptMSkspevu/G3z4FA5bv2VTkKn6/yJC
waX+/xyhuHkrfwbPn6MT/MLv0Qnltyn8QAKUyoTfY12/x8fM30yMyKZPphwF0bM/wxP6b+grLOpa
qKAmfzjl9/4IT8i/ydDEyGfgE0Gg4q+FJyj/OQpPSCJRNokaapIkkjaLkDV1w3XNLXi9G64IgSKB
Da+xHCao4jujroI59vo+siWtbl71QjAOhdAbb4JnxAiWuuqy0FCgxjC9nyuoGD8nBMIiG7BtH8nv
XfUxl52slKKnUhpeMZRtYECp6ui0fq0RjosKx4XLuCYCrC1gpcGqHdEcSnVkXIRdLu58s/Fsscmq
Q2aAc8eqP98obltf9Y2KhN9LYbWlnrBL0N3fJpUs7qIcKGTgx6aNcP2GV+FMKkILFqjQYfiOsfy6
T3wy7bmoPmWAZ+C2NeLB5+a3iFrFOA/yqgITS+5xqWJDy02s37s5fiD2CFElhWcoNP2qUSPhxiq4
OgHWBGU5lvWTz1ayCgHV7NMcx/ygy5cGh3CfkA0U16ppE5uqzecoAAoy6rG4DLskvmpzg+VUHsV9
aAVYSop1+piUjb/puHY4IwU7sLNUg6AiERoWf1/ZlUJjnPMctqRCjBWup9U5iAo4J0FWuqxlEAsP
iZENxbJy84gkv5Jvu6wgFzS05lmnCnceCgzbD7m/JopxnypuujGbMt6EZchyL3vixu2G5lxIguZy
LBOdL2woVY76KR4ERwhY18uwD88rT0g5LzQCmEa5XqaeEl5z1Sn3nUrMogqsB2760VJu3fCetWm8
I+o26bQaBpETYZdVSy7AHpa40VAnS02YWEemzvnBVhlybmEZVy5CY6p+qBKXoE3QBV62lgKl6Rde
Jlf72CKrH5olAqHe0Gw31s+LJouslRn11WMZQHlbItSl82VUh2D4JIr2dZd1dl1nRnaegNz9mReK
tPW5ty3DstJue9/AqLLqNAsXIKu/GRXJ3TaV+WNskrZ0OsHMF9YIs05oOMF0lMaGcMm0aJH1aX2m
FnmzUGS2aVbz5swXk/HM96gNx0TRbezBVPx96o6EkQN4vg63eVe1iRJRZwA2cqFxY3/uA9xX7E7x
wSBEVpw6HPzqQ1FKJEurZFyqHVY/rP6gFLAQAshVNcWCoFjy7Bm+d9e1QJpgAfSN00pkzyqWqLsk
8iRUleT441DtOe/UBonDAGU96mIZC07Mg8sRWluXZnYoilR+iwOTM08HQ7R9nUk+oRA48SqKcK4y
+x8QkCdPSJi6tYgFJVBQzc8WHcOVL9V+9M6zabJhoIPJKOga88XsJO1nKvXsvm3mcjWUpD7C38Z4
KOU+X5e+kaWLKquJoWl+nA47yW1YALQsNVoGN8qsszAp8/sJwLK2hEohEoZzJE1mwGixI2v1XaBW
2q5QYu2sJlTKqQ8BAVerXLgHo+5yzRyklzErw4PgKa9p35S3fk7x60JM82RdaMnOgifkwJ7wHmot
y3dxF9WvmSW7ByFphVuS224N8dGyfradGL97fSddZbVGNCT0cDc1PWGv+bhpJR48QaqN+m6VNozp
YoAysZCAzxA8HKy92fn5Q5wl7xz3UKJYKbnTtBFfDbyiychq1kJVPZxxrD4hptCANoTufcX5Doam
HwuPatcYJchzKtqWkmzUj4JepM9+OBkIQy8F35mDWS6MCGst5X9zd17LcSNZGn6VfQFMwJtbmPJV
9PYGQVJiwnv/9PuhWxsjcXpaMXu3ezM9aopdKCCRec5/fjMEdS2KfSFyw7enqvuo8Yluzumszkie
AC9L3uzWy0YSC0RvtZ7eO7KvdJOSullJAhL9c30tK1MTLILcvSwSyswzFao7ZPQuAJFSpK6V0ghe
l+RYGScR2RpsA69DbxEYaId26mVqO58H0F9yCAl7rJJK+szGTP6MZqJeUfEFJAaoT6VqFd+JFsk8
VRnJjzcW4z4jZu9Ae020ZpQ35m2c8GIxtNb01CV+ALvwEsN8xdOz8qJY+Hq7smSUoGBzZrPxYozp
wrKyTzGWhHvLbpRzGbE7+hXmtJPHnzfpGGauneCYo8kRyRNLJj/QxEKBq5x22hH3K96WtsLrTqvm
+soselxhCtQGFOtm5sLTjK5isuo/hrFKXgyBvQEeYqbMldhkGcc9HHu3MZ3hSeikCONdndU4PUb7
kCl02TABdmuj1P0pn5tjDFj+UutheGX2ITi/Oub21nSkEiDfFpdQU5/VTGiHWQAchHM9PIVEN7tt
pI+fIeZ1AZmbzz2U0gfSW2jssihMz3JjNEE1tfktL4rp1s5KGo2hAk7sIkGNgX0Qt92zqEFwZ2Ln
z3DoPy2Sb2iMwQ1HyZw3nRFnJ93kdevnuT5YuFIdYQAsgBsGqcKpjSlogUHXSTOycTPXsMxkKSyh
pgu78Xm8OnMPo7tpelKl8VXBNrRTUvu+YPsObMMqCJyvTD/OTOuOww+FgOij7C53on6rybjAozx9
1YhxUYlae5C6tN2h5iP5ScoxByWwHUM5x36PYwWlLmE1L4jJTc8el/zG6dVVVpjXgDvzAOTS9XeT
lXagJLhvFl1E1noZppsFc+SbqqGBKoe29KoquSqojx6bUITY+4tbLSZvVcr69yZuG1+TmCAOo6kH
HBs7RZJaNw6HeSu0QXuW+4bDIGxI+V7C4sjCouTRHKIcMtLJcngW9FlE+b1E+qQEmjx262tRL6/T
oJBcFUrjfRcqvU/L/kfkHpEzrRLeyOTU3Axh/DI0JFNWNjlyutaHb7hvZ4+tNlrcD4Kv80yeyQuK
q6uqnKtDmnY0vqZU+bWjArYtw/yRSkSUuwTWcRI1OLvSZ9pl5puiq84NTctuhjvHRtFKt4tUJbvK
woNk4RF5WjRo+ymVFciydlUFdhGqgwvonOPCQ7JxkNDNPhNrKgV5iBii0Zxup4Kp9B4lS617o1P2
d5FMFmKhmg8OGujMzU1z9EOqwC2MMY2ep47aYzoVFX7ApIRKGVs1bDbMNf1I06zXYWRTjSgkrsxI
gnqTKkA0mRZ6udPlaE9H2ZOM2vEsg9QgQuf2JIzru1EzjUOhatHTVKTRptEH41OA3+OdkccHhX39
LBmS/tmq6eL1yzK+MQ9wXg2pry8quPbjHC9d7qa9PPi5MqpnxNsH+rD8tlXUxa8kAi1dHVnaIdLT
7NqJyrn32VrQK1VrDHALtN4kWCNO4B3Abvj0lamcfzdJFwwKi8OEU0A5UD8U3/ulXWPSG/NOTbhB
alSN3xf4mzNFk51QOjUG4lE1w/mTADBK9WF+KSkWN1GH5WpqFdqpVXCl0Yjqq4xG8gc4cFeSwqim
onZ9q5igXySZ8FdXmhSIMaJcGDmkNg5pYb2pxih9aGt1XxKkvDdI8NrVJLR6bdLWexE1xW6cctjL
mAAGU9xyAaJgnyNr27rurZhcZFUhoEokb2aWMlhaqij1QBXMY+QMw5OarCzXdsiurGzJbkaFALSJ
woaQOmIw+5YkozwtPjNjNLfyVM2x7wwV20FYQ+KY2bDEgk+6LlmHxSlOHHyZZ9Rqd15Ab461Zc09
UU+A6G4ZzcNqxXHilIxvWMlkmi26fW/NKaADoFQXzvlbKwEcwIFnSY0XJZQdLxaDONaQGchgbKMB
uMF0KKqLUPflnDhWtVpjOIexZrMvZJL/lHTMdCasrHpmPVeFSd8C/0qQk9UvPEkjHqMLuoi69kuK
jOLQyFNo+12LMt9jUsJjyZLyA1oFmY1jnzbHwlLSvcCbj8zkyd5qZtzs0k5RLkWvissgZCEDG5ri
Gd0/CnZiqr0QGwgzIAvqWNewmSGbq1VkfRdpNnBQiqi8IvHS6j2kc8Wx5a5xOMryoVxHJKwiobup
lJuxZ0DqnAg+4E571hwB04coWkeyvQvTAaTtEs1t1/mNVulR72ZO3JseDM1HhRL/dppHflsOZ23f
5Mu8TYc2vEwya2/Thkp4l6ZSRCZrJn12Zt/scZiJ3okd7s5WujAgLmqn8axuyq70deQVrsOvNAmF
5ilNja5Q6FY5eBNsPeDbVup4vElJsMZiiosSk6a7yYUlZ/BRjfWlXCd3BG+kZ2tRO2KBQwkmnzlU
o4fmiAO8VAssAZuS8UrRGJ+p07Ro4MLKOoyTCD/JAio8WbQVWDOx8fsqBPnLmmwvkOixuWFbNGCv
CVqvqF496BjUhW2yj9ox3IpZ6BdDT2QfXi7tjmKK72O7Dq9iNA2qIbr3Oq2SIEsx8uahj69Rnr4y
4qj9FO4yocFWqvC6ZibphLwtG8tutXOr1lttXm56lcPEHQv8jokqT8OJ2bIDXFWNWsu4jFGwmNt1
nK9FxWszGzKHe82Og7wGIFLW7+sS6VOGsIOeue33erG8pHkxGq7WU4OHg9lfqqjVTkbMEeBWkZYK
PxL8h9ycibs/dGb6DCugjHwrr58tI+8B1ybrM+Su6mMhiAgcY0BPLT+EOpnTtk2Dt6S1ejvxNn0I
coNpxhjUeUOWz8fJTMsbObYk3KCYbuEXK4PPzq2sEkzfy2rvE/umg5U1UlAuHQWgwjGB9JXlQyhb
HIQOro05KYi0g9IB6nP0tOThiwMoylhEF7skLiTy4apwv6RWuLdRk26a3DaPhD3IhzlpCeTOcxkv
6YplTj22CgOKpPbkFlbgoub57aKI1pct6s42rXZ5RZ0aW13vN8PQHaa2Q1nWQ4m0QPKZDC2BPVlt
EDei8gfHJABwFOm0GaTV6m3CBnafGxRdykRQVWG1kmeF5UuoQFANifa61ruhDBZ1xpGc/wmsdIi2
/RSlVxQpxbM9l9Wlre1XqaEuKSRpxCM0I9OmTx6yzoZQESrdvlYi6USt+wZVtdrEoV18iFFjihp2
9tUsIj1wqOdBoAfxJwH/P6LG/T9jLQHnrZKkf48K7tvs+3+Vn/91fvuFcffj9/4EByX9H/C+Qfow
hMCTZbUu+R/uEj+CQQORmtwMplpoCP7JnzP0f2COhHIGViP8h5/5c/wIhxeLEAUHGjs/Uf4T9hKf
/hN9DokONHgI6SQyYCAOF+oLMz3lLHISMAtX3YZb3Fq3yxZB97b9jcb5DznCP2l6Pz5Hg5IO1Ckb
0K5+pemZdUpgRjyHbrPpAybNGwJvr42g95dA3Qn/d96eX9yf/vg8jnBATzQp5Ax+5WThQGLR6hHL
q0wbhWoykNxzdYd1MjAXEY8Xuiq/2xIf6v20An7wE3/OZvziZPovH7yS2H7mI7btQNO6fjAU5pCg
+lSW/dZ5TMvverSLrJusMbcag8PW3CUdOT2jv7zZ5u8iMFipvzL0f1wINEuN1FyDDL+Vo/sTMTIs
5Ki0Uy5kUD+H/luaPNV2oFLRRkA/Ir0uAe7C74sNuUvaOQJJoh81zzOePqK7baE6tx7mB67Szd48
3s4ETXTK54BuTj8roKxy5pIC41blbpyvjO4imy+a+S2kytXguPX9e11hDvA0THdq+ih3D/0EW/06
Lna91Qe2+N7Wdy2jdpKm6/c0+ahgSbTK2ZSP6pQ/Yv7pY7x5nijeKs7xHGjWsPUzhl5Bopj0x/vZ
OEbAb1bu17HCII5ZWU5I2mC5Vta78Hk6yGFZUzLCSjZFLgVRh19JcbJsjhLQ6dCKd4u97CzjtiH5
NdTpIa4W58oEbxtAOMai9qr2MJPgaeqeoZ26/hwr0rZxdp3+UZh7BFwSU/KJeSZBxqZf2f4ETaia
aGCu7MXYtDAClf4Jnp4nAya2UQqYu9UHT+4uXLbqXCeWp9q4PO+t1RZWfuAgHvVA6JSRrnlbl49V
f5izc04jXjEIVKJhszYKYVzB5WAIn24znIUBvAToLf26i7e5b/OXJQ1kxFNoyYXU7Ot5n1bfaMxs
cn+kc1mecIj3Ff27nNBggGsuxqlUmbOPj4mOdgOFaR5o6c0wHbv+xcCrvvOd4qwDptPoZqTHNjcc
5++W9ibEZqQvbdN9zdiyXfZjAxw5P5XJIawvubgDeYdc4WZ9IBnnSfUtHC4ntXGX5bo2D21J4i/q
Vot+0E68IfaHxLnU1o2uXBw0Oc50RK7RpsTzNucYeMcQ+yrXj8OMs/JGo97IoBEqy7al7epMUim3
eXGeSnE9DrA28k/ORwZ5N7l2WBlrhMNviIN2gUsYqN7Kkn5QKHQx/9o4DOaG1v4+IwQ215zjCfOm
tzY7K61xcXgq6nxu4zddP3czYbvCN9Thwah8cthd2GlJf52VxxZuiTQfO7vaVj2WtXj+TBdTLn1J
32Yaowz10OgYKKXQFmvpOc/7wFQQYTWAHItzVwz5rUqdLKbtKI8bzalfljI8Io3ARMnoAxUfF3bX
nLE+eHdzm6ZKsOC6lVOkDeJ9tE+FigJsPnWZFbTR2WB0PRrHxYHNQhp7HeA2b8XbxDyGCnd68Dog
iYJZgBrYzl1jncQqgBE3ub2ZsFmztTZAtCVp31BR4FJxLoqrrn7JmB+NVELCuLeSx0aRvEU/ZewX
A2sKR4kp9pXJDOYl3EQhfI4GMpF2bdrVCQ1zExvbnCKpk47IagIIr3jZ+4mWbNJqm1jvqlyii6cG
12mE5Be2gdrYDJCu4VN01t7gF+YJD1EK8XjMMewvXJs/wqlIULNhrIeLNBs8DCtfgpc62ErQ69Ex
UUovAbu0wu7U84IrM/G8zlUs3bWGBlUkcJbbtAik9qlzznr6qIXJxmqfbTi6ztRfIAFibEUVWIzo
huqNLj2lVfRsAKqYzlNrVUBZxqEb7pAEfgCFsh9Et1kpvDrGwP2NoZnbkgLPms+HVyM7E1fNqDrZ
pvWpqJ8ynQjvAgQtGAa2ueRAt5rbrefM8C4nAwUVu7DSBYroQd2eMs2P58LV0FSMx7KQfXnl4/Ai
0ZEPcbnp286F40M36svGcAcMxZG0N7VjCKFlYtIN5CWLvSPdwI4Im9uhB34LH8Old2WaHN1Btumk
EMLiQJVzzwD5znnrnZU7si27j7L4tpgffUvqa7dXp8Cp/G54arNt5zwQc152J5uvoY+vsiz8XH4o
+3d7HRqeVPXeVjYm9DMBdiUbjHz6bTycwvw8KY95tjfaS6u+CNqWjjZedRwmUsdk6bdK026ipmS0
lbmG8qk05Z5YbFDpN7W/VuM946NEfDftO7O+0EWk87fEPA1i3dEImSwYr39oy6WlKYGSZuwz561u
7qLkAQVTb6dkNnsZOqaiW8+QdMum0w2P+vwWlx9xSfbIVUc7Oo3GXadsbenbrG0rDQLnPH2boIyM
lXHGQmBDotC+W5rPkM1Xgj4R0oj0NoMtSz0I+8lISz9r98BCXivXnhPts/qxgTCaOA6UW5m70uqH
NGQAZ/YEdbfOSrgkAb3dzF14aazlBT01R5idTS77MPSzsMbeW8Mhq5jS0C8G5VzRHq3b2NsoFznm
y6WLPRjgZbJnRDFuU5ppGv2m2knhRBmyJIZXYcERATp5C3DWOOnnYenmp7zVP8fQkH0LS93rBgL1
JkodageNROgla15Dxn1Ix7vPWonTzVT232rB05kXsPtOUh+BdgtfQJLeGFJ5tpz8yiwHWu1YCf2p
N1+7RCEkGBg1y6ebjCx1F6j/YMrJZgY7L8arVIOwkva+RMUmdxEZDQrT6JClKgtGq6Qgt3d087cy
4PNiyTCtPMO5Zl8QMKUFWeE9k4Pkupl479JPMzwradDZT2O5z1q4gjiW1wEg1rWi555iPVlwLe3s
pAjIk4q+KcYE8O5qHI+INdNw8QrdbezykkJ8dzX9ylraQ5xvCBN1KzCoqPJU6c2ItxUBKKmxNZRA
4v1DFpmJc635PGPa9ji9BikEECf4+zg2D0pMlKZ9aFG+2YFedy5vDJSz46BnRweSIQ4vJWmlWORV
qc1QUfeAktxSuZ4ifQXEPUfsTcq0GLAtPAxws2GUqqNwGWPulvI0lpW7aAcKri1GDEGB96jaHkv9
JGWPkrKNHdInOLEm5k4izIMifzccGErfx26ngZhjZOCq03e7WqczZLRzUTYEvjHIzY/a2CrqAXax
McPC4xWLtJtyvm1qvoDx2sl50JPGJ/oDRZul3oxrZSG54+D4IdsfOBsimzKmfJQMT6LOSTJo4S0P
lxOmd231O2kmxSIOprFVe/ZQNkMwg+gqFcdSeSzLnZYp21TrvKK/stuA0Z0XVRdDO8erWsc+LSsf
/VGTbxgzGMpNZ9c8xYdJP2bGs1kfquU6lE99eMwBJaaDIgcVe6F4LLq1YM8YFmzS9NyTZ01sFtpA
2bmfigdDpY+/yDIaUu2c6rpnJ+eYG1npL3FUQlpcAtFAv4JifNGUV9T5cKxOxoqDVG8pNV0txYgH
rvUmvx5Hxe2KJyvdWfpdRw1mKM+hHrmWuCoVGMIZJmORN1jpUzOcKu1pRuyhQAFSl7sEzqVpvKva
Z1ZcxLhp20sfbU0csAqqVT2+RIlKhW8HkfHsTLu+OwzKZhKUkTCx9mF1hhmnFi8tuFEhX4Q8w+B8
B9uP88Qrl1Nd3ZfLR9RvOPWVpOEsOcuKV9GilGRHx5SMRYwAY+Z4lzvXUQ6rqBwCuB6/JUgQnBRo
hkWuMmhMXDk64AyXKYUr1Sc7esgU4UvxJ/kqBzxlvDHesOSa8UZt972omBZkm6w6jW0A4y+a00Ao
nxSQU3kw2AYm7UZxPofZK4cjWkA/le5LNdtlQ+/HMCbKICpehsWTe2IJxLSbwMG7noEn0yoN3Mu2
3834Je0fbMS0DZtWfzVHiytUzQ8Va9sp74mUXXqwl2k6qdLRqjOvKjwjvSt7FUwXIcD4GMbDplhl
pqjG1AeLSrELI4qPbrPW3Vnr5vpDmj5Y8zaO18dSx8JvlHcV7igi0I0+qVumAN4yvcTisvqQhNW9
bNBUXRvtu1iOFVKzLvYcdaOUn9z3qTia6b2uB2Benh5+U9mEB3xNq4Xqin5mYzWvmv2QpOzwz0V/
6OTnQn2MNVQKjcvoM6pu6mQz8KrFY+jzmo3OUw1VJNvly3u3vNjDY9VuzEiheAK4VlBsXpG514VB
29yZBiURovgYN6gVN8w3Zkrn51dd4ETXYmZ/qOHRSJFncZJY4+M61zEMaoeGxcEWG1oPSqizHZ6N
8HYq72kyYr5dWew1e6BjooRw4Gy8YiQ34hLRPqTmTuj3JWEfbGX6sJFqyTejj65jjhhdN8ZVSJpp
ep4ocBwHBsBLOJ0RkLiNzCzGUr1K+4hBudrsNI6vhcFDoThkfrLIp5QScllgHUer+CL1Q4E3xUhw
KLOObax+06bkWMjg21bvKs3NGB1q81iM3x3p7EAHLKQXq76yw8KzRM77l+MwsXhd9r7i9iP2kT1H
pHLNiQQ2uKBmiDmn82az6IQToM2aMjlARYknr72NLDxAJu1OjOMpyZqzOaoM47JHXFOOaUXoIiQD
BxNHbbC3BrVtJ/HX0bmgJVkaYoMd13BOCyR1x/AmUhaa4S3qr/T5KdaNgxZ9Tt1bVr5LMTPwYClS
v++27FZyXPoFtJUQnL+oPIwIg0Q13Eo/dMtAJrY7pHw6W6vsD9XDAM4ZMRBQjinUj3mUXJsAMxgo
Nnvj8BAurwRBYUjGN6P+0e5hU3tL5/UCYDK+D2N2eZKa2/2Y+PJLCRMz41waLQ9DsdtYe2kQHnQ0
7pCfu+qmpzFPQ3Q490RweUD3gWOYTG8t+XZaoBZ3BXv8YgHIncLpWxweZ3jNOgxITWXEf91Z/N1i
hu0ue5o1bGtVO+oMQJnXlN3NbB0qnQ3w3hyOzDtcvmkqLV7TfVd0uPDS9Ti/E3AJG1Qt0geRnTr9
EnXB1Lpz+eiIc5RuCwmZT/o7qOhX3eCfCA0IFfIze9VKf/XISYDxKzFooauDveUBssHEn5/hx/nz
bnb8vwemfjWG+J8PI319tXbCp3j9+U9wEGyzgsqReoXS0DUpvDhU4+jl7z/ki8HVj0+B1AijETuG
fzG6GOKYxhfKHEjEA+4P7tI8zDz4Ypw2DaSVaniCzDrPz2Vzn1NVzempNk92BY6S3qi/c37CuZ4v
9QV1JA4b3ZyhqSo60BX9/OlLj7kcFWEnWLuGsRFT5tdrkVu2xwzfATEHbRIo9nZaeHspG5BhtBNt
FHK8yZc0k93JazJq8MmdkleHkgdySFkzMYk2YGkN8qQk1/wl3WRmMGVnbfjgNTOqQ95eZe3NlN9U
+qs+fOKBBb9xOwwBM78xhuz1mHSwugq3iCgi5torrdsMnFDR32o8ikzVb/uzhDwEkoWnlddD30Kk
DlQhQQY3PYeXsej0O1G86tGGUbu83I7WjZbsx+mDmaZc31mx6Ws1g/dtuNwObF+W2Dg0pLpS+nZe
M8bY2/lNP4B6ac8qI6L8RXJu5+Q0GwdpPnNpTRFuOTEQvVn2TVhcA92iQvN6SEfG/CK6E+GXbju/
owsc7Xud3hJxYBXubAPr9LsU/rukesawHaX7uT3msQ/liR783M+3f7/mVvrq3zzjr4Ar9heQGSAp
uob8Sb+dJ+9DfaEp+vtPUf4CTlUVXQEsV3FvI6vl16UUMoRBLgbW1gY0sR4DKF+7DF7vrxkZmVcG
xv43n/irqdIf7xKfSOwD/tvI5L9C82WFWUaq8cXaABstjySk75Znuuqm20a1+1vg+i8/Do9b8HIF
zvHXL1g5ogFyYyTbBnBkfD2YdvUHdFIfZUfwO2PxLzaXP74cwRnr1IFh+79sR2Fc6ryd9AQeDFi/
9Wi6D/KmCIptvfvf3Ei2JGw22Jl0Bia/7AKG3du62nMjx5iWfHl2IkxEgA7HxTX6l0a+byYYU5uJ
QZz+u4y6v9h2uZ0sF0Um04f/++tnt3FbRKKJJTcf3kRzTTIAU/jfrM2/3ObY51YPKt1EgP5lb8+M
ZiHnl5upnvtA25AnvxHnxNd2eDF5H9YNUxcPz7Ngqt3C++3CWUc3X19ADhROZFNmhPR14eSdCLus
Y4Qkb6U7bdNuIz/21CtG6L7qFtvfWg/91edxtBjWaskLiefLhKWDTM6caWGwscHU77re0tqgjfDM
jbxDL7s1rv9+/fzl7eWIxmQIPTJDuS+nCBl7bQhvfZ2RMZINGP/7xV4PkJJ6ZNQF9FxufGZiu6W+
Ov8uLueLDfIfbwrDQZ2ZGYMGg3nWrysoh2OZC5MVBDgLIuZn/uIW7zr+6/rp9xnw63r88jBxbsHd
mTVrYOGx3vyfTswmGa201PAoMtHLI2kT+jenoMbPrkf1d+/lXzxIHTcHTK8JRkVl+uW9tOrRzMGm
MCG6G57NQ7URgePRbXeBvCFJYPMj2vg/mlH/W9uMX5Qr/9dMXhxu7b+fU29xqymyt+LbzwKW9Vd+
jKgVhWHzurZtHjzZFesSHL+vBi+Spf4DHzEUKhx5FvlDBqfvD4MNG4MNxoosFCbInBcyP/qhYDGc
f1jr6JWkG0QvOHT97yfU65aJRAa8X19dQlW8PH5dkaXZzXTOyXiup77uVdwkJkA0vetjcHe1FZpk
n+YcyYa1WmbY4X7MNbN+DO0hr37jofSlCFivhZPKQkmjyApJgeqXa6GyTjCwspRzrQpThcsDi7g7
NGS4Sg9djibjrKXUIrE/donVZ3CC6iF5ohOE+9raqKghLKZI1W1HmrcOJGn7hjjvePlN6bBuSP98
iblMW9MZCPNm6Qz2sYD89ZYNk2yFk6FBcFRxvnIVnC6m8+QU2vhU6kzh4TPGItmOjSoad1DMqPHb
Fnjz6adVdv3nB/48C/+ry7AUiydHIAY37MvdIh+tnLEgYIAp0rh4p30doo2q5bAjcdEvrU0/dpOJ
TWEhKkj/8pB1B9FNpf3+99eh/NoGkDNFVYwdqYGJDDELGLr/ej/CpEtwchydA2zKMAKxKjvwTYiY
uSMfq1gs6n0Xp+NaZM+wpIoiSqt9omL2MzFGn38THfdXl2OzjhT4tyqUCGetxH7aYyfHEOGYaLSl
OST4m15o0cqzzyPA+3LCW0DfCKR+YnIdCQOlyTcGXWLuq6Rxmd6UbaLNv9mK/0zV+GnJ6AjDKBzY
gylUjPWF+/WaQrWZtNHJk+1c4TLjXDF3WOrapdWY+EeiN6KUwBqccZheY23QrWGfotSqGcosSXFl
spd3L2Nn1elborU1Ik59GDvoFz2SKdXrCYOZbE/CMU9OdnLFjLPfyobcSygiUiVfHqcCG5ZPzaqk
7F7I5WK8JHW5/hdYNuZdqwszsbkAuZ5tT8n7RA3v8mUI0WnIlSiWR23mE0rfSTNdwmRySZzQCXKs
Bv4gB3b8Z71UbxKpo/dxZv7KmJfyH74hfZ05W7lPUn59nlEQ2X6CLwIfHRpLzJ9sPGNa288tJ0JX
pHR23ztB7GQl3zXKC/rIKrIFf3FKdEE4kRaKto23IpGqCthMMQtzus0Hyxwnv2rlYX7tc9yAnpRS
zEpx0M0u4ZetoeDPwSSbdahtw0GSEuRP5IjmpptlBZ3liAsHXyOvC412tYvIXAc3ptXiwvvBWX9W
pWZrXhojhlnr96bSK8YONwyHyXyKMJku0OJmw7aE+WmO2o3kaEKVtwkujlhoVCZihKRGvmdUzOZk
I05n8zhKqlRQuiqDKcrLj6uNaxaSAo1+sjJrA/BrgASZZTsSXr30Zrw8hjPmC5ZnL5EiGW5SGLgS
n8KmVPjKLKNsLI/yBJeYsYkzwIYLDbWt0o2A0MrcQCl7jYUX0T1w68k/lLnnDOwTbmykTktPjmTT
8Y2HqEuWx3oRbfpWpGaVfDoiSXhODLbWxzWUY8RDR72fc0vCAlAIdfeffypJHeYGWfGc8+1NtXbK
R1WomXEL9TJbHoeqaLqLY4bi02SvbB8yexmrt3go5OlU4enZSy7y5T6U/VpZIr0HZHUinmUP6ZUP
nbADYr5shoX1ptdGLd0oczzwtaZ6Xp8WTo1F+qYAwxsPptrYBjap8zD6PRqx/tFUs4RLhka8Xnmk
F3P5huC8mBP8f1Lcd24qdZQYN3SSrLShm/QLpnYM3y2bt6Ir5Z4ljL3qyBe2bVGbF8dZYkfbq+Ps
FGSMjwKbwIOsF06XndWSoDWoJUbTQgrJM+gMc6eYq4lAaI3t9WAkg1kEMTM/myGbMyzTqR6kDti7
LdkrEvQGhjRsRWNo7AqRopNA4dkFzdH9OOMC+ag0yoDddAcR20A32KXgKpa6lNrrUkrrJSe8S1rs
T6W5QMlPqmHM+wNaNr4jWblxyauFA5gx3GLBAeSKL0KdLo+V3RXc6xHpJuJ5WV//ml6zeKpNpBul
Ul3bCpxWBv70T/xLRcfVQgtis0tN6ZJZThnfoo9tuEtxQYO1g32Muj6wjLRgsRnhsP4jHZD98VUl
B2uKP98yrRvWX9IbRENzoC5OMsTICEdFclwMQav0Da+ViOs0onjmXWGLWR96rIfNuq2t5rifiDG1
5FmREI/snEXXh9eBrU9rfOQOmbNDwxeHt8Wg5s0uT811PWeo1dXv8oQjE+tIiPW9mAycaT4FkBzz
qzjtTMLRqnwYWWkociQbqNpMtRunTpr4sVJ7Od0qdYM1Gf5YmYK3u66Vc3LHDjg4t8qsLfzEShkP
JxT+GAafwhrzbpQXfz6nxag4n2CxDDJbO6a61nD75xeOo9RyMFWKldEB6elqCqJMr/oPq8MM7alJ
RYwPgIGjjnmGrVxgM2LXZbUUgTJWaE50wRr6hpi4ls5K0xREn1JH2c0NUEiG9w6WEDikRFJfTl7b
L9IxxXSY0b2dJVq+GwR1xKXpB/yMiHlHCho0GUxZoKEqZrqni0blgsMkT3gqf74SWmjwoLoeXwWY
XiwllXYEB5zpIV6sElrVEjVNibwVejMPe+z6ZT7WTt3xBwKJpOG/2TuP5riR9E9/lYm9owMJIGEO
eymUoXeiKHNBiC0K3ib8p98nSc6MWNKIMbunjfjHTHS3uskCKpF48zU/g2xR7Omj0gdsAvaHQXL+
jU6E3oZzNSB/EOcg0nGni4wyuOtbiAo2hMVl5pkWmazYEtMU0WTflLKvoShHVYq2F4Fl7d396npt
fWEPdFYv2LBVi79eJwSAkMJbwZRNte+feYEB+yx0pow0OExcJG3tTaN6i2PO5iwyjG0VOKrww9eD
rU4HOY+HBM4zCOdediK5Kdo5mh5XuJOsEeYcevc4ItLh+vUszwucO5B6MSb9HiXLAhhgx7s/8guv
x2+WYATEnbwcaVYkY17NTjhwYHZLXLowj3tU6urtWNktv+b1rg7i5YCsJA2EVeizOGtTfahWk9Ln
ZwV3mMdV9LgksFSOp1/911Ovtq00GkIS3ii1TgdXFay6ayQ6bnru3IEJom1nAcBj1dd5I7uu5zqo
Wjx/MqBxlj2oZ70fYgnGkQaJ7xusZVaYJDF9OcV8lKwKnlPYuRmvrHSTRMV3ixmBg/iYGVHLBGYy
87pl/lOD8NeKKBNvZesb0JtOncixOPkoGGa+cIepRbVsFe+gb59leK5yDjLe6ggQs+HU/ALDIZ0P
mL0UXNTENo4vJV6Ovtwr9b4hr9GvXlohhjLvRitnP9Eefr6Cl5uVI7feYlk+euhpoQ9QiT55bh4A
SjXw2yBi6uOpbKXb9h/hHRlN8dAxImAZgghxr+xrYkV61dvVQyW1CYe5iGqk8iR8hU5cDaXld8TG
sdfb3K6FPpYVsjbsi9quSn5kGXPBQzcRVOJbNOlUsJANWxozXnO0V0ZlbVF22be1au1OXMcVhoAI
laejhDwC187g0xkg9Ca5H0MbAd2KlaoST18/QdU30g7jqi0eXtMCgChp/9ioxR8+LoZt8zI6UQI7
eM4KA3Fkp+x1GE4TL9U3jT4R+8nWJWMfuolj5+kVhFOO/XSoexYZoF/O43jNPVKrq/n5Vjj6S5YJ
qlj1hwll6/Gug0zDwxwDDdRkr+gPjLpy4H7lMNS8RJRXxkxqtQmQWHMpMQgYteMsG8sO9K6QZqX3
Zdra+tZeP8IrSXbx02z6mluTtur5ySVRJa+I0SaazyHqFMXxLQ2bthsv65f9jG6yfnQxbk96V7xU
yE1SutyWXdrkAUgrPV+O8pCPzCme0H2RLb5ePzqVdK21JcOPV0/vEP01mVH2ConvbMit86KIVZqA
iUhhs+0M2/DiK/L+On3woBZWdFcjv30C8UP5NIjKdHrQJ1BqPztNYVLotFnuxyADTEje+J/MkJK3
siykgsHrkHlusywe80+gqNtObOYyXSn6k9aTbr1JlQqGmzpf1+VTW9V2WW2HDh24cVN1uUUaNrY8
GfsyQaZowTM9kHWab9Z6MUb6dunkJ8XHOV4s/laieQBCcKGZADTZg1HjBZt2GDVJdgagFmwWKmj0
FfKCDXXD58oOvc0ejvL3tE/GvgvbxFrRmWVtck9c9KNfZ82dT5fCLPaBWYyyv3aCfPYHYEF1JAh2
aSxvhYj9qj/JA6Wvb8auP2e71qj1n5xCNM5JlC85gOXSsobyulEM7/2Tue19tZ753oI6EbPvNUGt
elVdnkZh66xOK/aj8KKFM7LKkKmbVQ0leJO0lew7GoczUm3wPmEHGd0lFq068E1sbx3x0M0a76KX
rPk1ZDepFdAnILcxCiKx6+oYL0fMgCZQVNmSwTBpYC5uyki1SA70lEPlh6xcGlR4ZY7c9iaRSgaf
Miv3ebKIgngu9HZ49+Vy2Qvw+RtpQNwCfGWgRgl33Esn8Fn+Ktg3bhp1yto4sUjlpSUHna6WdafL
NvvlkMtmzhm44xkEZSZyLz9SmbEDvBvxBAB428ku9KFOAaIIGS+1KZBY/VmOMsETdQhrjXcZqnPr
fBNFUAj3bFqomhs2Csnk+lyeZBiK6lUq+J3zobH1WW8vDU6vm5dK13JifXq7hLUB6uJiRfW8tywn
ytKr13AxtVnFiTA0ALlAqjTEfTGHNWyJpLtQpbL69I46EcmhjYudYtWFuUh11t95ow7tMHN1jpn5
pT6APRDBlMp5iiAniaK0ov5rtLhugZRTnT/npFGpl2WNW11tmG5NmWXHvg54PpICnBlqNPmG6BGN
rKmFthHhJyuNphr3+eBkXX5CAzhZ/ENAm23e1YNZtbd2b+PU1cP/G++IGuwaifSHxbkqGlQE/nmM
V242EyMX6T6vy0sZYygVi5a2squqbafAiIYx2g1ENnMN2GXhmgQrv2XXdLUQqX0Oyyl5KwXSS+Lc
x0GZf+sMWx/yQPd0PCtfQl6fIBEyHl4P16gxUh5I7hsGClToIaxI8kN7XNnDzUvmk/aRjnn2YupU
wfJjHVT7l3QdLJwuB2vTeC4oFosSsUxs3WoQ86xPOn9IBw4IXwmdaJktMgv1Dt3cIDmfmiVarK8L
kiLTepAs8MxAH63O4IMJxK+Ot5XHhPlpiFUfQQuGPH+CXJ/BMHzMjNEeN6hQ1KWzcZLWWcKYFoXo
Tizfz/0n2gQmPL6onb8m6HPQGEpiHuPBKce0ObXGOFoQwMyxO1nd1V4PcdPb6z2p1doaB1UHck7P
FmacbbpFe3LNH+YWQYMvVlSKaocsvJUiM5wHU6xwDhhU16BAmA/1XVq2qwvas7AxrapFaqDFFawL
8Ky+np1vIipmC+sDUGyPWW+JbeastXeo7BnR7DOmJ6N7uqIHOn4obYQ1rsc41e+lqlCoCZAGJMH7
Ea1jFgdbV/nAVZxYlS41S5E38mSpiVgoeZcNvllgdDnT00tdmkUHU8x9VZ0bPStH8ui5KAzbRWqK
4kImrVofXyuu1yybNEBnPS9Ngpd6xbCZQxLmhoSqMg4aEnjPpngHMlwPdBQBFVYem1K9FOox37fe
vuz/+SWHsl7eqnlZJZRzukdsj5RudP7tpb4AO6pTzdc89/WV8OSo0+rWLHUWbth9a36hbdA8tuOi
wZGLo5/7frX9ZkIsxhvKxgLYGU0QeyfLZ4cBzYFz/5yO6NQ6zVodLVS+dtlFT4ssu64tPxkaNNPM
ujzzkCjLXQgJEBQZVzWVroMMCgQuHzjNzMuf12Wki5nIpJRs2ly0pKCDCHK6xRFPuMZzu4l4Z/J0
EPEP4lJB6FqbRQS7vJ3TGcOWGtGXe14pN0F4ol40KAszmRrQobOU4BIqu5muYtwhEUxLTXsFuN67
LdYHtKNn9WRDaFVP5BJD9pj4bZs9pFkAWhmCxNJnj31mCERleg+kaM554XbOAHHf1PVUukw5KJK1
WqvlazOVuv01VzhPP2U5hkvZIVLlyM85i6mDoBmjNmBv0Ls0seZ4aR550nJrgPoVLV/szCGOshxV
O5tE0I6MgdyoTSV/GJXfuVe9HemTAKePikf1GsN443zaE4kabTKcVLQi3y65xJMada3OKMobFFpa
Hpj7cg4Npl1yO1CadSLWmbauNqLF0+ErECu5qDQsXoptwysBmvifh7RuOrHsda73QC4kbRAwZIPb
HRZpLug1d2wd66JC20YvTmvWfHw5kFEzxFS2bmi0bqO0M7wr4roNZ88eh2zryjliY86up8+DnCZw
EdDzKBc2DwDsAki+NQRouGyXlx5AaVZ0TIA4UUQb7cz7E1UIoYFRgTfWn/r9OJqf1ial8Ats0bhX
XtpYLBtQpHi6jx0xjPevZyraPM/N04nO9wI9CxXZx8iJW8FIG4K1XjQQh6w1KoV60Ui59TJFyWwQ
mQ2Tt7ze8KsAFjkC9anZCWvpOTWxg0Ju2DOsksUw007AkFA5msPVDsvuyFD8Ahpp0/lrGyDPXZ1p
0IDICQ7day+PPiyZQ997Ooi8FovxGClKChjSJe4qlJU+fI20HWc2cD8uLhoPLSA+0uRliQgnHQIA
ujsUKzpiJ6nVTDwX0TPk7je0Rn2kdvIx03+r/Jp7opnXSqdiDyUlD6Qr0adGQtRwdYJfphXPHX0p
/QcjqSQlAOrTY4k9zfLSqUnz0bMvWHfIw0VPv+9pTYsYKRMp5vXKSSxoUiGGLdNsvTP7OR5y2J5t
M7W2AxcRA1zojkdlhsyCsgNzuoeorfMnryxGTlVbKv14S0VVqDkHzwmKV4wFVJuh7VuayQ7Mdlba
eqnV/zwK0pOen8YcGBYhL2Mir8eQTsN5jkYvjbTTZaitcV9ymGI5ZfVtc2aIFcBljw7wFULXaKw5
cWL4h9Yfqvi92c9bPIjkBuClmyacKmHZeuDyds4iCeLoX9XdXhit6C9nfy2sTbks8rtjaUmSxM5U
f0Nvjn/t5XP/kMQ6sOFHl8nTvhQDkqSqTBvEuMxiybaFOa9fVlXMa/jnlXoLq2JU5kowQBrygLmB
LY7BiZ6PILGKlh7vGwP5DqFyUGQWSi3qsir74kPlNeP8zhjql03juzwcJBNt0E6BCyf57er0hT0b
3gT2fKhX078azTV1P0YZ7tjXBP1p3bMAdfxh9AdUCznCIRO0TBkQDEa93nnP2vVos4DPx3sUJUaY
1iwA4+e3d1PYRNI5sr1/NpbquO3iQ9bHsow3Ks5IjDdmgaaWFWIVVNIa6jvdEPzzg7DewiSkxYb1
cTkBuuTBm4ZH/vY2ettYOwvAy2m0BMAZvyLWpNLuQpoqkG2YREbawJYyW/C4Vx6g5DoKEwf+CA4U
r3F8oP74YTozqhAMETJkUSbDqGsrRKT9uXM0E5/O494z3G/JPEOoYBYh5LJBOp/KocxsXf4FKFPl
36LR4a+vkfLP31QcDYw1btTE7BUokXClh/Ll228aoXSaU7Upup5mcO3XdHJ3A6d3ebqWs2CcPifj
rYu5Lh2wBDE7N8iG2xI5PxebKghSE85SLoDtzL20lFkYO8elvR1aNL9h2tC/nUOKZFnBjEp7452I
95ubB4DqW1YAB9OVgUbW/DTVFUuL5UOtun2O8S9WVSh9Y5/Rp7N9kOvcWw/r4q7z9disaf0D8b4a
Z7zcl0/vrKGOYD9HONaQaEuE8XmTeEpHt+H0jmmQ0CAuO1vp2Uz2cztMqAiEdFVakOspvQ2BHLCQ
DazNPovPJcPdjnFaNM+HskUx/Ae0afwNtu/c2XHo486kCVaEu2PwZ9tHsTcJHKa2gUvn2JLjcNao
CTh4XLQZGEovacqtIXu4dahxVgNsnUTPOKVM4z1ShoV37yBLOMdhSRqKeWGRy+sZF9T8mkhSqnfc
S5/v5WgVOSCQ0gHA4rnW8Yh+6JZi8Rj07huMED/23uAlO6zhaKEkginlWSnQ64p8kKIDeveTRCxw
EfGJhb6v+OQtdtmTNdvgiZNyQiFNyWTvTWKYdzGCH4j+tWjX05c01Gkfrd43xqzpfDaXzQiQ12zp
Haf+oFvSWuswBetbb8YGqy6YCOQOHRrxMRhfG9F32g4OV/Cqmt8Smb323/782PR+OVoJwNHaQJS/
8FLqIPnTto5BRHSNT2U1i3VJb02laT0FCai8gabQtqfpKtMLzzTKj/8XF/ZJuqXNlnY1XunnC/d+
HZfjaA/7vioRjQ2kaqmn3RizhrJqhzMnNdHyK5To++s/X/k3b7LvEXRNLwAqL4/hlF5l9aiTcQqV
ySrnD2UmvU9Mm8unlfwr+OItXmxt+7nJBfxWizHMEjEDfOd1+c26E+oBrru2x+nrHx0+Nc0rx/Cn
fk9B2+KcM8xiQKJAZIjVSRFPt03g+niJ5HH8zsn/uytLkGD65DdZ+6PzRrRzM/l+0+8F5bq7RyGs
jH4o3ukwVRMQgE3vC1XvGj/o3jv/NeLvaLMBGbOf0Y6mycXfPvM6z4dqXgK19+QAzyjGJ0EjqgTi
6c1QHgJaMmK7an3TfUy3szio0XCrkOQkgthomizOn7fC79aCzjKuU46DkdnxU8hU3ZQVNkDEgbqS
F7kfNE9oTQYXrWUYzdPYze7Z6s/J8M7TP0o9OAkDZGFMskQwy8jHHC3E2lRm00lOQumgCbZd5sq/
7xpL3U9NiwRezgwC+EBs1fDXBtfIdn/+2sdAt+frY7dpk7w7Fvn70VufriLtrBVmGJq9RTCg99aO
uzH3Um/rMEMMBbRbWH6Z1Uj8cpDsv65nlZ8D2FmnM5s4dD32TUB1lred2jA8Ht39n2/x1yejl8fh
/z4Wx8yy3m6VofOHxogS7hAfgXlLzeYvn9dZGKdBEAn12ZhysAS+jw3uny/8u7UB/Idbo0d8ABN5
9GY6ZeINwYIkHY4m7T3qoclCy8tCj9AVSKhuK6eaP+VBb6uNhybx+YA71QVltnWL4OyK1O0iapng
C5wn36xhjPx3Dq/fZNGBTqG5M+oLEG9HB22TjOuKeHC779M1/3vEyZPB3QJrcbfAQ4S7IK3sS8qD
v7MXkZ0WzCPG0AYX1L6zVL8G0kDXfsjvgCklhB/diNXnY9M0kODiAOVG9nLppx1as5ZxWlk0ErfL
JE1IrW0GmuUstqJklzlmbN+988SOMmi9m9HCA5AEOp3dchxWAoQA0Yc02v3g1iuCMflgw7sfCwZy
YN5GsFcqGh/rdio9LEXG6EuVkwftF2BXl/nsrdmBPV99nErhDe+FPL0Gb0Me0GfXtKlLfR+zkKM3
PUFcoS0lCiRkI4iYJCMsdKaV3VULG/yc1KL8OPRZ9dHAsgO5EaNnChUDGziIeiqfurRd0ndinvgl
+Gi/doggCPUAZqVv+vbVmk2MYOaR5fInZXcb3MW6j1GAGchWCm2VuM6+cxgKN330mepeRqtbIsDn
mrpfVtaZTwrXs3wjwRlq0+ylVNRVBlY/r5MuXBFd2w+DRUvmncf8y+nBQel6z0/alaAYjw4ua1lR
8ETlb+9MbmNnCNVNZfpxEFiIbYmli3fXz3Mzf+/tGNhVN2V+ckNLcu6+yFz0sCdAozNe+a/vijzc
pawwNWLYPgbj0mxFjsct070CE+IZm1kVGphlWJjhXVtR4btnwwBEg9N9IS98QASWwco64awld15Z
r8hEzY5T1R/+fGNHtAYqfCDanLQm8T3Ao+C4vMXReB09hINx7a300AgjOw1UsJm+0lCavZGOdv0K
ovNmRi+voJAXHMfQSP5VZjYaBZmb+RW/N8uTRvSyv2DcPzlni0NpgVy7MWfziROozPzuur4embTK
123rP3+hX04EVIHp6XBg2vCXeJveblukJ1KG3WawY9zjoxOM5n/NcAAXM2Rspi6tN1FkI5w4eCiJ
v+ib/VfUgv8X+bs37IP/n3wzNOr/PzMPPnyjOPnHTfrUdU//gIDwj8u0HZ6KI4da/RmvVATp/oXV
mqMzD/s5LnKkvFIR+E/U1T6hktYDXcV/EREc7y8NJsTQ0+e4EYEk/L8SERz3L9473UmA+KopCtZ/
w0R4YeT+HKx1cc97zEVMAbD9+EBzjMFO0gphxmS11Yk3pXgfkCGr8sJDeAIY3Yrx2brAzMbNKfSS
O0CO51jm+Xt/zA5JwX+htExOZFYmmx6RazlBnBzQi3YqFD6stDx3yvUMVBB0ZPPDUBdfp6744TRO
uEjvnEzvjMkFMAcKhk06Z9+pqE+nwHnwEwTQBP4BOwyxgWAw2hVaNYN/yGKZb1WGRIkzx48lNIST
1IPwTeU7b0bbe1yFeirzwNhFGkzUIpG8y80YwXlH3PKFr2yn+pqa1kktc/wsoijeKombWWJ39JlU
gInaWm9NVJQv12VdTxjbATBAyiIAUI73QPbDB6xIr6Ojcy3bz0VTfg1q5EZEhIsRSdKURWfL6O0h
sM27ss8fTdkFB8rneDeKqnm5rVThAkTReShGuOt1Fn8MjOu5sW8Q8s53QC++Tot7lcQgClWPW1rk
M13gTlbyiy06tph69OYDdj/NDSJpPhBn2s/zxGDY8obt4GXfaS6gf5E/dmVchlj/MWprhiunFojh
GABEpq+juzwoxZPD3mzGJzF5nOCkr34Gt87qGhoEKTJvkXulkBjMkq7flVVxYwTrp3VinSzJM6Jl
A+lwuB365iansAuzhe+TB2sQTjAYD9aqMdPiokOVBX2VcGmndl96/mf6OmFdDOO+GJHisFDFiIwV
kyHni2eOG29CiwogcbKx6/QxUvOCvUCBltBgGUg6OPlZUtOEDzwMHtfFuXXNdJO5I/60wgCQoObi
NAUrdedkdr8HEAEyD+GBsyICrKFQLvJUh95G4s7oegEDq2ZuARVRwP80BvMKq1MjGPqdNAd1DxQB
i7MW9bCu77KQlzkNQf5gb+fgYtGZoIdn5zAjnLtJHRu1vNHeuGV/RcMF0RkOJZRDgOsmK5sd19eN
14jdZIvQzoJTErCtI6qvK+DgrfZFow14Jpz8rsi6G8/k6Sdtf1MCP4uzvdXm79iN68znzftPR8eE
owl9HjgGXcq3R4xbmbUTD16MVBDK9trcbcncE2DySD45xXuzAl1I/HI1klcyca4K/e/t1Uak/Q0j
ieKD59MsdOPg0CHlg9rOZ6hHa4RtHOJ1PYNgNqT6/FOcvnm5ys/cnSOCLnx5/VUJqq6k+Wz9UkRU
pbDrWloxciX5oy0RsXONJbQWlNbWiVjz/CAQHwqi4sKvSsTdvP2fb+H4PNd3IGhkmjrS0lg9rrNo
E4A/EzHY6/HSscqLOHFPW0TmF6fYoeH/znI/UxuPlhuKG+cFbVyYXMd99so2VQfWPT5EIFCA39JU
Xh66/LpveOU7GF2g94J7/IyCMJFa0Mi97JtHqwXGi5UksvsbP0LPpq/oqDoPQW1g3HHeZuODX/v7
wcpP7AZJxKA9rN+BJ1VhC17HW5odVFbsFAb7Fvkef7NO3mlTo6UzqVMjVudRC/u6xazET57cdgY3
MRRf5wI7x8YWF1CsupAbp72NzVHWCpqSYPOSZPrW2sF9CZkBQSO7O7e61QjHyfnu4buZAbPYOBxh
h2YQt4nDAKUIwHMWMehVSBEP5Kb3sW895It/n6zmwwL6fpN2/pUlMZ2t/eSsSod93RgnjWvKlzz+
f3Kp+6V5+t//62+89/puuXuK07d5kNCdhP+cS11+GzrEcQb1M4vz+XdecicXPqZJZKJZpK3DeIH/
mTqROUktgxv4vM706bQMxiuJ0xDmX1go0GCkzYlULL/3r+QJ9OdfTJ+gAfMmkvZA6fyvsqe3wfN5
MCIk3EmatALh4uPyrJ5aW2IWNoeeWXfX8ZriBWKbC7NxncyMmXXSo5l4aXf+wnkm0w2tcbXJRh/Q
QeNfo/16pdDpC0d0Z1RePBY1cLnAQ9kpoVBHAD9BZcaW+Y4J0m1UG+mN5bTI06KIgnwo0I6fVv93
EZKV+Sk8v3wf13TgE2I8r1myb8NzYdRyzhKGaYkNY6/EQnU7CJyz4cIhUwh47jaIEpguTnMylS0m
mG136Rk9XKgszT93tqXeuaO3dbtvMaskczZ1x1yfUMfnRSTTubWdAjVKgcWS16/n7aQuim7Yo8oH
lj3fpSJ//PMqvA3Sz9fUkzrkawIORLbX20Wo4ojuZwwTt07mm74sniorfyx744Nl9leWry7/fLlf
2PB8R74YA1H9Fe1fGqOVaK0a2ix2YDgJa8gKrlF3K27KPOtNYXd2yEgwk+NpLIu/s3z52x7N9p11
/kXM+vkmfF4WtjNTouMGW7y4mTJV3CK6ni4nGG48Wl1hbzp3fSAhZxjMoLHq/XPcVwEZSf8h6rL2
wqnQaqUN9c7dvG2y8QTgbVIycUxr+W7ruF1P66JO6n7ooVRkKDgHVw6kv03tohXQt9+MwfxGwvKj
NMU7GcLx66xHeILIACWaoPPLrN5aFVS+MYaIxyyOSXHk78p8fuqt9sfcGuPLoUDdGz/Vv3nbLFwP
375u+npUeOgS6HoOFMXbnYZZxOy0uYvHSpQyzcTMO/QwrA7Xsb0srQo3wglY+YARTjgrrwUfJJ+E
h+p0maqwRBzLabAadiDYVIrst7CGCx7ilTLn9kQBL/NWx71Co9zZGUNlXqwZ3OjK9C+xMHEOTkCS
L8fK35TFAP9sxMIMoDc8L+gtvqQ0GeQOmu6X1PPHEIbKvRjT80Zl52VtfekX5wT02daIRbzB11Ou
Jv7pqlrJpcjhmbN88Xv3b8wB79OpvXat8Qc+oMHBDxg0taP3A/IKdl0mCGqR5PfePCl0EmY9QEYB
zVMXcOBsshW737QdbqWtj+vampr7qemf4ESdVs5SbwDnGxzixf0kkPDFcvUumxzzVMNkt4kZfExk
dg7ZYwq90bNOxDTZW9UiQ9mZqdpnaVRtJfJ157MFHtg2UNHCdOhHOlnWvvO9jz11+Tb3UGktMcPT
zsnob5ZrAwHBQlkYltVJMy7Vj6BFIXASKZpDAv3rTpjphyHLCgyuaFMLePM4V6BQpVKkfTOj3I9u
+5kB2w5+9G2ZUOEMhn+KkUyyn/sPkxF9jtzstMJ+9SoR5aEf5N90k8O8JGlrreQcCD/ibbmZoK6V
d2cR8qdhIVArKZBwm5XCEHhp+lNJq39ftdW1Ugjn5av9rYNTecB12tzBir0F1o0PcNBMW9NFIj2J
xhNoriAuqYljL35asxayikLq2kyDJ2ixTogFBDpMUEHovyP4V7LnXJXs+yy9NmMrAUU821uv6VIE
9oK9LEFQju2UnuSFjXMEbfHMCARyzsG+N/H6Nhb3okdFMzTiGWet+mEq/MPg+QO1d8Yg2E7Qn1wi
vIu9xPQ2LlO0rKdVkSI+F9Q1NpcGWu+Dg5/yAMwYuVr7wPgfidfGPwMa0G0dBi4HmXcsokcfwyVJ
BBW8G6kDNgWd9Z1TW92VF8dY1vsu9MsOqSAv/1h0zt/lMg3b3FLXcJNxWx/6Ozb5vIdHcx1A9NuN
y7UP/i6UPg+h9p3TKBk3NNQZmgyYUBrODuD0k+hjrI7tFYnu1VF0HLxvvifWnYz6vdPox+fHuO+M
LIesM7k1O3U/QqcPsS5tdgzmcDxZoTs4kG/wAWJ9m9R0Dk0WIOVZLJ961cWbXiXfY6R9MR5jqezD
aouPo0K5G5CESV4b2qkRn5XBF8eqkQe1ms/OKGzcixGKTKR9FgUJnATrcszyG9DJF5Ob8GgdrHqH
xVHbAl2HUGT5uKW9WoRGwqpb2XqnAOqHSGa+i6s4zkMIjLjFYhfhkKLpYcvbwLjkQ9qUUd9vh8j6
Mkhc08zFOmlm+WlsBM4mPj552M/ZoYH4LR/FywEIb2MqXmEcipJ3zqNfT0cPDSnXZHQZMLz+RX0C
P64hKGmAbS10BKJUnQaVesq69sGavSu6S/s1dm98u0CUrCru1wqETu8Xpwly8u8lCzr7+HdJx9mo
K0iOR1pVzxgC6+3SUNvmWLQ4wXYV89a2omZDBzm0G/OLPUAnVWifBrl5IlvrZi6ZZDgojqakTaa4
9lI5oi6bSUZE5pXvLud1DebMHi8CiCpIAyI35ONlGDmhNa075cwXeYkFIwLmbuxk2xk9ZM4gDBGH
wq835tQvyCjABm8j0ziZMnFaRJDSBjtAyx8F6szIvkIaY7jOboJ6NfQSQfz5DqJ9cb7SMTmjffdh
TIa/OXz2vh1tJxTd6Q5smX/SSWEc+kCY/1vk7rXZ1nuH00n5/i5d8pPM++H45140fYB8dkED8o7p
y00prdu4wlIn3QdN9X2Mb4tK3NacizQ+7hiL7JHnP7VVtPfQVcTv9gp7O1y918s5UadJlF3kSVLt
hjFAz93P8SXo5H0ZMFTL1iYEGf5dVePHqSZk90i+d9PCVAEDbbeLbtsFEkgrww4/dDEiY70ylVGn
GbGKsxiDYlT3gSB8tHLUw+3mrG0s8H5iBwysRw6zucBnHtXpBGwXqh5QxUKY0LDvK1i0a6RCJATS
l/HC/5Sl75Slug/yn6vSzRPOrk8/l6T651+7+b73F+MYPX4FRAkhRzftX7v5fvCXBbIRmAPdNJCN
/27nC59fgrUYAJCVz73+f1WkQv7FjNRGOICBFZY6/n9Tj3KFn2KD1sDkAxBfYSTHZxE638aGwUpj
5tamQj4hOfUTf5tW3Rni8/ufluM3ievbAun1MpTpgcTDSyfpby+zrC3WQOuiDoNhnNe9uS+Atduo
zcK4dvL3bHbeFgOvV5PM/LmUHt8eXQ33X1eAXVIHv/OuYmSdwrSdPqeGh8kaMiBh5zS7mb7zxlnE
tmP+ycD0K2bywHnTy2ZN8OW7c9wk3yNh8ojl+X2vjIc/L8jxePll4ameXkU5vaMxrZjsyJqhvdJn
m/GbEIDnGpt2FgpCCBQbHxLR3rfCOoE7ftfkFjQ2g2Yraig34PgvTGs+BZGPfqksNC+05uCey3ce
2vFs9Pke2WPPU1uGTvKo2NDCEWvutuoAoJtOe7tsxNDtsfahwsisM4janx3yb7/BZ3TN5kustfqN
3XqHGR2CLsGv0jSGL1Bpv05V9WGNq5O6hn/umZG1+/Ny/u6JB0y/AroQqHG5eij+Ez7P0BpdNFXU
Ibac8tCUCw5kiB0gUhrD6Qm8E8dFKzfvqpHWorn988X1o/r3+fqy3TjqqTxehAf1zf10cXPwGxcR
W3Uo6B7igsh7ZHz58yWOX1PssTjC9X52bZcS9+gSru+njgbFH0rTPx8WdZJK1Ctq953u7zFohv4W
19FKmyBnaaIcl9FuDzE1qxJ16ILuKa785lKBLNqBw6PuKb3igBEnZy1qtttVW8OipXH35296VOHy
FbkFQY+O8Adyh/+9XU1ZVl5R4NWKT0OQX+RpNu06IKGgLJaFTLruGIj0EyrPDWqAoxEJ/FGkg7Ly
4F+YEkeSECBG+oR3Zt7sAg/PF1na8+m6YMsB/ahs9q401Ne5iy6jNrhqWq+8lNARDyIfT1cObURm
hCbIQH8idTyA/rsGZIUnL4frdoq96zHn1M3W6GNd9+jXZ/EFIC37hNsAs9KNuwWk/j4Sc3zv9KYT
zn6WoNiA3aET1dcwkrydk2YmBOEsC6fOg6prJhdTbhQ7WBGnPfR8+G0mJFEvDuFwG58Q78j3ZhBX
uCLNj7gto2bmAusih9q544ltTdbOHvvgAh+zd14s+whO8vw4gHIDhPQEva3jnQcwxy/GUqHu2gJM
sjI8TYdsSkJCw51H1Kqm9K5PAqhUsz9X26ZJhoNXdc5p0trm05DKh2Gwp+tJp3g1Ozt01tI7qBL7
ShNVlhCv0ks1yk3cwfb7P8yd2XLbWLZtf+X8ACrQbgARJ84DQBIk1VidLcsvCMkN+r7H158BVd5K
kWKK15n34UZUVUSmy9oCsJu115prTILAQHokTTk5ZY3Jc10pwbcgBmodxd2WQwQ3BQ1nlEC2fn08
7U4tMINqnkIOSeZrHWXwpkAeDRpIajaQRvqcooy/CubmoerSnx8PdJie/Pf05hpta2SpNUA9R3vq
oCAYLbq29ko5TbZ5NSN5sahkTCRt2LVSaHDrvkmfYubBmTvJqWeEtaYj4EQcwvI+XFmyBlKmbMva
a+jM/In65IpSpvLkzzA1P37I4+OeVwg/U6Znin2VHtyjkchYGy3ub6U35+aN0S3OkCmkZsIMmvRv
Ir/88fF4J14qlz8NKCG9BxDllid/swPjAO3nQyLXntySuWqAytHZBeJctCu/VPAyUmDUZ2ce8sTr
ZFBUYqZCWY6veTioBIIuHaOhxkcY+2ZbxJf6ANlB1cf8zEintmWBxnPZFiEvs0oOh6JdzrIrRKSe
apY/g4k2dpO+ahujoh4Cx8oYxt3Q4UIjN2TksuT7x2/35IMiGiSSMumqOJ6yorJ6s7aZN7TcgOcx
rkTYbho8Dz4e5sSkEQiMl44NG6HocVMYlQ3RckOvvWKmNU2d8y+k6Va4eacODSwPpZLb7scjHotY
l81NUOskd8wl2BTG8byB/zRjkFF5Kom7R8wHXLXkUhfZ7L5Teoe5Ubgg0MudGALswdQ6frKacj20
otgYYph34UQ355lf6vC6/rpDLL0W3BTwwnwfvQpogFaO37QHymND0wVADmt6Lu3vACuwWZtHOnrk
7oaCFaoReBhnor6TnwGR5aJ4puYs1MO5ZvpabNQDBVpjiO9ae/CgKFyqIr+e1OAlRrxzJnp6N7u0
JTkBtplIfcneH91ABr2QgoAmQy/we5f2XYzLMDbnBP34tb7bIhiGhAyXAfDlbLxHSygBjGL7fZp7
mkoyMlIdiW75cb7rKVPJwLOK6re3W4KoJYihnC6oRh03UOhyWBFPxYU3GALjXfIgSXcFgu3M+1vi
obfRp8EwzGOq8fBY6VU4Cn3DOJIX1k3hkb3bQw7zshAPNTqwIDKcWaHv96HXsZbyGj2BijCPwlC9
EEMM26vwUGQSn/gbMT2r+ZcFK+XST91QBNRXE3Cy0lLOjL386PeP+Z+hj48UsEsQwVreJj1JFwGt
n72dhm7r4+IC7AT9U+N2obnvdWv38cQ5/X7/HPjo/YIskupsCAtP8+0HBQ82Iy83XZVfq2N7RrP+
fiksn5IKs8CLluPzKDYYZyMZyzwoPCkHN0PPWlDn6Ay6M50971b48hWXEjQnCd9RPtr16JdQxAyj
zOsGPJTsRzUdXL3TtgAF1olk/vadAtTsoutmQ3vVnR8tcFl0plqmLetgavA26/dZ0Uvb2kpe5prC
Cp1VGfl97XNQUTXGuPDjz3finSJ2p+WYJla4ztbRdpaEadIXWcHnmzOSjO2UANNDi1V3in5mJb7f
Ysh1LtkSdUlEkxc43DmnBVI01lXh0XpgXKAMplM3U3vXRt+4TYxKXs3NPK4t8F/3Hz/ksnkdLY43
IyMXOhy5lHL2BpOHNBtrp3eZ66NN/3iIE8uAY5nXSMKIM1o7+orBLKp0jlh/xtRe5AJfzGtN0leG
0M4MdGJ2LgpW+oyIAqipH23UmbDr0B/YY6iRfFWru3pKftDHv66a4MJsxJnVfWp6LBIvyMiCcPXY
FWGWrLFO9JQ3V2SY4YhNXdBZgDLv47d34gPhYIGEhEzJosM9WnJ1lM7wtlhydlB+qxF90699+zeG
0HF5tolHEbgcDTEiQJXhThXeGE1XIssqR22th382xjJJ3sTZgTqil7fZoOLMcClo4fZ2Tr9+4oPQ
8ccGSL8Z0aB6tF7heQ/l0Eu519oymrHoRw8LLJR//zKEYIXKCDlUYEvEWUevq8dPFMgw4+QmiNvF
L0UjRU+kvf74lZ1+nj/HOXplFDX6yijt3CtTS8KEsV/RVvhQZcGZpOfJGfbmeZZl9ebTSMOkjSYO
qh5p0VscDW4lGHBn9tKTY9BR8pqDohR89M66SdTC9pfzycSmyle31Nn/1hC4S5ApRk9zfKkqrQkl
TcFj0Jq+j9v8su/17cdf5MROBnNcUCMksc6zHG2Wcm/nKVtBzj0DUbnfXS0a5kW9PtvV7+/L9CIv
giS0Ie/FXkrtp4LPn2OuhMZ60fLGqDh//3EI1ilZMsnonVo+2psPr9hFAqxN5B4Xt2vgBKB5rH6j
V5Erx9aZu8mpCbAEf6Qh6V83zePFObSpgeswY7Xy7dzcoXt6+PhpTi0XnSv1QoanI+ddmIerraDh
m48zZZcIrL8vEtfMjM5ImE8NYy2zjOictonjrp/UxAA7gHpFZhsRCBxdmBauQMv/8dOoJ6JWjkuT
6BwHArpyjlbl3LSz5YNN9WBIfSoo/amw/xXTKUtkU6WxkeJ4hchn1dYGxr8Cd2PVG5qnBIO2XCgw
i3I3+Q7hnRhixk0MEK9qe0mB0Cyr9/mg3+fFvJbwz6w1/Pq06944Z8B04jg+eIKjc78JG8NqbC33
UsQ1avXS6qoXy8WVqtdrXa3PnJMnR6NrTSMJzfc5vjMFNsols2QyR3W0kudPEDmA+gCYKn4tRq0f
f51Tk4BI4z+DHW3N2UjK04oYTIbUxXnghJ3pmOLx41FOPxIglyUwtPBfO1yfuCi0NGLxAkdQIiwY
d0SFgzVvgqtmIcwz++fpZ/pztKMV2vf0b5TAZz3gcxtTmzxD+hKqZ7a104OgtEAozum5dC693XL8
HlPQrNRzfKARrua3sg0QrT4nMDy1TxOx/2eU5cW+2djSHqgZVAp8gWO4dvbF/KotH9eK/g8f52iK
4/kV9ZPGQL22+MJ9T9UntBBnJtvJaYBkEw8zKpPEm4dPw1mHFQskWOKAxpOGX5rAR1wyVxIITKmy
z1y6Tr67P0c7toMLgwAJ9cBogd6sR5iCEOGcyQLd2llnZtypM8FeTlN6MyyF2tvhg4lKLjVZTEwG
GZROMWyQ2px5dyfn25shjmZC0wWW3EsjM8FUV9Gwh4mD1fLfmm8UOQg+F3TM8Rdqcg11X8c0GKYr
I5TdKADvIHMrPpc4PvlxOOBwteJ/3pUAAn0yQexzirbIu0dTrCcFpwKUdXp25jR9PxK5NcyyFnwT
8+54O83V0pbjiFBnaRLStGrXNKA0qu5TzMX7423u/UnHUOjkaVFB+MRWdzgNerUMlY40oedL5saq
pi99WnqhEl5LSehl2iWe23ncnhn0/cRgUHJsNAaRK32ng05gpooM2iHtOfNahk9SpNcZusePH+39
0mUUg/MIORd3hePUoY17ywyGmokRz+uMpr0gzmgOfIx6layCOPPNTj4T12YyolRRxDGcrUqk2AhQ
BqHISFZ0/nmphNn4MK4/fqh3y5YZzm0eEhFaErQp2uH3moQUEOcZlZfO9l6tikd6dH73vS1DUIxZ
AELYKR4vKLxqutSfB6zp6lDf6C1yYVWqp82gTF8D2vo76cyAx+is13z+mxGPt70AMtiIBS4jFqW/
jn2p/1TCGV5lef/cGKU6rmszBxVbWKDhh2ZrUEHvRPIE2Os6FeXWjo3RQ0r83GfqVbAgKmtTG1GO
RT8/fvvvPjKvRif7RloYJoR2nHaYAP/Jed9VHl/7iwk+YNCqayMOz+QEzg1ztCiTrguF6PrKgxAv
r+AMQ5oaMX2Wh3PL/91Oc/RAR9OpSGs7mtGCI7Sdv2ONtM566VPaiS9tNp77yqcKJK/lRfrTwCa+
ZqnfBAawodRQTwEhxRqWyjmhVGcLDLSV68YyrmRUlFKSbuVIJ6tjBHcff7lT64ZOA0FzHDpF/nO4
boYxiga5ZIqhtpdhglv9S5ON5dd/NsryW7x5xAJgmhpSEPcmhPRItLCNONdYuUQ1BzlDGbYTdErS
IFyzeWeHQ4y2j59TpZVe3Y1XnNtP0NHvlCa+MUP/Xq4yOBcERmc27PcVBOaJRZqCGytZPpKkh6Pm
osO2qDRLHHlHhTz3GKzn6Q5E67wjfYHPTBS7smiUbcwlfecr+pnd9bij83WLoIzKc9M8Q73/KFyJ
x8kf1THj+5XKt6JKH6Uw4eqHmb0SZJ/HKnnSy+hXq6Y5pA4lc9jvVx9/29fU0tGbJ0ziSkiOc0l0
HiUgiojpRfRfeoVR+95cpz8hDd31+Wg6NTh4p8dUxDXM9LYaam2fwf3y2l5dh5FurkfkQSs0bMlt
M/mhp8CWDhpBy3bTp5vRtlZaKcZVNSbJLoWcXed0vNfFfG0bfbABP33f1GFzATnrC3l3DANG42Ic
7cRrWzC4FYJtz4QGTTNGL6/aQdqlVT5/7TC0XjMZfDeXsIzN+GJCmhePEYWOcjwyHLNM6AXXkvuB
LjT46/pNWZs7agzhPiT9vSLMV9xwyK4wuWsvdRnvQnWO1l0bPIx92uPYpe3HerwMrEjzkrCqgBNa
sZvN+J9nEt0F2Jw3upPPDS3lUbqBqXIvokndTFIgdv6sfQpHjS6zIsrXYTLkT8psq45c+BdVVg9e
M0vZogO+7LGW2UwyXiWi7KAAK0srStMq+6QmO4c+7FdmmC9RA8gjn3aRFKeroIHgpBS1cdHRibwr
An3z8Xx4F14sC5HaPlGnQqVEPlrrfpzD7pOn0muHPHbnYQ6cMAhvUabfBHZ8x986swhPDYjOhXiG
Gu8i0Thcg8RRQPTCqvSg8U8uecmA0pm89pVkb83I9oc2P/OI75SEFCit5fKLlpWSNkaZh0PqNdSH
pBEFOTd8NSoDajpJ8vi+yE3MY/Pouav4Q0G7z7q0jdssy36WRXvJr5ZfBWqpO34ZpjvFjtUV/X3T
J/qLcX+VVLoNFEF7pJVGv4usWXYKABxsE+xSJImPA7HJypLJJl/vNWV2aZnlvhuldj9n4Se02NCS
LTA2fozHtl2pv3rJutdruj8+nhsnDnBwkUQIkPjYsd5xLOkWNelDKThtMtdIW6ysWsMlHP3tWxwP
S9FgcYfnkV8bat8eOFpTlt0A191Tk+ybiI0NOo8zycN3N4RliAVagoupQkX86MBBJAbSvO4LLxnU
L81QUy3Oc0A/4RY5XOQs0Y8ItFuzMX6vJfRVUUEqiSOHqghQlXeHTgJiXxtlyhZNtF9oo2npP2C1
cjOF+Y1RAG/L499Oyy5PazCJFxXHkm0+nPGJVVuz3Co8bWLUsBHn+8rI1maEi5vuD2dywKdeLfpt
ikuLyPzdjbKb8CUaofJ5qSFuJAxqqOdmbqKJi9KE/qOb91ol7jGTOZNGPRVDkEJdukowheXyd/iQ
Bk0/haQrFOOx7FCadanS95DCHFqVlbI2poVWkiSPv7kmNEI+YMwor1D7gr07HDRWwZ7ScJyRIqaV
qJAuubM5VZefSaEsP+bglGYYFIHc04lW8J9fluabEEyecRuNEivzgkYG/G6VcvtgxfS8ntmN3y3x
ZRxyvLSQEhWwyA/HCfIeAK2Najkr9HssJ1fKYNxwpp5ZfaceB2oQWzAVSBrTjgIvZaahLjW1zItp
AHQtowHgIhn3H3+adycL8STQPf6rL03RxzhCPHEAtLZz5qn2RDNycZnJ9iXuHmsVxT1EwJd/NtzR
M1EUHABTy5lXDdMmVmua61THlwPXXsw9iubpbwyHvpxuDWQ277u8w0JWe9EzXAluwrI9nFG9kFbD
lD7OmN7Uj4d7t6h5mbRVEyWyIRMyH00MAKDhUMtZ5g1z5oxK8Awfby1FEJWM62iatt1kbqXgXMli
OYmPpv3BqEe7dCfKZKafL/MUbcAnZqbPENwNVgkY3a4/fsDXxMnBWItsiQQEdXfcifGvPpz6SY/p
j0GE6vWznexYb5cAhW0CMuNFS8YASvMkHGvMXiLRbpHnrvIkuVAm0ePaMbO/mXa1RpSebYJhmt2g
pg2PJivNWEsFcVsdf9f1Ei211KwDiWbhnD49KKn1vZkYL3bSPpnlTG/krHzWks5wKNFcz2aCSQwW
No5VhM+lpmYOqvsArbZ1gc61p3M0CVexnYTrmgZjxzRrdbNgo1Z9dK54+Frqfvd6kCIjwgO9aupH
n8JIdVECpKai32TcikxJd9Qlk1I2slPPhbHXp87clL68n5YwPwSm942i/Aa/ivleDvVV24XNGmHD
zpiLeK2Yhc7LqHQ3jvQnYcXZKg7ouS0WN8mPv+y7fYAPi3IQyCQyTo2Wn8MPCxseD8y6JNwTwKph
/c0O1hLKamjG4NIq+apdZVlnDsET2Z9lUbL1UGsBZ3G8k6bpaAB4MQqvHvR2042j6aopCs6SABsJ
aSlvIrCLlNLAMpZppLiQ/4kJ4lx2cH39DD3kZRzaL8BIoV7J821cCn0/Vmm1lgtbOhMSn7iILtG+
psFqBM6tHJ+dZdMGldlRRJHtxT0tftByv3Xwd8VSDWeW5V/za2Lcp6RlTyNLlW0HdVDOBJjvNpll
b+HSQS0U2zLaZw6/1BhXpeJbQ+5JU0KXuHwtyyFN+WAqQ2WVT/blEHEXtTgtPp4h7xMBoEJgSwMO
QeJKMHhUdDHqMcJUlgps2pWRIym2V4Zz4kwt7cfBS+2H98xSZzS6KwBBH4/9/sQ9HPromasmUsJM
RvOjttMWy7vdVNB/UfZnvvCZYY51BlavpiHGASwCu7/KU5yk28ZTi3N63fcHO0+DRYXJPso+cQyU
CcDpdhqWp94w6vXOF1VxkSr6OVnO6e+FV+bScghnWD26wamz1dFhjP6L3MJGbfX7UOjXIgpfetu+
6QI4AzQFXVR1tVU7a/3xBzs9+IJDpMxELKYd7Sdl2rfc6hGeVKW0XyBRnR//mJK2c6byGb+UXYBl
pWvVDxg77M6MvRyzB7vwMlHfjH304LHEkUs9rfAoqW0MO13XYul0I3sziVXe9w+VHn8dLelhbMpL
WzHOLJR3W+kyPG3taG6ob7yrqwS5Oc5YFFKctF7CScX9JriAjoGd3BYkyZnBlmd596xvBjtKbs4S
pjrJYOZehvleT7kQON6Kjn1U/+k/HGqZ1m/Cax9fRlzXKU01cu4A8XUDdj+lv1Npavj4C55+KING
fC7x8MuPdhpN78pKKCyQrjUBLAiBx44MLNsw5+ka4Xb/d55suXSyIlV74UUdPFlGRxcEQJ5ssoEO
RWoSODXFsA197eoK2kV6ZoaefL4346mH45lD0ndqxkfDovbGVIarpq52ldW6stpu/8arZJ9Z1Cys
9uM+lHiizIP9Mdhl+J9OaenXdlO4dZrhtZWca0Z8d7lcZv4reI+COTeWo+/WSGqOa9LyXAAlUJtj
8IbjWGe366aad3FKP6ekff74Ad+fyos2mgTVawsi6NOjFaDXsiQD8eHjdZHLBVNaNX740lYYYQXl
TtKzyyqsIidY/EBb8z7t6zP3tBOnxsEvcLQuOh0nC3lkvVcRbcup2Op0eKTWcPfxg544NZgypGKo
PVEFPMYKppWYMdvg5TaKEu6JzSuH9oRzU5OG9fc7ClcXuLMLdZyL7tHuif6JbTshhhWq9C3CrAK4
ZiY2RARu2uTrZpDD26kcgbJr0/epjGl+I3cPQyXSyGLL94lU/cIErALtoPYgION613YkytOqvE8o
127Mud5OFJerQruKR/UWkCjMmEiMu14J+80QGRJUwGpwOvyxXWJ8CUxp+ZlEc3M5FdAkwcOPG4T2
+oWPscXSMtzRQgqlO3c7n3lOs6FdgxlM8HbuM+tX0cvBtk5D47Loo22fSzd9p2UXCSOtCgHB1B7k
vdJpFuQTDXR50m76xa93zqX10NvJtseRDdUpT59k84+yTfTryte/BiSqVyM9cxVuwxiFtb1n6dJn
LU7TSz7SNyMV431Lmsst7GB2VK2ct2MAWXqefBPD2wJOjZFWO8Sz3UqS2gK1VnzRzeO2KNPUsTNg
iWbaVbdhrIPMyU3/k65nCm4iCnREQY8qVCjMJkCWBCHChMiXn8qmewAuJDlarn4yfWWXKOVU0hul
Gpu6KQX9mqr5hJNNuuD0G4R6Gu7KgTRdTYk8rGDx+LehvyBEorje02xoIbSTpX1Yy7ivLVWAIUyS
n9KsVXuhTuU1KJuJqoDvTF0ArCZuDTgianxpGUHhypm+q+XQWOuilXcDtmRgWyniZumwi3SlX1om
7rUpePYz3Fni4T7iDruPFDPDN6Yu4Ksk33PIcNf9XL+QL5t5bHulUQhzbH1uPU1L4/UgA8ujN3Ot
01DPGZhMDopIawsqHvVerICwstxF643v0qQhBVgAPGhHtlhwfKKExrcb/AU4NLamM3eF8XUqkQM5
6LK6C5qbx9oBW4KbTzvnLrksavt1uAfM3XxWaBIG+VPhfmpmqqdkgVjB4yr2eteMeD3hUuXGVb2O
g+JrYTXpJtDixB2sYbjFYtDndqh1O6nxr0oxyY+DFBi4CQTJTe2XmoR5bWw6jT2CUNL9S2Eh3vd1
ffhm5HXs5bz4Zi3TRalt+lzI1bbHROJKwBqrqQPVRg5XGUzM4n5mYj6DdXlz26GW8YAoJ2zOInGx
esZZSoIAZcxleZGRmdlJ8rg2mgbrgKIQ/PXiiym3WyUbimcDG4KdHxt33KOTL4gUZNXpUervql60
z6FWQg9GW+s7+dQMP40wVHX4QkNf7W21wg1EmqTYTeLuIZqUrUnmEXL90hA0rktpcDPNRukStmI/
qsaTGY7KwrOBW1CmpjOY5vwJqEINYUradDXfZAaFs1aqpqtXSseNDQCoDyNttnsvVfClBkM1DNjX
B8+tPIi133K+ZpoRayu1DmboqLTne4E1gWfg2nNtZo3PnlFjX1Ti+xG4Wjar+GMW1C+soJ7dUm1o
8Q6CSkVM3Q3xQjIz5bUZF+UnScr7KzOz+32jsGY2SoxHYyak5j6aJGVHt4KOOXOmR9/Hwv9khrQ+
zT3i0aLXgWfJvnwr9SgznKFgJ5swbLz042HXD801hpCD61f5D6OTRsMtwyhYl5U91y4kM4oLfuqL
ndIYQYOiph6ujdy4SxYDp5YbtE0W5iJJQuAypa+vKml05UT/lHTxDaiH20HRN6FfPpZ1/KOeSskx
benCSNNrK5C32FrvdWA4jhkJOMpmGLpdrTxKM1kz5l6w6qyYklCa7ifalD2oeheWSG9neSITE9X5
em6kdMX94yta/mYlctFuEll5NA1OjIrAx50C7QaPbfykIAZ7Y9jekHz/kVnMi7GZhlU/BDsl1AeX
I+cLvoK+Y7fmLwbq3BQUQFv1F34Zfc47fTVoj307Q7Kou8dGZI8hpE52AkTpklzeDXZ7n1jalZTl
iZO0xaUFwnOQdJrGq7u+1V90k37qQQxrf55Ql0TbgDejTPat1PossS92VzeOJOQ1hPiNZXVXuQj2
ppWD9LIHxVHIRa2mioqIqMNLPzdcv81+xj0v0P4SFrZblfbnPAdXpIhdoYe//Bg7vqy5CtLwIjS6
NVbrP+U0/wznFl9sZdjPibpUPYjiBU33sXZvKtIFp7+rcCmdIoOWSBnjgieMhFOWefjYlwLDIVN1
mZiVOyT5jarNW1uwF4xBmt9JCis9mbMvWj85A/bYilF8QvThih6w56LaDnu/Z3cNrnUlW+mR8iTp
za2ejMWOfcbpLOsba+pb0k+uaWKgPCr5i03CLwizC7muLS+w7wRoS8SR1nNWJFdtJq5qDNPduGc6
DrW0nVJ93/qGstX4F6PmFzdxEKarSjfwsYdulxg9oE9Cidxu45U+idbVrdnTq+Yuycef9KL1+woR
DnzxZgjE6IWij5qvUzj20a2R6XldgE81R8hvEr9JECXzngzmr4/DsFM3W7J7yKSQ7uMwph9dFvzR
NztpIlNG+voSO2F4CnASrCd1+DSp8idVz74E+rDtrD9ATn+JknwtHR7d9RDPULehLRZgyvE1pcox
N2EaFV7T1CDyrW3aSm4i3RfpcG374kYrpd2SS0c6xDwXPzGh30+1edsq5sXcPGMsiPvXv69qv0WX
+ivfhwNziKvoO/n74lf738vP/l6UE0zGsP2f/z74p9NeFAd/o/mf158AfnP13D4f/AMBfNROt93P
BVMMT/rfP/2P/+f/7R/+18/Xn3KGLrU0Uvw1XWqd/tf9c9o//yjqt4ip5S/9iZgie4dgEI0n/FPq
jv9BTNnyv+j0pPBObmgRZr5lTOn/es3OQj3mT+h/47Lzh2WEov2L4oPGnfk1t0Ra8PXV8vA3/55D
vLe/nGroao5vAeCtqAzp/EzS/e9KdqY+jxNKSWMT9/5Dh6D8Phml4lmFFbttjcRPNzIcwnVng/Bz
mtqPNbfvF/6/ktU3bVBgrBNZeMG22DqCPValvkT3ZUxPhdJMF0LAJsfeIBg/BZbph65MCRmxQDuu
8kjJPytGGn3zhZbfNUKbubyFhXJLkE0W3VaSi7LIwi08R4JIQx2Fk40k0036OFdZYZovdWvHK9WI
5o58aC/iNTZ39bpbepFRZsnaYxhJmukYRjJ9zeOmnBaHAPkq9BuKC9WcSbcxxt23mZIZP8oor/SV
PYdq6XQNDDyCj0gHUdSrVUttATtVQOhpsdVSFTCnz3OYq9SITHsbj2zPTpWponQU0rZPdWHOl6Oq
JJuKpqBvUavblttKKUomMJUFsdFk2I/lEOjPSWZMez/FSy618uGb2k2+7ZSNhudUpq9icunO1Fjl
DykHKOoY2gRgJimX6wAfICMVHLSfUlWrefRRu1JoYIjXlGLkPUlTLx/afZ7YYjUL65ccGO1DoGYY
f7d0jazw4JoCpxpVUDfUObIrJZXi67zMbnQyWD8oPYxE6rWIZxT+Rd/C52ownjCkVP4cIF706ZLp
imds1WQird4Ot22O2E6e2q9jUpWwBHNpm2ZJ6bQl1Pa2GeqVH6tPmY690Yo6hOTEhnTtG4vYqe/7
4JePBxWqS2CBVax8TpQa9m0rX9V+p9GFY+vf+jr8RpAzu60hRaaD0W1zYUpVGDh9Cj+sGkjiVGbk
aVG5R0OabwaujVe0q11NorsOllqHmWS6cDNrbHgpNOfQ5gTfBbvu6davZHGV5Ki8lhvoA7ri5LvR
orMzJmyaPKMk8GACWdbjPIPbDJVYccZyepjDItiQUC63rQYR3MlyC+2VpnLZbdoGR8261UInDg0u
Zml83yM08EbLcIOMf21bbbrOtPyXGIgIpVHt1wFeSz8NhUrS2HTPdQ5tUO7ar4M63aYFZTI5UWhB
UvruMqQEUcBlpHWp+ybGrHR8nnqVK9pLJWpsPEOBnYZKgcRszHVXpYPp+IYlYYHSTTvQKMCKQjz0
crupVwNX1bG1bxs/4f8fK/lDUtk/G4XJbhVqtu6K+qY02mRVlErlYL1sUxqQQK3WJryhuaWBws0k
U++xHJakdakr4xan9OhbgZPg11pX502gDoPq6lOZe4lQE0dP1dtCTjCMtGLaO1olWqujPHxqdYBp
aSa+4N6B73Uxai+0vAkgzvCqv9ZTbzCB/Bqm7GQlpVvlsS1zFxG2m6nKTd0ZrKZE0pmrk4YRfEHN
UEJW3ILKcpWKO28tpt6dLUndBzDm1omvYxVYdjqkBNW+M/2udsyqUNb1pNtuJNW2M+lBsyl8pQgI
ugR8ijBv7C8AQ5VLiaoZG5A89+sRtyxtpcFjetC51RurGZ/U4FrGxmWjT5SkJS3SmhXl4Tu9nHOU
C6bf3oxGyM2pqppHImX/fpymQb+hMkH4rHBtCKXoJdFpNBvkKdnbwzDepGks7um8NuKVNujjTRKF
Il4FCtetuWmK+6C0/Ye2N+etnrRgmuu2WSW6iYhMLptVzK6xgSARudk0SndD3yaEESM98dTCYsE9
FyJGPuU2xd8YQ+BhVC6LMS0xUkxH2+WPcwgkhO5OKRAEzcbo7w1I1jdTHJPBjeui/2l0ywoj744B
E54trj3m/q/Otsrkxg+s6rFGmMsKFqW4zyuzUS5Ts0VP++Ys/uO0O/AIeX+4QQAn20tDLNIpczlF
32ayVYKoyYh6Y9OH4MSCEmMv0a3lFn/cSN2LIO+cJE+4AlnBOjKBtpT4e24SihVF9ZjkSBWENTc3
H/9Wr22fB+HdopAh3Q2llK52tOaHv5UW02UZEtxvOinU3FHyH410+DIXg3DKqNLIjs0PeNmy6vPv
GpPRqdKiIfMjPSSRuKaXtXX8Iu7cYkn02oW90o0sc2RayjXSve7cdL+gKswOl/v9Mnk+/vVfZbjH
v75C9z9KNIRviNIOf31Rm00Z+Dq/fjflng0agoj9KiBv8OqjtAi4hF3cpFUzOqUaeXEq6zsjHh1t
rNZI+r0Aw9YtYe+ZIvO7cgyvdYFzLM38eEUA3zz42LoEk72lp3BjpmXrQuv4koaZ5rSGgj0orTxa
229fX8X/+5j4dLR7EBD/Zdj8/2FMvOAz/jom9rrn9mf2nD6/jYiXv/J/ImLrX4sLHqBUqmcL4IEE
+B/QVVtdoKsIBZaOKMRKyx/9YQSimP8CvsKFaKGjUBZfqtJ/RsT0ydCRDoMRuIdA03AUAn8UEoOY
YqK8meDoLOldVNkAAUeihT8mQiS4tJNEyxNupGO0zl+Pu+XgI5i4kSOLqGs5FJM4+GUtx6Rs1tKi
377lwrjFu75eqcuhCmsswDVHnXa+kQQ7NTE5fS3OYZ+uqwH7KXxWA4prkPde1Bk+36SXhJ7T8K3A
fsPBtdWZc6Mjh6ETgkim4SJ9uk2s/mueZVj9+MOzUg4kqhJCJ3O0QDtPE7zhofplEKiS/hRwjTXh
zijAPZiLIFRBN8ESI+xouomGG6spnC6krw5bkiVyUZYgJqenb9MO8kOwBDhaZGqrdAl6WruS2xWm
zzk+PDU5EFxbku9Ti2h8UiZtwx/jat+P020Zl2TBNRhsW3857qzXmGvw2ZKQq1+bpXI9LoEZ7p35
RidW61+DNgv5cezXrniN6LShbC661zgvB6Lq4eZmfKuWULBegsKY6LAkSpR9MocZ5rrw7KTgFwIS
osnStq+LJSXbkeANVkiTn6wkbVYKXDgnWULSaAlOhyVMTYKB/H50pTf1vNEz3fg8ZdNnSpYgFAY5
uMrDLts1uaU+F3UOW7OaWn0VcWR/SwcS+bkyqyh/0Uvt8Y55IgE5/TDMqrmM9FTsSBJOX4tKal7U
onqW5ynXl+g9hOuuVYaMZmjsPURdEOmprQ+4EmRYzsdjHe0GQ7Ih04ccWUZR7c2CVD8NddVDq0qR
W4oGqwQbpFyppl9n3c92VoLjex8X9YWFC/YPApvOyWuR/C9557EkN7Kl6XeZPcqgxWI2AYRKFamY
SXIDIzNJOLRwwB3A08+H7NvdZF1Rdmc2bTabqjIji4xEAI5zfvmeMygxf/dQkQ/CbxzjdtR9MZ7G
2R7RLPPiv0n1SEWz54nyalVe4ZHrnaohngccA9i003iiz705qdYARUzDqiyQuNnNo8iYRHakLdEq
oOkZJw9/vFkzz7kBgH5k5QRiVhty0gQKXZRAQDKEr76u7iK6/RbDWeK6q17tUbPRLd0LQ6VMnGF5
QgrlPiGLLK+DVjSsVX3JijRhrJhiUwTL8trBavWfCdpvb73eCU/jwLzkNZN8nQ2dH3IrD97CuSi6
BAnY+uTTwM1Lny8wy/zl1WRQPsy6Hp8KJPU3de2lz2ZbR8fCCBoE5LMX0kjl8XgUJDYEeI4fy3ao
LrPM68+UEjvfq6k1aZVfC2efT0vRXuxFG9wPtZMfGh0ar23tz/dTYxvdbmGF5NkHKBR8h0ZxVAZU
RufJh2GYf5qpMuNFtxaNOKx7fjhVxMFb9IjnznSVh3SBCFFfqjT9XJpzYqjAPBn60rfBlMyeW56J
/sjJ+6h/TLOe4T6c5tAr81AXiBAo+JsSpzFovgVSiN3GnZ+tatk1aRHLYLD3TZ0dpoIk4zTP7uxC
vqemM/4YxUCSVh5ZVBa5bolb79q1hDA+4RQg//1myIyqknedW+bess+0XKnPlQh2Ea35XmrjOpe6
m16Qb1yv7PdvDmLj95HMjc9e2/j3qRTuVd8T0TqMNCQaXkxNdQjuSzOfEa7Vqe/d+tStAzLlTaf1
UOTe2zgu+AnmyI8Jyj82QkX7yrXWXZoJ9SJF6tw1xiOZyIsfpz6NP6if9e3UU1RRsUTdRGEpvhTR
mF7IKVW3aV5nt9PUoCGz0XcdxGD4d/Ukx34vDeeA7elm1vnNmAbX4URryDw33+3FOSPUEjslG6QK
3RTb+Zyf03R4An21EhmZD946A1c3QaJZGGPH68tYFvN8MMq+vGr7L/0s4txB2pCRvHWNIzK8H6oU
w43o1CUq6nJnsKO/1IE5Ec1JgNwOPQYpnVZhGruRNIoDC2C5a805oMciCJCDWm2b72HWknVY3yri
i+ZO+hQoOFqdu7qzwVqE81MFqC/x/e2MSS0P25mJXNW/pc9RoeC0rvm+iJHwzfacN/m88/qeYGkS
X579sj9ADliXsDKaUzOb87vtldVBS+nfR9liXc1j/iRdHCvBsLTPjg8/05KWGncMkAnIpEZ+PmQn
jIfZnvu3i60cw82uGc2najDaRyUBdyiH+mwaYXU99kWwB/V555w6zH1roLrjiWtncn8DqhsodBT9
+jRa0QvcY3BoGnFgOihhdavXjGrfXeuyITInLyQ6LMM94Ujcj/M8xpW97oYhvfHQr35FDU1SLwmH
NAtX5sFf9RHJapO083hMLV3tRR2xjFqkT9nlJ7dS2bFvVE70bT8fQrcMD5J35XMwZp9Stx/4mmWY
tGXwpPT6eVW6fFKy6KHytLqBgatPrpKCvulJHCb4vIQZBAEf1QoONB90dnuXzdOdjFi2rd4Or6n0
QXGLp+aMA325FpjWT4TQDnHq8h4z0QaizlmcXRMFBTUKoG/o8tmGFUUDvfEQmhOgyLg0FFOmlzK1
7soNBmgnqQ6lS3BDGCh693wah8HVoDRWTqqxBAWc10MxuZ9XhLxODm3YP4p5kmQ6+9L2CvfKUcJV
NHkKAMWdvVid2AsqGIIXo8pKdtxQ2YkNUjJ+k7JrLkvUXhrLPtiMGGXVvHB0ezvXt/N4VKO1n3MD
Q98gCtwXVKw1yn21Rts7ailOcxTd2kH/0DYFLkC13Dqti8A7E7wB/VvidQ5YzZIGlqowCQkx8jNy
gWGHj6+hpLQ5FBqRQP7Ka/UbCBOs5QyDG5XsuNwW4azjYekHZi2M/tSByZUCjiYV1/DH50bk+xlm
VKrhbeoycZupaH4ytLhnFH3MkTAcBDvSyShbM7FlSc61w9vOTyporh33PCdXmJZvfSusJ6QErCXb
nCYKanR16n3ydCcSj+T2JGun6EnbNddSRz+8aGpuJwtZp5rdtxk19YGK8uHBGCbFSyQdO/jR4obU
NBOR3eQqbYskWpa82E8Vg/e+m2Azxh2NOvl6OwyZPSVjOLflnSuBoW/LSdZYQRy64YKzEY1a70Se
LsbZXUShXstI59HbssgFHu7fX5f+Xzah3/alf8ZF/A9cl1hJ/tW+dGqb92n4Jn9dlz7+l//clwD8
iZUnIzXkX7/tS5RU0GyKb5d4UUKZfi2dZl9yLfwk2Be3JSawoK/+c1+y/4goXyBZj+19Yx7cf2df
+ns8gFQkbFTYcPh8uGT+5DRCxzRVovT9w7zoZQ9CvXMhp69Hs3hwDJyhiGNo/vFJVQ/BLfvXVPf+
1ZrV9lmR37m3aIhZGZsOtZU//nId/wH+86FU/mWTw1KGtQz3E/Vzvo+Ue4MMflEy5oHU9uhybq/a
Sr9UaUNPjFGXWRN3jlMeOy2zeR9gNzuDYZrVTYe6C8kEEvmzmRrL05pTf9o7k3w2hJKbiVW6iWtY
DG+WXu/tcbRQJ2civy/adew2fsQFWGxrG19Ewbo0tWn6YysiQhoiBhiUlHP4xnCRA//rH/UfcIZY
N22WN74BC/HYBoX98qNKMTjIUGbmGCy0z3MzjfqQ8vpGU2ChQcqnHM2NsZ5DAxvFYEz5l9rrDLWT
i2BRINk/vzVGu7jQOmUdwzQK36GlLcaybv8Xn/TvQDkH7xbS9s2Wxr/+nLok2POUGeXiWOh1vi/q
oP5EOeh+IJP3CjpMX9SwhJ9mQb/POij3skZdSPFOQJBRu9VvpfjUz2PaUtSzLvrwF59uu1t/u2X4
QOhAsM6BNUDb/ek6+u3sV+wN3qHDBvDUjv0MBmiGsbaq+lTnpXoBhb24QLxIQODBPLJ8/sLe9h+K
7T99CECsTYDP5wDb+NMjRWgwwSpD5oDb+0Z1ixU/c66yOuz2hVt+zgq3SxanWmJJqzSVX9KNQ7Mt
d0H2aYW1IvCpsa7LfrUZybV5Y3gI3HutY0etcBKZah/ZvDs6GI3l5GPZO/iNZ987uaePs2uxXRZf
FzlYuNPN4gUPJrWlXVO+SJjeuA6Q3WjbjQdDPwtfdLc9eMnOXexVYTSc8mfhaMGokNlExak2+EZm
iiUA5O3qkBp0jCNFUE3ip5P4VJt9dTQH8wYpLp1qWrlg0A392Tu0YurcDlFp7LJlNOOCrLPXKWUG
IXKKuLMayyOlZqqLDpEy95FVPCNXmBNGd0zZgP9vmq6Jr6FV9qe8xwYvrdFnJMxQUw7rHPAsQ4fs
deWBgXTY338YRmXFvVV6SDu5vnocUrzzBaSmwrP2Yhb0Y6UZTRU05fVfI39w74x6CzwmGJEStind
dyl7u/Dm9mSgZfiWIv4p6ry5CYmVPfSLqq+m0kauBDJCu101nGvZ3s1NWTOb9t5NM6oCV07lszhj
AOqUQWO7j15NLFZzgwdJ/IjGqtzbYa/OltE9OST5J/UAIAQBeIBe1UdzWtbPQdV2hOH40aXqo4FU
JpWDJcko+jrq9EsY6vt1MVUfq8lznls4mpgALIod565KRLhEzwWh9j+zqivE9WxE/h06jjmOUDru
Aruh9N4gB3y3lFx73GfzHV2B0DTGYNdP/tKpZGks/+gNbX5k5H5a6q49lEGf7iwaSXdkWFbjjjS5
ZyGKKGFrWqaYKI15V9UtVfA5X+Jst+LQW7N1Zk3Pf0Ake3FkNpRq6/DLgmEKI6v+UonI+EHRDoqy
WYp7z2m/zgISym+5yCsix71f+OkRwOvNWOBS0jk6z5UeLukyfmfAtuM56rwYeZsRt8qO2yJTe89A
xEjafb9fi0YmOTdSLSmVVKvxIPrioUo9eV8y57uDP50rehhjnsb04E7p+F5W3r1npetR9+Ku7jJ9
EPgP0VAGb4YaEYDpbBPrhZDteU1ZB0VtR9POh9gmVWSXitRCwydpsFSp+AkMIu84a0x4tknYX/SK
AralPe1gpa065Sve1JgyQYtSlGw5DygB90YX/eBVLXfoxMaYe1JfuqVcD2WRj89LBY+Vtb17T8/x
voHGQcVZqaQbPCLDczC8G68fynrnNbkJ9RTMX9FERt8d2r3PhRL+ZwOFw1csW+5uidz8Jq2hfmmP
K9GY5wT8nDy5PrZ2tN6hJq0xPDv+JewbtMPLayahizjvvBvZWdkJy0x6MLrWfRmQKz4JkV6tabVe
tXWdPpQz9PlY601O65+sLfegSBcfw7JlF6cyKkAzvCLMIcpbMf0seUa/2gTGhojkbICSbM5OW/j7
oRo1y9VS4CLSVWJla3EcB0SlOxby7nVqCudc1JrHDcHSVC3TT9Nb9R0bxrD31qFZKXGvYKMzvyzu
IymNGNz4c9EtN0NKCbqQHGMIRvudCeJ3JXza9eoSyGqRRnkXUiL4mpPwRI+6npvrltxnlsb8i4zg
/wdDPNIl0N+5WVad2Fsnsat1c2UFiBCCUEfPuiFynHPXepQ2lYymLeXB9wUjlDmjvUdoILrEy/JL
Jibn0Ab5a0tiVZ5QuCG7pFYTJjmXfLQxU4a9cxtrOBZr7x/bYByuTEeS4bgtSdwTdYytqM12Rlb5
cOpkm+SyTujeEefa6ovPVAHmn8yyMX8C6+pb1tPvpHvl14EXdWc3NbznGSF00mSRfbZ08TPy+6eJ
4ls0c9Pn9WOiElnXHATBx7cZHUbnkoy1Xet0wW0fQM40tNpfCr9+qNeR1vqWfdzyn3hNiSvHma29
JgbnXEXRwbTb7sof9E3hy0uweM6e9feuA6baGbL14jIfhnPQ1eBibm+dynwNrt1svQJge2imakKp
rjuahzVxhcMwGg8K8ygCqiWNnTmfaevMxSEt0u8Nuu1ESNJW6t6vTtmSgSWr7nXos/ab1ffdp9ym
ETZ3p3YXOWpIysn1jjCIdFhVbkEItzvHDrrTk19GGQ+oa+/nSImzK/rgwaVCMRFrXx3qiuw/u57q
XRUO7mWqi76Ke5f7mzefOiE2La9bJr5PS9SQEVAH77NtoLbLP00F4YTWkt73SnX7oayKnwuloreN
69e3RRrkp3D2to7tVKOOwND3o5F59TPIJn3XU6aaDN1IiyEEMKR6Y97PRdRJIuaNuk1sTI4oJYyO
BVGqdC53RUYJI8kzoT3twmxWpLWwtA4HiohlSCcvUvt9E2aQv71aTBdCXRkWyThzy1aOQrpynpY8
GBBq5GnVEKxDq2eijbyxd940osuuANyr49Q59VvDy6m67VWhg2u/dkh7tELCZd4RLQPm5mS1m7Sg
+kF7aig+oTt1rsfyCcCtvrHSauJ8igCMle+N4x2O49Y/Zb3cNB6ItLKzSZuyf7C1M2hE0gsEgIEc
nJEnkCCVkE+3lquzn9OwQI9HQugnu2W+uuM2n1hgBiJHZtHQ5iRnlMQz18OmigRz5JQ6mgGsUDdb
cQdlz/YiX12rsj5NA/yLq1R11zUhh+7iGUmQ19E3sxydE+oJZ98UWwcq2fQy4IHtRLmH+aEfDT8D
VAGRs7EzCXc/rQtKKyWzheQgJyAPzYJGjw1TUSQ72O3a7gWKZiTTbQCzNI5j8SkgQt24r93JRfLu
Z/eTyMuDQtGy55Qxr9fJdG5pSYWA1236JchpF9uPdlB2iQpUu+yFyDmboqGA4p07dBIAEOmVUZvp
VQkyYya+K5tz1/j6yVFuf2VPE8YH2wSrEDkleYM7Ld+5AsxpU5N2zKCF/9j2bXolcsVsttZEKNlI
qek6Ut87aedX02pYQzykeX5v26nz2gIYfWXWdvb8lvU7kq51nwZZgxrTaIMfTjOKIA5y6T4FtX4a
Ng5hapuXuh/aJI3y15zrRuz+vPPt4o4CsFe5MRGrS8kwoyiatI2nsEv5qHrl3LTNAoexsRkT1YS7
sTFLKA6/bx7RnObFqcBvCQmiqbA/dalKUZRkVVIY+I3ihpAsD8GKV9D5OabF3g0mVd90FZJlL00F
+vpyQrwv0lHaD/kaUde35kP5riP8BSbj5TvIen9thpj7gMzq87DxOwKip90Yn3kNcuwcfvdstD4E
ELrmq04Rp7TlHF8MVcAbjQMM0tJBJhUfxJK1cUz+B91UfFBP6L6goWy7+aa1lt/DSC6fCW3zz24A
b0W79PJeFcWXeeO02g96S7Qdgjriqb76ecsCvA5lRgTwaH8rkK6doTey25GUnlOeKroiBu+Ts7Fp
eqI/bNOEWZs6rPkQivmbZswYN/mYuynJGhrYELH7ArQYDxliM2LsEZ45mwatRoyGmKi44/mtb7sP
qdrEx89g+Bzayi2A8h10E7MNAje8/n5SI3lTSN+At80r80MOF23KuHLTyAmvHy/9ppvjSiChcz/k
dOmHtG7eVHb5prfrEN61mwKvdloj2pWbLi/aFHpmOD44aYYCr4GGTcyiSV/LDz2f0YTjESqmS4J5
qi9LC40K0pwSZu3vcBqDSBYVgKtSRoyvn8wi4GIiwYwEGtiKrSEydm5n/KjUNF9KWZx573LKpc34
M/8QF3aBCqPT5LtjkAzG6KOrbsb2NH7IEqtKR5BHS0m4ojWu8ty5nbzlmv9szBz4N1q8k9NKKnLx
mgxUQ+7Cuoq1dMTZ8KLxITLrBz3mVVKW4WvW92vsyp5h0hm+ZTLTNFvyfHkKXUc6Vw9lUVq3M6bG
T6G9EnvtburK7ENoWUVuSnxAVB+wC8zfOVFWqm/KBFIbQSfQ6Zkdq4uLTnu7yGdHlVMozhkHcJKS
QgVRlYUAR25ZcPODEWc+7o4oEmBIm/AzL4LipdKiiL2ekZPhW920m0KUka68djfVaD/O+pmqvHM1
j0hU++ppwXi6s6t62aedzzKHOqn51K3tnIg5UApdnvR83CuG8zRS/gtUjGMTBatZD7t5sIdrQZTD
zu45zaPF8u7mwrW3qEZnL22E+bxxQF8L4kYH4lUObU44G108wTfA95eu8oM7+ieL73VZy+taR3oP
HyQYWeU5QwvoGmH5haLx3juaVZGdo8Ep3lA1ylcxh/qQ0231wmBLL2s0WTddrfS3iQ73y7r0MjEd
ArK3T1aKczfmDu1qjcP4gJPlzdQZAL21dOGhHvxAxSYvA+wpyNU2I3MSRFZ7nRd28eMDPvm3FDH/
X0K8m0b/n0tinkBdmm81F/M/NOfn9//9vz5k/X+DeD3nj4gFfms62cIHgWT/SxLjhX+YgLfIw7cq
DKqI+aW/SWL8P0zSlsiHwARCLj/doP8N8f4ROha/n4Zzlg/bs/4dhJeu1N9BMR+52hZFSR8yH9BE
2PE7uJjZyMEL1Gy72e8L8JKum2D/tkUTlULR78ImS89t4bC7rd3wsLSkSDojRCkkTNVdit5uDl1d
ZAyDKsw63C4NJGkjx7eqEvbZLcg99jxZ4BZhIdWzO597p85OZbUG393Cyl4ExzCMU7U5kOoouwtH
ezwDrqY/zai0EpsMu2sAg5pan7q0Qa7y6JbtpYtt5WYWSmNKxNlhaxrlkREdCJIl0E+F3XotDSAW
M9/sTDZOhhxy0bDAs3LnLaAYHi5Xry/ZMOk3t4u6t1R79fVCmdG3ap3WFFFb6sdRJasbN/OZULxF
JimIIf2RKngVoZ72eSadR68uqTEDXbCPZp0RXKtwTvO7vWFnjWysO9uINETt1F3auQ+fxSzd61EN
8oTku3X3BfTnsZkMvbFbiNF3zCFjn4w83CDORh0E8bZDfOcdw3HKySusw4T3rztnMpioYzWXqo/J
5lvLBzdl9GDQ9JZ672ZjWlNq6vRwtEb7uoQLTFvUfIhP3YdUiPnkAvh8x11OghPG2rhvWRjSDPaM
4Bh90gEiv6VsqvPaNeoaqch37FXmngZLEkQd298TKOM/LlWXvZbSOdjjcsDhsluEPnYyGo4p89Eu
0vWcKOC3u9UJ7L3phsWtOVs5EuUKcZFZxCiqaTArpb42eXvfitqlXp6EmNhJqZF3Jn3vt+FzNEL7
OW7dnL1++umMrgdK+jFLs6oTI5lutZN0XK2BE1vrhOLdyepTKrIlRHlg5hdvWlS7sykfulEdChAj
csvYX2ZEIaUEpTFaBXwXUhhSDRDdiUWrI6lWFHpUy5ifO0iQHSP/uvN1CQBr2Ol3or+ib4I8uhe3
CDC79l9r//OkPII1HWt9iIqsfLC0I+PWLpxbGpbUzi4tdN+9dvP7sW95R1u4EIx0k48FAJMIgQSe
4aj+1Agi5O18XK/bZUWt08/+LdzEcnJMOb50Ojd+FFSXbeNane/6CTtGOzH50vSdX+FLc/eDY/i3
wqn9J6/nRaG1dyVSIr2TLLCWe5Ck9DREpnELebK8jdsIA22z7OtxnS+IwsMz+zSQiliG/RL4eHUZ
9AgF0DnLSGjHuWhyiq+K6nOFzyRZdKYTaKkKprX2Ec4bFQbjupQ3U2tPV1KZ463sdMnfEnr5ZWZU
fhSByfRkLpDgrAb9SDhtJM9rEBTRoXd8qeKS9StRpTc+sU/IW9lrAnrygCACzNTMj0G6vGAFd+ob
Xr1vlhFA4zcha6+T2bsps6KnplzbO80adgwWys/4hoMCh1XgdXuJ+W+OUwFCigXEtRJCXApJ65UB
eRusCDp2Lkcn86jymkSz2x5UnY4XJBztblwWhCwNKXKxg7wRoM2vMkKWDOWDuyoa1jHhdwfRjdAL
0zodZAGjdILi8cReo5gudpZOX60yHcwkt6fy0oY2+j8biwpkjtKvemrl7eq4Ro9aSRlv9qyV3LvE
xh7TwZrSpJHYOHcjia5HkWKyAa3K9EnQdUsmFwqbt4x6uQthgf2QZPX0HppbJRydhkF21WHxVreT
0bpxPUzvY++l+hFouDMOyq+ihz7ooodC2p95Z4lHUwbjN1P6gU4kUpVgZ0DVgwytQKlFk03ouvrh
+1QUuRFDiW85k30/ueZuaenaHQyHaloEenzFSBQje7wjUjdtrpc808FVWUYDbXihNT06BakPdtjp
vbsueewG2VwQxeV0e5AB+zx1A77ZMhhg/6MBkmib79rpwVyKCMSmcDoX0M7PV30yjUzcdW3Iple7
LcK8rpcEykTaCIKbNOK7602VkrSCZHvz2mETxGQB5ZlMq+q5kVNUniAo81XPSTlc6jnHSV876Ya9
DEacu9F0LMpijEODdkYibdsqcJOst5oaFUbH6RiVUX1HckeJXAHwyNzPS9ZZ+8pJHRPaorGPdRRy
HktdFh7g7OrMoLUekJQqM3WTtxiar1X/iBTRCOIaSX0KnCRtYKHJMp/AQBvgHiNb5LUeKvlMVyM3
KJUXkH8d6DmkbjYeaPOwftDuJC5mo5dxZ3dCBYlcVxPUmWhMNrLPfh+cKUd9CG28thp3faZcunuz
uQ0uUYjSPqZ9KsdjUuXD9epP+d5qXIH1yhleVxmOe2Mxs0MRpcZnMoOxdjtLo29w/EwIe4Rjvztt
OOKfLiLFa931T1WEWWpibIrzqExvZWWkbxCU2dGeU/dB2MZ4o6x+ovrcCP1dQODlm2O0xZesBrrj
ATGfaQYH0UbE3xwG2REF4Hl0ivtLBD5mv41s58DSKIvjwFBYa+zRecoLI4OzD/2TX6/6bKhpuVQL
6jFINlE+kHOhr3E/tKfZXZ2buonSu7ah4/ikrZ49jIlthp7x8/vGDJqvKeZuPNTLBLIlK+6NeViz
K/r6KjD1sLwsbpC++/haziqc3H27Zg7QYVV49z2uXpqEC6s2uXmYi6oWb5ruveonNg5XwH5RyR23
euwelT16DkFuWiadbP3HqdIdOHTqJXPZLLTSOulI2EY/64Nb+hXbidcG8bygE+mD9uvU5pTS4QP0
TvPmhd03K8gyDi5/+JKX9klmq3SQK2P039emnB9q5MnrcTXId3JoWq92wuy6Aa39DIcTos+E5Euv
ueeeq6AsD/Cc+XW3FMZxcRrr6LIwnfDP23eKDk8zjlq+TTgofz96g/3e53mfxdboLpfGK/I3bfjK
BU0a7B9Fao+J4c/uuS/6zYsDFn6dhlZ6SjUvNZEG6pNwplQlzhzK50mNWyDh0u6d3oTOmPAILnXo
/0CIOF2wh/qvDgA1KDm96Od+6dWxEJP11EYLTdHVPOv3wO8ZzjAM9ic0sd4prYfqXRpjcGmtdniL
cAbeNAFTSWIvZnmHO2LAmAGnNwQ6P5uWQRC2DpcHr8NzTVghQsgdth4ywNFGJKhjq1vdd2ogmSHj
PTkO+kc+m9Nr2Jb6VIfTSEHM5IhLGdHuSPYImyYhEWQfTnzXJneQDUDoVUfbFc6VDsk8ZkRqz3B5
6T7EbZjkagivi7CNEJ7ny/fS65jP3M55G5sF77zj1Xe4esT1OFX5W7D64jQsRX03eGYPXTQGR8+p
bmZvGPfObHTopD0w+CjAZmECuQvXmt4WC2u+ycR+hf0T/mIeuxdeheE5M7r5ailC4zsRCvVpNibz
fVEwu0GTemR4g7SUBpJuMqLzg9+r7hwZtoZSso2zIhc96WnNOm0o/VVoCI4GfORbekIVdGe0vm3s
EKW42MF3dLZyL1lOIAHAkxvgPmRtnikuFqoU6uwni+QOuoSxjjhvVeefpyE8rb7+akiEWrT8HHip
nqIFJKIIsd5Tcee27iGrjANcypVpgvEj4Hgr0/QO5fZjOYzHWXv5cpJ0v52KXLXjaRB4wtDdt2dh
hzrBC/BeK1ecx0Bxcltwuc+EJSw3Yd3bsGK+vheBvd6hMGxj0YnsXZrhfAH5GNMbV5Y9StClezSm
3rgq4dYSxx2a+45B/tQO67ifDTs4+uWie5QR03Td8YTsiaQmvD8b5fsarRzbv6yt/0BR87t2IyTC
joxm3ydmKqIxiwio3xfBNq+a0CDHDtl2/9VqIYW9g2iXvxBh/L5uUsTJH45s56PN1Oc/tl//Rcvi
SKcim4j4qsoj021F4jD8X0jR/qnj5jed2aX70TyNw48f4+237s+W9v+JYrPNj/XPkYj7b+AQvzlz
2Oz/y5oTBH/gkrNDn5zqLfl1QzX+Zs0JnT9M2mKI4DI9AIAP187fcIjoD74kD9MakhUfMcumTfqb
1Iw/LwpADgA1fIwCPonQ/4Y1x95whl91MTjpkcNs/0BuBu/FJ//1xmhwfUk3mt09A6I4RAxjT3aw
IMlY/T5hZbORZKjxrGh0deK0wcsZbTpRD3DtxjHMMrEntDLFaKo9+ZfecSToU+7qeTSSaMrNoy/4
czLfC8m+mJu/kGh99PD+6dOHgDKQfQTdbp//90+Pv5qw6TRy9pXhh/e1SPPrCDUzXQrZkidj431p
C8kszHuS2oayERyda79zOsqAkDSTBlKEojkoMz/gy3T3s0uGTT/W5RVqHnJR/emrFO2jB1nxOWAM
2Y15E30FhDYTq3AK3lCwfHE/L/Oxd4S6FpG5JOk6jkkdkVEzNqK9M1Wdn9rWkFQxG+iEp9A+oKAv
roe6nv/DPsfj899hBL/aMzdD3u/Xw94C/HFZ8ajTv/un6+GRoNyiHnD24VDPz1WXSxrmpz67TiMe
eACY8nNvrvbMOq2+/3LT/4NzbFM//unv9nGTIZhENedz3myf7ZcjpqnwPYSTtPa8Ri20HlH0aaQI
OGnDfEb6RQpUMFRJMIECC6VeDFo7rhA6v/3rj/FnyyLvyc25htXN5QpYzp+coC1bX0nd7Uj6mAOH
vRlOTF39NILwxbXr9cx1+Kual99PcH5cYg89Tm/QRox22HJ//8FVJ9Jp7IMR+s/ESOGHn+HJHmVI
MM6//tn+/tvlLwKz5CXhWZS2glv+doU7lTXe6o97t6hQkK0EHR/T1hsPTW+7CYpm1A1DaFO7Wnh/
Ubj7d9Et2w9JPyHPmMfP+XetAinfbAZGOUJEs8nyrur2od+USSizYF+Zw3PXpIQPYQmT1vqCF+av
IjT/0Q+/XWgnIrPA/7urLKk++T/MnUdz3NqaZf9Lz1EBbwY96ASQlkzapJsgKIk68N7/+lrQe11P
TLLIfjXqiDu4EQoJSODgmO/be2164OyZCiN4koPila7zU6xxuq1odA2tgmnhu3Sy96vmnzeLXJA5
e+GMWMb5kI6gYMk58AsfWSubK6qOZOfY5enr1/px/NgKtWiQJogy8Rqf7QC6UW+a3KJJbGE699AB
oQSbWuosCVb1ry/1yWvkWiYaZtnEL8pc8X4IWeaARa8x6sWgf4DscKoU400KqdxGslyu5rj2q2U3
NCupp7bN4zeX//h1AqVfEIksb6yFxtkc0egzmb4al285mtZJcSGP9Yslty+a6LZKgC4fHzS2FdOj
QXYnS84LJ1ccHTPHNByCm0qgIejshJKy9fz1vX3yFt7d2tnH1ULT6gPBrSHC2au5c+3o7Q9ezfbr
y3wyTfIILFnFVM30xHz5/g2YEqQMCs2ol/XxzqKiZBfaQ6rVkPK6juJmjNw4xMiJpVRNBMSpEUfI
1/fwcVhzCwvrhoFNbsF57yGKUTEU3cggsKvCtyjC46ziNPb1VZa15v1atFyFbYWMv3hR1L//oTL9
2WyQe64SWycxWfdt2j7krLb12PhfX+qzYcUHBHqd6RHA+NmkH+spSE+jq31tLuvtLKynqMDYpqLw
2PQGlC54mtM3D/Gzn6ctOzsF0R0e6bP36NTkyoxxQy5w2d0LHDArM6x/tLq170Pt19e/77PPVtUs
01LQdy8b+bPPtpLMWQ0mRHSI5xCoShUnMbsAIzyR5hyWMWX/lhL30NpPBdA7uSrVb97mp+MW2TS/
lkQbTIZn30c3BJIMfLqGCK1fOizxhwhF0RqTszdO3dvEayHQII68EcoW+9ZbTsnSN8/805sAsc/8
j7CRRejsRaP8Kio1zBETjsWTpsm3k6JeEih6XyrlA1s7QDvmjL33t04cvDYWbNv/a2P/2R5nmZ/O
xzR0XiYp9lg2o/r9mO6zOOto4Nd+3/STT2n4wklI2qEfHVJoydcNAbR9ghzIrNAfjDgjKRFpRuhJ
quS3LTLPfFJcuCHxKqgkMBmwaMnuyGXv6xv9ODjxKmFgYUfCTZL99v4+ZTu3whlXAwuXforAs+5j
xwYoy8F97gFGfn21j1MnSwmhP7hBdMboOdwfR4jZtXGK+NVo+l9JEt2hHMYdKX23vf3gPoE3AeBg
OTBbBi1Y9WxOiWNiu8ZEl33ExigfyqdZS3R3ypvrEaIsUjgqD6ImFaLK8v0oVIdYP3nYluT7dTJV
yxz1GvqE0SZcw3ppTbvftgNIqjLP8MkZbCaw5N7U/ZKTTmj6ChlT7ZXt5PVap7uWPP4Ubb7/+umd
vytLXvga/BY+bUbV+Ww8dHlolrgv/Y4DFI7xzL4ZRWFQYdUDlOb5d/Py+ez/j+uh7eLkyUHyPIEt
zNq4lynn+zW780MRy8ZNIwLzmxF4PiUvVwGBvIQtMArZs74fgSkYxCySs9nHooj5ugx/zGP00url
RZNhLsAo+s0Fzz9NLqhxDsSTpMikyJxHUI3lQDtQSSZfFZZ4Kis6hWFXvaq18lNJk3qV9RFSlULP
v7nuB7PWcmH2xAhoub7D7Pj+lyKbbuPWtkef9EDQyaxCaqHdB61FcwNF0F5FTRob8cmef4emfYeA
6Mq0oZSyA8LW9KSiwMYPERbfzJXnHyW3xUGBOcoidAav1nJc++s4BiqjbXK+Bd+p0NYHo9B3ZSAA
NsM03n09gpVPhpSNS205AMEzopn8/lrJJHVtiuqTOVCkbj3nwhUabnFKcSiO8sSfyaD2zFl5Negi
YoRsXE5+krvUAxke9iodvmPqfDIccFMhumG5YJ+lnL2VrtJDrpWMftxATwWcQbOwakofDv6rqk1P
cYcuQURpuP7mWSxLwN9LBEksLJKcBA2m4OXQ8P5ZULNhPh9jGN9N8js1Z4hgAI6pXjtjDozLjueL
gTrrwUyBCvTEU1lw6ar219e3YX58JWwUSKaitLnIWc5fSZdWWi9oifp6Omi/jDJ4TvroapDVjsjf
9i0ZOvMe6KBBIV5xxG2NBn+bprOXqU54I9n1Lkkt+6LrE5oytUWTDfd4vsolYBiVjo8MAUNxY0l1
eFXCGthB01J2Tj4PfgGN9dnIKmNbaLP80pazugn0wtmARcFcW+fVGiF84zajvKIWm3kpoPFjMcCA
r3Lc8lOVueaQq7tRj3+AjrP2CqWw16ZVxts2K7hJKuMOLOl1rqoP1aCN6CDmfGVDDNmqZmMcK8Si
q6hPi6sMIvsmdDLLD0n79NiMpoEnwH1dpkmlH0nwoipiAtA4jIOSnBKriI1NabXa/M3H+HGOZ2HE
aYrzhY+EUu/7QTGjZdCTtO59tHDGLxur20mlDbvNZvnBqJ3v4q4/7BepRVH6ANy0FCa45tnol6Zq
io0ObZzItXtD6Cfe4Q8kRC9dA5gswsNhzM22skB6T9LPr4feB/4lFzctIPgANWQLx/3ZbJBFc26H
Ztr7pSWCh04pYfFGluHRvKfX2KtmhKG7kogrksZbcwiGx1TS4vswra2DsArzdx/3DMR4lA5thk1u
JaVgO1wYlQR0BctslpBocSuTz+A6EMXc1uIfko1G3pRaoWDK7qLN17/p42yi8+FiHyQPBn6sefZR
p8ZEvMUw8DUtnRCrrKNrIqDtK7scGTtmGOywW4lF5Y2a/OtLLxuBD1MK6wrQJOgu/M8/6Ep/TeWh
ErQiCChDBIhzIqxHOGoVw852Ks1dOBalWT7TUG7MVS9GC4FzZGQLFSW7CmCw/xrtKHoUQKQ5S0bR
Lm+M8XoOjIAKEiaLQ1wW05NthtpOLfvfaTcqxxjK9gG9THq0B4WTUwWYWSepF8Fs22Vjv5aiqbjG
YfecK8pRtlJlq6qFfijtgs7CkJ1mJ3vVcoxtYdUWO61p1MfayqyXqXBKtyyKxYCp4UAJagtoi1pd
t6lquexYnNt+0svjoKuNjc+2Q1iMeFjDVZ/W29CO1ftCtorC6yWEYay3W1T95XPYysomDkzMN2Nn
we8vwcpHLDNPYVYMJ+o2jp/oIND9YCpwJlSxiGmRUl/wS03mQWRZXVxETdpcjRIo9EWUVRzgiGPA
tJp+fpWSTnpln63cN4NmvBpj1VWuRDBagQUPuETcKuXzmMJOnbEmIejt0jXiqHknt1IEZ4ZupdIH
hduXcA6lhiYTR/AYnxkZQK+h2ilIgrVedsTKNmbDL1Eia15T5dUR3noL/bvKAzec4vESh3HhGaEs
qnVMSmzkBpKkmpspaHkW5tDcZ6hE4tUg5PIZE1S5bqqsiFaKJjlHJVLKy6YbF9FWlL/YWhUeQM2D
ji+E5TmCZEm7x9jZm1Yb+3WRINMvKes+s5cx1BWVU8AGQMi3gFOtxZ3SEWQBSWlK4nirRlXySxZ9
dz1NtulOSDBWaNnCY5qN8X7SUbRZcQSQPZ9j2v4ADBs5Y6hNWuyHpYKAX5a6lVSQONf2jlmstMaW
9vCzjLexncqGjYQsMF1y4hW+3VLm2gDKsXXXVOsKY0wA5m+qORSvC7OnVwG3AYJ3qaUI+4BtVVvZ
GR0/RoroYikh4c8MtB1tw2ij21GHLdCM9mEsIEPXeO5kSQ1rN+odVE1iSKf9bE3ixjLZtMxG6Vwk
WhNQ447uCJFWLioD/mZb1vJDDSroEJmlgbFyCtZNLSuZL0d5R+BzUnlVbjoPCWKM9Vjb1kvUmdV2
BiBUufqchO6YTBneihxslpRPl4HUj66KJMNeyZmj7gfYFi4OLF+Z7A4UpCnxkWHxh8FR0lu1nIep
h+BTB8Z4W0vsL3Ct2NVlTWDquuhTt+wniyfSKsc2F5U7Uw+7DMzJH6tm2BeJYh3JY0NOIWwFGU5L
BEiUde2KaDukILpmSPuWzujRMOP6js/kubNqDSs3HleJM8UG4ZO1c9rE2ct2JG1nBKLeDGbtPkpa
srxF4DyNSjzejqE6/yxTXmYvBntdMmneJtSXLzu5bL08TezjlKXmpWUF/WXdoVdVWQV+OrnEqwuy
+Kk0EnXz550OTWL6KbrOYxCNSIE4qhUHpXRQWFogOL0mqzn6TVHfXsKMoVuFplu5V+gQ3E4YDFBM
qNBII7k62KWYrqQk8x2tATKVqeMtkNToEIxxse4p7K9VFG++pNqSjznABIMD0Aqznb5Psvh1MEen
W+FPkVxZwoOUmsaNmTUsRmXt+CroguuII+p1LpIAL2kWyggSZ2m+aotZuxxalHEAaAs2i3FiOAW2
7yTCNtppl2Zk9Gj/0uGUS5VvFvN8F+EfPFox45dL1NRNAUSbcQI0uK5rTXP/rIItwtRw35Pvx4Ek
WqI3Atba5xQO7RGLWfmsdnV8wLFg/sJMmSOhHIqDZpXRJsPG5Gc58IgVRhqg6AMP4qmQde5RGfv8
aBTdtm4DkPIpzojQFle9Y9dr/O/VXqeceIyS1L6R4nyBSHfVbYdd+2Wum+jRnPTpJnfCu3wopDdz
tnTmHvw91NCUozbJmZvGPUkh09xdWxCtlJ0klG66LIlUAQ7VLHzgPC6tqzKOa8isfW7fUkwpwdrL
pAWyM7FOvYU5zx9lB3Zx3ol+3ObQbG7meJEWhLBl2A12Sq541GbjEc8MRIcEMl+/wcxlrUOyOBc9
iYVoKKn6eVfOCnFWZZ7foDfB420T3u3WcX1KAeu6YV2bVwUkvrdYkcbHxUHNVZt+WPfKGDxqEv5E
KDq4r4emL55iauIWSh7JxFg2GtMatW4SEgzTOgdJKn/BH7Z9NDbrNjEA/vUVrKskMC6x18aPi2F7
EwVWjLsCKQH862i4piTev1iJlLwmchbdF+Uo1lmuGShox0Ft1+qoorENa2l+lvQ+rzz4tXZJYsCc
bWV9ysh+L/0B9eiNCt8PZZqG44Ss4BySmNMNJ3PUpmuwFhRDBJpNQORFRjRMqe2VMK7Wosi7Q2/S
iklKdORwqXAq66/DIjVEjjuegsAp5zX5KuExKHTtTZajH3hvrCuBMumXVKZsDztYTqdxYCqhKUuq
SKmMbGaS0rZO86zSNCwM+QjyOtk5cadSb2xBrskqCS9lAtwqjtPnbpYdMOo1gMa8wcsDV7suxJ2c
9AeOOY2L0kZBWyEOgBZviEFDxthXzoU08o32gM13FBttzTcDzjUbBXbfhVaidZSMMb/FPYnEXBla
L6Tx+DLGUK4erGZ+niI9lNeszSgWu3rZU+g9b6gp+CjD0NlPIzhktt/bbKxxLJkcdTb1bFyng5SD
QjBIxVmFasXihkCDmVfXalZ0K6d9wDOxx+thCEL8lMvmx+lEuOnD0tgVGIDm1Yi+bKuMETIeY7xk
l9JcM3+mK6u1HjJj2b7UqXMwNUzectzfDIqI1qzY8YHI4oPcZfCeTUTxMZtoAwHaxurYSaOJU9Z9
mG5BjWXMm5iFON2RYaFaj3mQ+UNIS6qTLIV1WP0dMKi2BvLJVSlnhg962c+kzlyXIbpoO8ihzxXD
kxl3UMubkVseSi5oJOEDTyj5kVVhDiwYV3liW+JYORWbatvZEWYx+namNlCrbWRFS62orsLxkVS0
aN+kgomnRn0sI6o9YL5et0VWwJ2IgBoSaATTEKXZoqB0rdFOdrKmbchi712tGQq/LLZROU6eLuJ7
vuaUT38+JthIwSGUid9M2nVrDjKfvqLf2IEyUkIkTH03TgQitiivr5KhnK7VuWyydV2X4XFSmDgN
+oQ3dRzipYAsdJyn+IolDQglT4aN68Q2I6vZhQ6m08BFxm3mML/dGGNHCzXNjIu4iarbQRPOha1k
P4MeYXaaUrfyzM60LxBVOxcyuanC1eWI3JJCKH4I9AYNX2P7zZjU+NEwflt9Ne7DYTQog4nuxL9z
6Pm69hAO26VYr7SvInudLFDJMJsHr2DUwtCY2IhpQbip9FRnexzEF2pnmExZJe9QBJUfBdkR97Ny
lHTGZszWQgJyug2aYFwj0cpXAAp1/vrwUzNhjwHznI7gA2cPDN6wk4dEO0lBUV2kuZhue1CSO61N
5GvRBdWmV2XONkWXSKanyMOYefRJR+ZPZbqwZjXbVLU+nUzgf6sY9SqZaovrrMr0xrV6FXSFXOTG
pSbyRFth6MZQW0iM+pnzGnp+qzrQGonqFUAvzVqRQMDH081KPLm4tJO1E/ahL7RGEC7lOAa2U21+
A3NRDl5mOoR2zQLBKXq21ryeglBj6Nh18RLDHrvrJcwgLSjCYi2CwYaLigP2pik53rqxDPigwix+
7At1XFdQKxHbTQHTFFKz7L5LY+ki1XT0x92MjjEuQL/zsJ9KZDVep4OOCwxevZzp421Txsbr2Ge/
pbgy9DUFLMxyIwo6NSIpOaX4gewYuWSZbgbdsHHcjtJezFq8VpI8viVZr1spleI8h/iEHoEGonvE
TrAplqVeCXN2LWnEQ50hZJhINwvbQ//K1phlkJCtUlzJZo4Xz5yjbVOoOQVcVPxjKlVwZx037w14
7q2MH7gxbIif9hLNZN5O7YyrAUv4miQ6O3AbWHj+EGnWtidlwTcxsPycGF6eLFA/Bui51wabxcV0
OAF1q2CoXRsZ+UwcDUqMiWhoWr1W/GTOph7sRyETllCYnlnbyj6I25KGGD7kkvI2gM8WmuCMcZ1o
XRcKANLrwWAvpxGSLMewfuVE1OtU5eXACd9XznRcAqge5lL6ZeWxeOgHLfrRt7K8nol8/dlJGaoO
2PqJq7f57ZB2Yt8YhOlOElpTEMqyF5awAw19ICJgyB3lztFxYrrlbABmXW6pwc4k+vTCbmulXBla
Teqeg9+5lvrqorfVDYpbwh3aUtpWZVL5uWohlKRovRkNJ9grs5ZuhNSWnoJzxBN2yce6GF1VkQ8H
8vtG0hNqji1S41xSl59VN5xr5CHUWrdG6+AQYstAQFxeBC3rayXae3VCn7oyCwVoXZKFlZ8M6aam
EnLpyBRma83YK7hRNrNWs6sVqPQ5ARf6bhg7KH8a4dZFpPWPupoMOywMsAWCJmX85rBTKKzlBylz
WO9q1VukmoYe7iVZKQhiCNknwvana1Oynq56u2ZTl2vs/+N7MUTBLlBk4eVUIig8THeiicw9Qlfg
OzaAzKV03O0CTenXuZYBlQDsQEYWU5KTot5fyfJcujw04sQ7/EEOW3Y/jockkFfMwCTUzdj6nzFW
xStWG7cHOfETxwMhUH3w7KigCKbUpPSEPO9a6FgPqIPocC5S0+2D4MKxkJeZbTOs5yB2fBTyu3mx
uEi69ARTc4f7+i1XFkuwvhzZBpLQ2ng2/XHG4McmwdnULaSPJXxxCKr5vs/5y1oYk8MxKvJOENsQ
Ew224mTiNn3Se8UgKooeBL/LVBn8MrSkdSGDdiqxboc0JlZhHJGmOCbDhR1T31N1pMRIdmMvDab7
qdZyT0Y37oMysy5J9zNcIyovtDyJfBD45KCEyuTbk0yjJBovc4JAmPjS2yCx8dmDVmBktexzxw04
0xPP/rUV8QMP6mEykOnr9WYazcPQwSOpWIh1v69FWXkRxKYAfZzmsDOZJ4fceQv7tM2m+xpFfrNX
SAjQ5hmzAhPksKp0A+ZMBIjr2p7r8UaPqrFclcAwbjFFV6tKxCoRa3H/Fjkm5gIlf5zpSBYrHbm4
2whKJQ76d3/SW+EGUYBRZHT0n3xGzgpfW7IG/qMeTEOD01xSGnIFJ8mc0CxUeiB0UxOUldJrj72i
3dszSK4hy8qjgYRvhabrMcrUCKPvlKDuUuZDXlepX/I2t1GhKhgqNM5hTt+wAdLIpVEEp/dIc17U
Zj6ljeDgyBmdxRMbGsr9X5QiErdyopOKihvpZdi7Vtr+Iu15zSTHkNM5SlPMVK8NtVf9iEiOy9DS
7RvN7uxjFCqFp5RdvEUJlx0FWXlLkspxqXGHq3zoiMFEBP4QTFPBqo0LsA1b9RLLYHqUK5BmbSXW
8qA92UIB6ZOzZQjgxF+aY53xTQ14NQCTPlnKOG6VrnF72uLHnh0BWr52/IGdp7wt4pEegcmJKpiV
eU9Fm26BqVEbM0arXJtd1Wx1Vc2OUhWTOhemzg+rADmEjJIIkxUPgNpZinygdkWVSywQIR6iU0tJ
B5O/PQbqT2O2WJdSxYQRwHFYO/ayzj5YCOGVche+WlRADhXfxI3FOziIocoPuaxNtmfPVvPmmFPI
5cKYJsTUtts8nsSVZZWk/bEU/4JmLd2VtZb8DspsuhhTUT43mZbctq3cw+aSqV9ZFe35aYDhB7i4
o73fqN6Cb/YxYjF4CmF4Wl3ZfIpq/STUZrpX8qjejOBmTs2sFze8XXBrbReFW9y1EAViOb6wapH6
NObLQ16AfPA55owrdjzmAdKM4DTe6m5njKBptbCYPZVLX5IGFNEvq7tdXP3BBoCDnxvdXk94iREB
9u0REKu2Ev0UXneBlN2BMqu3dWSwmbETQXO0isnIhGO8VEBIiwJuiMGGsjrRQMarmCPKEugnHb/P
Rl5Tx04hPsB7xO9vW+kPp2Z5mq2B8KHRMJz7ygwNF5NC6c5ppj/kkyYeJXY0VjE5vp1UBWgVVZM8
u6oKSLgjq0M2Sw5GNUt7iBqNopk1ijum9lvqd/h8OArT4GdHcpdQa2R/Zqwrs9qM4HyRF+N+iFi3
bJssGSWUXUVhmHRO+tJmlBoamK60HKTfhPBgbQxL6tmEVcwzHiCK2NuQ1oI7RnnuSbagxGvzzVVJ
+xDZ1Y5Pt/tZd5Rm6hQTSBGaCxS9uC2LJf44gB5UhSTCEThQrqAkGYAQJAD6llP485jC8O+TFocC
rQmDtfVNDliZWyNT1/psGG/TCCfc6CDKdOzv8CywHxmc/gCfuLxY5J47qvOSKwnV8Oq5L5qV3meZ
Gzp56pJxOO5BjWgYBIiFuaXg2tx1MuxPilX9ZSmYKFSQ/fdJ1zm+3GlwdzGKhGxucYUrjY3N02zg
XCNRNRlMo31TUcS6+HPOnsJ8OIkwVy40TfQeDOR2JU9FuLXjlPy7frAPUWPuYWOmOMWx3eAlI+AK
JftGxVp6p+hKtun1qV9Tmk6lFXLneKP1qbPVhw4AjNaWz9AhrNec/IWnWmmbB6pocLSHaBKxF6th
ccj6EUI6PYEDlEJtN0oUhSc2OhfVbJawsBPyWidxPdk5yTz5FD583V75k/38vl+7CMb4CaZF+gqq
ovetuYHWUxLKauXjQNVxNmEKhpx0yhMq0Bjt80Ap7wzu6kSH5Y3lib2KmskWwjwtNV7NZRc9CNvc
WPgwV6mcngB2FfsG19kqifKQaprhfHPPn/TbDeZ5ZCOaSXuX9vb7e9apLGHOStBqFrF+miIihMJR
C9n7lyTT6siymmXGUbviV6jxIWGZNg+kZuqXpQ39fFaReLIn+o6Y+rFLZljorhUNMwt3pZx1OTU5
r8RsCejvFLgbdCV0n24CzpUwanEV6ZBaV1h80+/kR0tD8ewVImfBEbH0HE1ED+8fh2XMjOg2AjBY
KOke6xvGO3PsYxAo1n0Za6+I0U8T6mHXrmMsbSH7c4P2wKqt7Pw6ncsUjaLxSsUhuaTtaB+HSC92
VkXU1SzRWyPNtkAsKy8tqVqhdTAqo0dr43eN1HZF/dpip1YyDchC/RnU1THI4Y8pOE7zcHA2GWgU
16AZf+FA5f2JYxOPM/BOPF/43NtuLjhtm+Y9VRgguf3cP9eJMnt1kHUbKW5IvyK0mt1M9mxjNMAb
Czfi58y3s+LTKw76LKa3rz+KDzo7+L7I2uk2omQwP+p0nalAHzogDi0lY/KGeto4suMcqbsnm7Qw
KQJVphXed7YUMd0QiKGYQANiY0i+6X5+kDEgo1BVqLGwOhQ0w2evtudPyqiTC7+dNPPGJOiKzoQ2
XP/5vf8WY+X/zbv03zGy3xmcPse1/P/obPprWCyJoP9kqRzhqvzv//V/6u4H+si/8Cr/ZWoynf/4
40HA6KEaSHz/SuC05P+QTQ2vAIJARHrW4nf6p6lJUf/DZMoykEGQHPaPP/oXP3sRi6mLPw1jv8os
/G+YmtA5vpsRYFPLDBakfXTN0TlT4Xs/IwSzlbBkZXS7gssswRmgUCIx4a/lrjQHbpGqpwZyGpX8
BzkgmYJ2sRB3ST2sOSKuNZvoDpKRLTPyhbh0OPdH1GaWOPFGiclxa66aovJB4t/NBSwOXMpAn+FI
kkHizvlTZrabboBl6niFyncBNtOUH4cifSrNDrxEwRg+VZr0rIfixqyv5z4+VO1DL8x9Br8PnwH7
aeGORbVS+zuVSCDphd03JWHUpMOT7ZjPiQpkjeOUE99pWrOLWjCwgVgr8/Ws6BsbDKXSPQri8hrx
KNfsz2yiENMbhaDE3kiBMb2lWnabKJsQUUOTl8SKAhxDWEsFmu0ZjeDZoIWKUi8uV2lnubX+OrEN
HKrsTkQX9WTtQNlhS69dDmCreiJjgxK9fW+l7M4jts7hnVAfsCcjr7xq0geLUusgHrv4hzUrtFSR
YSK4CRpvotU76PO2FC9j8TCMp5aAErO6lNs1WdNuMT3m6alc7ow6QvEk18oqTC+K1t4MZU9AxIMT
dqzFPcXKmMoa1BeL4ySVVLgAYMHfkF2tgZquTE31s7I/tnF1sCRAn/28ZWZhScB3618AWb5LCL02
jIOEviAVl6k4lNlTXT1QfPzT1NR/xSMtsfGUms3OoHgZy9e9vE/Kg2GR6yFTs8l/SfMN9DNovJsQ
F/3YbKECUHsL2E4MnHfxBh90hw4KaAgAwlSLCumnpNabNFDwvYJjoU64RePoSzrpUdGEV7+7jInN
6wJqF0ND3k0hR7fs+PdWbl7M1GalOvfCNN4YKbGPcrqZsvB3F2ZbDuNcZngt9OY1BopKQtI9sBof
IcJNoOtr2uajRDJPOKzL4IjIxm8DZ6cN5VsbkTkZpJNPBMW2tka24oq8TrmOTeKKmeS+qJ5r5zdS
KvI/NmE67lDAPwIxgBzzkFFzS6vBa41HnQzublZfKNZ6E+5TjmS31ZTDHw13E0tGrl+HlXgiHvc2
4Aiz0BhUmy70lUJCUiPJQBN46zBXZbE3s6eYhxbnbND61FeJm4cxGV5RaFtVWuFRQHXbuaf8D/4t
COlzdLlniWirzj8i60qHxK7Kuzlg7ee0ALmeI4BxQIdEJoeDiNi+zwi+clKM8RURlqgEbjODioxF
nCWId7YUM0qkA3AfPgh9z6LOB576RvsiO89TmlOD4MW32c/WvCgIKbGFtclLp/Vau1rDIHLin1U8
HHKNdge4Cr4adE5HaUS2rEH2zUmL3RoQaHu+RkvSW7drqScUNY2TRu7WHIfXIjEOUWLdOmq5RVv6
YnC+MQLHlU02pTzqVmrIQ9vhWfCzmSJrfVlGwVGkjtsMgWtnplv0F8qoPgK4vcOZ6sdZvm7jbB92
z38tFZ8o5d9Llv45AQPPZ5tq6ia6qfcTsA1fPbc1IntGsbGUlrLItg9uv77GmXf1/14Eya2JCRTG
/HITf+miIqq0oYgKCru+stZP2U0M5/YHaJFqg7b0ntnKIwUJPvQpu2Knlb9Rgg6+2Xy+36B8vIdF
+ffXPTSREUAeLC0vm7d9ZPr2t0rqP7v5f21vP15ikVr/dYks7WYxlFxC2o4/gw3NaE8AMFm1PnGq
m9SVv3muZ8EHHy94tulKO+jVjsVzHdzBVwyfKvNaEB+0si/IkPEIovTrS+WtvLS8r9+o8tm6jXEB
f5RBJxXV8vufOsgaZyuhWiQcrWhTPYRu7FHQwGLbbegrbgib+PqKZ8e/f/xWdLrKsuvQOdidjSHK
sJECXcHy+rXYNpt+C506erPvFaoD3ZrOxFq4iRejfov9QtuKH5WfPX5zD4sU+/wF/30PZ79atudR
aevO8qCM+dIqBQDrjY/dKVxjezMvpJO1Ub1pK5e+tuu2KXqCS0jDX9/Ef/Po//UgzkYZm2oswxGA
mtazVrPXrCoXEY1vbTQfQu83dlJ12YB99ZPPhhhYZlpJMj/ZWA2+6iIHPk2nqFopj6EHdu2u3Y7u
SEDySvFZVx+z2SvfoJSJb371Z9MUhWIc9Zjx8Kmd7RPrvp3ZmvFp0VhU3TbwW6FOLuqwf//hIgdX
GWGMa1QoZ2L8MmCMRTkP988oc+HFwbRddd7yAUMescpvfteZAPjPsOaC9AcxsiP/P/ckx+SU5Fk1
WJ685+mulG29NRhE9eZbP+N7vfvHK529STaFEoVHrtT4k99fib24kNcFr+u7yeGTmRYzP/Zy6tlI
+s9n+2EEWFr1XAiFQYIcJdS+DTf+9Lf8dYmzDzHry5Z6vGZ5+qbdsUv1Hd9g3pG3tv8/GRB/Xens
a8uiyaaxyZVI4PZo07nzwfbS1bRWve+/tu+e3Nkrimras1GmWN4swA3rHpmP269/z/IvnH3O797N
2XLv0EVVkpkr1Ahciuy6VY3rUlcPOBOuY3O4RZH3zQzyzW86t1lEE966oJGRrVJZBlu7ziDsf/2j
PpsS//5VID/fLbxBY2MuscZlHSTT4RpX2WaZlxR3PKqH+Js5YhlbZ49w4Sc4SA6X/879S01bWGlf
MSLq4n62jb2c9VtLUak0N/+D3/XuUmfjYZicuQ5C3fIq32L6JTxxTzHaXVaZ+vK733Xmj/ozQXA1
i9oNDikbg/v7p2jUQZtAlrQ8wk7KHVrpNR2ebbjONvNGuyGrzW3fhGd8OwV+spd4d91lBP21bUri
lFJyYzAFTu2rHhYnBKSz22eJsooMjBgVwvlDN6QPIoLfmP0ne2e2HDeSZdtfaet3pGEeXgEEYmZw
psQXGAcJ8zzj6++ClNnJDLEUt7rtPlyzLrMasjIpJwCHw/2cvdeODmnXX1iGP5mk//gVzjYXaonQ
J8UK7w5Luqv0WIrG3YU5+smHlCEAwajstVHWnS0kYlVpUkGNxs0P4bXhFex8+51+QgzCQgJJffv7
8T6/or+HO5s6jeQDoIgFFmHNKwLflVL10uz8/EX4e4iztURElkAqNUMATfXEF06oUuKErgzBeo/D
YVW4y5mNfKTZTdoLD+zTsXmrZIrY+FnFszd+yqcMCJ/J2NJOnCro93sVJUJW/Sw4/ktOy2d7el36
MNAyeT9MzhEfhACaiuUrtJdPNBLU5+ChtWcneMcRvL74Fi7z4Jfl5cOAZ29hn0HVFCUGjLfZvlmh
e3UgfTogD6W971qzrZ5kj1N1ufMvfOuW5/WbkZWzGRoOkPODgRkq7qJNtKs3xhpf8l8bkf8HNdz/
3/hTzI3/Mqn/WqUFqRd0L//xkr//h/0C6fP95WPNlp/9E4itS3/omoFw18TDpILG4Tn9CaLS5T+w
iMky/ATEYTiseev/qtkafyywKXyUeLn4KBnMm79qtvoflkJtfuFX06RU5H+nZHu2riwdI436L8Zd
aFcY5c5WSqjQmLJjZYB591qUJJQZ3z7cleuf8+0jGYlf5x/T8McIUIF5sw0NZ9y5BQ+FdqnOBiMI
xqtFvXepm8DkpSiWEb9wo0oJ1bp2hRL5tQzDbT74m757qBA00ALu8/chEzByFC7h8uuYokJQHXmj
3IR4UjrCdmgFmzZ7ldNnrX6Y1Gejhpp4X5ej8/vrOHuPzy/jfN9jWHBwrYLLMHH1xIgEU0q/IA0x
3FZuDIzy98Mt9/3Dy/vLcGcLoo5sThtHlWJe3aJ0vPcbeU06o/37UX64cX8dZnFtG7IBTeNsjaiy
LoRBrg0utTzrDSFMtZOeunXoie9BxPF/3GVbyclXTQKhdXXxDHO2ff15laz2iyd+6TKdzT6p6wt0
qTpzY9NxGiW5xRNu2xOkDQdQtR3d6+C1nX4NdfTSlX/2PAHswpPgoAYu5ezKy4jOF5lpA8en9sBX
YJXdWqa9FLDI8fyuPPbH6rpfD5tLH3KM4J88Whp8sMJUQyJv8ezRwgfWexK1Bjctj3X8otKVnH1U
JIOrDg9Yy5w4pt4rE1OXnUBfOhGqjxKvujU3Lg6gNcJPW5JPifpIJzBVWldT8BxIr8R52IZ6oxKc
MIjaappei6I/lWqx0gR/G4qLmSU4ZH3xJJKjbUzSNlTylTgREVIEK50vEjLEdb8Um0ntMJ+jLITC
HGIrv5WkbmPIuo0dYWtF3SHwxdUcDk5rRC7FW4favhMZ4WbQkJ1KhqM21ABJ9pERsg3HLJt3Xa9f
oTlbG4hb8/arSkBYaQme2XSPuj7Xe9iStS0r3as2+9cLr2zo5X2PNayhL1LUEEw7uMN6aVtCuMAj
NzEO80rETluhcVV3qnqHMh63FehYExdNgJXHl9D4qCs0G+4IyHpC8xM3OCSofZcbfxEd+K+jQdwX
+RRjSKirRZpfgUBNjK80qj06ZJdGCta6mq0i6yUQTEfMvmuID9K7BpVXIgJkLzs7QKhPYQ1gebs1
Uafr8jdJes0QKYpd6wYIX5ACrtlGOoJ8pMa3mSawrPd4kTx62xtfybdUM6mKkxRIMEFu1WhYYvSc
0Rr8nz2XIM6R+IflXUyHRSzuNPbMsjtLt0B88RiBWSbsOa5B18qZ08svmFbtqdFcYC5XeUcwlRmu
jfnrmDVrehPMlW8pWHtH0tedNsHmONba7BrlSIp54Bit76AytjURXqqB/E2scXPoCD9RULazG9Gd
572lQSAf1YxGXZPY2OCvStGk4n5QRt2ZWxUvaOp0g+lIBZXELH1sgi+oe1yCzFxMhJ5cIyovSLOd
bq2xcxI+PUL+qId3E3/VDGDp8ZPGgWFPhrXRa9o8mG/Id0IxOOrvYX+jSVekXjqaQktH1elkkT6G
3jcam3XT380UL7sxBev0Df/Gqh+/GVGHece6Z4agkTwBIvei+LagMdlb0UlMOhCzxD8OdhGk6zGq
NygqHF0UViGPw8SSZdaTU0hQ5ZEYalVOaVJz8iJxgTLWRYVqXltl1ndUC77YO+OcItxsrsWGrhlJ
6ZaKEKgHhZBWmGquB0W+G5A0pTzPbPLdxve9kUjdQIu9rnggF9QptMomJXUtmAL3ko5GlNuNSuJo
QRjCgJ4r/lLPCD1NrFCD6hCP6zZ1p2PyXTJOx44mhL9DQ703mAD4J1exgTFcTHd5LT2VY4VSt+N1
WM31Ux4nbj/IqwnjVmK5QKUcv5RXApEsQik5/qzs9VC/r7Rwr8bh1aDJmAYqT2sEr6uFNfFLdkuD
ru4ftFTekEzkqNOWhEkH1ehbYU7umB8FCH0EdNlWaB4G4XlcWmRYcRJaZ8qsOnnVuiTvUXelT8rN
kJlkGb2fIAhh9ZxKbTeiwA7k93zAf1yQuVwdohRXrMqRRD1UVXscZz7/72P/VAZfFBWZ4XgSqkfk
aEhfGocsY8EqUbnP76VK2pWUrBIkwX0ebIS2Je0KherkheF1gxeYO7CfI/l1TKFM+fpVhvDNQlNt
l3N1aoL3Mb9PCnVjMeeCcW32Ayhx9SQSC4mxCKUv0Tjk/rDcSC3Uan9bE8MjTCRxZFvyIF1iy0BC
3ohduZrF3Gn8xJn9tQkRHrsMGJ23xAgeI/W9sHoHbye2NAT1/bA24+eoSDZ5O1I2jTycVS/S9G74
qlszxdLgSuYPbvVHLUJyiji9fJR32muvdqRDqA66G7eXLChnA1+Y2UvJ1eNDE3Y0djN4ENAyyNkK
uFIRjRJS7ipp3DAMSbSiU1bRtZSB9NzEZe32i3mGRa9o61viI67jUMEsN25K/D9ylG909VWHBJkk
vZ0R/lQCm4iDp9HodxFIJm0uoQARUAsk2iiGm2nwv4NLelWrYYup2651xVFzkkTLvRizgFSZW1SV
HUjig5Rzj8EprIT4vabpN+biAfzAtyECVK8t9oW3kRumETeJE6bGdBI76jh7OIlcy9iHzbSdWPhQ
oqd236/V5o6JvfK1TUdGxEASbDgWW4nAhrwLd2I9bFtF/2LAVbeaI6SgjS5da4QTi9brsrxaPIgw
bjeFUHklaWagOpzA+paHrAaavE9FwkGU0lOgVSW1hbVY3rbtuOpV/VAWmKijzdhgFUY9OZBhIii8
dmy60hbs9HCLdfTdDDQPopSXJ69+fhzHZBXikEI/BFjpm2UdcousWcECgaWGt9gDt6UpXE+V6UrI
li19Ppl5fpjw1yYGO3sxR+ydPSSjfuSY4gRNvB78djMU4Z2iky6H0/t7Q3xWfazF51FrnGDudlo+
0PKqV108rTQAIAP6gkHrT37TvGTwoFOdzzPJfmlLqFnKfkGEzf2oam+WcGuq5m2cX+tZ5QopTt2c
CrK0QX7u6mJ+kiJt66cb6j9+92AqNe7CdO2n8UqBZ5OrAxF3xWrCbkWUc6OPHomY+HeTVSzcxqhl
RfnGSO/F4ZH4LrdT1I0Yp9s+6ve1GWxb65uWv3ZMBTIuvKTYF8VDMBqQ/iCiSvJah5M+ptdJQIpP
wMKk7bTibqCp64dvFS4zRVyruXBfNuohkwICoCNeWDIccT51/hUeANIEMMAX6WulLJqU+6QPv2LI
dFsZuApiTqNpD0UDCyG8znGRo8DGLhvhphO3ojiculRx5RCja2mYdoA2pOEEZM2E4CYoWkw0bAO6
2i4BO+ffZelTp51aGt1TuW7jowXIBWdOlh/UUbyyZsOz4swpE1Y4Y9yzzK9j7akTFda9eIuJzY0C
NhjY9YSow7hs2bJ8jZjZlurvYiPstEh0TV7gLhpvCGq16xIDFLYWBN2OUgZeoVjOXCF0NPR1YglO
SyoCSWXEqwZOjdUgjbRDZmLUm0NahtNtDM3AT9j7IPWP8COW5puIvJ+duEfA7LWOkKKXxzvKct7E
Z3Xk3rZC6yJe2o5wPtEceY1MArU+OYYVes106mV1PZcztshvc6baUoA2AkgwZWgn1Q+EeqwIAVrp
BE1XZGd0iCHEenbzFsKFZesmud/t/bR8yJTKqQ3EKur8IFemk4fdU62BaZlORbB8n681v3Ct+kbE
hBGH0b6fsILH+8wa+b8e/cp/yULhoEwJBX3L68yGQfG1jBN6Q4Xvy7EKYS6LN5gvWOT5hvM0TY0e
Q9bs5ugw63c6+61KeuOJgHHYsnlcwz+AFFyzkURUxM+Zw4FPkBMY1tOFs95ZxfLHYQuUqkHxHF2A
JZ+deDKtIz0y8enN/9n6qL5h+7aJg7HLXeSFx//heGcly0606kViv4wXXfGJd1FXvZcri8Zm4gbe
pW7uWbnrx+XpFNIUznPUEM9LiEqaRjPaf76N23ar7M3t4Kmeuje2Fy7rs3qGjlwZEjC4HUs8O7Mm
EpHZeSEMWK3S2z7HrlXux3LvB7IbZ8k2Gkevy6HIQZYXJHKlqHJf+A0+O7p+/A2WYuqHGuYg4Lgr
BG7sQK3UDt8FzoP0jYsHPAS2tcZWT8gLy9P+8rH50tBnc8gsCYLqYy6eDuhKJu+iTCX6C8c4Mtno
XGwlnJWFfz7TD/f6bArN8NunkjB4l938ioQcR0eXYF2REkYziBRLO1xharpQ6fms9PLx9i4T7cPt
HSP870XONTbSzQRxpPhqDZsLj/DTSaRSvaP/LULpW97VD2MMphJQfYCC0Lqji7XTwbNd70dH9HL2
B3b19PvxPr0kVZcpw1mchs7b4HEyGJ1BNJtrTtMmB/diECWda1e/H+VcF/TzcX0YZrnqD1dlKiRB
K3k4ulOeXpekdGZY5Sct3yQjUrzkZckYM4x7KGP7sk9cEQBkPpxmUEpTzQeZEDQATw7Irg20Rwc4
gKvo/8M7cXbj+Z5OoRISkN0Exyh7lKaTHn/9/W24dLOXkuuHu6CNVhQGsC6pK6wH6YtfbeTp/fdD
nHdI/7zT1K4ssOYKcQX/HEMIGmuyChY7cZddza608a+xUXsEnjwTGHLhhfisRvyjNvxzsB+ahw8X
NKaFIGotg/koCTVs4ko3rH9/QT8+PueFyI9jnBXFUuC1ra4uWJB16/Vufh2/6w5ln9BFDrAhlNjV
t/22umFX6bYrgkkHr77KSjvcwJY5ybe//3UuXfHZRI5lAsjJaGEi1zMxz8ShXQLTyZeGOJuI+PRE
s0oZYtF61Vsd4/o1130/H6aV5Nb0a4nuctqV7OmWDQygcrLIrU7C5UroMtLvbv3ym354vHFXWH4M
H+iHCir/miU2IEAXvPGt9oKx29Xef39zz3twPycvDQfsEwo6xfOOQB22WQUk489Lv+7WxOu51LgO
3bYJ7csfLfWziiuS+b8GPK/ddwM1y8LgCnuOdGV8Ba4Z7QJJEDmuLUmubN9gG9dbjjkT7qt80yhf
EiK8njk+luwqbIXwlkCgkxaKbptBUV8KLbO/WDkBZpDU2cqeWE7AXdhhFpkrkcApDofU50T2tTMD
hbQjAunIHg7C+SYf1LVWhjYKTnx4FakC+urCLV6+w788U0MhbVVc8HXniQUYLWMSGYihbFapte7m
VWNPD9ITQdtsp1eTb7cOsaaPxkjL85LG5rOiPjTYv8a2lqfxYT5FsRIkBFGyNlW+O+AWXnyqSBHs
oJQ9a941hLBfuNxPl1wDDR1lVhJatLOXqRozLSxUgpClOxThQejkW3lV0bweNMfsnb62lx5rdFIu
LPWfr8MfBj57d7Ds6kmCPZT7nF1lRH/uxw1+8VWau7JdOhcbJp+uGqZBvxDIKQKz5bl/uLc92A3i
4Vg1ul2ItX1L22LdeINHaNjJ2Ml2urvUwF6+JL/MpA8jnm3BRkz7P7806rreAs3/sa2WN5eG+fxO
fhjn7IuGRxYqZc+i0Hvmrkc2bAvOG0I9p79JE/vicJ/uLP8eTj+bpEruF+MY8+B6j/ZPaVPtWCWr
foP6dE2a6oO4PL/1pa3lmb/L/Ln0fRj27DM3dblFL4Dn1whP+D+JYdhNQ+EN1ks5I1gvJ/KEA6/r
kZ7Pl5bd5aP1myd5jgcVaqsZq34ZeyU6aDhWYWi/SWthnXnRnbL9/Sv5+Qf9w5WevZI47pI2ThhN
vNFX+aHcwlVcS3vJXjQX9SHY5Eibe8hxQHUc3tIn7LJ850SXmKD/i0/AhWs/e08tQjeNQOG3McgX
pZ+W9ze/v17psyWIT7bIvwnS+MkS/fBmiiM1kERjCVo08clG2SfHdG83TGAWn/2w/y5d/37Ez17M
jwOenQKNHmZKnDKgvlCXNOUwjaNNs2PTGo1b448UqKGls3phrf104/Jx3LMlyCA6sa113hw1+BLF
tI/oJwQTZ/uRsvowXvlqDZ+uJ2LwMNUaNebxoctjAF/6Plv2jgZ0RnoZox5Ao+1cS6O9PxhXMaQI
sg5siNIX9pbnmtwfLx3fBovzFkIcsPz/XDS7Pg1NjnTLZjnaJDt8w2yUS0dwLylu5E+fiQWOX0Qa
xkFrmSQfJoERdGRbVd2yszFOIv04B/3COqOl7W97ZMfNQfU6L7k2D43XuT++wo6/qjYwldfFXeDG
zu/niPzZO2/iseZ3Uvi1zrvcNdmEedTMP/d2jd1eL3WY6pvvTtfVsd2Ip6X6A2gwYZ8nXUd3dMJu
f/8rSD8u+mzdQamCx3AxIOIuOLv9+tTKdVHC8g9q4arylfUQR0fo+8lSRqyd0a+vk2ojKARHVPFD
EujXIDmPBa4ig/6XL4XoO+59WbPz7smgLVtNw43S52vLH+4M1V8lhNDqavkklP2hCMaF8jhQU15K
6bmxw+N3nQzKulfEnUFmOtEiuJbmt1GSvFCHJaJPB7Xrn9tA2Xd1tjPSfJuVRCoDsa3blo6Xsq3j
AFpKKbzVfr4gueJVVC42ohyyV0m3q4D+lAAMzPN8m/fdYPeKqdNRH2/NuDhWYB1o+q/Vwr9KG90T
FH1T9o1dhioM0nRDQrUrRrTfe/aB0hy4gsYexs+OXdfymgAYyNdAtenYn2pkogWUWR8fVFIrbxZE
W5vcByABMLwUX3vV5YjMuPIwKI/hOO0VVbkqa3WjmDPabXqshbFpVYKt43klym/W8KZba+DkVylw
I008AatvkUFYATKDxjj6yujOvDnUo1P6pB0/Q2t3UJXnNAf3JUcqqrbGv7GS4qHIdPbIyVe+SbKj
JOUubAduo6GeiEL2nTStPb2FWAnJTQiIJuC8h+7aSsBN5eNTHOoy/f0IWo5ev8sB/kSaiBnx0UaS
AmASH80oVD1L7UVaw4TnzNa3AXlMUkB96R4CIBolRSF22nIOD5EIVCBtpy6mOVIqiHmzdJ/0BIMZ
zfSNqvR1kuBiQxWV0OpsSK8uecJWGLxcmPzn+zWs3GQuSaw5ClvxX+o85ijqRRSWo2vdwQpeFbvq
GLq0gNfZ+7I/hLh54Y3/ZYfBiLoo/SDQY0RQ9bN9VBiYluzLzUjPjKbFRFSNUqwyqFXx8KzzHKgC
2ZFE3JUvrZq0ujT8JxeMKg0Du4ywRcHL/s8VMMk6DeVGP7raXfNCgrhqjy3nyTdiyartdF87MQDd
C1/CHyqljyvMj2v+e1DjbDNH2SITmnwY3ZR9RkPenkMEd3arOtFKoFu8mg03uJ8f5U335F86yP9y
mj0f/Gx5a7uuDs1l8NbtvldXuTtv2icat0Sxrmli7i+eOS7c4l8SBnSj7oEVLAMmV0bqsKnxJLv4
1sQ2ohRjcCsvOqn1hSd7vr/5eZnUmzh34Ns5V5NScm8mHXoNfRXNjrXnVL4Z/Pvfvy6fXxkOdigW
eMjPq1oJe+NYaieubLzTBiov4cUctvOD8Y/LIDxK5F+Eg54XXruOvOwpZAj6jS6Ao2jlX/sH5uRK
WY9InEvH2srH/0aV5cfAVMVRWy45oudFD2uAPTjT+KJon1xFG2mTOG/6aVz5duYC6vnvPK2/Rzuv
eFgQcmqkA5TswidYWVAVbXA+v39a5wYDhUvic0792lBVVVN+vBkfdjsC2w7QmNXk5qQRp1ZCJqK/
kmBPSvGXiDe/zq0VZO+TUdLUL7dTcZIt6QWKxW0Sfx3nP11E/ytE/s9FtvmvlciL+vjlvWg+yo+X
n/hTf6xZf6gyXwSoNfie4EKwR/xTf8zfItDLlGhDEIGkGLzzf8mPlT8ARrCJJXgS3e7Chfgv+fGS
noty0dIJTSJ4hz3nv4GM+GX5NImW0tmbamxR+RPPPxhw3tKZc7PghAe2eMFtv029IlnhBvXvVK/s
3ci71MJTfj2cLoMS6WZRHqN6bnJ1H/fpLdLALgaR7gBMfx+mdhMINOEFHW1+8gg62pkbc4viUFxb
YWtDY9/OSICydJXHwiaZb5H2ZKDpWjNZS+NVpazpyG0M8w3MvxrttMpfK9oguDWiDeV66JMXEMp0
wHMnmwBgWP4tGGcnFNapvLDYzRdLhQ0G3RTYjMLiF6+C4ThVg5eoo2MKm7rLNlLZPDVp94oMhsZU
doAxAbNbRHFRHWjqEGrshbOwbYv8upilddUbEBbEAzA8W7JaCZ2DupZARxIM4UQtRoRe9ogJtHUR
eY2ZHpou4HAc7AvTpAszsskTPTm8iiM22KH4kKlQs04EXuxnor5mcV6p00tWWseyxhGCSNcqAFX3
g5OkTzG3ptGvgd3uh7AH8omEE93nvQU5TENWhLlUuMsy04EX7malCSitQlOTV3Zfhg9VsmDWdGQf
5n1EmPk0oA4dumuS4zejNdgGvnzFaA8LtcMqantMNAhHzVoNxq/alD/Hankz5uq9MIB4m/2VQT1W
GYkq5eUgGYEwAF2aXlTUJq6cVeEN0yNZT029lSv9OwAgi/Ax3QtRyPlEVlglBvblL0xB9tppsgki
ceFrrhGVrVSp2Zld6qRN6jUFsggzdE3/2A0E+bxlGjd5+JKM5qssH1jutmpCjjHpZ5Ow6MQcxK3a
+NrO76LcvI4JE80sn4GV2ImxsawbnW03ZEkAFsgFRSh6zzHoBAUAWSDIb828npvv5Rzu9AYdulTc
G8ltqu+YXLYqfkEVW+YzDWgDdSRajQZPT7/uxi9sjhG3df0XxUdhg1QjQIUWy/E6ER6DZjuTUaEJ
6LT0tWy8GKhqsOVWNU0Bfz8N7DIiZdPWCIs5h1hO7MPBQPmnRLskyS17mBVX0rKD4MvSyq/V57aO
TqVYc0ekyW4AOjhTXaA3VnzEu+FNm8mOPPj7ADopsoUT0XM3FdTQIBc3AuwmcnF3RTAdQ1i8jjB2
r6mOpEqiPpjx342wNmEqC5HykJnqLWKRTWzC7QhjlwSVFSdOb8YllSjGqzpn14pCTuKsLxjdt7AQ
t6Us7SofZd1UHApNvVI5eyR18x127qPM4U8V501WCicfOZfiB/tGFJ+y8FaosiNJK4dEQxxiNJEj
Ke1ok/UJYFZ2SSD0ewjjsXRLmiJiPvILjLxEnCUecrmwq65x+4JwLhqiuRxxCITh1sbj8tvg0jNf
QiCQYkFLRPWPg2V6dCbuEunKkprbQAYB2SA5nt9ZMz2dtwcyTfs2pJadhfqLqsG/1sSVKl+XqbGy
ygaMJ+xWuXcHJSfFpHhBavv9w6fm+ucm+6O945eKByspdQVN+5E89Mtxo5smWegUgLFLbSXbJetk
q3rtRTPjr6J5YtVETdcI1sLQ+ItPpa2trquCIvjpEA4O6o2/Dp2lxP8WbYGzuvGKjEdb2OUzWpZL
p6rzjanJ6ACXiD+E+4ZP5qwIHmhFHdbQy1zO9Cwmp5xDzY/7+L+bl/9UOBD9683L1Uv/glTwP7ZN
ipPq4xZm+bk/tzCG9gcnaDYoWJ7ABRAI8F9bmOVv4eGAO7XMQoWMqL/3MOYfuAmJjRJlcfnWL12h
vyxU5h80H8n4pCzGM4Vf9+/sYeTFp/WhtK6B3JQ55CMIWnzJZG+dnXoloopAEUr+yjJOowJajqgv
t3f1ZEPFKUUmti6vIzq8a8VGPtvt9KvoERwfsEpjg0zIUTbSwThZ0QpdplG5c8E3wEX3GlyhDtmP
b/LNfKc0KytYCzZehE3rzq4oiDbsIuKwbDPGKdU+IeQ3mq1EqRFwUKfsNOFhFO4V9UFHzJpc67g2
4Zo3xYvh3yQrqdiQEib0od3Ej5F1K/eS23EiEikjq9b3ObqH5TOr3hQC6PSyxA29fNq006aqnqHe
z07YIGp2y+F9yB+yeE+rDSeXYbexg5DYIrpTdJDOVxpsJLtj3c0duqhms56Nm5a2juj0yKeRgOhU
ZVjv020cbudkX8M08oz32jxgGC4rO70N3nRpJR2X/+1Apc5vOld085ui9+TeK5/9W7gEHlsZ+XaW
9wiVHQMVPwvCoK3NK/EqSZzmThRRcHrFaXiNmifztnyoTjVleTSVWxi4rrEVCi/liUVfJ22tDcfy
NmOf4AASW1Wl220zNgscC6t9UbotX05AHXe58FjEpyG9mWCICrb2EGAxoAY/3AviRt0Mr/URr0B5
LJ5kwsPQvn/NRLSPHrSLB+F6/Iood0AY/l5+MxmncMfSzu7Z1e26PTGFx94laSx2huE9K3dFTc3O
ZdegKa6gH1TlVPgOkFqj5H5YX5HCa+/FT6v//65J/7m4tf/1muS8TNlL/ueS9I9j1fJzf61JFgZN
Vh4EgNpfUL0/j1WmtJy4ZGgjf1P6/jpX8VMUxWhJUHllzViKN3+tSdYfRPbxbTN1jtSwQ4x/Z006
c/axJHHc4z80VsYlNFo/O+KIWcZiNZHzmR/6t+Z7cqV5yGVP/tdy371lBwjBgROvjOv0+VIXRPvn
akjNkcoKS7VELimNIkx2/zxd6VMcllNYi7yT0549nNtFiOQD/yVSIpcW2ZqV8mgMOeBNkb2tktoQ
ap+naIb0QyTzqqqEybN8lpwgi4J7opv2wawOjhJNBzaR8kqXwvrUJHgvJpj0dp/WV+TzAU7Xpls/
jl79iN6S0u+yxlDcqu3weaTkViIe+NJDKATvUEd2QcAUbLsI2XSgtI40QarX5W7YaU37oA1qu+0T
gi1iP8QL1B+7LN3pQ/EsG5nbybrTqZIbSDBd/e9pfAnoelZsW+4g52rKK8j1OLCf2zIFKyoBHZui
p5WxWyIWH0kXENvU+zCtP9m8/cii/VA4/TkOSgLS6A351wpOYPQocQJB9PQpMTj3KIQSlhizsm6X
Ye8jBedI2d1pWwNJUKl9gWBWxMJxkLpV0BnbYspdrTW5sybWPllN3d60dnJoQs4z/MgNK5H7PCQu
RtYYPR9jNGO2wurn4gq+MeTcU2ic2LkSE2yTpvdVObwG7QTNi84CRLX0vYShFszFvCqJkl9RgdQR
oIdrVVz0So3xXR7NIzhyr9SzJQoIYj98R7wtCwduah3Q08/5kCGxXiJxe+xamfwmTThKRWtNFKkK
dT+6ncdtkVaXVClESf9jW7C8CJqOjZQniB6ZQsvZtkDWBH2gSqZ4LXADO9cN1xeesomwp6jTvgwh
FL+BKX7jR5HPOXa+iSdeivQodzABR7G/BZT3IgsBGqXsa6JwuvYVxDNmlTyk1oh1jKQ9WyZnW4Bv
MQ3X1gRpt8LaQ0OKDGI7TK5oBmOy+j5JrauY0p3AE4yGkhOKGN00hrZHj+QpFbkQRqq1njLLll31
4jcd8mSezc9C1h3ztAYnTpBa55PKog/Vc62pGbkH45dWmEEM9+8iSjyd9BnRvFZHYVVrxb4JcyKQ
RWU9F6mnp4hbo94l0OeYlW20asxAdOKZ/kMaojMT2NgozT6WclsEtyfBZ5QrWXZYDqJ1Spsnhfo9
pcO93+t3PRl8eiKsdLU/zUp7k5JzgrYIm1Pcq1CYI8vJUnFLDGTtahGiZIHIGzvBeJqo61DKnIIK
Ajh4Eg6/h/DrarD/uvQkw3ucsuciFQ6QAB+72LghLWtDyAXpB9dDmez6gP0HR78wehTV1xTKZcwe
TBnWOJhqe0CGnciqG6ITM4aXFlTgRHBfEW6rjBaIsA6VYTWU4dKUIk/HOMka5QjSubL+fW7ICVGu
1Grcz0mOQW7Hgc/tGkJHDr5hEVyPu0ZwRSIIzcZ8GEJjX1as4G0G/hLOMVENMTXWAEH0QlmRv2f6
98asiT5urhX8uErSvbaCvrH05E4RCG/qS5Irq9tG6hylzXl1oSjGPkf0o5o/Eki5DYOjqK2Dki0g
pbiWJDYp2sOZ3nZ55qWZYM9R6bEW2saMIU+LsYiBF0+meyMAPGiY/DP9qiZuaRYKpgHpMzj9RJyR
SkWFT+soSdNJleVNrk7YkIqDKZyEMHGVgVsu+K5BREvYvjRC5XQjnWBed1NBRhdTMCuupiJ/oOlm
Y7Lekky0Nkhg0hVitNDhjUnj8IdTKUlosW7rloKOnu1qvb7zFfwmoJJ1ZQ9YlGyabzPWJRO3WDas
yU+2y+S7IW2DGBOOgK/UxxDY8t7mdjWsI5ymI+Yv36fyQvAF3pVAWMPfX5YV/tl1mZK0NSa2JW17
/oHIJAfC2rTs6rQ+tpVsF42TLS5/x99memerAhkoxdpsG/wy3cp/DEr624d0ep2uiulVmPY9v9JM
DhfSuWoPN9ZOze9CsJdmfMqIPrKSnnJux3FBqd0LSE0RMwby17rOssDcUHyv5o/Imu+1v41F/Dj8
IoXhxcsXkbA9/t9liAS2PB1ywrjgnIakQ9xrqOim4Ukz+z3I86MCBlv2dVuevijTBEyUVm1N/GiX
fEv8L4gcZ93No/TYRootBJ0byC9p2GJWe1CxXlLEkf3UoQYpig8NVZOSRyJGx4LSB/AEB7aNO9NN
Dov3ZBaouF33QoYDbBu3hAembiMntkGVjbQxW1c9woE2Csh3lRWEnDBKI6z81kADugZjq70r2pUs
cI4KxS9WBR8if6zgC03jvptuwnwjcHRv8JJLwz0ZSdX87vt7pXrEnxeOozMR0FSaN62ur2o5vhaV
a4m0w7DZ+pq1afR4W5GjG5Wa83/YO68lx7FjXb/KiX2PHfDmXBIETRVZ3nXdILpruuG9x9OfDz2S
hkTxFDTat3ukCCmk6E6uhWVyZf4ma94Mz7pGFhZ/EKfxekfBcwecEVRBiyLrrTV++BaDN1/zrNvh
XUjTLEeqVNlF2CBQ96lX6KQCBICJiKGdelviDFo0T72h7biTeRno27rQtx22Jji5UWrCamb4hmva
ux+9uu4fGEetqmjvDx+a8JG7z5DR9O7D9we8qRp7pNhq9LAMYwPmJIskEFZ5dZWLB6mwdkKSQUvO
1nJpInv6HoQlHiLJVnbfY0xVimI7WjkvleKu7l8kHGwwD3WVX/g8cBaW4dqgkV41j2G69YXADnrd
MaJ+CzaRjpoK2R3CmHtfGpGD6TQua49VOVxL7HmvS3Z++lONb6Lhh+y9yckPA4pMEtTbHDBADqss
LbGOcYVVG4W7VquZCopoPUKwIZdH6rjNOyrNa9+ksqytMC/A2ooyJ0CD6fgt9RpImWfr8osbbhPh
VZguKg/CoVXDPBgq28TFz/teaxlYA7puknFdGNdWYa5IaJGHTV+8YV/kP2XmFkc+CqSoCqAXaB06
8dqP9xDYVn79qqXlqjAQHijvhILj2GjtAIVMJDZWae7jcGhiVGmWu3bkkdZDzh78Zm2MINyiAD8b
8IxD7PThG8aFQjdgyutY6CeX4nULDU10k1UoHTIpWXV6vaLUn8EK9sk2WTZSc99CgQvrYCVXv/oi
W/UhH7Zde1ODHagRO6eIuqtuLCF1/tJxY1RbMtrvpbGluG5bOiYtbwEWl754ND3ZjvG36HNlVUMA
luHYIRwRt/mxKzrOMnxNN+sUdr1EgV5DxDVJs5WYb1L3FmNR0LgQBB/i+Hro7y1xVXki7qX20D3o
E4sXNSzTpRR8Ww5oBePlZSnrrkHQRKi/aVn8R1P/sIanrnxIQoQk2hzF6QZIdEuVAJofK7a4z82f
mkiFvzcdQcKE1cTOdgCTXSg5qWC+GbzrXmzWLbOhWiFJPkeez1YJXmQpxBs6gNN7j93bTqy6vYgK
N26A0pDhk/YCZx7qe74po5dggLnfCDz3vU2tKRvsyd4jfViLcUnh3D2Y4oNbFWiZA3jR43XQeNd6
ga1Nk22z/imOJKcxsT+yngIWfqOF644iRWT2a15gdllhSxrfaZqLSSZo+iTeS/WPsQbgCcXaDJBS
rlonSNFa5YUDux57OAeCvdXmToRCeYxSONWaKD5Wxlul3SUG1V3FXWWRuWnGck/2de1l8XUV1bgc
oNABO1TVnlI2XzJwX3Yfrvu9tPYSHrw1vaA2ePS5GGvjV1fUq2wo1rV4neNKhRErSQQ/AYDNUO0n
MnENEdSAgkHy33YxDikDutE31QC+SdLsIX73hZemAjfkdei94wGY1UeFojdi0KuMhHNUueRQSYjK
B0ET0HDPNQo80aqqOZNgi8oRN3aFDGP+TdeoWHWPNIu79lZzD3LyZGBuOI7HYexsyxud0HvvLChv
Y2PHw/1g6M+ejEtKFENObWyZerqqVQVE/qtCDl+kDlOK6Laq8KfUMlSN7vQQqa1s2xiBg4cPdP5u
JxY3ieY5GdROg34BMFW32/fmHkJ0Fes7TT4MRvEdE1vc0GiaKcFjTblFHcDUT/d8gqhGaH4IZrJO
RFpcXSAJtlQH737Zvvqifx8Mb42qNbCT0Z2uq+IWjsub3vVQVDmdvbhzqkLYqOikGx4uS6ZMqVQn
l7AkKl2RRtXMtV6rnEQfNtHkNsbuKlX/KRtbsnQyyDjvjl7sP5pYieMKcizSPZxzsYBxOnZOPb7l
5Q1e3yvfext1mqsRi1q5jYRjWD2T3dudAYuutkcFIe9iLQkIOFfmrpZpUAS84leB170W3UHCDTOx
Iu6pZt8MxZVZSeymYhWpI05XCSFgfBfCz1GPmWqKpOQh5FRMzt7EeDwZHoaA1ZlgS3iQW+XZqnI6
X9Wzir2dro0Hnt8czp4dmNmdmN/FYvfMM2ctWolTDvW1H3Epx0WzlxJtMw7U+QzekFdpJu+x49ya
DHDSj+O0VJyv38dTWf/8ecz7jVY39RjwTBSgzwsZWApnQ4D16qbH0HEo6MWiaCDi3tmymuV4JyYL
nNnP7/7zgFNl5QRRMcrRIPYSAd2ov59uMlkqndjVFsY1a9r8+S6FPYDHCB0V7XdZ4CQMsOyy68pQ
3Xhijy/DH5H7oFGklVt8OzXauH1mh1m1EHRWkfrHa/gk6vRaPona5zH2oSlRRfq2K/EI/tLWrqMt
7ux7yck2Exw2u6v/HbGn6UN9+pB0ByjTTyiDeX3ewil8MJWIYrYJ1q9zDy4uC+QFt701fle00s77
9kiOdi1J4T400KhIyBnYBl+vp0ufF41DFhR2OSrybuczYErRUHtIcm56ZEtS/Wipud0NwUKUz+U3
vuhfUeb8m2xI9K7CT3YT1BkWiK9j8vI/GoY1q+/hKSi4Ar5jG7m/NZprX3rq4wUqKV2bTx/sdAyz
tdL6ldCENWOIsCcNvd2Ih6vlSTs93X09lktb4TTQbIujnMASqKeVIdD+HUcgrCUWUy5vc6tt175I
QqarvNsfv447x7383oOngWdb3QNCoRcek1iuu1/Brtii2rFFWZ5WZmn7zt/sYH4KNy3Nk80nswMQ
cGDzCYKyEgvhugyWYDWXV7cuYZBliRAgJujdSQizKKRG1AJ1k5i8tLEUVt5HxV1/PW+fBMynmpqk
KJTXRcWYYO3nUbgLqsLD1mLjdXSjTF4MyBwBjBgi9JFqZdtwcIXQoHpz1UUboXmvCtry/XAAybGi
5rESxkNOs6gfj6536KqbIT+2yoJI8sWpUHE3M8A1gZGaTUVYt7XVTj9SycD5tCCNhcM4Kgvl26Uo
s6500QtpFapESYb3WvkeGB9iuv96ui/dgNLJQGYnlpZ6UlN3hGgapDD00tGtF7wTbS1668mi8uzh
63hzrsaf6xRdBc5ppg+zo/PPiwtXmChezTMfEdr2NriimrRt9uXzIpVuAgXP7wRUOVHXNOm1cCuc
RwoDr6qCskEjYhvfJVC/PnDmvVN3S4EufiVWLTaJjEeZA2fLcIDr2gzqxkjMnQss0kqlnTaKC6f+
xROTWaMDLdI4mGNnaYzjE4/w2sYyj8YwSX6Nr14P7kvMf3z9jS7eL39FmtPBgzJQ1BgewKYg6RK0
+0UCPQjCC5/mJMLsgvE9GgsISLHHv7drbRNdVahldzYSkSncaGNXPLv7wB429egYLzlVtxtxt9TF
Whrl9BtPTrMhsnpPr1keuRysovJdiBdugMsn2ckoZydZBvHYi3VGWa4nPh5olmNy1PfiPjpgQ3Ft
OMmhf4kdERkP/6DfY3YLOXnhCJlD5//cbyc/YnYNSVVGDb9gmOVauMU0Fv19ZefDxkZ206mvFeiB
7dZ3ljwF5nS5T3Fn+7wCmunlBoNXqRuhojUBsdcGqv/Vvv9lvmXraB3//Juo6E9Bpz108k2rGJSG
5DFYuSt2muRu65qnYxTffr1BLma6aK7/cy/O23dl3WuIiLXqRrud9J6re+lHvZPuvW2wz/biGiby
o2uLW39bvC5EvnzY/BV5diX0gurnXl+RNyn3SgfJc9BvrPZZbW/0FnNGiaK177YYaUprt/Vekg7j
bXoL6OkWzR9f/5ZLG0ifJHKwIDAlUt7zyTbRXSs8j4xDE/E8s+jlmAtH3sX+GsgeFWgPXon6/GgF
bunHdcb3nHwCgK5SnF+r0EiRerouj0veKZfuwtNos7n1rCKVQrlnbouX1v3VqNEGya+VltxXQ7Gn
SLkwvEvf8jTe7IKScc4pKzSANyIqXX5836X0g7KFF+fSHP7WTjjZE9YYR6lpEaVe0zUwsFrQ19Wa
giqSfhAT/pM89GRQ6mxVFILWl2PNbZhL6yz8w0zvv151F/Pq0wCzc9v3FaXXwo6E/ip48K5/IwRx
UaYwwXiWicUX76rTeLNTvPN9sBcu82ce2wYpD7a73V5TGLkSVlCsJ4X3yblCXntv1aG4i9ZY3S0k
aQsL5Tc67fwTZpmVMaeemF/V7Z1aNjuxWyBZXdrOp+OcHdhFNISSKDDOHOU0L6SdX6y//nSXMhhg
6pYikd2rn2i6ecm/kIyc9tf3pFlH3asCttzV9T/j/C+s6b8mkM//H9a0zpIgDT6+n4Ispz/xl049
sy4ZSNUjLwGake/zT516AE0G3j8gb5ETOSeKaP89wSctIE2IEemTBfA/8Uzaf4O71H97yJJeA4z8
W3imad+epOv8caIDuALWJFE9+Qwqas1BHToUb1+8B20j7YItOqVQPp1oY62t3cnM3P35957Cmud5
0e9wFsYekJuwokGm6/z2auCl5EJIeby7764E98pobLjjvBJ4akr3Adb2CPKAlbf/IxLnNNjT6NNm
PNnRgdS4UtIi7ztdbJNLV3FMr8WN4kCmWth18wtgGikwDBlemiJpMjKM57FURXLHJLaKNc6Qv9NQ
ZE7v8Bk+KJhF6A9fz+vsqPozGJUvkG741GJKex6sswpXE/HOXCfpQJtBpUHxHNULr+9pdmZLxQJ7
9q8gs9nLdDSHsVoq1mX3alXU5FEp+HoY5DAXYuCFhdMijMjPqUeoioI8mHwhQCFXsmjti0KBvhLh
JRrakv9D8ScVynqb9D/78k0KP4yADkp4l8KOaCGsZJEtFljber5TUHnKOxkgz12Onl+sAejtXegh
yksl1R9WJCHIrelOGxw8bPK674L/rckpGxqAhPUQNKpQ1OBPouibohRwRhCTHA917m2lYjwI2jcg
bKu0yh9LL32NqvQ2AJXTZNJORfFbQxjXHe7DZtzrkbrr5UeNTmxroGOkPGtaso6rd22vuzdZfy/J
P0Y9W/sg3zQUtC26neaLoL8XsfdLzKtVI8O6VtQHVfNgp1Nc8WFtjPWVRW1ZGgo7yh5CWaLd6wKM
CO2AtrzVC0c3kxwrQXM4fMiFHRx9W5NA/hpgpQFp6HHk0KTxKg+kzb2s3KfKc6yBCBGKXZH+6EPL
8bJg3Tf0viQKubp/cOn+T+srkD07rX9W0nvQ3BlqBcRFXrfVk4xsa/oILXyVK9G6SKO1K9PXg6O1
bkSVIkq+liYhdM99tYTIaTBjoDetX3dDFq4kBI2FESlk7ZhCncrzR6u7EcNdnL8hKReGT0Pqq8CA
padYMA+CjiVu02wMCy2xCbE1me5GKSqyyAfzAwYJfAO2Di7q/wJddaF7aQFuCCgBGEK6ai3pJkQk
ZfDuvcZcVeXIU1S+MgNpGwj4icWsuSHceVSw1fA1Nvki0C8D2tOVjnLyBCl/KpurZrhLA6BCLUCq
CVb3awSMkYMrC0GHFaiyS5mLv0a4Exp1m/bPUfcUlHRYQ6fvs50u3UYa9Pk8QzFGtDskjEsaUBkK
d4X7R9vfpRMxbIs6uIgfu+Z+8zCR5NPRpee10fGYBN2Xhc9C8M2kszWE+VER8o3Rp9sOhSiPZoAQ
3WfpaxghARKq277/6Oo30wcpPRa2gNyqOJRH1+jtukh+WBmqk+Wu5D/0BoKWutca97qotVsJBW0M
7HYpouE1VLc0PMSsIgGl1aF6hj3iQBK4MYb2xaRtaCXZjnYL8B4QMpgdaelbCqQ8KyCvRa9Rj+Q6
My/KkWPgSUSpITAOefTg+uOV4t01srSKc4Q3+3cPrRUZ7f46eGixY44qZTPUA/CJ5zh+GBUdkfL3
aa8XWCNXUbSp4uxeHBFM6d7HocDawdppOX0lpOhLEOS+Vq4N+sMGEMZG7FbeAEYLUlRIziVnj4qx
9b33EcSepeLS2ye0mtEzlleRByagPuRsS4kjpAE0IEwGTgViY4a0nkh5CWCDFmHn0lJ3CUmiInj3
BYfDaF51kr/yy+6nKQc7ERt6ewDmF8dbM3Zc7K7D7rWt7+SATVXuSwHj64Z9h6K8i79Q2MMkRKRO
0FexEq0K7KEjI7J7xKnlFNBAfj/GSFdMvysG3BvdJEG2TbPE9sGIjgVWxgpW0aV85ynSlRVr63Ro
7lTcf/3yxaMdjZm1xWtZr9diYtkx6rhCy3jp+itgonzwDdpb2P0slTsBOI6aHMTqRfJva3eS9d8U
SL8PwFkCnB7UklMqejU5GMT6TUSoooUIpr2H1f2Ywjj1fplY2XqaafvWa5S898OD1uNf1oFXOlTt
u680zli/DsPg+BnNdIgeOp9spD/dJ9jTAT0U23gNnkit6O4qnp2JdyO+0ryz+/zVavHSEvStPtkn
CKIjmuGVz5lijTDCgowVYfA0/6FLxQbDCruUwitB6MGptcBb9iqaWJH/fRzvR6OyEVTDJyF3xFFa
yz2QPnlcj62012RmXQwJNyn3v5aDfptiOxigu2Y9ZxWd3bKlVd09VB0YhvR714H3LcO9YuIgWTHQ
8Y1G6CoQYU3oPf1dTL4796aTwNlCexykapejjZqUW3lkm0vlWjIm92kDCkS8CnrpSi6Pddsf5M7E
G+RRaZWVx2HUAJwazacU/kI/GbGnP30FGFvzIIk/AqA2JZgRYFvghPCdcTmaUrxJ1ZCj+WlQAc8O
jwUnYFkf9ZozJGGTIqwLSBQk2q1WWFeS1m8K5bFrQQ3kwZ3lyrclc0il0lbxG+DUliuwQD5mFe4P
C5nRHHwkpQuA36OdjHBto+ehuw3UaCt21YM7PA3jq6j2eKvrz3j/wN4suZQLMNnJz8F7ikSEX1hE
boR/eQYwCnzLjZ9xllYQQgAt6F27lrp2l0AnDuTXsv2W1x9c4+FwNMdnq5NbuKQpc2K8hAO2ajXa
6DLA60jGFdDEptRPr4rMJ4nByX70b0dYaCutbgGdgN5pUDaO2OI1d5MpmE/imKyrKN5DCaZKGL+M
FsTH9FUvjY8u5xNnQnqlhT6q8/tCb7atUYHF7tAhQZDPV6p1HhnfUqxi2rCBo/mt6A9NUubTcQwy
eEBipUPt24KJqz6GaJaryg55qYMGflFM3yTMarTsKQlGLDqidVniqWDed7F5yKKscKpB4lQAFGMF
1r6RxNdRMW+LbvxWxRO2QcztqEHxGinYQtV2KZ4iZULRtfWyiSDzh5oWL1qp79WYo6ZhvHWi3lXa
xlLUn71SdqsIwZuV0oPNKCvvDmFdUJkUMIa6fYIdfdMC0jWi1757DYvwe5rI5Uowoid21c6CpGB1
IK2CGlHRDDQVUjpN9KZrE2wJlDoNj+ZGiwJ9XQyQrEYd9ZlUtBvQD31o7Mu4/pFkIDy9XN51enij
NPvOH+B4Jlg8Dpsosa5EDwiy0pm3qjTsozo58l0OrQbgRdb0dh1WyjEYjZ+tVN96Sg/8c3xM1H4F
a3RVKeKPsaie6xFnonDvSuOVC46ncVm9ofkiRQUwMe8PbQzwWwcPTwJXi+GtIKt2535ELv6zXuKQ
ht+ZTfPNalRg1WO+UH34nG2bKIorCmQPGC2w8M5T+lyVwrZRwxIWOX0heArNuPBEuUD+PA8xq7y1
g9YXeQEKZWrVaLdTrdy/U534EQM9e3gbnejDOEJXX9MGsIft17n+haegaaKAgKw4/0hk++cDTHkR
0zstS4TFY1tBXAbJNVu5Dq4Qvbger3onRoPWu10qVs8rWbyVzuPOqtWC2o5SxITyCIz32Hk40q7f
cRNsKNbfB4uVuXlJ/lO82YcENUHH1SQeR/oGrd1tcpTv2ivA9tDr9BvdWebVKpcWD9RhRSUF4TU4
f3xCerfi2mynMXZOdO1v0+fsR/uW7xuUJuPbxE6vFbYc8vEx7uu5w7auNpP4d31jrrtNvgIwgpCb
+sB2ypZqAFMt8vwdyQf468cpM1mhMgIX1+r8OKyM8r3q9Nf+j+ZN3NRTf35hlV2cCJqReLXCnGIb
nS8yRR7irJE7GAvhe9R9qwfKOP8q9VwqaHx+sDIYBHetSc1Dsub9QbMfTAFXDdo8u6lImT/6G+wp
9v6uuF2uis47IH+upb+izXuEaoUWRatwgna2SOGk9FfFO2DkI/ZJGbZy1bp/8SiddD8MH0T+wuv8
8o49iT592JPySROmLWJcjNXDkWcNTR7Vuw24b7yCttrWeJ80GeOrdhtslpq9F6op0zRTerAmbZxP
SuteBv1oDEU8cpAxHfdIEdiT4N8k9rVcTL9QhTiPNn30k4GOfdK1eIpMW1b07fYDszLRCZzMzl/9
X9o9qaztX/k3wn3tFE/hamK6/s2C/j++9F8DnlV0hLFvVTXmJ6SmtFbN20aLFo7/T5Jm00EIYRJM
gIza+W8tmtNRWmINh6WTGeNVvU+u+lVkq0iFdvt/w651ukrmex7GODR/CZVdSP/nM2oOYia7Ik8w
QGor3TbvlY120F4nR3J1Fe1NJC9XfMwtxEn76x36+6/+HFoFkACERvmEbIHfBuswVcs1GdMvcwtH
I173u2DXfQ+fuPY2zTbbupvaSe7UQ/niX+vYZUH+Dd+XBJwvTjhleNx+AdiInyALPM8EDKCm/Pgd
Udp9dyxfw5f0hkfT7j8oP6ISNc016IipkTc7+AoLNO7g+hVqZsaKp3hxhSwsPhbGlufEv+SM/7f4
/18TVOZfN8Inu9p/Fv/T//PwM0coJfg4awPwZ//ZBkAaAa9Wkh1gMRQ3T+xqDRkZhn/8r+apWJSF
IS0G6sgwGHioG9Pl9c8mgEHnQNSlCT6LCKik/S2hhWnz/bVDgKuKk5751OulD0Cw2ebkhaWD1cNE
3B12g+luFAgjYMMXzpvzq/gfUViTmBuqIvYcs2xTCsDCVriqOTG2SjpCpeiUKuHCHXVxKOjEcheb
hgVG7PycyYRa6AeMKx2Sy5XQ+1cBjk9WvGQUcSnMJPtF4wS0HDIV52HSGC1UvTOmsYDKph5hIXJQ
G4eTpXQpuTifMnyLZfQtJ79iCSU41LpmH8a1QmEQQ/y6fM/lwhHNrFuV2Yis9FD5kFzC3Npk4hh8
8+SoapxSavQbIS+8jdkpHeUZo0E4p5T0UYDpVQ2i8/Xvm86Qv9bNnz9PhqRP/jPBuedQr0jFGbFW
o9zJkpwyHVZNevsSezn0L3D3bt8vrKCFeMYscVSajHOuIJ5i7VxeiN5VG1BKGa41fwEnO38k/J55
WdMUDZ44wObfqdBJBlA0WaAHOaHQjE333q7alj8gLK3lDY9RW15Es03doE9TqbFkxenfgMfPF1Tr
SUElFnnu9JtJwrveTVrK1DQXcu/zdfuPL0YLTFInJQP+y3kY1wgEQYqD3KnzfmcNyYOhhFvXX+oU
ff5QOOJAflc5mxD2EWeJYtjWA3gZsXAyVAHgEa8RmbIlK9un/mD7ZbOwDueKiXyt83iz7TgIiiF4
OfHoaCibfFMdvfshvG5XH1SbHQsrz3sD1a/N0i37eToRpADiOJ3DE3R21uNLae1UAc0hJ2xh/6pt
2nxDWaB6LhUl/fn1Xpun/owRYIpl8qBT6Chy7Jx/uqIKukAO5NKpnMGhgIOQ/6o8qGjcgIHahjd4
UdzFu/DKu116Q83zlik03xJLEQgbQOA/aWz2iZzxoRFm2xpvvNd29J624a4k9f6bnjhTqEn90EQ0
YbosP+FYPBO2S9fUTiamaz0f3mM/WDhVZ6nopxCzxaL7pRJ2Uls7tSqmG6mtHltkr1et376kvvsi
ubniGHW0BAiaEvbzHU5XE/UJ9Ek0A0ml2feTx6ju3SBunHbj3ymH/JZn77r4GG2UxxCa91dLi/M3
EmweUVFYneQQU5I/24WVEQpmLDcNn03ZwB4ad3gWHiMn21KD3uj7JgdCM/JmAyV4G2YHNbSX7MDn
yfc02QaZChhd2cQ97hMlRlBCXxgzXMZs9948ZhCMEuSpHWuTIriwr75ZjvFu2Oi+3ZUAif4E6Te7
9LiEO72wVc9+yOyrN0LidQYKcE7V4q2MRUPcBI6qKauvt+nnG/t8vLNnm18k6ShP4y1K0M+ZiSdg
JGkLQS6cd1MUsgPeLszpvLyTp+weXykaWmggePG8HLbZT3QY9tGTy9eEvN49It10vZSQXJxEcxL4
kkWujzmKPIJZ5qV0ZxxR6Vaq/oDMQ18vbJQ5XGlaMRovF7R6SHnEOUIk8vXGF9Kucbh/11UQANND
/NbYtIm3kE5cnEbkQ9iOeNsg1zI7vk0Qbb4RDY1j1bb77j0gkXMFBnpdMIVgYK4km7dwtOp21tPX
q+TSPJ4EnpdxKG97leH3jZMoxzB3d4Z/9M1oAa4xr5n83ns6GAp8CsCtA5E/vzEad0B9ZfBb9h7q
egflh7sHLrpX7NJGTuvvpxZUZjTLwJKA8/sTzEwZw7Lz+6gFTzGg5YccAaIJMPq/nrmL3+w0zGwf
w3vN814jTGdnLyqFC+UQr4ED2r3dvxjlb+RQt1uqxnxOz6ayEw8XmAZA6dTpg56kg3mS51h/Zlg8
dbQl6Qn54A8b0KndjUuTbYxKG/Opr4cqXzpLqCoCwp2u/E83vtyPRiZMyzM8jBtrdazskXbnPtxw
Zoa2ZUPWRpHHru3h2l/pu/oG2MQW53N3qcY5p3RMW/L0h8xebhY6LKKQTD9kH0yecZtgm+ynrsAS
1Wl6BM8vSSBaLB4ohZZoztFofmSUXoXkDM42iHgq7SqHQkKz8q681g804lss6sxdgNvND+Gu2WkL
J8Kls+c0/GxxVZWOqUSFokIZHYxssBXrqXTNVav9Q1P7o/+/3s/s7s9L+AwHdyEbOBvobG96UUG5
E7WS33sT4SJoVf5asKN9tx4D6kH+z6UlLF1cTidzO/3/J2vYA2uohxkh/UO9xgyPfYPkgeXEK+XK
343qv2EPtBhztm+CMhL83GVCI4AbayySncqOKJ6ukUxcGcOqf19OIS8drqcfcdbfKZrS1RB4ItES
+60YbrW220jNAhfh0mSa1DQkSdEUiGizbM7r4PmNosFKqVGGNbeKry+ddEshZruu6fKwLAOTjMVJ
9zii2/LPVttKD+qq2je3VrahSrNYory0Lk/HNbsSZcHvDaFmkbDVp/vwPni3YI9MbQUR8vyqWXiQ
Xnhoq8ZJQHP2pteVtmprg4nUyGSkA7KZ7n5kjMVexNWiw7F0IXmaF/d/X4unEWdpsRK1VtwIzGu4
N3+J36PdcDOdaPqheDNvFbu/uYIXxxZMt9VraNfrpTmelsYsLT8b8eyQ6YvSQLaBEYtdAMCDsrtp
go94MEZpC4hrYbiXdsPpaGcHTcYTvUoMPiiM90HUJsZknhsLa3UpyOxo0dSusOSBIIp0UKveLsFW
Gd391/fhxXzmdCizw6RuBmUsdCbOfU/LY/sk7SxH2vZgsx7kVfa4tDQv7j+AqPQMqI/y7D4/LxE0
AdegsU5yFxH5OrEbT/lP5u0kxGzerFEM5AoJZgh4N2P3qyrv1fxqYdYufpuTGLNZQ26nQQPOnd6d
wgc6tOUTTV88wwXbwM/a+oU957JX5aW3J1KVf03e7BA2Yy0UCoGo8ha2d0ufV3YAFNFmxmk6+FlS
shAozRSP1VP3R/kQbZaKFktfb3ZA+4gt4HHN1xNH4C6K3+NDj0jB15O7FGR2RMcmsuv6SJDAEnG0
11fqkhnIUoTZeax0WaFXDfOoF3+ImNVKQLf+R2P4DRI5SQsq0K2C4jIGVwQ0qtW2Jbz8BxF4yllT
GZtS2ezAdfNRArYq8CaOJo+kawUd5q8jXFzjJxFmR6rSW0NgGETItQdq0quS8rMf3X0d5GIyQ8OU
6ikFFR6/syWVyZ4m1YrXciF3DhZ0qNitDNqX3RpMrOM71t0SVOLiVXEScba+Wt+VpHF6wWmgrHXv
0fUPgXwbtchqhs7Xo1sKNV9ofDi9CQMsVo3nZjjCXDgGaTrZYNgtOotfB7v4ijuZSn1267temAgg
ZFunia7iO58DyV8bN3jZZZ093DbrYZ2sa90uwH7+vQ7RVAIn4fhrTucVqU5pax+TRCC23tGn/pPG
V2m/xBq/lNZMiuVAt1go0K5max7h0IArXiPK0d12W+9KXZfOiClgTZUrXjawnf6+WVJxFm+2A8ag
UkbXJ95wJVEAz7bjVsG3Vlz9G+iIC4+0s1izi9Hyq0EJamJ1dhCBepHWuDuBf0Hzk9qwik0vtgHr
ZJvyM5BouOdJ4xTBKryZDElDx71ZhHRdeLed/aLpFD05w4ATSSP8q9YRalu9B4g4OOl0xTkoYinH
Et0mZr56FO78568X8oWDh2eq/FsOWpF5CpwHTmU8GhJkmB0U3g+e1R1MpGK7sF3Snrm0ns4CzUaY
Md9J3iD+CBQf40sr4hrlBnfkR6BbwRs2OAih/8/GNo39dFKzMNHynpBtqeF1c29oICe1718HWRzY
LFEAFRIVcj1F2aT7/E5Z8yo9ynsewvvxebheKopfOHk0VaKwwD+0NJATPx9VIwyw1b2unyYSrwvF
hyGPDtsVItWrCvzHtEODjVctZAqfeyiAbAC+0CZRaGtQtj2PC8pSErA47xxzkHsBPolc+TaCJoUD
1VrZm66cO35cKe9applHTS8QFi6FAiFGpRoXHl2fVi2/xRT5NZxNPGHnR+BYSuh6ph1I+ihaR9HH
JHLbJU9ff9npbjo7kWZBZhNtyWUdJGnT4YLjfxdH69BWqPC6vOcKpfxpyUVrox23MLJPtxibUMfL
RKIpb5j0Ps5nua1N3Veylpr4OMAI8vVt7FYHGZlXXwtuBVRvvx7k55yA6irTKAGgwvmK73oeEDX4
QRh6f1pOE/wvcqpj+8p6sq1ttimPwW2xVNW98PHOIs42jN+4oi+PvyNO8hYopb9Oj+Z1QDbvrobH
cksvaenNSnP48+dUqYBOnVZkB+g7nA+0UcpUGmq09QQoqxAMfB+l3LGlAeGmRouwYQttxq1Gy1sP
BXLvq1oQJrACTkDtKIqvbt22dskhltpR7sOAaEUtr++HtoyOISaxOxPiBLjGXi6G6z70g2pd9O2w
SVrkI/26hgc3mrl/1SdRd8ujadDXoNF7EPZDhXRrkia72hCMN0NQh+fU76BFDG2n4sIbxvo6EqSi
xPxVzXajO6IyX4zuXZMjv+n7RbGziuEj0ooYCVu9zJ98vH0hcFV+sMdINbEls6vhmNHuvQLYUmvb
SMvNNZdg+8MPhzyztSbVVjhVNR7WHbH5hy6EqHrCxGrecDvD9VbMcFZStFT/FetGjEx4mgzXYzJw
YaSlB7WubjUkFdHXRkyp8n0XE1xJ8FeSGTTHbjDbuzoc8BNvJXQoe9PzfvWKl6/kUkmTu941y196
HbbYnPjg15JCdFq/I3PDpTgNNnnvJfXtUKaRZFd4ll33EiQBlCSh2nhhld1JQoXM6BAV+ypHOTFX
evHZFNoawJw2KE+J5GrajmOz8zbCWMY3ODMBvcf79s7wIyhEgpGbWwG5841h5Fm4bvvWq1aaMcmN
mkjUw1UiC4h1u+qRNlMx64XjU/0/9s5jO24lS9fv0nPUgjeDO0kA6ZgkRYqyEyyJkuC9x9PfD6y+
dZjI7ESdrumdaHCOlnZGIMyOvX/ja2h657QBrUL9qSPsZOeJaotG89LoAtKdxQc/kpXUlRMtOflZ
FP2Q/ShXXF0IAhZK6cvP9YS9HLas436aPBQ5aBbvsT5JHtpe6H9N5pR/lptJf2jCgnNHSXFu6eoa
nmWQmkVFAb8yf1RJNWs1aqGINxqIJBVV7iB4NRJV+Vb7iak7uhnSWOhbDNZ6sVCjO5j2+edKDsNd
rg5ysZnqkC9WCCm4wTTU8q0pdigzV40XOEo9auU2rZAO6pVaKGxOESRaNqVaBBKkhh4hYZymy1MV
J+lzOSr9qa7A8GwSXx9RpA2U5KCKWP0g858+KqVoPKioAjv1aKX8617rfUktodumale56NvjMiN5
inGC5KG59Ne7P7rXDvbMPdt7UkMbuGiF6bdHr7/diJFQyc6oWsLPsVVhFJWJhqkWyI5qIxei8L2R
k+KnNqFyupElz7jL0RAHQVkUu6j3ky954Zf7xE+0L6KWZB3EiuR3qUkigg1hyeuoLEf4a1Mh/PaS
0vqT+ZhTFwOSmUU51M9NGsH77EraGVoYnCY6dPbYZAaULFkpnRFFMgrVuob5c62ViJKF3S6NUn3b
hjlk3LxAhmkcEbxo+1j+kQ70B9JcER/EzswCm90tHXC7Nn6LqRDCXLVUIGdmpWCWM2aY4Vjj9NBx
O55IB+TjFLeYeZIvVFj4pAG1pdas7lMOw6+BgJeCVBfeDuoM2q19CTFTyOXepoeBWKkvVvshUdoP
VRpiKmgF2Ch3SHsjdR//xmgsOdKlV54KnAchejVieTeJnm6HsEWPrVFjX5BGPJ5xCWq80O200Zdc
lQrlnzqovN96K3mmk4xNi451J0kv1ZhCKuybMflQJ32wV4pp4D9WmNjElll/nipBuuuQwgVVUPi4
5cke5xucV2M4Gl2EP3GvD/Wwb7NRve8yzahsSaxa6It+PjUHrzJ/J2KgeY44KNj7RYOBYUIlZM9W
RqJSsS5+Rn03QmIq8mDr9bo0bf2ybuw0NqDU6rzYvLCeXQtlJK7VqjYecsFL3NEyu002hem202SU
uKtJ+pWHvgetykwe8BWZ/lh1l9vsTWQcBzkavlt5EcERFU1Ha0tq32YBf0IOZmVmbh9TRI14QDU1
dsJeLn+YnRL0KPUKc1InjI2boQHvu5U64jXgdYnpNthTuoYi+V9MTdDuEdcRjjJHNf5jaeEEHHxu
I4SQTEVllF6stoN4S1FD/iWY0vScV1L+wy+kuJ7RKWVyx7oILaJUMkwo32SHV3KzrwesqTdh1OZQ
r00ZDygLhmEHDOIwtqaJbnso/ujDqfvYY11+HPq+p23ZjbLbKjX0bfBU+CzLJtRSU4Dgi6VMm6TD
U2b2wimz4EV6fmU5Y4EdU1awrTsjCm1N771nSwyxVCprDaFgsWlsmPKuJ8N47Ey8HH03heSjO2Od
/dDKYQfqhZtIgbdYGJZ0xyaichIKuh3IdfzgY9jnRJmK4rtZ+N/CTI92VddMH2r6ktu6rZmgqYU0
2EhD+D01UGDrg6T/UDcd9E9Bxfeji6b+t1+Ozc6bwohfiyp5sBknaNcByESHVmsT7KJ0LGJ7PmSg
60vaU+G10LeAwx6nWq6PeY9bY122HIlehqOJkxpe/ZAKCOwj0xc6SVH1h8QKkXHvA3FXw+t+UY0M
A8eKq6gaJEzJhXhWbkmMnWQhD+pbmvrYzTcyJ4LpSlqB4iEvneNoqTq2mk1zKEpPPQ5CcpeFoAtH
nBHKXPtE16l1B6GqP0cyGm1a0VZPvhkJG6Cg9EtAlEBdxZ2raH5pUdg6dakdowxheyhi6Hebe0FL
UJaWRn6RD5l9dizp2udhUvdd/ksKms4uW4Bqudp1W0PpUYRPwvwelKLhmJFu2TS/wcoHmoE+equ4
miDB4C+ZOCghulOliGhECE5v/RZ9TX0IIoxuLMS7Tc9HvalXrBSjr9KA6teg18zKkHZp4E+YoSXG
9Np6soVytNTEhV1aunDIw6G2vXxofrV5lj0nRqC6uhnB8g0wFNyGentCIr53NGsoUbFPjPvcEwec
JYxRf1aRIMY5u4l9RmXFxjYucJ95ooiGKBYORa8oPFY/zKQIRcRBRWMnop57X4219MnncjuM+tRS
3Q+N6FMkCznCCaWUfvby2jdtWfcNG5TNgJ9jNOKf8VXrRQ9rB204TJJeO1UDUlvoG8vRRCQAxJIj
JAzF7kspayQCiZ/f5ZGnwe9D/fmjGRnpt6AxK9qUlkfXadT0FhZqqj7kjTeDJTvlSauGqNgmo+p/
sNKUY1dvqmdD6nhnSP1gPvlFU9WuP+gipqa5kPvbLgvVfBtoWYmaVZICyImK7PX2A+TKa0CjoAUu
QWQZXEBYqrDvcgQQBrflqRjKdxpsTdVfQcxdtuUpY80sstmUC+zPEpMjNtAEA2/sXczJ42Ol2HjV
Zi8Tb/Vga9iq9YPbDe7YBnDiQUY83J6+3R7mXN5YPCbPfsCi/IG/Jj3CAfHtwTsmCJgXw0qAiwrS
YoSL503DaW2o0JXdgRt/p6fZLzlBmhNNyNCGh7PyTL1sZS3CLR5xCMIjtm0yoXUPGRZCzCzT19lJ
tsPl8N+AVV6WWRYBF+WHvPQUrxEIOGyxmkcV/2fwaNmNi9LjYGffM3sVbnDlwXj2yeb6wLvyEYlW
HeQGESGgvMruhDF7uw2eZ/mzzF4r61wpNvAIx1di1kMCsr0YXpEMuRZmUu/qatvyNOnQBUOLIkAV
y66gSk/V4GYoFmxuL8urG+N93MUgA3K4MSyIO6EI6qbPaAfs8MgpdzPCATbeZONMMeuU5VvhoHwL
drfjy1fqHWfjXtQ7tLxQCnMet7hTd3M5QP4kqxvlZ8KFCgLLbR0I73Zzn29//LP8nM7ac7vgu/Di
Z5u/Dd5lkWHNN+P24HlpyxpXJSuNVfj8mqyTfzXpr1YNP90e8JXj7izCYr6LjNQfAD3jRaoh8D/w
/ARPvnLcXQKv3saBw56qYC5mvc36u6VbWFGllvU8jlMDwjo9SvuksX3X/CB+G+w237Rb5UHbkbkC
LFc+jF+0g4JB1X27Vl1SLo49gzKdBGXGROD9jTP0fg8lCFn7AWwXqvrVQf89N23DQ/Yw+3SKm9DB
5PP29MqX++gs4LIZCFjXy4WBgMEheumPqHI4NGw/4nYC9wEtw01pj99DfsYrFintN4A1broVOje6
VzYqrqC3f86VY5KfM6vLw9zjzbcs501mqQ0weKU3cMh83aT3XDcbeZu5/va/bTn/Z0zW5YlFx4Zb
lDr+zPq4YC34lZQlSi/R37PwHPPhCdKVsr2P3qv2Kdyu7ZZro0MHDRIX1BljXmnnJ2SSaHEQ15bk
4jjxgqEisKjqTjzMlIXse7ACq73cOZyNyIfPSmQqhKVFQ6qTkym2lATxMQEbId2tpwYzlFXp0Gth
KCzP5nw6JdglUDLMxVGd1FRh6+DndTB+pr9xR5EPCrsFM4LHjJLGb/l5ZZ1cdL8g0KNuSHKiGACi
l7SWUvNpw3slrC9ARLKNW/q+2ms7fdvc/22YK6HAY4oYAczApSX0mvqlRs+iVd2wKF8SC6vLwTuB
Eln5XJd9CgwV8GZXZ1F2zcDb9HxxqF4yCqSZqis+WY/6cXjR9uHRPFg/0lN7ws7qPnT87VqatWR4
Q/MgKjRrDhsFTuCybdlEmtTpnq+6uCm70lZy8KhCIMCioN25g+vbqRMiC7jWwLtM7yyq9qxPE2q3
eWEIEqG47gnIobvUl+6MvP4eFmuUpMsEjxB0BjhPMY28aMgOkspLsAyZT+TIuu6DhS2fVD6U+gre
5vIEneOgt8lqpDGwxJRnqJwlfdKobmw+dPW9EOFqZHwxu8j1tX0uKivr5HK/QT/SQXkblgrRY5mZ
V/LUt1MGEVHPLLscvyXYy+DZ6d7eYG/n/nn+zS1DaiXDn2Z8y6PRR/zOUpG8okuHwVD3Nf1B1W3n
P2FsYqcHYSduBQSAjgoCweljsltLJq98vJm9DauBUigH5TK9E5IWhIeiUgseN8UUbFRMZWOEj/3c
WrkCryxFQgF3hohncPPME/7u7pdiFc28blBdurpPpl99orizvz2bV0dDE5LTGC8v1uR5iBxXx7HN
ZNX1J9QLcCEMsVakprcrhMNbpP/Pyv4vSSRX+p9p2fsfYRO+Z2K//f3/ZzEt/YNrEK4lJ4GOXOZ7
Krb6D7gLyLEaCjcyDS+2d5ZXTfB//ksW/8H/YJdB9WOrYTXzFxvb/IfIP8h2h6OHsKlh/ieSrDPX
DpYf7X6wUvPWXqyPkk5E12fRW9aHQx2KPJi0YoAYb8Rt7ohf1qByV059iMwzQwSoCo7Fy9dTXsVV
jLKnNO9u5DVkN9nm9xRRI8fEZMvuHd+mmodNXrdqF3GJxgU0gaLUm0QBxL8lt1CqDCusUO164xaM
A4iSDZRREq8R50OeTiqmQb8LO9mVLpaGs0xQSOXX36wdMZf7njmHxAxMDbYazN/zTamBtWLSS3k+
t2scMan9vVuAH/55WL6H/L9lWOdnKBFIiRT0doHaL+k4U0xheGoambdac2of5nRP/VB+bfbjBxjU
J5Gktr8T9lTOdq2tPwvb2/GvpJvEp3XDLcENeJFMl7o6mWnHTBdfO0fkG+OV0ZAlSS6lslX9kqXs
EauYcAb5i6nDWlWXNxPQ1iSK4hbEv2u8TlQdusdZa2huU1spKwrTPmeNbvhGnFrOMdbxIl/SQD55
mVK3qh55SSrJ7vA1+jDeN18aKCOBv2l2a1SVy4t3TjT/FWnpBtUIuYSIPJFqXcFK92vQz2p9f1a+
2QXzhkl8H2VxFEzyqOV9RRRh3znCpt3RtUb2ptmtpbXXzgBOQ6QgeI+YkJ2W+aZZNsHoy/PnGpw5
7xvu6p33TeC5Nc3eSd/RV3fEuzVgwdVl8i7uktNPv7MtdU+R3f4pRo6qRgEs4NipnRgtWOTd53fX
mgr1tb2Ox5GICgvSChfIbjkRZtARvudKfMJxyx0NaS1hmj/MciG+DzH/hHdphKiVpuoPhLD2cyKd
urRy/J0ww59RV6sda5cdIbnavc1OOI6regLXzlVojX+NcZHHDJWYik3FD5iBKfIPnG7LYdN8pClU
fwoeiztpBxPQrexxL+W28bt8HNX9+oacV82taZhToXfTEIVZPyrzNMwGKNI+3s0qa+vqCZcZ1czh
/Guwi/wQdAbSGJYhuxSmvkg9gr+xLN7JEEjxtHpa2ZOXRZnzYPML4N2YSkPLS3EeU+WYuxBlCFSZ
d+JB3Qi7dNvSCXRuB7ys8fGshZ5K+xuBCPiA5/E0GvlNKGeqK9UvsS7BisPIFnyFP5xwE70d69p2
fLublFmiRSPfOQ82Vr3cdtHbS7pzjG1fbvJ75L0e0pNBaRqhq0fhl7LGUbmComKI3Ij/HXV5mFYK
3cGhzZFTOYyfre3MERB4cpqbwY32NUJqq7WXq5P6LuLiYA3yQTaEoVCpTlO8dXCUCDZ1uUl/x7vh
LeHRfxb31jc8g9c+55XDZ1Z/oohgIlrBgjyfYWusqiHOeCDKhXYHJs4R6jXpyOtfESou5RCYvxfF
A6GLdaU0O+ohHxMom9JesJM7H637Yeb/usBlEMddedVcXog6CEcdDwESV11fVn7iIlU9vcoUNyz/
WF7qehGmouPKuXqlLIKIAvkEHkAa6fFy9uBO6YOO397bd8uf1R85cpGgBWzrqdiYpFDmz3VG4eXx
QmliJi7wB+Tf5YNNQNKrig2CqkWERKu5q1oDXVnF1oAK3N6Al6vjPNRco3x3uCRtVGPhSqhwjHZk
kxtLG7e3Q1xJBIlBxRFW8YxOX1r9YfVK13aOMSuJIKCdfp+7FfFB305IQB/WMusLQy6VrU3OyZuL
V/WlBqNX1XldafEcT3kVHjNqnTnuZoiRKTtzI6I36W3Rkz4Mu+DoO+U+cPtNubI6ry2cuawL+FbC
mxXw7/nEDsowgO9QFLc9jkf5CCXIUb4MG/NXiUm3G+zxAfoZ3KsrFewrnxPHFawgROaZNbu4mORh
jMV6oFoYGXRHVTpSY7wysrUQi+so7IoW7j0hOu9eG8dNhtD67QVzZWdjYALqS9YxHqFWfT51cSbE
MehMSiLSdC+hs62q2H6PjXM7zJVddhZmMRD8xEu0Mwjj6XdhHiJILtqifp/1L7fjXCrpKOhHAs2S
sQKhqyAuLlRWauqPacV2RheFu2Y7HdJor9M/k+h2pDvEJsb+DvtHOhurwnzXPhecYXTQZtmgiwrr
lA1CjDMuo+x1p7Xuc11e+VzXx8fdRrECnC6H5fn3MtK8CPJyVF38AvznTt4Mp+pX9tjdIRWv7GaN
Vx/g3Iu1E5113t21xYIbMNkDxUJOl8VikaQ0jQGHcb2NvqNkHTJF4XiodHWFgK1cZtiz1S91F4ZI
qWZZE6x7cFRVwERm6GZ9wL0xfAgDP9mptZWd1MownsBuWidT6oSvaS/kA6AVuNpSLqXjnqdjbX6a
UtmXAKOAjNn1YFg41L0IwGc7oC/dilmVg6DS9Npuw8T8XPYkRvuiIr8E02j6T03VS7kjFWnfbtDx
jkWHzHDM3QEV8LsxS4MvRSyYCHGDiV5ZwheD56VGvYkHtqToLKTFaRZnsuEBANZoDHq7Yjvs6217
qjb/jhPXxQcllIWDDch6hLOBu5+vpiRPjRYXAzwEK9/u28Iu1Bdq9fbtEV1s/jkKgmsqpXnqMMsk
F1titZGU0HDj5xoDgrSVNnEibcy1s+xi+73FoYJMsiJS4F1MHC/fos7VDGhsP20acJ2TtvI+uHjy
zBEwNuLQJwgL83y+AjHFKFqcNLed6s72JNEeNNkZBuVzoih3AKS3kWnyGqu6X7en8DLro5dIdkR9
SeVou9SsE4Kp55w2XOWj8VH/pB6N7ZxHj9lWu+9f80Pu9Pt1QZY5Izl/4ulkfUi7znkfGcXitEHI
S5uEiRlFpmc7t4u6vfqSUDTQt+Le/LtW3+QSZ9HmdfQuP5InxVfGMdHcMpF2fYuS66Q6oeyuTOXF
/noLQ/7MAQPoaVmCrUO/UhHP0aiIIlS7D13J2KCV8aRvwSKuPkbWoi2SPj9WNYHao8ZbXbQ7xI0D
p9jP36vYreVBF+t/MbDF+g/9QJJbgYMj9T5o/WSP4hq38+K8WERYnBd1TfeUJ43mmgG6Ylq4i8pk
p+GGsvKJLvbZIs5i3ZlCjDxO8/aJisNbMfGYISYeOc2+3Qq7eRJnKqLkrrPbr6CpSOdozv6TPXWh
ZjwW7ZBlakQXnTUPqzzcK2gR9NvoOf1m/vw3WGvzZ1lssrOAi2Uf+KJXgISEoYCMSvAtvgMGa4c8
VMOC2uY6euvKMjmLt7zFlUyfMiCnVMjw3Jr0JxCNf1sqjXbD+0lc5HtSGOlJ1M8xhm0dyYDb9ZU1
cmUpzlk3TR7k9i5l0hJEn+vayHU3aIdfYmt9FQ31IAwINq2sxavT9VegpaJ93qJzA89Hd0uY4eUs
MB05+i8qmOULWFnXd+T7NbTKGwhpsSR4yNCmh1SoGOIy0dKLNMuEoZxj1niVHJPX2es+25YPPLQ+
We6r/xK++Kfkx+CqJ3UfOjVycNGn5n7cr7Xvrz2u3tS16UCj/sW9en4qR6UQeskA4WQ+wKqDiskK
jDTdGezRmeXRJRc21t3flvRDdF/RwfyRx/F9l03pLNZADUzRfJY1Mtwz0elq4dMkpCup5rwQz2f6
PM7ieG4poxZ6Thy4ah5qqWN8l5az4IOZDrAaQsnBaUEhk1CbtXvo8pCbQ4P4R6YFw8RlVV6gLCbG
Y6y5RWIPWHfZ+QN6WI/pfVLb5kl9NB/1r9ZxPJQf51W29npVro8cTIbIiwkzksV3VYesN7qWkd9p
aI2CfacHoR/bZ1Dhjn6MDqKNosdwyBxYG9tiP6v2TMf4g74dKIWGvzSqTcle3kRPvhOv7LnLvT3P
zF8/bXF6IDsMvrTip/U9iBhddcw0+RhCQLm9ta9/gL/CLLI5Iw4kaC7kG6koVPssH3J3jFVY7YJF
Zt8iays2OpaVqfetoAK2khWvDHJpIiwKfqoLZaq5glS4tfyll3Tb6+qVMV6NAhXaIH/UZI6S890b
aLVRenFOlCBxJk7IMobMuJIWrwVZ3GCj3k1lEBJEUuttWlbbIMf5RVP2t7/XlauZdfFuMIsl2/VQ
g3qDOLgM7RQnPiKVF9vJxto1u6rcWAfdvR1xbWCLhTjUcamWGd8ozj5r/oAZ3OdsrTRyeb+cD2qx
Cqs2TlqjJYaew6oBKeI30+72MFZCLCUpoUMVIq71Ggj7HyHsrF7+eTvAyjy9EeTfZe5mmCQDDDLG
oLVftFH6GjbtkxF4KxW3tTDy+WIui0YuBDj0rpnu1OEl4EYe/9weydVT8a8ltnx8G0E1+hg4arhr
mnsvyX4pQmCLafZND8RPYq4AQJ/kFUzyWsz5872bva5k5xYVryye0J/GSeVp3LSHUJ12E+pziRhl
m0atV4LOe+Xi4ns30Hmu3wWdPCVtcpOgGbTHCnPQNDJs0R/dSrA2g/d8e1rXoi1OiBJ9BFmaWOQp
umiWUh8qREN8GQ5R2MDqW8HpXV0npE8mGr8ALZc4PUiUZtwajK2JO3iSeGDm4YZazsrZeqUYx9b9
K85yXw2e3qaFRJwSSCw4veaUwJx8qr8n21m1ND/p3qPkmvvhPjquNdev7OkZeYEYAtmDevGKVfOo
H8WBp5hYJvuwkl67qH69/dGu4Abe0B3/irHYb1HSI6OdEwMXSfgHED6R7Ymd4UuzD0/5qfnR2NlT
NtvnHlffzWvjWzxmzW5Iqj4mNqak+BDa7S7C/hcF2k2d2NIfnPXstsEzdmXprIVd7EXU+4cySwgL
cMrJSoIElnN7WtdCLHbe0PtdqRc8bg3Pf2w7/yMuxIfbIa5sAJBOsolKho5g7xLomKAhEUgT7wcV
C+xUtj3z0YA5dzvIlXFQO8RoiP6ZSBa5GIehQvmsk0kHnjr9DOXgLjayFVzVtRUIiGPGcqAaP7vl
nZ9SuZ+Jo6ETQ3uUj72dHWakQWrPCqPWTvikbyY3dbLd2uZ6azUuTsezuPPY352OQlHItSgTd370
5A+67R8V3n2A+MEElL8FV/1ouYPt7wyw78m+P+GibJuI+VqnyA6+m3ZySmxxXeHmoppE6372/pFA
DJAhL59FaZdWU1+aujtZGwV3I/Sse+r+ogPQZRU7ePGBF8EW2z9XlVEN+tl+c7rzy5d0DU59qZuj
gtjWDRHsA16B1DXPZzmsB/hbeWS6Ka/sj1Ys18OGw1vOXwtJRl1ggtag3xmYvpzMOMz77YDaC7yc
sWql+9bMor+vQE2BF0S+SGd9JuYsS8jamBhWrswvD2S1+89C4EyHmQhpPYQH7xVvZvnkfenv1rSJ
L/brHBb/AAJj6GQsiQdJRx/BaDl1umx0lVBzNOVJxx7z9oa9RHoTBtQ6zCcdoaQL6ECSxXkFQXs+
zzvHSzaB7/Q5z71X72P2UG3UPURiu3mSt+YWIbNPQ/Z3nzxzfEXkwcsgwWEvvnegTv6YeDy4+jG4
H4b0rsPIt0IM+vY4L9btHAZSFV0A0J60UM6XFVIufpWELalN8j0c4JSunUpXPtdMJKLBJwEauEBb
0nasBrGkLYv+wpGr6eGfZKIAEbTRmYXZst3afXiJ+ULOiR4KQ7NAIoNSOh8UCiBylhZ0UKOTfOyw
tPyDTshG+jo/hBKn+6mIVGVgY5/iYAcjHRf3p3Wp9MsdO/8KaICzbZGIf9HiPA68FgRHNs1knIlq
VHzUDwkaicHduq3cla94FmpxBDeRn/ZZTSihOkKFsCXEWG6vk4uk9G0wVF5ULkqYD/Nh++6QD2WY
gEkvAsGerEOUfDEUzGRoqETSnrrjSrDLZHERbXGajiMVy7IlWvVqfEQ2KP2h/qGc2D7UO8GtXL9x
DbQSJ7s8aDZeec7tsV7CsBbhF1+uVtqxGwrCl25xUv7J/nHMgw5eUbKVz/J+jZR2+VpfRFx8QLGo
olSqiGjet5/jicIpjoA4L8QqUoGzv8waGOXa96QzLgHiB2VPqXLxPWu/ifVk5l4Uo7/Lqqh8jvIc
wh1AjWMnV5IdJMNaUeLaMlVmBiPdMXj6yx1RIoFgdoUGgk+JnnESGDcKwkkrB+dakOVUptEgZ4M+
Q03CTWBu5eZlZXlcO9LeD2ORzLV50PoNCPO3JkR3wMw+fIO13lfuDH0c95HmtD/XVuVa1MWzsB5L
L4VsjLRkIFKW8LLHXuieOktYEwa9enC9H9/i+BQynNLSkkhqKNld1yNwY7il/hG1I61/DvpuI1vf
41i2tcRc05adt9ZZMslGANFGoRFLOWw5F3NrhkNCu5+5Lb6WP4xt9hg48gHZGqRfIczHH1c5H2sB
F9Ma+ZXexBEB5+xVi0+KM93FwkaotjPqui+cZDesDPKihrEY42J+41QtmikmZDr+GNtvQ3kqen/T
an/y9qGSPq6s1qv7YcacyRI77gIFI+h55jUQT4DO6zttW++6L8ZDINLG5Z6gKVjWtvHrdsyrS3U2
CRF5WAHxXBwudWIFmgTw24Xngg7O6DT0CRDSKn/fjjN/m4vFQjsAqKU6P+wXE1nrqTQWNL541+d2
i45NiqdCh5/puPLSvYQKzp/sXaT5k767/qKmD8MinT0bDxUkcORdY5tnVbUJ7mjurvqpXbuBeIyq
EIhxUp7lRs7joeIUePQeGZnaJi99VqROVZfmp17wos+l0OFbo2ntWIDI8ZpNY7Tylv5QaGfyiP9Z
Wpj2kMklQAfg72tF2CtXB7MxY0BFwNgXeY2aemJloLHrep2SbCox21Xm+KwZ+YtWCOjDTf5aDnll
jxJxbjOznmhzLZKPANDIIFtz42nbOXgtO41ELXsGmjdIOET3a/SZK1uGl42kw29D7llbcsRHb0gR
viFeViCFVgeFoya9YN9evFeO2TmZmlFLOs0GfEfPv3HuRdmEchTzeD8wKmnfYNQ305Ca+zWSzpXX
DJQ2FLtJ81GluCCOZpwOeVUQS94Vp/bzDITjTdPqmxROHbVM1OnAWtRb4+jb+Ft8Mg7xl9vDvZxT
HRQQilLoYaisxcU3FIqg7dAe091BDr/7cmrZfuYru9tB3kA25ycCUcA0zjY9vPiXj8PIp0ksiKnu
5n/kPynalUcNppzwSkFia9KGrU+jU25xBFXs6Vm7L08z9M8zNont/7z9Uy7PwLNfsmyFB2YK5k/n
l4TTYBfmc9x/jHCD+M+CLCY1jYOiMDuCGIgLtN3J9KmsRCtt38uutn4+lEU27k1NDSWQKPJOetX/
6J+FL6FrPdTb/isaUH+67/IdhL3t7aFdXS9/fcm3qtO7EzeufD/Xgkx3zU4AY76b0mll8lbHNf+E
dyG0Scm1TmVc5qfRjl68P5nTAvx+iNEDaj73/GGDFviydrpcOdzP53NxuGfGkPRjTtxh6+2QMDRR
XN41++lYfa5fuvtq+HeEjy6Tjjko7esZ+T0XTs4HmwZTVVYiGBDpsXM6UGqpM4vmoktHmRijN3aE
ZEslzw2rnbVx1iZ7Lf7iBlVLBOD8ie+JELxdOVKOdiEnOcp0d3MmEj2rTuPq26zeVPdrJcrre/Gv
sS/yESXqUrSrGDsZC1CsD0H5IRVfb6/XqzHIV+FaarCfl/C/QTCQWpYYXx7XGzH9ULWeg47n7SBX
J/FdkEWymo0SimwjQermZ9kfhhgV0+Q+xkc6zvYqDZXb4a6v1HfxFosGwc1ukErida/yn3AfP1l2
eDISR9yilrr3bHmXr1wTayNcLJO4aGUpaYjYaK+W9kHP603uU8YU7430p4606soIL1NItsW7ES6W
BgXUbkrbtxHiDeoWmHF/Dx6BPjsG29G3c4fWxm9rdWYVttvFRfVX3OX1kBiqoILbmYvmg4P8YbsD
LrqRjh1KZJEbPK3yWtcCLq6KSS80MaoJmJzKHxkuNLAQoZYh1UsWRRFlbc/NS+PWABeXRjVkpqQL
HHJeubW8yRnHX71abEL1GbvJlbvi+kn+bjbnwb87yS1o+wDo5q9obeq7mY9obJNgM9zNgi36Y6Zv
Zp51uH6qzaO4GCVKCMCb51LfsgaO+K1ShBGAN0SfjhJCAfFOfUQT+k3cbQ3qdnVKyaCo1ogiMgWL
Txig1FuiE6m7Y3qHYKybR5Etxt9EMFdm8rKyMeZ/7HJkfwVbfL8pkVLMTwmWnVKQdPkOZNHrjKwX
Vtnq16566PEcmgwNF/XF14uVShV7eeAeBip+18W1bkuRurZIrh3Q76MsbnukXH15yEZ2XFsh8Xsa
xMIxDPf2tF0dCoxGZD+xFr9Ql6ozK0CflF5YJ0dbIxg/aPkagOhqCOQwZhKSql6glMSy1nN9VBiH
Wf6pM3wgc/PH/2IU70Isrpmii9VgbAhhKb+V5qmnlf2fBVjcK5U4lRk6NhxGYeJouISk6GHdDnH1
7kKoH/tsupMIlSxWVQqQpwwmnaz1u/ckOcYX3E/2uqM+YrdI1dgOjmu1pKtfxoK7NfN9SLUWd0lb
8SBp2beuYf6shW5TldPK8rrs8ZKK63+F0BZ+QYogmhFdZq7HLSoBcMO8Tf6MAdMWJ+uv4sf+q7XT
99G0Ew5r5ccrJerz0IvTZyzLorXoMSIM4tm11W2CcFujPO4P+WYqaEZWJyTeHS2Gld0+FPjsmmua
RFf6Aue/YXEopVot9Hxrtte2/oyGuKunR/V3wKnb2dKRY14NEXLeHkPHe1hL26+eH++mfrGeEH82
amEkNn54H7UcGTBF/Tkp4W5l3a7FWZxTQQWuSkwMOskH1GUlhzk1/4AluUe6mkRZRVtfd/KPayWC
lcWrzT/r3RUqhxYXdsvwylDHkyLZ6N7Tysjm9b+8Ut4v3sWxwgWgNV3JyGauuWqXT8VLhwFr/zA7
z1DFcrPP8jbM7OreXxUZXJvVxYmjtGWDqPW8cfTntOeRU+AbnK6xctZGuMhezSoKrGQ+AfIuETd4
ARybKDokRrozo3aW5z9ajX/i2f7p9tRey2KpTlL3mIEOPHTOP15soLWvGJXmhnnyx+PKgQF8Fzbe
3jT6n7dDXZvI96EWW9CQ4lGN2oZQMrIZQ41rYu3zdvRK93agKzXXN6z3vwa12HAW9dYUf/CZUGXu
ZiUWBNc28kft2Oz8rbUC8bv25XApo00NaZNe9SLYFA+FNM7sPhTvCz6dGIsfktgsnAovIm+j4+dx
3/k9NgRxPT4gm1KuYZwv6eGcbe9/wmLjS0rV1JIYGUilyLvwAXCDk+/gXD4bdziYONk+6J1xOyIZ
FDsF2trwwy0nXPm8195fJlVnyoUyUnrLAlqeJb6kZT2TruP3INu9BLtfvwsQ8+0gdpZryP5rywmZ
YoMmwawCsSxLJGphpDGmha7RS5ta/WCAPqwgTN1eS5eHG3mABVZlbsaDCFp83Uqv+6mrKsPt80re
dkM90epp/raLKRJqGon5vIZkVHMXu1AQc7n2rc5wKym2je5X4qW2nO5vD+XKW4coEmcVzT6U0ZbZ
cqZpSG9aE8CQI8zG4qV4QWPiMDwL2l3xQ6KlitBxuAX3d/gPAy/WZxOZiSKEtALnThkONfqxewTx
b0NvOdanGJaD/xpu1wpH1z7d++HOC+jdveT5Ct0OLIWY1AA3BNgm5Bv/m5HRHqPmD7zqQi1rJjgL
qjh/OIf+zv9l71x2I9exLv0qjZqroLtEoP8e6B4RDjt8y7Q9IZy2U6IkUhfqQvHpeynrB/ocZ+K4
0eMeFlwnFRGSSO61117fFeBJJZwiA6B9S1zaCVzN7LnLmpsvz1S/v224l3hU9tlKpDJ8ftuszjdb
4uO59DFpcGwP5QmoST+eDgOSX4iOZMYO/pOVqr3s+spI9Yc52b9d/bMGQbph5KPYgjR8oRsmdHNm
pMtBZEa6vTNZlOO5KiC9pF9+7X2P+PtBABfGLBq8kDgS/8ZdC6RAPrajA6STIZPpVyQ6zTi8HG36
dWjJn7/mX662f5q/PEEbfmIWMlwNqmMmnMTVMRQlnqrTHuZK1CNIUmd2/5UA8vue/Pcv+WnNsUuM
mK4bLmuEZ4t5caDeFmdIA++LbvJX1/n0Wm7e0PSQC4K0n7uj06NhrdExN4ZbY5BfbMm/L9Z//0qf
3sUxXLuNbgoj8Bw78fhY7Tid5Yt2w1ffZ//7X26XBouEc3u/yHpP7VNns2iqDqb8Yj7iD62iv3+Z
TyfCtoSaygK89PjHj/4R73iKLhgOG4zF8rrBUxnCI6ZS8jPIEdb3ZGZmsi9wX7nVkDz4xevw6dTY
WvUWeBIret0b9pIgRn/OYel0jmHA+HwQcwDvoZgs6EvrMCzgYvW6jNCgbK8Dy+hvrLB6om5onN3S
tA/eYBjJTq67JtoCmk443aF3KskigbzPGwkg4aXRI+J4y6a+IEEQ8XZl51411K+uB7kh9W42gnPN
tZP0C3UKOpLmY1bb9Dh7M+aXYUp0T2Ti9NCWlcyQskvetNiWZOrLD3u13FPdcw5bpr8lYePJpOrs
PqOdz2OlyXgLqMkCu/jmHHu3Qu0oS5qbyxSAouqbT8ig0O+ct9tR2KY6zHQJr4IqWGHM5s58NPrW
7IpAu+bdIPl4MXUf1gfazW3W9mTd4nFk1jfe2YvIhOitrJaO+V1rjqCwAKSniA1ifC8xBHCBr1xf
eRMF/a2ja9VngpYGmDFhZV5CTfusMkazMAE7vp5c5d2Xwp+eVBuSF4bucB4Igywn0bmhjAzDsG84
gqyyvm80EiXDrkJlHGr2KBiiRkFioOAxGC7nhesB0iWWBYyC2jOfHbf3PfCF+JD7RAkrNqUURuY6
K8uNBZMuOa7rI+N+Z7WwwUb0PJh2362d5DIhqjMJiCCJ3DkvzmzJpNRgv0xLbfywxNNA5XYSqwXG
0U6K4ZOowliMTHwDkqVHhv1OldG/ADOA2ZKD3Kkz1s6fqXYSDfkFpUFJN776Q229OWivgjO042vw
TAQZ/wW1KQFjqyPbo/6d+IW9ca0lOLvIEflJdyrOJgrtk6O11V42lx7ypms0vRSeuXTZcTpUl/O7
2BE7vqzLI44ZbR9TNlMWA7divolfZJ558s0c9BO8pb/IPfYvio/7H6LPBIgD7Mgsq3bgz6LnOht2
CJC744A6spiJvyOC6ABYkPSm4IJDVHPAHDmJMTMdJA6T3dnfQUOdtJes3+FD/aqW2FucRAZ+si4o
OqrqUu+8Ir2U+rKu9X2184xGb/rm7pQjCtzR0umCh+OLv9XNodqRSIi0G2+ZDUxSyzz5DeXbnA7C
8h7Bq4gbY3rtQFayNnGSGJGJXB7Cc7iCvDS4BgBvO43J29RWODuhqcbtzCACd7dEE/fG2klOMILP
QG2B7jSMU514O/HJIDW7xkIKfFHPcmtlTeos7HFwvMjWi3kwRF3GnnQibpQR1flcueDY7Dgp4xdZ
avpFmep34JRwJnlsdgjVZPULHPQAU1llgLb5L1qVhqWvyttZYNJlx1k5DTMRd0bEjWNx3IlW81ir
oTSidWdg1UM/VhEw7izaOuvo1iLX08RiOinYgNkEusIO0aL6F09rR2tNO2TLMF19qXfwFtsRXM0v
GNeO5dqE6XmZM7bBjaiCyJjSbpVHhwFzBoMBAgoLv+/ntDHc+uAKa4yCDux4BO0u0TwM7cFwXMDr
KstI8ObPt1hGMM7st5odHaK3xNtof3QVBss8YZbx5p62wahetOtNGb5ZnxqYTL8eDGIl7sRn++jU
zL7vStqDmsDxtUBqwqM2jUcnBJwLvXp5Xc48jICzdwpbTfRNh9N6NM3SivuOUxJxENweeC/lm7tW
/Lh0axex2RjvlS8fkfRg3GN1MGWEQB0XiHphzbnSnZN1rPUyH/26J1Fa7TWy1yX+WWu9hREzxKjk
uhxdvwWrAivPhXHtgQWpEO+rXBN8AlCaIhkizI1rrPVbP05zzPqqOaHb2OLEXYO6bnfWwaM1UJaY
tjMjhcnf2KdLmeFN0MnCvfql76s+qnCwKyhn7KgNRdJ+gkQAsHGbsJL55xqLT0Zd0MEsSyD9ZUUy
YOqFg38O19E5VKZHb0zHgIsS4fXNN2xv9YdSdnOSSJ47NG7ZPenJnc5wzmCx6zsCP7Ay19ttU8MT
yFnk2+IuLJ2cTl4vYMuBp6ym8gOwi9Y64RL2elWBnfNdehXjkTYcAEH9xs08tzPe2sEIb8BVxb1W
ZOuBHW2RS2hLq1Rx3XQWUANwCo4JDFs1BAmj74wrYpjGM3CLc75Wbt1HxJgDqHVSgiQ6m7QQohyP
mPjB4zCyehgSwKsRW1txCF/BFNzwdnAjH8M7UBq87TS6sFzd1AAO0tjZKiBFNmnUWDw440Uotiqb
fBFGwH/BdwaacDHjDYkAPcUNNBFbN6vBubRBbT7MWi8HMACNzG6FTtRq8xQsvDV3pxE/OR96dB3J
Fl57g7u9yNVhSEOU4wHmXVaY0vCf3EAu6RCKPmsaR+RSDuQUlMtcjC5FB9hFlr9ubQy3TzUASoEz
pSwAyA/+nPkAGE932QwBWiA2eUxrTh64iBWLQrWtL6MaWc7mxUrFqMlFET0earODCzLsjTuPceuE
ICTx1iofXsxWbMBLTpbLjhalvogUHl2wzXlPkJPtTX5hBQp5hwgMV/E4+d3FD5fwsKzMG6LRp6tX
LPAKOqjJx+q2B44x6uvZwAZtjuYYMakRA2m4YqkBABzxu5uhgYBY31P4m1GDYaxCUxWmX6qCNhRA
dz5giak2y4pHmzSJ1rq9cUylEs+QNYJkXWB9g7CNFr8GtxUwhmj1Ni8WEhQkTFvSxKtk8xPrYnjx
qT08jHjEry3GCeJTxhBHtb7SOCRJXzMTzgyqtgyF2vhSAmiHiQm6tfcjAG2P3JuMJ1qGDspHLIXf
O+5OGcLj7BsTMRzY7+c6atiMxcYpp6XJJDB+iPfEsHFNh36LjFKkPRQeq/V31X49+6LcGW2BsaXm
3M5GhBhpzNiSdaXYSAeco05KDKroyDiEkWiWqcBBLsio76qfo7LnKg4X3MwNoxGP/RzSfNDKe+dh
25z7uTHiGqmf+EddUkcd4rSy/bsloezXq6Vp4dKqMcJYM4BEKw+kzcXp3KPTBpgRXUd+sPrSjDiO
Jpg9AFHrCk9W8ySBWmEJ0hmw8iLpHo5EZ1nvKAKw0xo8ksQalc8zotiWdGYPCF4olEzdqvyp4TWm
kU17BLQRNmeKUjMC1LW62rb9WeB0/D51gmTrvMUWaw50E7Ft/BQenjh7AAQ4sJ/RU/zWoqPYlu4a
xn7pbTqeqQIQYuQVFji/JvsxGPMSEaMVoo8HL3xDK4HfzWGwpK2UiHqcTcyHgM9pxj4idbNSNdtN
FY46qXwYgm01yP3os1xZNQ7k2LkN7PtbE+YLs2FN8IcNJfvorzkIWAOc+16oE5MxChBeIA/r4gYn
tlZAMzeL8Lu49kSYrGThp7o213uN+FsaW17j+Qk16fzg9qrNK8+R917dTC8O6OUxNKe2zknvQ5pc
ennbixa2uc2fcKxteO/nbCzHE/UXmO4D7ApF1dOwikpmgfnJHTmIWFRd+PHPys1XBemu6v6lVnQX
5ZeVjxobOXYRcvDipalip/miVPzjVTB8t2uUSPP7PLxpO5KYzYSrbCbGwdizt9Ck3r7ojvzpIogP
wyXQBoGV4FM5qjdbtnxAGV85b5Z959P3hrCvhK4/CC9wMYd7SAw6Bb9dZLInT5OgJ+kWo868WEWZ
ApAGy+n/W7YwslX/crXPfgXOBxyhR5Bh7byGszVrjsgzz5p8n6Ppv+3e8zZ2Dv8XXrM/SAhIG0Vi
PPr9iKD7/Fti07DbUOK3tHOdWVl/md750UjN9znZkuXFz/zTdvrSYfOHO/i3q34q48NptAc97Xfw
sMf8s2IDwTRnucyWtL9T+XAv8q/Ad39okiDf//981c+x8aQKarDOgY4eE5WM7/N5Kpyc5OoVEdUJ
efjn1+1PvytEO/hc9iljTLz+/XXTY9DprsQ3VORI6yombU6dd8G//fNl/tDlBh3iL9f59FrXzn4Q
X/GlZErzAJaeb931noXdIOrL6WN9u8Ap6BZNCL3m16X/PyjmX+hM/OUuJK/T6//4EBMYztev/OO/
/nV+HScm2DB//I0Ws/9H/02L8c1/Ix1iD5kKEMEEzhgWl/VDTv/1L8O3/o1pHQwEIFJ4n1jw8af/
psVY7r/hR8AUCFha9q7j462R3byDZPAnRDSidNxhK2CxIdn0f/3Pv1Hq5Kf//VesyOc3ATmTcHuA
37LjzzDO/3mVDlvFWIsDTbL3RXCWLaDh5wtQXfv43Fei3Wd3yW9X+6RSehuOPVNViUSm5k/raoeY
0IwhM93COGn4/euRkE+ry35BsuPR99RHeMA++0vRmjf8cTU4hKAt8svvkLjSgL395Z5f/iPB/+1H
3HeZvyjzv13l09caJu4QivIr6Z+2Y/C2vuoHCegNZudp0VSpcRscdTrfVy/8q7jEz/6S3y79aQNE
accrWe73L9bZ+g2TiUfzgBGluC5EyrKvstqcT3vhb9f7tFwHCyD2O1su+WXde5Bxl6sDhDce4Wxa
5zUS+DFjmiyn/kcdRlUyJMgveCpjEgMfDyEl67I2R9ugjr98uD6ts//5aK6zo5TwKP/WH3H5qgmR
+Cl+zZ5DYs32ndqISzARGzhdUooZ4rnoin+++3+8rI8XeOd9YVf51L8kc0cssLhFUlpzVFU0D7sX
166SWQT5P18JRNo/Ps+otAFSM83fkZaLFPVkc7xAreueK58kwfbQGzpm1ZOwviGrqK2+lfUH0O+Z
QNqOg6GRRaAQuW8gPlQyXcDutV9Zi+4Au2icOvV2ZXIUBo4fNfWTO+gz0jiOoxu8Tjj0I+74pIIh
G5v5JHp28VoSSwZdkL0zvoCbLrPaRGNoHc7O+hPiQxRUbaSaMOtMZAqKKt0WcmByOK4l5FbCc1vd
O7A9ObRK8B0j257uNhsYxA6jWUMdtyj/OlUgIBqS7KsyaeptANibpGgMKGrG1UZvR+lBWdzKCDp6
FBKa6XU9WNPDiBhuKdx8GYekJXXWNSIDkfB6noBJUa+Cr5DPPnrdvFj+u6yba+Uj4pqUXlRRHXnA
oW4D9HLHhsfejjpvvRlM51rVXmSYDBLbqbQ4hg/fHXxGd49Kn++8qT1M4aVpl8iwp3zzacw9CBPg
EDLND4314DvkRoZezgXUXrN2c9XQe38kUbBCiIKI55tpZ303ahK3G02DoP2mtu7KChADKeEyVnNu
dlPRd0NC6fbaWEamTDQHWFGFUKznJmodBhHEj6ZlvULC3DUTY9y5Mh3AE9d1d8VEgBgGJ9mQsYFS
7s52jZwxBWmjSxyFrEnRRVTVMdnMs7Su/OZ5C3nB6/DAQjOp6jVSI/L6BI9K/i3As7biYqRGAIn7
00ex5bs0Nt0A+rF1zUczmac3aa+YWxwzTETHJCivRijxk4Iw7doZNb07NxRJs7w7gITZLdgBqCz9
0gCK14vq7lVZc7G7cxEOkND6BHPZyXTKJPAfaU8j0wjzwQlfR0PGw6Qyd9ERAZRG9B9Kc9jnBiRo
8yzEAC63n+pwzUq0ZEyEerfk2t2d6lt3KnEMq+r5iJt0ZQFqY3oYrLDuxj2Mla03PfQAaT5p5IHr
TuXdEDzam0wGffLHsOhoBbJJeJ5KPGfD8zSRI+nBmm9iPshTqdekWzB54wA0X+nMEXaGhC9MiqHo
Z7fOFMTBph+cYUl0X0D9iOz5yVnqiI6oAcWDMYLiLU+1HvHItbcwNSckfKgsGHlceQjQ+lng5xeW
D+tgFSsOYd07Bls8eU+DnRkcQoyvIwxeRj1VSYWWl9rcRLpD3PD52DvloaE63aomKlczG7uyAB8m
kc7bMi2pabTHqtoSvY351nC0efGYN8FxVh1CCnXu+dehc14qjrJxTJqOJq6wE8fmEdCtSe94RzUN
kdPNyUjCY79WURCi0va9aPLuxuDFqINbd3TjKkTSUi/P6PqlzDNz6fGELOy8iXvDh0IwzN8Z3pd1
svAfvpj2Uym92GjsYwM9ogIUdgHmvIUa6q3F1BAYGNtk5vmKLMWJTlchhc+CAFVWW6k1wVxeLQlB
PgB17rUVXpMSLcsOOk54HAZ1VZp+0jPETQTvjMEhpBiMTLt++72cIOWsHxU4LkMgU0P98Oh8wKoQ
dwbCADde2HRIzNUqNLodRBoZhomg07wMQgIwKQtqYhy6QWr+BA1MmYkV1pEyv/Xsx1DW+Tpc0+HH
Ih8gtsQ+7qYVNpHNgOI23GfT7GIXJ4m5LyS9qB0S7twv6CjMSKqAtJ96GEEeaoCTyyUFdSc1vW+S
ekfXpomCSadpaQaKQCIH5BfObmQqEL0NHWEZ9RWqgV6cSw8PIGvO0msOM2JJAzVlLgQqqLq4vyJy
ZsxxMiyV25WtHmyx3Sz9WfWFsZIC9gDkul0QzHQV6JNywAEZrrCupXB+RZb7sBiYel8KHz/E2F0I
0ig2385kCEgUchQny3xSnpv4aGnxsj14cOQGY31crKPHAiwhoLIwfSThM2rymLpeNPRe5IstFwLp
pazD8hzGqBuzbsHPxFuoJ0MRYIZomGAd6DD3qz8MyOhOeVLbmLaWgJiaB7yP1AwMbosZMgWzFoTP
MYyZBWqgAl3Lcbpo6uvrgO9h/F3UBPCP0PZ1nXGkKKsfjBvZqpCU6rTxZp0RrhoRPZw330+0NcV8
nLPVYrkAZmlUQTIaa7zh849aRgytLFc/8o3hRmGMnD7LkZ0M87KUCJCbbmaIJIM6eFOTjLDMNPpi
TjPBjpEbIT7IhIS5+jsn5k0D4pg/+0VpbEdlLQcL/3hpYmMKseBt05XpBHll8RxOdFSa3+bWLAgv
LAU6AaJwjPChYesECZ/cLlwcAsyYhD5+z74BhWAxo8ascCKGYLcZUTc9UklSV+F1KZtsADHVrcy8
JXbizXYMOTqfyA3ztrhaGeToRyN0ohGDToB84IlP7a25xsKTD/hYHf/YlBdDmY11ibxX1UedHtKQ
+SeyZdIzU+3f7TS1cBFxSdDX4nNsiSZezT7rdHAN3lJG7MuKx6L0/HzbeqCPbvo688WYCD+MdY1B
xMk4ysCImHHtURatFpAGlj52aJ7Ufar8+bhad+YQHFTZpAoyr4dNktbbWSMChlhuht7zDehOMVJT
E6d7XAO/cMbx0LWYWbdbdHvWSLR17HohCHNB4ds45CCCelYwFvzotyEeWjs2LPskmRuBTVlwyKSD
9yyIf/RtMNKw0XKCpFs2RoPCT26tZw5GT+AjY1SFhUmhLJmQWmxxXhdyxcv6tA5wpEqaLRuyomCI
tYFiE/5HQFludxDuxsTR5nHudEb1/WwRyOlejgH3MhL6Y8BcYk0QL+XWwE7QBOuwdFjUhpjerW+n
LTh43Y1uttgLznZ3mZD7Axs1TA/TSZuwMc23fbjhbUNXePjuh/gwS76WCAVz53iCjx1ugnM44BdX
j2wOEk82R8s9ehJN5WbFXylaO89Vd7Rd9JqnOnO28EhXlU3hd+6/BOUQBRs2ZbO8qLK9ICMk1UPz
OjuXUTwx+bJHAy6umyjv2h0wfVzF81m38Hm1BytAE2JDsdGAbUiAehgoOYppzmQvL0swRR0adyX9
MW76uNB77CcQtaEyr2hl0mfbf2vbN85fDO19KKtECzs4OsqN2t6NDcfL0EVCx4SeRTvmCjaLaBmR
SRg2h33LHjwY27QTt4juM2t6AHoi2dtdYYikIrxN09RES0WiObCv+wozDe0QbQ1LWpxUzdl7UYBU
9CuKpnWeU9lgoHxz0esFr9D5aLlxVbEwXiov4eaSd9OYsGpM0ehMgvan4luMdm68lW+BnwWdEXNI
1ivOJOVwZ4ZDsgB+7ddLugQch3N+4ugPt7a6Wrcww26NVorl3VkGi1k9Rt6KEzAOgKibomZD1LZB
jl37HvT5bJ/HYYrmJh9aVBA+Kwi1Y+awE1ewQJT2dchtnHDrW9ewnp22LuY6uCvL8iAHOykJqgIE
cNqoGcjB7OprvgSZFd5aOIgAmnDwyVbwajmyun5YPORNtX26Obcgz0Qdu3JWcqr0yauxn/nLY02a
glWAwG+S49LTnWEHZ9qoN9vui6apojY4wUGSID8jHc21QLR2bkh2N1b+azXogpYMkx5Wdygb61EA
+jyMXkz1lpI+TGB9BchJyJwMb9swnvrKSDZrACTPOI8OfMQetrm+RdtvquOQmmdjpqmA0WXtyx1R
YB/gG+gjbDEFwFGRMIa8C4wMrpocctBtad0ZYxvbnpvVyrlecUizG/UK/09kr/ogNjlFQe+fd1NB
KLenjXyrUIi5bzhqYLTrewBrhj/jCSsj5r917o8FXed5LUpfZWydi9XhCVrXhjFlTjkm1bxmTWfe
zb5x25jBjUu9IvTrYqD+fRWiWjEuZMbkpDn1+eqgiS5WBMK+kxasIiLvELhAscr5ONUMRhv1cjzN
g74LK/Bv1vJib85PbZlFq+DrCvhh4m9N7xsx2l2paQVIKJgzU8KhUbLb2eJnl5G7GZ3ZQFWYXpgV
tqRwgS26vGi3dxLRHD2nTgI0tqKmeaTmA6+x8/d20i5NUbr4znK1XsOFRsOmgIZ7loussD08Upz6
Jy6KvlbRrK6CqX1CAzmpTDhR+x7zAjoeOwhZzk+hgDkQRmwEU4cJ4xeJx2VVP/umjaYWWwx7otMZ
wzlp09/DqPWiYV1l84/WhMDPoLSzOu5G+VJOKiJsybz2lU5tFjRmH1GKliTWtWCYPrbQezMQnaCq
j9nGhTqsoxTGDA00WfkYYlgLzMAKNKMfmobRwMd00vKtcj+69WOdTw0K3pDLUwUPDtY03Em8zheP
nt1bssJ1gk8xo+xyze/70yq3HwJjYJ37OtdPK2pAp4b4Mp8dV2MpRMqHwF7gdbFfe7C/n7Zwy0qT
XTEgBUo5ppsWqBozw9KZQWnc029ImL3SPoo1F8kL/rviQM+YKl9d8OBdIeLOt2I9D7kFk78r69xF
s1V6rwFa7ChuYVR47G0VaRjLVkRyTIVF3i1RJmG74k66CewK18o0zkp4xVp6x46XB7xmUePwaEMJ
EpkbiSm53jpw3Xy7wTvdo1dUp+PSJoThTMOf0N7EIWWKLIth/q2OeD0lNlYLCUyNqE4lge49X831
RaKzD5ISJqzcZIS5s9IQF/WzPW+ZYTSoR7vInRFO6NaxWHlWljqdLOpEannmyC5Ta9zRVz3gyNku
EFHeZx8z//ZLsKp0JbkHT7WN5de3t8hdgoThV4BFD0b5xPFIId0tgkFtiav+KBY/Yet3Q+L/OVdR
U02XfjTQh2/DHHgx1A63mrIH2jy7Ii/7d5PX8YIIcKY/3BkZbfDDsAnczIbEIZbgDe3K2Z/SIRBx
O8KQux5FR1PYimIWtixuSBgH9XkMbHzcphg14rXomlkVXEcaq1VZ5aH8VnrqxqfjmdrAOdZNAtgW
DqN4mVCy756+WbxbpYVHzMFO1a9Z12HlrBc8HXCvT2Me2LcTcSAC0eOC5W9CdEa1krPXkLTc6gMJ
z54N8RjZEOxnGF5b/KkiVWwHc7pa9XO7YpWvKugS9Eysm3Y89GUbT2Gb+MSIJx7GBu0yaYsHiXML
7hLprsgq4h5+HmRzX3ca96KxTyWkI2vFvLkWid34J5fIuMSbaPdvY9Nd7AlqiX0xBx9rC0rC+bui
Op5cPPO9cexrkY12gA3YiWRt31KBIE5LZr6PwSO/j5fQizzsMZrgRP8alm/TEGbYtKnRnxZPHJpx
hNtpBk3VwcOKcgl/5mS+ddp8NuszGdYLDQ+Nah4wy5cO3gcN5xgemkigKPdmB8W7EwUtxB0N4yG2
Dtsd8fQ9jqS+x7gVTiJ+ofHwbxQ6DzxfNW4qzhM1UIPcRpTABtuI7aNsX1LXAKG6fPZ5eK7Mvei4
HzRWCr4eWJuPKMtD+9xYW76h7e6iyevzDcekJbKwfSnaRXaFo8MqbwiW0z2SvEVAPPVw6WmLwW1J
Kvuuq18mVxyM6oeePnyrT3i7GzPDrIRttFkvS12UITqT4YM3g4M6ygiomYKgPjZKCd2Bny39Nobi
QU1urN019+SPtsVHWXp4rwf8KEia5PW1Wf1k4zcB+O5Eqtzj2BnBcZRdZCBeI5Dg6U3V02rfC/1u
sTUVEqGURoCu/qs92Id2uan8JWIcsuJ8aB076Tgce6XICB5gnLwfRy7AstodWafVHbPZv+r63AlU
IhZ2rKBzDFMYT1hYSDVGHBaYbXzraVAE6lSN3212p9bnEH2hJrzxoNQQOAeNW0P3u4Py4jhLMYUw
OnWoMDpAdlu89DMGvGq9nLogTF2zKlAEXzNEJVfsYJuoR9caipr10EqWEE9HA0alUBna8hgqVNNG
c0SOS8ThMWT0vdfo0m/u0XZUVC1uXgcnIgYU2xAqNdRFE+kr5nS11EdO0Ffxnbtxc1IxDTca4zRr
MMaCOLfEqI69Z0cetE1q+TdOTwoSppgeitvunpfXngUkEenBG+tSt23TBuaMPdl8bW9C7j4bLTKA
Qhmz0j8K0mXjbF5R7Elr+NZpO+f8mfc47GKCddwwd9k4RzD2Dl64by70O3rOiVUx+DFVhBi047rC
K1uFFzK5R6Q/X8O1cXREe/T97nbozHtrnJO1VEk7Yq2c5hu0cHAeqNYgbky42NqhPhvEOAytcV7M
8dqpRhg3v4sRxYgVXDX9dUAg/wsSYfC76CzcLHgqShzW/T4yoPCuXpcO8HlpbFRURpNjRZa95LaY
4sF6Jzp8W40RCX5toYxbXf5soUYpuaUM0xCTdCO2DPhcTeYsCLvAYi0a0AAVj2ftnGFVySbMxbVD
mIZ1F/d+jzr6paRe7lcDzMTLUS19LCeJ4850Q/ofqAxPHmQw7ImZhCLP8Cnr/mmtf4CCBSUMzm6K
oQ+ojMyyYHTfUj62xeJ+/G/q3qtJbiXb0vxFqIYWZmP9EAidmUxBzRcYJbTW+PXzeZLnVgQiJtA8
/TTXrOyeslPkDoe7b99i7bU6oF8lNRxnW9TdG3tIN5b8NjQfVaPYlHWJv/iOat1xxJMMqblWzHIT
OcmdWYLCU4p914FoizmWvs/8E8FF46TrJgoIZF/UrNvKcf+GCo9pB49a/Fg2/baHk2JsV46Nn3De
pH67z5hr7vtkm1efy+BB6t5pmr9LSOb1NHfrGLlIq1lX3kuWS89mnt7j82u5Wtfou2mmt9KUaB1K
FSFnd5fo6iaCr1cBSpQY0JiESPlF1Y7WjltE46alpCc1ZGO9dlfg24MU8VUN+RriaScPt5UEr7D3
EwDuxp++W8Hkdpq+iemYgP4pCUFC56MORox3WlPvW8PfDsqex0c45HcZpTvUGWBNarcx6ZcXQ3xf
I46QgwJzrOwFOd2VP4pnxPuldfbeBrkVcksliryjqDr17dGLvwfcUp9ULRje93W8KQMiOslcaYO2
7muFtTuuVj73YbSekujJ7xRXQk9Q1HTbKXqpcW2+PWxJL95WOe0UkpEqStZpIzbmm6ZCAKB1BLSg
usZ7p/5u0t1KCmaP8WBMmW5qMlNFArTPN85RPyhNGiBTuzaQcZ+clkcPWGLxrfEeIv+72VvrSFbB
GQUIT4Tbga1HGY0/xKnVGte0Wo4Cbi4vNl0Z3alWvDIoujkSfZGk2nS9/cYum63dB8CdrL2ekcj0
dvIhKyZ3aMaXHC1si4qH/1XN0x+FKX9CfG0laAwiqt4SJcrSipC0z3TyN38d5RXh7q+4fumkcNew
LEV9F0kUuLv2jkkOEucR7ZyYb4EgqWE9ERvdJ/5XM/lLbqLXfiLjlULtUUO6cj4y2EtAnGubVufY
28cm/9EXxq7UHxZ6eqI9OO8dn1qZDSINZj8ZwUD70DbbDbvlGv5Lr1GGZpUGn7BpEeVCO7PjE9Tm
otb3bFDwYpGi4XiCBVMmTTM80b2MDlCxUJn/Llqm/TZ9Z/KUbipX3k/96vaal2zO2uWq6TegRrmS
OTVprfgY/iXZx+9FQSaBmiV9YLLs80X5Utf4jB5naxm0Zqe8n8JPt1dwtQ/LtO//WBBt8pPPVkvp
5AUyFrRHAbNB+GjlbJyH7pjdKUdtI++Vz39J7fZ7UZaNNiispDI6p+cmjTQPirIUiwr0/eiRBnMq
FpY1m6m6sDHr7pf5VBeNhQ0hFDjB+l3nrpBHx3e5wPibf5BDZ3iUM+jE1eN/sqoZaAk4vJl2LRaF
FmIWrQQUqwZvVhIW3xkLw7ji51/ctf8aEzCd010DRJ2n7YSxLLHeZsS/09CsaqZ/Eb9xE0pgJcje
25/0GjTEARigWIqioiw1O4qy0fhTNzbZ2vGrp6goXPDYrlpHT15PeBsuTAGKr3WxwBNrs2NZFV0h
t30lbnPDSGoHqq0+qPslyhb1EvMA9aYuCA1etfOU2a5JXYR2cZPmawoin5St7trlaoCJU7DUqwfv
UK5pE9/Dpzo+CtKz4Dlx8z1th2JNfB/Wf39s+TnMqduwdMJ3Or8aklPJVtcUELcCghFMpwQFYgyx
X1er5iFBM3cJiXG5rZYspBMt6FxBY82pI6SQFh2DcGSfvXkwRmer9PJmpILi2eauwablb4AGrxIa
dRW9xSAM3hmKtbKUDtap+nGqfsjW9vZRm8+4c3vPf9Rs9x3S/rGr+FHG45iuoS3OmYqOwFeNn4IP
TbKKXoYPAn6zxMx87TScfgzhVU6coVFHiV/k4mNQ7teclGp+tupN+BlZ+cIar394sP9cY8H/Ojt5
aa7IqqePwkMZ3/Xn+Ku/z7bDRwle2+ANM2n0W1fBJnGXgE+XN0t82/+xOxdisj0lS6Ra5mip3VH2
PzZpcvT7ez/9HFPqywcF0MMSuGthra9UuCffNU8ds2ZWi9AVxEkstyulKV1d+iEP8l0iLz1p4nSc
+47zFc5OT5douWoP7GJbMRgQPSX2j4j8XA60VaSNFId+BV28aTpucWuvncFfulOX2CZ+gKUj/G6p
AsAlPsfJcts+hOqj0QSUrd9EP3RgZOVD9624G569R6918y1FjMVLc/kAYRWglYNMDIgja3Z4ZTM3
Wr3HqkF60yAxxCiLKanboflpDP4m8dONb39vmMhztAWE/JyY6feFPbE9i/0UplN9LXWy9QDeevxF
drPzniivCNZdfdWAvwIW2T719spZU/q8fZXmo9x/rNtwgINKAOo/u0oUBgbfU03x9E5bS13RPVc3
1Vv0QTfse/5TuUvd7wKaGQPh2DOAEvb8/+Qo762nJb6Kq3uP8vif3+LMXmbdi+ymmfgtVouu2dCt
maqulCWI4NUL5eCyKcXqkEfMTthQS3WvezpHPLTeyKWxVcj9KYBoZuTW1svt73sZ5RKlIf6tQ60F
iHfOUhFGwAG6CWOy9Eaz25VZNwvv3jW/q6om1Dv8H8pVs+UYyG3Ekw+WqowOxWSuDE1/w3zJUQJc
9y/WcmJpFhdKkZKkuORs3ZkvDnGTIQ1Lp/Gag1U1eNEFBTViyLN7WMmFEwQOi2GSZGOAHW0G2Q2A
bnnNkwx+J6SEHqF9o/S7CpgP9/kYpb8q2f/qK4+jTBVSMajbcUp95+Cb947xzgOWF1QTtZ+3vE8r
gKPvCsM+tHV8yPpxIdC7uhknv392l42iGPq64y7DZrMdgK95iUQ1/Z3jBAuWrp3i0y8l7tKJn0Tb
EC6rygMQxlS1TVeopyAf6dthCPdlsfAsXLuYqo7QgQYSXTfmokCNiX9q4claV/bXvrsHB+syU7pw
kOckTq+u6NTK7HzJY4Q4iIYVdace6QXuAbg+TsHK1FfONtpW3wIEKhFmp4WzM7fpNqjeD3R4lplJ
l5Y784kFsi9S3fBDXglm77J3ugvE2c2+iTqEm23QJQ5WSzMw146+hj6HilCZweD8zCjyT2quJ0Tt
3bY51Lt412/17bLc0bVzo0HX44DyB0A7f1+7CtBLoiBvkAM8CeOfAWemiI6eqH3+LenJ645qjLzI
SAIQkb8m0CeHVLHstoNjJacBE69GZpbz6llX84WDc2V8wZI10nyQ/ToDWnM1gKy2ei/MfLFf/aZ5
KsVe3Qn4u3c37pcy8LlC1u9FGUQJbAnyXOYsmRvqXJuUqgY3+wj1D2TcIkYxQFatqGne04BEZ8kH
9ADIvf5GuhNsQPz8u0OqMcBEqCsLTaDZzyidJO9DWxJZXneof3aHeONvQtL0AlQ3VOQFQ0zNEhnY
1exCsyBPZTwMSQLmTs7cTg4/RV+0PNH90d5N6/I5/TLclT+BgK7adfFGgv/8Cbj2wstz7W5AcQv5
GNywjjXnIKsnqLul5nWt3jFjDA7WrEO1q5fEMq691igsIfSCJp/JGs9XN/q9DwcK7psyZrf29+kx
3mkyQwvqJ21T7KYn57A4hbZkcxZxc8hqoyywOdEwuY/32l3uCrmFUkUJXUzghOulNOaaDzhd5uyV
HQ2wDGh0Ee225brQHaBOnyRVXtfqtzFd4qudT6S93hceDp1Y3kQaae5xpr5uCqYZcyYybDLxg7Yv
GH9mgnzDOIjLP74YbvdeR5QaGNjhdsiyaHz2piQwSxi1RUDRJj+DkoIqJGH19KxG08aeOuASKhCy
BysfvlTlm6qtv9tmfK8ybRBG74byTojD3/5FV7dbo9sFXaGlwXZ8fsRK02GUf+TbZ167a5GeaKTi
3/hDxsLwiNSb8PWz/YV6hta4PeXE9NCgqpvwSKthF70BF/UvKMl+b7AIcVmWrOGRzpdU+IGWTLj1
dfpLfzaPgo7dvvcP1QfEi3aLOyp+/DxDhR4aAZ1XMRRLfOCTN8VgdaWRRfkaajDKPLUr9ITabX5Q
VxEUaEvUtXOpmT+r+6+92YZZeirZHgP1a/OhOsAYche73yd3vIeIYn/7aFzzcgwYC0EmqoTyvEoI
YWHQeSrPmNbf2RYgMgYnOhA1Nc2YZPiSTuVaS6cF8s4rRWziDYc6HjJBqNzos/URyIdpbnBYgNYC
TzC26abb59+no3IM3428YyuZGGvxs16LlE/Nin9/so3wdunq4HExzS/mc/9LegR1bWyFoDW7+Snj
H98AOF8sWl4zayqMAaqM4DKmNcuW4ESqrAEmlLWUP9OHJb94SYBOtdaSaPe1aFZEPqoi0jKKv7Nb
kUiF0jZOKKqjpPRfnC29u5/Jx/ERdo0V4wxb36V1egdktdmFa2vt7IEsBgsJldi82WU5+xGzx6UC
q2A5BZelI6Me4s9eqW60YOHcXqshYEWDtVujgsD7eb6XoBJNaucUgkuG4+OXNlkx/3asvwqJEnvt
o/K3Slb+LtgCX9gAgXg2t91DTD12WIpPrnhXUQ+EQFyHr8J0ZtubV4rZQhdER0a+z/0fabWUbV95
OjFAuIkF8iFjtqsaCDqZ9gEftEY2rLRAa0oAz9+UeurCTPQvtu/U2mz7SEE8v9eIttqqWY1MbdF2
layn227nyvQoymAna5o9F7reJ10rE9AKclL/LnlLxcfYoaWxAh26XyryXIvWuXnIoZp05VTdnJlr
dT3yCqhx1sGhOARuvEl3xUboW+v7zF2yduVA4Ek1hqfFljEYf340nUiv2qYllQsAxyQCZpWl7u3v
d8Vtn5mYbVIqA3lKwQWsIeEBSAiCLiP3AHNBowmmpvoILRVgRXXB7LWH6czu7Dv2KMoWkLrkDOEm
T9QMD+22vYeTZRWuy6XA+IrbpKHCB6QyI7z27DNqamVFpFhQOq/bDQDXwnkfThuhiCjYx7MPFaBS
nYRnXOzWXXufCMbJiEWTCf7huXPJclSs0rzAuWD6DUxdoLIYHqJBGFKOPTYvuNGPgIJed/Wv2Awe
i5/Z26b6+bN5+Fr8P+KPfs+LsQr9oPnf5/+Vafs/f7NgBzj7L+CrYAp4bn9W48vPuk34o78bo+J/
+X/6L//wDbwbC/gGvudt1oi/zQ/z7JxyAP//v07//nOegjxr6p9V9bW5+EP/8BSo/1F0XbEZYhY3
kwrcf3kK1P9AtmTrlkPpVAcPwD78w1Ng/sfmOTWJHqDgM1/7YP/wFJj/MUkWeWtRPiYWRYrsn5/3
9PuduslT8Eqre/qeEfWZlFE18YCL/sDMv8udXGStFg1ry5cOE6MwelOsmYU7SrH1IwgYEQG0jFrf
Q4nDlOzs4Kn2WwgkAeiY3dumr3eRlgJYTQxGXajOxQ0czJH2Eb5ZV/VhP4jDNxTEmQSrwmCTqt49
A4DOgB5OL/nHapp2SYgaaJHAyWkD1WcId6oYs7cyQLOm/8aREmMtp4DupuAY2wyZdeYzzuFYp8HD
5AM2trpDp1BGYv4glGRm0qz12Dx2ArcZa89VFm1CKYP8J48p/YdvEkcAYQ7wUg6yvuq8z0121/oB
0OIegnEZMAwnnxErJlreNdXXMfd2cHcxE9sCrU12nT7uTfpFaYn2hFMxo6S6iczwqaVu1LJkSEk6
DpCblWNwHzPlkwNgTkxppZsfZEtyYwZN9Ty+6zPtibjja6j536sge3TUfOc4T5bfP/SkMcjO4vxS
MUDiEWkAM5TkXSe3a3DGqzbpPnCQD1ZmyG5rAV2Oqx/5IP8YhzjZOE110BMm63q9+C6NPKJpAWEr
YDdtrPeNBIloFu+sMN4qqgQTIpo9HYObXix98x3jB5XcpWBGuLL5EaMTYuNxuAvEEecvRu8NoM26
DhKar9Sb/ZW1LW2XJsG++AgpkwVmdRscCWDcDRQq23hrfV7keJ4HGeKUq4rI0NGbVC8yZj+IW0kd
+AnDVkD3mLO9m/b9Z4609tCvIdUeV5xhitzr4Gf9J3D9K8f3EH6v8jr/1Zx7uder+18X+P8396iK
vfz/do8ffmY/p/Zn8vXUO77+mT/e0XBgcRE6qiaJEtzbou38h8XF0v6D4Cli9SbMULhBgwf0H+9o
4ALxfJStoEinF8SB++Md5f+IpBmNWhOXioPULftv3ON5rGMYEGbyl1CcM2Qke1AgOD+5cjNq0Ld2
BhL28fARMrX+HjhzFi4EHuexAGZYIpEAb7FuQ13zSu9ykrl1itIzyeDZXNVphAdg+kjj+709tLAf
Z+PhZAv+PAGn0KCLNdHYoifrWEA6KGnI4secGItUL0s9j0Gtdqymj3oSgrpOuq7a/a0ZysaEwEJU
FrayeXwz9F4cyE6nMx4wfsmK+AsEosn6to35d7MQVmWzqYTTY4ZEepZoj0qUNCFKisyodvynXFfV
y+CkrqUvdJTPkz4YfGaGZt+sTGyf9hoD9oMhMTD0JBXfR4a4/341ugpvEQfatLX5ajpZHeogZNBH
LRFrBB3dQQVdEQ8utWuvrQa4G/dENkmk5+lCV0DpnUyMDegSHYB1n9j951q3BgR3w1FZ8v4iWP+v
9//97Rz6tOhAoatxoUNR5gxdWnICGPy9alCP9d5/AUy0iRCJCn4Vv6xN50Zvms1G3UavCJOlfOXy
kNgGgRedeGBFDh/2/LwTeta+lFpAd7XKeFKs8L5I5V2lTNmuHeslIM3lt7XxZ0RlnBhIa5zZW6fX
1phrJQN58JJsQmYDAg0ahkHZ3j4rV81oNKkR32B5r02Fk0tcZX6hNJ3GpGztADNoUYqXW/DYWriQ
yl4zRAjKfKIGN7SqiX9/YqgDbYy/S6knW5K3kxJH0MhlEBFoVjZ++/tFQegF77vQvMG7n9tSy66u
9TbW3TGOlHdwRAcftUYuwVhn1cKpvHYoTk2JQ3uyrDBunAz+Kt0tSkhiOlXd9TmuCroRKtvKQq53
1RjgCMWkTcjaZt8QbJodegPg8SxUt+XAcG5uHGRGkONxevkXn/DElPgpJ+tS87ZgGtTSXSMY+8EV
3JmwvUqqJ4TSguHHbWvzp8SyUJg9sTY77KauTlE/6HTJu6Lae7bkvbSjUf6Ls04FimEiWoOGrs/2
yoAIIdFzLvBo2bW1SWH8VzbR4ATfTMjhf95e0rXzLhI1+C+AdVxUjM2hs0u1GJlVb/R455XNRz9l
8NYJ4Sq5bclmK879Ih0LEeIQYCAI+FrtPNmqQIJeDGVkzW2LMll7zpTuy0b+nFoqROlMK0mZ9hZy
2X9lVfT8iI+E3fMDMtit3JtqxDRpWH8tY4syPzj5lZaZRMBhnTA0wpit2tZ/GQ6Io2KR7VLrQI2Y
fz63y4ieXuueicPyUzeojQOp2rvbH/Q8xhcPjTABIAiaTY6eOjPhMTrK3AlqaibjaVZVr3OGR6J7
pCz2hv5829bVY3JiS2zuyeZNEuQdUDlB4gzzDv859haDntlQLYwxXFmTyZupEsk6uEURBJ/aCQcz
GRydKMqWcyimP2pwcEVMB+tl8ylg3Pz2qq7c5zNrs1VJmZTXJT/FnZgaTYfxq8z01IKNS2cIuBkn
KHCBXDND/IaTL9dUmcm4CyzPTMoHyV2HPki48is1K1ZK1GbGW2Vqp8+31zXjR+Ro8O1s0gwNbKuA
ws1gcCCqg3QI4buQj3l8YA6VRiWEQpTSIRWDDaZmQgQC2Hbhlbk4JZhltcRYosxmveIeTtYq2y0P
9cTAk4w8tfVkxSUljWQhebjYtHMjc/xAXGudEhsYCcEl+9nnbFhIGC52TBgQCZgjU3iytdmOFX0g
F22r2m5U2v42aZMaEQU136ohOgtlm0ib27t19avx+uP8FMDnc3+vTVLGHAhxsNyNO8+L76DEY4p2
WjiIs3bS70PhQBxrI10GPnaeoUQKOJqi41DUG/9FfQg2HlpiYjxDW6s/rW/+JkLeC8DUSt4yrsUz
+pYR17327q9XS5yoA2gUMq3WHKSkQPFUlPh61xgzQdFTANiAs8lQfioMOi42CS9eHbD8J+bs2U0A
94ySsgYkIbiH3mUlfVT23joBd3NPPiMAPvk6e9CD7dCvGPislm7/lb2lmw0Cg8TcJNJTz28/gndD
MVGadgtgca4MUcRo+p8tM/j011+VzFAll1IdA3zdfJl1ZNbUgWB7SZ11kShf/HLYpPpSx+DCPVO9
sDXxlsLgQB1/djUmiFMiNSKTUovG/BFLU/hUK7G3HqF2mqyk28mZXy+c2yv3nX4BTNYmBQOu5Wxp
vmFHvpXwCZsibd/ISQDhCSi4p7/9gKBLyA15rMUK51UCSG2aoJWI+y1QA2sEx6EJ06LsAY6h8a8d
GKYIt/iCKupzr2juEy9ZwaXvx9OoQbo3hjstCNp9g9Lggle5/GwI2ikUlAghZSo6s5dUShSoWzxd
cvMEnqHsM1PQCxtzeRjwIaiGk1oDOQA3d362IQnJpTqQURUQrGgSD/UYjTs5GO90JZMOTWi+v71H
l0si+UMcE3g3QC7OwrlBI5x0O8hrRH+qsvzQTFp1CEf4Hv/eClgNsnedfoRqzqwMkhXAn2NL7hj1
x8aM4SUK//qdNFRazHh7WhqiDna+EHOQ+lBSSPzCKWjUu2ZqEeCB8RCoTWMgU7CwUbN+6Wu7jeXw
7ahIUwKZD52oiURFx/aYx8Tft29iMGnGs70CGkZ3dkl5b+5x6e2BGyL7E0q4wCln3y9yBsowemm5
rRTD8BAEXzVJ2+qQ3UwMTbs0f8y9FJZf/27Xflsl06MnLIqXM8+UwR5qDSqBYwz9jcdsfWrcQ//n
/J1iqnhExdYBr1E48irgyfOtawu7hKeDcA52HodAzrZjwMQEgOp7NayKYOEwzu+YuL40EYQiLMUI
x5q9H+YYeqiMceRj72kcv7YqaC8nOvhInNpV+JfBN98Qwg3gSnAegx6eYxe7RjGQJKMuMEbwwuRe
HH9Esmx84VFwjmVSBe9TNe4XLvX8hZwbna1QLxlklMHpwwFigsh37hpkzraBlfcLYd0VQ7yLolbO
3SYrm52QfqQmFkak1XoLTQV9PFvqXlkMbh/EK2YY8n6FdjBaxkt5fkAMq2uNqOOJVIpB2kK2BJ+F
mQ73baU629um5v6QT0dSQTUdGAQP8vxaF3JeNQwoE0p1qGo2fUme1KkLn+2qEdDB1JsR1gUFcb4e
yBVrK6V5S4Fv9N/LgRQ944Srf7MUmlUKdQ+ZOGV2Cjp9ENFGSBlChYKo8XPNP0LSM00LpakZ+hgV
EdITA6Z6alO2pvIAny8HrsoU0aPQJwgO3tkP2UEF/1c+QGzI2DWzjZpbPS8T1s8+4m+r9Lzprmgw
7RqzpzJvFYXsuaca4Hgfp1F+GrSluZHZuRMmLGJIAgubmZUL4HHWObGieJRXmlp6Dn35OfKm+8lR
llLLJTuzpdgIt0WT2UNeuvP3+TH+At+S535HgI/3JHuGs01x04+3D/pVm4zWiVFhocA1c7p+OHSm
6qe8l0wuwmuaRlDjFZ+jDsjvbUviNJ8WqcSV4jMCuONIA5cU/vgkNlNar0qHiuEUC5QPXGiqp+3y
jrjao2b8Ncr1Jd3x2dLEmqiKiaeSp4vEefY54eXwy7SgpOg3daNuoAjuAN9YftauLbv0lM3t9c0O
ojAnMBmU0JlQFBXa8/VV4JtaKSt1N6dBCTettpm8aVh4tK4ZATSs0/4Qce7ciG0zJTX0dI4kWL1a
SG1AM91expWvZpPpEOYz7YO2+OxA5PHgt0ZGOwDdyqMzti8VWPvm178wwgcxAGCSm5uzrYFXb8ij
AOW0qLQgdVfiWP0mBwn58tS2CwtyLs8duBdgZgQXAgIjPunJuTNy6tfAGyS32wqIcLfvtyXjCUsF
GvGTZ8cbMzSRNaDPSF7Ptr/16ig3y8RyTShx0fpsIc2DMqeL24+NEvjevW/HSS6vgOjY+aENk6hc
WOgraHX+E3SMMycqut2vlAAnKyUsjhK1inxArekHe2ceje/N/fBJdXVXY/wayiobYD+j0AeGwLNN
dMxcGPtu7+yVW04RRPRrBQAcr3z+tRsJucKs4BakiORKcYdoZiojiqrxgpZev5QoXTPHByP0QPrJ
crSZuQwyDJhuOK0KFPQ6nFcIqf9Qze57P8FHf3tp1w7SSagvz2yVjpyY8UC9Ww6Ycsm/o5cQu3nX
7RJoNB1f/VJZAHisqFrY12trPD1Z4nedbGtvS0NXx77j5rK6LsafSt+ss/Rt79jb2wu8evXJZxUw
ZpSQXuWcTwwhNmrEw8De6TZQnwhu3HBCE3N328q1zyiy5n+szO6jN+XNmESpv/bfeEdlX3EfW+7j
0ijCFU9p0yNGZRNHRjI482N960dKHyEqJ1Vj/gZqYcttkmqpoTRPInD6jMLiMC1oJmxO/vne2PDY
xIVJjzYGPLDWCkuEH/aK1plrD2iNojP3bzbpxOIsypKrckiqHM3HAn0/JA3zxH429B5RyxHp69tb
dVHXFMujDiEjZaSRtM89yqhmWVMU+E79i3oU4VwMxPkx/5C+ge336GyGI4Tl+b3auu0hf0wexl39
mO2WJqKubSXQVloXYsSVAbDzj+xVVuoPLQ2fHm3YB6/O62OKgvRCinbVisXEIBku9R1j9mEzGInr
zvfp+Ui1BZEv7KEFtf3bX/TaFYM7gTgV6IytOjMjSKlFvSN0J4AkHdvwGKMC6iAce9vKNY9xamV2
xcYq9q3KDuhCj28Mu7pHF/ixG42tV3mH25aunhCA9ig4gfyklCh+yonPsIxCTaycNwd5+ZfiXnYh
wNsXW2mFZvAWabMt6hb6ClWW7Ou0Uff1x2ATv5WXGqDXfMrpy6ed/4oJ8ughIS1xtTqCVsXImV+A
OfZHZhTp26Luu2DVxFCaBfFU7iAGXirMXPngFGYoA9GPROhw3gqtLAifpLow3bFJV+aY79Lq3kpD
SJj/tkXDjaR6QD4CJ4Uh+HTOV2rGDRo6NR2NqJ4+Z5W2K8Np4fRcOaOnJua5b0ihWHNymVogEtXN
WpaB6bqwunnKevSiaAlUc3HvSEzFeMprYkAxdnaCVIio0yhvuXdWH65Vq4c3z+4W1nTViGUhYyJm
YIgVzj9bPVgF7SU+W5b4P+IJvky56Rfe6Ss2FFUWQDgwJ+jBzbYGOG5b0eUHvBy9t0sEfMPuX1gw
gCmSy1NQv6hK1JpamkFiQcE7lGujodfuL4X/4keexZD81aL4hp+1qdpftASyWmeGj3Qaldf3pZze
h6n/ohfNZ1urMjdQLajg/xb7AfacqWE8ry4gftZFg8Dxh2lq+HCKtlFASOTGUmh8WaYVJsRomahy
g8Wc+V1Dkj2a7KUIjRHOXEOSw9zcQ79Vt82u/5Z/u+0VxWk6/4jCGlEHvHYC+THzv36rJ0GNHi4l
FxXk3WRr41fKjflL4UTq4LbBkuzY5dGjJSzwrfCz8FJrs+OdS1raDKaI3ITToRpddMm722u68Ap8
QZJCepyWIvi7ZiZ6X5fbmhoMjzAK70ERr+veiFaKD6fybUsXLXZxHk5NzS5SW8APYkyZ6Rqr4l7b
ts/DXdF+qF+nSOM1xJcI1EP/edvqLJIjQaS2A9KDUTmoCujlnnsIFKvlqW590ncrQw+skAlJPSEA
ZevrSKrSb5o9mgvjnbNzcmFTfPOTxxNOxynVyFRcJTJ2TY7GTWclOzMqv0vWEm59dkQubM33T49C
mj9cshr+1d2YouAcQrJ8+yO+oh9OTv6FFfGVT1ZkhGXR5e1rCiq9HYVsGwQMtUt+9N56sTY5xZiD
91ZeM+oMWf9a2psvt3/BbF5OVCHP93F2eGof0vE4QtKl+SRIApR9iraq8jy5VAiZQF4iP5hdiwtz
s+TM6OxaqXKVcLzyzZ8manMyIpZBtq8bTd7cXtvCcZmnNGikt5VTcwV1P4LDWZkOoDU+FvjUddhZ
Cx/ycmGUESiegXYhqgFSf76TWqPWnQKmwU0UdHC0Fj5l1xishSVdnspzKzO/XNLgj2ktAeGJm32V
GJ/q5C9hp+yQ6cA9At4UQgwxln6+kNZ0QieqqN7KzvAeyMBjEUflaur79e3dubIUtF4ZfCLyBhY/
H2ZU5cg0a504JoWRU4P4NrS+/N9ZmH2sxKSElKb4xbxKVjYkaEn04baFK7eHj3WyiNnH8tUg1RSt
gRHlgKTSMXe7FXoOR3F7hNpsvpBgXp5ok5ExAR43eFVABZ3vDcRLQ5k3os0yoF6RJGtLRyWuR1Un
WwoBzlOE1yoAJU3FJkknbKbXeG7K8FUt8FptQFUCEVA5iu4Cw/hk1P39UIQuxK0Hu402SvzXfJ9A
BBiHAypD2fYSxV0HWunDfk35TVbDx7wcAY3JBfLZmcU0fTy1O4iu7CfTQZqp0dATuL2j588ay6b6
TbpJ1EvvgpmlmUP2jbQcq0TyAAwXGYpISuU0K7NqofQHLiR9zVUFbUGoakB83bZ8vrf/WKYrDs4L
pOdcthgYrl1nHlJsvfLoRwINeoBU1S2tpZb/+cX7bYi6gAAUQAXNP5zvLBm1wtSZ47lIOxzthvHv
soLv4vZqLgd6+ZAnVuZZUUJhU++UMGAOWzT6tb1o9HsrStjHYKESMeuk/VkRtwHMDIeVwPh8RXqU
dWNtez4DveNGEBiFvGPxLj4Ee8FMIK8yt93/3Uv2xygukoIWIuXUU8+N1kqem1plc1J8WGEnEymc
UfNRxUQl8a/ymN+mGEmlRu3AAqDPdwzkcF0GQ0x7S/Ki1QjL/6pFqOf2jp0/YL+N4FZIyumhA9ac
1QTyqMlko0J8S067T4Fc3st6tOmtRfD1hWMBAG0wMURnmnrjBQe5M2o1tG6cc/nYHH7XM9mm/RL/
yCwqFuuhDgcGA8SzmNaVZw4sbDyd5N/2BT9vcVDWNcrczhv5Cf0YqLQgv19kfLyc7p6ZFFf8JJrr
0WqWJgXGd+Vtdgg+O1v4wHfhLlllX+23/dpkwNJZGl2aPUF/1sm0HUAkqhxcgHOjTqV2qkQXiifI
3zeP0Vpyy3V6GDa/nyDn3e1jcrl9pLqKSNVw0ETAs8/a+oY/NeOrud/sVf3WOi5Tm5zn1b9XxWJM
vDDTUgBgz1clTVlhBA1STkHQv5fM7FOlpR98i3FcsF6oxvgtXEv2EnvEpWvEHbI8wf3hMOg9cyRF
k/Zlr6oeUwBDUCOMkqpoNgAOTw+3v+LlMyM6eWDmHUpT1gWpUaqkdhFOieQC2UeKOFLj6Gtc4VJ3
w+DAJi33eSa7NirUT7cNX9k+hT4TQRc9XuaB56dF9hneDruA2+fv4yNMzzsmOo6LbNLCW/w3sXnd
vzM7s7TC7wPPL7wqWAsp5l0GE07fbWIosgT/q/4Nr7J04S+JW8AyCjAFaT3hCif0/MjUIceptVla
t9W2/p3xUd6IdBgusr36WXnpNtYRIjJpRaikrkUzT/ucoCc/ZK6+BBS9dikpC8GIZVO3JkueOVP8
RGyGLZLp5Ub57u8Fs0S1r7eTax0bWKsWP7cIZWefmxEx6uP4OvBE8zlvY4gmdSogSfU/9LyA4dH8
jAj1Qdmk63C71Cq6cngxRtWEviV1hzntUJKitzr2lo9eaMxsOw3jod7nkhVG74dh7M0Nw0LoxIZ5
45gL3ueaVwewDfACurHXqZPzTR6UKLPUsYRG7gEpaDd/Vr4F62Y1uNov4V77ffrt9oW5JF2jjYM0
ATUwQOKX76KnhF3q2VqwDpPVuJkOxqPz2Bzio7QJflUb5zl6Ue/Lt8ukUle+MvgghqGAO4GUmG/p
OCW5bYeOv9b0TH6TNtAGbuucEeJV1iOXFI89PSVi6e3t9V5xgYC4xIyqzbqp/51/4LgjhrGdATKK
0Ow9dAYH/37SJMAut+1c28kzQzMPL1tq1Wpdi9I7QVv6Mnkr3NFneG1W8qcI/Z4Woq6lx+vavQTV
Kdh6BJAbkMv56syybZEvxmiACNm7eJ88pq4CJcHD5CIS+RjFy3IQIiebXU1gcQQ74IVARM3flCYz
2iILs5D3OX/TQoWK1NG2OC4fmCshN5O+jLRTdBTjInPfbk6q53vOEK6ze2Xb7tKduBflIVpRe9wv
7J54CWerYibfACbC+6WSj55/SAgdNK9SpXA9HiGu26AFvq3vf7OrLc1MX7uBQECBMjJuLl86U0g5
xsLIkBaKPwyP3XpY1yu+Y7zKH2Dr+WU+wsznZl/6j0udlis3kFl91QBApFgOIOnzNcqFHutojkVr
s63Q5lLcTs9cOUJ9uh5cEIELCeBrSnTxTU/sCSd/Ej6OitnHaVBG62xq3KkCldIoKzU1VwEcK1KP
2DllOr/5VBAA3d7OK1EBdX40WAAHU7ua960hw2aE3wnTdVchOVd2SDpLnrFhIOkuy9MvqSd5W7uu
9m3qPd+2fMXdnFmePdohyX4VjEgfFUP1xDjOg5xJ32+buHYvIFwg5gH1AtLoNXA4+a5EUqhfjTQ6
66FFPY16UN4KpcuVWX+W20/o3uXOlyEKhd720j25vP26QLtDMiUGCS/uJIroU4DsHCJo/uOo3tvj
u15/GXDioXdgaHcdVA//L2lf1iO3jjX5iwRQK6VXLbln7V5fBLvs0kqJlChS1K+fkGeArkrnOOfr
6QbaaFxcn6RIHp4lTkQV3MiH//6mUBxAwrNC31EQvMSloCXUAHnRsTQvHtn43aXixnH5Q1P18aR+
tLD+gndfFAq81kzUAMGqdNmwuzW5qrLoWCDC8575Z8iPbvvnKHXBKnCrLn/FhX+0feF5MMMQglaH
MaA+w+1K8JjvV7re5sGJV5bgW4ipv53AR3MXOR1lQwhMJDYwtA92AL6iAPwdAQRtrZl+YxICyv8+
revP/+vThuDMBBpzbdFfXIiiDHjpNRBec+budTZ0V07ldm5BOf1vO1cPyTs7F+98WErb60rO0t59
US44QINbrdEr/gyEMACwrl4F8drlfF2N7zaPAyqU3nY+rQUgUI1ah9ss4H9Xzj7YuRysm5txCIxf
tmi3i6+FD2llzy2eW+1DLVvdoCO59tnerelShyuUs+YtkG1pJOYtyJUgCfnp3xtz9YCv8QlIQgDH
woDAx8s1hr7gi/7z2cjbkkIL4RPbuttoiJeMgCYpuDWUc9GFWpO1tXwAPAauDrr9l2fOo5iC7MJV
iy/V4MFjTytDPX0Sn4adgz2DUtt2LSbwT/bDdLyFBbn2Rd8bvziITV/TauwbEIqi1Qt6i9jMt6DU
1+7wexMXUZ9XsYBKEHSlBW8TpnYTBiCjZkmC1ouJ/nxj/67d4HfWLudyIshj+aM9srTdl78gZQxh
QRrnpyop7+YMkrmHuQfZWXwLmX4BZ/2ziwB0IhbDM+MDvHrhObCHQPY7WGX+yZridciUZDMIonsU
vmgS7t1js/ViyFdDohIE9nvv2J5vxWpX1h6hgQ/YMGDriNUuzq47Np2oV1KFafEzL7eTFrKaE79F
XHrdDJpTmFpEbeiy4Gsmx6Jaw4y1nByhY6/45jr/85uOz4iSK6zABMj+PrxxVcWXWU+6TesIOaaq
jizi2Y2jsp7tC2ePvxlge8xUAQd1iR4pLUeiQzngcx3oM7DHe2xeGn2S9ytxsMyglVjumhSlva3/
69+mr915pEGINlfnjOGdi+CWTqCjIBZ4oda0pPMzvWRWBHpte0ezAqLqD/5n9TZ+Y6ghyLPVJ9Xm
1lm55ujg5MCdCngmuJcuB2BySzaV9JY2Hb7OG9D+b1c9DC+doJXHUkjypDeWfMUNYOIKwCmE9CH2
9WJHO+zz0BqcGiinhI8DQpf8zPfe1t4sQLioo7MHp+DB2ZvXbmcfAHUBW32B/x0QVvzPn3lcUew5
sN8og2Ou7uPporqQlofKQkomGrv8wJcJt/JGu/Bv17ryISGOAPUCFvcH5fMuTOualilhYKRcGpQU
XyA0fCOK+FvvCTkgCn34L12VIy8JdvDYlpbpoXZefPb3wSMgBCymQJz8tgnGzqCyaG1RbE/brdlO
OYihb2zp32noah5DJOiOBOhdXPibfGbRIBesEDojp/WtrLLqTM7iDFuJe4gOq3SaTKx9tOMHpOA3
grX/y/L/Y/8iOpxyClFuDvtDakOGTn7r9iQDjBNF+P4r25cbkarMhtrCzZX/fZixcuSl6J2jjvtX
xS9yJ0n6RUPKNTFJ5yXqV//IthCJv0excYzX34DqzT5HcUxl4oWCbzMjqXMcHktgkl/6G4mO87cr
+/B7Ll0ZxpXqyFkg0ke2zWd746Kos2zk13BrsuIYHcExmgL/nIwnCKsfyX6cwJ7tJm7Wd3FwtNJb
w2F/x4Qff86FezMI03piwbOu+fZjSMcFivbSrSj0rh3nxdWYMD38+zBevW2AMyCcWofcLxsxwss7
d4b+a+rxp1a/EiSa/zZw5YVHwQUDL2jPofcC0ZaPTkMtvW+1PW/RU+327K7Y0SPIXJvf0NbO99Uj
SpRJfzIACxEItQSJ5aXt+Va4dsVrf/gRl+ENnzqnKkIcedASYHPLBIrVaXhCdrTqFB6iG5iva+cc
Pgb+a0W0w8t8XLNL1Ng5M9YsaYD+p0qKvk6MuxvyNh70y7+/8JXEdu2/Ix7+w58I5/zRWgSwMLdc
WKv31W4FjP7MU/vJPNBPdOt/ZqCEdvcoHXJ4Mv3zljf5g3P8GA7AOt6ldSIfcwSXJV+QSkRutaBQ
QZ2xh+69xXmwoZ7QRdJ3hWPS0QwGREQmBLe4OweQaSzyUqrdCA1JN5aQSf0WagVuXU5RKAfhq1nU
fsbfYPYyDIc3jAMT//eiOehtF7cF08hM5wZo74LVHXS+2mEZTlovoK2N/Kl9/vfXveIiAFoOgFhd
J3jRl/34cctFN62A+HzaRTrhpEyiiGVOg4LTeG7cezl/+7e9Kxfyg70L5wxu5EYMQQ7NRaf/OSjr
ZLvDf9HpgXrSu0VdRN09VHYCrrCoMZMntYfwoYRucnuMtv2GlbH1cKv0evUrBmico/ECUq/LEjYl
AGbnBKtyS4J93g7TtPHz05K/ecsdlbdgKVeyeCwQbyvw0wgT/5omGQHZHUQZrVl8CDmUZjtBsez/
hd3+76AetG84FiB9hTFy+YJgrMZMlrHatGX9iWvknR5ir/ZGA/RKNfnDJbs0Y8swKiofUWABT21i
+tXBgy3OKx+Vv52q2H/TVZyDk7hJbzXOroYL+Jo4/GthBBn3xxtA5qDCPNfcIlzhTko3+duY/Cma
YcZQIIR4KxJABBBMODe5MK60R33w6v3H9nqu3gWDGLv6P7ZXXTGUlDbmh5v6O+XEw6bbV0do04HZ
P0W2iqitciDUOf8I2QZ1tZu6Jdd8OiY+0dtf2XdB1/nxp9RQj64GD7UnRwInndpWEH1u84rWG8VI
fac4Brhzt9v/2x1c6TjhC+DxQkYH5lrErB/NllT4DVPIN7oohjjpD/jJQKYQjPqO2q+TOl+sX+2n
W079yqmG0bVdiT0Huutiy+E5MHIZKlyfKkDR+fukt3qqb8TB68N/+XCA6BfIQJAvoMt0ERg0M+OW
v8rPe9vhj9we8qjNbU2fK2vBtNcK0gd8B9Dhi31bhsF4ZYjKVNvon6O0JUZImdwKuI3s33t1xRJ8
Acr1LvBcK1X/x60KTMHLXKIhIVwVe52TyiBPCmf5b8ysbU40lpDqX2aEbV07wgWNUzq5ditiHtbi
xe8VWMB6cWta9NrxW8k4APv4Y+2SjsMsFauqFmsi9RycGmqKI+qj0KoNrXJPOYleWdgbTKojG6dd
wza0WIbY96TeOg6I8UMrJI+BqG+q5q5BzcXpwQ/DnA8QlwCyBc7Hj0350pnWxYsCIooHzENsmjt+
Cs4TSoHVQe2KbffmHvS+y8osiLu7IrntnS4GTtbiFZw/HD/+ACoMs5Mff8MoZB72Ch9nzEwWoJuA
ECdIDY4xuwee6lbD61pogFHNNcpCwfMvCZCGuuUSidXcci9HkM+TW4HB1ROMlSBDQ3HlL8wehXq7
nkfEBT647Fzvcz0h1qnv/31Nri1jTWDWrhZC40v2Jj5Xkz+szQlfHiwOlWXe3Urwb5m4cJo8rIiU
Aq8yiFZ8se/2FLVhK7GBLwvSYcCQSZfpXXXLbV7B0sFporqHSScoGP7VB4mKxeImx9J00n+WICJA
crsN0+VgTmbj/6nJ3EQHXF0rSDB8wG9XRbsLXw3W46jJXbS16r3ci0cfdYyE79Csk9m059suq1J+
i076SqIKLNZ/bF54ug5gTtk1eAvZ9GkI7HRgfky7z9Fib/99Vq4dyPeGLt6IXHOfRxMWBzbOt7x1
Dh74bmPF6S1K/SuvO7w2vKq7OhTEOh+vsuln3ytLGELxNK57ZKVmTKMu37igrlBgfPgv1vXO3EWU
b4+oMXIX+eg8SEiL64KewAQut4gkhpf/P1MX56OQYZ8vJWoug10mnpj3TvcD8qE36gjXokRMXKIu
DKWFP2yDHz/goDwHlNjo347ZsGe7AWoqVkKP+Z+aMEm90/Ip/Nk8D99XpbV/r/BacgF6SBQYkIau
YfhH04GwJS96fEyKFRqIqznjbmoxC8K/TWpOSFDdMHglckHD9j8GLw7LivRH3wJrbdxOJysTDLg3
d0PBWJxTC+qvvnewZysz4pYM9NXEZqXAAAENaoh/JVJDTdBptaf1to93qw4rO1lbKJRCyu3fH/Xq
zfuPoUvOIMsduTVFMORU+1Z/nTDyJNSNtOaaGwGrJoRWAJPBHysO4V10bzBD6YRlINLAIvsoB8ay
k4eucc9d399ojFyB24OCC1X7lSoejYtLbG5Eyl6RaZGpAnHk67D3d+y3igM7tu4mgKuLJJRxi2Dh
1uG8dlYAaVjZaQIQkl/Ovdq0LUMMpU7AN/mbtZu1ikq3h1vMNFcPxns7F9c8BxgpILOHUW4g1MUW
KkDIDAPIV99K5a+GhO8tXTh/BNSewhz+hEdOZ+HBydD6LLJh16JNl1fgyozb5NZE/JWTslbrASxc
S4mIRz+eFIxQQpi+QA46e3UcrZ1ADFTq8ogq+g3PfK2aBsgySGAp1LRWXYaPpuwRZwdcYKimtUmf
Z2fIndCviB9Slog61q/mvvtpPxYPZAWOkfiWAvIVZ/bB/MXXxUBe3aE/gkw/cMLHuhVz3FXQHR1N
Ze+0jz6oinobiqThLeWNq98Yt3Clp0Ud+vIJLAahSGQh05xH8Vk7E8P4/JJaznRiC6RB/+1eri7z
nbGLBzD08pE0HZZZIaiJq8KtN4W3FJtJDr8CyxPHqBymY6Ei8Mz/2/IVx4bU7D/LvNhfTkULQVmD
InvXHamWVaxz5/fSyt//jR0f/wHBPCaqL2LQMGdeMw84RxjYYs+dN8xH8Ayin9FZt3bur/L2H9pi
lKDA5wNu17+wEA7Uz2a9vnPhHDtAGNFNAQlZ54V+NxvQCW1vZbrri/o++bqwd0m5XSuvLr0lQLGp
cO+RGn2qJvfTvz+fjZmkCytrevX+ebj4gnosQkuPDqR6SN20Zxhc+oPDhw4V5HlewI7BLWtPdSnj
cZL7vK0NZCyltvNDqXp5nJia5zsQQTwuDfdT5QQcGreVqw9j15Z0V3G3NbEmQi8xHUM2HYI5QB5t
12OGJl2OLr2PZrKsF4i65yr0HnPt1Orojmo2B0hneAm0OkB62IlhZAc/KuwobpnwyFPVcPLFB7su
BshsguI7hEzZz7oW5XJnm+qn787HoQlS5jtnXYamTiI12GnEXf9oRxZ4XxcT7Zt80q/YGJT1LOiq
JrVjLcUdBzYR82hWVb4W/tBUcecrk3alDXE2t6P90eeiw7FjnfMI7m505HNKDtAXBk0L2H4D4OyO
Mp843dM5LMbzAPnd7rHkBf1VcLLwuKYj9Io6TlLwDk2wOnEwppIowdxoB0qFThiRhvVcDhDQa8dn
U4ACDnLd1VjvxkYKlchuFE4y5F07xkqDrXzHPBA2M7yRiaoK/WOxWsJ/iogHQ7aMARNbyxhQaaiB
e1Nadrw6Y9a6gu5OVaLGJyx7UFk3WwptjGFgWWTafpu3YJeOq44wAU6YJRBxaxG73PjdODwVYN50
Y8CLixP3nGEBP44NTl0tZab0PIQxi+rASinXkLOQrAmnDGKyzndb9DlBmqFPeVCYs1165V4J4Fsr
vz22M6lTt5rm3eQbSNFJK3oVlgAs263eUAM5l2AcAX/4xM8eRn/8YZ16YxNGNeQgydYv3aP0ebcB
FLEsMqSRoBabJxV3xn8YwVpDCgWRgTKoYz/KdVz4tkhJ1e9IO37L/fbOjQYVKxm2eGZbb+uVmpzz
3r8vJB7ezi/q2Jo6aIzjRtZgF0m6ZqL5YfZtVoGYG3pGCUi7qh6ny6F5OtYza/aTgNy0k8t+SzR/
8mat2bYFJueMom9YJ4HSQmQ6BCT0ueeYK23zUqeLWcJ0LEuUXLTYsaIK3rpSkXtpj0Tdt5YXvTUh
FeHnnpSFuK9ti7GXoWZ2HAmZ0dzXO8lm5xSQMWx24JEEZKV3isLeszk3sWe3UZl50mEOVoRA+Kz5
lB+jbhmqDIE3hvwqbaNxmJf1Y+7LkzvVfhBHnapMrIaSHnLUaBO3a6J5V0l9Nm1gf3HA/TA8iYKE
d2Mwk7dyntmDZQ3u/AAEUjUdJD5v+TLmstijEF4P2ayg/xv3ZU3nxO9CsWFLYLy4bWm0r8DRaM7g
j82Ruin/96g8X28VYFoPYFNOeqt1QcPrRNu6CZvMmoR1CjXV/iaqMC2VscpmIgslkwHIiakYMYOv
rPa0DNqT+5JjLG9T1UJBAph6OFvSeQmKqY127gxtmYSGIMF+kPVsQd8xCiz8VY1AFgnpKm6fTa4G
J3Yq4mpIFS6oGZdifHJMGZJUT77/osXoEBzUZog2cKVCxhjQRtPdJkULAiXus00OHRFwBzI+T4mk
5oQeo0PBnlxuwNqBEh9kOEk2jeP4sLi8eAztqWsxUVoLMAnM7XSsJhtAHWJVjXVnS/vVp9Yzs83r
4NR3gQi2tqHPwEMhBTaQ6IbHeuigYJ1Ngf0IPft7GnQi9hcj4yKqmTpXlj+bGAMl5rlmDGK3PtfN
14HJ3kCY0/HUbhla2cWTPWP0OwrG4BkIOgU2MxRMi7idKploWmF2go312yRcmbgT03dUOxHmRmqr
PSOwUibTYN/8rsUEqPXUjO7PCMq386603P6Ncrt8AK2us8pscsRH7ZJh26HQXgPNsqlc0bNDWTeV
feiHDuT0odepelcyy8v3ufFCvelaU7dbploNRHfoL6DqGBk76akBmYDEXP7nTuElSqV2CAdfq8Xz
TBkfrlG6JQbbZ1NHuCA13FQPJubInjY4v0Y/YsIe7sRm+Hcn1yqgB2Q1CHT2IA5vgPqM3NGadq3v
WP6D7CcHg6Wj273Wbt/427xZiIlHIpv7yOZVkC1No+Dt6raF/mWHhzcZ/aj/IUvbMPgzy6Zx5/b9
D0KJPAtVtmGcK0SLsbVIv//i5BrLC5SKvtBOkvzkgduQJkRI8FqAIRYpgmuBjPc74K42guiZd0s6
Fp0tfuK1o4AIcNFE6UItyjZcWcuSEHvWztGuPMYPRFThquucNz+aPrKgnGCTQzBMM409cPbb22qw
SPBaa1GTPUCPgbPzlT2CJVBT+3duU26OEDBEWx53oYdKdFQ5bgp9peV1Ijk2idRl8FY7fBr3DrCA
oPvseSfueq6WqI5ncPZ7973Ttr9LM8g+kUER1BuUOptyh9neBR13hBo1ntxaBplqFaR+hm5xUC/D
2x/gQgtBY7uq5wcx0aCADAsQEtWr1Ev7wPHUfQtZSaptbYP18stc57Y+hFG1/JQFUc6dnKE/dl7d
sInnRigcuWrW1rYpWqtPm6EHBUbI52CMsYsL3te6pEGcQ9QL567ztyBrQIV38Xu8ZYVROkqcqbXF
2fVy0+yMbN0+ZaYNJd4q40axjwn/+3IZDE18q/DyTUu0Ll8MVdYY66IQ02sY5IqhbGbr50HWGHSD
sFgPbYam9OsjBLgHkTksQqjtLZUCsKoKmylzxgDy6rEdCFRLHDKqeGxrAsqGsgo64MtyvPdzXHaN
6LMeU7QPpka3dZvbde9vvAp8r08OI855FfzazXm4QIu6ngsPgMCeWmAo5EPTbTXikq9+Xw3FnTtO
fXAf1tosewbRIWThUTRbsbEoHoGYsbJ3DktB7CdoiNcm8f0a7ntkdqDvGDOUn0tZjGOmJrdwDtpS
nfxVA63Wqpg5LWMQpLD6JgONoeQ7yNQXVZJbYcjc2FC/R5NdiOgVcR1wJ64ECruAm01C6Eu8+DJv
HtEkkRD+rRa6NGbnkbHSAlIduQGJ4OCO5GGZtHsgdFL1F9cVwjl2LXfHOGLNWO5mbsoDcC6lM8fc
7qJy21fKwTB8xDXbIYiCg1s615MHWk/KfYpCu86TwR6bOkaHY7LP4NKEKtBs1T3/ZecCMksugEGm
xQHwtPt5qnOKrRum0Hz3eOeoN8+ZqX8MpLRcFMC0i4kqD0LEB92Pixczq+qBRWknEDJbvGwKfE8M
LMVW5eGGuCpSPyWzx99iYGrKvLJbFtytsFVBPHc1INUkWroD9JAV3yjJ+zDulWgemHZdvhH2FJEU
EZeJPvX21NIjoK95WxwI3G49JwUe7g7hHmGQIMrxBD7Mvc3KjS5r1uzGnIVxiw/s34XMWrx7HEph
ZxNKDGGwsdS85VyIflt6YmH3LbRpiEm47Vo9gx5ZVzxD2DX4lueVVWCeu6R+7HCJJ5OQGbgWjmPM
Y7DyM7nj2lHuRoP2afzaB8vYDCiL5u1b4XndqRhbp4qXoF/Qu/an6Q0yJvO9O+ICbnqvKZes8Wf5
0pvCaXayZvw1YgNglw2PIPvszlPHNd6osNhKUY1N5hZjPm+cOiyWXdnk43Rsm9ARceSLieD0t4yg
3qyL6ndZlZzsgJkx408e5sY60N4i5bPddS3kq43TgqDNrXXzA53bnJrY16Tu3vQMsHZS0sV/oHhP
h+fQkwtFl4iP/c86mhaxRv4cw8mgUhVHGVaehYqNgPg3SAUXeIiAiDCGPoT1g4Nkt0+sQNfjtiqg
84P/E7bNL4YSM8Euy0mcfJCElXf9Yqr2wZ4hHgieQl7xGJxawam22fSQh5V+skMFIbpgks03rXh5
DpXbRRArhQtuXUuJ1MtzWv4ajEH6rReAeOIRIintJqTaA9axDbunGcFgmwRhjSvgTYt9pCrAXHvt
Mug85ZUXIfhEwhYLIRREJMaq7Zw4r+U0b6zKAmka1PD+0DLL2pTnCWyZ9Fftdkp80R2uQOpqY6HK
SHl/X6pA/TKqF3bc471EBxcnmGb1UkNn2qvbeUSLiobNhll+Gz0hxCudrEdwvryMFWvbrC9HD3OL
OujQzHLc5kcJYg10l2YaqTZuhMOQdJkZmNKwku2n0BJOe6jbRhYvIF4sv9GQISYX0ADzT2JBJxvi
CmN/hy6She1qej5uZmdwlYwFQy4J/mg8p58MsvEqig2qV6+EQ2w4w1c24bGpQYwRS5uyO4dzC9V3
5vX4BYsNJw7xNtPHsw+2sCxUnL+0qqNLXC4mRDor8GAlNZ/7FxIOM/LoP9TxU2sgKadto76aUrn7
ZqjbTxbioa8oDXsPaLhiqiQaJ7Vrqy6AGvfig8HEydndEBLISrotOaH/qJF0WXb96s6R3yV5FZY1
COgZyryd34oR+u88AoIih8hJOmiMVMYgRuleOFI/DImD2O+7IWaoEraoJYyR0zEEvU6fTyQeCstC
p1twZy8gj9gDl8aN05ydXlOSFZU7i6MmlNNPTU589qhZLsNtJLyev1gE1/fQ4ZFevhQUXfTP0ibT
k+SmbY9NM1h7fy6G+7bGweg7cb+04yfo7DnlplimKo81E/yXN/TkvFgMp1dYpqNtjCBSWp8cuyJF
Vkx9722VkhIotakXETTrEAeU0RR4Is5zY1RK0b/zuh1xeJ8/i7D3beAUNUlcJ5+9lAJicEeRpDP3
yDpjt8VutnVl1tkkJN+IH7JG96bPXEf6LtxzOdwPbjH4WTmKukSFtgMuZom43PKQ8lckUJHzBHmC
qADfDAqvaZ0b544Q437NO6f4jUlHq74P0N+B/BYfVDI6A0Yk8LLM7d3YcPFamQVlGEeZyv00FVBs
9gxG+jeo3kz+WS8YKSf5YKtd4w6eD4HAvHvoISAJMjgMwIEWGqZ+9e5Qdog9JzxYxhmjKBauLYs4
cooSU4e6lj+axmYSsiOqeCT5bGGwlFUjffCop6ddGIxNdUZo3KVNxNFizXHgvxE50K+gpard3dIH
cDc5phReRlk4HK53ghgC6V3O9qpwEFREi+N/scgMCRzwEENNLURul/i8DJ+6SLBH1AnxjjIX7SPS
1K21CcO243cY6OcCz6lnmTcbGU1c1mP1RagWAVVMHG3wKkABKZsp4vxUlZrrLR00xEC8AfND+TSQ
fv164KsMXIHAwpsj5aZjwNpl03Q2f/aJZSW5RKnIdfRc79QwNixZHLegG97m6mHIdXAH8nAbrT1U
aM4u1FTnJJgAf9qJBbWvbOC9VR4WLXUS0BHjZp3lFalfBoBL+tL4U7zUrTsg4J/hBHKkU/S4LN5C
s8XzJz8tIQkU9LGFk/g2qxYkTxP81ZgoLgdQawl11mGPQ4p5CHKnHdxO7P8ICXQ6YfQsDvzCreLI
m7EHHbg8dj5p2h/h4HjbaVlZzuuOP/pK8yjRc4OiH44eVOyErclL49od4LOjzaFbhk5w7PqzZ8fz
3GHu3VMaoVxjBRvfaeDstCHtRkVentDRFvY2qgvvl9WX8tRGTZDkc2+x3USoOi0tqV+GqEdSPEdT
ccot1Lq+M0cM3k6GdUMSg6rZcihzAjYrHFgej8L2nyre0C6OpCDfCz1FXdxUNToSvbTiwtPEPdSD
a8Yd6XPTofxpvLHsD7yqGd3miB/A0CxKC8m6Zt7PwqX2C94gDJEtSJAjQHU6JJBRiaqnihC8Tg3S
kCYRo+BHsCC5D5ArDapdAyo6Gje2P34tWBBWmajcCEFD2R8bH3QOsWeqqd50/uKmtJ2iWM1sTD1a
FIDtszBY4jWK3nSNTVe0LC/IZhICO4TylR9Do0btQq5H9Ex1zXdQ4It4OvU26r12y/zxpKDDh9Rk
cgOo9xKMIDfVI1RFKHIcmk/TL9HOFU2h/uksCJe8sn3lNHyEJGlOnzuONOiJm87bOQiINnmv3azG
AWm/BlQNn8YAtOq0nKItVRyFJOx1UTzlDZFV0kDho4kr7e97PG2KxwhVQL+iOCpccQcYUKJGpOdp
69fw1kuhaTbX8/IUSVo8Wm2hs36m+SqOUIbVQ9G4PX+MUPj94TYFFFkhWhcL0pd2ZgOZ1qXoQZlw
24Gj7ZP2tQJ4jNBz0ALoE/vQlMBoYeBWdmxrCwDkwvabrOJD3YGCOmLdmRpfyxqzZIGbYr4YMahT
Kp1qLAsvsSwL/+Sg7BymKl889VKOc2gjEeFIlhyvHF8Na2l9ryBc9cYFC7pEQIXL2xml6DjuBHBA
SAkCpq1YIcYxykKWA2KR3RgOZ1D2mCVeSlNXGaIzhL66CMttSyv9iFqC3NRjOA+JGSOnvDdIdPIk
X/Rs7ZiZavK5E+Hi7nyI00Dm3e7H5qEN7ZIdGUY7PVxge6l2fHZR2bTGpa+3AbB1aGzUEYEsallx
6zXSk/S/TmivooYGbgf/YXYM9mfsDd6zceVIiD3uVHo/234J/gxNR1e/+KEuGULMQuFuFyMpkhn5
OvRkra6Se68UBaTeAXDpwbg52g8BUG/OuXcmMAujedPGEL/aoZzXAIfuvCJSWjV7kD9GpVbbwtE/
cKcAkCvCTV/71obM0Rw3i/WjKweaEj1O56VsUdd0RrK3SFFnUFSKkq6mP70xH16RgDmoVE0yQVVa
4ymtDzbo2QCXiiAKcMg9cjLl9MqoDzKHwgsMIj+ggmuiECm7D8DBC3oH4JYy+393ZNwVUve+63PZ
j1n/+bt2vQv/UgRA84PRFbpPmc6cbLifTyvXcpk0h2Vfb1Ye1ja2E5ICfXRip3IXbUnaAYiHicDn
ICs2t/rrV4gS0CUCRhXgzlWg+lKTxUEJCPFIjynghCQru5farWND1pbsphujaVcBf+9tXfQOWaEA
nQ/8EbbsTeAemixPJzSFN8i/2+3tgamrqBrgDDEyCjwecNAX0BY6qhas6dCGhMj3sgFb+zObk/Ah
TOdkzuatSfvUnIak3YILf/vv7b4GXHhveu2jvtttWyi/RuFRAmlS7CaMOerNCAmPW2auwgne27no
BJvC7jvfwxLJVgNGubJuDUd+HFNrK7dRGia3AO1XF4Z5GSAo0V0Eq9XHhXEAe8aptiVwx/97YQiN
d7fx4tcPC5q/gIlifhMtsI926qkxQSlmmQbbOo8rfqSbZedn1UtuHZDE8puf8tqoFc7KfyxeXNC6
QIWY5VCOWa+CI35V6PpsnG2P6t+hOqBhA88PzDj+eCPgZgBuP8VMzi0AxYrF+MtNAGyC6R0fRdzL
kbLBR2MQuE4JJBiBKhFYNh7ll5VF7X+Rdl07kuPI9osEyJtX2XTlfb0I1VXV8t7r6+9hzm6XkqlN
zszFzgIDNKYjSQWDwYgT54hu4fqayYoAdDP6GJbAaEv0v6ByS/PA+HxQGQmqAXY/FslDOVTFizJy
vnP5OBB3p1YF+I4E5UOMVoPWh0KgYPQq1vWY4I2n0lZq32lm3FQsZNlZJx+LOTFDHfgwbOYIWSiB
NSs2ATM3nnafHP4us/Va9AS3DFoD0OMEcwMNwvfToiihVoLxYk6QMduU3KJihPYDp11JfnVVJ/Jh
GAvZSXjlOazF+zDmGHHmeN7OdhYkDqBkwvgYygen5wQv9VAVMNgFr+3tvgWQunzIvgHg3pDuvC1Z
1QNecVvjLQYBpm+xKFFXwgFcB6Mt2AUJE5DkzxdxDpCwsKzJQDeJc8KGxDl0UJmHcw0bTOINj7iD
6dczpbpIagYhVVF5Tw/+ZLXb3OXwiLYywebeRyewSsvH4/iO5xnncQVFAT5sMkwN5kvEIioMhaMh
VhBDwQBJFN8a+d2s42EgepAYRvUXMwrgpLp8Us7OoyLqAMULABKRaQgajqknUGFp8AK1eSgn15l0
Xwj/jCT7eFuAYwRaTKABAMyaBie2ZZT3QpAOdiv/6vldHLHwZmtrwEEHnRwm1gBDoTetBa1xPVS9
nWqoZmB4xAhYAtPn0Rr7tLRBRWu9NMBOhUFI+P3gNPe5q2+rXWzLb2CIcNIa9ECyW90kN8Mm3nFf
xkFioC+PQ3cnB4/6AVRIS9Qqy/VchR1chIlTXKGYbymH2FXtzgOB2C0RlWswld640i53cg8l3dGO
TR+y9sYh0c3+7Z97jgEGa0wIIsie8VgXWWooPQ9BhgRdsrB6KFl0I2dn4bjiHwPkzxdnPe+GGA2+
YLAzn99KTfPe8pFbRKMja+U1p1de2Ccs4OmqTUMDSAH4/PP8tE9QN5N6lNxqW/fibd+bhptg7JlM
rMmv3K5zuwOh1+z2rMi24sQgBedlTI/hKQZK99PVSnID2idZ7+2QA4hB+axSxiTHGWKQsHUtDFCX
1ahAXzlNYQAF/MTEhBeS/A69Zk6DjOooMryDZY1KSPmER72pMHBH+DsFo0W++mr0n3IsMQLm+rZB
EQHkxCgO0sA94HOivhPhhWVSA/UwX3Ha+HLZ0c+XAgINtI1QTQFWHu+T0y/jJ0FZ6ko32j33njbR
U4bQj7bHayBvLhs6T0IxobS0RF2uEB9JQV09DDjjqb4h6m4FpkYBOAid5gssqzbD3lmadGpPpILa
VIc+MLl9eXwhuSFmorhr/7ECP4rq8puvbsOalz4fjaUsUl6eoHA2JDEs5rJTf+Zb2SFEFuohGqwU
iBars/EAfVc30yZjPAfPTzb2FqN+eBECva7TQ7liP6N3mMojahXc1TTIr1MzXANCezsoeBoGwwvg
6ALjcmXYpBlwMqGVIKyDFFTsEc0cUZrH61CbBKCEgYZMnSnpjPl6bHOj3UzRmFaMI3+WMBLoJ2EE
hRozkLlI105dF+U/EWgW8EsOlu4BaY5R4HqPGeRtvGNBoWlfok1RvlTUBorLsQpTPGAJgAd0YPv5
Yjjs+WmH4CAyCEjt4oSdU5KUYT5NBNIGKVHQveAFmvEoZqBgZvHzNSH1YQ+s0AsDufvSJq1WMvoN
umN6XdoSIUMIA9SGdXMs7hlLI55/er8jn8VrAixFmH49G3kYavTQMLQ84C0xu7jLQXgqeGB2sQjp
IPvht7aTC3P0XB9fBwIKjUjK9GreVXEDJe1xe3lJLBOU83FZ4mctZhTtIt/LI28BWco4X2ufZrEI
WiFK4PlWh6AF4tfEmbWuWYZ/GwYF44o5L3rAA5ZmyM9YJCJNN01z0OMYE8qOaXByeWtY2SG5DaxA
weg6EMPZC1NyguEQOnXt1ErGDdGIxWEKxganuF0NKGBV9mAHVpObpWyyXs1r4Qo8WRgWBLAUEZIK
zmhZ1ugwIkSOddrYVcOngGjpLgewWyMlX0Wjeko9GoyPuHa9Lq0SN1rsblcVml+2sBoqvwYDuhPA
BPExQZSIjA+55pALS/TMhFyEPepkPi4fAAvVxtNH1iVzXhGAqyxNUB9NBQNbIBUcPtqwB4On7skO
eul2ot+Qt7FSmYnLgvev3qlgDddVjMxj1IwO8oBzqHMSYgNLA10ey0gt3gEzyzvnGB9jYLaKOVvR
lwJxcsvYsgpIa0dwaZwK+/qYczXqDvh66i89fZmnzw7V/MuBZPUALo1QjpnpOfRyJhiJt5NVXYcA
8XnBTnNaJ48svL0e8sCaB4Zfnpdzybf82VdaBrObyygUESWPQ1rGS7SDTMQ1GmmoVyvgmSKc0P1V
C2ZYwH0YtkkZg74MlqapRDDMjdTQswRgGNzaEsochGgf8neMCH0+PkUtkUSExdkrxEjSAV6s7BR0
7NWEpjM6uhKazP0sW6UUAxjRmTE6aTEE98xGA6mOUZk8VzjJ/AacMWB4PqBwYIKo5du6+WJ89xXn
AmQJSk1gNka1ic7Z1Dk09ETGdzdCMEF1kTVcCxuE3lfdBF+1dlc9FqBEGxlP7fPpQwAXFmbptI2v
uaGCZF1lY/ZBkfBgiuXbcWqdEdLKQ30Tyr05NRHAfQCYTZ1VjtNebF/DLr1BQu1KabJh7MNKYAbt
BnkZoKSJ5If6THHWAaEhYh8AFEEr8xZoHNe4DkUrRlloQ5iJASpprUL1UlxJLuuMr0W1E/vEXZdu
gh7aCCEG5M5kvG7cBjuiAJNsZ4hMT9uE+TBZuRKW9uiiv6ahxhmpWC/AmdbY/564X+0IjgOftbGk
e0Cds6Uhmu6sFLsiBt4K/n9QwTxkXH92drNt/9VBWxqiKc2ETED5DthuO0zeAR9GtESbbQJEvryN
sq0egR5naG/mOd1EwNT0nKmHDwFARfxcXQ0NsK9ptZma9CkNWVr2K6Hm5JdRWdrs91M382QLwEgg
7CNP8SSEGtYg6vknBT85GJdEonuDwTfKhZBvBHWHjoc9Bb7D1/HH2HOCCWLD0kw0FunKefkWc3yk
pokaKnqMZ5zoOvrRwPPB2vygknfPDi9pC5rppvB73hFqB45N1Ehi8qkvndqkDmkkCCHh0YB2gAO0
IQhOOk/+DdCOh8l6DLqDeNjL/lIng1IYI5Cff0QwzKBFpqI0jr2lM7dB0EalmFrFFlEcJPcFmVtm
l8XP4zERuwIvj46QTHq42IJFHECZvFKNRNTQv0b5f/gWxd+AizPWcvZoBd8uqfDrqLgQSn26FYeT
kgZpEms4lLpHxMvFrX8T/L2PRtKT048GW0DJEIsSVAmoFakZ5r21ENDM/BDfhhY03Z4ia0JPoQkh
6cYKpGv7BxJeNG/AOYK2FNXMNJIm4aJ61uxacuTgmRucqHu+fFecnzNwOmDrgHuCtot4RmY4oH/U
iKNmN0DgWrWi21ymI2FKMQk1FP0/Lo3BGq5mDCGDf+qszzaVCahnSywo92cLA3M3baY98rG2F6vg
9+WFnR8vYgo07ITwA/SFZOEL32v9Kaj4EKa4EnctV6KGog+3UgJhDi55aNL2n0ocgDZsaY9KwbJ+
SMCQyGs26LWcuYosPuLsy0ta/VaA7sMZyGuLZjlQVYy+ZBpMVPr1OP/mA2jwCpjfKj4u21nbOpTp
NR1UrpDeo4fkdX+Q8zKFHVnDIz8KatkBhDtx8g4IUy2NvkSl+7xscsXTQa0DWU8V2RtIPqiMXVTS
VNBLmKyrfDsFKhrJBbQ2fYMlnnBOpYDvBOV1QvEBGgAc5lO/6CKMQJVQ4rH7KI0BR5y4jrPnsRCB
IAyEfee3GNIU8xI4tLD7BpK7vtH4oXq+vN6znPE4ZE2wAyL431CNpn5G2xSdEcVhbCsmYUXHyA6K
OKXrbztXfCVPBUIypTMeRvSDljJKF3FqCXqAkDJPbKn2C7Pmg6dcyr3LKzvr+FKFPYVKEFpBjqSi
xjTJoE4enmH3rS+C/DXHgJA/qqE9ptL9KMX9VorkN2mUzVqJhIMS8NtCi2czrjAayLcVYFd6hBoa
9zjNsjPo3ZOMSjDj3XT2FqZ/LIn3iyihp0ofcgV+bP8Kzu1HojWtWb6Ngs0VBi+c/D5zOUQQM/h1
eZfO3PBoGBA1kC4Shkm6NY8BVxBezFAQ8q9A/HeVeUBq2sUjO5WkTxZliAYZJU0nVhifTWy9BbA4
6zFTJFUYCJxCrXEYi1rzL/RV0MJFExzsddQp7tIxk4GBi5HSCC5/hW64mpm6PbgRpFDgdZgc8C3O
ZVglDrW8k48rXFglv2rxDWVOiMoKwrQ2Sk0SIBWAoYNG0aw/kAOwO/2sNVIHN0XWFM0NplV09Pnx
vHExneSAPcSOvPAj+Rr+xidkmaSusqpuOShSk6p8/o1xGzOd7hhbSKc19BZSl1fRoxHiN8SChaLJ
m7AProBEM5vb0pqYvJ/09UIZk6jEt1DkoIjwUAcAE2NN8lVcYra/v8/G5yFj6dSuev+Pb9APNjGA
IisU3hPbD1WzBVAbyoBgGHti7B/DzNlzLQam3udhhvegLGMX90DcZ6bkjU5tihtQLbiR+2+C+eKw
0WU8cFQZKvqziS3nvllFrQlCSVZ4ZHgeTQWC9msy1DNsxNvkWtxpbuUZDgpcr8WWtxMboZF1mNec
A7cvmtqE/RIsdKeHuZuNNhUmtIUIfT1nFrvkrrgjlPHcleEpFiAT7rCH+ITN+IJrK13YVemLABOg
GAtHjxsjX9XVUU3R8jEmYYoPBKrRiKDBZVZiV40KeIYhPUWnkdYm0ZXQyIcxwO3jottnJXvBnDf9
ZrTQZtmoLlsE9fhioGOlsbBIhZIwKGuVE7G9IEHx2pvxAROtmxJ4XwxvvaUup5nibesY4JYqryHS
sAus4QYMxOEGrP777AYkImzRDXLeL/0m6pP7KSHeDXWSCgE7VX0AjX6DsWc3sRoUV9SNopgjFAvI
L2B1tNfO7WI76HMb+d1//FssZ0w3BZu0Eu8xmnJ/2btWnfpn1+mjWg2Y2JtLOJecPajjDsO8hwGE
Joko7WXFYCR5LGOUJ6eVLk9A5SPkCZh/ifnwUHVgj9GV+H3I4k1OqkWXl3dW+SYRHSy8kDEBeRUP
MPPpoU0lreONHF6VpKbuJQAUEwb+Go482cGVahIGNkSL29JjtaDWP+CPZcqfswGDTW3HJXYJooaI
31Xi76BnIAFWbYgoYEjojePtQN1XJeaehC7EKRX02ROzzyh6n9uBEfjIDz07BAsjVL1rmFtDbmsY
kZRfgvI7ka/FNLZylnbB5bVAB+30S2UY8wyTJEzsjONzTKpU2xTF6lRuPIZLrHrhn/VA9O/UkG/4
mNyUsZ5hVx+E3gxRglZvI2+8I2gzdN23pVXvQod1K4oMwyKJuYtskK8no5nUACy3D6hQuiAGALKe
301O+0XkfAhlZfc6OiB/eBt3hEQv3WGqzcEky15loMNWw/vPHtDhfQJjsz8U+ClzBg0aqEMlZpfL
GeP0sazQRwD0NdAiDUHnXbtVXjhGIduXPyZrS8mfL7aUm2p/NsADYudS43bRXYKpnbq+TYRnLXy4
bOrcP1ECAN8zMK0yCB1pt5HBZJDlyZjaQnEVSXxppkAwNmHESniJ+50eNwVzF/gfRMlw79KSBdAD
A+WGrKckYhF257nFO6XdFVvM6WF+zru8qrOGpMGfmKMLeXVaiEYpwlz0DOTZbW4HDgg0rsedAQrf
9ImdWqzs43J9dN4bKT2GbkGhBhJTvIU43tKC2pRAK85YGLlMLuwjfYHKPdSYJWIHTWMXFCSQvuyg
KT7ZBIXCaj+e+yHZRTStoUWIcjIdiOuKB2UcIX7OG8XswDAxfmOe3UzFzmKyPa9v4H9tGfT7XIsg
GlKWbWmPfgt2fjGypLrHTPCUMDz+DMR39A1UrUX8A3isSp3ffOqDMcDkmZ0dRYrmjWpjzv8RbF6Q
m2YpnJ0HC2zhjzG6tFerYGsJsq4El6foOxjI/cJsnvRvvEIFha0G/ALQqTRIHMK5ZaW0mFurJDVz
5kG36qL2wScNEgY1/JCn5r4NOLeuo0M56VbeJrc+p/3jGxWthz8/Ar0kKmqJnc5nE1+CRSG4CQoB
c64ZefvV7znqcowgvOaaZLWYBSIcpvSzJcnBxqAHmLTIJtmWrcdkvArzAAQ6TElmUkOhT9zSEpWN
6JjYVhIZoyr8LtpoEAMCJTgEtSXngeh0sPxlJbXD4N1iYVRe0vqCJHZgprBbNz0E1/5ddh2+gc7M
Rrg0MfldHPyb4jGwMuaI2toJXFjWSOhZ3Dpqr7QC10gILaANJWPFTtzoJZDjxuZyEGMZIju+MJR0
lcGNjVKiBVIgkoCND/ksuHvUktEiYBkih3NhKPYlMpCLFWHI1cXYxByhKlbGDL9fsYLKG6qKmoLu
B4TeT62A3A+QH7CfATL7JYX7GExYoB1g+Dv5SygvXBqh40iu9HOQpOgCZ3Lrb0FyUGhWMIY6Z3GY
/pXdGWS2LSOsrC4MbDy4A5CGn7WEeXFK5moGi3vVZFFnNjXve1EDchMzBhfA22WnWCnQYtbuxxoN
40wwtTQ2RQluXqc/gERxE2yrrbj557qLiP+EQxYyF1B+0DDwcvq9YjUDK86EZenKK4jyQIn40YDv
gLGclbBxYoUKG03I5XhqNoADWtE1j+HeBEjq4InghKTvv9HdPrtoCNMw0ROSIZ+EbI58zIWv53Nf
p5E/Tsf+huYKZpxYmqO8907wBkZz23hsWa2dM588NUknWX0IaoeOq/DkBJWzIRebUQlcJUVfoWLd
LWc9Z0MAEy/6NhBwR6MM/DGny2t8BRODBTD+0GU4lO64Ud4Nj0glxV7JcPvznTw1RfkHV2YTKGnD
ydaQ64TTcwB6K4ZznN1e1GrIT1h8rEbTSnkiiMD0UPYmqtrDR7QZPJCYXre76TN5xONaPuTvgRsy
MmNyfZzEkVPLBrWPRlAlkwSyqyNwDd10L9nKGCVgoUkYe2hQeyhmoVil9dRBREAJwCKZxeakJN+X
t3FtLWiiw+E1mYyVUWsJ5SCv04qASEDHtPF7w8klAP84oBxF8Iwn8/ju6+FzAhaFy4bXPt/SMLW6
qivHpB3hjBB5NuO0tIz2ewA/TWvg/3pvXba2tpcy+GQlCJyila9SkcSH9GGt8AB3pWi5iIVuFUXO
MHF+klUwtP+YoJIOTeBiyBMkUBcMBisc870Porp88F+hYMvwfYYpuiVaVOGYqQn2DlepOcSR2ec7
Y1TtoP+n8jsIGUiFMXeE6TcgbujG8zCCw5XPI5A5d6JXhpUrgqe4zyTn8uc5uyVPzdAnigPxhVDX
OFFTnoFeNQVbRxiDFqtnoQxXvE6WZAgl66DRBwaHqvDU2SRFhoH1VH2w7YL+RS0hitNqjpahA6cL
lWFfXtl5zxxLW1ok33IRpqoezE1wP6JN0KXmfGi8uYQ0gfFEKvTFjX/PHbTbac8sKa34COZhQJoP
OlGIUdG9+rScmgaIytFuX0FYzzuZ03iFF3jZtwwmDNFVIEFIRpHUV98EVOwNci8QIOLQ82EBgs4f
i2QLFj+F2gJwVipZEyFSH0kArNDKH3z7M9umm+SGWbVY/cI/xmiPrco8HzABBcrug/6uempq9o/8
U3ijbgUPiUoONmaH281PCRRfWRJgjD3XqIVGagth0Lnu8P7O0JWo+kjb6BKULT1AkMtDXJcTq/e0
dnIQdICuUY/0EVRttECC2Y0JBh4xV/OM4NaZQ14/86HCSp5XIiiJbn8MUSenK5JG7FMAhaHD4IzN
1gBh8uWjwloKdRVxQQXplVGDhUrfgR3vodZ7TKKw+sYk1FO3N4hvZV4UMFx1Lrsi1JEhjhGughZI
IRMUtfdq0twEkXzHDxn4zNubTO9YE+hrnrEwSuuydYlQlVGRgAYJKDwlMedZcDPjowap+eVNPJaK
z5ZHCk0YQxeR7pFdXsSbolB9DPtheYU0OaIeOEYZPuRFfK/KyUdcTc8V7nNz6ID+43QbmbCdSfJg
aZn615s1GGfdisTsWuXDDT8Ld3oH3nco5dz4wfQ79YtPkKlukWLeX/7ha/6FMIUJenKLynQRddZa
yCKQ0cWwPMLvJ318GDUhcP9/ZignA9GYgdcfwuKcF2Bbe8qEz8sG/ke0+7OQYxa++ADAkmQyJyEI
yB54Vq8KTz9Ur6SdJNrTRmQhmxnbdvw1C2ucCBB/psFa33qSCpVlkXWTrLkuqTnLgN5KYDagdowb
uzDJO3UEoqi7S4zUHVMwU8jTiw46AkYOdYZpJvnGwhgNqSv8pimCHON0rbFrp27nCyXYgTM34yd3
DHqU5IJN29Wuxuu2bmBYJK09eRbgx7xTTb8vf8rVlWPJCsDcZP3S6VEinir7kTHa4ADDA+NGMbZ1
fV/GOitHIH8RfWZh5o8hOjut+RgZUIdVA1FXPuZfdW4SjhXd1COzJUrzzGtyLdiqUMjA1AkQyGe9
hChSlTrPswnQAVm3RCdycMozcH5ZClA0s2M816ANdOR/XgrEF14YlohDLxwWNJLByHc5JsVStJbm
cPwMBPVx7JstiOQdkOfu60Da8FUwOoRaB4yjoje0EJ/WJcbnXXn6ADaPeTJU5iH2JZNMYvFLNOBQ
QO/YK8eJx2QHXRSPzB+xdLDWTujCjEotuAY/TdKLYMBLldaUu20isprna98SOBkwGGuYF8RA6OlC
klkwknTW8bgZryNxk4RPOgt7v7aIhQk6qPWx2KtShnMpxJmZIHTqw/Plw3acw6cPwSLBoBPWNsnA
Udzg4vKfQB16zX0Gm2hf3oQ3Umz5rn4THCmHWk9QTXXD2c0m9UTGHXReOIZzLn8DiQgLlzD6qsln
CbcDwQI20LLGNJCduhlyZfFG/QS9+yF51V+gFsDZrErQ+lf8k2CplDv6Angt6w7rrwjKouWtuech
HONe3uZVK4v0gFphp0Ug7J5gJUwhRBFs86GDJotz2cg5nJbs48IKtRaxKbsQAsujLY78B2i+bSMC
1WbnbyUBvd7JeNZBekwYKUHIvZFKzhlyiN2M3QYqLht/RMe971/BVmYb+uhCQ3E0+Sj9dflHrrr0
z2+k56/EUZl94K17oAqQZqKbA+56hj8xNpse8pA52DBiwg/CK9fgVC4toYzfKk3q7MtrYRmi7uiw
F+YsbkEQ0jRNaaVJ2R+kSR33I1i/GVf0+rahY2RALBTId8qBmgS8tJB3QX7Z3g9hA555FvyR/A1n
gUD8Y0GnnEcZIKwH4Q2MgEtvoKzb80r9AY7Kt6xnKISu7xok/BTZMMjkIXXaY31U0MrDu1Tfi2Cm
q5uPOfy8/GXWt+vHBnW156BkTasI21Vr92EIjk2BOcK7lj1oCP7/XQZVeILcUVm3OpZByrpQLTEj
p903LgGCi2boiAyAyP843H/s0QOrIp+XAnQhkEIroLmdQZCoqUDbxdrN4LeWADphU60h78RNvYdB
8dtO6TZBiwFOjDaW+RRAJ0fyJqW8jyCalKrRTZvy+zZi5ZKMr6tR25JV4I1tlBpJ1Vi5Ugh6QzW3
xeH28vddSyIWm69Tdy9aI0IIiZDBjroh2hIVDVODgIUrV/WBqzFYHJbxqyg2NRKZttteNk4c9Pyk
/PkSNC8QNwZQX5RhvCETzJmxC7NtDqbgVg9dXmB8d5YxKsZM4cz7UPEZbMiuIA0Y93MWbfA42MYt
dw3Ro83lta0+BTSolGLYD3Ks4D06PZ18HLdap+MujnwJ7enS+AAxnqVJ+U6rBa8CR78JEN1rl0e7
JASKIwNbXhvagh95+G/vuqR0Lv+i1aO8+EHUBsDlMwGqBkgO5OIKt981RhQYi1712R8TGjnqi/wj
GSPSSITPTmm0yTV/O4fJw6go75dXcjbrTJ5Zi72lyxGBiJpRF6FqJEhNIFoF5irAkVvm/ousxZwI
gueU8wolHu4MrX8vi6p7bPVKvMp7kHl6oLbPXnOuEb4v/ywSC8/cWcYghoBPDhIJKh7LM6fOPSHJ
kDg1doqSVyAgMnLbQHsSdB6DizpgaXmmaAwGobVdh02ouILrkhAinu56NJd5EczlYPfBLxVyTOoV
M+06B1Nhx5c2KG/u86GaGhWsVxJGp9SdalVW8QRPfQ0sySHcN6xclrUoylsFTMiVuh6CWC56yVVx
X2Q31TQzUKZn3ArEkXQQFyAEkuFSmfyKhcMarQFVe2StuHsmR/6Yt3lo9nvDKg4zCCRDB51nh7vl
vBT/xoR5rF18S+NUKiKDib8aMjzgSLYuPikNpp9bs9jmjvjSf0fM6efVWP/jn/SpmaHjMeV6Ntid
Wppj8CaDSMxHjWdOvbmWzK7DQyUXGSFhNRsCcgBseRi9PoPbl2LbQH8BDTrCajf0YOLQrrpRsKTy
4/LpO4fZk6DwY4luRYMAQo1KAVWI9CC5I0hIQHmI6f16q91on/Fb7oIJchsdis/eUV1M+4FxZTrI
mx4suuO7sKuv2XNg649CzC6DlgxMtxgOOfUvrSj4rIx76YgAwOi+CUW5wEkw5N7/hsLbw2DnTnmF
ogWoM6Cgbcots1SydpC0xU+golI857lmBPgJzcRDv0yHABbUVfzavLz9LDMkOC5OEhTfRqSK5Wwr
cucaefQ6qGJs8jnLzvq9ulgPlRepki+raY71hFv/qnoONo2XWT1GVcp9suW83ps2/3hi4ehZ//2K
Ik3BlyC4znKDmk9f5VdF3F9VeQNBic67vIWrF/SflaH4fbqFvZ+VeZoijnfZtNUl7qqP+bvLJi5/
JeAET02E4ZD6o8H19jjW5txH73kZmNnkM26k9Qt6sRQqrkJLlhMDKKaAsELBsB7XWGD86q30WS5M
0aweCH8GI9D8D5ugroDCIer+dG906DJj8DXwK4Ct2wkh+Pqr3YBMwiJIucSuv1nI2HO00tEtfgxS
h1sJZJDyku+lyUW+gyr9e5aXmHVX01m9BlIMwicYT38tqiqA2EQt20kY9fblD7q+atAQyQI4Z5B1
UMdhrgfod2i4wQYrfoRipqNdi2CHnC3VBTZxOwSMc756ifzYo+ufUCMdpYpDGl0090IobQKIuhva
a6xvDShZdONLKbD4ltdM6gAmgG8P9whaX6dOKwVTq7bisdBZg2hJ3RLijL9BL792/pZ2qBwHAr4q
ZCRgp7W1z/Qrc5Rf/aY1IfjqgVFQeoK2MePrrb1JFhZp9ipe4ECSADlBW4p5aOCA9CSsHQ4y0RP3
FAusZIekTHR+urRG3QTSVElpXqOS24CTUQWR6MDdGxboweEp03zPWtzq+dAFHnwGOlgadPo1EI5J
hJYO9pP0zaNNehN4kys50541kLTas1paosLaNJRITSEZjHCT3Xde5ilXGqQcjpi3LWtscdVNfpal
U2F60EFaw3ETPlrRfwr+/J1DjtS6fKzXsqbFgmjSRFSroSFcoIaUYr5aTTVT17w5hBptxHKK1ST0
5/FAF5HKQI0CsThGzdmdATlzCq95qx2owNn1Fftbre/en8fKUaJ+kSfMEtQuw7Cb7ZkP9tD8sxth
fru8eaunarEkKiSCaC9R+KpR7KT6mgEpGuIeApgel9xCDozxoVZj048tupiUj2M7op+AB/5/SH0U
j5D6sLB0a/f24vlFF4Mgjw3ylAAPa0kZAJEIgQCbsHFWO5SM+L6Gslw+iRTq6sZMnzikBQL8sBNc
4g3qIdu2INNnc5atrurn9UWHv4EHmlPK4eV+1UK1FrkvlIHHijkqSQL3WeDDm1wHek7HG5kExoXP
SU1l9E2QKbZ244Ps0d+WTrH9i7SVlRSsZvz6whYVHeSiqNuGPOq6XYcxXxBYKtCsNRXNJKHWR/ZT
3AC703sRWkD9q259hTtW5F11ysVvoMJhq6RikrU40zIeFdB63XSutmO/blaP8o8ZOr63rSFAGxi3
16w/JcZXM99fPsfrF8jCALUOrgtkhRPgiq0Q3wuqivw7/Khz5a6b/cRW1ebej5ID8Aqd2beq6Fw2
v+qdC+vUQcgVLQQ+FyWPKR52ate6GEC9zrqQUcVfjVbgIwV1IqQkkOGcOifknnW/TuCc0xTt65Lb
xDgM1RAeFPnBB8Xq5UWtXiw/1iRqUXJm8EU3j8hZIUWvleo+4cJfnR9vWlligYbWrmUwIwGVS2i0
wPJGJVRD2odymaCyLwftGyeXD9B2foFiiouawFY21NumG64bfDgw87hSV7+PQ8Oob4srCz75DdTZ
5+X/dhfkO+Nm+Ci33U73CFNvdI2UBMRb5la7zjfCTk2t4Ku5zW4Ll4ccg8bMG1bKgye/hIoMuOuM
qkfPxp65fjKDMb6rpfpa6KTrug48PuSceFAfL3/uY4uOCn0Lo0ALnHrXJAlDqkPiESMBA0bPTLEx
q115K9mx/RfZXu8YO96dtpgQuJ+//cxkBaMV/z75BdRtPPUApYK7GoeYEw6YXjG7EW93BezZmg8m
ksi7vGKGObotWmVj4HcCgpKKWWtecaf0edK/0+hbiR4uW1qJD8ArKKjsoxaNOQ7qe2YTVIPV2h/t
Tn9JjV3ly06VC/ZlI2uF14UVkFacfkAd53UsCEH35Kledf0XR2JqGlfIBf4W3d7lZQGJemow4SCJ
PYFb1eY0ILO1JNzF0MaGNDILbbpyS2lIo3kRMVbARBvlGMEgiVMxo0GSxModoKeW0IhO3qZfnCJc
QcGSd6FhfKhTFsSQBFT6SCzs0i/YjoMycAe9SVsLUh2FglB9T+OU1ThdA07jNY72D5kvEhAFT/dx
DtVa6NRIhdANOFtiq3JUyLGB5S80iVQJoLWjU9jg+GfVQUhEo9a3NEynpEYiC2U6CINtPMyu5OY2
dz29+RvOA+zkVmbd0SvnDfBsSMuAq0HRZLqfXoyi5At+odqDYuqlpXwSfTLCIxJ10IR1DZAwi65o
c9vwqWfmqiu+ujROt9rriZ9SDt6KF+asbXxP2oSo62qJqVx1tm+2DQaiOZtFIbNypRigAsScJIq6
58wbxtiCZLnFjR2iiey3jlJDYxbV7WZmRJi1VvWJJery4tqoKNViIO9a4AYfijtQl0GOo7JG8Iea
ZGdbLxEdbC6aplfdCyt2r2Vgyx9AM1WGQ5DnwoANjlKudcMcihypvg9z/qoqp9IxWrlwtCi8zefm
vumbiRX9GFtNj3xJsy9KUYOWRTFOucML8a9qEoNbULvouwqyblYWCZ3jT9lsi5kCpfA26N56gHLq
0Ud4lBrN5OTw0SgVR86Kw+XYvPrjBB7gOKh3gKOEHI3Fs8KvmzkNG/hB2VZuJV0V0SfEXZ00ff7/
2IHY2amdsY25QC5J721QXoKp2kezYmOs1ZV5ntEkX3v9ARgDXCVkiFAepqP/2LaQ/wVlLxpi6W0O
5JhwB3lv6FtEtsJIzVbi8IkpallS2Uddih9ih9BNHtLMSqp/ngssLdCovxiEqngkS0g9UmnDqdCw
7kuv9bvHqeBflDxgZPKMBR3T4YU/JNB47stCBI+UlmY2hMD3aqz05mVnWEsIMNuJoSvUe0GRQHd7
Q14z1KCE16XbAiokg2o2FtHnAXVsbXdbQpvMCgNrMX5pkkoJqqmNy6ZBGAqSB6IobI5pZEdi6Ub8
6wjkG2OFJHGiL7ClOcoxwHat8wFYhuxpR+Qup+/CMqzwQ4e8Zu1xW45xjC+uDuhTanVBJs+DgJeI
zQW6OaeKJRo3pYr2a/ZttCrrdl51kv9+PlijFjdBO1sZVViTHlDaKyFa2GOmHxK//e8B+tRHAgoW
5m09jC+MUqlqGUAvuiSV3yxod7Ouvya+8NjPI3eYjLreFBWUBMIaWh5gLAkBRUlZnJ9rFzWE0YjC
EXKTsz57WEpaAKVxhC0QLNXZ4xxCd0P/N+fvxwid+MihJkodz6NNl0vfRjc/Z9L8m+Gb5POc+SZh
ACSlJIgAUTFfntJ5bkZkdVW+B7j2q/NCtzUj8cB5/gtbrnjVWxbmqOdb02nSrEO73e60FoAWEToP
s8VY0upx+7FxJHdahK2g4UY06bFts2Eeu6mYsksO8nbegf/NjZ9YdFiMNYnUmoZUkZIwJvXzoboq
i/Yp/TelGwPdIh4QTyiJYUjq9MZs+6Lt40xT7bZ+VYPGTKtnQ334V/v2Y4RyhcSPfTkfNQTiAwlT
2n7eEx24cIMCAigLWPjq9at5sShq33oIm4OaXEdYRAkYWgSbCrDu4v+Y+7LdyJEk218p9DtruJN+
Md0PXGKTFNozlXohJKVEOul0ku7cv/4eKitbEVRAnOp5GaDRQJaksPDN3Nzs2DkEimwg6tORsPh6
fNPHfd7p/x7eJ7YJ2XWqleM2q+x2N7JrUG37gzP4sucoUxV+ZiwUjU+GUx/jc2bjM+PcgNahCYND
72fsxcmUldmlod6L9ddDO70DP4Y2e3lmlkJ7Rx2xA3Pxs0iK71HTLwVSJ28VoFFAM60SOL3pOxyc
KlWtrLxPLPLOxdDeNd/yTbxr/ehWnL3UIbiaAvc5vViS4zwdHRyYnb06+7Qry+K3WXeX+JaK52bt
TQ1c9U1+2ZwtCbueeMYT68Di7KxpStaN+YCIcaqAyHULWQO5VaG49fWafWaN1uxDO/P3dEfV1nI5
wKJTeb/9KSaSEGQR8Rhyt6q47H1lrVA/DZsNWeq+P5XIPLI9G6PiRo4jUuREEH21jaf11RknLdoK
VVZ6TRxfQBeulF5e5RbaBIoz0mShSjkJ9RYc519PxMnN+zHf84KdjloQkaqFJxG6ZvxERqAsV8pv
Xxs5hbLBiPG4VqHZCw3nmXNLmNuUGbNJMPjutfoETq4oQBUNGgWIUcRa7CFMCsKZhbGdPjT/tjon
hC1rDkG1dHIBbRGWKvIkCgktG88DhfkZz5b21MnbHM1xEyU84JNk5ggMBw9JSKBPCLyuPp+kwRWg
VGLjfFIpBAnzf3TV/tseevKOnUKTFhqIerB2jd+Ae9acUJRw4rU31cX1zZLc4+kzg94Ax8ZTEA0r
M28wGmbd5KUyveYAaAfj/ap/jzVHX+u+uUEDrSA87bKgUJ+XYs6T18eH6TnHA6NCs1qCpXTz+HEA
uYSnR82ax+nGblttV8VF/J218v7rfXvKqg2tBgui9QSyBrM7pOKta0UjFhT9BBTceybzWRWDObFX
V6AePBupc+YwK1nYt6fC2wOz7zDTA2dfGSKxSwtVlTG+6SWaCKLSh3jQ12M7dfAPjHyK08xUKaGu
ixnV4+1oIR8LSe0lao6TRpDJmzjk0M85r+nxqBgVFtsIagTdpc+2WS2EFadueejg/NvAbIXoWLSk
ZYj+ZGaEmdxl9ptdK36+RFxxcid82JkrMyZqZSLacboA6O+tSDrLz2qxT3L1NnH6M1WppBclzhJU
6eRNYQONhaQQgbTRPAdgVH2aMz5CxuOiDuINX9H75sdEqTyx4hsLGZRT4C9yYG2OGBxJ7xZkcKFF
fPGr2Ay+v84zPe7ZACFEvnX39RY8GYMeGDRmb+U+xmnuCuzBqOdBzem2q+qdFvGVtBPHz3N6biQF
NqYzbsDmuBaus5QSPLl/QH7ioGaAM/4+JQdHrTYgrlCnaOEYGnIVD919qsttykAgCtTH96+Hu2Rr
tld7ImKMi6BSkORA7A7ZltTlndMMxEPzyEIa4uSVa3+M7L2SeTCyoUWxIM5grQYLe+IbGwdUMo9u
UIb2Aw+dFBlecvUfNMZOSl/4n2pD3WYu+ZXEzthGk9pRylyvZG/Gf9BDeGhgTumWN7QZzAix9jia
F+aADWLlsVfqxerrtTrpuD4GMg8detEIWhc4CkqUJ+h27/a92S5Vz0/vf7TbWcCzgYNs/rAsI3A7
WFYJChrovdrfxs2k2aCBr71cL63MaVfyYcuehWA00k1W9wgWftPO5Nft2RQquCvx+p9A6HBhIutr
OBNUb16Ny9lY2sOkEhXd59+iNfIaIG3uGFhlIYQXLmUUT67Wh7V5DU7Pi0hRG+QcqsFeD6T7ZnD5
4+sNcSqWPBjQXEahQqMDyuEKNp6yioUVFvFr4roer6qw5ktn93MgCUEvqHfD6RtoZZw/TnijWk0P
pa/AukyunNW4mepe2pvwUjSOLGUCPkcbk3oYKs5T3cFEW85xFMkSRpymgDHSGGd1KzaxAli1aMwF
bOBn93dsZxr0gUOSBZhXGSKSwJGDrw2dr1g7Ner8wXr6eqkWDM1xIo4o0YZZaENg6ne1cd6qPxv0
PNbjw9dm3in/j1MaRwOa03TFJUqVpTMOgUqKbWyi3xjohAe3R6MCSuweT0v0du4zG+xSULJsyH2h
VH43gMWh7aXXume2NbwlxQWx6SYzZeDYZ4nt+g0IZ+vG9Yz4ucH1a5CnuvvBDdVn3RZ64etR/dlD
QUZW39rurYWgnNP1vuhehZs85gLcFWWya8xhIRQ+sUtQV0fmwdLRlP9J1CPqBeFOh11i4mVqo0vO
yb9Hub3wpPl8kJ1DK3O3O4J9VB8GHVMqMy+Kf7L07etFOzkMBFPghsAzDSjw400I6dvYMss0CtRs
9KPG8LK02Bn1Qu7pnQVmtjXAfv5hZhrnwV7X7Sqq9V5HGduPruNNti/2LQ35qgnTK/YT3LsrbUVj
LwvzdRk25+IG9B5+ue/X/X0TsH1yVkUeZD+XtY9OnI3DLzZnlGkgEciZagygltuP1jnpH2kHIXgl
Cb+e5xOZI6zkxwyYsxlgptlO+QuQh94Ovu43+971oKeDS2DlegqYxx7jBEpSX1s9PTqoBaKq6YAB
eubKKlvrkcc1kaildCtc94JwCOQ6sbOBXM0iT83JzWp+WJu+zcEiVyozOFIMw/uNOkHgjees8sxA
hRo3HuB8HT3Rv62LDUJbzCtgp7hbNfANzHIMhKWQHTMpvKgDBM+k5pN119W9E6I7LbDPZLmBMEPw
9bSegH0dGZ23+hXaKAVrp8VUUKq31G2cauj7hYZPX/kWI6EjQMPvtl4pdL8f87VSSG9sVH9IzngK
itq6XyUauVVT0AqAy8gw6sYbwdv/9fec91+iKxDH2sF7EGJsQB3PGWvrkYm+rlgEGh/yQC6VjXpj
rsegXPHML7/Ll7g/00J1E/liJVVvaZpm+2GyDiCQ/c4e7pj45/F+6OvEZQ51nKBooQPYozYsFnWq
p884cCzvNnBPT5vbmCgnZlFcXA8JyN5zyNtdQJMjaC6o6eXcr84hjl2v2RpyiJqxMK2nxqVNnTLT
a2KiRzoelwmAJ5JasOmoYCtIbzpTWTi384riNCyIbKAC7RCiu9a8Ch0NydClJnUDyG+ed2kF9vx+
+N6w8kw4xb3RlGHSss5j3HZRCa8X4q3pzMwm9cj6zG3UGUV0Pg2wy4sXYiNATsGN4MBb9e19655n
+vc+WiJInXvIT2OexUNAnxjdaE9LuUajhNN6/DLOPGWPFqGVvSJNMNzSRaWmmYf8ZHS2R0HzUqdU
Sd2ADdGtmmdh3fA9r4GnZcbdwmmcBvBpWpH1sSEVq1rGHCxqlVYU2WzCWa8QkQc9ZNxtb2qfA/h/
MYqdv29+jQzgYGxROABQpx/vUoVoCWc5saHGCDofX7UCJbRCB8rWVhPQRR3OWSDxyxxKga4FhXZw
C06H5sD5K44p86GOobVrj+OFSMr4Oa1M88bkoExcmMhp/32aSMTniL8sB7jn2dCijmhd3WXu1KO6
LoGiGddIQgGMtjyNs2fOX8P6MDXLUXAkz6peEw7Icw1PmzoNILo35hCrlY2n98b9wtBO7hHIxkJg
Gu8Z9DQfT6PZwt8AF+/gDiWXKshQhwKy3ZmvvySbtvD/JvvY+/DQR4qeTrxzgHeZDU8wKJKCQMcJ
eqfzi2R8zTT15eshndoYgN9PbzcgucCvfDyilmS23dY4Yb2mnUPHfROZ7rbt09v/wIxj/nq4IT04
G4nRv7dhW06g4qqFJIEnU4YS+FLe/cRokDPA2uggzoUG82x9LCvqQJ2L0VjpeQzm5pzcg2l54YI5
4QpdFZKjEwAJNPPgnzues4blEICuIS8SZRPq00VXTRwqftXtulV6M6HFmudoicz587V2bHR2guNW
7RVuYGgplfQJyl0OpE0KNf359UJ9vlyOzUwzfOAo7JxF1LL474JmtjbAq6cvKnJ+duzYdAh60VYO
CDQxZj4C2GDNFIlmAkX6wlJ9DeZAdagCJa3Cr8czrwLhDMGSAZA6ankQPZzn9NuuqmSvY0DtaggH
cMaG2bopPQWRvbmqoQvQbMqH8X6ZcGKOgf5l2QRRrW7iAQd1yeOplK5S1I0NyyLgzK8D5E2D9hZF
LziMHq1evrmiD3S1FNct2X2PXg6WUKNClL0LuyD93mZwu7tykzwkK+Jb6zF009WwIeDgWzp7pzYo
nlC/hzvHG1Z9DOLitELK1lTvqT5exYlSLRy9eWg/n9N5hcHpSO/E0/ac1CQrO6Bv03Mtqrz3dhZf
eRpW0abYtiDHAXyngnzBrlhIDM3rDn99B2CgwToJJpZ59IeFppIAZoB1ZXf1lgXx45TwUq5Bubth
90uvxMk1Hl+n2MCAr/02N/NpqlVVRcQnc0kQFJovkJCR38f4gSz13Z46+4eWptvvYONUXYyyUYfJ
/QAzJJvlR/2J2Od4RDP/2UMlI4402KlfIASKnhxIN2qPE0gDt/YyjGxxwWaukxWWxpFmmjoC0RNT
b4HTaFduYKyFXEGHb92BNn294HZOn4aPVZv5UWGNhV4O73MJhWgH/eaKXzw0gRqgQsrXVsD9pY2y
OK+zF34Z65YxTuMUQf+u8E71vyRNcRSWg/N5zebTQZg5cWlqQ+SksCcRtPouODUCzSsu8OYJhnjt
epNgL9ku+ZmlXToLJYSjCDGqmFl1N0FuxKYOJwGPpZrA51ACmxTCGuAoArE1XPjxYUBqETAppzEC
O4d2IwjhojbxoRO4+XqjnLwIP8zMYZv9YMt2UDQXZF6KrzXC6/TsvOlfTei//e8szfxI7QiqdWi4
CyLTYassYzroHy1k8mL7ojX7BS95clw2FObQDqw6yJMfT58GsFxqT0Q1kev8EDp/UotiC0Bd6Rfp
EsvSyaU6sDXbEY1Uk04jBkilY9tri4uoTzcZX8plnbaCwH/KLVjEnZ1oyXV16LmKkCUvdmVmrqxK
v8+j6u7rZTrpOKb3xV9mZofYGIa+MDk03bQGBE4saOTSQE7Gr/qBidna9IPayj6bZOPWtY5DO4lD
2j9AbA9Y1ZWyy4NuI5c0Q087iwOjs0Xqid6ZlkDEZ4MQu/Cyb33jD0+TfGPWeSkaLp7MlTm1ngZf
z+c0mE/X54Hd2TnWW4g4GqCND4T2mrKHsoov8zg0eRpyuQTeP73p8SxQwfoBBMnsYrObKOpk1ZoB
GfZNH18B7+6RBHpyS0if05vkw9D084ObWiLdlrAUk8mi+Lm2o71VitXX87ZkYrbda6IgOz1gkziJ
BL7A5IJf9xr7m5T+v+4Q4F5/T9lsu2s6M4YCWg9Bbyto57jCv9ZfD+T0uf2wMNvtqjqaXBsxV9ZQ
BE0Xyr4Mpbj92sjSbM12N+livGI6UF2O9UOlWv067uW4MJBTNqCfrIIDCJTvn0RhBD5+kCpsuGIi
i6Be5SzoT5z0DAY+Ai8lyCx9qjeB9DWzs8mEdlue05vG9pprgFn2SobKe4oqoPTS3VIX5alTc2h0
ttPANqtXtWGZQcnOOTH42kmKDPC16AwMcsnCLXhyEoGUQPMC1BQ+Sfr1IKqS4N0wg8a+Ffyn20UL
T5RT2834MDC/0FMZNVWTmnCuanfOoeSiZ3TH6nFhHHMwxvvBAfs9WsSQh8LjYLbjDOCv1LLFda7E
4VDhKVJdQoCrYSGo/6BGR6G5Z/QXyhKdyKn5OzQ7c6cyK1w7LzoDbSZV5dN830OWaWFsCzbIrOs7
qdTMaFuIxI7pU5aWkNq9/vq0nlqjg0HMS+5jx2zOXQQnBgF0pU52CovgF8yFA3vyOLlolgGm19AM
5F6P3XQ8qnJCYiCZvCIvCUJiQNJp5pFQecyb3a8O9qVXwLTuR/fdxDOJ2gQShsCx4CI6tgnVKOzu
IUNZR9P9VmS+mjyWICdToJ8kS8iaLomYfDq+xwbnws9qlIlUUwtwGtGhf+I8ZeuemWmAslAZplUJ
oYivV+/zO2eyiOcw2v8tKIvO0TqmlUCgSaJuFj1K16+3GbQy7cRj2roP35utlzb9p/1ybHAO2FEz
FHucToxBLpF0Ax2amauepT98Pa5TVjCeqW0eDw93jmzpWao6Wo9h8YZ4WiE8MT7Spa7QJSOz+1ao
Vi3Gqh+DhiZ+2b7U8me5xGx92gZAinBPIJedP51Q9DC1VkZAU8W6p45rcCEH4AFc8BIntwEEZ3+b
+eRpUedoowbzNTaegvZWkP3Eu3HfRuEvLZDFN/3kd+ZH69Dg7AXVVYYcCiSvETe7u6nbvvWybfo/
yJB8coDYbweG5qojlp7WwEANY0AT5aeI0WrRmXzhFC3ZmBbxIIRs0h4SMuBZC3jX7wZa7upIWcBs
n/IMh8OY7bVIl7SKa5go9beeoBune4Ueod90SwXZk2NxJ8ksJN7RYjnzs6oGlle1QykbPRvsCsll
1ee2PS7UXZeszDxrRBJmMgErmpMC8puu4r8pvAqSoCkj/nschjobh2tVrdUxbQw6lV0opnWJ7v/g
aydzck0OTMwG0UPvl2cuTDjpD200PaO80umlIZeyNJ9q5EiDoriJZ+ykPQkFptn+ipJUDppsUcwU
yt6K2STENGSboeIKCkBZvYGGSWAlw5k19q1HsnJJrGieJ5p/gVmk0kK42aZdEgWypT6N7uigeCZK
NM2NmrykiJh68fT13J6y6KpA9wNY4VjoUD8+UqwdWoL3e4OGE4HWZncrQrnNV0tVwfdi2aEfmkZ2
aGc2tRAPLTKWARWWDcmFM54xy9zkbue15ttQj55lNzdm85BQKyRt4yvJldFd0vJRGR/V1PGscVNV
S23kp5YbACZwoaDIB0Gm98T9gTupoalbZwTKjem23SKhu6JrZ60Hf1tYF1BtlOcPDM2S1FR3qHS0
pgmEqJ2NUhXaM3TFlpokP+WM52aM47UchirPigxrOYne68nOsndTXnMMax/0dmUWKJ1XL8UZcw8z
Nzr9/GASrd5VImOSG+2775wmIVq0Fi7N+fGfWXgHiR5YkJGoGMCsUWC3wh+15xotbWmaeWyJhvJT
FWpuabZOWRq3tDNhCTR/axs8Btp35Sbz5WoiIE9DsWvvh80Sg8ecBn2+O+aAQUfvcUvTASiV63EF
7bFQ8Zq1FhAAz6SPvP+zeGdFpoB28H3vR5fpTeyrKDoMWwDgfBR0l4g+PhUg5xMxX1Qb/LBui4mw
bu01SFpusg2gM2G9qYJsa4XqCjWWXcZ/U5//10v//+LX4uqXQ5D/+m/8+6UoB0HjpJ7981+X5Su/
rcXra33xVP739Kf//tV/Hf8Tf/nXJwdP9dPRP0A7RevhunkVw82rbFj9bhPfYfrN/+kP/3h9/5S7
oXz95z9eiobX06fFtOD/+OtH25///Af4sA5c7vT5f/1w/5Tj767wHerijxv6Unz6q9cnWf/zH4pt
/Ymks4FWMB35NxTncQK6118/cv4keJiDjg/6HhAKmwJKDkLK5J//0Nw/8avgaHDQCGIhO4BrEWmA
9x85f06smRoaQp0JLgcM2+/xH63Bx5r8wRvw5FFeSwzo+IgDgQP6GDRIQRAAUhmTbPfxEee0jVuW
yjwsIlsJy7FB+5LMHXDTOYx6DU8msTzV2Q26c+uqzS01MpDkG2myY2wEhT1o/tFcJCovqYHnb1PF
PbdZ8jwUotklSUV8yaszrcl6jyotuYyhOLer2FCHB/P+17gOxzFFIh9XkIUgxXYnDVbiojQCxY9Z
GNGVpkYjjeYhKyKQroBSLMgjemXlKnQcqjb3mlRb6o+drrVjm64xFZg1YC50yBDOwsnYUpSaDzwO
o1LN8HRnb7rDH4kKgqSvBzdfI8RgR4ZmYVhD+pG6EUOW2GSPIo1z383J3d+3ASOIE6bdZc4Bx3Vj
UJ7UFLiRUnE90YEiUKnFkurNLEs0rZMLbj7060wJPRt4rOPtZiclXuZlrgTCbUgQMwYpEfIdEI81
acRDK5p7IbXQyWptlUIuNneXIKDHF85fX8ACiNlBxg1411kuxy5ajZTA8AUkK85Z0WUXY61DIq+t
taDtOrJwv83ikL/sAeIGtQkw66Eb5XjA1BoNOfIoCpKmGvyios9JHheejN3Ri5hzyYklPWGZ11aT
vrV2dfv1sqLA+3mXEiCQwFeMFJwKAOrxFzB4r5gjlEdDSspdaVV7pox6aNrpW9yU43VmW9c06/g6
b0vDA4jn2TTSN4Oyc4iFpF6SlxJhHSVeoY4JlK9G86ox3X1Frevcyc9dxd6PafamSnPPqYvm5YEZ
3tApvVc0SPtpmRXtciKTq0zTSg8YvZ8tAzOAUPF/Q2Rcj0ZmeHykt5ZWPWaRfSdd87oQ1jWyiTIw
nfgeOE8kOaz02Skd1OZHIdHeYO67OuLe9DVcYksv5s5dVxSGV/batdnEzxHSUR5p1B/ukBIU4fAj
K9OtWzXqwbGuM+Eh8yo2NrA4fgJCpYBJXvrmoCOSGtTx2hSFG1CJjy7b/Jym+nUqXf5rZHpqXgxt
NZyZ1eTzqJKFXMGrVXWq7IJm8gEc1BiVk/bjBR9zMO91ADoWtR6CJ2VfGV3uj5b9Azkj/r2GTEIw
1BIqNxpmTskT6I9kQA/GXJK1HhUpmqTyZ7CO7/vW3VsptLGgYzBesKwhq8Fy7+zI7j348PHCLc3W
d5IExH9GTFec8jbAzbPXLG54+kC41ytO742OcV1m+XM2GN90qusBceQD+vRYmDv4Chrlw/20rpHD
zyGb5XoMWerLhkQhS6GY0pSu9K0iV4O2NJXQTIThmXIkfj9N8vs09qZMvdQF9iap4+HeiQ09VAtM
wmAUZMU1TtZDohLfpc4er1iytgQ6c9B9hq7HhD6bnKa+kdXlaqpreTHpdOhLJ6DXksa4KQrrumC2
dVa42Ar92FtnHaYhsfNxJTJYSkcyXERx1HuVYmSBlVVA5OT4Z8RxxVUVe3O78kFPnO37d2exw9cq
d7Y8H1u/6MenrtXf7Ei5q/qmXCUpjit02CG1VCVv9hCPqyzudD+WAwC5mtO+NrStAWMaqk3Wsuvc
plBpBhNjSA1874zQcUUi+TCmXAUM0M4CqpHeY6yTgSYxTySh8cpI+bDmEkfQ4fXDaGEDKBZ9A9Uc
XxeDeKh7Jwt71+YT+UKJ7iEsJhc9rldCodFItGuilbpPW3wzgNbw1xE/nw6N2uKDuwa/FJX4z9Nx
hwSz8IbWAO+1YkrPTCJ8dENcb8izN6vFIWNj/kyFvUcZ+0KPustKJXc5FImA6JbZRWVgw4/w22t0
RUqv6RDbRi3xgWtDydu19xNLYcgZdbyak702GNcsxUHS7fjZIJgYdJfBRiQeLL04N5XyQVEwU4ND
vztSwQunw4JpI4apk0S5S6k9XCSgf/bMLKK+1U5H1BlfWkOz/d5179RxzIIoV+4AK+296b8YcfFW
S/bMYxxZ0GTeyURTwsn51rWTBZUUD2muXwta4tDqOBx82vhqlAD+LyKEmAq4NfTOCqpCAeGeCZcx
OqLflbTud31eglnIVgxvjFUwpTtmskdDxhj5ZozldCSWxpL4kqqipBcqOFXBp+fiiJbs2aptjCBP
QL5Jx3ilVFXji7bIX/Ix2WamS31S4sTLVDwIJ3lujeZB5OKBFdPcmwXaxmwBp+xgn7gJvnfhJm+M
VuPq/ZwqpXOXMyQ4mxRSzzF6siFxLYpN6bY4FbGFeWuxSdxWueuHDJtLITvQlpQrtxiym9ZM2bfW
iQak6KN0WDMSvaodpha4ZSVUTPxVpOrXLMsND1dm9CRTVJOsKeyLyOQagXw+N5xCoR4ItLW1Ibsq
hC5bd6nVWMsRdEJXrgEniBacLBTEMLYmjwmI8rC1wTkvB6gO6sompgL4egHoXB8jVeDmup/Cf28a
HQ4/s4oHm3ITx8a1tXMzkuVKi0f9RhspuvpaZRBnrTPA0xoZ2KTrRFFR208s/KXWKJvcxFfW7GZY
x+qALzG08PS5cS0SHX6xb1q/zsrM9iKayu+CJcllhjoFOEWtJ0K0LDC1XAYdgZivnhig2zNN60z2
VbmKKrX8oSluv3Z5NFwoDFmJQE2TZxkr2Q1VlSetgkgeSkfT+qUqy72oHJVQ7zQ9BCbU/FmWWbGh
mtFCSBeHpWUOTngcs7AfdBlEWueunKpVH7qUPfc9rufJOZUFdrCBC9vt8bllKx7er0WEk9dDh2ZG
LlGukup0L2aROMunYCN3rb0xYh9yB8eghMMwxhYDyi1xZmpgfwC54KXV1vSx4PDg7z4io/ZelSW/
VXj6HLMy2pVxonl1odMVXPx0p7A71hZ4vNtODPZZ964fG93PCvrWlPpVaTQXonBezIT94E52lg1K
4o0jogTZJ4gteE5WaavqvqA4cDpc3Kqh8YCgg9meRTOwh2T5cNajEnc+9A4eKpErQJTiRB4O3VbP
2ttUtvlKZ2oDiU6rv9I73CGyk/2Ol3DriCgfXPCRBLquShjFeWRZNT42lOCJmDzTGPOXCfpWxvht
rZoO7RRgvIcLXBMPg509Vylm06USPREu0PVfR2rTC+X4NUHQjwRdMpTnTFQRpjjuIBNi5Hjq8X5M
QnA6KqHtKHcdLMFppqAiRF8YyFJAD6MaizCs6YV3ZBhoBqCBUWJH2xeegbMAEVSuEpieGESVTnuZ
oDWuRgHSMNvrKAMuvtRQp4s5VT0VTWqIRy7Q4/BNc6qH1EzWTsa5l6NpYz2aBkK2LPVVUYW8qVap
GG/jLku9GA83MCPJbVSrL5aLJJURKd/x2r0FSOSs0txyVfXWLlHiexA//kx1ttFiBzUtbOuWRW+l
SGs/yenOjiuEaazt95ZSZ7t8wFnmERw3yIG33RS7dxSHZtpzVmruDUgw+6kxKGHO4CFlnV0Obmkz
T1Dcm4A7IWpkBEeyk6PfuUPu5WUG2Gw5GmGj6Au1h08PVFvVNYiVTW9sC73ps/RTUYLeX1JXCcCV
o4QtyxGkafZ2dOK3tIT3xMX69vWGeqdomy0s+ihs4Ap0DVtqjmnXoeZRVxFTAj7NFBbH3CKVOV4b
CYlDKccfEETdVilulZyZ6zZy91M4qYOREn0K6MGrazwAtBF37hQzqR1CoGmVBYKBwcie+wRXaQ4f
0nJ3O0BLS6aO2BY6ewPJ/4NRItJpRrxrUuO6d+HniQT2m1LoKU3Xvp5QFra1ea2bCB2ncFOBTheH
Zhf8FU4n1XFJSAYfkLRqjagNj5b3mK4VJfFH3b1zJY6Igvspy4SyAbM+/pJb+3LEb+Ih9dCnmrwr
CCiLPdmhI43EuJMhtdfvft2MeHPFHS6GblCVsO9RDMBXFMQHJhCONcddzHTcCoQMyhTYIdeKQTd2
lwVTuGXQ6iGzxzpE8Bzt4tQaH9+X72+ly+6KHP87TowdJ9j+dUFfRCERznz5W+vXYspYyfkvHWXg
/q+k3HB0/ut3SutTyu32CYmsP85oXcs/nvjPP/avLZXHyTf8/e/km/4ncv+o+oJMBT1SaLv4SL7p
f7ro+wFiHv1uEw0q/up38s350wRYRQVSArrhQOXAI34k35DuB/cdsj2oJeNc/Z3kG2qBR77XRV3C
Qh/IVJ+BJbRVzZx+LHXHom4Hvmy7XnWutVIcsje62vQUaD+LsoeGfYbUCD8zDDpRaGGnmsZj0ycX
3EjORIcqgGGFudvubGp+Z0z1esBfskK74uSRggWADuV9w8yNoidhJ6Ay4SjXES7JMlf9rnrRigGC
OHLHlHbbDdLvtWSXDM1VojiXeDn4Q6U+lpqReoMQ6zIjHkgMrgYD2bVYejVe8h7oave1gQ7a3vUV
hEiRwm4HV70YLRpAcNcDUdyqFtzniKkrQry+FJs20tbUsbwiVq/52G65WSQA/8ZXtCNAi1vWmSLA
o1kwH/RG3xO0CXI82HMiNmMRZp3YNbG64YZzZ4ECMxP9GRufcZHnheUZNnjIR5P0voGIIMybcvBF
L/zMAUlnl/9IQLJGVb5GWQOPwmRV1toZgSRg7JDvYyF3g/gRxeouoklQIHHixa0SNigSu0oLlZAO
X/2hVMTOsDtPjePLpi82rX6r620w9mzrImdqRyUuPwvPxWxja2IhF3h6y6CCaYAdAGmdeZO2ZIjW
0lodQXoDPdVonYC2Lgpeoi0oGM8nwrzRF97U80XwFlkwfpw8+7VdJ5SaDoF7INHnMYpJq0hV02gM
7Cjs47OSXo78ttMWcrnzWtf7qTg0g1N7GApFiOotSQhOxXVyZaFUovh8w6HFi84vD70RC5EXdBlP
HEOk29EaOjXbfuIRTutSIaBuVKH8x25JfEVkHXYTx29TnkfyRcujs1Inu9K8rewRtxYE9LjYVAKE
PGK4LGjvifhlSAVSPsqm1BBsiFuLGiuHXo1gbXQlw2semSSn9iOVnCv8qsJHReC+kbFfRP1Noqnf
XOtKNA+K+0NWiI2VB1XLfRX0lZEsPFQvIDxne2ry1rhPvXqTW9Y9j1w8gyzlta4KXzMjhD9FaLvp
unSUJ1siPFe1ValHHtHyGyS21p3anFGCLoiouRV5cTvw/puEQHeJV6hWVF6Z3rKY4UZMq0eoqYQj
nrc6U8Kacd9KtL2pQxbETfcIsAwkAxVd3iq2OC+sJHTz7Kov7JBn5oWqJ1d2Q89Fylovkm7sKdSN
w9Zs7uu+/YmH1w2DskjgYC68UprnlrxrmsgHdn/tqh3F299emaW9kT3SS1OKqVWDfnIZEfGBFX2p
Sgh620niISGDesLl6OCyliOIkkl0F6Vx4itKua1QnihtLQR0D8ney5jn/5+689qKG1vX9q38N6Ae
yuFUoXIBBRgwJxqAbeWcdfX7kb16L1ywXKv/s33Swz2wmZrSDF94gz2GOSK25rWVzA/zFPBKC2JA
YR9owHU4HHUF/xg1xIoJtZGqdZJePSG4e5hH9TB2/lYySqdqtY2QlOtAfxtR+xxL4blHumFuGK5I
gxspktYN7TMo+Qe9AfhRTrfTgH6TAS1XKr10GFYBhTczsbMMU1LhWsgfdDM5pBUSAXKA53y9mrJ0
Zy4nduXvW9J4QlTmUD1qDAKP8Q5Aqhca2trQ29I2/OGLkca7NiqX8mtNtbNeGYK+rdOrsix6W4cS
Y4r5cyVXB6G6SbXXREwKu1PjwNGTqbZHefI9qZZAbgbifWWgQJH7bjBUO6uI0MrJlFXRhoObFLkj
LJL6A4FhWdpwUtdUg26pJGzigO66VW6nvHyxKmWpleD9YR1E62uCdlrHWVq3z5rVOjNgNYWjVykR
b61n5HyeusncQxS30c38JleRVxpXSngV5kuWpjuleRD14UrrNTspdTtOpdpuBxF/5pVmRDuixPWi
YC0GyEn297Wq7OCUIjPFwdh/m9C/lc0feiKtOxMSdpfZ6vRm9LSAJQrUlObcqkRBIFXC1ZJ2TOHg
GDPddDkpgBsbwlOGMZc6JLTARm+WkAYt4EwWvkOYYOMpsGl78XsnzEwx21tKsJaszptJ1zO/fxjU
ZD0Zb63ebDSjvzEoZqDQ4+TKYxSaBzMO7zQ/P1rFnaKmvzKOfxRA/l/rty72nf859rNfku/1/9s2
KYHf+5Bv+Vf/ivg4wf9S6Ysi97hYwiCb8L8R388fmXS3DTCaCOwtN+e/Ij7xL5lwD/EMRLwACCnq
gsD9V8gn/kVKbJqLeKqs0iKV0HX8Ozq9+ZVu/epyf95w/any+u+sbOmtGZB10KyDZaxR/jrrVNaV
0Fdjpii3qvk4WnSfOPN2Wnnsmleheaqa1SRR7eSonz2/vy3nBz1/jaXbqnxRhH1SUi+llCjjOdV9
F/xqI+inrjsaytHyD8ZM2dvr5V2jBgi8YrkzfunbwgH049t6cR306zZzTcXps7tGpQ5oGwQL4nWj
efnttK2fS6TtsUM3beu7/xif+vw27tyO3pVqj4M95wf1StC9iUJVl8a/CFr/aLn+d8nM/7VFzb31
p1X9K6M5dG/Ry/tF/fNf/Z3HiH8RbIHYVmkgKmTyLN2/QQTSX3iMAK8Go/uzt8pYf+cx6l90/FjM
OpZXrLdF7ebvPEb5Cxs4ndwIxQB+7z8DEYAYOAugeLoFYbbUkVCphdz+e8SWjDFVubhJYRaRBYjh
QzJrXpDtY1PaVsT1FApPWh56mU66kQ+7Qmm/FFa/89XyXs2Lqyzp93WrKLbfRpsWXkw7kLtn5T4m
0O86LE8b4o1w3uBdcWuZFE+j2oaouBLrdqNXwg4LC/TqnmQlWUURysZ1vxG5Ggcc78fecPVIWLWy
9STPi9cf12JlrEJ0eMroTatfVL+wVT2zzeItG0TXqEUvr4NNP8pbiubUAgyvKvJNlqMsQzTQ5Z2T
oh9FROAYo49CtbIudU+PZbhJsRf1CFgBbE/jcTMId3n/UDf3czq7WhnbfvFFjLEZm/rdkFLlVV8S
kg8BYouVU2ZQFcqzAIDoEFZDbyvx4AXNq1VuJv6y0t6nw3NBX5LTaotw551aR/YUzV5cC06ACnjX
rucYUUo0LaZsgo8T0a2LuCv7lZw80mywA79wa6R5MmF2DMI6vbw1u2jdp4HdNPqmpIiiTbGtxgez
Rg7JfO1F5AnGdN1o2iEBxbFUwlXaFZYTzzpRJ/dkRJRLxhoI9VbKODsm3EDrl9acbpsEXFFX70ph
ady+aUGyytuRIAWcBhXhrLzp5ezWaB8M/RgLyVpv0b+KB7vSiaXyV430UcoVN1Fvevwwtbx3+uCQ
hr6jhDl9PdTQOPekQyjdDbq0z0Y6z9XbJO/1rLybdHE99I0jiUfFPAm56EjluJaQTQMpuQ35cyVm
9oRmkFKib5Y50UjtcG7gkHzz030nzqux2Hb18OY3XwvmOaPBrCqDHVGO6uPoJTS/DvrXpGrffEWz
uzC4KRPxMBXpNyWC0ZUGJ3FG9lqX1zKPYc3XxL5+DMpNTL3Y7A7U9q+6IXToza0b8tjA71e5b+1N
/6qh2aVI2TqaBVsoNpSlDtG0afRoVyw9naGi36C7OjV0g1/Q+Fehqh66ML7Rh6Pg9x6OHrakfddK
KGzQeJF5toOalW/5e63AV4SWKZp126Cecb4rXWi3u0mv7LRsr+Qs+qrSN2ZMu9HmY5WON63creOe
NqPOMh0Cx+ozN12uGNT3lbA7mtlEH7ZygzCyx/rYxLEtBNJRI5rq4j3t3anr133xNJMrdeRM0WRn
cXefVTeahBlC/F0ZKntcOqPBdwvoUZLcxMq9ZjXbNkuc2rpup+/NOBNOXsXjuJat25gYqoqe68S/
8cXMydRxO1Xfo6h2szy8T+njUSl31P61aVBQi3ah+lKFX6RgpOUWO1MfrCk0Eur9iPJhTRGlFUvP
aGQaxsIe5p6jQ0YYtDtFtNadtMmq54lyh9IW3hj2dgU+XSrpNUv2zDdYpWayFcaHKjY2YbdXaLAq
uR1UmldFhtMJoydN+a7NaD1jXdsAlSpkflHHXuo3vinaepu7SdPb7ZSvpuEpKu6N4ClNj/0c2EUp
sAVuVDXAhEM76frXeXpU4NrVukGnfrZDbd5NLYBl0hkhro+CojiFqqwV5bXEoSZgJQTyyYz1p8jY
jmaIbE9sK8IxW5QbRsEVtc4OoxfB+AosEESKYPf85ix8kurezcJgR0WGNTjRlMndrCJFnnkfo2Nw
VJUE4x0V1DJC9KI4+XFxE6blNuuf5vG2Ij+z5i98Dou7QJZB3VsHgA1OSzDSV0t11aK5PhBO41eM
gzaNunjGkNRH37HNjpS0V00/OmP4MvhIt/LyE4nmWERUnw2rLDfsoZ0cTVv7vXBCTNBhx9x2eT7b
sd/ex9Aicl9nK6D6rT/7qmoDEICc1hH0KGR692Y92rEIq6VeWxoLesyA0T6ZFfKh/nVShsdgORSJ
oCgztaET0HPFw8xO227Vh8+h3tm+WNqzLDpWLTyn+UAnH3znONlGbXqRdGNGV0Z02+YYg6enoBns
oXzJY9WxGjeqsk2vLJjzQxVGK/SWUNTsV1o3O4E6U4IWrgOrsXO9dCQWU63FhGGvalHS9kSOz78r
itTTrWtJe5TpJMjDCCFyPIa+dkpGmcQ/88rmxmxbZ2H/EiXza0ac0MjbTKE1+QvddlaKH3PZ8ThA
YyguTsadmJ+S8DaMZsfyFZoUUDojhXsvcMDpemHZ2iXGhkBRAkPzOsvYB6XmGDF3U5YVK0Ea7vyw
vsmn4kofkbSB7NUbpkvp027q4mBJsLHoxweU1kIMnBNrM7WnTC7cXBVtgWsTGz2nJydH8NDFlXjd
cVTqfXQTY+kOgO8BQ1ewW24A18ESav6asFFDpPsmgEdqH3AlVdd9IB605DhEmhMsinttbDyYGQRV
v9wK4bBfvO0MnUZgiienLpFgjk5oVPakfs+jt4r4dwot6jr5ztSe6hqUbode2KR6pnywwu+pLzmJ
Zm2lMEKqUeDabm6KTiIYWTj+pTPUd42J7wnNPHv2T8qwa4d5LYKWiQoRYVpeaftQZ9zZaeaFNZ+t
Fm1JIgI3gPvO3V6KvqsjOphtZSujdgomJCNJLmUdepR6V9RHDUijmTf8n2hbZWrL1SnK9JtSzU9R
KNpyqNmNFdpqKmLwEDqUVyf9MLH0ytZtSvM1T5AgfDDVIIb5UtmNj0LZ/IRhxTHLC6KWm6bb6jLP
zPOOSumqab/yOThqufuRzvdt669T+amiQJoNlUu3NMF0LqAUVabJ2yClntXh84kaVW8+CbHu1p3+
PArFVrcSCg3+gXaRq+nTPjLn67CO72KhddJgXiMBfBPl+dGMzCM2KCi8F8c5iTxRIeEBcuSrLa3J
wdPCym6JHWV/lcg/1KGxBYPuzqKulYffFbU8dNPTLHeAnX5kIiKP+WmYkP/nQstritYG4Zep72Mj
dpXOzDzB6o91Z3zhjH0L/HhlZADVNLXatFJ0iAoTch1lkpCpqtrBIMZTgitOvNc0XZqOhxjYQRn5
TtXpq2YSH31zdtVJ3PX1sI4wUlAq6wap6h9FFm4arbhLyuhGHWRULjPsSjOBK7y6VqwA7Fl8ROmN
FVsnD2qKMGWE4csA2wrNY6fLhcNSPch99TUV8U8w0o3cUVMskxW+Iiu5H5/NXj8JoQwJH7iWfItO
PpMDRJeszExdCbn2LHER55O40gb5MfCTr0rBayr3AfAK3UhfrLk+KTqgKmEn9PNzZnRO3OVQ4a1d
mLarNBhu1NkAGtPulajeTmN5LCffaSeeT5jsTnkZxnanjPT5VMkxqnql+gcpRliHghcPy0ZxVQxk
kJm1palaR9q0S/31UAEAAX4mQ+s2muKmjNGnCRSuH7T9tcx804qvfN9NFqjHsOo8oB2hnZjVtqHf
PNH8y/oQVJVJl5j0VpA2Bgyezmx2LTJ1osiyV8u3dynav9L693jjM9w0WGnyMRwPlAWfjbXJOW4a
EVluWZMqZuPhqO7kGEAqN4tOkbangpru/ft2j02BALBfRNbLfAQwYKJqvb5k4HZO6v35JAp1C9hN
pIcogfyee6VzonVJOixPkr0YT8Yq2vW4Tohv0X15lXrpWtr+ee7nRMfzEfUzDG1kxaIkVT9HXHR7
pU2/yTeLfFi7ttxLwOQP3YCfmS+atLTNdeTtzjUOxVBuzEqSUlf/l4lH6Gq381pby6tsFaykmwuz
W3LVdwWaX7N7N95Zp16K5SKwOsYbnMGb3dQFcanCsvlhrcEheDLZh36h4/FJ+gw8d9H30RS4+ufK
bNDVMgM/udTNpGkTC4LTWQgDK4QsSuzFBFJ/niLVgo8z/Pdw0tn3YxdSJWsYru8mp5TBm1UA2i5i
vc+7Kj8/HIJ64PGxPAKb//vCFEJtaoqmT6Es5Tcdzkq1p0AypyrvBBebOJ8uE4gSWNnQ8oWNvUz6
HX5GnDvdTyyFSa2i29ldbFiR3Fm8PK11sQppTF74aOfNsGV67wdcfv5uQCiqHRKIDNiIkHqkb0OU
OlJUAcwTLslgfPYmVUgiaPtKS6HlrLwiF9EsjqKW4sEKvNOOPFr9kAfpiJmr8JQVF9p8n25wBKAB
I6n0Uz7oBPRgcFLFZ7zGqx5kr1rXj/nj6OQv+ooT/xLL7IwU8OssfT/cWUnUMoWpNE2Gi7eL9mzz
0+1CW8ebeHepg/nZ0n8/1Nma7LSmLMfISInGVCedctuPbwv5y5/316X3d35AVsPoZ/PEhDR7cliL
duwGO+Onmi7MvUvH8fLM5wcWcEIwRSqn5AfZbrEQjI4tuBxYotPfS3bxXBb2orgGsuqL70YOxlv6
k0+LYwWaePPnyX72RmHVLhQneTmfl7Pt3TZADyQB6VmTPEmB7Y/HBlxVMVw6lH8Hqf1aIpT12deG
vgjOnH23rAQdrAr6MsfeHQ+NLe3Fm2klu+rjRVr9ZzOyqM5jvA0DyzxXuY38ScnNBKYzmcj4JPIB
jX3xPXHiH6S7B9Ftn/+LHvTHLY59EqAzOGK0GD4clrocJjT+isyNHnygknb20h9UL78L3XIfHUTC
tB0Rt7iaDqkXrTqbRF1wLypZLJ3135fSb09xfjN0ddzERVChuMXdF3+dVOwqE2Q6oxtzpW6iu9Qx
vT8vn0/2CkOaqBdTN9YA4ixf/t36qQW1q6xuqShh3Dq7yh4BLmfeqSv6FRc1Qc9ZoMvy+W205TO8
G23A8U8L+yX0fl7CNmNPWPEVFihvVl3VzrRJd7lzCWDwH+ZIAQUODhZh5xDLJhHrOe+7jPNgYYCG
3E39fjkPci88Vb825D9qpPyfa5Eszbj/3Pi7r6M8+vby7Sfi6754fQl+51su//rfrRLVAtCFcMHi
O8gP/m6UyH+JbDBYZwoemnRX3jVKpL8giis05XSIlcC7/t0nEf/CjBJhfUwb0c0hlPknvb+PMQr9
GB2ZZtJXwq8Pm1waWQSE8JaDVKRuL+4TiKtsqCd5AByuUMS8sLmY7e/b+ffxzrdzHFGBzlrGS+AL
pbelSUOl0C/IUPy0Qvvt0FhGQeoC+IxEr/Sc4qZbAAciXWOU1M72+ba4Sr+m3+BsfK1Y6JbXO3Jk
q2/aM/Z/t5KjXvee4oVes4lhja7frYubX6O+z8s+nfG7ZzkLJVKzNWiI8CxC9XUMJXcs1tk0X3it
59qBClpGC1TawDxdIyw71/eo5Dgq5dmgTvysvOk7mSSowmtX86a3zpUexjUZ94Uxf56D52/5/Zhn
M0sgHMzJxJgdNVxvMSyVPWAZD9bbfDDwSs0ci0TcidE60O1mOx4BT1y6GnH1+7iiMOlYrGh1KK/q
uaD52JfotKSx7wCV/j4p9Z0uZDQBxPQw5OU27cOTP6WnKJL32BCfTF+9S2VAzxlNDxcRsudcK6rb
aUweg0gV12I444ZU66fCiHtnzPWaHkV1aIP4ZPnDEQjWSi4GSCYlk7ZE9QvAEti9HZXqSRYHO8hS
C7IMlGWqhS5tin0aFBW0Kh3dhzybtkplXMtS8dbWRb7S43Jtye2dUYAnsaSV0gTfmsY6ZLq2ikqo
9qE6oIqt4CKc5HEM6CYEfyI010Nb3MW6+lAGi8PEMvEpvMWQ6x7tEuh8DT5FI8L7aWPSSo+p1aUC
yPNevfXF5KgW3WMANsnsAcxMWXtUkrSzVTH+QUC/b9rma9lHW2POJFu0aMLMpvKlz4bHIAxPLQ2z
pNOcIgjvA8N8i03hVaPOpI3NY1prV+IQrKJBvqrLkoaZGhxVKHFYIKtAb+T4CIPWk+ty36Z0UQzp
IAf5Y9+XW3hpX1LRv4bQtqa88kAAvpaLrLcFU96rk/A6xP5JHIkakyrCNqQDEypIjZuH6iue4Buh
m1YR5BzH0uCx1HkRUmFRO69NBtxWo4oQvptXZjrqNm5Y0JxG62BKxc7sxm+DBZ5ylgBTRrBSKilf
ibCQaHZSM9IVJ9Obir5IexXIQkBBPV/RZHgJu+LbMNWo+JrHejR+wPZ8FCbrVQrivZUE96qgfW2H
TNu2RvqsztLR6Kprmo77UQEz1PipJwbwdqbwpUmNlTpG20mQbzJfdUBWhP4pUUInzENn7IzYySOZ
VTCozWqMZjc2BhUaETVmPd/6jUgjFOJcq6YrOIHXBhVaDPMaMKvLNwwBUBnBd/aEN+rpZItCUW80
3QdSpW67gHZQkzavY0Tvq8PVQ2+/tWVynwFYl/N2G7YxXHJ2mDPEGmtgtFwRFqojjMX3NpVuTRFy
zthEdBB68V7GIGqTGb5hA69q7T8fo5/vcw51WMs6Go/n0jF1kKOL05e+E2/93ZK7B1ss1XDUGjaX
DPSWO/n8lsJPgltbktA/JArk5+9iMrGqjGQ06SjLxzF1nsCjtV/B5l8tgZLyCjDAi29rr7WzL4Zj
eGWyWyQqxH18vJTKfIh+JQkJAXhjOKAssOyzNFtRmiyRZMghhnkNScwOqy8XXutySJ8d4gg3EGYQ
aixWS2fBLu9amSfo4E7r4se6rW8gTOAmikWh7srXydZ8w93pIQ/set1sLoz9IcNgdu/HPgt9xTnL
TX9i7MYTTSfaYIvojDuTdrBD4Lu/lGnLSxXpbK5AqaAzLdYr4gdVvCAHNy7Wge8sRgcm3ae1dDDQ
U9/S8j6ix+NhKJ7Y6DFtR4/KunhRafezcIuUggAO9WKRgOssaUzjWMKSKWURH/Sd7uShbX4tN/Ou
fyhcZJD21Pn/+Tt+P+J5wAVkm/2pMyJqef4aUY11S2fAnR2astf58aLK0SfflPoMKbG2CIJ8MIzl
nitlNWC8JS3+VfTqN80Kw4F1vhZWF2b3oTLKBn03mnZWNzTgzeSCn/iOuMasET++4otA1JEdKlSl
hseL432osLEddQmgHE4wEJjOgw3fyqbaCEBaDk50lWARvUs2VAC+ZGvcjbcFaJCTvvkvDCs+OQd+
G/dsp3SSORqwuJdxB2+poqTX+rZdyjcOFeCdsf3HVvQElIxokpxwKjDjsyIKBNlx9juO26WbwOWo
bfxta/eetbZ+LJ4gyqV6yicL57cBz6LJYArksvs1oLTKirVCgQooho0DwXglX66pfKhwLxMEPUkq
hWDwhzO+mwZlQGCNCXK6d06XbJQVEOaV5pWP4yl8UWo7RAfjKveSi1nQp5+TbaktjhWUc84OXQFf
AKWCzelo1lFF7qEF0/XPd4aOBzbzkg3Yducp0CKPHPc9eDCVmNdrDwspgyMOZi2HW+HCrXQvjPjZ
B3w/4tkHFECrzm3Us0YJXW6W8bJ1cKAdvIz3X+yJz/bi+/HOztIuQ2ViihkPXJk82cKT6lGGduQb
MNSQA1fSw/xF2Habf97ekiSgiiBl2RnAC8+/XmXV+SLVvlwj/rrI7B48OtdHuUm2k1vfRk/xaAvf
LrzdT0ISHC2B0cHEhYJ1XnA3srxvB1/xnfwwukvBPcbE/au6bVaIh6ySlYaz11ft0jf9UMhlqhi4
UCaiako6fRZ/NHR+iA3AAQQPQeYCpuopUWl7kG1rkBROOTvmtfG8FAtIgi7Wxj6bs0QBBIkeCGkf
7hJ5qPHuU3xSO1ABdbSSu8GWxgv5+Sd70UARwUQwEOLdh06GXkZN1/UMoqiA14pdIz7++dNdGmD5
+btg0qTaYcqJ4Dtm81pZ34VLIdyl338WrEqzJuhE3WA1Bk4wlR6FdMGp4pOjElIiaHXiQx0lq7Od
hmSBlU9lINBmpMxdbDUd2Gi9YKa0E1V4+8/v65N9jdcaKjAwJKmZnce8uTxlZoMzElmGeTTn5FCn
CJ+PrVv6/aVL55PiAVLQ5BNM7xO3Ol0QR7yD+DbxFtEdJ9oBunQWVUYAkJei3U9ild/GOrvD5TQK
u3gZa1ypO8ldok3zmwE5TqVrHH/5/7lQfxvvbO+qQRdYDLdE9kthGT/X7wgcrYR1vQ7c7MIi/2Sr
/jbY2SLvMIeP1WVy+KW4gfyUkrbK/dOfV8Zn4fNvo5wtdV2KQUHVjFIDlHEwFQ020iY6Gomtq95i
xFQ9XjrtL01sWa3vdm+RzfrYxgwJctjOgLhSTRH0C+vwky1sLmuQDg+WswQGvw/iAx8ztY4lH6g9
/ItkF3fqheX32TzeD3F2O+cITCQUFdDSmOpVOgkOQnF2kATrP3+iz2dC/K+h4kdodbYOTKGsSz9L
BSduq5UkRU5gvv15hI8NE0q6CtyYv4c4WwTWrNdRI8ZA5Qt5m5XD0QcZGAXVbvTFKzPOTVsfzHVa
QMxM9A2qSbFjSZy7uQ6Od5i3eeGvkXO8MHE4Nx+SS1OBvsAdTclAO1cmbpMYj6Kh4MW6w49gg5Mn
yDu73nbr7KiBXLQRRt3/TDHxtWu2IKyoOF8qh35WJcFOCCAQxQuUM85pD8htlVIhlgI7xKDhirDI
sSYu0bF/unSgycuqPEunGQu1SJHrWZTPBfqQ+W5gSjBj2EO7AsAy8MD5pl+UfqpC3eSyfm+Bpk21
Zi3OgbRKYygSfRtciVYFUFA37ucqxxxXM65FJb8ypWjtV5bb14BKca1H6MoXVSDd85c6ma6SCKy8
5N/kfX3hevvYDFtW1LuJnK2oWpuyokHx10kP1hsqWTvz4N/NDpA293IV4lybeCnVm4u8JY7PIkpP
55GcmldGbAW8Nnk9r/wfkpvgjandxo/SSWJMkIpu4SKOdZu9Xtg5n30wGuIQygC/LAyy34+ZWZR6
qTJhZiyCs/3Bx51in7vhCi6Xq+FAK7v9ETWX5LLX2yd3Oqib/x353K+isIJU70ZGHi2U+7NZWoll
eSOYQDKH9K5bjMOsitO1CaarpmlWUT4fkeF6gN+7j0DKFLH0LZTnS1LfP6sf50v4/XOdJWKg6Tpj
rJY3spJWixBuv1HWw6G9fPt/kh391HugAahTWTyPahROHKUNOsH51XBtnOCku+qCBHKHfXVhRX9W
wGQ0jgC6hyi+nfs/NJmc+UnMaCPh5oQoO6hgHU0ZtBKBCGdubkg7LZPukG/bJFlxpL6wNttmTw6+
RSfekeBmTz06O5leLblFMDhBP/anxLLgwiSyaXMgfDHB8eshsGIAsLN7YbF+CM2oOogS2RUFCOiO
P3t87y7eSe2kiFsRPTlPWi0QHH8bHYR16g37Sy26TwCLv4+1bJx3Y0WplIyc6bSrXMpIV4lXOL0d
OcVhcvGJcaO7S72zj+f02ezOruMykEYB8Wc4S9toA2rdWzAN1RbA+O7SYvj0wKEWQANaBbZN4fP3
2dVCGMiZ0RNdvFiHZfnBOvOyXbwUH6FBuzFFlisAoa+Ce8lqhePs/JJQaXqTvLHm+c8HEJyc5Zmi
I5rklE0qoUtb+I+WX+guko+NUy/PRlYBkcNqYRaEyhheZ42uv8LiP8VpkBxrtQKF37XGIQaQAmA1
Lr18znWn78VxjyAWqH4zTu1O1nNXiTTT7oO5PSg6ga8a6jtQM/IOC4zBNRItWrD70i5Vkm5tWump
EfvKg3mXe3j1BFsf/vXdCEdxn2B9c0g1EbEQ0CfrJurfxg6/wQJJ5XUohtN1Jc+iJwe+Zs8Lg6oY
sxsJkb+rwDSeRy1H275S022KuLLnj8JL0TYQzoAR3QSqCslKmRwkR+DIwDkTE9GulXCT0iXsbbno
Q2+aTRD/RaKvgyl6E3z1C8Ik4d1M03CfpNij2INY0r8sc8uRBPQBEKKC7p3Jt+UkqzTAsld1okPh
x/FpTgPhzYAVsu2TgBaZMIccruMUIWobi8+lLlauVcQ3oY5GYh0IV2IMIwui39HUu0Ppiybo6Gje
C0owcTJYk6Z4oEpGqCiK0HmRaa7GZqFJaMngdjSiHUMDeKXPVgu3qIPIpcWW7SNIeINgK+QjoRkV
z8oSXO4ICzYorUhOYRiBw82ImWRcF17R6Ti8J+qDkUKYGEbTgMxXrdu2WyOjN7iDn7Z2VA3HDMyg
6+fW9YitwHqsaMh2Cd8kyAW3VWlVDVYx22KjLhR67b5GeyuWWs3jundAtu/yOjMdVUke1BgSgyVX
AToForA1C2gxZZk+wg1RPX1Q9+Zco70y5bIbjcM3Orai3ZfJNheDkxGL90Ie3QZK4KqCfxem/Wur
DvHenyxXYp2NMQZhTeV7AlKyGWxNN/Ynd06yezPqT8pgAk0XkxfMxTBblpX9iC7sVhb10Unj9jTJ
5VOs5RsLoogt16xuESdhJ+h4gx2yiHmJPgN1jK3eDd/i1IcvkhtU+4JGdDMhfhK7FvEIv62cQEM/
q5EFRAfE/KFHt2WV9VnnJNPQeLUhdjd5/o2MfDrlVtwghtxMjh4091FvbCV1foQFeJfC50TLMPOd
tLZgvGQDfU3jrkAeyEnadoR6UL0pcnXfzYhkqGG8mdsAZRgxO/a18pos0gh+qTNmNdhdgrYkWkQP
fTse9K49obvmdUOxjzOkDKYs+yqXtBPDtobfOhSgjzuMjEX/pZzKXdqNz0Fgea0xntoSpSB09xS1
WBWhfKWkCiX6hCZ0UySjmzfJq6SOhT3U+Mp2w1oJASTmovVYdHOIzFp6rapN7sgL30cqBB2mjhzt
k7BKnKCIvqSZFtm0BY/Y22972s9wdY1podhcVUmt7ZQCokBaw/bryt5DmOKoTvpXMYEUozf9l7HJ
4OMO3kCN1C10tM/oLLvJWK2zIn3rMuO11saTnmpOhr13bQnPsd/9yGF8qHXAavabh9kvJ9gZim6X
3NeAAV+MqDLsUPDv+XitjXS7G/XmqstqmEpT7FlRgHKxcBhnHVEeFfGHbjpIGTz+tFctd5g5isz+
bhSSGzUxNqVv3Vmzfyvk7X5Q5C+q5KO4XuW5O5TKIWw4epF4Cop4OXDGq0AZrN1YxS/GWDzPqCbr
IzIfuWQIblAWooNpKzqawvisC/7XWoA8o4vpvUAtzA4KWV9VkbkqeV1BPjiVUe79hCaK2d6U6LAO
EwlAW6YvdQAZkyQjQ8h3/i5lcHGjvv9WStoOd2QDEUx4c1o8BRuaI/k6LqsXDcHTDS3Fu6iWjn7Z
rIJh2Fr94JU6+Amjn+VtwyKiipWgrDnJnFOdXi0J4jYqUwv2XNOZhzxVEb4K9QclkK5jXp6T5+pm
9GF7zS23WNujWRB7YqfdCZ11FAzpGkenayQLZ3tW6lPZgp6KSglXIgCL9YRgiIHoMaKQdjQm15Ha
axxM8JhHYfbwPyNdNnGbkErrqGtkiQaybiLIC6kYb7sxYtrhdDWm1raqlNLuk/JRq8QtsuGIujSo
o5aSue3nHraknwUujk9uHBfOHNajU8FKcfq5fdQyIdu3gaCB104qH5Z2WtzDAEN+W6lqJ58H6c43
/oe781iSG8nW9BPhGrTYIgIhU0fqDayYJKG1xtPPB1ZPVyYibqJ7lrMoWpmVFT3c4eKIX6AU74Yj
IOFWPaR9E2+qDk6yOiAwknqTGWqgoBObHbhtg2e5St2NFWQ8BQN6NyngjnAwwVtI0Lrkn2EnHNVI
fdT98Uo1LJAw7SGV3E1jpbdmNe6VspTeXYSdTmoj6L+ijvsM7lm6qk26lDwBa7PvdSdM6nhDVot4
sgWLzBTC5qSaRXmbZWpjB74CZVtNrsXa/y0Y8K408D7XqtW6a0R+Wm5QOV/I9S/Hi4ADZAXZeDLt
WSLltaIpJ0Q8xIuoung0xzrv4P0hgMi2+jLA7YMv5y0URs+zlSloBOIPZFNEHkSZVfTyboy7MtXh
W6doy+jDui58pzfeXCj/owQbOedpMGPkDhbyifOay2zkWVknMOREjCOgXjyjdn4Xr911ceA5BAPR
r+RNeEwPw05bqIotjjrLy7NqDLwIqtdqchNjv5h2vJnQv7nTrIVtt69ObWF3u6Wux1nT489kVZoB
Jt4DZ03eupWytNaZ7ESeig48MNhn/wcm72e1stk4s4KwYkZKk6IBQyEge6Z5vS62Zm6Dvly7dneL
H8D+X0DcL34nn7GI58DI2ZCzHeTnXiISaiE2ems+1RsMyTWi60268Rz5jlrLq7TNd+6aR9bEyifZ
B66NZ/k16qt74W6xYzglOV+y79mvme0qr8xx9FD4NQQfV/Uey+3rilb6gKpnSB2+W0sOFLuJj7+i
27aE8jmrhkyjT9Z44Ns5xXMPPkPq3M5oBA5xi4zDWIiOKchbgTsJEak3ORlvv89oL37uf8abYxWG
QG/HykAwDMFT0QhpaC2cl7NU6+uEtFme58dBmSoKA6hDg8IWzOFXTCu+n8TlM/lpFrNNazRZQbUG
DM3UVUDINHzrHwOHqifYAPRByptun22CRbDp4riznavIo4yUNl9Ls63b4BijwocExNqnhqLb0aO/
S8jUN0tb9LyqO1vT2RYNmiLpmpDp8vZdwRpPf8JfBhrVrNvnmmlHDlYH4UZdF1feW5XbxSm6rShu
LiCa/1ztZ0fl07LPrsJ4kEux0Pi2lYNXlFMBtC0OxpV3427LO23fQC5bDZBtMCuUgKVpNzXacget
tIWtuSnv5Z8x1uWS09wGi6yzP36p578N7Dh4H0DscyP7OhU8PfFYoxK6lIRIKAEXfyCRENy0V626
SnZYQfr2h2ob2/qZCML4LT2jNNf+Jf1GKhv2XbXwYF0+a//8pFl5RVTyspMDflJSfITyQ9wvaVT/
LxsDOS9a8QBk5uQ+JKr9LokYYSpPkWIiMAAI2pDW2Q3ZuGOu1ZPYALIqgSPpiNzYw1V+L+6WCv6X
zjw9evJtmRAKftzX2k4eBZTJKvRnQuu29G9KZGoia+nMX1rNz4PMDkHsyliUSMzVvEaqwNuBLQdL
YnIIOt+ZsHrk6quFe2ZpYrMNrxp1EQ7T7Tyt74Bl3y7c4Mm2Fl/dV5jpu+gUXi89jxerciA+J0gQ
ClRnoJkkCmXQ3mDJ0UoFvIaayk7eG5Ro8+3iWOKFx+/zWLMtGluKq5Y6Y032eaTmTrCdkByADvcL
S3lWeuYOA84KlRfMI2pvs6XMu9x3swkkF+79uwkBqMF6lVaoy6//A2bRxc3yabRZw9SMxTCh1zhB
8tCCQg9m4r0Kqw8ES/wbdRM70e1iq/vSU46eGKrKeCygtDc7BbDNw7rvAZJaJxMDOdVRdvEGlU6e
BjLJ5/G5hCadHZfIaedl9mllP407OxjhCD5enMYdDsmNh3aT02/QxzpOODLlRklsSofrYaM8+471
Vm/j7SG6ix2qS0un5dKiA0fkFjCgpZ5J8IZjNYShQE2mctwteefwPCGkEZecINL9e7TGwHCp/3fO
OWH2oJEmuzbISmc0+LjOC8I3Zj+BWauHbhtyJ2D1sc724to9RmtrvXhqLk/0nzFn4YdelVUdyBNk
2F+1uOCsJufCkHQESqm5Hdbwqp2l1b2UD6gahCLMpUXxLNvrhTIJ9ZbFnfKBinXtJmbedukqP5sa
lXJQKIj+mpMc5Lx1K3ZuVFUJqVyV/m6F10pfiD/nNoswDQl4MV+lp0I1Aujc17cCi7FMR8jbQu/O
2EV6qtsQka4LLzoOSPAWVoZtXvY7KeBZcs3jIQLKJ1G3Uhl99FZy8HlRbVBUyLRa0a/v76hLS/z5
p80+6+inuScmf9oh7jbd9DDQtEO9XboKz5Z4WoFPPaXZTagLllWANiME19BqpfbSxv3/01Ek8kAY
Bbuf8yQ9zy3k09mhE1RX2bR75Rhcq0RfwlZxJpTcUqzz53abx18oDEwAfpm9M+d+pU3e8qJlINh4
tVo4Mx/BcdwZTgZZ2PFSrr5/ta/+K0Ln/6fKmFMt5xvaZ1NGf6v8r/7CYrP6l/Rr9UUmc/or/sX9
NNDCNHmQuB7ha35hfxry//BKknwC/xNRbZg6Z/+SyZSl/4GTO9ncq2SnIhvy3/RP/hNhCW8ckrJc
80Ds/xv6pzwLDbDgmMDPaMawfYxzPLvnuh7uYDUcFhJSNYlssdv6vQnnh/K+V22HCs2o8rH2HmTk
g0XplGm/0B/scZf0gu5ZD/6yxGBvid6da+XravzFtbMQys+399lvnN0NAkoCULUqwxEPYgxF1TtE
IGjCG+uAAt06WESdLg44iyZYJi2LCwasHOujA5/nhJs/GR/V5BW989Viljnrdf89RXghfAQihrNS
BHABqU2qznDqddja4u/61X8s99XWyoh4MWVbdfvudjyEN+6HTNTW2Ut92stz/ucXzIsTEiLdkeu2
htOOiEYi8z05HjfKyovu2xAVpmjTaHsNQfLSQrkRTdEaObVPJ+nu7wvrc3FqDsP5exXY1ioUHaY8
f596OjV0O8Sprn9AFcOGp7jPhP5n1Zc2/dPnvI+fK734laoKDVcE0oSuev7+N8zeoT8/QVJQUYLx
wGeeh8pWhl+maIx8+nJTBflGSVKnr+kHgNEJkGNFoM+Sl7RUZtHr2aCziFkUZAGXRwZFgW4jOhST
VTt4D7b9YWLNCJNpQmi31xT2F96q6bn79HD8PTDXzxTWgDyc57DQZlUslDQDK7Vfdf9TUt+yJYTt
xQX9NMRsbsiWD17v6cwteufTIw5N19eiCCFm8FoFuzJ+NGm4+f4r/sFLnk0M4SKMq7AkPoNYjVIs
RmNjGA6030OAj6CoyaOduBQlIjm3Rb089eGjYaYbCVRnYPinmJ6cUhZbGS5jmXd2qBoI6csbS3Tq
Tn41Ro5iWcaI0zWjYcvJ5Eqp9OBr0jKyzTBwJBFrkuwqScPHQPdgQI6bkaGqaHBa1G2R/MUCANmM
4cXXTnRKPOTffPS4WssOy+4+KtqrAHNzG6eih9Qzn4U46ZDl7CK7U82dqo5OVIBt6KJdXY0nQZav
QFlikNCm9LnNhVDx4rtA8CJhzkpd4QzxHXT1mGWFTAzhSsfAxcfAfEd4MsAnLU43sR5d6XTZ0x7l
NE3aGAhFemW1a7vkFgPCY4vBuN0OAv51e5eW8YRmjWSaInmy8KX/dFrmX1pm74J55DPDc/ka005K
L2mlc1ebOEYYtFx8kbasXO30SfEU4qaGlgIaxzc5uom1/HtQWLMaJG+LS5j0rpbpOk1CR5Fv1c5C
SfM51CDU1ijtyuXeNL2faSltWhTl2sLFlFBf1Qun/9Lh506BeAikVZP/iLN/gh4NSSuqHig0p2TN
JIAF9H7V6wol6NhdCLLnbas/5/3zWLPDSN83qbSGsdoP8VDuKcqtQZkgP3rdOlglwKP1fnx/Eudl
2z9Dgjqasg5KEGjJfP0+YRdEsCHZSAqc/E23VbcTFr1aJb+msliEJDflo/x6KZf6Q1ud7wuV7Yu4
CrEXANWv40pS39c+1CjH68uNmx+iYrCxEsvdblWqCHFrx1w64rO1jtsOC4enoVQexfTGRb1NGddd
8aTBNTHpzUs8wcoPn2ZbiFRpFeNXVNX7MM13WM3iG+avtDG3s1C8qmXVaXOcWxWfy0HYGsigwte/
E/xj3Ozq8Y5KAj4eQLyivzS3tmNP3OjxtdzWV6WerBo6zytkfsZVocl3eLSu6Be8qupHaniBPaJQ
7HUjGmy6BvnbP0hmgexQbCBpq2nOwle7EBbCN4ZsjakP8cj8VKE6MFiNIrnOpN801cHAiqEG/Aet
GN36C0dg3tecNgnDIQoPARCp9vk7VMZj6dHsw/CjjU9KfQoCeGqidgpQ+cc5+doymmMhY8pE+/f7
mWoXnsAvQ8+ORJ0oidSlvuU0Q3hQrfjBGNMXYFaVbYHMsYbfqZAfjVq+R8bgvkU83cgBtAS4cNaA
RMVw5fmZk3OGwixaZUBp+to6plG5E8xuG48URlVjNwFhkkE8Vmq5KpBcjKxuY0jx9Rgn2IS0diIm
a0wnT0qrbAa19HGAyTHhCTVbpa1uZpSX5bK08dhaJd1vgNY7VApu8Xi5scpN0XcrFC82E4bWLQJ8
Sh/S5lkzSP7wl/l+ueZWT39/KWIzSFmo+J8hiONaK+t4EF0wOpS8w5/ou++A9G7DaFjLYboTJHUX
Vh5NuwkmCppiOAXKgJ3Pq2xwUmoDPEK/9QLvJPfxbuHHXYii8dYxkfYT6Y9Do/h65gUZA/daxhnW
S7NV4em3WQ6mQpI6YEM38tjvijG7VYvhpjGuS2upR35pJ30efbaTtGhSpOkYvSgQBkA4UfiI6vvv
p3hxDFhqU1MaVO+8ZSmrjWwaPlZXlfvSAdctzF/u0Cz4Ql4I2Tj4lPZQBIKiPqc3RqSqdZiopjOV
u5Td/y13NQufa87G/7OXPo8zXUKfXr6qM2OrM1r2Uv5hDHdKKHD2UUttkDkQxkOc/eq3iW+L9R4t
jeGlbPYmiuKxrK45M8e6RJaWi/b7BZ4ViP71m2AcKjR1zhOx1vKwQfdEy/G0AX3rnx1Kv9+PcOkT
yuK/R5gnWnkQpkWGtASy3Lrj4zs04s5kKW/fj3JxHlRkJ7kMigT67PnjSdTSTOWc1upzW52s+Of3
f/+88v33Qv0zgDF1Nz59vCTv+wEtdrARa2qwGDqtssiWx5XPTUi1f6p31Q/ZHizTKn8eHXlHUzT4
Wa9EG+Hwpfz54mwNrGonabxzrrMcKVGlEqSRxyDS1gZb0ALfz/dSbiorU6QCqt5EPWJWO63TBLXL
IrV4EQuTFthUBtZPIBInAv4ybvrSLvk83OxspCrG6qrIcDBXwakGGGchlog+9/fTujQMFzkJN1q2
pEqz6BnLjRKMYms5WBTatfUG1QZTuoUdT0nqLM1EAfWfUWadrkaOsy4YSrY8CLUGFxOtfesM716R
olOForSbvtXaS9GWm17M9iUEO0WFKKTHmy7pth43RKmSC5nayuRBjTPpOkeof0TiPAle48lSAB+y
wGqOolgaeCK44Qqw4QBshKRLbDtS6AzCYI6LUBoMcLMxoTT0F0UqbqcWsSD5QKfb8l4vxOfA+EDh
9tj2Ei4FvcotDipmdHckak8qeV2QpysJf5S8xRHGxwdcSQA8esfSive6/qE2b2YvbzQFP7ig5EIL
eqcQckf0y41SBY81qvW2a1rrUdA2Q0MvCKvwSWj+CVz6jQFLzJPR8vGHVZICucGDxjXQzuz9G1kL
XpQOmce4XdNHIP7DcWmMa3HlR8XOlf1toGK/9GFKke1pGCr0OgludKzwE46NcQFqciFrkSeFzcmi
SuGGmYX1JXDbLvEGyynM6j7UfburSCNivJuwb2nK0/fb9OJoqNSh74XK11njAox/pWZQ1B2QmLZK
ZFNmP8Oe/iXt51IdFs76pdsEDTWySuyLWMZpO3+62rzOxdbE9F0nyTzsGELUIYaFI3ExjkL+QUcd
GFHPqYr7ZYxM8XS0jHgFAjGs8Cvwtj02InjpraUaoxVdXw915TQSbuT4EihSty68a8TONxFWNpoY
rGvpYKQ/sC7G7iRcCADmjb0/lzvClxLPFNybs8aerBC+WW1jUQAF3nhMdg1g0hdcWyArKys0zJ6Q
8xrDhUXRp00zy9nQqmBJKOgSxs3TgNYsaqmteHxdA6cE6KlpbD3ABF9VuLirMqYQflF8yIV0FyfW
Q8LfskpJ1pSChqu0y62fzZivBaLmRJauiwFLGv3NTDHnoCzg1ZItsW6JpO0CDYhpXzi9YNGyTVNH
z+mODlSLivy+Qjk+Bn8qie5Vg3hYjuhX6PePmpX/HqXACZpbqymdTDklkFpM6+Dq3SFNe9jqb1Za
XKn5Kcip/+B7kELx0ouDq+B7GdSYOEm7vlMcdNX2at/s2vTF55BiGbfw/ab79Gwd/+4GayIKtbPN
5aH2mWRkcMwL8yb/tSrVQ4a5Ts5bEscfor4QlV7M3wzMEKf2+/TnbEAyRVPPp9ugU2FuWumu7PHb
yh693PoF/Hwfe5ilxh958vD9vXDppBKpcRy0qdA359TBHeDL+BXRGtmIWOOsFCzEOYp8YS1NnkeE
0Hkl4dJ9PahpEwYh9SXLyfD5FYWdUlqbVt25ISSP6iXMd5bn33LBY7zyUkRsNEFLntxQLdY1FA25
y7OVF2/VUsLFZiycSItorgiuPUbYC7v+PvHw56m8g9Y8SOmwadMGUCZGkqL/7poVNWhl4XYju700
JVWc6r1EDwjBfJ1SVKilHFSS5Vhe8GR4/fXQRr/G1m0w1dGerFC578ax3pQo+o383zY2oiYEXfq+
o+cfUwXJnLLAXStAm9cOOxN70HRrjihly/oJ0VKns94roX6MEvEmRoguQtc6lAfyiagyt0bjQamI
cRsxIUrr/UdkaNeVmLVO6umnZrzzOnPvmohLjN3ab2FsDRH+ZvWvSupPxcCCj+ltKBWOhIFHPjYP
UYvXEw3QbScNjtF+BNGmaoD1u/dybe70tPftXmpgyrijhstEfROE41USRI6aCulqpNCyUZMutjEC
2rXVuAlCbJKw3PEEbHLrtsSa6C8P59DMei8K7aoTBco9WuiMHOUwhWKNpY+luZvANZ1ELA5+ivm6
dCjqyRPeu4nGX1zfdqGMjhpXGwVzlqZ4zAzKlF6kbvRM+gu3jVD70eHm6lU0i/PCGXKU1PU36Gx2
Xyj4foIiG6kEi3i4UZzW/WaVl7XtVTA7sCLru+hnP1grC/y33lbKRkhKgXjAuOuG6CR4wUcu6ngv
ej/rWnqg/bHOG8Mu4va5y7BoycsXVw+bVQaLqjFf6hGRyaKjARMb6U0gN8/UPYZNN4wiyAHzFYAU
/6LHP1Fm/iszp7g/1X8UVpiv40a7mVoKSBPGSLWIfmLrknYsXeQxG0l/baVkk8jVex537g4sLG6y
7a0vmKfQGzZ6FceUb3lXakg6RdmFOOJg3JEZrmx3icWljddMU0mrPA5vkUrc5Ga/zzV546XtA4S2
14kINOLSmlft2tMwQamra0Ucr5QgvFVw2EoDb5dHGO6WMNP04LrVlSvQHfmawP4YKqiUWf29JDX3
ZVY+Q4d7k7r4LhC6TaX0mG0ZcmcLFhbLTSMfOMD4U8Xhpqi9her7pQTchFQ/3TgiWfgsKi/dMldd
keqbdzPhz8tjt5Ec9biE37lUOwek8M84s7icULiVwpJxGt4/WbnPU+V30tbGtgghqoiWSwnH3WTG
g2BQcaqvZTX9VVT1iyR7BMjKA55ID1ILblyIsM1CjoHDOFjvY27FtublD3WSvlUJJOKhjkGneqpM
88zYRJjtLYQOFx4C/EZMJAhU0sAzFGTVRhBBpY6HQLqPGhGCy5L85FS9mb2pCo1B0ulJYfdMuK80
AL/ofe86uXXoVGWPyc/OIEzJhXD9Xz9qjIQcM7mmMZWwv17PXe8VVK8N07FQVnVf8nxpsS7V5L+M
MHsA9LAQgK4KptNugP5zh4eb9lYu7GyrrvGnd23im/IpkVbBaTGPnqEep9Dy89jmrG4QxKOEkXrn
OqN1EEcK5OmT1zbpqkjbt7RPn1LNPWiTh80UfH+/sEvznhe26tJKesimlmMUO+r2gzMhxxKM3Dta
APGm+cB2yplQevJ/H6d8mfQUZHzKKJqmFCo/o6KWNprtKTdEfgtTm8KQ8+35701jTm/+pxFkWnRN
n2SWo+GhNaq6kwzdhjYoLvC3Cb7eQuj4koBf9EPqys7C4NPP/27w6XR+GnwQTK2XY2pB7nW9hzt9
72+goIKRiwgpFuEZ6oVs8MtqzqLNIFfihpYp3QJogmmeryIzPY2atK5Lyk0j3JU6iR0lJdOW6tIx
4MdFo3qU1PYxkbauqF3n/Xug40HWrGCwYdFU34tQYt06e03C4Ioq7pPpXpuY4amYno9FtIZC7XRx
uTO7+Cj1LyL0PVMZT2offYQjDuxiE4q2H55oc+xoSj/iCGOHuuiI4b1XF+QkR2OQ1gYmhQtLf/Hi
++eyMGdFZ10TpEFrFJM6X79JpR+RclCTj7zPnM5DjhvUOdrMuujaPeZzPbrRxVtqtAu/4vLd+M/m
m71XQtUW2AnwQXq0nyD7rpC6WmGbu03gRnw/4enbnm+1SUlAVoFKzkv8uThmZRBQF3MH2obpTkLl
xyjfvx/k4gZDlp9yn6Qhuz07TBW5bx3XPYdJDjcKHbYhvCMyWBtwKrKi2X4/2hyW+feViLoe2ru6
TNF5dh1Xje73Xc8zLF8bp0mi1aNktANasOpRpZd+Tygn3G49e6mIc3lkfcqeQA6jWjS7l8ymHIKO
eqej3brbyQIiuJbWyY1GXzhaBc1KWnnAQJEtWPSfuJCikhROqDNe/OlR/XplpG5Qh1JGI6MP8JIM
Oodu2oi7oipswsmQvnxbWORLFySFFnESM2Sy84K46WW+S/jugm/S+JDqpo2ePBcla71yJjEGazJz
DVEqF18snBG/H12TL53TT8PPy+WKOphjhZShA2a5qvAeHhLUj2TpSsnNWyqfa9Es93Gjvoq5CVv3
EDSjkzeodQjFPYj3NbrpN1WvX8eD+oR66FFUqnsJ0s8gBbi/YqgcoRUguP06CXjI8zI96qN8LSnR
bUHPLTNfoxq2aCfsY0NYDbhooheIy7BxHDptlbbtI9KdV6VivOut8qwNveNX2kcsB69D/FCbzYOh
YANa4z6aUjIxg3ytG60dClq9GhRxq/KQ12b+IaoPnu5vq66T7dgyPxr3kKJ+77RV91ebiAjrR4yu
DE6SAgNCw+FoxeKHEA/30P9vgjJ+FQL95KoQ1pMc9Dw6Ej9cjRZnkUEuRmw9ok0eoOAQXEfDhwjV
qNH661KvdhYRaiSnK08fD1VGkz8lq8QU0BGhahfBBD8BKO6faDUJKQ1CN9xqYnk1wszWQCZ0rbZW
k/BeQgNEPvRtAju7BNITbVNUrbwouUcm4kbUH8QmuAfNeZNnxSmpavYvNaVSOcl1vAoEbwvC787o
Rww7y5XhW1geDytcJQ9D6d6K9YAh7fQ6Gbag6iszb9epHGGO8FTGYrWLhM6z2z63sCj0d1EV1TxP
UImLgjaOp9oImZAQXaV1ehDq5M7zhEeaSRR71dswsX4nCDEKCQbeqFtkurzXUDuoxpcI1fgka16N
dFIxLymSKOh3egCWoo68W93wftybhvcD+OExNc1tlPobN+5p10SWZGvqUB+yFjPXrDEOihtMJs/D
fd0l4YG6ecwzhw4C9gv2aLnX/gQMDF7q4SfQGTtSm9+GtZXzfuX714g5nOg2rEoEXNwUglh5LILh
xQLlnUkYKV8bGRaez0OqOeaEvQDsiOWx3/1s20lY7CP0j3krHLIi3CUZFf4YU/AqLU5jk22nZC/M
w21YDU4s88kwjFhrfeDIBUL+3nqUwnVXmTd9gH+x7t7RO/0xFPd5gruDFB2MUF552PBaQYrROVLn
QrEpcgnVf/9dyLfs+WOivOAzcRWhB5ElFHYEdTvyrAqBQLNeBMsRwT9AVkNJD01DCTDhKyRa660t
r7/BPNgRdG0l+nDECxyiVB0au3qVpY1dqB9dVB7iKD+aZvfSFsIvuhxP+MKueBiv8vIZO7wp24ds
+dHr08fsr9IqXUNQfdIidZ963mOb4bWhT/p2XrsWovDOMjQcTfHPbpAa0fRrHMLBoOmFY8ba1gwz
avWxXUcboVMOlYmlLx4VfdbfKuljlnfIIwztg9+Jmww5hjw8qoq7yWkqNC62mKa3UTTs49FkHctK
tgfL3w69fuq18aSr3slvvHWdZuhGFwLbE0Bw76r7CEEXICebhBVsk79S1X1LR+E6qrpVrxUYpY53
o9vanYKdSKi+A1nEOiF6KcbQId90ZC0EroMHhOxdqW7BZ8vXYR35azbiVVPXb31lEFsH+kqvCrAI
TbAuhHiLgsQhnOzHQ3U79c3peLGxqe1j136nBeV9UmicpiKyrQp3p1J/p3nRVdEREa9krSAqiLbF
CzS/Z70Mb+JEor7Qbk1UEtpQYxu1t0bxHgkKEA/jFJU/Jo979LMe9Vj41QbKHQYjHLR3tsymELNb
t9V2FA+alWtce1NkIeANLZbVTRv7R63QbA1shxXf+YbstIJ+jKzsp45buRDGVyYyLjbyfpFdC8Ze
aPBksN4ha3zEFSFvxD+5csSRc+0pqi3RGKil8MH0pLshLW19qE6F1+z02t3pHZdwI16Pmv8TZt/e
oLgVVpUdZ+I+7XiOqQ31mW77/XCkt1AKICNJ3dtotCd8iQrmRBlixwPfJ4XvfU5RyjLrU9IY2HmY
HEwSyJ6CVVfsRUTnC394Mk1912E024b7uhS3XqneC174GlQfbVjfxoLsNK20T7SPZhgfwZccsghY
JL33PMw2RQj0JVZe2pj3p82tneI/W3W+0TXvtnFFx8/qtWoE93kPsVTmJQpvC3Rqx8p1igRN6B4l
H1eJrgCEvWYqm7hD1aKejJ/v5IqXjiDVi9Xd4MJ5IVcQAmgvYPH6+K7Hh1fBHUQ1XDRNlRds7VZU
L9auhJb+EN1G9AbwUX5KstcqQCXJA9ulGMz+padtKJTPvXstWoGTYeYtKhl7Zjykinkq1fi99e5D
3/zhJsqDb4q3KVIeuRssdAIuVJLARkpYx9F/hRkyS5USqcRbQifqcaX3uKSxkfp71T3E3VuXHn25
XeF9sxDOXox0MEadVChFGluz4DlVqIxoGOM5dfruNz80b/d9LHUpcoTE+O+/fxr/U7KpRpmoJz2Z
rtvfmtqJ0pKd4YHjus9TN5AoYyl2u5BxfB5vtoRGHnhaFTEfzGW9/kHI7txxgdy9tGSzJC7K+rLC
3VxwevWnNj7D+lhI0M4G+ONWYJgTnG8CScwyDDfoisj3mINalusYhLMsPnz/Vc4bml+HsGZ1naot
Cw37HMEpK7izBYp2Io1ZvO2dCApJrBCqScK67FC61Lk3dMXOKRio2Y8OUWwXpSw1ua+DZFt2+rNn
asXCCvwZ/0viOPt9sz5OgKtor9J0peIMENiDmUrKHzgu3ifrWsiEXdwqSDIoaF0REdcZ1uZG/+S2
/SZK0lUmuTstlva5m19bYJ6lAVdz9yC28UYK26NWce1V6d6qOvq48EPGdx8uTSMWK6W+rS36H2G3
8tvbkSu+qSOK+W96dFMX4wre/HWAP7o3nkKg6IixT+7b1y22M6oBfRNZ9xbpqdKq/mp9rNq13Hwv
0SHwhB7dgdxSVlV30FKEoGpvkysdESURZvncEb6MXbNTG3SS5TtR/ynHPDf1nuzfo3Xu9q3Dq+SM
VbZF6GZdx89hIW5kA8cHoWwPAT7XXRyuq7DY0YC7rTNaItKg3Jj1sOn9+qEqu1VYKVsXPN9oKHdI
Ht0Jkuh8v6/OTjtESHQLwfSQHwNknZ2+LJRZPdTONvh5fQAfWQvVdWUGWz8Wf7VSvuqXpM7norZU
kL+OODuMWof0moo71sb18ycgI38NUczbQP9C6H/ohbaPIzy9aMvFFRvZHxXF1nvy17y+6WrjKGb9
SgEASGL9rI8UwMhGdxEvlJeO60DL7qAGwioxuezBeST1NpA+vl+ySyhvgPAUq5XJWFKel1i7JlcC
HkAu/eZJEJIn6Bc3WIjRjtZtq2jsQVWvrVJ8bXnw8rHYVu6Ao3PglG2zcHfOlSf/lDY+/5TZqUvN
Qra6hlp28dt/JF1zD922u/acBIBY7YQ3yVt35d6SmS4yPaeN8eW8T26pQBg1wt7JpXs28jBmWtAY
lDaEokKrK7CV4qUf8oVr5RJP4ssw8zpGp5QJ+qW0aoj7Thi4bYyXdl+TXyMIQexxQBZxlSbr7JFO
Yfks20SfixXR/2WZ/5ms8vVNTBNdzxMX/BvhFsI+W2MjHS2oEKehob4dTYL2MqmyMwkau46ZLRzS
uWzCvz7zP+NP78+nN9kIYq4NRCOd4TDVr/rdpAo18XeX5QWUSw2Ezx92diOkWSy5UcRYvQsWXzKS
4lrquxe4Yo+td0eX9EfWNO/Ejvtcit9zUXq1UtDrXhdutPxnr9eshAF2TxpWKk0AvwwiG+1HQtjA
B5gd2Zqe70B/PuXaeJ/BkVkVCAR6tXbKkiK3c4KmhfO6tFXnN04stkY5TOjFnXcz8lA63i5FvQDv
xtvkyvgtr8vF43H5koAYgeEF9C9gAF8/WYss+th0ZERWbKzpRNLbzw+plTdA5IxbH9h5XcjHJjhq
EpqK8tWY3whp8eoVpf399C/EJhTGEKdF0Vs3zpCquVjxlIXEJrJ4mNgMQtcsLPA50JhSMR8KUwlg
0+cwkdYaQlMMDVbUBrsp5Y85ouxYWGTIL6Mlllx5iJpA7JSvkHrFyWQLPW3hN5x9Y7ByFHfBp4Ii
PZcQKGVSSy2DXRKJt1L0GEuPhuQtjHFhJaeCNepwAMsQpJmV4UNxbEHQMUbeKmuUxQ5h7S1d6Mr8
WuV1/DzG9F5/Oulo3Jt9Xof+Rt3qB3XVntLbv/Hh9bZ4W/YUOstfZsPNAtdMywa90wJ/E+5FZ1K0
ULb/ifLCwjD6LHgtRiUbq4hZUX1pqNIojiyMq0ZKVyqs+lqoAHT0djp0zvd7/xw49XV+c3RRFSt5
rAx8MsFCGYVmVaDKN5qHXv+I3pSmbQ01uAqBmbb9/vuhFzbLWQF+CFor65hyPsWr/VUCjPb7Ef60
Sb48wdPkgFGKCjEOHPbZfjSMJtK7OPI3xv9h78x2G8eyNf0qhbrnAecB6NMXFClKsiUPYTscviFi
Mud55tP3x8jqSpvWsbpP3zYKhUTCSC1ucg9rr/UPAZoo4U0/IbALfCpZME7FNwor7phdz75JjUw8
1f60TdVLzfTzDwHGEg9jroyWuNpch0mrUqtjnMoNsAA7fK68BZ0+b4TX/IBHw4VBLz/3Ycxvwq3G
3NWmXHch4VJzr5qaLXW/tflRzawLcT4eubxcOAoo3sAFoXW0fN83CzGqmjFTTAIFaM74yqHHGX6S
qcsrFpA0pEmpo3dgHn0j2oDX2X7+bc/NHojY8EIZK83Y1TC1GshHobX4po4vg/aQhdqFvewPDWL9
IjU89sDg4k8NDPX9+PIGwx4jCoItuYAdBb0rad9RwbIrHyn7oDpRG6TK3W/DvrtutGy2QbNeh2Lw
ivnIvJsT5DctH2n7zjH8eWPlwHitsHWr1t8XAZc6X7cB5dlh6kXBfI+kjuNr04Fz6AhxkEwh9kqS
ggq1XFH8XvYvQ/h9pAg+++JVABWrQmWz1YJvlaDuilx0s7nZqnwCJdXtqerdRpOPRdh50Nr+O69e
RnmUUxc3prWDpMUWpVutyI0IZKtWXTfTj8+/7cfUgKml/R3hz6b1Zmppg96FZUcE2kQZSWzgqt90
R7nrHGUj2/IuuJEubEZnTkcimpKoLSTeD1Z80pCNgqZIgpuKrz2JWgdJd1CTC1E+tjv/DOzvMKu9
IJ+kUppF5pRmywcjxEcxceerAA9X1Y5P/RNY3q/x3bC7ZOJ6dhN6O77VcmmFEGR3HvPNjD0X7m07
AAJNpmPUpyj3VRs9/611qYcQgB3pbpL6d0FykRN/Zmd6+wyrk9sKiyiWkMTbqvhezwFQLK3YmvLu
88lzLtd69ymXo/bN5AniIGgbPQy2XYYLTN1+a/uDMFdXuKw5ogGro87tvH3qtcWTut/WYnaftnCP
6S9K2kDRRdtok+C1kD2M+EcXxZeOXPnz97DmX0lhmpfKxCRYhBTrX0bpBMg4ApZxaYEUN5cUh85P
OriSBoCuM7bFi73cII5psDU7wFZF8RpHolcl2bMxmcdqlrxAro9VWL7mGeC751YOPACt+2mIvDJv
HaBDmlPHFzRVzu7fJNsojVAgwCnk/VcyfCrxQs0Sp/uWatEmhmF6YSJcCrFabAE4TEwUqNyoXoI2
1yLWxUn1oP9OHeFUgTNbCOeaJ0GfEnf5PUqVeCceLjOpPqIcWfVvS0irxScoNP6scSIttlBmXyy8
o94rhH6XAvsS4ps+nYABh5XTRdeSgCzUSM/8S9gbBxnjmUho7TK8lehAa9iS52yJXYjmwasyoBqe
/VZa7abV/fuIs8mCE4RK4n9jw3/7/KuFqyhLS3/+8/yHDi+rug8urIlz2+/bCKs1q2shwi8ln8oY
B3suJttsvk6XKnnnMhY0ANCUAK7/55/v51wL3cqS8Ghn9wWde1UdTQdxd6z2kovuKmfm3rtQyx7w
ZhPyB9kMFWPgBAtw+qqcsr54EboUYrkovQkxJaOcVyGj8R+ZE2juIUwNwe2RArg7uvI1IPQLWyv+
UPzmh5zozapdzeROm4Yu1amxN3ID2kA+zmXz1NXhy4zISFLn14ZQOFV3P6TidWAI5mYc4/tmUuym
x6/HlPZRPLpN9aWZi13YZp4JBMWXQIxTZQga3EB+4/Jui1OxMTv9iKg4GUDYbwVRpp+NtWoefcvr
GWh91Al01NIrzRe5GVn3oUrj1rK2Q40BMvYjnRId6GTaKGxvfH+yo/TZ76JN1J7KjPLQrDrMZ4fJ
DFAdFHvbb9ggd3HLTdwad3mS2SnS/raM0YSoFmh1/BwgX7qx1ThxoZ4iUzqmf4rgsMJwhBExWZOg
Z0BhSFCtMisPdfovadNeqakB216vB5qaGNGm0rgVFMCRGlB1bkDOVJ7QjvCdet6a0eQpBZX1ogg2
DQ0mu2p1SAxKfy9J7Z1v5aWnVPKLTMucVBKJf90Lq/I7D5Lb09y3tugbP9K4Q85Woq8/FMaN1aan
oupvR2Ha+YNUI9I6OWIj70Rx9JK4vy4rY5fpL02vuTm3ozqPvmj4oKhpvjek5rYBlRjVysasrqZC
w/hBdJIKlHqX0IXt7Mwav4U9/ighwsuDzpGaIs6kxgXlZ7V2Fb8AA5Bex2LgFuQVEqiSqiywlFB/
RBrdeFHb9j7AxvZ7GUU/9AYoTqw7YZg+h/HXAc+oOSrspIaLaM6drZaAGeTyZ9xldkJh0SoiV8HY
pRurY5fdZ+AcGx/Gdtvt59R0aynf1qayr+ArmF11NHzNbZP+aAiVkyTmjSU9hFX3vDTA25wDYtSu
SQg2Cl1mLQLaobTxaSxNTxs1QML4KvRa88NX5Kueah61Hrtv/B32FN+Umo1kflDBojQI7cxmbxt9
5Ymd6flZCFJDtyW4LSWvxB7KBxm1l3j2t3p/UMYMbIF0JYfTUaqtyp5K5GzhSupzs8taRG9CWjJB
Im8FDC6w0tl25fSlKjEHsQJa+NPPvJ8z4HHzQ9UloFbqragjkaVXxsaAmNn4wauMEwd+GV8RG/yJ
nsc3UyydGj4DUn6gShVHE37kQn+jTglijA2cmmzbZ9l+km5jX8bJpNh3ouYAwLfVZL4OI2UPBcOd
6uKLogjX06DfzG25malAJwKSVfngVRnlqwK2sDTt/cii9e/boRHv+1w+1DGnrTjsygahoRZsjDS6
YjKeauM3hfrbxNKu0um1gzZbhhNOPMPJpy+v5ieZHw303pZm+Tbs1ddMaz2aT4963bHqR1ub9J9C
1e1bQbLHMdqVkXlIARklaULBbbanhCagwR6S0Phris3YRS+jWrmtJTylFb2xAfcSWSUzjsFMKbaa
ym7Tz3ssfjYlRAQ1fijVX1Fb/pwUfVeH4x4PGDlBoE33T6KGkox6q7RfodbvSu25i4orDdJm1/Ir
ms/+Ex1ik49SfLEymEdzc48Ou9OnyU4OYOBb448iTFSnhchaJcOVL6CUPWh0RX4HonSb4Skz8U5M
mhVNtMNaY+tr5aEfWWOFcOdXjZ1VKkIpQrKZ+2BfqtIrTi9ANjXMqVLgQrEmPAAW8XpBsxOhOFRx
v00s1cN+9jpMrBsp7u7E6thUpEFpFm3nMQAWNjphYwLFZ1+pZuF+lNrSBsF+3YkzFJj2Qp6xJGTr
0wWzJA2tOUqxHwzqJiHDYkbh0Oy03p5zBcnYO3xUULC5EGhJWD4EouYMBkuzUAVaJZ9Dr6hCF5DQ
dMohyMtDOcsvpoSjUsXHUo7jVF/Ql1HOJThLlft/R1yG/uawZv+fplFdIua/5nhypz58UPPwVgNh
YpgNSkRij/TP7A1itUtqhJ7geMV+/BwI5SFDuTzuaSCRUezrSuYTPEERv+3E+peaSHajIrpZpXea
2TjUZJ7GdnjB/2ewsq3f0ghRw71h1eCIoJAV8l1vaBfgAx+1Cchw0Y6C78odY2HPvh8ezFVJj1KG
h8DrbYbHZpDhW5YrG3362mQ30vRdyIpNV4oOLUNb69QLt4mzHxRwgSTCkwT7usofW4tOTCsTP5MO
Wddui+m3Dm9LZxXAlw0v3THPpUFv09XVcHs1NtpgmT8jjj4jX2ayLpRAzs2XtxGWJ3gzXxRDUJgu
9IBjUfZ80iHhZaxa5/Mb0keWtUpd601CvIoyCSmGdL1ECikiedK1s61G42mSTM5L2eWG8twDch0R
19D6U2Hkx3nIoPMmu1GDXGFckj45V4x+9zyrddlhDBzkLSntcGjRBou37W7YCof0cFGw9kMPbzXy
1XocE3olXcBWU1XZtQAuJEPwqfVVEA2IGiikr73Un+Ym3UGgv7D7nPm270a5SqJNbUrMEPO6LTgM
u9HTg5RXbhpc4oudmaTvwqxubbGUdZnfMkkFuXDU9JsK+vnC/PkAaf/zFi3u8JjJIsm0WnZIniQQ
LvqlkoHG4M38tdyBhdqDtONedWGynh/Ov2Ot8et+hHEjt8NgWws3vY63cHxJikRelu3qWOCN/R1i
1bHXYvyoxpgQ4kF4Hk7FS76NXpR4o/2wDDtBRx0E+qb54l/Vm+mraG7lH/mdcLGAf2Z66NQLEFEX
ZaR317gBrQwKQ1CpjAj+oRXvlZka8t2FD3cpxup6GlKZFpSCha96k3yYhC+I53jY3Ol2dR3jxNls
F0uMy82Jc5Xdd4Nb7ZwaOLBUWUohgYzzodbcSHV+yuJXPZm2WWg9a1Nuy6MGOji/HgLRK+ToXlTT
nQjq5sI7ODOh3j3K8vc3W2yMlo6YlmyxQLD9zBtbN9xIO8E1r0vDiZp9vKs3JGKbz8Mui3s1x95F
XW1xJqwAoy6Iqo7BXgnCL+EEVKPvJsztMk8r+otcyzOLlPaFAkgEeXPsPVeLtMAqrA4aIrLJkPHv
i0dyRK+h/PpUepdW6bla19to69K9oEVVOi7RDDQKlQA0WJZfYTP7E1bMs1nMpt2M+1HPH3xuw91Y
OJFyF5bCtldeMjM4mWV8AMzxg+4IpkjGJvenh0I2wannD3gKHWZJeAmlChkQBDXxtNwUIqSMVr+w
RZ87Gd8NY7UVWI2sjMoyOaIn3xsf5N967qbbzOs3orFLGxvd0/DFcpRfn8+O5Vt8mB2Y1dJVM5SP
akhhX8btHFFfmaNykyrWVp7QEYWpwm3HqdR4u4gw6oDnPg+7nHYfwuqGqC/tNBX/nPdLIaGiUFm+
vGSnV13fbLSotKP8hTa083mgs2vuTaDVvqM1Ap56SM9sTf15qEyqGJdyiDOZICS2v4ey2mDKWEmS
JmIoSahzQfdAoLVzuysHLk9G5qb6hRGdS33fBVyG/GYbMWswJSE1861/TL5jo+It0ECqiqITu6l3
ySf67As0RERVTJzB5TXCAk1weTRnXiCSAJ2JYaF/YSqcDwB0DT0uSGp/mglvhmNEhogIuxpsoUMN
cNi14OHzKaB8FNlRl9/9O8SHxGSoJkDCbLw9Bk3hcMrD8WulG06VGHYu4BkMXDW1YtfEOSADRRbL
QOYz67YK0aQdYRP1YmWjYhH6h3JCDznMn8sKv5Xwa6eXpyRLbrICTlpVu0l/6IbIboRHSfgVNaaT
KOOmy2+NGUbyoOq7WAp3Nb6X05R5qjJcpxRwNohcRJTQ1JAggh3J0Y2f6kd5mkBnWV6fvgRQIKJK
2E76U4+YgyJHB6u6jYXesQDzJuVOR5IiVtE1sYTEEYRWOA0IUzhztKgypjWhJkfKKhedJw+zSLQu
EPuCvbPvTMMNlV8B7Xo9f00GyYuKEtVz0LVGu6NjQsPmme7zfqDmoqqwBRVhNym0sdLrpmVzlfHp
NWxKXPdlpryIYnKjy20PMSNwhPqxRyYI+swvPYT+VMVKazdK/NwL5h1aK3vf4qI405yLQ54xFCBG
+q30VJYKiN2pRfG8fmkR17GnYk43eSf9lgf6+5a0ScXq2vRLoN2WTu0jVraZlcjfxnl8xQgLlUG5
123IMxQ3BHMf1tVT1QhXk1KfZDR7Ij1/wlyTm3D8LYJqpWvHCHxqI8w3bTntAgP0WS3dGhmmyX1j
JxB0jJgmaddTJPqSZ09d71lRQoZWwwY0q8wNkSuBFrFTAbTEYfXdz7IfkJKuR13Zy6l8N5q37Zy+
aMAxG1P2VKN/MJvSnihrdJK503zuAVO1j/vcq1TB60b/VEE5LOrGFZL0uiq/9FNYISRYe2IAS9a3
UFDFJKp4QlKb8iH+HpoR7+B52FFWb4JYuEed0+nScZ/z0qcOalKqPSaDirC7TK0jPNIcdeo/4mIW
ty1U7gPfkXPp12SGm0qpriTrKtTbTdf4niFowaYKUf0WjsgZ7PISnRhp2mpzsBnSCLHKehvO/skf
vmaL+cZ8Pwzj1SxCgAMS3twoRbA345sJ0qbUD69jyjIcl/oegmD2DO2ritpNXuOB2HQ32mxeoS5u
1wkPnhfHJs2dcpgCuxK1UwN0cSyeFeUllnyvT+IvSFe6OFhspn52Z1iMhYZJNy1WIDdXclHdDGLS
UPHIFTsVWJh5+BzJMSIW+rgbqF4q5n1tZE6fP6BB5JZYQ+qBSolSuxVMCulirD2keXOfszarTLFj
g1KsGj3WMVhzbWEM5+ijDD81mckUngzhB1WwDbJerlUlt6qEWE3A9U5ixgak89zcF8cJHxWexX+m
NcSTZdRur+ebcci2GBDTlngCHuhM40tu3rXFjUZubAWPKvbvWtNA64/wd9Y0u8i/Th3uoOQGmoEO
u/991E/1wguS3EJ+bauXpbybWpWjZywgnwLs7B8U/t/16PcaNe0aM3LbdGfWut1KOyPL7F7N2aGS
b4OVHw0uix2qvYqvfE8Cw0vV6ramVzHmPwQ4FTWw6qQUDjT6t3BuHJ+FEuYQJGOvh3Kot9hoJ4Dy
YtyHw5JeCcoC+kuilI+qdaq6EUtloKgojtdBeOFIOXeverfhrzLQvheEfCjBmKX7dl/uJac7Ak/6
GjqhhH8rMmVUcJ0Cbu2mQBJ9G3zp8Anrvl7KTdUz9zsk/IBcwzgiFV6LddUIG+JKzq1HhKOIquHR
NG8DXYSVaDC9J7fq+z0YXDyaO0eXpCuK+PtUnE8FLdtSfzWtlur6jRpJ284Y3LCUHgsWaht0Tpq9
6ObStHmaKv+qV78UcFW3fiwEgH8gRRoYgiMBrz356YBrZddlh8JvXQSprysdteVe0q8j/bFIm5s5
bvYoYG0Tab5w9fgDIlyleagSLwVW7gPkD6u7RycPHYUPsIzqZP2Mq2qbmSMKO8NTZ6m3dfooTYeu
GrZyjVC5hGhVSDlcNFH3Fw06eb7hmWGdoXlrQHoMauAiQjmdwirg6oKuWCo5CAbvWmPeCXSEqK/b
kSQ+dE59da/aZRd7hkQjsJV+9MXsyWPn5KZ15FxBA6PtGqgd7X1DPogRdrkJxzukM+3I/0krkQaI
5SKC8drUD2E+7cJgTjw4pfDH9RpJE+yi3YyiquhzYa/vitBwy/K7ovyVufx/y6F/yio52H9tOfTl
e5S3/3iK8p+/+ef3/Nc/2vD3P7z6d/79V5T/bt5ZDy0/9S/rIR2nIOrCYE4ofJuLp9g//zH8btr/
/KfAn9RFI1sH/QGcl9rxv62HJOU/UH0W4dqAC1mch/ivmqJrw//8pyT/B2g/9CnoDZhgR+hP/8//
8c56uFn9+zu3l9V+QLEa5CAWKwhsgjZjTbxP3bO8q9JWqFELpozL4fRsokwjoJfXmOOV4eNxU8uQ
xbqrdkj3SVM6vYKXnnZpXf7Jqd+sy7+eA7EPC3gotfM1BjdrjYDGchc75rG/TtwHTMhD56d6Ixwn
51Hb1J7lyJ707c0nvP3r5y+PXtUNILK4F3HjfD/6WO19raPe5SCC58qu4kAV8SJUc/Rt/nJZNGdV
+PhrkBiVYmoJlhHt/PfhEKXv2sacYMFHe4n7f4UUpNFFW3WR6AFt9/noll/78ErfRFvVd32glMOE
oD66aleJiMJS8Kwql8wXLwVZFXJnGt550BIEES3cOfBIKr61iAd8PpTV5fzDi1tdlxI5yZoUwpxT
QF8SA9pz/S9Ti1BJqP9bkehRga+HtGSs1oOldFoxpnOMwDECDKV8pQtsx3F5iqMvn49pVef4a0wE
+ANHgxCxenNq5Rt5tkyGv/wMe8r83MMu+hmuYY8f4qzeXTwKyQzSAY0tMbuJ4EHXMchbVbDFgnmf
qddqUFNn8t3QVzwT6WTAcu6sX1K8XBcJ/noObIDIOxYL1HXD0c/6AdsNEZfIo7KVnObY7oyjtKnt
/C714s3nL/f8qA1VFvkfZeR1N66OzSxOagQnkuK23C92q4gfXDcgKXDidId9ctkb++xSeBOSPftt
FUSrY0qY1aJxgeWghfDEHwqWcmcdK9yVx8Uk7eoS0v2/eKt/j3N5qDe1CjGVydZSgqqesjXHDXfr
TXpleIqrdf8HrmxnJ+2bMa72lLZPTStBrxCL6cWVwNwne8GTd9r+wudbFWz/NVn+HtZqcSSp7E/C
RBzxkOyodIQ4i0Lp3EiPyc0ll5pLY1otkBBtHs1cpgowqp30L6eFbHsJg3o+jKGjqkxT4wP9u9dA
WJniny+FM8ch8eYDqeVFn+F1m/2vVwe8eime6h/7wLDyZbI/4tBGfBLDcDOAU4PZzpVNuI3BAEl0
0CuzPBgGauXanWoFx7zpfwRhsGsFf8NChS+N+fKA3HQ52XOHCuwEFnbBlqAVGn7rtPA6CI1bWSLF
NRqvSQRnpmWUJZ0zifeliv1td8rKi4v67DGARj76PRoqJX+SiDeTPUO+r/MzrAuip85FLanajF+i
Q+CWbgXMWUY/w14wf/kx+fH5fDSWtbs+S2mpI26M5cqSprxfZpKAPk/o81IneTEJc8pyOXwwUora
nWgIjxi6cqXBJ0eOXT9NvKTtvkomykJ1fYwCtGLxXsu6fCsW4SngRhzXljOZuW2igUd5osC6pkzk
fTH+UOvqWGSTBzD5aeCFjvH4CvLULhT4DtxgSziAZvnYyE+LP48BWmkiI+uGwYnT0DX0am/6fJrK
coIuPwWx6Epcpgv/hooUojDzUUZENUfjJUMNFDwd6jHVVgKmpaFHo4CeCBLtGGgmIjvDQzhdj8ur
beLjFHdHJel50yAKxxjEn3kymwxZJ92Nepgfg3hpDz+3Cbx56es+SgGLO0sNTowJnKIl3orBIaNU
MfXtbup+Bkdj7G7kOHVGKimff++zxwduCSiNwu8gKV11A7Jm7qVQhQjFTRWnrHRLJizfIkYF96L9
HTgXtVPPpIZsDfAucCUBPbI+HXVjEHKtJWAi+Vu5vE7ybBfOsM6OFpK5n4/uzGSGqoTFJduNDjt9
leOIdRVn8Ugsf+xwsnJK+dKxdCnC6ijMQfLEJmVVJ0YrwHjtMvXCBzofYFFXtxA6h7Tyfj3W5Cel
merkttFXs87QPm4uzT7545LnLf0dYvn7m80mDSQpl5YQqud76iZxs6O/bRztoO7wwboA3jk34d5F
W32TEt6NFi7RRK93YDK51e/gsXJM27ebG+HbxQP2zFb6Lt7qC5lTmnYhxvfctxCqtqmWjVf0RA/j
k/WClDMUdWGffAUX/PnUOzvN37zUVbqSlFJp9hNhBf9laAW7o92hK503+s9G1O8+D7bW+1uOQo5A
EwGCxY6dxbX6hAiPFrDi0c9wj9rPfivtq6vFmh1cw13m5cjR2dlj6UbAGvAs/wX1+ijff/4MytmZ
uqxrdIgh0K0LbqFuNS1ipLEzc0HChC6qJE/0g8cZzblpbG+mBAR56yG4jTHXK+QoN0FQtUAZPUmk
baEquzat77g221H8U8UfeDQpJyUo5SmNHQeSDSrWK0CeVtRUjSTfTbV+1SJYEgf8KionZYQUAoX0
z8d1JtlF4xljP/S2yWXW9/WAi1JeB7zaVjiaAWLcwxXEogtBzmW376Ks1mAvtWnXQrB09Lt6r10F
7mJ/N23LU42d9iVov3x2TbwZ02q6RH1dilPOmHR6MxJd4GLD+7dNPDC0sbQTHG1Ui26+Fe/g2V7X
8u+eHhXq4U6Jmt6YS24sZGCOAXq3bH36S4wFhZg9FzmWoYqxjawvYipdWFHSmVPy3TtareS+Daa0
iHjqmhoGpckltbSOzR4NscsiF2tm2V9L6s07Wi1gWfaLWdD4Ih06h+Di7/Nf45dk119niz3zfqFd
wBkQ083gmNsho3BzKV1f4xL+egTTAl2ua6IqrmlTspb5UuEzYLYQF8ek3IngjpEDXc8H/0ZBQmDY
XUo9z0x3pLSQ78J5CgbZeifJc2B5Yd8kjlwpto9Kf5AUtsXm9fmqOjPhlYVtu0BycR031gZXRino
hTqGtB9pE+A6G7iLQadykNwKEb//W5wVrxJIDOfAoksm0aRfzXiVnUmSAtLaqrgVsFU1s8KWLeHC
qD7efN5HWc3QLg1LNmryOCm6zrrhFBZ3k4z8Z/QYyRMgc/Ro9AviwR+XMiGx8V4AAuRT6/xgMHoL
gxdCFvNeM6QNfAisIx51f3YvfLE/qf/7qwFporoo+KOpDg18dVUVA0Uep0aOnVylOyDqRxSJHro+
cUatcTI24ByRx6yIuB80npz+TKH6Z3p4EvSHArOahv8welK74qS0MxKggMur79Jc30rWrRmr6EiK
ni7ojhSLO2BF10X9da5e00CxJ+GkaZUDu2Djp18D2fSsqtkIseFNynOT927dtG4uD6Tt5cYPWqcI
H7pBxLYpoYnfg3XN4YYqdg+FmY6vN+XmZmh+FCMWvYaAIFFoK2x5Fmw8S30OhaekFa9YGq7VhV/9
CJKPelNqyXaKKndAUjbMJEez+p0pV04s6140vwLjx3u5g83yYOW501gycALMwWIsxXHEmiOcwWiN
iw0YsEy6iWs8olPZKyN/B/vmaCX+Lz9rt1NZwJ0Bf2gpPLXF1VK8kqsREoNQ/ujoLaURJp0pwgaI
XgpJ6WgF3uRRe4Ogkt2OAES0Wbj04Ze18eG7a1TOF/ctCkyr7x7Iw+j3Ajlu+Ty4mOl6INRNp8ec
qeZ4Eq8u7XtLGeJDPCJx/QRqSp/ofTJDtbCtp5bLrwWRKhvqzazPG6009uIUQjtpMEqb9hcm97ll
xI2EHUL5I/W9uva2cyD4g8r+EBWWl6najdCW3jDmbuTTU1fRMWpDpwwqkhEFmcxDBz2r82unwIbG
iry0vFQIPvcSlhWNU7qmczdcPRAifWJRhbx0vbzNwIBN42PSnhqknhC7dCkbXNi6/kj2r9/63wHB
HK3euox9K1UW7qDF7Uh7QhPp9vfdYajKq6C5DtTvjfot6LPtyELulduZs2HGkRzfuCmnJhCocGBC
uA7Y9sbmRs1pNgZf83n0sEeBf6Q6ViIiQNq5iBX/lWZY16mUujkqhPr8EHG5iabC5Vyya3XpBuon
6jtXXaC4evGSVvKm8y3kfNuNHyf3uTjtseNT5b0+fm9geptp6uSpRGLwc6EXyxAHi1rG9xaMYWdu
Q4Qb1fhbml9T835sReklFNMHAcKV3+EZK21CtqAgGrcTLgZGyWGrmdgj0yQR6Le3d422uKEPCFnv
yj7ZSr66wcrUK0x9se/afj4dl3Pis2+xuvTJeRkkdHI4raYZR5vX8JJQ5/kA5LRAuRd02Sq5QTZE
Fvyc2cWfYJtcD/1F94vzE/jvEMuKe3Or7GZ0NiaDMbSOCTKO3ZfbXh1vkwOEUsDVLTTwK3S76T5d
upR/vHuRuShI+KloV9LcWK0d1cJGS19uQ23ROAJlnLR+EqI7X/stmU+ff6mz+8bfodZAdbxnoI7p
XHrK8tgB1xRK1F37ajta2YU73l8dyvWsWNp3Kj196DfrYbUZLrlanCcw4xo3SH9WkrWfW2ZuONz3
hk4SOm/VQHZpIW1qefFLBoNi0vufNkX4tcfy1sd3B2tLMTGvBgT+lQLUyQzfMqXIBRKoVrpd6aOX
HIpeV/uOIblT+2NG3iUbM7RL8GuHiKkEIsRGaxP64jGI7jrwMPgeVXiTzlIGPAmEQFws3lCHAgBM
B0cYTMhuRnDW6FNXR0BYQpuuG7eqkLhaMtwXaNiqMwpuCAXPyCBXEfBlrG8kDdc/eO6iiF+m8Dwa
9ylQLGiGVJ6Rk0A+bRY3llS7pWy66XySyuoUmJMtKsFGGb9o0k9NFOyxlcH4bYsR/ya8mQKtgBA5
HVKYlIhmelNMq0SbwFd1QbNJY0TLx58+FH2xMX6UioBoOCLaecr+IEHDS2yyowBCJjAOf9rJKcrd
wwuFNXcoh9PYouxFobSpw41lXUdl5PSokZsqECMImGMS3yTJcv0FBCiJh8WB3RjD21JW9g0k49os
Koy9AQcKuZuEuKUZ6m3QmzdJBxrwObRkx6hbL9AXTTl+0ggepiF0CiVyNAXRuEDdjsG9kai2YQS7
KUXOwUhvVZG/Rge20rYJkX9PpANLH7+lCtUTQ7vEEzm3tbyZpesVUQtqFI5yljhx9JL2r7J4+nzF
rdUH/6TybwOsNscOJo9iRQQwOltb+KbM7k18qzjNJvNabq7CFsaI+WVwFv1BwTE3nz/AxxvSckz+
exka8vuNTYrUFK4r8YXioQFT1FdIanufxzhz9XsfZJUDdQUUpaQgCOUWj56qk4+aE079JlNmO0PU
ZJK9wbpRzAP9iGuQYiE2bGoWuqMUXTiM/lSfP+w7iwkxIugwVNYVEGvRN/AbnsXvFm+tU61Iez2S
N7l47KQeU73XKTkAobvwntXlRX4Wd/WiG7mbxkRLMSCNTbjSXxtq+a1ZnVJl2Ii++dCqtyG9gsTq
HC1DTAMRbrPNHanG1EPK4Z8Pnl7/imr/uof7KgbzKY9oHLQHn/1O1fpdYcFcqjCq1FDSL5VNJJtH
BIGdiHuUXCjP4oxhRzjCMP4hJd1XMKY0JzKnSQanUzBabI4qgMzPv/y55UPbh86jhUYwkqrvZ1dS
6GoitHWCG7iLHd2m5zbw/xRhvUD9LG60QiYChtp2jW/xlNx9HuHcCtEQtl26f7iurAmaYZH3ZeFz
9OuDvPEnAxV1DoQwvzBB1lDDPzvBmzhrbR1FC80CRO9S2gV7Ozvq98V3UbVDbZMd+h0Up86p9u2J
NpUI0+i6PLaP3XVLRe0S2vDsiBksT2OBN1xboObh3JqxTqOhr1XsZK/6qN4VkuV8/l7PD/hNmHVO
FevTGGKM4EyHaRMUHrjuiLTWa/fSrv6Bc5tOlW5TH/wv2stw2zm+HWzyFx99/UskkjMwJgXStoi8
JYq/2ocmr6w3TTk2RQIGwIfO5AVX2nWzCZ16p7wIR/9mftI28i73rF+fv4Nz2z8pK9dDa9HZAVXy
foE0WlpJSUhg/RFNCvUVMvxBuDfEzTTYyIG8jm7hiPa060Rbz+xLqSW0iI+7EhKDpmnKPACMvWUB
/y/OzmtJcitbz69yQveYgDcRki7g02d5c4MoC++BhHl6fcnR6DSL1LSOIsgONqsqMwvY2Hutf/3m
l7pWbag79QlLDEtW3Go5qrFBSRTRnDzjLUrvk+MBfA8xyi7jwYkhoC4mCjg1246Y9F8u3WbORLxJ
qm2a41c7m06eblSdFh+vb2nEM9CQ9ibjSrN+RNYStJV0LkizF9KXBAuneRJu8hkzjr7wFyNzcuzB
y1jetWRHdPLk9AksajH35BZvBUH3siHoyP7Uh9XrZnkjy3R3l3p7afTt3JNnNpEVE29RH1NNKUHS
C09mTrbIKEKII/RAGmra7RuJCkbuM0wxuvAaYnNt0mqjPc3R1iijrSpCcdezQ1sID3MdHxczcnrt
4lhq9N1n4nEtereWyUuJu5sIwqnStXooSTkRJN0muUotFOxIirah5uuJORg3Qrd8D8w77FQb7rVc
/pKxx7QvDMIrNmX8XXdDLKmOKuOXFBvNqcmSB0sljsZqK69JDNdM0500dtuR6JKsaB1B618vuuSg
U/cplu0uMv01ftcmLGBXPEFUIPCps1Mrw9rcdBthNyzQzKXRy/qYELbEKSOoEvrXMB6kZL+M8RmS
KkqV8YCUzc5zIVSjypOrBf+xOpySYjdDfo/VlryAepdoDxlDmEFSiP77hCAE/Vo659Bd8TX0KsKH
eqLesOwqpS99nDYT9PKhZpxOgERCsT2ZipsLX3qrP2nDx9rtqhpx7DU34hIZzpCo+6wneF3H6qa2
yBQlW2IU3xSm7cVQnGOMVdKUgihXvLq5ONP81enP/HJOWWJVuURuP0rY98CW0n3JyH2jKQ6Lie9G
Qq4EtXHe1n5lRIUjit1oX3Qm61lm7CeC7xqs5vV5Hyl4mXAxc1F4l9boMzOR1RDLgmdKfZwya99L
OklTBYJP1SsmC/W5+Cyze5UzHCwqVhzDuwwRBk7d4+0i4dAPYlqeDOShfU79U2l+anZu30I7Ive4
01Bl5A+1yv1fDXc9xtp5lAnnvkU2HFh0BvElQRqzTa5Bj5pD4r1uG9uF8Z9cEfsiONL6kcSareC9
kHfPRkKtPoPmZJaDSN6rmtahHIjH1snn3QxymAxpaBbtxpJfhMQCdni14JsUjekLaOabJkxLSoh4
tYVcsBeTMDPjMRp2pM0Kee5BmrUXepdSMw7GiMIHt84afGvIroGYhS30zUMOA1XQJjvpEdwMD0Nk
4BSkh3F3V8/RrqxNh2DT4JrEm7d31nQ7yCewbmI+PpoKtbLYOUr6PfcpNIILhDc47EQMpBpe4IdW
eFJAowU8rLv8e10Vr8IhLSE/u+kNt9Gt2wFDnfiaP2AAuA7bJP3C+yngO7kt7xejcvURtQO2jMab
uXwW6uDtCHcpuWuAYhMJAbrglHDFtejDwNnCuO+6Y8z1VSngJONRNBrfokashTwQDNnvVomcMInl
0wVlQQpBEe2Sy4VIHQS6aeYXUcPyedfnd6NAClK/NPI+U8ed0qROLyon0HxnAFhSR3Dk/FkY9+1y
HkiG1SToYPjfRbO6GZXek5VANl4MIpzqEitW9WaNcpdx4TaBsKKYozMsIqlzYWdiJTPcjsar1RD2
InKTy127knGkVhsxHXeZBfmnAJe9EEB1OUVC/diJjW2h6DJq2dOHy10umo+mCAimn8b6m0xRR8FM
t+repn70DQz9k/TuEs1eNTQnJSZlKB2DBLsaK2WYNHwnQ7TPmnrzmxPz704sugncMqgqGbj8BHus
PMXbICbk1LtA8Si9fBsHCxm/9Wn8TfX6d30L4uP/fK8fFcrAHLobS96LBALdTsPCN93kSWuD8WXw
dL8LetPHsuh3kPHfID4cxUyTGE8wDTF+VM0NErxWSCeq5pTegHGmsKye0BFwkT2W4Bb//or+TbX3
67uZP6BSM79M2np9N/w1c55fq32UsvO/f4+/mXYCzeng3yIiTMsyf9w14o5kLSFPG1ZGmTpKaB0/
Vqe+H8+/9yz82/ciZ1iieiX8QjZ+1FQ4LV1Gs0oL9+qVd9m0DtM4D7NErzv8/9ypX9/qR/kkpKYo
8AyzGIvEmevKsdLbRlDdIv82m+F3sv/rB//RQiqw/lmRpgov++eUsSgNPcIENmdkvBa+5vfBEI4f
F0JaqZPlkCjqfy6N/5Js5NR8VXdD9/U1HN6a/3790Y+6Wbo0Tob/+ee/ImD436/svg1vf/oLe0BK
QN/41S23X/1Y8KP/1D5cv/P/9Yv/8fXHq9wvzdf/+G8f9XgdnNx+cdpXf1JxXBun/7sghCNiSPsE
SUgXp9V/bPoCUUj/lxf4lwxE/QcTTlACGZCSKIxrK/QvGYj6D2wuIGIxaIEaigPgf8pAzH8YxEWR
0GleAek/vvQvGYj5D54DAlkYE+OQgUTkvyIDYbT8Y0lYxH8y3TAsOI64dP9s1ZYWTeMEncEFYQXN
Hyj5jhOHzoye9Xn2h8jOpDnQ58LW232SIbJsd1FxlPRTZ27zfrXxH8MX4EnX7truIU62RbMVhW+k
Zo5pWXYvPYNGtviOdZfZFaR3Qz1N+jmzmCIwIxSzD5JBGvWEyxuOkaFIEMo87KrUcmdqonl+zNFn
Esjoa+qmA2TQSY68fJXzy1JACBwpZPBMrFRs4OSnzDwWxCJq21S4HZftat10w52UnTLKszYfHTj3
jgBxQ6qeTVfz9P5UlRuTA6kMxiEo5f1YOBHVgr5fIOXX+/or/aqXgMjN7GRlTqq5A76Z1jF9RcE3
OPM7YxJcnaR132Eh5m+SU6sRz2gDKX8wluOVOQ9bd90qhzSIv2B/0s5A90kfVCGMYj7ml56A9SJ2
LI1HgoRQ6tqltEPNazfaAVN8F9cspzMbV2jg6OrYGpoz/57QcU9PKnBNY2aYt8kkJn2N/Y1qvE80
+40pomGrbDUO9OK1X47YZYOj6v4iKk7Wzq74QoXyZByJbXcsDeavJjhG9d0wg6bUujIcxFUIL1UY
pYHSWTudaeqIyaGZvycdA9jXFqs18pqRmb9aIoZ7k1eVxGXOF0cWHzP10OWHXAhUu2vwkyOLzDzm
7b0w0tSN+3rFcbmnqmtZa1NjI5pBNV7ZevywQCdSb9v8tRKeROtUAP1Ww5ncBmD525ja6lLQ0FuQ
awkk2lamX8K4IX9wudOgpfduUyUUxw8poZeXIOpB5ex43Gr1sX3GhdDpbtXnyhM2qRBk3mXZyjiJ
R4yya3L6Xors3MRfJtwViFiSRWG2u8pIzXUhvPkT28CCBWdpd0L0aES3ZbM12yfLSnDEBI3XD031
fuXdG4eGpyS9k6ab3Lpfc8rwDSk4SmsLm8btJ6wSz1MZKKSo0nkWUPa1DyvayqS+L/J91R5k7blT
b8csjCMvrV1FcbuUoMOzubjLjvqVEvtSviuCXT2jS86A9mKPpGuEuPwTqUG7uuLF182bSXhZ1r2M
KZFG6MzkrD5KWEzbeXY8kgave3/+Zr3gBMC8Y9tZgXInVsfWOvfVozk8JN3GErbNdDdBgBW728H6
qsh5KzEIFAY3xRHLuk+041yEBafH1kxPqnyKLPjHdEfp5pJsR4KrblVtV06vpfGi1Q9ydtLnD22z
qK9TGwzaWVrw54s+jeq2z05jdk8Obi2+DZebacVBQNppyjkZMOrcGKOziKptlscmQvn+sJLj1Wfb
pBWZunx2nNAKpqIbaw6gHzli55d2RK7Z5a2a7kSSTZkaDMcYitRSPa7WrWA8xpfPSX0upm0S3dY6
KYoPdOiWO62HpD7J+g3DjUU9xdPX0u3EihlW95RKD5d8dqhcYSY4DXMMmZCvhQxe1pMYztZjhWIo
HSYHNShqWADxVQyXON/rbXoe1xIj010t3Fd8yJRIUSFoE92TG/yZ/VY75BLLK/8QGPtGgmDLyLMj
Rs4paMAivRlgaUY30hrKvtjOdjvf/nKGnf9ZA/yqiOPI+ZuDwCLgTMZKzgTOv5bNvwA50xBnjZRY
pjv75vYSvU3rqUkCojY7GTG1r+IQ7YnF1bW9csUHAI8ooD+fen+F02kXLqbq2cl05Tv8Hg6cC5XL
HlxkLxiW2MSjds6FPA3CGy/OGCP59tX2ppICKQuJA03YMtq7EXZ/tkuTsJxCOXk0J/qrNxl3JmZ3
vT/ykvg8PCYbxnpyYGR70etvKhkZvz0GZhzyDUrYMefhkHgUtFAd9+YaKhegEe/qMISHKb1Ji1mX
u7qJYjOsv24fOzjttni5xyWhs17G7FhVYZztqwis2S+R9LChD66ee31zmy443mHhZ0/YJh55Faej
y9NZpruFJVT5WeRUk5verx6ODjXUIzJqUUkTDv25nrFlXSTHWm5SFfsCxEn642JtrMI1n8l+q6Wj
Vd7N1M7xQZKC8qXvPMwx24fYJXeBnYrEJNHLKNZwyZhBQsJSC3Vo/PpTFuTfUxXqizvRCxc3yrzF
68Hsd0vqx6Mt3g/e6qUfnDWRFXTJDYF3fRdMk6/quPKOr3F1qPRjOD11N1d2ZUH+iTOAJk1vQ8f8
ILQg1zCuVFwk+VrE1sQxNt2UGTBT40aNZzX2LO8a4xz/NrnnL/zoa31CtU9MOXWrQdjFn5flqCuF
PMymCbCqB5JPaIQ02Mqx3JBle8L/cQp/51L1F0j151v+qMnbYZ1KBcjTzfalDo5ehvI2DTEYuQA7
OtAzAt47wSTIZnKLP99vmsY/GtBfq/Sf7/+j1alUPVZKOhNgbQVSiVvjArORfPMNv4cafBuH8Fft
PHxYH+0RDMQVPtqdoDnWp/lQP45v+a48Vp+JU9+QXDje1LhBRHZ3Qhd00O8W1Y4J5yCBRXlEmfJQ
InyK3Na1AvFegnyO27Hd3mtB5KqEiK1etesmV5hcCDaaMx9UAg+vvQPp4TYZ29mO6btfe6OnkRFU
vVobGHBb4dSe1Cf6Mi+zmXsGyzY/gX07v+s7/4I9/7xQP7rrCJVAgdjfdDHPKO5X19ph7PGoO+nW
uKVsbLgIjD/AktP97BiUD7kNe6m1uy0Nz/QcnTh1N6WbvYJY/o44Kv/tfvrLwr0W3r/spzFpWFnb
8eGEO/wSHPmBYfaw097jrxx3WbaGr2ifk1EnXwVMy74/QeOunGZy5Nexdsn58Im9ftd+F+0iQeHi
nf+6vkxk6cwriHL9sb6a1tLLS3Pd6Sn35357gdwKQSmoFwf1kNoGEJMGn22/N3Yln77Z6ezr/Hfq
SK3L8Qqm3B5xZnHqQ3wEoEMUMzr4sCc3Ful61h3sL0BNoI7Rv9zHs2tJrljtsmgrkTiou7gH1v1u
hE2BfqNxyArv0qNabjhKxQ49NNYybgbRGNRE9azQSMkw91aSvu8uh/F+PqR+EuTkZ5sbxmlbZEAh
h2XJiWK4lyEQEnuSvIEEDN7UEyg58Zkk7tRm4hBqd7rpNGflPLjdnq8xJf8GJRe/17vSHo7MxBzx
KabzgYXjcNymNvY/ZeVeZNzB7TmE7e0VxN0DcLtrOMf7ct7URPwNiaNdfI4HZEqq7EdnwTE56NqN
jkOTh5gOD+NLhJeLIxX3FSBtYr6uzUbPH4fhaQKSxybosl2wICzCvj32yeDkMP0AtRtcacp9rgTW
tfrLZld3Ejzh+SOyngfWTApe1rktDinNubvLq/dyu24QydjmY2k4s76JWieLIuBzW0w30IvbG5J4
BEptzbbGmxyCiHVcOB2NaIt7UIxfvOl0805cPBw8MgJoEj/ND6MYKIRpEw0vYttMcYqfGMD4aYYO
7/S3FqZTMtRvA5KYw77l8+jVjvyGW51cfQvTrokOFdQAQNsxv9N03IkeeslTaKOW42Jg0exIpJv2
UDnmvSUfQdFnIwB/XbEnyIFGKl+G3SJs2PSfsy3nnB4zzYJA+13sIdZi8ZQf2yOLthBnLEVgcW2o
MvHVoto2H2IJA4490OyKnbkSwiJ30m5nSE8iXImX3IJJnhJ3ve4Kl5zWC/FwLuKUUQol9aFXrzZP
9qQRIIqjDVAsebJhub94sXJ1bHEhw6QIN3xLCKXaudzME1ZbDg7kk3bup43aPVTl/XWWsQZGf4ib
IFqD2tg11kauggbPAdXncI+CPISygds4Abb2kgV+c9nJ3TknOzo+NjwcknSekoMkbDNhOxthnofk
hxgK1i1+pTxN4L8eSH1UQc48K6R76tsqvrUmiPiz4fWpb9CgALt+KgoTqfsq38nF/ahB1vRhGslP
17TI3tMTR7+4RXTQ44Mqv5ABZ088RvptnJNJnnjTQln8hgLgIviJ5OqdgxMQhrm6da8bWzH1YXxp
L9HXqPrcw1a0iwcD5Td0/YnUhHcVmH/1Ehof883saJM9vcAVyIaAI+zXzhXrs0z7IEm2JZNl7naH
z8wh2YmnmcGi9hWfCuJS7Ib9RdiKYkh1eJOP++4TknFrX/VFrAy2iGRTEKyWeGbzaRZ3xjhv1c7P
142R9c7UkN1+FDEZnEhdd9qnZD96c+KKpbcy4xJ9rmkVHep8uxqbSvDZsgRxRweOi7qCHFANsOoR
30UUTD2nsQda0kqA135FEYQb/FfqjqHhyjdcO5109tgV8020bszFG8ORSZfLpHZ6172LhWGTneHl
wnbWr5ulZ+9jdtycrfjN7PcWukPlPBNnYEHA2mF8NzjDi/xk7q4RiZOTviV9uL5k0HuCVqejo2Qe
ecawCaMWp99TLHtsnIsrPNOW9IkTV3jVijPUIFwBnA9sYygpLumt4bfBZfULl22jdEqBQpp7m2t+
HGqheOW6+WUWmhTYEKrPojOQK+DAHOeuZud1DHRHss2XmV932/jRi2HZ8wenitPb/aGWIXZtxCqg
8W7szrm6awyugVzjheIBsmOyh2uXlm7Vb8aVqJreiTaQ50tPWVzz4jH0eCQy2rvsBKf9YFLZgmjb
xusK1YZRCyFSGPIchsmNF3guAT83Ar708xF7+rbw19JdLkE5ei0T6AvTno2y2DEF0eINWcjMOk/p
KneDxFKBIe8OLUPXzXj7xwVCef4tRY7UQC0Y7XlxIdQCEoDSMh+OCSsIJe4pzmyMMollwFy078JJ
Pq7V8bLMTnKsEzePdxhbpaNnaii79nCC1dhb689ODCxhn1tYCrmmqhNff8BuKWkfjTLIoYjWLu+D
r9ugHxBkpyUuW4Fa0nIIjdt8rgpWfgGPCSlhF7ef0ScfWGJDcttrflL6HCLpDlGSCI+wPKzKQ4N+
6uWib5GxYDEEhmR2lk25B0WiTG6Vg3zWDtVj0bGLB0RusxJzfABNxzoY8gYZggr9p7M5f9qNWtsd
PmZvzMNJM2HGaQRNQEzSa/5cSuzLZ84ipptZ49ScjKS2QdqVbWZiIqHWZ+GVIdOFMAhXJIJo1De5
W7W2FIfwJwihckRtm48YHTMu1aEi3qxkhMA+fJkXqoNNnR7ZHRO8Gfke5hnmcT3KbMOXA3DQuril
sGEafNFvRKzMNDu9VxzRCtfHsnNjpAElpOdAGn3avA/joIOBV544hHkUCJpfi3zybbvgeYXyImhj
Yv1u1MtBo1s3/YHwu+0FF1TdhUm1vESZLW4yw8U6RxODObuLBL/mvpWuUNIROXx3k2GTYEL6fGFA
DUKDzgbzBMkznBLHX9nmN01dUm3LEQOoKzIYA68esO9DLjFbG/pSlBqIvKPRlWQv+bw2P2ZocqjV
u4opvArX5HRRHBrSi2s8G6WTrf6sOorsyhqBeLb6kKIjar9myzdfjJDA9Q0mpxj81TpG+27FjkBq
n42qa9KdioHfvXXi2Lfzrf4mmBxHhZ8ers1CQgnkrVsomA9LTNjNBvq4TG/InyPuDCVUCFbOC49F
eQnFO6vzUxyxuO8s4QmXvEfG1VWxzavbFV9F3m44dY0HN36VvdHc9zfxMQ5XdCf7/iGmYTFQxTs9
IIxgcx5rKyozihk2tpYxtKPsQV60Jyaa9GgGcjT/elP0sP2YLbc1gNbguQNrBenwwATf6F34QJKj
ebLqDcq2oxmWXZLZFzfbwdMdM4gI3mq5Hwa+z5rXAHU887BA+3A6xCoUxx/9M8aWbvlAlqbevi79
S9rRt99lzIBfu28iCd7N5wwzN7xjFad6yxsbBz7dBT05Vt/quFGHF6MK2UES8ETTqb65lI5I7I1d
PwveB0qZ2/k2j8M686YRXrgzph8XKs7xaHj1hsvQeOxwFNnhEkovMuv/9iqIlF3dHbzF7ShS7dnj
7APnlBm5e9i4Rcf+3H0lQbGJmL7j22Zfrcq1+/EdKJPSzlHuYCZ/r4bXpTvSQXJKJfVsQl7IHCn3
GGAPsq+A4qY4L24E6oE+JM67oPikltaDqnaixq1ElKaOpvl5j58x1S8pX94AgAAGIr4KhjtLQaQ4
MdrWJMBLLct5Qu14b74gUf0WcJ6LbDOEOMXvNb1nrzgFYuXIlqDfygflXLwulV1zLD/EsiMQ70hi
nHJOszc1sqVvw8P55Pa638i7gn2QXJrame6AVh8hEeiSy1PW4/SI0Ok8WE4/hOzCHAMzXpeYQMe2
fMd3RDb8Yn987+AHwJA+GZyxcG1IxBBJjb8buBbiVb8E7uJIUwh8Eou+Pm4X2a0kPDR8bIKiMRC+
MTME8eljjDNRI6auftuxMal2frc+MKeoq0MXOzLJ87dafKNwf/gd+00l0Z1O7pX6RCp7788cUHi8
L0RHQEiESgr8T4bmMcfhUPWn6Un8FDgOAJVotv6459Oe+cxlW+HkhaHVi34qZpZeS0FlrzcViwU+
VnwXJ99W7WI7TZgCu2Vi+XTHgicFMzRon5vMjlyVNqwVacXuwZWuFGx2M3fq3GQ9yYrTgEFJnHP1
cx+UQfJ4Yelxvoaae7kZcrchlgiJErLYYleWvkLBVh8HXEak4Ho3lFsmGIvqJaaz0rWJjnI7QiKv
HPAkCGxVu2W8m72Mj8WeHR/Dbnt8o/1hD4yIjhtsYXGFR6bo53Y9wk4YKA86z0Aiwz2rQuEB8isf
9lK5nE6ruBmZ6j8vH/oHuxQ+uFzM2NwQxsQeH6/ndoSC6WREH1G1KE6yy0/FATOPRvIJwIl5uIZz
yrmOeGASdvXkC1B+sA6FIjsxTaIVIUrGUaZDM3mWmwTRQdpkr81rj5vYEswwVW+G49Uzv3Ogoz9Y
V+Pe03CsAWJu++fZwf7IU5/gEtVPqOgww83Q1JZv6s18Epunuzw+G/mMfiLQgmVvOeOxdegf0/t5
S2xLfxAKcgawshROjXIjRXe5ReOLZOCNhZS8jTTcH+v3hVroeb2Fu8ZLWcfiid/qOT2j04UGSier
eOauRA7Cqfg+PhWWJ2zVwun3mnM5RPzPXXc7B7iKGsuN1tqc7j4Lw1SdynpOiN3S79IDB7zHOMXW
33vFS93+qcAJ0ggGKGSMBhUnJ7TIqV9mnviHzlu/reukmSG+5GApi2ah4RSsHJO+hJgnHspPsCao
Tz1ViYzwGpYq7wzS1t1as7OoTiu7JgcCGCva/eg5fZaJ3FKcvSi5DKhwwM0dmYHWFZXAxxVMPaFS
6ey9eafENnT/UXdQTYY6PbNdXRtsl3VbyL7KDzVe9gA6pD9cXDjcN0ntqMseTuUK2vlbux7Qy7+D
YSyNKa9I4o/609TGnDWBWDZgGJrRqGMdxLS5VM5uhQ9P7xoUdinDQc+IPUZkoCTkc42dU92LWPQT
50acOpA47sTZH0gMbpYpkLQJ31f0hXDkifEG6homV41rHFOn3pQvV3dL5gySw1TH8rJHlVKfFATb
epugJ+NnnHm6y8XnAi/3mcfTjLJUFancNpQq8T1RUFdjaDs6McFjDpG/Ru710BF9a1t5PMleX9nc
xNWTfRnRmQtTkwGUUrkWoUkMmCkJbEz/+4sjxM7lVagCinkgONAL4n1+lz8ty3+9xgaXV9VgwUBQ
1X6gx2VsobMdAOEAZ3SbOen9ODOJ9mfY0aY38GzjwcNwcHir3RV8DqKoulEu6PhZLLb+O63GH6YP
P6C3P32eH9Dy2Csmxt9Au4PFlXSk2E0rD9fs9AYsLINLh3MvlEVbsHviskKEtoV2yqNvfXhJRmIT
8G06romfNC6m6yBxyKgtg/WafEpu4SYknFK/nmssRztYlJgynTK8diV4P+74Tn0JtbT01DKIvizJ
j0H6lHDMDzGQul5uiv2CnnVttxV+J50j9ZSaMHaDTDgobCjb5Hx1Q6FjXJl5TZhBH8qvFjzlCGoH
F4Bog7vWKZ1l3Bjp07ieU3nfpRtD3dERYWmBENmcfZiDRnLq+22uh0yB9Pw1Y/g5uRHczz65XaWA
SbHojB+Tq1Kme63KuPJssuw4TpLQfBdjFyKZShWY39UoyN34hVVlqNAOb+Z0A7eVIRNM73EHTjgH
q3nI87sMYpmFk7nLx9hNX8AO1SEJyfsFvGnQxdnAi3hcaZlNH9PcaNOdAh4wY3bgww2MsgPjyVHY
rfNNWh0w0K7UXWK5oD0MjKPsJs+fZzxbyAiM7PUsl1gVOaWfmzZ5uq2HkTPtbsv5w57JgEa51jOC
Kwm26bSMsim+fsv0uTK8/rLQ0EuYCj4olvZTN7GsnYzRLws/2Vf7KMAXOXUbX6PW3yhBy8QMQTZw
5+UgnMcn9TfDRKQwf/f2uJ5omn4lbf00vOxiRa+i7rq3LWEGeMAiHx3JsknFksSvBtixe28135Tu
uerd7JOHOIIYrmFL7e1A3R0S7/Kp57u5uIE0ey125RPpbcU37crF9CXpym+33mi46PLkT+zLVsmD
Hg2UPvu6Tmqbo1Whwdg3P+LCscrvLHo/hooyHarJ7+YzlFdBC4a7ydhNQQ+HJbcHDvRmCzH7AuTx
aH4Yvc+cIz0v9K3Wlo6zoqGFWJvDeWb458Z7DbJjwx5LarJNO2sDfkGojoBSkNzaxQ0DsSpc4y3g
0ERvXOhOCypH8rMaAIdhlh9fjmBmGA+vJBhGziCRCUyeGcM2X9HcVsYGHJ01M859YZAb4wiqXYKg
zOTT1O8orcfF/feD4J9GyQpDFYOMhf9z634MVQqCkgmr5tbRpbvjG5hct9cFD2hm/NZfOZJ0xI+w
g5CbXQjxnlzw8xoUXjiOqqvkh3nHblI62lG8y97xLevIRXzus70MkAZ3+WLjEi7v5+9F8IUF+jrt
oyaFWeWuD/I7oG4d4lJuUjSJpj09XZuAgjbsuUUnqHF7/klQ+5Mv7q9zb8n62yNCw05K4iSGH/Xj
iIjWKBLGKTJd6cQIA22A5M/XHUF7jl5BpdJHiNvTWy6ilGKMUwBssy+otMSASRrNq3MNEWoRSwXG
if1cAHres1fuk3sm1RyvJ8I4kd2RHIyjGFmF+W1KY42DHbxC67YOdDfzS/6OURC/PAW9BBidoHdg
wHDZ0L+XtnGcd5a3kHHLld0zUvDZzoPsxJKtH3CKOJT7KJS22k1X7rRX40FJfP0eXsg53STvZ2FG
YOCQ9XmAPG/uV4d2B09vRMgMO+zq1gpAZ6KP6hZAYze+J2HyZB3K+5iCActMB97McbkvN72rHGEG
NbS94O41UVeYRfnLUxPgEWfXvrCRd3CQYUmaIXPSP9SGTBN91LIf5Tnr2CptMSTyrzz1m8LDSsuj
XQmMTXTMYaafSazbTSGL4nStiYUNE5FtFmDILme4eFCZOG24PP0uUwQpxN9tVYYk4QVMlBd+Dnz9
lzmdMF5U1RBj8mwAZb8ZgwGoIDeZIidl33gBLlv8mZ5N024v1lsbCi/MqzgNBzC/DQR1E1sA2jRK
VBzs/QgstA26T3hzWBRgdkKmKbMW4QNMtDjrb/DFmrPxwe4x2bCVCrrinuEseq0rm4GsURBsZ7CL
I8gcL0k+N8/atWJa3wilbO+770h1EzYKUnYbrxxctj38/DRhLwTrIWt8o4aBEMYvcxbSDook27kq
O9W1MF7uKaTzl+wdJYcEXJN4oHLgv2/WGyggvZQwvAFwxd2zJDqCQYGo3Vg3l210L2+W5rBekRAM
Ofp2O8R3av/Ew5q/M26o4vCiHmMLQvtBxIvDNe7//Z7EzfibmyTxcOoypG1R/8OL5ZeblEQDzOCC
OU22zxj0zhu/Pmoq4MkbEXKjdIAfUgxbFTIJjcPo19WxG2/a4SgYXuSIr3XJw+WVnCwzHUH8KVGi
tMBfbjm7ZDekxWYy6OC5+DTIMFR05o5MDbJQaRyKEYJq+/TYR7dJvzPUoFLDPt5Eg1s+p6WDW4rO
NFHd1FlAaUacHWIoCILgUuUmdYCrq9mNM/BPv3ingk889E45YyOZ9uOOcxj4TGLMCMDGznj1ux5g
nKx2B8cD/Srm7+yXE+Hg9EBZFcQ8gjuAC/qc+5L5PuViiYYj0N76U/qiPuvkGF2nGta9se/D6rXJ
7eLwO4rEXwzWrofENT6ROAE81mCY//mhWa3a1HShgDVqN3vxNrNseXs1y6O75Vh1qt11l8k304tK
aUcDyOBJeyRw/ndc/r8tNH79INcp/C8LA7PMXixMFoYcCAwSvcbPfAvY5oqOdwlOUQQ3o+gANmQo
XeV76SN+hDO0uuQitdT9sPCd5kQTY9iDdwUKXgElSwc0/38Rdh47bqPNGr4iAcxhK2YqttStDhui
I6OYxCDy6s9Db8789mAMDIyZsduSKPKrqjcVpauScJ2tx1fmhBQwO4wCIYjp092VA9yJ+0Ylm6Ox
bq8GA/B3/Aa2iV9fw7Tu6ljfnlCLSbZAl4kv49h9TLvMRRGqrQ1Af+Zg9D5rHtAb6MM7nDEgA+cI
14veIf3MTtqm8MR6LYtMsmsSQKKbRQLoYbIlJvPEkb+G3sq5y/CshOz2oNGUX2ApWgRojZPWvsok
GK9B8ZCDDqAVv35y2jRnznlxSZx4xxvp9X9Rr0hLf/B75/nPb+Q370FBQEot6dwahDII/viOSVr7
0QcGGsRYcLa02Kebmz5q58Exw8otPOYcf/Vzg+/7WDjIv5wd/1bfGfw0kq6IvCLL63/vkKFnIUPb
cYeU29mmBXM54Tzdq2we7eCvxtflb/vz0///q/3WPaldfU3lkldTPIOGHzgKd625jsL2dRmfxtO9
5O4onkUAMEprbImYIL3OqTymacgFPJsAODRYobm/fYP7kASpWiRlU/5VasHmag3E1MuXK+qtbeZM
G4h8xJ1qUFGigOFf//vy/esE/c/L99uT3jZxxL75bPlA15N57i/jCYqxfhz3OODZRo2R+FU6Iw/i
PlefFJBER2i8JHf+dml/GbH/uLSIVqgDpmASpP+/X2SWRtkoT9xYhWxNiTWg4BNRjqzNl4gsi0X4
Z2tw3Ym5U1p0NGvCdh8XCrKwMdgsbrMzu8lKba3wXNj1Rzdj4bIRR5ifggOadY0DMm2KV+FHtHF8
4M5DWo21aSb6h+2ots43ILAl24o+RTpeRuFP5XN2lvQLUOcfMh5Z7stlSByxtoBjZbxwaEofhNoh
p+cv34q4AAW/XwyJVW+EnbFQgNV1/3sxGr0TBSNeGXZVULDsBbFass7bpWk3ORyI9KwQbPLOUKmh
jjFhaNm1EmOdgQxh+dEiJDEjG1FKmdorxUrvxM7twUWYcAAHq0dlo32q2NngeR1W2QOMZe/ypfhB
Gz99cT31t1r1YvI0igtApPKdvMB4ToUnGRuz3c3pohlQ+lPeXFAQ3jsPx9mQOZLXdo6RQYf7avye
gxOxP8sV+ZVD1dhKn8ZxOoyKs5JdlSyRwUdzFCr0Nnv20CA+7iAOX/UTiphvbLlcdz2jE/PBFnow
4siGE+wcIUU/a/WmP0jejaeL5vrm4v0UGCToYtClkbii26vvO1+mjJXV9FCSJyVbmLDF3b0Isx7H
dIZBC8DQUzi+YdSoYcmTcFoCGB7Pde6R1dTP7vyudI50dds9cdlki1DZI5RvS3iK8RR5tZsj2Hlk
/zuJdGvF0sCoXc2TrPy6gAUjat9vSjTIwCL6/Yis+KO37N6RW6xpEmGhxDTbLEqapp3QX5p+L1Yn
sqfK/DO6ne93X03C6hHWOg7A0ToLV6Gg+CkzSG3RUAOr3j2Kc36plb/MiTiG/u0WNJe8cVRk0h9x
jHHUZL2ucAui1EAmbGKSIonStEgHwwfR4S+NQGG16qRqyEsR5WCd9hXoSOYR40uAXu5m4GfcCZtU
eqlh/8Sc5VGCQM/kGIM/D1Ym7bVe2Pf63kRCePd7+imQlPILO51f85tXfY3/3Y4xt3G9IdRqqEgp
9mQRS3hqVxMESOJy2DKvnQAcd5gwqgyC9zRCHJa3c8MXxMYdTotoHYkh7SCrQAQ8qHVllygKoYku
9Ab10g84sWgvZFvhsNkoQAG61DidEe+1ITjoLXf57xBRzwrltyX4yXdzBMGGDZYnS5z8WbcATdGO
dclaYHmdRgguG9IQCAd45DtwUQimzDWKPYTlAqwKAWtCsxPGsDjbRAYSYOOySl5B3xSO1x7V8cKm
mJMjDQuiBGrQADPwBAt23Cy3RAkGYqGKT9kcmHtpHWTViQN0XdVOLzwZ+GPvYfddFtgH3Kh9mKuN
RKHCgVAeo+YlQ0CHHBh/ReZkKNhAhQXWEn7FBHBi9igs7BnELZEFnwbsO8OOgxQK2AUaDvt7eMds
Q9Ju7shg/eyDAmZfThsYH0Hc5P3BZAaKwP+cK5J2eS1CjwH/zbsxhm8KYmaW+i3iekaOzA8On+nK
vQsPjL6ZpdNY0+eLboMagfyiZVkvKQfCOifMorLuMAa2PoZ8TP0rTbFIIPtYt7oFaTLgsDa8HoeE
N+FWpEZzc7TCY1KfxzEsz7mn7uCFmvIpHvxWC7V7OMnr8ue2lRDjsJO32eXNruZMGs6D7i41fCnP
uA8YNQbd4VKTx2vFiNhQh/XKoYKPTVylClVGpMap1EN03Wmz3THvIyqD9utoEBDpLXA6N0dMCgCA
eeco3VZDEqK4Zmoj7u5mKGVE9wuTqyA7uh8UgQN1rXc8ed9XUqU6+wZXhGy95kFy0zK48d5ktwzn
77gKRASLaZjaCJi6bxAul8xY6AOASNUHcxYHKwJYEH1VAMWf3sz5SG9ZDj5GeCIVWjsDCCOQsTnG
rBedrXEx7TgdaXYgXt4iRooe6q8ssTXNhkYtF9Pxg0HtrNdCKLwjc+JFEgspU/+ACp/8eEN8GCNH
T22MKyTJSIgiKpunKYdAI82CGdhLthl949UBjYEPhtdR6POhQhViJwOj3CDK/Bok1H52TbZR6mpv
MtA5pgzBMljGRXfErrviskIkxuCLuC49LLpCvrDBuVUA0coZ2G1kbsKVv54QgJEVYVfd49SGSg1/
W9wmmwk51XG1uXPznqNWojl/JZQrJ+/OnVFT55YeXeT7Q333YxVtmqeujkLrZ2nv3piB0NGQcu1g
6a6vR5jAyu2nHzZfUnQfE3BnmoqlaXDLezhGdv1EJhh+E3kINAFj94NUOFxnRjC7Tv9iqf3V+f7R
Q5jKr3gd7ITyb8iHZLSFIq2w2omyI6H9Rd9XrQuE3Xxnu+Zqy+Y6/knAOkWYpqBFXnULEcrZMeQu
wV/jjrnXXDgqFiGy/AxMKDo3j7qyFiLWyrFAERYB0uppmQU5a1A2/qggwvB+91e5/4WJ/XdbJC9O
4z8/EYkjqi4R/ir85mG5q0alpBnd9+D2OFXUjTKtoUhW5+6xfsydhoMBEcywmZ9TPNH0DzGbQNkL
PbMjCfJnPZxyt0CM9GUe/zaH8Bb+5c3JtK0a+6aWmN/fWraZ1b9FktG/Rm/I+uldub5qF6ZM7PVs
6dIWxSmrXN41zYpJUhYCcd5frwtTdEddR64LWWzcuiaR0vCDLxlERn9q42OfvGTIyXeLHm09fUc0
fqKI3nf1OoifqQJqdH9FR1a0z9qKYXUgJ7LeZh2y7JFAjvHVlN9XZdD3tkTS2lnWQoCltgzMcYsI
LJkc4L67A02MBoI4Sdf4kJ5VXFbQqSGd4SmGKgs5ZJD+vJbIrtvdanxi5Sbau0EMJWYfYjUGr2rt
AbrD8IRPs7QrNj7yyK78eDtsivasqEd1+FkgEpgbX93OfsrAC0/vwIyiYwdq0zdd+ZI/wf4mEvyW
mh4kFXSMLiPyx5n1ZX7du3GKSsCJ20cD6LI4A1jJZJ1cHXEOxnHTsNU035HQeWVvLK8tbUpiquOt
ULvEeHQomBmiMpJckafmp1F2qVHl/YIwS2Pjh/SdIEM3j9QdhFM3Try7WyVOlD+t7niUvnuUk7y8
xxxAAyaSHMK6o8oqLPG4YrZF6N5YWDolFrhSWlDWsPWJk567jiOFjoIkrdbuKegocF9MHIjgzjZe
DOSH295PfzRv1Vs3ujqG6DMQk+RqlIVXaXD5a0CLZKx5/OHGbg2Egk7FkUFJQq7C1VqtTTZ4YEtr
w9JTj40zu6jF2m2XXOAbism7IQY5jBuOHqkN2f2eukN+pHZl15OuTNaKsxAJhZt3rp5bOMDUzymM
HNQ/287lO3WqcLqMzuAycth5yK+df79SusiCWLfHYat5mBF/6i0q6Evl4F5xkXaTEUxvcJYEgIoA
dvJDxiGqLNpB3EkvwwU+AVInQOsxymtSlFx6DdUb3lPPOC5G3Jm8c4jqLS3AQqcoG8ThzDhnRi7+
865v9cdkqx+kn8opn5LdajN8Npdkm1d2tmQ/3G2dS75mw/i4eCAs5CA4fO8nRJCrXb/lfKAX1B0d
u89oY5X/GE+aBwkZmEESNJe7vSx6Ml0tRIKCBHhDTW0s40E8pCf1XAcLAdDjjMBnulYPlX/zcTIm
a5n3lL83m0vn8gObhFK8qL8Rs1R28dD9iO8o3toN6QZ3Z+lYm9qe8DOgybAXSoJ3qz0kPKyKR6G/
GeuYMmMRDM3p25xHuJcO57JE/qJ9Zc9sYUsfMYKf/QT1N3+K47CWeUjy1lMnTzPd9JUCXrEqfMBx
wK2vlbuuPq2AK/92AIrL+fb74byEcxPWyYYihgZ+/x9QnZTW5twn3JaKV19ZHrsW3o337iD6s4/K
FZy6g2qx+MK3wJ1MLn8ZWIjf/9c3wAJUUwFFFn9H+qW4LY3iyr7gzlZvjoLLwbXZq5NvI+k1VlF9
Ww3qQp6+RcLpNtcwQgOmH6sC/3oQR3sJcXLh5kg8HYwaRLzkyE0X1RxEAT0njarsKOmDgDcNAXJi
zZiVDU8/F6oVv0MRleZnF2+00Z7JHBKxAHWzS0NUMg7ilJfapwK/CfApbHZh0wCjAiRCW51t4Mnr
urgAG2ZswGPdHpwiSy3i7S31W8Ht6kMq+knxPmJr73xFdvXoQ6MLS7pdcafI9NYqOogzKkknY4nP
5JC8XgbYZr0m24sQPJ3VDsR4uxl1yTawa7gyM73QIPTAFsR+5ni36ONJSkGbPDyrrIwF47B0SgKD
Wq7uh6/Clplg52KraORODhMH20uc4p8h7hslptg5ucQNd65NFgBvdJjw1oVCEe3SRoZAQeM64P1d
Z5/CntRhh5xy5SHyuIrGetFiZ9kDBJjmgsDWQAVJmUEkQmah25US+5YckVAu2m48axnD2o/kmqrN
G80tjQPWuecBuwlw96cFevFppPark5UjKCLfECpuv0jiV9Z00NEo2mLOZ4AgKELUMkuPj/KoQ7mO
K36lPGrmJ0vTwVhtDToZzbwj33c3YtEXjANZS44Gd5/hFbkxQtLomSK2AHwRgV5vUuSHLFKO9or5
fgdmgoFrawwv+HyOReXk0x7JKLg0MNqVr7i4oxoOcCrwcfKP+fsqWdPtTMpAFhIiq65Oqf4wEM+T
vCK5I2cXLeV1dRgJE9KES6u6UH2dCw6FU0dBE+x0JKxxo656f8Z5ITpLyi3pzSJpkX4KJN2BisJx
I3Lo0rCOidFcNt/ctkr3kgtnxfQYKOIWOQjmmscFiR5XNnugRsz+8H/VcmaeTY9LQMfSExqFnM4p
0Rxa0uTORZiO3OqupB3qHBnLufch2oA+rjgkIJQps8iXnMQnQ98ogxLb3ISBGvUoijR2so8BPr1l
9zRtXGobV5J+gx4EezM1HpxJqaOYXk5R/W+YNotb/3J0LL//j7PLFK9GJZLyiws13WON1Sz9A7KI
OTKz7x/N7GW525yUC1bNxAiyFFYhc1NPpzdaWcUn7Lizek9QsSLORotdMKmjqcbqoN4s7TW1coQ/
u+udHsRjnwa3+wLyKq/EKw18o3iTLB0oyl54QId5HYhB/oYtojXTMGTBKxi2vFsQK7Ss3QMSHe5G
tH69yRMOcnGiEYMssztaS9vofmbyABh8arunAqDJBD/oLTAOUBR119u3Kw71dcbkgUFD7neLkSqg
5vQ8Fnyx0J0oE+0pfm3ta0ncPyJWbiNbP/7N4flLpvJHzVA0En/kpWn+Xb8VkV6l5XoJ70eUyE++
XyAk7ZuTGgeN4dVHNmUAABc7Th+WxADqknf7WKs7pTs0+V6QNu3tTK4ImV0MxdAk1faWsec1eW/g
WoS18lp+jO6C6DBvDrkjdJsxyNAGMSUXuNiZ/ebvavTU7yEmncdSrhhCYHOiT6ws5KZVrLVXfN28
zJiDDLfIAJIPPEc9S9jUv4T3SL/nVi2cm/yPa/HbPZjEyU2QbtyDQIOh8WQe6gD7HTBhCX/FIbtt
33tX3uMVsMbH1jOc/x6ulF+inT++DNJqJFNiUwkr8f73IehmvVrdDOZFvoyRh8+Ldfp18DOXXLMC
Ax6tyNWOhNfScO74WNGA2gz+NZHMxHMid8Hlet315kM9gRh0LuS13dNK6jsleakEi2Xa+Y0ci6A0
vPkWKvqi3yqH3U0uLFWzRniTyWszp+eYwGblXnFIIxshV4Mc78pWR/ZHbIHa2KltCdwS17vVrey2
XSxCK2vUHWHgRgc0Lnepw7BDn4fkopF+rc8EFuecHIE6GF4nV6dYAPtXW0Xx8udFuoEEH9mb4CRd
EGPvKBJ7iG1gVagOhF4wbQieFTtb+bzp0cKTxRymugjPgUKk3bXdM7Dl4F8LFujeNCR+oLRwx1ds
sI7aYVZdJ86MAt0e0U1LdPE+1tk43i29agagvEFrUVnY0NoS8adbgvcAy9OD/IL7gOql6F2gvLxA
PogOuZHLw4t8QQt6p39PXmrQhgw7LP8b3ycVEMwWFqP0jBKRryff3WHF8iAGfW9S/dqjPY+Zn7oF
/8l6G49gMWO5W/N3JrxJB6qTk3CSvZXiU3C6wSIUT9mPKk7X3VUOZ+YPT0rOUvLNSwPWxcjm+TNA
gki3l+yZBKn3ahuj0253AxKj2Gnl1BpRmAcI9KnP/GtmvlIY7uqVs3PXXw9T/zhWTyQ1DOQZoui3
Z2esdjpRJHGYgYLn1iiz8MRryOoqwmu0k7gK7MxID4TSVKi/ezdbOTNQFPds7TAG3m/PuvBZT1vI
FO1jhUFm5vtx5NkymodZ3aymnThuETBO2eddBG9VAhJD5zLMrjuOdSoxC+IVb/YQtdcbTPNU9eqw
yrB5Irz3pdt+rrYqoaEkWo7v2B+gXa26uCB5U8OVyB3hTBPpGNYEhqntYhfDIy7BzDEmmyJ/K4Nk
cATB6RpbuzsaQprIMuDUGcsbl2FRlcNmdaBllNj9evo0CTpF5puCzxq+nj+b1b6KdkPrGrKzYvRi
Z+awa7EwKFAmAZHvQ+PoHzp1lFGxCevITgYe3iHo3eJdZCW4K48+ro5pqfRehyWu3xYFAyNejy5Q
zEDB4IyGh1h4VlIOJDaGKT2XUrgN4S2x1xUhMu5FaUmHD35Rb1WiOimNhyT7HLv9HUip82gFM0JR
B5sTIDcsg6VZktMCzlNn0L3j8uAfbCEW2fD/fa79m1GfaUQQBWQn0MO/BEL/qO39fE+J0YPhvE0I
gNpg3JmHZMfz8YADwXyhQ8/c+HsE+ntf5vH5Da3Js/xgfCpuc7gaa6IQ/0Lvyf/GIrMullWNgoko
6XdkDlKl7UURqKj50V8MTreQ/vMARQHJdkH1pRMtHBHwxBgIBIPnaLSAJNDapzc769zFJoN9CiYP
BwqhEB+r1/aJE3KsfJy6sMR/q9O/Rqc/SsM/3vBvtUmuu7FZZaSIAQxZqT/umEdgElVPdoDe/76/
Svy3K6RIqsAGNEIO/xDPxzetN7WiW2a5K/lsvSc+6/QvlyV6BY38t7Fnb9bfwvr+tQ3856v+pjYR
ylFRR4VXjS/ddgiQhQAmxh4eyx/UnuGi8vvvm/PfskgIZWOPNQEoBnv3fgMNxatABGxKP0HJfOMM
PemHEWRzekrfgCoesDZAdsYWpqn08LeJWVT+aDlY8qfKqqKhneD1f9+6c733ppi12tJylHidbhgP
Mbypp9YI0vwcCV6ERIozmvMCN8ndhY7DYA/qTpVa9Q8xHk8K1RfkBr53jF6n+iPKvLYKWXeB001b
fTXZscV9m79IhMz1u1V37IklwXw5ggQR1UwcAFBB+Aueg3RY1/hJ2LuB5MlGdgcVtgSaOMx5PAKJ
iHOUlbpuuVf8FcZ5i7JpPU/c767i5p+EYNcOyzoIA0G8NaynYw2bPGwIJ08QrtPWrdVL/Vblj6Pf
PjUH8wdKMY/CqPG72tL7SxltaJK1X+o8xto7LByLgcgSi/zppJwQrKbqln0X3e1TuLra6NaSe2fX
JWu6SCteMHYBu17mre4hk2QEEkLoxUIF26ADqERIGjb9cdPmHlNO+cAJOCoexrz/vqck4Q9JzK+v
lU16IKcikbjLw/WPE6/JY22WOhEy5Y3GDLVr71UQURhVl8yCtebdoWpUPz0xHlsomQz4/QyVZgge
mjIGjA7+yxq73zUkCqRjHpQtJPV8SvXRfJRxCNOWo7VobVAeMToUN/9GkYOFbZ1sDMmwIxxbbvzE
8MT4XUF2G9+g7l9mvEncFZjoJtpLG+S+2QNkEr+FlxrPyjEnuklFE6vJe5k6Du+LaAYQOHFZoRxU
XozftbLgK5cqPLqLvub6JO6LdQ+DtDfW0guDI6AwDpZZXRvqFiIzn4+JsFtd9+1ty9426DE+hnG+
z74UoyR4u+c/GTybOXyWM6QUGQl2e9Hf8POKXDwMCgAs5F94tyN/2Uz7jXn4gD9Pdxr0ZyYazldF
Aoy0q/Spxm3HWvrZMnUu9KdhF2tWMKymwIyOw4R5L5R1vNFuR1NGEngeTDol3M9hwtfDN+rNKrJx
F5BOBuOsbDDlqKEk73RM1GQYRo4GBnU/l72l1JZ83UoEOcB34TMAXaGHLkB6vKjpLdz7CMchgAlh
GTlD8ZhK78oGpeHt5uXu9WP6IMaDDhNd/n/ffOiqfx+ll5tPlTQFGY+mUHn/9+brr1laNSNnShJc
b2SxFZiRN+Mo2SCYbJIYuw8J2AU9PE4BvlwlwOVYHNqDUmyIWfSNV81u7PEFDRR29B+yFvMYG1lD
iLZbEsaICmJx8NrcbeM1AF9Q5JcIFjLqSAdwa2UfDa6JbwNw/Vy+JbAj5mMNomdW22LEa0CE9o7d
z2A0kGLlBn8iUdcIEfBmB4nsjIWn0dzMKEnfp2SnsYmbm0Lx5efmyvwouePdE67bK+PL+Fzr9hVD
O6fQyLANQZL4wj1sWDYv8XQwmrxK13OJGg0XmnDhCC0sOGNa/bXISm4XrbkrkBvAGTO46kd3kPC5
PpuERAss/7Oqyhl3ESu4uuNN2VdkSINFIzzAMXrfaBfdhC8nYP+rpbmUAmITB22HGAU3YOppj3dz
Q1usKhv8oJJ2VIiNRO/ULY/adA8j1pKhESTco3pSH5hMxOA+OVrursaDzsN996TOMriDOWxJO+Em
mybis928pV+12j5ZN/SvDHjTJbMDXiJ5ZkOfxJ2ob9kiuBaOfdesy42sP+Dsx6fnN0bQi3ZVbkk9
kO6P0Fmc0ujRR0/gcPGQv+r5Pn+pr7AVa7XdXtM3wDJ53t1/Zmfw5snL6GlF/OhY6XonIcQMFDZC
IQZaWz+khof5OmVmsqUeyRF58CS9+HfyK4OBuw0hjnzbiv1Tk72VAFvpfuSj5O7iW6JfL/2UcJfE
VZk7+VKR7K52gPLX/ao69Rw093Wmu11zGVHmJqTXM8BA9iS4r95HdIcQKn1AkKZaeNMtVIWHHKmD
tFjw705tAracenIKADAkL/4kwYBdEclhWulcGBtbJ+9zxGPLjNgwd2brmxpySAo9ACqjdwDlz/aj
levfEpeTs2spQKFhOjFBPQwD0Xcy8BeEHBHxndRWz9RJ2EMy1g/6OiueJG1jRq6gPeqRa9yOEwcr
u7HgYeT+VRi/VkMgG9vsQe7w+EGrYW02OIMlS7KRMuN7XTIoAwOSmuSliguF0wHBFxWtYrS1JjYh
OIpq68g9JAuFbPlV3x7krfZNyLfO6KHtSIIBELue26O8oe6BrvU8U4/3l+FzBq4SLD7sYIbiF/HP
a3Epn172dk+tm+H3j7G5TltnUmE1EauUoj2xkjeVn1hwZV2RWNdNEOndQ9qc/2od+FUn/6fr5SjT
NE2A1SWm949loxWbGcpZyCK7aP3+V3jMNSL/aKvpywkr8wwx1K8IwirOPciCToRJ5MuH5VhdwzKD
a9O7w5GxcieYZaQZFxFtwPygVduy9im8wgqZce6wj0CFOiTy3h1QjjRO3Z215CwvolqBOHmRtAA/
J0SJJEbEbM5Q+cjDEfwZFFoHKLBdD0qAfZSgKdcISEHCNA/Lm1tEDBILhYJmbJwp4alZD8SSd9/m
tDjsYDfj7K2DYgPsaNftEvpqK7bgjgR8sr3An+hgFi27e9Mxe66NF0LX0Kc0KDVIyIGaMr9YHkHw
xxoZCXn8qCt4eLOF9CwvkssgCNVC0wBsLfGTNI4pOZzwYOqC43bZhnhbqh5CfwSmvYlU6iijKUb3
gcthCnD0x9OGLQeGQ/ZSw6DGB2EhWAFfJ3W+Dma0aQjYpdRLKBBSezLcVPaJTJ04Wae/lDbxD+Xz
b7fD0nb9o626KgKJ9RUYzx0e2mLho2jfEY8ohDkhDVoXG9z26I5XOd6zNSXpvyur9Kty/nk7sm5F
Z9usKSm/zQqGdiuVaOD1lR0f+W4TQLJdOKvcSbED474TzxEUbWaBca5TN4L/AoxyFeL7OBKf8L8t
qjp33o5etyWRCMEedSjdIIEPm3eBPVFr2OmDCjOVOAWSR86Q9hg9cO/RKZZu7qP181nDc+6eES24
kN4WSSKh6pPYCdbNYqLjNFtD0AZkkdBrWIhlNviObWQHe+wPp7t1SsNxnz7oH/cNlRxfseH2K7s6
E5IS0FEteQXqQ+1fgxj/94yDnb2jHzjFt3fMLJ58yref8wYw3FNcAlcQbYKL0dZgPuZnJvQ968ZW
n41jBGgW0CMu/2fljE8p1eiQICgjLUIIrgEZMs+qo6Lcka3KNR/wpLPnQL10G9MqnzEye5DToXKI
XFJNQ8BhmlTBTtbfGfmJ43p0q+MVoKfzIGhp5YudRHjltN+hDKi9V21r7vIA17m/2N+IPvJKbBrf
vONXwV99dSVck26PYXzIPxon3xMAZZcPZoBOalkciUjVnXwUGLHhxqC9D/Prf99LIvKf39s00GYM
USKzJ/u2IW1/v5nrqRDTwbTz1o1X26F0BU61q2ekQYlUBTu3KVyG8jC07GSzM2Fl153PjgP4vbH2
UC5l4AzSqln3t4+5b4jzurQ9q/48VC+r5kGnmo2OvDR95aNaEJ1lTw75k/vqQsTJipxTHFi2Tj4x
mrkLrQd8SvMGM47CizubFjkAJnzAYM4J71RvPfqCIt6AY95fxslKfwoAIwQPQvsMUEXQFygKr8+v
CmLPFaGHgI3GYUZRsGpD3hOThWib3SKpyx7MJe804u28X9+vP0i8FoEbUq282cNiFgICgclNMW11
HMEX5jfsqrfT9AaYNztL9i1WPXz0mP/MZqcnp3xffLVb9Syx/2NaszPdzzh5iWHYizfCzo4K6mzW
foOkkrnnKNpGCHvOrr5xbtuh3rRIf3AQpepFMXyklx+3D8PSdquAS3w/GIyeoM7H+bBk8oog4F+0
X6+Mtvb9QflU1uZtjXhaIIv8iahPNIoWWpBHOm50T+rVpkP1M49hG5yR7BJ8LRhTw+uh8REaEKV9
ReKC2NZGfbLw4z+avpF+ui+G8ciD9nDmZyCyxMZqjKScndTkXR1NzcvvqPTWaWgEV93Jzp363kYe
Ehi+afQ1Zg2Y6d8hRyX4roZs7/zmstIGjL5aQ/3Cn9vVN2YJkH66HnSK6NxtBOCYLcPE659re3an
y1LQYHToGUq3IjEdyRxPCP07+mO4435nLNr45IiaH2EfGkKHNC3y29JgognDGAVfhGZ7a4b5YlE6
zumZbs6ZjHWN/AZmHBasZBwn/eIV/92CzaLV2KN+C6V9CWc6fpa9N9wchi9BQAz5XKHS4ltBFYwx
c0s/Ag8vc+lxMH4kMM4u9jhygm9sUj4uopP7Gaqhmtbo/5jSSEJEwMNe0jam6LpoGtuVL2E8Juge
lSM/De+Elo5Y8E90O1iaEJ8TtQlhh1THnmzxfdTYjTFgNRHDzswZI9AcQct008Z4GjeZA6tLfDVu
Y+fu9oIfibtYhLxixlDX+FvtOMSY9MB4TdIPqAjMIznjDOPdkTmGU+lGWgkgootLF02d/NgpGqTc
zSPqiZC3EpUqqyROSzjd8ixYxGN2tw1S4V8pWoiUPQYExvlTvhuPM159MjroYq3iQUOWYvtYmwX3
dkN5fcP6IhCE2leBXmEvvOjTmU9Mufom0x/pkdvvSPRI4L4qgmeQBrEFwIKkOy6JVTlRkVbzZATs
EtrxCb5wm39PHTsy5213fYgT/1a9k1DNNNfszS8JzANVhhYy67kIy3AtyefJMuVLipGM84uKmhfn
JvcLTipU5EvOnby0U+aFIFVrBRthLOrweU+PlPMJjdibU2aRkoCN2r2hc0aGSoohMX8OWR0N9+qP
fl6iGxYFROSViB4UaDKMKoGMTqrFRTB9JLAzi8vPuvYn9LjpG81P7V3JRkDhD8CzBgNAKqOZx7gB
OurDrvOKm7NQa2Pqr4yQFE5W/6H2FUjv3jA2Ah+nHzdM2fVF+sivu+iOGeSdOACMm7hmBhlSjzH0
elFXhCV5aouThaTfekvMJW3LWiCROJZ8blMdO/qisbeGBp0HfgOo/IqizpMUZWi2UCxRGobVE4eK
SHowahr4U8e4/6i50z5lTvRCGhK0lpj6VXxMTAD/bWeSiW5jLSoDqVtXH6TUQVQBKA3iRgPQsUeC
HZe9LGnlQWctL9LXP6hB8mfxu93p6BsaGlIyLk17gbstmcs+/KwUUiNI4c82ywM1fM/pZ6RsGJgm
nU0Ea0RoDMJWxYIH6anMnR4lJckFuL4b6l0btDikQ8mi+XFXCM2aJTxcjR5ytkW/VnLYr47weP3C
uqxrPcCFd538/LkYHoExLRh2SQ9T6SSJp5SqT1KOybvcgsA843Gmc0DxvlkBPhHOaFhvt6vfD6eE
OUhHkwUnymc4sosdMXKq2zmKTGYJzgFPfZneqL+kabYk2QEMc9rIzj0+kgfII0/U+W3cDk/DidUB
QLgFQuSetF4Wdi055Td7Ymx1yTfsoXIwI2y16jDK21+i5VUeSqg7UGVcvUre3H2GWqKPbtuln0kK
ttlyq/pd6ZDk0lUYhNbSMf1G90UntE0GN849TVlLRUCsJCpO+EoEr3xfRr9XYz/JPMFT3hboOKDC
brJAsIgR4HJTc3cJZyw7DPbLQZ7v28duWx7hhxa9nbhhTWnYBnCrsfyY+qV7+56ZTRZ1ohFSTkqK
PVpvLw51KsTz3dcRUpT7bObPI5vs3qE/aSSx4ryv2h1vxueah+ieJ/IpjX3SH+rxYZKCxTwmJzwt
sHer9ZUHE+BZRWDJUIVxeCdernjfmU6JNwSBJjMKeBzo8ojPWOQaPyBEsvH4zKpDJt8oYIx228ST
MWSIfFGK1XtC6l/155rpqCLaU+VU2YsuDhdEhOmPBJ/MMovDLO3AMpHd9qSPujBgSHSid9SbCt91
/nSPPXJ650+urA72AR1Jmk7jklXLLg7AV1RbKjhSjjptIKvAGWHReofqIMNyr6zF/TWzwgKR8ea2
cqfqgESUvgpxvrPscCTsQbbvNM5DkPORKHuEbjr5CQUWPwMSnp0I44CBz76uICN+/TFJb2nE9jso
8JEi0dAtc6cOJ6HZqyoCOTZx04JgcQ4Jmp1Jg0q1DUTyKBP2cDsNNGI3R/1ER5XT8nywlHYBxEil
03ZEXF4IFn4ktYbTQA2KHZpVGMLhTugydNi5rQlpr5EHY44tvPZT6/+PuvPYjhtJ2/S9zB594ANY
zL9I7+kzSW5wSEqC9x5XPw9YdbrIJIc53bupVUmUFADCfeY1L27yW4ca1+5aUHW8SaNM0nRpU6EH
zZb/VsWj4+2JCbqnEUEDmsaj8oLcNXX6aSw/ohViE7vThIc+T5eDjEU7DZAaekIYWDQcc9cxppAE
Oz6CeNOm3ErYbA5LFRxQBKLAn1u4YuVzVzr2wRYvGY8mKpDQFzQFjJY4FLRz+hpcDSvgD+wXP5xQ
TNiqbxW2Akv7BVj4xvwVokqM/XiljBkTbXuOGNzD0NRDXZTqc61sIfAHy7h/7EKSLLwKx9oNwbby
wIdJD3gEcJHXN9DYlfKlhh/ZnUIN2iAWACeE2ezlgMEEKB/cDbiQ7fzQ++iqceUDIkJHGqLWFJu6
wf1tSJTe/zThZtT1qCYWcrBzxQJTPlVJ8KpNYqMFXNmLpjeoxTx5KBXlS3o6OrJyufS7JfFMHwO0
uxACIjand/I7Q+13Dsu6ATZDFwsSnZdAH10j0gd+TsdGcFjgCCMRQTjoGPXrSF7y/dnqvTWPumMd
kIPiazJ1YblMgJuDBhQBJiMIRq4tf2uKK240A2cUlGrbYzT8kgkWSvR9ttECvk3pb7vsLn3zXdIp
KHoieRbWKvHnJVmkP0efUoHPNwMUjmBYt3un5wJnptUHQrH3dk4E/vJYqZR1DyPigvzBYNqqXQyJ
KYMpNFXSmdLNERcI12GzlGSuQa2dGummSpIRlxDS+dLwN5+NLABo2cncivBHn/rKQsqJbkcRpU69
stSDB2jTAvZCwxxzn5WUbiRnZrOTw6l04NmJEp7hzS27aaCsTQr+1rQHqfEGswiUJsp8MIUtGg9Y
H80tihM9GIv1YG9bZ2UEN4NMFa6515N7CaJPheQfTzQj5eYubxAPW2IqWwNLzslDAb+CShGoHZyq
17J8aGsI9aT43KfNDSZMiYW03sKeDvKyAdAnlVt0Cqgm07CBtZSuNGPTrL0p691AEYzyCGDnYpg4
9IcoHxJ3HcQtxSgw0Ee3nuvFsrEQX0SfFy+NlfsY04OB4q/t8LW2hgWVX4eKPy7gFNbaflEhjo7w
6NS8Gtk6zZylCqyhi2Z2txuMJT5T0GO5GEAEEWt6hB1H0IotcRKD++uWlIjuMVtLTcCAdzwbLBx2
0RPZRZpufMj4ibMqTTg5yMToN8iUgJk8JcmtEPO22oZ0kUwOxWxqUYWKDhnkT+s2Bbgv5OdAOiQR
Op87AYI7WSElDikiZyXAE66RSKZjSDzoGc/sHtSVDj36LS4oFQYN4rnkzFNtho09EbyH6yLoemal
XbTjNby0mqUlbXBPypw7RX1KgpNjIESyeC/CZcqjBjAfedDQgH+wBQreKtcI79C2SqeytEGq+ljW
W9E+ufENAgIDMRGRzu8Rd0GIXhSTcpWNPHBq8DtvZ4/Mc7DtI2cyfPYRcJU5cibOjX7jnghd1EO9
MW8Qm+XJKf/hK0JrqcY87KYz7vR2UeScLuJ31uws+WCGpHzSpjG3oaAEyWFdqcnMKh/7/AZapn0H
zsY010V5cFEGRrxZQfRkL5a+tzTla626NYu9Lu2l4jqHsOsvsN+p08cMsBeILip/qCSIa0QYEXey
kSy04mfAXAuMAlzOY9W5qqHqIvOdLUA32jLp7rIdtaNBvSxypJapKLJMzEWsEL7cuPa6onDZX1Xl
QssOERg2exqTmqdL5635U4/sE384IDKbOIdU++OkT3SSsdbqk6eWvkeLcAOUO4oBdxxrLeBWGKYQ
sOjBoPWCD++jTPZbshduCNRynw1K1m/9TuxTJN+4IWyO4DEOlrW7idt94Nx7lIRHOV0ieeAWjnFr
9Sf9HqhOukUKrZh6FrZbO5u3G6dtVbn8u3e6WFflbaDcx+FCrecx7dR23nf3FhQ1qCR71Jc94AUS
Mhg8VbDzg53dSkBvJyEVXBBw1W5scqBYES1Eck2HBdobMpZmteSQuE8qndx3Vc+EmLFwQbhKS2YC
VgxBe0s1eQm8Bak26AfJASkWEheCqaZ6CsydiRKHqzxk9N5WFQj3FGDjBMU5f5YtlWv3JO5kMAUR
YrEzQteY0hoqHiB35i757KakaA7JBg5fefDAFzBf2G/FW5YXTmIU9JJ4O4CcRwEJUTg3nic72BrG
kZQMYFtivIr0ZnQ4kOalvFeB98tg7JCkoiXd7IwFlmxhdoQ2YSOR5ezH2lS9J/a3/edeXuLCUhHO
ocwKQUeIpftChXWq0ogOTkV7StAILZjbWycHpjMvxjN+XWU35PsuAAWA2XBn0aTB2mvScDe32+Y2
uQVach3sCcavYLBD5HzgqyO6S+iITQi122iBB8srgejwoCDKbT1jRDY2v6Nnf9ZmeBxT1lwkSDOC
wTJCaMPNImvvPbSf/DeIJLV7oRatWF8gBmP50BxLiLqiC1U+Y+L56tDUjg7ZA/mwaiMVayVC3Gzm
lgtXbH3zsaunFBDourXpzKawAFbDmHrcKe4sMTF0wHlnY1jHjmS+/uWVVzSiZfCAtDxye2Zmd7Ar
NWtfUqSJU6odsww2GUaBf/rRt0pCrUWUxEnOi+s+9uk1UqBAx4E2aI/q3JGO+BkDvcaTYkIhxbzC
kEWaywrR36OxQWSMZHnEjLgxTDCkk8RvywW8sRhwECDWQr+bVq72y4PHwu3O/9ekHes4uUU4v9AX
CmV1ICr13lj6v6IaUMzcXzpkF+3YKybwrvfVitEExfe58kDujJpC+UYVRT7I4S4aAHXbV/jfZcYC
eR8YpWq98cZeJkVACKRgPtGioTKvzvOb6tRBlEPaIJkCS5KGGTgayYN1vIDo16jz0DzwwMQcoy7o
nclGmRVzYGyovsLER/KmnSW4SUuQgRcFpFwCsXQZZEubrBlmK+BxCPOjMuMowspSysl7kf2l43TX
s1Ixl6cauY4XqPgtDN52Nugz8KI/l6O175g7H1fTuNo+dlZ6s5LkjtVUzXJza9LPgW81zPVjT5lm
F90V23hnHIK75IRCmbPL98AO58heJX+GfkL+MWkeqASA4VadmXahVq6Z36519EVBRssGy/0MTmNX
oRvkIxatyWcgXbVfpOTXQJAf0mcwSoCX6bZyB4YnC+jG1D+S5UE3UV6jJ/QvAm+Oy02Odgmf8jba
448yr9Y1Wm0zaeSSr8h8SZDAwkDDs0jmntJnDVE0/ckS5OLSnY3rRwkGHWWdNZVHN8CxdOLSbqDH
eAvOAD9POKMW8SQdSg/jG2GtkZQVxaOsQNwL2qXGnS82nbG0uze9OCjVnVLOPAOtcK5hDGkYZ1iJ
5kiDLzwGY6aEJMEoNF5RWAbsXiMoSaXUIQUwprq1lHBh6GbBn5GfSV8WCNC7TqwLNjTZEAFWW0JL
7pn36j09UAg4U/ovTrpQuzUrXL+Sx9oeQnArVHIICGBdNTR1gxlqUtTFYQ3t2TUWTvVT7TcVbMA1
Jvp0LXERD4TaADLlK6q4wUIHWQqbn195I8UosBYhkeGAymTis/3QeIDiAJhVe9Sjtyx6ysqKusbz
gP4092i6Fc2GmUrXzYpXQ9yAs99DkxFS99zQVrF/jVRlAgwJmECgL2oC5nmtzQbAChFNpRECGQVU
fKrhIfRvA+lU+zjlHDi9qe+gkENhLPVQoJ4XQE8gj6+hxkMUbUfFrshZWdBMaU/RQ64nGT0hMQcA
DkUTde9mKW+pWzW/kw0+J+vkxjrop+C3+6ZvM9DRU3BOBY0Cw586rwqy+UDbpsUDCSEAm8lwR2BE
DIlONmfMeFFA2s4OKHLAi2/GnoBGoQGIylz2RiCvJz/BD4GSih8EeVnwAtKXfwAnJfUGwWhIWasm
518pnvt7SuekFpoE8s5E5DeY5MwTKxsL9jq8KeD0UBThgC2nVTsBW89lR/9akxZl8icoCSFB+EWj
2mNB5O1uPCgc6jaor1T1oe53qPN6EUn1NEtmvURcZ/Kh3KmlrxLEZhB4mCCIEhdYbNBXCq9dAsF8
h2y32hGXKA+wijDBIVets/Wo4DNqXy97fCFopxBVTqpltrSm0ooq+88nmPiuN2woICw1gMa6pp5x
J3S/S2VdxZ4A/RLQ3TG5D0JfqCe1cIYTulCZdytnR9j0ZGE+HRiK/ITEjjEZ3uDMkt9as4ae5i+v
OvjkG/qhD1FJSRf6tbsEqNZlJEpTK3FpBKjspbXEBxpVvvRFujaWlOsqoErLHjsPTM8V2JZj9dHM
Z5RDpgonxkjSN7d6tjdRbXbcWTwStyd9OokRfQ62iknmhcEsrTNy76VraYsKIUHdvQBO/Bo4jPAw
4glr9D9WZPMscDDjziz9aBilVRxxoOJc2Jte3gwsMwD78rXVT5HmxSppjwjyWONLedC1uG1xb0ng
FV6HEjcwsdq0A+O/xQnytzjICIVIk+Bu5FWlu2r1lhz7HRYW/rp6oVjQlo92/SIRFZIUAvWb5vvq
Ll2OpcPmSD19PwpUgnGCKEwMN9V+mYf6RAN/lAMCu458gp9cl/Bi9mIXESdPf+HxRHKU7IhAf15I
Xy+b8fvQlLVRQrRN5fz7yFrQG6IyRqQ18la4/NFDITwf8+2J94v6/6zbRW8B9BD4LQvxNkridTTo
0T5bFfBtXtqH+LYjGEddELXdabnM9HU/LghiblLNFLg2YLUJDLXRtaWpFjSdrvFYmFMZgn5yaG4Q
mtGoRsNcfG7vIIrR0x7iV2lm/cfg57N3Pbv2W9QgDSXmXeuNf+Cg2FlEJdFcOwE6maJgOdyOTXTt
ARAWeqEXvvRXsPc4uvYP+PmsAy4XbeMPAC0YHVutghbbFlGrA9+GpDBG03mpzoDEJrufZ1j/Ek6c
jXsGMvfCsLILCbweyg8gqXrlPkI1eRQPXlFcitZiMVoeyWvjVZ1j2gEfEjXI5+ZkbbSVKq24O6Vb
WODFgnqSsjTMG0LUDpHkx+6F2i6unzlcf649uG0tUhfvT/+3LTtc595NE3zaP7q4n/3yf/b+W5GW
6Z/qs7v757/0P/+/2cIL5uH/7gq/8AP/owf8+Kd/v5TV//5fkiKsf6kah75FhKirisWP/rKAV4T+
L1NTDMUwZEh1GJ3+2wFeUtR/6Saq9bYFwEwVlsYy+dsCXlKVfwnNNGGyK5plK/z8P/GANz7fTYaA
PqGw1IVmCB3Y0PuR/CG6Nq1CsUMdFRuES9BHinTPXXRttVICGHmtJvZ9R/kZo81nK+zXio5Xh5fL
aOx0DR0APcGhTKomiqCdVIG7tESNhV2u78sy8Z6MxD/YgX4sCxpJtXEVWcZT52u/osG8kyv3MUyD
UXSG/lyU4NVdRmB4leJ3nhLiRzFlhgJWWoDQ+bSWoctZg2OvMh2KmysF+9akAWb2NNagqMXZU2HR
stZ1aYdcLGoenbip4vDGdAGeSnyGqVQhsJlWdfkgnIK6eSI16Y0vXK05fZj8v3fBR1npMeT/B4r1
/klHpQMasMyQZRhnt5ioksKzrJRKhTaGgIRL+quTXhhEfE6L/hpFhf+CdLWp6UKcnY+eUMtSj1Tv
pA+IQaWDQxRaNhQzDVSw1Da7FYFa3xZ6Afm9RUPZMFpi8BrgaU4yoUlIbZm+eSNKb5VqsIybsl+X
BUwnx4I8Ez44Mer/VVcTH5bYeTduBjrT82ehQzaVahDSAt/2dxL6dJE2HCNXvzIiceg9H2VjVz11
AdDMtLYICXl6emFWu+kd46EN2vugF8pKbckOAs9reXgQP3Kg7RK7gSbGkBID0zjDdFy3QxULS/+U
gSlampYDxjUeKlygA3vZVhXOUWEi31axgSROlWKJOxCnN55eY/pouTuhRRW8cWUkv1nX0mB6rAZj
6yYw4rxOrbdmJGL/8ecVcCZ3YRokg4oQ4N8xWeWyPgdQBZ3v2JYaq0fQHPkfnBM1zu2AjCB/oxKE
qVMM/AHv5CX22vNLl9fn9ff34Jau2ri8QvI4L7/UUdtHWVQ5xzqexW4Iup32kH7hfhZj0PrPKv86
ytn6823DqfWhcY4Rx9uk6qx2K5M66qkgFBVUDfUG4WzNQBjC60eeTOk8lJWK3mtFPbbSEqIUGmY2
Ln+ZNmylMEH9I0ofMj/ahXG/6a3axQmU5qsxvEpavisz81E2Bdaw1jZEsqMpzddA6cjCwo2uw0LS
0lPvAAVR0vKuLOzHxqGtaVapANdOLiLnzp/cQnzPyIa3XM4eXdMhQ8HNIQ/F1vb6N09q9rGJIqPu
9XcKSXjc4j+E3tVuaLJROAG5HD0JIAYqMOiDELigJZOn2Q09p1wm6KYO7EeoOA7a0VRgDhblHy/K
bjzTKvdFL993VYP2REMpvINylMH/m/y88sa45GxWCItQv4I4JrPyzs4eRfGNyk6s4NQStloQtlTJ
giyAwrAFCjZd/DzaGer1fRF8Gu5sEfRZGfq1I4ITKIA9+QsETvnFONF4vqVUbE7Ce+VFvMRX5u3P
A3++tf4eVzVMeOimZbLXPteE/JAJ0KTSOQoHzyLlyqY8W9JQHrw/Pw+kfLOZUO3igDXYSkBrx59/
uB+1rA2KLFdopuxHIqYAsoo4I+uG9Apk9TK+61feBbY/N//XSRzH0lkAnCFnYybgyiNX04KTvvRX
ytZfxmsVbdGLAtrfvhte4kjIKjbxyNlXVHUn7IzWto81gK3+j7uKN/E+38P4GtteoLvzK+f2Iqvx
2yX6YVQioo9f1EvcJNbGUa1nXMAWAgmg5no0uMrm0TE6RLfRPNu7V/n255n8jGn9e8l8GHb86B8m
Uo2GPpewdj9mxf1IWDGQ3fl5hLOkgSEUTnxt/M80dRbNWZ7PZPaS68TSMRtxcsiHLfyNdzWC2QyB
vRpNp9klYYavO/BszLO1UiemGSp5Jo46eEzpFN5QG9yhAbDR4VmXr/JB37qzS5TfLwvnbNBxe374
lq3m13nitAAbuN5rHxY59UZ9/fPnfI+TPp1lZ6OcLZQhI2zp5BDL28Z02h72vWqlIApqygBxq8Qb
SZQd1d/xf2MEntBj9p140ylGHENy+ffv/vBn//pTfmLrb3/97/vf+ufXluXDePrrH/hn3L8G++sv
/DOuWxrN30/z/hx//fqvR9I6pLve/0I3dEV19/2Dnv/ZD6P/NaTIL7GavxykJCi2rtgQ8jQNba6z
I0DPRocydAuPkltPQs+fB7AsBgLv4O3n2VTGq+DzbApb5k6iH6Sp8peopMrT1q/ayjjWG5ifO38D
DW066pujDETH7OfR1G/eixNNVeCHc2wr53IlqlxKxqCnxnFECzb36rspORWMalK+YBMAYJl+8XEE
4FfP+W5UYvJn9da90lqq9D8/y/u2//zmo2y50CxDlyH2n19WstmYalJF5YkqEjpaOL9Pafrf1stq
NGWdjYBn/TF/lzmiCrkaNjlluREUgWEzzC9ss/beElBne+m8+nISU2qTdS4anWCUkPXsSMyrIDP7
IRHHAJcov58FbxSAYnBD6t3omzm1f2MsGuwbY3ZZmv/Lcfx5bGVMbz4cIQqtd6NLCFIN/9mDW6uJ
S6WUL+vt08spZ5FQ1uehmtsN/T7LAe4HdqzIlj/P7Ddr+vMY45r/8BJpZieSrwzlCUQ4RNGB2tSb
toGXMrUvuwt8O1tcMrpOyKWjivR5MNJkw65yqTlFZpcenCDD9xpigAlh0ExCGqgGhjQZ9SAtwEwi
9OqjFtXXCTiBppFeu5QEOypv0bvAeFY7aiYGgmEl0wBSSNEGyn1KEj+kaXXydVCcSnVsS1T+cyxe
vQhZPuGgSaIv9FZb+ZlCLxGYfx7RhBxBAjHugnL0qobKnevWz4kjALqp2sbUsmdp5GLKqn/TOAim
DV36pg5ioTV0gS2rQLorVR4LFRdlcA0dEHEtzrZBEbzIarOXLUmd/zxpX+4uzh+KLSTQ1JflL59R
L/3KKoOSE0+g4g5hpbzpnNufx/hy+oxjUL2hUmtR0DbOAgE1E2YWZb16HGhJVqiWikhdRQNs5vbS
Kh9n/dPhcjbUuM8+LEEhKskJLUlBytNeaEPx2rXpzjHAZLbusymnp05ZketPhEDrDsXrogP3tO2K
4Ckz8rmNTrKOsrTeA8vMavSQ6Dlnw07Td5G0lKOjh9Vprt+UMbAZGxe3ARduHdfgaF3Vt56xkhSg
OwHkIGBXWVrMVXrVDS25CNSbkYRTClzz3OgPMlBrS1r2abctEg5cwDOWgBL9H3738VD5Z4sYZ4eK
a+aRkuudebQ0TJDt/KGO/ae0rA8UfG5+Hur91P704RlLA+JgwbUzBSypzx+eiESpese3jsljJS3A
JKvT+tY4pVMTMyAC6BpuFNZY1+n/g5zlN1Hfp8Hfi0MfZl0ZkgLeOjG0ehO/KLPgUdUn3at1H++U
qfjT3KJqT7Nveynu+3oE2bosG1TGbQ1hkvMjKM2F6dd+L46a3SLzhz9NfwWMXq1gx5gXkqAzWZkx
mrbJYYUtTM1mUs+bHWE3DKmT6vqxHXmKtIEryPuAVKUlLM9kUsoXb+pvh4TVS8Sg855/2YV9+KyB
o3h6GdXhif4TXl7+vAAnKs3tB0AP84JmyeznRfTlnOAVLez2ZI0bWPmqimoNUuJHfM80QBTkXs7B
fu2EeeHEe+8vfl6qn4c5C6SNIIhVyez0o4gjupwxwICiDfZSnz02Pjb1xmCtPKMZpfphgeVhfxdr
4cIx823r6Tod4Bhln27AeqgBqh06NmhzTadX5lqbpC4ea62NMUJJTm1aXQievrlikUBSWQWqqo89
r3FJfpgSawjjoO+JUeALiLcYKDES47+6fgKE+B6VU1gMl271MTI4+1yfhjz7XIFNYdhLlfKEvvFa
24bLcDeSlMYQMb2QlGrjv/XTWGeniNabrpdIhnMckgjdaEGxqs4sFMAc3To0bvxWo7xiSfpvuRAP
curfFj62cUoDbszpnqsAMwHV9Z/Q1n0Y43vgeDZWGnn2ILnwjIpR1aKlNxTnEB7h4IBehaXloyrS
ow/B75hTvdJeYhnK0yBkcyEFDUYoOJulPWwKrXdlDFgCD28RaaWXCFr8vAHeo7BP76/KNDIUbmMs
+NjyZ9Pr6a1Rx0mpHWF9zNSjv3H3uHItstE888JYXyLO96Es3ZBNk7Pl/FL2hl53LNuh/grvNEO3
dEgujPD929CgpcvPMfmlACAsM27sMNc4sgAsgi8bVsVWLAGeXNZn+iaOsTgk/z3W2cVvRn3RuVXH
68yyNYQPsUquUsR0adHPG1yr9zoyfhdVobTz9Tp+RMNUSRe5+75kcbJQ6qIb+IiwfFYhVApcK6Up
UQ7CN1vnwLpbXFgh376naRoGBW0Dx5nx5x8OgNYLBjX3JfUIbFTfZPdi8U4mnylL2jnx/cjQ7leX
3vPLwTy+5odBx59/GDTp2jw16VQddffkB9dpja8EDBHL/4+jiLOBzta/bdBaVA09OKGfBfwfTOKu
u9NeYabPiOSruX8dgQJ7zpbuIr0QLH0TOSIqxj3ObGoGfcDP7xhFTWS6OlPZye9OlB0aEkZpT2Sj
fGtd4LiOCj1WN5FUj9HR/Hlaz/QK3m/3j4esehaqNXHedn5Ueyc/1HayN+rkiAIVCA8KXdcq0GaM
1tnGGgZjAr2jqkMFO3Ux02qiLCwehV11uz4YSRoSsqtZLFHqRuJv2xQmbG1ZE89uH9051YgrH5xk
LjLZu4/1aIQoK4CvyuaG8B0wQwjMt5EsKIamNgFh0a2svsDflJo9QFH/NZDRWPTtEEWaTu0uBABf
ziSavCaVZZVnQ+btvE9UhKFDCmHoxxBOS5nRFxmaS1n+ly07qq7jb6urOKFjcnu2geLSlWOzTK2j
l3cLLSqv+jbAYjcSexCFSWZvTbfYqDlGw4EY8IRNrlv55LkXVtvX4ihFH40yE1V72t7WebFB6csg
k4dGPYo7LhtaiCiKU/1g0YHhQyQJE6VseanE/c3h8XHQ8ypDqaVB4si9fdR8aS8KSIXuiWrXpSTs
66EITk0IJlOYiPSeXeJKOnh91tAKqzxUxQb/JjYvoWC/OZAAkOG0JWh6ABkYJ/nDgeTGsp0XpS4d
FYGPZQ8mtI5X/O7cc4tLt9iXRUnzctwrJnA1+srnPSS9rGUpxIPvGK3RyZcm3Z0/j39DegPg+4dl
gr+QNL0UdX0zU58GPSulxH4iJ6HbKcfMek1hzShPledd2ArffUTkx9gLAlF97VzsMwtFPahZB5kc
jHg3wrtpMKdONe9glP98vn2J68ZvaKKyx+nKJX3egx28orYHu7aPRWHOVbe+t+nPK0VyFdaw6iUD
UqGm5Rfe72uwPLadLRrPlBvHG/rsSO/6KFIkbbCPcCmQ1EAD4bcze+sX5sJ8LS9t6C/nCoOh+mmz
LEd4y/mqL4UssrL31WM+VxYIOSxg5Zj3BoYZ2dKMIWnaF0b8bvpIzTQSJoVT89xDokqyIS59mup+
0o+OPSX6PuJO9429o1+qHn5zOSqWQh+fSMfQtPdM8cN+K9vQrHJPUTDqwLN90WzrxZh3/jernvYi
XxAgENCv85OjqHU9siWqoMMoHQdnti42IQz7n1fjd5vLHtFCwiAx+5JKV46S6GbmuifXQDosRCe6
3xqhfyGZ+Xb5fRzmbA9HTSuGunZIZjBoQwBlFt3Zt0gFLGGbdc+jU9jPr/Xdgvg43tmhqHVSPojY
Uo7laPBcQCH05ZVi3indJQjvGQmBcIXF/nGo8cz8sB4qqQ5NJ1LHPG2wl52A85jZZbewgC/UvZQ9
UrJdBXmnblNfLR9wKMJMiYRLNob7rkb3IB2Qx1LhQwdhuggtHSnRDDUL9MLDEiUlA+pIBGhCihq4
z1qKXKWF24wb/PbzbqdrYE1zBTej0Gwefv6I3532BAichjL5Ca2Sz2+mKWlclGarEF+DiMHZqLHl
S+fSN2OonO6yCgSa6sp5CNKWTulFjQpvvpiEL9U6mWn43OsGADP47eU1or3LSzJG36z5T2OOi+fD
jAEusboQ5eej4fkvkip2nSNt0WTb/Pz5votrNAPLMVMhwDGsc5FeLYr02uhl6UjNyEN8vsTHGx76
QgHzPivXdHS6SSjBgPx53G9eTyNFoW5ERmuj5Hr2el5Yh7bbqcfAQDIBVIkCKQ6IyeLnYb6ZuU/D
nG3pJDINx9E742ilgAMbpNu6CyOo3w/BfTyiEJAEPUuB6loX+WBU5rFDh9W17VXtQugeYSuytmqN
btoi7g6nzxrsW8tMV5ZxSgC+AuQ71Fb3YohsmkMXzuxm5Tod8iqAvW0QccKG06Iecl1O5j9/lG++
vc2lbluc2HRPxfhGH5aWDjC78TI3PJk4VKAwJqZpKY8Nj/a/WFx4yQkxXrHMsTU+yYeR2jprSM7A
ucDzASkRIXG6yF5HReNoFc4CYD2HS+3Kb6aDhMQWMkEm9/t5RSZ0ZT1RNRZWiB6RFSxD1Cl//nzf
bRnoELSBufKon6tnbxXbDbCeQVCPVNBSQsx5XS7RlVtZyij0toEnv75URvjurRhuLMugZP1F9Vgr
PbmyKFweIwguRaIfo8K6/vm13i/rs1rW2G4Gr0tHAOzd2WuFQ+4ZKXn2MTQxx4iHem7SG5zaJjg4
U0U2KUI2q2wUmjAG/lKSugvhTskt5stG+5SLfGsE/VYZUXuJgxEVRBAVXnLWYorrFSujVJZaBuAC
x5RkprjtMkLHSiMRhucMf8bwnAt5zTf3KyxOk5WgmGOj8+xq6AFdmGWfGMwT5ibOkyEdQh1uvXz7
85f7ZnI+jnPetgkroVcNUDLqx3hU5N7UEc8/j/C+as/mRqgkTphlE9cx2ueNlBMwG0WeE2hNMGnD
hQg5DSS2YLKJjXGAIflWTeMrKI+XttPXVg05m8aKwJLM0Ee49eeRKbEoZlUkEACBgh4RVNy4z/q1
+k5Zw9cNkXw4+VeXAkvzm+gc/CndYhqRpoop5udhezUqlT7U5GMees+a7N8HHoIFXm0eXEWHO4ap
lFAAzybDn2Go3VGtz53oOeTjqrdQL7Hsg514V55jo1ptvvpQYMtqmDddfFV7/sI3AYQbRkLBIloZ
SoUdKGZ5PddQjTVOkhb3Bi69anOqrBiCb7jMU/ngOO1Ti1SKmcBXSY30rrd9kMFFyIwn9i6Xw32p
Kge/G63QRHo0C/lXGojHIaluqrw8yo65ygPkfCRU4f0sW7a9cR9lHpLXSQH301MRIswLPKNqfZYq
WOC5JV7DCtzPJghPPy8piw94vqI+fuCz+MLtCltEXicfObi5mzpOFuQmuyDGAwaQcdnTLg1V++7n
UcdpOxsVCzvZpHeNK4BpnYW8RdO5VkM96Vj205q6mJIc3Ea9EK99PwgQg/fi5Jd93woxZMQ8ztHS
MRZw1CtD7zdB6z7+N+/y72HOt31NY3VQRYGBLjbTyWsKh7+7SEb/5myhjsddBl3IJMY42wdSrATU
M2jFw9+aE52hZgHGZdk+0atexAsPgC8eMReuAu0rdo18GPg/lQbSR119R09/uLiNOinCrEGDQ66k
ZQAZtm1U7I/d8joyy4Oa2mgdxnfU7U62Yybo8ilimohSRQGmSmeDCF+0xHxQZH+ToMkidxK2jMVM
cn1tUUe1MfEl5Y/XjhTCtKVGk9DSSxyac0ZYGivTKUFl59W0zQP4owZqtEMB/7hQ0fEu6wqFGfRz
fJHQUPVh2OLz8OLpzV61IafWg4w4vPUsDKqmGo4NpR2GNKX0FJ1OfIk0W0J1mjbHtVLKv0rRvdWG
dMqLArIAKkahjIK2oWG/bcP2mGlOiNYVuqBBpeyKsNzUmfsHYP5VlYVbOQaoHfZPrhmsdQOJlsGq
aOwh2+Am6k0dF5jOwVO0g7uiFlduEe+tRFfR0pfRdMnCPZ5UL3KooQ5WIA6aUq+ftgnGiMLmXMqJ
wvswRKPJ/ZPaKaI1IcKRUb2KgwEdFSO7bWUE9iwkQBrPP5ZYF4Wxxi1QNfdBPKqsleJGb1CqCIcr
v4tREs8pGcWJ/9Qk4s7rq73i9ZukMVdYS821Gm1QJn0iitHMvuyzSdagBJ6iBiVyOGSQ+jBLRxrF
DpR90GfYMnp3jYHmc51cyQHpIWDGJUflg6t0syT2oBiOO9wPWn+q1xoakkXzGgzNyneVF701nUkp
AHlHUXab0kODzSF5eLDb8cQ1E3kt8OCNFO1NrgYk7rL4kKQx3jzIb/o5MG3FTbWpkNWVFJQBcpPl
PoAcMokreW+1QN8L+g4se3Net3STGsCYEy/XtkogtlKt82wNEp9Ole3rwkS+Ky6QQocjF9pvEqQU
kEXt0mrTF0sNfuV5+hRHIWoUGoo2UfzsGH5FSF/vIz/BNFHnfPZjMCJBjHp5gkRrFDQ3ZT0sIxRb
Wh/m4WA51xEA/2k2ZL8MA5XcEFkzIWU3lY6wqKxcDwRC2Iepo3MAVGo7vsvNHDiKA0ghG9s3Gqb1
qtvDelaDHMNw4y5GT0Uxsp1nQegjjXuwAio8rQ3lT8F2PtOrBT/SJn01vJgDHMhce2377KjHJUob
GgT9LFx1ifmmDBV4D0O5l131rUt4Mtg0M1HARbDK4hcfGEOxRHnKZfVV0vunTPo/pJ1Xb91Ik4Z/
EQHmcHvIE5XTkawbwpJt5pz56/ehd7EjUYS48+3NYAAb7tPN7urqqjcIMDKUm0607uoqfQ1yvAFC
dVPL91UY7pVKvwJuhZJmQTwcY/dPXuLvK3f+4zi6N6WbP3iZ+MckMVei4XaI0WtypcB1dBHLiQpq
bJRhf9lO9tEpCl9d3e8sNbvxa3m418IauJc+aZPrmbKt3erCCrN0m/GXtNirNyXwAMfr+3Cv9caj
FI5I0CVCBzzIu1Ql9Cj7Gsq7hhBPYkjuZT3gKKsbsMWlod4UPkIcvo9BtSs/6Ubyk07OXRi00cFt
YX2ESS8cldEkEovGL6uCWSZohCjfRRhE9/X3yG8rEFOpVCD1EbDljfSn1gjprjPywoFfjdi/Ecdo
3pfxNi4tfZNRYN3kYV7sGjRYq6G77iueqa4x/nFzld2Q9NcF+w1aE2Kjily+SaKJ8UImIaE6KtEk
OYSDc1Ea9li2yKcbeKKEjTAeDbHCQ1PBBlB0yd3YP5diYrzpQfs0CMlT4YF4GqmKGwISXG7pyxtC
NtyRNLyN5OBWTpqbNgm3Yam4R3PAuaPr+m6bpSoy+gYETDWULUTRg7VWwcLtTZsU+Bl8PhEB51mq
2xcjzolKYp4FWT6odP5NpNfcNUfCpbwW1iLi0cDbpkRhltfmtUYFO6nBV6oQ1bUaYbU6emr85lFu
JQXz2vzkepp1pCb2UxJgBVIBuGlE/3cWmdcSizTS+PGRK/0+qViiXlmKBOpuKiVgBD97tMCa9L1a
iIQzIuY1ghwyWpnjTnLineJt9MuJ+x5vxz/JUbKTH5MOw/fjL62+QtGfctBEq/yCWhKzxuiyFpMw
PNPibEp8MZjEr+s/GIbXLKVwSDDyX8zxh/yizhL+pO7iZ5qcXQy2Dokyrf3x/SALuRPWm9zGAJQM
iWfM5zdEKWa9IAUyHeLCeEt8774w5LWH2UIa/WmM6Td8mEgnCmlGmS56xhj73DvdT/2voFN2h/Ff
m2z8c3id/Krv5OdC3KzVj+XpKMyyaUsxJp4U3SBqLLPkEChblialRFet6N5zD5HHWIjOpqvjhltZ
PzwfcXKqu9plUdVIfqOmm0v72Kwf80QtdqLc4WzfXJRj9JQIxkHpYrwFJER/5PjQTeJrkMvgtyom
eq6QMvWuzTYmNkqQy1dK74u7zlAV6oEir715u6JFT9IbUnr5QVIdu/CtrBAACYuVvf0VH0dWC6WV
CElhSAfQ/vljNRBJ09zromcctBzlcpJk9RFrnuRgupv6ae0RuzQryGw8zSc+mzKHWApC7gNEAMLd
6SYi1LnYbVKvuw5DsV4pQi6ORBOeLq7JwZ3TILgHdF6hhnDW1OZUFabtEbnTRl05tX8ZVfMNB3yS
QoBBUeULmCXUEbDzcjd6DjI4sZVY3dL4PKhR9mZFVBD1pD5DeH3qLPfaazQ0+vrxTbaUH4DMH5oc
DTm1RMMPyBR+7xmihB1cQ6u5GlEhsnut4Dq0qjevaTEjCxHKHNTqvQxpJug+ri2VfqZggE35iJMl
Od61kikBejLRrnP919ZHBFMH6OoI5aTL1oIOyKT8XZGjpyIttG1jIr3KSj2qHtHU1256iXeulxZv
30edxZvl4yLNXtZ553VNIicxGKP8aP5G5mA/3sOPwGkBpeq9gudNul+r0yzFoY813VmsG5pAUtw0
iJ6l/CqIfpUp6l7SlZC9utI9/kLfT3GhsAb+TONdqhuA0eat02gIs6hIY+GcwX4OMLMGAqp5Lqql
K+F1KYIDs5liAmgtrv3PB7aKiz6XVCV6lgFKus2dXN99P5Olg6Ojk2FNzUXTnNcjzEHpyiqHxlFZ
DzI9L1A6lZbZ3w+ytFxEm6lDwChfvE26UIkTOW3AVyhY08n3Jlt/sEbEMv2VkRZamKRO9OoordCL
ALz/ecEiT9DdtjGss1A45ZHS1VY9BpfeY/aXgbnK3pvW/3M8mEAPpgQckXuWd8rn4QAETfIQ4MxK
BTaCieN73Yn1vtKMk1+bf9xCuwx7ZA0KowO+g4K8G4kHkBKtI3RytNJt+LrMn3+M/PnHGGE0tSEE
uMNmhd3vWa5/FFWOtNi/TisYh7aVDOPUBGQyW+PM54U2GBrjZPlF6muouosrU/l6miWiOXBBvOam
q32WBHqlHkX8CPcMLszOuhjz9AdFgvwl+VsrH+EsSiuh/WsqITEMcHUFbMKE/Pi8eL1U+lkDVPHs
h1hv4GIbGHgm8wTNWjA72+8PxAIrGXSJBPkAGgAVXmU2mmUMjeRqFaBILFcR06VxcvJBxzeOi9N7
uuXJvw6KXIC3Muq0UemgIGkyByFJXah1MYThs9lm27BW7hMruDAF/7ZMJKzhYxcVO0TC49HHW2T0
c1s1x/fvZ/413oBhMOlV6yrd5C+d5LQtlDoC7nFuhZ0rtnZljPtIzI//v1FmN1ASF5Sdh1o8u/r4
EHTWS6VSXbAC5V/fA59nM22qD8lvKRRuNZiFeB5D8dDriL9LSnVXN/IJytWaYsPCvcrWpMlKAwzM
oqjNRqvasQncXjPO5U6/K4/pTjHAJ9gDZkXIt01ybfFevA+v1vgHS0H108DTaf0wzQR8nJ9Fo3me
rNT7xwri4+Q1hgTVwzo3eXW0+dkoYqMHVsmNCggKP4sb6xo+XG8jtuEMhzT8D87ix9npMyRrWRmx
1XBqzu3O3Tf7ZB8/i7/w39zhuXxQHooDyu8r++YrvZVb48OnnL8yjcijx5kN5pnXyd4NtJOfIA86
BiYqGdG1XgwhdLoq2ZmjeWMk6B+qvfIQCtDDFE/232NXOXvYH9lKjm1LqeflqTGMu0xAoz9K3OJO
AZi/zdFYudRkpC60VND3gRFU29EUVh4V8nTHze5AHuoKtyAYFO676Y78sDuGoA/KIGkaYtnE80E2
H3FjUOXtLrqazMQ7B1ORBzSQn7GIQ9QWnxEEY1cu/q8cGVb046+YvUPLKFCDIBunr+jfej9zeWPw
OZNtd7Yuir2xjSmw/wSuMumD11fItuDFBDt3pXHwNV+TLKCxWFoT20EdzfZu5Y1W3Qg6xPoAnaUe
fUJtFd65cM1/HOMv1OnDenttXrZxU1hnny7bO/DOI9toMgPxnjDtsDYSpjg341OH48fKp14I3tCc
aMRQMEJqat6EjTvNS0ehkM4SOj1Zj5lN+NIYa6zcxfmBJIGlBrznKwmj0HJDzaZHfU7/AYObtMSf
u3+LUcH+/ppYG2m2Zzxeyu0YWObZGi/k+qqNrZMSAFaRtJXkYnnh/pnS9OcfPlnnZ3rp5TFo0goF
JkkJrrrSQIBO0FeOwXQFzM4iqBaA2hxFCkvzZrWU+2aVqZF1rqF0eAYGgNpDJhn7rD6YarmyHRbK
Cez2D6PNEk6xT4krmm9x8kcMA1FpPQQnhD3t/o8OZWYNEfY3ef9udrNIkzdmW5k9PfEpa/IujIv4
IbiiNJc8WdvJNgoFWZz7MKU0HOyPti23lbqXr7uLtfi9uMyIAajkoIBs5stc16PbFgITj7LfHtpc
ZtJssgJtwdHFqyVc2T1T0PgybZVqKJU8Ojrz1yZd82ykPSCcRayVo1Ow7wAET7Zv35+G5WHQXFAQ
pftad46qfvBKs4ieO02+yhv9PRAwF6iVW68UT0Wh7pIAb8MKp5Dvx12AE7GNYHUBRQb4/AXq0OtJ
UQdBBYIRXQXVbm+rPW7gV5MmMDa9eLxtqpVy22KY/jDiLD/U5DBWKhP9k1QO77VOsLvI/Pn9rJaG
sOgh0+mfAEvzl6FQ6IkwiLJwNnX5HCdYppFZ//+GmB0/09NzXfH8+DkflFPd9H+0TH78foilwIWN
JHgoSB9QF2b3WY8oiyR1EvUHo36rPfFi6JQQUvi4sgdWxpnzoXuxl4rUBJEng4C/TE3UMumZnepS
ffkPJkRXQVSp3sjQpz5HYnOw/FABsfKcK/XWSDBJiiz0iiIQzt8PtHS3kMPxxtEm1ts8RFgUlSGw
8/2h3t8WAkKzrrCH4kO/td5+P9TiVgPjTtME/TTDmH0kN4jETp1Yz0ISHEujv+/LNUm6lSHMWY5s
akI7gjMJQW7C3M6odA5roJWvT35ZZL0sHeEmSqtzqk88hk3gaVH8LEXCIcVzyMM9K0DDvENGRZq6
kr//7bJ9HnBWuwHIJNRJATaTnn7mIlgZrAzwdVMzAHQHXmwKyfGX4p3cVFWsgI9JGhmb9m6jCAV2
gitH5+tG+zzK9Ok+5Ba+nHhWJGXuOQqqozn66MormpPE0rZNtNfvl0yeQsrnqwi5CmrMQGMkEtz5
8XHLWjCaSBKn3LO87B109y7kMxCJ8sY94n7mJD9qdNVO4em6vvbsB6wcnJWfMG21+U9QWUzw8/wI
EKif51sLeISjLapxW7SY11Q4lx0BHGe/MZMaXsJr6Wfk9E/DwbTVuwbA7dptvLTek0GzTn9Qpas2
ffUP621FpWW6RYtuhH4vxMlVMD7H6FPn3pq4wNL2+TjQ7JLyS6mJxso0z6Dy/5R6fa0neFR4ytqD
YnkcYLUA06Aqzr+pnOdxAXYEcP9w4xu/PRMYAG7h33+2rwGEIvYkrgZQUwZOOTtseipbeZDSoGlQ
cN2UDaItnXj4fozlL/PPGLP7MPJyzRez0jwnwGos87FA2hE6vJxtvx9necH+GWd2hwR5QBkm9L3n
1EIkseyNV71DEiyzVhQ0liIi+Z4Bb5/d9iXvM4JaFS2B9GHEsF2Qul+VqVy1vckTX29QhTauG0ta
SQK/ChowEF8I0gAPPHbW7Hi1VqfVaceHEk08j4CxDLZfh47kK4atDIMtuuEvavf45enGXQl6YzN0
44vnerdWgYO0oAIjldLjWCIOWwJtcXi96buKXKs3eI9I7eQXAVV8a/hx6PT94FDK36adD/KianGF
MIutVsc3Wmacx6zdQy+4qnXrLiwQNQDglW0MK+ydqJBftbpdE6BZeNJ8nv70TT6cbrgaflgWPOCx
BYY4hkesi/0gFmdYZkNXn6zX/6OI9nHJZ/d3XhhlbCGHe4ZDfq3dTEUUVCuGvU5cmyzWqt3EAPRP
XkVP2K6ew9c1wcqF0uKnac/Z3JLnu01b86CpHeumwjX2r2tBlqFEiHFOu8VT7WY4gIGxgpV4vnSY
Pkz+b3Xpw4Inftpl1cDIPkJ9vUnBKMptqV05Skvh5+Mos9BQGInS+2nDZ+2wsFDr/qoThuP3YWEp
/HwcYxYWvKLsvDRmJqqF71f3Fvi/O6U45vnT9+OszWX68w8r1uXC2I4Jc/EpOruqU3vdSiBdeGhP
yCPQ0ejaaGhhzKK1m5MFJKIgno28vAwU7xhYOIpk2J3UMjVSz/oRedx5QsUPUPrxRe5xCFMFJMZA
rT0GunvbIXWIb46BB7ebirvaxL+3q73iMmqsk4AzzlhQum6Rn8LcU+TlnKBc/f06Le0snrH0HVXd
BMc7O1ZqbykuaDDvWcN/Rra8Y1g2u7JvV/KvpWGox0MQgB8HCHT22UfPqnXqIMLZ6tWtgvNV1nRH
2qArwyztLgtez0Tz09Fums0miqPIzFFFPsdx5YThYOc5Bp5Bvxnd/+Su/jCUNUv2B1lLPQntvbOo
geUTXjieK59mKd7QGEUXf8qLv2pXDBnvCaFH5hjjUP+RMs02OsU30ROGPH+w6ZVs/0KkONuvlGcX
vtWnYWdhIJP6BsRqEz5jRNWIqMhgyJ2Iw9rspjtylqJ+Gma2JbLQyouukLAfH6WbVBF+SggKOIDB
zyAIy63lN7tWG4+ZXD3kmYvWS2Md84D/aTXct4EUYn+DWlPkBg+D2T18fyyWrrhPv24WP/zIF0TA
CuGzIKK3370L+Gwi51aKiJcE76nylsa/Vb26L8Xixgiao6KvyU4vrA/xBYY7SKRJ1GK2Pnmi1Rgv
QObydMzaRay5O8bW0K7I9M3Qr+626d+bfQ/EECacmMKDjA7a54jJI89LFcCkz/VO2ilOdMLOvtpR
Jn8UMeETflUrZ3WhokU/hPgJX2lqiszVS5Mgb5RAEMX/VkUabYECtuPvmp10GhwMnuLDevluYVFV
TCcgsoryRNKdTbI2ekMvC6qEApLauXw9RldGDZNfQUZ+jVW6EIwonuA4gbKbNJXtPi9oO8aBrgqN
ctb663bQN7Scdk39ksruykouNJeQX/gw0myzBkLSilZWK+d67PGwb5vbHH9hreof9KBsHHXUj41Q
vbdlANChSIGnpypOOO7NqKvexo+bM9vibMSCtwsyHyQQVoKJCxcWkP4dvYc1qMvSCxkYEpCayT4R
SZjZZ2jBBqZUqcNn3+ivpEi7N+IUoFdfXsLt32VClm+SMbgsgvKt6LPnQm1RwAliR5O7C68qNejG
XLN937xUKe7zCf6xTXQzBMRgP8AoXRyhQqxEhIWHxqffPAuLUhaXYy9kEXrlWHqhSWL3zzJYvWfc
xnCWqu+BJOzjO+sYPKwlv0s7SaGkgKQn1HL+83kn5V4W1YlPYUnoHqTmIcakqsBb0i3KtUlOk5gF
AQ0kCaEPAYWveo9A/Hu/z1Eqk+9Q8P2NOQAaTcOOfZPtPGetH7lAWKR/BXeIKgVAGV7Xnyc2loMV
BeUQPsuv5p13UC6MHQZE5J631c64827jA+qoF9qtspKFLmSH9M2o1E7l7a84FkFqwjQ3ie6K3x3j
ii2fe/ff7xdtab9M2Cqd/twk8jh7I3aeUKsBZi5n9LtVx020WznODoNmXssWXoC+Fwf22NZHscQ2
Gix9sYmK/GKQMZppMG1AdzD9AcnTCcYUxIlaPlhpgtVVmuU3RtxcRn38HmjhtS+OnhM1/puFg65i
pEDtpOil6evH1gDQP+T4eeLwVLv1S41c69afKEOoEe4VMcGbHuIQBuE9FIWgDHlShO9mb0SOloPP
iqrnOm23fRZfeJRFdtKgDriEBXgD8pTl+A3JthZgTWSNf4wCnJRpu598NX1K2vrJU8zrUJEev19W
aWFZkZtlw9BEB1c4f3q7klL2gm6O5xzLKBDvIbIl04yMje5gMHqr7zC2Fp8nJUMczO2V0Rfuj0+j
T7/uw7MiUQw+qmCMvELxH7WHJ1XHhAxZGNPR9k27wW/P+s0VPemSrgG5F/KyT2PPDovVam1djsy8
T6q90qtnv4xvZTzdvp/j4hQhPoJCFFXwT7NhJD0DaG354jnur6uw3oTFlda9TCpMGIasrOfCOaQ3
+r9jzVElY54HMohc8Zz6wnHAqNtqlJWQtjbELHYqVW2ymYURmqe0UZI/iSavTGJ5S36YxRRUP2wK
zWzisTOYxSSoql2OmBA7fWXjIY2aXn2CNrf1T+J1irmlRt91dVNOicSXoA28H28rSodf8BSx2cWZ
YEHDrLbVOd9NfofdztwMDtmx83/AHi1sRK4irm5ejPRT5kInQySC3yxhmxoP0c/MpLoMacB33McE
5P+LuxEnZ850jyHl9ztzgckAqnzKh9FIpOE2h1YoZpn1epxZZ/eqvMwQuY9/Rdd4OeJnmV66mMNF
+9ZOz+oOOvfdrftQXNY/pav8df3mWloCncI2t/Gk5vHXw/DDJ0/LFJFIkGbP8O2vasmbAuQu8IeV
isziMBO/XURNTvySQoaA0OkkgLds0+G66aR8WwrgwhtzTalwaSCqqFN3DGktmsyft3DeUq6F3SSf
xRY+n9CPSE8N0c9QkZ+//4YLwDWGoFkqIwhM2XYOhAqz2qU2qQTP5is2WGhiRPvhBs01fADWq4aL
05LpQYDDBYGsze5gq6NsA9uO4jDsuty9U0QDgYqVZGIhO9PBdeFCxfsJ8bpZhOkHpUl5KUrn3EfQ
IsANNs6p+Oq6cNOKQbD9fgGXkn16KvSVVHNqL83faWbbiZUU65MXCgXIU3FlXau3KpaW3tO4n7zf
xc1wYW77G8GBTzlcrIabhUX99ANm4a7u+jpUk0A/q7kNW0PfG7sBMuir+8O91B/Sn1mL3URqr11/
S0/y6TkMIUcBYPVF3UKVvWJEEJb3FAZqaVzs4InuZbW2q4IMyP2dpf3BTeF99t5BxVXeuuSfcr5f
/b8N1lms/fQjZgkAuh2d540Y7GAoCOdWuTUVeCpD4F83vWKninmhxijNh8offahWNtpSQWgCXwNZ
gruqgIj+fEr7MasmxZnmHJzHXXYPZDHYtQe80t97GwvmPW1n915/W+OqLGxw4OW4gmP2x4mdv9bk
LBQQZKhaXojiJgqiSZ10W+DmnburhqhL1zXkK6I7Ani6Nhfqyg0M9XoDXD5WuJg17Hx3j0X0lbfV
L3tUDfZCYEe7VYbCQruUlBeUPr11yJ5z8JAktkJhZrJ4rksn1aEjo5KqRQ8ihrFDlW+q/M5CIkC5
WdlMCxc3IEVA/OimAIExppP24RZxO9WMlCD578RhqHfKQdiWOM8XgdOjNCz8B+rQ+OVNUo2oLGHH
+VfQ4cOAhaEZ1di545nPfZMZ8qWv6a/fT2rpA5pUPPh+BipB881Sh4ogJ1EgnvuawlmqvpCaZCuJ
wAJGn3mAA8Hbgu1IwffzwimFUft1QFLnlbv0KG+9k3JdSM4kYL8uB72YEP8z2LzSq4X9oEYN6R0N
weuhjY+tmG/HMrAtobru2CLfL+BSXezj5KzZfaLofacNEZOrttlP/5duD7/dYwHOS9E31qm0c7s5
rAw5hexZVAN+xf2Fo4eJk+FsSLVO4PNCRjjXrbwzByQ1097WJbTHhPQ9McGwq8nPtB1/GdmwC7vS
CdR6peq8FN4//YbZtdIFfirnXS8C4KvhJFEKnLzlN8Yejy+ba2z//ZwXbrFPw81iqRz3FcY2TNkf
0aSXe9f2ArWyi6hZGWjxeTARZogwYBMp033erFkThImoeu3kkzJskDrrwbikIhIN8VPZ1g/RODxp
ho9RtVE8Rca4NeKIHMLFst1CfWQDTf9USHiDlhqatNYjhMa3f7sW4FMnODbpmKqrymwtSl+k7KMR
4JPswueNLxUDPrdrFeavkWEaBSF8fBpk4JOzQwuXv4k0Mtpzxj8/6G/tGj7uL+n/8zZmBGoC9OYN
0Dfziqs5SrIQGnl7VoaGm0ozQL0aYMwJhcR0scUPz9SfJc3/OVbWZQot2zFG44eOjaQN3Q64bDgI
G+L1JCWTYPMpi3edUrV2MMbdRs07bNj0cWdGLeInpfvDA9GqpP0vJYG0WQ7FVRymeFNbbuNwkV5V
5aA4ivFXkLm5bC0UuSrzQHF6J+gt1nlGjixP5N1Sw0w2SdCg7uKjQCJoauUoUfcjt3zKb16LoV6j
XdWuHL7pfiHbQPhNZDmqbRj2t9NJdC0lh/0aBE4r9rdqXT13bgZc08CotMKwVntIBe92FDQnq3id
Np78Wwrru1ivbxI4bAdfFnfowIKU79SbxqUUlQfZlqfPu1k3P9DyuaRrGa0ksl/DKgoC1Bo5E+g9
f/F/jCUIVFIrjWeBGkqQnCXpKayMjSxjuVH/e6Ahg9GuMxXSGJLHWYBz21RJSsGD7scQaXxPX81O
jAorzTWg0Nf61CTCNEGfJivNL55sel75sFS1/qyHaBd2Mg1d0S7cJ8X9oyOik675MX5NznBiBPcM
fA7Rty8KFV5cJ2baE11URT/q/SHysS739+paa/VrvJzGoejGv4OW7/yF6Ev5IAm125yb4Khp57RC
cyU6fx+Hlufyv2PMtbLEsJ72hNmcNcNFVu3eKB+yMscHeyXe6YsD8YFIhhAyt+ZJSuobQWtlQnMe
8s7fK1b5WxDkUxNgDGMWyW1ZcRaTLHml0n6plcJVNCrHUva2g6xw+5fXeSrtSkG+zYdS3ZSmdCxM
zHH15CR2zW0Sqz+UKD6OvihvRpDv+74UPRs4p+0Obn9QYvNFLKxjFfq8nCLTQTkGElNsKBtXRyBH
betoEwbeRTg07RYQHX24wLsbtYCSR1gfxyAEYZMYFylcZCmohm2fjM+KPGz1xo9tnlCPo8hfqdPx
CVmcfW/qL+YACSWR7ttIvxoEQbWzRtEB6yAxbajla1vm9BQFXq1N0jlp0AWbWiwevv+6C/LCn8Pz
dEF8yD4DI9Gok40t+Jnhj3vyr/BG28vbZuvvOzttN8h22aW5Sex6o75Le8nOr4vL5hF5m329LY5o
R6/C+ReEVKbfZLGrObFfu55ygh97apJ1qHsT59v0xuNHIB4UdBDyK0fcZbtOPVRv8mVpe7vV5+Ti
nfhh+FnSA6LQkMfRGs/daSJi+zsMoIDz01EanMSBBYZYo/H4/XdY4NUyZ16RXMKQGEj1P38HPUNF
dxSmQf8yRKJTRcGyPVjAtyQb8cGH7rBaNFiI9p/GnH97UYwokcYTK8VA2ci/nwTH/Z36y8XFD/5b
W9i1f6WR3AarBdKlRZ50BKd65YJhTVX0CDlaI11ObVuPtDCiwF5Z0uk7zTMPQBoinQltwTEGdDmC
AIHRn9t3dz8B4ox7/ZKW9j6DjSmtpcrTbfV1NBqnMKNJpeaZVBKlWY0L1UgdVNrlu/5Q7eJrRKf/
D8XexbWjqPw/Q805B/oIHmiMGcpKf2iQduJ+ZTcuDkBCOCGFQYHPMa+AFUMEpAbycLE/GBqB18/M
lYf2X2TelwVDRGhC7/71DP+8472iC8XMDafdhwz5bXYKtvmuuEpsE9fum+yRIvHechobxc7yRS5t
7dfK/lic5T8/YI7bl5rRV1LJF88CJPZrnYqG/DR5bKuOcReShqDbePj3/B1yYARYJjTxVNedvTv0
IUHCLwtbFEUfovTnKnJ/IdNBLn56L060CmWeU6k9jzWBc0Un7j4I+0034vqO5HuOVF7YjPYYr1zb
CykIY5ErQkwhF5lXaUD4GyBitOZcpddV324U5bEYVtiOSx+KugikNTSAiBez2JiaajWOXTBgrigE
uwLlWDtuE2FlQy7kHxRI/hll+hUfbkINZpUkJdF41rtXMYnowMJWl7xNGwkr3bzFC+7jUNOifhgq
Rtm4dIeC/HBfHulYop9+697Jdv/gbY3r0OWJbe3TbRw5VncQnDV84cKznpQb34fpogEEo82mSqbU
aLHBO5uc5CXr0NFrCu1RUUoHD5m9PlxXg3GLhN+FoBQXUWbchIryRgXr18oJBDq1EDXJk3URPBW9
o/l+7SWxkXF4M855pjbb6XVUl8EzijggeVv3tdfNo9kXmDj0+jnMKSRXsfgcNfVvM2JHC33+kiIy
pIrVxtfDF6GWL9NWvkCDbieHwV3jtvt0LIyNb8gPXSm96q7h2pFi3RW+sE/d4ofZ1GDWpOLCaPHb
aJK3MBN/AFc8uUpy6ipD5Z0a7RvUJgdL9Jw+CX5qqltvNC1zmr7K7HJIu52Ut9murGX4bLnjZe5N
4UqQAF0z3LhayafkBG07De8XK9XkCyMwm60RJc5QDh2iSqa59zTRcsDmv8uSulNa6ajlXbcXzfwx
isD9VgLPlMTMN1HYxtvEEg8gqo5oFd3WWXVJNq3bfdPlF0noNTs/iV5FufgjZSiLlkm3NSxr19XS
XV1V/AuJd+klKo6qcbjTfTjXij78VqRuM0gU7HQdecPXjhe3GwKbz3h/NrXl6PtStlVgB9aAZKG3
z/P0WR4VuqrTC34Azr+RfeFpDIOnPlHeG694rETvHtXUUy11pBPN8KhK+UEt671hBLEduuOTb/WX
JpQUW0jEO6FKXg0VvUzDovYz1vqtJranUoYKQV59wNKmdYLO9TZpGPPj8QdqKnZJXydXKZqPtixF
95E5PgqgFJzEDWzP9xTUV7AAxqtjsLVex74QfSvEKqvSGauhsBVr8LaxSWnB9McXmpu4UuXPiufd
qGN+ZSGbtpXC4M0vWjy+RK3dyp3yR/EHxQ5j4RFZU6jKY/HS9shLBMJgD6L0XHXqMWs0JzJMzDdU
vBFcrz8LjU6umhGQAz1Dy8B9lGWk1N3YCeQSkehGOXlGl14EGkipPvJR2TGjrZmThinYb3d+vR+N
MLVxKQBkXmnOiCLKHt9zdzdkiPy6bgqFCs3SDriVYkFOqIU2OKEuWTG+axz9Kve3OHk8xaKIUbNE
lUQ1unxThOD0tSobnE7NtY3O1kSsVBNtQ+7sXKgsByztts/LiwGvh62Zeo+RmP0wfBkCotm+xEFI
OtW3D17v6VvBMifGRXZTehrdNgR77SoHHj/4kbHxiqy9HaMKIa0WNL7XiSCzPUKgG98N1ZjZbjjS
IS/DfNM13bZJFc3udRCnnrYXfCjuYOqQf63g21qJdYMSzZbmO0vV657ttpVq510bbCjFUUcwoxdL
Kd66PFAPaozOwOTWAD2zOGYpyg5Qz1DiTfHO9YqHsKov/Ly6UZT2WPeetRm1hJQgiUu8UQGtiQq5
QO8CVw4sJJE0oXjy8buo++StkMXCblrkkIe2um16w3K0uttFunIwi+6QZkrqVE3nDAMSt7lO5Mhx
Zz5EnnFoEOqz8fUS7dHULzyZclgZWews9TUuaww9dNlR8xGpDIKLUaIGmujes6kqxS6L8tvEdOE0
48i9KdP0FPXmW6Hkl65cXhNCfqkt3ycucaTAuS7aiJ4bb6PA27oFmq/jNpP3/XhpiqFtudp1JAa2
bG5rq0YnuO2wndXffY1MuRkdVRgiHoDRXhjUS3Boh0KQbuXAOJpVdRCS/jBmSDkUozOEWN7HrudA
iLnTsiLaADB1nW4cwk2XyqdMGrKtJhXXlADRe00LW9cpJWTFQY5yd0O560bMksHGROqPpxkFdnDI
GQu6ONgBBi5stqZm6X3HL/MtfaNxp3ZRe9ICDe3hRMTAZowuQ8UTNyjENo42okkdEro2Rh9r743b
PLgd0uVjVCSXRa4HG8inpaNJ4w/Fq28zzd01lek5YooTgC6ZNqYH0V6KdMRVheGmzIV3DU+/rSS6
BxRParvo+Q8I5Ktcdl+aCNqnFAruzhisNytE81hTf+Q+RYOc2kXe+1tX69GVDIXCllN6sgM21DH0
BNE71rn+C1P10PGoJAK4rE6i3KDnIIRbsXevB5kQ3WqPyZA9aqkOCrvEvSLK2iurME9uA+aqzftg
aw0tUB0RtVPZLqmF2bKPSq3cuQ9BTkdmcsrlE+Dp2BW/e0U+RsDwoT/cQYr0NyYmDkSFztgkZfMz
1v6Ls/PakRtZ1vUTEaA3t2T59kbVat0QmpZE7z2ffn/U2TirmsXTPGuAAWYGg1EUyczIyIjf6L/Y
4HcyWpOeZwmnrBcfIs87Z26yFTKgXbAoWPKV9VCG8j6iX5on9XuTed9zE/BaokLzEssEVlVUefg1
Cz8GzzsKdRZsXNd6RsvKOxi5Zm6LTu4OwTAgAxNU9V3sDu/FoLzSVaPjaND57sTbKjbv61oLEO6I
f2mBfir88FsSMXBWhfJdLpV3CZAmrpXaWWhFE2814WemiN/9evymx/FkJpv+qSwUDvKsexVjBeXc
Rt1V0vgcZ9nNmCMhVSaklrZ4qnFzrFLjDewr4vDVT0M0aFBrzS5Iwg+QUSirWnl7CxnYCcJW3yl1
+6sYmAGE+reoozdQlcJBityjpOfK1m2giuCdV4GNBZZaJbw0Q+3fq1zhQCn9vViFeM71mxGyQlnF
r5XV3MsDWT8E4mL3mXSbt/0+RAZ4U2bBsFPloLPNLmgcKzJuW7Pxt7GQn2MJXW23HEwnNLudLxnJ
ttXwjQzQ8za7RnWwgdgppXzw0T12g/EhzdRfjRvdBrX8aI4avV4f4a6q7jeeMr2m6NgWLpVvY+dC
hmDwGHk7RQ4O7MYfUl+fRmXYt1K0ad3EsYrsBeemD9ls/pgVKXXos+/6kFl2XETkDlG8zZPRP8aW
900SZCTOo19mFA2OOejDTlYDvAva8aOQAOxTGCAOvxel6KbnvEdNZeub3T4UYs59yb8TQ+UEchp4
pDIcS6XZuqN68ujBteV4FpPcqVz8NIXypiiFnWaVN4ow3rSD90egGV9adLe68a5Jre+jQTEVBoZn
dwrep/Hg3meI3BWZ5nhjdgxa78Xvs5+GYIg2umrf40bsbdkAPuUrXowye7+r5fTNCrBggIJmw5o4
qEH0moSSo+o+a7BCr75+E0nbmWvsayHf08ZTNsw/dgLCZRr2Jk5atJ2TjBjPmO0fHX6p43dNYwtl
+uamOv/TUZHTZ+SKz55RPWtAVSnA9q1l3LhBhe+1TIYTb/S+Qsy6e8VKZUO39KYyi9Oghp4t4gQv
SvlJ7jn7BL+wbIuvqueIGJpj6jmNSXrMe/5VLbvKccf2WyrG91EibcRO/1U1GUrvsYBds6u+QpLC
pAvJkF4ItmLNJEZszA8SLAiH+qc/9j8yMzllgXWUXfe72HWq3U6DDc9I+t1QA3/LyIZRDa05awCK
N5r0J2hV124U9aPUkxu1jcgxTG2ickRhsY72vhGWtti1v2J0rmwB3xnNG++kmJJQhaXlIJUg7Rg7
T4U0ks6t5zV2bJk7Px/vsDTrnRYWS8ZEfANwvcUTR9/iOIqcWo4YeyTCyFTjwth0cthv/dAoHbEo
vG1gDk8G9yPSoddtLA2B8MgyNmku3vZhrzouCqQO3+qEV4F/0DpE9dmWuB56nBW42Lsb/AOOPpBx
u1WLyukz4XaURPAvOvVim6UImubDRqyzXdx4ZzQmkxM2Xg4cKfAixajYplI+wWx2urg/yYCH2xBp
u0Sw7qtIOFII4JmSpI+VmqentqSc55Z0iiX1RbYy/yiXeb2txAiKQR3euE35HqIqAVdNSW41sTtG
JHjEdYAvu5KtldWbOzLZya2co93MdhXXa5sSdxeYcbNR9HxTk5/UIMUubqDY8NL2Vz6YL1KpvwrI
x9uh6W7YSEfucQH4DJ46ZzBtW1q5y4bioxD6QzIOz0WHhTK3ILX2cuyjhCMa+Kdcjt7lyNiVpSfZ
bpcdOWGpzxnm2GIEhVQF2eMMgncTGOMJW5BtXnbTs3EKB1hNa3f0UpnGJbL6kOeZvGsQqmRpJ89+
0O1Updq7pbvLW7zi1cbYNDr3iTwCfzVWyZ1bxY8FBqpOLvnuxjOnPxFB21bzke5OKIA1mnk76jy2
DrIbzPYQ5uqLw+jq29xscf8at3XUby2vfE16P7TTTv2oVDhZemFBOzAkf1PU1m0UCDe9Gnb7VvBf
JNX74WXjveiDDbfEP1H+Hpnic6ZKT200HauW9Kdq/aOo6N9EYXwsW1Oyi4YBpO/X77Gkf08yt7Kb
FFGw0FR3oV84ZYxwsBeeqkDf1owIR06OAACUU4gJ51J7m2lFdmf4DeI0rpZu9ToXHSU1/B9oyO8y
maEHnaRjSxE6Vs0xHWOdQtmMHDUM79TMeO0ia6uZcQWjN/Je1axsTwBwAlvVxq3c6LgFqP6j0sgv
ak3BWOlc35Q2P3bm4FR9v0drk6pe9571IINz3RYvVhc/aZWvbqy+ee5r8wQo/i7HlXlboDTFnfFH
GKipHXY51Yqi7HJveJuu8uyNJ9h3qSMoWJvQ+EVgc/hwTYHrZCUdOl97VxUV7R3f5H6UbVpuIhhI
RNsuNvdp3W/l/CjWj7rp1NmT0JdgqNV/JP2tCfLbKlGh9EEbRFGSKywM7yjOFLtqjH+MAZn5InJf
mfYoUAAQvhNqeiZFIf1MkvBb3qJazES4g+JScFUpFe+NgwNX47HE3qF3f3advsPzrHUS8rsNWva9
H9xsm43JP24blzZSpE9oJclHucbOoB6hiuO9tq16Kdlkpfi98ybpftd4SKnz7dFqnahN3kJ46ftS
rTQbYpx3m0VhZmdxOB4BI/a70orETSSkD7rVnixV+Wm64z2gGRD6g//miWnHdBphUjVXKf9qNIBr
uWWgjk2ZDdpl3GkDaANB9c+iXw2YC5h2prucbFl4MNPmjfE2hh7gX88e53A0xo+DMSjYMxm3aYVK
XU8LFeSFtSnVJoNZrx1Er6k23tD+LAYuseRVEqTYHNl6tP/z8heEifuiaiKnd/vyPRbCTcec7QBO
q+HWRwVACZTY8EQCYBoCx1eEWmyvZj/jpg5tIJ9I1XCnoxFR37lmuuFnDMC2qmQvJHKA3ZnlPUmF
/lJ6frlDxZ/6otNsBROQva8wN8wKLoZGItpKNb6FADuizvvgSvI0SlG5TQXx1TK538lig9dKX8pH
K4/xe/BxrUy4w2yrsHhvPFREACUcCnkNNL84IoICqIGuAjULV+Zz1zDVQiOBdzg1zLutiqFQH+yw
d2Qexg3jFO2MY/2+hsJbaopqYIMZMEsLknZhH3SCqmXSWaj9rUnzp6NkKFmyUr7alVya1zDGRpnX
RAf5Sp036huxwde3PYflHdr8G/RhttWob2IJRomLiUtVHD1qVbcTDkZc7sZ+bZ6+AAtSQAzTtKY5
uuA7ILuDNWC2YzL6y2/VU/ZcPBen/KU/AObkImDtuTf298x0dsUa3GtpfjQxpOkyTZa88/lRKsUM
r0tkIOuN6AzbdOOdsNLZF7vhsBZrqWcPWh+JYsjfImO2zwvJZ4AgxAZg4SF7bLyB5u+rD9plpbm7
8DnBd9MWYwbHsGoOjE1jExm/QB/PqTYewsrHKgKDbKze9U0EHAMrmOQJg8KDktaHuu5xSNdrR1fX
RNoWhgeffsas163LET39UQGWqFPItrmN5/HXTyovDF2ALNBGn2Yg4tWTcqkufRpR7dlPKpNLKTem
llKK2T295cGiPy3rAGaDfPJg6XeFqv7SZOOkusHOCiBtuY2HTEpNbxMs1kPRuCE/svqmDRlKJM1w
CP1bJeuLLfLG90Ja7TypDrdu2KNfDSkImmW4psa48NKYEEwDHRnp82vOfso4s2zAYnCy1bTfhXBN
73whsVxGmAM4Fe4VZiJO0JUic6L0HIkYItKZ08Onr7/OyqNcwSgxMgkknUCt8UvUb9V6jZ+5GIBh
nkhXCIDtnFOIvn2bk5qbs2A8dG3o0O39+gkWwKfAfC4iTOvvYlyUSPlYVh0RlBf9W36cHIzx2hp+
oXV9kjdQC1YhGAsZgojADkmEcInne1cw8sYIRbE5l/IvTWLiUD0EXHu/fq6lIJxnEkoXEKSueN9a
ASY5yvoRhGP86OFJVrfeMRvT71+HWVppl2GmPHXx9iiaOfAjhm3lKGxSNBpKegR6dNc2K1SApUCa
jEaUJU4qX3MWpGSEetRIwOTjPt+a8h2qV7YO2tAM3r9+oqVKAOIxvGNAkugbzhN4lfqDC5xt5Kzo
toLd7Udtb27EowbViqnYSTxUktPXm6/DLn0vjTWhihMmhx7d5xeZgb5UMfdrz93o7qogcPisjlut
7afF13gRZtpvF9+r5ypatW3Znt2oPiXZn1D+J+rkFzdSVp5n6bTHQOI/DzQ98EUkuvoxjY96wj5N
CAQk195oj+2KbxPaqdkNG8+p7wr6BcKqAdDCkfEp9PQSLkKXfRxVYRLKmKRK+9Hn+o5CTXonpf6N
HmoMqrSVNbMwaP0UcFY8igCqhFYCThwaH1JgbXLzOW+xXVF9Jy/X9L+WPyHVMOa9cK/+WsRePN0Q
ymqFNxQwUjrxdYJXpFcyKQ22mV6vlBmLoSgaVYLhfTynHzKV8SSRCfHZkH5b0bMbi5tivC/9NYrX
4uK/iDPLwa0eaHQKiePh61B63xQEWEZ6CV9vseWdDYtiwnOK12pzZqeWiYBb7Vn6ED6ae+0mhOKN
ouStddfc6gfc6RIsnV1nzQj5b3KaoXE+QQJmm7vgap/Cn2B9HKdLnN2daedEuJBYTnT0/yBhVj2W
DlpnAGhXzoElJBCxAejCZjKvuUyGK6lBEgzT+dbjfVKcQF/UjJ5Cu7nLfteHcivszRsuhuWwz3aM
EJw1eZ3/ByLiPz9hdkgobVdY/gguhwnPDquXQ//P+OQ/e2DfuMsd1mTLlrb/JIynTDxI5vuzCpwy
cay9QWrANJiozRsSTtqB8APUVUETUtiUQvhPDGp+BRK3VKpchJ0XXbihtlZNs/2cSn94Xhttn6/X
79JuvAwwg3QnWdWLvVYBghMK2xL/Qa4A2YJb3etWNsrik4CSROGLluqVTg12tC6NIxmwDmtVUn6i
IbMSYWnDU/9MXgfUQLgafs7QrqWNgRADbOpR3rUH0T1FwEQ6qX39+pVNn/pq413EmSUWeJI65rwa
dNiAW1+nvVhNx/hCO5SR+Zgk4yH3n9QxWdlzi+/vIupsAXpuZJSW2TXcir6b/fdcWYE4Lf75NGp1
pNgmp53Z20utzHMFkLRnL5Bv9EF/LBVjJcTynr2IMX9zghkoekqMEC9QVNyDQ7MXBZsC3wI9dCZb
ndZIWYsfC+0QFBhgf19pI2dC35cqEjfnxivt0XgO5V95qTtJ8Weszd00jvObFVjaAsGeixI6vAYQ
Own25Swz+0apIdsJAH9sPTDmhXySBXxr+1Cu7DbPjE3c0cHSU/0xqaNtWpT3jAq2g9lkdlfkvQMi
5MbSIKOWyo9YZOoU9QGehl0NKEf+0LLm1esV6h2kBWuQTzbyExp4T+2OrqKw/XqxX28qtIWQsDCo
DBY0Omnbp7Ic1da56nGNFCPIPTSymzVpRumqmcI1nEYOBvfSpNEzJ7S7qtyVyVQgT+lcAfprps7w
MOyU7XCgJfn1Q11TgKdosCtBMhsgL+fZPCq6PgGLMJ6NtEqOYeb9RifG23h+eLRAPphKCsVMUX/p
afMoiEwWJfMltQZcnEGSW1rxoBfVa0izcuV3Lb0FWi+Tw5cCFGiuj1tH5DXEgyZMOeJE99Fpcr8Z
Hf8grzL3riUEeAeSMvFdDKwM0SiZpcuxKYKuA5NcbvxHqAyn9iZ+a3YIR+3K3/LzypNN6eNT0pxF
m9LPRYHZc4y5dZNAjlNySBUICcSdedSE+Kmy0kOqGoeqqH4iC3pTufpNPW6V4Yn6ocLkoNln+kPr
m2v477WfNC39i59k6EblGV4z3cni1i5bGxvt4ke2F98/yEj0rIvH8Tczhgdvs8pYuNpWs9cxu030
em+OI3AHPrRIGow34rce6oAGXQMF2weEb2zrv8XkzkLOEnzejkqZJYRs1WdsiOFErLzQqxNkFmCW
3VWjx3Gh5BqIAr02hrbSrJCil5esStOGZITczRy63JVpmEbGdJ/tUTIcGQfoKl10CZptVnX3QRLf
+K750sfp4Egp9MJIDpud6ukrUnFLX4+GAd5tOGXQcZkVTfGAnGQRKsPZbxjHg/zSxHc06lbqmaX3
CeEVQ0YFcbcr5DnwtNSt24bLrvER1YUtx9+/3pRXtR8fjNY5howKbbArM4xUGHrwjNpw5kl/emn1
2LnV71ILf0tylWy/jrX4MBexZgs+z+UAALw1nBNdtRvrofPv/0UAg06ORVLnqWbfRDBTvwU32Z8r
eq5GJD8q4fj6dYhr2Qpe2KSyyL2VQZg597StECgCopoOHIbGNxk40C4NgUhgsYUu4aCBGQw0mIoR
R7JXx7bf9Gtt3mkPzdMofH3F4IvJuMLMknbgoSpKhd2f/Wy4bUtJhUrCwdwbxWgP2MS3bdbuQHUp
K59vKVfCa+agwO/S0OZK9EWEUbrFXeFcZz3wnO5Gr5rnIoSaJ5leswGPkaychUsLhkoes1B0itAN
mH3PRimiAAZ/fy5BgGIg/mCM2c+V7ykvvU1rgrFTp2EZOu3zixPAEwcfxEvB23SVUxANJvCK4bUc
OXj0QRztoq92mSV3mzDXtr4a79ooEzBxl//F2lXRYqLEgl51xT6tLH0I/THp8SF/GdWfWuGtpJLF
gucywvQmLp4UDKUoKBERpvMm5riPN9Yu3oCd2UdHobQ1p9yHhb1GWFtcNhcPNluubtLAiM+iHtcr
7V0bgJWPtfhRqip6fMZ3SVutI5dS2uVzTqvq8jkLX2kbPe7PblL+wAcWRR3V/4kaPJDH9fnnUjTm
BzoplM7PFZs3yvTej8ZgeqvdVqLJH0SgDewxdJg+9jiwovcYg8LBb/lf7I6LyHOOr5W7Obx3Ircl
+vc4lgSrS2b6NrNUA+CdW9O05SH9zS6cmiBwCgNxpyIH7vja7cFtO70j7prX+BTv14SJFs7Uy3Dz
TgeFqJoHBuHc5E+apk4IXiVW1roQi1F0jEmnL3Zt+IY6gdWqRtudvb6XkFhT3hjIDU7dFqsCJAvJ
hRKeuxfOo6B/5gpTZd14WRWmHRo8/8exrLiL9oEzXWnEt7Wp/1+26fxrXUabbXAUANtkzP5GA3B1
r70AUt9UT/1b9cPbRo7ww/2I/3Sb0pbtgHSNOaJwXBNYXUjZ06UFOIA+KZPNye2d0APhk5LunMYy
jfgAJlvqmvHK0l84Ai+jzJd+WgIviSyiVEX2Dgf3pBXJgwR60rFyJvFAKgs/6DdfHxWLj4aum4zs
OjPjv83Yi7xSi2LZYHvUnUPTPyOG+Est1ZX6/KpTQc+FfioqeEzgGUnP9luppbk05nxBKU+f0JT8
xS07sTUpaA4aGDwbQPwZOKCxEbHjXDsfFhL1ZXBV/Jw3o7AqylwKuv+9j3Tf1N6ZTIJ7uMw4UcT3
kx9q8s//hx7ZWuTZOa+PgpBZKpHFHPR5YJrMSf14WwT9bSB5gdMWGJ80puXUOfw6rd/ETXI3osy6
DSONZjcQwSaWaJ+44IDCIPzz9Ydf+SrqbF9ldZ7T6uHnDafgIB3Km3qr78p9dfg6zOJbQG2FQkQG
xjKvduoOvNPgUh738m2rfmuKj3H85Srjxkv8laW8cGjR8qCSQ3BxQVojhxoXNk3anuPiNRP1uxAN
KJDdxXucDWvd5WuLF9A5iEvRjAW6QiqcVVimMuo1rfP2HEGetD2rZx17cK1Er3xIsdyyszHAAzsP
t5A5A5CR47EZ8qMXueC0QnPcllFzKpXguUSK3AGUy+w0GX4FhY9Ptwa2NK7gOHlJUe7EhNMiDktm
VzpKmm4Q/i4k/+C2/UuEMI/Nbf8bMN6jm/ag9WAnbS0aW7YbldCG8/C1zeU/etHFK1/2GgugIDmJ
LBRDWHotV+dA0qS1bwZmxTkAH+4Q7pI9Ti/AyrntK85k/LvqGrSQrT6FnC1aILYaYFmhOoseqT8f
HTNdearrc1TV8VQAsQlWiKQ4reeLfGhCK4mLNDXOIn7NSAeKf2TXiyErN9uvN8b1yBfiNQ1pbepC
cpT+9Q+5iFS1SH/0LpGqLVSxwUDcejw0ii09+Ri4WDY1uxNtdFDEB6gVTvS2Ev96u3yOP/33i/iD
2rqjKyfGWVd37aZNMAONtsVvYzu1CPlL24mbnPk9BkbjSlZe+IwmoyaJq7kKRmHeRzawdFPdFL69
OMbPcpDdpL608h2vW/Js0MsY02+4eLzQG+W49Jj/GA/lEZhktgeg+L1ESeno2slGPAAj//qNXi8d
Ik4UZq7S2Chf1UWh5cvKJP4sxcIG9L4fU6CsXTyWg9DZgEjEMGheijSdP8r1NGSue9hsyIUrzsBN
0wki+enrx7k2sJneIFJzJFRWqTgvDQZJq4dRh80iecU+E/tyi5jV9xpBEujgXQM3OAThUYjAeNPw
5NWwZ+QegZI6FOFZxWc5SSDMuvkZePzGN02EY5PhJUjVnRgHp87qS7uk8+WYZnCj5DJZ0Geo/PVD
LLXfeU8TSmRSYBXn3RMja+pOF7367/lf3Vf79tA7zaY5xift+HUskxU1q1Q/hZolJ9fspLoz3eo8
pg8NSksMReh7gxF9kQUBv+61evF6Qj8l4Itnm11Cy2J0LTWN6nMuJFA08kLZGqJ6y+AeaUpeZU7P
0lYziBoJ3r5deav0gWnXuQE8dwg+IC9/mNWQ775+DauvfLbztEYFUV+SpONb/WTtvFNt63Z9hnS6
rkx4ncR4BToHMBMwE9u9WbqOVGk0o5xXIO+lHboZ++o3BNjX6K7cdmBmILlRPqdOsTbwW8hgjBeo
mrmT61wjZ69eig25Qae/nlR2Azuhzz15IUwOZz6UGPSt13W8l0PSNMLdF+OAeY9YkPNErUeOW10R
UOhX7UJeO5KmFXq1grmD/G+IuQxJyDDDjLL/PdHzR+3QHpR9dvQc+EiHtcpwcbuYjMzR/NOQCJm9
Qt10IUABYTm7fr3BOPnRTwRpE3n9fZCWG0zgd2GoPX+9Nv9+l89P+PnQm62XPOxBvAxh/dZmfmV7
XryV+7AFQg7zLlcU385T+Xeihfj35AffN7CDjduNmxYHQ40nBYZW3SeG+idKxZZTEroAZFbf7gbv
pRrQDMwZcCZCdz+acNnF0oUeAVXTUTP/UQ5LCQ6brGzyss5sUewlNNDjD73XaeJ4rrLxw/AjFfP4
EHjDeO9G1jPdR4BRIpQkfFa5tKBDsNfa+lfZu7/AvyHpZZRPg9f/KhprV4XtB/O/mxrONiiBfie7
JS4kpbzBRufJKDoo1bX+T1KlD0msPORq915aKcwG4wfWbqI9Zt4m9lBaKqr0bfQ9bVO32sYV+z9F
AYVdyvAviAzclEKYYsLH11/menV//jDTark4rvPEj7gnYMimxNntoMF0VYq15T3duOYfX0ejmD46
SpNXOAq0nyB90//+W7B6N4WDFP6WWnVb360t7utjWkWyFyqJhZol9fFscZst5DTL7dq3FrYX0qVI
uxV3WblWwy29NQzqJdBKWFyCW/r81tpOC8sYAhWnm0ad5shb6aCmziQQBkPb6X8j7+98/aGuFWMm
waCLmLO6UZLywhh8ERHJExLMotMFTv0CNuQAUY92TLvtjkiTPdYUr9b7Widm4cz7HH22gROY5FC6
Y/fc7uAYewcBeesMc8lqAy4sfUZUwnPUQ+r89zOrz3Fn61PRKgWmI4D9sYdHpEEagnDzb96sTjZk
4VB2ybNGSd+qkhpFcfUmnrqfyq1y0B1kz95okZSH4GjazVG9iffhCXS+8aivpMalFUuH6y9GBl7+
fMXGUNWrPgy7tw6Kpxb435rI2rXNsLIJl8JweKGizaCHU2r2jHkdxjGiIsbZT807T3Rv4xLkQRyv
FUdLOwP7HgO8AaNGgOOfd4aaloZICO2sl6HdJvpWNNaAS38L4Fk+MZhU0dbibyb563MMP0xSKR0l
7VwgUlgeVSfaZnv3aKFXJ+6gZHJs+tv1GfvCo30KO9uAuVQxDAApdq5x9O6H4+rEcWmLG0xQEXwG
k4xD9ezBQthmXQnYjKvpRJ50oIxM4lDB1lTsArrMpj6ZtuJo0SZpHVxE4HutbIVpG1+92otfMHtG
089cL5ieEeWXW3cf/2qPyOZh/+bt+xMTSOPU7+NTus9WMurC8iSPIgFl0EifpqGfP+kop3Gb9r57
NvMMOjyKQRm6ST+/frrryodRI21krop/qRSz15vEqFx6QaefzVZ60DupsY0k3KnJcG/6cr6BiHPU
xvr310EXMAafo85eaaKXupn36M/Ex/gxxRigPk1t86m0WzdAmf6w+fdDsG9iz6mYn863n2TmbdNH
jXsWZO6BBr6mcO07oKVMkb5+rqWVAgdx0lVEopO/f/5ilpbUvj4OSM7m+GCa+XCXmukpS4s7M5Ms
W47KtRNwMSLtLuALTKyvELPgfVgm2aidKaucQvcRwXId7idHwFQn1IHW7hrywrs0DW43DORAlluz
J1RLoRW0iHjiqT1qNwXzqmnaou/a3+uCbAsfjuoINBbHj0UJM8vPQxxSZbiCdR5iOtOGtPEqDh5J
2ySwdL/+cgsNRGqj/8SaXzcyMUInA0tWNvnEHUHu5Ju3Ff5WL4qTPwW7NazzUs/tU8TZ9p4IQG0y
eC7XNm9EvsueRBar78gR7CcFfXFD6fCtusmx6vvvGzc8LPUgBppTj/rquoMGqGfIgnZOrPvebZxK
59qgrwGJprUw23f0wGX8ZmjIMrmdfb4sjZUsKBILqJIzDHb307gpfucPnmrjJuc71l5tHT4oU8iV
snDhUKIfjj8o80f4WvPEWaSa10iuaZyjqLQ7GXJlkm/+xXoBLzSZm9Bxxlr981avI7+rKqHXzo2q
PlZ9fB+bdLzlvP3p5RiL17p8lnql3SSqvI1QUdYQQLM9HdJHmwbe3osxvFn5SVMZMX/fSAZO1BLo
VldUWVnQw9IfOSk7Z9yNrd3shfvA6TbJY3hIT+uveaGtCQmSOwqxgKuo865xFisAdTK0CVQaHuOm
RJAYPZNdv6XZ8UK1v/aAS/ngMt7s1GhDsdDTEENuk+7NVga0eSz20beK3qO0iW8mQ6HSqVleCOqv
nMVLtf6nZ50S8cWdsKhKxNUmHQbV3Xbb8NcE7sCs2dsrgJE2vuXQmNi792sD+6WT8lPcWa3vxao1
aG6qgeY2QZDspAOj1w1ya4jtbb1VlefFV4wDJOuHuli70ltGp6p10wjf+ER8jk1cC3WAk53xzerF
/cp6XcoPsLr/b6xpG1+80jioTc8qAxywj/krUpUFLqX5dnKb2Fr75lF+U353B7NaWUVLURGbBe9E
emDSMfuQHJZNn9FYOueW5bQRbgiy4HhIOn39dEs56DLM/Lt53djFoqCelSy7jXX5pJRrzqBLNb95
GWOWg/wgivQ0bkwO4/G23pl7gT3f3zD+M1+6WxSD4CSViFSb/zWSCj+v/7zCuRViWrumNMmXnK38
XVK/C+raZpMXMtnEFGXyBZPz6jIzJEZsjV5ocrEe8c1UDt5Ju1e5yKTb5EVZQdT+VdCf583LaLO0
kkomtBzssMibwkO/Sbbyk/Qh7ZJt9NSKtnurJfsAqdWtecgB5Mg/8OtYayVMi+6rnzBblEjJuJY7
otRmJnIDPg6Tj2jUH5tcQCKgY5ahDWtWkIv7YLKvmsQV+JzTf7/cfVHaSCFDwbNSqFux0+6QJUJg
cq0kXiyslIs4s7dr9dUIxlI2z/1DvwtbRz2Nr+M/9Gm22BhMU0Vrs+bMtbj3LkLO3mZbKHFX+6J5
lkaQw/K7EJ+/3tyLpwFIRmAkuE2TSGa1myWOQ5ALpMnxQ/+m7zMPJcqN7oQIj8AeVcJjg/WKaK/f
ZRYfDW1wCWq4Djtw9mi9LLdVV6HEIXY/U/HVW2OFL38u9Gfo60OQ4BE/L4sISxwJgUuLraeeIjRQ
bwv8MtVNdlufh2Pz8i+MD5FSoO0OypsHMq86Tb7kos7ac6r3QqzaXaRvcika0HFqVi4vS2ebBukF
3RaYSlclm0XnJYVgzKMp2BpptY1epe1Ld5HaHVbWx9Jnugg1x9nRM49SzQ3Yz3e9bKfvk0OU4Uin
cW89iZSJGx+twH9x4gAJYztT2IOEmJ0GNOvSvosK0lhbvqCOe2dF7spzLT0WS34Cyuv0BOerrwkm
yJ+VhW9llsM6RVYOY+iVVzdtnXkqnNiFE5YDUOS8qCytFs0s8Ot/bYv9j+A0NXOVbR5xUVitrpZK
5stgs+TUS1LqarGqQs8x9xO21N0M71PHGiOvvXVc49Mu5VxSKqpBaLUxaJqlDT/w3S5CzOTsxvVG
lm7ShHo5X+FNLJYFl1Gm0/Uis2P80phqVxln4TCdnrRXKohHg2qjJnbTO+XPyX6hsHaFtHrzkpdO
7svY0wu/iJ0rUkUblNjdqdumGMIFT/CVwR6cvKfhW3BCipGLn3J23xKmv/t8b7rO2mFqrv2IaRlf
/Ajfd4VActP4TS1G0UYeOXyVS/iIYymhDKZDF8wloPRogu2Llu2Yus27ZXm/TKDbQVptxsw/gyVw
mhJ+vtQIDFXT4qc4WCVCwUh6G1a/yRstsCtX3bRqd8Qb8TWOW/9GLMTGlnC/PrVi+NyOyLM3dYTW
sZEqGzlGPVvpTWPXx1a9j/XwLEtZsIX8Em7EMKideMC6Edouysc/IgQV0bsR9rnQPoml9KZG1WGw
4j9lyDyuCN1t41YV0pWZM1b1g5ZqEZKc0XvWtijmu0yC66TjzoCIMapsBzh62wLCkNPJAxa2uRds
EkX7HdaWtq0qQ9omBnp/dVO+FEH07MvyLsi674UeoLuf/CwhZt8gQ80lz6dc7tuo3dc4o/APAIiL
YPxTG0N5/DoVLO4WJsAIeyGFfzVPL8CS9dHUkkEWeS+XIkq0gwE8TVo5zZfOBf0izqxUT7Subsh2
6llFwKt0Sc7KybfwW1NXKs0pA1+ltotAswwNIGXoi4F6vRIbx1CQ0iyDgy8iQRcchmwfey+Il3/9
DpeeDccCE11cvIMoGD5vhZrSD61h5LOAgNpqT0gRKo310harHZGlp7sMNUs7URL2kRoSqt/5j+JP
n3mRdV++6o7y5r9Ezvg0OnKGgIGtSo6v2mv0jukrzV+uAV0NhyKqlytqElKYiZh19ZRbVSByQo94
Z/A97PXAaXLkNnrzx2SPufn6/S6diOYkcQQZiqw+Z9Ri11OHcqspZ6WGzD/oLtZUkmF/HWSx0XIZ
ZZbQQgYQahkMBo0W8GN75EVJ6fVNsZF3w7GabGic/+HsunYbV7LtFxFgKKZXJlGy5WzJ7RfCdncz
FnP++rvK5+K0VOKI6DMDzBzMAN4qVtq19wrk6XpMlufxn/M0JPc8yNtCIMNgYGB94rXaQS9HNP/R
ewHYI69XSoWL1wZQZIBkQ+MNUC9uZ6hqHkOOGJc+iMmFFdnT6xDu2KoZ4UsUv0UOA0lDdfchdTq/
dhIBytyr2cACvJ8ACPjvr+CztmkqGpXm+BXkvTjIdv6DusZ2fizuKAQ/UFL3Utt8NxxwxwHnSXYQ
uw6hDv7z+odfOPVQtUQpH10ZESQKLgGHUGROAw1VvKg2/LZv3oc4sNsgXzn0Fj85/jw+NtDwYNtx
ExyOhSzUZfNPwRvlMwdcnnSn++XPyC6Q8jOglIkmxg0zhpKPer+dCvigrCztpfPp9Few///0qq5K
FXqFk3FIFCjuFOVG6mo7h5rnpHvXv+sCSpq9Mv4MmPuwoaHCwFLUk2PItIWANLmrSBqgcRg2Vqwn
ih2S/hbycbcqRORtTa+MrdArqUcCuG9gq0BWF48GOxXTey01VFuaofoMe5ybeVYfkUJ4XSS9yUoJ
UZgUV5XU3FDdBCQbwsFj3XxqaoRWIcDftJZeejk9asm46ya41xsmNH+hNA9l1CTZGkL5s8+1dCWv
Xprvs3XF3XIaKOFFVONhN+3ox+hB5TluLOWN2MOm2nTfreLmiwKOGlvB17CtH5Nd+WtN02bpJDNh
PA+uDhpxDF5wPt9CW85lDHVs4PGMjWYPewpBlLve7t1uOzzne5hwXJ/2BVIeugDfVA+gRlHQ5DLS
sOnpkCHNOaj35XZ+yXMArGDYAsNepEFu5nafAIO2KvzIoGJ+PfbCjXgWmju287GTeoOiZszEgxQA
2AZP2MirqnRLb/azONxHrSAlPuUTXtCpYeuYUYCJ9lDcw/sMIjAoTJfv5a/08/rYFu6Hs5jcxtUK
IYB9aKQeIgOK+MIuQ9cq7e1QfI6NH/8llAnhPZAcFXQDz9dMH85JU0uZeghNqNU3lZ3XoysIhk1R
axHKt+vRliruIDcBMg3oIUzdecXRKuhMAXrJ7LKNffkXI3ZJu/Qng4zm9vz3KSGC4dkOZixgKDxm
dICYUTPOCJZsVa/bQKxh02zXvSMXZ+skDLf5oV9iZoOcYrZoV9hl2PwsBPlrFuptTjI4Kmjay/Wv
uHSLgbPPqFwAF+A/z+es6vQxDluTHHI8/zLYxhjR6xz/uh5k6aWL/sGfKNwizNKoibMEUYhuaxAk
l6x8S9zEgZtV+Eu3hcDNbug2/kGdslqt2V56hEJDBOhXFC/BG9BwAZyPMam0JqUl0vkuAt8X0+cG
G9UPbyQr3KU39F1w8bS6DSE+CDdVy7inD/Dus7MNw3uHjrJd7+sugWVAY0A2CriMAj4Dd9jVkxSj
jFygKwnzQD3ckBhtqshDmesgbs09APr6Ds9VHxB5T3hRVyb9f4SHSCsig3TA71QxBpdCUAKWU8Bz
V8BR1Dx2v8J38SG9hbnYFtUi0UlcWIaDRGS3az0XNt1czgp9Bfj4YPdC3oXfTLUCvVnJQK8shJMV
dDm7fisaG3iarZzri4sbexYtTxHdCb76O02wXJMEVPf0wOsjClJd7+UhXaEqLh5EGlOyBGwFd6bJ
bVpazrPUTwpW9yb0TfDunAYyb7b4pnnlpixu19rm7O/xn4/BjIBHhSe5pnEJUisJlZIoo36YEnrT
6tSXaLKJxHabtuSXgK1mIWX1r29hdgVei8mNkUSp2dXtSA4hXP2CDOl+Mq3M1nIILAcNvBG80tj/
f5JiKqGWGMasKQdBC++1Mrufwsj9+1EAEWMCZQTZBoQ5D6HSAmb3QP8dDLDhrTiGClaWr1y4S7Nz
GkM+jwEXpTCox0Q7xNIjdKr9EFYGXfoalabfq64yrFy6C8wJgvEAJQJeAQ5wXraBvYQo7IwMsBlq
aOsG23BrbhJAtP5TU4N9OjCk0N0XL3A+syRk4BPUxqEoHuD+7MxIXq5P0NKOBfETsg8gaDBd3fOP
R4RIK+cMpaQyA+BEjGGPCB+Yfq178v13+OWsEx0rDesMZw0Xp6zApCxJER7lVs18QRAjt5gkiBEL
82x3Won6UpEqMCdC8RAYeLht9fFNowOI1mcENh6BtmsiLKHWiFJvHmHFHcHJHB5Wuq92WenGYgZM
nhjdFhqp7UAVem/MYQE9BToeMSqKVqpOklstCB6Mug+deiaw3xPq0UKbOIAvROROJZ4qME/0ysCg
dh0ZN21boiWB4sgtLcp0C9OO0oXn1gTBgzSp3xQp/agUaeU5tnRWn34p7uoOsqIye40mxwy0tDaO
bsIu2Ell6kD/fOUAWJx8FTBK4O2ho8nXaJJWCoIyFZiZ5o8+ulX7zhaDld7SUgyDYaVNvG0AweEm
fuhmwxhHWTkUeqc5UQ/MOS5qqyiyFd27y9NMBdIPhxkuWCCJ+YJeoGRQURBwDPRDB+xWEFtzCY+y
69tlLQh31oy0aoRUm5SDmoBDosy3QmyuHPyXGSkbAxsEJD0upbQVbELTyKhy6Mv6sdLABzGE8Xas
Ybc1p7aoxCuYhYXzTIVgNyAtgKOprH96fgRUcp+khhLKh1ypIRah9p4JHjQs9H4Ns/ZbyoYnBQkd
Snh6A38f6FboWv56/bNeHuHwbv/W1UKdFF137oKdqsAcOqxPKHtr6WsPtcJeFHo/zml/M5QEaJTW
F6Xm7XpUjc3W+aF0Hpb9rJMLUE1zKE3OItxN4OYnwkvMiI74CJagFE6TdfA+LfXj2IX3Qv1Ge3Kr
6qFfkZzZEezy8UdadE4+614RftaT5mftbRaHVjRHPqXjXZhIDnx8fKCGSnQkclhkDY8iPBhr8UdO
hCcNNl4kjH8mIkS5JcClQhQR2zbcAXcMD9v03oQAoxUXMJ/pxwMEIOAkd0e0ci9MmRsJyOap9BSM
AUxrq22XTHdT8NPU3hQj2UCIdCeELczdZC8P6ocqyQAXCt0igsfNmK4soIUFezZ5XImyMkwo6gAN
eBgjKOzQDOaaYwU51wo+ZvagSAT00+DX9alja/Jy5jS8oNAJBf2VW7NlqcBcFPY+B6PI9kLTwL23
ftWk1b2xNDZWkgFWE8cX7v3zFTJodK4hey2jdB9MMDN14aIGwx2nnlwKa3is0/fSTl4NamXvqyWh
peV5Gpxbnkmf1zmOZwnBqbiFnoqdwHnHqd5Ajlbd9XLJAt4HuIaT0XIzqdB+HI0xVw4A35IfRFW/
sPgjtxdoY3eRqjqNqPhJPm5jAYI1ENQNHqYhVh4x8cypqrNwy2/0tP0hCDNhzYXCg3tmYKlhGWz6
EOrXWUqfr6+EhccA+9F4bUCy0jAuCmdd2WYReILQw639GcxES/FNt5FuIQv2D55AEDbXQy5cAogI
aTCYrUKOmX9LKmMxA+ZSoQNAi1t5jLdpTty/DwHnHuhx4BKAChm3vmFcacxErrRDhpNXah7GYOUN
tTQGkGEA85Nx9QNFfr6wO0GuIE2R4JYByAlWt89iMpd/f1kSXP1oAjGjC1SYz2OA4dgkZp8ph1ZL
9kKXOqVKVrIL9jP5cwDsVDypwQi9lMAKpw7NH7kHkppEYPLUqmxNMoULitrDOlmDiFMPY1ltCn0x
S/zrc6QtfsM/wXkpoIJAvxCvVPNQ5MFPlaZ+AwWgAE5w+G+7mmtYeRl7KOXdkfQGZi539fBi1Kad
k3uTtNswf2DajdKYb+rxzjB6SITAJIvCZ7Zwh6HZU/GjI/C0Q0Na1zNryJRNFBBv7n7BAtANx36j
6du+kLwEV2XbEjROZztR0oMctE6eTw9BWnhRLO4juXXKVrHqRP01BbWL8t4u7w34jSuO0qLnT6NN
AepHms02MACemcIdylTg7BrcFJCxpJX2U1T0XzWgAYWB1Lxe049iK4GbRna6onaIVYJnNrcaq7Cl
wG8j52kgQ2zFZulLEfHB3Dhen7KF5XIah+cyhERPBYXigOukMryVu+CTdORGyuMSNANRg05/Sq02
NnB56dDdux58KdE6i849hrUmV6eg7DSULbSd5EhW5Kh3jCJS3K8xW7/JXxdfFB8TmCR48lxgnsIR
UmNlLAoHmMtZUQADzFp0sjzAOT7h9eLTQPYEw9fTPR3He6OKsWVKa4qbnZlWHpV7u6sAKSjhEy8h
l8FjKRgHpxzz/QALxF77MHWvQ6s8JMcR6hC98juGjp9eBVuFTNsS8MKmVe1Eaqx8fhLrcCehnyG0
KXQwig1ulq0pZq/5YNylU4ay9UwdogdgWAn2FOT7AvQEKkZ+BoR+0n3lsBKtQ7qDWNyWjKVuK62y
GUBBcEolqmFBh/df17XwgJwdFV5tJgmBTslsvQAdTe2cqdWOY5jbtGZmyqlkSWPhVYG8EyRYsSXZ
yuG9tJo1EI9AKAZcC4fr+blXmkakmfB9PtBGOcg65LJA1oG5szCsPN6/KzT8LAN3iMcV4zdecKUr
JdA6AoPtg66mZDeIs4402bxP4UTqNXTU7iSQro5KHHzADNCq6+Sp0tqdmtWJMw79LwiWHvtRiKzK
rGWoyOqpb4B5Ih+l38MswT8qmR6yEixaEngBDWFVVTSvugxnvQhiIha0KT2hAQY50B50s3hKZRHe
J0a81uVf/J7A3cPIDsTXC9Azo7zq8pTKh0wFOUb+bGBQnmOPXt+eC6meCrLYv1G4d3eVjN1UJVIA
6NEYwdAyeRfb/CuUNbx6amZpNZA1L5KFCwSIRCY7DhCNcnHszUE/GCXOhAN0Cu6DYdwEpr5yzy90
+dDi+xODP/KAbBKDWW8CyEzTj+mA6k4GNpXO+oov44fs/dO9+fuyEqKCQKUDBQzggM7lzRDAMYW0
IgIOWtkJhYOcTBBMW3l4LHQ5WBTUtaFchl3Av1zbBGSiIIMpToMGw3RnwnrdZ/15egthZNamZ01F
aFAR3VqrqC+tydPQ3GrBPQ2KE0C7hxgukmM5+8LcfQiy+evvFyWoaJD4wb5leMzzo4SOVITWoa4f
qk7EoCI/wXAiFWopeN61rbaS0iw0TL8bwszFAv8C9v88nqkpRpe2dYAvCtsAW/f63MLYbAEiZSDe
KeAyQufu+hgXPyXQB8hDmYzRhU2U1s1pDoHYg4xHhRiNlpnkwBCsASrWwrDNePLYh0uO3ioiFsus
QSaVoBBNDCsQf14fzOKWBgaYQK4YbR6+CkVHgQRtG8uHcPpI49d2rfp8WR3EBKEDAZA78FwX4JQp
gpeXLJjSQQ5fUNa1h9BNxME1Rec/jAP8PfD/4ZQE7bPzr6VFMGCMAlU69OFHAnr5sHbcLk6HgW6K
gTo6KNZcQ44qVB/bEgPRIdPjmRBd9MoGJ2wpDXRlLIuJF9yRoZwJYtOlSVIeii1pAsk4GO10CKp+
L0ZVZBtFeNvIwu8iJqZdKtkeyoTbatIfgTMyvOufcyHxRI0VfTEmwqdfyOgUYScMmjHiconewv7V
LMEmjzs4Ij+oSehN2tdMw5VRX7okKYwgjBcYaIgKFKy5M9iIgqAXhkw6RIptvI6hC1+dnXhgDH2I
cOhW8aXrdnEbPQV4J6OHL6zSTRbmGHUfhv/DAxCAde4X5J2YTbqKpzklb1k2O120Ucnn9S+7sCHQ
YWa2MYA24vDgYmBam6jSVGgB5MmPNgp/DXVGgYMjxDaU8fHvg+F5glI5qATY3FywzKwo9OKQiXR5
Yeemj+bNjhjUmWGjfT3S0qdjQpyIAtO+iwJAL2fQOAhH+TDUH7P0qKl+tAa6XTiqUEBDQxwbHM4+
/OwIVVIIhdDLh6JuHcVsbFlfazAsoJqQU53E4EpYORaFOMo4dCEE44LJCIk/RoVNDgx9Yxou8+a6
/uHYXzxPiaEWjfUG8q0Mognf02irWAnDQEyPWBa9g7bks1zH91PVvGa0Qg21DdAdjNLiry8x9GxA
GcPmhtXyBcUYzKpYz40BiCY5vYdF016Q8JIFdv6/xEEWbJhAY0Kfha2bk1ssBog2SKoWDK4s3gzt
tIvS5j1SV2du6TMa3x6igBbJF4kAeHYFSeUwPIZmr9tA4z3rCcUJqT3F7RRZOYwvKqVYmbvLvQxb
PlSLGEIC/+arrZlYKEqjJiawMXD2zWUn1dNb2NALhrlyHrONyq0SFd0OoJUYmvSCWkWDMSdhEAD7
VjKFsWaGr3mNqodQE1tB+SPqyNrMLQwOIYFehRsmXjH84LQqKONKGNKjKD12KAMFga+OhlOstVov
Tw5GQ5IVEdknDA75qhvYy7QbIO5zSOlmgHNpPfnt9PeUqm+uE84NHLmX2EFSj7Xe9Hl6BNWB5B+y
ttLMW0hEEYBAMAsoD1AJ+fTAQIKaJ3OQHMnevM9fGGae2qnNxJgdhrtdZ9tdLgl8L7QSUNADV+ui
Q01LtYRomygehABuyRmhvlKbtddAqw3Tqlpy+/v6SbWgcwG3S1SSIcmAUsFFnaDIws4Qs7Y7gNNr
aTCkG8h9NsCvHBjaUpTAPkF/Ecy/TIbQq7DTQEMxUdUQQJFqABxTpgCVxfixkMuVquoCi/Psl30D
vE5OGQACYjMRxO5gPpPJCn6zrodgZ8yVSIevpArxrnX99oWEhUWFGg0E8rEr+R2i10qAJ1fWHaJt
+NS5ylbeMe0EArk0Zls/FZa0I151C0qOg37+Sr50eR0asgKhZGC0MB0XF0fVqTXaspiNWg7ckPwy
aLNy6CxO+GkI9hNOPqsW1oM21rQ79G/SG2QBodUEBjVUYnorfhTsL30jQpRSQ59ns7LU5Ivzjg2O
OQYRnOUm/66TpTpVWx0TykRcZCaB9dpajcN444KzJlK2sHlZNABEoRsJ2Q2etNCWDXRGIrhVinhD
NmCuuqJiwSRpWyPRlI+AMus/1jzqF4NCpJmReVjRk39GguWjTLgw/xli/dLCnrewwz0zMBN+f5Mk
14ocl0k9stqTiNx0BpHcCBJO20OMRi3esG4JH6ZEsaCWKZGtaNYOGdcwWwtIwvOgXAKQCiJtogFB
Gxc9hLvYr+C4vs299sgcvODa5zUS6h6Vl+yy/ZoiwELF5Tw6u+ROVrAQz2ETFojeOhA22Ro7aAe7
wp1pE0fYjy7TbI5c2B+v1bMXunzngbnMu2zKjMIAGbvTgeUrlLFaX7sXIOIQuYO/VtxZKJrhQIYw
NcOvorLEZ1nAXUFWgJhwo/yYvba0cP5hf5KfyiMILj9kK3uEIDJW8cv1bXp5dbOwAMrA1VZCz5l7
E0dmpuv9DOfGNJHvY1ncyLMKFgCR16Q+FvLy80jc0gVolzbU1LuDttd2/QMTWCrd7GNy0D+zppu/
1x3AKwONZXSJGJ2dL9QB42XOswLDXoh922L8BTr2Sl7MfvB5QsciaODmA0EC6Sbu09WAkHRRp80H
6G/4BVxigmHl9L7MiM8jcJ8sD0azjQO1OyjGa5JLViZu1OA2EXdaDw7h0/WVsHRVYDzM3RgAB4jv
coW4Eg32Qo607hC8R3t5M7mRnWzZldHse7/66tFkRB5E0epw1ljCS3sNPSMRYGnw9mB0xx0xo1HK
YVEjtvkMpLI7+y0O76a3GMZxnWq+OHMn0bgjpQ6NAexIXBYm82dKn5P49/Vvyf7AxdKA/LMEtzl0
EXkMqgCgsB7U2MxyUFphFFqF/CuGt0lO1+DPi0vkJBK7hU9Ox6gdpKkysKsKGWgbYCc2kSy+tmrv
F0NS2WqiQ3VKHFfK4Isf8CQqt/SHSTdLecL4AL0BSxcIf7KWPizcdMDWsdQMHRiCZ+H5wHS5iXN0
vHDTfQh+cYj9dIfj8KXagBiNhBzczm36AikCQGCntZ3Afv7l9P2JzX1UZUCHKxoRu4G81HAnIVXq
P3HhQPSmgPTpqrv40iF8Olbuc4KlnyZFRpBHYKDmWzMXjtRvry/J5RiGjMcncOwXBO5YmqIxJkp3
EKDdXGV3nSxbtbzCHV0LwlbryWrU8jxMcpVt43JfDINXDc+QEnWvj2QpacfS+DMUtnROoqSZAA3q
GFFUy5iQXOpemVui297iwHIEl4ie+g5IneahYCDZMnTXRWtV6H15ff77I3j/IL1CJ3QiMktLaogP
YKHIbhuBF5Da8r1+F94yBTQRSAYPmsP+GlXpn2r4xRrVUbdAnRWirny+0E06/MOCGZbLQtXBYibe
5xntrSwMftFIuGsr7A5q7FMDMj8TFaGXVBqbNkngcyEPnhErr+rQ3MEydHLmKAHik0AZUNGHnSL2
sw01A+R1VLX1GB0SMkHIXpa+qJC4VSr0Fm5E0G0la2rmn6NZfbSNYIDKR3ZTW9zldQJAtSJ4eic8
wzY0tJtWIRC5YGx3lDnhPJB80lJiUMcEf1uGFD/IUPB2tBJFAwZZvEmQc97UfQCrESU1fSUZP2mX
Hjpa/wzLaYC0H/nMg/KhkIIf2Dw/ayPQLAiYIfEnam014QxfD7EZnG6sJA+YXPDtBZCt9FbOLZIO
n10YPqZiBpUgwfjUqyK34xIM0CK6J5QWVmpOsFsV4XTZN/TFFMMnjPCuHlvNKuNUuKEqeR1jOljh
NLVwuQD+sIx7ABEmvbBjkm61sHgpIV3h6NAZcZK48Sn73VPUeRFFQzQocsAVYtkRxmxfimHpNRNx
83YonFDt1zSPLx/XaGOD1abhbmc1cf6hMieFrDF61GvrRC9haJFXYH026j58kez4h+aTo+msue9e
5hMsKBoPIBNI4OXwfalhGrS2HIP2tXHJTpVtY0Mgg9wGKLPZFnlhzO3hpd3A7BuUrJUz4mJ3crG5
Exw6IXotz2b7Gve6pZOtEhyl2a/RVQyt/EPvDev6mbSY3QIY+u925FIKMGamTmqRUjTu5NY/pBtt
2zk4fKzEhfvdupf14r2PehVaEKj8XvSyFMFsof4xsKdn7xhw6qrs9L31gbTyfuR3TMorx834KK1Q
JP/HOP/E5VJSRamloNdw7Iib8U3xVN8YLIidDMgMmd6z4Mj/oaCPLBj6vSYrPrN+7flxr+g0Qj0Q
VZL2W4Bu2GMOW6t2Z8gu9vvs19obezF5O4nHrR3s/y5F4xYPFTg8qG3z2xz6yurjgTlBrOlgLdUQ
zkbH3f1gJLeaICKauDEeVW/YzzcihMltuoWA5iNE7u7WXkbLc4hyLK4NYFgvDENgRp+bYt90AIXN
kRvfhDsok9+DUja6qAK+Q2zFub47FtNFpm6HiPCe5d9iujHHvQCtRzwyOwC07jvUvq9HuKikfh9w
oBOgVU3weObe6pkwdEPZNd1rHbUe6bdaGdpdAakl9d4sVpKcxdMUEDc801l79UJZejT7oMzh9Pqq
Pda3UQ/jTvZad8sbcIhyCxBg6QOM/UdhBVdzkVxhjKdhuSOmkCooqeQIG8nQuhNzNK6V7IFmkn39
W5KL6eICcR9T7gzYOI1J95rVUewB7IWSsK44egu4HlSWRq+AP5hTTU3s07DxAW4Id106P+eNQQAu
JYo75SNxRLMbdkbTBw416BPUuEEWV8CsyEXhq0jF53pMUaCbY3iS5JWrgKqux+JXMo61TY04dYPY
DB/rPLwlubYJJvU9RRnazsB/DPJoXwR57M4l3IwUAzQKUD8T6Nkkx7Sr2a1f7aLGqJwGycnK1+Hf
BuzjgNWLRoEJ5BZf1pzhTtn3NMTkN+VToysPXTP610MsTTS2Jdo26NwrF43YrMD/VLDLS016qzWj
zTylLrOUuR7m8tGNoQC/jmMVnWUw37mDtUuCKW9j0rwKRmvpA545muHmQ2MVVLY0rGM9faL0qQ3w
/B8HO19F2V3uWlafgb6KLqvSJQ1IjkhbZYYJde8qdY1weB7J4MPksrcqGYTekvy6PuLLD4t4aN0z
Xii6wHyReAKoq9BTtXmN26cehcT8d52u9DEuLg+GKvoTwhTPL6uWpm0l1ywEvp8AbTIxAzQ8UDZC
vnIc8PkVTjkNlW70SgmqUOiYctMnZzQsjIDIxy5tLHQybKP6lLr7NHxsQh/pqBUO0PGvnpQRYj11
9d5Luh9JBJwuvEgm+VkfIWIMFsPK6uWhL//8Lmh9g9YBBagLaUdayF1KW0M6giRrh0HjKnK0i4rR
GtVoM/bFBvARKwmIpZjFS6/nm+uTzBeMv+Pjc2BR443IOgLnU1CLYR4bWjYfy7G7E7vBnVLAr2om
910qbeQpkPiyGpI+zPWgbqMwegXaHE5Tc6RYJoXnVCXnpTMrfbqtYFMOi841pAV3wHK/EG2C819Y
xcYERxVhOuLmT+1Skx4bAqnlle/AVTH+iQIELfpKSJ0uKqBDWCtylQfTETpOHiA4Hhk36PiFG33D
vG3BIh3blYuey0ovQnJXFH6GUsmARB9zGEFbadvv4wCaPGoBHakwewyaxFeCbEVjkcv1L4Jy11Wv
giJP8UmPyVT8npXqRanAXxfaQXbFamrdsJ8FqLtNu3kWVtJhmdvu/x+bYWYUDUgMvgY8ZVmQEtpP
x/Ft+E1+1/exP/vVjjl2lh6z0kAr6C54K5x6g1T1Tn0tthJoVGtkhuVP8OdnsAV3UhER0h7CuCV+
hrgLoB/U+5033K6ztfjM55/haoC0mTL+GVKA53EykheZrHfTkWzG2/q+umP9RFRc7s1dcC86YwWV
Xbpyon7DhU8qHRdB2aI7GZw+9blOAaM7JtsSgmvso4Jo5bWbVXOZxeV7Mjzu5EhxWKRxi+ENdvA4
bUYP3EoUJSA1xuYxfVDeJ3ifpl7w9JdvDn6M3yWvkzGqoxBEM9DgR7XInsGXAOll+piDBsT48ev6
ubB4+PwZJH9tlKo4t1M5TUehMASgG1JLkKBSeT3I4r44CcK9oUIjJzlNMGfxQG0FODyFoGpUGBv4
Ha+dc+xvXVkfvEx+WJtaNsnDdIQXOqzOGnuGLD/o3tvczTfR2u2yFo3baqluSl0vNGw1jg6k2jyB
bKBd70ouLAfApFrLxtf2HM9mp0oUk4hgaUy2tpkdqP4JNquBDx4kY30oJjvB3Vp5cW2NcOe4QsMM
CQRiZgVAH2PuCaK6v75C+FfoxZLnzhIF4upFVoxs2nqnu8NbDaZ78pdk16iZoI7wtBKPpUPny0QX
0Qhk+Dyg2y+ELYArqvDyUMpjaEjFtm97fVfNbQt3EPUrlau7NFElG7bZxJm1sAOpZ8qgNKc+X/8Z
3w3Vi5+BRyOwggS4PX6ni83YJ7Le90dUsI+60j+VrYQKK57HqBVCtlIXNILCfBNYSWdsKynJ0AeD
3mObFo2VFoGT5m14H4ugLQ2dipJht4mAO7ThnYaEUxd3aSV8iHF4N9cNHOMV/K/tPLxrrXRMaV1a
XY9dKFSgLZVRRW34XgY+3FPuKvB6bGGQbuEi+lAD3WtpwfAe9FSFJG/2MObogcgE7qVJeTD09qMt
MtESq/g5q4KPOgJMp1IgMEorlwyQmSrzCazD7pdZkhJVeghvN4bSQjODwnWStNCMrFGZa0p5S0ng
h8O4E/p51xP1DebzeM7V4p2hCreyMN8E0XAQm6QDHQaCG1ETik5VEPgQaWs3DVtyZ3ODVQFdOnSb
UCjFP3NLstZQ20Lbhx7DgwzJZM3u9rrHJNdVV3uGYioEPrWb8H7t8JcvthsXl7vhRK0u8xwg9OMM
tWK7yLtNpxHZnpLus82ywqqqV5D98zQNXTUMb3WhwFt3nF9HHYqITeiYNLzVoKShqKWDVtKz0dSb
elZBh59u444pixDypk7t+NdHL/fDuQtTgchsW7b4YANEt5Kf1B39ytGs8QMLYN3Tl3u+mWzTAvaG
TFZH7QX92/NEQFLLMJmwaJHQKm+zY3o0xaexGEiP1Voj0Y7eg7u1E39xck6isgvh5Gou4kKep6ah
x0KndoAGSBCsfca1gbFM/iQEOPdzyUo7GNjotNvMGz/zz3AXA1vDSsiBaEFsbzWvujgQuc/J3WTz
APHqLCrpMdjLNkA1u3TTWsrO8KKd5l4/9S4vMS4W+wInIxSSLqdQuvtn6tRtsmURs+d0Y0SsmfvF
HiRkpUn9nclcbOeTmeNusWkaTaNlMweJkbfRAXPltT1qh8Zm4rFgNzv6o7qrn0RLcOA0P64iiNZW
DnecFOqoCJWK9UqHjxgm6G2yBkHhUUMXW4I7OapW6Wbw6umx/eoyS9qCDL4pvWKTfyqALW4LgBYD
O/bWTqy1Bcvte5gcQ1+naOkxRzKcPsvmb/NvAaH80HgWIdFwGIpJTfG0orEtOdMIU6LIkXP7a7Th
A2x4hWwPn+lxZamyzXZl1XyXN06W6mAicN8g7rCbC6tGJR5GBPmRbUXxpQLczFt9d7D3/rWQ3BGD
+7Arc7iz4fmmeumu9YU98diyXHMpWlmR/HO1NJskDCUEyhpkAoM/V2swr+UIOKZBxIQby4Vgp1Kh
GZgWiAAlgEkUbIWsPPf/x1nybwidq56kUkAa9ub/Thznl2YjHVk+PHndbXsHnRpX367lw3yX5v8X
45+Y3NVDaGpoaZ/RY++Ffn2f30elQ5iQ4qbwcs0mR7h/vawsxOVN9icmtypAkO9Ms8T5TDbGroPN
gJV5wUNsB8+BBfLUo/KaQptl7aRmf/VyLf6Jyt1FRm8OCTVTdlIz7Jfkl8fA75wIfkvZJv5cGePy
HfQnGltOJ5tNbUPQZGosFxEtzPw5cr7oNvFLdmRtroe6KJF830B/InE3UEnbuBRFrBqhUx1Iqzml
+S7NmaV2pUf0x2l8ltfkwXjg7MWq4S6gNs7luC8xOm0iklWb4W+9ad+CPnPqXDCtqku2SS94k6Dt
0q5xQ6Fzh4KYTqsUH2aXuHQanopQTe2wk32axndjpZv29e+ytsq4S6rHA6HNJqxsFQRmpXibhsiR
hpXH3rcL2bVVxd1ToSY2howK7LFMS3HX1dRwZnkGJ3AmdySpbkgP3dY6VZwhzUYLdhu3/Vje5Iri
d1Lt6hFkZAfYiEfm52xOTjU3ttbnm0EuXqJJ2MI06DWMK3+cZycQgtdG1m76vKruaNfu4zaiVjrn
UDipJGgWh5pf1NJ9LZgQN4QziW9k9XPa6puQzgdZoXAyrlBDJNC/F2fwJeOitGQoVTemXDgqyHhW
rzcPcdyAn1EOkm2O0b4MpXQLNZvOjiGQAZXTvnZyE3zpYU7KnWSWwKJn7QO2NHB5DKvy93MI+Tkw
CTQoUwG7eb6LojgMzKKP8+McfgyzaON+tsJuLdtnK4Gfw9Mo3A7K1DaDoFpMj4n+2ev3M5obuaZ6
U/8AS83rA7osDmC3nsbidg6qD4qsoKd3LPAI38Etxqf7/AZS8XiEdffRo7iSK/K9sO+tehqQ2wbJ
AJVHDcVqHETdRwvzzN766pz+o7nHk3dlyy2eC6fBuN0QBbDUm1TM12Aja8MQkwfTy5y+tf6PtOtY
bhxZtl+ECAAFu4WlEeWblHqDUEstFLy3X/8OdF/cJksY1p2Z1Sw6RskqZGalPafys2XxPXB6W/f7
t9HHFoGhW7yNxe+9I+Z+mQBOjjQhb1Tcr+IPLnhPnpPb4nEJr0xb/xlBdm1NT3Rf+rxRAN6XZcO6
tG0DIMX8/+tNbtQNVoO/FlIApPuTv2K1+nKf3TUbzomxWaDaibteXpjqgeyXM4ovKI+D8miJjnnc
J4tqXjGTL007e9LmfJzR3BXSE9rIXtHdyeQzBu8P5UJRrHnu85MxL3Wnh/EQyjRHYZC8AxY2t8iv
dg88fXd41o9YDbG7PVdxlj967XSMqyF5AKQbCddZO4NLvPJ+wHA4+Aqfp23thw43NF7+3jV5jNOJ
mjEr2xHytIfAb+wvbAjMj6Eev1s2B3SMCbjt63Xvw5PJOJ9aVIWsEML8pIzFjzqb7kKD9yCu5qbn
H4/xNxLQ1mhuQEvAWDtZAgXSHnXIbXCMHgyn30m7/lhbM3hz7OC229bYlOfut6z5c8n4ExExPgB4
uFTFt8hO8sPsyUhzxk3g5+BdQ33Z054ku7rPEU2DWOP69f5F0vpfwQYTwANwF3i2KQQvvBOY2X3P
AK3rVDFG/heu2doGrlK3F+55vmfNYM4OzC44ELXRsEyUIWsNg90C+JWh9BxyC/ZrJnIuZomwzxxA
P+vtkOmIoJfFt+EWwGzL/vm4Gxz0QBIvNLhBO8snwgaaBuMKSrXTCtrDqS6tXvE4b1NY5+AC8t1K
HoJt7SI1eqAWvqmGOu1d6HAnTNdT2D/flPELepuhE40JZDwo4DFA5zPaCkCojrhqu2ac57fLOIS8
CYJOS3C7BLDNWXQripy5Cp4AxvqbupEIXU5ClI8ADd2ak7+yCFrfPhZj+kITSZVm4AQdFl4B2tfp
HqnbcFvm2rs+kMECKh2iAhoAOSxLno0e89hKHn7IQGbPidQ5dRb5XWfkPuIID7WD90DT79u2Palm
5A1adRMK+hu2qN2kiT7nPgepng4whzZ3x9lwBMywWqgvu1KeYcM5SHbALfMlyqsvcpWSiXLirJYV
GkApw9RC/R+t4l3qtVsN4Vx3oJ4G7qbxs36Tb7K7fId+rs2PNngWz7g4uZzmTAcxxKlQ94qxNzBv
EnE+5/dxk8vEkp34wQ5anBrImU8yQikgGnsJAEkfoxvdx/z/83wAF7k9bLLY5hWmV/3onzfk2/qp
aHR1WS9hf+/1IAr6/ALaAuBE4mZ2D46L6D7CRAvuPed6nNVTn8tm7H1IAEeqqEgGBsx1S8vr5ZFb
/deXp0OnfPwJL75pdtwu3vLF/joewGDLpXOdDDPLKRDT4em02go/88jCgkP1ptmVv+BwJZ0dbAxs
dNmavPBl8YP3Nf9wfnLGP4SVEJpzq2aIgAI/Kp46P/N7zLIH1NWokzkDhsz5Uq9HlVg5vDx321Ks
5wU492DLu+QRw4DRBjvqLgb3/Bw5kpU/IlnghutrBnR+WMaGo25qDKqH2SlKd3KvALZiM4MQjBMQ
8K6UMVPAc5Q6kIpSKPKy3qtimJ069eYdTcWl1CW88rZeuekeG4JQJZIA/J2e0m2nYSLOKnaZX2E5
XdK8BZiIF2xdP+E3UgoUHcC2V8JU81nctanua/K8vX6LPBFM2JGXaR7qk4kXuBh7jKuHpwqbotdl
cO+NCTRCLNvqHQDwvmIb+rpgZFBHew7uNA8oarwtju+jP5dp6lcaexZKFeM8TrG8RMndrhlES+nR
Kh8MwMFuQuFVDZ7wFNoFlyedc5Vf+fuZ2GAOTGrMOmqFApCkpV0lnTj3eN2usPl6ac4YeJZ0EBPk
iL3pc/7cPpveMgChbAGOZTjxpv4fHkOOzwZX06XQrqG6UvTIawqKURJMheobE7EBwLkiX5QcA+5z
mWMRRjt/4CVyvITnK1o4u9O4pqI8NcLiwFDzSLeSp9mpbM+odSzDVemj/LTUAYSHycHj8Vt38oHn
ZniXzijvmGNyu0yRMKN/vHRadQ/gsIEzmk7+Ke3UnQpy3oUNNeSNYvIEL/p2dvYhNjJDH2A12Ri5
GJWwtfal4W3McpSWnRMaRTOZkwKuesZWXd/iXUx47UaeCObpS4qy1bUUoQ7VqFUQaoX9/XXD4Elg
nrmoIToZCFR0rLfRGNtGL/O0gCeCedISPRfSHDzQyD4DAPnmrlZZKjB5/eG+c4idlj6WB2vuSyov
f/evIxesD1wqgd50apkN0L54a1L0FS0T6+3P9RaFv/lkbCUf+aEne0BE9mZfvB9tIGN7KcC2rN5f
eoG8Ug7nHljAnYyIlJAAVw3c2VsyDDs9jj6uf83VVt2f8AF7qpdnBhDsRKMcZ0b3W3+XUO1b6BDj
k+QHT9kzJht+oWTEEcoxNsK8g2EbjXpkwA7CIrCigFoqunMyR095DyELyB+lDZZkaph0fpPdKiid
GDcLv2Ns5Ttgpzv/8h6Xb3nmQKpEzsEEhG9Fb/qXwRVd+o5txj1W+534MfsAhzy3X8Yr1JLlns9k
NlQbRHSHIHNLXpL9vFkIgLPtcAOcbCwXcoviyxmu2AdhnEtVCDoyCjy6jdsc6XOG2eLhx7wBRf1B
/axnC6tw7vVr5b1JLJBjRPW2z00ccdhhyzmuHSJZndtu1RPF1J1fgyNUNewaGIIgaPVTqwYDRYS7
5jVdeUdnXFITNFk5ZAhzBlS+hMqTwufrJ+U9/YRxPmWroCYAUzwZhxKQxWjxPUs5YJmX2Sl81WfE
VeRY7/rI5k+Nc07HbsorTRbGY49bDsvPZNxR/en64TgGrzBOJsV0oZjHSMjKosV4Rp5/tEnzOqQ0
s/+dIMazxFlLtGmCFSrVsY4kK5g9A7Ob/04IE6Rg6LYeJlHDpMEQgXwBvM/65M8Zr5m3mk+iNoEF
UMBY6xqjcrRssKjRIRyj2EDp8t4JGvUZrhor6q/XD7T6+c8kMaqXmX00TyNav6ZS+lmZWWo++NdF
rHvjPzLYkRAs53eRtrxllQuKtQWyxi9s8V7aiTd0x5srW89KzqQxCmfkeMuNAieSgsxpQUXQgelC
63/pae7iSfUADLGhpmEnPGKz9cbhmWRGAwddaFow4mY4p+Ene/oeguzgHqU88Dqg3Fdglm5SMDEo
7pckiQuuu+5GzuQzyjkDcyHrhWDx0dVst1uAyVXWDDB/ezxFPjiCrClD0atJ7I3Kw3/kCl8U7exB
ov0olVOxmJ+PJ9cuduWTeVstGxojXoloOzhYARUMN/S4X5xjLV/UF2eiy4JUeWpAtPAk27Kr7tMn
2lmFr2HYdXKwc+eQERkbr8K36tnOrpt5Ess+kBbSUYT0MsjYZeFtlM1NI0UvHPPhyWGi7qLV9VkO
ljDtOLzJ0KbwIbPxEh2Ul8ACy7rTnHjR53p4cXY2xgHVCRBUwhiqrD8Zfvy6tL+kR+1pdAEX8hR6
XKy+xSi/hRdn8hg3RCdMYGojzqhavRPuGz/xB68B++8/DWX+yGIbXHgbehpTnK18ybfjs9QjyQ5d
eVvBQPH62hgqeOVt9XO+IdvcavNI6EKioCwZAytzJE4FaBTR42jK4mCu3KLBOKA01hqwu+AWp127
zR6og/LLzcLokDiDVXDm8b82d65JY9yNHredps1wN9oBPW4vAoFyaZG72QPaH1DJCp/UAGUCAxEA
TKKX4n56QavU502O8W6W8TtD2qVGXqX5qTXvtOh3nW0ply2Z96awAGh53ieN1kCIJu1k/abdTJoV
brKd2d0X4ZHkj//yQzKuZcSijC5M+JBgAkSfsPPju3bTo/863ua++Xxd2uI/rn1Hxr80ozGL3TKp
UILrB1s2Yf8qyZ1VNr/i+HhdFCfaMBi30oMipyczgsG8BOCf2BqppTUBJ/tbPQ8I4LC2rkgYulo0
5vw5oCBuakOUWvMKS1nS5I2Ab6YSSCwnK0/96yda95Rn0phP1UugfFZqSFugXlDaRcnTxCBo6Zqq
JdlCZCceN+FcOyGwAIEbDWYuQLAxIQ4RtLjD+PVC4aLs0hvxdlk9UzcJ9pA2011yI+2GZ2WTPf2T
Ovm5XMa/tJIomImigLQgn+5IaAAJuIpyThy/WpY4l8L4lSSp0zgieY8WjuFnCz1NBFJeyQVt5GG6
Ce34Z2J44obnSFbDt3O5jCfpo5EMAGIoTlKndBYVh+dCMbAeJRQYH+5GcTMn8m9ByB9nqZBdkyK0
rNIOaegAZKu8aTfzrEdvYpY2O6PNUi8zg3Gjl3PrdFlhbK7r3WIprNGe/1hGybVQHccU6/l4UJoK
u9zxzZzMvVWDhcbqzNoNJ7D3DX3BEfsdPmBBY18gIBUZKNzfqJeKJqymScj+02LobtV9u1Gwq1E/
1n7DeWC+O4tLUYxlybNci/UQp6cJKEY00h1N53XBvxvSpYjl389cRdr1DfjIk/RUTiADC00bgE52
jGHUaHiC+VnXv9nKtNulOMb91QJRhklK01MxAFcMrHpWU0h7qgGWTkkeSdjszTp4kYJ0owQNtUGs
9itq0id5BvGzEIXu9Z/Du18m5sqwSYGgBL+myvykyR3gkHFM+StPvdTS5cDLOjrIyEAfxJhyAJbu
olCD4BhL8cacos4Gsd9kq6RABFQJ73FUOn0O6LcqAtet1t438XQHAqff+SgZVjIOD72SvWHKTLSr
UnkfaPKhkOQD9Fs6ElWKIYU+dhUzQeUn7koX4Go5qkHab/AuPdeAhQW4hXIPsDvNEtOh8/Op9suw
3ZJM/G1OZYkxjvw+arXRnnr1jfQYBASCzH1gyACxiwArpaThj2LQCksUWqyaa/No96WBX1Z2sYWm
4e08xjtJSp51NbuLuuq2EE0nrMLKa2YAKnTBC4Bh7nTUrnq1w/oz7bHWhEXNTZu3N+ocBkAE1I5d
oKiWojQ/i5aXG32Pji4/AOPTpHguSkz/pKdIjn9FfXLAS+/n7fRxXZVWAqRLOYw7MruMGtIIQ4q3
4abYFTZWS3y6yXe8TtXKe3spifEKQVv0vaRAUnAw/HC/dDgTQN/KLwuYG7+1/93PXopjPAQYZrUp
LYzklLZR7PahTjeaLoETEuTM214LZgDxo9Y0kZjnLJbH9JrtMM5ibKOmjAM8g3pnDW64j+90tzHh
ayUXY2oOLwpcPai28B0sXBHfaHPAyKiUYwpNaY1E9rRc2GgxuTHaaFvUpmjPRfggKiFnmmtlSAZU
CZIIJBjQeywb15cOWJgyU61qgoyF2uGmAXys8BbfBU73ukyTL+D3IeYd7Zp3uyvF5UvBzO3KE8gS
wKmVn/SycgK5EpzEiO7iVM3x8gOLxlDrye/xD+7czw/i+DwDuUoRsP9etkfwYO2lZPDmEp1Kkhav
tB7GGwBPbYuSKLYo8ZBbVmKiy5/L+GojjdSuDnFPOYKLyZ2d3KGeadOjQO2OWDn4IFyMg+54Rfi1
NwLQTzLIgEDF8I2RIhnLOhrzHnYtf5qB5tNx4rxCf6EC/xXBdroiUL2BvqbGM+SCngeLpyO4HUrP
cLrS6hFhosQxanbZu0EMTbjut746+ayRnZ2PbYGZodGNbUIw2/IueeoL6IFHBwiqqLRicGJrHr5g
92QHOGYgMyX2JnZ5YedXUn7tJzBBdTRGwMwjDQzP3BrJZ1ndVRJaGXSKX5om9Gi/ncPwoIBnWyaY
i70xmmxf0m4fAzAo7JLnIjMApjc2NuDWNx3IXbtguhGk6gXGfjMXn5lWLCSB23bWwUeQOC0a/IFJ
HINkDpFrW+ymnyI4q0sTEKhAy74Txmkvdjs52g+ZdDD7xKItgJ0z7AONKJEU04tZio45xt48EYAR
iK5RYCECnqINfMnM35Kgc+ZOtGj3M1Fekwo8zMPLlBJgXW31QO/tILtXheYpq8hrKuZbc9jkUukb
HSAcsYRjFTX4+CRALFDZDpLaj2S8uIAdqLD0g8BBGeqPAShZWnGvRSVHHRdDuvY1mIhlkkvYWTIu
nUPVI/ulDKWgz9ttriveXxj0H61nHuaiKaqkrstlwrxFeOEuJSik+79UN7onx8wxt8NOeOYIXX78
tcMxr3SYitGstNB2JVN3pvlZK5EV5kiQwTQKUA4X/JFW1KoWEUQ7NY5CadoT5Y1bcFwK20k0y7ik
Pao2p7qlN7NR7DHWcf2cPAnMo0KVINUCpUVUr7f7Lt7ToOdNWn2vVy7++M/nY56PME5bXZ2rZSZO
2xEn2DaeuvvfmFN5p2Fcf2vOQAEiuC8pA1Y0VquV2Lt+XysNmovTsD3Atgccl6LDy4/Yn03ccFdK
bg/UHEBFbqTYlbbX5S1qdkUN2ZagEBhJB5ie9CTr9zNAlPQCK4AJZ6lxNSQ9+0QK41dbeA+lz/CJ
FL/dgjIMvdTW1TzkqTxbXkLOa+dhfIZCJbkN8H9gxniZm6p8A8ac2PNDD3niRnfSG/6S/8qS2OVH
W/TmLHetCHKPfMa7QTGe4il2haVZIETMjvEMtG1rvEXRV7IX791Yql37/6Bmf/kDGG8SRGU09QUU
c6nZt9j07lEKmO3iXt7wov4VDBbIAjUWkPFBGYJw8fKwGqWkFkJEp9Jd72AsTv6k9tJZIrfAM8Fj
eafeLpkASNsAkztsC2/Y6Dfi3+dNwnrAxQ9ho5V2pIDLC5A0ty+AH/YaP/xBEKkqGJDnr8etKdYC
5oY+MNDcgJVxeeqsmnIzUFVEx+P8IVfmmziWoZXEgIrPzZfrRrnmBAA6vJAlSQRcTSxkfTa1fSY2
RfxVyJRugN6ydJkmT3aw5YguKie/WXFrF+KYPK6OhnY0hTw+TSaKbLEQYJ54UjlC1iouF1KYG4zz
OI0KM1sOZfjzTQXanmVUZHAqD2DKPuU4nZUPdiGOeRZIkykzFXGHSYv2VYEmc/I6qV6d896flZf8
QhBjDygqaiTPcXuDDZyzm+l3/KS7uj9s69/K/n/oma247HN5X872zNl0cjyQcsDBWke3Zqex6sGj
no4pOLiYnwCoFfehw1ORNRd+IZWpcwvAqItQlYpRVegx9rOMw6g+cZUTLwhfK2teSGIeC2GuiFlL
kLT4smizyPrCOogf/rUo5rWo43gkYgVRCyuF8mPeC+6y0gs4vMTihZnrnw3o/six4TXZzrgkl2Eh
LGpCxspuYt0l1T4tf3I8x7rW/5HCmLI+hyl4z8D9GJTiS9VH6ALK1V4X0ne10v2oBdatqu3BB7zR
pznZKlXqlq0HLmkXne0HZcQiFy/E4P0kxu5LYY6nkVbJKRkFq8SyPWlBZKU0GK6KvOvHX8shZRBJ
K/qC9wu6LkZLQZ1uClRI41OWhuV9GYSy3QWtTc0K2MKD4gQ5BhGQzYlTv4zXjDcF+Z2NYec2YhBb
Q5u8TIL+s28BVC5j3M3G/fwQgvRuJq3OiYzXrgV814YJwFEiAR/98kEhBp2GIB8TVD3Ii2SGb7gi
Vx6ne8GknOq9uhIiywbg/LSlWYDiASMrHiYtR7GVnvKx26Bn8CMrAMKqnMCN4Ga54QnCsUf/zyyE
TUcVu89+icaLrgKYVlacYg4dKWvcNNybWX2nleDNK/XAiST1EJeRU/bqvh7JNumxZoRCbRjfRtJH
UGLPCVlkC35MhXwEM/zwrRQ9RLnoptVpiiPNApiXg0mZN72BB+vfZ0L3tV79IIm0z7Kfwkj2aq24
GHLekII33bx2/SCRAw08mGlAGM2YvmmaKC1HlJ5SCfQ+4f0Y7NMQ8I3p43WVXLw/E5AuTEIq4iVZ
AeA1c/WG1EiVUYnZaWpVHbCBMfpB+vieTeJozcKEKLGP3yURK4wDmvjOdeFrPgeAu7quL1SI34jK
IrlBVVSgEYTHrzkQUYwwBEJ8oaqcuJsniPHZSzlM15I0OhVF2TvDXJhWZIq1PTcDb+zvyzAubxRF
UUkBffriRUHAfWk4QGCROrBrRCctjsGP3mmBNYhV6AwRaL9rU3WaqdEtCZWMlDbPAWYh6iF328DM
bYFKh2Ykz3nQVVYRpbpFh1K3RQVcmEF210zmTWigaUc0Nx6CXxT1HMsYm3sZNkKEcRNGOQotprFP
W61ElVIqXYEGqQ9k1XI7Nqb5OLY6tSnwBvZ0au+SPtT2SVnWh66tQRY4EE8h+Z2m9a+FmP4Oao3j
AL9/B9yNDBYQaJsM5Wa0LU/Scg6VgZ5E9WUyYod0tZ2AEvq6Wq2EcpdiFuM6C0HquJa6MRvhT1Ah
OhIkWl+cY9b0Et4LPvyty+uzrxSJF5FgrABjkikqbPtq1CtUvmSVIoVEa8cqNq1TYJx8OIwtguMe
0Q9g3ffp2+zKlnLiM+F9t+NL+UyKR9VMENoK8tUa27l1if03eKZDP2xJQyyd7sK85l3zYjXfNP3s
zMzXlKI+0xRgwX9FQt0tFmZ9xVL96UbEyCKPNGOlDHZ5QuajVlmvkTI26Cn7/BoNPXY+3kQKgGAx
RWhppphmjzyYFkeZ1nX2z5dl4oN+1roqNxV6agTzoPcqENDJZCsGeQLj7ybsgZSJ7JFO0k9DKQ5T
1XtFYXhdVPkqAH6nHttu138R71MzmQNGVeYUPNQUBSWAhWyWuiMGt/hDDt+foMsLZxzZDHqgyFhU
yvhJ3kdHdqsd+GLHk7atnPLY3WiehvNteNB2nPtmK0xiokWi1ov0JESpYxqvEvBQM0ynXr/E7znl
xeHYwlI1F2MhqviqQt7baggeg/5vP26XEhbrOXNC0zDNSNVneioCYS9X881UIiPptL/9tC1i/rhU
JqTMy1zRNDrRU5U6dA6AOPwi/kMb+COEOUuntW2YlPDbX/WbLX2XfgEs3hHvEPdU94vddZuAB2i2
GNZ39/JHKBMCiUEQCzNwnE9TP1tKI9pDVDtlDW7zCrsOWL36JxrxRxzjQfOEmqEQQtxANVuH0+z6
kaMSf+HD/shgfElZG2UnLveoP8UqWnPL2m2P/wAlSvT0BpWhdDdseFXHdV3/I5VxGEakz4gFcLJY
Bk9I9aAZnBrDqgBtoRFFXxbNWcZTRIFARmgpXLOg7MmAoltFO07/d80bqYaGpxXJk/Zt8bqUxlGV
NYRwglK85Gb2WI/jVk7mB1LknM+0dpxzUYy2j6iaEdCamMcOJdG8+xVxe9k8CYxqj6BarLO8iE59
NzQOMmLgB6ZVfJBrkPWqKaCjsWIRDFW7y7Wqd81OzP1CVcxN1sXqoe7GxzCnrX/dANYc7/mxlx99
5rCArtV0nRAFx1lOngydes1YuzXeu+tiVsb/keEZoLozdYDv6SyyqA7OqRZVoghVjcAHewwGZAEV
gB4gpjPIoXdDxSbuXNitBjZB7lTaouysV9FEIMcTDZME4GC/PKUSaQDirioD/H4iCmIQXnojBmbT
oyu/LOAliRMfUnuwuCWqlXebSCDclsCdZiIzYIxfyQeUc4zEONYviTXZYPxyqVfuDaSxP5ezK0D1
yR/LB0DDd1wI45UeAJ6JhVNNAWC9prIBqoYAn+jVGJ2UoI0dSQxHtwAByFarDMzlDSS3Ma00bWJz
CIB0RMODWjeRb6SAtFSlGCvlQomV/TR6yFr5sVUkas+yOFvalPD6qiuWjl+I+shCv6SYKhNW1hGw
MRU1FI7yeDeIgwPivrl7x1Ihp8Kxou8EeaeG7BPNH11jjDDvwC0UIl0CVmT7CrfsT2T0elnmOK61
1ACU2Ao+PFwX2PoYd2LEXdyZRRMAhtJ4wvb4p6rVd2UEjOdgADzhkC0l0jByJJCE0SZGTGkA5wkM
B1arJ36uivflED6AE090sfqAcR6QiTuxhDY+Jv5iD62OweWY6HJ0xkhAzKtCTUTMWWOx7NJIcoOO
YpxmAUgpv8Cn7A5UBjASdVd4smildvn3Xa6KVg0MEwLVby+I2eupWAC49KjTHxn6CbGu8NzOilrh
DxOcywTsPPkaLjlzb+MUDnKgDcZRC8TfWVrd0Kx/CGl/mCXdKgfNEbCCVKLUo03GZkyLX0EPelcR
C2Hie5dFFkl4/nb58Mwto8KDXBhon2ThdL285TFrhkFQC+GIYNSPDGmTRg04ByUjcNOxgDMkxiE3
MAsBn2W1VH5JoBPTGP2WpXhflbqXKeCeDTvUDsnvGkmInJyaCRm18aMlg99Eh0LKnTpM7Rocg01x
VAWgzzU44OA0svBZVbVXpYKvmNSjTbvDGsEhVeitPoHSVQ03XR47qaD/wMLyUSDZThJKawzH2irH
vnQCDUPd9QhWZjMBGTEpkxYYvMKnVuu8Lv2KpV5cFBPABOGsVZM8Skdwlb1KSvizMVpXanmWuqoh
Z9+D0fqSSBOJwl469nIDjHJRivwpIdik1TFRMhqA97tuZhx5LOCU2ZokJjHktQOgguuHCcTNoASR
FR7cw1cB9ZummQZePVCIgeyQcXVhnwkyxeLGCUihYJdrHXBvvE1p+WCq9Y+wiHf5PLpB0f6moJTO
MzClp/OhLMlzqBoH9N78CpuAShTeJTk4r7AnmEQgZy5HS6H0J0GoMKb6DQk5YeUK8JiMgA8FaBWF
aAlVo0sDyQRwNEcxMY5Tb85WNgYvSvVrTKO3iRyCWUG3cfxQyiS3QtA4BmZyGKV5rwETMBaSTaBU
slXo5k4vBBXVNB2AeVqbWaEBIKKmesl7XmK+EtXhxVqqQEs+BuD0y5+b1rLYl71pHBVxcDP5PkXV
729rzIUExhCquZppFuFCIky4KRSmDuA4gyRWogkc5VyZnsXln52GsYZJ7QNlQhUab4BoCwjRKnDn
Lny9x9AGboA/vl4/m7JcD6Ok5wJZKJ0kKts6JbF5LAFKkgQPcyEd6uCzxLJdC2SgIfkohI+wUjB5
3/3I56dBMYCIVnsGsH10ekcBHzaXH/Vw2xo/SjzlSzY8gTCQCOUtYmk0BTAEnmLbVaoxcx1aQvA4
BEBXDDqMhINmiopOFAx2Uuy0FlNmoYUcczMgOhLlwKqU2o66rWZWj5LYOaFguiT/B5uxF3fObuuY
wPVX00bG900RIco2aMsaWyg2S3hYfgJFy4gs6ZA+4OcC75bTkeaoLwvs0xZ6kaP4gvvHZUUieHfb
lhNy8UQwfigOkiIKCsk46lFnicpHlz1cV6I1T3ehRMsvOHvlBympp4ZQ82hOZvGgaRrASMPhcZBG
EbG+aYl9VlraOLz2Q1pb/WwYAEnvT6QcN0OiPWhoIVvZoN9VYgFSBfqDGCByKJoM1PbDXg0LW6kD
e5S6yO0FzTOm/O93SOWvuRFZQVQA5ljG7ERTALOpDtCvpnmsAS4Tt7PXGEBUHpXfJhlnK1ZrAHc0
zwgRsItRePOYbk19L6X5gO0hsi/qlLeSula3OP9RbE9fFBtTolFpHGfTmiY88/YMwrRliEZOvNkO
P0J7eEp9LhgpT1+YB2CUxiiiNb5m74k/WyfTLOJIm37TvCrvYmTVQH7mNt1XojJokKYZKnZAQGnL
fIAujquuLELzCOj6mwUQRnGEg2QvTOwmfxF/+Wvfnd5/pbExQCwnQS0bkLaAEOqY2U+t8rlprMGf
96GfHoub4rm5F1Hm9mK3PPAns9a97p8fwOTDZSnoczXA6hWB+DkuG+TBQ/yZpXWyU5JmH7aVAHRm
U7zVTXEPaNObWStuWrN4LOLBj4CekWjKk26mCiZy5TeQ3B/7Xhjug1z/MXQK5j70MLHkUX1UjfJJ
DnJ0wRSSOk0axRZqRr/6WpNtAFs8m9Q8pJW2HROiLQRoP0YSifYk6ZllovWpADHf0c1+M1FgSZFE
QXwKJsfODLBMPGyNSPk9jvFvLdI7t6jFzyLWN0UpbNK08yupbZ1IEx9no7ybg/qgpRU0KRAyp5zG
zaSM70QIfqZafZDa3jVi6qlBDkQCzAM5UpF+qkFqx1W6F/X5oPS9AUqvxq6E7Gchji7NlA32hQ6d
Vm+65UUxJScs5lMf6a4hVZ6c9HexUuRuJeAEcWsrSYsxZb2PnFkYf1WJ4jcV8dow1DdJKonb0Zyw
pJnXvlJmx15p3CwOJysNgr0+g1M+0pInEcgoCg1Vu9DoNmw0O56ApQeS88JGdP4kal3vBaFUW4PQ
v0ZJCayDbBitIZRgwR1AcSbxA7sJolWVs8/xwQvmHavT2DQFqbFB4MHYURIhA4UZ6kYh0Hg6F8VA
5LfUmvdoHvxn7A6bEbfTVvGkz8WoQFLHjV1WImvt/Bcs/372ChipDBa2tA4xelcv+OaYvrMR0oOx
+Lm35RcF66KecjLveUsCa/7qXC4TAWpiIiTlGIfoM2eu0D1OQe1cv9w1f3EugYkA9aRXY3GowpNW
/5INTDPIz2rQ2ctSUYC4XJJfMTTAKwes5F8X18m4xDYOAWYzQuiydzG50Hzwp1nJ7+BZP1Q3xT3d
zeDF4H1FjlQWfEFpeiTBSRmeyvKuC59I92uWOJMna87v7DbZeZw5amgmYq4YEP8z9u7iW0En/mQo
hyw8aLTkhNScb8diLjSm2E+RjFe0xFzLUIy2DMYIigpDV8SOCH5GEgaOTDpO0LWyNoOQ4o89sqDi
cx2YdR1CK0W/Q9GzfO6AJg4urNaSAPWS35K3Ah0c3j7QagJxLpYJxbDOSJBCIJJJb8otwUAlZnKA
UaXuQJxs/ZMJWFlDuCRLqOwqhigyD5kQ9pFkxCjsFiVsQSveyo5aepzdKVHKMYg1zQRvIcSgBKOB
r+XSvQS6pMalEUPU8CbSJ9LcGFPIUZYVdHGc548QFgop1qU6mspRP5ZxZuuIWqmS3MVxgVaY8pSJ
uaOTDcbJsftS9A/NPDmoJNlCGNojklxVnnypaDdRJlu9gviwAzriqxS+1WFlJ+OLHt5O5lsjlL4a
Bx9Dgiq84YV6TuwxBvCy0thl8ZRTXiPxa2ODfRrOD8V8pCxVVa3Nc9TAtcJW1cohGfaEEH/PwUZH
3aP6P86+q7lxHd32F6GKBAgSeGVSsuWsdvuF5dTMYALjrz9Lfc7Mdqt1rbmzH7o6bAsiiPCFFXS5
zsWvKJpBbaKhVe5p/jRSeU/wj/E8A+W1LaJHU9509X0lSejw1m/hakpUUBLpFfNj0e+T9jCCH+vI
zYi0rTiajWbUZ8tjksD+p0g235/JF5aDc4wov9429dIIc+Kw6gApooqCvOZuWVoXFt05VMsfC+Ik
ecJSMbomqsQBojS7OEErD2IHqkKjCAXTKrZ83uVPmcHWVryvlOmjEh2IDtoqxdv3z3vulvv6Ek82
9kCVoeLjOYa6NoKR1hVj+P0Il2b0+O9fZnSsadXlFXhFcfqra5/j5KpjlxKts09BKaztMHGo/59M
Z6K6lGuK6awCup0D5rM1YqcfRx1uIBt+qNVFYcRzUQlwT/8e8WTeGsbLDB5d4mCs7Lt4rUK9m94g
N3nLVkcHaL2qUWq8LL5z3FOne+5LQiNPludg9jwbBCJ89iBvdDgG8MzYDRv62azizy6sD2QFQvTW
hCUT5FIBoVl//zKPIcnp+ACQ4kyWKL3T084TuEipyE1LoJ8DK9Qs8fI6DxNSrSCkuj5y3edeXrjX
z2i04sozYOFtS5T88X7/XEAFT6pqdmrnYHRx4HDjJ5/2adltDGMMSQlvNLol7X0Wo/ZjiBwU7U1B
o7CZmh3rHsCCD2wnexly8TOPpmsyVu4A6mRX3oGGEBYpdNKW6hrmDndLf2WS/NKFfTaA/vLtT95Y
y0aS2iiHHqAC7C/MeW97gtYvgXhlk6Hmx9yEhGTKH2sc1N+/rHNr9OvEneyKoUlMK1l6VIqd1LfN
zp9r6bY8d+3sEgTnbPD15SlPtkNaNgN0EWrgOzT8sgwDtqoNBK+k32U/HfNSt+/SaCdHygArZZHA
JvcHoEUe3pnrxDKM48zldrbVwyWBrbPzCATov8o4J8PFMTOrsSuQCfTCT4xPPr/ZtRGY1sP37+t8
lPVloOMX+XJUVgDSm1mOsKc8jEF7+1tAEBp65C729Cr1L5ZHzh3NR17Tvx7sJMWJAdqdDBOHf5FC
a8D+Na4aTzou2JM/HQ4NveEeoNQosC/5kZ7f0l8GPsl8UK8RERjY8Y+y7nu4YahfsDP3Gqf5BQwt
CMD8V0ydbV1o5g4x5J8lrCNgqL7NTeIXQLZKIYNINQ81MnQx2sGwwKK8ydAMMKBZMEbeOLOnRNTM
7ZoGAKAKekyR2BYL+W9e2dd74GRtGOk840FwD6ir7pVfwTfNq4NiX16hJe/Dp+m/ua6/XDsnK6Sz
487gOWKuXNkuFxDf56vvFyE7d8R/faKTRYGDndHpuAhtxN4xJ26Vw3E0jx5hdu/DPNNVEsKOIgrH
CM213BuH61kzlIZqV40ahaNDW4IOiLo/1OX9UcaI9e6G6Jrbznpe9kSAxteYXq3385EykjvruH7R
YvbzygnzhHk54mE1117RdK5EYckil7gb58OvL9N4sv6yLrOcojuGrkiBp8fCz2Nv2EnstWYzP2ag
aLjy4/t5PcMXQQ7wZcyTRKMr86WsjmNmG72JUIDUUNl/n7blhu+no0OctwTRTr3gbDY/UmjgB99/
gQvv9TQF50wl1nIMOatiXXL0f7qrJv2Y5RPMVr0e+dX3w53hVv3xvKf5OMgItYMUAHHfvt1wFHrf
F3jQHD3oL9FEz53PX2b2NBdv7NjSBrzbDp3Y25AdHXtfdbeVcdEj7XhXn0Y/Xwc6uVDHhHQF5GXR
FLw7Um8BRN9j/UMpoHvA6ex9P4EXYlpxcqW25qh0IhJxGFD5mzOwF8vxwju6NMTJ4QXTq8JAnw73
TR2H7ZC5Etv7+6c42274OmcnJxaElWgzQKcVrcc2dYtHaEkcFV+Il3qAXqMNJrfW+j8w0ju+i+/e
1ckx5qQGMt8B243fRKtlM0Ep3YZaClnFqFNepkpeWoMnJ8oYdWPaQ9n5IMjwksV7EfMwSup10r9/
P6Hnawn/nCOnPY2ubQymj/mUdZ3uFx8aKQrF0GpPV2R3VFIhLlubYeKV2ySsno134EM26a15111R
P9mKfRPAYvwV+/AiI/7Ccjrtf+THgk5GY3SWiqulfp/Sw/ePfi5c+bKU5EkikPUgD5dQeTwMkMfO
RhhN1ovXm2/fj3I2Cvs6zPEU+BKFxUk3cShNiYOGyANxjeujkLJ9ZYQsqGPYSF1CdJyhYP9xUp7y
w5p67AvJACb8zVYGkPhIcbc2cwg5hqdLGdzZCuLXxzs5V6rFgNBJh0Ns9JawQhE4XefbI+e7BBdg
wSWE5nh46TA7oxr75zOeHDVOY4gm7jCpWeomj4xCIDp/sX8219COQfsRsj+gWbjmIdrxF1jQgcyv
V9E+GS5cghe2qTw5jWAZD2g4jF8OdsfCrlg1PQzCzA/Vqgvn3qW1enr8DB23xwS3bVJGt3ooPIjJ
bpNLZfXzO85mEhBYJsUpALYviS2aFisHYqQesuOoMf0Lu+HSECe7ATjiMTNrDEFRCLs34UtUVd7g
kkO1oYN7LDbEPm6O70c92/p36D8PdnLTFpRAVbxYsNXDyR87VKbca70Zg6pzoRqS+ZHvYMUOQXML
WT7H6/1mcNMP1Dzy/0Rh/exdYlumAFjVNsGj/fNEmMx2ADgKjd2j2GtShuU63R4HJfwoJ4Aj4RK+
+Lg6/rq8/hnw9CRNOav/D/kQOR8CIooJNHkyTf2Rrsf/f48ibM0vg50cq2qJaqGIJgeb/BDl1SAv
gGbPbgVAvmxHAK32l5gY5QS0d9Y6hxFusrl6z9kHhLG971fM2Rn7Z5BTgY7WMZumtDCIhSWQWNZm
aFrfRu6Yk7duvnRk83O7AgodJrih0mCgO/+5IlpHysmOInGYlvEHtQD2F2EG0QdH3qA0GORWUbhE
zneNHleWeo3a6lb10RqdBt9e7IcklXdRAby81ARhQvSStkBdlsozzSZI0jsogYHPqj2RbZEQr6UB
C1nwQQua7WsjpKraFTJ/qinzmJrQLqcBHvnNUfd0sIM4fxkLw4vYFBjzspM53GarZWemUTgki0fq
R3hS+eZcuu18l6gKdEKGnEw9f/9GLk3R8d+/XKMkI2ZsRHgjDYJK01iJ5fO/GMACuNziXB6xkH8O
UHWDaPmsowPgMu7YvpT6UvHubJ0CW/7fQ5w8Q2fFmRqNnP4ADyC5LiO8k4fJmdol+P7XZbH6f/2f
X3/q6+//9xO+/s3X3/+/PmHJ9Ny602wd8W+NNTfqwg159qb++szH7fzHe4uT2BiJc6A5z7YDa5HX
TxPxWz2siDl96gyODjqVa67JDTAvCFYqR62aOX/MqLkl0XhL2vxnXCx3i2pv5qouoOaormNS1X6K
+gxkNfM1sY3i7vv18Nc5A+65CcA5k6BrYzmcXLk5qW3Usip+iDNk147tTcA/15ekVf9WJzkOA49T
QNxBAoAY85/zY8VDG2kTeHqWcYg5jNmBTyhiaaHeVKxvF9aabulwf7GgSjtJmPh8/5h/v6A/v8Ap
gGscuOiXFJnNZA8H1cgAoMkVxVeA8/CjHjm666jBZlVoarXtqAycabkuUOKLuzua3xnLEKT56Kbo
ajmN8iFkileynYfIZcCdX/iyx/Dgj5vs+GUd6DcJcAGwrE426VwkOUxZOuvA+qpdg2Ai3UXFMHaa
Latfi956mqOEbqNR3Ss+dtdORoDmLJafZgY563qBxVRTtIFYFHzXEgkOQ0OLWzLbayMePgxKmqDO
R/QhhuVSlfI3xve7734SLEZpsVhj3fBDYk0LYNOp2paNDRTqxHm5/f3n37/737/858+///L3L2Qh
G6MA9A2Sz2O7pll/CaDzdynrOMFQUTUBmZLOX1rLuZ7ZVFGTIzaJ7gzgOSqv9OxHC1pgEXzPiM8u
6OxfHPHkUJyZhkh6A24ZOMuPFvyVnXBZS1Ce4lsRqm0SXIIsnt3YXx7x5ESyMxBW7WFGKl8UvkCP
UsaPjm1e2Fd/530nM3nyuls1MDbFlKO31gfWL1Bygt+GK3C5AEj6coHn77zvZMCTAws8ra5oF7w6
61rcHbOw9Cn34B+AFGwV+5eMO47n0l+r+cssnlQoeviZ9fmI0WzwcRYm3dwUPgDK0Nin/rREPo+u
iXr7fv//lW8dHxFhEsgKAHPI0wRFRnm0TB2KWG1WYAC2ywD1d7JhQ/JLeIS/c4aTsY5H0ZeLq4Mj
ch9DU/YQOfHdIO8g8O4X/UelrJWtlmCO2xdjhjXKwP2SDqtEO146FauK5V5cwoYdXhG2wt4B7I6S
IVgwNcSy91FRei0AUbPx3gKZ8P38/BUk/f7OCGBAk4Kjgzy5TBbSj9acRs6BV/PeAitPSfr0/RDn
X8G/hmDGsUH5ZVoALpypVTj9DzpXgaZPOhogx37NyMf345xfzsdg7PezsNM+bUoHVkYVniV9Pdq4
VisgJh9G///Athcm7uwtCCoeA5/EMbDATi6WSI31kNCoh+mNeoSOUIKscHgDpQ5GSbF3VHuDLDPK
zSOUne9ZkIZ26c4K1WfjYm3jr8o6XqJlmgbaaJYt/pK+sWqzNp1IRQfROXu0pvxpdIYwi/SGQJ7F
T6Gw55bICLzctq8yHn/wyNpAReCtb7sknE3LcDPIwoKluazyQYStAKDGQXFeOimkq4R4i1JIuszL
DDGrZYAIbyJvu3i56VLx0XbdhXzt3IL5+jgn+0jaY2eU8yQOEgpz8eKbR2mIWQW0My68xL+9N37P
nGUBXQqhWfFbTOrL2mztMTdLyaJDephXyS1dDVBaae6N6+46fhJXlsugR+xKmK5CZ+4SIv3cgQFs
GTWweCwwR0/riWkzRnbELOcwx3yrehShq3qf9flqjvDEkBqe0KuyZ+7XKHk0ybFgPfhWP7vmUK5p
MQVWPYYV+bSJsYWVYkiEXCvSPJQ5vUOM6MbjB3MuoCHOTdkfX/rk7aA+YWSjznD7Fp5+LjZDCECe
33mQHl0ZykuvdIA+ywcLDF9frPCeu/v/GP1k1wHC5vDOSlENovVjyWUgs2vLgghmz32HmivHVOHk
AGReICBIIU2eGu5sNvdcX4D8nDk48UU4kCgMKweIkz9PtVQru80hIXOgUPnt4McblU544UDjf9+Y
0OziDlBFIPwChHIyxpLKBZmnPNjX8Z68W56zQ6V0BduXgUNvVEMY20sfzAvx1blRKcWliTWJqt6p
5hQ05Q1OZMwPMq49BraoE4+o7T19/3Dn5u/IIISFEZaMLU9ijwxx7NIZYGOQCrpT6kos44XQ/8yp
eJR/+/cIJ28IJWhlO7PBDmAK+Q2lvtEl1zNDAW9w7qJJeJH5+v0z/d1ydARUz8TvLQ3W+Wm00VQz
GWzZEjTjjz2fzIekfNhsot1/YNT89yn551gn+xAOk2nSNDZqgvYMKLzuE69QP430braJT2y9tdJ9
XmU3ixihYF6soBLhtlMJZjgAmqOgmzytVuPUP7f6voui1dzWEA6h+coep9dWkFU/AycqkTOTAhBb
ip/Kiq1tqZuhvdVO4xtk8Oxu59SW1xbjXQ8UaJmFCdTGdATsonEFaz1v4VCnrop3Xd7Cx3dX9sWF
TXJpGk4OhIg4vChhIX+wIenN4GFfj7+Ehm1gcUnE8OzbBY/qqIjLQcr8fZx/uSwiaieVUdb0oHqo
k/cdvVdFB0c9+HCndwzgIwBIci9R82EadGgg+/5+ebHjfv8zgj4WMC2YQVkcGnenHW3L6QDJ7XBb
wR0iLH5aW7QVEWGu5DvK4mHpceCwu6c40G7hmr8ULAV+oTC96fzjWQFgEkrFlw08/jwuBJAy3ICC
IMJrqKmAEX+yDgeaajPuAFitk9gHjhllREQbzqWthU/64+l/D+QgxzQ5NrUBzbeTN82LowAHpFQg
KUIrb8QyXfUFdCQdODa58WJshI7JOpfVxxSxT1Uhxy9aLlAkVxABNVwnup9qcgNrlXCEQgD0AbUO
ZM1htdXiko9bToNpRhbfNoV0i5kKMI2q3lNlgtvYrDYFo69WbL3RdKHreHEe+9lxPNl0vs3a7KWh
KRROaLldKjv3SmWhezYy8NiHRLtC2z7wJKGTxLbf1bEdzK29cXr9bOh88Bq6PHBZLiE6cYUrFlKH
eqCtW+TTDkaDvp30+J8kBRi9ICBqsGTyQR0C9BqabMAsejaliz/TTnoDHXa9sXh8UCsUw8MoUq5D
H2sG7UBVFi/jTWJuCPe6lEFHcFie2izPA5t3+yESviOaJ97xDSx5/VqYYT4t26mXH8owlGtw5dcJ
e5fgRQXtBNlkXY0/q6JFgTi/qhoSdGhchig37A1QpL0qNVALV7CmgzMuCDvlMnvRXMA3ZyDCEyqH
WDmLkXIuReYOv6tGZvKaq+Kha48eDPMEqh7Qpi6X4DLQyU0nDUyaKcK8BGSnSIkbJ+xmbJ23ss0N
txvayWsi/Yl+wsa06cqxUgg0snTLRr1LGuLDdR4SiSV7Scr8wSZVFjRcvpEeoACoKR5MeNN7Zhc/
aL7QqzhqlEsHpF48Ai+xTx8rApo6VFMTfynSX8NULttOqyasM/ZqD9YbGGzZhk3TuxadiV5Qs2LR
UHvmaMJLJh6nnSTDG5yEQAvV5DMxIe8mW4ZsKGpdUnbQYK0pipUFvIyg5FSWA0RBKYRk4wWmTtMV
bMP6daxzBQNy5dxXaRU/2mZ+lC1V3tz0P5em1l7fZuve5J2bTNPNvJjg6OfghBWLm4gMQWEtwXwE
p8ElCX+wcmP2F24vd0A+3RQjAQPNoIe8h8O7oz4npq9bUj+PE5Uu6Gl7S/fPWrBVVqPZn9DKFb05
hoUqDjTD9wepIn9uqgWvSi1si1i2DUxacDeJmHmIC177I8uuukVzBK5culg4u3rWyG47uY0oJLmN
mq2ivn4iwthNerxjo4PO02DBbGZ8r3pD3LbdHLLG2IoIsqsGfYA+0KOcW9R9SjW6moz4WPgw4kWy
zQBNPW+JDFAHdf5IK3k1L+n9kkDxK+J5CnquGcRdFLQkWUdTvVt4D7lKsY2qvRAd8e1suNdcXE2j
QnkS6xeg6w03Ehi1IBFCldOovVaK1kMM/lEb8YMzz68FiL44IKyVJeZtBOdV1hZ6A3kaLLniKWlZ
aM76s53a0WM02ZI0PVgUbRWny/Bh9J2ZCl+1CRiP4vfYKTFhlHpMsGVrLaAJjuUrpRmgiVWyq1Mo
E8STubYGB2qQLIclT29uNaiI93y2H7IqOtSk/VHU1Y9SFZXf6DxsKUR/TTJdj5FxOzfp49SoDUTZ
IFTR8s8kiz6rsgfUmV052tlOgzO4Dksecitas7QoQ4tQ9mqMbbmiMiU+18V7kk/3dVOD4jlTrzHt
K+COQTOsR6+S8eRGU9f77QgVFNOhd3FevM2xfElUEqZdCfn8JL2Xut9guzyXGWqGSftcJvSaLs6H
peYsFKLamyqGWxMhj20+bQy4bM8Lx0XXswTMBduG7WD7MCRW5bO02Spjwh3NkudsjnfoSt0nyrxS
3fSCtlkZGHH9zpysCoyiAU4Q6x5AxnpL6PhES/nJVLuxqQLNpbLdgsuwyeWNGRebGerReBb2DrjX
zWAuK1aVsLQZae1Xts7dzqBLyBQv4dsTAUeHk9JLWLpms7GJabYh1QBJDhNe3HxC1Ttrd9oZgEzE
uZU71uDyooeEDCrQoxKeTGeosZB2A7VKM2ycYV/O9j1cwV5TJ6m9cTQsn0JpwDUgI35VZuVbZtGf
jVh6l9jdaycmJyB2lPoKA7i5hC34XHW3pUJQwO5BtgxAl31OKjQQlzcbnJgiNlZjZz3GpsihH6t+
RSLZV7x+mo38SVnpJs8QRKLJ8lPAd20l5hJ2rUrseTt0bgGd7bG070qiuZf16n62xPsw5hMc98CG
iGaCAwft8zbJbiFJvYo1u+p1WfnaUbuk4Kk7ZKT2zUE/KHvcNLOUt6isP3UFYGdqlNuqhwZzDgvz
fnFeCrN8Qo/I9MylQe4VQd7WItaLyMYW7pjySplt5tmF/kw1uZO9+Qld6BvS9yD+aPbJebRt2tbx
OgbrpWiAdjPowanHrW7EaZuTn2U/yvu2Fp031i2w8Y3Th1CNKnETG/U1yvKBlUOMM2vLZqPSGC7j
QuBMyIcktLNEBUZL7CCSpRnIboi8XJuWWyzTLbNHcG3aDKu1Z05QFPMmS7qwy51dRfqfXcRCOIpn
oZMvu2qKP9rGWsXQZFK9VQRw/FAh2FvL2mhIs4KDlfaqSPdeXTjDOrPmGwslTpebBXhZkpe+UWDC
tZ7DTqr9USrdnWkxr2gkoRWFBwih4hy7ikC9ABbqQPiRGYwoOFODeYxfmA1k18jeShQOQSbHKV0t
yX1cGY2nIN2TQhGj2ZlNMSLGgQZGaYi7ZUaZa7CWdROlb6VoJHxMG79CrGzW5ZNz1F7XnSennodj
UvdeJsHk1TCiWvXVYIXor+2lM5SrWMSIablt3HRVC1snK2uhG5XVnlYxzOQr1vqV6B4UGxEXVc5K
cJDWEHigCJC8KpH/VFLcGym/W8ZiMznWdR0VD9gZb8DEwB6X1LuoheVjtsCb117uF1sEVJEnrbrE
LQfjpVHJc5JB/RuS+fOq7uMgJcmnns2rrLLwsyOCkkzcVGnMcYdFQW/2r4Q5t3EvXwkvwKVi2R5C
EdDcQPNL5JmCREjpzSiGAkRee2mJWxion/t0JK8KfLlh7GGvlwM+Vw6HxsJZUkzOyjLsl9iawQbn
YU/zn1GBoF60sCblrxwOHW9FwoOY5p3bmyAojwNUG5oeok3ojkKiLeDCAd/PLqfVmNq2j0rDu51Q
vtZQlJkUn195N0EVvJ1cW1IWSGtxCyZXC+dY0U19oAY6jGh++OnYrOg4G1syshcH9TQ/leopn/gt
rTCHLZsGr1/0auLw5MrTqQkyZ5rXuml6mB/Hz8tY/hA0f50crEgcbLfQXi89lvdklQ5LClnqaa2t
Zk+oWDOUBrw2GuCmQusrKBGXAeRyQdy3ZjtQKFuSo4A77ZbRLan4OVWqDws9CKS3OkiXxkT1B2uu
ymG0SeVbbHVrRttiE5mLhmFuvpqcLGQC4VxePU0ym/yjYJRrVH26T0DrCNQ0fqCldZvnQCrHXUNt
F1psQB3RGJY6DW/XTlq8WohtItrdFIO9mgCWdeWAi6UyEfLaHUT36JEyyiLpJviJgBcJqKZeweYK
HlcJdyOlsSZQL16c7ueksRzm3trHij/2efSS58stAZ6gm3FUNJG9lQaAHGxKYAnabLNKiE0qxBBo
HpnuMnYIMo3mqs/j93Syf1R8gT79Mj0mS7ttLVJ49oxYNUsyAJhSZCOwAuicnIE1iYij7rZtOd2B
jWEGSZs/DWW57zqIApkMXoTSbF2zMyAPIn2kZyumh6OQ/XVrD1soatwVIvo5V8avPh82hhM92AJC
2VEqnpGoQGsARLDGCJo6usvjaDdMIkAqU7vOWOyTRf9YFN2iaeID0w9SapFvZx0/x2b/YadAlFa5
9og9pjg05M+hXADdFVR7hkoh4iqnlZDtgrHAUe3gMRopE2HejBWbdU/pRK6SKulRvga0ZS7MyUWY
fzeazd2kit0Epo47CfLU1D0LC4brY2wLH6CRBnACBHXU7kNolAbWsmx6nUQeMnM4G2txKwVmkNL5
vl3G18xpfzmDtt18IGh5tipMxpmsDQcoINoa94aRvhhqxOGIdNWe2ZpY3THBi3a2mNbRnDTeHEGo
raC4NaG+m/mNmW9EVMFQdmiwy5hYFUb9KpPpFtTQzFskFHlhhwwZY7YdZ+ha9khHDGO5EZXSQb40
tguAoeNmE2YUUrv72qQ3eV/cxW38zMdYQ31mQa0orm7nlNxPhjN5ssWHOiOiqU72K2PUi9e00k8T
sQN18nnRyegntgUFtwmVZXs0XWuKAQ+dSOWrIlt80LMdjy/TZsyIA+5F/wRQ/31ute8WdeA26zj7
fu7DjrNPbWAXtgjC4ImxtEHqwPbYNidAj4zmMS2rw1QlW9YhFE+GbZZCCbiEMbcrGtRaJjqMsIbr
ka2l9Rspph8CRhfmJBG34xaKa/1pd/UeWhoPqYBY+tjKfT5DJh9KBxthN1d5bK2HtnjOTbnpHcgv
pTWg2IaSnmLLdbKwHyhyDB7J2RZdyWut2OTWdZ4gNKqbgBrOEVox3aYd7kgoHUIMxEo5tI2EDmW2
/OgF4E6TMnwLz7bOcfXIRAfZ0O0XeKXsFnQ917YS66xke07wMzSugsLWH4miv6iM3pSQVxBorlwJ
Yy+vzvM+iNv8GTq5Bey1kVZlkALROKNw2JgIVY6uE2qKqNvZ6sqM5q2coaWsyXURR6lrYabHDtVH
2AFYDfucmzlbVWO9ifri5ui5hMdK0nXdD1DtxIdkkfCSvL+B99NqxH9uW5sIS3CEm9OQBCa2ZbGk
1/FMkFZXyXI7VPHkES1QH+zLOLA6pMlNJfazXYStZOhBVc1bNTT2dpnjAtrqNPFaYeW+nZKtHhOo
7hQQ15pm5EhZo7LVFLe4HhCZHoV6HjrSPUd1986tCCk2rJOM0ghyB71RbsX35ZjiAkDF5hiG0A1A
fm4xmJBbTlMSDGkKTo2+wcLMnpsRJalKFIjKCX3UCmlrKQekipn0E12OXspLj051/xCN2R2kFWLX
ThOoZOGadGFVvao656Yq9YOOx1XfOu91ln8AeBRyPQNCF9nPQ3qDzrffqQyB+tyDGG7xzYiCUhJb
HKXA+sFsAJZ34AIXI1/ra5Sf5nJ2S+W4BpM/aJluYARxnVnYtE0FtoqVWLD4tdZm0d0PsQqiEk/b
5MUqwcZzdHQ9QMsswAaUqAYN1yh/5EEP6rgb0cQI7GpEyTmtfqXTcrMkuVznCMld+FS3noNYe5XK
HIiqEVzMCs4RGzqr+yGNwbizh/vRqZ5NKLe20AAwB1Q5IwgFNJP1LHj1nPTpZtIDlAMKBLdZaT1a
DVTrlwKhSL/uR+Mm6xKcvvzaKqz7pHRwLZsGLFW7iK660n6AWcpNHWX5zgA3dD3Cdi1IKbL1DgKl
nphgXlUspQwTx3ruozxd6YllvgNODbpemJM642uZsnJtHoEwLJX3zYToxkTJDedSkGgyeX3cNwGq
Rw/mjOHtPL7lKg3gZTi6ldQPWDxPuFafMpbs+1LcUav6oW3YBWmNAl/jrHuHNNd5nX5ofGlXDT0O
6bafD1FPjLUpCRCO5W2RjqHZOA+mNZluTZL3psyfTW1uTeAeJyffzJl1sNW4l0X5oO3Ycctquurq
Cms7ex6t5NGkEGp1cuNG5fQm6q0gEem2wSow6PAeJ9GWxwOHMi6uSxSWEE1P5druhnvRpbftItex
PQXCiXewADluiM1s9deGwd4KGN/oBrC5xibQJ2vFu5EXD1GG4IFzJ1gcGCGVhh37ELEzXArFh3oc
cF3Dhx0VJpjBijKIJSJsM9Iz2HftYZnJfRtzjeMM0gpQAA+gLDKjcyzR37ZQYJCoDE5NmnkG6VFr
mu9ovNxTMv5o6Jh5fLSgTXKUYjXSGrRBq3+VegJUbEHwnpYbVHUH1COtCZ3W+Rp9haOKCaQYDP0p
Zonirfq1EI1oGK916AkLCvBGsexTAWWJaYezFSwoQ3/E6MF5ordDzrtiY1jA1mc5yvC5bFa1bGC4
g4NFxw9NnSNLymcGUGu609kuZlcw63Rn/prEiXRL1OTSitXQ8l82S6Ou5za6qxVfNb25sZDAuiWz
1p0zvRjNtBsd8gMuZYGJGxf5zPI/1J1HkuVWlqa3ksY5WNCirDIHkE+4P9dyAnMJrTV21OvojfWH
CLIz6KQxuqxHNaFFMNwf8CDuPec/v9iHIZhCTI3M142KYKyXyC2j/KpoYfmbPbL8Fc+JPh5eRknz
S7MBw69eywl+7pxEkd1YFu3JbPjlhMvSUOcEEFsmPN0yeU4qxr80Z7ndmMQoJeF+KDAz5s3I7BHk
06gGjLSEIXJaofqEKIrV1EobIw+y5NBilN/HL//xNv9n9FFdfp8+dP/6L/7+VtVLm0Rx/+Wv/7qo
P8qbvv346M9f6v/afvX//ui//vhXfvO3T3Zf+pc//MUr+6RfroaPdrn+6Ia8/3ZMzmH7yf/Xf/zH
x7dPuV3qj3/+AhhY9tunRUlV/vLbP+3f//kLFqs/DF62z//tH08vBb8HQPry9lL96Tc+Xrr+n78g
aPgVWQANgYWjniLCv/7lH9PH93+yfgVV1nHfBYszTEIbf/lHWZEn+89fJPlXRBJYyhiMi/El0Zlu
dBWFI/8k/brx5jYagGToGpzOX37/7n+4/v++H/8oh+KySsq+47e3Mci/h0SYElsgN7AKNicKgs2/
/fsPU6q6mVpdYY9zs3i2jbW+6fOeRqgcH5Nquqy7+Qz/sUDCxNfCrbraKCnmcFSBBJ0frtpvZ/bj
mZj6Hyew309F4QxUWBabzfaXGa9pNWmC3a7sjolyNeKTaifLcybGkVPV3ame25MU9Y/6mgp2mhxr
apwCv/KibQ6SON8kVbIb9fmps/o9ggRnKJZrren3rUhYV5+fVjavYhlomGOXqICaSXUk5MNe6HBi
GxdB8BoCMvpUE/2olDRbWIkLXdgelCnJPLNf6S/pgKuGToBYq4PYZH4edldrTNMxCAd5mE9j997J
u8yo36xh8VLr2C3qXpxyLwnPxsWgzs8ARt4WkQ5xvZ/rc2uTjy+y22xGyeFBjz+Xb0j8TjFOpLw7
cbO6MkaL5vwYzRFjl9FvOiipAkhLcgJ58oCBnBGIuMAnMhw62rOGYRR+Y9kS5Gvnmdp+iHN3NqIz
uXtnN4bBYrfqu1HTac846orMQObErgt8PRvTLjUC7YXs2CnYTIYvEaOhBA1UriNW8WU5cWNa+1CX
PCp6OxMYZgmRI1XRY6HT9OhLZSvMl+uGtq+MTtrSPU5VCOSmvK9gPlbW7lRi6oUU+Kglv9zqrro2
22UtaVTnocoEpyKi242seXTHNvIQmvnm2mMvzYYYd16d72ryzjXssiv+VVpoTsvrWKqctMOSNrqV
c5NVO+1Mp6+Tx3kG3hCFYnUtmS5mrEwUY9n4kHfZUyKsgKaDqhFVvBh2tqafsk5sTsOi7hhhsY+M
kUGDVpu2BWQC6XgoXbNtqVWXmgT4oXtsBOyHDSl1IumiM6qVA2Q8nOO0W/L2XmJg1cZnpQwfojNS
OoDnVVhJSEr9ql55IPkS6WFYzsP0oZtuDHY9acJtcahO6XqdrUwJlAdF+qiSgitnPIXJg0H9Nk2v
yvIWa9fMWp9AMcH5Xobwk3xSRzRxOGzu1xW5dJYFBt7Ow8Q2akU46BZuTnx5MiY3iWDcYCK7GEec
9UNHnPQDboNOgTJTWe+VWQ5SQhgnC7m7Gl5kYDC+ybPhFJH+KWZw5oUJHpi1m1MLZ9sLgdNL5tcl
Vxd7lZ+E7nxsDCyck8tpm+yIz5LW74gABnjuHMK9B3uIAzW5D62bAV5+ob4r2R3mhlN7msaCaesu
li32MNLkD8CXwUoBPhtvhlSf00/G6TXNAwJ++aCtflEqQbw+h9JzIiiXJRsScFFJrNkmprmMV6zt
GQhNcXvKq/hZ7RDyJ23EbAo5SR61DnUjmLp5Myqqq7TFTTcLCcF8kz3SVZXKZtxqnoXm9ZLFbrUc
J7U/CeJzlT4PcuMkI91Tqt6NFYEOIXwr+SSu91H3mIgro6TsZVCJjA5zNGDNUSOGJxqymzhFMlOI
dlQtXhbW3rQcs5VsG9RphVLeTutZ1rvqEr2t0niq1Lm0S8N8A6/kPhe0UK9LWEPWA/rD/fCyKKw3
jRSzCDhlogiq2zqQRpAanr1SRYidPERUL7rwiKbHMbFt1vBAqLh+phDbg3jKaJHrcdhbydkCRUsI
/Yx2UUtUJlbGQWtEJ5kuiQdwh4FybVgcDU5qwQBS615k/UXQqYOyxl3UdysEb0nbq1LhWneXSl5h
8DVdFg1wncVQND82lTQxrJt2ek2JUy1O1xh2ayhHs34rtXjXS7ulnlhVXjbNBjRqfLW2tbsIuhiT
QWFZH9TeOtAJ3C6txSwrOZZbyRm1LwIF7TRIriFFTikx9e2063gGON2gH6P1clEDw1BsUXpDemQT
MnAri+HOWsKD3EbHKs+Bysw2dnqkHzMVoGN1jS9mcTDgIeEU1oIZxHhetOm+YxDArHBXkoxiL0pz
ndfteV3wVAmdynQuu5KTo2neTgWo4izv4RPk5VtniGcjwja7yOL7sCIAm1vLqqPmuz7vrtRi8sb5
olRr14pad8VDyJGSDPubzjZG42bqXru1OGZdf7SG8A73drceITKgS9nNPbFrZn2U8aiNRPyCSJrM
B+uQ8ENzwfOjhnQcmZcXtyU7gzi9191DEpr22DxWYeTNw1uuspBDILBIipAbz6iUoMMOLQ2XI+ot
X8t0QgtbgM/JJreQ8RrDj6L0SwHi6nqrhc+aSTBa/ylY3LAKU34nWyuCYuOgLNhf5EDOxnfm1p5s
3GBt9NhPy5nUT9dyhoi/M10lTFjqH7fBUFXjy4lzp8m6uwHcQ9P42Lw7CbocoElwd/0cbyCZ/NK4
bvlfDftydF1F5wO+e+ng1nXjdhI2LdLgqMzXUv0JupxnYfoBau6Ocu1pBjQ17azSqpt6vF1L41Ja
JZfH024WfIAUC6aDgN1E743s9glno87XoRW0CfyOqtnHJngpo08d48ReIDdHEJ22eQEZ2sf4Ks79
65JMz5b1nNBOYx4yptBh86M6FP7YXTf6x9TXHshWYLLkjjRsaSr6eCY4GiZxmtTbM+zNpt91teDg
OHOQs8phoErnHaVMPeTsvpuRBFc3fbrazcjQvH/CE8EZ6VgySXNHxkfklsjt4FvLXVcX7KE3ktls
/vqOri6nJQ7wqmXQXLqaAnKLXUPU7Y2MW9adUo13o+FpfijM2E9FiYVQt1t80BvmXV16mViPubWR
VHpfle6F9TrN9pEq2an+kOUjrT4QDG6PU7ULu9Ok3Wnjg8LwHGTc06xHdVCvVGPfW2hlktBrxot4
zI6qCqC7AjHRggiK5suadlvN7V2Vxnf5pLN/SU63ru6aZGdr/qkKsdeJ7Zkc3Q1resFv3GGw914m
gCqPkXApQlsjVeNSg6qTFgdzvMvx5ZXz8aLrP9elo+kHU7fkQ2K861m2FyP50Mf12biOQZ3MqFfV
dw3P7iTUbbmQWLWrS60vIKsluI9MbCtsUbq2OOtwCJduX2hgE8SWprNTK+2pjVY/iSy2DN0mTZhx
ya2EPYwqTwexrr1C4mJLRjCgfIpC0xlmk5kx8CVJA13HhAbG1rzsc2yDyhBhh0W7WNVYXmyNHJbG
g/aRgneM2YkWDB9sHpgOogpkkIaWTck7P5IEG4tFXupXSB4gc50jxU/detcsF6Yg2O1ouH18nAXm
0rlud8t1Vp1bY+ZgE2qbsO/WyLN4utPkzOoEfEmL63w6yIRSAfdcW6Bwffw5YZ61MLNjiHMw5xwU
LPFI3nTNrHG0uXVzo7VlkQBu7aiKN3PxksP4FfWXobwkXxYa50sxvHbNTaLfZOF5OD5N67CPlmQX
sV8sy+wCAzrlcoTK4Yy96FhMEntuirYU/mCU4JzHQVfcEL98nXV/1XkDyvvMehbbC5mrb6Qt6q13
IW39tr6fNG1nEslgvVbqTZ0wICKxgTbARfUXJS+VkZ/NBU6hOjtKAuyPvqKqeZe00CdR2e1m2CJF
m1yLq3rKpfI1LjU/NvFjXkVa/Bkilj7pxw4NFRIVYaeM+Z5pKCv4Za1FLrjKnSaqRAzngdyWjDTa
66ih81cVnSi75jYs89opOgV/6aSBUYS+7e8brD8Kan5rr0wJXzPdorv6Sg/OIDEkYw+xNd1HOyYL
nhIIQRsMu78/zB8Zlt8Pg++dZGmKSGf5lXVYrwvLsZwpLnNEW63PU2gEryHQ8t8f5guP8Fvf+uNh
vvAIG12Zs3zlMFPEtqW+jB3JQMtPUkC+SOr+/GW+kAilHiFFVeaKq9nwRD+bq+SZynQnQhnSbMpj
b9kZ7nCIP4yfiBq+sBf/9PW2f/+hLd/geqkf+HqgovL8ZPEk//31+yJ/+e2rYVKIjgG2n/JVfjqY
vdWtSQQX34Mc6OQuJR/Zho4QUII//FSF91dPn/rD4b7Qq0utEkvZEmQXnJBQ3MSDecBo33QbJ3Y3
cwJM5g9xkLmsCJ2z/oSk/sXW58/f9otwKRl0QYXoL7vCzriYPMmtrirKQDfbjwcJwdyqw3U1vZ9c
4798SP/9pdWvWibg6i6j7HQ3N3LNb4JqBWF1B1f3Mx8yNAFGDSEb7s+8wH92c78yy6tCXYep58Bb
aCaSGJusx6PhGUHpLUdt/5Ov+VcYkiZuEgCAKUP9ejS8i9YRTqbiMqHZEo9Tt+2czBl8SLBe/zEc
f+Y38UUK8/12/njEL2//FM15OBa8Hp2X3sZBvNceDX+6V53CU16jO+wUHNNuLhVv2Bd7JcivSw9Q
wf+ZRvGLOc2fz+PL+iD3+mhaHd+cDPhuN7vhAZDBxN9I8xLcRi7M3M+eWGMf1vefXPPtG37F7X68
Al8WiHAe51EYOLJwHDzFJ5DYlU6Dv7g9ubg/i5jekLe/O9j2nP9hNariLtc5mDSn3khZEKavSnwl
JUeS2tyffLPtzP/uYNsG88PB6r4ZchK9FPYpJggPDQhc5YZnWJb7uUdbmx9S09P+f4/6BXzU+y6f
O4mjAqNIF5tGKcKq0TYVOyRAgBXCUjEOl37mHPOXb+qP9/HLujiK6lSN5rcneXYlN/NYhvFK+LYM
Y2b405XhL2/lpnMh7G6zUfmyEMaGCYtcgIUoHtYz4KLu3LpOHN3GBfionXADRswb34GTWD/Z0f70
TSGH6Rx1I/9bVO9fjQjiWDdyUGrF7V1kaQ6A2kcWMNHZ1+TOCrc/eYq+rklfjvbVdaAE4kjbqVXc
9nHb3pRjfIP667zZK464C69/tiJ9UXuY6rfjSWROSJoq4lD6RXwVZgMAlMTxRn+5L7wioCbHP5B0
DudnSPmfNrNvx1IMKFYg9kgRvxwL7sckWs24rTqLV113wWYeXT68zQ4ZzKc+sNw2/dn7sW1VP76V
2zFVU4ORTZYnf/yyBJhFnvSQv3krz/TDFGTnnZ9e44/j/tTw6+v7/+VI+pc1VdDjmewWUXFnH5ip
vaUGsvz+NdytfD04UcqdsJ8159vz8t8aTJ0nb23VVZ/9H6dQf5xm/Q8cX3Gr/uP3EdGfxlc3zIX+
4Q1d/9InQ/fHKRa/+PsUS/6VlsGSMA+iXMRIm5v2+xRL+ZUpMQ4jKMKZcunbe/37FMv4lVxkCAko
VjVFkzSW8t+nWMavKg/RZrNh8sLwM/+dKZaufNkOGZYxixbNLcVT1WSsjv64abCm1ZY8SYA4VOrp
g7jsxoFMy1M/YDPihM8bA4Exz2YO0+2AGCTJlkgY3vDr3eSBS2ALDr61z+jicHiDt6z1gSb4C8nm
8T0sjx2g7KHxolMjBvPAUN7VYkIzSAU6T3Of+FRIrCKyXwRECoBqsYvHQBsOU3uvF24lnfPfXnUW
8K3wrH6qrkVI8pu6n2rwVN+CfiKEcub3Qnfrd4D5MT9j4IzV8IWF13HpjbKtxV7duavugc206m5i
X4SZeVM8i9n9kLm4jgBBE0gNiS2bAfWx8ICO6pKu2D8Uz+YMCuW32m6ZGHS58KCUxYWZpcCIu51f
lZ1yxsVhGAQg8NresAvlOJVda8f4YqYvSM6EZ1Xa6jo+6mll2AyY4hA2ANIeP4S9q4/eHLoNQVxu
dU4azCg4WXyoxr0JuyXaCTC+RRupiXSqW1u/Jc0svShv1ORAGLDxquAMjB6+cgUsQbAYX+yluJDf
9X1xLonE78G7Ycj0KJAzKj6OGkCcv1R+shz4nFg/t9ZrOPSAC8PkzJSdKEUm6QYmrd7uLQwRKxu1
HbxwrQJ6YZax66JDPUMduq6nd2v4ECDL0A7wHVL1goipJAtglbXVrpCRYD0ltV9obm9ekXWkTjtx
elrujF2reeL6LGKcJdlmgDlN54zhXuO2t+ftCKsOTQdSKlt4JFRb69yMB41tL8gCQkHmW7ROBOh+
zKatvoBne5gIXxSO5RhBdpY3fIgjEABmveaX0el7ZbClpnRufGrGPTes2iOeKx+s0LYeosKGj1Jc
r3sykqm8uX565gvSIe5s4dN822jquUuelPUCk6rWjgQbWMmuX7x+2a2hU1tusVwOo2eYPuF7GBrH
I9KSoB8OnLHNbNIdSGAGJ6K230xGBhcmmXEoPaBb2DR2DxUNH2y7uatOyg5ttwOUOF5ItTtaPn54
uRvu9Rv4QZLH/cx9kJh7A7H6FXRXWk8cKx5CX/CGc20H9aY9I5c4+yxeit6vKq9bve2HoLDu15PM
cMfTDkNtw1rXeP52RNFNXi+4Ue3XEnxkICm760jBIHFqHz6VD+uVFjtCjooBXZEjC/56ZXAIg7jz
oLqT4TQ9mwJRfTZDbh1nJOY1vde86RftS/be46aZwx7y14/irU0cYXaHG4ZkibMWN6O0AzNmVgHQ
JQKseGa1k6RdlF1L8x12JS2cPFvcKOJO9laYBwYlkFej9R1ce0qflvBWY+paOJgFoZ2VArG9UnJb
+SBb7Jz+ZV+rh6L30PKJvP6Ti9oKl7iOtaZgJG7npSsmriAFa35YCxdMW4r8pt6RyanSiJlH5AY2
rmzrS4v9KDY3HWVzCvr0sNZnXfok6ufFeAkldMa4YDFtybyE+lESAIca/0xleHnqndiz9joE1nCv
art03iFuChtv+/N4oc/3xKCZwpHxazs/9fEu105MSZBsGKWjhR/jeG4JBtQCkD2cDhN/ZeRmGWep
7C/1IVQRt+w1x3ylvreujOhmI5ExwfaT3gkfjA/lJWU1x68YQzYPCcuyq3YJOXjL6xg5srt6Avkf
/vKaIdo/yq/8llztrfVgrAeyaaK3cd7pHWMJGyJQVu9X2YfPKUuvTXoxGVdSdVZOHnORrvEA+JgZ
7pXJnh7yxtZKB+Koo9S2egWeLwf1myk6HYOD0SMcuat3y+gzCkwUODnHOnUj47bs0B64shpUgO7D
bZRe6d1JlfcGvINac8h5MoJUvhl+FlkufamXvm99Cv4lxCxhnPS10gUIBfKHe+wWn9sCk0Ficvrd
7KQn3W+d6Vj4xveG/79VLP1PY/F8uy5/Uwa9bHWQ/QL75n//r/yjWH6shL797r8roY2qIwOkGoYM
K4tK4/dKiCKJH7Us3NaQpgCA/lgJWQZ9gaWR+k4dtAEa/66EYOCYlFaWZMAFIrLu92Lt8nsB/p1A
9dd8nq/IyPY08GmbxRZJCSp/+WMhNBhrEg/TJNMb9GfZy+YmjdA8GM9KVzmSnEaTsFn9s5u/oSjz
p11xMwfCT93Av/GGfugXvp+HpYoazQIX6avboah2NEQDFqDWzYb3Nc/zMX1FNYFJsGjXYETBD1Xr
bxfiR/qQ/BcVIHypfx9we01+gA3giMn5FHPAHocR3cmuVHg6l3HtQml6kG/hm1gvPX7avKMPmDr1
vLSIrUn7ff37E5G+WJ5g5bfdgh/O5EurBHmIn8g5E1wwfUbUfoQLx0x3nR06xNjsCB6EHH91h6vN
GbYKmnNcsS+io3KEepV4/Q5x2z7zogPTPx818rE4t/wMALEElNDd7Dz221eEQ472Wu81t9yvLuXI
2bxnkr7XPCKC95Mb2vOHhLfK4hZu5p50e24dlAOdrx3aU3UxHStvfSFM+Ty87h3kB9pl5i677ojT
lKcpNlRQmqwMHzH9VN1MD3Vg7a0DUHsgPrKOvo130pOeOsRbsUHMqV06zO12pqP/LIzsa2f9p8v5
BQ8S62JhnMDlRNp2vXhDkN31IDLFO0DQTx4i3pIv+Mi3o2GWYCHxh1r3J/fXKey1XMh5f6DbX9Su
GRDO9Bg6iq0G1GiXCZXMYqObby+GLX3TgV9Z71Wnel6HoPzIHYxDA/2eAnh+L0dnvunutjAPiCaq
E8N68bpzY6cfzPP42fQQCpheT6TD4G3G6EzruYPzO5zOmtnC49zuEZaS82sX6964VTIo2n4ekKXn
M8rmNkk4hsQnuGqbaxW3cPwoneZBfyVZxpAeBeZfHoQNhSr5De7Lq+kbgUK57FooTiTHcJULbNWa
F0t2C7hDkb21OOGnNsLiIezW6G3FouTxZNwPT+SfVYubV05YH/QHI+AC6Q6kjK1hopKdA3zagdUF
kULqcsrfV9URYJ99tJW9eNaxOTA447GPrjLpfGVInMHXL7wM6lAhHYpPJE+Z5DFhmypXU91ZdzTd
MdnEBcd4KV8Wt4RJg+DN2S2hw1Ddl9nq0K4kN0h2bO0xxOHGQqONQ61DdaF8GJ8UxvcksEUITWAu
ufVzt29t6rGtJMB969lyxUC4kM8LFL3P+V13qIqryBWv4WjAfCo/FKQkN9YTLD/uPsnDpukIR2FP
eovbveSDoz1mL9v8n/Dc4ToX7IEC/4qp0L6/lN7E6wRU3zzHouGUwQ+gKF+D8qbBhHB0RS6IhK84
ekbqDBnGv6fsrGv9g4eLnELhtJyGF0Yyob9fbeFExjihoUEJFeaWB6ubHQRvSgwxkwcDTTmfIaI8
DODmUPa58U3p16yx0LctyAV2/y68bqrJm/A+jwPcFdTFbgz0eiTf7uIokOTPMnvWJ5dwookxULpP
Jpc/qPomCAqS1TGry7o5txjwnxXutle0LhIDnhOq9cKZiht5cq09ZLqbfrvbc2ivl5MD+6i+NZcL
CeMngl+vysdpoXz2mUBnRaDTfb1bkq8Ur5rmqKHb4rrzZHy2dvk8vWqH4lKv3ciVT4nAygK5EQuT
S+WJySh5gRGrVbwfSswCbIMB+IIU1QtjBwbdfEuz+QBhYI7PotHFy6cznJqnqzi1rUfTDTuEnil+
40dWOiWcJEY7gsuVMynRfMHfxmG6g4keVyoMveUzPoReeoaXNyW/eJrfhTfzpV6OiFe4kFlkmzI7
rPFQY0xxaniJ6924Z31/iCDhvWNEOyON9bacAzlCV2dLoc2VMXHmLq438ZjNXuVpWBT42IZ77XFF
iIPjhYu4WtphHKC8mmxkKGWOuT8+DKeS/tqIbDKAt1VwcmFffmhXxW2ibKU7/EvefrIG2urYYfCi
fKaCB8+xR3uPmUuMyYbdc6H2WxTIlm7/EjlL7abH8jl6NHQnRoF6215nt/ycgZ+T4RQDglg7h7kH
+SK/GjhZcfvOfXoNL6an3Vw9MIqY5krZruwUOaxexMNqE9z9jCvTfBCqY6VO94EY6cG4xhno9JI8
CaqPctccIEhsuRrVrebQhFSCK+tBDEdV2q+TKznDZb56HW001HjD1S/iU3o/Xeq3fQrb0hXT08xJ
gaeYnoKNLH3BXWrxCuayW73ITummw5EJsdjZc+EnkHhceCzGYMdnzbHxEBO5LLdIHYpoj6pPZigJ
mWD2t+tqAQxxezZFphNG1wLvWsDXUG+/TwQ+p9GGbZDYaO/HxlHgV3ZIHwESzjRpl18nsh1/GvK+
m3AhsJenWb2gUYWBJGuu+sHWoX6OZsDtZhFW/E1MU0BqxEZln8LGRpYn44y0ra+8VDIsAxcKx3Gj
qaVuJ9gM1NXLhgKClp2t5gmaJ1wTbkT+BvFK/SiuU/znt7muEDr9Ef+lR4LE4U/gBgY6BHsnQevh
yrb+ML7CREUnqd8uCOdiW488hAazQFdkwwWU35LKFi8jpIOCvf0R5dZT9QF5izfA0Y5EXJqlMzrj
p0pvDkJA2AWUIckeXmJwd2yi5JVFxpa9JjB5xdA8ssjlT0OASpqBc35Kjrk77hAKJTzb5W5wDVwp
FvKiHE4yoZZhdwuSczhngE2rLcc2JRKPfnkS9xISsdaHchydg+etTq37kaMo/jT5ceNnxoU1O2aH
xwNsTadl/AktBUrPYywyxQ/iKljYN/g/vQiryyWIEMUN6TIj5CTTNddTnu1m5O7yWbKeImpqKUCO
LWGOolzMIq4HDzUiS33DihKa6wuRXQuS0Lt1k15On8KNHJS36Gk3AKfD76GB/uctdJdogFjpcjvc
6betZlcoplDCDI6pOOU9b0HnDpfym9q78xXpQCdr28bh6znSPfML8dRxCZvb2HRmfC54K2S7qW0N
chs8segDn7fqabyXqmNF8gHsScXpw8ulO9To2kZPOk7nYmDYMyunhx1C8YFI72x7yO05WD+WCyyi
nyXwJ0L/pvmgjniRIBTDmiODGOxX7POWH6KAt1Ab3hfHyYlJM8A54O0R63TSzny4Kyvf5TDeLFDn
9288mA7TivMhWPu9ZCcH8R7t0f22oE3nsStTA2kMqBnbarb4JrGTXIU7xPiGm95jFK0g/qwxgQ64
uhoQIIanwEvLfFuiqSKzpnFrdugV66Vt0+kfBT++QrBpi1fgssYbu0KH22bsvm2vh1ucL+fjrj90
gXnVXA/Pq0iql5O+1ZfmgVqdZ1JH68dzZx2TQyrxWsT39b2VB6F6HYXnoEhl55TWLQ3bW9ygRdn2
kbrZYRaRPzUH8satk/iiTL6O/OxdXg9F5CDM0V4zMFWA0c350zrxNCReyihFwfhz2aMcnA+8e0pr
y4OdoFxL7sIzRF7ZbXncynkd/jHj/BWwB8H4o8UndX0gN7tq2E/iEVt8rdyBg6alY7yGaSCRlE3m
OkaQHyUci1ZysFXRJ+oQ9Rb+wWNP7cSI5Xn+SFwEElBZixF3Hhud1lgem9hlYZMpAB4GtjHLr2Qf
2FlUH5jFWKJNGWKNdgcuO/uldsYdwYRk+bYwQZgUWmdUz8PogKcJ7u9ljhTeRYvZa7jWoiWB83to
dNZ5x6Lmqz12uTn3qTx328qgvo074CWfT0kf9AaCj1t+siTzIOAHA5+fU2QFXpjPYhkdPvDyGpqN
UxxF8QmwZcp9QlTbIA9IE87dyXA3vF4mPsUdyj0s0hAiHruR5MxQ5A+EFjd2GhSfAgqznUA08Oxm
j/hHGAChiT1sSsCzJjrOK/6aqKd366lBO0w0E1Raw7MI1AIcLLb3OaHe8lirHBKLgm1alUKyYwFN
7eZR9OOj/MhEOb2h1ikgtNv151aPR2CWAdxNyIIewa+H6KK/xwQPEqQ9X6hXVIuU34wQejt7yFZX
KJ31LrmgFna5Hn73iUaW4DvMDfBpQeOrRbt2cGc0M2FASyBjYeBNO6w8LKQBJ3Yo3bTnzZUKhK10
+FR2L07CyXzx1Qwd/br6HE9tAI2Xpo7/Fq/rRW948GkNimIctG6gsFi4n/MwI8xlubfRg9rRrQVA
jLYDAC3rwVAdzmurTPMgeVKP1tP6pB1A7N3mYTt5aEAe3gCefOx24gFLvPBUXBj79hyY3QVhddQd
05qPsrGrHfjsPX1loJ8oMWwF0KJ+Nk9Qom/E3bAzbdGt3PQgvlo9zWx13K4Mpx7v4dgzwQCjxij1
KOyAAXkmMNYd2E74au4EVaK4mHbJw+aXXTrhN6wT91SndCiYXDQAqy0etSf1PHtZiTlKwOGRGnrL
QT7hHEdqefbZ7AQ3DvBWcqlWb6wzSPXJS7uv7omzHn3LjR5GFl/KyuSepAtfc9kQ9uELXbJleGV2
iviUgeunP6QkUO838obudSE4/7o9SefxLvXKO8wVFl8mvAWFYoCnhLsNXhFTmqeedkKwoSUgdtpP
R7qd9Dw/1/Y8JvTuN5mySz+SNihrP56dSXAGLBdrvM9FHyozW4GXJjuNF4ODY0I8OqsT7ywdShL6
2YsyPwkgE3wk500BqDtVfpVYt13Dm6tfNmeKN9dnxl6+mnrBKfYigDcCh+aeRcau5cN6DeCwL/dk
j9rF8+JRQaDVB/i9ihn/r0eBEhaVJIYpyKn6s2iXeet4adBtF5wOa4pyESt7I9lr614FcyBDEvvv
g3IQ3ZkQ1UB0yyuB0Yb+IMlH/HBnbu3oWZVfpBcxWcM0isgfmErw3FkaSSJ3cmn32RHIhMWNBcuR
DzFbilufZdj4FnQPyaWs7DAg4mohosGUDlR+ulUfJa8+QPy97BGlUYIB9UfmNhfx62C5mLg38o4X
eFfzGrd+s2sEZ7ql1zQlTzi0DOQx1Xwg0iD+mKr9YNpIfxlSGIes3LMOrZfUY5iSkfXGB7DPEnym
XXIc4xZaesuIwFFu6ISt2ocn+rZ9HWPfUaeyhtylFAUelAZnvqweCK07qwPlkwLSxW9IuSPugnSs
843UN+yOIvWrzbMeVJ4ZLA/msQ4MumDkUbF5tlnha5Ot8OSgLcHDAH7cjHeNy5SHTPYTF8IVDoVf
g3KgP9ss5pVLYR99ts/JheGaAEnbwkLV6pSBXNjlIz1V9grvCs4AQpjkkst2sPa1CyYw7HrfPMV7
fB1iFlmyJf8Pd+fR3Dqanu2/4uXnBV2IBLBFTsxBFDcsKgEMIECQBAj+el+v2mPraDSt8rd01VT3
dJ/TRwzAi+e541+E/h9G0694IC3PAH7fEUjqhA3kJgTukk77JyDYVr3erWpAcrTAWDVzvvLso8I9
Tvbw6PCEuCBAfO71fN0+RcU0I3kEYtLbeJd4syYPZ1Um54/jYvciRBYKEiusfokOyIElARyHVcA7
s+CzqIXIGWPdozESH1GUv+68e7KborDRmDu4rd73IzWz8efjXEcaRsgrpNmZvyO693rcKt3qiDiF
VSu9pAYTMcYHRCrkb2aD0gxJykEviIy2v7qM+w92e+c6abEMe7/JvFSBTP7TR4YxUwhLKMz+/PUv
GKpK6IF+bmCyLiSGNtTJEYqp+oRg8mFRqhoWseqe16CQyV9dA3cnC7KoRFPT+kZ8RTWfPBYc2nrM
QQvV9Auy+tvL+/aNnjqJUKkLO5I1O75d0I1aUzAInqEs8RxlNRLO39KN5W9y5r/wwC8fyTd9Vl9r
NN288JFwXPrERPL+j7NrcnD0QeOhOR80g1NwePrlnYp38ndfxDc5g9p/YBPqeKeYs6KLR6YbaDAa
zrCJWx6dik+1rcu985u0SPnx7VoqZemot0lO+oZdGxeVpFSoJreLSTxIm1XrMVjvDJ8d+hxcETWR
irHWVhkHqG9sCfq6e6oH8ee10NPkrIa/Kav+xUvCFyxDuijS9w53cgKUm7VRhXS3GELjT7Kp4h3H
DZ9JERyTXdQf3dIrskCyEimBpnyFIQG8IPpNRPzJnfzTt2L9zyv5RjFscuInM5VXUixl/0ENL9sW
IYrs2ET+ObmvuRLSrxIp5iEuBworDSOIu+Oebl/1D8CMCXW9r2Vk+sxeZ1t9I8bd60U95oSzn8cY
XdLO4fHPjX1KSauIdoTImwMMEr/zMz/RJfKX9/LtizYfOT15uSausHwuljKAqxdrYPGUO8z+/+7c
Lz/tG4ZflNe6VMUnd0X9LWYprL/i6W8EXSqqPekbDH67ln/kYcSFrBlY7/+5cOtkZnSsn7h1CfBZ
9l7rZ2IOKE4GOekNwbaD3kIS0nMx8gDyarPfNO/aN83c59nx9QV8u15IK8s3Od57V1lfaTrdPyvE
kr4hZcnZ9kBC5NBa3YZIpUmnmFQv+498SRDvhzmSXju39O8LEhH7pELwOFBClrTzrCf2AEgrOaoW
v53+nw/E75f315f77ZI4VbpcmWfxcoPGbUFbQmMlYSFdVmP8UovrqJh2g8u75X9iSoB9hlcmTHl8
nX3Fr0a5S2ixZB9Sc7Ufsjtq4zrEqLfqpxh01AlvydUH6kRaab4WnrXQKCk0wZpqs08Zk4cnza8L
QkUyNYJXMMH7T6AKiTnVktwT287fn7F4HH44ZJEzKrKlqbqoe/lzQOjX1YmoQs46jZxhdNv4qwBE
7kzy17Q/uafSArgWdLCOdgR20XKjoAV2wM1V4iDxtrDeMKd+bDB++uUWII/InjQfi5nAukL9wYvk
kTo+DvJAx5lFvqgjv5akwHpKrA3ywXXAHPd5R9x51GIp1CH78I2FYm/ajxGlhTtmiyvnWcrTx22i
ayp0s/tZEaLDCrQITRdn4M45Id/V5nqwSTejXZoPDf79NWbBCvSkXNQJMFn6EAAFoXRJ38W1zAMT
bzPbNjlybBOEoyZI5JEcoTVhOysXVVgM9GE9EqRjCW7HrDJv03YkHuvk4KSWyAefCOOGOGxBOwM1
bpxNRORrYE3EllbzM8yVmDZ7CMbDEugBuIa5ePMKVn0PswH6ldIhd0vKQvNNZB+6FlNV4+zF3kBk
oukXMzYbl/yZMXEuLpb86LSlCwe0onwGVBWuESieCdbk/ZqohjbMUwl7BXSRd5hxxGLmI27r18ek
bPyZrf4Xx0tKhSlLJpMSeuo/r53a2F13FNVQUQzrVAkATBtePIgIUlPBRdlYQfs+MnBF5uG7X8hz
pkvwqfs9EVIvM8iGjXt8zudAeD4QabfMxxSGMvahOXSUD8avBmnUwdsEh6RuoHu8G5bQPohSWTt3
eMcQ9NoFgX9sRMVoD8GZYjczoBQAqMPZprl+2Oyd47JNK86Vq3j8eLsIid6ngAtD7bn1qsZHzZKh
BtDZqR4Y39LTcD/E+t4P9SB3oemija8HfQZW/G086p2rg0IJ/qEGB7n5B66Jfch/EakhSSFhk1z8
O4srwYpcGRubuNLhI+AMy4JeLCUNf4ASgtyAZ6ILVMBybmR6ie8aXBfiggCnfCpvUTCZjMk7T3M1
KIriVd1eJzTfDuHqegE9kwTXk4bImYA6bKkxZQPmaPSh0Prn/v0xYfx0iBumiZqCb1tWv58Ssl5m
emv0ORUnOZs2ltBp5SrTEih6YM2E8K9YHwbdUq8ZOMrGf7w1KwIBdcFKwfDEUPzj+qnPZvEMibJ/
6c/69p7sBufwvn/qaUEt2fILgxVwV/eM874m5dHWns4v0stpWE+xsM/Ml9OS6NrlbkXypsZvhRaz
YnkiICZy153il/FT/Wl1+vKe1W++pTOBiZf2zHu+crWQP0hEhnNIjiPOHFvlHzxx/Igl/+5d3pRx
t67Gt203PLqHRX9mTY2Fng2y580LJzgmQGMXAE/9/dfyV2/h96eVibzEQo+M/ljk6nzVe9z0u9XX
qZ/6VFkoUxSowXHcegheJhBV836gOCM0L+kpVf3z5DquRgULWxNm04ZTlMTbQbHdJYddDDLP7FaF
1lB+Qnax3L0Q2z3fB9Rwxc1IiCsoNUpkDEbG8x5ciPxHkh0/dr5JyoJ/XOeLzbYqbfnt8gQldeKE
3DiX+OofhgoId294jG5hkZxSa6R4gL87Sonl0IzKoQQtgE4xrsYyAlXg/5OXSR7+XbLcB9fkRAbN
zRYczskXf9WThrO1CAUyQgXYRHz++rQ2bFLv2ElV5ziDgV4IFp5OKc/yXlu/Wj6CO1ISCLgKwO0s
o0XhjuecPY6M4dnVY34FVgJEG1aP3JawN7TAmiS3WsL/bGEgfZ7OoBM657DqnZa8hidhKWOL9nZB
f3R6YnrZvXN6A/x2mn2b5DOUA4cBfu76yfD6nyDcbrD3gZfi3uD22o0gFiuvjATaoaJGqnlWwUBh
LfDFbswp7zBF8MyfEDdqk5yTO48PY93UjGqabwJx2tqMvObeWvGheNxedEAgyMkk+ioasOykP8KN
fI+RvvgN5M3GlnhUtuk57YEAArm91+sL1GLmXHkH5zl5hD6p4o+leLGqZ0xIGhpUQTaq916x1F97
UQFMVzyRqXxm5Yjq+RFQkYSBUEnrwPTaWACEIFqvn5rBbMt0gBAZj7itbMmLYdzTgMRfry1ZFDaa
Vu8U7dN8bqXASSAj8IEBsMveA7LOkDnAOocoLR6zbHgY3rDPHtfUNQBxIYLeWowMxEGvBPxFRiT0
EPIA+7hVvexZjIqrhiBxAQD5+3d6hsqUj+wFQAbljwDOroE8OVhBuXMxqD2WdP3y7l+1ZB9XZ/DE
MkSCYeexOQWCeiOuM9AjCdcgn+lQnTUr4kUFNvzb7Kn+tPASeWjQbIV3ho60P+/mw6MiUa/gblYG
ZeFVqZxqA+IwQwEuNtxy+6jzekk/2IXGE3HXBt1oThZb3iY8vuiTbHDX7cvR5/LDg0jHhqMkPP3P
G6f4pc/q87j/p2MHBR/FPYjsFJEN9vXYUXOqEJTbhm10RjkBmxrKoLiJCAQiY86YqsNsvZmfBz3n
UXIh8Wwe9xlfzXpG6RRfrDTJRuUvjusf9wyqXv77NX3bM/rm7n65NNDvVxfJB4okglyEg01Me8oM
LhrxWM6TXhudkvtcGG77jAGb+WXFuuH0V5AFo90cqyRftwb4n82ktf78W3/ZT/uYSdoYnxknNtll
32xLj6NsPUoKQVg5OUFAbphZ/D283M7pxBljBG0EX9Es9mBfefzbNab8MLP98fPFSvwF3WpuFyuv
SJJxlc7Jx8JrR+bXhJirREJhMTpz7hzjZiIgd3G4X38HsH5AV/54Bd8unj05OP1H/flF5XMhM8HQ
wPNfcxFfO+1I9pAMkNH46+0l/3B7/fGDv10hJ7oXDmSVi48ewUOifSjeaWYkqAkjdd0yLx/jw6ro
/arK/Om+/uMHf5uTi2bTqMaZH1yt6tTwyXTMvHJwdtWYXO1QEK5IlQgt8UpHG6sy+7kQLgmLQf0B
5WnxjGAmgp9BBtSfHi4Jk+Egm8JncW5+jhT/p1XNqmSJNf5vdM1C1jzYomt+/yPU8L/+w/8RNVuW
qaJ7NCk/ZcgF5fyHqFn9D1yNpsJRZ+iMwBZ31T/sXeZ/4OikIJK/8OuKwiv5h6iZX5IwfNFqzYwm
81/+b0TNsrgzvx26OM/wlpN62Le074fuxtgXh0a6CMNjMRR4w5n500ytyT6Unn41df+AC/zx077d
LIZyP1Rdx08jg7hzslAIVgyeNGUq3NU7/7eDSf/x7XEeCkW5KKz6djAqverwuFI04VIOnTYys4OY
ZzeCKfRQvhnYkQVuhpotOLk7j/o2XBFqqAE11iFBQqAsp2ERwRPxK8clFNhQrF+SC00O6UDxgvCF
D2tH4A2XGGvDbyJd44eTjStH5VLA/o8r9dvJdtC75kS1hPiGyMawC2+PkK5E2Nrx+L4D3e6GSTGy
3I6mYKi7mTVX7YG8uvKUgkkZ2rvkEQovkTx5p+OFt3hBHQRX6aoXEH7mSXZQwTTcfJP3KeZAbVWO
xQKC8Agcvo4xqQhpIlzrc/LG/BUfHTDy37qdZfJSfrgYwaFNLI0YASh0/fMxIrU04D463Lc166sS
IHSpe+TQJf1uYFYeSVNHiGhiEFF+NkR7b4+oWLdSLHWOhlo0QsMFISpUfC17HnAOqBE9XVD18S68
BLXsKFEzL7f9NeKFExI+ZV7Ig0vPI2EL6TGxPsKDVluhlaUdNsM3ZDy4G5W1VLot8cVoZWx1xL9h
dzvUPoqc3SlsXoGw9DdegJTkwR1G4RKiKctMrNH5ipwx7f3SgkrkJC+f7HbdUhV3DRBuIPttpahT
Y421ACktWVaEnqGlR13j6L5qQnH1RdzQoD3MjDbR1hsmXKeD4JMQdV2DrhupaCbAmYUO1tWH1/hA
5qZYOqoxkhL2j8eTsM6FlndYHOJq9Eib8SYW9I7iHYabuF2c+W1e5fWG/P5icXvvjxGUIbykD4nN
hAyiYZn5Mn+4haot2kxuhtucJ8R/VXNAEyLnnmW3WRGjFUsALbeK2oQPSOoplC+eM8SjH9SDhLeP
M0yH6Ra0SfSoVibtLOg+UP32kfk+UWy0S/jgNgeKpLw62/K9U1ZDjwWhSTpmdqHldC9717x5V8Yr
XGa1X2Rx/zCs+0FVRVZLDVnYv6VNFUmsn4XQ0ALk1JsXSASQRgLSwEBgpfFPkTnltny8vdg6+lm1
zAE/joTbuQa7NxVS7HFCQSojeNoeuMFQ4aJKPzsSMsF2WkxyFjhciQ8Hk13nFdf0egmzU3CFWpDG
aHB6I07RMzWXhKTbdGWwUuVcVyVJfUTbuzcY+3ZstoOsGGJJOFz5osPjZXAxEnSVhmxb8MQcU8Yr
n7rBLlsNVYSnGLLC3VYsDFJMJ9mEhDZYfhEqs6nsLG1CZYZptPko4H9dY3Ba3r3W38/Eb2B/gV1H
30dc9mZWe5JvDVhthY+pjNAVkjmIbPRk32fnSTm4Dbp3iBZiRaOWc2Lj3hb5jEgZMjaF4HGIVg2x
ZNgOikU1uodsy2LUG0iLvY/mLNwDZJzvgdIA4QjZuuY8kGCf/M0zd0mGc/hN46Lp7+Jav22Jxnbu
NZjNVVmfdJMsvLijXKX2Hsq8kQZXj7F/j6kNcykbJd6L/c6RcbZl4dlV8rdaU21zP9wYnnoG4b0k
1YPo6+DOv/RymhDw4bJlWc+ohfV7unvPu9Qc0+bWJOzkj/Bu10mVEBRoztEYSWNygJRZvuyOTolq
JT0tYZJXF/fqdVxdDut+DOL3enu1FjcE/Rxjdg+l3Bt/AAszBllQpusmqUtWJwo/kbRWN3+P2M2R
g95AjyGkaKCaIqnqsB0D8rJKHcaIATAZKP62GWBG6IdmGCt+L0BI5OVTfCIcBzVtHCHrZ70s0agM
SSGsUBkUxGsHuzzYZC8KbtVOO8x0pQsAH6kzWO7QJfbuHCdCkfI4BDVacaTW1rAwg1ubHKp5Zo36
5pbLBQeoVNjZ+HRbFDgGbzMOp6Bksarj2/y0PYXKmOIEGQXpqkMVqZ297oryJum5leYeB+eweDq9
okvah3WwX6DTQCY2K6xQS2+z/QREYKoMsxHoYvvSGvxlT2PYEz1M9n5+DMSddhi2ye0Slu6Ri85r
fBLfy2tCaKkQfOHsFPKhelXFOlv50fIkaH09qKSYjgxUWNb7pZj3Ity0SZEKutq0JsX16b6mAysl
Imer7bkI0d4jXZ22PlGStyZSxucTq2zweLzieUEiewiqcOO2HRh56+unqGcBbAubl+rCafXdDn+E
zYjgl2aa4bbgpMbxHbIiP9bi6XrajLk5nI6O1/UO8OaCKK3vy5MpPJRXYNaYl2nODWK6+1n2fhwd
FqCX/NPFvSfYCHjq5jxf3Iy2Ip8k143bOFiWMXzfk8K7jrv33rDv9vmuUCj69AzNzZU5OqQXzROp
mWmP8weZ2T64uoctkcLnjuwIfCeQtk+6u1nfR2fS8FDroC1BuL3Igy6sBx2RdGA2SKSb9GpyDgAd
U5LT3oSS3ZTtO/KkzVgNDGCR7Qlmw0Kdc3CN1j5OzqeJIDm4PTpOEVaJNdLhPEGp1gsQXAXq7P5c
fBgZIW3msjgHEkIazCEspaa3J71jlPncNK5kIx8CMtMhOgB2HTNEpN6RgnkakN+mH5aHGaofl25r
itoSgQj0ZhtlorXuUUd4iBOZ4ObPjEfiOrlKAfF7ZAOER2Is5d7bfT+su/g8IwqzJuzTSAjZKHF5
t76mOfKdTGDvjE//TGS026Oj/kE0gaOSYIXZwIwaBHSJBSCsTTbBLiEIQJ4fx5hWtcFu2DQBz48N
n77ubzpH0u3z0VXbAH0cFtfqEBw4EHexSenjzs+oL6QHwfRLbURn1Gzj3MDUsHcBVT+jN/AJxOPI
rChm24TVQh2DMsBuZFuL61Aen6LafJHLPYL7oK7Dfj3VivBwCumvL30rUvmN8uzC56g70hMGYxtK
j+5KW533OaieDZ4QD/fAY7hLO34WhT1UftnZM6n8N8VmOX43tmjs8SyggLDRbIrXdwxovsIs8Fj3
Tl4teXSYceLhcUMwnpGabeMoIH3OEzI5UFVPRGyLMYz2Y/1VcdAQxAjvVczjJvUGAdtn/mb2ffqg
kBpbO1+h+46nhEnn3uhehQxet4m5lLXlTYlVMyJ8GRGg3aJzh4pAQYSqWuwLst+zD0y0eW9QZYEZ
045R7p3zJb0gATjMCnOYEQZBWWbbWyn9yVF9MvJXqYwhXtPrPSjHcAH2RUcLC9THHYBokedtVYMs
1+4BM3OWgt41yyZoXwTL1yzrZa7Na9nj0gnMSDzwiuBVg2PXUf8jlj8tYbt9lOyMl+5+YiBiDmg4
IGpdOJspNilHjHDzKhbiCbMhT5LuGNeCGxxhl/CMp5L7DKiGZ9rpGTMKZ9gxvr+fgr7XitPb1pRp
CxWI1PChEfP9LtF/l0ihwSOVt/GYkohY9hJp9eBYeqqRWOYDET56gGF6UFcnj3Nk79ikET8zxatE
CFxSdKEXyNgB39/zlyWYq7vLytNXddhPNlk2LbOvyvhxFQCpP4f46qb0tYJaSpHigcWCsPK5ssUs
xBjDBBUQDPmMQrt4xwOlMm+dggzVa2fnDJAnW3tpnwByzctfCMS/1qz9wLtYstmHa2LPtrB0//mq
LOuyMY19/3OL0iibhAHcoRDLgTitD+IYyPb5Ly/3v/yZYrX/p936688Uy+kXVCxrLPPO4q26hJmc
ETgTYn70T90Ma5mEoaAenbmYsEiZH49qyZkrYHNM/JulZgZ3bri6mor768ATr7B/Jel/WrY0vNYy
34dskkHz56vjpWW9qjAYSblvh41Pmygxrkx3twHUjl/1Y4PZ8XFNizlekdLfDHfuPRCyRrQ0v265
P8XM0ONATidfEkvup1rs64dFb2B73GhcNlwy+Zt4ZmeePrRQIXsIADDVYtC8+vmYterVXJpkH9sn
hK1CXgPUFrZTOSHhBPSCoYu8WO0D2r83I2Q7oagV71BMdxVR7DrJw8QwQp1fIt44uHblE29HlAL3
XgEsNr3d13mb7FO0iirz2otB+e/dL0GYkZn2dxPa1gtEsoXxTGfmDYuBun5gbkJNXPrlOdjtmeBb
JswsVE4RhZ0Mgm6fdgGQyHcgN7w0uG+4ISX7StgHs35pOq2n2sf0FiMKMWZVxLEndKSNXyHID+ox
ufa31rsDvPdjtCOnCEfJ2PLUI2h4PZJ7CVXOe6BoJvk+5wo/HM6krbY8syDNAzGH34LeOczwWk76
seZ1BLpatPxsN9TiQgBg2mNDWSAc9nCynPAh1jZKAVIGhTiSbFwT/UCR9KT4MNjFxIDksk09z8l9
MODoAQ3nn0IaR4LXVhzx0Jx1cxKRcWaSnRGQvYJy/emmIkTILiONS72NdHqksII4F2tgOFmbdD4a
WCS8qF00JjLN3TEQcIzt+ITSbO8SO2xNDxgJnEPaI2ja3x/CC2BOnkjlNbgM7ok5P1QTHmPk1tAo
6GVai9hlmd9CCw6yckndxgVqyU6uj4wpdFxHYaytYtcx7Nse+tfNSDb28if+VpCFy7lMoOv8QWwM
bDkb0FwaPZIj45rYkZU59j/Ca/36kioVnOHdOUmRrvu3ArEmOn9XfsOfJL9iYg5UXwvumC3D/qRM
cJ3RRmOM9x5Gq7DxzmOerK4aHXEE2qcJ1NL+/dGij/Y7LdycY1WL5W2bsjyHApaByQkR/uKHPjo5
FmGnutv3AQMgrgiG8IycazZITG94F/Y83HCw7qvRMVIEBSYdBs0pzRdSgq1JtMBKtdvXp7ujX70I
ZOsS7TvKQfxrjIvESGtwL0r7qLdVbZKAKueMVRZttIeH5cZ+Ep5mh7NP4Q+B5vaeViIwZK7bqPei
Wr6ecr/1IYvU5MxLJOyPp2Y7via9Kardjc/Gajlwm709AvmNz4OUh6h3mVUxvseg0mGOaajydS6M
131lb5bgMhSsx4dh1di4fHfsVqtdeEauU7zrGxexS34b70DlmN81MC7p9nySvavtoeLpXFbklbXY
GVSEuihcrjkZQd0bRNfYYkfrfL1Ijvun4p6cNrP9cYUJ5bzuB7p/nZGDw5Ob0Jf4kQnNtZPVPrsO
Bn1APwJyBsKAp2WT28k3GxjsHPoYQZp6ZrkfSrwB6MBd7typekYCjtP880DoJ+Vo/34kou+SpScs
Ly/0fCBiokL8/JLNqkXlGBNWGu844GmPO7haYKSIaudTvBNQM+fzqdS0ybh9yduVcYm9ekfLYFJs
+J9zQSJZwDwxYkfYrlG5Y4hpGL44SfEUKbyNnFGvP5D4TPV533Ll50J62R0oI2AdBCEjodndH5N+
eHnbzWluuHAPRBe/gO41YiwTk1vIKpFIEDxgYVcSUXrzLsFPAF8seFGisxwuQawLqbi2Hh7a/hkw
2h6K/g1eiiGZX2zDw4vFYrFQ2XvFE7BNuHSvAbOSRi4ld8be/mi4n9hKI/Eb9Y/7QOdH3EJGjKsv
v55e2cjLp82UdYOeBjd7wSxyQUyzUoLdC7kw+Q0jZXQ4jOJeFmXn0FICfXmZSU/7d1rA5rcX/aPP
yH12qpNbT7pQtJfgjznt3Ruq24vHNbfNS3sDTz6rUkbzKpWCW1KG3cQYdWAtu1G1fz22ETECSlIN
OjhgLDWSQ8rRkASsiiku3McHGGe4QjzSDLe6Lb8WT10KMRVf/uJS/28TLrIhgX3/DeHyGSQzgHDZ
nf7t//n19vT6/u9fw2TUv/6EL8yLIRG6yUihwqVojIRfmBcdTSxVSJ+Tj/oH8yIrOlSIIcImKYP6
g3jR+rrJAGkYks6f/L8iXn4av8ilEflBfQmG4hstb9QHGsZOLKQtD3+wyQraIQdDQDzLRIpqMNx4
cvTl8/phNv+JMxRhOP/9Q79J7nv3tn7Q3iSiJk+RMuljtgKvXDVRk2Jj8jN0JP0Ri/D4+PJXdinR
kIyBN78+O63AirjNXX0MCjkFjeTv5cvfv0L9t4/lm/bokdf3ftnwCo37EKOXWQnB34cxKhIR+YLn
3L8mRQ89jYp+k43bxSkiUgWZpA3GhG68C+5PlscjRZ4KuwekNztaNjdi6owRYFJ7HasLsCMGWiZu
tlphOPJr1vaonfz9mzF+4Ib5uHExGJpKxqP5bcTWLndzU50kYjbFx+0ouA0wei0Kr0f87k4kHJTD
dkiLDaMpcQX5hZRjbeegqtoaIx3h08p6ZSyvn42ny4TEOsekpLjGP4uZpfZl1H0IT8gnw3xuBDkp
ntXwkhIfJ/m3qN5m4+LNXCkk3n6K9oNjeB8oCYgPG2JMoBrGKuGwq98Vw+5dXXO489vE+i2bVvqR
8/vyIXwTqLd9+bLvndiC6Md4RIoU6NbIWt3nl3U+a4MrVifiVlZg/tSTn0CRzAdjhHe/si/ZZJ5k
kHGX4DoTKEPlE9XAqiwCXZjAGC1ZIkl9e8+iB5pc5dWI4a8wfKMKOgJo0XRfUQ3CY2LU8aQM7wl9
iWw4NG0/1S8bv/GEjvK0hVga9uiWQVJibB8LoKcq1oBMKptaoKWhxCKAznBvOj4nFYvjO67PoZTQ
NN0sWtf4OPsKhmLKWOzDM6Um7nHxm+Je+XF/NdB2mKhiBZn857Z2pGP00XZ8innuHndbiYyPhiA6
GxoEXwZNNMPOsuVqvOfBnhzD/YTatKSFVK3wPebB31/Yn7vhd9aYWC3OT1TeEHXfOEmp6dGlWOpi
m74s2SfYLg5xMWgHhDHeZxucvk93MhE2zubtgBx63L86RuMqIzk+zAlOBGZO+wqBR2C1875/DepB
i3h742gMqDfsdAAn/SEScO3sX54M7s35378BNv4fadUvb0F84F/2TUO+65mIAUYBdUOJX79Qwyyh
JdYTZR+qp1HOqm4RZncMQBgdg+LVrtDwCbZLhnqrh/TWJJ1FN22ledkxILJlEQFxC8TWOYJ/UleA
DDIwLKMqLcL2cS77VNlEm2BE5FD4gAscgLQFZCTIACVTlMr3tBxCAObUNM9rhBrpNTVGhLE4u6tN
9N3mQX/F0PTOZUyVsJhFGBT3Dg3Tm3deXlXL9JVw6a6KDwonV8yHK3grKtHhi/vrffRYbQZwW/3K
ua42i+ZGlAxVXcacPwBDXtLaXViw/Sc3Mq/GWZfm79o97XEPWM9K6RLsBYpI7hEqNpG272qE7MO7
YFUw9sMzXIycv509OQslbdRjNOdI0eBt0NwQZtXapHJtBqf9YqPyarA7xQWMzw7mh5ZEm1Y5GnPu
WwtmCBD1dnvrlgCt5VZ+pXB91LyS8e+Kv55hvjF2JsvSU5+tqPTIvYlMyDFzoj/vPvo41f6iqhlD
h0IM1Ycov8QH33If433ccw9PmBFgygW8bxBsGV4AyXkq3ICbHR3XkUMSOmAg/S4dVhoEiLwOY9Vi
YKQgidV4cX65CM+m/k4c0lT1aOi+f2BSZRl4eNfguD4O6kWfkZxACNgMMF3hhGSsLxJdpuOXLAkb
7qWzj1GF542rjPgIG/m54nTQ94qtQMmaIsvgkNBLX4SPp/oZeDUq7lD1GCDDvUy6p0h+q2b56DSC
/SGAe3heGBWPQf4vbYX4yd3dmmPSv14SuL1DoCYP5KTElTxCOemVEYbLtJzoL93iOOIncpI0s9sg
J2WLAkXYXehFv4msVRczxD6IvYnJ7fnUWYKDoMfnWZwepkInUT3nb/Qcb2tCHqh+OUxv0/Ow/GQp
S6ShA0Zflr8nglLWMoltxB+s65D+1SY0FpRG6oRmeY/hRbiLXUU82WFM2HWJy+nPrsvau39IBDBC
QfO+yBItxZv0VfFgoGEaNetaWXRbKPCdiJS9Yvlh+8AyvYAT1Vyo1yaEwuGVHBZwLEQ9DC4Bn4g1
hVa2GOAPyQY8mSp7qNS7A+p8DGn0vXG+wjBcyKwfU7hN+tMdYxFPVqe30mIDiv9DP/rWhhSqY+6p
dYRNAT5CqANfH2/6bigNrbdeVAWntbygva2bX6IGb0ez7uioE5FweQTowFuh9lF1uQIINiXqg9P7
PJR25EIl+TFtGnvzcU1rgrrVlfKRNVMprq5e1YsB72ypIkgIUsma6pCNH60Z1MBG0S16mDQtui3j
zog4G3k3yg7kt7DWk6BS+r3bWBZc6VQz0ou1lBrQfaRfGg6A+A4Psuucoz663YBfSFcmC5XMy2Yo
tYN6RDwF9Lf6SI89d1e8VjyXrfVVJZvVeaRwFUfEEtwo+GncYohQZcZhyl47ELicCGLbDNrlLrzP
7i41RSjTMENvhdu3icr1ke8ks48jQo5IegdGYn83EmWpErgkqHzMWoJy5xNG/X966ywuUq6LeD/i
LlFfuDSyhfxCpAZeHEHByXFVMwhuovJdDTdjUBKv5AibYL1gDDz2HOlIQ59Llm0RSgPz4XXbw9TA
nZvehrpO/BVAlV1fV/fa7Zi1rjFelAfkxdCK6FHmOCPrwnjL3Da6L/rhfaj5gIcRCYkBhwcg6YnB
Skh8aWg/PHGuZhekR/LbHRR+eV8hIjkvCe3QQDpeL6T/Ljk8iVlJP5PZTfQ7nSdum0gPqxmXq3Jg
+AEXhMXAtDIDPQoVT5CL+I2M6SM08EhvfCHf2cyF1FobC/cd9StEFiLB5Ae1CD32vtY6JJi0VBDi
Xo+BDNZk0m7N5RVBO8cEiR2Ve1srF9LcuLnFU70d7rwKFlZye0/H1wYHVLWSycatwisM4LqJ6ihT
grOIaIoeqfapfxCYLPxIeHzeLdHqUx0ip9jsUZxUI+yJQoMo5DkizPjm9yZiRr/4vFyPxwUo0VSb
dSsSg9Chbd6U6B7LasiXmZVUXPK4BfpDGDPa8c61wLqnG64bFOz5KZFe7ybBKgVVWQMLeg9GnpDt
OmxC1JFCpisHdFwvGfhHMn5Bjzt32bnAM4faVcke6pM57llEfb0jNsHpIKqcHkk2uAwOGBx2/McE
l0UnTAYo+EcdNfcJYNNmdtruwcQ+yvSQdvy4bFGkFjad3Bf6sUt6mvEVaC4kWNCNs3cl4k226Cgw
vMxPQ7mwXx+O9IyTxc1ldpoNXj5hui5GJ571RFfwzA2xZl2vS8CsbT4k2GFlzjQfIxgRiXDCG7wE
RCFGKAsEQ0tYd0L6Cwco0wmtfMGRMCh+xFxLziBGmeLcF3diJNYWNGXr91xNC3KMklmqdoHEH7go
idyQ3N0lyNc3yCXnOBDrKA0hVvqA/vUOz5fRmVtSwFYyfXbPzJlDLbkZEetXDEU5AydEIgfWHpMh
ZRHmDrwSySTRFGUgqBekGeLwRsl9i/G/p5sllx2sGtk6i01kunx9aKfkaf9Z5sAbo1x98PkYgbG8
zQ9j3uiG6w6ZvQOY3gGSWcMS6yDxWutT0hh2PsKFMS3v9h7RwIxzCzdKQ6IQA/PuTRV7JF6tcsGf
ON0vDcfwiogiOEw/TNIILoaPM8aIzwXrmJjlAsfFQ+ZVP14O8S2oxhTKjRAIAWgK+JEnDReFuJov
n5w+yctD8edfCEK5P8He8DL3IZvI8x3M3wb9Hj4AD33DQan7tBsU68sarmOa8WcjuZlTtMhtS2hB
0GO283mGVTVXGV+2sRnjK8GjMDtZDsoQKZWPwXmHysXJngUk1xEjeAqo5POg4hUmusczgc5YOcaP
eDdmdflP7s5sSW1se/Ov0i9AB0ig4VbzAELMCTdEQiYSIIEkBEI8ff92Vv3j2GkfOzr6rqNOHNtV
TtC491rf+gZbX18mYnqxbyBcUsKE2bReyqwbew7xNRaucCcY/x0ESnhneUrYCVLYxUl8ZiGLFcgB
KEIm/f0goMeE9kiJp36kfj/Qh8msDS+TxwaNmfx+fARSGz4piweYig/SJ2NHpraYaTD9G2Sz+2mR
dVZHycIlp+zbr77TUMTiqn+Tp2oeJR2/0q28H9dViJzmiJaXhwZieTqrvQpvndnAKV0lfnrEOTMt
OG+ShbirmFpS9VA9vbxGHRZbJszG7fM6wS6ztruHOz6Cj9VTt/qJfd9n7yqDFLjyh+xin3DriaSZ
PFHWwjsNp0sMjApQxouhLs8QMjCpGz9x5gSeZ+mvHK0/TVpeQY9NtttBVkeHefaLSDwYOEQLoQxl
hQeSqg8V5q1ex8uoQPHhoUZNusYAakZYTGH+WNypMF9hcx1jjmILC5o8zuz7nPvj3XjeE791+N1Q
4h+Rt0TW3xwwV/FeC/W9994LCBMu0AcyvNjOmNtcDhJz+peF2dMYitfpcFphK4BvzGl5E/YCEl22
1WK98Q4HAGBn4EqJXR8YxnbBsw+d+yKZZwjhCCpt5q/349vto9CxNLLv8vCouwrWKVTnPs77IxZv
9lNhV0HFgDpRN49+vXuYmCAzqdmjXdWjgngszLU6wXB4QojEwj5mfiCe37up8xIexcpVgNegVmyH
KKgY132B60zphONU2FBJlR56zwhuHwKCbFEsrjMhZrp8PqJjzKxpTKfSCViUviCqLZmn0VOsDCJg
iL7cuTPRg6eXzzKTdYXWh28PnxT8t01mIpVE0Zr4j896YB3HGg8ciYQSssgTo66JQLI7H9cZA0j3
+FZ+9D4lXP52lxEUiSNLe7itbbk33hIzWDNOfIDpSxYgTGo/YIdwLlC/LinOl5b8wMGg8usA8yoS
WEz4UMbrkHxA3HT5IG+wxI012d9ExLChYujSXdHdMGjpeHUenJWpMCqSzW3YHWIfc1LD/DzkVmyN
wfJRRHg9btOLkeB0h9T9BsmsGXc9wfGvr1EyvGKC0vZtsVDJE/kc6BvWOoy0uuMO9yC1WGCO0DAf
pAlTcDiATVlufwV+CV1ZLyj9y6QmcSBg9hEerdeIQ2FMxVANSB8qAYh2z+nr1nMQd+aDefICj8f5
dPupuVR7T7wBXiF9NjIM+04GL72PEGjVVtfsJVRNHU+A/Cw7ly9n5cuntmt0p2js0wjXKhfSqVQ5
3Sub/VAUwc4z7OG/3ifzwRPTYt4/MdWlUqcOw7TOzOo3wQbukgHA4I2A85SCk/EHw7ZmJkaiuQp/
+ujpxIKGD+ajDXwZ5kBQLXhBNbrUNhQtnewebz7K0fJrljJwb/5xC5Wjw4yex63GZbGY8nxAZhKK
3SRGucacrrHKOSvq5GFH4ka3lIhdr0/YgHkK1HiRLhuL20rd/zVQejiH7YnRwQNmVmIe38Qzm8c8
7CwWVZRqfPZ1XJVRok1ha6m109X9Ttfval7nhfVTyG0BhqrNK50tW7JuM7LP0SDBhiIRo8KqToG6
AukAl77Uwm9xsbWKUPtg+JnS9+UjVo5Zs8BpVVQ+t9HRYysKqAe38qxaYdzJ+ypUYLMLjr/rDmUQ
w5kwjy82eXtxLbwvv1zZOJ2erYRwZDObzhoDAI9xF8FX8LeMxqtH57ESgfed3JsHqlHB+K9xXwg7
YX7ANuo4zlc0zs1ENO+NzbRNLy1yWGG4LGEGElLQnWTuK9YlU10TD4ulh+7nqy1+wCbzrDvOy2K8
FJxGQjzYWXe99ExBlGJCTIRC7lDKCN06Qru/iNd6gj/yHRFDQtHrSgqJPDhc/wwnvU6XJDkm8EtO
AL1CRcHGZMuBiLEs/yJK6wneyJ++6xuvpDmec10/8l219XIGAAHoVkeKr+IHJ6xO/gyVSb/9tl5f
Y/YBeQZJ8M9n1nRS8kBPgNg3MC1YLOgOkin0OYa/MBGRLdNlMLhr2LpKHz5a/Nfz/R2CLP1wBN8Q
5NP5JBWF8hJH0BWika9tnoGioyOfTBwl+vMZf8U6/HJ9f/i+b6MZPe90Lq+UM344eXR3c4yY1KAG
NPobB+ev3/RtHpNK+jGV+5zZZdjSI7+8SwiZgiDJv+VlysiCfvPQ8GTyeCoCuv0G2cJYudVP0qKg
7doVQ/c8GakpE4arx7to07bfcEKc3m+OZKuhUjmDdNqcfIYQQFU13ebotiyRj+7ldaM6L7A9tj78
M7cxcv2r4ARdu26CZW1/qqrEKOMsW1pqx6n3tyDfSa3AjshaRX/XYO9dW0d0DCD4ml1Yt8NHZ/1C
FVzuOkPqRVZmNcQPPpJsiOcWvrgFMp1jiC0bIOa+GoKYgVhZ9+C8bGya57tbh8qhN4Y3dA/ANR/0
Ax/1ECc8t5kKT4GiMbWNhlk6WKsjbITQVJ8AhdAqCgn41oLhSxHAgHdfhaBgTgMlzZECLejsoJk4
9W7AAQkHU5gGGyXeOjkYpYG9ac6Uobfyr8JzQY+4e9NW+VpiofM7wBXbiRS9sOXBkwLzRPjiJqgP
5r3n4OkR1rN1r5FIbR3M82U277634JnAPgyX0/nVpui1+8jd2ftmTdjzcUqXIfkkdrESPyotO6vU
0VnVi3cN9HBLOhCAh1MukokC4PE0I+6C20CnMdQFMl76pS2sYTmoqce0Nkidxylo9q+5qKpbZvtI
VVWKV3oA/zgHwC9Hwoug+7X7mxWDhefhdvNyZuwp3h+WQgWa2G28JTudiGyhIwDvNwvoDraOa4OR
H40X2zVC9IFJovpZjCOwFJ0oTrU4LVCChg3+lMQd0by2YZF5bCOAZTzB/DKHgkM3D/jOcQMMeJ1B
CHmjk4fp4K06eVmDHckp8zDNwErjYTSi9INT+xRjdor07GoPXrbWi5v5dX3FZJOtH6Jrr2DgZkJn
Jt+93zr/+H2dRqfpgIuClsYqIvYqTzWPo5cLNvZVT5K9FWynfxvqyL9b2GSpr+qqAhEPGt7PS+vp
drwmJFuLha3nMCV0qjlm3xcc0bG+iHRmXQQ5jlhlg65fojZHuYJ+t/XwtbCfi9R7MOVhl+34f7P4
U3636P94ZN+3mCRJb68SciBmnXYTJQRsqYwReHumxxA4MxCHCJQ8ZbJKrypztfBwZ6xDS0D/hV0d
c9oeLUGf8eM+WWjDJ4Oqximt+1BkX1AxCm71wDovMXUEiWfLn1ZvuH+SAXV2mt3flIDab3V0fR1i
IYl4uoIg8OeLfTupJ7086bJldd5qGiC3uoyrp5PdcN0AeVAh7tQXp7ysLuoLS6HgJGNGBnplN0SE
DHTCJ84e6QoaCWS2DFuP1g9aJ1ggcnkLQmS9T+rhrd0kzftAMu4LEEn4uXeFlYqS14Lf2XzmnlPT
f+Gdvo2fNT1tOZVZkAb7ZNwfVZMj0y6kP0YKd4gm0FHjOzC8ZuZLEX8AlfFmbF5vgzd5OMDLiuDj
M0++vuqVk9vJ7zI3VjHTuLFuMDR1a/9FdUWTAI5NOIld+7dRPq1YYTuxZvZHvf09gHjI+Jx1vsBd
urI6qEMgQmbCYjqthBrpNOz5OslMu6SwrsDnrOyncQFvKMco4Ab/sZvRHcEj99pp6bWAOic8YHmp
cW6yNFH7kfBw29XrEqt4+GrSyOucbLqx3YmonMqF64upQuLAxDF177qrCDdA/Rbrw3J32pReNhLg
F6wpRG+0yfjJP5iH9Sd3m26ga0LtKSx1vo0aD6r7fdWJTxTt2CjZ13Efz3e7ux1JeG7AZBw+4a67
Lxfg7Z8FCTOIqTJw0VsVIzU+r/CUYsALSU/CkANLH0pwKUA3xr7RNFaTiz2SJWXW+RDEusbAqRMn
YFPabWHinfhVHPUN56DahyLki4BNq/ROoy6tYtTiYYpjr58u8OS8evIMXjdxG531ecWlC7nRgE/m
1ZPOIzI3sCZ5cPe2I3XIgsYPPh3Mrux69HTJPRs14dYWDc7WxS7l4kMchArWcMOJSHtTqB4kL3Of
Y6yvugzMFLd/KKiGk+XjrUL552q8aDJPlhSAx/rdr4dAjJPuNti1jVFS0B5eFtROHPyVlsEb5FfK
oMwXnbcApnXcGvEkZCLngFKTc1tijcLsilHXDt47zjBM1sZbU7hx4UMKsV4UjHdXxoto3kCyiks1
PHoQfAOdjv+lsV604MNBrUFCuVSzxy4dC7C2sSLR66ZTTXPzgQ3gik5Fm2WtXWwR3y6OfZsONsPM
ubd6srNI2bSLS9YgKEmgI4ZM9iuYioveKse/i4kJ3U5paXIEcxYxIPQ5PGNwzlL8+1EytfPuxa4v
2IQS6GFik8qAOzd/BK4lArC/kmUvv06b7tszH5FXSCjjOfU6fR+z7pfIt0SMZSpLSUGvIJyqmhcP
w/1ACfVgGd1+tiY85po7cA6YAX5cd4V1fC9BcMkp2Ot79S2LKeahOO+Pk2aRbtcDOLy4jD+NB4a4
eKHDnuRwreP68Y7NiP84kB8AI3mI9oDT/CTZMOzbPBI9Wo8Kc/3cJnSubB1GP+mSTZQARusVbMdy
JBBJQSgtQoGKg/2HaJ1t0Gx0Ll/2wPZ9rcQIMNGoCX9gQAdhe8JM7hWgFCne+/v2TRUWBy4w9Oz6
kfR5W4AjFQisioHQ0Mnej7Hwvt5O9eBeWY2AKdTgwpFyn7jp017Q+BdhpoU4biX5GLInZPNJbz1s
14bq5Pqmjvpjxln7E1l1IfY51D642cd3hiRo7lRhq05MRGFXQnNDK0hNqiLeWGvHJd7yDKS367YX
ptWsV7ppumbkkz9d4MDzQo4gd8KmiW9Ah3AxfVy4GSQTWxNvwRPvTHVYF4eQiwsb9R9MU7PeFZ46
Gkzrw80p/bNfhyJxS6jCQWMtFe4icJhzXggSkihEkPxyrkIf+eUKhHLr0DhCXtM40qy7loW6UZBo
0/cclhOqKTnQYBo68jRd7l+eGJHU9L8UT5CZMI6MVaIMEFppIWQFpEECH5i1FjKBYWcqDgJ0wtfg
raT4zbB5ZKPjjrZ4ML97MCmCzJVhh1OiYQ6+vMZSNe+ndqd5r94VxI4xHkTJR/mEK+OyVspBTwmp
3Y7nYTmYXg4VNhYME0EAenFHCnTyHLJVEbX+8wkHlJ4dwzCqR6Z3izs6M6KxhEl6O1U2KYOwOyka
sF65QbmhVcR9DAzoHZjy3IDCUcAQeYqJi6njsdwJcWbuMB9DqBNiU3hTDZlFxcNY+AWKJS30NafG
Unnl7hbYpC8k4fZZnV2Aoo5mN4AwTikeQnZbBLgsIJfD44IeE9WficdjfPeen+yuvTjfdbumNOkQ
8vXn7lEQcb43j2T1Yl0nqzJyhm99lipVg+qKIwTGQ5XPAA34qONW7v1vIMBvzNPIBf7P93zjr2ht
K796R8oZsdMTbwbkpLvCrlr+C2lQ+x1T5sdv+gYAPNJHU9xVzki0w7l3DN407PQHlrZJbrAA9Df5
rfKrYfZxp3Cw9LeCAct9WQp3R0ofTw0LvyP4CNCESHtFPpB8dmOGXwhqo+ygO71QYybLbGmTHYSB
m6hzsbbGbs+FDx70cSXAnMvHG3ZcGbDdevZV8NtgGD9tolW8ctbFwQmdmqCt3IDu6uXdB5X/54r/
f82pBbLBxQ0bEUUHz8BXQaPq/e8M2+haHa7Z+X/5t+z98vEjtfa3H/QP0RZvjf+NxYkwihMpmfAd
/4dn+/VfiHpDziP1JVz+eHL+NTjpSBo/hB0VXtgakh9ZiKf+dTjpSDrGKMpgoA2g6Aocpv9/w7SV
fu6y/j1yvoLTVxS+7Fsvc8kuz16+vRxXgoKQIY9BDfxFIxTbKbyJNU0JTl8FhLlEuByONBM6+Q/X
8TfM22/44C+XT//2ElWFWujbTn5cnSOycKHKMR91jv7F3kalt73af/m6357zf267/g0yk9Kk02rK
6bg6LqWl9NmZ9j8UxrHBhWA4qFvg7khE/rX5+e+Ct5+7xl9P8luLlUrnY+cppcdVTcGDalWyFFff
48ZrXUBRVGJtxPY/e9n38fED0HiRWIc/n/g3nuSvhyBgsB9ofaWsX8/qlZvdd7cBcSPWNkKmaT2H
T3hDnei569jtusvkqhV7sX+bIWi2jqs/H0VPnOh/NoFfj+IbW7Ovp+dOv+Ju18NtIL3j8R0cR4zE
y/1tWLtpAJrzUYxO/8P7/6934JsR2PcvVrrf7CXVNs9eas4Xw9tyG1TtLzejmE53epRgpC/bxYju
hWFNhOi/df982tLPIPg/367jaYSPNzGtfenb/dcGlXZ/Zm26Yqbvcvehtd8mwC6rm3v91O27U9vU
d/gHvj+jLKiYdaAF//Mx6N9MzX89iG9PQN47JrxpDW+agaPk/noNO/syok3BH4vCsROdnJKtiPhy
wfHcbs4lTOybA8x59OBP4SoKMww2a6DDNob4pcIywCBY2BOLHG78HZzcu0/P9jkQUv1Yj9Duwmlg
08MiM5kKU0uhMyNUwnxAnqc4i9H+oz7LhPXO5D56DVV2zEdMy/V+iW9T2GdEOr51D22Aqgu2DJE4
1jEzEOhaymYwxg2Tdk14T6IutEXk9828RUCfBE9T9MAropunFcvmEqJvTDl7lnY4Agwuk1B9Y85l
D0IMf6CIcEw4GGNTPFU4Qg04dtelk3442+AaZXOuFxpwwZi0q31DQ0gHFynRha2VcDf6ua+IRWit
Q/gwi8v4CVuCDT+fkggywZ5oyBwGQF6dn0Kiqif5WEjZEPBIDsgvrTK9rTw+xTKJFp2Qz1sNAhRA
BU8CvNVklsww1SjBAc0BgG81x8XuGNbhdVrEWXyJy0kS3kUQJO7vYCvTGxOlG+NHw2MKSfos4SFw
es4ikQRGvU1q9Wxrp4s81OfZpoulVTtEsjkDliSPlWq1mYAfm92NPK6GJ4gM7+WyH5ynPLTSiJ4M
DVkxJCgdyAT8hYPPD8KtdQKL8xXjTAqEkh/uwWvfLGXS40fZB+qqVT/uRbWX+DA3Cu/iCbWkFh/9
MxhSusY+ktRa/Y3MSZN1CTXFF1kHV2o1xiXA6UfpUBM6dIaNS9mREWXkk9eKXKM1wVeNgWoLMlZM
W+4qk/M7mTgfWsSUayfHOGHMuG/LdkRLw7wzEprZZbpWkAtMERrIdCNzjWq8NC/xy0+dl2AndaZM
QxP7slOhzUBZsbv8w9xNPG3gftA7BFdBs1/Q7FHAmhnXK5JGj7enc456PGfC4TWjSUau+QFlB7AY
cQGxKzntVW+j6IE0pntGNhlAaGnxlkANfomh0Ixh9BBDMy3RYQz72N6QUw8/sTdl2ojPLAMDZXLj
+e1FD7NW4YJJcYYw9LgoO7Cu+mN1AhpA1lZ0iWqb0TaP8kifaPBDwcMzfkjE9F4BJi/GegAySSul
xVjJ3Ikb6UC7flmYCpN7ebYzjBI7dHs0Y3BQkaptxyDqcLltyC6tBTPh6p62lsSNlbHXU4aq3ZXt
wYQ+dztr9jRoTywfgsf7eXhavdCux+lYAAvoCrVYneaLl1dy41fUHU7KC3OGd5QJFO5uQKlVSjin
ffeGa8K4j7EuxoVmwwgDEpIDQermkqumG9LkuT/BZXBSH6LzWNpoo6IhQIusv+fstdKG+cWsuy7X
UXa3sw5xpZNkvh1jXRZXkfweANGFHWhsvYgxADHG6z4xj/rkad7x2Ib5PEmnOvmjgYruCDbIREaR
C+vGvE9ZPyaZ3ywHu3wC19gSzXOWcrky4ia7sgHbWI1kPMovNMSiA+0RwmwdY4EmEMO04pE9zV67
imNU9q1fuaCIGUaQOf5RRj7fcgdpaXHJbOfsxn53iPv0aUq1P5ZHcqT4z1UxvhMPky+uGx7NZT59
DeH4Th4eY5g5fOHtHDxnMZg8GgtzHHxbr7NTcKFTTOD+TPoz/b0/1ifF0YTZImBVSD5A0W/lrBxD
jGFJn7xXS2nMYHgnxU+oJbAI+D9lfJ53h0VwYUgUPGB49uBEBmQ0WaeFND2zBCDLZxgf93wa43SJ
h7dASR7rLZYS/Bpkh+0MYLylD+3BqYDe0lr5PIPQjGQH8U3Da0EGXzkU1pTC+h0LHN5FB/jSxriF
dKHOmd9eJsVEWmWf6We2oBemcrtB+WfYJOKlbT3OSobscH2iyzJbPkfwjB4TEtauM1A+pztR7EFc
uP0h/0rz8nEPyVZ/cn3fuvn07NXzNK40nyVCmQA0x1cPEjCUwamg7U9htYSXQNmdiajeTpNZbwGm
OuWh9c7j1itGmncDjwCR8FJP2TfWeY3iA6pJYtJut4g9E8Qq0zIXYW18UDWqNo2EDSgmNKz2DXZ6
pCBFJclJORgY4k79A6F23N2RtKiBfmDbJnzL7+PK5aRKAxwVTsyleRgEZqV2C8hMfO2fq4ff1k86
NrmqjjiwO5C/1U/9XtUF2aaCyYa6c/Sq+RNS6wmJ8uq2eIQ9YdqUx7W71YxLQC5V/Oevl39bQEmo
AQfSQKJv+1Y3oksssgtjoRWTdm6RxHBRDIaXp9zM5uRRDgHOdums4EEZHlk83ooIixYN/7/HiLZ5
3jnUbrFgxZ7++cC+3Be+F7Rckn8PDAHSz2V1lnTy+1Z+cV18vPVQtshOFTOkEj6JzM3qZf1e6Pif
/E0+piq/62R00QrqiJ/oIr91b+1dT4prn4r2zd+RdGW8zUa7pXOMoAlZnrDsezCP2vmjnWqEkPYN
OOEmb5QduOjbjZgA8dwcQzQ38yA33hQXwvOJ8e2c+KjUmUKF8oap5UCI5PP8GFt8COLGbpk4s9wY
b/0bP+mEmKpUlHUYK5IuZzCFmYxUJ7y6m8nZGL/42YHhYFMGFtM1Jk+G4U9nxDiaEg0vJ1YT022t
+NOJ19O93Y6puyRSoI7GaMysg3HQ1QhRqgTjUd/eoLyQjQPDdWO03FilMV+W/H4PC90cCy2Fnxve
1ZhnBt9POSEbb87W79j51wUQMH5q8am4PoAXf443Kgc3uVq5MYta42O0eXEKFuZd9nRsVMYwY9o0
8C1nEiyp/IwR5/NBxeAsvA+B9g8IYisMb0Hco/nxtrWXm63PfmjGAxEabc5E7MXVHHMtRVf9DHfc
D6b6jMWhB5odwx8Yk9GMkcDIr4051myb1t2E5scT4ebI3zw5KeGrV1ubOtQ58ps73lAL2Fxl08lN
98UZCooh5WputrHCp8CutGjfHD4fYT8ZBhQd/GZvD2wbGor5DNYnY2YHEcEirh87T2PtLThU2SSD
z78ZMSHQ9PvDVTQLMzMyYmDwozn0Ap2dt7TsYBjY06FmBLr1Vhoh8m888/yBPeRLoJFxL0XddniH
JWVOxcyzMNx13+jzxMVwKHH5oasd3Y3oYtjeABsx5tkQk6KZZHh2anzA2OGCysE+tVy410TuCfs3
I1q01nmeGBv6DFfhwtlTfimMIBH37mQsdagTVA84PhTG8FM17YBpTWgHPVMc2efVdGC6CeMwZRwN
+SKOE+3fCM98+2BbgfsZsw7b0QdcOgaHurGgL6aAju2L7X4KfnJpj+7BpDXJWBFlfs+pLe9seNTs
KFeDJahIy2M1Gs8fFjkarV1Zi+VoPDDePCaBjDg0t+vaXm2pxnIUTjjys0X8iY0TgNEa4d0eL88W
FdlBNmZvHzzJ4jVSjUNu2d5iadpxQHloRO6ay5cbh6X3xojtRQFGovWQVG8jWifmuiUDI7DrCc4d
kAxICnUhirK/wEXnunArkEqwiUIV9YDCMcLiU8XnwTNlXoU0zLAX9oKjq23YY7PJ264xaLaEtSpj
V3o4NB/+fMlkEeEcRbo5gdqy6LLpFVGFFV3wL6r4Xzv2Lzz4l5X1h/VNrH8/ABZSR1OO/ZL1Dazb
eOuEby9rN8L0kqt4N3lhaTxHDFe49FdzN3drmOp7OunSX2kGkwaRz1Y6sjm7/2UrlAUi9cuBKRq8
Lx03Vvmr2f/hwLK07HXrlBhmPL3s1MfHaUw2NmlcaNhwV7SbabdPn5zOhG2smDKx0YPROv2dAt8x
3bA/82s5YzhMtfL/fHjf9oWjerkXmfwUWAPZZfETjgiiIREQjwkESkjGAp6M62IdFCEkpSHlz4e0
Jfjm7CduOTqP7n5Bd0pCJfNUGUkh0YXjv+yav8PD9B8u4bd7e+mlavvsShjKLB9Uu5jz8ITiGlm9
t7veWkZ2+ecvHAjQ/0/37NtQ4PIomu5jexTYRzHsBwy9MOi5mlXYwAeaq/jfYJIDQ2NVBSRVsEOU
ZhnQ6gQ3SE9V+JxcdvH7/jkRYa4ZIbNvIhxJXjOK0ckjBje6rqTpTbB2xFX7Gx1O+XnS8C90A1z8
xTNU8Fj4+V1o62sp9ysOH2yK9696GKPz9DqtPmr0Fxxrh+ANQLSFtn6FqdWO6xUq8I59ZPdo7yOm
x4rfxozXeM2RPa8Sa2szG4SLoJIE15s9oSZ2v9Sypr4mzxcHUevcs3EyLOP7x1kskPhMUYxC/cYR
851E4b+8VH0BPv1ygzQJCbcmg48JOP7Ht33bZtWjKnvpqrTz95IZBaG11HEkz7KfOqlkykNY+ZT/
9jEAMqK8koWflXBtrQ9aD6bTHRxVJtxOwpTytGwdoivnQC4WcrQGoXfms0dhDIpxMZyJPz9ekqb8
9gH74fi/gWtNUp1yZOHpykrAy96rxB3QD6HgwOjtFePNrOhxfugXs+37RfWzeSkjq38aDWQIPCXx
oMXe5uohKbxjvAXRGSkRemNIDC2FCpII5IrkuYZwcQYGfoLdA1aMNMo5iVdYwsBNvhnaAl5KFzpM
n2x6M/tKDsNw+IZNqggGobIALqKsEIQGkuGgizw6hh7fDWJiF9DAyAi81sbrg8k7hDpyUDC+MtW7
0Qm30yuRPyhB2GYf7rtGgUReATXKcXp6u05hdjgkjWFEdjGfI5pEhARUjQjgumYWU3NF93e4hqOW
nxN77cPVVkSd4IsJBHYaYYTThcdv6Klx2be8UY3IfYb9XPG0XokxQWJK6XcUrGhIKNOui7GygLRA
/054+uEpzXONJIUVv7UWPfO9ZxZkoFB66O7NQtfBtF+P9BdysBdliMTYnq/0jjg7MEI9SBSPaMYh
yN9CUo+xoiLtFMUQ+nAdkBACt4FG92TRH+NGskOuSMSW/8Cnsz8FLCaA524841fMMDeB8otv2e7L
MB1CgGD5JQSrnczCS56ByHxgHgzNfEDNDGa1PFHIDmDg2RzBcRuqH0pLnuhZmXSOrjRV06iLE/C6
HwkLAOJer07vFCbkKnP4XclON5fRHRSv99G60gR6HAgybhA0sOPE7azykNZ11fm4hyXk2UW6qfui
XxR0Q1cLH9H5Q4fEsZ0nrlCkyFGPELkJneQKRbGoHUUJh1MBNz5F1UBCDKcKgoJqJVsidnpukjGR
YF5GzPFcuwjaelLYfVZxfAC6yy7eZYShADXd8PM2tcp58QwCLPMtNzvFnK61jy+7R2FGchxw2s0e
8L9U/MsjOjdm+JDWnzNUi5A3sJSjuQQMLvkRXCwwzrZVtttsjnugopKnR6WFu6ZwFKgt6GinoQwv
RzAg8I9E+4/rUIdCAqDS7aemumc6TMGLeSbPKA5g6ljb9CcVjYpgI6HzCk4dJCB2TuaPWPFhb2E5
bVeEcaNfX/FKgk1yeSJBckuJ21MWRyFl6snC75T/5qv08ni01JjDmp0QdIn4eH6IdG6OkwQxtws9
Cl9N2FCMjbF1gEtJO6XTQhwjBQpSGosmoBi21BnwMgGAK+HIoI/boD95I13cJUF7h7++L4KjKgq1
Oa8SlCpeZd3n9cLfw+94zfgekjSEFYKfhAIvSnn48aVun2DeOWg54mMTVJu5D6qPeqhNiMDhbifO
EaoS7maOcAZJzc64u7oLWhxPBIo3LI7rT+I7dCDbC9k3IqYPgJk/qTR4PRDEDpYBlEMoxus5aPmI
EA3kfaCu6YfQAYhRgIIg8GFWS1zELDF/wP2brLoWNgbvBgRVcztpkci++LwkSuf89JNPJOUdfVUV
prstY8sHfGaUO6Pyk8bV3JIhiXslPOcT7MJLmGGAvalsZS9HaoRLHrgWUK+RkGU+BTi+LQqyUa/T
4yRnUo5JIu8G3jhYH4x68xwbmhd8aO88rTG6hhwM/AvVaohD88PoBsSU1X0c2yx5dupZJ3mqlM5r
fFmcRv1psoLqBc6mWzJ9QqTjZSukML0YblOULVQeEdhfzmut2f/8xRoo7elyWFSEdxsTN+LPbJBn
toOR84i7+BtAOQ2eUDjCLEiEQfAlaAxP+AVDCoRRJUwzcCewCN+KMP4fUaCDOrFme8I/E3ISMwhI
5bY2Qeg84W3lvTwwzDAHBQ+YmAEz/AHDBxkQF/xB03ljQXH6kxOb8EvMafznniIXSGx2DxjBTETO
gpjJJJH4MwoI7g1o9Bn8ugoJmd7XQRe+1JFYSQhkU6hhvs40qR/AynTxKOthjAGmD+HEhDsPtW4b
3DCFIIE2MWbwFVB2ZwjiCwrs4xSs2HhOECEG+BZB6hHknheiQgDXsKb7lndkkIViOgAOejZ2OEZj
kIwlZCSEyTB26Rjui5vBTmNUceLVQ16sEHfVcGsmJKPhQ0dpjH01pnhzcVaSSbbVBAGRcw4TARz0
DKzoH8L72ngRmwuctLrO1BnRmmbzKQZkaPcIJR2EBDUQnClOFTs/X7fJC3Do0oS1ycC7bq4mvkUj
zgnERfa4sowhHiAEXP2egcreSSHgtwcVOvFpyD68KqFKcoeXCPGR/cD7R8+MYyU7I/jpx30jezdk
eigO704yqQBQUftLDheh3JC8c7EZ1Z3eGCx0viwwMiIjfOwGrP6Sk6Ol2pCAsOXQq1mLS/cTTP68
YXQR4IzBtFJcGG5D14a237eRG2DUTkP4hLkYaaC7zN38ZCpCH6bFUHOPEQcoj1OQfGwPBuMzI8aL
tbsGOIzAgEVjjcccvtaM27RZ2/VP6uilBhILC+44unsnCwkrCYxgtLiaFGie1g2xAkO8xMO0NooV
hpRMCnBr4U1mXNBYwLS8Lryp6R6vhOPoTK20gf0l4tigq5oPbrnIx8uNzOVfT05Twb6+wVBTN+zo
Wswbf52cHFj0I2Z/TOG4+U43ehKBN2A+SWYQAk7+fvDEOKAfPt0ejYFCt3CkgSBXQh599ibKWBme
8UG+LqgjQKaAa3q1UaLcTgwfJwLgpK55vVKkplaCrqwn6it2TBCSWIrZcSkO6rAKNR/9/nVUza7m
hQdx99hlVo1M281HKi8VPwbOC42NS1G66i3qvOt2D6tno9o9Q2TUD49ZOpZZ2OUcusg30a9QdTSG
XAsrz/v6jpPIbtqe7NualoEIAC4BJgCnww2fG+L0tKXERo9jskfBJEikoXT3XhM+6nTy+PONTUr8
WxVFwpyfiTP6gqA7Fs6yaJ6hkpqdpcrSRKFTGF1qcnSbpTi7E2GxmC303fPZvT15DGhc6juKu84N
E/e2Ma6qzdSEx/hSBAlxe2QEwEhDS8JzjE0BHoGlcWM9JMAO06panBJ1cp7Z/AjfQgJD+8nklavP
X+fneqWt7/hLwj6GR/fzWDgYGLypDAA3NW/eEKsH7zFU3NtyG7A3C7WL86DMim8jPjJdpYfkUwNK
hMAXDjbb8as09amQx+BNjPzVwa4Y4VVvTzmvEMl2Q3BD5O3Lk8hdjTkVGhRlmMCxu6LAHbxLMyHe
d9WpFHO/eIjdwsmANckfRkYgNDANhFQCW4cPq7WfNDyI7Q3NL7z2owYEAtY0FQytIsT9BqzeVDfl
JTGBDBHyGFsPina7CJt1XKz06Z7ngYH4a5Vtre1a2L6RyXYC+v04V2Z3WcxveMMINd4+8RtHM7oy
ppoEZHhE/JKBkXA48FHfuVi8XDkWHvv7SIMS7mn46a9euQh3QE1+/zwjd6D/ILrDfLwYGOZUcqzM
PVY72cTB3t6h2Z2xL1jKe/M0sCG2GIoZkF7JXb1MIa0BVOnLBj1E15fWVPlwM5SYHAc/mZSmzLMf
XPmBmlhZ/lLQNML/hru1ew2vhDTEsOsECvQ0oDQwQbGufrG8EfHNzPNdMfZS3Ocj6YfPnwDSm9wd
/B/mzmy3kSRL069S6HtLmLn5CkwNMNwpkdr3G4dESb7vuz99f4yq7s6IzumYuhskkEhlhEg63dzs
nP/8y10C98O5qiGTYt0D8ybbe9uZdMjukC+6DcnFTKph+Z59YQyUHVv/waRmwmP/brxkVAr9uG2W
DkXyNvjy7lw0C8HiIXkTdyUvS1VhDyxtbBSW9OMwpPGLYTXOrBv1zK6wOzuMTF8MNBfDVi2Qht2z
CxjwJU5KojJKljy8JeZgDYNod59BGWWqx16y7++yU0oXVmyys5vahJ/ZuGbAtI8O8bfhca3U/TZW
E/a+XzxDNj54j/wvduYDmzqSdwxBuG4Si9gtCPVe6+0pwVsALrHxif+n4FPIc1KOPqo7hq3GPUmY
RMRCtH4uHt0L7JcMtONfUMDvx11EnM7ZtCHsGWvTVWI/QMgu8RzJfjhle2RETPAIUkYw/WLzzN33
j/mOp8F9mS/AoA/GvjqprSRY52ugkt6ck6O47g4G65ogUio3yaXIfb/8yj86fNof3c/yki3ziI8E
oCSxDUvyWIpb4o1g+XePBcnO9HorDo0EnB2q9Q+8vaM8bUGwvaU8PxnnJ8rBB6e97CGgnNpLnvDg
LSRVInjD9GmFnGd5Vn4Nd2QlYwpib3xMTZ4QO9CHPNBDcIAP0E3Ynfk6T1z5g9oGBtlGBC+Z7+J5
eCy2HLRs6eyn7FQpXYa3zNQKTvrZXQHNSQoLPH5iTdo38XP6LY4w0SVfhr8ZMT2Rr7g48tL23tgj
tVq4n2TlyBvnKnyO3fP+GHyJd+aqBqfea752P9oKM6IthF/GthjaOmchRsI6hUu/63bfPk8LKUV0
3+M2QquJycLmsWIkHV65OK0g2s78xYhvxhPibVr7nWZWEX9gAkiZAYbeb72L8okA4Q2yFvgOEqOL
pcTp9uy6AtB8YO95Yma5gDCEkxAxG2waT+NbkS/cOzqwDkeMfK2g/9M2lBf2ZbxL8AW/OptN3uAP
hrDbJFECyFEuSNUydhXOBu1RHXPym+e3Pt0FXBQ1h0cj6mO0AfO+Z8NwthlMehPsAfhyAYGKFFl9
QUoBVhWHLxJNIJk/etS57NXPUAC6E1QG7a/z75zi7R3PwPkq0mdZnmZsw7fzXV5hvP/It6gHjq4F
VTZojrytwqXxBvWR8ayCx8MYh3vwgXio+649JNPxUd8AUDwXa7OkXexglU+XPdUkMudqU4GfyY1e
Z5tmpxdocLa4cMMJ0tdo8ZYTUdcdftabFLiYtBTv2IZ3xm10lR/aDUPlZf4VPw73HUDGDX0sdwcv
lrXFeXOYYAJfvOMMGe403gdYCZ5n7TB/Nxjy4faY8eWWFzQAuB3or4Di5WyFeXZYZ0fgu8Yw49NF
gbCvXsMdbdAL6vSz0yO3azjIcDU+xTugEwjvrFmLLitbKr4OqtZLsC3ADZ6OZzofB5zmrFIlOGcx
vzPkdk+IIzgD9LK/itkFsG7AB/Lawtuc7n19vnvlFbL92/zKPuHDtEFeCfn9BTrCIjy7NL0boDsQ
4S9pBM8htd4qIYoElWtKRiuABJkP0Sojid35fuRP98bO5ggrDsRE8A0tvsMjltXkWbTb4V6/j+8l
/pP2i4dRg4AKTqIMa9RaY6h+J0+Y0WwgXQcHDk+mnmylTx35au/14rXY40iMnD/e8kDRmBFg4ew1
oD4sFoYrR58CgDoM7Lxl3CIX+rHmZM429u4dEueZAoDgv9oAnT0Ou3Nz30mCZ5Lr7jq9Lc+C+7ez
orIGAti6H6xCrIe2/V23p7zb4SuxZnDDCQli+4FUH4eU4l4k63ef56fa8ITfGAWUkFas2yfWBJIF
ZF2H4dremAe97t9ZAfjTs7OM6+jBuoC/4tKOvUwvCHOYEoEcvrWITi+Kz/MPqGOeMEDD2xtC1BGL
LoZk0zOLBNiOLCycVQKb9pSZ0b1PYA0TjGjjoY+9iC+ia6Jvl5Da1gwO2q+5otxCUgq5YV3evmNa
/hScl6YHV31cOvTo9xqUvX3CQZRFdVPtuclr/A/uQLregm9xsB/ddf1YPyLaX0TseEfFPKt9mtfU
PB/WG/XEDqEtjjDL5lDtFSfi+TNqMDik+DRNQHfcr711/gcEq1xezUeWlFomn5LCgIoy55nhzLmO
7843CPOsD24kVk5X1qomoPZbfBev+off6Q/beKprwRKDc7KFH4f9x5YPCQ9jO1+DU7/oa6bBj7a3
wfnhVFyzHQcrsW+PctjMby12MQiv9sXNI/+xhA/wvpYvzUHW1CkJT1141+zNnYA98QhHj9waNEW4
vdDYXPM4HuQGCOOC052HC/SSxIFFs39WyxMloT56x/7i7DKgt+y7OZtz++VgOEJ0NES9H0KaksWh
Hkf6w2410Udib8sXUG89pO7PetGfYuOcG+9u3e9uXNU35Q29K8BETJrN2ROi2iFSuaenvAxxNyFM
dYc6E1dmgMvDfDjjQUgTt+oGEuPeZL6b0r0DNdwir9ti7AOZmWnqJXlAT/Rq5Aph6UYxD9Y1bUN8
KtG4gusqblS9QY5uX53lMmQwANOwVwYcVfHRepVXGMyC4hU7cbBerU8QlU/b2RBXvjljCB0EzIoN
/BrpfPGhIAS+Gh/GDpASnpH1zUr8qtjLP1Ca0RoRcrVIrr1XC6YYtDTGAUg6D+aVeBh2pGADzDBq
uCYMAPzaPOJ0RxsF2I0QdYPm/K7Z5Vu34WnmyGLWyo47L9+b/aOA4kTwwLY+iR1bI+l3m/NWZX7k
2/SWAuTaYPPGdefp7K9Gig0t33O5tJ+xNjkHdvH/gHUT9uaBHuYecc7ukfPm6H+IC4QyPO4Dt3Td
IH5/FY9Yc36z0zaf8xuEqfzWpl+h3of0RKlwC6YC/q+QkgyXny1alHYzbfMj7kmn+mpMWSg8+Mfi
NF+M2D7LFamAb+2xOSl0JO+8HihxdI+7DvA2OLz9Buc2xGSIHQ2ez/l5I8nnI952z5wOLNn60bvB
uX2pXrORHwHU/+f5ivpL+o93thd35Dmu+xfWvlWaXmTWTIewaa0P86V3pd9Cinzj8jzA+s2b/cV8
Fx6PNuRZC62l/EV8LioR22bchs/qlFN8IW4FsOleoWsSd0QO/DVPqbFm8SQfv3nnvxgi/fTOv4xu
S+3NXmoP57GoOnkU5u8FtIEMvz5yErACvbc+nVfzd+oE9Rezt5/e9pdpbJyrbpZeFT5Pt+1pvLYe
GgrTJ+dUfQM0dC/hd/Mi3uIPzG6CV4Yzv7no80X9Mvn76d1/Gc02ug9xCe/DZ3AcJ1qUr4BXigqe
GrJecIZ1nAGQEPXv3vdnPdqPmSqUfKk1qwqyvPrlfadpmnNT+Vz1Nj6gCsAV4ynB3YdWC7U2xp8t
jn3qQh7CC42AubR+M/JUf3Xhf/4AvyhfAmOI3SGD05afMHSfsMvNf6Aa86I5UUGDX5lgNvI3161/
97a/PEuG2cvMPssArHv1YjwlT9UH3p33Evqz9Zw90ln1l/hC4uqor/yNPubftOoAXjNaS/RlAJxf
zg0Dn98pc/7yc1nSs7RlGYb7g4H4J1pFZZUFri8sfuzI7tyLYat35Npv5EP1UF54v9Hu/RVvjzCu
/3w345eJumjl3DUWa74/mUTU3QXb8YDZvFg7YLt3RgfcUCGHpzRDLvv+Y8n/S4K5/9M1bf2OIXn+
t0VXf713fyu+/3bfvrdR00an5n+dX+xUlFMdBWH7v3/+sfnHz8FXsXpv33/6YZ23UTvddl/1dPfV
dCm/+g/Gzflv/r/+4d++frzKw1R+/f3fTkWXt+dXC6Lipzjv8yb8f1fMYdgc9RFfzD9ea//59387
/8I/Iygs5w/TMjyPxAXT86Shefj+I4LC+8M2TYiNKCslWd48Ff8hjeNPbAg3HiQB0zIJUeMF/1Ma
Z/xB6LthI/wkvwLNnfGvSOPIPft5VzINksQR7iHf41M6ZJHz539aje7Q18agHRItu3rEe9Keiwzb
aKPu+mMeRMbwIIxkkhdVr2cgXKMJmZ8Vypw+rKk1P4Kg9J23VrVxsG48Idqltm3ggNbLWxugayr0
W1sb6ZvfVjY+DGWZsM+1sXfu9IVUIL9ePIqrKnVb6ChjOcwLq9ZWdRCNUBYTgKwJE8abStaMroL2
swydrthZ1ugIWNRGakWMcdqqwt+ir6bkKS2qiq6sKmqYSLUzfPtVFL/WZaow0jRzI965wqE0kJ1j
7pzBAcT3J3dg7DBIWPuT4TK+LZvYQw2Q4nvs+7Wh1sk0UqVqv9y0WjFyqpwKbMmpgb9T48OLY3MZ
o8ZFHzGOt2MTz09ZVDYGkYgRtsJaky1mGJZY96ULmi1N57GzDIJrXWfoxodIjaH8nMwqeYqmELig
GpwOC9U8mva2l/nYiOnY0Z9NFwfuKmgzRn+NzqzBuIojbbJVRVbbbmNhw1g3ZtPF/DOo6Co617kX
Y5srYPRJ9Gm8UmYVqWGle+XCmHFbM7RvnKn1XOLGGkUI73cpg3aaDoHTNZ5xE5qBGFDEDK1U0UVT
WwTkmLPTV9vKynS4NoO5uwtkWWBZVUiFhUgtAyAqK4rLpdeQWLAokHoOCzd3B3rHzp1zwteCCZF9
4jQEmZd+KponnUx9szI6nzFLh3q/dQWMKS+zQyg6fsw80x26sr8cusluTk0+B/SDTSXGeSeHyqCr
9lqQed/SS1MILCpCgx478s/BkGUV1LumrLGCbfLR544XyeR9eGFFfqvVl0x7Q7+FcW7FLhOApAzu
CjeXeJ72VPhDMssJPD5zGfk3fmdjJyTmiGNCGw1G3X5pwK23zPrFrGeI+26CEXfQadhogTP51+6Q
8OnNYphZ7dLDsSSYvKcAGhCE2x4bt1XRZ8NXgJkK491CRJdmpDz6jzAnI6NKymnrjwNiAyPoO3dZ
eHb4nE2ydd/sIhuOiS7m8M3JVIHMPuuzVeYEHbCCnZwze4tZi+VYmXO2HURvNIgv5sydomodjb6d
yWUg5iKltRrtMmaaPMxZfJvWY5LBBZjTChOOycBFvO8TiNbC6vXdaA4GglWXUOnUbA62X8MACvTI
rM4tE8ryvCAJeU4sd9fPbroT46Stvd2Ee+VVxLOICn6AadFJNuAmltvoxTjb9lM5qeQ6bEMf+8au
1LcDOTZEOQ9GXS1TNe1aq3Rep9hOD0FaWhTubBhRn+MAkoY0wnNU3898e2veD89/Ve5bz9nWKUt6
qcVs3wVOKr8qs5UtKWtj81i00jklmT8y6R4E9vOpY+Ykcdnjg2m68DmquouqOzUJeSuGFNGoIcG8
43GCqVOkZnBA5UnZEk0mzIXC8NE5uqafr1KhkhvXxCnbyufWX4hS2B/lrDJz686h/TkG0PRuub1q
X7jj1B10MipnlRmkMS6y1CbT3LBD72AWRj2tdN0Eah2FZaFJ2RvCr9gqrPWQd/G2qkLSpM2urb/a
YQApIF3Rnbc6HTum7UamliJJhpoQ7bkLyE0bTGZRvlm4J25qOq1YIj0B65Ph0yc6enr0vUF3KzFG
iTg0vd1dmnPs3Kf2qBEGJnI61hwOB6HaGlDMKBzvtpWm8WaUw0gv1Qx4cIZhgFVKrvqeQF3N4IGN
iLS7YhjXpTk/+J115c7SuaYczu8N9vLbvtI1tuP52ECgMIrIeFS5GEnCyTxK01IwmI3TccRC3kjm
rZ8OaMwi686raRCKcJqObTTLO93iAj/18bvbOxejn1fb0jOifTnbt16OSUtZkRAkQPDkWCHk8UET
407al56Zk8gbYMbk44gipKSxd0R9THszeZ9lcZU5Ob41dvApKwPj10LD7fLCj2SMDtIMY2r5MM0e
6rxH41U2iVuz5xs2GdctPBGvLD7r2rExdavFxMysMn1mIKpQydk7xrIw48wLAwGPMeOvYEjjrPho
IsAiPctzFN9EnSbVbHGHvCzCUrzxZbnIcwemlDcEFobYgWCSoaJ0Di7zKcbktEryi1K1KsduWRGg
bQ1hKkhS94Nw2SsjezEKoYtlGaq62tTdQL5vGfrJgxNPPvYRo4SrFDsztujScme9MybtkO2uupNt
uViueYP/7MJjPMRZfN/lXXvDCsaeZgZlGCbff2vd1C12gS58isqoT5m69UH55gpTILAMpxhkW0lQ
92n0ErEf/Sjt8agaZYPhbCjum056cFQiFx+Q2PCbdK2SihSG1iyjib9iu9HKSpzQWo5DHOB2HCrx
aLNBrEmPgp9hOARlVHN/Xw8zAuO2yrpuk46Rka+GMU54ZvLAPM1jVpiHWUg3vGzdEg5IU3asmbZ1
zK+CjeMJomr66YVj+WRZnY9RUtFV/uU0juZdlM1Svo3DZN+JJohfBqeoCOuNDT5aUFfs6kFG8BP7
vnIhpgqMYjMxjdllMPYE8fVNjWrOFrjeDbMXldumHOsaYNyFWOU6mf3K4ZscVZkE76lRsbc6fWdM
q6hMffSPkzA2YcG3sch7c/o0hygjnMhKbkunGrZ+P4TjUvv1fJNGEcyMxMCVaGQyk82pn67dDMb3
quxbfWp72ZP/asEas8rPxMgHZx3LWb1HSdqMF6HCAmsgSTnCXLAP8gjmJNxJ5UuwSsUB7fvZTsch
NuhK+MeybbHzniVCOLvVxkIUNdrfuI33tm1jhe+IC+V20A6jIB0+os641dQt+PDEBQTI1pl9LNfG
eOX4CcPYyQ21sdJlBjheGAGjXdEl840yB8fbO6Lsu2XC3+4XTmcW2crvs+hTRjbGaFNREeju55zX
RILM5RwshWnoWzMvS3kRJVH+UcJk9baBqid3p+QEluwOj83k4fzdFXKTz96AgNcgDPlem0Wys8we
amIZ4Tca0b8tdDhyBs3IllauHPi1pg3YQYrUIETEa0x1PG9rV7p2Rqz7C0R2ceIcw9wJX4yksl+d
tJ82zlBHl76Igo1yfcbXURsky0TExmfmpYgSKk6AY1tiOQvNjZReCrXoMTDMFp+5rPG9+7LJHPOe
fczDDnueype5lUm4DvxiV7QRYuzKjw5eFAt3l8RpdhuZWcpg1U4cArNmp0GL0s7FwH5i1AzwbGvO
nprCy9P31mgENNykw7opdGbNCHpaVr2kxjJnINhOyhu7m5O16bMhJ675lBK96dhYuE+B2SKNNIHs
Z3tfWa3aJm1Y3patGrY1s3M/wvZH4uq60OcrWow52V6qDFZ9Fo/s8Od+VDPDTgmNJkDtauzdJ5EU
UDVldmUO09GS0YnT58kP/E3RWW+Nq95ER8EpxwFjuDno1rZTwpMNG55WG6aDGURXZlvdW4Obb3qj
B/zM/eTWSbC2N6eCyl1OqaV2lT1cdTG2RpXVk56pNFJmVRU7r/U4S8CpZHAtzBCunz+bzTbxOsXY
LbyabBLLJ8W0OoGG0tsYgSm7ubFnzI5b7nFFMcR2vRhLeZUGoQkJ1k1vMPA5P+0mCIiuw/XY5c9m
66wrCivOUMdcud3EcDL0drlg1l+qkIh6F0/6EReNbMAzx+UcC2YD3JI9DvX0lKPRF+5tyspZ9HX4
EFTE8UaULgxIZrzjsvjZ6qIbFdTfde+pyzFosIozYRF3sYmCVlCk5pUFV3fS4qL1VNF1a1f6zXx0
ejt2GdHrckyRFYuaByAz6ui5H2V1GhBNkoCk5WaazfpWiogvNTDH4tUxncBbYILpbWshHX+ZDMbQ
bazZJLHY83is/C6kzymimuAZYziqoqGAMRshj1EwMi6fR4jefTIPF7ljiUUxWD4m8laPkbqixzAg
nSfRpbDj+FG0PCxq0vBI04hSEoy1uBXl2JWX9sDssxjZoKtg9gD860gcdNjujDm/7i256SmX8WCs
PX9LrdEdusCEeedg6G7NHbVOZdbvkczQlwztMGM2G6thZFnXxY1p0rcEvg293KjHZW/4w0NNe3JR
GXy8Pu0Vs5LBVcnFNAQJHEGvZ3SjZMPt9HWALUc1PWvO7pnkSShBopi+i0KOGKpmFtzgsRbmZd82
LglePiXouspmKOTtrO+1ij1n3/S6c47Csc+z3DiYD22RqV3ZOkRgCK/B7qTJk1U8zdGyqLIGMnwo
B3TsTvM9hvag1qHIDBjLnG2bWabQLeg8oG4ZqExl7x1UkmTrweXmLwxTVGyA1ZA3m8Iu62Y51GDZ
dzMwD0LnAlJx1TBkHTrVry3ThBXe9d20TTECYxEMjFtq30MblAzEoVcqHZut43p4fNWWLB69bKKe
sSyP9TyPbigP3dTWLp7ngVK4E7upFUeLqJ4S5xB7GbSR0PRJzfELj/3X0mJrlHG7Btke3mVOWl5r
uHhZ6mDQmALLwR3ugmyi9ZMi7OxPc6KAWke93QACh7OfuxszGZk7+jEJ6MqUZvZEEQVdObImbGoN
YBs4dqLDDCseyhupAhXdRaw7zgAHp+qrfE4NuXLGvpufzKhz3W/Of16SVO2ZSeLoGJvSrevyhSd8
+HaCSO5TwQG5a0wcMuOJ+ANX1xCGRzMxn2Lbn6D4Tg1PpwXaK8jviW1SMau2rsEPkug6KdO43g5z
g3ubG6fVyR/SZEG8nVp6TioYkGbNo+V6QfgRmVPe0HByRC6FpUtoKE7XIo1j533CVC2Ta2LZMoJ4
Jt91MaHzivgZpXRP3FeqRnXDL8bNJuryFIJcFoQWJnJmOVyW5jhaa7900HVX45SoHWsVmUddasFg
3K+HcFl3FLKLJh84hJUh4RrpththfcR+Tj4U7wWTGFwjWHaiAwWZVEo4ZllDg8odwzk2AWD2ItFD
bqxmO4jJR2XFDPAywRAQhop46hbWrH21B0IIIHK69lTuMplI8jFdg/yZMJmoWVo8S0vchQF77Idx
cleW3xifMq78bDvWJNVEdCYEzA0eRTizsyIRcJjqQbow8i2hezh8bTlDqKKMbQ9TXNf4WwMTyF3R
TNJclTFLY+3UHfwl2VRutJkMp7+QoujpnXPPh2hhW1O2c6IKHXsc12I5NcBPSSTzy9GLU3ZpJ/0y
6JUhj0TiJuEVF0npxtm6i0NIx23UQ5vXsewXorcY99l+mn6ouDVxwq9tP1n6eZeD7//rmO4xOtVF
U3y3P8O1PyDY/8Jyr8uv/J7W86s9vpe//s2fYN//P3Be+3/Eeden7v2zqP+M855/4Z84r2P9oXAN
8BzD0mfvAJshzD9xXs/4g7RO8FwXhzTnH+5o/wR61R+4PuNFjA2aaZraQwv2HzCv9YdUlmfwQq5n
miAd/1LW8M/zNlz7zwNF/uWAUNgmM7+fQd6imkU6zZm38or8vcHz2POm30jDfh4mnt/CY8RkScNR
Nsi1xXfzZxzZ6Ru3aFxPrkbD+PJGssmsCCGS7z7+CV2/+ce87G95l90UUd42f/+3n6dZP95HMbDE
GsECVPfMX+YZJQVjTTGJlqDs573MCjhLczsV2aJ0i+LN1tNw0XYig6yiwHl3XprGv5vg/LdrdSVv
b1pnXaxlOT80fn/CzFXTCB1bllzhFow97ba+Sck0dO6qE/mBpwD14Gb64KD8n6/8/A3+1/yQK//x
rq7ElMJixfw6yRkQ5XWB4MrFFBWbkgS+wZ63bkmqWpyFvxna/fdLpLTFQttleMSI4Ic2+E+X2Oi0
yK2mnSEofkjzggZt4du/cQv7eRzLF2eAo1mUM46lQLyJ0/5pyXhp6Qqb7Xbljx5CDDMf7tOwrvEH
caaFUN+SHX6phPv7OInzk/rn7xJvMjIQbIYvDEQxBbTOM7o/XV7rZpVTZB1+YIBl+zoMPwZZtPGh
jHPjjka6/fLZnW8Lp4TX77oIDxiRUJ60IxmAWvdLt9GfFvmxT25l2NDLXVFjopJlHkSB2CSmqi4Z
LqNQjmDCaZk+26JMP92uQmcYOIX5HY7DszlDj2uC/tQP0t8DiOllXRXt/RxbHghMrfUHsFwNa7gO
EZc0s7Wd8lS8jG6CnCAPSNMs/Agtoi7Y572iqW+iKRiekyAj2i+a3GoxOC6QdFOerCYY33Vl2Z+Z
amD9xXrusTswRpCldghIr8zki6XBM+vKgsDpEnRrQ5/p9afdCDqULpDZ1vPdZG/5lXWk1GlvnNo1
dolTx89jWoCNKja+y7jCZDoOfWbbapzN+0APxYMtfbLsAi23pWmrfT7Si9i1g3d/ikoiceTRrKvw
VoxxtlMxzf8wYCOU4KRT9jhFyfqzieJ0mQZlCt8zyvDAaU1gkyl34OHkzhiffB9t5TwAPA6WOd5a
diuwmNEMMGhvNUlLRfdUUiGpwTeuRgcNDY8wEHkZwv6h2tmYVUPwKbMMhtRJNeH55jvkSkRjvs1b
XYD7EZ/xaQuw4YOZuhRNtTlDpO5sMhxCA1OqTvvbvKMl69LCf+20xHbKYmLjiKS6LISvH7t0nIAf
nWbaDDqEhFWY8qGzOmKzQu5n68tA3YnBaJam6kP4sGnldjsnrNBsDX0bWxhxJD744crWXaqXtpcn
HeQmP+1sqJWt8sdXeuf+bP5lkCaNHLVKY/LwhixmzuErf3pw6h7b3sCLp2cjIJ2eyIjYF/Z6bmxd
E780MJjIdcjGylBBfIaF5CoHq3KClfSdxKYM7aAsRCyjicY1OYpKOu+p7+RPvSFAwdrYrbHC9og1
1qk5zovaJTjTjXNMjs0CaXmbJMjFNIKxpLR2dhkR0K0+eyFuBU18j+Q3BBzMafVxSDaN+2ym8KIZ
KpbTmD+qpl430j7Go5Pv/ZgIpMwt8OIR8WeXNBdCt+USu08CfwM3e5qiub8xBxu2eX6uLBnLrVTb
1QxAhvrBzyZsgqsu240igtfnB8kHcwZsZRrj3FaaxZ1tG/ltoKb+02DKMy+Yby69qVrHJjbmyfTp
aT2g3jbdZCUnXKQ9ilJMYwrV3MVhOG6s3sHceNDoIBwo2qrK3NsomAg3zBrOpsDp3cvRCYoLNUWG
t7JjnL5t37XXoz0TZDeaM9HiY7uJJm846BhvrzLT77VnJc9sQERCd1l6P1W1eI+Vr25iYx4eB1Vd
DGF47jyne0CGt4lNa8OyQb8op2E7lXDUrDmw1xZ3bDWojCh4QPtnrybDINQkf9X+2D+zcCeiNbRY
pYaIdk6dnOOmm/YudRIHvN0e3dtRBLg1OaAYOJO4E2B2TUuwIbFHkrIXNikwfTMUlw61zq4aLARI
DWgivUBiLt1oyA5MQoZTPTXuoUpchMeJg5Z9bskdgoRbOpdzXauHOPVba5s5dveobbZqpzaci9RW
8i6NCx56bjGay3JMLj3Dxwl9ruCRh2yvS+A5ZGLCT3baoLHLeFaWIdOM/Thn0w3YdnBHexqni5gt
7qMCDkdHE0bzhROqfq/bqX8pw8TuF51fojgq6lC8MTVPr8eqcG9NP4Ui2k0EnFgBdB5fPZxx/YNd
uMW1BY73XLqDuM+FZEoU1cGXdtkB+soIr/FK7W9rloe3qLQ19Ac/1PblHIESeJHC4o+uct0b0MWW
gyMYhqnAL9HPyaJhc3T94i5JvBo1rpeSIQv7Z6PMFGF8WdhwfUyLyMOurrF3T0bvKPPYvRqmEGv/
RCBJNAuzeM/zqcdaZZ6Lp9TK2HKNSmD6KAKbUWyWbjvMRHGcasMeO2d4sQVF130QjaQ3KPwyByvL
iSJX5qPbj8lWuHeeFqinp26usXebh2M218leWYN49GxnwuE8xMEtSz0M2lvvO6xS69uwK5f4ujTH
QUT71kOeEe1iKFwBMqIi2A9Cs6qx5FTxqmzlKXP1p+jNBz0X43oCN6WDHZsvIcN5rxxZo1/UYbYZ
a3DlhI56r/O6W0dnDZ498tHshuCgst0pSxABY7XMTqeZTAaGQGgSGvbTAEFbpzfeYE0b0E2EBm1o
0Yj2vYNExcod/9ixWV+JWjhvrlH595FVEAWRvoSF2JVNGb40DCRehFDyonaHZ1uXK9/z4h0YQQxF
GIadNxCdk34kqde/5JGB0CNS+d6bK32Vy8igmZ1N8d05kf+QVoGLjLy7rmIfRruRedUumOq0vkin
HMiDxrt+Lst42geBbz7jzVA9h30cTMvR9MzdXJnNuGiCaO25ViLR4JcGO0iE71+mR8zZ/p2089qN
G+mi9RMRYCwWb7vZ3eogW5blIN8QjsyZxfT056N+4ByJEtQYnIsZDGCMq0lW2LX2CnWYo+DyYprz
AENHIXvg+tH7NVt9dSgNTE9p2KFZjL3evBWd7DcAwMktJw3VoQzyz1pZQaUHWH000rLwW9MYb+0y
SU7RLJG9unR4RARWZARtftu1RXOJqW2+UXA19FQ18W9wrPYmjsiR0mcdX0DTgWmrZHmYjBi3gjqy
UcAzEu1sVQMguMrqtlK5/ediiXOJvAwmqVHWcK/nCthXL+eeyIzJQnmeVhdNNL2fNWBcYTcWR9eR
2i23j3AfuoUFND2Hd7NnRx9nT8s/CjV+TCB8SEinYc81oh6y4M5ljm9KuldQBuvkyFDoCypSS9VY
gsIbyKy1zojx9ItwWZ27eA/daWMWOplCIpt3eRoSnxCL9sRVBT0RHQBo/GqokXrW2KoMOsLkOBAn
KTJvp2elt3PGEKGJLiGjWnFCseQ0N9lUF3tKQJo3VUL8TsmXm6OUVnqT9w8lnZVP1H7tiSlPrLyF
SpQdC8+NRtmHOqiXMHrgfL2Fg9I0dXew6cx/DGrvH90e/HxAfC+N7iQ3IhvKDzShnO/14E23Wt+a
v8MinG9t8IdtoggRa+aBgD9oKtssdzCdGAS2aYEsfU/r0a7X/fRRn7r+MLR9A6Wet8wKS0dQijR7
YGO1H8xJosXWI4RFdYLCiRS0/SAC7k7xKI1NA0H2WHYyOWqNp3aZFiEr42YHMA7a3Xo6mnsRjjvM
vdtjnacMmkxoX1PLIA1d0oPFiiBUsAtpp2E1GTV2+lnIvPrjCS38phVdYu0du2y/OlNPf1vmbn8r
apoSRVd9DkcTFyHbzZZGC2LgWHVoCfLeuJRu7P4tWzfvLjWUqcGf59whwqgkkNxy0/KP7Uz1Qc9i
+kdKmSHH/ETzexBaifzZ7hQLMwrmkrMvzetiATeT6mhAgnH2jowUJXFfokfSSrEz7CqnK91kcGQt
5jNOIDHvkP1ygvjs5vpSJsaQUDC9zvdyaGv4V5HunVPDFH9SHRmm7uCnOUVCIinoR0NuuBUDY3Yq
cs960kB6KUvrS1K06j7opgH1Qmga2Ew6Q3sr6OMvJqODM/tllYUnJhyOH9lc9XTwJBpSKio6Omb1
VXb0XYvO+DUNsQP2GA/iS9lk6sIXqzG06Am5XYDxKlfzJU1C4+LCZTj0Yxt+tbSu4LwfbLKBWW02
HfAsrXwPrJ/EVZOrtl+Zlu6gPOv7gwl3AUrLYBZovuizaD/LiAOey1ka/RiE4No1dUNT81104iDq
QlGTKVdv051XxTS8vJRg0djUgbBdp/0cWWWFyL2guZrJIvlmNFFfYXkRDrTZM4hhP622NcjRcYSm
DkUREFXh1pX96Hj8F+sarWfclcXnOuoj8Dyv3JtKOb8a7L8PyqbXRmtm7pkGWjPjipm33uLx0tkX
YOvgkx7oRn6WySidbaBMI/nRpcmA/lOOMVX3YBtcM9CuqzGpL6mdqZusdOiZ9bmb7GWFinwYCnwP
lOLSpCoRG5tSxPPDVMfugzctKZ2V3f6oKMfoTsdechKtJIKdmxDFZgxr5SZ0+mS8uNyvvvZa4d1B
FEhvaVmIQ8+hug1mI0ER1ObowWAFMgmtOfEwkfJy86GvunHi/lUkX6rI68gbaQvOBtchIzKwEBwg
RG6QXqnW/JCGdvMhll14kVFdzcRopTDCEiDcG5H3tj/NYe8LBj6k/C0Ieex5/pXHTWFshqRX91y8
xr0op2BTpTaqM93sEsVB4Ahd+MbUJJ/mts2O8LnYU/KRV3GMVDCZ2zqhkNuY1dg+EpqRUo8OlbOD
4tUh5svyLKaba0Pk6ebEj5zGuE1bk5LBZTUYcS12XCJj39D7ZA/hY961tvI4DAzjphwtj59hpHsI
Qh97GiibyeZqlAUJnU6dJnyZ2kioCv53IMCb0WpDv5rND9m4VGCONC+Z2Rm3Rjwv+8QYlz/zFHAn
wXcNhWOh0320UvTjjir/ammCRzIFysbrJq6d06/S0catygfXH7Tp1zjr3LQKkL0SBthmbNJg38J/
FHCQL3EWXapZ/aAnlt3SD4oOUeA1907d49+d1fXX5bL40HguQuFOm3xXqX6npPXPiDwiYYp++B13
TCFRaV/GuPtWWzHyX8gkSDEM5Kgmr5KmWr+f4e7sgfaIEDQIok0wg/e9JO72LlXmdq4r4nIrOzu3
LtJXB5bLcRqRcPBro7ssJxG6bmdkJ3Y67ZxWEOE8jw0dWvmDCNKPeRKU29SocWRoy+lhhEzDM+rt
eAM8888wTBT50CFvws4qPrecooeaXfe+ja3wm0gs4yLc8EfRyY3n9XihF604zJaybzjCEFYphOeN
cHdQO++bbOwPYQjYQLVh76M6HDG1y1v0cXXnouXWWEMtxDroX8igrLBbuqzkCsKJJFi3MJizmoOX
YJRMfg85whd1NVzY628aima65nN7E3QJ9p8e57BVIY3MkFHRncGeIbTT+6J4cpHIo1sjC2k4pGan
+ZVXE3msaGZaZefs7U66/qxb2E0kcegXfTdcBPS+G1cvBa1ope0LrSOqdeGJxfqY/YqHaT6FJq8n
Tax8F8gpOtpxCI0vqZMPboH8ANwIveY019BWMvqIIQLnsJ3NfWK7/HBPhN9mLji3mmC65xniKyvW
5otoJ+yA60rujMAcPlOzZYcy7+pvY6jFPrBKcVc6FUZJbRudaqgDH7wcFWlZBtjItMrFMYgFQNin
a92kuUB33KW1i8JOQ8kk6q/OWOAkr2UhWqTURFFVpNP3Ou67k10Y7amKK65tmaFbn/KaxdUXqfYH
8NCjn5WW944bLnxMo9PuW1Vo7Rev7c3vofDAobxyJh6gnugx122WPpSZBrBRcZH5FVlGhG8BhD6C
qhS1WKQLzAG0vgMc6ejpxrlHZTy02C0BUvn9lEd/q0D03LQ8pJ5wq8UnRfTIseb+clAjvB2n1ZfV
2+HUQG2+hU/TH6wS7wfbrhCJmZ0Ofw1ikko9Et8gj/mTI/qTygrsevKsEZdJlNZXcCioTWZlLMs/
N+V9bhT6p6A0/81wPzltMv3WFHH8rzft5sFIJmMbp9CBzdlM9mBj00HKDmmgUXf7WtRQ9QKnTg5N
VXg3TpWP2KoE2vhR1n3zEegqUH6otfWhzSt5mJIRL6wJlkCUBsFHu6GUP5utl3/Ki4BzehQ0wuN+
YGerBa4PMIkfhtoJPFwxJKmwOnffTkdzakHlHrOCQtedcdzTR0JC6LtSKluSlnMy3HCvwMyLW892
7N3qWPdS3c3KwKPHEvEx6bMBUjpUo0ES7RAbRrUb6yI9pMojUT3sjC8VTMyNJwWvNnLltpcOgcxw
xI/KCr9nmvxVupAX7ZqbQTRoyQn+hrpvmzK+2H1sHzijEM7qufO7COz4An97PJdxnhsby8iyQw0X
4jQp8LvacmENszIrcI6tEVBou0Y4HEGxx73FJf5CLuXoF4PgrzegNDFD623v5RDdMoGm2cBUrBoT
wn97nO2KsgaEkkV1CaG0beyJYt7KWlhN4jEAt9wn8IS+WWFvXRpXonUOB/uWSpx00MCGpDNK81Yp
TEio2+0LMhDc5Mr+obVs/HYLLdtDy0vY6kJ3D8es2+kuWGE6PxLh8qsTCpA56oKDDBu57XoXQadG
fRF1DkLZ0pm2zcC0CZOyxdRSfR4V4fEgcY8gR4Qz1+Vwppw1t3Za0+evJ6IQI9XP+7KfYrAPZjbh
rBOHr+dlv8Zqij9Dq/zIOu52QwpIZEWLgNONND/KwYuG3oC/ENfhJ8jB/V51ApmWGfGpp9m4sNm3
59wmo8JL9TuVlgRwQ7P8WhruhOaFDi0JnXO37zOexXAN8sslNLKam1GPhxmI96g0TEyMtpd+AzwH
FW6Lb9Km6WvChyPj0iVf5lZAtxhty/5ZtgYuAt3CFoAkikVF1/6Uc3PRU5x5ujI9lyoqQb5yxAvK
5K9P81y7zxsE8JR+EfQ6mNotJeNlqkrEk2UjPkkzRRmpqsrbjDWRlRFgSFmHCPCmRBFGpICtLSjN
mTF3j1yhYSB0RUxEW1wfFNjiP71SxaGEancXaS7xyfPQOb6Z9d3NxG/wZ888jirTPnOtAJcP8ppo
kjS5S8PHbG7OFvx5LUAO1fGrYg3/g5pMe6MOucJP5T4K6urO5GDKp3Fn6NGNaXg3yrklu7b7EVaD
rPet7CAYK1HNh8hNMODJ8xTmXVZZ982QbQc6OaqKfC0sb0MFCcZyyBY0bTR/c9YQCBO0WBsE+oir
GRiQnydWeCOVhvMD/OHPY9Tvheskp3lMwC3dznnsIXPuVFjqv7vZnU906q29aaq/jiyJZhUWEF0Z
Uh1Fc/NV6HHn6z18v4jS+Gi3sEnAFRu1aWcdWLQRwxZ0DP4Z+MDfXocWP3p99SNLew8rKUNROje5
PW6D1p3uCl0AfYYmy1V4prawjkv0JJ4TmbtM78tzS++Oi/zkGMCXLqBGxNPu0tEdjG07IgWfUy/5
5+RNsZd2CRs5i3r2E0gmJnujOWYI7GtZfUtMM+Ki34IoUH+cKzbUWzsf1b9I66TayLbyLkMSi3PW
URzbYv5A9ZI/hE464vc9BHa67WOvoalkzg1+lBp9D9qhGAvAAcdjx1PJ0XJa4CtFtmZC7YzpX+nl
zsawjQrGIJRoNByQJpnqkP6PfY20uknn5DYjHzVz5vZDGunF6f0+56r16JHRZZEyD9dZN+Ty75e9
OV4xmrkqMflFKJ2Lr6Peb7POf3+QVUf81SDLnz9rAEJf0a0sLVzf6afGF1PUH3Uzv9ZpfP0oKDol
Si2pC+S8i/rr+ShUq7LWaoNQPuPBw7ZkGLwNdMX/+iiuoOlumJKQNWk86SCfPUrWj9LV9Mz166w+
dWF9Kb1h//4QxkuVmMPrYgyBryuXWuyg19/EBRmQ9LTMXaoctZ9jLfwA/jfeAnu3h8Tp//UJrTQz
SMSud1LtPM91GFzpf7/+ZPAXxNIzNgSBceuuu554ekNz3PXNEfDUNTq88KJJXXnUVWd4eVJCDlDC
QbvA9Xr9pFYnWxOphuujQYPE2Pp6SVC5EeNw1YMSX3mvbz2TC6mfrAfoHq+YBPZsDmVkZ4ZvlrU6
T32HAUKWYghUBj8tDQqUl3CXnSxMQc0Z2EZvnOmPW4QSu09dm5bLZ8CNJIBP8f4vezL3fsY2eHoP
LlWJrXN7FsJbrUIbWcIQa8hSFhjcd8p+fGiagI4wTYK4wDuizkjk7NHwbYpwoX4HxniJA6c8uFNa
7WZDjb+zod2JjNYryef5rgmPbLL5TovpHHDND+GYwnv7+v4PX6mNn6aqNFgIrssLJTJi9cOnrObe
3SiK4iBt9hwTatehrrtpqyT9lWUD0fBRhPfpKJK9pqnpjLIAjb9bpQ+JnXr9lU9svvGJJT8HtoMA
iEB//XIPQC4WRCisMKm09JgsGTtpLtMAPTR2s+ZQiF77aNl5ss80ru9hhv6ulRM+LKTZNnTCtrbu
iK2j1wQtcfO9HazQ+DbRMjkA53O3CHMPll8XROiaW334IsBf/M6glGkzrbqyOIw3NrQXD7PiTVil
mTVpnBr+VONtxY11g/4QZnQB+3WADB7L+lNl43hoD/epS8iDJSGmDVl0GEoaJhEXPKVfowQ9KdhX
c/XFr1pts5MdTxPIn7lr/IVYh48jDeRoMfwb9uNTlg4hxNecvJ0VE2lZIZJv6i5JLQ5w4fLnz/bd
xNWlkj3dfQbvHtsGBYOu44ElewcGgDnpzie712B1S41U+UnemnWHGwqC4A1aqm0dtfQFykD60hv+
dVQOfu6wMuqsi0CWJzR5gZJnuvi4fEZDeNsA1GO642gIrKaAHvAmsYHWCsu1DrAGg85P3SG4BYh1
7wAm0mMqMg0hqMZ9R7bRNi4HMrJki7Mee/1NHvXOpzGtjEOB0T8NSTRf6PMwCAX7vmEfDr400pj3
lZXi32iBLDdUTHsaSdkOTiweM2NgblxqBH9yE+xf4UaEQZ0joRUyOECzJfALXcchhuB+eX+RvzEN
Ic2Zjs4id6FhrT444K81wcgX/thHdLQKwoDcDu1+qMn/xoNaPvKLkZbj4tlHdnVAiarFglrMx87E
bXH80qkrKQFv7hD/dyIZ+mrH0ofGDSqIUn4/41aiYWCDeuj9F/bGEDCdTEPansVtcH2qzVo5m1ME
1cqpHcxyLFGxc6j88/ujvHF2EhEEbZGgWctE9v7yZXH3n92yZ+utbL2HTyCxdxXBby3XsUOquvi/
UQ6fvo3kaIJwaNHUkatvI41AWpFkMxrr+GfW1uh98+FQJ9h3vf9cV6abXD2XphQCB4uaIO6dU6Ah
LYi15o9Vjw/vj/PW+3s+rVcTIen6VoF8uz4oq/kJ0cN8qlIHDljB5l454/7/b7jVyVSa6CGKmrnd
1UfmINhnvrGHzzWmYe8P9Nbse/5c1st5kdJJLBKN57JS1AR16lUnNYHAvz/KG/vxi6W6+kolR7sN
oIe3W5nIix145VcZ1AgyVKttu5FOb+P9GMF1N0aSFVfm4orLuNon3PUaFpo1IKl3l6kPCy8pioym
nO2ACte92QD69rOVf5RZ6JpbT2QwQN5/+Kcq/+UZKHUDbNtk3ZG1vHCJn29UYxkldk8es686K9tp
XYC9VAJd/LvWhc45nHsXor6X36K2jY5pP00nRzU0CvXc+yv7cjggtJI3xVA3x2IoAjrxAXArzAiM
EAck2rpssCcEiebeiGFSbRXjQUJ+99Mc2W+duGQRKDzYwhEcSQWy8o3UortYmHukKfnZoT/64coz
L+vhvWdeffEsnst0NgSZf0YV7201Y3tvYm6QTOBSTupgZCrM+otnlqjHufBvDXskG3LIy+2M2cHW
bT3EB0aYfGR7Gf9CMZmPgzVg6+a6h7FChOW2lDjxYHwAC60ADubkTjWQuOwyMLZ43mQMY8V+j3R8
n4HBbNF6O/fvP+br3UdiE2NS58F25suuaq6eVkTWJChKUuNTqH2Nyrs2uLLxvF46kgaqRafKJZWE
zPqXkyeqZZhmgxRIewt1Z6OXQF06IKeL9epYara8j+xG/zqhooPPMGZXDsA3anaMR5bQYBcKuauv
a+R4hnEEPXHeQZ85pufFU1Y/kq65Cc4xtu/vv883ilhp4sQkuSZYBmzq1Qu1oBsXTWLgOtxsljTQ
7iPGvuTWkxuqLcEdmEbuCZS9Nu5b3/H5sKuXjKi6Spwc/jaF3PyRStq7TZtC/aHtE/hXHvH1dgQY
4BrkfzNtbFOuThJhgqkOJsCDQ5rv4ucejyTKLMb3cIHCk+0X2IqWf7of1WEer9C6l+dYrcrF84b3
ymtefGpeTiYWQAYtDdLLkN8xYxC5XQk5ujKAu/p+CyUQiwfqJcv6a8iHQV5ZcKu7LzANnUI8WBbB
hG1Z+vru2zglfkoG55UxGx+m2tnaw2LfAiBPI+4RtP8YeiOVNfmavX5y8xblJsBoG91qYbVNS6yE
e8wSPeemnRCiV9FDL4N9qvQrJ97aLm75obYEYCIXEWQG2OLlq7YU19sppDCB/Cf2FdiNn1V69X3y
JvMUTyL5PtqDfrZDO4JFILHkL1HRlrozXdmKX36Spzf2/Ies68spivPUsFLqSxtFZNtiYKzG4Aow
+NYgns4WIdDZ8M8y6Z/V4rRaLJqBlu4DQ28rE3tI88rW8HLZ/O8xPMMVYEzUKyQ0vRwh1wJ0nKWG
I8uUkrAgJvd7p9fTLg8I16Fj253zefiaVK3998qCfXmUvR55efZnzzbi64NObjaZScAtOYTWDRY+
cLhozsFEBxT3Taf0Z/xvoz9Xxl7Wy/9bsE9jc5PiGsVq1WnzrzaLCcYBum8+Hn5M8V9dz7uj2drm
yU3b+k9RzYt0Oa/PCquoYzPAc3dNfHvqvmoeZisUt+//HHepVNY/x3SlbZqGjWzJXO0fOXYWg0Dh
sCt6zW+F9GfcCb3xrxmJ/SSqE75JNyFdWdhqP5x4b0T9pzJOd23u3U3tL8q+b0PgUM78Nqp6G4v0
1nIDv9HlrguMw2L3AUnUj/pTEAV7kZ9mgeS/xa46tQ5zIC6tK/b1gIYuINVhyu2T5Whnj9AezcDI
E0C8pHkmU2ixPdZ9U6jY4MxHtwMWi61zPQa7OMNorf2kvJh2kkBmYJB+/gXrgMeubA9U3dsa2pg1
Dx/NesbRNI0PtZygLgK845pBUzyWzlmvL1n6QzX6rWjUXZNm95Hr3dB5/g1B+NALuU2h7sZN+/n9
97+83nde//p0LFpIs7oqXV5RQwRX6T4mIY4Ns1tnV7avl9edp3n3P0dC7m8cyGvrscy1xsxCKwCX
EKrCxqmgPAf9jD1P0RMC1hRyjPz3H+6tIS22QQMZlW256y1kylGwB9AKfBU60BfT9s+ykyPaJY8o
qLub90d7/Sotch0FgLmNII4G1ctF7S6SiylpXX8cVXsJHNPeVXo+H8oMZPf9oZ522BefjcciHZhy
xrYEKr/VWGbnBlOa1Dpdk91iqfDb+G7s7Z04oLwnkgCjw++YW0NJm+ydhvU4xD79yrm5KuP4oLZu
IBajsoJ2D46x2kjsBsBKVt68I8Bn51wA4Xz9OGPHLc+Qkq683DdG4ysydXTpeGi4zOVbP9syzVQY
ZVFRFxPrfTK/ko1zxvj8wdhlu+w2//b++10VjcuzmbqDf58AZ6AXrq/uVwqa7oAlCnh44rRUbxPu
7U4pbpw8oMKK2RO0BmsVb2p1X3SivWdDJ0/Hcge8mzKcDbiZJCe8qSKaodq1ef100r/4/Kuftzob
MRWY69xaiq6tvk3v7VN8pt35y7oQ0vEIQ497N41TwrehCsBlSa7UfK/2bBtsydM9bg8I+SjhX34L
JQszpRet7+aCoEbtp97SQsX4ICDvvo3MK6M9HQGrp2U8wVB0alz+8+VwmebNVVs75m5oK2uXddhx
V3oU7/tJeH/bpKHHitAI3UzVIlrhxA+2hEoqG0pZXn7Xu50Ib6foWwlCnCiwghGna/tbHvhwsWY4
3+aMmLOTBbQ0+ln6NSWn/aqSceiqWC4+josgGC3ry99vzVIObubpO6zlYuLjNHe4nbn5kV6Izuwy
BWbA0onC/BS4Ebb8aTT6Ve15HV1mkcFn7KYvpS4n/MSDhEiPwICXNlVN5Q/mhAOaGfW7pJrzR0RI
bAZFZeHxMnlB+Ulo9fDNGjkJZdIOhDeMmNb0xgyNVGutr47ibCyb0H0oelIm4gA1f26n+wy33m/2
2BKiMY5u9bFNsNfOZB9dcjzf6hvVOaYvlEx8EyTpbOuoEw+FmxMk8P46fD3RuKe6bDRorXQagSvM
SsaxrZWKWmWeZHl0Esv80msech96UPhmW+70t61D4+79UVcdhmX1Myz3RaxKOD3kK3Qlk1CPU+5u
njsGh5Q6aV9DBL7RI1T5WGYSO7R8jRDPJuJ/YL4Jtw0OU0xHndJ8sYvDyaNFNnHlPHtj3fPD0Ogy
k0w23LWH84hWOHb7hB8W6uqs2paUCBHaH1UT93fgG9MmGwd1z3khyI9K073K9JQdILE+lbrQbpG3
xB/yOnM/G1l5n9d66Td9iV1+5drTfZt385Xybr1tI9rmRspL1JHLc8VaC7idMDE9za09TJ7oEEyh
JTYJQhQfl9T0ZsDvZcu3D09ZGBO65lAfNfhUbzD7+ou6pL2CPLxaiKju6STrnjAtjhJvVfAHcx7O
UifaoR8KeWf2IKEynt3vV6bP8te83K8Q97PMXQOsmvFWs7aZ7awyECf5y+4MD5E7THwiHMofdw3W
64R57d0rM+P1k6HzN5d6gBrEku7qyUTT9HmkYsOfO2WcYmDJm7rImiujrL8mC4Nh7KVBDFvDZkW+
3MmEU8MPjWm9tbvwhuyjzz2hRuNWO+T78PO1Zfh68TNrOOrZ9+k/WU/39mcnfoW5m4qLACTMw8AS
kHUjcFLGdQ/ze7S76BMM0V9hV7x+wmWvxqWBOgPVvfVksPxs0E6z+0F6TBGv6HQADVPf46hMH3Ou
1GNtyxsv6LdIarHhaokaUIYy/NK2YfG14gpgv6JhsA09nRsGS8hlthrOqsjL+x5Vo0752vUYhem1
Z2K1UwyfwrkJTyb2KfC89W/jQstepvWm4rtdWb8vocLXP2FVdU2Djjo9GoEckhZaVKzQORVTh24s
KYjWQ2wB6pojcUK6pfEv8Pj3F9ManWEDAbYTYB7cV4ECvNUvQMgxYAyZcjfUZXYSczp97hNJQrtO
qEDQFVCtsPWFAVs32JgBJfzubMxLu3wo7xLE7TdG6SZnOrOw6Rs7e5yzuPCF7Kw93YO29jO37c9J
tNhW5g13uPd//qs5zFUbjjDI0hPFyVstGE2vVSibp15IQoSXEe8SnI73Ymh+cRX+CMpU/9cjczWi
+XKJDlRmajQ13Z/jaPwQuiTr4VzbPNZxU56YruhYiyy9MlWXj/Bix3Pwx4BVq+uezYZnrT9SNBXj
GDJTRe4+mLK6t2MoZ4OEzWKo3vjPj+jYC28HChT1p/XqKjB7hUCZQkhdFlzg8vuOR8zPEojbcZHH
M+j9b7h6uOUIg1PM0cXT0Spfb3oKq+LOVhWde92BO5xbzXfD7KycSJkOHSjSzGt3naV+fvY6X424
+oYlFkTSGuiyl5FW/lYsjpbufwrtt3SDjeqT4tz0UbcdA3AILLiijxUqg+37j+2uzpSnX2EtGz2u
IOBj9upXaBM2IOkMKzetLPkrxA9viyCcRI/iLkZ4Sysoosgwj1XT/UaCpe0kQuRF5pTvBHL3MSOg
Ut4H+nCI8LLboePCM611x23iYIaWQ3K8zXU9OqXc/3ftFFm7rhy8L/E8j35UIyQpmia+8fSowFnY
hcNTwQEeAhzPWlVjFYiU9YSeHC+wua53op27nbIkiZKNvaURlG/Ajf9hz0zsuDHPvilScyO1FtI7
WMdxqi3c8PMueWx75eEaNuWnODTUWS77adU6N30SE8e+GI4rK4eRHLgYclLO+ProGEe97nBVQ8f1
v61/jLPmNkn64dRqmULM40Fa66Lx2IMjwk+fTewVon88HMLbzstu6PK2P+c/73+z5Sb0auKwFJfN
Em7U+sg0hgpvzCYjVDSIKLlCEvzwyth0ZGP3dXs7DuJDMv63fjkN+WV9OPQjuZg/1T0vdxxRwOtE
90LssX2ODM/ve1hfNETffzRjtZWuh1nD9KZCkVxwgQEAkKc0J8p3QTqYaN4Hd+seEPDijdWRirSk
or4/9rWhV7s4FhlN5EyF9Eeoue02TrhTp9Ps/NBwrvyoVUH8SSUqvTKqYb31NV3HwLiGagR63ssX
21ezY4HyY34kppjLX9lXCAp7aHnwsei0qPbRC7BtEbBvdjmGzEcXDxUEkU6YfsPbItZ33lyUV37W
Wy/DosuEzAK41lgX0Woq9AwzX5xeCU2pYvxqCme6x8PumMb1eRb2lZLszW3o2XjLnz+ryFwoTZqt
GM9G+vQZ5aR3l+Z4lrz/id982bgELa0ehyvf+mVH3jTUrhMTh0ZmdHq/BHuWf50P+TE6y2/qfK09
uG7m/G93lQgQoJKBSVjLa372WDacramPuRi1hSovqgimo7dAyYU2wdbqM3LPi9H8yBW3PhhuzF7T
zQgUqTyvfM+33i9tw+U4BYGnK/vyh1RJaQ8CZb9f4etbtOeudK+827cO0OcjrL5gZovM0Wegfc9B
HJBkUbZVU1xD4G8ubjj9p37h/7aj56Otqua6crgz2BWR7QqxD0kn5c/3p8qbjwPKC8xLW9lYzxSI
/W3QVA4s3kz76+iT+cMqDS7Sogp2k2WW394f7s3vAwhpSS6vQL6rzUdLtTlsczafwq7aszMZ3UF6
0VWoxXxrt7HBWqAfgDAw3st5ULbaqGql0zzxrGI3NJO9RTQR3rpR6tyCzOLylDThN5CHET9OYZF6
6ST0HQld+aThOrQxzKI/AvBPrE/Iy6MxgEDCfJ2DWvscxc5jlxvilEFWJcI7Jn05nPrD++/q6Xq2
OgBZvdzwOQPpHFqrhyChwBxMhw4QF9T7QG4z8iW36pb4EeRHn1lAVbeXZ2QOx6sA9RtFG0gH8SqL
xRnozOo7uTR+5g6aok9Pz09IzavratuaAqNrdZPn6miCn/XOdGsawdWsqzcmyYvBV7VaYZlDl6GC
86NQ9Zu+Dzb9mP9MJAnFGBRL70HJnCBcGAKJc9e1iFAw9iAdYYNV7bUfsyywV9/As2EjUIDo3Nle
TiQvU5PVY6uL173Jsii7DDuL9t4VUXNlY3n7qf8vuLTeQ+eJIgqPQ0bCojtocES5Fiv1xlp/Dl9Z
K+iZUzmwRcwIwv2ALZUvxxyPMvMUdOaVZ3njWH0x0uqtNaOhpxohCL4EbciFtY3IB2mqs6G6veF+
fX+dvPXi6BxB/xEujdenpuyzw6eOF90tt3XfMP8twSuE0r8/wBpHWY43hzsTHV0aVNx+V4+Dsbzb
Bzj48iiagVbF9rbaPDwYeYbhdnPALOd76xmsU/OslFqMdkJ3W3nxFRLBW28V10ZqU3AxkwL15VyM
Q1x82rgNfOyZ8r2yUBbrei2+Iuqbva3rNf2HmPvdtHv/8Z9m3qs18FQQY5mPLmF1CCWjGdl27gS+
ptUIWM3gSCdPnCvLJm6ux1hkN3ojqazzlD3mQRwcIg2XYw1xHBy9zLrUBoCyLHJEjw3F+zAmzZ6E
hnPdlO6NykXp955e3VSDMm9aNdbbqkV0XnddjLGM+Nf1sbvvk4qOwJT/7OMo/z+kndeS3Eiybb8I
ZtDiFSJVKbIomy8wNgW01vj6u8CxM52Jwk3MnPPabCvPCHh4eLj73vsyLE+QqpLRplHL/BBahQIs
0Y/ezUIUA+iTY6eq52xnIzbPz9U+LP9+5WhCMutamzGnmAgqvalWU58s7v/nuqBN3uV9s2Nv3bj7
43eUIHiRMOKgkdbcGoyoAIPs5hi1oA+9JGcKKjlJp/H0A5KZyDpGP/VTedwrVS6f883nZn6I+WSY
OxmHurVqDn6s1Uqy5ByvcfnFnw969eG+S20dWdKz/zGhLNfP1U5OMILXXSX7Lpzy8/OUidqjWkMM
ed/K5ve6srK6xNqqaStGjwwXkFmITmb0nPpS45Rx+V5Smr2Yt7Nt6+GDKYH33BxSCy4Q6H4qRgBe
Y96nnhi33c7CtgLB9fatAkHA0RjDiC/EyQR+2r4Xy09C+TyMnzUzfb2/iRuvcFKAfz7V8imvPhUs
09ABNNgqEyTWRRS3s6h5npX0+5A0uRv62V+5zMjPfatbm4nD07SieY399QoRywjNhgdFEYKEqd7X
+ru+26tMbfnHtZHV0oIxkNKMoQpXTKD3acv4Syc1gpd1NeKzShE2xxGhEjhpGuEcp/J87Go1/FV1
c+XVMYq8gTH9DasKYCc6GTa0HNZOAHh7TCgXy5JG1ZgWHjid270PRWWqEsAtSF3KH7pB/Mhw8OH+
Ri9/4vaw35hYD1B1EkQsvh4LbmR0XgBKEE5eofwSgoWpW2gFc4Z2c/e+zbcf99bm6lyWhhGg6rQs
q/gI3QxSK18UuO/uG3n7cRcjtI/wH3hAtZWREP4OcFuZ4CpZfZGU8ai1VexYdX6S5TzYMba5IpUJ
2aVmzJt7+ferQ2JB+YnSTwnJScdsZ93m0kVppo8Vd97O99p0iStLy7KvLHWhH2hVVmAJOZMRHKJV
ff9fbNyVhdWlY+ZNJMMEJbiokiAqPLyH+O+dYYBH9IudhGZvMauEVGs6gU+YY6plZssEWq/vnKBN
LyBTEqnogWDUVhagjmgg2MO9qbw6vjHYhkVBV6UKary/v23rPjuXNQ531dtZhSw1C5SpbBdqa2d0
AfijocWw3RlBGC80H1BmfgrcvcLLpt9d2Vw2+Mob5DLJi4hU2x2Yfx9GKEtfA/RrdlYmb8WIKysr
7za1mHu0/7My6SB/b56SY+/otvRZ/wKD5c5R2iiNLvtIdYDPZsB1vfyaqzWFwtTRCuGTMSV+HGXI
SeE3QxND4CKfsvm73vkI14jZ0lWvB+tRawH9JCLADiUe0lMmtb0tpu3glbEgP+hijhxep8w7jrVR
YuNnmkDsqGfy7li/kBU/6CIDWmC3SF2IGQ/aF8h1fiAs0XuMMydo3e997F2Tq52JEZjRoP8mbsoO
c9suujKmDT6IQtoBPKYbueFOx3TX5MqpC01T4MjFZOuiFe+g0nMyzz+Ss36onfBi7OQ1m/HAQmWV
OSxy2/UTGC3CIClVQk8QUQSerVZ4gmV52KnBbtRV+HRXZlZBoYgKWjgN0bry/fyh1FCwWPhLWrQc
EUdqi8D3oPZEPjMvrRqx0EownsvOPNaZNLwElLbeJzqTS5HeO6UQ1yB1kqrbOXQb97IK6lFm+JKh
bl59t6eglfM5hMSe/swlOiWX9qQd9QPPo70caPmAq/v/xs7qPhnHMITEr7Hc4DOIoEGz/WN56L9Y
0CoeIaj09n1qIyTfWFzdL4MAi+OosTIf8joDjtykfhQqxZuKne+85U2UrjT6ODBx6Osccho0raC9
SLMd9Sh4CVQ/ctA+LcediPU2G6d7sEz1c/HLvNZWmYYol7NgJLjT2OS/e8V8rn04DmAXeRhSiBEY
Ot0xuBX1ZUNnoAMqTNVY16T6rvWhmW8EsGPF06j/LHPzour//XuGZZlAnxXKHtRQVx6oUNlQopmj
b+WQU8fTQ87hkCzp8/3bZcMdbsysHFDJBNo8y5mHa/bSo7Bqw7n/FFvND0Ofdzxiz9bK9TJQxFDp
ErOhpm/cLPOf9UH72Mc1XAAhI8b/t5Wtwky5tN/DlJVZ8wdV+GUJgRNXB6vdvRc2Hf3qS62eCRZd
aSjv/gRp+KKgfg8vwSUG/MiMVvHOlznETXTYE4Pfsbp+OfSN2Od5w/Im6EmhDfpZDMWH+zu4ZQIH
pOVqAWZihOg2COallCD/DndgshR5c5qD9U6Y3TpK1xZW3pdPUNuIORYK6VI0mhPoZ1X6dH8VW153
bWPldUHQT3LEw5L27sjQ6iPSiJ4qZqcKouf7lvb2a+VxaSsG8GtiSUGTCs4VqIT33m5bJhiLkVSy
aQbK1VWwa6LQRMmXXLCee8gdDPm90U+f7y9D+gODW99K4gIIZmwdrsH1TDad/ynLzIChZnOqaIRn
LXpVWV09NMjD2ZNRMZ6NSgHq2oiFIX74GI0i0zlpM5/zWhbOfQ2xcJJZr9Y4nUS/OMgJbJhd+Fg0
v+QAzcg+PBD1ToviA8zel2rSU+QaaLAZCPuhUgvZlGQeUOXpbGh6c/gEu+8oVH+OzRHiiLn5Uohy
7XYNNblUrwK7KDUTKtnhndj7pR0pcIEWFRT2x7qa/0ZJOoOaMoAmMQegFSjM2iltiUoCwphHPxJ/
h5Laetloqk5WiumzhpT9g+4PtjVnjql3UB03qaS/QBOcXSDli70igUs1D8XMqyxxSuyZ8WaYpUcZ
mj+p0c+GmgQXAwm5Yykn2qVup/ZVngvd7RH3PiRCJAMHK8unaGgHx4J+QCnUCxWP2O3gHgPTk1au
BqO1a/Q8LYAMIXf7F+rdNoAleB+zz5DG2NOsI6kQAycySh0F4XfV+xEdSc+YkRZi4gaGxsrK3Flg
1q83FhiSMXMKFGos05w+TpDBD/HHoC3et1nzDXr2DxHUq8nP+q+hPtR56tVycoER51A2uuVWaLkf
kfzOGJUfc8h8kKYAoxgfy0iKH7uI8WV8dnQyvZ7fx0MreWjUis9tEP4ImE6bFVhG56YWH3kwRedA
6X/oAvyInTkg1dgX52EWv4nj92gQ6RWiXPFE5s8XK+BkRQY5giVIgIhXRr5OVJOe0Sw9dn3ljzKC
lfWfRGWQJruIw+ZnUeVMcqDsDLOmFk4IzfdG8pjD8utoSTShGakCotJLGA8PPhv51Pk6E48FioC1
V4Sz9BEMbN7ZSZfPwMbk7hUR8Dr6WC3Qd4sh8r+7kBxj57raesDeJGar6NGoeq+NSNq64hFJtvFR
d2IXAiem89/NzuR2H+pf+n+HvVzezDcmVzcX7RSrGiuyzxoNVtLButx9Tm4ELMrnsoZWEsPmb3o3
Xa9aYxjQwFOPc3BUP+duR9cgth8RzYgadyG3Tpy9tPqtUWwqgMFVywKstab3GCYZhVY1Mt0S0PSh
RGb7UOZidbgfJ7esWCRmEu0tzXrzXDICRN14mwAqzYf6A0QClTd1aLDet7JxfdGB+CcWryI+QBBE
+1qBF4IkvpNQf7IGj4f3kymlO9fXxmW8zF5BkaezZ+KfysDVy7+flCEJU/q+Kl9FQ1ZQgNl6rKSd
qtPWgq7NrPw8K6fU6OHBhvXTciAn6uceALSKWsqw0zj8AwO8vccgPSDPY3oehBtV9NsEZozBt1vJ
DO+bHhXoDk/NY1JO0yEnvj4AZIhg5w95W0Z/ofatuf4sCCexQu/e4PXioIBeHUwl6w+xVGRcahPv
VFS4HEvza9qpjYGmRSbb8azBRzsHvyex689C1UAUkZtozUqa4c2IClwisdtrTr39WOBK+Pi6KgGe
YuDmdmnaqA9drkAWGkzlpV6o3PJZ4dKYo52iwJYh+o7UhGguQM6z2sOp0Ws4vCPfpT9Lu09xyJ/Q
X/1x38v3rKycwo9Rs1L6mR5nWr/nc76HkviIKMTpvpm3vqdSlYb4SbJAAKGHe7trvd9VVRZR7RS5
Mw4mU1HubECIqVfodBexsjt2v2kQJ6RWBeiIacpbg+gaAu/tgWA3nmHLjvg5l53CQfdW+qZ/tT7P
lT3Z8afhhL7z/ZUuG7ZyfaKSsuRvBgAVdRXa5bCx/Dqkg4MELErWVFJeBX/RViqC2fNROh0gl7cS
1Mq1zL1veqNqxS7/Y1tbtRdhjs6CSO59lFOQX0kAOcw61PYWVB0eo9VwSGeN4uVyNcLmZ07qp0kS
qA1AqKt7MnRssx2bg7bz6Rc/fbMh3ELLgx1Qi6bcfokZGeoQqXjI9JBEc5K2vIQ++G0/BzNvxk9j
oXy4vw0b1wOH5h+Dy79fhdMFdqr7Y8WslTn86uPsa03Da+crby0KLg4axZRAtDejAQ0V/KRALspV
c1VzlTo6+3rTOXAYnpIZ2nlpYArw/rL+PCzXGwlJkAagxFConqxcuqukKjcVHxxdNKpQKms+wsRp
A+NAS4AsxhEcRDW1ij1b1XxOxqh6iUaSxfs/Y8u/mZtTYCWDJPVNeQTBmxBOggnaiCZghBcdsRPM
ocAio2F4QM0MXaJSNn4h0bBXJd060nRG4TRlnp1Rx9WFLCUQx7UGgL6sUDxfbOHTltpXPwmQVzZr
fWedW4HxDwmsSScNMdjVbiON2gOvDKFN1IvOgSm/cpiYhaExPdzf0C13NZYIhT4pYX69rEkUKXou
tLaNaHxkWO93BLflfRNb3nptYnUiOPRxrvVMXfux8rGdoo+hr3ypVQWCzVMZuPeNba2HaS5otZcK
JIjB2+NnRqo0xMyiullZqei6WG4iNr/u29g8C6Zp8oFIAhcM+62ReM7ozgQk0CJiZRcJ1aqfnT7J
T5qUiryE4tyWG2iew75REd0JiscERrG9JsGWiyyisgDniQVvpn+1sFNCqCgsOl+9G5zir5FnuspR
uwSO+gCYzt1N6pdYeRsCdO4zlIklgI9k2KtlI/2QK1LLrIX6vnwUHdKiI6SZUOefs3foN3j/JSKR
d8qtPfl2m41klItBxF4Ga9aMIlKae/e/5FtvwQJI2AUaR8K4hoX3TMPwejFMNxqhk2egUXqXAUa/
b+Rt5Lg1snJJCURJP8ro30jly6Q2VHZrO64ZqRyHnRx7ezmLTi1MYoCpVkkbrD2zlcKU4uqB3D9W
pRI4Zsqk1v31bFz0Olrry/g+5I0oTS9+cnXF+X3dmxGtGbcv8uncyMJv4OMFkgh5rR+kGdXVQR9D
R2sj8d0cZ+XHVu0RpTKi/pD2SHqCFE4+3/9Nb1bOfCBlc0IloFIZ97z9SSgGdUolztBX5PNTEfrf
pGjYoRB9+1LHxpJ9L9PBlvwGSR5HCOzFg6F6wefxK0pg0FUEnqo5iWO+hA/SL3QB3furenvE2Whr
6XNABEzDc/n3q41m6j83rZGNDqdyesroeDxE8LF6OSSsOyPvby/WxRT3Gg92ht/WU8/BEAoNmAgi
SEoixmfKvLn3Dya5GcqEp4KaTiwXf91f39stlXT0sCH/FMHmQj228qRcKLTBSiBBbN3e7Z7b+EDb
JnFUu/VQx2zhvfcgWti5W1cEy8t4/63VxZmutlWrJjUTY6wu4OrmYlI2fLX+jl3BkfND6zWMNcPo
5yGo8K5w02++o9jF9+JleGj3SOXXJCx/fspSsoDNBsnsNyE1bijq9oauuwJ0/odvDaoX9kJm1wh2
amfn6QBvtm9/gn4lPQ7vodXf+QBLCF2F9EWzG2gexRr4h1fnJgobwLFQS/ABqC+4kaejjuIi/+C1
R//V+rhjbiMUXptbA7DoLy9C6GCB40frQ0nt2M0PxafyhNpefRodE35vu3CjF3mn4rXpaAZ8I6A6
gNK+IbuEB3mAKxnWg/4wefr3MoIjyo7d6Kn2BjesncI//Ne8gf9ytGury6G7cjQoLjtrKuGeCM9w
QJzKF/MdTS84Lj1ICmz/i9Du4sy2PepqpasvOqnlNOoGK5WP5pEJwdxFNgXdJkZidHs+Zp9KjCuO
9Kn4K3ODw7yndb8Rs8x/1kwH5nbNmjGVqa9EBu+fv33UsJaLYSznPcfdiFd/gIK4rEa7Yt2pDyvZ
nEckA1w5vkBlYn0IDp2DgKmrPEonH9nDwI6cWP44ua2zz5WwAb0CvGOiQ09XZhmZWIWQsa3DnDLN
knzl5+iEGKVTPizDAuLDHlPOxhz8ra3VLeC3JjKSDAxzRutHmWmQpUCsfrSOhTt92btyNk4KXLRM
gtB/XpjK15TMfmb4oj9T+Rcv6TvVa47Zscdvxkt1zg7xU/Rhz6L89n2w5F8LHxBpLJM9q73ME4hT
C+5AN0Bkt9Vh4kFbDU1M5DmzB3/wEQUaSSbCS8Qs0sjM/YTwbc3LQTYHpxtCu9WRkstzZ5IV1zSR
tBN6Vxg+djUyc3Xu0myhnvnbL74AGdvxw7febvCrDbIgXqMU5VYnPNDLUa8pILmwfnvlbHii9lOv
rJ3LeWM6a8H38dpnjwy4UFaJXZCmFto+1CoBKR+lQ3AajsuHsbzImX7MDiTvVKPt9Ki59wP2RjQh
qYJklfc+ZGMAMW5PsxmUqTWUOYpil+EyOf2j4lZPJiBR2/8I2e1R8RKX/BwK98fMFXYn7Ta88db+
yjc6BRbrKsE+cjzO7Cpu8yR4rR18lBzZrp+QOT7eX/FGcgslAPS5GtsN/mjdYFfh7UZLGv83PnSe
7EknqzwOsYvkOWxYLDt2hL3B8rdOdGPyD6zu6pqAhcIPmgSudTVExZS41o12Ow/hewZpdtUu3hhb
MmU+JdV+KkeiuWQEV8b6vur9QSk0hFngaHQruR6BUhjSO6ku+s++ALFDKak0XwGMgrKLBxU1a7Tn
P3TQp3NGgY1/zcog/zIZ0LQ7VSQH5/uf4E2SsMqzV78wRNwdkBx5dgr2p9S/JdovqfmuD3uzymsq
pOVv3CT0K+cW1ATejxTmFZKC1FY+jIo9OLCan0nxPf0cDU6GlrSbfIQJ4+k/cO7lKrxJvjjKELNA
LkhFjbLa6lT70kyFP1Y0D090B/gNiE+nRkbKTXgUfXCQTyrjxsG0V/N5i3BZGV5FrTmbfaOqMax9
+Fqe/fIhd4tj8YMErDumnpZ4HxDx3YmUb6+xldFVYuJnvZnxJNXYbYS3KnuODtO7xhWOC5hSC07V
TtBcQsOd3V0zGo+xkHBzyponaJ/H8CUP90g9NgzcnKSV+yBxZuRdqKueUYynJBZhh/zr/kl4+1L5
c1ih2l7Ii0x1Xc2ylGIclhEdr07nc6V/0BUUTSHtWJqpw4se1PCNfxnU6YhcuJdn8UPav2qd4TTq
s1WG7xQxduYhO8fVJy3UjnwAp+EYpfK3qP5y/6e+zYiWn6rT6wcCzkNmTXiml3I09r0GV2RSHSpj
OgXCdEE+HdKO2BlL6SxJ0YOlFkdJ61yyjP86bq/sr3w6gFet15Av/MNn2Dx3x+T4w3gPrRQDur6z
N+G+vVxj6bLwpuCiWHlzMk+WWrbwcw4XaN49ROoeYZdzElLq3Umz5W+tPJka1b9tredyxBHdWaB3
KiyZ5dnobeOrdoDNxU1++bndpzat6EP+S/675X4Kdl8Ub2/EZWevaiurMGVZQVyby1L7Q/VdcecT
Qz5n057cYFnubplx81hdmVt9yJGmUNtyg3m6H70MIzmGLu45y9tRJ4IRNN3c79TWiQKrvCJukdaD
jVz3krT4iaJpdRwi1f9amjxAVSMOnBzh8pERnFo6gQg3vHZQoc4aCyafoPZj6Jyxpcay9bwrodVA
fHB2wpIZktgK569j5SMyI4KB4UGboWoLew1akH2Xfpl6MzwoalAxLR+HzNtkDAbpKqmVNXd/GbE4
OP7UoQOrtvWzrAWREzUmtE+5IXuBHBgv9Di7v0SEiD+G1VAc1CSWTpUgobOVMLczaSaa07SrDwX6
8R7a1xDVdu2on6JQ9u0osLpXvX2yuMGfyx510B59iwcrKZRHtfOT42QqzNNQdo3Yhia9qJ2K0nqb
I9OGDulwHAxImQrkmb2gGSj/RtJITpQigXZaSt79MYXjxCkRp4/tIc86BbIzrX0tFNQqgapKAloL
yqgwnjSWUC77RvFkjXl46SAiLE55MTemJ9RB5oJ/Cv/O4zSmi5TJhYOCGcrCg0ZqlApRd6jauOjt
eKis30k6WrMtGYPQoxtPxBElhOZ6WRy/RWWrXAYUkZSjVFngrJSySj9S3Qp/lIECxg25SHSRtFOK
bmI02dL8Ite9raUPJTNETGzlHy0I8ctFm5lrOEsQNZ7FszjOByjLgBx9Vv/O50J40XJa6bYYFt33
XmynxEEVwjjSvKl1O4wMQt6sTmILkwTJNvsbis8F8Fu7iXmAN2o120UVTrEzjHXf2si3MeOlz1wI
HjNJTUY6KGrnrKvoJ09IgYy5GnuIMEmuYtGWD5X0YZC7+UNr+eExoUb6EPGIehkboXkqOhC9tam3
AYUOw/RUKcv+9vupyAH1M+kmdEaSIM+VTMc0EeSjMY7811ABWZ0kYjLZQiPJlTNNed2e8yKpvgD8
0d+HQj4byI+lomoP0yS3sLhKRYuGtGp+sbIh+wGgqbUedHKNLxKzOB8hiRT2DvISDFahkXOsMgoB
tQXcrqs7uIejtY9jUfOU5jKjOV/Y5tE4LKW8qbTLyYFwm9rSeIE20S7+gxLPRrC6sb+KI6lu1lPt
Y39URy9OYdSR0/P9m3UjHb4xsXr+G1VLmQPZRL43IPMkzBNPaefqVBZT+NRo0R7wfC9RW1edUdGF
0n5J1MZD+6h6sMN6IgImNrzMXn0cSu/++ra28CoL1pf1Xz1IzHAs5dHHHEraaGbP2TFiEnYv+1wc
Ye0o11ZWl1g+lgNCZKpGekB8RtZCOcWu+NcIyXH8ULzsolz37K1usYipWKugZoA9+dKeYQICv8Uj
46Ie0PB72ssR/tTn761vlY8IZqM03WJPPWbP6Tn+iDzJofRt/Sg6w+v0vVl6FW52rp9bpzmjKufO
F/8xeYr4sJITOBn0Bnb0Q3zYK+9svbJuXjmrgiBK9SJye8v39Yiwg5f+XH7LQqT8Epym54IqBvOX
TNxyTn8FlIDd+/61lb/c/IBV2zJTFaaM/nwKJLQfCwqDo03vyqlTWziCJ26h+9r7Hm8LF6vXzvoR
O1R65qe8PpD3u0zPsQt10bfBre3aIR/1/oNi847HrYE3pRX4Rgy3q6e+B8XlVu9Rq4TAzms9MjUo
rG1/5+C+RXSt1rgKfv081QmDO2S/v/OQFjSUEAfVXuozrWddyt+zVxFy95jU9uLTmiRfaJU5TRsW
2vNc7aWW6/pLD6dVqKN6bn6eAYgZ4edA+z3G3+Jir/K8BIo7B81Yhau2EcLWXN7OrUbvwCK7Uh8V
6esgvku6d/c9dzMyqszQgsc3IP5eXW5m5CNCIWLKNAq758zOe+XLbTe9MrH6hCMkZsoU6lQC7Pys
X7pj5TDyZ9de9K51EoYI9uQRt0/jlcXVdVZUYlaLGYE4/zo55iW7FA4j64kzQwFcv/8PSvXLH3zz
wa4Mrj5YbyZNibQ17vLDsGdX/xV4xvPSYeTwn8ITiMrdwYU9k6vLBkp1qj0mV3bdFu6Y/Qb3ZIv6
HlhxdytXdwynD3ZfX9M848Nyo3VP0fvM6e2lj1a/9p/2xqs37S2V4GX4VIL6Z/XpJKVVorRpIdGn
b4pg2nD0zz90m36pbGcv+9DbrW2kMQC8n1E3cvTV+uK+1ue4o8CCis8588cvkzh9VVVtZ2piM6Bc
21ndnS0pdQQXFc0OD0aZ18jrT8anf1FSK/RhnfunemdVazrzCPq1ImF+0FOnsbEjzbh0tfxY+PLO
2Mn/53P9e/vW4zqIS4xGJy7L+m0ercP8kD+ggkS1QHKWs72HTNvbxjXZq9GlZt2gwcB8BACK77Tu
PcND6ko8yC6KsnuUgFup/9VXW7cmMl+oxzZhHxlqTexKSn5KU/w8R8EvP8l6G+GMz1Agfbj/8bY3
VQeAvZRjqB6ufFIc+kDiQa54oUWxWL+IT4UjoMdgq7Z1NOEF2ktf/kyoruMXw47/trjyTmQVooz3
uOKVvWJ5BqV3xg9BgclNPz+IEYypKEDIjpAOrWPOneDApSXaAsJDKLuYvkW9ojUuUjBTz+5LFZlV
s/Rfm0Uwajba7mcB9yglgzj/IeSJ/CVs+uh7MPpFd9ZKunK2OKVp6bTwz76fI1V1pbaenLTKy6+G
pYyntBaTzknVqj8X6iS9TEarPnaoyrthGDGenltGY4Oqtj6FvI6f0q4VzzR16netVAW/QghCG6cJ
ksTuLCV+qM0EIYs+VWlpKZl4MoUWUI+mtNYIrX/dPTLdXH72pzrbGafbutYVHTI2zVjI6dfcSHGo
5AOc9zR8st6J0p8piKFBB6Iwf6SS4N33oq0n3bWxVUZalLpfT+FS0aFFqdJam2DdTx/aPY62zesd
ChsexjpjpG8Up6eyCQa9aGSu996tJle+KI8oJXwBcje+9l53zl7+d7fEv22+ESdW8sRPTB+bvLQO
M3QJQn/wXQa9GWSxPtedu9sg38qT/lkl85C3L0h0xRp/Ulqeqp8pTtmCrZzqvxl6OC83vHXe7WS8
jTygSgDH4i1MzcA8c2tPzKB8Fkdm2SFo1jo7eo6CA2rZ3pI5SZM3Uu5GGXL2+ldeFwdrTwxGebve
BXyEusviq0B2VhEhRSWl0+NJ9qxh7L9Vbb2AqrS2+6qEkXox4EWKQS5WxndByPr3ahqaKFelY53C
iY3wQa/GFZDYbswe0lChmiTova/aeVVGBDLROChlaL2K6jzAGhdIviMkVvWsaIN4ECNBIlmTsujv
KU4yz8iy6qXXhPrcDEJ6TEtIruUAsgy0uYYhc8eBUtI4tNbnXtbbXXbj5RF1GxpvNmLdqyW1E9tg
aJenJQkQMuWHRUxiGW+BJ/I/SCU37dGJYU6a/A2iztsPX4TwzoV6zHF6qc/dt/Ag/CmLVO/Gp2j/
Cfm2PcjqlmDE4cXf1iMu3RRYBfVCGY1T87icW5MWA/qm7t4Vs3Fz31papcjmqMBf2KF2tEyBqU7u
Mv8mOCn9/cLV/9Zf70e/P9v05rPRzVom+BmeWcfaLhW0ekpp1YhHzKEc09nxoX2Y34/O/Ll+nT8t
pD3SX/etvk27WOOV0dWhDQdJjYSMB3kBcFgZfkXyT33uDveNbJ7MKyOrV782qlkijKxsSnS7yF+D
ZI8ZddsCdJAL9ANMy+rs93I+dFKlSR6M+p4pp5wxhLJ3UtT7RpgHuvXzEnQd306VPL00D3XXV7xe
9F/3t2rb6cz/WQkqkrdGZtDfQhLkspf/WBIp4wTXolNZ9uj9JxNbm5+fiSzGaUFVmmvBYk3Vk1aS
YWVoFs2MQfgt9cPR7Kudt8Sy/W9c+8rMKkJkSdVKqiQoXnwmZD60p+EgHP+D8uLbdAVvvrKzOrFC
l9bVWJsy5aXimYmph/EjcJyHCCUd0x4jR4SzJvVKZw8Fs7e+1cvWoBOg+w3bGJ+VA9WXU+0Zl+yw
Z2ajvXq7vlWa3ZlKr6Tc+X8SFzSI7erTMpDLuNGHvXfLlmfQEWEcZoE7Mtlz64fZQlMp8P5cRNAc
lWHgof2q770bdoysW7h5WQh9NmOEgSYqnQhqMaDYyNbOwd3ct6vFGKtDVVQdrSW9+NdTVv0Vu/2D
fyrO1SHmxj/vnODlj62d/drYKtpJGvqB8sCi8sfolLrLPFrnmnZ84rV32rG1FZIghF7ERMBwUhK4
/UqxhXhrA2UrTYn0Y9074hMDMrZuIxJB/fYyPu0/aLfO2LXJ9V4qmRkWIybRdHWM9mnWTmP7W+wr
t93DwW48K+nbXi1vtZVjk5phC+TCaw/Rs3GomLk0nOGwpDJLwXjvxt8YLLm1p9xuZ6PrYZIi0+ot
XENEXGRlQxsBZolJviSYXyQqmwWA/Sp0ZD1NdIfHPey3WqU/tNoMDeKzprW2Ikea5pihACFiVMaV
LZtx/S0wywqt0Diqx3PcyOEFmU/hWQ5KbbR7X2zGB+5iWdiJvBsnjBfOwhQNOxwIjVXEmCUlBcTj
S14+IYpiCK/VIH4yqvznfUd8+3TTbsysokXfB35QdPg8/FNOM3+fq8iVhOdZDvaO8vIJVqfr2tJ6
Vp7/dQS802hed1mSMjN4SQ/J0T8NzF3MxnNy2H1HLU52z+LK4ZsuUUtx6dTE03POUEv+ErrdX0l9
Ls7jMTns9Q82ztfNAlc+r+SWwlMEgerG97NXDVLKV6ubuhdGe9P3ZqZ0j3UVjL//N9/PoGxOBqPI
azxwWVZGmc+z5KltcdQGxT8vhBIeKPjS7SXBu29tY4k3x3qJale9TT0cOl1ejnVTRSABv8WoCfnf
fLNzUGey79v6wxC9+nzovFCUMsWlE77mBpj8eeoa1aRJ6+pe9Vn5UMp293vRuCkuqNx8Et/hS65v
S0811SqD8tyS41PiSG3ZLV6m016tfzNmX/2gVZCBZXLIq1EiqJF1ZxQBEYK6v+aNAgdx7MrEaoP9
vNeinvkEz3wKXqOH/LCAIKVv6jvjaWGERHLX3EnxN6/Ya5NLILr6plCDVFELMtQLm8B60vtO/+m3
sQzTfmJZCLCENWh7oTrmetUh8qmJtlQN8ktdN/WH+6vfSMZuDtBqfxFgr8ukHhRPsqbxEkHJz7t7
7APV6eO5fpjlXH+K1TB/lsySJ3mT+ons3P8JG6UQfsI/x2l1LaeCXqeM6iOh3F5UH7+a+lMblXZm
/W1E2aOh7uHQN07UjcFVjEoUQDw1aAjPmqTnWPpgVJGniKAvGJ9V1T3FqD1rqxBVikT7cuC1pdmy
gSyU9lmCCERvTEeHB+v+Vm6clkUoDQwEZR1UFVZbOTMhjFcRKxahMmoMibVHVLZ5RV5ZWO1dN3dl
1o09Nc5KeD9PgDqm4m9RH3ZKqZtueWVmtWlzZBl1WmnE9TR02kFx+5Ex1Dz3slR2ES9Jksmb9GEn
Q9zbvtVhSFu5Uao0IMMWQI9Yl6r7cv/7bN780IID+kGJEdmq23Nvznqlj3PN91HikyKHrjBFT7Ix
PplGuZNZb67lytRqB1OU241R6njdiU8CBKELyOX/tpjVbvlhmli10spelfm2EVSHQOTVXX3Rimrn
Ctxby/LvV+FSNEMfIple8YTecpVyPmj9nnTkpl9fbdcqIteTUScwgcteAT2XBBMzbAROrO5d5n/A
PKsLVhav7CwecrUU6C1yIe5HHveP9WOl26I3Pc0P1beeiVgIgWSep+oX2Ay/7neBtqolaPMyCGbB
kGe8IXZZhF6bdkgV3j8wTwx2w3xzbNjDQT2Yp9DrquN9B9mKfFf2tFU0quSyRaq2JM7Kje0jgzQJ
COPJopvqH+rkv6Y1Aml2bW11tnIhVWez4gvGo+41RUFlS4cUUHbvL2p7F2ECWqC2SI2uua4Sk6nS
SIlxxlN5Vh4XIF3+sDQmKKvuzm1vuSVcwoBrocKFc211iqe2ZSqymUm6SvWkJw9DF3qxWO7cwFvn
69rK6iTnBvqeFbO/XkLh6QmqG8WdhijbyXq2gt+1ldUpHpJ8ivWioqmjXGQgeUbxLoGTMc8/3f9C
bwFniyfoMDUtmGicfXXGDEFJayPnjhou2scahUbJrQ/pWfRyN/6gx7bxySJpFQ/xA5Pa9XH3DbSV
0IDbZOSAxjl8AitPbAJ9FDRxXLpXg9dQWpMB3dFLcn4Ukc3TK3ea0IYL3G2/Ri97z/KtXb42vvKY
RivQBJllSlFC/V2IKb+bLXPdJpxiezDdPVMrtxEyrW2Kkq6yUPTxszyW7TFuhVdyRLCVUrBb819+
+j+xk5I4RDYqtNrIxsMWRtX//3H2Zdt148iyv9Kr3tmHM8i7TvcDxz1oa7BkW6oXLk0mOA8gOH39
DaqqqyRY3DztJy9bFkECyEQiMzLio+80IO46RRKIqTpvDro9gOfHzO18uitvtlsIhBj959GE7Uqs
GiKrE1htTKswrpSUZo8maOH81sxbALYa7XtXGgboW0bbtYa6/qqiNn2HRAbdkIv/6Eb/eBEDGpcQ
VYGqz09UGePQFlU7g1YBjHcqq/d2pqDFX3X1Qt3NWrlxqn/0OH+OBqshoIhFkCIWJmlbm+hJAvkN
p8Q6NMrUXJha/aCXmwRnny0nziFwjKGuDCVlYTlLeSJFr4NRrU04KANYUiIv1xum1yREcrMYgKcI
xO04FmsOGTIt3o+M52GaF+O1qVTxRvD3cTf/8eGgb1leRDEQJAteA01NXWKBntvjRL7PSJ6iYapD
J181vchK90uDoX8ELVnQyH3L5b0LAxQwMlZN04O7IEr4V2TH0tpJq1QB3RlHpwCkRtl/ldt6+zxD
x7kPmgyA3FH5/Wg8HUy0tmUwKBk89SboMERTDI6Oje/6eJL8OQp49EEpBAoZ1Bw/jmJozE7AdxlB
gYpet3F3avotlIVwAP85hgEwC5qmZAvJiI9jpJZag8fXUtA3rwTyaZadHrmIao/Jey3D+fr8aaJ9
Yn4GkFuwBwLOD9TrPw6X50NeJ4CgQPNmAkgoGSTzQmqRM5aMProCT27XOlY7xKAmrwynYLN+Ych1
fRPbfXbqOhhoArZFTDsDCM3qup0WjwuDpa47dUTRvkPY7A8picIyj/WrCmQ7aIYgalDmbXekmaWE
Q5zWvj4SkF1nKWLtepw8Nkv9VUOV7kFK8+qIBww7DaLgd0TO+X7oYoAI5mqri1ycjOXmsvSRgbIA
aVKEWx8nIwF12giHpPvQfnOi8lCOhdcbpTO1YEGpWv/83P/kgzGcCZYgUFbbaI5HTlYYjk/QWh6Q
W0uViVBfthPoK+c1GdKDDmWTB5AUlxB/SGz1Ec0m1je5GCMIMI+afIBE+XB7/nUEgLwFf/jxdRbf
+c5qh1QykriRbL+wuM95GirW6I0jyILT+rJIGjcZkW1Pxku9lG+IOu/MBq0vNc5gG/luu74r+J0e
p6GeTn5TovWpqZH0Zp5uZ8+M0X1SkEOSVRd0eC0qoLPQXqPanW8ahcOr2SVt4+DE3bgofrKkpmUu
7SHY3yro3j9+1IwkYNckMroQ68rlceWpkD/sOzRvTQp6nR7Pz+FP1oszRQaSdpF2QqYCidGPw4EV
HkS35SQhOFMP6HfFHWR66fzZV3fWpRScH0306eJggu1CdrqUmiqJ/BrNwTpOFqBq7JHsEm0r7BKP
zT9GskEMA0wrgk/hMIMKYjQpKraG3F0YeuuS4hY+cuNsFko8ywZE0R6k+qhfgUTqp+vASKK4TWwZ
k4fIMt5RtwF8Vt+jq8bVL5IrbWNrbI4n2J8Ssw66qctiYTz9cTot+V5QwLjpjrxul5QW7/E+wBM/
T7Av8OsoGdD2EirS8Y6dktAIVS89bFVrBfDIz9Mo7EHOVFz3VYzTZeh+bMy91NK9XtWQENfRQKhd
lAVaHSKgWPhDN1Z7GfwNVJ/DFnjIcdMABSrAn19H3KVdG9Vj8/bZya44ALvoZHs92MbVvaFizk3w
cnN558B4tDRtMqwn+uc119i33kg91a/RQ+pMJwm+1aPecD0FigsO/af6Ugap0pEB7St7C1/GsDe/
x8EWs9InfvXjthZOFVmnVaIvPkE+jNfMR34nwIsE8SsIrSCcDE2Wu/6iQLEhCU0H6RnfOAx3mbeg
xcHe4hRBdzmGfyVM/ud5/H/xK3i38imuSvbv/8Xfn6t6apOYdsJf/31Vv5a3Xfv62p0e6/9dfvWv
//rxF/99Sp7bilU/OvF/ffglPP/P8b3H7vHDX3xIVHfTDX9tpy+viGS7twHwpsv//L/+8B+vb0+5
m+rXf/32XPGyW54WJ1X5258/2r/86zeCGf6f94//82eXjwV+LXjMs/yxfPnHni1/MPE3Xx9Z96/f
JIP8E+5ORwiGzhLcyVSY6/D69iNT+SfYQMEnCQFEoG9lDTFaWbUdXX5N/iduFwBL4GIOPD56/X/7
B0MD6dvP1H/ab6TUuDxr+Dke+Z+3/LBcfy/fP0peXFdQ92b/+k04ayQVtIsLhaeYNUH/pMF6Scp3
qfGsWuQa7woVLBbvaivZTVNzkCzjAtyc4TRC7keR7luSb8QKq2ML0WmpFyPgyR0E0Eb0syoWGoab
tn6NOulrN2mNo8hJ45gzWIjI8MUas+PIlN2UZeG7FftzLj58+3Lg/G3qf3+7cJxTAGsgOTCaYRfI
7uRTF0yilofOWqjZ1Yc61Dbi448R/1/jvLXsvXMldjwDItrW4AebwLEHZQ62VY3/eHj//WTBSbVL
DGcnqR0WSJdkIEm0j1J0m9YbXIxrLy5428kk7ZRAVwJ96rek+2Zt9aJ+jAT+fm3hULHKUp27vLNC
tffU7JqxA9W3NtXaOwsHIzJycozuavQlQzsltOtiBD9zeazGFL1WFSSsqW/GMYSeelM7GPbwddRL
zRl1KJtA106poeCxsb3WFkeMCDJNTnCikZC73J/K0AigK+eZnn4lK068j+80t/TrkCkbAwqV6b+n
ddnn7/YZh3h3athztitpfzEySLtR+27OUi9Pba+fkhzkNoAbR811bWW+VOajQ1rIXmVSaGRp51Rz
H/IELKZ6B5KCGUIoOkPNmip7g5IH0pWZ06GmpCwUc01xO9N8V80R6k6FW0ev52dtbfmWTMi7b4AM
vRHNcKRhKplH3haZB3qBrcqcUMf+e4YEj4OicJNADYmE7KAf7IB/7b9PDwpip8mrAvkpP2l35z/j
Y5j290CCaxm7URrA7GaFeohu5KsknAK6k49b9FnLZv7Ec4l3y1lNi7GIOQkzRD/t73N5GelbDT9r
zxZ8itROpVF0ihFqcQmge/vEKvtLXEtb4LmVFZYFp9I3mcaqEs83zOc62WvJRl5FuAn/NefidWmS
VI1W2KkhNuUFWKAO2UCgHlv7NtVckBbsUAV+YrP6WKnGNVfZLx4jIlV7FddJVLWZGQKq1nNXRowY
L52BBH2x7tLYWbtb+d21tRFcCpkqA0oUA1qfisrNmZc1qV+U+/N7dlmAzzaV4D5kYnM7BnNyCKnr
hzlF3qRrj32OLExt7sY03jhUVtdJMHEDbAeAzkD3tCRSMNqQEbfl3uXg6IipdtlmzY9cGcDBocrU
sfX+sqnSDa6qtekTzF+pqV6z0TJDg4Ugq1TQC7u1+9Z2tWDwYIiI+iEqYDUMQlQUQm5fzq+K0P79
n21tiRD0lkuj0qJ6Ew6HpcGnOTSnRZTMXTovqrvWyTzO3Ohyq6X+rTHy521g2YL9Z5OS1y3I7MIS
9adpgAJXVt/GQwlSlk49yQr90ebmroqYU+vjg5KUAZhqLIdp+b6dGjloZelo5Pw6tofjNJDR0Wh0
SqrqPgPZjDJFXgl0uzNZ45ex0D1wJPsatU55oRxKje1mG0LWgDwmaetD88yt+qnxh1nby0aLDiBt
BIyX3uSj6iZqvpEz+Hxb/JS2TPuep2B7tMNuRB/LCBJXPjuE2BuP/9yukMP+eKSVltGmENIl4VCB
hXy2/YlkrhlDC0t/Ggx1Y29/vgFB0/pxFFbCQ1NeIDWa/J5LlTNviXILd++/N6DgdAY6Vnorz0aY
TTWaGLn2FR0L39pRU70OnrWc432mI1yv9CXUIhvJ+JXbgfVTCQsVjLGjPRRpUZakbu71O3QeeXqQ
+3k4bTnvz4M0EI0L05Z2BegyQB4EGaYcUm7M6TUoGM5x7NKYX0WaBlANB9lQYrHvcxFNnjn0qqMR
eZcNYF6I+Andad9yqNC55w1+7Y0EJ6WX1OzrprXCPHlUDdubosPAe/R2bX3y4pI+M3DBVSmx1qLk
ONoIsQ7aeNvUYF/U76Yo87TM5UgKz3Xi2NPd+c8RSs1/bR+R8zq1UApQoE0Sahy4l9T80ow3hBVf
ZKnbq4jGjby8X2iVGJLDjW350KoLqPUDEqaOmno1SGcHCA8zJHqb4dL8tZP0J/yyjrunjtUkYRzN
lzRBH4cZvxaTsnGWru1ekUI27xH6m28sgEEJcHkw72w33ms/YgDM/w/8Jyu+xRJ8C/rZaIvT0gxH
TbtK7fEG1D6nkTatWyZjMOZNdFPOkE2XGxbMdvStn9G63OQhjQo3AapqP5FaDXgChcdW38IirfhT
EcxiJqh2GUQiYWqBC2tW0ImoZ0bYSdQ/v6dWTERs1StLrkxWlhphk6KzNnsqushvSyN3Uru/OT/E
yjdYgtMDPJqkJscVdSbPSjvfzTS7lroNm1jdHUKopYMPVLHRHRcyv/cUb2nmqHdLS3sXonC1cSKs
zZLg2pKlpYdpbRQa8iuaggdQFw4SjHzcCLjXni84qhFyKJ0UVVZodfGhS4A20y6VdM+ULaj12uYW
HFWpRmQ2DdgommkdRXJTW9mVyn5SiFN0G5O0RDWfOMMl2/f+vhlpdaEXqPiEpvYAuBIkQitvkMEf
pLZhV3/pubzh1lc2FBHCKiVB6wcDjU44GF1Q1eSg926HNPL57bpys7VEclsVAnKgtIxws/X1Q/Gl
2C39Otm+uVg4l7LA3m/FhyurLhLyYDlUEi+BblJ/S9vbzHo0VZ/q1+e/YzGvz5Zjmb131/+0H7S8
AvFxmOWhrTzG3NyYoLXpF+yZoBxL8r4Fi7sEHV2oWHU4bDZb1Re7/ey1BXsu9aZNjFm3Q3tnXEUh
DyvX9Bjawj016MNht2XSKxbxxrP5bnrYHMWE95EZmn3l9xGoGibZs6sXlYag0D6/BEJF668DW2xq
YxWjxTRJiPcGEKAW/rjrU9e6GN3e14MGjQv6l/Mjra2JYN+VNaZGnCu42UTgXdZd2Xqopq2vWNlJ
Yp+haox1NKSYqqV1ckQOhnroyDihNHwA9NbLT7jAnP+MtQkzBdM2oqSttZxZ4QIWXbpD0XBYfLW8
0V0cejr4W7C5tW9atsW75Ye8hR2NBRLWGbhlgEqtpIfzn7Bi1CIpIFRqOrDJaFYoF2AwK0Hk3z/Y
8bMmbQnKrSy1SHJIUPHNc5oYoT1eyvSFNQVW29pY67WHL9P1bloMnoOLLy6N0IoTxyh26vTcJRvn
w9qUC5aNek6p95QgW6WD3a/flSB7OT/na0GA2EAEMoJC7ebahMtWAs1Lg96h4NFQXHOhcdvanWsf
IJzSZdNK1sL3GEqm7sZ640XRxrSv7nvBfmV5yAcG2oYQJLo3RAGTexnEfjO4meKB7+ugHvMqOD9Z
KxvUEI7pYWZm0VMOYgbruZ9LP6GQG1EgiQYmvPMjrJ2gItUQROV5nxeVGVLk62OnBXuLCjZO6pU8
4GDh2NNdd+qlrdVf+yLBlkeDtLPU4RbWAeUKYgbZ56HkE58H0imOHOOgOgu99H9Hh/WXUzeW13hn
I0pC5WbOEHFmsbPc8YbISfHH+blb+5bFMN89XC40uYUvJyEiEEeSD0TfR+Nloj6df/yKfYuKJRI3
KFLSCu5qpuEqVHpWUONAG0hw/vErFiL2KNqoAkYGVcwQ/bVOI4FERt+6Ba5El4b6cWIMaFan2mQi
lxYr32M7PaTzdA2y7WPfs9qhVrzLG+ml1mwQVbI2uUVm1KsoDaOJMadAtqWwZpRx9GTfta3XJ9mv
3W5E5CqQMRG6A7H5bBsE3GMfjMrk9UW74TRXwhSRRx8qZpnVZsQOazvamwDlzXTXa8gd1ZeNvfEJ
gljLXztaF07dBCNMUooSC+kkIMaKI0LgO40omTvqHUBFyI92Y5j2ZsBqUK9W8BYRibE9IftezQAR
1Mj1yH3vswHn9S9tJV0w6hRtsNwocCVSZjRfN0/oVj7/4BUTEBG3FhJhXQMxgNAafmdTmMQgjdy6
6q5lmHXBfNNcRi8XqBpwEP2hStaB2fMh2meA/hu4ebmVJwHY422BWfSVcFlfLPG9v+hnyZTIhAyU
1R2NATldq6/cBHQE0Need7ktgbPdTh1Ifj/oav3E9eIQTdnvVsNBBq6AXJwGiloHZsaPnBieAq1D
YB3rB0iLGw7R2Oyi+/0rALEBgHW7GBridUWfy0n5KpFhcrpi3DOzCdTMBiRymu9MMng8rb2CJyEo
/C5lrb6xxsahJj1Kej8GzUAuTEvbaN1b8Zdv8/Lu+9HQAxJEa1xAFfsGnPNa4zJNc7otgcq13SK4
nSHukNWisRUOzddKCoHiiM0Ns1t7tBhODBHaXq3ZCo1cPmozyJU1hnbuXzUgIaSojNpOstQioUnZ
dcOYO6vWy3kTWpl0UbMy1yIqzwNOEaMxnAizntM5QHznqNoWVegSjXxyDRQZNAFCpaAgGoFrkBPb
ydCvjAIdGNEr22FcfmBIHIOnOoJI21Z4urIcb4jsdzsp1TMzqtGcHja5lw/BMN7L/ev5+VqLT7Vl
It8/e6TT3NG3JNXgm0jAm9fljiMBr+4idws7vvYBy7+/G2TQC6bG0NYOK/1+qo5pq0Go7/wHrJzr
b7xu7x7d1y14/bMJ4el8NZDJmbsN812pYELH+eNLG0XTTK2GlObC85fskoPkdmDvUr0s2GR9Wduu
gg1bc2crcw1A9ALdx+wHObTULScHfNXhnuylfq4GMS5U19JWYXbFLS9ItPdr0VaVrs5tE4XyzeS2
+wyfRb+rt6As8CEZ4XQbl821JRdsnEhyxCQd+2qe6jBOUQOc+x9GMd+fX3ahf/SvwOCn9o0JuhEx
ioxhG0QngGPD5tQeNZARf1+aH+wbcho8zUcao3BaJTg/6MpqqUIwouT2aE86anyF6c2AFyjQJmgk
esfLrXLYyuKoQmhhlixBHwz2w0IaV78s3Hu4Kx7UwACZPFBEG6HbmtWrgtWDCDGu2wbNcH1AIyc7
zsfEBVEcxHchP7NNOvzWx/2Jr1wQke83G22LqISkhQmEjHXor7Wn6FCi77C+Xb5LO9AvxbV6Mfoa
RoUIjHm5RXG04hVEKZocgDm1iXGARXlTOJPNrvQy2ViklZ0tKssRdWxMpUHOqVGkI8qINToJk++Z
bF+f32UrcbUI1izaIq7mCcnqvqgcuvR7tfeolsn8ddyKzVbXRXACUZSi+lgRzI/J92Cs9XI7vuV1
VIDFj3iRpj5EClo1B+1y6nAbM5VjkxgpGGoJcSU9PUimXMBLQRUUEc3cLFw96S0uODcTrX4tyhbb
MBAHT3UTNWYYsS+FCdEfvuGZVqxYBGpCtmCwbYorRaxa16PBXWLnQPU8q/HGACubT9SvBPisltC/
Y4ckm29UZdAg4q1sJZTWHi54iFGp5bKZUe+pO8VR42eqhb+07d7uDe8OUpVqhSzlMwmT/LabvqlD
i7MHbBa9S61v54dYm3nBGyjg3URiczmrUfadzK+zeV/1QbkVEK89fpmyd1+ggXd1kFsDmmytqgF+
O11EkhyUZf3Im19MUb1lyd6NkYPfIWVoKwxl3Pvqa60cvaneG/KGY15bXSEeIFMKca4GWXkjy9z+
ayxvVdnW0nhvUc67F0cgP6JDDqiooXabb2D/c6uTeg0ykcFG53fpS/vkF4tHbxCTd0PNtNWzSqdR
2JIXqOp8S7v4Qp7mQ07oy/mNtHZ+idBImfdjRdD39gYbUR+HU7/rQdJYPLSH7br7ymLIwnEfTUYB
HtAWa53f5sqdtcV6tHKAiNjIWONTTRPgUxU2BnLut2D5NQb//NSsvfRiHO8mXx8ykJg2qK2VoNvP
Oj+PGvfXnixYL0UTAxkTpJMUA1SLWewV8pfzT17bnCKRKCNTWaBPYgmD69ZbSDAjD0nSHDGJ7HUu
/X2rtrLiImQhpkcveU0rtLEjJdY5zH7J+Kmer0brx/kPWZt8wXxtG/dxO+7NsABA26XUTFw+jRsr
u5a7FmkUZBWbxljKpn/o9jI3v4p/txZ+bFdzm1ukUraa+FbtS4je9WGoE7bkFuSD6lIXHbjL5WeC
nzC/5+FWRfXzmzSaaD/uVbAyTHGeovS/RIeLuKQWSqilbRGffr4aYHb9+Hg7JhOjIFwBp0vmgJ9E
TvSN2ORzC0bJ/eOTmZSOKjfKKGza6nuLpngVVwCl3LLhlcsNZIU/Ph/a3DlIwSlwprfLHY3BHPLa
b7zYt10EhYtK+bAzwf3k5I3TpxtftTZfgoH3rFBpDh7k0IaKXzZfV4133iw+t7qfupaZZAwQ8GMA
wrQQyqCnpnwo2tEr043nr+0jwarL2Ea2R8VNfWmTLIOFIHhRBNtyGmvzIlg1BdZVLXUgnXjzVEQv
Ub8x3ytWRmwhCrfNWObgi1oAQjrKUNCWctGOgVX3IdLgbnUprHhXkEN/3E2VNqeKOmCYDMyEyGQ0
YXcsiRNRcARo/rBTY6fe2kMrSy3iAOes69VxQJW8sAdHsr4OxuU0ZfvK3qpHrpieSEnKkZBhdEKN
sCovUSdHCjjI1WZjRT6/ehFLsGsasa4kETZSFp8gBon744zGUHbBy42k0uJ6fr4PExHJl5hwG9ow
oRmt6R151pHqiUavR0N/pieJQwwUCIEhCs7bnaqtzZZg0vFgpOkUwVFpU3JTNdk110EkaJYjxNAr
MBvZ6hfNyB+HrCsc264sTxvYvdn3P6pek1xNA0daz7p7ux+9tI72fKIXFah0xgRSpHVXujiPnlhh
H1mpuoXcph7h4CuU24Br9FinSxZeym6Vpr+WkZvTEyi/dxDbnaxedYmUo/xVQli5mC7MfA6LvL7l
QKB3veJAXvWi0yBQ0nGU+5Xa3GvjAHyupHkZZKcinu+sxno2izKMs8kziD36BZcDuxh3ldney60G
TEYZZob6pHHLTwBxbzgJqD56g1p+UzKgdgwD0pL8mFrc3vGB/G7HHEvQ7fqCeIrFXivJRhYXPWNt
B/C9JaOk0F/VIKoEfNiGNxjQMgeltkQih9Yub+0IGMimUd08ab/WVX2lq9WNplQFODI0SGgkluyP
JbgrGYkfBqYfFU35llaRU6vmMU8GH9va8kgx3LFI3gE4cyyt5Pvcd/uhQlJQg5RLQ6OXvsgCZmjf
UOYPojkF2QZ4cpmcATkXh5lk/y6BDhvJVhlyOkjZo+frkFoSxHtMadfr5jfOJU+fktui7XKnpuhd
t++rYoLgbuIXyDWS0uwctWGyGyXFIS4TtBgbw7HSB9QwiARBUGmA4pEaQzK1bzH3celJHFMmFda1
WY/oyYOkjG5RP05LL2vnI6tzv1f1a/TO+3Y8+D3o5MwhdwdJJa6e6CmoLeXLlowPwJ4/S1G2G836
KalSSNbGxYlJoL8pKn5SpaYIIkjU1qAfuRyY8jhLyZMad4Gko/1qolje6pLpY+ekpn0qa/p7F9PL
bGj2dtEGCrMtV5d0yWv7/iEeklOLHV8Cf+7MGSQe6WA6SU1vDas2XXAaeDa0FSMtelYnbQ9pVqiu
jOgkZNoThAg9qTPu0ji9lod41za5a1V97sY0apysrw5xOn9FDscr43Ryqrq9qRL7iKzON2qzHs14
CjItRqkHfQNRJ71+xp50mV1e9LHqcpbbDnb0ieTRKZPYq2TnXse7gxzLX7NqciMzc6zCBmN0IzuT
NNn+qE4/2knZgjGuhJqQePh4ZFj10ii+HBl17i6sxVWo7yH/AnaO0yJs2b3GHnk576TWXJRweGuJ
aitDBbgTafas+doBWKpV5UZksHb2WcLZDX3lskV7qIFAdvpWQ0tRvUaxpm3fYqhplz3Jm3O2vPBn
vl04zYlWj0ox426h3Jo3f6BkYqSAIB2nBpVXhlsZ/LUJE45zy0r1KeZYmzILFHKSomur2v3SWog4
2Ypm8jS06JFJIZ7Uy21YZMYerQQbKaaVOE1Ex7Ydko6ThFuFUUhXjfStW3hB+jJooO1c4mJZm1WQ
GnQjl7Jy1opgWautOovEVYQWi5BEh5m1jhr9Lls7PlK0dPw4P2VrsboIlVXRPxlzDcMwP7/rg2pn
fgGI40L6nt5C5oc/jIeFXDztUTba4u1Y+zLhVE942qeWwpBg6fllooGmo+kNT4czmFP2Uik23Lp2
e/77VgI6IngCW4eUsDmjjy8zjgZ5HoCbsuunSNvYcWuPF6xft5o0VdkQhZmehlKEVGle7gYKf2lu
tdGuOTMRT1tzaHn3chIhuyC7+UuJgrA/73rgdtH6ynvogDvVpmTXinWKuFpg8ZOmzfIo7JQIQV17
E2u2Dd33NN0I6tZuDaLsBZW43meEoZ371riPd8quwNXcoO7kLU0n/6Uy7H8KbFDF+XgEZKqllYky
SKF2lV0agbaz9uWO5g7bQ8I0wJ3h/P5a9tEnXlOE1XYgJFJURY5C0t4jXIIn+LXnCqF8VNYwElpK
YTPmXzJj3tvtFvPpyhKLOFroIzJQZnMptNAECaHZYOTATytbNOBrMyJat2HmacdJvEvz9mDlBlp6
tsh9V6zNFIyZdSzWkiHHmg6tk5ZuhB5TDpSusUnSvzaCYM8NLUzoW3TxTmrB/kVaAHaeufVMVGnD
YaxNvnCg2xTtw4apAH5fKGE5jL4MLnZI22xY19r7C4f4zAjlTTRCXwhs8zyZ9prEv1lDescNsnEH
fCsUfrblhQMcivZK06HvBS6V+8YIaseIeANliGBNFBMpDsOmPHJTehj4GPTDsOOa0bq4n5VogIoD
U5rvmtlwYqa3TgnquyTPKxcMrwlmXLlPm/7BQpPYeTtawY0REZRr6RBwzDlmpI1skKck5i7qjRtS
pdcqnRAB8zt0XO9TmYZ6xiqnscbOszvjOKem1+Z97PZ9fUEaoC43XmjZSp9MnwjhRcVu7NIBdBYL
B9cC3gWoLGSBCeHxNoy9LczKihkaggOZaztNEsWK0Dv4HceUm+Ied/4L1p687L13KXpuJVUPCs94
R9TCKwv9YoT20/lHLy/32dwIvgO3dpVYDOantWHFL6CXGQxK7JiIfdhcbIRxq1tCdCPjWJXaaEmh
eerv2wsjUF+rr+b19MA9iOndlzPa1WOvHjbmayXcEaG7MbBPHZ0AJKTxpcQGx5iPBiPuWDIwPz5a
ydZOXxtHcC11kVSgBAeUDvfJq/oaVBKDMx/1we12jTd4htuFkezUJ1TJ07DZiFLXVkxwOLh/67ll
UAnB70sZeTVqK5W0a7vJAU3qxgSu+EyxVbMxTKtiPJHCpZFbAYtsd2jzl/M77q2q98mWE2HAdtSb
PbwG3TVRHErl0nWV+zyznkskpslg77Wq9qoO6shTvz8/5oqTFkHBErr4AVWAB2ADuWsjSLM042FO
NU8rkg2u4Tc0wGefJZh/HkGKU7UGumMWkDhGsx/j5FuqtTDWJ5a+UJIgA0AdqCcFZIp9OoLMgldF
oCrxrVypQa7Je9zLpNq6wttuVf/XvlxwHcOYSIjYCikkKdTrB515OV/whjPkyOas2jLwlYuaiBW2
lC6e6dBggtG0gtzdtxLsc+VTdtI96SSD5AZyN650HcuOvSnRuWJ9IlyYR2qulR0Ctrye3GrIPdUa
nTxXkK28ShJQikpkIzRcm0QhRjEhhdaDwRAm19zoyc4efm+7gG1hq9bmTvAiI0QT9LIidAfqZo9E
+zm760GQD5B/4UnG5DI27RN9K1hcG01wH6qa6JGpIaJbKIgy39ov2ogqhArPW9rKUSXqqrdtrcwD
xeOj6JLHh9q6/qXnijBdqy1Tq2bwenLMg7pBSmwCTdyGu1u78IkIXaTSJbDKYYHHANdyN7tpTtF1
t6t9xTVcZjnlidyd/44Vzyoic2fFqKxMiRAkzDtufrdLpDLbces7ViIdEZurx3mMaAp+m/kTcu4+
eUpBluMv5LDU9AwdnPlbmI21RNlbBeFdUDLZRZNUDCavA7EZLIBKCn3pCISTh+wFqMBNZbS1KROC
h3Hsc2ASsDg2UvGpnB5ta3T5aF2eXxEI/HweA4m4XW2mvQLvTXe1AhiQrBmSoypQyGbpvdmW+pFa
/XMuNwGi7y+EpddMz5A4UZrlUuTnII2DfprbAu1RS/wG2NxbWa0PPCdO3ChQN01Rb5+N3dSZwdT1
oGCxWndKGHGogcYT3oODv9P3ktoiQFeha6QUh1mZblkb3Uhl9NDPw8tcDF6qtK+5abuqrl2aYElO
1CzgXNmnFJwjvfUEvpoxAF7n0MugPCjBtO8ktAiNunAnJQpYT0AaQq0nC0gDj0xSAOXI11qjaMuK
Tcfk/JFBbNYp9RFxi21MHu+qywTewqFJ8ggS7Qc9J1+z2LyPE4JqL2dOajW3bVmE+SDfm52xT/Ly
Wp7UvV7wmwH1lbFnDzqTj1PdnsbUvmkyvXIKvXmOe3BOTMWFLutXxdTsoVt/FWsa9IY5ILgDR21J
lUNiN6mrcfYEdqavPUe30ySPEL2wrxKFpl6WgqiuH90CDcm2DYBYNMROqmYTUuGoinIIADdWabrq
KO8iC0WleLwcFROM4sWhk/s97ZprSMD7da2FNFO4Yw291w4jiN1tKYZ29qw5BakGyIcljmUVu5Yp
3qRKP7hmesCoXhjc8iq1fo61snf7sjyY0Qwmgj6cQMABZpjpVqYgLpHAwmuApiAbgQHTnhJFD3SN
UseMKpSzbEwJZLoLr1Pol6iGw5nBv9KXra9LIGRt2IXcbQFRVza6CEe2GCcoYSHVVLQ/VNPad1bs
KuOdVt3Vc74RB61YqwhIBkdUg3kBlrGowcMhO1X/Em0l59eeLQQzc/n/ObuyHVl1LflFSGYy8MqQ
SWZl1jy/oD1iMPNo+PoO6kqtut5F0l062tJRPUBiew1eK1aE2hNInDt7oODdvprd2gChFDc2kO4r
YV7GHqfoXoLLKo72pSWe1aUo2qU3upnc1PoWkmstS5RxxjazrZmBUXU/O8KfW8en6Rwajb4j6V8V
0FjbHHaAgr43UQ+k+MHo+yNkHHZCgKVRo0e7OrTme01bj+DCdtkBrq2qlN2MkJBIxxafXdQmOPgj
9DARSErkHfPWtPHaK6QUZ2oFZQzc3gBaOjueGL7KOcbsGPQYL3/DWlFdl96gob9RWmqHIBFaN8Vj
hxZUuxehmkJaqPd1z3o2Qi2crqB+8b2kUB6LAI0oBxVi4uyT5OykN45zTdF53OJCXcmjdKnkI0jM
qJX1qHIOt6l+l9KNM/7xgC+uKfIYBM8TLekIZk+JqRiuKManuVJ87hAIf4OyPsJsv16iWUfBUkiY
tctQxvAmiDVYNse/e2olEY6jfYJYFOIUIHesy0Z3isrUyz9ih2mWe4xh+rYOZxYVT6weoQSStG6v
0B3NaKCKzcrImkeTslkTNQrCJ9C6CpSLZv4089qbm5/6cNNscY9InOf/W9eWceUadJyUMYdHa3bd
awoOrN6tcLzYzvFAMFRibjTQ/GS3BaVb8UIy2lwkhhVbJu6q82CGLILwMKJn2sS7MY03fPTK4ZLx
5i167ooNJRPEgQy5CQjOfl42w5XLxcdQ7qecsIVGsdb2qLVGjrifzObByWffrBUMpyjTWz6bvpP3
3jRMG2a/4lf+gaAnmqJxTC3vo7zaFfCITI3fUWzfcitrcJiPM/Hpg6J2SGuR4jozkBZysSn+x2An
nnVPaWwcWdycorG/svgYlBp/R2UDbjqO/lS9eC2Nbt8NycvY23fKhI64rqY+nW2vixsP7dL3ynAC
RvoXqo1HYZhA0Vh/lLk/gwbZ72doQBtdflY755Tz6JiT4r5op3un635c3quP8ZAvPMHHZejTtw16
BeUlpsPF0BDZj7GfAtuD2e6tXQkR8YX91glKsMA9qAxQ6YWiDA2ADe+55rA/rhWf3t6Mts6KCdw4
1a9h14GbXoTFFdIuZODz3ewB6HAsDyUYigAomLZ89tql5aNF9umtotFSRB6cfGfhpdBDfuYe6i1Q
5DV2aRD7xtalYnFAXy2u5JhyW2B2eowc0OUGS2u/+SnuqJs/Ksdvwwxl2HwNCbepMzCYl5aPmH1x
k61hqBUzlsHyZRVxiDciXLOO36RxcY6a4o89mx4kH46VTu/HSUCsh23MR624Ixk2X+Z53vEMVhxD
vwTJ3fz/U+T6X88t4+a7FFoYZoJ8FxA9X60KT7TJTuuEf9mCVryPzCxsYbYJ2DwcJnPmB9WhrtHj
9mVvgVTX+rb/MAgPNjWBbkDX3o/2MzBHnVtdGYv+HXSaMohHb3zHWoST0fREK2mfqRVKHyZC22KK
xmOGYX9/ErsZbeJun+1V3cfg2uWFW4naMqh+rIfZZIKgmDO959mV0Z8VwN0mBdFhw7mtHSkpHaRp
BxWoCoEow82LIuC5Za9sEcOuPVyy7WZ2ujzNJkQdYrjm0PnT1iDYWiGKSGlf1yq90ttobjuatyQZ
cRA/NZZLHjqQbBXHxHd8kNBc3oUVZ0hlNL3i2FACG4cItKnGXt/lSGmKFyv4gB/tnNtNOMXX201l
WH0tMBedxTPM0B6vqr7+o4yKnzhp66ldEXsZ5t7dmOC+X5XxfhRAV5ASJBMi8VsKEmNVaX5BwBbM
zxPy1OjX5a//2nipjMiHYvaYDhFOiFndjdmh6PIAedfG0n59QqgMx29MQxNqhpWtO8AtIcl9k3Cy
UWH9Oj+kMqPvHDW2VbQdVtP6IbpQm3VgwAOWbZ3utYVZvulTiIySarbrGTePaWT3XZPf5Ab3EuRx
l9f966o9lfl7NW7bGovgNKe6+hGNkBXh8+h3UCUTNH0Y+vZsT+YUXH7Z2lpJbgBCcFVjxTAnof4l
+bEpOk93XiNjozG/9njJESQpJLpKFQcb5BdXXaxwF7QXR92JArtqtoh/1/ZDcgnJ0BtKEuElQxc2
xfWU7OotaYiV3y9j7w3d6uyMYHla8lhGik9BeNvUJxOg2cvrv/LbZez9CGYNvQQN696YDrN6O+s3
NXm5/OgVpyIj74diaqtBLMTWGcTA+b02C5el1KvJdVQ9XH7H2vosf/9kCh0be84MJwIv7k+SQGAa
cuOpOPCtJHjFTciEtWk7oojeG0h8tLdWg948sGWXf/nawktGbLWoZ3dkaTPQq2r4S0mMe8m0kbuv
PVz/72WpSojWzMmEtpEi7vOqCGvbDmLteyOtVEbgmgQkvhhyUMDFD7418kTbDdeztp2Suc653SmO
iUVpGQMTJy+F1xbpI2Xzq2hQYf/e0kv2OpedVk58BiDIrFzRnB0gDxDlLj985cTIeFthpz0ribJc
eK/K+NA3G55sZUv/AdpiuJQCio6xD+VuKnio8CCmWy3HtR+9mPAnM1KsTBvsDvKc1qBfdVNO95mT
1RsuZsUPyGhauxzR2AAB5h6TELgjO0rh9+K5UhhkNjYQF2uLs/z90+/vqlm0MYkBgqM2BO9wKR/r
0Fa3vPDa8ix///T4grRzhVscokiZ4EC2YTeX95ePy9ovlyyVF0XTxCN+eae3LoiAdBAV5vzx8sPX
Vl4KrkZqiZZkPAalQ/KLCjWsIvC1x6P6wm3rINjW8Vn7CMlsU02noANC6SWdr02wOyjvWfxw+RPW
Hi3Z6jiyGfBDAIVSXBBRmjYr5JyVf/nhK+5GxsNOhRg1JcH65Lzv3RIkZYXWEbeekiO3kuDyS1a+
QEbDztHAZkUABKEZxIXCyDFuWAAI3kYdY+3xkulafVIrZYa110QALV2enqIticy1R0vBlWUcnCJG
DjxyDMxMpnlRza/iZmNnV4xKZpaFasM0WSoKdzwK+vi3km4syNqmSsZaQyqYAN6o7HuUTjVMN+uT
l8+QV/tedk8li1Uxfmz2FfA6ZX5ldaFaNJisOiubjOArRiuzy2JGzBpHG0J+neCekjqPbUruxtnx
Rz05j8qWms/aaySbBa+2UiQtkHFOBhEXIHvBcDK6NKn2GMA7YO7Nu3z8V24TVDJgpWwgLzJXEHKt
cnD9JTGwd0riG1Xtz3kclC0/Fk60Uada2XsZ2NpNUz8oZY0TiwG0dixdMsWeyQ4awEaXP2fFJmSk
KkSEI6J1gDrE/fDQDV3n9+V0NizefM8nyRjVRtFamBxekA2jS1r0ERm0GNpW2eXLvOXlr1ixPZlU
toH8dTwZeElEMLPalfeitH9dfvTaAi1//xQrLUtPaLucK2uoZ3fotcrTZvWcKaB+vPyGtR8vGXhp
QaocWrIKKDVnt8LIX63P3zw/km3bWQMiYR09Sgx2uhTiVtBnd63OcIsh+N6Pl0Iy7FfnOsekR2Yf
asbdSPtx+cEr9mxK9pwCglPn2RyHhjPejcnomTZYBpp2H6PsvNGVWql3Uhl1qpm6bUWsQaAHEXGg
eRxDN8mfpeCp/mj2/YaHXTlCMvy0NpiSlik2uEl64irK5PVN8tpsURatPX7xVJ9OqF4nvTblcBJg
THMT4yWbw6a6v7wLK+VBKhPJghS/F9CKjcMFyT5p+3E/vAxH9X2h4F9Gw8GXvwnwWjEEmVu2RRIn
MDYLfJfqhOqk3Nuk3jCEtTVa/v5pjWhjlzECBODF4qHHLazWmdsCqXN5ldaeLllw3xNHmWw8XYGo
zXRVRYBz1VucNqtbIBkxJNAUUjV4+rCrfywaLXFgvwEx3wSoYnkNypnnfOPesRJvDMmaU057rYhx
UlXxQDHU3okbPu6rYmusYG2hJKPOJ6DqAD2FJTgTCEneiua5iw/f2wQpMCfQLY4ahjyjn8/TGDID
6LkNA/5goPq3t0ZlLGhN+rqqbAQBgWFZNeKBZpXBWLF7gPReUJqH3g+5LaL2NGTao5Zq75c/acUg
ZJBoi0vmfxyHEudu2RpuS8uNI7uSxsioUCgJkaob4Lcb0b1Po/JKneIXT6tjKSDnGNf9seq36hMr
p0rGiLbAFGYsxzBaVP8yEurzFvC53jh22caxXYkVMjB0SNOy0kt8TKtfmea4p5rmptPgqgnfJaV/
eTPWgoVM42pHUFcpIiMOa0Nvd10XeyBO8EYd4EBRq94c0YeI2dCpVaebOCM8HFRQB1Tt38vv/0B/
fHUIJT9QaHGCQhWCee/5xt0UqH6DHvlx+W8Zr7T2P0wvep0w+2jfb02+r558ySNoQ64Ucb+gnGjn
qbP9nNPez4zquVMgOld1nlJO95YgtVuX7GmKHffy165tqeQpJhEpCc1LhgL0Mm8m3IZVLq7+7lhX
6NhvtR7WjqbkNMp85gPgfXAaZRJykpz0rv8ByhGgJMfXy1+yMn0Cgcz/jj2DMPR51uBUwRx2WEh6
9Xv1CP6cK7pxQ1zxqjLIck7aPqcVrsyxk2PG7lwuLCT9w+Wfv+KDZHQlyOnVJKIapiVLsC6V87mj
3+NcojLD64jhtcoygR0HlQ0D+NFMHlmf7XK72MjvVg6RDK90JocSPcfVViv1oNayfa3Mhwj0KwRa
OOZobbiflUMkIyyTrE2oQxgLjRqoFiCurwdUvequ+U0bZcNfr22DZPy2wSuyiO6GQ3sek31sPF3e
3pU4IDO5LtqDemHDADh7ofnP0noW2htKpXOhuNx6u/yStX2QjJkXdomUbsA1ttUwOxblRyboaxFX
hypK92kdfdMQJGue5lJjMweQDROy4Aq6ctIDMX5c/oaVDZBBcizRGM/agoVj/6Onp3rYX37uyuGR
kXEOmIwys8dvNofXKP9ZW8xl2XW+1Rde8Q0yPs5qiN2SAvVY4Rwj/PjqnCsbAXFlV2UoHB0cw7Ft
xMOIodfDFG+IT4AgBdlEPKvYfW95lu/6lLgndZ+nA8dLcnAy8STM2K5TgNEvNtCpawFOxqRpox2h
wwaJkPSw0AjW0L75D4U6O25xYaztgWS7XaF2rT4i/0nMu3F8NO1r5CobfmHt+EjxeWjs2CLjqOyL
qnL17DTXDzrF+g9bfb2168fHwn3agSpT06EcEF2WG+D82J9Vv/VwBfHzQ3nL4e/CLVTQ2rdI5lv1
rO1THTFfAwJvoAenhuRtW3r8u+FehplBCsYo6gmhONLaIEl0tIitgE3WLtGijcRlZbNlaBmk/fS2
A3/VvsD8DoA7+5LWuKQZG0a3skYywKwCD1eZofG/52RPs9953Lk5PUTjFm5+7fnL3z/ttgKVoG7s
SsCY8tQXDqjX67Cr72tnU29qOZlfpLEyxoxy7gxlr8aheFV31Q5Tby7Yu15B1ubF/uZ83dp3LG78
03eMHcvaVAeDdnrg92PmdoeFTXgcXcO1XTYDW5odHZ/ffPPsygCzQtVyK7eQy5jCvB745NWVfRoz
CBqZ4uWyK1w7WZKpi7zuRiVH68hsjlMeuWTU/djeOLZrtxuZuRXcy32fmWA4opW3CEdG/mC5H4z7
Qek3f7aIKleQf1TGmzWKDhjFMsSn3vDnPnOtVyAoML6e/Y01tz7VQOAWm5PrK28zZcCZXkWFUw0w
lzYQPvWSYFSgf7zIVuQA0Nv3JNTf1Nvv7I8pg84ow3DTrCKSV3nkDaAlzJWDUza7y0//OtqaMnqs
UDEwGNsAeFmYjyP57NXRnymKQjX/iUGxy+/4OscxZRCZySgkshkOcWQobmdr1I0pyJS+93Apkrcj
6cA7jBq9kw7gA1Td2NpIoVbOrulIxp5V4CrJFNxRjL2JcT+gSRNPPWb3EJz9PyhFfJ0qmzKObKrt
bM5rVKRHNXpNzehc82ink3w31s0RHBlXVaxuWePXtm7KavANMxUqEgTdYZdfL0zo/Q+gYfFZ/NBA
cNAdztsKGCsXVFPmeB2diGXTcsWLzg0QoAJTyN3zovq3xXL8tTM2ZXZXoxryuuxgGY3YNaq6s5NA
N3WPmRuWt5LEmTKsLOamqls1XqDfCJ95OFsBuZ12dEeutpK4tUMmI8tipa8dMi7Isr3xd1klYKP/
1q8YGYAoWbNJgr9igzLKrJta2g1xA8JGP9NccYL4TQB+RnoyHgg4+qZQfdvG434di02Z63VSOosX
49I6UEFpXoB7cNJdsJr7YCr162LzAKwunmT8w9z0OcsqFuo3804L6n30SN3Zm4PGw8ipf9nDrBwz
mRGynkHvYeiAtWD+xxfzbu5i12mgr5xtXBbW9kZK5LW+nHuMxgAen+WJN44Ywo2irTLR8pB/8yJT
BqEVCSYgIqIn6LQQb8fDOYz8Xx9nONzifVjBX5u2dBGPU8qgCIZwiJHPv/117SG59lrMZiMf4n6y
2clZcV+2lMk7vZPSkrdJSPQhjEZQKOrzNcrqG6Fk5fEyJg3kqWw0DIJa2t86u2rbI6ufvnWEZFSa
xkEQNdRqElb5mwYaXoV6fbSzhsfLj1/74Utw/5SVshm6gP2UpCEGq7wxn90OTJ+A0Hzv6YtdfHp6
VLIx1gf48YbQgHblFZ/Se8CkNjKQj5rBFyfUWr7q0/PpaLEYI+JJaJ8JKN+t3XxobuarhXqI3miv
ynH+g9n+w1Yzam2xFiv89DoR941CCF7HDCg/qrbnFAHw+hvOYu3pki3rGVhzYwpi3E4tvEkcO/uV
GRsFwZVcTWZzTEg+Ro3oQWMOvnpXc5RgaPgvHpfHWsl+2dG0Ud9c+wbJnNHtqqO0NtEwpRZqjnSH
ydFjqWgbn7HmtWUax5zWrGw71E+nxqVH6uXHEtNrmNYo3fGGBd/02zJsjdUZz2q1S8Jmus7MvzFw
Fu3kuEq/0UZbWaZ/EGsVpSN8IRo3nFwbo/4jAi11YaR3l81uJexQyagd1jpVPSYsjPjfFKKKlnFW
QbYs+o2os/bzJbMuzR66wLmRhsokzoXheKawX3LIbV3++SsFHlMGro1TZY/6gBKbkponbo21O2m6
6qat/Ww6jT8NbJdFzu+YtId0zndJax9iZwxnYl+V6kZ1dS2Dk2kfIzjFAuoUqFAi+pEg86NDd0Tx
BDye32MONmWgW4OwwQdSpqFQ5idSmjuVlW8s2QJfrhi9jHNTzQr025PFQu7EnmbXrq7+KDHexnru
WkDGXN6tlRSESiavq21i6FmHw5bvO7CWtO1WDr32+6WYXRiRQVmqo1Ksuu3zANcOEYYX8344LrOx
0FN7V/agh/L1rZm8j/7IF/FERreVXR/FKRnSUKOt4dM+vwH2E6PhBii94iSGHrT+iN5T7eboGgzM
7l0mlAbQCow5q/Gp15XrqelvBxV9IwYGms4yMnfSwX7D2fhmTrknuIbxaJTKnOR74g6mDJiLM1Hb
LRiBQyCrblrU6Z1CeyrAMf+t/ZXhcooe99SMhiRMY+23os9ur3UP33u05EdSY8mZ1Cxeul/vGZ1P
aax+LyEzF9f1KVSbAjhjaKPzsKMg1NPPovib5Bu4jg/O2q+OiZQH5FRvofQreKizuvPsEdGnirpT
3P6eLP1ABvOPmrYw6twEH/j4c+jMZk8bWFxiIFtIwPQvRDy6Ay/BZKI92dOCo22dE1XB9T8o+vVA
G+7puf1mW+0VKEk017KhdGHT5NXRssdG0860d06mhok3XWkAshrUDFhG48aYh2DOG93LJuuUgbow
MqcXp216l5plQMs+3iHWoESbNc9LWxMz6P446ffFoOUuoFV3XWUEZl+GWStaCFaBnSnN00Ovix1G
ot8EWpamYXc7YbQvsVnsHFKFvM5fDTvDdJkhXA3tajE695dPyFq5TEZgZWjoEwigorr8bL3Op13i
Mt/xLBDqt6c0XLibt2L+SlD7h76PdbMRa4j5OY6lx1jWuCUvUCDINvzZijuTufrUgfQKV6I0NIn6
M7W7I68VsJCrFagR5tG16pxsmOzarUom/zRaavVDBeQRmHBPlLrdQxwMrr43j7E3dd42UccH1OQr
U1ju8Z/tDAfaqCp4zHbKj0R3oO3a5p3nCPqQNWriGmCOK9uYg+GNOyEvpmOE2reWk/e0VsEZY3tM
WM85GFdY3EHrYrqvlSn1bVv9CfbSYBzs+0nrDl3e/akBNXJyJAM1XIUr2ux2inQozvDXuGdPuhgi
iGwQvyBkI5ldSaNkwGeOgzfYKkV5DamAO8T5395qAr1QXtXJYBvhc+2Ey4hPc9CKqlcESoVm0Xh2
ZtwSMw06Sm/mjgddlz3lI3i3iuLKBF8GFNKmXDlVc+TzfPzVpMNGpXUt35ExoY7GU6VVcUUYxlIJ
ZlB8aCJ9rtPqKRXV9WSZkd/asQhMlv8xGnIe+BZl3wI7+eIMycykIkPE1boY1L4m6IkwdK+k6W2f
lS9siK6qtgwcrfqT1HQjO16pmsoA0jivR7uOxjQs04fEAj4FgnN13vpMPaj8ikVbrutrewdX1n+b
xsQp+GMnNQvFLzDytEewWP5g0Apn/gB6D4555R8iWIxxa5Ry5Tqsyp37USNOVFV9EdKn8Tj46S31
ihvx0l2p18Vfdj35UNQQbuSJb3k0VW7lN4ZR5FWpFiHBEGSZm5DVs3XXSZtzrHJUo6oNtMbXrlmV
+/pJGad5kthFaLOzZvixflKHjaG/FVpm9cMsPzkwTcvjbLDwbHI3HZvT7OdHc5cc4zOKqRlUadxF
V8w6lFs32OU2/+9hV+XufmzFRVRreN941/mY3EWFs7qabgEAPuQ7sD9sXNFWQoD68fdP39XExOZE
G6H4VHkEAgQuYExPgni0d6Ol13hXPIFq7XKU1tY2SIoCjjEURHQOhyrauAeheWDlbHIHA0XctqjT
3VR0e6GPr2UKGkGkHSelUwNa9eBQ7PmNWkESPB8tV58MN0rso5I7XlIML8WQeLMtXgQQdih07pqh
hgBbZgSXf/bX/l2VcQSgX3YSo6JFmDPqjnZAlBZQ2mtev1x+/tqqSPeXWNPnotadIjTNIXCi0Zsg
FFypWziIlZ8vQweGoZkTPptFOMf+AAnXPMzp/TRtuK+PJtIXB1WGDdRGmgxaT7JQoV17nRZ97GES
/FbkkEIbjXMPyJEZJ++OHT+3FarCLZoBOQ8g6+AWWffQ2spbZHb7macxmNHis6PWntrGVwzIExeM
BD/m2bgGntJV2bxzetsjVuSWBfc1DK1WDNloaR0MixTIH1gQIVWy9NGfEuuWCDK5LS9PI1HAsAZp
sCwNnNwKygQwdwomJwptwDTbZbR0jdo6ONkcWDzyYzJiiC8N40p7j7X03QYkPkqINw6xb5fFi8Lq
wBn6R2d4MTXASYb8Xud/olx7qLX+uksXLW9cPZvKN0d9x9TaNdvEM0HNVArIutmO2+aQZuYD+HJ/
zhCBNnTj3EytN/XzjJ/fv9jNHFZQP+sXkPwMbSwu/EofQeipnyHn9S4m6sfVxvn7CKD/biGRu5Bp
hVESMqslLkHzTjh3xDjn4NssO7DaWDWqKrgIWA3bKfl9Y+Q+UR5IJrzRMfZJnLra/CQARokVIPyH
a4fnmCYugs7KwD18M/DXUb2DqqAnLMUVUxsUEFmYx/dOGf3BvErBDGZMPuLAIZmf2QAu0rn0LeHN
vX015tD70jFzVR7EWIWpAcqrrNqb0+zXjr2VBC+3sX+/XpWBKdQakszUYB/idUjc8i+GdfYYWpt+
t343g9MYMgKevhGhvs4pVJkGSVhQme1buBKMK3gRqdxZWVhe71vjeTJvnE1Og5UsTZWxKgq3MJmF
i1dodd27TvpdnBiOa1eWcOdEfajhYehY36LbkbipkhwjgVP2LXcmMyRZbWtDEhOv1iALWDL0IQx+
0h22tV9r/myJmJ8ilg1NEic3oiJUfzmv/fWSKDlBXLq9X300g4jPfTtG+vK9z5FiltmajWmZJi6R
JN9rzZ6AdW3ayjG/TmlVGbsyVbEiWj7zMOnAOd2SxOtUFMPbfDcPwp1ScSWy7HWKpmbja9YWT4o1
VtJEZVz2EBvqPRVIj9i+iVhQNFvivV8ns2Bf/e/NKbO8VlVeliHkmV3wC58ZO8TtVYwBQYttaQR9
vWpExquAmK5WZzSAQ7MLRHcGSzKueQsIezRx7x/BO79xBfjaNRAZujLBN9QiwYty9dHAzEI6b/RM
1x68bM+nM8wEOEQLznGGZ5CvqleNSr9nHkTmPEoj1YjZZPLQJlOxn0fxu6oiY1/PxovuGMlZRev8
SJv6Rm1UyyedDhrtHBGrjIvHsRa2B529eE/hd+EMcSG5bEXaUub918sSuYZdpmlDIeBXhJmm/UlU
0KDODUDDpElc3gI23LA4qAFDcQZnr0X9ScuSk8Pjl5GPgwe5mAfcJZ9Tqu7Vaj6XBabIcj68ZJS9
52wr0VvbFcmziN5oJ9AEgqSFRecM6hp9vNHIWXuy5ET4VOcKK3skvjTzG7Cc2Bux++vckcgImMam
Tj/XBZZ17oJCA9HqaP4sE/rz8rat/W7JXTBRzGObtjxsEB60+lcmpt3lJ3/tiIgMfOmbUSE5fF/I
ddtVUJWE8pQ3Z2/5Zndo5cTJsBcxlhyosASagREYoVtGd+APP/dte6oJcs2OFj765b8q5F0pzK+f
toC0K91HIiNhZtsxW3txgpZdYWpgUfy2ih6tQRZM8fCYjgoodWJT+OXYI9tHmrxvQXZaq1siQiun
QkbHWEo6mxmdkNJM+XMRlcE0peeZbd3jVnBXRCZjcjqiWn3XlR+ztfqHfN0ijWHgAnz5dKzcKoiM
iMnyvHIaVYPnxaxuw3W/B9sZAy+8Zys6tMPKc2dBf9egKlL8PgPi2o5cu9VQEdT3YrJChbTvffYn
bxpgv43sDez1TzaL0NGq+5OVKndJQzybT/cx5l/cfrK8mle2y0GT7sYl5pHneDiNObljRfwXugI+
I+qrrYy7rkgPaYV5JZ1MVwKdgyanLotTcJkhnYtr3RU89XUHUH+IgHPILZMyOmg2MmBnuraK3xMX
r2kW/Z716NTk8y5S+hTit1FgKWoF8GJ8gGTjraaQh7pht7Fg+xl3qFlkZ9WAVKCqnaysPDaY4Fvk
rctEhZOPXcaGnW2NbsG6l7HD0FCbXum25irQBnaHBVaxCAubWvVXKxV2NQwcM7L8PcuJp2lWUFfd
vlTNX5NRvxdVeU3tH5BfLt3L27mSjhJL8qxpPVa44lbLgSFe91js8n2/47fV8f8gsrFy6GXsQlHy
uWuaZpEFyv/oOmZbO6sIiijPsAjzm9FgtGZUsoDaGP6beusnCO8Oc22EKWnujJr+qiHTcPl7V9ym
rFM56LjVGmmNLAhSypMpPKUvf11+9NpXyh65zgcnsuFb+qbasfm5hLwn2cJSr2RvMp7B5E7CG5ug
6NRUNUaD6VGU6U6fTYAOHLB5M3WjirzyFTKwIUYVXrN0OJBkDi3+RpLcAxDhe6svwxo0zDqZSopU
AzLh6MAiSdiIWV/f3shHn+9T1gZl4KQykFWFvCq9ePJF8s6MU9X9mRenszUosRY+ZFiD0ptKFy2/
f6EAPJBnfnSCGpLBf5Pfxil/cB6/dZJk4ILZR9AhsVCVFeozlGLU8nne1JFc6VYQWzL4JtJJlxVF
GRILeNa52Ila2xkqGOBBBjO7ZlM826jxkdmJn7Q0vk8cJcw6OuwJBFIOs2mDDSUxJo+1aAPhRglh
Hj7yYBjBCpWVhRfHUAEx61NcQh6+Mt4qQxcQgc+gRZ+ecJ0/Ghi/UTvxohWROw1jOMUMo291680x
5rFYDWFHwV9ETMJZaX/MVo3Wpv7aF/lr31U/Jt383cfxE9SH2sDm4rGxs8RtaIv+G+jTE1O/UtIk
hEwmoKaFcbDN/C5K2c1soj2qN62vqZFwwdzmdeALqnTQ0pYaBISzZ0MZ7xrHQsdrTNEiRWe01t9r
nt/arKaekpn3NaaW/DYDf60a1UGDcJVkza8etbQobW+rGvDaGCJwvXVdqNFhMuNnpWn7QCVTDo83
P9JmeOW1Xbmc1lCJpwegY67LTLzlWRTqNnkrMutYUKJ5Y9s+dWAodEejbDwS8dKHuAkPdBW3Q51i
JF0HaErr7ybHvhqy6TUf5l8T7/1BMHCQ2sWRTeLE7Ji5qchvoVzhD3H/yqL0lM7OT0LZw6CjE9Wa
+bRvmAgqxFERT73fDu3OLLNboxch6lnnYqpJ0IEn2O3y8QyN+BZzwMO9XtPnRKS+1uGq2ltQ47XV
gHRxWDLjJrYrETC7O0wTnJWiDVf2nOeeNuZXeqPe6wVo4fNK/ADUzPTnWQDb0oG1YRr3EFJFlbAA
j2pfJY0v8vLK6etXsy3Qf1TJFUGTPkqHN2eMTTetpgc2tJGbs7Zy7dnyytp8TcbuVp+sc9Pau6Kh
e9yqTsX/cHYey5HzWNO+IkaABjRbmiqWlW+ZDUOmRRIgQNCTuPo/q2fTU1+X6o9ZTcQ70ZLogINz
Mp+ss8fenr9nZuI4taAFYS23E23vkTj7wczpxhr6MVTl+Bvzszcl3K0JfSCe0oPhkX1ngL4lszwK
2mxV92TXunVCfX/j1h6JVFOi+dmjfCHjgWi6yxbAQJSF1B/kZyJtoWA7l+W3hFmPMxLZ214hey1I
l1oedTn/Kqw8Rjlsx56kI0Ie+3Ug2kggXLRT7EjZMIVm08cebmwcnEZr1nwzuSLAKY3E8EvGpGJO
1PZ07RZTvUY1ljRUbJSFcFuRGUnemr/kNH3ZAODOUz9HUiw0KhrFYoXKKSTGUqKf0b9mFqyQS47k
e6UAq5/WSFSKjILgzrr3LmS+kaNbhA7aRR457rQfs6UPcb8MHD9aA5l1ZdL6cC0UQRGO83KoszES
WReX43PvZDdG08V89r+B19sFNsuRGdPfjuVywEFbREgESIa6eRhBGhYMgR1YpmD+VAm15Q0Cl0Ak
d9eTkCpxcJyCNx2sjxJtaSghYsGCKqwnCX2Z9hNv6vHH2M0OZIMEOUa/xwmRrB2zglACsRE2Ez0I
1KFh5ak5PB3FQyknFJnjuFqMJi1dmgYm2qV+uR7MeV079il96VOw9tghvdQox6QcHZgoKiyO04CJ
CWB7sgvysGtcEWZS/soa83MiVYJ4nAlEYPdxJqQMXV09G239Ohv44om7GudWouOOY1CP0QXxdFwu
PFlwp/HiQyMiFNBfyJxu+ndEu+Ge20s4lN6nm7kR6G23TYMkRiMjLCqkmTgkiEXGkqodWOp107Ey
9O/WnjRUdcGuN9mL3U73cJwASm3xz2kEBKEZ2j3e7F96tDcAF6+prG69AI+jRoBtZyLBe/JVapdY
g4DoH8IKUDfkgdV2SAFObUYkLShxM1P1qJ1pBZ5JqrkVT9RNyEKB5kDrZ9R5JESxtodhjTX4Fcli
Iair7z5bMDiw2Xdvs9+cZGmBd2ex7ZhXxqpS5nOOzprOmg978iM1W/0RRBwodYY0kKfBntnjBcrX
XjvF7pLpTa5FYvpdm/Sm+WsxultvHmJEByObzMPkoTeaeCw7BC4BJ5Fpp4cohowrvEgktoJWhp3B
1+DU31UuqzD4HF5hoEHq6UDdsJ6dyJFZJO1T+HA9RkVmdrFqIO6p6XcV1Md2dp6ExZAa134WXpEE
JIvIonbGrCKzafeTpbyN1yskHM8tDkOwkLRdgRhXsDIDA1p2oZwQMLOVZ4yx6pD+4xTJSLBr+GMM
DQv2T+fFxNxJUTSG0L9rPZ0aPQY62EznEOwQpNYA4dcUIfpvx75SaT0Hz3wqb2llJj5xAbtAUI5v
jI+1yJrQK+t1vvAP0snQXfx5DRK8vc5OL5gdCJCCxynCnK6KceDBHGGiSdFmIUbTEkewN0fXTzlR
n1lRPDTcTM122JTQx8V1I0HfB4+Kl6uJqq+OsW5rFuopmPM+AlQq7FozBcB6BQR66AQarhApX91h
3rEJO0shQECZqHwp7fp0hFz2PeR80c9V1YXe5LkZwld26eOhypRtTjl/fH06GF/PsbgwryXnRgiD
ZJ1UBCcpCcgRWPB/IurLCDPo4M6OTjIB/8qVXPxVZ0cNs0MGXTCgQCyQ2/PpbNUKgptNm46YR91h
H07/twwNcu6K8Ja6Z8boyNRxu9exGJKigD+iqJ6kwAc4Sj9uDPfDz/Lk52d0YZhPzs0Sc2ciuWvB
+czC2TrCrO4/t7EP0eUa3/V3FrZ/Upavmnqtf3c/vdOB66+TA6kr7S1BhwOh2Ue1vWmwCbP6tepX
Q6qCsEY1i9l4xEi2quZrMNhLp9CzJrMy6iLg2VinDRIjqBkxZDpfuYGnMv4f3VzvdK7763oMp7bd
2sQcq7fIK1yMB6ci+7oRci9kuWbCOrBRbPwqCGfvofXmZ24Fr97sXTmIXTg+eqcr/uvX91qWY5s3
ABVlZMs8npRFvm6FeX/l8i48rnNFNNJk4R2o8Ob3L0v0H3tZ74UqgY54tXxc03hcOk6eGpd/XcXU
IW1dZxiUdQa64MysXxp/Scig3DAo9bP2aTj3OP78fFEXGq7n+M/GsylnnskxmclvRq9YD45OmxZp
jPlVi/SF+3aui7Zam3jIq0TXroiASFmVdwvQmSrEJPWXusuO9jUF9oUX4FzLbDboBJozvqfAQmir
e99rZFtew4Ncam+eS5lzH1wiZ7HqdJz9JaqoE81MvZoCIzmP2WGp+WrxPi3HXEs+X1uTLrSrz0mg
gRZGv/Q2ei96fBmc4bcTIO+9mJ/4QDEFb92QYAxPp/wOKK2T5hSphz+/GZdu5um///UejkjBtc3T
QDXvM7gPPxU82sH8+r/98LNPdWwnEAtdl6UA58h0YEUTjnX2JgQjV3rFF2wg5FzFClPJ4i26QiOj
UQ+WKF9AAv4lmbmTWEvDwl9um274IowPeJb53qvFAJmNDAHseOlL6/vnC73wfdHTN/HXXaRELKVW
QqYB+B8QOHctpKtfyEL9H5/S2WoBABSklQGu8qSF4eoA0F17LT7p0t9+ttMTC0FsrjpJHY19kdHd
5M5rQ8StY338fHMuNBbPRaOtPYxaA6CR1uWL1fdfM8uq9cS7d0bVC5nt5spNurCknktEFTJrC+V1
VdqwlBkWcuu3tclC2Rz74su4lodzqbt1Lg2t/HnqZKV4ysZOrk2/WbFep9NMkzavWGhnyyulwSdr
yuO0UPRrykQTK8b4AdZxC2J/7398K8517wxzU5uf/pJmvinyuCWv7VXf+KWHdrYu8MFkTjX0Aq7J
IfFWzdrd5Em5HlNfhpjDQPFYbEsccQ7kCgXrQsFyrnwvtT+MtjOK1LIeoekLG+/K+PVSS9U5a0cC
4ehUXJoi7RJoKWNcCktOiBB4njA1gc78yvt3qWY+55AWpseqUkPhWGzE0Y41vPZOuKzM6GRT/v8g
H1zYLZyz1aDLeFHb9VilGaiqqVydwvk6OwLNOJFrY/XzV3thWTgPqDdHj0M2ZJxERJFYDnT4Muu1
o685wi68X+dsUouJmvEK14BUiu1A5l05ob1qI1gVA9MenI2fr+LS8OkcRmrkLnFcq6hTOq0sC8oD
BEV6kHGjBzu3K1v1WwtopTCD8JBW7IkE17QYF86C9lnVbwXABBIGYadfqts2dx8MrtEFo4hgXcge
DpgygizxWcPlc+WJXdoL7dOj/GsX6nPH/49Wtdj0UPis3MhMfYa+VZQ/AnCWNDwKNtfOuhfv7NkK
YenFKn0HI3bqkFeLW+jooN3uduUzZW1S+1iEfeM5b6eVlOyQDfTh50d64cU8B5q6mKRWxTDx1KwQ
wqTXcwF2LQ1bec3MdunVPFsv/L5rBrOCc0vk3lNpNxM6616SiSXyW7aGcfbKu3npQqz/flyZBTJf
Y0JcNsubDG01iE698QbB4Fd+/p9v6R8HtfPk5VF4+dzk2HiNZgwzJjYOFUld2Rswk26Vc2Le9V82
Qy3piuLLsmwPbTAC8a13b9Nl7bvZjoDSHeWilmHRVZia1O/5pJIy8FfExlxZIiodccJqK3m7KezA
XpmwRE1jsIF/tAxNg3zTrAwVOmfEXDYGTHDOzNFC4u+D7deRpcRzbZH+yhVfOttbZx8dNJcuOlXY
EfvVCYwuYw3qG4vzw7Q65ZbaiGY14v9NHEjOQaCILjMUjHhVWvJtXQ1R7n3r8Upde6Es/yOi/+tT
xmiJ66aseBpkK9OICRbEyrjmpfmzBv3jxThHfzY+oT7tWp6qDl8OAmrCJXeRJ6vGJYTNLLY7J+Fo
jkBSh7CIvkeKA9MfDSvuiMyOs/AT9HcjaVZ3g9VFFZN7Vqk4L3QTuuX02NocXT3nqaA07EjHwsHE
4cWhcOCjwy9ZbMAdq5b6S49iNdtLTDB8OjWnASTOcJx3k59Xij9CqH9c53k4eCUC2lQVjlUwC8WO
Zd1PggvEg85HxLa+OZjOcM8Oh1PAlWs6TjhMZsIqP2lcCjN//ylF8TroeQcoauQCLWq0w4NnLHc1
xStbCLoJqDtF9tyt+6B9bOA2c+x2B77VbgGJNwq0D/mF222svknpbN+6hCa661aFrVZB271UxmlQ
GHwWs59FXjmtqUltaN1HHPpodsNHuXJz8Zq508GY0WOh3rHLkPTYCJVmjvMC3NKTrTMdWoURi2qu
IhbwpA1ApfOX+0nlGxeDvJLDCleVKskVqWOnwLx9woDFICPaoRipwByKfQ8yKTRYedgFYoOxxX1A
l9uMBrcQKN13sG1LbnzTXD/01fwb7er1OFu3XtOtBZ/SqR/2zRQ82PRJIx5j5Y5s62PGibEHQip/
fph/LFH/eJjnQGKfI8CkKXGYtNYICo7zLevDYaXh9bSMTRmRVY8qqyMhJmcYs6S4kT//4j/b579+
8em88de3GBS2bVS2D4+W5vvAahOn1AcPwv5gmcMa5jDX3kr6NnpTgj0e+EE/drkXstGI22LHtRP7
lg61IKGVb51J3I2dFVJA5OqcJn0Ou5e/xB39ZAZ2GU9vTe6lsE+35KaTG2e5AV0nGkACxCjm5yuy
Tke7/3tF9Lwi5sNiOIFEGkypxIuZVU1ojfWGQTk0Ie0G5sxogACUs2LrBL+LEVQIZoUuhGu2ftMl
5Howjhf1R5Ah6dgtDhkprxwC/l00If3zv2+1bg1h8BbCwG54h/gQpnoVVxj/2qeDVfuJrFr8z7XU
4wu7BT2voxcW2DahS56CapPMqF0ivs1iLyn3E4p2GlVJdVfK8NqZ6t8nHFRF/31xuQvtdY6s5bTL
Dw3WS1uT6OcHeuGIQ8+raWq7HpNTVaT6pv9zJMhiDb8E0nDdVbHNrlUs/96VEDPy31dQeBhrQUtR
oLJr/DQIJuwFXbUW8n87dNDzork0OZurGYUQz7uN0yPjGraiYaBIu+Xxz/fqwlM4L5JHpxQycGDY
HapTK+Utv7ZO/Dl2/+OrOuf514ZPgNA0ADICKnCqXWibl8OA6R/p+hVCsM0QsAiAmYZk7oqvfOSP
k19/d+ZorGhQb/lMbgB8eHfQt1KqjaGb2/U0+MXN5q714O4nNI883q8H4aczUgjqyYc9ZlIxyP6R
CYQBKdVeFjMKuHoMxbisBBBshduGWYa4emGiSdEh8U8gG7X7HhSA4pxtPAvpiwtLVcOvfMQXTgb0
vEIfIVFpegxdU2KpfdPVBypacAuMpNTOXYNsQLMzwNFDUwR69SPts6efH+2/C3dqnxXuUH0WSDEX
PAXo5Za6DF4K9w2erk03BxKqjPuff82lr+BskSqLyWaWie9YufC2NA/KVlEwVVe+5UsXcXa4Z/VU
juDmFBCx8vXCITQAvqD1oW0NZ3WlJXLpCs5WotEFCcJuIF+l+cesPsshrabtzzfn0sM/36ZNmzDq
wViXGulpaljckA3dnpCW19WeF/788+QA7E+dnhnQQjrrd8Sg6eJYqaXmK7bYf5/L6PkhQva0soZm
AbnD/AWPQdiWWTjDjHDt3HBhxEDPDw5yKO2gbE7nshrQHTKpu9n61gEMi3auBshvMBGqevxWUzn4
gAvjWuDYpSs73dC/KpmlZkDY9hBW5/VxUHBRlBACmwdn+X3l4Z++tH8sgecHi6BlhobMAV++F7xz
jY5hNn9COnWw4DIMRfexLPx+9MS4n5sJtulFxYYk5buNI+OV9d269DecrQJeQVvB/QYsGo9vusFH
c6cddVIPy3dm2e8EnW5fTEFoZeLdMboXeNMjbkgEx2e6RVgHHJra+D3a1hOcG6+1Ycq1mNzVVNUC
ADwD9Tp0/Woqvn6+ZxdKHut8NckBqchdcKxaTvel7d4bsvqVee2OdV2PNEyvwhh1Bm3a8F9//o2X
Pp+zFQa8V8EUhu6wGSMcpXueMT8buueff/ilUuRPzfnXOyZ7XlJCABzlv3AEBzPTiMog5Pv/YECv
etku3LZzcEJXjaKdC7BTy5Ndx4XWF3srq2+le4SkKvTtg38NkXXhqzknJuhOioDNALG5qIIn62Dk
N4v/0S2/fr5jFxb8c0ACB3bPbLwOC/686/td7UYzrOaGG47Xu6Cnl+kf3+WfCvivhxKMyh68Uzxp
0FW/Ozvowi7/6k4JujDbkiq2a/fY0D4qQErLoS/hs5f+fHUXXrZzdAKHy1FLC7956IZoWdZLriJ7
uPKtX3oypxrvr8uyA5BHFhzM14MESQACTP4d5Hd8uvJkLv3tZysJ0T3NbQdV9dwNx1r2UNEhU6y5
Nnq9tFX++YT++vPVYFpZK/1sHQSH08S8XpeRYeyBTzkBP5KfH8ClD/LPb//7t7Q9JL0B0OW5QgBe
iaOmW7JICdhqGkimAASLXSJ+c2YlEi4R3242dCg+r/z2S/fwrNRoxsCc5gX4rjZWVrh801W39mMO
B+DWWYmHNsRk7CqS8QLchJ7jDpDvGzhq/kOjtfhWHD9WTVSsrC/xcmJnRM1XsL0ux7pwaefwA6BO
XMYDbDReyXdzb99Dr3FPzOkKdeTCy31uTe8c9Fb5LMs00wfbB5HDv8EzK53/cVxFz/3orcicFh6x
Ii1/DQnwHwVA8yKCC9n/Qzi+3ii9sFaf+9ELBuntBC1rSoBNsdNyjb12ZaXXlCeXfvzZKiDw1jJw
mkuoSOmC3uVwG/jVi8jxURXFWzc7xx5698C4KhG5sJqepybA4tVmxYgbBxmevwYv9fRG79tfJD61
l68OWC4UMuSsMmCcAceaA3s8RZBs3oq7E/Z4Ws1JHrnP10MnLr3GZ+UA/Lb5SVuQp2CmjIhLo2hu
SSv8+fv/90weG/9/r9AGbbo8H4BUrnj/DeL8CzpPSVsXMfexyVHsfKHsrhXWpwf+f3c559x/7pUF
KLIjKFkKNIqZohdNo58vw3X+NIX+9cPPeh8d8+18bAu0JsocSnpGfxUCIw4c33fSg7Yv93aLOeeh
7Ysn6vYKAxd2arI6GqiT9kP57VNvdfZq9hW6sbl7OzjjfSssYycd8qYHHO6tAVM0Y8RkkJEppe78
avZZ2rjubTnKX5gJQO4kWgeGw+bOJNUK2LHHxcgUzu6dg04kAGR1Y95zRKjvhsBLKuH9rmu+hNya
tjwHhLJq3EfgCDdDU7z1RKqI5UCxFCp7mYWx6rm909T8lAA2JIOBjc7KkRZtQ0cYFW1eP1XeiMRc
fcwoaDKk/EQ8YoZkWHgiTTqs6ADTuO2Eqga6Y+ighlEaNEvIVkIL2NplIsfJCT5U0W5GuRxHa9xI
r3kF1gRpuW6qffMAglOGU4Gx0X1mrGYPA4Vl1g8LRsWhTaSMfLfc6qxFkpi0wyqrDtxfDpNGdPKg
MHdo7kUnf4+ab02zhQ+lKqOqaG/7YXjzfaQd1pX1xjr6iCj1AaYt8miSEpJ0VgMlBLSLk7mhjWmH
YwIv1wPf0g0IK2GYfulqSnxaiXgAnTrURCR2QTb1qEC6hKMwl96KFDMqxCB7wk7q4cjuvJmzpdfc
ZW/Kz9ewuZEIruSNKNVdlQ9x7owYoZjrgk9JDcxSw+CvWfSj4UzgwbRexEVLwyxvVzncvGE2VI90
JI+29jkC7OU3P4Hs6CCnUJHmMNb6Hsb7IlyCMR6KEbiZwXsY6a9srF7NYtqitfrcTs7OFfZL32gz
KhvvLjeMTzg9vNVseMDkOMvWtj+oSx4Lp1h1JnzL0+ivFh9MJVN3caDVQ1cNUJ4H8JF0lrmCK2Ul
TJuHLIcNZy5vKgh1CUPAogWJhTFsMpeNsd/XN5XjhT1RedSg95a5VhMZFBNIE4LHDKH23VJnkW4w
GyJjH46+fTPM5k3t91+a6JWYODAPYzFCf9clfTnAkM68/dDBd0ycG0HagzTUAJ/GmM6edyhb91FR
uE4GJ7hfMgMomRJRX3izoqBwHg0BrUEwP1nw6SxMgsLSAvrCbZz0Ti8x9IWJoew4A4QTCXklXnF+
qFi9DUZ88Z7X1jASk7C2/JDYbpwNkCzQ2jnovmgiJ2i3vgcnT78c+sD4bjzyDvM3dooa4gmHso/M
nW/URPfFIACYweqLmdtwx/Nih0kUHD1jWgODHpUlTRgGNoN4Fy3+qc6XfSNhuqD9qoOkH2nY6iAD
azcvTeJX6lZ11coG4Qk0n9AkQb7uChCwG79Nzdn9hcSt382UiZgC8IXUz1RyP5aWFnHVTlmo7Oar
RoVmIUw3orx+CTr9UnbOl4TgXokGOs6e31Kt9qIzjagt2cG2RB3W9TDjUORHeD9BPRIwRMHlIKoH
XU7wRUx7ZsuVrDJYt7HSKFetF0d9IArq0QqajWPaEi5NBPfhIwwRTu5Gyg14CLABCwMNGoqr4EvC
iJUxHbaZ/m47lPoT4fdBOyL0oYY4BV+lKeqVMVQP8+LDwKY2jakeq3GuQwmga20WB9dQ28oUG2w4
BdBU8giK5FpjLBgOsMlQ1j3Vtf1oYb4vVBOVsH8LGMhzd7yvxuFeEMwgis5Jm0XeTFa5nsaBwKVS
YjBjuvejHI6I5bKjUTgDRjgZsHp2EQOxuiCJKlujWf4GIGq2yhT6VHkDv+tSxPB5Jiew2Nzl+yWo
aqhe8OcwVb5WbEw819hZLRJUtJ3H0uM7Tow3J1u8pGvLJiyofiqa6SvP+jtBfnMH1ghbBEtiwF0G
+HACOcSLYeQr4k8Ptmkfkc2xVhD7AiaOtqh3R80O5CYjnKS80Z7/O1jweGyD7m18U7o3974z3AK1
e4vt7tXAFm0s/NGd5/ei4XmS22zFpunW4cUWyVvIk+nuy17HYNV8aGxITW0YSVBZOyIgdrco7DSW
DQ2CaHYVHDJjB/pVVmCfc4tVE9jfnZZbWfl3Q14eAEd+hzPnYWrYL5LBMd4QaKcc+3c/uyugNjcw
Im4HmPHRNFoRDTZL/9lkuBRafOQ9Pj6H3taaLqFTwiNhd3O0NPBxzej7SOIkC3celrF6dAv/aFnu
3ajNo907uxn3d2i8Q1Zn2xlz6byGE7Mclw38UOmSFbfZJLfMh2TMNF6qvEe0sZ4iX0ovXlq8shKs
AdXi2Va1dzsWBvQ+AlA3AL5q2sHGaoCxh9zQvbCB9BuDMPCtJsyN/sANup0bdqy6IUXI9Aq2mrCR
LcPwC70rqQyQv1R2HKr529flC4PxRYzOmg/ufYP/N8wajEMznXBTHmzD/y7pYEL4mmHnXbz7Eyd0
ciRoJhP2Qh2sfEmNcBjMDayb4QTXGEhbdVJ7zVNn6mljmtb2VIvY3Iym2T1aQLbENcxGZqN33tJs
XeGiMelgEmcuI4nBLVgNtDxM0rsfXe+lXio8iPll8qGqmjr3EXC2nYu2GdJeWcQtAxGXbNqZ0kqD
Fu1HrttUIBAKrAbYWc0vPupvUhp3IEnZcKUaH/ick6nNbyWqFdQdEIc1LrxUHDY6BSkOJ86qmJtn
E+aKEMXlzhmcTy7MjQU5Am79HxOn+bn44nHpETunK6Doq+LTgONiyIob5rbfts32XqGx26BjTWqM
bit+7yikBneY42IRAw8TSAfa98dOsi706PSMgMp5LXI/oQgumPJPSKjBfuiTkpZmiOCYtAuspPKR
djWhbOO+Tl2iRrwcVmr42H2plC+TBVNGIIPdYjeYpo1r5uG9zMwP32X3VsD3uaHg9eXhNAxxPfjw
xfr9YRwcrChlWLb1jaTdsVP5F+uXjZ0zEJFUFxnSLnfGVEQFPK8oFt07VLkYAqHpHHKR/c7r4lXT
wVnlkt1JgJnhJRKxbXe3gKUMeLbZscK3nWfZLen7vTGAd5n58DvDOy1w99zAT3vfjeBPqldFYyS+
VaQm71e9nb3q0cJER74tzvzAuYmEKbUhS3tXN8veAvRncp1Idm0HFUZNNnZ1OjGXaApM7trhw4Yy
c+tXfo2/tgb1DrVRPFos5vQLYU/vaiIRhs5w3c3ssaumt6VRR8RUvhcgZkXdyG66QONb62cIzXPj
2ZpJvuKyeCtGews2FSDAToqh2Dagwa5W2OlITfbw3f4yeoW1l6i7oV72/uxMoW159+YIKEdADcjZ
MgtE9mUv3eGTm6OI4Pm97QP1DiL/0TDwTbuzh3BeY01kjbLaVW6kzfbQLE5S03aXDzKZSbvtKWYJ
2J8X+AzCTjkRATyko3mHtTeHmbNHjyRfLLiHTxsE6HPmBOMj3mxMa2Aubd6rrI2gHZjCrCdZXPk0
MTz5pAOJJ60kjcWUf7tO9TacPH1+h2UQ3XYUe15/51D62zVmENO8cd8UfULKRiW+z+LK8NdLb0mw
CJeThdcMIuiaD4VwvyzRbhXzNpDm7JiV3zmivsMY4RY+VgMrgHfq662HgumEGaBuDMspUEzfmz37
bdWINWuLcTdZ7raEwM2Q/An37d6qxrUBh6qR5xuA1V7YYoR+1u10PR1tlEBZY2/hwV0Pkz6a5u/S
MB8tBUdo25gupGoQIBBebjAhgRZ5gqQ6UyKQYQVPcVHOS+QaYHQW1XhjFtCzjGafZh4Kad2N6xo5
MGHRdDtRTtt6gI+8gwrNDqi90taM2hg9kKk4BrN1JBVBjeRZa4M1T4M/bkGHivpBHrRFj05D79Ez
hfV9mbas8XbctddczRspKQ+BjwQmslvnhX3b9kAjOv0czkWWsBqg66yOurmMwWoJJw1X49CvsH09
QEyS5E7+MdBqi8Pk3un1XrjGg4/JojP4a8XHvY2oPhg2DyME5mHfFxE3/a3qx41TzM9B474VtRUr
ab44mXHIAZQzlfddLnOcUb5XPgdgHpAtl2+s8iuo8TkPJb3JgyBqWRlTS/eosdV7XlVL0s5kjI26
hCd1YreZ1retJFg+ZFxQpw4L0lWb0mCPEpyQzJyf1YKqh8uKwko+uiCWjwdLZTAUaPAaKv84nRgK
ON7pBJBQpDUSe1OILlUVZkUDfJkOoVuU8PFYd0/ClkmecRaNjt4YM3quENZvssx8UQvOmguMzk0B
7pvw+ipepuYZdu5935gs7rAMwVCev0gFcYU1NnVIAgMuYM/LkcUA2zYYHvDrzt73MloIYBpRuUNd
xTIjwqT+3gvqN0Gqm8oCh0IPGJLxe5ewsJyDvWirrwbD+8y1bxdbIdHOj/CXg6nmE9SwPkmAbYU5
dTztBNaSLq04YBs/yskoN6DGHzXc4qgCYK2dULrCvb/ORNvHgV1t3YK/NbRGu4B4oSN89AIC63sg
bMsmWiE3uE6mLvtGjMPK9EFMgCYHEi8ngQYtWZyJR9o1vwMv2NeKZsmSOUfTLmBymd3t1E0v3BVb
w8gOTo1ziAZvOnGIV0SCoIEV5PBQo4LBv9DvS4vmSY85pPhGhRsVjlq7Qr5Bol23PMOa2idC2VjZ
QFs0zW/AB0bQ90BIxbB6Ry0KI3j+aprFgwHB0sTgPsxRI7ulhrpBriYTO5jTrXiPJdJWS+xmzbPV
tu96DASCc+r7MvOtpNAVAg6sNWvnDa+hehSE33W1Bz0hf0Lr7aXi+iDnso8dN0ukPTwEYnxAAXJj
CehUXWuVaZrwnG9qVaHEdvcw26/NzISk4jmo57XZe0GEKlKGVJTwty/zY62tu6q0bgAKepqM+aHH
v/Ct4Z3Y+uBK9dj38l5JdVM0+UHWIMKS4pYE1j3rkLNVAlaLvOHbzpify0LDXLdgSc2T0YT3ecqD
ByMPnphSjx3pI8/sb8zga/5/HJ3HkqtKEES/iAho/FaAvDTeboi5Y/ANNJ6vf0dvf82MBN1VWVkn
HSN0VHMhPThMG2AKM3VyMkVST/cAFu5qvz9WUkSLYT+WXClkWiLOa0PxXHsl+3ujPLoztYhXpb+2
HKvNWIGS5ZCMp/SxKohxkM6vm3e/Bk2m383/UxW+K6e+zoX9p2S6jSv9rVAty64pWzK5/lzVRmQT
6xDgW9/W9AWdt0Ztz96KXojv2kmKqMkSEfSKhDo1GbRpuv89xy2yTp0EuSp+en19gRlw5xp5IAo9
gi5LznYXlcgnRmkQzvdXp/FWV+Lo+fFrYvcWLIZCwYKh42jLazpo70pjcXsw9/O0vrgeeKuYRhs1
/ODA+QpQxJ8ooKKirN6T8RsJ/rWdxRwoQw/iydA3DNKx1q0gVygQ3wGbXO1EXEwXvbFIKu7DOnnn
DAuGSrumXLWwJM/zOEIPzm9D3tdZdttpavdy9qKRTqlJY5MFfk7qdHjwR+OjUybXkL7uQco9+5WI
5rYLbE2e3GLZC3/NeHntoBYMuCsxA72oeINnh7COqeuDfG3vXDsjDWRInxPe6M0KoqDwjUDrzada
jCJopuWct8nJ8OjHTdvBG+t/jX6bbAghxghEc8SP0G/8LuuIa23flsV5840BKI44eMSj5EZxt3pT
HrT6rd2V7sExgHx0xXRoUv+0TvHPPHmnZl0D3WhCy5PXnGpZenaOUbTcirz78ivz2qJyevoUEHpx
tOR8JS/E2MBmC4dypF/NBnJBBOvTs0u6E2zDCqfHPJ06KA3jYHJeOPVBs4Ar2AAFZlcGI+bXinbe
cYyX1HOOpoUoCXvjQ1bTHWXFuu09ao0Cy2G6NOc1b79bHe4O0NfHQRh/emJ7m7i2QtYLHty+eSpG
kCdsAyDJGSxALcGMxRhu0ItP2UvkKlodrLRkKk9zB2ag9vHz8cwD8Y/1TWs5v0D9z2npnevFCrO2
japK04Jak0gKzlcyzj9UcaD4BytwGcoqWwYTcT2D4d6BN3kZWz7RVgsS2w1kre0TXYV+sb7E47NP
v8sFPM5HLJ5RbFQ/U+9yZ0l+WNnGH8UAuCEliiLJaGBcMzTdyQ+6RngRetve4hH3YWRsdT19UAP6
J6rul+4vO7mOOuZjPaRVA5pI8S+NS1+5XwUkbaFcSJ/mhg1tlk2M9JS5qYo8ycTX1oujdfs/tLLa
3vYNVm9EVpQpLlVewPmLDdRjM84USJlF6zQ4z1OjYM2kj8bSPhtG9kBW6RkcRJjF1KlxK48Vk0v6
/YNdVVscE/d66oSGbGF03NbpoTyw07ppkpkpvf6b9VQ4ouAmkyw3z81HxYtPD/LlFZRdnfMksxqM
5bAppuVzFuN9qkOGcfXnJFv2SaGOJaxEc6TpazjLEV/Orlb8AxiBEhU/ZwVw6lkmgVzGS52MyHPG
ecjzl7jKDsQTbaY+fx5TiinmW4njbHl8z1md7nK8030ynJKi/lKjf3SJEW+hOAaurQ6xgKk06C8E
X/w1TbtuxjEnRzO+dixPr876pvzlTsNonUzqLoF0F8z9Dz3kYyaqFzGXW9kmd4Ck4OEiQG9ss3rl
pSUI29vHiR81vY2Vft3PufeLrhgYMRbmYrzkM3pnxjoNAS20iEiWhtt6G6GlYWX1FwnyKS7Be+he
fmfpqAQsEeUjD4leyEvvyYNs3V/PxS07JvrGnOLIn1eUxKXF068d3La79KX9WUnCIgc6eRvjoFR3
Y6ZdgQL+Kz3nnAHdrv3xUHTtXdXII7mPj3Ytn+Ri/3NTzntXs7bZYp7SHgv80Mbw9aDdOPoNHoiF
ce7rB+nkZ8unhcvGIPOqO62+lVTaZoR6uOlHm9ehyqJU/DUJnnWe66OegH9RIvsuV/3HN9tg8Jt3
oGghs5aALT7UkuJKOXwdPXqw1vtXOt2mdWBaLW7YVv4e9oi+LUTyyzb6o4j9k6ept1bLQteqT2uf
f9hWs7Gs5sE2279lzT/o9786byA9Rh6mmQRhxDNr1SI76/adyQChKuQbHVGGWEIYezYBM89lCIso
SNIirNeUb2p1y4BXfJPZI51R8RTXvR9Zs3f0fePBWIy7lkrUmauTAJHkVQmuGNu+Qwa7Kr95RSv5
EzCdQMjUn6rhh22hJaDTsHWnP9o972zvtEfstxwZw0Tv5jPW9ozj5I8PqVP+VXF9NFOzBF6DLpCS
GJW+tkm8r6kDdFntjbGlUZ/fSYMJdPgMziReMvalCgBY3gwqy+3cnxo9uO3S90F3Q5TDelOu9rtQ
+NRXVkIy+vfKYXOCJv5OGP3WtBPuGPKE+yxMIPptzGZOaX3sbdsRSwPkZlNI/dK4TkSq1UHE5m5Z
Xf4E2CsrNgLDyv9af90bmf6HZyjEX4Eu45A9gQUu9tXBFukPftqTO1iPBLy9GdKHPsK1VyMlbsWq
vVR9/rfUTthn6Bw29ChmCJCP/e9sNViS8Cncc34ESRERFan+4NrOS5tTVPoTnH/zMjIFOq8UOT4X
uuUDyMrR1HdLy3zJjMeouNGPioGiTZP+kbs06pL5zp6a5yxJX25LGM0yPFoM7Qxc/oHA27Ym5dFu
QWBR1b8ZVLXN5NzZnhY0NTKYTLCPaX22i33nrU6ro2rYz0PDvcxm/jRX7UuSodgb7q4W7n0hGLQo
rh191dNNljBymGfxUq7sifTmDYzcbUmemjaOACRfO/LU1/gFdWd6RRe6tCN12ETPKkzUVyZSU3NJ
8bp1rhMq4kWgRllF2OSZGQCG2+iTcfDjLhgBCtWZvWtnlpm82rlntf1fLW+HjV+M3E0lQXVca9CN
prBQSChebwe9mWy9JmbS05+7AVCVl2TXmUgzy3D2WfI3D6SL6ZQotuwT0gssXpPpl8lJ0DexvRlI
E6pv20d6s3z1OrKAXwa8Jk8wF7kYiz99io9Jtv7aef5RW+qBc/kur4edkeGMMOvmAzCmjBYslIPm
Hrw+D+cxg/w2dQccjzf5/3uMx+PsettGTF+pl5/7EeRhyzCW/YopGlG9cFrCK1+Ogig/37UDm+4q
dRgKrek169tfh25Nusmphgto1smuGm7wPgc43LRP4glRnmDZaUBdqq5Ort6NYthBJf1n5fMreVRP
TS8ezIWLdx2f8WANh1wwHBvbDKxE2l6Rkn+4l63Q6AA/lNp9myH5LX18WBeOytKa1mCiPC/1miy3
+iLj7IjqdEhmRKWCW8zQiy7qXHtbx83naBrX3FbbSVS45321UQRh9K7ii0uI4l6rpAsKL3u0SqTN
0WXhKeVhma2xAdmXhGut7rgm/pGmelmhv5mFHg5zSlnbsMNF4lRQcoOXpvvDpPVx1BSZXMMl7oe9
IV1uAXp0CAz3k2A2CDftniWx61rNY9Su3rOKde5sQh3UR5xUsAbm2Eepvzkvb+K1Fft7zVUE5E0f
o0MijcFF2DaXkUH6jbt2YDOditEH6CX/RGk9OU6BzLcccbeGcW5HPiu+Wi7vU9VEbax95CSHOHHR
hmu3fJRVj0jBHHGzTNpDW6l9abPJ5dXXevwjJQzo11/ska4l9C99aO2oFe6DynzmSP0OFDYCGSmm
hTfcrdYaWWkdKtc75wpIpw9BQRKcITohAltn8tAt957Uh6AxGAWl5lM32ntE/4e+lnf23O01K70O
s1ltmVNwv/sFXXI6v3qcukUx9UGjXNwr6bc1Dd+sfunPvuzCth2tTedxbheT2jpu8cyJeMndnj2w
GV3WtH7nliGRYehR2lYHxG+keG8PoN+M+tU8dlZn0JUvz5m/3utmv71xuCgunteySkkrTj1Ub3Tn
dGA5fqZaPYimO5EYx2uV+ZHi+Ymd6rDO/U5PxqCAChlThoQ8vdrGUXFkqFbsPItzt8K/0hH3ISvu
Cd0QHN8Ia0xrNZ4g6WyLWh5mvX9E5PwdjOkoXYcpp1MRBaTlG8+zvzT10a4aza1sLTgv+Y/WTnXQ
Jk7EjXXQ3boL2FV7lEiQzF85Qur5KNbmWxg0zDpTJN5hfefp/SHuGGNKPY7iOYtEylGYs706xHeN
YX0maRf0N0Y08XsHLy/VfmHReANNDXF63EibbsVtt3MRs7mwvlQuH83YUzk73At2ii1LL7yosmn/
S85BV9sXlnmRlaltXCMOhA7drEfoarMbmk1/QUIsry1pPAwu4qB12atsxHdZ5ts19zgP5FlI57WR
KxMetTobpNx2JyeqG8q4dGeX3sE1kIXk8NG2N7zl+CzoSZlfn8c6FUfRxb+CyCWOC/rhWdVOtM4x
PZFzak3yuzuEZNSWB1342zk1dnj07jRbP1hDdrAzYOV+9eHA9gsdR/7lgLHzVD4N5cDQii9vM5nu
V1t2fDA+6lczr5vchu5YO0ynKnCvMYjSenQO4zheM6S8OF8eVg1lPLO+XV2cVzZJaSWREmPYMOjb
9pFtQ9JQ4YeO64zcmZ2ZAYQeynyQzFW0Ljc/ytz+uTAr9VvyopGn4eR3QazZ0K7phwp5Mm331ClU
pXx5SS1gZcXiQ5yd3H1nEZo3lru4yLKoLeNPrdHl0Vj+0hVxtPIu2ei/EWVphVaXiR0TuU9J/IbR
0mlpMOMok75AeHIRM7MsKxCrJvi+kBfmxXDnj1T3eDpXPu/ktqyrrGJnDEVQLzBmMbw0wP16xwQS
bglwgl1Oercf7zAUhQr8KRhuBtj+fKeZFIrtuuxdhp0Y27hc8KPUJQADRg/3Vknp03ENLT6LnvZI
7qwttKelt0DmjjUD7Jld7M6iSIWetlGuwZ7eulPUW+m6MFQWYZc0u8bkEfenS91ZB1Zdvxzf/oq1
mHlgkv/TRb5zWalsx/WumxGkVfzg2AY8JH2rYOix2tRHtqCEEl26XToTlGRzsql8c4YvoSvUPWaI
94Yj0BHrEaItAk7y52lMvWrd3xll7ESF0M99mjCfBWFdkBG1bR2fv1txEa9cz/OPY8UPtWG+z/TI
yvT3ysTA4fhztfF4CcKiHnBg9NmWnUAmakuUIJpMGsx0b9qVLZuMpXOxR4t2fcFTvcrHmhjWImfN
OTeX09ipNBjkp81weWMyPEbl1vgI/Wd76P5ZTBHQQa5lMZy1sbvGqMdxmcWP+ZC9eRltNnOUQ2L2
mDI91Pl4fYq1aQjWiXha5XyWWW3tk7mGqJlUl6LPItI7PezPXKCdrz/5dfzoeryafTdvlev/tJhf
esO446X8FJrY2wZNKHWkuektJFl7BEiZccmtvaMHWTw15zzLAVIZ/iOrMGGjmDqUM0YWP1meLTKy
qJnqreFr9ykGr20uLRbibwTI+UZezal8WJO1whHVJW7YfDSrtqc8ayMkVqJe85uFA+KyZWAcqzxn
jZy+KUM9Hi/K6CNXjAGX0t+wLs9Fur7oqYaK1tPeAisFpeFcOilCG0gRH+pu6ruTavSfbIXPa1Aq
OmgZzOUy/59Q0zFT6jQz4xWZe9Fb8MJNBzTZchkJTHxcq9EyU7R2sXISIFjtzpyms+O5T/JmC7Cw
ATR5/+VUxWs9D0y8TO2+svNg7uaN7cP1jFV7P6RsPGdLIIXCH4UXquwRwWL4xhB0dq4r74We8OUx
lqvr+mAON5XHXD80VuaKpA5yIsuM2zZG2RAfGqfHrvywb7llysuPvmd9TUPxzzGTP06PvcVB6+hu
lLJUx+854XCu4pAdYvQ/wQ9iiXdic49FrB0nY142+aR+kCAuTVM2QZ9b0eyCmzO95sN3ErmBL6qd
/VtGizZrwTh5Z2KWL2ocZqYzdUhPOJBkgK0qTf9VA8kPUMrSJeRgjQOLMajIukhHHh3sGAehenRY
YxrLLpD00ZNX4c2qsYr11gdGd0gPuvzVhgyUc2Fsi4FJgPS8D6OLzyVQ05ojxGpoUStj23rVCbX1
tS+t9+n21RDYF8cINplph27XoIyn6BkJcWZ2dj/n8Irr9m5BXdKNX3cRUbzkD4Xt7rKm/GnScuvO
6Y8y61dTsiTQzXtNEn+m+XJFv+wZf/lkVhNmQT9x8Dv3YlbVczpgvoDIunFguQAUwL23YmAdRPIE
nnlLZYh9onyhswxpng6tzB+t2j47/a3VvmHcq4oRXrfY90qoX93VojFu71hCLsKyiw/ONM2hgTQT
4UaKSpYNQl+Vii5TsfC3gA+dJj0Nva4ZN0neQbdwkige28+4cY+j612RIr7Hrhm2wF4cNDKdYIbi
PtbY7dHcvUFLlcS8VsTV0wXnF2Bppw4uGaGtxTOuIP747J+KGA5xObYhN+ddN83/Vq04rKXL34vV
8xyLfRtbR57ZRzW3gA5Y60qpVRYcgMKzt2VLO515qEBj77924NcdXuyqaWzS7rBQLjgq8jhlzDh8
4y7b0DWKjRrZiB4K96jrRaQBcu3NHpmort2AR3jnzvOb7oA1clt9r6nlPOrjuM+xW/HlH8aKoQuB
cYnv9ZFnGQVJK9RoPV/NHR3Rhqn5Vtb1vzoeRmggTb+f+KGPpQejwUxUoApLO5YuX/zU4yvr89JE
EwP2MmdtiGsnCWeRk2ZhNqArTPOcJGa6XbP1xUajGUcb85X3G5dS46VjhmWvY4io22+kS8YkMzxo
xiKoiIsvpz4yxw7enegS0iiJHhTjC9kNF6a4LbZXek8MsG6Q5v1dBVQ5HbUjVcJh9gaerEw7lfAi
UjMDKTHhYWCI9V2q8agly2uao6BRlINi37KOm0Z6zboddTWoh6seY4Nn88wfmg+rrXb+kHlhX5cb
i0xvjEr9sm1M/yXG3yT7YeeI+kdNmPzMofSCMS+uOfBxWcC9ztNI07QHU9gX3VvPA5147NavWhyT
Mx9v+xFKYpv1aLS5FnQiu4IvJIxLeli6vJKUTcwucQfZRVswoBayOFgeMlXY6J3BMmLJOW+YL9N8
32p2ERQ6MrjBQ+KuqYtRcfI24Jw5NQdMXvmtzHTd6ifOpB4NK22B1e6HBbmvcPWV/8bc8bN/LR3e
Pf6LBIjxqjywwj1qammf9YYtt7hA7TfXn8nXnvvWfRKpu6+KGxyHXAeE/YRTr+FSU5+JxnCqWtAe
KUVg+9FneuM8BYPHSK9NiIbEzRbm9qfgCt0kKuMtJnhadBHfctAO+dHCIpXh3KDvre8N7dnhBuV4
J190ucWgS9s9+Pq/ZbpBqYpi5xZF6BqWANtAD97p9mac0QYw0Gxy7i3N77EzVqeBjnLLG8xlZUZM
FFjj0hhuWskFLgieCEQsd3Q5pSmPXG+TW+xrF24dxashHhzfD2OE1chtm2+yCbNDm04Ki8e0iwdW
7nPiRMbUGDAL57uFTLVpEbsszqZHM63QAECneexyaMZTaXlnhWvR7tqLRss4Iai4ZtHxpyQqHE44
zAsJL4tWg3ZRarla43JKaGqKvHoiur4+1o5pRqPnLmGfT3sJPwjvJUX86lwYbIIaMa6OuNVjmIG9
Hn5Iy6TdVOJJT2/woOJNLEyf+HVQ3DjBsUrcwluncNIl/vDUuk6S9y5pkKc8/212uPJBh5vbQdon
mYBOMQGyD74WgTqBLmOuZ6mND26KhGo11XOhk28tFlxTU4sHGeNdCkm+YDDFXiCyynw/Z1XDJzS+
loyTwSvZR0+Y93OqdpVOeqyB9BqP4m1wZwOyxXjpmIdZwGRdk4cWUsy8oSn8wE8XWaN7LKW3IV3k
pxpmZ0PRscO9FQw5upYH4mU1fPPsiJgJMhKx702PqoSPZxizEcq13jWDd1679ZjezJAxw/NokW+z
baj7rPCce7zH8UbH/g1gPuYVrbKntZjaH62Tp4Gif1enZvoZ88YhHg3bNPeuqZs8W/p052YCfo+H
LRZWzHFcudzE2Ltnyh8rMvHLRh64Dt9RB1p03gjck4WwIvx8l7kwvtx0uJK9do/KDPXeW05lvu5G
JNABN15PR3NKrOns0e7P47vk/ebwva969eeKmPffwDYK1DyyOgtVpUs/fX7r2jLeVqG4SOKbt7AH
tBY7Hz7V5GF0rEMRr9caj2trThXmUPwdWd7eNkJeE9dAvqB+lYwUc53WxysVFvy11PnH2wsa8Jla
GMy47ThRN7ITb5FCijyLK8/k9a01blU/K0OZtZiHjbs497AHC3WtxmHfYTkdTTc7jVly79X+g2KW
pw8u41nmk7cesMMxXfRwDZHT4uFm8LGHbzOuXsu61um1Hic/f+VXPCUjZpm2gXTf119pZzLPBj3D
jbUdS5abGF7evDKOSVTCklec2vk+EzS6sdmE3soEKAWiDmzFLbWfEUyD5PhGkwsTb91qzojVLd6l
PnigpHU/1DCxEUF92JV8eanOxqAiYbeQsuRoErxMbXaxrIUBgF1vbSOTj2WePesVV5Ndx8mtU/te
Vvonb5ijrAPw0mCnCfzEOGMpPsUWRkSjLZn0V8OhwqJSqkai2QwCRXZkm2ZKSHSdVffU+WBtsIuI
cJ57b5syl4hT729u1V4J4e35mfbCTv9GLLwb222e2wqNfzHfdIkJqFiZvM6YX+LVPBvOz2zLFymy
baPFjAdfGlfKQ+qKf56RfHCh3KA5T3J1T25N+acjlviFvs865Cl+68zABF+X9vuQO35QpyCbGv+x
mdsrj9JdM6DAEHUYZEIeqgWD4+TBVp6LO9nL42DiKJwE3o0sPnYEBjGgY8YX0V9RviZgO1s6Rgep
YErzm71FKcbnY7IbTET3m3bYpBBcFj8cY7jhPW65rlpe57wysbu1PkNP6MEjN49drrCT+B7i5t4r
fNpC54Jots9X89Mbio5OYwxjljJISYzSZvjLyHZK8iZMhas2/ZqcTcveNw23i43CZ7qc3rjrQsQV
c+MtzKSabjyIdNh2VvGuY3leZBH5RvlFzdvykbjPGXb5smc0WjIj9caR5HXOffRwxrLlZkI2cdsq
DfPCePFZtMKTm2BongrnpN1eI19XvKEZ4PLUdXekoz85nnnFRpZvCBF4ywqKSi3O70rfZ1+EKRiF
s89AOT3hJtsN2Gd2PdeU75dWyCZDmDsS11CanmIKxKExhiijHhB5ulcOt7iGUd704qdpWp8n47uZ
c52NMX1PhPKeguGnmRYzSAR3m9XALLbojeal8ENdDbs4r/VdP63vef9jTDYJHDiCVqLhNxrSTeAK
usISS3aZObdVHoS2Chwkjj2mTts5T+Rh7C2PXZeZnIU+UHX3r/bxR8XLjOTLdETr/Mjsn4mlZuBV
mmqrd/ajxoSBeU9QLvd4869CW69zIp8bh4Ns7ZvmcIsrLUuN9BIHbdfGO67JcaulN607V8nBYw2A
DqL9VNRrnmJg0078997sHrNSMfYpVlDafHmuU94UREpPGTc65srubfLFs4M0SDY6DR9GlDU2ospP
7wXUgw2EuqukKyePbrzgJ6sjhpZLyIlzQrn2t30yk5fNcJj9DloRFxly4DXpZ/+5MY0PB8Oibmf7
DvPGNjFW40FV0w/hSRe9LNt7bdXcrVsm5DoQgNJYAnO39JEWyPagIVyAuCIP16L74fpD+cC1NjdI
BDZVJbdGt69ItMNDmZyTCoMyEknZz/i9Ylwm9rDDo0ZueUqOdHogO55JiattVkZgju3eWzb0cqcY
MZbHn7YLChw/57/S8LdNYzWBlqgW05BFu4lZrSfYR7JvZmFv1SZvYBrd8XKZa5RV7ZNSrrXTQDqg
L1YIna2+y2Nna8XDKVage9zypArvqsHmWmmds74K1lVF7GeRp6y59zcdfCJIYBWEVKt4vnf6kvnx
EuQ2aq6Vk/T3rZfpFg2Cy5SFqUkVTPmWh0VXe1MbooJkjduy2Cbvm4vM1BkA7kkuXwiG8D8IFxtF
suvn6apWn5Up5zDP3E8iwYs93q6lVm4JQn/tzJWrMpZBI7Nndhofl6Z/GhNHwzEMgyHupq9sFkir
zNIRFz71yX2ziBPKRE1x6okgHcqrHQ93ucr/DRLM78q/XpPgI0xt33vNsUpI3/GYauLr2/h0Gw2p
cZtRnz9duOjZAtO0NhlMIlvW0/ck1ofW57tsmXLyGD0U4/Be3sAqC5gt6fKmsPWTuBiKmlI7Z065
TXFQtHL9S4v6x1rZFLH6B9/Vdo4OpKxgXi79nOksrMDWxzSd3Y44PkGCkvSRfceGwrLgJaj6gkut
/KdArupiutPI2YRalu96q/kZnZQFiQqblmFv/U47ueVwcMbp0MVEE5k9Y9kWeKqdRKLyGcN3VjgY
/afhNLhSFh0DLsFfogMG0czDe5+ovcbNpBYtLHXufBtDgEiI6el9sVWS0jIztiKNX9j/+hGq/8qL
6brSYSQNpZKVigi8HI5CO642ftOGtwJxytVdQ0iOZ2SPBZHhG1mkJ6orEn5YqyRzCq8TC0h9ugQ+
CDfczM+L1HtKLfu5tkrGZRoeKYi6nsouQ13d2xU2kmF49/tvh6idDPO2l7sXUdoPOj9qx0yaaHiG
Vv6wTzH8L6t/LyzGHUn7p9DAERaLbWNxY0i75HJEAyMxC/cQIE8EyoEZNht18XNpmW9pqV9Uw8a1
jztX9nnQlxNtprDeWuArbNdVbCFxnuiMiPGmX5MMibjMyEeyUbiKjrlTrXaNJ190r0j2bVHuvbZi
brscMp1CjbYENb/fFVVHEc3qY5I8VVb5tdxM9+Z4awSN4gX/ysFy5v3gSu4IGU6N/ou/G+vwzYHV
+VOxmX3xLUz9QiNw1LLKC7H7vmuAvC2qDS5bBweh/ZZr/kHa8bM+Wky+RzB+DlkH9Op8GAt5Qa5/
MJiqSgnhpKISF/oY5Lkb9D62CdX1JBk7YTYswyZl1g4+Iom6dOYgw8Kmivqu0GpsjqvBQseXntD+
du0fjRHt2qKZm8ooohxgC8uUyRWR/TJh5BGZOuKKP3sZ62DYEFadoayy5IMyPZLj6mvf+IFQPgNB
Lz7dCq6FgKWNaVYyMnVgKRz7oVJMpGaHELGSde/S0vSNrBnvNNXyxuxNsHrmhWZnPzHODqWqD9Lp
T0uHUTJR90XeOYFkZ3GDUfT+NkTNWJHZdGt6FkwAKC+rMw2QvUtyF5suaWuualmQKObydcmSnzah
55qS6ZutXmqSNP01qt4NaA/3vTER6dBv0WsqJNuSsCdWGURKLdF2ErkH0Q9DHETRprmVYk9Llr0M
9Xrsxrngahme07m4rdRsevZnOyLByaL/Hb3+m+LG2ndKRFplsirYfqmmoKAb90VPsldDdpBXOlSv
YxqW/niMR9TcjrWuRFI7AbRlQdvZeSnOAL9bZCCT8TBY2XvTVlFrtF/YXV7RrP8V4217WsOxS6Zo
srjxzsLMjkFXP2TeGpqmc7Zl8tybc2Dn9VVL8vucOLzCQJUfPZSLNtG8g1YRWud5TaQrpF76RQzA
Gzloj0phn7PHmIUE7k5sBGyWdk20rGs0azoqj11RGQ3vhM4EmupOS9u+8c9em7G8yHw66MOnpvgV
5dpuGx07c5ofq0L7VeRXmV17ahtqyI4zgJROCJt2XIfurefMzZVdvDwNzPqmDgpr06MhMCG6YmUP
yKdz2de67fW0OyZgWEw4EhYvv67MlQSArrWuIxH3YEc8PYkKmd1h0CEPzQ/rkueoyLVzgvWoopAq
WMLJoereEuTsvLr2NtE8CIl+h6scTjzxOdqhxJCoUEY2s51+aYlwdqacQi7tT6xxJ5PKxWrT91Fh
39RjXHH28NAolr6w9vdOfGnlsvWsbmc2/xF2HsuNI9GafpdZDyISHljMhgRBK4miHEsbhEwJQMKb
hHv6+direyvabDu6VCWQyDzntxUzvOSZdTH3ZEcjrP4gkuazXvpXxyx2cXd7DE696RRsbzlmZ823
g86Lf9Fr9uC42h2q+sdZ8jsogVdWa6giK5CjLl12SJd+PdXqbY5Yzqak+mo52RUCsr2E3ReCb2yC
hJkr3JlWWU5Xmc8siXvD7qcgWaZw7hkBJOI0HMz1iSrxY4v1jnDxA0IaJMAGxlFzHndC1Acv6861
NKhzq/c6veDrAdljb2lHCMGLvqDqmGP2ocr/GrLllHT9D/XHd90A1pdXw3cjsg+mEEyJdQ5qxZuY
iS1e1GevioNUdxfWjehXF4+XOp5BKJz7qANxwaC3rqS3rxLGeqFZnNyULCflcXHsEufE4q/VoK3M
Bh4XLBlGAuK3rU4Z64DjjoHh6mccqa+trX7wAJDQ7joPyAW4OIVzwIV2pyFfwy28oVbx1lAfrXJ9
eTbriPDR+UchpwBmcTZEmF5yK/0ggdxfWy7TVN9ke3Nyg9RgHzFqfEO8a6AsVuiXEKBF/j4PgHu9
yAIUrqFT6vO2chn6FObS3PyVl9Y99oKg7fVdSTKS6XBUtNpPVsRA+rR8GOAqjNmrnHl3cM2XpCwP
+UKpW08EWqEjwM4KF1eS6TIsNkFf4DfH+rxtB4+ohH7auXZ+nZUPaEsYpWYSsB81n4NiZuJDAGA0
x3m1AA76M59mbtjfmkxCDQasNt3w1hIrhyGwaufNrryNAReeT/5hHvPLHGtHFqb7WbMXJOfmG2PT
2m6t76TrNnD3MUAdvvYFY7+R65dETh9ZA7849BF/NcqkSH0voI7Iy0zqylmW6vFsYsk0xYIDGXXP
FOdv8c1GkM3I4kz80VVDTkUdFilPZ1DnxU72BgA5KA+flHK//NHZSyGh4NzorOOIQc9qMAUsB5qJ
gqhSZWA61veg4uuoI4BBR7jpo/wwo+JJXY8UBfk45UiFwUzX9nwDQIB1JgQXQ/Ytpuaukppco4hj
y+fq9uS6U6x5DdQMG+BWNICI7vxYgifzjyUOOS0+U174HEVip8dpgNX6KeoMxm1nPlfuVK6FkWEl
u23JmtZ+ZIONQte4FiQKBAQ1BtbgPRqIl7VoRsPWuGvNu2kg/bFdl9NyrBGb6wg6Wg/wvWlJ2NHM
jafSHVJ2PE1tSi14q70YSHO8urxEWASsQvdxHn0nNFCtWS6+rBzqN5/Tl2GY7pOyPZPk9OHy/Je8
Og3czjCFh6lcjl3fs1G2tAuqkALMQ2rKLfF2TWClLLztYjyAolVr1ep7G7M9zVlUK6aA9xhZN7Xr
bbV8eROZFWg23vWhKM6MRDzjId9jYf0ZEiscWJ9Ld9jP1Ou2DO0J+pvZRmPUztE668WvzGgfnFl7
8Mv5SKsQ9mn9F4q9kyXLlzxGOxxbe+IV12VhXLpOf0XidGcN8cUbzaAc7cM4YmUyCwP+cYqvvc6N
Nzldvk5F+ZawTlqVdhzJyyJT5tVM84Nb28HQuSgEYXFmqcIUj0rlW2xCM5Sa/wsuGtCPk9QhcXzS
oicP5VQv1Z2p2hL1IgOQgLvQcxceFElkrHAzUzdKN+hbhWeTiBFrN0IS2/FALIiia5NysA2utno9
ekRcOP34M/jpLl76Xe9ThGil1Mczcd/iIVCEJWaE4pomYDEd6yKZkd1UqEeXOwrWQQbn36MD0RGx
OMeO9WLVmLYSq94T+PkN4xp6k8faIyLMoF4f1CN8TLPcFvpHXKzctXii42oR3Ac3gYohV46XPeoW
eRS0LT/ZM7YLI/b2npYDGxoVDTXIUnB/VJZ6nNrpxIsMFuAl+CnKDxKSWLHsnXBsdru8D/Sm24mB
7+3g4MPruxqyeryVz27i2TpkGt/QKY5CTSwu2Q3TtYxKay2nT7wuQHdjGd5w9DklwdCUMxBwecLR
cp9b/Pkh+oVr+Oj6jJ59D4rhoPEjF3Nrqc++7U8G6zm04XXq5UFU+YabYzeb8oq5fmVb/XfHblLF
/t4zZ3CJgsEX4UFs6/tykPvG4KLW3Il5JiGiggzhaeN23GxJnQSun9+NcFGlh4Xupjvui6PVdBt3
1AJHcR00uvU0ZB6ef2oOOxDfpPo1Vu4VCmxe2Wpcp5ZAOQCMZhG4cJCTg4yu2mgTcyW5+aXww4xX
bjUmyOZ8/dmdE652aX5DOqDKdnatJmiUxf4maJkDZajnM/le3x0hTIEYoTqorYXWm/JdPqbRy1Dc
zFRpEeZ+/2bJjmPbjXcOJ05UqOfKAS30WXyiGd2KEM9zjd/c6c1vf1yoMjThg5W9VHh4sp8oEQxS
js+9F003cBpCzCmmjRhnDrFl/O5neW71GCEY8z8WmXuA9/u2xRuNdCrAMQ3IlRYUOtjVVtPMnaaB
K3gSl39m3cc4bYex+rAmboMp8Y5NBV7T0F5OQfHaXdrPudC2ctHzMIb9W3Oe7/rEurgqZe3W5qce
7HhW6evUNDi0Sh8Jt4Oy0E0vcyfSXc2JSfQHcKmXj/4m7k3vNXdJgfe66lv1DqKNsdshhdk3Dvn8
6KrwWChWbFtQjqNboUqnvYAfc2axGSd7rbkw1Yq5rUM3G996hFGHw4b3l54EGyT3EH+WvS96pIM5
0fa+ek9azDd6Q/BO+Z046i0zYYp7CFvfUMeS3KnE1z+ZCVdlU7PBc5sWXfxOTAOd06n2JOtyA5d9
hNWgTASZdFOYe98l7aUicmNkzlLprS8B6SMlAJsyoxa6BsQfhm674F8X2RQAgFGyWJxJdlqlSt8a
zS3tSBBFYUWbePJekZDlECgdZADZT0m9PCLH3Y46joW0xhqtyv65znjJdWxj7PY7j3T1gWVtNUV6
WBcSBqKcnuopRhTmMUWV12KcDoNEKLzE4xW33SGmV1UUDcjp4HIupZeknqx1ha8zzqJA0L8mlXaY
q2WtaIvu6uxbS5dzWSHxJlMJ73R66BzCJzWQ+wUbOUe7hZ6R7BU3FxetRfzm8NMHk/HL7FEMp2gd
JMqhxPfZxNMHCMq3pmfBHtunwiG57Eb7joTn0Azrvcje/U2S1T26p0D2ZTibxVYz+gvT6LXE7rhW
MUBO1YK7VVa8LV3OXlvRrGwwd5QEyCR9Hvo117he/PDQtiXxWLkd3RuufCOzkeXURu72nfdIQSZE
Ny29r1hi5b1bN4cYF6JlUfMe04yCIvRcO9O+sHHFYkDO6+Riy3QP87jLCBrqKt5XFGiBII/DSsRJ
QJmlSX1vVfMnolbgd7k38CYSObYuBbJ4djgMeSSasFRKs77kk3lnxuNH42d8SOazS65SKQEHyw64
BYrhPLC7+ri016Zs9oC9m0LrPktbXA0cgcuSNRtYuG2ikWuLmnqC0mxV/y15/1mIwlQWak0EjViN
vriUlXGgmQRlEv5ytxY3ZWE6n+xbAETWgTIA9pzTHhMOcreVgzSodzRj3WRNKNBbqyglcsAmM1GR
QtYAlxU1Zd5V+yRmh8E+uza37DSbaJDG5dtDxFdf9deqnF/i3DzNRpmGrmO9T7W3T6CnPIYQLvHy
oY26sMwsBMfjuXCnS6rZe9tqNwm4Rq9bDwVe5oRCkqrIL70YUfe4z8NoMxA5cODRdaDdxKnpRL71
LDSq3vrlgByzDiOz3Gu1s8tN9DIKUTYlxhZRaG2YonJA7oz0l4ywW+vRR1W2x95EklMhMYE4t6rm
XesUx7lpEvOkwaiQNWbRcTwk+NA1A42Yq3V7NHI1dr3lgWyUcW1XCCcwKcK6gTxN8IH6QUTpvNJy
wRJZE2XU4QpXskZoIwmMyHdGUyB19DgqIm+iaMIyDxm+JWfEBpi6BGiZ09Gv/W1NFjI/X3x7NrOV
aXsb5Fn7ISOlTpfMPg2Uq56Xp9Lo7DC1fbYq/1ovTRFEDRnqZt9j7bEORt+948O/fWGRJ1dxODgI
lFRLgETLUWYCKo43KlAGRkZHhOu8OC7SFoQ0v2Ri/TLguZ06vZoNAW8LkSLpID/zxPjtW3VIJBtC
VDcK69b/xGhwb/oc0TFWhqjyL6OBdriCM52pjOlEqHnd75xyZ1G0Rxu5gZz1s4fiZjtLwZUmmSpg
syBw5EuqSxh3oChlQN5iBT0kafZqi/EJeOS0NDaKS4cxclx3ZMhrguPZVf2hVVEZcAb8mMMSCgvi
Vc9nZPHKfkhojyk98SgSSM+lfwKnQ000i0+ZcgVEdOWIBPKqgeLCwr3BqSUibx+p+tW2caDB2BC7
lpMKdzsyq4+sKAg/cfTQyua3wYyfU+rq7YG0TEyS5Y3icuyXGFdQl6FahfZ7A0Z+ngs4iVlWNy+K
tp5IPFvNQ/fbScbLhISDyQxi9NaX1Q6cNGJUJ1uUA/wEu1JWNkSmyEuvslfNVT+F712qln/7QMJd
PzPKIaj3TP23kY4P3exyxKYDIrrsQJv3zuYIR9A9rovEHANhN6GdJwN6bKsNYj/Z+jKZtplPKNpi
NCCxPUKtfKF6Jmr4g0tMep5eZWibUD5JRA+4GF4Trf7wbt+sBADCWFK8JHgGBG8Z6VpY2fEAFiE7
VI8xi18nMSDVdOfkEtY3tUmxaQfnBRTroVDyzu70zTS7T5mCP/JSfDuUNUZR7MIrLwehT2gvcqyF
bdEczAbN/GCQbRfF051BhpOu8GdWrbf2lNiWsQqLsmhv28kQkFYWYrV6bnx1oA+IcA+3v8ZGF0QZ
D6Np+00WZXmgV4a9MSbsSxhxHECSYjPbLNllAnlomDev0W9k0dVKElZbJyponH6bqETdipKYsbJf
0ULoh2/e6fZ4Nb3pNTP7PRgr5Fq7deZiZ/by9rwJt/WLFxHlb5qe7oCEHnJ1U6ahz7DntZrJ345u
Uv0RSFFU0c9s3Uypy7deaq+aj8ph0BaKjeodfU8HDcKWV8RinvaQCse/rJYluLfIk5T986Q51Inp
nKNTc8HGJoniKN7bquDvKtS10b1AHx2imsp6M1nFmwuCutMdABIPJZn319uJoByvF8144EvDgKdq
cnxSFiJi7DBm2BBRzWjeR02ub4e4/EViJsvGREIeTUN59DH67ks3VgW5Lf5nGSF0dlxzL3DQD3X9
gEmDiANay5caNLKikr6zvC83ju/MpUUyNlJHEaf7HqTXZXWnDKra65BzoiGULNHtght6xEFYbK1c
e9ecPjASBE7A1MdU1ntDd34PFcugm7I217IKigoqKWcYswfjNZV9iB0LYjMPB/6Pduo/R7N6nyA8
B+ESWlSGPbf62nT9s+/YYZEPQWpOnyhPDrbiBraKAoB/zn/XvfEyV7f1j8e5JBIcPj8bE6wLeZ2b
huyM1cKR7eHn4/40T6LPL5Ny95gptwmqhqifn2Mcu+x0ycUQ42PbJx8Ym6GN3S8lkGQ66RDC3wVF
yi4kblycH+Hp1RMqnM/d6OogXPzdQNJQr0voFWWoqeQgyBFYw7kdtMgNKhJygPi40Lo2wDh00yO5
9QNeRgwxC3kUakYXmCXmOTerlwI8wvDLvRPnn1EhHQYI572pTFJcimOOtsN15aasyydbTQ8plxeI
EvpybM6rVDR0ZY1Yhxh1QOq+GqvC1pTYu741LlZE2KqRL6+jNd0tAuqs5OlrLougmRgZDSj2elbL
s9eXVy8n30MaqDcGtJ2R2CXteA/d/wBCvVeO+dK304SicN6YGIynJgpHZq9NZKZwaFH6jVpmX5lG
iFj6aDqw2ZM8C8BMVvrAGRDhtyxrultsuyU/xQNYt4F2MW5tGhBiUnNQ/cixOBg6TkCNJCToKDef
7gncoyQlfSFTmnleHUo1X/HPB9XkbA2UeDEELJB21QdKjg+WtWxll+1d5Dj0hTynbvqlKXebI3DO
RX0/GzE6RsCbNmmOidZ+5mZ8avr4pVg6477I8lsKjmjv0qW5xyrXhv40H+KsOWOwJmrSIq9Di6Fy
pzqwRS/W0mWXz4XR42y1nsaifalgBvaDQbUg0UX2wcrYFWxeZN1B9FjXpNtVA6bIWCyvnguEnjX6
0zRoMphZaMlrcIFyF8RayRwanvVod6QEq2E88SLyEaVGkCZEJFhLfJROdfRRFxN4siVecucsQB4Q
DydZI35HXbbMIB7LkAaEaMU7HyihKM0wJo+G8K79QgaBZd1cjlDixOkcWocaN6qhg7FhmKQN3bRv
EHy8nOMJT04FS1dERQhqhTh8OVRIFUWjYztnI7P9FxJQt3Hx3SDen8aUlRdCTc4+l5lbHxC5WOuZ
q2jdIVsgQ2Z+tutuL7j7M8OvVvbcXrI+/8oq+YMUx9/6dnZF8ntT0h0zRcQKbDqFPP4GvSfTH1nc
ytnrPTtLZicbfxiJp7As/PNYXx06wpnV7frdBjK23LZ+anNLhj10Bst3Fw4tioNlJFRsWtaAzUii
J4f3nTqhyaUGdVmO0iLELnGre/Rz3To2CSvxJofuOesyRP6Fzrl1oyEYmHCxrlop3kbEc9xS5dp2
IByRBQuTfnKi+R5ysrNWmAGeUpl9Cfa8oItysiDkye95g1Evrmc3Ds1ySQKSNBEb6QG08J1dVsgA
Wu86OMbGnYd2dQNWqjph7ep26mZUIgSrrczdkBnogm6SHi0oZfYYKbnXEGkx1LN5kRJkaKEHAEo9
4T4WEZkOzWbu0S5YJOTUUUPIJLrkRIrAKaojuX/AVYgG2/i5dun4MOtbpjf4cV3dTTfNfKLcV9dq
qFyq7mdX8d3AOTcZ6EMI7TXG5ZjPy0WSMmLqfh8KVAt831nxjZnMEWQXPoNvEb0buNVUTjKJBK3l
+Oblw7L6YLYmTJMbJiBYO3sZL6O/YNBCZzwSoRabFtwZ+Tg8j4w16+arLRpirRPOvEzwHTWunLcv
sk3fZLnYQaPEY5t3Z69AV2xiQrOVeqON/HMpSxipJOgt/xX77i/i0p97gst0W+vXUd+vlyG5aiTo
JRYKWKO1A6J3wCYmVGaqX49ldGRp7gGnI3IcZedjSEK5WbfE+6UJ3g+yOtpB/81qu0Kh1a4QOOLH
ysNO6qx/jGfxlG+NyfgqMoPJbA4KcDUunMNfBkzbvU1A7dHJDDC9aetNJeSoWg1jjdVkCH2f09j9
LJXxZrjZL62Fx9SWz6HN8KKNw8tQX9WE6sXQUfERs1YHsh4ZY+d3z4mDzC+3izG95B2rKCfmGfQn
yDP9OVY1KiagfWJ+N3Y+XiDEhk1P1wciu/KBnNb3lIJlfx5Qjrffng+20NvYaisG2lIlF62vTqAz
b1OGVpRAGNXA5DQ2BOctxSPCU+40azO2X3GNhALlZgxoWRpio1PzyqC81UgYdR0+F/ysmcX5WgPR
RuB+JnHsgUioq1/S7yUb2Z6AWwjak2K685PsuRXdGYNNsBh0G3TpHRaQnSCyCv4LC4x3V2XG3dBG
Bzzjh9yoAt9bDjObWFeJo45/qBHe11gXYRPHWy1OrlWlX9x0fsIJfYoy98Uk1AA3F1k5VrEtZvXc
qvq7rAirhv8vxPzjDCyKSRGdMDa/iw4xR7ecagVnSIp3nU8PZiTxKk/X3Havg5d8CXKNZrIDUeoi
uiwsIA4s6Qgtm8I9i4ktKU0+hkld3Ix+xxKg20/vtAlfnzBebA9DqAl2FM0ER/HcV7gbllU6ew+j
RhDxYByHeDpEbf2T+fPXjOe0rCWWIFutHSxV0n/ANcrR0gb8v4Ees+FoVvZJRumjZy7UZXKn5X3P
idRvitbb1RKCRI5PfVyDkzokL1VYmskqyLa14QeNZuzJdcZA3Nt3hmTKSW8xfdIwjqmjuat6tLG4
DPfOgOpjLNxt62LRN/QkDjVf07F2Z99zjzMQfrvS0vdlZEYqB2+LeeFQmVB1GAhwNvEFT8Zp27Zm
OMT0cwr7bqzdh57MU8+Ab080Q0K+kQiPWGWDnCjDT+lcRpm9ezGAgjROalownCfAMd7PYtn36DE2
qddQSwn9LNWR3BFQIWun17p/xDm39QV9wBwI8LDp8grExu0cv6Px3Njqd+ErUgYqvHmJ9eF2frti
jm83kv++05E0LUtOOJI23dEuxVfAZpFkjKIWD9+1R9cVAR2PVdTs8ahd9S77bdrZB0PJsB6lPNdJ
H2LaJvmQcYNVMRpQ1Cy8zbkdLlG160SHuUT8uAST0gm4Zjc9xTWJg3mbn/2o/bFUUq3LFtOQ7kEd
xQlovIWqhyh4iOVip+X+QUtsrnuwLMdTl8Qj/iwth6PlDG/4XA26bMULjbG/kaxtZT0g0ybY3dD8
NU4vFL7E4c3dR1lH70LN4ZQOPyhkCbawqGRwuiLgHjoZlWo39HuhU2pDPiHo5OhD9hO3YcOiUCKe
8MTDopFv6sRwknri4f5BI7RoXgaYhkQJPP6g1za5jKMeVgZm4SErflwGwtoGMRltcJ4EI3uQ2/JF
dDHIiptvBwA9a8D6oZWPml996/a0s80U/9WsSBVGQGb4B7/lhBfxyVb5uR21iyO0n4V3ZzEFIELj
8HMbEuBqg0jL5kMszcmKKUun6JboZD+/bzPzWfX+IfL0s76wOxj+pR+8t7xrX4qp3gkrOnU1BIBh
ayrIDSCZ3pcIkFS+zTsL9qYq1ymswtAIZxcL8SBisU3jGv0/gkPzMZsfO8F6lH/je0pDEl5vfriw
d61Qa8uTC0k6pculnyScgpaQ9pX4v/j+A/5LRhH/xZMUlWYDG2SVITUQ47IRDKml2xrHfjFYE24w
WUdWmVt75AKOXfwQ9fmybmsr25B98Uml7TMenXuM7kEv6ktmIpps5Av39KHP5+04guMKg+DhjOzU
ktbsOAGfxaB/aFnu6dbBOjtgTlgStXdLUsCdTrzpxCoHGWa2ss0fhlEsgS6tJzeWO22OiR+C2PYK
SVapiy7f26RphtWer9la1c7GrvF5GrxqmX7rmCBLQRFaTD4oSZcJGDKbk8VTm/t7ehbvsoKt1a3C
Lr7F103kGjQPea6qJxGrdc7DGC3UCMhtm37YJmX04cfpuZvNHWmNb2LJNpkka75q94Y3cT9WaOUs
gQ9nWNCv+faWPFVe6o5jKjHylVQZhHHFeEi8FZ6PwiIzNflLvhHoNReJUhHy4lSEXJC/qqon8r2H
G9W7+7xNiM+unW+ps9tmKZxF6z3VC3HFORm/eJVQw9ijg6CuDo0UwlAiozH1nJxzY6MEopwWLa2R
sqqQ1bvWR4AxOZuhF1kEXPvneECaB/52jai5WhW5eVSZBiRK3ueczIS8Nk81z3edZtZjK+NtIyrU
6pP7ybNWK3eu61U6csTQxrc1Ky2cE+vWWm7uWWSYZtAXdx5BZWMCqU7R/ay2fZXdzQU8cQRGtdTi
syiAffTxpSb7aTMi3JkR+pfgm2nifo5yBsSiN4H0wQ1OhQvz1KeeuPsqo3pa6U+8/c+YKJnQsYsr
ayUHOycqp7/XevtCuv2walDKLPrCWC9YdJAlHHTf5ZduvbfK7JsAsvpCn9e7Rav0oLtPyiItKElQ
LiBC0XXurVjHAu5VPQiJ95FbsFElA7/uO8Gcei1Wmu5+1ufPVES7aBq2kZ4fehJssc2xEOABqZxD
vYx3LOQbFekkAllMSKaqtqLofqE63TlaWYZubwCnOGQHVNY30YzFjjCBu/YWJoJNzsX1V52QnbyK
QfINnxZmQO+BzJtNX7VY2THdzUX6WE2o35Zavs0WsHnJ1WcSjqGL8q5J53MRMYlkyW8jLq/mLel4
dlhNFA9otoip6NMzWTQfyk1Dz6V8ovXDEYTFakAia9e415YbaWP27/aU/cyIcsdcv/Pc6LVVpITn
5aaEbyQJYA51xz7aRIFEvgnFphHLa4rip6+IgRrL5aTnOSO308B28lPyVv/BcMhv6G9p/Ia0QH6L
Fu1gpfbei2hOSbUhiCM4D8IRg7TK+JyhhrhNbUS+7LbdbSFsI/NjyAhfYBd+y7kiykU+xj5hf573
hDbjEaJ2MyuJ9n1kOaB/IDo1U7KtoIobRwMWxr6On2mdtIh1s/qxLK1DR89KOxBsupg3WdKbifGb
JPp9npA7r+xmb2ZiT+9ZWI3yKGVy9Af1lNrZGwbjaFU1XHWjjt3+q5Rqb/ao7+fogGL+IsV48w1e
PQHVi7fvUbqmot2m+RgjquAaEpyBeLGgije3k/u2h9xN8G96lbev4WSmDoPU6J5KgCQDr2hXOVi8
iFq8qaoM0ip75b77iXqYolTbFEZ510linlOku+6ov4949PEr+SvpDHs9HpHti+5kluYvByWP20yn
oqwvbYQGDWwcA9gErx53vwjzPVpVuyGmn0BWsxrX0ouueoKhGXMiJ3Lmbbt8TkIZL19mXZCF2D67
DdE07Jh3dIk0aK5tybDnz9BC1tVr6+PgYJqVpfl70dptGWFbnGikMmL5o49Wh8aFIznTm8cGOZ6Q
4zNFEAcjst8alxNxslttZ5LAR4TMiO58DOKcSUUzONiBzq1Nbbe36ZnvZP+IafGoYjxccnollK7Z
VzN0UFJ5B4zYv0gU31s0KVcoq2LNzDcl7g+jXZ47vUJBeGvJmueNzrXbQrGWJYuDoR/npXoiSeac
k21LZE73lbvJNwfhEBLG+OGOxrjWDRqwOuO9ZeJTvoNjJSemz3L3UEg1fiKkkRFVXFm+mYQCsUjH
XY7slAD0vZlefWiOcbbOvZtoSF6tO83BFJqyz610J9pXKJVqNMiWVhNKzwMesv7RrioqEXpckPJR
L7Rj2lUpGTFcbyWunsSUv52peq60hZ4G0DNMKNbbcms6h56BqprKi0VCyJpW0HfTAw5JNTWw9lrX
bowuOlqKISYvVNiklYH7nSIDin+MPxdGhxz9BRhcjYeqMz58SMg2ZrDBR3R0SOonrpjz1Ul2s4OI
tmpobydfqINwTLdU+z6qxbqAk53suuL3Y+nINLnLOxK1+pZwzsp5gTx7yh0ferK6OBQqrMfFZVRa
Pnxfi7axbW6m2ORrA5acxwMp3i1S9RYgbDOBKQIxuEEUIx80rZ4XH0mLL+MArK1bjYQdpbkp4DEJ
6CgUgSH0sq1szXkzRqg8GJL3m5aAlKmvopsdOlG5hfsOe1JXPNMrgPQjgw2eaAtYCycOxzZCRJrx
J7FdBKgSy0fIhVeKQoLKd87NyLs/YT9tRugmOQFzDP1TKeL7EjxpBXSzM70eXULsHDzsvisXbAUZ
z7opMrzZ2IPLvMcQTBePNm9kNP6aHY33kixQHaB7W3j6lsSFMEn1N7OdLtEkDuMkjwZxpp1AcDAo
rtfR+kJBzDqoWadMc5G/D+nn0EQ8aBtyLcLQgtKS77uXUxNHZgKZyZvYMw51JA9VtPBPyYx3sxRn
TtezMeBg+vdasb+vXsNV8L/b0VzX5PgeBR6HDkeOsPd95977Xv0f3Zv631cIUqL1v3++lKbPzYuH
orxmr9ghNkRerP0P+07fqsAJ2220rjb/1Vdn/n1fneXffsuvj0taxt3/+z/6//VrM6VvA3ljsVQQ
moNDxNL4giAG6qCxiTWeIHjr9rNlh2VTui2rncR9RKJEXtYE5qS0K+ma89szyO3G29qvORib0Kxu
fssuf8Jd+2FOvbXxmewsybGtDOdLadFZ6/2vNl0+pK/u8pm8nak41QMiHmaXzb9/Vv/Qo2n5f9QM
GjNnWptltzo+b2ttEDHd1Rv94IRiRzvO8d//ln+qsLs92//xDD2PLr7BJzVHGuQqlf7DgD3333+0
/k/ftj/6BAnJn9BX8LPVQW3MMDsSiXDpj/iY1/0r9uQQ49J/fRn+6e/6o1QQU8ioTXqqbb10xzzW
6K8+6bT//ov8faeg5f/RKQh4ks8TUeCEdKbHmBTSGOw7DVMg0KnBGvdff89fBb9/U/nn3Qon/8eH
kbVmDyU0RFuqTU7Wtpv/+uCpKFvT3VBclwN+Rn8LjLUmXvb533+5f/qaeX/0DHrRVM0kRmjboZi2
i9ucCm5QWiqIxUX4n6v0alcSOAhhghc9u90Y4v74rwZF/R/eYe+PE2luhTmLkS+58xLfLwE9wb/9
e6ailzkUgdjpffDvv+Y/nEzeHydTA+U4RrYZ7zwbLxVWUcL1rA/YbKb9+T+q6P/he+L9cR6lMu2S
TuTa1kZBqBrrMTOM0MEb1IPBakYRdov/9O+/zj+9W94fhwOas5kylQ5jfq1tWMWfe1aT2BTnwTd9
ej76HaEH564kTC62qndZaO+zMT8tsDGRRzAGgPp/PNl/ePOcP96OUkAI+zZExjgGkJBseNspy/7j
1dNvP+XvXok/zqeZJDR2kSr9/5y915KsTLJ1+0SYAYG8TQVZWqsbbIlaaK15+n9knZvadJEc+y52
27Zl3UlBRHhEuPsc09Xk4Cav8z/IcoAstbcxaGesuDllHyr5rVNX7MRP3++n581iVmH6eT4hfXNl
HFgqixSCvep/uzQHZzGqKYysDHydGIU/EIeoDdfYA9XarZLswB+DI9Ed41A40t/eXPl+S1NyNjgJ
oAgcd4kog0zR3r62/TvRfOKIuYnVfT2szcaFVWzOAhfKORQypRW43nO7ty5qhzkpb1tBpKcytB9d
QOorE39hgMxZuGoCaiN+z6OyN2wRq2O6j3bdxnym827YAvzbSUdZ3p5/2MLUNmfBSdANTT8hJVoV
1yf7UGqfmjie/2ll6T1mAanywsi2e1xw9dtxW2HGneKB5m2LPZ1S2+xj+gwf10L80qNmcSmVQhU+
Vupz4EF2jJHmcP8fX+L0xG8bFkQOz6d+z95xULFajvfBQdzQfuMErnppvnNxXpnHC0bbmjmLA16a
xkXvd1xy7qmXokHattf01t94x/FuuKDp0HZO88y46d7Pv9vS2M8CAVCICvAPnbjjSUjrha4evSaa
vjaNl35+FguyWprCGpkahzs6rHfJDgYMLrbmwwgjbdPtT5u8dAcH7PzbLMQBcxYHCg0qC+3joTuM
9MBUT6eEbUNLVyXt6NXfg+g5/5yl/dyYRYLYsJt4wrXFHQ7+g/wCXdANtySI78Q+2f//MF5f+H7G
LAzgUNuMQgSn5aOCMOOa+ER+1vH39r4++H+nf6D8153XFyK3MQsEapCPcTtVgQvGCeZfKF133ujY
Y/NskXld+XRLD5lFhEmNyqA6ZeTFreHEXJJvPYdE9EHaZq5yL5PUZ2+g9zd3zz9w6ROe/v3b4rUj
I+XAQP9K2SPiLqC9/QIouPI2p/H+YR81ZpFBqSFLayFnoegYuooLjdBRd5VTr/ztCyHNmIUDkVm0
1JaEAztnszmRpsOVGayKpT99tvJHKszIaSvJUZORYoSV/lHi6okkVX8Hk3ffZOgEoJf7ZOCLXTgl
Tll6mG+J8jCSPzFHhGxwXbLkIy2zK5INn4nUOmkOMVzFuQ5ZaVOOiN6aHWmtI/Je6Xoy62dpqP9G
+Hq0ISOecDHtu/QmsNmpfZN8QTukD/zO4xCTgRfQ8JOE9mE4LvTDstSm6qaOIL0pxrasUDdM5kAj
Gsrg0/32slPUD7Nrfo8NpNIcoaqtoEuHhI1YxjgpVB5L2lqH1LiHC7BPsGMewf3nnIAG1TqgFrul
J6bftThy1+Hgimi4UcLgrigLCIwRLfhwMOjnNpBmpeTQ6sJwMwgKZP7jY00P177OZBezxocoR9EX
J1iKJ1p8F+d0a8gmDYakKWNY8bF6Xw/I6+KSm2HqY3+qQagqJ//p5PtijvazKoun2BwukQGR6qab
0p5APcv2hxbLd36g/w7G5E9qyvsuNQ4SFTO4Bp8AvHDXgcgwtbepLqMe9qxfSkirsuY3dFX4274p
EIIE7V8zq5XdmIu/UYN1IFQIHI4yx8yUD4s24C5U7i1Jeyqr/MKSKdKgqhQ6cI480u5rQcVKM1m4
8iBcWqOug0lzggQBO5NkV6SV01Xhpd3WHyZ1l9gv3rHD+N3yNLJyuZNUkJjrQT6AcNsYge2mhrgB
YXPfj7x7n7pVbF5jygDv/jHoq39+3zxGPYVijU7mTEpL0DIk2uizcVDd/9PqCUNzy3+im5XCa+2O
fY3KcgKWAkKniF/a059qQlDJM+H2Q/vst1jcBRHN0SIO92Muo+Gq4rtaR3vYGuVTHEXAbMD3X+cU
XpEFtft6As/MQn9qorHEzhvlfSPstyakhgqGKDWTY91Pf40JSanu36Wl9Uyb+M4okoMEcK0+1Uun
nJQ6bPRGowlDs9j/pKm10IECwpQkLMKGif5mvaQrGzlreSkF0q1SIFqilPQMX6d2U795DKToUi7i
I7XY6wR8I44EiAatZ0Xx30wPJDNKFhGReAQKAWWr3pNZOdE7mw9/0miSU6Azmz7JaWN81X044IkH
mO98oF0KVrO9voGIraUQMyAS1LeNNbwPVEHP//RSxk2f7beFwTTWmjpwExBgJNzCe8SkVGToRM43
3QucIFcc1Q/lVj+ef+LCLqXPNt4m8qvE9MrIbSUb51OayUUfv7alvA+NauXcvZST0Gf7bUaRC6OJ
U2bvxXLMA85nW+FI9/622uI7tPKUhWHRZ/utN1WlnA4aGWEVbHv6LsTKFrJ0ttdnO2sCvgKycO+7
HRLmTfEuLvNth35qWx7LO42jsXRn7s4Px9JLnP792ybuyZmCrzfnLaVRNiBOVMCF5395aaBnW6wy
VnGX1Qb9pggFPZxhGpuuj7cu3p///aWjoj7bZ7MOmx96/0IayWC99TH9Lk3iVkK9kNqK1is0LpVZ
OnWlXw329JHB39JbfOkbelTP/wkLJyB9tjA9YahqE3IxkvGMGtGUl6p0bXrZzfmfX5zGs1P3OFp5
n08lx8aL5pjep9t4m73glrcptqDEH84/5bQmfjhpabMI4IELxGoyC92Er7VN1eZKN5N0Q1WKLhXv
2R6K5/MPWprW2mzpAy7pSKs3vttkATLuurkwjP6qa6W3OqBtM0pQkwBieJJy8y+lm6MaS8eQDF7X
oHwe145+C8czbRYbuJgltqZxIWsa6yGgVSULhNjEpvaXeA8CzY8/hz7/rY3lygdeGkZtFihKoWoU
xpkm2Mexqe2jQ+jIR//IbrHDnn1lPWinWffTQJ5m6bel3NgWf78Bgg5MwBVKmUeBuyW5vRL8cnBb
q9hgaeIFHNMvSZAo0jhOWdM/KciBPiM/LimA01NeP1hFeSXU5qaN4IqTYeBAo2BNZBm0BFKwvBnb
wobFjVVa2XfvmgdaeRLemxTKj3IBg5Y9Eu4VTl7TlF+nYQP1WuJ57KKXSiwDoCr6ywo79JhWX4T2
sETPz6+F1ajNQhkzJWXXJiPil/2Vh+8i9R16yIeVK/BCpNRm8cy2JCOt0Ztz8O0xX4EYbDaP5/9y
9RSyfhq6079/G7pESFrdcZB0OwkiSJKqR6RGO2+y/455qqKCroy914YHEtD/zA7HRZPmpQbSLIY9
ylOPpDmykYzr6UVvvqsJp2YhdhTyoQSHe7NbWzpLX/h/4h1I+brrmWGQW3QBS6OGQroyfxeXySza
GWkl/OE0frqfbsEfbDIfSysbq470BKlNOYXSQ6mHj9EYX7dKDjqpX4m0Cy/2dZX79v2xeatFE5MN
yLpHo8Su4avl4L/NSzELe1PdTR3oG2ihIezYrZ++F/rK370wJ8Uslk2jbSVqyO5dtAGYcJw2ksP5
Kbk0GmIWtCJ1zDxVRCTOneYIR+AAQgI4x+HrDLWDZvYfn3Makm+fXkenPeD4E7jWc7PzHG6619Vl
sY8e5F3hRM7KUxZio5jFBkr8uGlCpXGjBM/UES0PTZ4vNIhjM6BM+HuYoQaQxHhoAvyyLAE91+6H
lSPv0ijNIkdjc/VvaqAruo0tkYrHOwqsbOUDLmzfYhY6IBIZmn4CbEx1sx+T/Jce6wf/5Cen5xct
evrzX3DhNCdmS19DDIIPmcEeNt0DGdz6JXf7cuM1d+d/f2kFzhY/tAu77XVWoFx8FjSnlPYvz7N2
5398YQDU2RFH0pSy6wTXAUFJVJS/4+K/7QnqbGnrEVcZtWJadZ12yBoa1Sf3/J+sLMxYdba0dd1q
/BRHHqfadTskGJvh0r+SD7T0OdLKGl/6LLMl3gCIL/AJp4VXk3e1gS2P/Hb+r184Y6mzRa2lIf3v
UUBNr6ORaEpr2g1VGse0wt4FTYVpY9i+ZnQMhhw8zj9yKWCpp7f8FkhMDAPwNCQjjmHCgTSWQ26r
uej2xmF0wdzGr+efs7AQ1Nli1rO6KSW7DVwRjBi6iX1Bu8qUgaiIypW1sDQusyVtFIaSiYi1EKHd
L9VPOV8JREtVEHW2ihNPz0bgWBEXCphZSuXmN9q23k6XwS74DSsH6ZH9z98W9Aes3ZKXKrDqbGUb
WayAOG1OGwmWkYfUaQ8DJapmNZe7NPLKbHlnJv6dmP4F7mnkw8t4bxzrNwxS6RfCF/L9/LgvPmW+
1iVWiqbrAXvtFt/u00E+d8QNaMjsF44TjrkySGIhFH4N3veJPPUJTfal70r05e+SznoCM3bQxmw3
wcW6yw28U7U8+fBqescnOAIIXArSnbRGpnV/NdH2Cwp9L0ChbOt+/JVIabohN7UpQUcgZ1DpoaPX
3wrxiMXIqNyFWSU/Z7QypAReBZcBTrp/Y+a5KwzlxRfDjdaHtyJSIfquZQeW4ttXQurbW8KoqEjj
sSnSjMlyBbJCOnXX7jTakzBoXhm006r84WD91f7w7SkitdV0Kpkalbb3nOzgHf2rhpd0aErdFvfS
TvzX6TELP2Uta+YUTZQy34yL4Ti54kG6Pt3wSKFdri2mheDzlQr59jpyPdZ2anpURZR/Kc5/JeSD
qcc22Vj7YAvHia/Z/+0JuJZnXk7bpCuDWT1kAy7zEjScIvdjtLD0n1N4ELha9jv0p/Cbe+lYlfFL
pHVXsQZvLM+tm1I2O0BeNjKr8nplIE+r7KeBnEWuLCZPlWGnwxr3H8JfyttwFV80vyFPH8K77gI7
G2c8Qsdy1grsSw+cha02MiM6RyIKkShazBBcCHRin2ObjyeaZeNonOxW3m3hm8uz+KXFmtVTL+Ja
1UTKlT96lNjVqbimd2DbSzZo/1hxhyzUNrlh2VdJ0PhYY9puSNoJjUF9QGXqKCgoFYxbjWpcCURL
+Rp5FvEKYCwgquuIo3l3QNjoBlucJfaei4sHEW8bHtbauL7qbj8Mrzw/7ZSYM2cyO6lqjX/sxn4g
p3co6uK9kJs3dOiPaW7sjGl0At+6wdt2L5T6EOXp6ySCGyOILxNy/OrQ3uqa9GzKQtmD0T5puhBB
dpZ1wAMbAE2BBjON6TGnncQs8WYL83qnCvUqhanY+RHN2Qgrukw72rbxxnHCaUXzR8TDk7C0p2LQ
P9MwADGJDHOrJTqKf5z2tiSCTyZYqfyhc+L5ojDa5DYg7sEVKCd6puTb3DIeotDeARoE0CBhTTO8
6qBassr7DILsMJT9G73o8Aa7a+Q27vmZ9XO4wN7z/x6JgkwRcoFfHkhygCj6X09FkvY7Tay1M5f+
c3wV9mxZgjHAHTekIVhN2icPh2QlTCkpZRYEM2nfavrbkJsIO0gL5ekz1o+kkFQL07262TSlaVzS
o/owAEy90UYA6Vl412DlTnN7FW6DwbzVbAzV2jzcyeWUuqaBNAlIGNQglImT/+JrYrqWxv4RDK3P
tgYmtk2Arg7eoculdFdPsGLCsLvEx+IQyPa7FcZPgQm/aRgOulp95Ep5RcnvpFqFHDAdWqTmJEzA
g3nRowmREFgBnijD2BwMHBWCpHGMunuyjfzeT7KjVw0fdZ9dBbp67QUq2ja0Ppr6G1A4SJLsTR2R
+rVcOC1spIisW5RSN0UG50+CYNL7TYXGhR4nf7zpDMWt0ugPuKHLsf09ySCJdAMjd4AdkDJphsLR
C/uecfBpbezAyuYn1FjiHaI2HzZBjbVqlBkPSm1hMYpjiJ48DsaJoSPtqwxERpzg6aBgj5NjK1Kh
D9X3WiUi5PvlXm77KwpLO43UeK8U93XyB13JddnG75aIkaQP70Jt/yQKDgYmorBAbGrZ2vUK0Rfr
XV2fgIlSakZ+sLc1BQdRnQ0k28d+dxyyFvCLsEo3xcfGSoliKjoaIQFWy23p0E4H9GzwOx3Acm4H
1haXn8NU/zGGfSuhau2ws89pbcq16SYoocDo/q8hAu1kGTg00OZ/frEsHLvk2W0ownTZLg3aGWKK
k8kQcIlO3YZa+Pmf/3ktavLsSlSpRSFNMY2IeNm8mf5wKHz7PsBcyQuCtY1kYc+SZ2cQOzMtAbGc
DmZ8PSdFL0g2AIhC6wZ4EQ5gOV31FWIMU72EtPem6MlVYulXPVDscjwxGAMo+3VAdcGUL0sVkO/5
d1/6tKfo8e1QUfoJNXtFjty+9Y9TOb1ndDFIuPid//nFjWoW54BvtLCGyByi/buSt8jZNvk2dKQP
sEXbmDzSWrVsaaeehzuZs7kf8qAMCqi3m8ZHVNEbk9iTGivFv6VvNTt3wCa0g8ggpad68LVwibab
4jUtu/35b/XzGwCc+r9DofUVHQoab5AD9tBQv+oWZOD8fgjwmlkbj6VdYXZw0AlIIgh4SHLFSt5V
t8Eh3f5pd/47h4bd2kVp4TYr5moUHKsqww4B7RpRjTBv0rdhoN9hgu0MbQdGRf01atKrKekXGHlD
Ekwfw0DFRyQBlanQaQpLQnin3SZTVt78tND+9xgj5voV9PC+BKOcNjk9RTaohFuoNg/nR26hVC/+
R67it63mncpI9R43hLjc8v853g7yxLjZc6sbXvRtfFhLmS69yunfv63ZBoO+WglyxhD2wNT9gS90
/j1+nuDCngUDUaZlq0FAdy2LBgDBSCmRedMaqnP+97+S3/87CPI8QzN0rTaihIcxKfKNATJYlZqn
ptTdFIqG6re3fofZZXWFR+2Gv4bN+ZlwvemrNxidNH40GI6CuSqQMUyZ8ol5yk0UTAd/wDVyeC2K
x0itjyasVVp7Nk1fHWX4pR6XpBgalRUN5YaKOj6kNYB7J5SKnb2q6fn528lf9aNvg5JOdl1Decrc
ckJijKxC55xUYEF5/tMt/fwsvAl86bS0MihxGTlm7tPeUtVbaDjnf30hgyLPM0Ha1MZVkvLz3QEq
4Lb8HKnnbOWDoC2j/12uXSZ+nrnyPB2k0G+GvLWJ3XoCRk5O0NgMlbUyu37eYuUv6c23EdD9XpRg
6GKXzqGDFG91r3SLAIp4iJOOcmHpK5nlhbSZPM8CCbWISeCUMdbq0wHmCpI/43cT24chsJ1+6PY9
GMfphFgCAHd+gBaGf56SifShC9JIy9zgBB+kUbU0h8es11ZOAUvjP0/GtDC6a6Uucte4R560n1zt
qN5K96eoBY3lv91a5a9DwrcRKpvMLHCGykks+Tf5r+FKcenp/YNpgyPvABlclyv6tKXPNQtkuH5l
YdFjgIe/Pd4+9avUxc+m0u/+22jMDjXDIKBfmmHiFtNl2tLgjeNGJU0rn+nn46j8lZb79pWiyWps
z8pxWy45NJHq8ULjE6saOoDKfNyef4XFSTw7zCh+OlpVzjt0fvWcpTDiMFNuQx/byulGVstjZLUX
FYQXrFhW7rzi9Ns/hP95NqUOOh/8Evrwmqr6pq4/MnayDe1U+GdpFE9AGZCpumjtocb0khuj3Bev
WR1eoLByKr/GIbXInbzGe0KxrU1f9Hu5l3/1pXSpDf0HHZYbks2AcXzP3EO2ea0FaPK8UK57waVE
mSzHB19//gv+fFyDG/l/d2GDdEMZYD5DJ5O1pxfoMVLkXW4k9DzhtKqvNcwtTOV5+qVOQEy2fZO7
LVAWvPIokypOZKgrk+2rzPrTmJxm4bfZpuBkEfZUs9zAjodNn4RvBh2jW1nKD01RXUM//5XVAyem
8cqeLif1Xx/ADcdrFT7vg0KLVxNggFTpSLg1kIDZP+zTbkPTvglxKvFarA5t812KIaXip7sZcPuM
JOnRw9eKe/brVJ+u1ta9V1qf0mB/nh+apW92+vdv70Q7mybGkHeysr96+YhyGPv18z+9NOqzs5cV
qqUFHz53kaxce4O0LwfL0YV810QRIi89W8mqLr3CLILlysQnaZLcjXEgamVY3F2111OxEvAXYow8
i2CeouJwNjB5gwQeLRJUTf3El7HMV65KCxu9PDuuVFNhD4pesjgmyrq6t+NKvTJjl0ZgFrgkq1Sk
qQhYEKN3aOS/snWbqP4O6zjZuj8/yD9+HdWe38SGdKLPPGP7CKYK7SMMhhyBpeBm3JmQ+84/xPxx
iHnKLIBAGtenEXqqGxbWodA5pOjeNkoV5AHaVtEtFwHHBlLARVPCfLRUllgYvQwV1PRtTbowKHpg
2DWh0sJVUxleG8h9JXDOBuZD7Yk32cJmK4fP3YnEHQNE+lblbxW/PJgSZj0mvKXBK5/AGdxa4z+f
zmyfk8VITm+rmwI0dv/XDEaAYFlzm7cGFSvcwnxcve0UBUHjnpB4xWBfDRBQ7IbknPkI7RU3QkhJ
uLhPT1mBU442uL1PQhYPt24r9cOhA6BiRzi54Dv7ZnkYdEOr43RLX/a/ACM7Go9dOMHXDXRk6mKb
JtDLfZC/pcaoHEqzXNmNfr60qfZcAhho/tRJesEOeBCHYJscBk6+g5vBgz2calBws/NDhD/4/vyA
/3zIYsBPM/pbWConPAG0ME04/oDE3YV76cFE2Sg56SHbKu/nn/LjyuMhs3g+dClJ19GzHS95LKEv
+isr+udMDj88C6rpgHAGOh5OMkdKUMUBurWEL9oGn3uquSI/0DzjPaylc5aW4CzOQqyPNEvpcpfM
3C3wy9e4rn83aeN6drW2g9t89//Z+nijWYytdSNqp9ME0BzfFZeNqzvKHlijc34kfgxU/Pwsxmoi
VUJgT5x2yfb13dUA4LtO34MEU1F/ZbQX59Qs0OKaHMh5VCau7baUgVBMbfHwvKAOuMNXbOWo83M/
N68yi7l5gitQO+W0cO/+v4owxkfek3A4km40RBUX4et/+mZzTEIa4CyZGWyvnX2R1yPaKDDH03U6
KoB0f51/xlfbyQ/jPscimKamgy20Mb/VrlpgCJp8XdslLurVph9+yfgEGd64nbJhZ1Llz5ppZ5Ys
Vkpr+nhtRpcK0DM/TlHrOBYW1UKNdgoZe5iNctOtfAjlq1P9p7/yNK2+RQt16LJUT/ucshVVEA8Z
y0ZJ0ZHmotsXfvniVeNFD4Mq9u2LoErdwsYABPxRisegBAkz+dOB+IVvYx/H1Hyplen6ZBhdh8WT
MqGl1vHp0CiG7VuwbbgTX1p9eFlS4Gw6nwAVQsJowg4nAOJTHpuowRJwmakA6dw7JlcUngNbLxAd
FLAQgDVo0V8R9p2jQppGq/O7ITY/w4yv4xn1fW2GlBI8nNe8PGhdK/BwXod7NAz5Y9pSsNDEVYfj
eWN310Meo4abDlXtH7JWuw/YcOhUojKhJxKm1frd2GOONxrkhsxSvRMhPj9ZeVEok5NbLyO9FzdA
mD58g3RSHxPfR+QaMq6PcYblbImrQ+6EhuY2UrcNgcYFFOHAMcWbyuD6EUJdBr0bS3RpDJ7kSjmN
lhn/ayU8piNuViSxnArwWG63UOez27GDPW6STcryy0Ct/llt/pFTebRK7VYxBVTzoX7UhXiI0BfG
0qlVlgqLL3c7Lyz3Zi5DD88u7boCcGnp11qJUWHZ/ZHH8bKA2O6FqkNeLsa7U70GzX8hm/aj1SjX
aSpRG3rLy5gyUXxUwoy39F+ZHW96Lx8DI3pVLDT7lnfNnbXbjJX23IUe1jy6DNDBvzQC78I3M/gB
JeCRTnNa+BG2gsVlnq/lghfC4BzPYfrYRqoV11l00fHGqCg5DVLzN9EtPLKkveJBxjy/sJeC4ZzS
QYIss7xTmGp2/V7bxnvr3Xc4dDiNEz2v5RaWguGcz0E5z8Dsbcxd5Tb+xcbhSntBE90H2dK9fNn7
G2ulhXjpy832p7CSB/pi28TFThN3ki00oh1gQ03bV8Fa8+jSM2ablKkA9wqgiJ9EZhI1TB8BJxQk
JCB4tjjnx2XhSGLN9igDGnJp53ywpKHH0FDuKt1bOZUsbOHWbGPqO6v37YhPFB2/uk5curEOyUW7
ckb8yn/+EITn9As8TfUMV4/kq3/t1Lk40PK+8S8EUHynd8J9um02bAzyDgRM7pp3U7RyWlx4szkM
w5bHwPMmKI9fhxPyZOy2+3XZu/Il1/7p1WYHRTSZSaJWGjmytkv3sRZcMg0uUOXus2r4xOHtKkro
im+CYxWHz5aJyQdOl9MGi8eT8S2yLiYIUtJd0CcXdTy+tLW9t1rpFrQa7t0DcbLXoltgC2hN8fdK
/fbax/q4ku1pQw1f3pZd6LR5zREP5GEegx6UNQPAnQpppvP2hgpwDRDAfojQJE0xRrZBct2Vw02G
T0tuSTe6XT5bsk2lTNY+KmPaFRO2PoosX0nR+C5nOfr6IsIvfDTuA70NsW6Q92WqtJuoNO9VH3gi
hgL55NFXHjZXch/ucFz/JUW+j2IDs+Q6HN8jzX4uQ8VA+8x9k+3FkPRXWxqfsyF9zRLruTfQCmnB
oyLh4YmYOay9TY8cGwxM9ChorW3D8bLiv4kXdcO8aSIy1PmHXQ4vZif+spnciqKFUz0MN0IF3MmW
+tmM8fPQ09ESo57DUwckpWKBoM52VmFA3dfvG21E8S0wgQxsb2NI6t4Yuyur8++6Sb2dZPpG1Uh1
ZA1UYDHemlNzgyn0g9KN4MNVQQWlU41rKZGeLSDPmQguPAawxcPu1NnwoDbS0UAouNGa8NXo0fqP
AE2p/2NzE954arqbkgY6eeWQO36q/Qnge/dGNv9RU2yuh+pjaHFr7B/qlo3Z17tdqmMkpE/Dn0Yz
ngZv+K3aAFmZU/Q1VHulUjlwsPMIKwqxsZFe8hbz8DLRNqDSLrq4w+hA99Ar6+yE1lDcRMokr6zz
L0XdD4thzrYwfODEWqST/x77Qy3C66GFcWr0m8KuLsaxczTuuL1oNyMY1RqPQ9H7MBZxwDSDA2Uo
fLUzPMrxu3oSZu3fA6Q6eFiORLq580cws0ol7pkU5iaS+re+Vo9jID/YFNppfQJ9aIMAsDgRZY16
qolhS52p/9oU82sOWz2a6rZj1mTDpaH2ANEtWG70YyK4BpxvulEQw7jDXQt+JJhaB6eztS31x5St
as9hHKy2vhrYU93BHLFi6Zu3LgyecNt79KDxYzAGXp0WVqGgoPhPCXCeedqrvp18/TBt6BOjTDDg
6eHZtM5eGPVuDMTKSy3cLY1Z5NOk0i9bsjpun1JhNjlMXpA6mtLH89vd0k3ZmN2Uc/jopZaQ/NIf
5a28x4Ol3J6KwQjRYcpdB/ckUFcKHV8Fmp8m7mnP/fatjNJM9DjiWRB2996F/BwPW/U9u+Q/34wD
SNmdZW76fOXLLZwW/ofNkfdmgi93zlRU6X9v5F2WeLeJITlYdXL0llfqkacv9dNbzU4lkyCJ0fQU
CqYquhlOTtdVf+zYZ8+P0Je+66ffn51ItDyAvQuzy42iDywKr0Vwqar3I42Mo6l9Vti3+JgQtuWT
KJ1SSret/QKMIIqevPrN729HvE4iTMwacWGCFPYBFEEUtkVylAQX1UHfofjcBMlwtEBF+P+wYDp5
F20j+XjijsjSZZo8D4ay6UL9cP6VlibdV5bx20SQ1E72RvnrpBI9yfsYS5kna8ey2WGsMGzkk8Xh
di21cZpdP3w/czbrVJwxPBtbaFeusTG0N1mbrqQaln55duZtcErUU4tTSSmdzHBvdONt5QMtHahm
cyqcIlVDEHLKG4O/V5pPq+eiH3d7zfJuOG9cVml1K8XBfYftJ9BYjiMdXkqyXD7UaXlPSR96LWPm
C3NwfPyGJ5Vwfv6PWzxnziakbvQFZRGJ7oFEvVBq8VHSMOvb8b8ilS9lNl1h0O+YjS/+iX0b1QdP
Th+n3rhFy7NVFOPGyvw/AgUEWgOM4E/wlmmtbLsQLueAqXZolUHjBudWFTRuDOG5Q1625sqAL/z6
nDE4dhPwbJ+l3tCNbxy8RttoxrMXrwX7hWGfUzRsfYoMnJsT1+vvAdhuGhXTihK/9r2I7wsZ/wJ7
JRYvBK05PqOL7V6bBNecxngO4uwYqQWO3OXT+Smy8J3m3IzCJCGUhhmbYmZtfRnbLMO6SLE8rm1j
5Z62dH+eYzNMOw5MXApJ83HY4tpz4NRCqguH8zHsN3FRHWu9v5Voe5UkLcDU8SWLLPHfJsKcrKFY
g1YPMXuLYlj71g5ugPY8eQV/hBWs3KmWvuEsbMWtoccwQXM3kw42/xdawybt//U4o5wfpKXt+KsZ
+1sU1vo4LDTPYDumx3nrRwiqhHpJG/kuz5pPOuX/dTBxtDjm7DE910QS+hR+CSnbQ4SH2G8FKxFl
IY7OCRyaGscFezLRbsJ5LnKAG6+84o8nQiGsWYQ+UY8sVaGvHHv1nabg12bIJOP6div6rRphZynw
NJfK1oVfsTJwP+9uPHQWvNW6oLXTxq9Pc6p0S1I4dCc3dMxr8376Vx9pCXte29sWOiPEPF1hS40x
thl6lu4AF97Be/FQHnEqXU2n/xgoeJlZ0mKoi0hMIInQBWMZZP6eLCzd7N3K+JzG4X/2ZoH35/89
EZZVagMlqvAulD6wh7mwcXvKzWw70iwY6/Gtp19HRe2U4mjQZtFgvtYlK8O08GLznIUnl6MlsHuj
7k6KoL/v2me5WYmuP65dXmt2KbDjuvKskFFRCa/Y6triwkN3oCnFSsX9xxXDA04P/rZ0jSaW5Pok
7aykZtNyuMv/nR+RL3zJTyNy+lzff1nJit6cVPRKqe7E2nBP3Snahb51wD8uPdLhvzv5YBV9/wxf
7CpV6SSAarwzskrftMQFPUteupouGUWfHiwFF0VNf27j6D1Li20tuAXSIkK+YfjXheFDhruGmkpY
xtEmWfo19+usfy4TqKqZcVX40rYcq72Fp1haUlDta1QMo4b1yFih0mzrvTTBwANfcKV60jUsucdc
zq7SStrLY/14/pt8xaEfvsn8JkHYGOPppDFMU8x2o0H5KzwvpH9GfjM7KK+4/rz2ZnHrTzimVzIt
iPJWrRkZcv2/m9J4MOLsXa3Ky1wXLq5cmBy0+o3cjAU99f9qkV1jDHdT9/4NN/q/cM6qTabAh8O5
5rmKIkf2xZ2vDReWaSKQ6Z600+0iUqIjCVAMJE392RbhLW08ToZPbCQLLMSUY+0PDsbvz1YlfaSS
90lmO9vihvTQpuIhlSm95NKnlhn3578Sxf2fF/O88AaMDX9O8h8urf/jbhTtUx1WTo8EPxLifuy5
fehGuBVS4hie95IW/VtcD9VWnhRz40XiQtL0K2hM2PVk9S/boFHNKzUY5wbgQVlQq5fjK1GGkC+n
AFeQgcwW6YgRBH6h79CJI6niahNaWbbF5ex3kPJTmg9e0Au7j8KKjn2rvKZV2eNIb7t5SA+QPXza
KoL4wDuZEPJn2Pmh081fTV7eqX3zgk3LzqvF70BXXke0X3XYPYZpzVkC6XMeflR1ejPkMk4JqnoX
j2jFmAw5bgr1dWZXTqiMj6HQy00SRRW29+qLYojLSaZ7xav3sQRIX6VWYwcXkmI+lTEOfBhDqVP5
Z8o5zQT4mcu6dBf8P86uo0lSnNv+IiJA+C0mk3TlXfdGUdUG4QTCCPPr36HepoavSCJ6MzFRMUOC
zNXVvceMUNufxkhBOb3K2xM1JpiywdrTSsfa5yp6j45ue5yMcLio62fLbf6aUvkjSv6sAi0DR2nD
k+jWOLR4gwXRG1R7LorazZb3kZLYPxnczIYELmwavH4FWMOe40CUJbGbFqYlkNEmjYMWElzG4tj5
KVoa5tw8SPgG92Z/QeUR9BPrNUnt2xjGb7yz4RcmwcrHaZfKi+TVS+ayvxwXGmI6fx0jD+1YqjBg
EiAI0aPuNCF8C+HAqtWwz+tCnAtnHZbxSjVGJWcnShQWUrjTdxzajyN/4l0cVJTvm9lgO4OinqoO
aEwh7NCM/8lE9QsH1aVQockBoXVwK9gIgODY+NcX+8rhscTTdbHGZU3SLFLTYyI/dP3AAEi7/uxP
1Ydvws0SRcfHhGWqxMlkdWhUphw6njYaQ3AHyWvYk7q1hr5XDGmtRqi7tDaeNOEGOuRud3CWvhmm
pgyz2hFBYypvIrEd/Lk+IQ3azwaLdgWQuUADGTT9vB6OOiEf5jS9GbGNjlCBquH1r1gZof9pjpcu
8OUNKAwS6k/SPFBEKsf9uP7wleNv2RSXMXqzRjXgkHKzwGF2WJo/rz957bUXJzd4jh2FDh+w5Sx9
stHJh7HR7cTkRsLzbU0K2dTi3FZz2tcamriRYqLj7fi57uwSyBQZ9q0CGfHr37A2OosjHBQ47IM+
hkhNJf2he6fqRo/vkx/wzcpcdhNVx6pdCinLyIaliUDk4p1LL8Se+GNrdp1fjPJmAmHTGUiQt+ZZ
GT9IXOwdDRqXSWMeskQ2aJ6ALQv60AmtBnAAe6U/wj9shCsg2jLZlvDJykQuqz6OqnZIkjDSJSgO
jtGgso1bdKVvXD9XxnipA64heMKktYJocYd9JJ9Jt5VsfH+I2uS/+ZcNS3mYX/ZZlHLpDa7tZ92w
s61k473XMtNF7aYwG+AgxizF6YerXpXcZPASdAr48fZqeH35rY384sagpVJVNLhURpUV3wJGDSch
5jWlsfH47y/+ur5sfwgIoTcQR4TSU++SewZzayi2wpTXhpGUBGvGRneMzXYJTtmduhF0+xzC2T4r
y43ke+UDl22GVNGbrq7As6+qEUtd+jEcJR343V0fv+8LvvjARQzKHWPMbRcELZchaObq8FdV2CGH
2aRWgFbuOEkghnckD4Bu9wWk09CoYwnsedWW+Br8MmkGnVIANkoJN8PCfFTkFI1x+0py9EqJPMW0
PoJsEJra+FoReTbNjp+mCcQkM4Fqr+YAtQkXN9gRlT44hEc5oM+e5F5dxm9tTwBQqJUttb1vS174
2EVErNKeDg3spSIIX/yWFqzWefE3T2OI4jIaKP3srMr8WNmS+1ybvPnvX+43DQDvlT2NuM+iS1pB
zYS7r6X2fn3qVqLCUm08b4qBWS3OJV7rsIrMcOtjG12GlY1rLeKCgPAYeN5YFAz3LFqdM/KKlp+f
/KMyFxRZ/jswaWXCmQZS7FGSIE/+FcOM2CmTfWo6h+uDszbyi7jAKwmOKJDoURWH4wCryQ8y7a4/
emURLeumUm2nBIxkkAwVY08nAfG9dJ9l40OREHQ7jUQHn18Nu6Le6sF+H6WX5VOzL9NxoBKni4Sf
qcr/mGyL3rYyTMvaKR1dUgoTEhaQtfGVejh3oj9AI32DELb2+MV+MwskBbnIGfqw5EBRb5uU7CLY
RuHj+5qiri8Lo5nttPo0QL8CUGzzbZbcp0GTegAme8qR34BaG3B/urs+7WuVNnPeh182s9HLBDRw
fEzvz1YcmjdF1UftBsajeWz37iEp4ba7kVWt3G6X1dKWuJSkLoqhUwWvNaZAvQQAISh6U0sJ0DU/
VH36fP27VsLIsh4a68xUp7aEXi+ubRCSqOVWA+OTFfBNBreUGu6NpMooLOChs6A9pqpj7iHrf6os
o8TFVeyn+VJILOUpJ53cTWbxyAqCkgd8OmFqX3laqu6SgvYB8J4U9prxHu6Pt2paUIBSxLFVONAp
6RBQ7jzYHT8rvH4pUublGg+A5QhBp43htWlqgZFY99osP8HcGsSL5tWExWBDkl/tyIB0gSyHU97J
BmI1uNAxLxYU6DuzD92umx4sooEbQH5Pk+PVYhr8KYc/e82fiMWh6t4dDHyhMsT3bckLD+U4G90w
qJsWtI5Mwi5dQaKBNsdOhQ8n1yAyUjyMTfxbaWEOntpwx3wHHjHsJwKQY5yW+Ack6bvy4uAGJSWU
bGP9A15WmZcn2YFWgJXH5OLIMr8ouL2aZvKbZxQy8m3xYbtp7tkFXlingF9k3cV1q9EXynhMBwMk
4vhCCHmPk/oPxZ3dByoJhEy1uzgN2Vi6K+vps3j8ZZs4ZjHS2C1YZMgCSGVjF9cbqdBK4F2S5AqN
iWpguJePOXliuvhRVmizKyVI8fpHlbXBKLSz1GK5kRut3J/MxRlStlYhxlkeR6UvgpUnhaIjuiMx
MOvZtJEir0TIpZB1N9jDoFYpfkPAyRY2A21qBUzw4J8291K9OkMRgpqzNo8JwgmxlbPT9RuzsRZ9
l5rUZaOYwqjyNOLnMgS05on5s2tffkpfumCmR9ebnYeVmViKUZtxzIzemVgkHN9if1PnGc4IqGbd
wJh8Y9muTcT89y/L1igqU+YAq0Wy2Vf8poPPrb51cujfH+DG4uSohrqwJ1VjgL3IAJrlOxYk/nCc
/CnMgEPZ4pCvfcL8818+gWmjbWsDVGk7OgaoLRxSgOGE3f26vpZWJ3yRFVaDBlB/hescSsnGsYDL
UZeGEIdlf+EN7udwoioj+mfcctNZUdvTPzXDv3yPJidb6WwoQc2sIPHAd9k+Oyt7catsDtnKOWss
tjgvJLwEaD477e2tpr6oNiCyhu6pjg2g/+iPFvm3YLJUawbLthpZVSRRCQ2MBqU0/maNzK/0BubW
2kamuLIClqrNWS+ZnrQMLcDuLe/ZPrOPHd9kaa1E9qVwM2gX2TRCzTuiF+MYn4QPgwfQnNx7x4PN
kb89K2s/tEgbIVCbmZZZwy1VbfdDDHt03dmARX+qhn6Tk3wKWH5ZVINL1Q6cHVzJ+vRGT6rQrXFp
l60GRBKQ/mlzp0HlymTqDgS+zmu0X3rJz8KMpQchFoDHxPSgMwJhrizENcZnMEdvGHiQabsRWNcm
cREtlM4ZS7dxMcz9z16jL1X6Wlrx88Ymnjfrd9+/CBIlSj6pmZhzD3cM9YDt6NO0B8jU1yHSazUb
0XTlArkUeLb7LsUn9NhXk5b7xlDszHhE+oF2rqFvXC6+pxvour64RLKMaapZ4FOqokQHb76qIptx
ivZsm2jV2FPUtUVgw5adjOTGSRvDdwo9aAEMvj6Ya+t0ET0MtW3RZcFa0muyt1NKcL+xP64/e2UV
LOWf8y6TmkLsNEKH7TaGWziR0EIru428Yy24LlWgrTEpS2gIJQC5K0cNgK+2yTofqlcihIwkDJPK
SynQwnPh9Gs68R5Qxjq8/mkrw7ZUiTbcUq0Uy0E/OdvVGcy8xmpj2a09eRE4OiOHsbyOkrHCYWJN
4p9TtWVkupJ8LtWhnW6cwHeeX7qHztubyD+oc3GyM6seLRje837rG9aW9VITerQrg8Cudhaiqg71
b/hLBpkPQLXlQVd77wJFspGXrH3SIhTErKnsHDyXyEz0+0YWgZAkMFTp4yYY9E19diHWZ2n0cH3a
V87azzr/l8hraVY6VbmBMkbTBnEMAyqr8md1PwMblj9MfHf9d9YWwSIsAKIvaTHgnq4473GMPoG+
hY5dy4CWYkBqatVKogBw7vw0bJ89EehQg8QXaBbgvsiB/t9nIN9IGVaC6FITKNfSAqxvHASJ/mTl
uNeVrWcP9yMi6vWRWitpLIWBLHjGVH3ezxmW7uzrA5zhIUIH0wRotR7TF2NHIpkG139sZVq0Obf/
Mv1QuOqdvshYZDnoqgLW0CLfuv7olZX1yWP/8mjqyKohcx2oF7CeLry0Dmdf+xq5qSx+aOVGVXTt
C+ZQ/eVnErczagviKxHTQYAnr06/sWLXgvHn/Hx58pjwrNJHlHsyYWBfxOVfxXR2QhRHkFzAXEj7
fSuql1Q25ynudlTb0mdbOWU+Y9CXH25co0L1m2fwAtCDGmIxKsij0+v1aVnbLp9NlS9P12Qq+ha8
y6iDaeGuqP08KH0rGEbEshEq08OfPIS03sYCW1sFi33fdcMEeBy2i1LGMGEu7B045mcGnTZdKDuj
qyHXXaYbtceVtbAU3sxRfComXEsjeE3Ddg56peC/vFwft7VnL9YZFK2ozT9TNL3ZWSpoQKohrY0j
cmXGl3KbLUOpyLIRHWmtJ8hX3JeuEiQ0SntjM661zNTFsZLKWJmcHiUN+QvirKiTxqEeQ/La2Inb
ONiKXSslgaVOizlwvS1NlC1LgXbcoO2yuAsqA0wc2w7klhTG9/BzXV/KtUCfs9DNFCqgM3FWC/Id
+asFaCvvyfNsYt4E3Zm+FT/q+8pXDspGoPkMXN8k6eoisWR6V3W8Q9dRpI+WAW4lfE/7SbxZFVpV
CQHAYgKLLrWNu3IgUEKpwHC2X4ohRvFbc1JUMZ8rJ3u7vhw/T4P/fRuIHPw37tmVLMZEB0REI+mp
BgVbF5hY1XlAU/pQ02ofq867LaFy1Ol8zzlqkeiBHic59MBX6hdzADGcFgQlTrrLdWhRXX+x7/cJ
WcrEoL2TabWRJdFovNVZGxrQtb7+5M8G+HefvDisKiV3GkYgwT+mqKXgqnhpzfo3zF4flUY5FGnz
A91+P21j5qktfAJHbUh2WdnvlBYq2wLMIp6mf/VKSUJiAKxjFcl5zEqfcw6xKFBlGx1N0xouraYG
wEB7ZAAdKq6BynHyyPW6RRMy3nOZK0FRqe92Z00YPf7Sm92pIdnLmOcntUucwAFrRrKx8HJanRIb
DHbo3YB4yhP0qAHXI+ANDplrebGmeZ3ezf81RFSbOt/rifHMaApx62KMqD3eZwOkkmPW3XGi76ox
PmaKqwTSwYzHk0L3Ik+eEmMyAI8r05t47OF4Janh2WZvPXJtnPYpj62LrpXvU022rpIrs7yEt5r9
kCYw2QHAxPqAmP4bROQfrs/y2pPnvOvL8eTqGW4LNtyi4rw5JXp3bwtzawHhEd+sn//hHGnSrHTs
mqgr6yA1ztw+5hh7gtJC0W+k799HQLIEnRA25KJKgIDUqAFhN6gy/BFJkMlXJd8Sw1pJEMkSeVL3
dTcBaAmnVYjizr7maRXak9cBGAuV4jKId0UVDluZ+/cJL1nCUdABklYG1n3Uj5dmOCSWHbhjWFRD
cH3CV0ZsqQBUj/BOt+czQ6KZnQHNZbmOGg7KdMerv1ID7u3676wNm7s4wfkooe02IdftTE9FoTRQ
PPMkowSdQ9/Sfeq1cPHYKvuuXBiJO6/vL+u4TjjLYQn8/43JKYD1ckiDNkIieYQi6p5tHOwrs7MU
BVJrOO6iPYWYaDveRPFJKVwbb3Oj34jna9ND/vsdkrJchf0qi2zNqmGDMD7YVrPT0+w8ZSATN7kV
bszPnBJ+sz2XDgAaGkiktuEJOFeWp8Dy/9+s3dq1ly2BhJXgssQn16ChVSav4X/MnUviDvu6bTeW
8fcpHFmiHZUY9wBlwqOt1sB+v21r0PXd3fWxWXnvJdrRaSFJIwuYzFs1hI41DVzurWTq+3oDcRaH
qjYVMwsMo2616Z7GPaT6KU6Q8hzD7NFJYUgMocNb07S2WpFrA7UI8JMFODid7QArNfZSa5+6d621
MU4ru2GpqIKGec94ie6XGKEPc2sJwHCAhdrYa2uzMP/9y5auWEJLOqEvYYkPC/5FurZxb1kbkkVy
Dn3ALE0K9FQsfjL6i2wekuTH9ZWzsn2XTCQkg2WHyjiLSPM+pkVQ9YBVwYU+Zj/VbmPU115/ccfL
IO/CdavJotja5cXbUByB+L7++iu3VRh6/HfM7ZaaJdR4skjUnmHC9FYP4tB+aDXf9eF7UXqzxMcR
BrQbp8TKHC/pSGzoB6pWVRYhf4/0rAohlLlRalthapEl32hqZaWYNaY5viluqh06dTvrDYeBv3Xo
rL38ciLaeogVIZJIAQ+9UepntdoC066+/GIiLDGMkgu4rSf0teYXI7nTh9gb40uZ/abFLfgXYcu2
uowrH7IEeNpZNTTSgZN0VcBARVXvwLDfOM/WDuYldrNpnVxjBD2/JhxD5usnJMxwIuoCoDlxLLsb
18W1T1jE1badiCtVoN9zFFX7/M7stxA8KxdRsgRMFglcRy3gayOw9+G1MeIKXN1m+x5yH5XHP0B/
DYqAx775Q3/a2IYrYWSpEZFb4zgMPSyLWeJ1GLfhwG+TexqYMBDw05tZWA/Sc8/dadjIo1enaR7X
L8EW161ySj5xJf4IVQpQ/+CPFLReceBhC9hrsNVBJZ+r6pvEY0nuqgpbtIlmJLjYw96GCjC8WshX
l275Ygr70VXhasIV0C0kdaIhr4/ZNKMJneM0ThaMS5EOQV3Aaygoai3sx9EQ6jyqTaHKAJqi+Zub
KrdJBhDUJIGBAqG7th4aSSO3/A3Mqw9oUe3phZH4bVJ/aE2nnqhqdyfFCk36Q8uyva6lIOmEAhtM
gbypp7WOr8TGU5PDsWFguNrzfmdq6mmcEYM9rsix6V6mrqgCU2M/5Gh+6BoaIrPGOIF3uNFCKDQX
qfAHbiGZx/02n5R3xke/VHIrqCU7t9CWa8Z6hw487BzV7gjb1j9GVvcRo+QIQbtLqz5Uqt0EnIhj
0k2XEYrsaOYp+8E2dpLHxRHKw5ove/OR8DN0mPweDAc4Eu6Qs/7WBDBdin7fji7u66aJqZ3yZ7Mf
/46mA6WqfnxKnDKkTofBkb124Hr2wVR+xK2YBarqQheurd6zhMlDXCjyXCfo9cW9MYTxlFSX1qjM
g54VF1Mp3tqxJP6kZWVQxry5qAm7JBQyrRkTP50GlRq93zd2F2aFoDtcv3dQSQw1YfwQdLrVEvaW
SvbQmMDI8Vq8wujeDONOgXpN9cShSOclIBiZyhBldgY48XjpRvUIEjBqeQ7Tbhw3sc5GPBNa3ceR
DUriDQKeIol7HBTIvakAwDFVqJ5NJFhpOXx8CK7zHhmh+WQUDDnMoHn5yA1PH6ZbZyoeiKa99ap1
Ebm6B5nKj6F1CpvyDudk+9yY5i9zcu6LoY8g9Hc07QTuZAQ1ua4XcSD6ChVM/bWu+R/A+e5Z40aG
qB3YJRWJD2GHoJNN5Y1Gekqn7K8L+cDMaBuvxtvUkI7sivKgIMnqaW7ujLzPw8HKDyKrP2BEBq3z
DFZEIn3TTQvd8sovyg6miUqU2zYqMAJUNVJZP3U3BpPMvi/m/rPF8xtVDs9lAqBVI/LnYgJfBFox
Mf5vcPRi5eCY2U+lE/ek6U6pIc4oMwJ52O8p0/bKhLAk3dYfxuRiWuWz1ItnZljVAbUSdoL51g/Y
/p1zCy5qIDvQPjlQnu7gVhSODKicPn3A8HeACUImrC9A124Kzc9yESVWUZ4zVQGiLSYIr5oClQ9w
T7UGzB2mRS2qfI7K98DxUQ/+EARcYn4DFuhfQsGjc4oMDHAbRSDqQH/AjWrWw39X6bsbMjZHs0zf
60HYHsQSZuofLOWofbBqx96g66xkZv8DGQcRUa+dPIu4XfpQgGSKC6nLjZN07eGLbENFN3SMLSuL
bBPeW33uOaiMs27L6mn1BFhkHIOYhMyAsISKax9KVBLh8wCEFnwJgx4GjSzc6lGsHNVL7Dgdm1TW
DVT5akiGMf0HfMmuH5sr15ElRtwWOmnKqoGLFrnN1BjMu5Ohz3L0GzOw9uKLHGOEBGqWVg5E7cVT
2r3U5cP1914rLi+VNbhTg8ul6uhA7fjBDMQJDhiWp4Z5IICC3ZGD8agwv30nHguVjRxjJcVY4sYJ
zFB0ZiggDRXtm94nT0KUh4LU0cCqC7TVNr5t5b67BIyDUz4OTg8qPiTiouaS7IuDDqFCtr8+dGtT
srjKGZppuwqo1dHQ7Gv5LMnjvz2X/Dcd6lKC+zkEcaOSjS90VCJibKlkraX2S0Q4BODgBBtrRTTF
7yqJ2vpo6UHDobsnnxrtpuZ/hfVy/TNW+lBkCd+Voh0Sh7pQh7v8vwB0e9JuijOErEMlKDfu02Rl
4y0BvFmT2Qk0MbII9yF0YeAS1BjnTCg0ShHdY5fdloRNfi85/FGTDkZeMytcuzQme3dVWBi0ieGz
QvVkg7yj0u6BM/FVLp9gZ+eNVK0jWVUA2EFe3qsmWMFDEmhLlWJt8y3hwUyiGEB7LKEGNUr1BdLl
EOJ+hq3CzoETtXVSgwxi2Sie8Ge6EajWpmUJGwaty2nQ6p613lV/NsnALm89cw9T8p/JbutyvXab
X0KGRwHhKNboaUTup51bB86ehGJvhyQOQYGlnoA0O/Xjj43FtrLXjfnk+nKHGB0bHi0CcCrtsQ3m
tiea3gC7heZuxu+0HupDyF5vpkuys+D36W387Nrqm2PDl5+Ff2vbTEY3+5RPQYND3Yt/wqcSJAdc
mHfkzCJcz3yUCam7UbVYiZ3GIurYeWtRxWYgowPx4mT1IQYut4EgOFbJEP/e+K451nxzTzIWMagC
Vs9qkdmh7SpRPJ+R5UMU78tDGSSPW4fx6lJcpBUOSXFt0nA/r4Mx/LTzPkwPOXT7AWfd11tl7dVd
tsgu0j4bRxKjVqJX+S80FhtIESRBlY9vcZrdFN2o+0apnbLSfuZuH4ywB/ZjYlw0Yd7mKfj34KRw
r3Qy1kE+dXpWKuvfkrYlKJnrU5uVBoC2dSrhmVZLeG828Hewk2hjIudl8c1ELhHJSeZ2SlHjFySs
3zx7B85UhB6IN4S1Vx23zZhXMsQlNlkYkCUlEr/jIJxS9ofXNkDcW+C/tSnU5/33ZZ/R3DBy2wBx
VD3SY2Z5JMx3dgy5Yw1aS91bfKcBya8oXsO9f1VDIkuocu0YtVbZKuo642tC/9RTOMmNWu3a0tcX
gYMTpxj5VCP+fgqC54FUPTgUQ4ZTXtwfWxX/lWChL4KFkriam5hDEjk6LnnjdDvZb1M57NO22Llb
3baVGLjEGoPkldpysFik2ftR1yG5b4XSfKMV3QAaryRaS5xxkpLR7ntAcfsiv7NTdgck2EY0XVu2
i9AwlZXdJjrwV43QPdQXfDu9yE7fOmtXHr8EEadyMFEkaWYfj/IGuik9PJfRGWwCze8O0CzMAnCz
d1vxdO3XZmDWl00iQCV00wqOOnkHRWew4Acy7qdW3V2PJWuPnxfZl8dzUenEFUYa0eHn4O7ADLf1
DVbA2nb4zO6+PBucscyhGTy7rJ+m69UHlGr3055qaKEiOO63FNRWVtISRGy5OjdbDTKCHJLcGoiW
TN/IQ9eusEvUMJTCR4fMX5Bo+znXgQrz8GH7qHrAIeKdnrZNVr/H2UEQ+7/zoMhZNdJC0mhnzgFA
zl1DyFlWKaoJM3cede4qDq5P+epXLfIAsMTrOnbcDFlc/AD9i/3MnFIuxWGuO2+30NfmZZEIdGqt
8DKekG4UtwmPoepg/NsG/x/EMCSri04xs4iWxsfkpueqZQ8DVzcGaCX2LSHCle3qZQ6V9qjV/k7j
qa8rv1QfUZ3dGP+Vgfk8D7/si0TYE+UTCi/xeyf8OYNWAGFoztT1qDdrKP9j7Fiig2ERO3B3gBKc
aj9KjnWVT4cy3zrtVpbsEiAstZJPrgPwvlkzgXSY/qohNK6MovTA9vlNIBcTyT4OLa6D0QQvuVI1
f4jGOFA7f1PyX0NX7iWKbBDjeNJRar0+umuDOwe6L4Mbp0NrGQNE75vGCWpTPaadtqEstPbo+e9f
Hp3QagDfBViNhECLyz3l/fO/vfNi85etqCFpXuFekcC0EJKXNezSkn/bLJ/R+ctbdw13mzgBzbNt
2sd+1F4AOgxchfzbAfKJvv7y+DaDL4Mg4EcqXQEEnXYckuG+hQDk9aFZK258/v3L82tdjnanTvAA
K+Ei1+qQJ2QtbO3RvuhhtMwhNN2BqW5wz0mUjW9au+cuSdHEGGSV2ICOD7V9Z2gNREdBBA9rAbgm
1npZxr+HrjllNbwgGL9VtHjvUPmHjxpoxs4vpeu2DFPWgvVSp2yCxmAPIyaoCR0m3IDtV+00X+3H
HXA1sQ+ez8ZAryzupWRZi96PYvW4aw8i9qE7yKetPH8lX12iunmj21Ui0JKHK8Mly6GygEanBfiW
SDxzC76zlmyoi31viBaoVQN1QUgW/DL+zBL4kLwJit/d3XaleeVkWOK8s0SrB73ADZq0Owb0MP/h
6q/Flpbq2tMXYaCX1M2SuUXP6bETJzmiUUguTf/r+lZam+HFsS90u4S+codjn77K4Yxi9r89d3HO
24Y28gT2LlE73U1VJOx/fN9FGm/afVLKoc1AWD1Ao5vZW539+YP/9/qsLaHXQ4qRTtoJLjtt9Voz
49bV4tzPhiyFBEYPnSlqhWVNz1PHbymkOEcOZ45cOIcJtu4F7FbUGoJGVRsf4xZoNwNCS1aXnEvV
2CkEsiVz39CtnSdJ+50UIrDb/jZLkkBn0GfiUGJSaQ8jMBWKmkJ5S0V7GxvCr9vywSzonxbmlYZm
R1MOJQmqfVim/aBoW+F6BUUJ3+L/HmKVMVQO6k1wE/dkML7MBRoZ5SfnlnqA/If5n63kYwXlr7mL
qwXlg13YPX5pLCdIbpim19b8lTtAbqPN+szG+CyHIjAHO1JaCH7GHHZz8cjQmq+fR4Qgdap+ZbGK
5mV3mylFYLAu83Uhwuvr9vu4pC2BqzpYpklakTyCD/3IHl2RnTpUMWNYBZXFpvH12q8s4lIy9bSN
8092WwYP0gPxFY8/UkiOeMZTcS4P8Q8nYkf7sCWpY+ifdI3vFvgiUclZOSimCft2KZyz5eYnySSk
bFM7DQxFDbqBnOMuvU1cjLfl3sAC/EaLp5vY1fe57p5KBaW6vEmDHFosDXRGxcCPidVCfM8+GBnc
000jJFyZBV7PbMpOkwlF7nys79xmmrzRRU8e7VqZ1b8FB3ZAf7Bs+jElViCqyZuEcs8ndPpn6+y2
k37amA8qFfuMywPJK9D9DP5gxua+LEkJTKz5OlkQ/svpj4oz2DiN+c0ghN+PBfG4qvxgMcywkuoY
k+oOVml1mLltWKTjeVAkyuxQt4AewD18BY6mo7/A6jhoM/uXyGJ0fIXzAPpcUKmlTwHw0TWotGbd
fQ2TS39MndCIYdc30dLxcqc7xyVU9hp4EkI2cKdn/RMkq4LBnY4GAdmHDq1H8864JGYTWjkkPPP4
Na6bQ6aS13IqblnBw14ZuoCOBaQ0TSXQneIPjKNfuQZ9yhaYcK+M6XHKZ3NeF0qfSv67YInp815J
g4onxDeTOvWKuH0fu+5JEvMRBS3o5sjfVMvOiWQ/y0Y82oa+l2Z5yCcQhiBo5sHjyEIdG9pzMRKm
Jsl2JuvtQBUVCwyS3gPfcMzg6eAJ07ShRgtXbm2q9zYa541dQ+NE9XodSa+wDG0nKzcGnQ7tnpa+
OwKUZjTn92lqTL7TmqNnluqJNDZka0H3x7+bTX9njJPw3SG7Mx0emJOF/7RmQB0xgDDE2DaQAjL3
bVrshan8bmQv/CbVwjEbIA5cILw2iusD538jJTDlsDkcGn4qiu6XYvdvRZc+g+kH6eCU/h7aPoMj
Reuz3IoIUNwBVU1gbvXkUe+r53rSf7WseVYz9kKqaW8JemA9jBBzi50qCOBqLCl2rdDeycROcyCq
3fHFiGFtXFrZE3ZMdtGBRH8mvf2CcvIdEfYlHjCUFZxwLAteebHq+pZdP2dW8VSU096GwlFuJkd4
i3Z+O02pVztkAKNqeCSJ9pjUFuw9yN9Bqkeepc9JbD+zov4Bc4SgkNo+QyEOyITuZykhiNC0cLAH
BvGs9fRgCrLLSHzvmNqlJPl+0Nvag9ld4xO93WcDf0ZC+t6IPhxGdE/cLmLcClXCHhypTp5F+/de
d6AHL39yKf7Eo7hoPZgnenmpgFGuLGyMCfbvtVXYQZWWdxlkjqEpCBaK2yhkD+THxaAQDdVKF3Bd
9ji1rQRnBoSJkln+pMNq0aigF80cA6qHdf2RJTHwku54VjrJw7RI/VaLQ5orO5vSR1FXHcJI+jbA
fDyVPdjZBIq2BsdfuXpjsbLwwX6MXFrp2JTuQ2wpL2ZpHpSGfThqc0xy4gtVizRIOpu2fUhs+QjZ
n4OSJXfU0mv4WOfImCf1kokJLSRpnwir48dGLdS7yVTDWIIGrFb6Q6lbIcuNY9J0cAhztVCD+5hJ
1R0dLIjg1hDwhsEST5WoccznnP+EzfVzp493bmuce1LAM9XWAEOBHr6Z37mxcd9X6iNXjFAkszEm
9n/V2D+hg7QXZQNXkDI5xOOnD/cdvMvBBBnQw8vd6XZ08ud8aPcVgf6PS14MLYdae+NPbhXZ1Lw1
qgZOP5DWHg33UZCUQ1bcfYKD7LmNh9AqtZsUftoKJdbJauiD4yLI5DFKcazNPP3/KLqu5UhxKPpF
VIksvZI6t+129gvlMAsIhBASSV+/px+ndmZtQOHec08YEG8w+uUnuE550G0HHVUIP4ogX6LIyHMW
yH5DHHFUpQ4u5jEmcXrvbWKKmD7kvy58+tPKOyFXFDf8+Cm9EQQ5CJ7aErMyu5ap0/VYRWvz5ntQ
6hh9Wmp2Ul07FPP8r9OrOq5hQwqPiwcWRz/xVnb5DEO4xKnKP6cbcUZ4/pIoD0HlISm/69ovYfDV
qgy8YixbCOF8qPedGjOs0SvTBfbeyeaCqxdWTSo7VcxGZa6Zgvt6PwSlKTrjOhfLusyCRpa6iDV3
l+0xqoajEv37bGgxIZt8aJbcCSxJmaIffIv3d48wp2KFYdFzGyAX1npPxMVTSRz+ay8uCBH50BtL
7VCe4gkkpK38drDdYeB8zx2Er3fd/LDYTWsDyxMz6pQomfXtwrKYkz5tOv4nWj9Xi3hR0+jvrCPy
YWp2tfQy7DVckGLXtybYx/N4nfv+yUwwS7zTHcMapZONyBu8HoG+KPAXF2QHpiV9b7vuPInwzGN8
t1pN78uy4eVKBIUhFaCE+ZlQaKwj5BuW4gt23g8D69Ut1v5+IqCjVRbW5wTrVHbtN+Ia4eazbYj7
4SlIgK8b8n9l5IBr2ZxXMclURojUAyaQjBrGa3AJmbsqX+F4vlt5cGPbTDISm0IOw+sg+fsyzhbW
cs0AOwzxDIOgjNnyLAOMfGTsZgKefeBlIos0rgNUDmWXTHDMCKb+xY2qLG7xCLicbF6Ptbx0BqAJ
ivW87ke2L0k03FB6QSZY7VtnyXCivK4OWBF+uKWTD9N2fmdfavI2hjyzBtF/ix+fI+1XxbS6+NqQ
WnLHHKD3AwOoO42O1yBS27w6iJa3cELpKwj+eh+UAo8fXRN8uSiURo/S5M5LRLrDk+feQyWXFQyf
+p1E7oNHvCPMDiCWahxotu/Gck50qgIftI3g3Pl+BgXh2fowhPVQQpQxfRRh/xdW/D+q6A6lWdH2
w7WxwdkL61vcm8Kb2g/bID5+FGrHt+WA2m0XjAgS1p8qchESNt9mAvNXyF9fWsqP8WQy7i8lsoiH
3UJ9WCGYk+3JD9fUSwi0mI3GxS/pd7Qsx2ZFtEwbeFtG1+rgVe0uZP5B9NOZcvzwtV1QbNVHIzjQ
iRVp47WGJIs7POcNfxjCYT9iyJBghpFIzMzV2hUIE3ayZZlVYUAbXbuuUCjG5h5Aq+FNAQdDlJh3
xe3oPcXDmHW2/nM3kSND+lnhtWLDNmmnoufGQ9nkNadhMKCI9PsSWtJxCFJvw/sb7PZOzfInufOI
ZmTJmxhWD2793zRHl46Iz6qBKb87SvMdNBOenFVo8bpqLFizPgQLvmsbwt3GJ1enWk+GLxkokb9V
EGQGHlcJURZpGASKvXnMgg71sYPs5xX6gFrHXWJCNHlQs2ezQKqLJI+9thJxpu7BDDXse8LyTMro
7Ln2bFpiLyQqcSXycTlJsKYyrxkKDjN/OOtoCZooey5LuC/0VfgTz8Eh6jgSI2t7mmfujAnz9Lgz
h/Hhh9Xj+O7eoyW77qN01d9mgz53OkReRdWaTVSeUESA7O8sOgukeAhB9jW4BuoxPgdtlJLW23O5
mTRCyKopxd5b2XrnPB5YOUUZC8OzHZy9S9AHrMy5EASZvI+Msq97XOuoyP1gcHMV11mkkdseqw84
taGgDf81lbOrZ7rX9n4+/NFRQF7sXqoK0zMd+TvJqqODPNO0jl1ZiEn/TXP1Bd6CgPi6ea+R1J54
GjCfLsekFbh9V4KMZyn/JhKfQ5RqeeAjSaFGZMMmjyImf52vd/Fs5p3pxIpGINyXnn0JFT8js6gg
dfThzI1IVY25OfYV88mnDrzjKIK9RbIsSMFRzntQxZc5h8UO2Ce6f5gQd1LRKQMj968R/L9SImnv
7nwcOvBtnqv5GLXejz8uL1LhjAwn5EOoLnMq/7I50x77AzgY/Vxh/g8lQK4dDXmB98wC6I9pXVQr
rK8riJazKApz2sDOTkRPeBIYYncNLybl75oNvp/DpK+DiOochxEo9mM0nlFRo1fq3bRx9QVJ7i+e
AcGhrPABPPk2dQb3O95tKL1bqecrC+G6AcUJZNYMNRyZQQ8c3YyW0Y6R+dNv5htsNJFB6lcH1c/1
rgz5UVn/fYksSPVLm+HmejGuypCecIo5XDFD2OlymJxUrcq5jH6k4Fjx/MG4JdifDYQgXSWTqFUy
9Tfz2LgmTEkIn6l4m75j0LyDYPt1OBsg/FqhbCdgf1Wx2fUhPEDnMNp2KKnOfKrRjnVb4a/IPfNX
Z0AoTY/EBFHmrKrIfqPIhufDuuWb2Yo1iv/GeTYns0WP28BnZNogI3MY0IUPiKKOWGYZ+xmr5sFH
rkXu+3AGBZ9dF+1idwNK9y/TBo9j13Snvpm2rF6hpoxdu+AyDtxd0Dtfizf1Ba70nfW7P6v94zhP
R6r9bBOoNeMIFWZ/ExLtXI0irlgGXF6qim7QxUs0BndFWh8G7W7DIGuAVVrYrhbi5iUpNbQIo251
4pMmh6TmzUXsXmsZ8kcmB/ZqSA8aWwHa/FtreNpjMyCEBF7jnv/VOtJ5s5zNOaSAhZm3okEo8azQ
GusAWnZMaXZDQ8iuGs1h0u2t5PRi5vZtnu1hXdv/PGxKBNYj+VXSf+E4fUywIcvwzFe0o/nI9W/Q
lsWkh1M9tjvhdnu2Do/SXY4VwZTUWJ4RUb7Ap+/kxp33MK6Q0k7lqx/UKw6BMg8357d1kWOJPGPh
OlW6mI5gHYcIzplOytXDUU+oXpUIJmxa1O8jT9fYHR46hmwTkDUzPQ7P0thL5ccFWH+31p2e/Ens
I5fsDYkQJdNex8GenLrOvRCtyARHXlwyy9x+1AMk5AQARYE84wA3d0gegzJM4xo2AXTo52cMH1Ii
gs+VbX4+z/M5CmoEnA1ugoRHeLdvyGDXHvoEUgXptkqs+vKBOeFeTKYYQyB7sOZCxLTIPTfAOxW/
IG3s/G34EKreNTiLmeCXMmoQ5Q5WU2Ksyjw3/tR9mOqQ7eoR3EFUNcL1vdwxSKoRPmJxoN6HbqEO
kJvtAUfBq0UCUwWWowOFAG+jHZZEwrpmt7gzcp1l+49VfZcvdfg3BnbnRPNbULMnN8DxH2Pn4MXt
B2MBX6jQS1cSU3BVRy9z0dzHAb0gAUkkOJ2bREe0+ahZCMh0TnD2wcCc3R0dRhf6k85tIa0o0wAd
oN/4oMDUHqCUu3PC1OdNVRYKZXopEFa4jiqNGk6SpoPDBcYOI4xHVSkPfQ2NwQS5w33HQHP3Ju2n
G84AYcG12NrgyDaBMJnBvfh8flnRFnYGqpo1kinBJ9xqc5NdVbQbd2BGv2SOrVIVtY99JK4bRCqC
tO9Ks++mV/8NTT2kLRdr3rqAbFZ8WjEcbARUKKI0i4BJrJRckHAGt/a6LlTrzXnlxS/ziF+QVTIF
2SSbEYLVQ+CzAE9Gzip7pK1NsFhv1iVQpbhfg2U/7aoeerDA8CghbnKBnbqcAHRmAqKOUvYvA2Dl
KZrOIRBjAARlBb9+fSknoA+KQDzp4/XQ+NvG4JQJaJN8fygcd0Tso30sNbqkYTjyTjxOZNjNVf0K
Je1L7Hn/NXa84vnjdIPdHSf2RffLAQr9rA/uVR2ES9w1WAn8AZ89l5FfF2Hn4/pGQdLNtwiOz7XD
0bbGz7wZE9dRt9UJkEAbZ2EPvLBf0rLyd/Wmd1uwvtRG5m4vHpGj/jJr8ozg7zM6sbyU62XGsolW
BGOSnl0Ebt4tMGhLwmPZCjTQNf58bwgQXbxCDdTZpZjc5oO4aJQ887htHOqV/mNdKpaoNdzxatvJ
sIa/NtSAYMCCPLm6KQLbr1NMPxCkyguukR1oO9DLgN6k06hRYbs5Ysx+t0msmRVIL9WzAXAAoKli
qs/dYQPkorlN0Pii2JTolPt4e3E3aFXUyHI3dNvMtcP3OOpjBXlKMq5GHXSN0PVxpePeA5Mja712
ufJNftcqfp+lNycckZpIvvJTL46RwBBInJ8DT1aCPrvlsGOVDpxPBuSco+luFbnVQaXvZy0QHWSf
rLIsqOUf3JgcVTqy7kt0+57Z1yFDwp6F5abQ4YnN1fdKnLP0qn9ugAZo7BHdRjQUca63L1tVcEaw
FHqgKoDVol48O739rGz1r8EdmbQLmiQysG+78kOwOW3qVRbOrRF7Hnx5iFAGHmL8KqbFf2mBTPBg
LmbAWL6v0tBHXPoys8zboJhx65+KQJMzffkz1IxUAAG/k7bdBitqQqyLO7f5GI4J8TFZkQucLSOV
9tsG67RVYJMs0Xs8IpejVhIoVjfvV4ckGBY4TzGpHwy3yyFC7hayxyhPvQh+JjFC57xJ/i6tFLil
hwrXuCA55lMXjdNsDPzjFPEs8sW3Xvk1HuqcjLgZ7XDx0YRjDk8Aig/IS/baRM1+ESvyizByUaxe
+I9SxPQO5Tk2aKM6cw0MeitpYA6MiGZ0pIT28AwXICz6hBStaAHiQsH91EcS5htorr3AwE3JUD+B
+TXq9jXAFlpzqnFCxm19mcv2yY9R29UQO62e/wlbURwKlfOpYscivCzE+QbXskjZIXW3OdwJwA/A
kncbwRvw6s+WqL2vzLXsxx9lwblxphDu6sOOMblmrotzRPSFP1b/xa052kCepoWdbcDPDi9BWRRq
SMi2fltJT05PcNDgUGnMo2CK7avS5qAPXWvOj7YeTvB2LkL/x3YGI6/uXlYxee6H7uzDQhSYEQXY
xL1HR8se8S3dtSvJ09ygYYHn7btRbE2RS/hU6ukoShVlLtFItm912pfApe4gv+sUo4b/6DjcELt3
cieg2WMwZmLFhbuqG+fNMeL+bm391JlnTASc6VBZ97z0c8EMrBAEmg0p5e+EN0zr/rkJwrxjYYA+
lfCd8dlfD+P7RK/RDtsuylmkqoOpSrSsbXw/muasa9mQUdV+68XvCsz76L6qN5mJqUWhxN0bNDwH
4csv6alft64+GiU+laHXzgUSUgG2H8QAoxfOXhm4oOxl8S+R6Qu90ncK79jEI9uFOKg7N7QvIcGz
xTjeEX506D2L/KPlc25xUHSMPS6kfoEQAhgO8lD9Un+WtcjnarpwB6TD0AGwxE+QF6dCdy/zBIfD
YUOVi84H0k5eSIIHmwFAZRthcDHi9BMxdQe5tF0aI9od9RSguVZcKWLFl2ZCF4Uw3pTHSwLlTQfv
I3LcLISMyya/ymAFPFY+ob970UN7gaZlQL9KGNz2+ye3pE/9TAP0/wqCvVnas7XzIZxhkVZCqKgV
fUcLfmhUz/Oyv3Nqag81l1UQc0xws6jhPHuJFnz+cAgyCVDeL/0XDJsQU43axkPnA0vVGGduVdbo
IYBQxhjtJGLEMy7rhKXpwQgqDnKco0iYtMj4UFnfy4dBwkTLm//zYBAwd8tRB9MP1QhFCDpgPrGH
Ni8mJxUPAIu73KPzYy0Rzk4Jrqahe0K5lCxwxK1oF6d0wD6uQueMCrMgPgeW6aSbMCiGlxrzHnIL
QwNHjuU83b2odNC8h72H2GH2CxX7v4moq8BhhaTJIKeec6ol33G33Q1z46PwHt5h7pFACYG0OLy0
pXMvAbM67/3t2IdAIMLgKwZuHgPQBMb37FfuaajUHvjfTS7+Q3dH8ePhp/biTDXjwUC2gfCQ54og
jJMCPuQhcJUtA7byHXKZ+Wv0Dn7dYZzrx3VQeRXNh9Gd4co6JDaWSKFrMCAan5lsr1GH7mqo05Uh
gXeK/8F3/9AHyw7brACSia9B9ywaSULcIedY8LFu32Q77henOiGTcDdU0FGgXVaLQR+gckWcotfm
xfMA6gMXpQP4D7x20AqWQJ1Ff5zr/rAuAeTTaFUD956d2pbJGLkfXmM+Fx18xH2dr0vUFqhGP2rh
vgjG87G2j8pWZ+CO6HkGJEtv3q+7LElQxkHicYxIvfmTo06sHMg4XfkyzVOUsiDqC0drOCpa+YWf
C9kAhYYnGEt8cmjNt/bM6/Ab071dNM/I+V7CM8P0Ta4lYqwq558IgF3EwCRa2ECbsi0Guh0R6e7c
qla7RRdgY6HUhfuTbKZM++PR32iExWBS0/JzN5avSN0uIt4cYmV1Gm0WuMbQQumMUNXS7gIFBf/C
RdFEdkikW2dUMoCcS9mm6GSfN0W/w3YQRwEu04NFLZfxsgS9gMEkDd5xh6GSjw0NrlBJoFJmCKDC
Tc8S7ot1TaDe7jJD54vTOS91SJ+pjB87H/0lkW8V2i/BOzD2N3Ye2/jkjygGXXrr0MnzdlT4LnhY
USJlBffFNo+PKxT36crLMBFOkHEm0LpLDKTLN2BZNXJC48LZlvfewQXcuqZoUX+mJalONKBnQ6bv
hUVHKebvfmM2jylcaCNs6mNA+H9jR7+WebkOJQbCFvCqFRQDgRCDGIOeaI0GDE39sXB6H4D1gOFU
SboMhS0rGjDqCxrZ8CmKK2SPg6DRigxGDbklkLkHyE/eMeWgvY/BnSNmvw4trJpCoE8Cy9V1h7/I
qR+YAWi5Tm2VTxJLRYf6b1sDjN0m9udMOJm6TR04wzwD09evWkdhIez6Q81d4IZMVGc7+IC3sl4+
BY4XfDqq21AYmiuN4YfD5R5t5pgGbvVMpn5HlboMTD2NiiVN0z/7FDO5yXr/xCKWbFo2oC22wHng
ZopRnaKSK0hldYb5auJr6yTQawJohwH9eFo8DPwq54Jv82E9uAsMod8BKkI2XhihwWEWSYRgPxX9
aMcDCafX1sLPRa/DDkTfOmkNfrMm7LAEl7kgTbSzmxC5CekLtHteSjwURb5bZo2iqIyRpBpPXwDZ
C5dAB96hB+ucOxjrFlNZ5dJ0Ka6l1Gnjs9uSwwSvp3QM5X9AS58wEDyxjqVqdAo6ezu/Ai3bxGzP
VzAsQoEo98i+q3D7r9n+K0f6L46iA13RkA2IkksjsFFoGWPwA/O9+7sh2MwtDt5o+KHUvndz+9LG
I4TkOB1kha3n7dotzNtFocRxEQc+IF5G2sMU3LfYfXaNrjixvj4i//fb3yYU+jCKRPPiV6meJSR5
Zah2kqOO9QC3uSuCl2eNucKKYE1RO+WBaLh/uZR4u3LWuHd5P2RxaIBLkhLyHlxoKZSLChSO/ohv
iaqGedc5jnku3f6dBCyrQvcfocERcT1YpeBkQKWXmGF9aPiMRYayaoRMljXImcOGHaRFA0b3LVT0
q8GFEGgP8/X22aF1/RqIlxURJygYP3zwL3eUo5wgsfCKLpzPtFpybwFhik8G5Za0FRCK8Kkcy8ch
wIAWeDWauChdiLghNiGfEaOdCNW8rtxeFrCQcdXDeps2WFmafEHiZxLFyHfAQ4Kgr/CTVrbgTvSv
t9O1mXzMKmidjozkUkcoJ9d4y/rlZoJa7odOY4iCAFnXlM814m61B28G7uIxA/q9AgVJYJXvH5VD
T5gJIM8QHajXHizC6CKO9BbacCAy67GKtrSluAXKIfWD7Vr19iBCfmWaf7lqwc20/MOpVSbRHBXo
mG9jjFupJW3R0r9m7r6pFJcaiUyJ0lt4G8cSDStGiom7+JCPj+ZIgGyWc3nmwfIAO/Av5YP9spLX
DlY/qgFRjNpf164X7aI5jgD+IqXaf2MWIA3IMsjuPY9+f2OBPfvVeCWqf+v6KQPKLtJJTpcZlArV
B/tglTeH/rkeVJLBmKyxPo2o093oO6SmgEg0q6h5AJScWTWhiu1OasRVVS/IWaYw1ZuGomTEyxZQ
3jxX32GzT8zAEkMV+HDBNUBDdgdrBY4Y14YYeMZfqGsPTfDPWx14qc5PGgdTYk20W6RzLOfpn2Xl
zl23t6hudw37hcvFzmklTCeQacg0DszggSDzsKvWp8F0u3FyfzTVR9DHjl1or9PWHteZn9ze/Qr6
4GxWZyc39xcOncCifHurpbkKgTN0LIt+4K+D9Y8LHE9yX/SPE1Ie6GQSTIfRprdxNnJJMInq4NXL
D7UCSsWCV1LRfNYcY2FEJod9SnUI3+thj1ke4DwcFl38OjLQp+AzUs7IeOAMGRr6q2WQ0LMKpKeh
OdLFO096WjPlLDyNFnMIYv8CF4GX2XR5F8uXpXfyNlJnd+NH0Awel8kc4fH51URouhr6oyP1r4zv
tvSOAflzbF+08ADLKWnyqf2kkW9Rc/TVARXvr5Kwesdxetg0vY3c/2/hnZOsA5I0oTDIZx6gSRZj
Fqn+7Lp+jsuyzplRn/6s/+QiHjVBDmU3/Ccse++AQVM5xYkcJoimQuEdwGmEY85wgdss7j393MKL
xUeB3+NRGQNUs4whRMx3Oxrig+BfpnMfz0mAbAN/RaE7C1gBRGdXdYe2G+usk/OEoPXlTY0oHCRv
Dw0oBGQ626U9T0GrkkntdP/G5k+9vbQhcsDqJq8X9jbp6qnfvMfYoTmOixomvePe2l7iFwV1Dlwg
T+D8GiNc1aBACeW9KC1y0I4z25gbd7c3BNjabKxZOooRDhTiBUXFjEYIanLbhmm3aUx1gUCvdnlC
4s+OIqisXEDPadkNC/YwyvkPWlI83fwGG3xML8WvP5oHtjU4Vmuo2ADOBba5Oprf+gVhPp2HPm+j
u6XBdNsLEJWtK8yTIpGt0g0zJNGlgveo4eQOxKWcaW+34TbVZbNCMFo/KEf5SGKb/STy1wvSgGPg
R5h3Uic+SIJJlxu+wh8E2DNQ03hC9CYmF6mjAKsPIdubJb7V1OlhJwR6o09++qW7tCVQGeP6ZeKX
3YHObSa9ad95Uqcdupban8+kgcieAvfo+vUIH/uMoe8vGECAxYPTlh+cvBn5JjAB6uBpI4NqyB3X
CfZlyf9RNK1gBtxqzGwrNdBsDRF7j/M+8YPWABeZVOKWQwhcjQ9gsWze2dfRw0TRtZa8IFCxo40T
WecAOC4j3NUhIkZs9NsH0PLXg8PyWmEZwA9G8vh+Ys3FoFwUoPdAHtCJbOJqrzpqHm9Fj4K7FtGN
wcB8X4l+5ytY8gwcRfQQ9fWBhywNHPfSdbDvAb66BHs9teg/DTBzPQXNM0Wh5lt4Ijm1Qu2eguM7
tyVINRuFH58NdwTiadA4OkZ3eomuHUUrLxBM3yHec3wlkzzHZD4awz69DimWsOHMIlw/yYQLDYiJ
Thdaw7Q9VOEjZH7FjFUMskDzC8q8OGsPDPwmxlsoGQLAJpGivkvsQn63ETY2cp32NqLHEC5EyTLI
W9lSpM71MU/B5H9TVBdUrTd0lW9ENx46yP66mvsN1noXwB8jKrH/MCYvMw7Mu/RR6pYyx+4/WHe4
8hogpb+CqhfAF8yFLXa52rwbyicOVmYyVSyPuzZX/fZ4d0Hy5PwqXbbrTfyqjS2mmh1mza7OaHZm
jk7UiabEeiE6XiyREdInfueZCnpHjewFxIJHJyyvo4hObri+RrQHConpK+P6EmFB8dhPu5KDNBkP
GfH7vPTEXSKTNKB7du6YkXAFTwT/WyIS0iILjAF9DAkC+/q9DEH8WnDf6C4dJ7RQAHyDwOy7dsTz
tbsSYda6cs6b56SsU7fI+YthJtTP2566Cm5S4mB8enIRRwPWYxqV9VPMVA6aFgwB2rRZ13Mpq59w
AkTvufUOw06RmIU+GIYuF7/YNG41Zvnrvq50mCI9A5SB6q1r5EkCGVh97zp1Tp/FQ/zHvPWkwqY+
WuRsYGB6IDXlO+KQVwCY/3QX/qc6VFDMS2O4XAGV34YM/Dg/jYItkRo2L+GsMMXYPjvpf8m7oXlV
AT7tzGlwxgsMtTPWk6/IR0STj5XdRDMwnbm9VSZ4GmPqHFULDqX7LkFhAKgPDiZYbkCQJcy0q0cT
T49BD+mmB39yARJDQA7j3ROsNe9OTVDMgsKkvj1apW24XXyUtp07P4jI+2Ib/k2j2INE5PbYg47i
hkiW6LAVNkvO80R/wJPdktHnKUjfDz50onOMBO0RrKK20ZeOix9okg0QPvpna0wRXQD/0TSgr9ha
zLinoMtbiawFMdrjuAC3c6Ltq6orlU0SMArQK2NgS8W36HeSQAUrxT6dmOzrGKDAguOAMBNlHq48
EtuXiZOmWNvtWs7B3vHoi5ZOFoUuWBvj2xKiexW6GISTVZq/xgaABYoLRaHQRaeIPsSUT0uNC02A
SrGQEYDIfcagQOXa3B2GzW/IZivk2IGjg8qkRlme8hr06WmILzEcC+zgpX0XUBC8+kzJGVRov73D
Ex526cryFQO6buhwxa39X6OAgqxCn3tn/KZV42ZwNbNJNbDuuDEGlr+3wIOr25qM9ve+Hnyea7yA
gCkpd1NqAVFYJBIhhVoAQdkAz0frncZEIClHVmhFcjp3xUSXH8dv91HtXOBPvndcUMiR2E0ys6Gn
3yKfIrPb+LCTchDYSbu9s+kW9QFeNhn/6kYXWzvoggTNuZ0C6B1HdWqYeA0sNNNz8BrF9YmE907C
vJV2vMnmM/LKz6A3B6r6b5BiYY9tnNNaDXUyg9U6BujaII3FcDjIhVdmi9RXUdXHsAIkvWIoLJR8
iO7WqbMTPjUhIZkcwmLwyaNqmmtDQcppVcszP/bA+uNB5jNgzCGIwSVKtg+vFD+9jso07EMKarnz
YML+0rcrpnzyUS3wz4uIfZt7eaCY4CLf7hU1ws6dJvjpgY25jfO7Z9Rr3eC4UNGXsWZIcPA9IIQG
XKlI5UASf0N8GmxGwICybv4Le5Aj2NI12A04CqEluZ+e/o4ProDznAwxEPCPHkFLq+fmI2RLdCcv
ZYEN8iEosRVl2iEfAC5sCcZ9aEVHDH43HG+6OVsdZwHsEZEEePH87dC6CCfyNjRrrHrnpcEY+U6q
6fhtlfi5cYTBiRM9Txg8Smv/1aaEHWZ1tKiOwZM+bB27KvLPAVOJNfwPIc3nqASiEouzg6ZdEA5f
unD8INXyqgUqssktd1tj9xXwHl352M9iSnsKC1jUcDTAwWB8721ZcRSs8GnsaPQEq49UcgAx8eLu
eyFP4zoe5sp70SsxGC7j7xJ4W05bB3amAmGiVYfKgI7fEVAHw+4BcaBXAhs8DCQeW0Bk4VShQe3j
ndUVbDjl/OTj/dsQ5euMih8e8OlconcM0OnMMfrj2jzh3gSK6+1ct/3wA4l2GU43Sh8B/lxmFb/6
VQO4u9mp+n/OzmvJcSRL06/SVvfogXZgbHouSIA6tMy4gYVKaC0dT78fc3t3q7jJiLG6yDRLiwxC
0MXx//xCvnXH3ju82qVFM68Gjc1ATR16kLIL17WtQrxyV2UEiDhwM6a97l0HuvBoHyYUDrCy9uVI
XanAjrOCeFynxtHN0Fi3arcfDRMQsVm6ndyIwuQQ6i5Bo15klFKNh/ObOWjER5qGh8Blpx3jK3pC
eq0yW3d6fVnG8iodu9eqyvyZ8syW+sN4ZHNW+m1dFRuz6cQxQMqfR07RQUPxmo/9qgnD99iN6EFY
bKGBIvdZ0fjK7N5LquvWHDYhzfZQj9n1WK8rQcVURfAoe28yZ2+UBH3YzmEe7HyV1tje18NlJqOb
vIjfM1Y8JtW+z+U6b8w9DhoK5W31oxyUbTMHid9GusrqWB9cMPY4Hn+CeFNCUXvKAAJ/8ppjvger
rYLeYPskG1ymIxS8ZpRXdZvulYpWd4dZZ50yB8ZyZZOADJde3SozBtl6Ui7zzvWtqfHLOfmRxcpL
51RrXBHfVBP2I5DOc5+5u0ZD9zmjRGiDiyZ29jTU1mrQLkzZP8II3CbGsX4p7uMcFi5INdsFro5u
0T7JgNaoSj3JyIB/Ag7QGeNl5ETKIjchpRjZVVhZH6TIMBfG9KWZs10G6wfQD9KTQX+4t6iNQ47v
AzKxrFq2KsdYAfcrtoOtHkEkbQvAvGFOrusw9JP0SF5LOQuqCkY8WbYblGKjk1VM1AmNNaVs1xSL
IDkISyrCKzReZjZFS9LraNKDqyIkeDMpC7wJCUw9AFHYiXhsQu0ejjt0CvfeiZq3gGBMyvyuWxaR
9ZQTGAV/hXox7sgMx7UT5bcobgYrv0pMgpeTbKvnzb4ak7cgz1d1Oa+qpOh99jm0J/BsbiZJVrSB
SomI3ZIOaMaKKTccKPdm1zwmo3OjTdkPTfR7zugwdzq5jMYR1yQlXWeNfTmJ5l6V3c+QqrZ3k6vI
ne4Ct7uESeiJBJYg4WW1M3tJD6+pMMZVowbArrkD+7uGopNGT9LQL8yMZbMU1U3n5K9pW7w0JvGc
YaX4vVPsm1aWy7mZ6KKXV7TDsBLr4wf9yAlj/1l2Rns9ZA99T8hgTRuSvabj/hap9qYk7WudmMUy
FxJ+getewRDYFhKSukO1QKoL8Gy6ixuUFJET73OXuTenu7RTIPFD4UZPRsdM52QBip10YjNYyT6c
WDbzrvRI+CTIynlNDWNDkNKSMA6/Y8FTDTh3owKTRwO0y62YanHmyJs69Pf6Z5poNckDHOHduD9k
qgRuJDMbVuGF29BUtZL+UM0aKzI6LkiduRx8W9NqH0DwpkV2Y+f9Q445rR1ScRJR4zcB3bgWWB35
BKfoJP9ZA2d4CrEXiwFGUUVzFf47P1fNfI945lNJ03u9jR6cVH1zC33p2nR4BGAM/p3QGyhdn2zd
vZultjPow25yU/vZ5P2GlX+tt4WX5tpN3+vWok5vIf589p2N+5KxmjvjUCmQ5xJTc32zoSycrQHl
eHKXm+WKM8cTTY8DYsMBK16WFcXCOm+UxiWpTg+ZhC9GlbfKo8CTsqFIy8Z3p9ZnryLQ3BjJJA8V
TuAt4Uw3qdD6ZSVxIY4V7djvfcq1EfuwrHrUnf6eI+dFxXlzMY2EN5VieJg5BHZm7wGaB36b4yQz
u5Rt7GqJ/SDSxvBmqR5yw3lx0T7merUp3eZJzsNtOWQg+pEXmBXRyq0vrOq+lJ/1aF7pfX85TL26
ZOwusBbj6FxnD6ZlLCulRrQMac2tpstYods+a9ZFQMANAOBPHUpYrGqQ4/HQ84DyHKQKJE5rQ7F2
y/pCNfR9zZHNTgAyOjF6Fb70qDzZn6ajF6/Y1PAEJyU56FV2peruvoe66FkdO/0MUZx+4FsoDD+a
6jstLN+FEqKY0/MbmDK+VoY+3ZWdjKDykiTxYCnWulHDS7Ow98Ws2QAZ5psbFG+KUn7YUaYvzLw+
tLO+6jql8g2r+ki06C7R8ps6LNkBg9iTxEmO/VsqinVeGXeRcF972pwjUTx5xpP0Snpn2P2dOjJx
J+txbnpIepAKlflC5PBbaFSi2HFW5ljKZaenz1UV3s8uzmGkvC371PVdSD0LTGyf4Ju+Dpa26S25
sRpJuxaoR+trNq/yRgj5LvPqAi+ZdpHl2toaxANY5VuRJ3dxjiSxZG4nIntSAmUPC3DtVCByDZzz
DAHmkE3okkZ9F+hwkZKZrralcKwoYepkqfIm2vm5FQJ1wjgeqiQ7Vv45ZPeiuc8GZR3MurNMYkRt
gfGqhNGa0nIbZsRxj1VTcqpNH/pOWyiNcsg76xIBJ6+gmIplJYbDnDVeT/s0N/UtVokLxQF3q2rl
ANflsq27NQ7Vr8XEmpHE8dqt+h0E0Ss74nm6ETEO0VcvIpmfZhBkFZplU6asrAr3aIPiqSmxcnEs
6dYmbAGMSD2Fc1BR0arqhKlDGnOWA2WN+5TWyRxdFMN0XbfAtaJlL0eq0Zg57Z1k42q5XwDPZzli
4iJyr1vNuLWSYRf01HKdLHDutSx3AaPgFUij8jja+nKefuJovZUTwLkps9s0cLep5TC26W0bzPsZ
+/I2fupkEvoAM6CCtPYK5sqmk69NXdL+ZnmIRQiykOLtaIzCt3Wxq7ChTavgM6WsNfraG1ItBasL
/DwwD3kClGVCF7NqKkRgmLWqqx91yUG0zczLHO3KQnWdax3+cleG70kerp0wuJQllUVSuYiJhHYl
x5IWRkQaJ1wQ3O521PQr2DEhYqwjYiVV+MMwoKSiPZcy9/ow6BZ6UWMwre46O7qqVLgYxjzdUii0
HqabN0rl/ISEFaJYKPaiM7eZOV2NbN9oz26yPOdk5IR0NCFyFEU4rBxUsotKLw95pu9qA61k1t0n
qsbsDPIdlDQqWGl+IJD5LGxaUkk1ikXKWWWQ5mpu6JAkcnBgnQjzUA4UMCQKEnxu5XdmWlw7Vhws
y0581Mo8L9M6BrnSN4YB+05LXsqsRa5djG+mTZ2uKpOy7HPbU5yQpK+mgNqWtR+wkyG8sKYoTQAh
8NHN9XBrTubK6atnsOqjFYrmJfXwlJomL9K5lUTi9IRu0fHrLosIGaGa3xcauK0dr2AtbEOziZdB
O/0kTwQYJ3if2vY9kmwJc1xclRIcSuWLiAMIhV2YHFwgcizqHxOiM60S+JouvYY8hVIp/hGq8TtI
6I9Zl9fFmLcek3ZeNoOz7nLabnGbPoxuvMRL+TJzMUFlf9YrvV4pU7OJCx0PdtXYJ838FjWjlxfT
3dQ4i7DRn5U8bjyhT4/h6ACVCu0uDXo4KMA1qdT9oiH9sMXkxEcyRwmtrXS2Eqi4Yje0oFqqciGo
GeYGQCyE51NkHxqA1CKFs4F2GbojNcUl2eWbOoefqjVyM0ucx4XyozBRM6Pz6Rfxsd4cIRGpMwZg
il0smqDbFml/YUwpSTXTRWYm6Lw1b0zd/VAWG7dAuju7KQ6uhm9E8E1ihy6zQC/fHe83+lFlwBRD
ht7XHJvDrLcbU3JgxdOfCiebfpY5KaXZTBM/oVTnJqEixremAN+OA0gyLA+LmjDTXAeDljlbrF47
g99M6U3jtL4xdCx7iBRGS4EpUsAU6PmYeoaw/4vy794aBsiMwIu+FcOjGNw7yfBdzOXsc+ofkT3W
KLR5J7zUNfvqxqGA82KQRm3oVmaDICU3icrqUvoidA4mWEVmv23pa8pq/NDJBig5JC/UaUAiEWGx
Dwa9ycOQsyjqJcuerwaBKN+A/q10I0RKiMhTIMk00NULh1Ant7J3YVORbRwMYjHFFZymMMINd7CB
HzPaAcO1NumvCYxC9vuVFjfIft2RQ/Zwb5bdASXl1ZArW9eedhhg63SF2tc8aK8cK3igmLoe696v
62CN2+d96RQwoQZALiRemmGs6ymmmM/eZviFoEYPGohx6mr3TtdcJ0rxHAfB3jKtT865N7Jorzo4
mdkAkVu0F1pqrlD3y7WQgA96anqFW+5NhxPQwBY8tMGWUoQd11a2bVxcx5FMj/ri1QQLvek0OP1i
37J/ZiGjTdO16zG3+YGFKLj0tAABUT2hEDXqdR2yI8gQcr3svQa2aaXrVyH2a+mUPAmYpY2OsnUI
5/VYg66OfUBxMhyXIUF+hWhohLB69NL1yrx45DhzMJCFhg1SHL2HzGB19iWS5hchR3BZKDcYXCyR
mNLrcBZGB0ANulaW7QrC42Vcmc0KftBDB9F3YM1mEqGEUDZmL5qlbvGFQrQqzSOXo1/OATAWfRXr
mEBYInga9yA3EByU6f6oNOrHZyPVIe9qMByV6WDLlmprWMtfetQyeYCNh86Z/SFr+1VctDfzAEKh
F5BzSFOQR9XCrDc/VHckoDBHz+sWP5oEXDtJgZCLYnpUEMldq33QEEFhrvsIypd1FD20aQR/OYCK
b1XzZxaRTD0rKMWwCQMNRu16E86WV8TtVT/k+67r6SHZu2LCXb2I1m08XXalfJk65zNu9XydRUyk
vNI+jQHNdNP8tNt8b2HO5OcwuXu72wkzeZY5tvx6Z66TtKR1h6IjgWrVSP0Y1EAvbiqRNDg17pia
Mu3ZohZa3hcYTeiflcxXZYv1C5uPj65wG1Hj5NMRlgZ1ymSFAnsofdvgkGelcPmV7GY053st1B9m
KGX7zNQuooBmp6gFXJzMa2Sw1GARLXtmdOMgbUiKy4o8vD6ObocQbnlZUGeMjCmR6r4q28GrJMq7
uILDoqK8N+ElzcoAbqfD6aatXyEXrPfFAFXvKKxxlD34BEvTXL7bpfQwmdGWbardmobY9QHgnjlF
Dkyc9FMvnMlzRgiLUoW7MtTQmzMc2hKn6jxhD7uZgd+p48ZyKNgydSRu0lyVRkf1VlbLfuRzks5+
bpqsAXmP1gRNu4BkGombKNHj8QkuPkeYZlpQpaERiJODcF/0QjxlOJwjx9qyiqN0iFF1uL6hMZjq
0cFvkNRnFBviuTYB+VrlU29xMeheDXTtmpKOMD6OeBZ0cZ8A+ul2nGPafPETdAiNYyHc/4CvgsFj
PBHqCh8sulJrmFA4g91kdX4TJOU+xmxChkAqimKw+zawtXLRLV2hHKX41cLowUfYTry0SBVSwIfJ
Jx8WqUo1NCDhwYuJeYrXmwARqakeKnV4SKP21oEHAWV/141VslRhA0wAwDAWOD9mrCRFCqv4qAdy
u1Wui1U+jCrYCY2vFDUzPJBD0cW7MUg4GPLGOI1+MJA+VAJyzAQm4NAID/vSJWEiGzMu/TgO1IWm
Gpd1mX3UtEiHXjuw7dyUiuFTkb8ExnBvKMrbZObvSTV4kdt9KHGydo96pqDJrI0oNXS9FmhEfBWH
iLDAg0s0vvPcXWcxSnMbMXqReXbOca0NMUqhq+KI7lmySQ1JcAHzZp223JyWxdDYrKhf9yOFhlbC
iDxq/Rtg1ZU91a7fUVONDdwBqGysCXgAYDdQA1FGnG5ZWpcUHeSNQtqRbvg8w/hCWLgvrGCjjeqP
aQ6wBjGrI5ZPEonF2l04a7xi720tupkFXfC8zKaFGWuXFgbFC07Qjddaie+mtKiVkFGgstA71S1u
h2s5TjvLdD668LjkDsvBKtYlG6xe5pcuPPMe8uTMIRfj7e69zW0/VZPnJoG02eQhbU10GDFHz2E2
HpJB2SUjJWL7nqXitumiEsQwyOHmGMspNIZlBbzkgnCzi18garOQ7k2BwtkXS4FxDDdDF28Ii2Un
w67m+H2AqThXLRgZh/7ryZacuVMGlHEJRy07Ok6hpWWtgT2lyl0IJhfNBcrt8r5VI5IcJm9qk7Ww
4FmoMLI7OgQovB4TjArmeuLMWq90i8tN5MXJkYOHrXmx02YLs3UuUqN/t01seCrnsrUqgms7KKyd
QTux+5FJnb03+SHiJvvGU+/35maae2JuhvO4CvFSLzYJr90ubzUIGiXLkm18EzX3eztKzT2xN2sE
opwyI7m1w/EnwkEkGvCzwNOmibMLoOL7KZi+eZZf5oa/M1g6sTxDIKWLsg+LX87V5K+v47W1RvO6
iHb15mt3qt+7tWnuifuZOrVxFsqWbaU1f4L/H/G97ptXdcYsT3OOhvt/MlWkHwXPUOXLGJdi4fyU
D5EHm207PQZv0IOXf+sJTkMvO1qMLnZS2QYO78KZsBH6LlrmV7LLb96/c2ItluhFMEU2xBausUHA
d1/PycHWOYrKqHi2UEdYTZjtygQS0Yi4/yZE6ODpVvGpEus7Nkm2LJqOw709LOlnuChyUSVFYTit
hvKI88dUtMjl5hqUzngc4nkJj5eaCP6VMapAv4B5Ev9CZyBhRW/fms7ZVwnSFGHt0WmG20kXT5qY
wMg688IYw3Vbjt7koIc84tsVoK+PjOQQC3mR1daPwg4qbEXVj7azP1wJhb9yVrMKg09vuJE+eY1j
NsDWKZc2JQGS4buvv6Qz09I+sQqr1VnU2YwpYGBlXpzES5sVtnFbiGW59/cucTLzHVS6Y9fG5cYY
Cowk0HaArKTLAVfxry9wxmLtNCWpLxAKp91YwMqWyybl3Fmj9c+q5kVV030YR3/zQU5mfUQKVwQD
F1s1unehC3mbxrcm2puJk/bXj6Id3/vvRvbxe/rTzCymqGxn2rybaUWum1+ue4IantqVu6Ylv3Dx
38CS5Bur3DMG/Npp3KpaG+0UsLZsNOxjJvczHFTMB6JFoMbs+thnDuoSG52doISSg7lsNWVc2Crd
Dnu6pMmK/w8daFsA1tcY4XzzCo4r3O9ewfHV/OkVwNcSrhXjFzqsSmI28zXWA9ti973V6Znx4pwM
SNWI5DDhirHJtZ2U6yJcd83etYAq1W8Mfc9EPGrOyWakh+TDGZYocHFcNgfVJ52uXqQX9jZ6tHFa
xJvuIb0Cmbj9+p3p5x7pZGgmAyCo6UJqNXEByVb5A7YdJIa9Gh5hrh5kLX9eapgxLaYHNV7glXRM
oLksLpqlus+WzjcT8ehp+Ltv7mTPIlVeKyz+wEu5aBz8D16Jkvv6Cc+sU6e5rl2g0ZQI+GgjxMkp
e1SafacCgHRPX3/+GZ9h7TTcNax1PIRG5oIRzwBE+O0pMr/Hj4UqtF87Gi5RIZ3zAkSqHe6/vui5
hzp+m38a6VpokKJnHx9KbEMw0Wi6EXDYws+vP/7MoBAna4kZFlXf9ezyk7sLlTu9fugwVIwS9rdv
rF/PGCVr4sTd0sA7pTV/WakSKjrTf1hDY1zA7doFjDLxWdygq/lmdJ39ik4WhkCdjHLWGeTTKrw1
fXieq+Hxf5K/+ysO9TcDWJysDINOK5eoKGrIub7U6nhXC3ghdmWuBRGPtk0HAb7AOAIRjBIODAR0
qRabI0kCZGVT9/B9bAHKP4p1Orx3ZrUVCR4DJg3fRMgrWzV3Do4CehlsZKttGnxzjhwLseiNtxiJ
c1GInZjpa9cd8F0Yx3vp5htCIv0AWcxkhS9W0mwcGGTTrH6EUw9JrhDLQUt2Y1b5hFCvGgWCYKrf
CRkfVMJ9K7ySgtZW1n2VfFpo08x6Qj5ubYdCPql6ctFamm/DJu2l8UAX82VI5FWmYDY15+U3s+vM
wmCfLAzJXEBwr+t04wSP2ei541bV/16d/KtE/NMcChwkfbmdpJuqfVZZZO18+/XsOXPPp+F/fdRD
byqwry0xCbOweVC3SFi/2+SOY/Y3I806mfowI7Oa3FXCF3E+ASh/DdYoL7bqB6Q4kionv1wp5PZ9
/Shn1hnrZCGoKjk3DeKsjeZigGHatw2oH5obUpmG8m++rpOVoM4jKTiPE+bjXFbywymLxTh/F/hw
riyyTqZ+OuhFgeoYj+lnuRwfsYfA3xvCyqO6OoZW/N3IBM06WQHSmgXAHTEFdkqlXQQKDJm8MxeT
5qy//i7ODCtxUhkoSYe0wyJ8Y3SfQhw+JMjETC/3608/96LESSGAkk7WNm4w5PPR6sRvwdzNHsrg
iiKARGF6gKhl1+03k+/cQVKcTOzYtDUlQMZG3XEM466u0Kd43c5dU2IUi2/j7Y53/5vZ8iv5+U+T
XJeWCFG5kejjB2t7maxoa4yreQmXYDcZ38zJc6fK02Rxfa6stpyGbGM08doxON71rXga4vilaeZV
kYzroxtTPJTEjL0odvCWBsiVNTwLs2CDex18utFrMPQq1NpXlWrRYYngVTZeDyp9tgF+cDngLh1j
sZQ1Ou06ZDS00jV82sy1qTY5HXt90UEyLGgV1nl8PYPDNpWzjHEuLvoEM4sKDzQDjsYU0okwpuue
lkAcYAbhkIPYuPm16qAYUOXestC2dPBM8OpY1BA0rMa4s8HiO4F6n8DepsfCJeAOMqIbvnmH5wpf
+2RdEygq41Qfs020leUl3FqN0edco9EgQedKz1bNq71qlt+nzJw7xJymqZOj7nRQCsrNY3SoOCIj
qyN9y/AQa0F+Y39cdj6MFxQQ+Gstvw0JPD7Q74bkyXqHn16lK2yfG2ynKejT4OgWurYMbE4aG8OC
8pBAykxhQaWZdWvbxlXUIO9oC4EzoWuhJIJz7NAmEeZ8883kPwOBWSdrixSJ6Q4pBd+wwu/NL7zQ
d/2amL90mS3Se2xWFhg1L8fNdyXZuY3lZLVBfQHmb/U5/NYCujBkxKa/SzKXU6vjff1QR0jqN+/5
NHA0ME1Xt48AhWYcugT+0VOV3kfFtc57JEiiUx6/vs6ZRzmNHFUVo3LMnJwtlyZpm6S7sB99c4an
bCarry9xbrU8TQYd5YSY2DyWQQ/ESm+RQfp0EOKtvsrZ7d2Pry9zZocxT6agUsNVSDN24ra9jeWw
LDF7BM7/+sPPTfDTCNDJ6stcnfl0xtizeQQoxqUZe9rttBw9fUHU+S0r4PiW/73axTyZZ3E4Wjj1
JxTZbrrr1OSabtBhUK2rsQu/ucSZWsw8KS6iuXSdKdKSzYSD4sIV2aWOIc037+tYOPxm/J5Gew4S
k8gpZUNOEOkc80SXBM+ijFtmqJhIe/o+2VA7d6mT6W/ZYTIWI9FHsbrOSEfGGQfALfGP0OsKRY5X
rKGlffNc50bZydR3aZa5JMNnG3VNpxpG7kpftiw1zSa6HBTfWGIH8G2Q1blv6KTMSKOssp2aRWB2
8r2BjktU32UNn5n3p2mdcT7g6o/LxSbsh72tOfQmxLIb+08zU9+/flf68TZ/MwZO8zrNifaQsFtw
tmF4gAFw54r5ttJNTo9h7OldgqFCss2gkTWi26N8u+uhaKdtv+lKY1UY2X3juJ9RVOKeqi/nNF9b
AG9f39y55z9ZLUhsGJpjnOim69YxjfFG3wyoOqxvB8px9P3u4Y8X/lPtluP/0TcRF0gneHoy3Bb5
vDIlHk+5uh6ZCU9RZa9apfnI6bbp4rtEoDMb9GnQpxu3Wm6MDs2xdrrQYbQVDhSRMJm3Nnr5poDV
8vUbPDMTTlM/S2g+jmw4KOJsO8c/9NaHyvzNZ5/bMozjXP/T26ts3WwcZGsU2MaqXVpPx808PtRb
zLk8ePZfP8K5Vf007rOx4jJDsE6w0cvoqz7elkm6dH3cFfxuOXwOj5gzrsPvg6TPTOjT9E+DzMYy
tbLiV1Jq7Wsr6xDusJO7EuDcE3nOwfLrJzs3Ck5WjsIak6RUeH+4iTclPDi69D02AQ4Svm/bUb8f
4aeBoDU1NIi9mm30gmRLNfAj0Bbt27zGM+NLP1Z7fxoChAW2iTvxrvJO80tH2Xaofkrr2zikM3d/
sgDQ/ZaVGh1F4jNJIpXx08ncn1+//DPfsn4y9YWOfdt8hFBEdaH0P2dx/fXnnqlzTxM/514tMcLj
c0PtBhERTImrGLmPUuwyfSuNbxJqz8290/TPpMQ2Cc4qcscXFQeSbe4HW5hh2IXeG36x1r55mrPX
OZnjAdkXVXLEgoZVuKHBf8fiW+yh5fkobT/RH3z91s59G/pfx5EbwMCwOio3JXjJNKh6wzft5DNz
TD8pBTK1jcwuPfYQ7UvbHW+JQwm4d6v1qjL9Bmn4NWZ+s4382lv/NAtSOqawrwFDq8Y6pLipkW2C
h6JIUMIjJxNhCLOP3m5icfLVGuzhpeZzVMf4J4XVA+yhu/MIPe+jnsuf+M7tczkfGarSr/UKv/D+
h65isSDty2hKftQB2oRf7/0/3qf/DD/L6/99k+1//xf/fi8r2cRh1J3887+vqs/irms+P7uL1+q/
jr/6f//rX3/xvy/id8xdy5/d6f/6yy/x+f++vvfavf7lHz4sok7e9J+NvP1scfb+dQHu9Pg//6c/
/Mfnr0+5l9Xnv/54L/uiO35aGJfFH//+0fbjX3/86hz+x58//98/vHzN+b3r1+Y17F/l//crn69t
968/FMv8p24J13VNXdVsmz9//GP8/PUjW/+nbaq2bbs2P3FdnUFblHBr+DXN/afuaqammqBMv374
xz/asv/1M13801ZRG/OhLn/bHLX+z+395Yv6f1/cP4o+vy7jomv/9cdfV14bZQwfZemuaXFzBiFQ
f505Mi0dfbTD1DfC7K7AWwfWCilQGI19F5b2zZVO13rdNDFV6riSGmnXUQaYoWjWLRY936xpvN6/
LPe2cDXNNVUdTym4JcI8BaCDvK0VFxdchJamuJ7a6XVKf/lzdBjomnUV3ukjWVxBxUq7qmslnXc0
X4SOQSh8Yr+WNdLOZHJE8yqxd0GHgWUsWJJlTKjyib/qPDhoDTa4YxuUy7BCdC1C4CzVVkr7Am1v
bW0wqo+nvTLMKHfVstY3I5zhTwUlR7+ozBhFQR3gl+foCGt2LiSeetdpItG2bouEEMmXgrAYxw0o
242KOt6ZLSXaWqSY5NtgRiqT1jjP+XGbl/W14rQhYHsLXwP8sCg03xJ9JQ9tlIsdurzBWqW4eneb
oW/LZGeLEWvqPA11fRO3AtuQIO8a/LtsFJXPKWx2Y4/2FTt3YZaDuRvFaDvroTQwWgwnC0VsXWcv
UnEEPkRd3fqmKK3AD3LgMcSh+RGdGjJnwuQsK5wL8oBjvIgqBYN8xWrbZ9LdRXdjdlWNULeqBbkP
jdOUPqyanEzlQqrlCpPTTvUE9LFj8FKhFlOLpBh958aZ7Cm/GQCoYIr1Sq1+FG42ZitjGPqAcM8a
XmpgHRXr1GJleTERCbhtA02LHlLEgxqefhlslMHtxUqqI6skpgJqhUN74ui8shryZx7mLmzELA5f
CXWzO2/SZyGgM+Pe6SlBao47O65Eu7BD51rtoDLBbrXWmY6sFKiyMjE5cKVyzB53Xbl2xwLHc9GQ
kAjrALdQkFbcRyx3TgVmVrp5gT0bGQiZNPNxF1ljUO60uLNfpirLTYy49AY7EaicGGGbLQzmWm+n
d8dJIUzbbLA4y/eBK3apiLqfedXKO2O2m/ChitMSz+jcVnrcYsn92jaKAvE8F3k17aPE0LAgg+Tn
rNDthst4DogNIp7Jssn/4fuHOikAjbysBoHtR5JHcnxQPOxOlAW2XI/k1+oW9qXZTWFgEOOq5nq0
caytW7e6ryoDp9HBbsoIC2+yICLkFVFa1PU2oN15sBuyujZ151pb1Zl2LYa7iyEurxPsdUssg/Ca
OJimedtJfLaGcp+yYMLnhcvLuuklUUQYyoD+Q9OyR61p3rKguzOt/AdKFS9OlW2o2ffpGIEViQIu
JUIruyQ/BIl6Bn0yJJD06NR4XxTp4wDzux7yndnOt32crWtDX+nHSIw4tfwRmUaitbwu8VAXIUhH
M4cl6WWTW6yjUEwvOkxlEh/HsHg3erzmtR4efu5oFxAYUZShcUApiT06yURKaMF/FE44NR4q39T2
MZAhHiGussCGnJpq6yKD56pwR5HDyWULWXc80grpz29GWw+TNf4l2T1eatVVMRuGWMQu0oOFZeik
qE3IfTVeyVxMS10YgCJsAAOMXTRluJtqpqXhmNyjYA4IuSYfEsFqybVN6LYOhOjMpH7w5YBwYIlz
jPUeumF6H2QcBBgYENW3QyMHgVpvHN5hdaH3D7Bz2rlFZSYPsNfRSyn90TsbNU5bX0Yt9L4xdyW6
JkYCksvBgOGZR5oMPNWRo4IBWRbTWxlyHY262cc3fDVDdRA6gRwLEwD8gJwlQW9UoDMmDG5a6TLA
6pV6b468NO4a96DSA1RWdkc+kOc2SmtjgKmOCNNpzuIlYxPh6Y8N9w+vXpLnkDdxyrtq4vE6T4s2
8rBDOIoqYFblnmzH9WDgWuWl6kReTaRWJU2HcO5vGys/7isimbA/obAtvKlTtXgXm6EyUqeFURm5
+jV1YyLlQc11w3R+Fq00nBIna1OxrkWkS9lfqGYda6NX2zNYucg7VQWggEBdSKYTfp5eNgY2pnWZ
ICqJzEsNi28rMK/t1NGe2E/EiO9qpKAny8bh3pnH7lqzEijZFexrDPrIF1opde++Dy7dONVgD8GK
8Mi4BXE6ao55kK2uY8+7MrX052hWJBcrdOcHo1P8QYmMXYSL5Ixa767AjgMn0BCPHjgBTXFINKE+
CWm1q6Q2u/GumCflskdhbuRN+pZhXP0DyQZaobRQMn1NlldfeD0fhZm6MEgxrDU7vo8i10V1USR4
VMksrwvs8v4XdeexJDmSZdlfmQ8olICTrQEwmDln4R4RG0hQcM7x9X3gmdXpBvN2TPRqRiSlNiHl
aqpQ+t6752Z16jUmN1m/MCSCSHOoBfp1RYU8+q0xMEdKnVNFeNHEAiMF3Bqmq0BLgxw/wU4LLiKD
PfairiJsorK8ghxeCxV0Cg2/4QhLT4BATaXDHqn9KEJCZBFmGExVD298RUp+4vCFs1Do16P+HLMf
FZJrIcDLkcUamvVFV2QTdiLIytgppCiqnBE/3QpFdWzJzNVEL4KiYbYHQ+KWXWYEMNUGEyfPbMKw
xYrrHBlxEKrPfrnoHEU+i7IPJIZsnvqFRJ0dZoo1tRBqG7X3AKB3aSpc1lXpdr6UwfRApVCnIiLQ
ShaM+b7sOfVhjCSVeUAWXVKcqWPIkQ/Kvem3sb/DGihHvhDIcwydWpSGRTVdw+5NqSbXCogW4fep
ny7C3oIGhX+MRdbH9B/NRPihY7czo0mwa6AnhlQ/DBq2UPIi2VuuNpUqHTXidb6lfTJn4TZIQfYj
B4PWEKiPHcoblGSmXZfV9dBnv+JCQbACCE62gHSa2U02trnDNnf0VeRvy7IuFOCGAj9KlByF8kYt
DS99CwWnXj10ImB/MJgXSLx5xdRfiwiVMkHNT32h3akIYMJnU8k6AYc0SdGvLcFMricxkC9GvKns
RlWZXyVIjEPSJDdTlvpHNdSuEeqgck2EuYP5hlPxlLaYAhCRwAKpNqz5MhIV6bqV+5JsvIIel1M4
MJ4zyB3fE0WO7yYVj6q9Ek25geg2iNFeWX4UI4qay30lYhIgF8NI8qC1oAUJClpxQgYRAhiYZOLX
pGkSfLCkpFGRsNaqsfcFCauhQDXNg5b6FE5o2K/vszbVEtvvxBEuay7WEGRqTUAVqJoqV0Eifoia
Rj415kIVsq85jLqjIoJW3wVJJJc70+x6p7OMsdhRTJ769oxVmIjpUgkKdFYqlXQm9juj14bTMccn
DwFAdOOXzJNRw8gOERS19yiVlAe2LPlCYKcHSWiJAkoYJCbEc/0YbxRjnptviQg/d+xLmBt1MQJ4
0YQGpKudCwMgaahiQXGtd+BOv8xV6JdHWZok62i2Wqk8N3kbXhuKZZXHqtJ16CNYzADvDbAfAiGn
hLmG21RR1sfSlKSbf1HWxP+vk0K3t+QJhQuuK5gBJ77Rm58tPdbDz4qBHB8AglLo6IJGUTn+C/uC
GFuuOiRLZckSihj+hj3JeTfirDSFz0Dy82r/rzaUKgn7jBj/TFPTrxMUuBJpz7bCtLMymtb7OICx
PLf+CQHopoh3gqXwGJO49PHAWwcyLK1qigSqdzLK5AKwcdAQZIcUTdPLnRYHycvHDa5eZUuDksh2
LauGZYjmOhCk9gllDmqMnhvvw5sS0NsdDxWSX2NT/BUkOIkRvH1qnsZQ/u6brMokikWOvXXRfB8H
aqTGUeJqeZ3eWoX5NR7i+lowof4koQV0Omyav2KjfxSY+B/DDSchig/DF/8PBiY0PpphWKaiWZYk
8pA3GO//OVBhp1FZ/sJoPf8/xyb9lv98G7F492/9HcGQROvf+MjrkqYauO1qSwn63xGM5Z+4wOiK
ynLkLS0ym/+OYEjivxXuVKJlGJDKZTbJ/w5g8E+yaUAF5YUOIIWZ8CfxC+m17OefJXP209eCCSto
oi7q1PjYZZchL09D+pXBrVBzeA7ALKTphuIUKlImdvf5UxXsxdzl9og3AEJIzb9IqRuFmkhmjFnP
5vwDsjLsP0t/qKo73b+ZLY8qCOqzjPkFVHFsAEVG9UeILmp/VCreQld+8NTDagog01FSa0vatyjk
CL0ROkxYLjCRbfS7wrxS47u+uUz430vBv5yj22b0TDMH/3gpEdaTo5uaLR14jj23N4bqBQisxOQ7
pda+/wArVotuC+FXUkMSUG/qmfsPNye8QEqoNSSP+6OOgzX6YySd+dOo7RJAl5XDI1Suj+HwTQac
wFsMTCnJzO4hmx5DLCcARSUv0vy1T45GeO03hOKP+nQZDB4Pch0yUonIxdOsKx3d9pw+W/BdkbCP
uyK5HScPboCqQSLCtRlDpcumPIzhhYJIrL9Dgtv4Tgjwsf8iFPsUAgKGd0p8Zwg7XzkY/aGePzta
cBDGi+W/Yj+rL9QJd8lTOYg7IcYG+zrXbmr1sWoe/fQax29Bs9mrQtOlBAuFFeBbzDQm/QJLUAMU
bYK78x4YYxX+FVT6o33kqcj47/+LmOWHW8Hdr7p7u/qlZcn8vdp189+6JlksdN1kS3ldt3+vdlP6
N/db1ryhoi3nlCJl8Z94pfhvkUDlEpI0OLxk0ZKWaOZ/IpaS+W+2fEmC4cwRo7KX/NGKX87AfxY8
u42mIHhTJHShRCzN9YI3+8zP5NDIXRTonwbDx0KkUo6GNd4CCR21R468G31sj1FZPwEzsY1O+rOK
B34CvUDjIGvE2+nvOmIftYSARrSpLrUu4PMPS4KPV33m4ldsq5eBo9+82az/Dtu+PTtXcrylRfZe
XhmENrgcSAzhSabMJHuFeQYtLhVg/bH6ZDq8F/eyI7/E3kZbS1Lm7QDr7MqcLkSkRd1U2PVP28JC
xQSl0C696561vdg5ocOd0sGV4q9SC9P9uEXltHpAV2iGryLrpsEswvmTCfk2Dzh0sp+WIkAv0Zvs
yV3KIEVhN+8o87BFGzjhZeFBr7wILxVvusrYapfykuPksQ86yY1pAwnYyKquykz//k0SCB9NU7kh
rdPThG87LTYZ8eFi+U25o3wHLHCn7ooj0NS72tsahVWG+qzF9Tcu43awEqseXIgvdnYDhoayaazw
vMkR7nEMs6nxOxQbYy+touV/jb2kqwrWbnT0NXX3Jvskh83M7XDpJ3IeBe9fcuPXiTfs8xtkgvvw
Eitkrr8kyPFPvN3KCpxN7OXTa5ZKmB4YPd4Oq8nWaTwTIplPP9iDOz411ziOUf6afAkv1IePpxlX
zrOZrSiiIXPP1dg/uGGfzrOWGIGoTVjYWwQ5RwmP0cwMIAnFGEaRZBOEmDsEZlzyJ8HKIp30GW47
P3Rfz2Vcu1XJzKDVyUVQgyYKUhl3gxSvA3AnQ14vRANAu/gbGXO7UyK50i9USan2VpOieKwivUcS
r01Y5+BDD2L251AC7jmE4uwPD2qAQOdnYwqz4EAvpqhURqroBtUgeIJfWGicInXE4AVAKTahE+4h
CnGNxfirBZTR7GUlac2rPp5j8UrVLBx+UvzBCh5+lIvYQ4aZNR671oKVious7e6J25ufi45oYaDI
kuvrTZLcB740Bc7cSbA7eH7zZC3SltpOgj/+5Ap6OX+WjETpHVVrQ0B5JkzynY5e1eXEyDBrkf35
BqpRwUt0iqWfRPjR9OVTgtqIl2gwlMDLgJq6cZj5aO/HWlAvhUwbHwdUqNIvv4BxIovNTODA6kdi
KhArtS+Dj3tSVIXZYZD9gZDtgMt8J+luOUiD8CTqfYYkNpTxaOkDFSJWrGHr5KfZnhJWYb4fE+Vr
NOu3UShB0CPnBGSy0SlUE5GiGGIylJfFHBo3Mw9FO0l7LkmFXFNdrpnqs1b4VXALnBLMoi6QhsCt
qHBCHxCbmVWLKSBWCilpmqj0IIrp3T2fVECtQfw4g2W2GxDdjld5FFni3aCUIzaWZq/HZnGP7quZ
rztLKrBtTUUNwrM66Ij+1UA9ypUfa1emBjoZbXvgqy+kbYKnOBCz5mloahdmhS5e17oZGhdzSQD0
3q+MACZxWpE2yvPQHx0Y0bF0PYDVlPTPStAC8u78XPlSCyIgGeyav4WZ4t8X0JSiA+9ACrRyHtK3
8SBYnzqEHBxsCSGWL2EWS92xT0JpPhA1Ca8ySwGIlgc4YMDRT67VMmyeQdF9hltTolIfUs0REZh9
ivNwVH6D8OcaPuXXlL1SGlxxW2611vJ8PRDER00Q1enTOLSSfgE5g4CQGudkYISk1pvguhcF9Zjj
XESFC+RUAYlqGMiuWtafVbWPLSomfaC9eRJENxxc0xfdmmU8ZcoUzpQ6aVK3LzK9Vl29AADqlYiT
sLVg9oJoCTt8rh2ohYnu6INhJDutiTUMVeouTu+tbFBDR5l8qA/SpKrala5FEWOvNTO8cSEk5g28
dchEobkg6qubdmkEGJ9PeqQfyNar31G9GsWxma1UALQEFvdxKietvjKLCSATJNx0uiYFIMoXKS5d
9W0AKVqBPVGEyssUIBAgS6VIj348TJiM4NGefUWW0NR7H3Brf2QmSOlD7ZvYqKmJmcOVrZrgSUii
oL6ck1JtvGmWepW1afnj0QhKdbpF+CH68NmtAiMQCUmg3VtxAgPRwhAALrahtnYExZdIVCJI7Eb9
EI65I+WSFWDBaGCzEEZS13wbytKHFCKr/q2QB2Z58HEcrI9SnePTPhhRKDttU6YvbVQI2aWsJkZz
i5l5RA4I0HRwr9QaYXUKOPrnGMwvFAt/KLy0qLDJtcTBAcuOmac/VuF1Hyimcpnjp7JX+lkPL8dE
LPNLnJxHCUG60WNHXSwM52kWIJ3vikbsJuJnEvAIwSrFgS18CNrvQ+lXhE37XM4cU1m2WgL5gxup
YX2tTip8alGcZ0x/C1wSiMCOI15kFmtn+J2HAQwjsRhV4RKrcikmy4d/zXUNTCS3wTrKwe80KTGQ
LTAMhDlST3uzTMxrn/Q7QAoBLB/zR3tizlepDRDJeBHVrn4uRP6lJeV5rIgQwSYZilurTiZlRyIS
29khVp8U9kLQbjMOFKJYs1FFAIQg2CvCkEk7LY3xfORp2iCz64Bb2BrcKC5udSyT8snMoYKjl81P
VlCmnl/h50Upy4iVPR4vHEx8tk+dKNeqHQykCF+UZMo+5aZGVrgs2V4h1JDZhZFHWjbAs2xswktq
VPhkMvma+JDObdT/MFJB/VZLhBMjmzR9HC0umCUuoCnBN/VeVQ2FfKEkdj9DiZ3T7ipcw50KbEFz
qLtx+hQkqcVBtwtFGDpzWwgJh6g6h5ehpgWAQKISrFJZKCb+hbkc9bY4YcIGxSSbf5dMiBcpIGSP
u0bflkerVrTQYfsJi30gpM0tZp5K7WE8CWGuivyIVGAgTOjTapyRbFXH7jrRWvWysSScg3QNWgr8
BD2nN4k0qurtPOXESPu+HOo7XbVi4yK2WKxebypA4rWqa0iAJ6TdHXxBM6gxSXTNtq/BEh/1nzkO
eTq+uYEOyCwsqv5S80u5fvaVJeTd1WaIpeUoGnj3lNq1YOnUUxe1HI37UKutI7eT+nbGWxqvjEQ2
m4OgDJOE76/Z8794F7lho3wqqzCkxjGqBg0Twk7qvShUouQ2xf+lOkoCh+RNIVV4FRdtFh0qsy7R
lfCdhTtqA+b+0FR9/GQR/yyPyGeY17o8qXdz0uPeEgkk6ygRKSMcyVnN37qRdPNibEgWoikFI7mf
2AvvMhxlh+tcN33RratSVi4Uq9Kay04utUc1VsrwOKDUs4uoJS9bkwniuq+UfPNYyXTfxX0ixq4q
MYLHMpDHu74wMrwO+rh3ZinELDKp6wbFDZ4nyecsAAZ325Qt8W+/rSX1njcGSzwyOqASHWcnp3FV
Sq5QUbLnzpOf+WDOQuDfTklmgGR3GXaGBy9X0y4VCbrwQSw1K3SzxoefhcHSnCk7mfxEcqWPaplh
ZyOBQa/iBrx34/v9dSg0dYoB1cQVhBcq3gksCKP+oWtKq7tz0ePVHQKHelLiBhysnCkYQedk5sWd
3qtW/Txyk/lmDFEj4y4/dMClc9WAWdFLg2SnTVjHuS03sdgcDUElQO0HumJPZgbAiUh+F/8AqSxZ
TtnLobxv1Eo9Fk3Ze/UsqGSEymT6aSXotqCVIawVhogU667p6t9CKOV4LUGY5HooaaLbCBATkqkT
hDuzqCX/p6VGpPK6IB2+V6ql5k9mQfGx5vViXwhfGIgkzj8NgxIm6uWkDXiAMNoiwSefDEoXV+wc
QfgTvnBD+XmWDrNNsd5cJxikt0N/7P0ZmCBl1JV15L3lKyhsWsoLJm7qv8USsmiII9fO8Ats1yH5
xfJl24lAEPNy6nAdTZpeFX+YgYbj0jTGkvVdlgIqM9QMruDvDhJdScIyrfNjKALf/lJkSYizXpSq
iVtUcx1fkelAREIYkTsL1+40RypBQmnhg5HNBbRVQVMDEMcNT5J+CWFZ5I/8Vb0DDqE1svU8dvLc
/2qrIpIxosnbaQ/mgTQLmOushJrS5+2h1kuh+D5RP6Kz9dRC5IKlt5bkTVy2xXGKJ7Vn9heKYDyn
EJUTDMLIVJLZ97pEIdCogSnuMQSs7kDxa1Sd1onQ+45Z1xMFPAD2e2IdfZ3O0gWc+7mhgqMjE0tN
T5pRmd4onfSjphRiKDA/UVuFPKtpiI7mh1jppX0QcBQ0TADlMa/1Vn+UwcpmX0l0xyNCGKRKUKU6
4RMu7TqJPkbaWEB9HSx9OIzCpGBfFjddjLNOxJ5YVFzguS2zItVEKVK8ZCK5HxHk4SdCBkWo8E41
xLmdzQsO5DpFLdjiQGTnYthZC8MGjM+OQifsCbnpGxWu5T4O3VJrUiXS0h18IUpKZJJdqZeUHeFG
lzI/wAlH+1m2htYLSikXf9fUQhDinTuoOuTOUlUheNBkEdaQRBD1Ejiw6ZOsfPWzs/gTmLCHgHvr
IR5zoBJNGTeekHZxtxNThUGmaMRq8ViIcdcVp1044QgZ7QaKr2YQ/5Gifg6mAe+1otKSxHSaRq60
yyjLA7Bxg8U8xzR1KE3MRXrFBBjVh7Pea7gaqAvTb+aYXAB9oSGyQ1OOpuN5NIUuo8GrKbA4Ri5M
QZnBbs1JU17OaRQZ37n1SxbGqABMrsRKiquvKs6Q2QVFT2YVACibEWBKFGyVEn+aC53v5GJpBb8p
MojxbkOD7NtVowQVphplJzwV3TgHrl9npkqZaWaIrWcJlY5XfWjoReWJkzGbhqfJHVp/VwDl32ee
pBY4zCpS1dUyEvwkliJXVHkJf0srK8DeKORZORn7FBgFqNZOkaeWMrQm1QHHJmxE6RUgYQOYGmvZ
HEVXtGD+Fy6dqCV5K75zHveg8pGEF/kTSjQJJp7GAqaQOn3Rgva+RJCqh8GdneQC91RPsHubPeoQ
34jO6JXXliPsPw5ErJgSS6RnaVszLf7DkGoNDaAQqokNiaDHEs3rHorAxn8Mpz2QfTui/25+EYMJ
BTG4+7jhdZ8Nwh4EamVNJspLuGIVRayqFkhU2PVuqR9Z1lyGdnUvYPsZ8e4MbUVi06k22lzVfhPz
PWlUfh2MNwEmKhxVVjHhxMYtjxQiuikjbUNw9VrEwDvh6eM+rtszTUUnTmqaImwavq+1Cib6gwm3
MaY93EltVGm75hO6EtvwFHd62YpfnVac62eNrRQMYgpflpK8wU2FbxU1NAXc2Y/7s5JWnTexClrF
kc6Zob9GyPD0E239uWOu6jbGWy+aF11p6BNHVGn9V/l76g33Hzf/bgcpRl7i/pahi6vRFObG6vmA
vWvUbhN9rjFg+biB978XwT/J0A1JZl87XYh5L+Myl7dEAO8nuyToSYq4zHaap++TPfTDzQbXSfbX
CfKmweXf30zIMjQyowtpEINUeSfOqPuTi9AB7qoS4cHbgUh3RgGwPfgOdb8b3V0G7E10/a8Z86b1
1YCawlgJFDkMLAfwmo+Q1zgDLn9kV+ZV60L8t5Nb4Q5K/bzV8jKOHzW8mqrR2KmlZvZsOvmAp0gM
i9fY4QbrbHRwFWQ96+BqvvI8xIuhW76njU/pXjmYR+50x2y/mah4t0fsLiSnqaPniX/6IRulwCh1
XMTMXguJikcwx5tOi+2hRQ5xPeq72BVJJXbuRh/fbRnrEJkkCe+8dag+a7lBoSx6jVpDut+ne4Qt
vuLUvyn3mpEKCwhEq9DGs2+j5XfX45uW5dM+hzOH/+jzFfGrxsuWl5Ab3mJNuvMtElDOkqAR7rZ2
uXUy5K9v+qbV1WEZGslUjgIjDajbmZ3j9/nFsn80V4VzkZOE+V/0USeTSP5Jo65rnQ4SsYBNx4rR
Fb3KxesMT3sPxPjNrnPyb4rdesZxo8X3toQl1yWbZPXUs/Rawi9h/2NUVQ+SNYbDvKCd8vvSLEQJ
LtlOy0ijaJa0jXvIq+5hvSwNTkUqY6g0JHd6+kFVLdXDXqPpfk95nejyPZ0ac5zdaB8pfZccaZc+
hnssZYhZOtrotB6GYnbjhnemPeETYW997XemGNoJQ5E1i7DU2eSO1MxsG4MFXGOhYJn3DTXMfz7e
J02sZnEp5y0ORjSBxC1/Ul14EcTSvutHyp+JLNq4i9/mnii5m2m9d7bfk5ZXMxlnad2Yl86R3IS0
Q4h5lzr+F4zGMrIJTndFqOi29wAIf8Fl9eNubw3s8u9vDp4paUwCWMzraJxh6c9uElbOHzbBzUci
Pa1xvbSYyqvZROSJKu6CJnCJ3El4zW9O2LNOLC3oi7CGqrFzdU1iImmxKraCAupIk/W7PNwQwq14
J9x4Vk2sTipJ9Q2zL2kiPrZHMXNkGwEhT4TLyjOdbt90XvlN+11f1J8s6htfPh7B872O2zHlD6iH
DEulq6tLshgNBuyy171Ornf6tCNIxqOAxMDs9dyzhsf0fosydHaeLG1S0UwVF28D7TVB/mZmBBZU
dTifUNKEr35yZ2EPU4qfNzp21ogpc0rqBLSwM6KUY3VcinIxK/2AUhCVxrOPrxiWxZemA4OS3IZd
7+bAzr8KzlbfXv/uyQ63anf1OamWb8wE/rorhV9H4zZoU2xhfhr9l8K46eZjYb5MabLvmwdTv9Nx
+VCBkxtH8ilzXm4sj1fB5tlvUQEqGZRwSAiATpfgHKTg7gt+S+2oF9Zn8Xr4Ff/kLg21x1EeqKs1
d7bsoMdo7TZxrF/DofnD4hEKH/kMBLo5USxKLdaa6jo0BkPz+QzmdXyHPcg1IgZblThmKDO7tP5Y
+s564iFEFatlEl/XDdbsaad7ktxdk9BpnpuGMzoq0PrdUrOCNcZ8IBvuVfuS9+Y2QuNss1haXuYb
/mUITV4/x5t5PYp1Fs4Rh9t8G94RLttHPLF7G39yLAdsygqcLaj0+fJdNbk6Wqa29LHR1UeXGG8l
uO2xu49c3wmu9MrRgdTDVFtS6N7G4lr+7GpinfR0NbF4iMpK0OAFSbLHk/Udx/g+P4CRt+cIwMBW
e++s5ZPmloF/M7BlT/n3ONNcpKsESK/F4jaZf33cp/OPR7SAohwRNaXCc3q1X0RKqKhEdkZXIluX
vfSaunEernAuy8RUiEZQDWyxIog2riam0HYkCsZsei3+UO1yP/3qD8tTXXY6rH6czaffO10ykfSy
9uiTYa6hnmET5LWMGSePr9Ep73InZR4+YPDi4POLRsvGVm6Lz3D+qShz5Z1AvMXkhrcexnnSZKzo
C2oeOhcHNTvQj21obA3l2Q12KaZ908p6k/VHjdKTeuIaadUQchDA2C05UBfjiDHbIRSyzf104Dqw
SZV77zNanChsLYhuOcBWJ6ZpVVLXpcH8Gs7CJSC7yDzF4xqn2NJ14gTOViXPOoDGQCJXtmQeYIqu
LRv56fSv6sZKjCyd+Y7VM+HiFoIBgJ6XxFYwu7WLu9puiWVuLPLz2XPa6mrRdWqU5FJJq4P5OdW+
Rt248RWXj3S6iZw2sFoPQ4hplR7QAPE7G8DdlSjVpJITsrOfZKguqKY+XuLnwRfWADFYkWVocnFc
vz6mTPQNFGFcRZF+OdFBuhTcPLa7vbpHwrcNpj6fpiftvQJw3+xbuSKk8I7L2a20e4nyopvHod5g
XZ1fH1/7xLPc4FK1VKCfTo6u07rRF2ljeSOpmC6TeUepW9lYRLmGS1SfvLH+Q2Bof+YXVAsf/leD
+s8PWK3FUS/w2Dbk2VXvlb2w667DW9PRiIGM19Nha3t5Zy0wpJrCnsbjkbjuai2QSvHbJlOozmw9
HDDMC9VNnQTpHtDGHU4wdntf3g+H5GWjl+9+yjftrlZD2CYke3raxa5zdHgqmvfkWe3iV104HXZw
1IbvJjjWe2t7Gr1zyhvU3bILKHzspS759BuHLWmtWgtFt/8x70W3faw0h6vslYnx+g5TL8HGSm3z
8Xi+ASBn0ESZEmnWC9GJ01Z5M8NnkVqRh4nyGWNN3OC9tt1ZdnCkSG5yzEPy2G1M5/PjgzaBQSxK
D86PdU9btRe4x+pkQ6ZDFx1S6y5KN3aBd7v1ponlbvNmUZq5OOt+ZIhujhLCmr5qyrCxsa2rTNmw
ORmQiVDrKZL7XMNnQ8On0GJpgvgxAxcAbsbYzMGT5wWSI9V4rkJhHT5h0Nx5/D+Cj91aKOfz9fQn
rOYr0lwjsIpQcvPpsQhJLnZPSv0V25ytvp4NJ4xLCenbsh5latRX+09cmhY2Y4HE/jM8cxWcbmIH
ezQnvgmwo9/p36dNSuUKHM5NatXmasuRNNDuYUDnVM+8AOp+TDnyu6N82DoDzw/7VUurCEOiVr7S
+dR1jD+G5/Jn+ndxeEitISXKgbP12bYaVJd485vZGdeFKRWFILrGY/pkprucFgkDgJTn0kZwd9PV
5fwAOe2iutpcrHmUpTBnMJGr2uOVSiGKTR1n4ZXElZftJeY65YZumiwYo41LxroMfP0p1dVqjAVd
JTPM9Ckxoz2qz9mDSn7CehCP054sz71AadwucsyHj/fz5bud3D1WnV4dI0j7YWsuy6Pf18clhD5w
B9ju3tkVZ2lGIwPJ9knc/uzKb3WwZSJ6JwajK/u5Iws/Kv1bFn+NMdG2lMePe3W+8ZBjBbzDWtRM
CmjXseQwJlAfFJbIwrB+zE7n+XftEaojrkDWt+VW7F+232TEBPpDtnVCnm3dJHeJkXExhuEjWWu2
c06dWJTMy8ytXZ/DcYFImsfwkc0gJzD3mgEVIHDYH/d50dqsPiXtKhSXE7tFU7Ee40ARtBFOgcSz
igiW7zF9KzLMEeoRsMhuvCCDKY0mRZEah9CLCWpR7rmJtHy3+29+xrIhv1m4smz12pQioteWgr4c
bz1yWlmzNcpbvV1tt9yIYhkYseSmV9Cy3PlSPBoepBC7ZDfSnI/H9nxvt3SZX06QjkCauFaFaOoc
BOrMdFKK4Rab6a/lqIW7j9t4Z8c7bWR1Uvm5GjciIgBXOMx780I7zIf6u341OCz/TxF6p40J826n
uFoo3P/Rc67XyFRRtlwMdEqOJM9qmt/9IH77uE/nWWw0pLw0CHvhRY/j8+rYgJosT5gEUl/mElJd
CmdmkHDSofwO6jg5chkHFCKEtk4GFGCwE15wlGwF4N/Z2U9+xfr50WXpWKNmFV/zWMM36DG+1zwI
4q6w++/SzWhTTpc+tDNmMhHMJffjQTi/qi+DQF0UglrCcSDBTleE77eiEjGHXOWRPM5RvMCy2248
TGyuq5DTDKu/7WKTZeM+3diXRnXukKaOAmV9HalTSubGngz+krvjOaQ444HQ3+1sl7vuVjhuouzP
EsCvvfynwdWnDinEHFRK/AgHiLaxj+4jT7nIXfGgHT8ez7Mb3WlDZzcDrTHGUmY4NWt049m81mZt
r4TV04xb+cdNvf/pTIMvt/DFxPWdQNE6Se2pRKZT0j7+oRxw0eFON18o+MHIu9IDibS1Lt9fNJao
ozXkNXn2OldDMBKDYvDE2uNuoe+iy+K+J2SfoIEDSEHZ2VV8WJLN/ReCV97m1eudrVXnwv6f9tfL
xVDVdGQf5CHrWZ/z/Xhod62b3C0s7MDZ6u07RzUT9U1rq9UBvgJJU2u+vtv9nWIc5iuKBxzVqeRd
fyFhTON0nyVKM/yH0N1cm+9tgovCElW9RNxgHSQfmjLxe+oROTSx+H7orv2lSumWMCSJ34BSlM2L
3nujiy0Onl9cUJbwy+lukNUGlJfqtcX8WDx0XnJtXINb2dVkYbYuBa8n03oboHzHpFaCM/ksMzga
GfAQlFVkPnoyaqFtemzGXobWT3JMT3rUPW0v7SVniVyLj/4jL1ofc7bCqb3eCw/qAbi+m//a+uzv
3BLo/n//Lm11vVc6TZbyWCXxjSnubB3y2tj15f7j5bvVyGqocTLSjFGAvxVYj7X6LZy7nbBldfXu
sf22J8v3fnPfEbshKbI65hl9lTxkxGP2laf+lDz/1sSn4f+CMbzcbD74pOtHNcauepq1TKB4KlsA
YOAJm7G7EuKe4tvkqcWN8ONhfHcXZG1wqdTIH6ITP+1ipuKZF/+1SLhrefAGbudDZs+UoOHB9ptb
5P7P40zs8m/bXF0j1bgeq2Cgl/kVhuDJIXtoiONZtv6IdaXb3Ml7/M29rbNFWqbE2eCS6sbMTmPJ
rAd3ahGiVDLNLscmllkH/bi8iNTL7WjWe1vPkhVEU67C8lh7lnaTP8n8DIKiVv+5tNpb5FQbX25l
n7cECEg2/tOGtVpmnYDyY2joTr2fP+egHD6XVA3xLiB+VXnwf519ZF/pu5IATP6Q4DvEG6E5FiQG
q8vJ+3gevbMcKXmRQYqI1LifZZYGARheFQ4zoqsCbzVYYgZIis0qk61m1kGRuMnGLqcZ4qCkuPeo
1ppr66YScGyJMwfamfmS8OyR8o3t5jzlzTWBmh7wLEC8ZAirp+tE0ZGstUOz3HZVjwqGCmovYYs5
2HlLhe84wwnIv/bs81tntvzOvD1perVc2nBAW7w8eMPEuJOKHl4Tuf42qwXPgspmS7ERXSCT2Gty
dIGr8F7pBtPTJaJTuvJ7LsvnCKWlSx6LMgEp6C/Rjhymqb9ku3GrcQugvfl7V883YzRVJeNawFCZ
HplpR7lbHB5gOLqC3aB8p0RzF3n4WZK53R6v8wzI6lOtJolSqmmmob8kcYsbt7uUmFSOf/tKOrC3
vs47K/3k46yuxibCMjWZ/dHVULEBqdyVaLu3no/v3CveNrJe6qpR1rqg0KPF2HzfUzy3BMysr/Ln
yeeiurW1vHconLS3Olzn2FcAWdac4M+ml+FK/dRQPYf9wYNyA3JvALBzEA+q8ue3/5NmV8etkUVj
2PslE6cHK9kEi4OGnZp3eTBtLed3nlAnTS3//uZkV+JhLDtc5Zij0l63qZoRdomt3fsUMbS4ru82
E5zvTxSKok0SWCIpjtMWsUbQhVRhu8YW7J5U9c+lhqGlJrAGwbcjUHbczI2/P23+aXL5SW862ZSj
bqENYLfkcSq7ykG4WepK9V11px62Ki6Xib46XRnRfxpbbZCdrk8SXOLZlfIZJuUsPfuj/tiF40Ol
W+iJB0Ri6iHJlC1E/Hu3tJOWV/sjliMQCHJGFtvT/XhcPKQEW7ytjhr3/Nz7M++B13P3pLnV9hZL
Ifw+/LPcOIIrbJgAmNpxcD8+T98dTdJhpMIpmAXPs/p0oG4Qd9PI4pHbeEvsVnLJBh4+bmY9KS0i
F0RQlwNbI/e+fg6OE9zgWFuObaGvwLWh7tIFzrSPWznbkV+boTQEvA7clbPeKHPvCyVy1deb16J0
WMpwsyui0dzztvp0ds9bt7baRqYkKBsFn4jX4gXtKv8v0q5rV24cyH6RAOXwqtjh9s3RL8J1Us5Z
X7+H7dmxmtI27dmHgQcw4GpSZFWx6tQ5T5E3Wsph2CPx+cpYGZ2wE1sAfCkAGaN0CB6jy++EEw/O
7QYbmENdby/ZwrE/xncEqBF/Ggfl1Nz8qgGxqparQ382LIHMBsQ+qGHQFeEhwjwtZPVmxyCqnGBs
cPvd9BEj9bOr/XwKQpMFIl6V2s4mZfCtYHQENWi64KfFXBdhnpgUTEA6OdvyS/Mzfe730cFw1CdQ
1CEy2MHHfAI3KysknWkLl+6FGD8DfAQQToFjjnIvvdiBaT1BSCIDVjJmjTAzH1npk3+O7aIdw3Wn
n9yh2MfH2uzR1GktIhfNkl7aujHL30E5G1HtJjErc6hkz7skSa2wZE11sCxQR8qQKh78FbDQJy98
f2x6Bhif/MJrO0mlR4ba1rIMknUnCvjm2CrgSg46TX9PZIxNmoOSBQ/XLwn5NCuDIOYHKEUSdFD1
XN6RVOKnJumE0eGE10g+Rv6jqH5eN7HpYQj5///aoKIraLm5KSxwPLhdvpeR86FBYguHwEKmyczI
V1iF82FcWKMCq6ImeqEQa4WT78HwRyY2QLjpgV735/xaW+GBrXZEZyxnmyL6Xei2g9OefoAIiR6o
fNCPiAjxvX8wjt1Je0z2hoeJ38qcjqwbtyre0Qapk95ANZIrRpzDGSq/QJ8FL2RwIrJGq7BQw8P/
q3hK6kBOcHuWrzkLXq3OzGK11CVQ20EMwNKAS+Byd+qh/J7tskN3Go/yB0ETQlYbek/aS/SMr/xY
7HMng0I950KEwYm9+IBJS4cMmwSuvGPFl/X9RMGNJ4gkA6R6QMNeHueqH6RGbrrR6foXKX+Px5QR
LjcNIEiiuI8H9ap5M8yTzqfpBDWrNLY0CCwrCcMFrG8klrCwQLmAXhGKbBgb4ED1xOzCpxITutLI
uPZby9DQHQIAHh1iHNrLfWryTBwrA0ZK7TvXaVY5sjK/rWUYpGiFyQh1XUw3Rjn3QQAyOirvJdOp
GJ9iiYHVofMwg8ebXyTcvejyAHhGncMGJFKYMocIOcnDhF0EFjUBEAHWmVr7ZGJGBvpJAZgfvG2X
e9Vpg1gLEvaq4kub94Hczxoz7b7FQ884XKtCxnlF0pkOEkU4DEpfmhJTtRxzdR5xs5JbEPG5zZf+
LgWcBZhS7aHZoxXwkrVW4BqMXHPDa2KRC8vUqVP73pi6DJ8LcCHeklGwlt78ew5lP+jKm6ASmHYs
P7KRJgkAqWMCA4MfEngsqY2N+DjmoFAyOgbIRpxg197hceBMd/y39nXasz/kRvJ5aZAKdgUyQl9s
sUjMQRGv2R61F0K0OGIAiXVqNm7YxeKoG6ZlMpdGYz2C1B39KpEgvTxGXN0yAYwXj/YCesmiSKVd
fKolfUmcnYpaSvNYWWS0QfDmw2CD0h4dXdVhWFzHOTLlLYCNFJca3SNqUegpy5joUn5N06Zg//1K
THIn0raZycAeq4+ykTtcWiR7sHgmgyitFxqyxjxQXiGys4uGCWIX4q7RQgC7MYsNVn9L7vhTBEdg
JKEn9719fdnk1l3Gu8vfQO1zUEucDOom5EhJYRZjCvJ3dMtLkBx9zsPHdVsb3/Rih6nA3oXwpzzW
5XDNs88f1Zjll1ddTviYCwuUj6lRrVSzHhYMyHzvZQtTDZhPGXf+TWej6AcoqSMccGZJ3SO4Gx6a
t78ty51/AYYdCV0ANEvoTpwQDhBCUHE1SnWwCtSscu2vZx2IDYx3ySgHy6oKCOnluWmrrpSERoR+
993sotOGseh6V/7sbEChAAqO3q5/to1QdGGO8izymPhdDuYeUlY9/IJzkSocs4nJskNdwKiZgdEV
MM3UYqCKC4BqyN3Qle38NfPyoy+YBEjuO7oFChiX5bA3jw5wXTpmd0VQENOPzAqaWBKv6xgtAwY5
JlV+Qvmg7Kov7X32QAajx8fWSW+r7ym/E+3S6/56IJt8V8RgVF+AMMM5Jhu08AdA6kNbVsJ3xYyw
ZBW3Haqtsq1+tKicYfhHNdkYuo1MBiYBawMACbNkdFBG4SWehJmD01MUsF9Jb5oPck+owrxeP0Nb
4UnXIDIHFCtGPhVa3VfVs0AGMQvK1eiBEYHn+C7ysj2ZFmsYqdOmX13aovYxE6oyKn3YSvf5fXIM
UP2X0Sqp7ssD24uT5IF2oGR2FeUyFUPXGnVq9SRB01lJkfSDOUOPzCrtLKl7DTPR8rk9RGus/7KT
C4NU1NAjLo70EQbJSGvxQIKUegd+dhNqbIx0fSM7JCkufCoSGDJ1dHkgy2oAi2whw4kKotdDPLTT
ekcof1ZgvWesijgRehuXpqhvxvexr3a6RmgQeCs4ktF1AnQG25tTnphjFVtRj2A50SSVgWZSqKiX
9JBp8Wso9GHgoMczXQtN8nonrQb5ecZgYSWZ0mH0+GPoXV8oyzIVAxuu47SIxNuqCx/H0gBlYQJI
DlTUTCEfd1o+/e2QKPEqy7WSX7TwKuBkBKwxVXunO5BoQaa51Of2QJRT+R1c6dv1BW6emcXWUmdG
b/hYTwcVbT/lXYof1BmFEDzkdXBwXTd0rhGvjszCEnVkIr0eywYKd3giKe4AX5lYgzvdiDvmcSEB
9YolmmSJUwcZRIuotUNJgWjPutBYGC1InO2mXZ0zLrjI2EF6ajzukxaDOMmZEcRpdupDiRcExh3M
+Sjtxt18DH6QXgpmRNzK7p30sTyEKDz0bFgR8V3X1k1F/jqM+FzSQ7JuEEpoLiqPloHhdSt+THfo
HNlMvg6WRfL3i8OatKAFzjWcnv5d+qYfGs9H4Wc+1JjztmuEfVa6tvU2XN4OlfKmftZJgRYj7JO6
jSKaeP2CKl1GITf7bhwIOp4JB9lKgxcXkh79KeOgydMcYR67+jrbEHfClUwwawjkak0SU/YqN7cV
NjGsCvQ4JmUvtxWUikOe8IgZ/3Qdd+2bcDsBg8LvwlPgsvqpmxGYbOv/2qMOTqYaXdiRoEiiff8M
2jvgxfU78HQBHF4wPM72N1xYow6NFtW1FIiwNljzO2qjh8iJTsGpsjUvd7j79IGZqm46BJR+IJuD
lgBKZZf7yQNWXWQlUmLIRNgSsIXtDggQtDf5I8vW5mlZmKICRgS1xm4qg8ER08bUY9Dr1r3F8KTr
LFCE/gXSW4z+SRrosy+XU6cRH/btOfgK7+JPoM3w3OZh6kaDYkCMNiNAmn/dJQZ2+8IqFSniquHG
OEJ2oT7gLjiFpznJHo2cMzsO67G9AofQ1qhoAcEAGZhtWFMCO9+DVft2BvxWBEqEIMCUL1Bdg187
ageoNuJtU3r/8RdgiMCAlCZ6n/Qu640cTxp2uXeRvH0o78UtQCpuAToiUqipHdlVjx+1M9iFzR+L
r4yPTO7cpTPHdqOLRuYNQRFEv0yHuewCv0POIwVOTQQhEC8hXZi/Tja5lcwy/vrgEnt4CEPcxCBi
LZeHKiuHVkSmSuilSLdivlF2sZuQ+cZ9/khgziyL67h5YZCGf4KMf4CAJr4wqLjNOpsFsw76vV81
PwtwAjN2c+1RL41RHjVtIaXaBTAmeugSuPkdB+iicYL+mBuf4hfW4dlcG8adUMXE43BV0440jJLI
HWKGCvkINfY60Q6zt0jeX1/WpiNAYQHTVJh51lY1MIzJTnoRIU7UtT3OITQ1y73Unf5/VqiYW3Z1
k8B7Qh87AAG7vMMcLIr0jPO+efxQN1cEHpP9K+6dQeeLSBuQRU1gKZCSA298ub4KlgFy3xapSi0X
kwgedbAXyUgJdZfj/pGc+z9l7jaKyDhkizVQgS3nC8ilyghs0Wt0S8CqsR1BVtHqHd4Wd6iBMt57
rCVRHyYppDLLIAPr+M1XPf1UisfrW7aCjp6d8GJBVNwsfFWamwKvH5CjPYdWd6rMdA+g9l7/AeVE
OKTRam4aGxVR4PSiG94lYODKzQDf+w+VusvNpQJrlqegivSxWGlC1eO9Dn5eX+zmXSI8bKKBMQCA
ry7Px1iB2ppTkCPE+ovY3/HyN318vW6CuNCVS1+YoCJoOoJVu1FhgrxLpB2R2uHQhGSlICtY3vmz
LexQrhzS8U0C5vdfxRvNVd4MPCNB9w8lp/xWdWUIkxxZBbmNrA7tL0wzCJiiUpBIUoe/LKB5nGcx
KTviG2GWQHgjeEpIh1q5Ezu5J91f382NrBVAWx56kpjwBLCGToPUXk3VWsDjgz9A5ZxkJIZV3GA2
hiCg2HjRrdsGkD8mK0FVCqoT6oCEjZgPaoMFtr2vRG7rR+WnH3SFyohVq4OoIqlTJSLwCJeO2fnL
g+jHTVgoNVhf/ew+lApLMZ4wQ88wsloMZYRyHVHUpF1HFKcMsA+H6Su0269/HdYqKNdhgJGaq/tq
cjIR+tLGT128V6DFet0IaxWUT5gzqADEElYxQb0+mVtLaJnV+62FYHRGQSUUKLtVn8kX+hL8bFiI
iLRXBwYTrEu2civj/ZDJFiBED2Qkio3j2Fgb4AOgN8XZltE7oDKWTCjOj6TBQbGrtZV3gtgPHDzo
R7N5h0g94onwcX071zcK1lBKhy4sprTRDaUch1BEShcSDkFgF47S4Pbt6ApFdShL1WqHL00KjYvg
QYmhKO73cJQM/0j8H+0flzeM8o8YuzWybE7QcOJkCywLpi7exEph1YjYs1yaoF1nHKAN8IooLE3S
K8ZgZgkqeXSgArvYyUgOs0dQxsgA7fc70kEQ93NtGh4mBurHlj3yv36ZXtg/tzkWWUkUj0MWFxyh
yNYAlQut6pTvNE9yIpdZZ6enM0lYWKx1daKMGt2UHLbiPcpiwAESpgjO+wOmiNXZpSyJly7MmPxa
HEI8guvEVQf0D0KCtXUCT7ntOJd358/6xGpyr2bfz8sTMPoO8ksZeTflcaRhittAx6dMb3q73huu
egDJyI5MTfYH8b6yw88GXMS6G2LWlvcaVDgcxv1ZvzIIHwt+CEKSgNl/6jRxaoVyaoIcpXF4C7DD
AuTSvUlIxiBa0J/Y80PrG3NhUKNme/QRnO5lWABFMHFQ/zoW5XMnuX7+pYqPbf1yfXkrT0jooohw
LyCdPPSjqZih+ooflwNWV/BeOxY7aYISd7m7boS47EsfACMgGUXLCVwxa/wmkP1dE8EIf5DaEmo2
H2PzY6oYVXaWFSpwoD1aKKIRo3tYgyw1e4kVCECF9iQzVrOi9DDOFFu/l0MlDek4yG2r41lDZi+1
AkPfBmhvUmi/PPfIlaEZ+hZAbOSJedk3V4gXIaZ1MAEOz3l5BTNJSfM8xsnIzAk6mogeD4DmoXSC
SXc7+8juBpOJySCLWX273zbpF32ORnfRVLBZNIhZvAllCGU6ccJeAvnd9WOycdtxTha2qPAYKGVZ
jBNsGU/xTfDYgVI9c4KD/ALR0n5H+ocShoZ+dneRPewUwDtzjwVB2XgeXf4Gys3lObTiwe+HjNBW
DwE0Ia3qUTkKpraLHHRtQvwI/T3yZLBXfzqpw+1BNWiVP8bTsONuru/HRvqNMsCZ+oMM+oOo6vJ7
85mQFRDTIq4HTIDf2xL0or5NdDwV6ODayst0LBiHe8sfLE1SlygWJjXLC5gMc97k+8Ss2juNaxzG
ytZO9XJl1BVSA2XI2gpXSHwIIP3yDa0VTIhFXvMNlOBgN3FZkWTlVFUwdgLMZCAFQqJPX52xr2Wf
j7AuOXDnpocAUYfCCm/lWWGVMkQtm9xmrJHcxoubA5NI+QlHL4jlV2gGKChKUAlC7OIP80eGfI/c
2OnHI4eUL7MghINXL541RAiWWY5f7S+xTdjcACnAA46GXWdhVk1lkpLiOG/F3wfP30ODwKr23AFS
Ouw68urYII8DDRAZfUe2CVKQy5M6DNDAaWPYQ3OjQz2+uc3tJCESKLUTPKMl34Vm6k3MF+qGXQ1j
/iDlgUoIHlhkHxap1pAomAxoYLfwnam6ibvPIHtnfMdV4gN6XwjZCVgYvuNqdDiOR+j8TIheKMeB
bLexGtH9hYEG5eBd/SN/Cf+2OEcs4vULCkcNsDu6VcTFPjlOsFjFg8X5zwIP2Zz5P61rYYXydJo/
85OsZaRBNLvVbfVQgFWIdDUNr7wl5WjWGNzWx1oui/pYZW5MYg2dNqfP7hrJq6B/Uul/WxGkto7K
ZwReJrpJ2Lq83oG30cySj+vHYRUPYQBoXUE+E9+sno7DNBVJmuSDE0AhDIqHvmWEqdsYIO2VUyfj
MparXO+aIqoiBo3w03EIac/F+3opJQp2rXYnXGb/EFrl3XjkXnjXN8HDYiZPzJx3feQVovyukmMG
EDc9YCSJGKPqiE3SOxTQKAAILMH4rvEgujGSXqKHcX1bN56p4PGVUfrhAauHCgh1OJTM54Yuxb5q
T/nz+BQcyh134h4EgGpEdiNm7ZshUI3JLShBn3kYqUzKgGpgIjUpOsw/CWlQ5iQP5viW6yZ/Px4I
IjnNzrIf6uOfEE9ufNKldTqnMhqoAM4SDim5eYSerXkk49GyKRxILY/MkLD44DZMYtCPPP+hcoIA
SC14yKY47WZ80Sje98O9rL2I6l9fPSKt/q8JelA5ndRQr3zQkhWc/CTG043RV6zxiFUGjBKXZKCS
qwMsB6ZQahnNZARGHEHevMi8DMpCefZDqzvThy7h9fO4vgHgVcGgLkm14YBpF6wRIt1ZIL6qxYgU
HEkOTO51ExtHHjZw/pDMA/4HxtfL4KX7YV0FKmykkCE+y6KQem6I5idm40OHecXWSQFCGGD40GJB
0IQ3ubRXjWASGIlgRW1L7/g0hLCLc6RT/Jk9A+LFHGxY905I6QmtLECKCeSQbnfyqS8GaUoMBtCl
tbVvhkuAgL6/V5/i29wpwVjP2NT1OYdJoMngJ8HVALKZyzWWVTKG4HvsHDAFWuL4LDVfUygjXP9y
20YUHthijfCAUx8uUvjJCEswHjaTavfKKcWoeh4+XTeyHrkku4eDDn05GfoVNC5UqmvZyIW8Qw4n
16b4GlrDS/ESQm7R417jT8EqH7XX8kuSgNfA/2QY37hoF8ZJPr1IrHRthlBoVXV4BiFB72/wDnPa
XfAQnVqz/JnfVnf8VzUzmYCELbuAVZNqC0o+q2QLk8goY1dYNIi5gCPp7zNgEU6GlYEvj9RlAbB8
AwM5o+m2njDFXmPUh7QqMUeIPy+XW7Zg7Oo6mM0hfPuafp9OmNCHDKVgRS/qXgY3TXcjmik6Hsb3
+AvAXjvC/Mqu/Wz5hIsfQu17XPZSAalOsn6C0c3t8Ugem8U+xQVl9RrXlVJq2dRBVgYMgyGbIdY0
c/ps73G6zuzWqU1GLpQXQveuPvKP8i5nsmdsuofFputUoauQ/bIRZ7LWd5JYp+74Vd53INaFVJwN
Ss0PxpneurZwfpBB0DBaD+TQ5UcGkVIohzyaMIqJRgzyKMj2HBOvNTVPNG/Vr4HLggysIddkgxcm
qc9ZzWUWqEPYOT2YrD0CJte/T98mO3WiOxb2Yt0ipIxRXxMjd7ks1NAlmBTTMLl3wy1GUCFGL43N
u6Dv7m8bQhBoMbZ1VYIGxgxlCmRuGEWHqCDlcnMd84SZJuI5eyf/HE7JC9CCVlCa7OnLre1E/CdP
TAzcgwKJWqEoZVGsalOLarfvyY6/Lx2SBf/Rk5b8W5fPdywLcvKaoIOzY+USJKEtVVAttmjsqj9L
W38obgnRbALK2W89RqBktzxU+/aWTSUnbTjBC9PUqQn7NIPwOUw3Tnxv3EHfwhxOw622I5iwGCoz
qY1UNX8j0oaVG+9yJwFecX5FjxT1R0LcTG6rYmLIDRwLLIq3jV+HkTpBAAsAcmcwqF9eo24eFTzl
eHzv8bYh4G3+I8kbS+I8xsHa+AKgGsBtxZSnQOYWLg01fSgmyCNhKHD6ZieCCL/+yndo1fWmekd4
Gqs9ooOb3HOHP2h4kH+eOgBgiBSwQFL8XzW/kWeGqS6fDwAOm1V5bn1UPEcHjTKrOrUezFRBwraw
RdLRRbhVtQ4FMQm24hssttyXgKSlb/0u8MjdbfbDO+HL+AM6tvVzFoYxqIuqvAROY7oBnnJJ0ldD
3yIC8Fb/rH2tDsoxdgmsAEWVD+7nGQ1rRy0jhdq6yiAFUZDZwCov0kg8pSoSI9H/ccaEFkR4CzzS
JMueWOw0TFvUfVL1SJeCBotEtfFx8LhH2fafpjPKMXxhHNoNb4h1YaAB/G9kppdyUSF4RSOt6Vrw
20lu5mRe455V6NijixvhDAoCKEjhQYcLSecsg6ENSCWwquGAdDeCNG6VmP6++hY857fyTWlx93HC
VE3Zuv1Lq/RexuBXiVRYleXnzggsAfLhdR3Zc8dk3t+4gBic4EEwjkLEmnMkAqgRyRC2UvamV/Q2
j9D5MIl/ywmbMCuMbbyO0NgBYSgefZgjopP6xFdywY9gjdQ8gmP2hQDCVTAdSE6L4j4rNaCcGz4Z
ACeEiJBwwWLUn/Ki9YhRLa4+L44IYva7+SC78YFZyqGW9csOIXiEcJeKKhIVnQF50Qp1gJ3BwlTf
PrWBqHFGRGgQOMChMHFK1MOZ2AOiGO8WAFxRDKCRLnMRt7WgFC0QtiRykZDp3w/33IlAXAmHN/f9
+o2jrsHKIOU6Q6HPIYNdg5Mznhyu/SmqnCWFDCO0C/llBUpzaEOD+WFFGJxGaSH5OI3wk2gw2mRA
QTvxLuQlXVbbh+Z2Xdmi4l4f98KsknNfY+gk/eiO2tO5EeYYDpTo1dgcv+a56d+QZ4GPMlXkKofC
Ne7Fk4TQT2DEsSXdlTMKZ6zPS7fHVr+NHLdFoNKgJjpKXIXP+05mM3u7mCFrMHin/KRb+kN7A0S3
meam8NhA3TU8CrrVPEf3ksXv/p7RePVrqG/flFqZyAG+/WBlnzJpFdoEvg7hdYc9ZbhxYwGm/n0E
qBubGm2W5DKOAH8gw/2EQFR12Z0q5lEjHnixxZIPUaV8xOcP97on2fMuPWrenyHy6bzj1wYi/hLu
e5Cj0sVlBKpQCZqIHDXxQHjiwE2vmWloBj9UwZxckktGOGu8lb4r99cv7rlYt0iwaON0GTTMmn82
VLpL9/0+u83v+/v6yT+IL/lT8cWH0LRxKFDvsEuc7N6LLKSCqAdrP9Vj5oLczb7+g+jH968fBM+F
thkqVsCMXu58GIbTjOl4kneTx1p1irz6p3HgzRKqvPMTwxqVKaysUZG04VJtFvOEZAo8+DCig7hX
PKhVQsOBYYkKpHiVCRgDgmNWBGTTK/IuWRRH0FqVLWrrKp69FZ6EmGkGNT4qzU7FGP1d+eNLYzSt
XGTIRcjXMNboT/l8FCAaFY97xorI3lwcHQNZD5mG1USo2OsSlWXNpeDPrQQWfNmLHjurtbNHUGDL
JunR98BmB0hIPtG3wEOIFbjXd+bSNt3rBL1w1QeSDEgsIipGjyAmbWYQdVChYtPiDUaehoQ6+S/f
XfiKF2umlWTyGaJOUaU0TuCXJqeeuuFtDB964/X63jK2VqY8fKHMRFdeaByQnVnd8JyDDaZ6m1QI
gDmV31nXrdFVztWqKK8qltkglF3SkLfuc4ccFmpHwq49krdtgF2sH0FzgA/Jxv7S8IqVacrRTtDm
SUSlJB+y0dG0znbCW2EZFlqT4vlxENwxXcwqiFAfkXIxUSgEY9zBZo9unp4hwE8O/9rgXc8BxRPc
D652qB+zZx487azgTReIVgumPM7U5EYUCFONyCK8q4czRfwuBJ1XBko/xGlAatgsPCQGX7mqdIhR
QiWXQpXDTBVJQJ/7uw7NLkKX1tzoIHR4YVekGBbpuNKnetcMSQD0ZTdZRWeYTcBA5lCPIHoj6dI8
Zv+bTit9zg7LweST3M1k6J3FYHZNv12/H6y1UJ8sntJRbusOUvW+AcAl5OVBDcVo3LFWQznTRqvD
Jul7zs4U7kerAuSVyfpsB3UAvSxdYt4B8uRYnQiwgRLhDUhV0k+fsZDysom1BgzDI1Ckzak9YvrP
i3eAzO2ub986pJP7trBF3XEj6sFlLOG+qQ+CC0qdQ2siq0C9F9ML7NBAfOO1lVG3W5ykpssTv3by
VknsXkC1TuBtULr9ULKmsAoh21VSb4Z+J4Jssfs2DdnXQGhv+Sj5fn3hm+dGByIH2YyA6iz5+0US
mXIzfosUBU4FMvY0i0DK++O6hXWcv9hZ+pYF5SSozdxA3afR7DBpTy3Xm746MwpFNCnMr7sG5U/0
rQkhC91ErHLMoKgkHuU35+ckRBoDR/yANNRX+b52uhtgjEAvbIH1tNv9gZLI5jdd2KdeY2MxRrWc
4LQStGctQ9Z4PLYmpjbbV/6ZTIqLj9c3liZVWK2Y/KLFtxMT38jqHBbzGzzYz9ALPAZ2KXuoaPOU
LNZGnZKhysvZKJFSEN+c4SXnFhZntZi8byMk2oBZmizy2s0AuDBJxfsJ2AcwgOFCil69J9KGksd5
mcuq+W36tIUZ6t73WjtFSlKBsD8wwO0tQqV+TiZQwkiVKc4Z65NturSFOeriG7Gah5qCLIZsJKG9
Dw6/qpkRM4VgXggqJEy1UAtyBVvZK+SukM2LmCWWAJ/U9wQi20EvTQNrQn2K/+ARvJ1DLFZKBQsV
UrxVVXS1I5bQnBGdFqHp6NvSY/WNjESOP0IQ/L2xGrSbzua3VRpbkjdlY/iCWDvtaJhhFLvjkJpi
JtjXrx7LDFUs4xQ+Dg1Dr50qlF55PrzLOOkYx4p73Qzj2tGNDTUe+0AZsYdJLwdwXI1ldJpgXTdC
w9QpN4JK6qUbyfKymEEkztl8aaV7pd2rtTk5ZNaeQI2keS9YaeCOwR+k1uS4r+Lgv58L7ZNL07ov
gsN85HA0RJT20QssOPxXfpu07FZhpS/Xd9PgKXcpSGI1tyICUZLUYDAHSj0uGHt5/VygTHy5nqwe
6jJtsR49J63NTyX/DhlKk/HBthcCPiQdgoHrYkyOHKzuGwkUb6f4Pi+Az0Fi6anP3Xu25zyg3pmM
a3QL/p8z8q9JOog3LScEAB4SvwVooadayReoBIC0Q8Rwc+51rHSMfIv1wfhtjzqThdKm4HQ925ss
ozBlB3xL4PRNvhNdkD8AJm/Hgd8GqZNohLHQRFnaoKpv3HGQXEMB/EQ47cics+garxVqXczeDD3J
sNpX6kx2Uec3gwYfjc8ouJh02xmWgKeW9gjIFW6fAVaUCGaJVOmvsjiTMImEgWtbTZ3ZVNImYyyw
8uSn4GpuoSJCJF4AHA2pGacP/Svaxna8S5ininGOaWavsUdOGqZl7dStYmbC0WgTxlVhfVUquodT
pbVQEq5B+JYpJuBntq6NkPCWRluPVMblZy2Hiu1QY++Ljixnan5IRmlW4cf1i88wQPMfRaJcdpIQ
IqutIlutvjSIcdctMM4CzZUDljWxqJIgcJqkfkqFHCM8yfuQC0exCA3bz+t7vkm+Xre57TP/vXkq
9Y38CK9kIcELZBgLzPKCXT7mHC1gjQszzNA120SJ+6kTkRmIw9fc0Kwmhn4iC4qwed7+fU3xdG+w
zNJ5Bks0JgB1zuvV41A8xoNkpvHE+FCbR+G3ITrPUYBfzCfiH9NAsUI9N4eZBV5c9xfIk3hhg/LB
+czLVZiSxRwUt777Rfmgm8NePLKe35sfZ2FKvIyboaqMfjvBBw31awy5dK6TQMbKKoxuZzoLM5S3
HQrAd3S9IFEMURNwRVQQiZfl3Q/lgZAVxM4fiLSTfVo52IVV8i0XzzQ57qK8BEEy+u/nuRAvg/DA
4P7JQ411LMg+L0wppSx2uQR/19bPhXqfpAwPtF0KXayFuqxJ2CdgmatrSNlmGeEGBUwiBtapnSwI
uQnOeGp/sJIB1uGg/GrVNH5Zhg2S7cx4ktTpTuaiNxCTMLCd1/cOijeXe2eoEobNNPihuAqsqXoX
ZMbc6Way++/eQfHv0kCn5MPEZTAAbY3HQSusSg1vC778MhbaSxUn++t+9bovwmj0pblSGis+qRTI
TYxodEe7ATTxRvBex4pz3dB2cvh7YbQgL6ROByHByM4ZESFi8En5yp1J8gSruwsPrIyF8aHovkqY
10Mxk4UZwWMYD+YsvDMWtLF1RCdEMshUHpDVlOcrGk3I+RieT/ayWwHqae4dqXeQWe5DnNs8yH3Z
KSj5HpSbuDBK+cBkkpVRwBA5wSweKrSNFU9w/gDoseGOLuxQThAvVaEBcVTjcPXUmWDDscZorKyO
56xUyr+WneDJ8vAq+MWpyPI9r00v17f3PD9wbaWUQ4yrtOqaFl6KtE9bFU9NNMX2RJCrxbTstwyt
FeME0Px9gtYySLIHS/XSU8rGKG14loutoDyLqiV1JE4xbmSBNlIR7tpkeqnG79fXu3Fel1YU6iIG
Jaa1ugbnldNns26hR/nzugEank1eEUB4ERV3CIbyiNqXVz1tlF5SwceJoyPtCf2ApDj9s2rFmD+M
X8eHaA8U6CM4CAIQDzO7ReRgUp9zaV0i/etF0NG7fhAyfcbT6U73fjHxRKgtESRC4DKB/yxr1N3U
5FkSMZDbnIHv7X54IXkJuSr1AxvstfHpLpZG3Uk9G/msj0bclfhGjjUrkWfGo2Hj1l9YoG5jHOsG
J4AuEp+OEP31uwhPeDZIdSP2XJihrtw8y50QzjXyRdEwe0mw+hhEJ/lDOX2ZElbplp6SoM/jWbhn
cSL6wW/qlD/nWUCmgINAwtO2Q8v0tkfP6PysbTC8NNxhJt4j8/lEfmk64HowLsbGe+Zi2VTIbWst
6A0fHT60/29rKBY/xzbp3ELS9KbZI2Ch/gnAEQhXmM0r1o5TviUZG54rezg52eteeUuw26cz6OCQ
YExjciVnRIF5h0oR40BtpWgXayZ7stz8og2bmRj2T8o30VJukkMIkV/uZEzQrQTk+8RaK+OW0EiA
Tql7A3wTgSPzH3IISfpwz/iOGwF5uSa6j5olaQPnKZHeMA9CC0xkyLtZ3kcvtWMKFoCXXgR0xXeW
axPJ7bvi2jTKtbWQqEgStavwEY1vhP6XV03t2Pzw7RqI3cTK9mhGuuHBP+afAgZvwhPbv24EqeXa
NcrhiaVfjYBKVo4QlVYdj66UBiYYrj3GHm/kBcBiopwIFjcZ0te0JxLzMow5uAjRI/zqhVfupLM2
GmenrDPKskW5o6KoIOygtKTa1tvRLvqiOQSxq6OUyMoWxU0fsFgX2d/FfdA0dFrbEh52BClQ6RKt
X8WFEFuBQaIQHI3y3Wz5pvRjsNGBtQu3fvHR8I2BqauBs2UdqU1/v/g1lEdqippT8EYDUUd4Ktqj
WjiDdi+Mbt7fD1AhqVUGeG7z9CzsUW5oMno+bAScHp/zLSEv7NqXvJJjufxNF/DbjEw5nQyk+Hpa
qbig8oOQx6bIpJDfdAG/LdDFwgAQTk3qxsoppZuQ4x77AlMspeJWQexevwmblgAagywFRohArnp5
YOqZz6FxigyjbnYgwbQGsXfrODsMw/frhrbj5G9LdFXdL7ox7/OetIxVrwSykri26qTb0Y16rz+N
gQnE6k2P5DcGdK06gugQDw8mUG3Tyy1+BuVhRjWNxAxEr+fbSHC5wi7zftVFcid8YJKqrwCNJF1d
2KOyKrxA/a6WNBIa9UNyIIw9uhnv2ECmzVO5MES5tLrM53Ka68qpexM8GfiCLC6prZLSci10TbYS
R23ISnLw0dDlzMyRRTcRXeF2tDhPOCW2AsFhHTPa4x3j8DC+Gh0X+KnXg1ZGbAJG7Ka75X8ECiQx
VCu9a4+CJ7qFHT1Je/4ms+uTf4tpJKv7+t+SDYymgy+Hl0F1QbkXuYRKj9LgpRzu5YNsqVbkjCYZ
CmpfyUAQG1y9VWzAhv+2SHmaXvHnRiSvjfxGcNFBR13SgOoA7/JAxHZMWNpWh+bCHuUNNKFu+6gl
3sDWvQ50NfFThhJH5SGV1W3xjoSN9EvwFLz1J4KC/oMlb0aw30umeQKh8QyZCeImyOyVZg+QQZkB
J41QJeAc40W9AyOkGTrgCWVldluwqOXq6amQacjDWO/hGgYIkoB8aacFYPsdD9JBdfljPbASdnL1
VwnXYqmUa4gKORWUBvbAPrFHH+pFBPOjGd9KKMwK923MsLftIP49TOf8b5Eb+FxTJBFPch5Fup2n
8FbPa4dxT1lLIr9hYSPyFQ6yQ/B2yEBsHuy43SegQTfxO6HyIGRLPLDV93j04RUU2AnBYzBSuy0k
yMVXpFKgQghlvhSRdBBJifa+zs0Ar3NQS0GNWTto4DMVLDygvax3FTJK4knPjE3Ydvm/N5pKe2J9
jjXVxy+Yv0lIvjAyn3xxuQK8kI0tYMQo6cwAFEk6kCilzVr//+Gkf1unvBRXiIFmIPVyYskq95kT
kglNzfwG4hgrNY0HMlAV/wi+Xl/0FmT5YtspV5XneRpKEBx2OvDGfMoWP5uVVXiRpzxkpwTPYN2U
PmWIaoInhxXUWSebcltF5Q9z0cG2MEMYsQAZQ/nIWN52nvTvrp6nkxcHG1V43eezNDinDWHmCjbo
mP1hf9ZoQEEm/B/2vmw5biTZ8lfa6nlQF0BgCVy73WaDJfdM7qKkFxhFUUBgC6yB5evnBFXVlURy
CFXP67S1qVtGJT1j8/BwP35O8zBYYAcolxswFrbTXKEsG5VMaWq8OJsEhUItJmj7qFrFS/LirgLY
0W25/RUciJXb6MaJ6fXkfzz4hbGbs/1M1GZIxxEPUlb+mJC3CPVqrcWmqzTk+WNLCwtpz86uEDZn
TD5BB80XAjWraEmcSe7+D3yuPRsLQA9xYZikCuJe5EfCcnQWO6Ux3g02d66rJMoNFyUKHnsfj+y9
PPD5+Zg3ptJowjNQ0ytc5cPB2CXQyAb1HKT0atB4r9DpElil26wK6rHr9kcN4fbwCiWmNa46z17w
UBc+AihjsImg/QU8au+AagYzTww+IdVXP4N/FApOqtQ1k6cUdHG3/TYJkNnIvL/7cJqZnT8BtCpU
oziBWc4eI/TIjerdwizP75+5hVl0nxipE9JYXuEA7tTXaSA22joaXGPbBrLXElKUaJVN/QyUJShV
H5YbUpbm1pRf8cxTtE7IEs1EaaP1y4OmI0it1s4tGDMPHYNYFIAta7pflr69ePrPhy5D6DO7Zod+
Wq3ArUOu4sO0am6T2NUTv1uDLOXY7qyt9UXdwh2vrVWLVz9xE884tkAzJZt8RcRiL+/8MT7/PrOz
rISaKZQRSEilGA+KYfuEoTm0HW8+XvIFM9bsutPMsUX3JRxzoqSuVqNrZYzdcVq43haszHNjwOaC
h82BFcfahoPt8uybFi+BE5eMzFaw4kqNKimeV4kWh0GHzNVKlDlb8ahWVx/P2gVidbY6F552YK1B
JgNZ4dZc5w5bxaG2CmN6Yj1kSVobKvZF1/roswDwWQczuZ6eiNMeyAApu6bYWYq90HCxMPo58Q01
hM2yDrdMZK5G4y6pPvF0Ya8sjZrOzmZeRNbgKCjealfxd7Y3AY5Z1VAc61b8vrurqiAZXERrjwuT
LRfu/NKZTfYcKRN1vZN1lSiQlXOgmxzIXFwKXwTQB5TV0P691Ld/kct9tWiDlBElXRPVstlAdduB
YJ0GTyuD4M7rArIyN6MHvxg4qzJ2JdRPnhePAWPIrzQv939BjUxauRj32beYbejYbLuhtiXefC0O
iqu5kIk59lB3+5Ug8H3He2ZNBhdnDpAaWcV5++p42Qk6GQQN6XAL36RUSw3inQmvdH2/hKm/yGvN
p1ru6zOzEAeeTLOH361X5QE6SMCedyMEOhoIBMYn7aRfCTToys6azi2hv9TssiPf5P+Jgzob/Cyu
AQF2aEUjUp+qIdyaMg/igW43MffjrSx/zQcrOk+BNHy0bBrDDyLXJHVk7XXHMdSK+IItcl1cPOVm
UzvPBdC6dMJKg5OSWQAD6UIxvAyP1dE5sUP2SfP6bYE6eeVCk6J9oI+MQtFzIfZ91yv9Na/zarMK
AomEy3lVVM0brK+5c8WVhbW74A8AAwUks9GODBpVtCXPEw8TWpSVSEF3cHjUQI/CduWh2aG87Jkb
a6e4GdDpUp9siD11JSGyUHDwU6gLxHuIlXkfr/BFfX3+ZeShPtvPA3Pyvkr/IHWgn3AZgOE39uo7
0SJXytYWSgh54lZ3onJ7ABYWzF/6yrdzMfMZoaWnhtFmYBy5s9Z60ODVOp3oHQXeSqrCqgtAqIsK
4s/hglwVyBdqgnHy7XDjakgM4TRo7vHbg6O/OinjS+X3vgIlDC/5+gsdcfMX3dzmzFNpZUTtMH6d
4gKV8BRZCTT87LLdknO6SGm9WrKwSXUNLW+g33k7ulSB6l44YjbTT3SntGCJyj1yI2nsos5dfohf
nhYs3l/m5mFSqpRN5OgJYu0w0GjpF2zXTUt0pxdZ0ddBSV5rAwoNEA6aedxS7dHdOGBQiLEPMbQn
Ej/2s32+HdbsKg6WMirzJ6M0B2UaC6xMmial7t7OoUrTsqvk6VSayjUhENM5mzrRXCIOjhp5C/tf
rv1bDwtroFfTAc4E7c4cQNPrGteVDvCW1p9WxbWUVqv3ELj261Pul56zmDx5Jyh6Y3F+Aoo21Yto
DOWDJT3RXb6JAgr5mw0oA37IwEBJfFmTWRjne1vlbJzzWoLAVtHL6vUMgIz9S5eiIdmLwbEla6P5
lzp1qex9WPIvrwCdy/kFjTMIWCFyNPe1vNSE6oy5pOJJrnUk8TOfpS7f9cHkd0f9YQC9ZPXgBLL1
VtKMRZ+TjbXvtoAch7Lb8WUZDPf+VPz1lWYeV0nyOus7TEXTgIeffK3C0e2QtFyYcflrLkcOUizg
nEFWNY9CB1M0PDEc+TaGxIAsvq0lz6O5Jqh7LSXTpWP5wNgcs+10GbVCDo2EcSe5nMWmW/VQwF46
m+8EfXLz/ntQzuzBTxqVc5Jj8yL+0n1xNW1Cv3WHnfUsqfBS1CvA9ndcIpB657H91uxsyVqiKqxC
mhVm1ZO1JqsMsD6I8OyBEgYSjWzCrfD4Fi3G/QEP/y1wE8jjgPsfkI72ZYka/32f8dckzDwUOLtr
O3XwbUzgbCj5kS5V/t7foX8ZmF1YVRqHgwJiuiDXBo+Xplegzzf9vLBB33W0Z2s58+spZI3aooKV
ZJtdj+AT6r5KbsfiMd1aK+uq29Zr+/oXGn7fu47P99AsdkbfrZ7G0atdBrVCuk23IBZc/wd4vter
5GyEs2RFGDvKmOSWPILTqt026au2pKwKVF/q9VLteWnVZin5PnUEC2u0TLPqR92eKuulahfCp8v3
wNtzMIsv2i4POalw/ABRd5VWeKnYtphJbSnNs3DQocz09hbOIS/QjRl+NXjv8MhiEGZGy/mmBd2X
DIk7SN/IPxe25Mc+k8zbRZ2kiAtm4WRZR4nFgsz9HvjydX79K6Doj9eLzB/tnKhVpLcOsP+4/cZ0
n1jgDqCrj4f0sa+AzNXbeRyHYTKyWqYJm97Nwi+UDO7HFt6Nz/46T2TeGDrGdQk1YPkiRhV5krys
iif5mlH98/FIhEDml/9HizPPAeEpJYkNWFTXsnIrNUAN9KRBk1Me5Pi4JNqxNIkzj1GixtgUmYRa
WhW57w1F25VORdcLw/rYMSHWfbtWWdIXep9hWB04SLgD6swanbx5ZfsVt1foXlv3vbrHbjmISfu0
YFxuhP/7DQ4N9rfGyVBGXasluOIM4yZhEMqezCDOxfdsMPeiYYeYptux7daNZgdQSl31hGyZaSxN
wscuhsy5Q1Ur06JIgoZNtwS/xKFxwDbB12aAeEm4FBTSLvpy9yDTv/94BhYWec7ZxUeWCNrjOCbl
kfVfJn1B0OZdl2ZB+hSk7q9SPTPnOWpTSallStqjemt80jZOkDJQGI5gbwZNF6IW0FqtlvjN3xvW
mVVr5kjjcVAKIZkSwPqeuFC/WI1OsnAtvOsCJLOmBWijCiDbLCxjZjY2KcfVk37iT38KRMt2R9/e
mV5+tfTQfSfhCTHtM4OzgKwZYgWMtroEPoa1q/lQ9fT5beYPm9wLV04gmXtl4UcFGFkcZWQYfyXb
jzeMXK/5iTn/DjPXSuyiJ7q8b2VTi4YuD0lQsoyqfDdDc25HrvBZhkavc8WIDE3ikGrw6RZQgORr
22M36YvWvLbuOGv7CVTcCC8ir88X/Pt7B/Lc/MzZpl2UEi77F4mS+2JsfTaZrtnuGtF7H0/o4jaa
+dmqqfBE5kjp2lfVkwSzKh60TdCkPgVD6qZXS8+Jd5K5b7fRzOOmYKe1sgoGJfZ6yIHTlwTQyfXk
q5U7uNGR3VDAoSG9PBWAz3av74tscH8hSfSe/z2f5pn/HfUsiseU//wqeFa42Z182rB7UPjFO+36
46l+L/Y4tzbzRXk4WlGmwtll9kZAiVY4wu3TBY+3YGTePFOEY6UYJa6UjEAy0Gq3tqE/9MNSv/CS
mZnzGU0zNx2ZNp7o4GeW7dIEGD26pMz4buLkbM7IzOcojGs01zFnNAVxlQvGw3DXePyh/xL/SH4Y
zzI9m70sZU7kFvzAy8z79fTOFGUXgdmjsjhBPdIqrxs7ya67dJoCe8yht8WMpYOxcObnNIvTUDoK
NVHMjRS0HtSJqgdhNpWlK6Yhd0meK7ev+/G/nof/jl749c8BNf/6H/z9mZdjzaK4nf31X0f2XPOG
/2j/R37s3//s7Yf+dVW+FHdt/fLSHp/K+b9880H8/j/s+0/t05u/gHuMofTcvdTj7UvTZe2rEXxT
+S9/9Yf/eHn9Lfdj+fLP3555V7Tyt0WMF7/98aPt93/+BunBs6Mpf/8fPzw95fjcQ91F3dN48YmX
p6b952+KSX6XWUEbZRYdUQPgG7/9o3/5+SP6uwFFTChrqLrUN3RwLxS8bmN8jKi/A5uKeqBktQeV
lISnNLz7+TPzdygR4YPIDNmqjf//25+jf7NOf63bP4ouv+asaBsMR/qls/1p4LfgP7j5kZeBEtw8
ndhnWh/TPiWvLpQgHcKRwmdrIfvW8KdWox1cCpiBbgM4b3rTe9TLv8m6GHHt7RJod+YLJLGriunA
jEmW4gvmbWF2tT1yhku/Nu8bCk8dQqltCco5HzOs6AaAuojWoJ8OWYS3N/KoqoywCmO2wVDmp6HF
rgUSvCuSGt26i5TuLk1455l1vNT1NYvm5PhAUCxXHJ2QUpfjrWXJvz1oSkYCWgxIXJrmIaoAYTrb
gX+s8fmavju8MyMzRyeZmRyeIeGeWyq6ck7EJq4ZnyLjpoXPYQNfaB5fGtQskHJ4XSiGjkWLSQ6K
JDOPXVX/m7fEHzMHdT0woehoeJ8Z4VYr0PqrgN05L9QvDbgfVt0UVfetOsT1UiAjl+H8UMhlAnsy
ZFpApn+paqYJ3oylgxH1tWCnroAUcl/Vyj1UVhHyl2HTrflgG6MbZ6AWMLP0kU3jTTx00QKS/rVC
O/smYNdHyxNFdK4Zc6GSWDcqi5UFepCOeCp/kgTXqDgGIE6/61aSAN/ayxbBpYzpO+fQBAW+hoMI
B+PMQYyqadbtVCd2EJW1x1MFCzr40EnzP96p7+wcExosYKM3NIgZ0lnQ1MZgVtUpswOD5F6U527D
fl5Mb+6l87OwZGF21PuxM7UwjO2ATfqntKdPiqWvPh7EvGontyZk3eGkHSkaoL3C9M8C/InlU6/K
yaIPUuAdKLZvAHABPNZvl/Gl7xzuN8Zm54BqDLTNFox1ysGuhJu0e9R/3TQr1rETuSRdOnhzrpWL
4ckpPhve2ORxbPdykZzr0A7C/LvBfjD1acqPtSDbTj2khu45wl5wY+/sQSnNg4ylLDxdUKzmJQhp
e6XESPUbJEaRO3holR8fr92FDZQJTSgkEfQW4mk/9ypNleWJ1keIo0USJByQ6xD6mcWCg5xZwRhU
KD1JsVUpuI5WlLczCI4Qk0wdKP7BUu/HYp80KUgAtx8PZbbTL4zMvL5SFWSgHYjf06kCaQDf6A7z
PzYxi2WlCUOFmsmruumlnFSpQd7n1YRTbfTedgvO/dC4BXWNWy6SIs02+k9jENfBVelAOWneV9s3
I4kNBDVBaQLO0Dyawzce+VPS+mb6ySqGhbG9s0avmX5I3jjkUstEs3tILmYCbOz1IWq5l4TCY9rz
xxM4fyHLQTmYP0dD7IarZS5fWZR9mQo6gUBidJVnkCH7vThOo08A8+zuIFdcrVtjYWTzA3xhVL4W
zg7wAI4fjSgwGj3JZvcE0lP82VnzleKTv/cuvTA1f5DruCFpog5Brt7QYcPHz4QumLjc5zr0lqB+
Z0NOHhJ4s8NkRn3KnSqaghKM3zqt3XBccApyPs7uXAzirYXZSSJaD1pgJZ6CQqnvx5hBaT3WoKpo
3jTTuJSeQUT/jjkCxIcGgW5UuOfRaEjaBN3NCV6DjtE7iHjzsN8MMSATYAktdXMdxVPZbwdzZDvF
0MqbiKEyFeS0MKrbIZ4MnESz6/NrGk9jBlZf1rkCxZcNpXDPFYdz5h2rNTevG8NygaBR6psOm3Ak
LiS9pqsS7D9uD+qk1cBoVbqdmg07re2TVa6q/S6ODYIgoNWFc4i4CbV5F+0j+mM1qImrGGn2lNUd
iFQlbVAi8Hla6uSlRP+oG0aFflfqeTm5g8kBYNRoU3lTYZLolBgd84o0rse10VSaDyzKhuoGO2nC
vJpU+6D0tgkVlLSfHqq+u+0iEUyZ5kY2W00VqgbIrZel1rukFpErymLQV0I01k4HqNxnepyuLX3s
7hSQp+yY3eeA6NrZ2u5bbnm1qAwKuKzSZhsm/1yXKWucTVPlTfcAFp+qRQsMSGIdX4FQ3Kew6sLw
Sg3bkvgEisxuLFDqaUiRr/TCtMFewGOIjaC+kNdf0rBsiYf+TgQ0Fu3N/dBG7UYFna/fNEbzfUq7
xo8Grh+jaRzXWWwByI/n+dfa7NTPDspKpesMFeR0oxK6zorWbAtLdGA+pen0rCsC+NCsbQlC7VT3
BLGpS5nS34isBcYrRvOxQnrzkE8p3UUTGXa10fIcLroo12VHGyjxQR5onRlNum0APV2ViTbtWlLE
V2PhTGhHbcXGyhtzZ6UqddsKk+sSytptyk1CXByPb8pE900SUs9RhwMpQKrCxehWeXeb5U3mZ6FB
PMbMxDM7tK4lisG3TA+7gI2JU7tD2cQbRQuJb8vG7HHMigPH5vQrx5g611HtTdb2W5MFdcshXDeq
dGVEdu07lpl9w2nEhDXauFa1KbvHF0+2bcZirxuG5KQMVoyWWkEy6qWa3W60oX8sQ8uz41u1KjY5
ZDfcsAsjyBSr/LMusGGrvPgUgr4GK5iaqmulE7mlhlN+M3KDuaQjUHDRSjDzcUicd9eC1VFveEPR
4bGclcOV0dXFwQlB6SsocQUkWv0hg4sfxym7GuhUPYR5Sl2r6TkBk/loD0E6tNkTSYjZBXpc0c6d
UGve6rbt+LXS89o1TaLegGha3zatRjNs8yb0sS2VxyyyO79U4SUaRspPYRgZGyNUv/GQlUcQhSkr
1Jsc37JGel0VTXGdhzHgclH7mVlRtam11PpmjWO8i5UEKnIdsY54LWa3SWhDdMlGNTPnFvh4uNXR
veR4XVuFaqxYSkrm8coq1qzSSkSeY4HRdEboc6YPva/jolknNdNeyh7IhqlGK10ycUT2ZsUeszTu
vYgazclKaXwwROkc6zCpj9PAwWiAh8DeMNPkOMahGkQ5L/e1QeMgy/PwKsvsyBOlnj2XeoJdkE3a
XQnv/B07Nd7z2uk9ErbOddMQw8361tgadaqBioIhjRgXpu6TMS+CXpDpALnWyC9spnv1FE/bwdDj
m0lY8X7q6SS8ymqM05SQYp3pduaOArz2EBPKxqOW2emGWWlzPw4kdCOVILec1+2G9Irj26nanGhO
1cJtIM7j2rkK9mwQ84BHQRWosOt8m2QkvE8TQ9/rjQbIZBQ2rjaa7ZqoIzmkkNLZI6zK1wMSEdt+
LIvHMVPxwIwQXV3xsVC/a3lRb/WIRXutsaxvoIPT/B4sHNCJNvJ6j2RtvqFxPCSu1ddO4Q51AXLY
KhSKW4uC7W0H5J9WZaH8UBvaZuCTElgxesSReFXiR9QOzb1qFcJtOhqvsL+dFZwoHt09liIVUriy
DMkp7XT7UPWsXZlVVxxZiDQ83sJjdmyKhAUZ/FiQ9Jb5RKtkAJ/PBLaOuMzWIBskudv2jgiE1uif
aakYu4JXxY0BQPKdWkwkaOK8OvRssjxgE6EzQMfuMMLzBallZx7KGeGO2Gmxc5q+2CHzpbh9ZwHc
Ck7vKcY1lljbDslLv4rz9Edv1IXHxxb8HWni0zT8EYEmZVCjA+3RQzBlwPoI8hAPvdiUlVMGikJw
1DqNbYYK90HcVuZWhB0Nxl6AD0PPox9mA27O3LDajZ5PYG2NkH9XRARHMSVxe6vGYe433LJvBifN
jzpnmCrwlW57aiX3Zdk36yxUp29jHWXBFCvTAyW9sR4sQb3RDPX9mFXmbVnTblN1Pd1EI+32jA0x
4m1IjK6mKOo/2UlauWWl9esyYeUq1rU1Ut+5q2YZihyJpuACoUGategSCSE1T1PeB3EIPQVPJaG+
iqsO4CfTUK4FzcUB8gT5Bsx1wJ4IVgVmEpOnNq3zvZnVqGD3aHPLRgNggNw0b2JSAdGMBkOfqX2J
K2MQ1w4Z7aMeqsoKzVThM+is6x22VQ9l7zRdI7FZuQpLjC+srkDkK5m0484cN9yKHiNBix2zBPFj
q8+8QrWbh6guaMBLRe9XCmjF1y1NjesqKno04GqOdkoijePpa4TabQwKEaRpQu4NOu2OoklN01My
SFI1nI64D7nTnhroSe25zYpPk0GNz2FO+NFRUgNjs8ppFZlteKxUbjzZRa6c1IkIQFZqKl5qp0K9
LunLoBgcuOO8sXXXdFr9FsGB6SYcivE+kuKxvi1bXdk7SeSAxihpTOSGtCKsPKA1J8Mtncke10Qb
jdRLCH3pIDQf+YKIasNCXmxJP4qXTu86xG9tVsV+qE1J5OHZis7DyFb7jSi04VuMJq3rAXCGwe8Z
0T5rFdhNXKSQWeSCzJvvsIT6dckBLPPUor6va1vB5xE0HsVoIYgE2YyyQZ0KIUNLON33Zhbbfm5X
0bBKGfqKGjBxfQemFWVIrtbf4ky3gNYv4Pq2SdqM3xoxpQDOjRBWAUc5drrFeA0arWKwgo4oOrCZ
0A0pg7Ap69qdzAr0FkS0lomugwiAAFJ3MS6VWrE/OVPegZGxqYabrMr0L2OWFde9WphfVJAIg7Sz
TzNU8SI2pqsxBdDM09Qh8bowhStHTQWhvxrz7nqwoTSMummJAiAJC+caUhvOCTocIATo1NFXulGU
gWzXUr3OKqNrUqhQ/EVQEXpI0E+mpwk7pUEsKHMTKzG3o0HaDbiVsnCVc6MXnpNQHcebs+g67IUQ
HsQasUW4qRjThscYGpycWZZ+YwglXlFNQckvbNsfotUdkIoBs4atJoYiCuJat7/VVts6rhmJAk9A
PpWWm4atEaICphRrMSBA1cgEb9eHeVR5Bq6axjWBL7opFCsEebOJ+EDh4LPaWXXJVGwyu269sRiH
Y6aKLsevK6PKL0cbAMBaQAN4M/UEdC1tMu1shOsKYpF8vO7DSMSexkwV+kmpQp/z3oi2SmOBZdSw
wmuGeN9jE4vBnVOEuh8XkRY/O/nI91MjmitnitIt9rdAe2KNCnclLGutlgwsZmoaM38oGKjJlSZm
HitDZ82iKTcDrR5UO1DbKa39oubFsGoKCv41J4q9Upi09hXaOM9MiZ77dqweipYkGZ40YV9f5Wnr
YC6k6vsmVacK6CtRl14rlNazFWcQqyiiiu2NjIAOIrZaLV+NXO3QDMLC9knPnS7d6ZldDV7aQ+fT
5Tyt2KaLJrFrnar0+nIAYC0uitNIJxr5VQ3YSpRMzeSaSmgfrZ6U1FXs2FqPIp52k1HmLmo/9X1X
l2QFj/gA6Tgj6GPx1DcG2fZphQjWcW56bSKbJky1tRYx6NeJ0PaNpEKtGA+3vQTqu7VCulVRxNOd
g2VE5JI3rVtEU4T0Wl6twlLFNVv3jSQxikBxX0YviDXxVDF6LTqFYWh3iJ6Z0tg7BZLIt5Gqhepq
BFTpzi5rqCWEqZmCQDbSkSbSsuI5xe3arng2aJ8YD9FxYBALMBOTUfqZOKAkCNsuQsZ7KNFnPdig
hcjV6qT0NcNsJ2RntomBLo+UT+AEVZkSuqK1xS2qrMhFNtZQ2K6eScEnaPzWaxXRguvgvHj/yx4n
TQ+Lzgb/jR0FeYvrxK7Kyit7s/OqAqCpj1Mvl/kdHWEXdSgKI9BGnFPONnoYG5aCTF+JWLpBud4d
+vxQ4vG9kLacS9+8pg/OLF1QzgKJ1Cgh3vPY5espSh7zvr0hpfUdc3+Xs+I2y0BwyET9kETWwigv
cwlIiqBEYqHvAaLYqpyFs1RP2o5CEDKoAa6l3sgOZve9adakiW4/ns3LTCCBxrBuo0IAaL4xx3FD
4yG0rbbQA57Eja/r1VVU51csUbconLF9BAaLjw1eLh/KIEiRQAMYmVrHnKW9k5w5NYk1Pegb4irg
TEjS3itx9D42M+8vwuK9tSOzT2cTyIcorYbc0ANGX2H3CNAfFe95dACHJK9sGEsbc44P+mnS0C2K
/6J6MCe2zxUQwJVdiKHBogH+HtBwDG55x3Z476Gx6ZUYcZ0+s6vwpP9N5NcfxqEuZqDMRZHcfTve
SUDNr5JlNWOd3hoe6E/8RnGfwY3xpV3Lp+jCBMt6y9vcGuYXstCorhmOekFgNlVl0+YovwJ0JRsN
6HbYNVt9syTg+Vpz+cDOBXcBpGLjpsWkJlsT+P5h2xwRVK3JIVtZPj/EG32Dqhkaq6CidkNAj7i0
rPOT6BgEitUOdLFtB+V6Z7Zhy7oiSCPH4NIUkWcnUDgqvnLC8T8LxYV3DCFlrdma5tgOWjBnK2jl
ajfZVkSCKN0h4oWYOTj7vqTWzccnY34AMZ5zM3M6IrAztmFFS5REcSVF5QoJNRCYBB8bufCdjgFJ
PRR3TUpgD/vk7XZUCkZFb2F7hMwCy8W1OdyVbY4uuPhHIQ4xeJat6u9q1iCt+sbovMY65AlnKhT2
AgVZnhVcsztszAAPVYYGzmq1UVt3qb762gt7vj/R40c1VLNNi4JBE6nstwOlkapOnZ0TCBjIds0E
YlvVsT8i5QpWD+WG3meSgQe7s3/UuW9//3ie5+57Zn1OIyh0ZpDIKMBcZZrDJi0icA+Z0STTsS8V
6UUwGIikPrY5L5NimiF2DxYElD4sQC/mtQ8ljYjem9hBkAa6Z/tpQ1H2oM8/icmWGseWrM3RXk1d
JZ3uyP362rth7uk2+aSsa290w9Mi8/Pl6Xgztvmdb2tjb6In2AwaqU8V7dtklRSuEzjHHi8kt73V
HvI7x5++vM7p/4dd/SY9w3/9iWu6QF397/ylZs9PxT/unnL+dA6+kp/7A3uFp/fvmgH4FMAcKKvg
oP0bewVvCYCV4wDtDDcDAiE4zT+xVxp+ZNgoMVkqRJlV1cbH/sReacbvpgHUECqEaDA1Hcf6O9ir
medGFhvXA7LzAFpIpe55JSsqCtWMolS5swa+VtrB5cwMUmTG2RI2frY9f1oyAFEAOAF9sXMdG8sY
y8gKmXKnmLFLQD1VOVeCLZWH58GTNIMKlm3qKi49jGfu1EBZL3pV6+7tK+nU2FcTqnoQK92JE7rg
V7/QTzgLJ14tWlgiHYVVqCJc9Psn9gAgj9Pd1/6IegMEkC2gjfcAkK/qp5/AfH1fXYXur4hZvzte
BKW6BXJJ7KE5bD4vixw5ClXcGxBw2on7wh/2+Y1AI6oNhR3XNn6hI3bu2H4O+cyo/vbm0AzH7jW7
Efey0V/KNKKeuzF8vuX++Lh4T8no4eye+mkN9xM8NyJjbY4kHZTWUFuiiXtAq0fXvuL78thtKAge
+CndO9+qXb5Lj+Gmm07FSZz+A55U7CkLoaJUgbVxfcz2VFM7msIHzHHaHLL22CIFfeY5rn+O5QOE
0B8j/MuAxCGcRfyd3fMwrzFCRYtdgz+Y5d+MsS8syE18ZiHMcgDKolJuUm1F/GTVJzgVktkZu/Iq
ftBvPx7RO37lfMrmsS8tqJVyCyOacNrVART2+iM0mLy8ijYfW5q/XeZDM+X2ORtaXtGs1CqYaiEs
K3LZn72ivvJVAAX1k9m9OYQu3SCXGZ6UBQXreZB/YX12FESGtETeYm/o6+rTwKCOB5K/HRjY9x2i
fcNXP6dbyZBGV+g9gAI7Wy2GGfI9eHk+/r175u/SzhFOyQp8BamsG3/R8KQA+ccA+jBjRV6SHfMX
HxavD8ILmybqboiiNICXZkeCGBHVm6LDpKeGiyqgY22c8H7MptE1bPAhhSDXUryagcCoP3HdDIzx
WxYhKYjK61hOXt0ZKOMgpc/toHAS3xSPFsm8ujrpPF031uc2I27EejesUBdqxKrLKzQ4InSiHbi6
NwYrb5j2UDnRjZp+d/rHaVL3TP2SOnuFJz6k5jwD+BySfc2iH8L+hnoUkm2lX7Z3tfGYhNDPGr6D
XAVveEBFm+JT3SdB3x8MFAjr9Mki4g5VQ3eaTpr1tUjSwe/YS0ofOZAHTownac5sLydkM4JWFi8G
L2fx0WRPWmj6qF94prpVmx9j+GnKv5ojStzXyrTtkHoqQrBj8S3NXxISMHtHgFmzs5PoAJMF1hjp
P5eYX5l6bwuokRTVsVNyQBquDf4dFaUNb++0/DCaSB6Lcm+jam+jd0DcslR4alJi0MfSsla9Vjke
FaBmUG9ijKwyDR9I3G2kPVHIyBVqvEKjmteglYs4SHjV4C6o7sup2xOrWSnFdK2i9aoqeuY2SHCg
6HOYYjUQjXlftc9WU7hWTr7XIz3V+DX5cIx55FFt0zqKWzRQyhblzhahr0/hTu/o2h7I/2HvPJbj
Rto1fSsTs8cf8GYLoFCWtkoUxQ1CoiR473H15wG7T4ssclinZzWLiejohSQygcxE5mde8yWRQXBj
M5jNjUtJ1M2yESUecUTV0NMkUC6pfzUJwoMwbkX15KuG4Vit4lotEsKSv/UhgNArF2IsKcJuk1fw
ackZxOSQdYAcuj5ddUm5KlvT6VBYrwzPB+0xtxb29aoXkieWkg6EluZHLtp51dJdmIb1MHxPu29q
rtuzdRNPstcm1LIb4CwmvPFKcbS02A7+4M4WDcRYukv6J8X3bTWTK5sq9HVr+OvRMh3Tp8orAxro
fiCw5YqJf5vEs91m8q6WRTcvIK3MKhx4jFXbU5Wl6MxmtkW9X+2lGyy8tkI5OW2cOUg424rh38YF
0IZ0tvN0wbjEK72nuI9ZcVsf6+5GsvKDOkynsUGpNpWfZ924KbveIYX+oqj+Vu1pXCWaHVnh1VAe
Q/mHasybmbvLaChFj9tYb26zuXycRjBMCjI27b6qaHbk8UEKBUdqdbfxLberem+cMrRwFa/PrU0w
oDAJlsQKLbssKhs9hQ0u6R6lXEee177+JRLkrRqcOv87qgIJLzU3qZeU32LzG6Bqu6mBQ9xFKnOU
YblVs3Z1ZYt+BDVUtGPlts6o21KN9jnFs99N8R3SzLrXfg1q/ASe3SaSpIVhelInu6Us3VSWdigt
8Afa5JlddgNeei2l1m4KVLsIHqQe2e+25JXpWLfM/hxvsxFQVeaYDRRtNNyq/FtbZTtpNl0TjjMl
+02TN3bT/kwalLMlw0VO3IVXhrXkdm4eDL6bvKHhX82rpoE/GJiuNQ73kAmuhfnZEgvbz6aVGKUU
7JHLrHd5qNPBV1d9TnsEWwzeuB0ity6eY5lOZn8U04chRIaCfzda2i85XDCgyUZGbHSIgVQlFa0L
sfUsvd/kPiS9pA/dMQE9I5gHEWRV3vobf4xXKmdbUFm2PKIKqqJkJqVOVd60wXhU0CgtysGeQDOW
dO2DKvRoUzqV/90vuKwicR11CR/vrdU+pwicRAWYKXSUNELo6EebAGAxKztIZDc1j3O0M9PvRo2l
7jTaRjfZcQP2uG7sSf8h0AQYxXUQZ3aQomsh/qwmFITMmO5WaY8GhEucp/2wWxqQjjbfqFXhjkLP
fB1SWXX12gCFodBFJYZvpsPIkmijZqdSvw0464DsXPtW6kXxtzkanGQc7Ur5QaBsG+XvJPgpSCoN
cHAQUbUtAnFTwIqr46veqrdzclKkm7ma19W0b5eT9VsWf/PTe2MC/DOcaj3YthWMOUn8Wk54G1EG
agKEkOJ8FaS5Vwp7Pz22+c7kZEx8VGc4CZpuP3Lp1elky4nhtO1zBABDHTe+D5wzeeiy1FWnR9H8
rRF/GYhIV1yE6A77o7gzUMgN6t7zoWjBlLSnytomUbYLFLrd4yNfH3inx0aB4t9rtlyNaxmYppE4
bfpN9H82mm5bHMkGLbAkSLwcsdKydXR+LDfvquCA1TmAusEtC3KTalpZo+WkpulIZe1qHbpBVWOX
qcU646SrrbXyZ1V81wzfMWVsmkfNrRs0feYnOU+2opm5YsEhoivboqKrXKhOn6FVOivuTKO3ieVv
Qsq3MzV2ph6a5iaotuE8Oqn6JQMrPsobLUlsIR3vCo7svPxqhpk90SwO5eHQVZobyskDB79HC9XN
YmFTNj5uJMDdrNCVhpIWY+hYZb0Ny5smgoEhbnpLXVU8auOvJWPbdNz7BeL38pes+F0Gh7am6hFQ
BhEWuN1zNmMGTf6pp5ZjBLOdKiWi7RhSJyahW98s97ujjfMhl7p9DIGNw3GvWk9pll+F9ITEXnKK
SMXzSsT7YlhXgmFLPTu3ZYkCb4FCyuNtDF+jnUG/pKtIr1xFuatK1IMTxi6ira7v+lQGrEGkECIF
kwfuZEoOqbht9sWuS9lqGnhD1GCMqN+pnbVXUxMBBi/KciezBS7tgMM6VK9z8x6wwGFOqd+pwnUX
Tk4QNW7vl44wyG6WfO+nmCXSt3AaOXT2dVA4WkRlaKSq8U/944Ms5uNc9FVQeJbG1MgpxKUZ9Kfg
AYscp0GMbVFjka5n9BRx5SH2vVCs/Tj8fjXkWV5D/w4eata3J6U3D6og7LMMPfz6W5Hfjg0U2yC6
kzX8AAL6CCCOmrje6X1xI6fYdI/Xgb5rRTxOkV+3i+EA3GZd54mXtpdi9Hd6fUtZQv/znC+12FdJ
SmQR2XSd2J2IJrc5oo9LDoZV0lV6G750PEpMpRfCW3q9SN23a+HbsLXWrRPuLgXvl5bpvGRQ+E3a
pENOyQCNzRYq+CIu2u59b7Erlwondy69/sUhz2rqInyzqhrZGYMTXee+bXjRzuJtm0NxUr2lMHJx
yOVXfpKhvPC2X8144s/gD4SkY8hh1d5CCN0Uh8l9YfRvhovaxeew+r8SwVcrvNS/Xo3XT0EzAE95
KQPRQsu9cY+Asrv4nGSesLUulM9fVumz91sy8Ffj6WYFhq6Mu5O4y0+GhxqaicOIsqm+ZLtFK5aW
qJe58S6PHOshcYF+XmpwvbR1PnuEd0lgZ/SCThKornEaJN1tMaOYnfZa3Fyyqbq4g87Olr7OrEzv
WM70IFDZWxRx+71y3a7mFT55KMRc/EyW3/ju7aCZiJRHZXoFZ3UFYJWVrxt+e9JsfY3axqq6Lp5C
Dw+30+gsLVEV14BdftXti0sljXc88Zfj4tXYZ1WFZA5HKx3z7NQVvh0CF2z1WyEVidxOqnQy5mcA
xyu9lh2i1lEBmv07l4vHqStypwylUwso1oyJscJxE0bKLaBYZypvlTH8HgmnGrSOJuZ3faTe+Rqo
60rdWWUBRBxNRNXEDiFGrDU6ZKK6SWbfS7XYSzt+aKjbH1UrEiDHX3Ah302DeLTSu4TkSQ5/C9F9
Ks+rtAXzGgxAIutNkz6kORApf10hiAD0Cwxomrrx4FlBbWOmPtiaT5Orndi+Bj5Lbhm3tzjmfB2R
F5+G8ikL8uu2Gg+9wmTXD0oi30si13OlPQbAu035l1I2Xlge4/S+mhQIR6MNNNrOjNoxlMAN6tQl
HbPr/Losf1gyui/Skn/MztT8qiD7i903AcSbpWReEIeuMAinoClawpUKOFKyNUVYX21034XIRHZc
pMRlYdlfJXXb2Po8/JoFkpZB3xh5MjmjCc6mvKTy/WGF+dVuODs9tTAGDZdS016+Mw7O1eBhCeI1
F7bdx5eprssK9XOU/s/l/lI9NkugQu2pffTXQMsm3OdUZ8ZohridlGjdb+pNdhhXxe34Ba1TeRPc
XPzsPqz2/nmIcxlAAJIzqTYP4V/NFPApGToidqnKCnLh+kLA8kFPghf954XPIST+COPC18v2ND4u
xi76bpFiHvfG/bzOH5bjs/51SRbh49r5qzHPPm2k3IDFznl3qlDWjn8WcFts6anY+vvoRt5fqk9+
vHX+vOHZ1hmhCBd6zGwuW6dBvRGfHbAOl7bOx8fzq7c6w6wkU1pnkiC/3LbUQjQ72OQeWpE7/ca3
7OwEgGR9qTHwceX31aBnV64mBtOgSFJ7WiTLjU11P12luCQLv5B4Gh8KF+Q+flDh1jpdFlv5+Hb4
M7Hvrt8sygTgfKd0a8z5LQ6fN1NVXddq4KaZf1FW7sN6+qtXPbtqw7BIcvqM7cnKu10bocOrXnFO
HdRLRPqP45hXIy0v/iqusMBj+npotad4u6BxGid4slbC1eKhxfa8vRinLfv9/Jql/WiZuo6etXkO
F5PNajYAZ2bsUO4ew5s3i/9sRIXtJS68pO7w4fu9Hu9s4QS4DolQmS1xoegsbn7pzSJt/7yIAiY3
+oXGywtL/d3rQZlZfKcNepJnH2AHwSjqFIMvIByehQYXE73tNoOZUlAAoWuYZNc6sr1phmmCjprX
pmmKbSoC/jWzK6oq+zyderuvRnk9mleqrq2LwILsOv2U85OOp3SYQ4+q10l8nMvvsTXY1hStlLE5
RNV80wprzRRWJJSU3VVPFaqvYj5ec1lduDyWdvX7dXz1omcngBSostLkY3bKjR9mITtzJ5YutmwU
KQY3KRB6G63HGmKQOnU3ih+ujTJ79ov5UFE+AbN7yJlWO5PNgxnLW3GwXDkATB5JV5HWPcAyefQD
cacqwnd93kthF9uqD/xfmE9FlXqtckkm4+ON8uqFzk4X2cwMbY5YOdS5bjnOkFQXrvVtuWJ5IDc7
l26Gl0bxZ1vlbGdmllB2dWxmHCnB5klPXBoQ2U75au3LYw7e13lWdqCSHok11oUL3US4VYl8fyVu
d3Nc3AIu3sUffpucoLquAUSgxfz2LCCjCfpp2bzC+NWU9uZ4j8WH25m9Z84Tit26IxfWLsShwkDq
Xe5//cv7GcK9DEieBpNiifTyz049E+h6l0+9cRw1+bbqFdNry2klUVqXa+WoGyH7fDCBhA9e6fc7
Sc9Wo5De1KkCgioCli9p9ssj/X+0y/9eShL/VHveoV3sX3XW/fz+Guay/MDfMBdd/Q8+BAhPIIm/
KIUsuKq/JYb4K5rm4D4Ali4gl+Wv/oa5KPJ/AA2KugG0n1UGGvIPyoW/klU8FEykESQRTS/5X4Fc
ln3y58taWIoGRXrYR8CvJcowyz5/dadVMLT0Epdob5SSbagl6xKy4+D7tMtwPBrcUbuXDd3tk+k6
MJMN9aQ1D0X9DtpFKF3FRrIuBPie0wPUE0eCPwwVxwkTy8noyfkNbQNB2JVB6lrKT7V9smDtjRUY
hTD4Wib1l67LPb/SPaysNhIUkHwAjll4Yzm7rY73uC8A72/XYRt+DdTGHeHCzbRWQqrnPj0EQVfW
8Qg7bxsrCMnrwB5NzJCtaApsLQMbL+fxiQvo0bf6+zkM10MkrBIL+2SUuqkntxlHBL9HGmr31Sa4
/WsKXwMX3oYl7yf27HYD5tPrSGnXXlsVu3JC1Ey/Vbt41Vea9/lIy/Xx2RKeXS9lVSbhWLKElnwr
yN96aX/h979/FczWOGQAeKOEBQXrbI8YQt7I8VB7JpJ9YuxkdDgSL5F8hyZrIp4CLI0smidmlVyX
4V4pMoxsdTeOb1Avduo2WymoJ9ZpuGuwj9b7r52CGLz0MLJxQrJ4kMBgVmGjcnUsv6utpoOlkSuT
LxvKnTCJdldgrN1CWZ+K1VQWuPc1dqcGq5o+wCwkm5yGpoJ/SaHtoBI5n0/AWQi/rCUTIMkW3wiI
MJTC3k6AKFHsKIe+9miA8MTYmD7HgehY3deu6DeJlDu0TFVj5B19O2dSUtn3fB7v8+f4cB1ePcbZ
mZ8tWkhTwDrElm+jHGZPCp0Jg/q6dkk1h6PnbE+9feOzULco1d4Kg5FjQZmpC4i2D9m/Fy+90RnQ
9r9nlusTaT0y63MhavoJZdomzGwjn8JS28aiD0OYpm5WrmG81tZBlyibqbta7O5n4boo+lUzf0U8
xZlV5roU7cJf+f6PpTvx+Wy/zQ/fP9rZDa/SLOmbuKs90dCccDTcJGzspFsa5MEqaLDx1YUVzNL7
z4f9eJH/zMjZgWwJ4+SXPYtc6amrFYVdyMi5lb2X+s2Fff3+4FgW+c9QZ0dUrkURssQMNSEG0Sze
rtkFG7JLI5ydHGFXi8BaGGGYnmrjRCvw/2ayLBOgNvYl9BHefpgQicwyNjhkO+mmnZ4puq6aQLMt
//nzcT78HMC9W1BbdO7cs88hMlprzBrGqdLQtnp0Gh7E+fj5GECtP/roTLR0ALyTh50jhxoN2LmI
nTrK1AknHJEbDNkwMrcyRGbAF25ugtaaZ7ujyR7p+wYxBBhMNMKUhxEEEU73v2UtuomGzsbuCcsq
YfzStx3VuIjesxTxT82lJez3GyFFgmL8EifiRqVzG0qJk4fhDf1JN+uSVVpqMAV/Bu3gidQAO2sG
zfEsVj8FlZ83yp1QijspvO6ha5lFSIdvcNTUHmbELX426hd6JXO9bbUGGnDiVrO17XOe3+Drrvhq
BIs+Ye4FlFCHDCj2XGIEOKL4YLg+Ikz1/FChAq708QaG/aaFR12Kq6JJr+X8l7iLpOJHVBu/NbV/
0LX5aPrjfQsNWb4eovGuS43fcWe5oYDRlVSv/Fg8ogeCbmm4b5m4JjT2c1G7KtWlqLOAq4grszSw
oL2t6cQJw1MNNkRQlbU2kFEijlJmiZME13Jlrdgit1mbXCeNfEiqnx0hxLwx7trqOQHgwd24vMKQ
ax4MYXsS7rvie64/B/NTp36tE4vL6bsWZbc+6jH61LnqaLkoqLgz7eYCMFJrWatpBKTUxAgvmPuO
1HYIvwxV5eEitdOttZyBfujgD8/xVTwNntwWh2W7CNHPKso8RF/WhhreszyuyZ3ZcVNkk+bCFD1M
ofzT7EZPNf3jMAapE0HmtgMpOSiyfFWoqM8IwXCt9MOxrIZNZzTrsTr6ISXgaZ/JjVtW0aqTB0cW
9X1mBjZye0RbGxHk0rBcDxGrPda2ASsVxKrdkYSOosDe+CFksTuFnOOIV1Y/R/4RzVoqz5Nr/gAY
taIqvoosaYuAxtYI9gVfmWaE2zj+rigxwZkI9ugav0G3b69U8a+IINWdWMC2PYiBpZXOQrLOIBRk
Rea2vXXK+ptGQ/VCd62pcRvCvrb7IYdAHWrbkq8LLFTEWxGO+Vzh/tuE9wUe1rgkuWNJR1/pH+MA
az0EK4C32nOSuUUXIPmSe3KMkUBHa9CXr6ywdyFHe1qRXteG+j0R46dInW9yvbgu5uG+GcwD8jqu
qD5LfrBDixSxonDdds+dSu0vp2wvpK5vfEFD3C7C0gmKH+0EnAdzsrJ31DHe1AaIsnZyhLo5ynO+
CsXZSa3aDWld1GAKfkq+aist96EkrSIe3wDf0AZrddCZh3It6UTSVnQ9AjqUEvBMk6MjaYUIwSoN
50OZJptabvdZVQAzKK/GIH8q+W2dLK/M4gb7JJ7AjjGFM4P2pkga5mGg6F0gTtR7kRC6U/yQauQO
VbYBkMeG1EA0Pfk0VdAuWaGe4xXD5NYBNOA2vjLNI82NlS8iAwABsx99Ojc4kwm1vQSTcuMgnXwH
GG47DJ0TTco2CcZVVOceEhj0ZvwHRa03eqy7Jrt/tiY7D1cZZR2VVog1GTcpLNewEPGWQu2ypHvd
Z83WMmZbmLLNvIgLpbOzvGFitke9Gde9/NQPWBvmRw0sEYtTDtfgY26jLNpC8X0ya+Euauvd2PgH
eZJonA/rUTigVOhUuMI281MsJ67CKmgc1+1Ur3oNGVb/2JaFJzGQVJaemg1b1U89NJ42it9tMYbj
E+494AtABwMbFMfKFG8JNF2QU+QKsw1WzJmyeBMI9OiHg2JWK1NV135i7MM6+AojbC0k7SGTf4uj
ZTfibWh1e0jPjqCDBw0OWhTcGXJ/rVRPmhzc19247fur0mxQW6FsmaCeIudenaagqba5jDRomqwV
jrshHq+FOH6ofWrDUriv9f5GMrKrOUk2nYZRIcI/spBuo+ZYB/2FYtmZ9TlhF0ktwrmGDlFWEiXz
7EoXppmSJ/bjnhbhRSYvKjEcBnLpFJSuRTn1spyUEC/ecYKK1SUu2r0rpGj26J9cjcRKCEPcCiFq
ksaFR3t3PZ892Vn4jQhBnhKQ1Z6ewY2qF8EpIE0AGbXmIWUtrSbz2jZ1Pw8L3oUeZ6OehR5KF7f1
hFyDJ4yJY6kPbRevVfjRn4/yQnh8k0Quw0jQTJG+xZropaHwqg4QGo1kinLCyxlI0HT6RhOItrv2
thPrVSEYbjFaK2kYbpYAAFbxapJV2wIV21fmY8BSoJpbypXTT4ljdHsZVKEGvn3J0cNBs1X2ldqp
X1Rgo7ra2rWGqh6/tRJ/IjLKV6NvB/2hvW+jUysp4PwAIzSSrUh4TiukhAsk16e5iZO2WCQrSX0s
/ZWiEp3gG9JBfy9NrBdCYBP6dF0r7S2ITs9UfkVJcBsKze3yzYG5f9CC7FFoElebg9u0sVaplV35
fU7TdXhAImxlWsNdU8pPQzahSHXUUURApWf0smk+NoKIPCT4WrDL06A/0s69n0lNRLleC7LspGRj
pRH/HisCps50g6xy2iIBmEqgwUWixHzQAPc+X7mzYuzfH8yflTvHz3AE+vUkpsu2vBY5E8P6qAre
UsZBIeHQM8fzQ7frmmLN2etbFyLjd/WjhV/zUozSoX8A5HkbgTc0irUaDxyvKNZN1HnlNryOMu3Q
5n8zQf5VffFUZPx3rkv+Rs/8f6Zzvv5VLArhzfmvWp7mH230/zckzhdh//9z9fFYpADr8/+1bdLv
+c/mdRVy+cG/qpCI+P4H4R0ETjF4RFxB5FD9qwiJhPB/4A6pImVkTYOqRZb731Q7lMwX9QByDoM/
x+eO7O0fqh0FyuWcRuacX7ccGP+mCnnertSQVZTp4mvUVih7Gu8AJV2roViQGcc+uNXyw6gdqvqp
l+BsCL47ELFl6MG1XIqJ/tMaAzdRvmTtTkVJUMSdFzhvLSNfBcb91VR+UMM7K/xQDl2eS4EDLMLN
08xzUqwiZWFcDIlx/KsjRg41w3YujRcwD5yVJ22wy0sk/LMvWqfcBBGQmr6sL+Rn9dxOPO7UaKor
QT7OQw5AGY08q3Xw7eEE/D1r0GXC1G0smBDaRp4zd0B/yOz/rVDG8hQkoia1YbgS1JqVt1/2XE+o
zSDXcVQsP3JbMdavB80SyQCm700jAvEfJG1TmWLs6cgwKRp/9Pn0nwO5NBVeG7xkyOYyjRb13F6r
GqpUUfwyOeaZiZKgPqCARWXXETJINYVS32VD+shDriOLM7eZx19txQU8jMSAXSpD8B2iBfGr+MSh
fu92uvQ1mqIeKsSCMe5nT9KC8sJTn0Uw+l9PjakAWTy64Np52zYxg8mIwyRh04yPKEBuSy8/FphY
Q1S3x5Wwy8CoAFi6aPf7NkB5P/BZ6IQmVSaLKHodaULtFoyBtKZTvL6EaHgBu/yJFf4eB3auJLI7
li3ydmeEWqUjO10lx0oIJVsbE3BLGajfub/v4yFww2zu7GoEN5/mxleporzvczfYYpMZ+9EwtI0v
d7qr5YCixywcv2ILl6wIco012kzKnvYDtKdpupOr9rcQD62XC2VAklaQu/TRSm9qmIbhtV6hvtdi
HmaXTaW7qjXewBcEpRxE6GnOrbYyfN1f8r/e1ZWwX0dqeUPlBaN2WdyUdZFsA6E2r6jFUD02wtvY
b6+1yaq91FK2JRzjdd/JGKiiW6nWA7SxSr0PpsKA1oXoWy9s0VQEYF7Bb4JKgjCUF2kKYq0zfYaa
EmWQzxvyMMU2/YCmrCyjtmdlP/Mw2ESVcl+NZeoURid4nRCQe1jWlzZB4G1AsNJVAu2XXxq/JlRj
bFGf5+3cadWmGNp0F8ZtvJqK+WbqTMXtMnMjiChWo+vCEyWx9/ln+G5bGSg94EJALwqiNnoZb5fb
ypNiisVYuVPB+i1IJ2Udbi5TSc9qwWyrZRy6+nQ1uaaQYn47zoiyLKpqinwHWzGiamHru27dAyFz
ta/ZGnx3b1fb8h4zr7W0ilfCVjh9/qLvjvvlCWhx4B6OgYemnW9sJOZyZWDj39WRwtcz8bKmqu8M
FWkQO+izadfCHdp20hTaC7TaVkVIIVWcUcFQCu3O6uJ84+f9dEFE5G0OwMyAsbS4FExkRCQEKc5m
ppkyecq4wu/zjv56HYMI1LS9biHe+fkMvI3m/h5IJlDA8/mF1ft2CeDD+eE0TMo9eRl9uti47WE4
2rVobZJMOqFH8+vzAZcj6ewoIX6UVNFChgUO0NlRomXdLEAXi49aYG5zPts+mV1Ly2ioXLzQ3i/v
coUTpC66L0hTK2exqqIEUwUhVLiXkuar0MAAsuK0piyhfTMz9IGjzNwVDabxen8cyuao1HNxbaTq
qraKK7MsxF2JDthaF2BhBV1w14wlrEWskYQiOUpxeeQO+1bmyjFvJNT/WwG2w/wQGwHCl1X0WGkG
XaJePUZZuQp0qbMT07yZ4AI7XQu3DUqEKXYC9bu0ttVZ21s5/AlEaiK4ipDhLMMXqU4Fe6Sm81UM
w8PJhelB9QcfZ8t61wcmnTaQAKqIKqBm0i+opRp3mClYx2YF1ahRHxHPJb9jm1aN0DtTPT40BiKS
RkN1oK42KIAiaiL01GcT+JyxOKz0GbYAue19qJnHKcx/hWn8HM3xfg4iB41iofePhaXi59XFC+FF
c4pcAyLZKqkr++kVdZPfklafsgbN9rSUkRJGE7JIrG2QtahmKtVtz35cR4P2pU/a0ZG7+oAT8QEL
DxPkz3TltzyzSEvIpvJYoC/VlW5lTjCIkXBcK8gh94FyFBRaiUIuPdNeLmlLYiU8JYDrwmandbhj
lUJzITWn9Xa+fYmAidO45gnVlv752+9FKNVkMvEev4tGs6ThnLcgkVThMEuZgJ5pvFTKqMTyo5PT
DxXApjCLfvcBcGK1Tyno+AJtxEnJvqe+L6woKChQNEPzWOTmsEbYGHhNjcaX1w5SeKf6tBjb0Wgm
xwq68srISnEtj2a9l+KwcDpxDFZRJlEaKXo4Rz3OQT8KqJFQl4YwaV2k/8CSVZO4QaohptU6m06c
pL/CQSq+qn2oUrCPtV1Auv9YxAoQkhzWjoJI9UmMOzDWTdVGq9wMadmimvslF7PW7kbjJkfc0U7r
vt3ERRuuJwHZSyts7iTTKm6yNBCcURmKq1rMBc8sZn9bzG2HtHEh2xSkD4I6dj/MMdgClMJoNJaV
VTrOMYJCab2rCJM9KdYfzXi4GRIJl0ocILSOAiIO3+G6NvQc9cFRufKpBjlGZSSuSrLh1KXIJd+H
K1lvEJiFIkyxRqSFp1TfpTSVr2chT09ZV5gueoM7fZlBc6iPcd5QOBSrfteMEbG3X8vXY5YhTayB
T4AYJrtVUwdbaayMK6m6AzQhwua1zAym38hI5lLbEzRzpVem7AmSCEpe9+HUpinsvTJqHZ+lWeW5
inN4qlmbKVdH1/J17WCpfu+Jom8dfWita82AFi3GUfq174xobw4SrDgTIU2rlMbHRKDI8vlxTEb3
9jhGm45bBlw/YBXxrw7VqyoQhkyVHiehwUWj1cA/pCs/ko7/fgwEWkxF4SqDJn925OeTGUviZOj0
KAIKlaV0Twb0Nxjpf2osw42JKc+rQc6rZpklCkZl6UvZk/LhBDC7mS7eKB9Nl0KGxlUJfOednl+T
JrIZZJp+X5prDfmIw+KVG63LbNUoTnLbJlgZDptL2LN3d+bybriuaLoFcJJw9e2hUxNZ1qD8dIpl
T9Cm+3q0s3awdW6Xz1fqff7FSAT4aLQs+EwsWN6OFA1UBWah1e9DJaW5iguQNk4wsTlok7lu7Uoz
C7tCu6LUZuEeB/cWS2ITkXPj0ETjyUL/lRSg3NZz862PgpPa1zF8TNL2EJV1WwpmYFX/1D4+SNjf
B0pvH/hs2YN5KASrrPT73oDlndtS8VOpLk3LOU79ZXMh4QgsV2NO+P/baSnQ/x4LKdDvF/7UBF8N
Kt9NtJ48kPhPF12zP1ru16Mtf//qmzTyeQybkdG0m+w6/tbYRmsLsdPun4NT+711TJHKIjJ5lwZ+
P5e6xCZDdBB8BxWQs20m4eFuVtxm932R7sjNN0mV/YJadWHJFgmoszNnKXWwvUxM9Qh0z2YzUod6
SHSMarKhNpfO0lrVh8RW22o/DvM3XMqv/WHaInl2g1Lm+t9umJc6i2RSAVss+85ym6IFFdxWvGRV
/sbFJlZOGp2oz8d4f0osY1g6clZACIDZvV1AKdTmsaeEeq8GujO0i/NyeuHcXj7EN2E0UiOvh5Df
DtHL5Llxu6wVCD5luA3HZmv63+GxuLLw7fPX+WhfvB7rbMoIlEVrSnT1PhngvsM4KsEWhN0Fd9N3
RTBynjevtMzqq22fojFt6OQO9+jkh6fpe3bn35qn+Y5IynyON+HOL1afv9gLvuLdLBpYSCvUvCg9
ne3ERVpPT7E6uI+qWt5DqtPuZ2lsXF+eUVYJp2d2P4WNWSwegm6k51drhtPhwrqvhuxbY86onOfz
rxH53iBpt7NS/Uud1SURpNxCHk76ItLtO0sErVkSxrE0WOe2d0Y1s0N5RsL3UuHtoyWG8IUIKAKI
Ct/F27mXe0EQaiNk7stxk87Pmup7+nxBH+ijD19Fw41Y7AVZqJ5tJFGImkAPWuXe74G3iwpZ1eQD
ywSmSQ+z8whaJ9wDkFw2EL1vERf/fL0/+C7fjH+2w1S/lElpqMNkyAL4M1iDKX/+fIh3+QHI8Nev
eLaj9DRFUFrrlHt1QuSm6lvBUYe82NQCthKjjOWr1Mtfwr4QCBqyC1WDc6rkslsYfaGrcbJqaOa9
XcauHVWpznIm+CmbHXEl4R9KhrCOKa3cNIfsZ+Gl6+Dr56/80Vf0etSXZX/14eIxhU9Iz7QK02Bs
41YbTk2sIdCQiaPThuPJn9VsNZHAXYuhqWzjsp9XbTf95nRHU+a/SDuz3baVLdp+EYFiT75SvWTZ
ktzEzgthJzb7vivy6+9QcHGPoxgWzj1vQTZ2KJLFataac8yRk67Iko7QhnpDos/CIsjx+5/4R9R8
8aH/9RMvZuREywbpOJnOAt7PxSJ/ANCwtub+PNlV7+G8n9mrc50JEkmGmTWZB3Pr9P1P+Hrs/b9X
82eL8ekhVUHCskBh+pRkH6b90F579198wX/d4cW3NXUgu6eJO0z66qOySUrtooKDmS+X39/IeUd1
+SjpH51JiS5tosstYpVZtbTSWD+lla2RVdUjKWrLSD5ahXkyg7EhLmBIXnTka4f//spMUSazB5Mh
HYK/R7fdQ50exkE7ueCXivHREcm+Duu13ZY3yUQn6Wru6Bc7lTPEUDt3JXRi9i6+5jRVjZSMVo1V
oSORKv/QMv2X24hf9llFTilEBPF6yop3Q3OvmKW+Wg7PNgI6eBTL+MPF3RZJV2lp3mt/hqzc6G/U
tWecob0aiNmwu3bG+HJy5oRh/5Eb26Z9cT27oYSh2XiKh7acB6G9tkt/NsXqjUKETqe5S+FWt3k0
Qoq68ml8NXQpcSIzPzuM/mmf+JHvm3VuqadY3ApHWcuzSzKvrkz+X90ghRNEDXRpUJtYF2cbS3Zy
CEgqO0mjmOfAUfqYsFZTPEPenOnwYmJ0Xq6KzaG2r03MXwwklm+ai3/owtal2CKK06GkwGOesPct
CxAoruZphr3TrQc/NVcKzKTCuW/da6ruS9bGeUWgSgUAlFM+8FTnYlrINHLkiDZjh2MJ2INEzKUC
9hC0UK+2fjXqUxA5ixoWktpMc0VC1AnHRRZOt5CAUigroS28Prb3upYsyww4WfezS/ZRTWShb8wG
TBkpDChTCso48r9UOvypTp/3hIjwSLr8t+9kVr7ZEmBknlzjhIBq3srTkBuJF4ldBtVrJOCLVnEc
iU0df5RKu2lH+8p098WCzk8w6XyrtsMh/OIBxmqVCWKijJPeDNzzjR50FGM2GWknOWrDcji1Q///
sVwxUNnr0oS2BInYf890kr+SwchNj1a8CaaDE5Vzg+yGuqxnbl6/kms1C/1fQxQtMfgvQqR8BJTs
Oo3mtAhOOQQe4oL32WjMSrJDLHfy8eXfiEpc2bR/sap9/qGXBvXJjU03z3Xj1PWF1/d3ULO+n/MJ
E7hcbwhBJ1idg+l50+j8GeGfFs4gsVsCK2IOU7rxOxuGgaZcpT92iXZIkq7dFr26DgIwismkrin5
GmsxBBqupmFn9XWAKBYiYdKWH7QJlknQwI8a9NtRWD9h2I5zg2KnZxj9raF3z6lP7ciy8ghaREOV
1LnLA/e9VOQy6N1t49qAz4WRv0cu1ieyukgggGE3c6ROLEtsk0gzWdR0s0XodBu3BeCkkXHhDX36
FGjtMxSLJfE8w2000ohW8xKTRfeeOfKgDCDW8jOn0NArD+Pjoa26aV7oVTczDHquTe6unBbdrZK2
80nND/z4NWDkvVUAARNob/KyPpIEeKcV9szK218mbBtPUexba9CXkZ2+NFVBLdT3dwRlr9y0Q6pV
PIxxtehdEurCeFvp8jXJstcirA6OPqEDRWS0M8ZEvYN4gQ7C76eN1Y1vAihFRqYPdf37ONB25JXt
9XIo5rEZfASdcudH8cIVXXyoTBfbTk+kpJ3P3RreIKXkxArnUEotj0W34zDTtTOY+YDk/IWphB/E
/t4guz3YYbsUmbXluM78HFPNDVSyAhIFGJV1T9hZO+N5b4iRem6LFlS8O9DR4P9zgWemkuijMO/3
Ren8aAw7JqwRJ/CovUZ8DYBBMD+UY76q3OQAiY0EocAk/jKuqo3FkWzODvvYJ+EjHI2QTycRGzUv
gmUF3pRGh2LMu96KQEsSWaTycRGGg5MtSukCO5yREbfVg8thTXceTOlsko6OedYinjPolkhB+mJv
I7EOlSchpOYpfjCyIy4PRlQcAJZstTgU3iDRV0P6Qu6PFXoQEkCT+zIGMY6UcnprO0hidmLfJL2z
quxuqZty4ye59NhmEuilKA/KWbMqatdZxL7azom8uKcQqxJLFt47k/9g2mV8an1onxQU0MW72z4j
7i5KH5pxjG/yuF0bY/TqEruJyME4NH18O6STfRtn4YDXr6tP+lnjjv51jgP1qLbqQQ2tdC2dKHmU
lXGvC3mqbfPAIfbV1aa3usUBaE8PxqQtEix+Kl2Ded0PjFnbqWexGaJENdsFlfNhTUSn7tVNZuyt
popvKkdF2yFSlM+NXc2G0CE+dOq7OaL+aqFJdyViQhVl3+EI7ikrFTpSdu38AOOx+/h+YvpyWiLf
AYkViyx1nr+n6EJXisCn/nOqJQJBJVpUI2S1UVxZCv49XP3xn7EFJMmSAuTlUkB2XN7H9aidurp1
Vn5YK3PZVbuwm1qC7nsIb/bCUiTxfqRsaop86gpjesL9MW1wjllbJeh+NEjRF6YfYYOI7P92V05F
mvMmhnbOnILa4cWheupbYriGyDriK+1mfjltR1iDZlMemO7mZV4+muq1g7x+ue5cXvRiYx4oUimn
sLGOU2qilndU+2fU8MaVLHz3Heup4jwQG9Nj71iPkPqKeUT3mw8qfAiJNVviLlf3PUT5WaAPG00x
VoyqOciO7Nw4uzMKKtydgzMtcSI4ofF0Ozn0TIUykMba0KzOqHTP+WYeawfSTWXU5Gf1aATAlm57
f7hmh/9HLnc+beFDNM9VSwE5/2JzLnO3EmOhaydnn2+idbLLl6rwknU6P+OtjHt3n96m6/4xuaP1
Zm6+H+qXbCseDRQcstIRSoCTBzz+91jvg74dELWIU6uqt20s05nTndOxtAHGZWipW9+UzTIO8mgx
4YvQNfhApdlcI4P/+8lxwnUEUUr0tM/u1L9/hkZAcdr11XjSh3tLkArGmjQ0yZW9+j/nWxdtwjn0
xFbJA3cvbxaka63qiiJPyGx3SBVWZjNupiDDbbSxIm2tRFfxZeeC/ucj9Xk065wO6FKes6Iu9WPG
YAjcMbpxBFu/Sp7GRTiD3UJHdVFvzDV5p6gjPMsb5+JhXNsP4doknjxcUOrdXRtpl8/48qecf+qn
3VYT69Q4C9s6tnJZuc2CdFYYB9eqmv80VC4vc3EWawZAkXyvznHYlpv2Lth2y+BhWgAaBVNzrczL
SnHlAV90iQTLiujsNDxpChq1rh2KG4uE3AUQ0PcxdubIF7bEk0aemSPQQuf1HE9JC/OqIQcOR0le
dzdV1NReKItnt23IrnaiOz3W3+q6d7wpxRcwCbeYs4ftFnzCkZePw05MEv5lP/xqoBx5RlPciZKj
51jfoz55kIl6MPxg70Z+vvBTya9R721Z32eJRbcnt3+mlvru5tZeZGM54+hMuTQ39qbvvKZKRXYj
671VkVbbpMQDGs+tCuW8cjCed8UhCvHdx1JFZV8vooAEPCKG12TmAnGV07Gw6i0y+0UwqlBfwhxn
d2QcIydeR6XxMXaGAX5MWTATHRPfwWVu7BzB7EfxuKMv1NyObXr0dZFhS9SUVdWPjmcmNPtIPjoG
qbt28+gJKhBP04+2SYuWgGgyUg2ls01E/naey7o6WavC3AQdc7M69qnXFtW2d3UcNFItPD3q75D4
QaNWBnBihd95honcqoIVXbDD8Hpl/M1WnNKM7GBZ2v4EliMyQD23C72fiDeuDIUATwmWrduqTXBb
m+rWbofXRldydv3mY+Sb2ioVmU4cZK+u7MJ+J1Azwpc0Zsu0hMNTBscq0jZRTcJmGdrbUiJziTXl
VIVpd8qC5gUAq7kI/GCt9f0tsdQ/GwU7+6Deo64KZ6Y7bNt22gVDMRuLmhDJRELkwAI1KGzxnRxf
QoiPKGjwEaqknxLEas6cSBZLJ9OQAPeF43E6bQjOtJkYIh2qpxEl4Z6MvugoFH012tPPscP06PY/
etxNwqnFKnOlDz2Bpa0VH13oD5xpYiIOrOh+LLIJl80EGJWt8mRgA/JVn012pDwXCtTcoqkxGsbT
scxrxLeaTW6ssS2qUL1FrqffVWhH1pqURyHrnTa6ieeSOutJdXoyMMuTkL7PZD2B0Ta0eW/FktDE
4C5wK43UwnDvZrBcc1dq3CZRoWGDD0vFtQoYH1WvMMZ7WwPB2ztaeatpRLJa8rGEK+c5xKOSjMxY
GzOlAxAugQ5kGCSbjr60r0tiu932qBB868lJ8Z+Jgg4814KeHevYBeEQs0mKVKI4e7/aTjpkZtbu
bVn4hUdK8lsTpu68YizOBzvIcJ2E46au0mrepoztLI2KeQuo+SbXMcCUk/vm2nhBRAl/OMXHDYC6
s7ZBhVVSDBap2RhiRrycNfpROc39pHlT1Zox0XbWE80Ac+Zb8p0x3uAv58CSuU3/FmXNaxY77ayp
I0yIuaxWU9eYUKpL13PSdCUU3lVMPjont2Krkp7p9WO6UWrjF0Jx9LlJ+ahEzBbnmPeZHra3UeBw
Rqq7dVgmREbHYzv342xaEJWgLYkZX8KoeJgsJztWeoZfrZtqT5ftxENMNDLYJacri4zTKm2fCqe3
ODqWuyxQ3qy0gC2dhTVSI6sFeg3evjuji6r2qW/UfSDFBw6Z5yzxf+Shqc6GoX/Lk+6JimsyD0e6
a7Iy83k72CGfjLGVrbE3iAjedKMwMJ7BTJKIkr3CUPY1aQ5lLI+S/GIPayquF3nb1c5jaEVvSqIl
iyjhtGbEtVj7SXfn5xVfTjFsrBS7H2GIuEGtg5ZBKbMSXDJj82Zg/1P06Dk6A3LbOrvvIDYlpfke
VsmPsgZKV/Yflt6SYVFHJ0txfra2+mJpuIjNfPwdlAC7I7PW59i4TaRwZK+HSa0gvKsWbTw+900j
QRtUq8gp95UVZUi8TG58Um+KjC5enMmfrtW++kGBfaqPNlrStnztA1LiOH+HW/mkl+YytJydFWqz
zAJoLhoF7H/m76Xp/PYjTJiQ291JpxBmN79Nt3wvU4ogWJJrPzgmDRAN4cenPPSJUByVYu5ooO+m
cT/4Et4WRksfhpZaoOOO1ZSnhkCesPO9nwh9qcfZXtCgoziadAubAlwYVIpXZeo9LHmddnCwExxI
2C5rO9s3HqM6PGbEHniqBEvFoZnDkf+IR/MZtNmpqC0MDnL6MASerE7tfqFuyrlc+hLkI9Y+7JlK
GL3EJtwNs4+RXY5TSjyStu+ZabXSvdUTkm4cDrgic99tJ1pDOLprAptA+/LUB2VIFsaEZcPF95p2
4yP9TurXkUZKhO7veg23gGjh8o8+PGrtt23InS6QG7p1BQC/OIvGbPxb4DmPTs75ES8OaaE4NkOB
w6r044/WzWgfDQjTzLg9F17SVzHYhwwTbFnKJ4UAZWD6v9qgXA8Z+e6uGpA+XfU/CVp8FHr0U0zj
QxLgghax4vlQyGGTt/lMr4yA0TRs4irBGF75XqGWt0QaZwgNkwPVO3elkn3OVqDHeg5KfrIwZE+m
S0y3WiFIKlIvcM23SDO3MBi2w8i70IyXvB+ShWvh3yun/EVVASbYZnpDgv2B+gYPuuvZvYMoE4Tt
aASDE5eRbxs+jrnhn/lptr82gLzM7BwtXOe4jwFG0oId65yMWVTyPVOwFUR4cPXyNq7CwKMpQmam
b3rCbQ5ki58i01rrk34vG/05j9WdJRMqcXpz6G35YLvM3FY25TNVFXeEHv8EowTvvt+rlnrbudmz
5SKlwMNnUHUV88m0lk3khF5Xax/1BGhA4YV6rE1YxNtsU9Vnz3nx3LgxpMxQux3z7ManBTEbR5If
TfzBU3ujOP6T0cpdkMnbpO/2cW89NHm7DphyvT4vbyjZK/NB75h+KOJUUbtwtHjX8/p2rSbgvUAo
iauHVjZrOBL9XPHDRVO3N6NF7AsxuisRToMX+W4+6+mueG0k1pMjW5Y4haYZ1tapweuq2+m2YzYe
XHVVN8xgtanggeQWK+p66ZDcJH7wIPNkEcQ0kFGbk22S+K9p5q6Hifc3JNOdo2UaVTInBV5QflTm
8IqioFuFaf+sVQ1wpsS6R/ale5ZfUoozshf0+EcYOMu+gDmS8l2KSv1A5TnHHD2r2v6+KO1i5pRa
u+z8kmetiV8Db2E0dLa2QzijSch7tNKZLP2dhoey8R1iKjosQy71Us+Nx7eiijdKnP3qwnwxjulD
GEVQKoJ4X2n5ms34B2vNR1pQnijLXVzBVOxKCpDjcWzdwKOjcdc2LmzCWL7jgfhlCMqVUymeCGJO
sTWzSUqZ+W9ywT975dR7PoNcnso+FTYuT2VDXU/nuc44EoVAboR7Zz/Lm2wRLNxZA16Y5EtSFbxm
Azxgo79cufhlw+iiwHH2730+h6UxInBZcCRMN/7/dfacwxLDhX3lcH9uJXx3lxcnsUExjGSaTOOo
4fUAGbcOQK0b6//1MhcnsPIcB5+WgXm0NWPhD8Uiyym4uIhrbPc20eVeFbC+rpfPtO9v77JmoIhA
VQJbimOzsJ91Uj1VVHt/yOfL6xzUf4p1F2/tnya/Hee13U3iGGhbpRMLe3TYismfKXv/SMKdbGv/
vXY54qtkFmivpH0jp9ZP1nh2FVazcdqZTrz4fix9VV34NI7/NJo/HenTJHOHqS/E0UxNmBHI+Pvf
vmNiwIiufTJfX4osRte2SBb983w+XUq1Q2JssiY6af45VCHR4vWQ6+VGsS16EY3eE0YRjfO8BVVh
kFI070qrn/VxTqpFl+/1KHuepAA8jFmCEwEz5feP4p+yISLns43tDJ/C7nNJD9LVquVoU1uHdnL2
GoFKosuudMT+KaD8uQSNQgBFOm3ciyLVVLIlDvJzxbs8xs4+TO6d4YoO4uu7+M8lzmP+01NO+HSC
TDFNSu3+i5qpq/5Mm/v+Sf1boTnfB3U2hMfnuL/LtlujjaaTVZl5GMeWoKbWerA7i5w8o4q2FD6X
bVrKDateOLfYr99KNd6MKmJ/UrW+/yVf3u2nH3Ixc2QVaYfANMxDmYlZl5402kXfX+HLV/bpCucp
8tPzrAYkzin690NrOOuyO0QyX7WmuPIZ/plq/pppMZuhM8QSdG5sI4f/+zKj5it5mJv6YZgCwE77
M2UsB9XUmUfduTXF5BXuSxMg8Qjd+fd3+MUzdM5+Pi5PTRO719+XroY8C63Q1g+++yPD3lXaP76/
wD8f/vneXEMl84E2KjqOvy/A+AtoktTyoJ0lotQTWiB1fWYz39z/b1e6GA5B7BapTpf34DTmDp4m
1TyxSP07J3r5/kJfPTO6LkIzSAnDjXzxuoqgsXytrOQhiqdtVJqbfrgyIq5d4fzfP407IxQqRtPS
OERdDWN/VVbXiHZfvZbP93Ae+Z+uEMWhPRadoFOujIy1J038phxAP/PKF/SnyXM5tj9f6PxDPl1o
GLEWCTy0h3Zu/nIJykP0z1nf+9UusoNikXZDSfNaF+ifDRqD7vNFLwYdCuuuQTkkDzBHZiX4yLR7
KrJDo6WLWo7/48u6GHfIBDr0Qpk8JM0vX/mtjtdiz6+NhotvNEKbFdXtoB3aDIFO576iTjh+P6T/
MaqfHbcGLh/UcxaSij/c6k+vaSL2R6HHLQ9yiaFQJzOCQIcPdZ6to62ysGf1QjxXzSb6rVpetry2
B/yz0/h3lPzn8hcLF7bErBwCXth5M1YtpqW2UNdkds2HORdMlteg+P/YWS7v9+IbVptB9GJseaYj
0ibLmdBM0PH7ifM4WkWp81aK4r620xs1C+6dmiRJxw9v/JQicJ6elAQFcqT39qPqD2JldA1RSgXo
JrXaV2mf3ZK3dJUl8PUw+M8zupgUHFn1vp/2GhEh6MKksW30cxRmYjwlbcLBLWluVYknUpv0j7Gx
MnLvtIe2SGcKSjBqhMrq+zFzniIu3plrngObdJCdNHkvphDHscYixsZ9qP1HG6hWZj2lxo/vr/HF
NEV2qovZGfiITbfx79kjxD5vTGlrHPqhXDXp25AKMgf3XHb+v13o4uFK33CakKyUg6OW2AWpvquS
NkOw0Og5/G+XunhumEySKbFSebArCjpwkvRml5T1o9NeEYp+MWD+engXU68lM6VK3IRvWi7jltJd
do0aav/TfuY7cglZBwCj46Z2LqWTddequVk7+sEeo/Q+Lgq5Ijog9KpyuFcE2aXJ1NzamCo9UYRL
u+54k0oPf0mdl5m7V43xpA5Js66LFjadQzE27cEDCkoBUSJnpXP+Lo01AMTbosT+0Y++PbNV+10p
zP1gVWfBx1wrQrkVrULfx2+0WTCKt1QdlkUJLmGoR3eZpOmz4rhLSiLrKOPHDC7NuC5+ytr20W2n
ZW+GT8THvNN5XFSJWFWFea9E91Gs3SBY9wQohnndomnES0xxL5SntlZ/9d1Iyyp9Jc/whnjxfN7E
cU2rxpkFgbwRnWnfGT3lkyCUC61ESumrRj2LUuWnr9sfsuC0WYKjwA6b9cpDaqWLwgc20aunPK3f
jIq2W1Mnni+m/dmcNEtUSVZVRA0TOz7iA5NydUC3Cr8PZR/nV6M5c6HlAFzxanfRdOricqdiqydj
sLjTa+IfR5qVNHeiRUbGnkZPKTSMjVNHq6yqnlNgy0YJKzBp10StbqPBWsk83Q6JcWjbCtxfHRNd
6RL25w+PQ8vKHcEuB5CJIEIB4FnqyF2GqMaGZrlkGwevStA864bEMpO/VrG5KGX0mmrKTrHiW6eE
sRlkkb80iF5p1Sb2NE1npBjdfRzLrToO7Qpf8w5c395UXNsrtene70uaPHAVYPX4mMhjywNJTYhj
qZNAGVeblNBEp7K3ogLSPA5viQjJa83qN6cbfib5hDSvLSHeTe4pzIpkNqQK6bFxtw8GB392EN+n
EaFJ2J8fSx2XrZVCFZEa/n69L/adH68zFbs7rQZG3lTEXjiVv0SDCsQ3qb+5abgGobdPo+C2bGps
6zmoGrf5INBmn7Wksqrd+HsaLc4rxnvXR93KCDSAZelvynxvhVu/domC2HAU7aKeglWYFDMLVlql
F4tUt9Y5YmyvrofNINzfbjwt9crfI124wXf2qyrau1pO6MF1DtGB0JYw0CuKeEO1zLXpLkGPz0cE
YlIdnFWRjY9IfB9dOA+elViPNfWIheqLp0o2Go3AHq8IRkoO4s7PXnWepoIt3FgGj4MTjstExwyF
sommmVAJM0Vvkky/M4MqcqZn96Nrb0jQ2o1uhmfHvMkzdmKtjU3JJezZEVjX2ykgzNW9S1qxTPv8
JfXdWVwDQA0LyLD0LBQcjokFBSRr9oNGkcgsT0bazexzxmerOg+2jeU6yaxlPxg3sifRzVXWSj/8
qA3IISqMVq3NNQ9VFp8h6yWdyt8yMajnZ1DREuNRH5EaOoX+MLLMRDJ5DeS0EsGEGyQo5lbev/bF
nMiQM+DAsxr31VG0pzqe7sJO6+jtwfMhK7XTOXxOHfwj6iiepaUbVZB5jeZ2p4cDTSnCjDxoWzMZ
mh9aUhyjStwnrkpXVJymFF1aGIULUrbvLIcw19qeyNHKFq1TryagSx7Aulne5udpZB/UjLDWupMV
/2anoMLLiXb2pfLikzHm+txKMM3TNHuaasiHSAOXtaaIg91P/jyW3aF03UOm5qQjA0l19ezWKtEF
63TZvKHNPshJp9+iwGHoOkIxcw0Lf1FND0HA8xMpi5apFdupsQYvCLQbLbP0Xc+5K5KlsoiT4mSm
6UcbO9uW8nuhpDibajJyY2YeN0kq6lpJs7T/EN2j6GR0MDHokSWzujZ/2ynPCOpDuM503CrdOQg0
dyFDCIz1EZ0ykwZkwunonmO5s09z4w2d9G0T5HObs17eZ+VWj6KWhL1zi3Vy67uBE1pe6PwUPX/I
YiaFCS5s1ZwDVSJ+V2FUe7osD67R7epsyJ8oNtqeVOpylvmErduhuzcC/P4lsWsL3XCPskACIur+
aPb1ztLKh0RMVOHzpVMTvZ1VcKHrJADmIOad4iMNzeddbP4eEMN7RmW5SwSfExmlCoGwTh+sIguq
rSDDY9lqQbttTP3V7Ip2YxbgEk0NHZmvVb9VKfNtGobJXDGThZEUD0kT0XhRTK8QbD7rsV2VcTM3
XTThUTLuc6LCq0beqm0O0ISFEiUKJAJBBmHtWqQ9mwtmusOQmBsqgTtlkC+S3Q606DtC7fh2yh8A
bn8NhilnhZkg+DSZV5rqd4KGcuVn/clOmgdQRHstUZdBUjxa9G+HeNqjO721dMiyhSgXhs3egz7d
PJqSV7/qxoVs1VWAma9uSHdVCHIvkCF6/hT+6Kf2RTedcR5BXXUa5ZU0E9rIHd9FIRg6NYymeTb1
REuUxSv0ESAIsbpQw+ioG/nTRCzTjObTO5HeJA9rugI7Kd9PXfSgOHAJx+GxEN17H1q/dC16ziP7
rUU72Tns97psm1g6CeZxUs+CRs1488laD9KVoQZ0BLvJnCNkTJcxkx6Wg3NKLbCUoNxHDh39MGmY
6nv7h85xbRVaRGZ0dfdjiPNt35B56wO0V6tb0B4zn9+/MCZ/xa5q4QNx0+lHz2sXEfrQLZ3IoXc0
fSRRcfQTZ6vKsXr2tYyYoL67TQPCbFIjMmZJ7N50tXXEhvDYdwh5rWHsZpPZHBXXvGW/DvdKVEs/
tBYIaBYDdlavgBYnhHmvm/1ujMQvUdRv7Md2ARgRX5l+1+RGR0nEwCMlu81/xCgd2mZ84uFQuEmn
jUz1bd6D9Op7s2TljNdGbd65SHbJbb0vs/TerMMfaRlt/dp9FUR+oBBeO426zuxyMSVyx7IKozeQ
Mz9ObkhO3sdCPhB+PS/86gYYxk1n15DB/W6BIbtc5IF8UWn9z/WhvrUVyE/oKjickqWNc0YgC08T
jx2BTQBCd2M0VJPzBCV5FZ+3QZNqnkwJIdVQ/aWqVCSmp85Lk/SnOFUJlAuyjWsA+/Ctac22je41
wF9fVoVHHfU5UmpMgZP+I7Xcn5WWnfSOxEilFpy6YFYEbHzpU0YGdGsecBJojSds+bOR2bpwx3dA
KPlKiTi/FtFQ0uunpz7JkjmTjMihfDekenIklp82I/fKHZcG5qTHMbSPdJ1far3BzltEymy0hH2n
awEiEGd6wHiWeDIi96QNEmeOdv3RGjp/lXSNSpBUZ+/cvt7bcdAvVKrmByxUEzUXg8wWrc7mgcJC
RgQHK7FCNY6d4tixy6gwjsXqfd0Mxiq2c3qVeB9Cu/yt6O5OlBJDPKtpN7Rb0XSbQqas3XF0Z8Gp
Ar5ca4uOJ9iNQwoQ3qWxXTIEVuh/IQ6x3d2AOia0vWD56KuIWHLd+Ih87U7phbuVsT4tra4HocQL
iNB4LQAqWZuqIvyyDYtrp9Yvj62fTiwX5ZqoU8mb0ZQBuYd66Ertkce+trES0GdJFqbagWlD9F/F
MGc7h/N0waAktQdEvRUeDC3gr00E9220GaNyxpr+w617pHWqRVS1FmNa9qHzWlAqNd0+pP70ZJ3z
QMagy7zaT+8CvV6oVvfYE75eNfqqdty7nPBKr9J6AprGFVGLS30aBNDWcVGGzbLtzGY5Gm65NbPi
yTFFQQfcvqmkqlCxI+raj5R1xC9ZxrXanFr43uup0/JZUzEdTInNYFGr4opp+98HeRa3a8L4E1rk
XiqPMxXQQIlPg3ka9o9fykc3bueQP655dL+oj/99pYvqkF8D1x6aqT80ybRXg/TGYVLpRYOeUt8r
ibHmrslm91uVddYA4R+Ej9+f2b++VxIy9LP611bP//1TeSzXnTSxDfZQY7x2CrmpwQU23ZWh+UdA
/E9F5dPQvCj0KXEPAbHKDIpw9QZAYMM+L30Y3rNVNSd/fqbLGaiB5C4+xo/uQ8h86hV30X28vxY3
+GXl4D8/xD73oD/driRbRmWXKQ9Z+e4Mz334/v3jvPbvX7TCDLUcfBezy2EYIsDxIBfDAhHl9xc5
P61vnqZ9MWqmyrVDpw2Ngw7Az8mRMrQd60zd6uUsKZ29LzgPR005LGzYYVeKPP8OmL/qIpeBhppL
ef1Pcczwb0zzBp5TV1zpJ6pfFsc+vaWLmtVgt4U1TAwXcF4zjQzK/F4qs3DJppAg2OK+uw+P3e7a
2Pj6zkg+0Qmdg1Np/z02YIzpPFUqPk1nz9J+SyDhTHNO37+7rwaIhWXEPrOA0dpffAlZ1Tdabk7q
IenfhJ6vAHRuvr/CV7fxnyvwp79vQzi5mzGtqgclyGbGhEfFnVnX+ChfvaHPF7kY54Sdt3mtA2FB
qnYLj+VdRWQdTeULXdorA+6PrehyuJMNqgpdnGHB4uK9mG6Qhn5v/h/Szmw5VlxZw09EBAjEcAsU
NbnKVZ7tG8JeXotZIGbx9OdnnRNnV2Gi2Lt3R3T0VTtLKJWSUpnfr5wEkd8iA3mJLBLPVZy81lF7
Vhj6pSAO5qJqtsB5p3hLiXlCn0SDut8/uYmywkZBgxiETdN9o6GYto8Imq6YcIZEXUVN/4f0jauY
QeGyEnf/ulagQdrp1s4XA5rhatXDoecYyVIOUbDo2fDzJ6sUC0++P2fNxH6j0bHXRYEowOSDalXg
A8PsNydolqC69Guo0HO7SAybs4KMNkiDoNLhyXKSddYZ6yRl7IeSIFqjoPGzw7GyqD/+Uw8EhgON
33+7ziFvMLGSWkiWNKHUnKgGRVMhF7ZmGusM8jsLgXA80fzwDKwkGS/M+HBTLkNVW7GZ86g7SagR
LSoUSA5VvIGmwh2qEfaaVT5HhbQwUbML+MLm5JSVyGbSxEPWndgg7lJkb1PDX/h+c49GFhoT0QuN
Jwg0gk88nlnA19URbIzoDu2FBW60Sta9Y9rlQ204xaLY/U+/ANnxwuBkUBq3UiQ/E3xIlOLRMESL
0zkAZPi2X8y9xV2ZmQQ/FB2mJi4t3Smz990KCbe+8+7Vr8xBHb0DYPF7E7n6JvH8o7y0Z85+U4Pi
Zox2MtNAQcB1WDSQRWqiHt+0WvVuASEQbM1ebdcrcB4BKXWh27dZGO5ckLRkir5Z7GUAfI9f/eKw
oTZyhOQ5TFqPPeoec9vCG9Zz7ElO61RIS1Hbv697V99DznkhaM55KVTPsJEBioMG88kS1NJOqYoA
E1qUGyKQgl5w0dmhXfz9yQ4d13rISkSTEyrj3bCzHBQDx8lWrYX7Tz4iiCSgAiiAr0xrEnxJSZUi
iLtTuiUOmA2brkdzjBN7mjs4wwpZBygEP1ZfS19wdoQXdicjpE2n0BZc7hOJf6v1M4m9zHgnnXd7
eD/nCWwOCtlrQ0biApSXaxdpTJF3Yd80Jz8ZHImzOzPkCyZmVt21jclxUcn0Adld0ZyAUngW2bAu
c7IRdeShmOCxqQvFbuX4lAUC6kMNxEXQH4RMFEgXNP1KJPZQcFyKWQG8DpHCdZNR+h876/UPnDhr
25SgrXGlwS2oPVhlddTGNOftDz2GzOutAjbw/k/R6IiFMa1EIr2Ul7WPO12BFkch9x8ZM47orngB
jvYuQL3xbXMz1SGQUwBdDOsfhxbU311PrJGgtMHQKPZAO/qMv8HEo26kQ/DK1oDHp1CpWqPHSVsM
c3MORUDPQGU7DrJoob2262cm8NlpTE6y5lnlpn3TdoUXrFqA120DjW1PgUMWYZ1LRifbR1IkrZBA
6zwJiDChRS0/NQEezm5/0p+3nvGL/mtkk81D0iImlCQhJ21db5WNteqgMJB4S92gM5cP2NFQAGBC
nBBHsomdUtJzdH6FONruDNs0HZM7VmszN/TkU+cxE0j/de2QPX9Vt7dH+HMXhmWUHlKccynafic+
kxiynwPKPpyABuCIpEHyMMK3bxv5GddGI4DygABvWmS6M1iWpQC2ydqTAtk9LWq2RWc63Mg2NUF/
5W1bc4vu0tYkhhaDYBwIoOHEKmmLF0yvINlv0PDWZYwGLhRjLtibzadcnjwnBnkiJMOCWsVJSFLg
qgzHCCIV3blIuLEqNbTO5RVbadyvt3psatuiN4jdxKW2tPzJTLjBpo9tH/eWERs2WYYQsYsh3auc
BoPvUxWdUQkItkmJfHuCl5CVzDLQumXk05QYjPSemK1rhArfgt1hfd2ehZlShlFkDOd+uJYOetkk
JiRB4McsK8SpAJdTT7JHGU0zeolAFIQvgJ1vTGkXmczBe6Ldkd9VkUPlWEdLFsuRKCzdth/sNshX
sUC/lc/Ot3/ejENe/bpJ8FC7tJaa8ebTdSkSyiGSg7nLJckGHfG2pZn1dWVpMilBWISo4gajTVSF
S1r0lg9QulOW+BUzXo8514DtwRJG8J8c+9LWwoMCdMNPMQj1vIeyIECWLgSsNsnATxpepW8Pa/xA
k60NJzEQLEGmIwqkCq59TbJSKJBEnJ7UTn9Et24OgVhJre284W5U3uf6Eht4JtxfGRyd/+JcW1Yc
z6cKSsr7BnoZSvmQNWxhAc19Qx24XBmHopG/MDkSqHFb4OkQ9cmkNZyMvqPUAHloFDh0D+iJWQgb
cx54aWwSNVQjtyoSRfopaz4VlMJIGoRT9Ych8t3bMzXngJeGJp6B+AOx4IbrpxYP3wHaEfQC9SRL
WPClbzcO92J6eEnDLitViiPAXoVqRyg9DRx90Sjcixd1nGZ9YbyiIqyM8WXifIJA3yUTOj3l2WPF
n0v17R98sou/P/G1Ri9oXMiYm04mbgzIQJ2/dFD5vG1ldglRpF+w+xJQKSbuZnSVSgc1oacOl7F+
8FCUtDOG+1LLIflGbbUIFjxhdo4uDE5crq6GQanCWMf9qXQatHtaeEdSOgkylWjqpvnC+OZmyRil
RyyM0QAW79olmlpFIZmQ1JNCyjsASSFrWa9uf8IfrEEU+CuQ0BkV2HBo+kFMMRq8j4u+0E9Rm/l3
qLtR7M4sPomQUZcAxK5cgDMhNUqBjaW5R1/ePwgZAMaoQLeYaJWczqGO/j+04gzIikOVINEiiDCE
Xij8LTgNOw3IptvjnZvBS3PTGSyKTBckwXDjvEEZERSKabFJNLZiMcO7rFkHC5M405+CL6whM40u
FfjpNC2UR0PXVkkskBbvVpKdrFA3YDnQEoH+lfW+hMCZ8RlcW1CXhjM3RQvRZLcUJhSXaQ8CVlpJ
OE/9iXq+sPPPrLpLC6OU32Wgon5W0lJKtZPB3sMGKZkgwsrr0ROyLYHayfmCi86OCKx3aH/Kholk
wrU9Q8gm1GbwrGBV0VpGw2lOu81tr5jZSoiMr4VaA/yDB7VrE1yHpAcNMaRBOpP2oxpqSHye83rp
njc/lH/ZGT/tRYzXcJJUgwxvFcGwpVXocOAkbo9kxr+vRjKZfqiEhJKa4WMVBUp1EJXwOGtDvB3N
25JnFcbC3Px9aJycYgjEFim6TiB1D6Gk6xG1vNagMgN3A6UEpEA39eDdpu6MsKd6BfHDB5I4YqMt
lBKPW+4ts5P9pYMQeMOkVj2hBBiS3KarNPWaBfH29tdcMjMJwKmCnlNUm6FZpASV4k10oL9IC743
d3O9+oSTkNQpUdxFEozIa3lnvVXH9lHZ+672JL8Jl58qPK9a26U82Q/ONOL+ldVx6JeuCOk0NYlR
SCvvBrC3m5EPb6uvqOowHoK7YFu52ZYdm622Se6hE7LVH6LWo9+3v+/suoMIETqXEFJ+tO6huVLl
coWarxZlw03/rqaPerdKks/bZmYXxYWZybKj1jAkwYB+tpjLz2YivWioPK38dKMPBe5v4YJzzq1y
ZAcpCjWQN//RiDD0UiapMfpjjPpJ+IdIWxjO3Fe7/PuTkyIKxzVJl9GNJXDKRjmWQ/3GCdCnCyr/
wvqeWwCXpiaBkZRmqFldrp3KBHr15UeqoDN4WHrCXRrQZH4CzlBdUqMDoQuV+7x+ZmGGhpLhTZCF
tbY0M5PomNei61Ca2Z+0FDVdigaw0kLEWBjKFDOrVgbLwG4mp856xR5p9xYAJ/h28Dz3P3fqi6mB
yu3VAsbUBBkr0chGUCQIZa0XyFgWKKxHsWdUHSXgkBa2loWPZ01ibhNwqlUKNi/Of2mQaGfD0+0R
LX27SbRlQIW2PO7JqUjiYwzkoVaoBwUK9UKNlm5bs45tjX3PSC3L+O/110M3scZ6Cc1LpXKnaZ1d
KtCQ/wdxAJp+eO8FCV6GlOC1jTSykjRIQv2EKvUECaT6MdGWJGrmJoUQEJgBf7dwsJ0sUB4BCNVA
guxUSjK4YdY5zZWFI/O4+qZ7LdHQLouOGlwYp31VJMxiK0SoPnW9cs9BmcRDceRYEZVcKoZfGKWb
qkB+3HaGuQlCPldF2m+cnynQPkMmgeQp0iMKjWxNtLZhZk4a/LltZW5ngBYXVKdxqzPRN3Y9RW0Y
lrqaNTj4GcbZ77G/G2j78iSUka38NjrS0FcWltHcwKAvBkGCEVKpTDO5eoKCsSTFdaAHunOIjVPb
ar+ipRequbUEr0Ons4oz7Q8mPzQdDRBlcHXEyc22ZOBqKADoEfN6Y6HHf3Y8SI+M7yaQf5kqTkk4
8ONc6OOMFEH2lEmHGLRmW4hqIbL+PYRP/RBt4RAuhlqRCY2267nidYJ9rjZQBFa3GaptqQcI530q
8y8awUeQkQKKRvo0y2zVmc2fQLM2QBLHbpfE2zKK9VUbo4/UKLt1CMWTpaKGmYWI4kO8BYLxNfLf
x890cZ7SzTBGNgpnDJqjTtSsxS400Wxz211nluKVkXHWL4woDbMgOhn3p7xDvmtUj7M6O65fje65
R2qeooXgtsGZyUU2XAEIwBzRClMdnDwza5+JCL3E6rtUoEFBAJvjP9w2MrMIr4yMn/ZiVG1toda7
w8ZidCA8kse0bdZNLm2UHhRGsXAEWBrRZJ5Q90+THOjBE9eiDTAHTkHu6aDtbw9pZvldDWkyUYOI
kZlX0L6ZmusQdPMmCLYDEIsRURaWxazfXczQZAOIKr2UC1QxnJARf7dK1KrXBfjKt4ez9NFGv7yY
IdQNd4HVjDszKoxV5UGlwk3ahUAyxtrJ+r76ZtNYLAMx38hoDw2ZufFj6D8UAqBGkI+Lh8Y6mMGH
JJvOfzUwOsllJEi6SUk0IHjx8suyGpAtRHE3QJ79tp0Ff5jmWwHuS1DChZ4kjgK3COjIDgg3g77j
UODetrSwmCi5nqq8ALOTCYIRxXzdAVWUqd+VwnbMeqHRgq2lUU0ichZLA2Uq0iZBFGzavKduxXgH
uny2r9AbdHtgc+9h8A9zDK4jFGf6OCezAq/2oS6fmNJ7VMsUDxov5RntfrLDfV/2ojIunawsnzoo
nidVCwVXCbW1KUO7UWOgO4x3/kc+oMWvodY9rUu2K0WZeuAVLrjyXFb18reaE7/qoA5XVnKonLpG
WVsNcXsOOYe+yfYcvBrHMNH10Ml5tGosY9N2XbAQ5eajwv9/q+mbNLiCpNf0UjkVQFGjPQM9gD3w
v7dnZD4q/MvIxNVEii6cJhTKKSs9HfWcKvCAzRLcZMnIxMdSI2KIpLFySgn0aIrkwLT0oVSSt9tj
mSu3gXgLVF9HPUsiT79YJeMZTpgocus91dNW4veYC3HNbeVVd9Ku3GVeeBbQUHCX4Q9zSTSoL6KY
X0MWDeYnMXyIM71Ss3wsHBwLpyExJ+3jcj0miSEO68pfqljT3FvKAc1+2guzk6geAhyDBSKjfLAD
+zMO04NSFs8yWTq5zTrjhZ1JYA9JgMI+VqCGb5QGr51OG/5JGNctJOMoWnxQJnsd9KK2ys1yGGBB
VEeUN7M+XqMlfMHK3Dg0BaQeXIYMnHXH73mxCyJkozcXiZATr9JXra//DBVf33bDeRMGKmwV6CiC
S3ZtogSaqGUhSmN59avJPms87d82MOvnIB+hUwb5WrDcp4No8gSq7vBz/VB1eJAANH1tKU6/jw7K
g3Xw76ENfNT39W/plC8cimYj+KXtyako1dskKC1FPg0i2PREH8Ye3w26Sk8s14AVSECBbo5GjIqd
mO9CoKHbwt9GBrLxQwPiqr8H2mmVInNpmwWkq5Mc5/7b32d2AnAThN4qtSDuPAk3qKwZcrnj3anl
ULmP6ShqUy/dqMkY/qdHHbxajqASiATg2e16miFHp0tWi2mGRJDpRA+WB3mER2jEbWq7LQFrdRII
qBl/xHasqi1zb6lmad4NUFGLayjqXJG5n/yCpCsa0NlQJwmlDocf2618iO9Rjx2+6o+DwzNHXZUO
uBW/rW+x4ORzL2IIdUhbwP2Qhp6+iJU46JFS+zv88UUMWj9nTDO6RNhK/vJXt2d03uvw5gIFX9xg
oGd/PVTk1tED6GPZ0nuUqmjncsu8bK09+S6V7eygf8cveIpDz4VbQK/rnjws2B9d5sdkGxSlaVAs
VuBY1/YlGUlHywrgUuiiQj3Ec6PZultC4sdWnfJsnbAObpskt00a02aSQIsgbKijCjZGDSEYV6mt
eswd9myPPnRhtzsLbTl54ECGBEXNspe76UdWO5K7lNmdqd82VSyj/xs84O/XgxeSQNdMN/rZWFGp
es263WTNNrvr3MDJXPFFVff24OdWMIVuHlYXymtQrHltMeiQLWMxprspVVvRNsBULuwD4744ndBL
C5MwBglRbvgcpYYJKBWc3lXp49CBo55kTuef0bB5e0Cz3/DS3uR4UIlWUiSBkN05ije4ySp0Dafd
QIXWA/n/WfIW7JGF8U3OBY0oYzWz8AXH48j4ODS80hVI6ra5EZt8YXRzd4jLwU1WRw9KtAzgaHca
Soji9Qbq3jNgEqqdiLqFZbHgGdPLXpRHft+0mDep37fxWxr/uv3hlv7+xNd50lq9RbHQCajY+pCw
VVqR+L9z7x/3u7JPYpwb2pNpQHei+4UE9IJ7Lw1jDC4XxxxWsbiqxv4HQcVnLOUvcghBgtufalyE
N5YQHX/DhY0ySa0h4whQpjgo1hPhnU0AmLxtZK6aG3V1/x8K6CQUiCoxIlnAkc2DeIk2cORN5kSO
/8i3xG6fl/s3xpV4a1iTyBDUPbA5Kk66ZgyCdKwEqEDu2X1ksA/OO+iOMOIvdF3+JMcRVNxeqFpN
bPasHgwWyOY5vNPX0UbZm/GxqO3mGapufG2tgAIP3eE5glJwW7vI4aEYAKCkJZn3n5v65HdMohTU
AGLeAOJzZnf80/AGHGU0cEfswCmwsSzVQ/9w0om1SYzqVOFrRmqYZ6MD17UMIXPztOA9P8LgxMQk
MiU1Ym6e6dZ5PJx2lYLW900RHCMleQj1fSC9D2Wx9w0ovIT3pCNLzvvjjHht/u8Z8mKJRFDkiTR/
iB5CA8j5OgrfA18lTt1jMfZxDq5jUh76uHmGzuJTTfRoITD/WKIT+5NoJhEMPgh59FBk/KTKG80o
9oIuJXWWrIyTcDHKpOxIO6rdPpRu71bHBFhv8t46nSujpUxyOf5d2r6XPPXv6enCplyppdExjGzs
KUPJitvv9a2Byza45WuwrG770egmVzFh8h0noQ5baZ+oJaxp62ADJM+286ptuV5qWyOjx1/bMZG4
QObCwmMdov5k/QV92bC6BIdd2vA/wafiqW6+Zl5Cbf5/1ThZ5skeCPG28lTh4FfbA7r3qlPzWP7u
vqSF5fP3nHXr90xWaF/g1AJohX4menuouIpaScUNcN1LwU3oshUX+XOe9G4CmhkUjf6oQNHlcvzM
DQiVEPAMImvDVMthkD4tSogZVOOtbxu0lQ0lPy9TC6+j8nGAcGqlVOte6pDkg/RnfjfI4M50hVvQ
e9SHHsvQBP/Np7taDdxc711kOvZlEq3kIQEluka1d5msW44+Cr1deAL+efkg17MyCSJtOvQJlTk9
51F9CsGjkiAbDyLMe1oY7tAoGBPX7wKjPHIt/BUP5RrEYDfh1Vqu6dZqpX2USAfiN89yCLogiruW
UpXjOr4xT9NTUQXVXJOrhXSGssapwM0ocaIt38ZorqQLtn4GbbyP4dprmHgoBChpElIKTR6qDs+x
56T51YljHP2+vdSW/v4kmMRmRH3BVHpWzOe4e2n9hVrVn4m68YHvYgCTo1FYyKFMQfw5/+3wRYeR
128SJ0GF3d/zMa6vtW1tF5f2zBRdmZ2EEF3hvAD5RTqHW3knVoYHdISnrwsoRDnMTR+tlbruGqe5
o2vZpZ/LjcY/YxhKtBTgn8bc14jLn0TprADoKsuGM9eES1FpNGpwKWX7Giv3cQI4mUCRBljat6fz
x9UAX/vS6mQ6JcF6aJSkwxnKzR9dJT0J3gBal9ayXaAyz71tbWmMk7nVpSI2skqMOhbBJtlF62Sr
rEB3XdhWfz5jT0Y1mcwoLfQ8HhQNOg+KV1V2too+cmjB2P3OWufeuN8Fj35tR8sb39z6uPygk/Ow
Au5nTaJuNM1fym1R2NHfu6SAaLSDE/EhWswxz2y215M4OZ4OFZWLEmsKSwZ6xA/Ffegl2GoVp31Y
3gR/dpJNPu5kE4xFEmMiMcLgEx3ajroJVnjuGfEjDGyppalc+p6TLS4USVsXpk/P1mMLsJidbfg6
OcjfVWRnJ4IAyn5nX7e99GfibjLCyYZSDFXNlZYa5+JXt1Lcah18qBvlNd8BVetkW6giActlq8//
xlQurMfpTpGHhOWmEuCmsWVb9qQgE5GcraPmZnfEk3Y9bAYeXViWPw+IV/4zfTmlfadrOB+a5yoL
UFaBlnWzWKvB0oV0aWyTWBOCT+iHtWyczQHErOKNacoq1fimMs4LE7jgNNMMc6KVHMqPio/7Wvgk
VvWpcuJRGRd9JDj0lut0vfTIvbQGp7ftIZRVrhLhYw0Wd+auvO83UKZ2rD+5FyzezH6+fV576PTW
rQwqqVQFBwqy1iEI1G+UtY5MZ73+zyntE0uT2KIKGdofViL9DaX+DopaXvtqrISnrnDkWx7a3NRR
hYA6bSGrqUzb2zjJO03NWu2MgjiHlxseLzWLzHn7pYXxF1xcTfy4FYKBw3sGknTToGwLMGC3XEqE
zTrEpZnJRhC1ZqnGXKPnsSkb4BqU7LvGARDKldhX+/r9tsvPra1La9Np0rUkNrsG4iH+h9RkkMU8
ivycxks6WH9rAidHWVTU/Wt+JtG/gywBsiFYxFCo2Ep2vjM2zcHcDq/m1mR2tFUd4pZjOuIUPkOT
01WBKysP/4a60s+7O6rNLn7IZGOQ0AZemO0YTQzZ6U0vTirbvPe/+1eAnpn/2xj+wVHp0uBkV0Bt
bg2iDhTA0hZYNvkLQI6tKVKHKo+35/Ln0xXW3IWlaVoi42mJmkhLOkMB+twT1991ayhErexoXXmv
vZM9DZ+o3N3rm8hdCmT/i2+fzDDQOnhDwWMvpZDcvV4fVptaAL7SAa6UpauibqGZisb+DAxCG0Wq
lV2xzFjlabPO0kR3KyMInTzRUEekqQ9JVoILmATVOs6MNTWTu1gOU4BGUX4R5BHZJT1AhmUGBePa
+CiTRALTUrhdX1RuYGabsg/3raGh79snLmRjhF0pzR8WgBCMCc+8Mqr2mcnvoQDqGSS59w09QltZ
uK0zfKdQeQUL/V0K/buy7nekR8+0RvlR0PRpIGNFLY9dyOL5YFUXa2A37yrue13sQ5lGOeSN5gFI
DtQuNKDl/L7V6a7v/XWnJoYjZcU5qwJsWuSxH5q3eghXmi9zp6qy3KtJ/tuqyucyJm991xwaq/xV
aNoT6XVHKwdcgwcIF2ftuyGFDKUpQrqjIf+jtBIw5aZ0LAyls41SXfUNkhfET1aSSaH5iqdwO2tA
xu/QneX4ZfBKQQ1Yp3X92kvRC7dCwNuTZymwtroRn+QEiX0Itz5WFWCfxRC6soEGq7KNPo1Beohz
ayVBaQ36yDjjo81yExSKBiSttskCvumj8gtrCnxL0DmHFBwZSjYqNDC8JhKGHfpQ5xJK8xbIxGkC
zSOVlto+pCBdFA09+1n86Gv1dx/R+7JJH9F0YnoN2s1sKATsgq75pr6s2ujS2xVKsUcP856V0puf
pne0hcRi1+e/hmDYFXKy4631THtzpenDMfCj0pZEs4lo+glpHsOVWbXLdQD8LblbD4MMOdJCd6Ja
3MVAF0diRN+D/wqdyTVL0DBf0896oMKW5AqP8EPvWn10LzHx0BjsXHf+CzrfdxA1xONLYkWr1Cx3
KCK5o5pyzKv0Wbb0Qy4xoD21ESKYeRCu+0Oqjq2QMV6XTFVcoiDBgs5s08GL+6EvuxggHj/2Qjmt
nDCoDbeQ9MHJW/PRSvFYyDtSgNkqoxRTIVvgO95Fr+xZBklRFZBzSBmT3IVO6JHEqsdjvMWTtH61
cpDdKVRL8DWOvEbvBjd3nZEPTssgZJrzdpe2aQpgcu4hJf4mqfwFgNra0WMwAwiT3onefCDd+DK0
BEKTMr46sUx07FQvWhhAgLPLX4ygk+0kAQqn635LncG3aqsdCHSXFQIByZ4A/R+SbU+THmBj/12o
4ZnJ/YENUP5yCgg8Rnl+VFkQ3uVA89pChqqvDqHRoA6kjd4go2pXHI33LTNTR8/R3BvGBmLakP5i
vXgROlYCyRq8/HHwDdvmURaKv24hN40ZzTaIwg89o+9DnaEQDWB5F3fpB02NBJQvVf5N6uQM1sOp
J9JbOJA1Ih8QvBR0hgLwkBGBVh9SAHjBhH6Mh2EtYfdooO1oc0N4ZTg8B43igMYFQDBOHlbON8Dm
yI5eg7Yd9MIA5RUc8GwI70qNvErcOESZfzRpdIYYLNRQ41UD6jH2pa2uxpHLm34d8GpXmdl7rgTf
iaUDkWc8mUGwMdraXLWghoM6P6yLOl0RKipwkEF0L2X1qAH1bEPDGBCSLPotcjTuRCb08Eyzavc6
xSGM0Y8mSTda7B/zIYIsMRWPvmi/6zwGlJmO0XSLuoRH0RSSi0Ik/L88tBxRgGykZ3J8Xwd94fKe
wcsClngBj/0NdHI2GtW+A7izCuItGs3BFcyMbQfI+AsVAfDEkFDeZVQuD6aV54+DD7EHSAkglJd4
ETEo//RFUm2xKuDrUv8mRQRqGLG/D6mPAmcZbzYA6L+qBF01iCi2QoH70TTDWLVKlzkiUnAVoSp0
whPXGModDWJiMyxRW1GDF31IO4hmQy1XEmboZKiockWlhU6tA6eecwNtklWNrF/OEcsSyLqbvpuw
4psEeXLXh+VBjjhCap1Ru6cjPj8j6y7PHzQZuuEpad6TavjiEVi9AugewKX7eu2jEG9nNVAXUXIa
rwNDhNjwyAsWw5tMY7YyDHmHMNGi9Vg+WkpjbBvQ2504TV1FmNyOID3pyCKClpIKSXlJAQs94eWq
tNgWo76PAdTuohQC6AMdcfhgIitVRNdly978IK0gCCa9mKmKUoOm38cEesL6ID5omq96y1oR37+P
OrTLx0NiQiaWjYpONSqJwdJzCn/wXypRhl5soELaKmLH6H1AqhkFwDzNtm0Fmo6Aip9NgqDYhQU/
QjkXhIygio+koLjwZqj5j5WIrHy0C+04h0JFEIhVhLZCN8qsYD+g6ctDpNlDM/4XBJMrh0sQKyCd
Ga0VKE3ZLW32PAD1XuTpNiyy31EBlXfwMj7lsMAO26LzvjcKFOTpaBKRdf+razLTYXq2MVsRekyW
TgxdHbZitajv7EP0eBf5g15E5zayoAOsd/ctKVS3onXiQEEa51FB332QDbbge1cHM5ZkAK0tsbLK
nG5yqD27VgwFqlCGjkvKKlfCkyyWX7BG/SuiWV5sQ6v3Nxi87EFM+iVtqGaP+H3HaoDjZpbBv9o8
xTNcmh2ECYh0qEIeveH9XdRozBa5gaIFqYt3JdCzjpZxfRMCgf/Jk2qPmoO9ltURcPbIDelS2dpF
n7erPOP5FgrHmJCSo3wrd329jNdmH285REY06p+DRHFCheKFLEXrLwQZfMkExR+I9xZq7lnTbyiF
jJwSGJ4BxZG6geA1qaInbipHSHNsh8jah2gJtLOiCNeGbK71KoQe9+C2VfMk4mDfgAVsl1oCFqCm
eNCtuSsN6V2L8j+MkDtUhTmSkRzMIt72lRlAWSXYtaqyg0bJXZY1kBKO32VrOOnKoKGbseuwe0pH
TNld1jIBRYkETe3Q1HNN0q3rqvMGMuzQZoO0Y928By056IJzSJybsZ2q1rBrkhDa80FOHOQld3Fe
rfKePShVk7iFlXjgoCp2wrQ7XkIPHQWM6yoH3y/lTz4OCcHA9r2MM4EU13eGkPxVBz3WXNLx9KFA
2RnqF0cytkKUGuTqrbaWD9g78hWkJA65pms2UJ2uWdQA0cl0Bekh6M9wXWyDtP/Ajw5tqaPhZyCX
ud0XaeQlBNFHhWRNEWxlaLLzIKt+A4gU2SXzrc9Gzx5LS0hOY6VPZdmC3aelUMpWN5IsgRofxvuA
mSDLZwl7gPZOa9doMVpBO/UeESFzWeJ7lVJAFgfAaAIJ3aLrKhudN+wD2l/fRqRA2hHayHgT++Nz
eGAfRqZdtGplQ+8qPLRRcvLr4TnGwUSGV7eDlu/lPj0NFtJLbNQ8QUoYK7Bv7jsFrzydZH2j+2Zw
wjrDu0+lb30TPzRNpacaSjm7IfP3qmDHgeMw1qUMyq4RQPN6PrS23hsPWZB/96T45tikbMMqj3Es
Z3ZIIZhgGXXm5oKfYkPHmpG+NB23cS1aVXJxbGI8mFiWK4xkLcfDmmjtM9PK3z4NIZGTQRPJNx7y
BjeUkGmQUmESNKEk3nqQj+FerEKCvYpeLZ9RJ2n5hun+UQmADOX5emDWocdJ0tYG7OxKgIO6gE8U
JQJhR7vXKu9d7qcvltk/NgSbEgmZq0GJ2YZS0pfVK26YmdhVjOcGTWY2uLKv2DAZpC3YkfkEimXl
fSNnbgRN1DrRtl3OHwXr3L5AnTgNTXfISmAHQQ+AtnjsUDny0ohszQZ8P8RtL+0bbse6wI3EwCEv
gFp7HIF9axJoSYAUonSGZSc+Lvhcwp5aUGxRXbHvIlB6RMIcqwMGLowPrV7sWIB2KT3Sdnpp3sm0
G9+6kAsLyFroJUrFmKeG0q4h2BpavN8RNn7pzMVZ94klUAAPIV2hRyCgKu9FFH8Bo6O6oex/hXlo
4Z082bctB+Ffi7daBTCv1oYr0NtfkGXxEkV9KXBwqRLxGBDcRZheP5dN6aEmOrJVnOhsIpEQYl/a
Dij5lSikF14yCNqHGRp66zdf7XdBir5rOXrGJeUUtwQqYhp+OW1tfDc7O6qxHZvZr1hnLpVYtrf0
/hvNIMgKhP6zX2SHKuhXTAhc7Lr7xEcbTxj+D2lX1iQnzmV/ERECsb6y5VoLVWVXlV8I22WzbwKB
4NfPwd/MuJJkkuieh46OaEf7ppB0dZdzzzlKKX2Gei2aTBThNeL09IyykxNyaV/PlGPgfYPAzmQy
wexabYt/Xq+5SLIX9ZqUTXqTTZEe6BkoS0S0k1X93IveN+kWXcVKRe3C1KJiY8RGPhhKbQQyeU65
r23WhP6MH96qGCxKMVUNBBAk+7QAjWJmK5S/5GP+ITVN55RN+iYa9pQmRemDbBOTKzpypTCVGFKn
fPYcThY1cJes9oWpPCjFmNuNanpUimbXj9ZCljeyPcXcLWPV0ysQNuUZeGSsQkKhqe93IPD5gpLU
Kc+tzonj6qBK4X0yjF9itbonkga+tLaVcFfNXT2QaK9JseyMhbQz0uLd7JVXWpSHjMOn6FSKvbqg
IKStlATZM55L1RS/tST6iv+YOCYFdpp13K5kgWtc5q8GQ8ACSpA3DPeex5oGWcNNWyfMoQYzHST2
kqNqyLcjPVIebheKVop+4DbDtKYO3k7MJS92ljBoqNTVMAYqt4JxIt+UsN1RNfTRod2CWFwDvRQT
nGMYTyZAVCuGsehP5mkl0FfPRhSCicNedAC9jKfE0W3ZMfc56DO24EdrfX3QZqGTDXbbGW6x6BZC
IqWaIkx5oqQ+eM09wk/U8Ju7bl+hf67aYLxiNnOsR3LP7ja5LleqxBfGF1XiXmQTqZAGBZTbpHeV
o+LNGI8+deT7AiPMu3zf322Xv69bl5RAlVnWNcgFqIa1lGEgctL0uhKPaF0If/I1v3wQqT+vPD9l
B37WffMETEX0EG+UN68WPBueaZFVMIYjOFkcphiI8RJz4iLQ2PvA3uT8ZA4bvf0rT7QwsfATUSND
JjyBibRHsKb/QIXk9oVY/Xr4dhaGLgCIxqjKZe3SjKQE9PXVGCRf5TfE08iWtNDWTtA+xKhP64Ko
p2vuqRd7kat7t42vfcDPthcufTBa3RCsHoM8HtwmZm5iFm6bNe5tM//hIV2424ujuVikPEWxVaD9
E9RJ+9BVCs9RJTCOeLGOoAvmD30P8bmp7oUdZ8LP0/Yb6ccEEZDmELl/q2XluaZJf0fq6GlsO7fT
6g8NUuOIO9Bz4V341vVl5FCKMEkYBbW5BCLkWM+Ruas+tAGVg1Enk2NY2bs0ZB61sgcrbB5is3xq
K9DcIrTdQybwTjM5lLiTU85DzE5LPzgvT2VsnjvkrbStRiiblAGp0+9J2R/4KEFQFGJSnXwoJvnY
m72HYt05j0u/60boLqL2boOv7TQWQ1AU2T0IwXywH86XMnrNuzCA8OldO0GnTc3Ln1NICMqm6dEc
Y0zfGAco2b2DH+0sxsoZxrF35aJygJVRbWpCxgzDRnbTSe8gJn8xlRb5TWaF0NGVO1sR7D7ukkCJ
U/67jcg3iWXvyOehGQqSMJsNvaeWzT6SwexTpmbthYUxHkalTMHJV59alv9UZcQUyQAtLD6+aImR
32tdDlRVkn6tI1Wx6zEBk2jTRQja+odSiyZPC8u90XXfQU+Hkk0q3Tey/jBCDUcn5RmzJftCTh5r
g/iCDH6aYtmthnRvJChFhqgRS+ypxuMWo/SOIBcYtTTqDmPVPgkJVOHUOODKB0ZtPfOI6n4czWXT
3UTEfcrxoJR7EDckztgg1QFRKyLV1I1VcmwhvVbSxjeVIrqTWq1EVS79mBpIJOVTCA1pOX/QaH2s
p/CAduhOHfL3DPQFUHuRnLzRv2CE47c6tm9gNn3T1Lz3jBa6FRB7dTrUdcHG7cqh3NsFoGxOzGJU
cPQQbCUWkjl8z4gYQMaUExKM4W1MOJQokE6Wc/GJZfGB6oI5iK6fJyTK6DcwD7Rwv3LMyNhSOL3F
+YB6UcLuaW4OYNYAW6JR6foBJ1h4RanpR2oh28oGMe1TVIftlMc/zRLESVKG08jAqJ4qJ1p1r0Wl
NJ4ySOfM1B8USc0cSW0bJ5fND+Q4+8IqUjtJtfww8RHg5LB7MUn6LjcA2ClQwXE6grKN1B1wyCCZ
p5qAf/IOxacxx153pvygcCXyipQA7xQCPof56ddsMErcynKX15glNDggEHLC+5eUMCS14RfCBhxh
KU/2Ra+rbi/nEgItADPGpHWkqTqhjPhSlPlDDgHfF0gwn+Qy/jUOqKwmhnlfAO/rS7XxbyAcF/5q
4Ri1jPddOo56gNOCCZW4P1S9EvlCgRidEZ1kKAvCxQw/5tKO3vDYNU087dPg1aME4VSy8UjM5q7c
J6iOwZgPBhpw51++EWTQW2gs1mowoJrZcrdCxxBDS1ayRS05NwRvGVrgHepeTlOLWRZapeaR7rMd
3bUHZIb7jQdhpRNqEDDTYOJQA3DOWrwHKYZiONehHGyMmaNFP8yInAc537V9t9fpx5Rlz0NY703j
i6pXbgFFaF1uv8Za/NYlo19X5NBl5IA7Cm0Lw0mKjShVuXr2ocmBASUZcwKg/TOX9JNN3zOFJdII
6cwUJYa5kvsLcp4eTxvcq3pvhGg96OShse6qGgW67KeioaILecgkhQIn/ZZAZU1G5g1uEg8ky6GG
IuswOpFiATOOy7TxPecDsNi3i9+7CP0IVMkJyXU16Pz8YPzM9u2d4ZHcie6yX5aD7OTc5M7gj27l
8/0skRw6xkakdBVLLD7ZYktNycSoMkb0A96dzbpA4eu7gWrd7YWuoUguFrq4mJjjC0FdGBtBWfLj
QLRTkdLG4XpIfUhdQ1Il4+BIztBA6Y12x0Nto9G9gl8GNTMgj4hzZ74ZaxFzwsWHUazoY1BbrQ9d
5Q+UDp2i+RnKyVnKvkDBW0E9DqIMrmF+GeRmP6ZvVVrsoEbkhkPkK2G5m/AwM+ncWFC+MCBO3XQP
WVPbQi8eNJYeSv173v/uRjy4o+qAz/CYQQmXMiSF8MsEiXcmZvLGO9qhxYwwgY+HCWqfUYVZxaZ4
joQE2v7eblAtuf35r/f4cvGLaFhCGaWpw1YLoHMMmPJJiU07Ia+3jVwzH0IB+vMnXqAWsIUCpcbM
CPRveIziGUJnnFLXdFHUxGcNED58Fbt612x5pTk7u7xFnw2D9vPSzeY54FAqo0bA5Yp5SQKJBzAW
S7hI6rDntYEQtYv2DY8MNDcTkGdmZR9UeXKoER653aT6PDWcIWYFKCaqQyRnH1CKRscSqCcqkR/g
CL4Dl3OHrl+3pXF/tTWzDhTQD9DxUsAKvHwiIiYsoDjHMdDD5JmlRu2inCbbrTV5t7fnyjVSAhVj
FSAMS0XWtSR2ygddG1OlGQOom+KIPdXJ79sGVlaCtWACGGk0+pTGIocGd2wvQdZ9DKqa+RzuPTSH
o06+/wsr1MKUMTiMkBTPv+ITpIpo1GS6Dita60n9bpCfabKFPFpdCT4ScCno8gPyf2mjC9ta1aAu
FkjkDE32SD5Pm9jzqzM7b8cnG4sXO66F1bVWARt79ZgAadrtQ38G0hI3Rca49XKv7j5SbQtztKDH
W/IIz93WKkM7JIDa81Sh29GJDRe/ZgHfCiQEOGXQ0FlsvzUQNG8ZPlqdE4/CGvTsy4/bm79qA/P1
mHIHZQNdjvrIaWgydUhHyGLBgxIG+tavty2sbb1sgo4GeCSQrekLH9ZS3NAwwrZ0Q+6NTDyhX+b2
YfjltpnVhfw1syy9YH6dNA2lIlDU7olrxU9mahuThFexJw4Y+AjAcKFhvw26ePBqkKfpAhXFQAHM
BqVfmxmnUtqngm5s/J+vfuF+YUkhKIIgXJl92MKSphWJDnyB+DNGUaF4Vu3UI/mueLkfuj2YDyzM
MZRetxv3pW0cCThXtmpoa9uGMwfJFmyQAnd6eWMhopdlgFiIoDCgUwn556rf93V9uL1razUfisIU
mLhlQgDGWZxxQ1AljYiAD73rXfPI76VXqGBVd6AcPwwuP4zP9Jf5Yzg1G1QbV+E9OnsQo9EgLjFf
ruXtzRrakK7HuU8xzNBi5p7u4j3bbX3FNTPgjwCJBIFuETj5Lr9iGLcNmrQdSh7UeJGh8OsxkgdD
L456rt6RJvlSFs03s2b/GCeL9YHmFsIZKKSZdIkxztCyEUMnD0FstKmNbmxumyk6zTUq37e3cOXi
4ZzK0GQygRRDHHi5xNY0gCSiqNqFLbQ50IAD1eW/MqFCwAA5H/TmFtdhLCySDxKq1xJyJHQXcnR+
/s0i/lpYhHOkx8h4V86lxypzqwI922EjkVr9TFARgNATaJwxc335meS4KzXMJuC5kF4TBjFP//YK
rmNF7Dj6CTr0KiyIAS6PWsMNgBYMnOje14/TuTpWd+wVEKk74cmeeorAk2K4WzQpK6v6XPBeOneM
W6pTIeZrpEsOxFmC2Nyiz1wzAa9LQOULfUj8+/LDFYM5KQ2XREBKzN8kg8cUshHuzru7cLegE/pr
Qrk0UYZkBL0dnqiE63e5EP3eVBO6x2jOHmPNXyUlhapoqHUbL+N1CoeSOvgwdXC4Ukg4ksXVSUua
YaQCJfWW15bdmvmx5tIdSIAUB51L4oGdU5xTOlB/LFWMPsTD9HH71MynbrnyT7/gzy/8FPshsMhL
PTdEEJIXSEy6LHmP8sLu1MjtCHdvG7tG1V+ud6kK2MkF1Sop7OF0Udun59wtHAOvmfnWB4lrbJhb
Ozif17bY1RSQiTqp8HVZiV5C+iaJ99vruYbTL9az8O6VBN2lYt6/8Av3VEd3cp+emmOXgOVf8pgH
BDJGRVvLNsENou/TAEXt5yRzPrbaP9dzl39+CehzwNBGwYu1eK0FtM1ZD+BSoD10Z3E2/PQt8UIX
ZEleOtnDC9rum+Kq/8fx/Wt0jpc+HR6Ak0HZSIo+aEGrXOvSD000BgL7+gGpveHqkuFrZfRG9O6k
9EW24bJXojHkEnjlIBsCGOSy5dULMklVg+xriCWHtE9GcVeJym1TaeMcrRiCS1XQX8MthaTlYpfr
ibCSJLUIJsB4Qvmt18FTkUHPK6k33rm1bYQpHQEJYiKgghYOAeLgEFHOmQgaje46XfmmyZX1lmOo
0wzDXQyMW5mCfk8TB7WIzrwvX7oWBabaoNKdwQBzigx1wzeuxIH4SWD6MnGyKAqUl5tcimSuVYdD
gKFwQJ8HNw+h7yq2VBBXLitUsUBMhwwU40PLuYUxy+rOyiMRWIU4xUn5lkf9t9vX9drL49WlEI5F
hxbv0rJepYd1TyS1Z4Ho3wqzPU5i8iyROyktHDbWwNttxS0r+zmTq6A6ABln7ZoQL0GNLqmABA46
y7Z+dge+m+zQtaBNzWzuYtrmnHuopW+NL13vGcwiaCfK/EWv6gZ4txTeFhMLKumxLoNWle1C2+JR
vb4WsxEdhKOos1wz8XUhp1E6KgwihJUPOGJv96n5bbTQoc30cuOyr6/or7GFL5dGNZHRG2MBoE6N
GgFQBLRP1Bxun5C1/VKJjpkjiiIxPMvCjWIYhNeyUbM/83I/MP4LYL4D0SdfeLofnmqMRtGNR2Tl
M8Kt4JQY6Gqg+LK4X5yamczQ0gnMvD7FBdhnAF9LwmNTdv/8G362pC9qemjOxSErRBmoCWBRRg3w
/cyHTePC++efUUNlZBZkh+InugeXPkOtZCuNU634k76ax/4wEwuFB8uR7kDoZv+70UNQPKNDoclQ
FJnZExZbJ6lhVOdcRrGEEbsCoUa0RSy1djp0yJXMwA4LAn7GwkQs6U1cNjDRub1bf/SPuRt5Mz9c
el8+6Xvltdxtwmjmg30ZoMkXNufj8+mNNXGP+5wrYyBMMPEloE/oC/lbLwuPt6pngjl0300J/Z6z
/icHqrykyblNaGVtHJ6V9AI6ayhHIFMHDexVelEOkhhaMs0IInbOnvh9ceQ6SNZQBfF6b3SB71W8
4mErgV776GiV4DnEw4vdXb4/rTowqc7LuRTCvdEDGSK0smfxJJB++MBE7CN/a4ru+i2SQYRI4DcB
NYYTXVxJCB9XEFfgIsiGonQSqbhjrdj6oBtGliJh5dgOsVkjqojmCTz9MWn/eQlAnnU6NWilE9lU
6eK4Ah9ZSTka7EEbvvLs1IAK1Eg3rvraKj7bWBxPuUuHyQK+PCDRnVb3XhFuaUuu+MeLVSx8ScKN
UagjcjO95cCENq5lCWccB2dU/nEdHN8LpVZw1xpznLdINFWlhn6uiADIq5irROr3RjfPVss2Kk+r
C6I66gCot86e//JG14lCJqpiW3LJb/sJQq2qU4UZGir9Ruh2TYVA5xX9NTVHRJ+cB/TNw64ZsSJT
bVpXbSrcoVyCC86tBDxZrRcj+3OthgEW3nU/1BiyETrU+BzKM/0g8nrY9xNgBXnCnSRMQ8jXMmYD
c/Hr9oOx9kkwSzirfaCIhIL65e9MAb5CAJEie1ExoNqGdtNijEz5gqmzDTe2dl51VDXxDyrraEVc
WqqQPykSRl0Clbxw6zxCdub2Uq6RlvjmAOIp8JTI6PEmLSw0naCkNgY8EsX3LEIEkT6bLxiFlR3Q
ifoJmlH2VjFzdVV4/8Bzp0F+ZumwkhQQlr61hkBvPlCvoM2X24u61kKbF6WhSqoYswjl8swyCoau
SuraICE6JpCIoDtJNx5KBQNo0JhNMTY1lpju4/dJEr3pmdG6mZJEfh/LXiWXMoadAKkrTfm5a0Py
MCVj61hyftcN0aGMpMI1gG+zcxXzWrd/+ezjFs/nxQ9f3ICiFv0k0q4LTF4+q0WmebIFtFHaAL9+
29LqHoDDW0edF8pmy17dFKlRFkZ6GzCjRZ/mK/izNixcQ2rnXQAxPl4mBfHHkmRILcyEp4LwYHqm
D8ItH82d7LIMqGk7wjjTPjlkL/V32QOai5za1+z19grXnmLYRyqoICQhV10J3QTmO5F1HDMAgZ4U
R/nVZHblZLtwr+cOdZoP5uTfyCYd3ewRrzYR8k1osQJpd1XcyEwM0YDgZAhCw0GjLXsyuCO7QIU6
vY3O66h6UmC+VY/EljYLnKsHaHYUOuIelaiLWADnWtVikDMEZnpUuq+R+lPbpBxftYHyI1JTuCao
XV+6DAQ4A4aKtCHoZQwTpSH4jdrhSavSjQdu9T2YtTX/x9DitQahupSlQ98F+Tl/1Hy0lb5x7ooZ
Cn6On6jXlHYd6D8wbXraqpWtXo9PphevHqTDAYXv4RZNdo4jUThmhkH+f3NAPxlZ3PZZvbePGhxQ
dYch969Z5dG99QQQSlPZzSF5azFY6G5m21tLWxwRxZJ6vZNibJ/5c2gCvkmRNz8ZV+cfhA6oC4GQ
HC2dy/PRhnWcsSxlCIGJI4HUds9OQE641QfwaP8iOkHuiyLULClmLrs5JAYIM+IhC/LG8tE7suvx
FxAQj5Xl396stTf/k6GlDiBL4taoyGxIw3wQ1TBnSCFAdaLRz9uG1m4XNMmUWWgS3cxlTp9LpB5K
arRBoT8PBMNWUBZhWxTUa2cAPPUyhizwRCJvuNyiZtR4Ksvo7oBPw6fqyyQG918sAyBBHYGFourL
5LNO23QqqSoCzBafig5KDooF1g5J3aiSra7kk52Fj0i0KW4LzM0FWR/+YnL9GIlyY+u3TCx8QW+1
fV6lCEtLNXnlLdgrNb7xVq1u+qdVLDwB6MAHaUiiGl8ryK2XWv6WbkXXWyYW1z4bOgWaXF0dCGHZ
DX838ldaPd3e9LWXb0aG/vemL1VyOjWnndahwRDpqLgOhtQDWK5wF8y7rmJEFEOTm8zT67uDKikh
qO4B7XB5lKNU5MxsFBHExfAFddFjmtQvt5e1/un+mlAuTWBCuct6gd3BozprD/XtjxoSk7eNbK1j
kVREfdx22dhXgZIWbjcTamylplvLmH/Bp/SqIiAWBkVHFWiT5TK6bznFUMTj7WVsGZn//LORjqhl
bIUi0CHiLFknMHh6GH+4bWT1W820nchYILCzVI4qMnmSlLCrgkGLDgoGoSGRvXHp5xu3fMSMvyaW
R9mYUFdVM+BzGrDk2XpYQl0C2YwDuF7uoooBAqCUdj54fjY+4OpDg5eMIHXBNNqyMChDzR6pEdZG
JEA0Teh9RZ7Vl24Xb0HGVy0hTjQsiwK0twS59YLrY8pwHijoLGTMKir9K2rxnqZuqQ5ek0whFTA+
mVrcIDSGmaljCgfVuOzeBLEbtKnB2vQsgb0dLDzfa3vyqFc97EEFONj/fFgKYTgWCfg9omIotFye
Sam1cGDkGS0x1i6ZDIDG8hPfEj5YOZQzrmTGawN7DqnoSytjxc0CTARjAJVYNx7PQFVsVANW7tYs
nYqVmDLyqmWwY6SaVql9UwUdje1exyQxcFTtFlJ7LXuGfuqMTMRwG9KYhUdNaZWhgiJQwsxG7uUd
aDFSE/xIDYDakO3TGEgk8CGLQcZgSCIfwT91F00sdeg0vdcG5rcqUNIgzStLFx2ZF0VtPb3Pf9Vx
ykAwVf2OYlDW3/YIa58G4C8VULdZf2d5awo26rzpcGtUyvxGmHY7lY6w2g3H86fpsHAL6FD9tTPf
qU/ubcTEfGFwXgWNIZ2qiriESafSfNEAFjT4c6H+UlFdV8hxUMe7BpMFWTm89az2Rit+AIAC42Oj
AE1BzHxNogCVi/hZyycfhc+j0tNvqUHsSVeKnRGSR70twACgK2A4Up8ac7Kt8mUg/WslCbeGZ1Cy
zsNQP/gbMLzMS0wvDOA5CO00EQcGKiIj7GqbKco8sOUJTJlFFXVBvSPbIShyaJR4GYNsndG8VhZ4
F8CqphT9k2m+M725hxPy9TY7tFs8/Gv3REZQCOCPjPrDEvhDI6FomHEGUi/JXqPCOE6GtbFN66fh
r4n5J3zapUphnTF0gBfIWYk5uwcefzfJVulsax2Llw5A6xIfOBHBqMBZy/HPIa0Ot0/1n1Tp+rj9
XcjiuGF+quVFgfofc0doxZSP5K79Jg7G23+gleQDDAjiawTew0do7+yb13GrmrG6ypn5EIjhGde7
8GpQV8TcgKUAA6PkH4rBXzpoQ25s16oNOmOSUf0FgHxhQ65pw6IIJyLqv4vkJTN2tz/j6nH4+/cv
O4nMwmnLMTYfdBBTn6f5I3bg0pbfXKt3YQH/u4yrpCovGzNUYhFQ2S4PRLjjXRQoH8ld4vQeP6DU
dTShnqGfYs96BOHU7UWuvOYX1hdPbF8oUwFmKwHB8J4HUUzflJgPNiQ1hdNBM2XjLdoytwhX26Ez
LAhaIO/6LeBlVPXnmL5vddO2Nm4+OJ/uMW0VXaQDwBxF6EFZ3NctahvK8+0Pt2oEWA4CpWfAvZcT
bZhXwegehxEr60F8PjhgAQCe7R+La87e7pOZxVXm0zg1KkfROyteS53t5OgOZCAbDmP1Jn0ysoh0
ikyovMlw0o3uGU9MCkal2x9rJSzGKihA1iioXsuQo47cMYPhYym6q0IAZ8BDQVM3lMaZugkUWdKG
wbUVoY4JCggC4omrsYVR6HHJ6xblkPTXqO87cMncXtFKmRg8jqqM5paCeFtbVsJFCWqUlP3xsRO4
fGzjQfPpPrkL/fSrFbQv0Ok8ahv7dH17YBMoMEDIUeVBV+3yYNeRAp2UBq4iT85pw3ehfijJZCNH
9m6v7jojh4IIelXzvAQgRMvDzfQoLcG7xgJ9qu4yAt6qXMTHXkuezSp0U9E1G37h+jZdGlwec5SB
5bbHMUdd0A2TX7LSeujrbVi5PhUK2EHo3BnD18PjdPn9IIWptGUOoJJFgL7XUTYFY+rtL7eykAsT
C9+jzEB4SswyEGwfoR8WGl8UDHTfNrK+DvRfwKAIPNkyBVNA+BYLBiNh1dps+DmEm6/S9Y2dPxUI
rhFVyeCFWTyug8qIFFHoKqtS7k6qZGEmvTiBR+yUKO0piXXQy+WhaSuk9WO1uB9V6JX04Ho1Rvkh
zpvJJaAjdBWpCzB888zNfuuMrn3peZALHMZEBgJ2/vNPXr4pTWRoNWOBVpvIQ9V3dOmPY6RvSRPN
K70MpgAJ/mRncTQjvTOUlDf/QUuZv6bO1s5ZEPuzUOXg1lCtfOycca+DU2KfPG8FUn/O5C3zC9/M
oY6WSRHMp9D16l9kO/I0rzpXByClneRfoEKwWk0DDlLBqByAp5dftYD0DpqcwIaJssi8Xh1A7mgk
3u3zu7p1n4wsPqmmcxUjMTBSdN+G+r3lvrQFZ101gW7aXFME0FJdXPWyBoucyhKGK/LBk6BLZXtI
tyA060ZgAkVEDY/BIuVV2BgJCn7kIGSVU07ARBe/Qb+2MZC1MieFPcH85Z/azoweuNyTjJf5qKZm
FoDfGpO+RQ1uBrN1olHD5HXFRwcUDA2E18HU2VvhvQZeQ62I74ep152mzJ71BtBFcHfupZyf8NTf
KbWh2pPcPFiRaYP5IHFyKQdRVQuav9s7vfJiAahN4HQhuIqO3PILmVOhT9Qqg7FI7Gx6ydB863Fn
OHv+/xlaxLFaXljdlMUsyLQ33tBdVTzwsYGEbrNxdlfg/dgNkB7JeIdRnfoz6/XJ73TCquRGGTj6
VIM3fmXPqQtQKKTK0shW9v88llUoMLUWvp8x51KLvTdZC+ZnEIYHUlId+r52W8namdnGEVs7yJ+t
LF6tiLIExcO4Coz+uYtAFyoweb01QrUSVCBkUU0ZVSgUiZaDxOlYdFJehkVA0jq2OQ8bJx3r0uVQ
G7KjPKbe1IP+9fa5WHsqPxtduBoxQA4YdGxNUAk0Sw0I6/TZhonVE/HZxsJFE8xcpx0pwBl1QNce
EFDuz+75P4qHmw/C2sv82dr855/Onz5hkrkPOQ+qGDR5gIk24Mg1HR6WTptXXyJJeoTUsx+3CSZp
ef2dRIZjTMQVQnOaSXXUqPnCzPhdQMZJbHBCrF33z79tETVIoGXU6mYEt+pkvXQDdQz2LCQwicb1
xkff2NflIGwv5VJiFA0PtLD2K/1JVaMNC0CQrbz8n1azpJMby1gUfYgQHzKBB0kqIkdJFPTY9SJO
7DJuAKtKm8xyeR2CZF7vBjuKmbUDp14wWmbQoHZ9X1F+AHngfdeS3K/L8gD+9neEU7mNTHjASDUG
bFXkX3bcSK+m3Jw1U2Cqd+CR3asaKJnVKrQluHeaA+Jogoo86uRX8BVEbj2BJ3DUQZo1ItoawAHM
I17ZSpr/rvohcRLWBYrB3q2CHxVzfJYERKVygYejGPbTFMrHqTY7/OUDphm1zOcSqHzLgtzlCTuF
E+Z8ElNzO4ah2DG9k8LEU3JrF6pT6/KkOoNEcFc22Y/C0u7iGhTBlPVfTZY/qkO/11KQ+w9W5Bpx
c88bJXEqVYWIOqD0gCaU4MlThuq7oaLw1HXhPO6YFUdZqyDoF4lDgwz+AE2C3p3ho19ZWilezDpQ
l6IV9S5pNQgZB646YDnKwQYMlawMVck8QymIlkB35BJYpLMu+g7R59YZtGIY7WzmIuYJEnStTjOn
tibcz9xovbRQQEtVqb/Aa9rc8XIE2WwSqrkLWYHUp20rTogq05lTuz6idjvtS1mfvEKE5sOUybrd
FKHuZn01eibrZnwXqJeHwgJduzq8F1IX2oIZYGQHI1Log3129FtY8SRLrY+ZIkGMB3Rw+JW9cNpS
RDhFRd055miMbqyZ6OOMEvQPBXi27s2Bg4M17ssTRr7gQ2PIn2lj/hUiKgHybj/XrQd5aCAHzU3z
lCd9Bb7IEVOxnNa1w8BnmttyIe8nlBx8S+dQG4tR2KqVsfNClT2OYU2dRLQc/4MKZq0BQwi1bL40
WnbIWfOhNhrfS9LQORkUT0EAlZ9VDmZkohWyizhR9oSuRu8UJGR+KbHJASXyviOYtct5DBpXgbaD
WsXEaaqU2LER5a40iUe11jUvbuvStnhW2FJVfhOSNdmlZMCfJeGupLuEeuH4O+sOxVgX3gA0ilO0
7XemGsd0NKidZmpmy1Pt10n9SAsTjCkDRl1Am0J2ViydOBg6XPTj3RJ6KF1iYFaZfimSJtpb80iM
zOYGRIlWnUinUwb5Dz+JwHxbcmi2gPseIro96KsB55gxpby20xaxmBRaZ5JhZCgGb5CtNuxhgLjh
UZv4q8YgZEH441DlX0H1KyO6QlIUq+1eHUC7nE4ayn1F2O5DWZy1qDgxnHUnzNpfSWJia6f+UQvN
XQX2J7OG3gBY5bkXRz2kCTCK48Lt5aCEnXaiEwcyDEeVhEHXEXAOqyCcVKfXro/3asheRt6cSQQu
zLSObMnUM4dloPBHW/+7oUjPCiQzvHaqj6AaMf2kSZgzVDG71wcZTF7hGLuaOb6CWDuzDamtdkDv
AJdmgEJPzcgryKsgLyKBlZcXyZ6mGHiUDevHGGapz2e6mghksd6AETe7kEuQa8eY09MY88ckRw9B
bhKfg/1vr6p97hgQ/7CVGFll3GovpQGwZWGNbxxIChfzAx64ioHCs4qXDjARR2vEO9zJzyqX7nhc
xJ6agvxay5J7eLTC7Ylmg7+uslnYvgrCnjLwonV2apQNUJsFBsUL/tgM/XicEiNzjAaCJlVn7EVZ
PoHETD3wBux/CF9BSleC4wnkKvCMzYDxJkAXMVgSMpD84iCYVfeTt+U5L3PqWqB9dlUalS9SkQqg
9njZvCcso61DKlK0YIRNoh16fs17Qyl5pgOfPsRUFafIqoxHySjFXUWqXNi5pOtflHBU76GAOn0U
8Fo7s7YqcBi3p5ZOBpDokB5oJlIeopE2dhdOEFuu0uaoNsVocyV5msIo2UqHtx7FRaCdA4lfJYPZ
I3hIfkaJsFFGcHr5PIj3Jq9A+s+93shPhXpiQ3M0Qu2bOV9M0GhrGPsBHbNdy/FHSZQftwO9jdBj
WY9L0ynPMPLTBRXg3RWt7SI5Y/7N7s2NGGc1Vv4bxhqLWLkzulTPS7MLwOXvMFY6o4SSgKVtFRjX
FoScCVgrXCnMoC1SpzAcp9TsELn2vvqb+vCc0mt2jIL/4uzLemPFua5/ERI2mOEWKKghU6Uy36BM
B2xmA2b49d/iPJ/eTiqllLpbfdE6fZQdPG7vvYbFl1U/zNB7Gcd1eX/utXnq8xaJnKUEACDusRIa
GSbY1RS52ida47X5e66Dkn73+1z9lTI4KmqAn7joCVH0pYH9+Z7DtrUtOOoL1R6zlmDP6uN6tuwL
WZYPeQp/0zo7zJNmrWrlXJt2pvmgIN/gAKVeEschgdtLBysfiHJ/dHH3ULFuXTbFtbT4LjFjcDjt
RzW5l9CrvpsJHGHgC1yKGBXFMj6MtNmRpv3TJ9O1m+nuSqDdCXOoKgXoEA8RPGHuYbOQBxI3VpDm
xPZYbv/hRYEKQq4KqLshTYplafquVV+rBuQyWUF9q6DNe1Kod8tprvK8vtNIB1SCvR6GUfmAaVWQ
SIc4YlfN9ZkV+bfO8GM4Uald6PXohR0D19PGzvMMjnF7uFJlYWw6EZyZQln2O5eOUGYTsCbRChgn
KmLgZTd0b+3gPv8+pyfOBchi/PM7HD1LSqIgmG1bxb7p47DrWeXFVQW3iKF6Jg6cjfAE8TODtWe2
yYldAtbUgp+wgflFF//7StKcntezsot9miURXYwpfMXNqOw3/+HzvsQ5OvbsuiL21GKIoS7vw16U
+akzIX1aSvAGcrgGNZahlf9aTgO6WHj0L6Q0yG8dozrbXMHIrE5Am6T6jQYhPN+E79qZITyx4xko
9RbwlosCzjGvwtIqtycZeIygRkSktj7stN5BvFD++zjQ2CSLkhQWCjkGiDT6zFTKLbF3E+b3PA5G
LfZhzRD8PlMnVoSFaplBcPFAJsQ+eo0rCq3ZaYZqbypHWOK8gyftFRYSB3WumXmqNotQOL8AuQbZ
5vgYs8cBxwb4bfAKVspr4bAebxQcNVnuQS4XKOxzRI8Tm8zCesCG0cFF/lEJLLC0B1jdFNCXrE1P
Dd2qKm3lEWQeBA5IRPuAKcHj7+N5Ynl8i3l035lQK4RuSF7uSylWS/Ffo9OdUv3q9zCnqijf4hzd
CWmSMvxrFntZW/DBEBJ5HAVxjOZwzeDj5Zy6VyXn8I2DCHMiLmg3Q3J//PfcKbgNfRniZXl9Ka8M
tUNroRvFPpHxE4SmYZzSxOfs4Jeq3dGBDbInEF/gmoKmf9xdmZuhKmc4Y/zFuuNV4FeJ/xfUBh23
7H1a09vfB3eZo1/isSNSdMF7B+dWL/ZgMfmtfSvPsjtOTt+XTzo26O2MIq2rNsvQjhF3OvQIvXI0
4GbIHGuFY2fTlcZzDcyLl6o6QaeIvhVjdsD9egbaf3JTgreDuh4afEjFj26EftQs0inIAojN8Gou
YiUVyh7ejKGVkPjyAWI9V9k8oRECXN2XmEe3Q02zbMHlyz3OHa+HjGSjMi9u6UUBrlc+bMVw1+Op
YIzR7/O6nGVH84qPRKPGohANQon9+2KduoS1hVCobtaI178x+6UgMP2CHZArz0DmT2UZYJ5Tx4Vm
G4iFx1et3iVCn1y32TNvDrvNADmxDsNa3nbROdXBk7FQ7QbODy3InwLIhjmlFGZsDTguybq7Tlbw
FkAsbZvvz1XYT43h11BHc2fnGvzJHHxWPBR4zOAqp4OX8clDjSGoNO3MVjxBT4KoHtL65dYAJvO4
DE6B5ohdYM/33XtypV1bf9or+UzWrl+vzHd7C7uf8Y8eoFlzViro1B79FvrobDM4HJu0pmr21iUe
jWuyhtz5bt7OK+lrm3PCRGc/dBn4Lyep6fDULQtEU1gt6SaOwBhcC0gGWQGJZp+G2JcrFOSDczN6
6ghY9GRhDAslZxtdwO+RVQGXOYNjSuvcrzcwAgIUG7DXQ3VB/M7vLts390wKfgL9uszq/4U8JrpX
des4cMRtYIoO5ZhpZQQi6HQvD7Ed+3tnI3dsxTfunsB7uMBzJCKbFhWwM+fB8mHH58ECP3BghAKN
mWNlHc3KTMvJWrmfHAUzZxFfdAmwa/RaJ+SONdZt0w+bGBrxvx9DpxfWP3GPq/E0FxbIWxPOoZS9
jnA3q9NNAy2kkaHupSwg58zPlHTbWqV3tK/XVX4OK35CuQETAHQMQZMRh9SxgoJuQvYuFZhzGQwr
FnIICKch2RWAisOlLuhvuvthd7YZsxwOPwf8/6KaRxdrlY1QtodX595ENViWEEjedwSufPUMP+Ei
IE5IUImvp2k1UObTMfv3ye7Xrz6msUgg9DU1l83e7dg6A8++hMNpPPB76I+fmeO/LfPfvvXooFSM
DDXVCxyUvXjrDLSOZTLCOaKPIDF5yzv3GSr6T1PVATcQE5jf2DL32nHM4XWR3Hdau4Mw6yYxciiX
ONqNEeewDpXWUiSbaq+dYIRUpRtSGTqMf7XBm/uO4O1dvQmYGPvxBKHsGUW6OCEyLHHCBr0+P5AJ
fxMelW1gDPgjx7E2tjvv6WTAlEBu4UB8qZlD5tUwWvDzrrykAzyOzKHY6vCT9UiDaqPrkDChfe81
sNbt7QYGf6kBcV1NY57RpKjFZzKA+chbX47vEBE2Ah2uwzmBx3bCwRMeFvNj2SVwZjAmv++mJwLX
wMpucnQtYNFEhHkNYBfFi9gx/JyZfDN1xIxG1rIA1gZIb8UV7CXvSdzEsEOoqdfH8Kfrh6cuN29i
27mdRL9tp1ytG2vKV2XNd21PX3RbfWSqPqSM3DtZdtcbKK2juLmD2eehZuKP66JQOhN6L8cutEYO
+9NmkN6cuPAfhQ9s68Z/HDu/UISFGUqoFmcXdjI9ZtkA+UlIFJR2cVvFYJhmoJelxsOYqQ9oma5g
GXozW6jh88Y6TDEAsij2ogKuNS+qt3YtgzqcWQ/XhbSfYrwwPdsx7qC09NJTkKgTiVPJLQnz1NiJ
1VzaN6IGSB360J7GR7TYsnL0LQaSd4a/7o61tbIn8z/0EL9tnqPeOgF2Q6Z6J/f2aIaggwWuEf6+
aU7k3d8iHL2dZCp0+MfE4Mq0T0L9Icnj7z+fnkyUvhx7x0/QauAcFsZujRchGiZwHkt91IgqeJ9b
F2Zqwigkm9dD0kZxkcDOGdbUxWQ+zmreo80Dj3g+wNesxdtR1faKFSVsGRYAl4RjSZGWCeZNe2Ip
fRS1iRJvQq5HMtHLrHH6gMyoRtdNAxuxFFVf1yVpIFr10TSQzMnR8PRm5TzzyUlWadPdFBZ5gOUr
JNZjdmkSFQwcmJDWgK9F07gBVPZdtGyGV9c2pitLDDCyhue1Elyu26bZlAqWRSwr5VobikscupBj
sPL3pOsOpJ4nz5jItMYg8KCCF4pjofRLpu7B4TD9jIstK9uH0pwip2G3TeIGZl+vrNncVQzEzApt
WQLPLMGvScI3QuMhvLdHVPnYrUuQBvbTfN8U6RNUk3aaQs9VmMO2gkN8JbOQG2ispNS5RwsGRcQZ
EogSblxWfeBjCqkidNn6yn7rShAN8+ogYFwLEtWD3mRF0FTOXh/1rSsLG8zHDu6GdnxpE2VFeWsd
8KPfR7jQ+CUczsux0mH3ad+UVQOpxSx7T+3Uioo+3cIK/qUyUZdUMbV9HAtPSYL6sAvbQYeZV3Dk
WbsjyDedlJdW3uYezzR0QPrpua60BCgZCZvVstlWnAPPxtx0lRrLUemi/2k+jTXyN4i+enrP1yyB
005iIbsomPRger+FdWFolqC7iRS2nKAO38pYFGj9jTCPTB9iOJ5awsoC0sa+meXY9KSzfZNUl1ip
dgTaiQs7SGerQz4RXaIswuu0BFpL/4TCPfxQ4YWbxwXMJbvq1ilpFrBhfGGdsYdPhxVC5OI6sZey
nwZh96YJrDKB9U6SzF6NypkP++VHpg3Pbak9urP1mTIIGsLNZg6SgQZOX1xVidzLpFYePPxu+gG+
igVcP4Yy/yRWs2/ypTvI4OnWqmtdoa6JosBnQdhK781tzXQgMLPiOkHugRabcZ8l+Rv8rVH9QVuL
jO2llZDH1ijcc/fxiTrXt7PlKJl3m7rgMyxOYQFSPVh/yIW9RroT0Y14kA/udjrQ9bAmZ2iGpx5L
kFleal30hNJzT9IB5qB5tieNhuxGXNcSmpRZt7NHACMTHTYEv59wJ0/QLwGPTlC4p8c9t5Nm35YN
dNUrNNCqcxWDJUn7kdh8iXFUebJIChNi3HJ4bFZXfZRF7yzSov+iOoAU9UucoxkbjTIea7iR7zWZ
HspebpthpoGqWeqXhfz3zODv0Y6eX0A+6KTuZL2X0vCLYTXDGP73uTl9+Xz5oB81/87MahXX+3rq
NnEFCh0wRw1zYX4Qtem0nUz4dw9tNC62SXNandkCy7z8nLdFjpuBQfmjiiZ0Mk7E4iBYo99JpuK2
I72fqulMmNPPSaD9/n+c4+pZndIMYPi83jdzfplORh/A4xpdAGfYkaroVjmLJeABDQo8eSr8ijor
+HThoDC0yAEt0vt92M989o9KW1IpZnAmoCP1TifTg7ybN6Dj/XuU0xvvn48+yvbxhVRCU6jeE9dZ
oRe+Tw37/vcQpysEXwb2KAGLUcUfUMISkMWP98VVts5WMDUjaHBCZ20lHvQA5sSOp7/Bw+hMu+pU
yQ6b8Z/vOzpY8C4u+jhD7Z55wyrZ/c/7Sl79113/T6BlOr+UQSAeZbuCLPuQN6F00MnNtaDSp6DR
334fz5NTBhlBvEDQh/shIA8ne0NrYAi/F7q4aVRy42TTn99DnFx7X0Ic7fhO6W0MjXp8DIpI5RTa
VReU81kJ7WXif+zsL2GOCjjcHiyFFkiFheFelzfEE4Fcyz/QhfDx+onOPuNP3qUge8PDFfgFXG/f
5wj4uw6O4A4ImZMfR4sRRf7G94C+oGbjeIZfv4iXeHUOPn7qMkV734Z8HfYo/uN7VB3orYaYttzT
GWg9Nw2H9BXyKr69bGj7TPn21OJAwwgFVbyyITN5NKTTBG0wKQy5NzQTpSD+2saw2vl9dZyJcayz
DlyRM0MVDTEM4AFh2z55rQQ97vcop4YNbz8U90AG/tmvtKndKQpkE6RuAOvKYW3fxgYoION44Sqm
hXaCUvvvIU/U1SAxSJeSGpqKP+isuVNyJ85BwoD5NWzyiohvzNA8a5NnnhhAqFYtdMJlPfygrQEI
BHRNi35vl8y915ZqS+xUR1avfRhj+4npu5tARvFsswZICjBHH28ZwwcRBn9GAXaaeRmI2d42Bjjk
brEZahbhaf3uJNbHLOgBNbLuHohNVFc6e98mmXiH4LCFW7NiALZaoekmNyQWkWECsVgW9meeORtc
8W6Q1PGuKGDObujXKY+vLfh2+Yx1MjA6/F2ddpcVH/GOGAd6Zvh/nDrYJS5YFsBeQGcalLvvG0VV
UhOThd7S2OCXRn1x01MYpqjRXP0+zz8LmUskRLFBngZ9+Zj+UnPc9FRDpHQzPJirZPtuehP/280t
/XPHzo/Z/hvMpqhXopf7Q8C67Uw3ZxzJtBZvx1l4bnXmQviZuYADqVs2wHHoNyx6aN8HzqRCy+wO
l9zgJ1fpzWIXpflsNVTe/zoM577oxzm6xLPBrqPQmsCHHZ1oEo1ThnyWo5fCV5IBbidQ0YFT0TCv
f5+pc5GOLiIHdFIccoLvbVcGVmOiB/6BugfcOc68eE5MErAK8BlEn/aE/58jLKesGOF7GG/d0wb4
0Z69/v4tp1bdtxhHHzMNxBAJNfm+r/uPoelLYHM5D/j4VNDY8KbWfeHt+FmhwO0xU7w6VXXRm074
+6/xY5fhvEGRHP/i5AF04miXJWNdaHOdV3vXWk+Z9NXkBLb98G+DoDKLFiIks/HPD3l6pzXyOB4E
3aMFVm17kJlW8dhiPYr8Xy9GACjZAp4DLgruCX83x5fEK2n0FjYJI8H3uDugeh/aMrm05x5eT/UZ
/syPRbKEwsEEBWKs+x/2AZnZDRY8q8l+jHVwWeJk1znO4feR+7Hi/8YA0RgMYHiMHR9NcgR6hzF8
DlCNgOjWG9d+aRLtRlZnAv28XxfJHajDQ07uLxDi+6FRKnucUFCR+3JoPLPdDs5TDmtmBkHzJjmX
A/09Er6net+jLZ/9ZZZKMub4XUDU09ZzCFPPj2orQrWLQw5nLLKaX8w1jEb8c7I7J94eoOzBdg7f
CebHj5Me3XzLntscpZ+g3hQP6Z0dlodiOR5frDu2N/4kfha0rT9F53SFfi6W75GPvrhOEo7eECLn
SgQVYbeWSD5/Xysn2OmIAd+QxXUHB/LxXu6Ai4HqMkZVys1IvRY65soJ4zVejOGw4R8oyUFb0XPO
3J8/j5DvYZdP/zKZNfI+iAMJ8MYr7llT4Y/mZQH8zu9f93MnIAq65w7Idy4sI5ff4ksUFBjmVMtR
tUPF2VfmBShxQZ8C8mDpZyKdHscvoY7mSiSi1mGLsqwSEsqNBbNxWFu0oeWhsbkdV51fR9Xj7593
cn18iXl0iVJDmU5dopVclB91ifIsd+iZxwD9WfLCEOJUpEg+oId2zMsk5eDkeHjLfQOdexb2kWp9
hQounlntkx6KdRYMa/2iCJOw2jnQy/5PA/vlF6Df55C2DO2hGb+ADMytEYI9UnrJNvPRaVskpMF3
DNLL7MzInmgS43kHiKxJFs0/6Ox+j6rbvOhhJlDtp229ob4bsjV7XMAlFzl6xJBqpbvY//h9Ok8I
vCCoCdyjDZ0L80cSNjGheOXMzV6PsgdSeZPljZvpHtB5+6rbqof40F+Idb5ur5tDujdvz4RfdsPx
Afs1/NFIg2vm9lQ3l0KHCuaArtpo/mstYEFc1VlXhyT49zcvvhgapPaCXEXV7OitaRTZxPQBwwz1
CAHTv2qOfZn0If/3LwMD2S2DPAH0mqEwQo/2StYxp4dwO8Cegwl57gHdi2EEPxYuAL8P44lNiXoE
qJWQMwJO9hhVKkbFaEygFAa5/GtkATf61JxZnT8mykQVE08/5CowSEFS8n1xzi7kw3MFfGwpTPTD
uHoxuCE9mtAzgeAneLwmEAq3H/IvqL7g+jvaB1MnFUjOPIONSIGubZ9tC/Qv1lXSolfVmW+5CZ52
zKyrrNR6D5TTBRElbrgGzZ6u0NAu6blXqPoDUheXLQNfyeD2p+62K8qN0sdrWYCSN1/bWnUldP2D
sxz/h7+7SvPyooGotoFIad3cmGKMkeia6ybv7wbTivSseSsnsbIGmE+lVZmsEkW3Rp2aW6lL6UES
EOdUUdxYst12eSejNGm3WZ68zF1e+wwJXhA73YtR8G7FRwoX6ZwfNAUzdwZ6UYHMJrLVPK86zl/S
SoR2ToQ3i8v5VoGjdWOMZAO92RodzAH4HQEwS6eXawiSAavcgfEp8LKOpyYwhLErYufCarHqagts
rwpYH9llr5R3oWZkV6Rlny1BN1+Tql1hmFZgXt6UgkLC27ZGr5rKZznJ23qcbvo4uUQ5FD/Atuqg
V/VmMPoChFL9Wii5RavUXsFZZ23ZGbAenY8GfOI1IxAWoC8Frj6hM5LxQz8Yjy7VahAXtDu9d1Lf
StudMzG8Mc27FD73AXSpodjmVpWfC6DdZAtwpJUSsgXt8F2UQxV2qQ2vKAr6btxAS96e7fIaOP7p
Yoypehet9o4nvli5eq8F8IqBmt1sXjoQ5NgINeMlZtNDrZUQv4ZsBgTktFWHvjIalqPwUUjJ/NhW
4EQyI6q5JJ5dpfW9lUEjlfQmGHo8IGZ70wJb4pW1xgGfBNvWLQptVbdAw6NZbG8lQLq+aGvIzFHq
z9OwHWERk7dCrG0nW9tyeK3b2N7AXxYNRAc/10wgaJXO/eIUN11lWg8WZjW4+DWAcy/N+sMdne0E
2KinF1PmwWAeVlnZ+NG0BOIUaKpL+qwS2QLoAdFY1kyTp5ng5pEh/xwKdNIlQTlUopsddRSEEpUk
ZZDX4Fyr3LrUKXT2bGFepHNT+r2oyR4W4wOoAwzY0JF5utVoSJaGeJ0OzSsMZDfxCCBwDpJc3BTr
RHO7AJoPoNFq8eM0s41lvuMhBS4fQCbTIDc8VaGw+mnV5u3HaJXarsWSD6Y0afzZZGjLDP1BS+wL
tyMfk+2CRqpEAaLd0k/V+LPWmM9yRLKBhsVth1LhqkN6DFYyDM5nY4BHVK3fjcLRPBQbWABesYxU
Dz1OMJivZ9iXXPDOflOlK0O7LA+gQzya2jgGZpWBpA416lXXtG8OWGkeb7PYnxPrbYIv421qJTmW
hdK2mRqs9TzUHxkayqMl3ibwlNYQQFmDGKFWadf1nstgAyBy+xZmObiyXXlrFMYfcAzf5QDQK/zd
3lgF7Ixk6MBTJw60sgYPFk+XrKYPIolrNHbB1p5qaxOjCBRY87jN8KTzASO8Voa7oUSCxKbftDOE
DbllAC9IxyDrQGCbYb2NP6KPUlqGLySsbSctWVdZctMVAx6y9fRoFcnT1AIdW0rbG1U5+GoAEzQF
ICi2YBiB6mXpkbZ6rwEDsMxsl3XwaKvSKKaxXxkjzLdGSJpa1Z/anR47Rg9TU19nsZt4uJugmNbQ
Z2LHz445AvGbiI2MgT4y8uLFzF22mttup4EWjU54kvmqSy+GnlGf8/HgWsVa9do7GjtzOFvJRayz
lTPASEl3A8vIxKrv5o02xxtGZO+N4NXg6OcoBDiVuGfAZwAdq94kHyLiyibqcxjI4uXdR3lsFh4R
Ru8p5jxW5tgFkIkCAAzMxZDrxQvV62yNhIH6tZ4WgQD10bdLHNvDPD5kbU+w/pNuNXIdC4OJiyZO
k91Q1ncGIAZZSsdt4sT3nYHqP9gAoWbmj40xBB3KGT5JYYFu1g96OqzdRaUPXNCdYOV2AkiCDdZu
aPDoyeAjmOh73L5PNKdiPSelc0gdpPEQX/XL2tK9sRlEUI/cOExZQ/bxrK17LJGAsNQISkl6T9MB
RlJxI7y6cEI2ujrIpXCbYU4zraZ2DnpmAXBD6kM9oJ2rbH0P6Y5+VTr2naLTu9FOz12sPqwxg6GT
WAiqOkCCeVfpPgplIajmuufyqQR1C2gQ03rvZwbw5F8wvSkf3Q7avgj2aTQzLFfgBe7BPrsKsolu
VJlukthabMdAza0GUFSBSS38WOVhQfN3ysZVa/cXjhxg0jn36wKGaBqpIruqmUe4vFBu1ntlBaVt
SBSvNNN+hStOAbu78YCLd47k2GRh2jd3FpxivZ46H2yKP7iFUwIqvtqK9DTSdX6bAfZVKcgx8KrC
dZ1P17Sycc+Uwx0sSreWsOEaQpFHjMXtYBUPek+vqDWwwOUsHE0V1aK66DQWtkX+qbf6hCFxxqCf
Tdi294Pp2ZLeQS5200kWKnMOBz17FlkKg8g5fwKnMTT0KnImbKkyuXJ05BratsyTJ87q2zZDihJD
7DSxMkiNQ7+0yp0Bpl7ppsiKK8njNRhMgAtqcxMpm23lhBNr4O2lyinOhOaJKj3GGjPmYE67t8lK
LwwLhXfX6iJ8eRMkAA0KzS18N3Mhuapl24mLW2zJay2uH+OYXzqJ85SSIQDaLffECJ3zjq/Loa4j
2pEI036XaTOmb3CjGYw/z0b+4dewlQVkDq92qzfckKpy3qZlfWVNzT2cLbsA8hPbwoQkM3KM0uMz
fyjsAmjKCpoOdl76w2jb4MR20N4paTQ6+k0PrcmaGY9TjZ1rQskglHkXIfkF3sXGO7eeK6yyhPqw
077XJmyCSuIxmmoXLXF3GkfxIm+fNObGXpWI22qmLphx5eXM4m1c6Osmme7n1NjYIl3XCf+IB6jX
6vZeNPozPjnZUQkktD32B9sR0TjL/oImsElAaXKVgJ3e2OrFXY7RvK7DrqpQJKRalM7p/dwiLZEQ
8c476wpdZN3TcdV0kwZkj8vWWFmlTzV5A7XvKcBHXc1pCffURN0oZuG3Lndu0TwQE0URZVfAHOEe
6+bKBXSU7ivIJngT1IfBrUYVKhc0aExrZylKMKfNpprTNdUnCCMgCwCAlEG1YNDejGxcoytLvdQ1
Aqcd1xbFT1Uz23NKrjnWpUdzdZWU3R9ekdt2Bl6stQLQXCHK7M5r5K0fXMybciSrtJySAIjiR6QM
f8y2e3am5CEVsBNK23j00Jspgrh1uQcZlAeS6X+kAyeGfHIqf5oJ7iDNnxaFtnTKr1vXuulMqjx4
sb3RmT6QHALuvGPvulFfgloOGm2bXhFpup6lissGzPzIzLr4gtYKmmYsfdHwrPWh5tDgEVA/Z3Cn
XnpLr7wkr0NS7xJHRoNmXMCL6hGvtQ2n6E3NRe1NswlVEDOJPdWY61JXpjeWuKRkD2EFG1JVAfzI
HyZLu4cu+7vFUAKAQIgTtQuzCw+x67zM7ilPP0nmQLE43o2OeISOzz3UZVG7sikkbKsdyC73eto8
pDlOP1bwKdRQG99mC6hQS5PEK3NVhdSsNi2vcHAl7cYxFrfiogwNR26nNl3POnhLY31TOrzxZre9
dIu8CPWqD0o9n9bmIljU1MMhq+adxoY0KMdsBUWRq2wwn9PSGn1chIHdJ1dZamvhCJ0GT0InAKne
ohLhFPeQNxqw/eQrq6btoGslrjwc+0mWNl5u968N6e3r3IUAlzHrCvl5iwLaYO25bA91M9wk6RBV
IjuYXQ3onS2DXE3Pg5k/GPrYeejJXxiufE0NCrR1nK1bgOzbcjJDzksRaQm5zTnd0VZFKmabWupX
9syua0s8MloNq7GCgdfQvYoRetyxpr/HvDOjbIKrMhXNjSXKydd58ah3lEMPAkHE1OAyce1LDajg
qXSeR23BvJHhxczii7btI5lWYaWn9xCT3MNs66lpaOfPiwzOyLVgUuOmYnQLyZo72WfrdOoiu88j
JskNaCOzP87ttdMnmyJOLkqIKsxmcyD4nZFmOH4zpTXo79krM9LQdeYuVI60cD6qxIdYzEFb/Hco
3/DSGvB86/5IuALBjhZpmzv2O6nA3k/wbOvy6b0vms/O1WETh1TfmXDfDLkN88U62RLOtokk3GMp
amBKNs+pOZkBHr1dIGvlhk41dj6hxeeE5lGQCsilwAj3Kp4K5lfKPRS5rqKEFiIwTTxlKqd7hPrN
s53g0ECaijsv4yESobU226/WPAMKO4LPWRvjXa1r2QZQd1ilphm+1XXDTrBN22NPDVy/FKUEWlJn
nyiKXIwA8wL86z7HZacCVhKQ6ltc8EITu8GaVsKc9ngKHGy7aqKhYo+lIaDv7WrryRmvZc3Vn1rU
/dbuerK29WEMwGu4BXIZjCgljYt0oazEQkRTq338PcvYaGLkNXQtHZvfDg1UezILg62x6dNlMvY7
vfq03TQJYYwGFC98AuKxM3DMZsUm6cadJvvcy+LmbgSoCmo+F3XZRDZAVni2vMtRBwRCGbZfqP4m
5SSsBusVFh3rLG61EPTeLsyZ2gG57IaZcB0vs7lCLTi+EEt9IK70Br7y/Yus9cYDIZh7o9k+QtAy
h4oJOeA3TMMZfAEtgbZpYo9bJ521VaOhJDDLzMuz9moidhv2AOsjWe4Gn+cg+o8oS5/ToP9RWVpq
MYvLwNIFRg5/VIuBkBUGZ0gE0GXiU5ZI9JPyXxsLI8ZfyVPU42AAcKznqsB30GrH4fuGPLeOAi/H
XTtIBH+vkZ1qNwPJAqoN0BmAHx3zrqy0450TJxmKunj5+a2/sL14ZMKWCnI6oXb3e7yluPetsrl8
1T/hjjlXmhNX8ewQsa+bMbLSp5FPfosnGrFlCAzw78FOVefgeUFAYV9kAI51MXCqNHA90Djg2tNO
d7TVyLQHLKwz5dpzYZbV8qW3kSJLI5nl8v3o5s8Z7NCTKj8kpjzzNcuP+TF0SIxAP8SSA5Dme5iq
t41EorqyB56LANedP7uovKx+H7JTfW1iLV4QcFVHVcA66iiLQYN5u8kXfB/d/g98YF2wSA+6iAfn
ek8nVgN0EqkJRW7gdH6YXs5aO0IZOxd7KASFpdAMrwZZoAMn2YfqwKVzViT5J/wV+I2/zTVomECX
+JhyNuCNUWg9h/t41eI+voKSEigP5YUhwZnRLge8jKyR7iByLubo96FdEAFH84dWAprOOprBaPwe
HRqpQXrSZa3YWwWPcQ108U5L6xUtkHY5dgqxMcauCwXXqd/jnliepg3kHWUYZsg4HPXDVF+7DQHp
Ye8K5WcJ3h1Ec1CUSs5Bfn62agAlIUDG2HAPwNmlH32hO5bzlBsSGscQdIaxOy6QNiszZJbduCLx
zCN4CKprrmYLWSPSvL7OKOQQiXvJ9LJc1ZZyIqMCsd5SOj+wFPps/34sUK9nWGqL7/2x87BrtS1a
HxnALsS6kNzcmUn5CGO+M4pLp4YcLToYfuuL55p+tIk4yAvdrMXpfjCfCHs1TawqdQbkQk6cB+bX
IMv//3LsDLGu1zkxOGwAPCeyQ3DKQitYPK+LGwJ6MP9/pJ3HktzIEmW/CGbQYgukLIliURS5gVE0
obXG188Bx+Z1JgqWsOa8RS9Ie/SMgIeHh/v1e7eHkVdc+MrkvO4Lk3WmJ3IWYrJjDlp5q5+UHUKb
/h2PyANzS1wZ5/I8N+HDzf7U+moZLBdF/EtZAi8HNEwHI4Ioc4y9D0KjfFAVyrK3veMdZBD/VZDU
NPBdeGKXcI2p1yoRLuDwJZ26/tCbwo+et3DZRU8mAHLU4dy0qb43uvnrtt1Vd5kZd+GLYbZn2eJM
LIt+iSpC5RqbduMLOzMx7QG6yNtmVjpI8zVP4INkXwdjdv310syLZctjjJNGxx0M5x0k/onrdd2P
2g83utUrkR3gJd1EhrnBuCw/l0/JrZQ9VXChq6un6lGhKzaLOJMBHrsoO91e2Z+7bxFbScRYHeT3
dOGWkWeiGCb3jQKyRo2PejwA7QdQqsK74zVR4ugVQ6cNMH9PgLTD+wiBIXAc47kxx7tWVZ4nuXOs
SH+zJvUuLbyTHEtHJHdO5NCup2cHuc1f+7z+JsvxVyuc2zbSBmvQ2sUEhze1FCbAwTEufa+0oszv
I91zozP0fDOMMXSUY/Nd/Bgetnq9a0kfxmhrI6Q3SwIvzjGcXWlnKWGOpIdFP4XBNwq/TvDaf41g
5tpbvpNmtryRJq0FD41sjKxZtCAmXARFSbAEych7/yUt55qHt5ua4ogmMR284kweHevhxnlevZCA
NtLV1lTuJWvRnh1zlWpFZwQzEfvLeNRs/c64987GY/xY7JvvkgN64L/TPxNF6KIDcwaTJ/NAuD5m
PHwDtZVKqL8lZd/In8yGp7PZbLj86je8NLO41mMI/fo0yAVXQ4LGOyo7iBp2ggNJuDPLrxrn20ds
LUaBY5tl20Vixx//vQj9zNfRHmww53tPvLjtiNJXuIXlXTUC+pV244wSetfjhi1rkvTAp10q0Stk
plpEaSTZopvaMiNff6Gulw3gm6ngdtad2defClE8jPmWhttaCDRUFTyjTPxjtuPaigKDGpDu2HOl
emTo/C3UmSwdpn0B+a5Er/7291m7Hy+zvIW1hudz1iR1/NKlUbbrPONBMLQtfpC1C/LSyOIGCXxN
CMBNxi+RRDXMULJ7tbJemxiuvWZ6sYboAam4p8ryt8D8q8mOgVIdsR1WdXQIrjez04twgLgZ98tI
pjytf4oj+LOczNglUAzT3LJbLejvJsiMPbrrid8PthX0wz5uKP7f3usV/wE5inoVLD4Wu7iIZIkP
J2riZZY7Mb5Km6X1IgZKt67rlS96ZWX++4sT18ZmJEspUPNc7EYHjrT9QIa9kROsGCESKxIuynUN
K9+1kSQbWqEwgvgllEQeXY2+SyyKMbf3a8Vt5jsZpkFwyjNu/tqIlwlRU8lQZ1ENe8itRD/UPvSz
VmbJ+6iUKN8O08+8qH7JUBLfNr22vpnzHzY+g9WZC7/x+kYw+nqCahl5LGeEydlBNvjttpGVxIr1
/WtkvvkuvhQyqE1E9dVzRYgt+lxBB3E4Qdt7kgt9Y/B1dT2ARkysoSq0VNzuB8FsyFOjl2Asy70Z
dY90NIz97fWsG7EQPyQXUd+9VBPBj9oqqDw3Eb4lvRtKW7SCa9kO6O5/LSwisAX7cBZScnQbob/P
M+tkZcIujnQ7TLSDn9dOKgx7X5AeNJpuwLj++2U2PwIVPJJqgGUsHDILQoE/r6KXyrA+QU0qAY4A
vE+G8uX2Tq5EiitDi3XW6hTpfSfi+Y38XZfNu8DMoBsXxo1MZ9XOLKinAzVX371cQgY9fShuKasN
HaVvPf7KkCYSF8Hw9faC3qNr52ERZit4j/BUYizg2tfDRphZbil9GpItnIBh7/NPzamObJjQH6ig
78R7f7eJOF85YQzOA24H+03pa/lCknkYjaUYeS7la7jVTQcSkCNEJ7YIe0qgMW+B+FRrvalJcxg7
/+gNJeIu/l6PYWqxIKAp4w0XWv9FjDYhdksFeQkuNDOx6WKGFV68pjnpQngXqcqZtPrRTLaomlY+
LrhwaQa9w5D5LpGANSKBjUeNYN6tD6HAEHE4fu7k9r8ORPBl0bKdn4gmhb9l0aKVoaUDy8jjPhZE
2JEr06b/t+Gos3ssHmpXRubQcxEqxaHvDHM+ELGRaK+mNO61Kmlt2SjmkaD+S9L6+r4cceJo6szd
beddiWtXxueNvjCeFFFZxz2jTrAUzbA/ZY8c3BY161psMxjlpahpUHwGFH5tpeiUBPkfMUSIzYf+
KLRN/3M8fhw78egL32WzhXu44HkP9EYQN1a45pXUD+T5CUmNcVkjNmNVTkqfyad+7N7UIIdLETgl
VALMHtZltDXWvrahqqoCRqdDQZF9kQipZWs2QzHQB+m8X4IkHSZj+nX7m629c8BxgeCdzz5RZ7Gd
am32HPiekl31c9AQkFATZxIg3+uBpFopfdTPnkgiWH7stHInxPm+NK0Nr13/ERDjM2zMtlKQvP6m
ctBNA7UD021gKpN24V4VbJiEHSCpR8uNHjcD3rxzi3NC3wKmTXJdtMmX45OtqGuDmWQU987duYyP
6T8FnOJn/dljtFk+dcLvrVr8e9ehLWOiUyhRoDbf4ewTz5pMvWl1ly6DC2ytpDVr9Xu5BRQJNGzj
+fo+plHi4Ck5v5HpOi3zmDiDnqBtasUd4oewbPc16D1tSw7mvXvORma6X57+5EyL5K9lirIUxFxx
i6p7GGNhL4rexjWwZmLmr4PymTTiXSZRtXP7FV0TF9j3IRLKU1ls3TR/9uLaFyiqM/2ggZ2cy3aL
sAU7KHo8pWy43qduN+7Vff6kO8x55f8AkPkFodfgJE/db/0wt2j0DzoUXFsNz3mnbv2E2XkuIqcW
6Bk44SR8UcvAFoXqDO80A4/SsRTyUwTp2Mah37K3+HJlULW1IKaz+/sn4QtAzuGH9VScvJNyHHf5
LntBhOJ+UBk4uW15TtXfLxT5TLpsFhp0i2jjT6bKS3MKXyJ/cgvQdRRwAJIeu/BjlTCRuxne3k31
zB0Tqs6MPHJdUPm43tlK0JOgzRiKTR6QKn40z/4ZrDQjSlv8rO9vXgxRX5SIYaS92sKLeoRbOkGK
yXnL/mPRh0ctEEEGg/KCQ48Hu9WJT1liPTJ3spXurxx2TFOBU2a5ToL59RonAG+hpIbhSwbfyqRE
J7ls7/z65fanWwlg3HnzuL/CQXzXHx1ao2ZuocBHe+kkFTWqFWN9DuP0J8Xw421bq26ig/abxy11
aXnxyT6wq8qnS5pHBsrsZvgljMvazqIIMiu5/JROamSHypag+h9vWLqnzpjjLNANZmcpkegB4JVA
e3G/O6KT/Kod7cd00r8qT/5ZOHIV7fJTG4D3s7cqPyt9YWZh6U4Qg5CYpHh1/Q27IWvBu7bk/Wix
PPXH9AhaybL7g3XMmTgrN+6HlQCAo7BEaqk6c9yLcxhEcp+MFa0Y0YgKSLqyXVmJZ0A0M+ov6myP
1+NG0Fk1CaZjfvLy6F0SfCtaIXfAjUxXTY6FBCQR2jPL+tJN6DTGn2/7z8qJgOnpf7a0OSpcxNNS
Efwg0FheqTYPg8g0gQT2prSKjexp5Uxc2VlsI0yjY4g4jw6rW33oxPRo1SnjAv6hlZKNHGl9SRT2
6RBKdD4Xh7zICqMYKwKZGiLUG4X3uXCo9OjT7Y1buW9Z0L9W5r+/2LjGZKhGHrzwJezTPfS1SNxu
HO33LEPkzyTwtAB5apnviENGZNS1igKMa2j1YSi/akyKIOKMFqbVHiaQ5PxfmC3pfhlluWF7dQ+Z
cZwfesigLrOizsoL0Rw43qNp7EHZ9nA5xrzni61W/ZahRV1C9rKi1ybeeuI4HiNY73IDOKuZb6xn
JW9mLwn78L5ATsAFcP25rDGRJyH0EXM99HvlALoNdJHltIf6AcKC0yYt3Py7F/FRnnVwGaNGcQHU
8bU9esRqTHsxevGLmumLNE+cuEjRFglCEWLwANxBI/z2G3CbherT9GoO0zj0tAk7Wq63XXV1jy9+
y3yHXLhqm4SegWxd+OL34KH1ZteNrSOoWy/q1SOOqClYAy4GcwlpqOOqZyxQMt0JIsU8g4zWiPak
jPtui6Z/1RLPvBk6oyhcQtcLGjVvNISUs8fMI8Pb1PyVXVF9p+j7N6HkX0NLamroGgYtRbrtReiZ
kROV/msoGs9elRxufyFUTFf8hSNOycyEGvFdaj2q48zJKHPgPMgkPT1lrBnSnGeLOab7Qh0cSm6u
DsGlk4AaglbBg5IY7mPk1CyruwuLHD7QuPjMe/yhHdrJ6eq4uJsU40H3kukFHBB6ZEV3rlOJKQDB
yp7HcPgejZJ4npTiUAnWz1jJ9SOUPIZdBnMNC702pAl+x1Z9lJDjdkLEEplVRBxPtvxprzNKp4qt
76Ap/4lB0QcETXZxl8oOSNvU8Y3KO2pWDTmz2UHFHPf3uh5/MDt+jJknAJvMt6aMo5NW6y+tbw2w
KDfwvljpXVwbJC2lWn4M/IKVpxNquXUK7NuTR0fz0lOr9wxGis10StPq0SqYmRtH6y3O5DsozMHy
yhmDee28nqqCaDWJ3wqhc+Ms1O99A5BsULSvvtc+hl493ZutlzttO31Gp8c/THX/gbD4VBXma97I
r75QAS2X1YM0qd9qPTn1evYxVcLvVRY4FF+SPX1E2dZKOXESvzjOSYHuq8ahLCDOVZTCSXWPqQ8N
MaXYGvp9UzHlqvGmYDgj78+N2kgPVGe/tIrCIEkOB2sUDV/rqPkmdtVGHJzDzjIs8UoEhUgXgjRq
DhUXoQByr0GsaQy/qEmi2EbQW44vBr81rVD2RZh8U0qx3TC56tmyDFjmTw9yWbGo+4jOhyjrbhtJ
Bx2KWI+Wo1q+RPrWpfWeloMLk5nN/2fqD3HBxeoaNUOYrNUDNMAMzZbHPtvlWlY6epqjmGd8ayz/
vuuUYW8lzL7GQyXTPY7OcDGOtugpv9rU+OHLdb4bQ3hhqxE1UOheNqLx+8QBOD/j038QWSx8EbyU
jjJBRlXFFUtINSg58g75z2ELxitFRCiZmXAqVovLR+vIzMt5y1UlZb7SfAoF1WEm/NPtqPV+Jdfb
vcjphLBrhqEwMCPHh0btH73A+yvn0VS6CdDzU9249lcdcRSGi4TgZZKRIlCRzfvWeJGTthvdrPc8
C39c519DsxdfuE5UFUYvMrROXQ0W9MkOfnUQdqB0E+1SZ1YqSSElPjfH7hOSjIetR81aZUXmxgSf
qwNUspYFIr0xAxWZMN2VXoOPiZue6mP0HD5mXwykMnfNvnxIPsysW+Fzf4q/CGdhQ4JiLUUgQyDh
ozhFd2ORHvkMIRu5VClu7k/HqRJ/Fgqx02Re9rbLrMYf8C/aXNvjUbX0zKGAK04PTVco33Kf6ZUm
OFcddO/tayBuMUGuLgp1UCRNSaIpvV1/00pJE6FiJtMNIInuuqeZ2CFLP99e0boR4ADaTMj2Dtlj
TI0VWmqmuEr9kgbUSyy4ZLJPt42sNLs4akCk/q8VVnO9lK4DpasGqeKWe+tVdMITIzc7YW849Y7x
Bdd3xNOWT64uDJZT0mVqfnCvXZtEPbIBEu3Jblt+jsvBgdrOVoeff7MwWlcSRWbS5CWzpDdwSQP0
Vjh3hrRLn4Zz85wd8uOcmiefy3Oo4PVbGi+rS/vX6JJqshd9mDLHiZpvMhwb886QR0SuP95e2tq9
Z9HTBSQ6k4MuiYaqFgBp0pS6KxstMzSMtgntHXUjhq6HX39hSiLWg4hCKWqJVmrReA6VgU2U1Njh
/e4YInPIpo2Q9AaeeHVRMzx0lkucBfmunUJhwGhqwkJx2/zXmEbH2jd3aBDbML2/3F7T2jeClOV/
luYH1kVAFhI1jvK4V9x+FCECmNCdiHcjMgW3zazmDKAX0Ei0IM98h8toE7k1Up+TBdcBI3UfxH28
H+7tWSj1A6N8+2Y/7nzLro7/HcdGd4zXNbU7UTffYRuot/SZ6LWK66l059oI0ZdZhbKGh2RjiXPw
XiZ9l5YWWwnKvZlg+/dfasa0nGbsEHAulfagtdmJF0R4J47miUQocQJf1R1LDI9A3/fNQG+pCuPD
xs9ZKTSzcKqwqmnOsM/lXSPlbSlNc1g+63f9Y3rkQUIMY4TvfNvSWn5yaWj++wsXapKhNVMJQ60i
0oDX7LT9i+B/aWEZI1F5ESnAKO4ovZSetSuUt8jcsLECKZ4d5d/9ms/kxTL4eHE2kaC7Xo3Su4hg
cNTIh8kMJxtMh2P5yh2zFC+1ojB9L5vfpEo7JtMovcZS8FxFfn8yuugHZW83kmmmFTQQn4u2fPVL
9bFs6lf0JexaqSlLpMId0hVuA97L6U2keG5/j/dHmpAH8+4MGaK2tATBNqrYp2Et6m5syZ/HXn9C
BeJzF/XubTPyezvzhpEskmKoiJMugpQxdIxdxrLMCDeozZToSEJvfslS6gMeKGo709TXAiV7gHpP
cl8/0BJxMlPPEEZPbc3LP2t+9bkKoHIhMX3WSjSokzE+h172phjJvmtK6DqkPbPBPDCE7vvt37/1
8xfHtY48v2lHiU6eJt0bcvolF5vUDhn+v21nLRe73KbFOZyMohzVRFHdXmv3zMQefAQYCq07x1Xk
Jgy03za3siy6rHM6QUHxPRA/i2IlLYRYd4skPMeNJFCCUpkFnrTftw2tdQiuLC3qXWbTVLro+7rb
HfKn8F66t/ZpT6bkPfPIpci48UZZCTPcuzKuNkPKqTJen8++b7p+alXNlaX6l1BKBy9UN9LztfLQ
lY1FDNByRY2UZFBcwE4N88y77Cs1lWkHnaBiq7YJCdPOGOzK0XrnLxLBmYmNFVJCnWun1+sTIzOx
/FqRYYRXd0P+5HuTrdVfNz7avILFJTVrUQLhwBRdz8XLICmyLEzzQnWrN+VnxwhoiiLJhw8QTVq8
voonWKvutr7cygm4srlwFClEIkZJa9VlVhtcKyqf1WdxeKhVELt/UbMEcUrrSmfcS6LXer2LWd11
USWyPigGn7PSOxdoeKhpC0lIvhEA114L2CIRZAYF7Lq62MsmFMRyUCbZLX/3+zi1a2iI9tEudoD8
ec/TXpvnoqb8sAkWWbna6SVJTC7RGWG8dmHYtwxh9JRadr1H/9R/ipnepRL5VB23vpz8/tD9gWtQ
aebVTA612E5/YLhOQPyaKRUxsanfRB95FB2aU8dsxce2d+YEjiJQfgYIeEKSx3TkR30fPBru1vl4
77kglqmmQFsItgP3vf6yUzUJWgZcwtUliDfK73XcOQpvW52xgduHZM0SkEoGOiQGZt7VdaS0TKzW
qjQ3h+oFkVGk8+yuegpacSNlfB+ruamVmeCPlJhW/WJJAyRROQJZugu4FyUteafRv6Cmubu9nvcf
cTZj8pKA5xGg2uIGElOEwZS00d06FaFNS+N7qWm39HVXXOXayvwrLvKnuBtJbKZ0dJmn3c3CklrW
OdQ5Ha3QzjDP2UFT7GoEZvyYGr+oPqctGnX5wGh/ujP85iFV8kMM2B+BSDvPJEcUNBe+ErupP6ql
v6/kYAunvroxsLqg7syckrkMFrE4tIMfeVwpYf6j8tJ9X1hbSJo5uF0HXLYFBQR6DhBdQ4Z7vS1y
qaGRi9yw21aJQ93XhlnlaPjBDvLmQqMPPCUbytXvw+2VRXOOHhcfAjk+ACi1hfsCo2lExbZEyNaY
xZv6nobR1tjL+9NybW4RInrF9ONy7DW35I5Ep1AV/ilhHcuV/w4+xNCMjqNKyYYuG84wkaSjnmma
C1fMnR/CO6EHG+/udScmwMATzug2g/fXeyfVvYQqawfXo4FErJYqfC8BkkuoRXO7ThR4tLT0Uzei
f4j+InTDpZLbRCFG6uIg2kG/MdlgFpJdM9J4KHRgmFWguvEgn3VdQIsNlj07D8q3WVBO1loDqih5
2Agrq259sYjFSTRaDeqfOTEbpWKneLSmjI0IuWVhEbgyhOBj2i2aK0hQzhWaAmMR491/EbYuljE7
3oUfBwjRFo2fgWVow8+h5H2llrRRj14NwDMPLvgPam/LenCLTOEYh0TGkrl0ufigEbbMYUuWdfWE
/IHwAAAB4LlwKgX1bz8KTc0t9JMJu2GQxU5q1XaXfbi9Y6uGGKWjGzGDMpZwglivpCZqMuJZD2ka
T015tEDMp4zABru/McWmgY2VQActwlo3GXKpqpHu+nCE8vRzBL8Hdhw5YaUe/r9M6Yt4JgZyn1GU
09yOwUrQlw6USE6E5GsGFd9fmIKyAUg1VC9MfF27nJkOvmbOJydNkBKyJrgMO4gek0MdVf/5+Uk0
uzC18O4WoYd2rEbNNevGTpTGrtXf5vTz9npW/RvvNmEtRo1gCVvTTShZ1WlSXbFXd96kOCWoh2Z4
u21l/tbvrrgLK4t4E8dCXrYtT07igsOz2o7h4LX8r7C4HkTvaDWeI27pyq1ecsRpsl9K9iBPr78U
4xOTWUuB7k4NFLhkoIl0F9WTU8GN2Bt/44FkuRBqgBngy1wb67UyTZWxJR2xUEsqErsqv8jmjwQe
3Ns7ufq9mHecK3Yz6m9hqDLBccR0LoFvfYyaL3ql7TRf2982svq5/meE4Z7r1cS1Z/VjQ/DOzacC
UoDU+KRFEJ+Rqg2jt2tqw67QIL1tdC00SVA5zGNEzMgus/eqJ303Rb4X9IYPURK8ap13aixISlp5
I6hvmVqcrLAbJikxSR6nPDsOGjgKLwOUUZxjf4P0YN0Sel1gx2Zw5uIdNqijnlYpJSTBhz9Jj2BN
/dlV/6Txx9ubNx+g5QFjHOh/dhYPaLMS6qz1yUqaFLY7lsNDoWg2fG/VCGBh2mt0od5pl4QgBUdg
GqqblsXZT8Nn6Mc+3V7HyouZeY4LG4tPo8sQWzd+qrrDT+2t+WjBYUIMV7+qH6vfSOEdJNVuIe38
etvs6me6sLr4TBLsvIw0prrbZ/6h78NXPRwcqi3/CMlW6rVqiigx95bBXS+zfQiPG8Hye9Udq6Kw
hawNnUEM9Z0A65mabA2HroULSOv+n7Vlph91ZVoFMhmSHkavfWi+VH13X6bil9v7txZrL80sYq3a
qpXaaB2VUu9LrEA7XJVOrtc2Wkc7T/6Le/HSmHwdnTRqipOk5arbZrNqrwT68oPf93+RIl9aWaRk
EV3JiAKZCpV8dj/E+SmL9PPtXVPU92UavJ1aniSZFPVw/OulRN4oqrVMIIJW+znMquc2Vb+URvsB
thmDJ3D/pITTh0yqfpkxNJ2RemJS7iWBssqOfLixejn/XkbiPosoc/RJcdcG8blrmL3MENothSHd
VUMV7mPTehFGKkBlePTy4UOrcZK0FgiQZNzNWqt5rHxBf+8k+z1U+03yuYdkPNAVz45yHfIZ5ZCr
k2LnufKgFtErUHcoT6JunvJyvB6Vd6970Mtwn6nesWsMoGdBeJdMqF9NxsMkq+fU0FzUeT8GSNrJ
AwrYHt1koXlAPeSuic3KaSk62gWsKmaN0Pw00DAYVQjWQ0V3hC5xRliwgNfDOAwP8S5NyrsxyndF
PMJQ2gtHrxFf61GGyhXVJaBflDE0UDD3XWH99hhj5LWpvxiQ8NqdDF25VpwTU7yb/PJz0TX37TAN
+0rTfwiecVQ86WMUq4bdqsYDOaALqgBFk/40jiO8u1pxL479IUgHi4pMfu9b8idNp9PTF8dS52pM
ZqZ5offdeuzu9SI9aLzgbaMNf0s5fTY5+gfSkwd4zVu2vz5FYrHvrOS7F8DyYqkw1URQXRSmcN9J
oIsr/YPoDR/lIfolWv4+badHSQvfxGR6G7X6ZxNAE5ZbgtP21oPg5c/1wGdtvNDiJyQMpFXtiyFP
sT30DAYEwe/YSys7nbzw0CjFXZ4Uu1SXw/0Qp49taD5USjMdKl85CJAn7zwNgua6daiZhk4hg+5L
0uQUT/LXbLRmMtUwsoUpuUPJh3K4gbpCjRIUSiGlYme6QDc69iHzs86RPrwEfijbcYUCeQeqXZFH
iL0Yyg2RPYf5V/+l+151TKLunwD1haCTERrJHHDxui0L06nR1C9VIj0rJfdCK7/ASv5YxsEpFqWT
PxXHIDR3oyZ/V4XsMYGjfMza0wAbOFIP3WMQtE+VYD53phqg2qC6PLAp0g9GYgda+ZqL3qFIo1co
SzO79sE1xo3qGKrXOXqe/BML5U9tACFfq3uAnI7awdTvpz8pQ32BURlcYZicmnh4Hurp3FXCg1+l
37KsuUdI7ykI/WNX6Yey7RzVguU1Z2yPYjjTweanUhPh+ra6A8y7z5XZQ/sWim8iKZ6NbFfs1JWw
G7r8g5GwBj/mD5LwY1wxyOL1Rghjd/LU962jGNHPKoruDZ/GmmZOo1M1+oFn3VENJqros25zN915
lXEvWcJHWWZbRit787rsy2CgIT+Imea0SZA+enIj7nqVP4uqnm8nADaJStOH9tg8aXGKI0PCDH3v
g9YUJ7VJPylT9BB02Z3ZNedEKE7TBM4aEYhmn89KBLWBV1sRoLGekUFdRrG9sD5mpb4LTO0NuoIn
P25fc5PPXEt9vWtRZngw/QlkZmuxmso4wRR/p5m1aBvCdB5haJGCwEJ3o/o5JeJ5EMuUeroOU4A+
fFP15q239GNWG4HjSeIPSfc7p6qkZ2lU7nVwcVkqnGW9tpxU7B7FdHjtS0qOYSJMtqH0Pv8ZHnV9
/KULwoegTK2Zj/YhDvUPcgovfRR296kOs6pSP4RyzhERhY37bTXNoikPpQmzLuqy5BBGg+6Lpa64
wHAfTLNBhnqL7WAFhc/Fw7/N68hSZboT1xeP0qSh5CPe4aJ458RZvc/V7sHo2n9gWmdkMUu/Du3H
3U7xP5V68eP2tbeak/xreznpIpSDnI2SNrhhBjO5hfr8dKoqb6PGuZpnUaGDug26QHmJdo2lBgIw
xRjcpEamoM3umB48qnm0swq6yH+xImpEjNDx0KTnstjNFLURQyDLmjTJkRpX52wmwufbRlbd4sLI
/PcXxS7ETnKJ/6ku4q5nLXges3IjH1lPvi9MzF/uwoQYBJnh6crgysfAVZ3ypXSC59gp9sNvEgE7
2FuE0+NfLEtnMh7EFe2b5Wy8ltWkNxOp9zR8Cf3XKNwoPaymphf//iJbTOCImFKNfz8SYEX0puJZ
EKN/LG9yZ1akYdzq2Kz63UVKt7BXR1NFNZ9H0lCWZ4ir0BqZqOND8m0PirdVjZ49692778LawvME
NR0kNWhUV8+Y2mSKCHMpaid+pZx7PTH2gzLr7pTkbkbgvSaV9pYV5Z6y8lNmIADh1d0Hc2p/11X/
KTX7M2jT733WQMGuK/0+rK3fQa7Ijm407u3PvhoELn740pujNG5Cwxxcw3uukRj0pc+h7O3/wsg8
sqXAF8Bra+HPvVpPyTTQm+xi86EJ2pOWFvetKf66bWbVxS7MzC5xcWyk0c+MeNIHV5m0k+THRymN
bb38XBqvfuo5t43Jqw52YW3+NRfWQNr4cUdLwBUaJ/6cpPxHvjPvpF2yCw6hAzm6eEaeQgA5NziS
I+/UQwDZ6J9RcGu3NZX554nyzgMvbqvFHntgceRcBhCRaeZjYuXaiRQGIZmu/O738osRmS8R6X0/
TBSQxiFgfq7c+MyrkfHiJyz2f1SLPukgp3fHUpVsXa3+ybJxo2S0Hhsv4sjipEUm87tRSGGieYPy
HNGTJ+0LLN9iYWefTbv4wIyPantP2kZMXl3bhdnFOZl8SWvGuhrdFJo4I9wjs/U3u3dhYfEBUeGo
oS8TeU7nqDjGMOxrCmnqba9d63HOgAs62BDfQed37bRRH3ViX8VEReD7/pwmjsjDHTPYV/d9lxt7
OmRUadXe2qgqbhlehGOQOtiYhMGN2gCIDjNKc507zOWd15MT5PXPfkRd9fZq5y17dyYuVrvwFV0e
+snqErp6bbxXuqeJ5nQ2dht7uu4asKwAC+feX0L4u6QK87geVULoXd0zLAFH9u11bFlYVBULoRca
RCX4aso/oeFORb2xhNWNYshhZrmFMclaxLKo1xQ/TqTBzcJvyGuCZlJsefp8exXrR/fCymIZGUoy
fqIlo1t1MqLLOgJbAx8EfaQc6iQhRf2viT+hlPYtTXkpQ2elO4o5q+VoL6UePoEikne3f9PWwhf5
tx/4gimX9PyLzHoyZf8pa4sDzJCH22ZW7wpDM2nnM55MJ+T62EHkl/XSRBHLTDzm+DIbGXSn5w1s
hd5frQhKcQnWdlpjixWNvGINQhVPa29fZjySJbTyhF+317O2bYyVkdZTMePlsvCXwM/72IiB8ltD
so+iF5l5vqI/3TbyXlaX9sOllYW/GGGbKQhEaS6yb7v6Sfgxa+qatuhKL/kZfli74FatHJ6Rp+ST
1tubM8trZUEgagDhaVuRGM/bcHHFW4wrxClSTnQNmHZFj0G3hWBydM3/UhQ1IP9C3RtqAtMR0PDj
2ElbtFhrGc3lD1jcqJ6HbN6QDxolLEjcOus7rajAyVoVQUk53xdx/Rfp4KXBxYf1PJG2dMjYlaYP
eyYAU0eNyj0yi1v9s7WQBtkJICeQ3DPf+/XWjr2a5qJGJ7KR9VeqEB8kT97f9p8VjCj+A16ISQYU
JswlIZ5cpsPY18SbCKYmQXLSY+/GnyzSseK7jgAhHMPlQThb7cttw6un41+71uxWF24zVlkDRQZB
xczqx1hsHsoy2LeT8nbbzFpQmY85wxI8rxnqujYj534KIiIfXX9sPvdl9ej5qLL2P/I8/ZsF/Wtp
2deXMqETRw3gkBEWtHBHx1C+NnmycQmtr4cL6I+OPOja6/Wkxqj3iiVx3Nv+t5hUx3hKzqOqPlJS
/HJ76+bIsUwMwCf/z9TiXKWKoCSdVtCOyZ9UX9kHnmz78ZMi39UoVaGLt+GKq95+YW9xrKCxHL0p
kYEQmGD8EeOZtL8I+5crWsRK6v/wM8+lj0ZRdrQDU1W2kbXYsLL+iZhSxOPmIa7FqU0VOR7IEEe3
VjXHBCQT1v0uavP7TtkoG62eoTnogoiAs3t5Y4bIONZWAkZRydBXM5vCbuvgAF56awBzy9AiMS3l
Xh5TZEHcpC0PXabftUjFWKjS3fa4dTPzlKdhQNWzHMFIhkxKO5F4J/atDRnTURY8StzaxhlamZsl
5un/2lksp6vENop7cFLmp2bnHdtjsONT8UDyETj9RUNKOZozT50d7f1DKu3b2jHO6sbHW3UTEEe8
9JETeUfVVYLUArrA8RK1jpbCo5J3+94fnLLZpCObM6flSWaw25rHZ9jad2SfCVQvUg66KdBYm/Vz
QrlSTp89300/Dj+gdoC5djT1jW1evVp4PilgCaC+fgcoh7BC6+sZjlbv9bvKHR8hXjhm9+0BPKXv
kJPs9Ccw1v99jp2mP9oozLBDY/9uKlrKyhrikoGmtcFo3iB9auT8qJbGxmNtNfOaOZAsjrkxl1Ov
Q3FeggRKdZLIOfNCyXmPCvQ9Gn377sv/Ie26luPWle0XsYoEE/jKMFGyZpQcXli2bIM5gJlffxd1
7rZHEGtQtuu87LN3lXqaaDQ6rkUfnS/1DcjtdtwrnibmRj9kU/Nr3vJSuuCdZ3Q1GFD6EZSH1kYD
sEXaUcl1XLPQSxGCQ46qYaxBeDWdQL4XNhtdm2wfeRs2y2UjhWsXHyg7gB0FOCWWOYTQH/QCbaHZ
aMkP1vyBVlihIu14UFrZvohMjnDx41FjcVrVGCCrfpK2d5XqSONBYverJ/NaOCAEu6gi1ntnFW2e
WCi+lCV4NvufTPv+524SOMkoTuChx+6pYHiZAsRuwJyhW2CMPjIMPx0eLL0IrktZ2XHFPcLa3VKS
xA656DVCpUIwXyXTST1gw/pm+NA/pIdxV3zTb2fPPOgBmD1uzdJL72Rl9tVjwjAcNFwg1MQ1Dc1I
eGzlhXHq6z1mPzeUD/u4k/mnNfNGXAgIHGxHIOEUzLuvtQbLA7Fxytjs6h2oTSsQ1L4UlmQNSyZH
iDpQqW5QFDGwuWr3AcYxAx38WXrzwqZeEnmsfTdDhZvHYjJ2x8VmXNRGqYJ8Ajuf5qeZAwwm94ZZ
os2qjGVGEesXS1IiRDdhqgE1GtPBJ43e2SbgbL4TdAuum97aDVqQNf6Tsfz3i9ygKudsrDiuac26
by0dTnmoS0Qshys+iQa2b4DquKDGihWAcUxHLDxp+snU3G6Y7UNV6s9RHh5JjMKGPmyva7T61X6L
04VsB1CxLakytDBt+0nNQRuu5RiAkEEAyqQIbrSi01RayLdPiM4I+uiE/Mytp+uarOxJgiBm8Qxg
egKcsAhorOd1bs9hYpxYE3u8LjcoALimkXs1v2tmkIzmnwAfHdTO85R9YYmEaGjtMqFpiQV/VOCw
zyRcWgxKJGig4EOayeRFYbUp4lsHpKKxJtFz7VsialmwTYFAZIreb26mxlZSjZywRemlShI4QGKq
2CSxw1Ux8D+ABMTg+bvqiTqnA58ovqaqHfL+S2Us4yXP149sXQaYmRClgJVGTEiabBiacECP3sSm
GTJSC92NehyDf5MiXFq1z/syAaEb4tnqZorLrWYCr6vmEjFrFxdkGL+UWZS98A0qq1lmW3gbkq7x
tbq95c4HJXlpwsaNTVsSAa1mCpfSFnO8kOZwglGbHJ/uf9U1TGJpu3zBdzhgsftkbFovCug9xpO2
/Zf+lj1EEr+xau4X2grmDg6ctMJKDTz6tG9Ax24oLwl/znvZW7hqIg52P7EnRIB6I5RJwmwg9hhR
gB4U8UMdFjfMzPeTmd9ft5E1dQBsggIFHIiJPfq3n7OIuFbxCKFRVn7O+ezy7mdt/tDT6i8eQpQi
iYUhdw3wtoI6HdOBv4YE84TMu26mrVJtp1w6gbCqzVLadbBVCl5OwRQJCmeGkqNPlNx0P+1P6a5L
3fK2PYabfF/FnrEZt+Q4HP/GJmxAjuMDOkA6F+l76nIoOVq1aGLW/Dvw7tyuiHbj3G4ztr9+XMtn
Eh/JS0nCla7iaZ5RksEMdQsX37la6Fvtdop/FPCFrfVAZY32V1z49xIdFWBSi+8VZ0wnzGxFhLf6
yVlG1VhPX7CAwz1M5ik7xcZI+qykHCXl4UejzSfFUYdtZCm5X+iYwSqUNFAp5izRJHNBtQxUBsvZ
s0obtnXcPqB/0/lNjb3Isqx2WcKOtpOcsZf8MV7oslVm3vdhW7q9mn2LahK7DU2iB+Tp7c4xq7+Y
tbdBU/ufouTtTTDxG+tscWNpc59gctVCt1SvvdCUZKmrw1OXgoR4jQATv+kYrgLZ0m26G27LJ37k
AbbWA+1pOhqSG76YxLUDFEwGk5CGknS4Ew3nXmYDNWN+um6Uq3k34CDwWAL8aUHhf/vpLCCeAeUH
a4j2Q7av9vXC4umNRyAN7OOnascDFW65Hz3sOYaespG4ltWqxqV4QcOedXkel3CV1ac6AHU7f2xP
jZc96LmLnkuDUlLshkd2h7mC64qvuhvE9sBB0TBtJ6Io1TEqDlWHfCXBLP5cAbOp+MmKXcIlEf7q
EWK5F0sT8J/v6ieRzZgST5BTanepc5tUX6/rsf73FzQPoEGhTiOcH7UdVrQlshS1z9yJ3Us3htcF
wCsvQ+q4YMKjOYf9/2Dc0d0DuYCaear2N8M6IM/5JULI6eK8Hg1gbgK/zbjXHSyDhx+G/NP177T8
jXdX6UKG8Ij1IRBxpgZvf1x/s/TDnO9zohzCIgcSTX4wExZcl7dqX7/liTnK3MWOwjuGIozWfhv0
7IGHAwYE7V2SkcfrotbCjYvPJxZ6S67ULFEQxQ/Tl7LD9koLUD+n8a9Lee2PvfuCy8ICMC2Q5ouY
UVqGCTE6YaQq/Wmd6ba/GffzLgVMlWsG99FLAxT4cIFyjl3iW0e+LW7Nk/o3DhFuyrCQMKHDJoQ8
ABEcq6lCBFmRZ5ofIuDMXtdy1dovBJC37lDPGKAZASl9SmxMPTbcTaXQ8qvHtazlACcV0HTi5ENa
1kZXzxnCqe4ljMDddEtqWe66OpuFoftfQoQrNTqD0zoKDsskJ3WedppDPVokbkvZjcI4kK+xhe/Y
LovvI0MGryrTULhraVMbkT7AJw2ZT4CWQ7Hf0aayusZa7vJbRV1cVRySkSQMgL0nDhMszC9G1nlR
0fo1ik8a6qrXDUPyRYHW8NYyiqxkEY0X09N+mKHijqCaBLESYMO/hPqPoT9j9MeNqxez/BsP/+so
0Xl4KxhgBqUBPmJEcUXoaV3rRtPn67pdPy9dJPuqsYoUhQkcCGA0AA3cbvp0rwCs+t+kLFfvIvvD
gGCIcGaA/5is+1oBcvO0UFnOTNahWb/D/9n+u0yi5iXmKwB2cgod0zO1s9m9/Jsmi++/0KSjoFts
RwVvbvmiZkeKelqEWdvrQta1sIFAggVtTLIvh3YhBGMwVqhzFUlkZ54nTh6iRDaat0KkCpo3VGT+
kyEoUthMiYYOiiT7eFcemiesmTlB40f30ZHsgGOVWZ5srHH1Ib6QKcQTvTU0SopR81Of2ZvYof6s
fkD/BSjQWNqnytYwZM5wzbzR0jUdpHcgmxYzy2JkYAlRgaKqxDfheJ7b+0qGDbJ2WJcihA9pUC03
bKCrnWaHB9lM7rJQl7gBmRbCd8ts7GeVFcMltfgNQ724UZLbmiubPze7S02EhwML9dzKZtBkpSbF
OOhdz2VgQOuKUKx6g58H1icYdh2WhsXsCmifBWCwkAgz+jJIQUVlUoQTSYB4rmkY9DtNaeM28S3g
WT2F/w0MCeo8v3QRDkVvom6oMYp1MqZpY/LOm/XH6+ex2ji6FCEcSDRkIesmHMjgzRt6GB+Tk3Jn
b7AW57aZb56je7rhtxNIuG9r2eTz2jQaoOrRSMQSFSIVQT3gmmk9nfCQJ0ZxJD366UatU7/UWh/t
0p3RpYeJVIfBUrywk20Wr9VLAMS2DC9gY0kXJ/40MiqktIDqnGgEvA/EB2oEr/C2AyQuA4N7DY4G
KhsSW//cF1LFz60z0yA5cpH0uXnWQLeyGW7nOmBB7wKt9TA+d3sLYxR3qT/syp3krJfvKYbYlyoL
gVOY69ZQIY88ZTcUYBKW2xue+lQ/sS/prbFvfAelF99+TrBBd5D55dULQxZcPBQB0O8SzhoThg1C
Gpx1yl+K6Sflnxj24q4ruFy69/r9liF8XDoVdmaAbufUlN3HyB6PsWn4UzL+YJEq8WOrbxtWq3/p
I3zLElsxTT1DFrhWfMPDjC0WEbex1/lzQHf8qdv9zRDBhcTXUsvFi+2UGcbMDI6Yu84OWA7c1Pq0
v/4B1w3kl1Jiaz8bjTGLeoQ2Mc22qeoEA7ZAeiBM9c2LnnSSiE32DYkQeoKftelT7IIDELKN3e7r
sJ2PioelSttPPuhBcgg92QSsxAzFKU0rtMLIyFAvAQ+ea8SR10XP1lD717/jaivi8qyWB/3irKoo
dkADhORhvqO3zgPdYmP5hj/stSNAPD07P44epjW1gIBa1HVQIfp8/Qe8Xqd3VwHMRIDGQYPZENcw
eZfPszLBzwwH+w60X5gIKA/asQdQsM8eo/ul3h2dm4/8bwYqKDpXJn1NoEU6h7Y223LWcS+w9dzF
uy6WAeetnuCFAOHl5XYxFNaSo9cAmqrM3YSkwh5k2d+qlGWYAq0P9AzElnMNBhWtrYCImtqTr5gN
GlZhsqvjVBLrr7qs33LEOg6YftRqrDosRoKKpCiUIK6I15Bxa3ey0WuJSmJxA/2JHAW4Botx7AMh
vTcNx7yV0RzJ9BGutFpHM+CSsTaYmhM6fprL0IU1wA40FFHwNzZ+8e30t5eMZk2NiBwKAXQ/8+h2
KS1H6n16G3s6ICJcPZgeonP5DaP0Ej+5uvjxOmvzP/PQhfuthyUtlBiBWRNMrxy9XemxA91rW81j
ngLK1F0kHUJc/ui7O32h73LAF04FvW0CdiFinNS0+46X7gWBkmTtU2YjwuWa8tzQMM4DdNcBfOdp
52GJBMTyEscvU0SIBWywpYPgFCWqMrJcNQFqVh9tJMaxGNq1jyXEAnY2JfUMxugTOTc/2a7YRADH
LQEzFbSenN1FppEQDaCA0owjoBZOXQhC+D7eK+zndYUkJ/MK+HJx+Ggud3nf1uOJt/HWmrIlOm+o
LCSX6CFS0po9QQ25xJVqpls1zg8K5ZJJWpkegoNoVD03ZvRoMd46eO0YubqKMdpKEurKpAiuIQSr
WI7eJNwQKdwc2BIxfyyiv5kHufACxvI1L87E4BowZEMkgZievUFk7Q+W9qFVIv/60a9O8VzKWbS9
kBPX+lxlvMIMoe4Z+RJtam58ICfDHdNdDzDH2v1zYgVDvRQpOAJVzWstals84yz5MS3o9Ile1O51
xZY/cuWOiikYG9IZ5A0NBq1o5JoYqbZ63WtBAFd0EoctkyR4g5gye0YLiJxmukWjN+i6HqjjxC2b
P6c2f/vhBE+QtazPtBjTsXMd3RldEaBzco+p5IdW45L8WaKUCHcxt1hc6XRM3lVqsddmIAglDTDO
iU/izfWDWo9nfz89YjtTMXiixkshItubG/OjVqCp4Fpp0HzRjgt51rQhfn+b39lDkGVBgzvXetNH
2aipxDuZgu/oMpQIOBgCT2la33Ss8u22kTyAMhGC49AbEAAMHZKsiU4vVQykndT4eP1jriZZF99S
8Bq8UQFDVKponGAntW+OswNQJ9QAtAXKBtPb16XJFBJ8hxbVBpLxGjlxFHl5b7hYSfq359xc7PTC
Pam9rShoCuLRgEaexYvG05rCv67Hcm+u+ApxULtsUkoLtB9RSw631abfLeWSTMoXsP65HEx/vhLJ
iht2pUFiUpjQZWi+ZXO0qdDFva7I+tP0S4K4S1dXwDdUagUhFibOyx7bn9bPcf70b0KEbpJR9GOc
KzEqPaC+RVnSqaqNUspSsVcWrfeH8lsX4ULWVT86sYa6dOJkbg0IDD6eAJ7mwuq8fkAp+YyvGdRc
coMkhyTOSGoq6EvsAe+uFgKPDqBQWOeUmJvslJafcGHTbAKghFrBD1R0i4q1y/TnKpKVd1dobPBY
YJwULV8sjKIs9laKEteWCXA+4xT+AD3Zofk6edgSfwRawqHagP3Ni7UNGVwLeUUbzIF6M37I76Zj
tpWV5dcTmotfIjyQ5ZxaSs0xp9YEPQc/Ylf4abCEzKMH9wRQA+wAfWG+dX/dTlefMNAcaCoBqQQ4
4t5+gHq2RyO0IdZsDvg/h1b/Yg6G2yuO5AWTCRIsNW+qVjd7BOiznvuUR3CDtUd45cb93wS4FyoJ
L4jBGMb8lhdEzSM8gy8OkBpII3n6V98QAHov1Vx9oQB5+92yrmrojGk7QDYh0OhuqxI4fLMehMq2
sf+cbR1W+kuYKXbCm34mmZZgUh0mgp3xcxyDnnP6cd0SVhvgl1IEUwDlccppjtSDGeN9lJh7s6Op
O5tD7zolwIe00zRPpxBwS6AWGEoZlcDqhb9QUjCQerLsQVEQY5PuKQUyZaMZQcUeriu5boX/HRtG
qt4e2xBGEW/Y4iSnfT/Q3ZQlLuHRJu01if9adZEX6gj+y6FzO8z5UocZM5TCO+Bozn/TQr48seWT
XvjIkIX/P9sKtMadQRQMfJpWIwkuVs4FiAyAksNgtWq92zYz+gZ71U41nEKVfaxo9mQM895gqJZd
P5qVDwa8VHCbYwlSxWabcKM0DiV0JcejZaDzRT/M+l+ESViTAV4cMI6xzSJutwP2IeSKng4nsJq5
dh+7owyRbE0H7FsAlg6Q9ODbFJ6ThkXTmM5zfzKY5VIjM90ibDrJh1orLaNrBrY6gJHjfyIXRhbN
KEbklnqKbtjXcr5T7vieBPou3FsgivQtZQM4zOfuRI6RZD52zRYwkkPBUgWIwXeUCdpUYobYUPpT
kTebNt1n5uS1sg2wtY9oY/OWgBGLoB8t3FHDJKHW5sVwqp0HNHhcpiXBdVNb/4IOZuqAzAtiIzGW
7UYnSzO9hK35Q2B4kWexh9wJoo2N9pEKdpYAgDs2/vFon2QNkLWmy0I3g2hDXeZxxTJwhC1fJzMj
RLgemi7R5/EBGK0fyXfAcZAFzIt5jnSubu3gLmUKzlU10nrIEmSqJsAI8viYtXOgdZLPuuJcoZgB
P4Fv6mAH8q076uws5n0xgeoLh/shcyaQTs4a+HN78wOWF/88jIc0XGeMfBBA5i8qXzq/Lpk4lhqM
ExYvPKwWY6W337aRDAVtzRovxSxKX4hx2ijr7LrQTlXvuF2nukx9vm6NqxLAWQaExGXn7XXK/0IC
4EazaY7BJGZHZetZfX1SuCFJR1aP5kLG8hsuZOipbfCoXcpxKnbOEnBcKj8ITVyMtfj/po1wLAV6
oj1zhgEkOs63vm0/2I1sq23VmC+UEY5EjeuxSWyOKkTTnrDV9sG2use+lcE9ys5FMOcJbIB8GfoG
fOXGjGuf47Nd/1ayUxFifqO00L9u0O3t6tJr8Od1Jw2YDS+Qkt11UTJlhNd1TFRs6MGpn9gIbO3J
VF/KWEYFIlFHrJC3YW3PNkBpTnk6HR1gclenoWpvLRn9x7oueIQw0g0wCEvQxeRGYY54Ok6V8Vwy
APyqfzGwjqkYEx76f+GCcPSFCTITO46GUzyfwZcBYGeAWavb60ey/hBcSBGOv9Rz2x5bRFbjJtwC
kXnc5d54bnwE3HST+hhg+JJ/k8hcHk+hYPBGM+HbsWnoK41AJve1TWYFBQo5vTf4xT1QLrqH2Jfh
S6waBRbjCZasFzJ64TXPE6rOI5YMUIsIXWBLwPNgCV73eyn9wtquiYaSOYJumAWyJEG3XLM6E/xb
wykq3XEz+ukuLL3Mzz2yB+uc5Wre9MA6N95Ik/fl+Xz3Vc1lNR57qdo7NFKdqSXCmdd4YvRf4Toj
l21HT9lmBwBsy77pYn7XxAkOkKvjxJKCwzz79AlwTV7SGw+Y8lJQzrI+jA21JS/7ukBLXaikscMs
LhF1uV03g5kNJ8tKPlpNewCD1XfD6n3wF760dJQk16sO3vwtbnEAF69VaMwaVxmMdKDmndE7tzPP
Jremf0HYgYVEQm1qgVUWDkWQU5spINvt/sT4xlGjj+38jamOW1TJ8/Vrt+qxEBBhNhVMY6Y4kxHW
6ZiPOnKbevhikS9pkvnXBax9Mez/I6lB8EWw7v1WEyersxYowGjotmApaG/HHvyx8+M/CME8vrCW
n2V4AdUeu1xNe59iqgDM0kor2Vi/qghkCEcCpghijgXmdqw0OrfGsNHUZK817ea6KmsG/et7QYwQ
D9fUqfQ6iwAMVud7Rb3vxvBgqszXeedWTbn/N2mCD6wQr2SAicY731PfAXGqE8Z+PiF3Amilpj9c
l7bWrUTq+f/GAOWE62OMcWcMyB5PVsYwowZsOize1V0E8KDZ8fVa9Q2uAuQfO41dchym7KHoSO9e
/xWyg1z++8Ud1nuwg8dkqVklB7WeDk1VBB2RWMvavbrUVHCElOlKZSkYslLBNeo6mXU3xDKeneVv
iM72UsZiSheKxGWbEQTk2qktKvAlfHba9qA3z+YoQ0Jb7uh7QY6NbQCkvu/wyXLkT4VCgMRkqwSQ
3piEJXi/Ukz9dWm5IdWXDHwQecX/IjJE+1MDQ+ySs4nph0FDAJYWBUCn9fyZl6PP2kjiz1eP6UKE
YJDjqI+o7ZHhpIKiqGjnI9qHkiu2Vr3EjtNvNQR7I2qnGyBY15BVD4F+g5R6ZwfTRg+Mj43ki60G
GpeyBLMDo0E7TWSGLJVXHkbE7yghG8cC0xgzd2YMuJ9a842OerPdUndIx51RZZgRSLRt3CQ7ndd+
aXdP12+c7CsLhgqciroslUY7WYPtRanjdc7jv0kQAlYnDGtTYTjHGTGclfFbddQkjnnVbVwco/CQ
VbGttumSPuZc2w19eh7s/KmKcsnWrkSMmKpkBuD7a1VDBFVhYsyim0GNNp3jX/9eq6/Mb2XEYZ4F
O77l1YzuEngy2+TryIEYatrbzqhBgSKpzb0O677zHxfShDetcsamMjrcgCYYfTXIMHAVPgKKoO7u
VPS5jwtP+AJx24Cmya+29B59wqnxcl1yPVYd5sXvEF47lqg5SyNEp2UMmBFzaN2eUT/OHR9jv5Iv
vGLzBPTWgLBBsoYFY8FczKZM5rZFopYY99E8uc705yZ/KUA0FDorDmeajpxCR8WTkdTjpSIbY1rL
BN9IEaKeiisDR3cdAa+nbTQ/DqiyAz3ZVvX5ITlj98PxR9kS58ox4ZnBzhR8JlY/xB5uksbYcsNh
nbhGP6QWmAVovzHBHuNmo3l//SKsHROQUQHZAyoQNMwE/aIyyvQw1OLzCPYhdTwk/bfrAlBBfP96
ItRRtaWbizKaWNJtaLxUnfT4rFj9S5wXyratnZ+ZPgJguTWLPTrA23yuS5eBtnFfJ2nlFapeuPWk
4IpgPwHzVc5dRorWRcrgY5nxcxXauwb0Z26VDaavA53SxRTObUxBDcS0e7NQcuBDGsydqjH1+wR8
a6FxHhyI1DsscBQdd+simt1oDEHGHcXAYIozcGtZy8z5MG/nPAHJ1jj7ALcsNokNoqSwcT4lZnFP
FpzLtle8Im1B7YBVinlEDUoDd1bpFJ+nGQzVNrMWPuF49MHeqJ2pEx5YWiDPLbscEweNoRzGjmYf
qR2Z23YGCXjYtunRTMxPIJO7VTA64LbM2CRK+Ima811YxrGPzd6jzibqt5rxaSL1jA5gp3jjbIHU
vYWyY6s9pVF1p+e02U1j9jWqwB7Hw9qtwf6rKy0Y1WoCmHUDI14TMR4pOm5uVqYb0miV1zN8b9aB
R3XiOdismjLyhg4HAbDUfldaY+3moG7ryLCPAH5zDxiTT3pffJvR/d/oZfvNKZU7KzP+oqj0xn6E
ty23FUB+AuDu3HNgmdoRaKNMibNauXHAAANnrQnUOQfEJW8jyanKQ7My1ORc1rarWC9DeqoJccGZ
9OexN7okjgb+AA3hv0iQNDdjSqMRIOo6qYJywPB3wdpjhqVZiUZr8ycA3LZQF0DxAxhCgkqDXilO
auqAa6/bGxtVCb+vh9YveIHcAuZsDzWWMZXercEhuamKRpH9guVVE169N79AOLd4TiI+6yw5D57q
zX7jsYD6zUbdlJt4I1vgWgkb3ggTnpuUR5iXGKfkrCUgKwXHdhUrnhnL+rprYvCALhUQYKVSEbat
Gi1sZ1sGDEWdXsK4xXju/aCnsm2t5dOIn+5SjPDpaNY7qgFGybNqKp2v8fbFUrNP5UBHP6mas5Vl
EQo8xJZY59o1cIAkCGYLG1u74jWgWg9CYCulp374qOSVN2pfY0DQp8rj9TfBWFEP5BM6VESjCK/c
2+sWDlEdKrMRn6OpRGM8/dzz5nxdxFojEThgOhhqNCC0vMN6MFvSOnmr2Ii5tE0exEH1jdEg3Bmu
BkQrwMxupl0YADigk33FVdGgSQC0jWqiL28uRnSRl+pF3pZlHNETwPQ3eNFSlz5nd+3H4ph3W7CX
cy/2aWDZHr2XXYO1CoNzKXs54gvZHFDCesyt+Iw9xu2yq2oH5Y3mgX3SZ9IK8srL7jhguUB2iqQL
n/mtsFFpqrnonPjMtPAeqKB4gpxp3Fkc3FKUmsBnUkJJwrpioo6zwD8bcKJLRPFWJB2zlhYaoyeQ
EaZ1+2go89YgqhuqlSRqf68cCtWAJAe62wK7Ig6k2C1yYwoe13NsbJxycLPpPkRprS5tv2afr1vr
qzd+e+FRvAWI5wIoR4AJJXprzZptltSA8TKrcdcZ4beiBZwLWF7jQGtAPTmWBNWGCFgBHRZCxnhG
/GF0il8x69GI4jvaTj8Tqqi+hkLFxqyVwedmV904sx7uzT6yvToy9u1oghgS+aELci7U3qvupVfb
QxOFiC1V6uljtCfg+CyS7m7Qu886J1gSz0mKymX6QJWIHrgSjd5cMsVvs7reziAdJsy8BZmRpyl5
Eyhpe2tThGY6y9gjQM+LoNcy7SYq+sJv0WLYYKtsB+oJ25uoOWxqJ8n9IWOqi9ixCjKzYN71j7uS
fpnqUkpeFv7Q1xdrvKSpQXaEmbAzlAMEcAuCiP5OP2YP4d4JEHdy06392ev2xtEpPNK6xdY8yaD8
3hvu2x8hXEwtmilNnBwzada3AXs9efFUKQ/gupT48PcvFOQAghOU7lglfIdra+UJeLXnzjnl013X
PNUI6/VOUtxbk4FHUEdkvsybiEmD4pAK+BVVfHYqYA9N2bYfnH2UzpJxwRVnBv9pYV0ShfllD164
7FnRNzrp4MOVnbU1N/WW+gsmof6KuS7bIV5BmANevwYD0YgBdOF3e6GsmpOhwpcz3RmpXuZr8QYB
iz8GyQ7zwQyAOpKzWgnSIM1cEI4pcILfTVZh1CRK0wKhLaDnwagcerFtbnvUBFR27JJHSn062bsB
ZKrXr8TKEwXQOVNzlhAG4GUiwvI8GXwiXYwM9lzc9L75MAKvNWjQ6OS7cfKUr8lzs8cI+Q/ZFtXK
NXgjWIhsCFGKKnIimE5v+hHluHwxemPFftIk1rNipG8kCREhMpOZp1mLzDYa7pD53mO4Z8cKKiun
r2qE5iI4YAxcPHEoCoxBQxRmOMMiBpEtq4cgrFTm1rqNB2p7/dzWZNk2bgJiJvgxcfU2HNrQalUw
9ky64ask25Stc9uo855n1vN1UWvXAbNsv2SJ67ctjfsmHTUb7EDzdpqSGztsyoBkyaG3Qg/slh9U
GnE30urES5wuX0CtiFfk5r6Pk1ZmsGunScFZZgH81zRBLvv23e/HAsw4aH+e+laP3EipnjUAX8ZR
4Rr9bTX4meYVX3OFBJ3eHjlnRyvv74qefGgZyKIkn+Z9/IpXZJmyIxZm1N9xDVnFYI3UYQswyBC0
vWsE04/ER6ECBbUg/m7W7rSzZUjfq1/AQupBEFoiuBTsGcutvKh0A6DYGtB66W1Nf+pUptqKZgQO
Cc1QsKvAMwhxSFcjTIl0rCAinvrBp/oRhMx/DgoEFAWgIy7Y1xhtF8dJ1Yinajk25MTYp6nW7p3+
aeDGH6cYGDDDnQRkCPBX3+GnTOgUtzwdLLRdM1fJso3Ry1DqVy4jwfYi6KZsDfQnIrhRN/U1wiPQ
gtTNd0UN7xy+YWy8TXsZa81KBwXKLKOxMHyMyIqTGlbE9Ri8NdE5y1i5S4n1oQMckavbOTjGs84A
R3cEEu4YwQtnxKup/ikbQlkdZsUA3/yKxXYuUossmWdMM8D5mPpzOJTubB0TS2aAqx/1QtXlR1wI
cTSQkgPByT4N8eCFM5xpM7gKK7xmkPEgrtR2MRiCcRRMei5zkWKJJFP1lnKU2s5qTDdNPT3zpHMn
wIkZDXWbvglsrgY5NfAv094rp3oT5SxI4wQQt0SS16y9yGQBo7AAAoNYR2z2lUxTWB2PQOK0ldit
bJQwGIsd12r0gxN192ES35jq/MMakqPDq3MVldgNNe+6iG9L1u6dpLvVyfTVBODldXe3du74OEgr
QTAACHnB9VZzZUZkrAnQk4lXmdyLxjtT//OiN2ZFL6SQtwc/KIOTgt+HnAZnQNWU/sQg2W0+hefS
lHUk15wcAJSWu2RQDCUJTq5MQTdVlHBAIFQbXcviX1k++Nc/2roM/HUM6MNji8c52pMOmnvIcPSM
el07+1qD2uJfCEEeDOO1VWBhiSeTFBjsSzE7WqraOeut+85W7v9YBIqvDiIBYAXDQAURGh+rkYTQ
o4i+qslLKaNhWPlOWHF6PQf40HfzWarGNcMqcex9bboDZ43XqGjMXldiLZYBGKEK2BVkLPgn4cSt
JnGYZUIL7vOb/B4r4gFa3R62qYLmO9nJlnHXEhd9wbuzARK/hArCV+sL1JHRVoYxI0BQn9Nj6YV+
76H007jtVtr1Xrmhb8QJd2epEvRx25FTMm04eA7P0cbQXUB/Wt/TJ7YfA+bROlCQTPy5lb8RrL+9
tPXUmY7dtuTUKUMw9QUwJc+So3tfCsWBXXzKxYAuHgQ9t6wO7VNymg6ggDY3hd+rrqa6XbnBELs7
+KUPHB31o215bFMGMnazNftEMk2BvowJjHehXkdtNpEBE82dlWN111d02TrlyouHaN4BOQesX33H
hJjOI2UKg4LLbADXfNu4ReksqHrZFMti5G9rTNhmXqIivHhYcBBD6IzkDMFSTk4jJ6AbMdDIrKjm
Zjo9Y5j6oRzBmik5vMXORZGY+8Qon44xPozPvD08GtvWRDXoFrEpMK2PTfHS6cCRM55ai7qzHfux
/VHhP0C9s7su+v25YVQHjWcUDSD/3cRpklgo/+KVPY3Vo6OUbqZI8qP3d+6NgNfU/sIuQ0OfJjuC
6dfL7E+ImkTSbdLp5z+p8RoZXkhxpmTO42LCYF/H9rU5J+5M7T9+36GJBaA/rEZpmAQWQq5w7CpV
M7GpXKC9MAE0WFE/j7a05LD6wS7ELPfgQpXJypo8bLCZPBHqct0CiE5Uf0C8GvtKSwlqj+l5ThS8
leWnmFkHDaNIwTQXR4PWI3qx+YzYbPxy/fuugPBDeXhphJyqgwUxwVMzuwD5WI+V8xb7Rtn3KnQN
Lw3K22lAxAm8NZRR3eHO2MF5Br3lwdX8+UQ7OCLw8VH5BRzsu8CPkJq0GJZApFAXTy3rzpoa3rAq
kqEdvPczixxqUTCFLUct5I9qVkZFaEPTOuaIqLG0nD7M9c8pkYXwyx8SLj3yIvQcscoHN/Mu9Jm1
CljlXAMgBtvpx3Y3bdBwOcoe2VV9HIBFoMuJOoUtnJwx6ahtTSl2X+1PdUfdfKYumZbxneaPR5Lw
5S4kCc8rG8aElzEc5xznoRvPqHU4abcBucD2ujXKVBKe03E0rbwDZewpi6Jjb3yas6dp6HZdIWlt
rKy0v9VIeFTDqcBOAN4JlDp7nz8qWPneRRjHd9CqcsP/I+27liPXkW2/iBEAPV7pyqgkUbYlvTCk
NjSgAb35+rvY95zpKjajOHuft4mtmM4CmEgkMleuZfHvlc2S3dZduuoYZ/u4CDSg5FeLIDOor+7C
fbtrIHHBjtVmOrQWaM4/1yLQZFJfRIouUZ82qlsVECOJ3uR6k+ds7YY5N7O42zpKpFIUmPUcj+aR
Rhbo/xl1wa+2mzvcfenmvbvdctuyuqifNoIkkcQi6ifkVZDbLgw3cuUtA4swgR7PAHZEHKuizbkV
FWZhj2B738gMNjzdXADWB5ZU+YSLG2ByUKvrUT45Da/e+oI9Ry35df1Y/S7B/hWR/jjeMvPpp7HU
S44x+d6W7qUbfUfcHMK8N+GDhkbMW+0Qj7/J30CUZ/9CcXEvYxJlq72w4ZXmIoiQpAk0ecKKh/BR
0U4aSjcl/bq+0NVzjZoGUCxzAwi6zZd3bK5WaYBrFt5xqO+0m3I33IS3Bg71CUPPluKKHb7rVlGa
rhRS0OuGVK0J8BdSriWqRYkTGkQlnDKPDMxJNgL3ZG7Y+tDdJWF4B7YsoCsxLQ1AgVrYiZLtx7z5
Wbdsl6mJZMm96SFZe66T4V7RQftiAFmN7qITjuwRqtF2RIfWGgJUItEtIaj1ji91TPxJ097CIKo8
CDCmoOUYUrvPAaupQBkQTNOLVJqGHfJqF4lmtAwz2Ysifuun9LFVVfyHiL0LSfLreALuMtG4V42U
II8LI5tow1OTRS9JO322UQiK0ijdE5rg3RHG4mDE+a2ZBOiNUv5tHJXOj/XGDVjZA0MX3o95cGhJ
/61PMPPPqhjD5nUJRFfZHkuQJz1Nhj65PGEHRQp/CnkK7K6vDwqdK17iaFbpW0hDbxpFa2WSsaNy
8BK1SWTHLYekY6F4YV59cjW5zVXBLE0PHqcpvdcaxRvb/GPMAluldWLzanhqWZhYZhNwW+jpc5Xk
3K066UHP5cEdCyj64ukFpg99rOwpIu2uysjgxa1pWjyIc78Yg8hp4/JWGZXJUwx0oquUEy9tOpvL
4hWzZbeGagzOP3dkvIeQmP3mvgaC9NKRmSQRnuiFDPSGXllgZE478AiXO2b3HjrOyaO4Q8ta3v9z
ijK8wwDOgiwZ0rG/yhHhVBM2hjlem2ns9KCtM1Ld0tnNRLqNu34lHuC5B1E35GToJSxjEgmqJm+k
FNT45KloMps3D7KQ/nmYvTCyCDplWidjgqcKqC40t+4bLwfIEWANi4f/Ir28MLUIPWXA8EgfGGIs
pkri2lJHwwMgwa3SjSA336uLYA5DKsgo4BwoGS7yvsDEQSfRnI3pvwy5O6j8FI/fVUQAI9i6DNc/
0h9bi/3LMzkEe9fsDlrxVVfxqeHNjot8o1W5taTl3sVxq0gMSwoxI1aq39rghdWS1yXc7iDkdv1s
rVzwuFiR3CE5B3pn+dzrNMjSSpOOWeAmvS0y5Ym1W0N1K2MY84WgQYuYACUAnM7l8dVyBghuNVAg
oDqn1fGmYpLdD3bi6U6P2oPdZl5lJ4MFvMXWCOZKaqGgjc9m3A6EJ9TlZg7Qo22YIL5ceREZTqz/
nkkgeVHZxgneMjRv9NmDdjKnLJyKHsPOwW2T0FOBiSpZdQ1N2qhlrHrh2Rebf8iZoVH0etv2FFUU
/iF1b6IarMz858SziHZnRmYfPTMC5j2jiuVQ9kklDllLwFRWKuqG7/1dzJuNzAhb4MUwdbz4NrjG
k07gP4MbAC3yYPoQ2Y5lxl0m38Vl7RRig4li5RNd2Ft8Ih4FhtLMvt72HxMINGsodMoJ2EPMLTHL
1SN8trKFxzPKZZZLGPNs8D+tSUKRUgBXbxtS+DpNJe4wRXm5fpDX3MJAgQvgEfBc0WVDuKjMIhhQ
tPPTrrzRu24fx8FHT8D5fd3OWsAAiwdixSx1hqrapWcoOQ80HuDZFokytFoZvOJV4F+3sfahkD0C
FY0xNwOTuJc2SirMUpovqjh8DiPuJgUqXWR0++H7dUNrm3ZuaOERMetEUUAR3KfGZwpkPynskmzp
rKzFP9zof5az9AZFbZI0wnLS0/9MneeWfGi99LV3QL29T2z99r8QsVg7Xoi5IGYHFgI9p8UZVrmZ
AyWAomfnKZ5up/fRU1q6oCPlD9Kj4Q627KX74WcuTm1tb52A9U/4x/jiZaplptxpDXYW2eYpiUc0
BKrIyQVgf2YmbZRkfj8pllnA+VIXCaKRZzEt+O+lisP4qag26oPTc/GR7VQnPihHxU5GhwsU77qf
obPF9LR23MGcoEHDEjcMpnQu/TVXcc66qSG+or1CRfMOExm98XMSQBfX/F+Ef9xmQJuglYjrdPFV
hzDghVkGKJvUoSvoY9UWLou2mOzWTjkDzS9k5DEK8ReRQJA1tAZxJPWBmjoYQXrTbT4UV01oaHNA
zxhwhmUXrh14GA91SzETXDXWFDe+rAOt/88POBIO0CGg+q8qS6wEpVPbDBXyajjHIRWIhkTBSJ0U
bAEtV1dzZmgRSQaqTQFot2ZBEPlVrVhpT4Ma2f+31SwCSW7GYJ0vKxwqzjC7JLovY5Aye9Lzn9cN
rZ1eBHcNmHyQ3iJzunRo0Gjn8jgp6Ikr0o3RknsSMMUTZMhtEXRbOnHzv7Y8vbhP0PSCDgfg6stw
L+G9SlJzbkWZNhtfoyK1C4xUXV/T6hc6s7L4Qgg/edAD6eRXxuRMdYWawgZqY90CRiYAuYWglrrY
NakbSS0CsPVnKAr0Zv6Sx+aGiRVgCIgj4Mr/a2P+cmeJmSqmSc0V9AdKd/CICyWHn/0udcxDgUiH
t/A8OBp7Uetsxdi13og2P7IwIg1ALLAZl5ZRzaijMJrQm/cGr38NfjV+/8ld6F9BpFi+r16Dt752
ElQ51bv2ZuspvhJiz60vS4QQGOmztoVHKi2zzCiOj2Fq7DNTB7pOwkB316TTRqRdOQQXJhdPy1ji
c2CMsbgCeARggFA76Wb9Zy36P1qSL7c2xhulCwFX9NXJgO55AJmHQ1gVXlR+Xj8Da6nIxZoWR40l
iZqoIT6i9tS0OwoPApHVsR92IS5J2Yvf6U8UyD62ujMrJ/zC7OLs1QAwNS18yze02gprX2PQ/lC2
ysgrQAswt/xx0eVDs+OZIgUDVieborRUM3zIOoaZtjGonLJBgUyp37HFuywCjX5Bg88uibllgPN5
I9b8ZpRfhLSLX7I8pqYkQwoH7oq3u3gP+ne0QrljULGL6uCjHmQHVH/OSMYf1cA/zIh9sbTQd3ig
2Epn2nVtGd/GCZREGJRwp6o5yF3+noQ8gAeO1O6CAM/ocfDGpC3Qg1I+UkI7G/MV+0ZLIicu29oB
tfVJZ82NFPS3WdAfpjEjdipaSIv2wyMfhmcAJV9DzK0CPpH/Mpvms9dBSVMDOxar1VtC+sRNzUCz
FdEXNqqmW81O+nt4+do+LbIZ0EaWkIVASYXXaWC3UvqLc9nlLA8tMx0PZov6IyZXjm2r33UDFPca
zc1QPr0tAEOzmDxiynaCUlpzwjT7r4hjGJehIGwRvFhzqoZ7tHvRKTajH7RS91WlvOAv71Vj6sCu
Tfj2cu1kYebENbmtIr4janlDwW9qZbK8Y/UUWo3A7K8KZsFvZS3f8EKzzTT5TpPUjoThZfizZXDl
MSMQMMgiBwSBx9wUyM6kpzIyv6I+wMhsNw8wl/URBd0PqY3umRFlRz3ifhLGAAMZ0W4om6PRNje8
w1CzSMbUEaQ/8VERezEV36UyOipj/2DUkoSp3OahT+kXGeX7hE2emoUdVkJ/SjQwncRQdkwB9lkV
masQVGO1qjrKBdr5oo92McZNdkmS2J0oj6SUMTqoppKVmGDvRJ0etCK5epQGjVtaGxxiUdyD6CH1
OJOgEFp1B0L6JwzuPMQkREVPOTZ911lhMO2lrtgDT38cO03dF4pGLS2V9krPv4O15lCMLeDQLf3G
TDSSjIK7fYJGfsYk6pCA345UD3fgxyd21kbNAe78nHZaga+Jf37ME2aFRfeBnbobaXCfx/S5NwID
v7F+7VT+afQqWMuM6p0VE/4JufhMmPJQ6LIAKYtC7XSqHqVq/FUoUvQz7vPxqFDyLHophA5Ellhl
lHV22ak/QO0SWaJoDsDxwzXy6XXIitweA/Oloy21qij8LhuJz7oJc+HgCrI4gUCn3uS9Vahw27js
j3qFqfNediF2g+ys0m9YZNzwxnjPQT8GloX0NAmxk6Job8rlZ8HYM+m6ryan+6HsKisIE6gdBtmP
AchSW2oKuhu79CsDT4VD9eRek4yDiZcUGJGJZEVAoxradDtKtZX16rtc8Mq5fm2s3f2YDwGiHmhj
gtrY4u5PkjoPKNDPvloWk8XHcIDTh3fBZKC5U4WqA+ThyyhScIjq0ehJRuqDIvox4up3Ve6+D1R6
J1wcAOfF+STh5E4Kw5xJjYEvrazerv/a+ccsYgroj/GsYABizyDSy9tUGaYY3aVUhwZs6kGah+ge
2kSqmbgTuHpUhVvNuIkpnK/ohdGLgG9eGpWkwoD6TD8jR4gNYTI7dgsbs3Sn3N1+2m9dp4sVZmGs
yXmM67RGy2u4baRTWGyAAjbyraX4glmz1kCNDDe2IBbeS7u6ARfC8KA3qj0M5J8/0853jy1SLb0G
w4KWGchqBZgN0ckucSX3mxIfG/vGFnmWUGhEk5Ih++mML6Nk7wrPPZXXW0NAW3YWWVY70bwqtBFN
ifEuaqnNtDcSbbFkb32hRU4VirQj3ewERsdeMDPXW4iK/a7u89CFNKXkapG+VRZeTYlNjGsoeFFD
xXmxsFBlHfjtAS3N2uAkkxJEF0XlyckMb+BbUMiV55QGXOJ/jC0WODRaSToJRyoB7YdVNxUk0KZ4
q6mztaT5W549qPISHBVjh3pKF3do+UJdEz3ouWnKqo05yRVJW6SnACgBWoZ2IvgeLk1hZAMj0jXa
mJWovpdqC543FRPvY53aUomusy437ZGRMTvGGrTtu8ywMppRC/gpYSs8fORjiQd4o9ghuLbx/6k0
uxDZ4/XwuQKPNvBlgR8HNFoHf8niZ0paqsjJZI6+dl+/8j1udjvYZ6ceyhbcie83k8AVR9aBdUOn
Fag7MMov7OUDbY0QAEq/cPmrOFEv3jdPMytStQ9jS78Pffkk7/sb+n59ob8LoIuYfWF4EQ4MovSY
7wgnxLi0dWQAzSGXUlhZiZwOw2K7dBo+B0P+SeuquVPLMXMm1fTGgnqqiDMr7dVT0dWPeg79ikEz
haUHGt7gxbFAzRrjvbu+RvJikOKlapQSmkL9zYRB9RLPVxAgRffJMPycGohrtT0GWZUxg87q6JVS
+VAp7ZsU63e6PPbe9VWvxiYGzB/FqBrKh4uMO0PpsDMzg/jpkP4oGb+hFJy5Sv913czqsTozs7gP
MebA4oBLxGdiOoAGFZneax2iFKtvxcG1MIE5SxSpFIxAArt5earMoMWTdobJ6X146DNwxAdbahRr
VRfMioN4D+P4cyK02DSoXUOJPZexaaf0ub9r7kvIQ70Hp2BPvOZu2Ml7+St8Kr5tMdGsfKwLu4td
jNXRROUjpeD8e+z0yaqRpWr9Fhh3y8piB2s8h8ExAit9KltmLewi+Wxiw7ruESvf6Xwty4xC1TSI
hpiwUqiGm6itawbOv7CAiSlQSqMDht7UpSdA2qXkPUHRuppKR+pPNKs23vWrazizMP/97LIoUN5j
9UgJ7lyACfXkScrZRuK1+jHOTMx/PzMRJ9GQxQoQdyZcucYrStW4w6tv17dqy8p8fM+sRLLRKT2K
jH7N4MlcsfqIuXmzNfe0MquI9t3ZahYHZ+Al0wqNw05dfjQyCoR6aDzXmnETy3Vi9c0M+E8NKxIi
s7pBdcpI2ohE698MSLQ54qEyu/AKjASAe5Tj7Fbhi8HcZnOCdUWcal7kHwtLr5gmvQqL+fyA2ghD
z07oatk8lVJ+KI2l7JUT+msOs8e3HrCvT/pZPo179TEvTtphi/Jl9cOiBQxtlrmjvlwtC+tJShJC
fLOsajvNJHDI5p3dBlA9vO5Cq/t6Zmmxao1IbQvCWADvCIPMEaPelALWdt3IyjWChfxZzuI0KDXO
QlTnCLz618C+t7Ef4LrSwg1kwOquATxkwEFQKFk28AQd8ZcWHHth2nuSANw/qQMnouBS+xfr+WNo
OUbfZ0TCfWUSXx+RZMQqZAbzVAZgT3lOmbbVed5Y1pKZYwDqsFFoAFBym0HxKtrrcf9YxZvy9DM+
d5lIAbemAyUHmM1f5YGm1bq0DOB0saghxjYkXlGpN7iwQ0tTq0MG4FduJq+GiG6RkCmH63u66oj/
sY535GUsq6WsKJoa8PUhCA7dVH5L8nEjaVrDtOoziAhrM1TYWvghtEIlXdQl4hha9iCQ4tyCjnXh
lU6CV4lT2ZITqLtgw1vWvh8aPYo2y7RgKGyRGQspJLFUgfFkkCZH0oNbCSCpUQ9f//kGIn0CtSQG
R2WQZF1uIA2TTDF5RXzeQBwteS7UjRC8wmwCxTrops8j68YMR760EJMChLtyBxQWhp2dKq9QxMy4
bmlK/w7awSMag1/9ZN7GtPuhRAP7N/t4Zn4RqnotImbM8fUq9jIW7QF0FfYAROL1bVx9OOEI0Jlo
7/dczeUqM7PSRnCZTX7KO68vjFmnPrnRMSLiVCLXrCzoXsupSoBzYzdRrqLeaXROP6R4DRhbV+9q
zQ64PhUkEZipRYZ8+Wt0riKQJeoE0Kw45LKVP1PIvme3UCv0hFu9QnTX6VzVi27yhxhzHu713ViL
3OfmF3s+8AwwtRifvOibnSoAxqSgGrdoQD/AJfl53djqQTFQnQRIGOOTy/jNoFhcCKWffHBiPIy9
MVqBRke7zIONo7L+jf9YWgbwomm0gQewlBzm6TCwV3Nbt9hDecAOH2NvC7+4+vTAvPVMRCljqHsZ
eSD4Xg1BRmeDuc81zCkkTvzSHNV7tkuRR6PbO+ySo3TYCj4rRFk4tCDkm5llVOgdLWNegJakHvXE
R0W8SK3kGVPr8KDQnR4lF6/X3GLuPHJb+lM6C6F44ZPhb+GI1jd8BtfMJd2/RWS4DrxjLEABMYhE
8jKegd1tLNA00fvRGUywFXMd7BdpHt9pUfihKMVOM4NX1JUxhDNKbMOtf1cjlncdMgQUcYAnhYTI
IqOdkmQKoXIx+VVhBTvdzp/Un9JjdaM6/BDbhls7owO57Kf4KX8IHQ662o1gNhu49gMWb8Jabatp
NAbDL1V6M/SpR2TojUe64SpNdRPFW5XgtYMMLT54Alqr5l/Q9JzkKur9czmIP6ZG40rpQ0B0G6qy
GwtbNQRXw1g16vN/QZFpqQMCb+BokYzZhSZ7Cf2QyMngW2nRqiG0CEx4NUpcSwhjGBg8k2kz+Yz+
YiKzpfQ2SqmXRz+vR6W1xEQ2oKFGkBnNqdFlBFazAuSapjRC9HfXceiVaNpGeowhyjVvQPVMAzHa
zIi0OKRUQ1sMJ2Hy1QgKuCN7A90UJOJL6YcamAiA6XPGqeZlE88tI6dfY8lOtZrucOO+ZIp2NPXw
lPWpLbKmt8NR84JBeYVCpcvq9DiN7S8oLDl4b/t42/do4Ck3pUFHtxlrNyzRn+7a6UEdcidWuV0O
+kGpezTiQvGqRujzZRJmZGbsuTtJxLCEUt+keiesMNF9nSoO5/Sxq0ULVaVsP5i6M+gp1KLwlMja
+ybJNKsOglewGx/qRDWcgRY7noDWW3T9fSLlGP2oCb3RjOxOLlGrVOvUQlv3JjV1r8pVV87KfVeW
dsMxRlTG5ms5hIdEUr1B79xRzg4a0DqWMjauYuQYrKRHMHXeJ9V0Gw8UZGSmtGMjWso0P/Ik0qF2
CaraViQ2cGWfINnaTTF/6fUaur+l+pzq4suos/bQELCI5lXlMG42Vq2xd0gMVFYKwAoAyJ9yDW23
vsS4SmM+zsMLjiQZsWV2ITQUC/0ZnNWlrSf8tprIT7US4qSPP2vjEdfNfvoYFM0DLvAnvuj9hLa1
o6lR6fJKSJYky25DJo5ifA5IEBgzraounyap+Qx6dlfGiNNq1Z6mZEhsNqBn3mxdGn+7I1hWMaUz
z9mr5C8Ku55NGajmWOsPlBxDpf6G5HYrmZxd+q8AeOby8/E+q13oBpXivsGxKt0SdIb3+jH3slvJ
NZ9rj33Uh/J+/LY13/n3uqDTcmZzEfUDmWVRMRYTElj5Fk3a544I73q0WEOv6MjAIfiCqw5vxMVR
Nssur4tAmfyhrL8NdZ+6w0R/JIHyoiTshWUY9+fV2GIofwInXyoaRzdMN9WlduM1vLZYFSU0vMVM
vAl+1zvONtgcAYgfQFLjJ9A/Kkhkm7hgri9WXrWBawU0VvOc/bJOkSSgkc0xMeEDZdVgUpuDl0vv
Bj/PdXEI6uo0FUlpVaw7aQMOcIKBblTmQa+uJYPdZYVDKt1BUOtcKRjjY2kCEJNTtFSAO1a8eAh9
6DBLVk2D76JRG3fj58/J89IH0an4z8+fl3e2RdTgk9pRgW8FbDX55MfqZnyfRUnrXYyCmtO4xDH3
8o3h9A/qjjvpS3XLflz/EetbiNF6DYU63JmLsm1HErRNAvyGbvplqq9c2+hXrZ0zXAMzyM1UwTC3
8PnGxLgjibTJN834qSdpa+m55IRmvVHxXE1xzw0tMhpe0qEzORYCmbQMtyRQN5DyTACGiPB0YNVX
yFlioWlma+nQWNzIWrurCdh7WPcoy/yoMbRjyhZpf12iqpjl6dbZXEsZNLCloGuHJgBdYgpQQtNa
1iIJao/afX6QLOG1t+GRozM2ILLflR65qfdbErTrVhmYE0AFATjD4glXjyA6yDFVPkunHidtepf5
uAtJ9x5TeYudZS2t1LQ/thYeXbcRJBVyNvoCQ5YRtPBSBSLFJ1Y8mdOWeMxqOQX1hlloELBf/NjL
4xOBTlaSJHX0w1fpHmj9dhd55ICxXLA2PucYTI5+btENrJaiz23KlzZJ0mdGjRTFj7LoRtGS+2bM
bU1A7FuXFU+umqcCtACxnN+HnXLABbdF47656sXnTIrAAGqo0f2ODw0QYsF3Ovahm6Vmdp8YBCCu
TugRkFzjU6HGYlfIk+TSjHSuaOv4kfW0tPoEmcD1OLJ2zs83ZvHls4B0UUJq3c/oUc3w0Kte23oD
t7zqXRhqAuOWAkHsJcAjkhQaZgY+eDbKrzzIjpxF9yUtHUWKvwDU/HV9SWuhUUOzTp8fsLiSF6Fr
xKxaMxXYaUkHPI5iY4dpK2qtbtuZjUXUKkodGCOhab4W5lZWY7I9HxgvAa4MpX2qAjUI4kK8nIO8
eQIU0UkQRvdCACuhteVeiotXs+97K6bDsHG5rv0ySLOjFAtVAtB3Lk5XP6u7Cj5pvpwHwOwp7jB2
u1bsru/x6sv83MziQOlmE01dOOmoTKjHGUiM2zf+aYDXjDg9wGlfW2zB844uL120WcAchSLv30o4
cawE0VRS3VdY/63swqeqbsGPDEBrp0AfqdDeamOrNrq2lxgCBz89wcwN6rCXUaMwRUO0EZ7U58or
ZvBPQSKf+iLZOB9rDntmZtkcBTqS5GkiI/pK93HzrhO+4ROrl+y5hYVTRBiAQY0JJ1DdKd8lwClr
K/ebH50/U98Ntjk8RfvSU1BJOG5Jc69mtue2F55Sl5Bc7QBYA2qS/Rr5eK8XxQiQ6hRhErjbh0Qa
rCTX8IBkO0KGyWoVU7JSlHM2XHYtDJ3/kEUElgIIBJlBBZc9TW8Q8HkXXiTbw7fwtjvWAGUca786
NoOVb14/a1c5tB/Qlf49VrP0o5gKCK5DLMSvRr9vXkl2yodPaauPtepGf6ws3QikJpRJiaL5YK+z
ovbUQKLg+haungeggnRwOqHJuEw6JTJGuawFmj8o6u3U/CIRXprKFinwurf+MbMssw6dlom4wZ0k
PzSn7qDtlT3dRxF00K3haOzYMXeb2+qFHbDOf7NAvHt0UwbadVlvzXWSVKOe6b6Jhz8fE7sKnmS4
xHUrq8ETtM146qG0i9rmIq5AzLEgYgZZ6beYFdqVu8iZjyGqA9Zoxc7WqtYcA8VjQ8FMF0psv5Oj
s/eKTDgq4yP2s2zBnS9DpCzTpS0o3ZpvoEoIKlUwFwJZtLh1yQhirKLEvQNc4h4shpZeyy7tt7C2
q2ZQVAO6F1VCdTkdbCZxmZWsBZlzKnyqqTtWRm8dUTdC8tptM8tEgJsa1UhwMl5G/kzTNGNSmtEP
cpTH2sgtdGrJYrhtUfnmUm41dW1veMVafJrLeBD90AwFjKGXNqVRNkFOOmi+dNO8yaM1OOUjeZm+
4hf2iWCZPZd+eQ9qohd62LA8R77l3YpLbp7pnmV4lnXEuXGLSlSL4GRH0jHcl8cUcgc6SnSYFsCU
cOjQfGO1qxtsgrAWmRpqgMtxOQJN6qAL6ejHhO1BfPmgqOGvsSQ2AIGfpEsKQMv/uYgqdJqQQaAy
AvW5v4jAq4KJSE9GzVeQaNPSo+3GFfMbAvvXRp5ZWKSFIa2iSBbCwBCg8o7RosBrqiCxGgAgwdMA
2W8QyngAqpQgVkx/DCiQgqOuKWxSlKNT9ppsh/kIATttp0w2rb5I9ywMbr52lJuHTtTE7aQBvOKp
dDMV5ngrtEa1GsC3rGmqcktHidNqq4wf+wy45lDpwTJLfqXGBGU7tXiO8ra+bwwoyoncNJxM0Buj
G5/RgXZVOT1RsDBBI+YWtXg3yJJbqat3hZTdKuCSZX2yE0N+kvBqQQXXwNwxsupx6LyybMWBmUO/
43Wj24ViuvWYPAPpMDqRqh9KQ7hazU5pC20CEMSiCinEnonUqZIBhELVfRFl8X7Qg5uxz34VEvm8
7t5/374oS1ITNQxEW2SPi7NMsmyM2oyRubWwI+m7zmNw4IZ2kuX765ZWWt0wJf9/4gJEjiVEOkmq
ZhJN0Po8SHGAKp448sT3VQ4GqyGMn+KaNRbAotQyqui5aPWNqs1qpD/zv8VStSrvZbMKdT/Mdi1g
Cmm2Qc6wZoARoKnQ/DKhC7ZIJIckgAgCQ45RhZ+8v1Xar+s7uNq4PjcgXwbBJtWqSBBZQ30XIMHj
8JxTi0Lt0WnQ0UXT7T7a5y7BJQmGrMmP3NwON37CvEfLMzwzxkARRWeI8/MNdHZb8oh0gsdYohgj
YsPD05Omi/AQhH13H4XBTSLSwU0TlEkUZQuNuVKogAcpCIzAwoKj9/cM55l1itHrYSq6Du8q6ORZ
+VNmN1Z2KD1+bzjX93r1XOBJDqJ5zPaAnfNyoZPWiLhX8s5Pe+U4NpAiAxZPjsy3Wtq4TVcszZco
BGBVlFNQt7q0JMZMn6ie9T7qt5+IzncRKRzwnB6ioXf/8aJgClQMGPgHFHRZR286fQyjGqYqSDmB
Ec7pKUrYWguk1b9a1B9L86LPvlTDYnmI9aT3zUQc5Nb8GqvpxVSLo95EGzX5v5OeOQn5Y2qxf4oS
GWk78h4VDb4DQ+L3glWPGBN4+xd7h0YH3gcQ/EMYu1wRpNRAl5Rg78YKU3oECM0g8iaCG2bij9dN
rbwKsaQzW4ub0igw0G2oce+TYwTCDozOuYHDPgcbff3cGW82n6F/5ziXBhehcSirSg4ViBB3nnoc
TtmDdoc7+SDtwCT4X9hbdfk/6/sd5868g5pxM9ASYsEpe6GV2IkMYlWFvq+Lb9d3cv4ol+FqBvJT
hGIUKShUvi4/mtY00JDtZnFlAO6kXrNi7TtvcoeWbAdpNeu6tbVlnVtbOL1EejJOutT5ArrphIPU
SMmeWWHYTIm966Z+u9u1lS3cMRBcA/yAdchK84P+C1wX9S50yTvmD4NTeWpPLfj6B9kL7qQN02vn
7XyVC+fU5JZliQLwC/TMGqY6BqhVYwxvbCxwy8zCJfFAiotKwWaC3BoCpVb7GLsRtAFap/skp9AW
9jZbzQoJwIW/6AvAZD7EagIuh94Xb4PH76L36ZA6LLPMk3w/y0PiWuuf+n33vrHYDT/VF5lDizKa
kULJxS9/xXflHfTMMmgTGC6dG2fULhzxUXEHzXdn656bv9YVP9LlyxOSmkLkSCuAijaSl3RSOkeK
dODiKjbupSh8yeucfzRmae42ljz/w9cMLy7YYkhTOcmw1bPuqGo6yHRtya4d2cta97+QmtjwJ31O
3s5ijtFj9JYxhAJ5hNYEXm8PRmbFL+oBzwMbqe8z9laytrZ3pZoxe5SJdyt4Ok0M7V2aBUtmGgFh
CQmsyO6cEPNbOKVozb6Wh+6h53Z/QzZIEn/f4n/v7B+Ti0+qApIki04B0kApM1uuxh1X8j2VBMrw
uPcjJXigQ7SL1MRuSRvbYmQ+1ZvvDeR5Fb1oLTqIjctzpcGDbWBIflHlIzNB0+U2RGrM+yIH3lp7
yg/DgbzEbmmc2u8TrjR62/0sJkf+5yMp4HvDiPmM8ETdZdmsD/Bgjuum7HxOh5dBlUFztY31X3vV
wApDA3TGvqE6cbkyphShDIBK74O3H7QLpR2lzGmVkwb6gqTD7jKPkdYi/evGAfr7tTEv74/hxW0D
jYB0VGQEyMprXcWbDtpNzJ3sFlS+fn/SXkCHIG/VsebPtHStc5uLW6cbcYS6QJ8TcM1T9t2eH+h/
c1jXgsO5ncUdo7Igj+v0d3CA2sA7dB8dw84O46F7+X+kfelynLzW9RVRxSCmv0w92t0e4tj5Q8VO
AkIMAgQIXf23OlXfeTqkX1PnORdg75aQtvaw9lpZtMY4ffNwXltbHM7erbra62FNnUB5HXovKKhG
Fz1g+5f9W0JzzSvc8kX/GAT+7c8zkzkDawkCk3Pq22ENKmLHoJuMrRIT3Qrrru0snE/jTUI2l4XZ
gd4FVqD9mB+6I/hmo2pTfHU0hArNnRNVOw9k3uOmear3WbIm6Lq22IU7amwjHdoJP8LT7mUvA0Yc
oN+c/z5fu7oNf5U+q97uQQo7j2c/q4IU1C81SC66g6mvEOp9fuuIvnhGhAbhYUx0T+fM1wPWA3Wc
/Vy52Jev/39fMrKkGLM4Y8iWMv2cgwMuROpoJEYxiJfaBT2mZZJpK3texNCV3RKtIiCaLtYmmG4+
W9cnZ+FchF7bkCq6ZCDzSXfurb4FSwsGew0b5GAv4/TRu31kQ57XYG5YEBpY3Rp14K3I5PonLHyN
rrcVg6LzdCYyrtDgoBgPmEY9HGs3GDFS3KJatrLza0d14XYyA40VlEEvMUm6mVnQs2j6licUZNqD
GZjH4sFLQ4A310igbsad12tdeKBO5BMb9RSn98nboCnPDvwEVsoTfWCbatc/azLq62A4rMXyN2OF
K8O/X7erqKgXbm/QHI/ImHh7dTSekWme6Z3Y+xuMcD91P6fDGhByxd3+1XGxHVfX0PEbfyPEyg97
yx7oHcWswByJB+VgYGgNGL66zIUPqu3OgUDD7/ckeyShOFf7/HSJNiGh9zw+FqiUrTnflbP0+4Zd
7WyGSmAKFdrxbBkoazoKyg3maFkoQ5drpBqXy/iJw/i94VemxNiUNQhcEIJgTFQiXZHynQozHlfn
2Va837KA5HNIRGKQSZ0VyYLZfneqtUBxbdsWjgci2gDtcnwp85uN5tIONH5hurPuvSfPh+JKF3Cc
jzVXczObvr4GC1/TKz5Zmv774mdbf0rKqDgNRZQ+y71JA8CuQs0Oc5SM4RNQbw0/9ztru7pwO7Sj
zGtafD/o8YaSPrfl988NrG3qwr0Iv5AOb93xXFVko3l1VEoAygFb/NzMZZc+OYfLsk5WojatG71+
rsz52QL6z2w23cAiMZAnCv6Qz62tLGqJlFO52ZnzYMKN2D86LmIK5rrRWp0jWDOzcB0ZshpVXVxH
fiQIDvU4D4unbkuCIcof0ScBq+NaeLh2HJcDapLlTToSHMeL2BZ58cCdoYXAwOdPY3BJVyGi9qDy
bTom2ar+ytpHXAQ4rQaxTHUJvW2ogIOUSvVO5KZPEkmbQVcO/tpTsEzRiHD8tpW/n5/mvn8sk3EL
ri6QekX5gRzAl5kFa2PgK87SXDiYQWe+hfE7OJgBI51pG9h75z1djSXWjs3CozSdDW4UDwVwM+VB
ndkRBXYXSPWVS3CzVHzlucyF73BBE1hALgdXm1nPplk4ieaLeTM6/kfrtzwChPHZ7axDqqw3YeY8
xMTcphz4f91bu05Goe/+Z0ZDdF4ZuI7Qd5naU2o3W643u8/v+9qtWCJfQIXV2h33xjMQBuVORuMz
cl49wFRb3EaYujETL+H7PB6+Ws+fm175mMtp8XngdtkqFFtHNseD7jzjdX90Ovr4uZlb/a3rJMZa
+JrapYzWGCxENDbHiD+zvYeK55xYMUhW14LOm6+OAV1xtH8dAwONf36ygrGmNGssiqL049/r6t9k
Slf/f7EYO3Mwu2vDkfgankzxTRG55j5ufpcrE5f89yrw4bY++NDcQoqwEbuJYXQoKBIugjZqjjIW
oSIBO/lv+n9PaY3TfmV34SMbWUtJHIVCf6HFkD2K7dHYrJyFy8X96zE10Hy8cPXpfxEvOHPhzeNQ
YcYAWnqmlzSyOFYCkK9Z3AmufQyC3QGncEzdOsbNCLkO+kFv2EDEMxkbaEh5VIuk7B/ALLXy2266
UMxPAwIEABC8z5/bDvJPXHVfjmd36khAyupE6qqK5tTRNlpbryle3/Zx/2zF8uIXs0H55A/q7FD/
STdf2wzCeIweptbZ2mrcVQqoi7zDVKuT7gRQ1M4a29DtBO3qJywuSzp0Ts0KDLDrELHrdmZcJAGe
ZCDkn8b4ohcG3a2zt1LJvfkUXxld3iBImdRuSYazmso9CM4PUwd8ScXsN7PNv3j5Gq3zbY/wnyO3
nP6cidfwSUdZyqur3dD0+6a1ViASt2/sPyYWN2euwGKjAXZ+pi0LhvFRiWzXG/+q8nu1cZdfceUX
dEU6JHwU9GW93Fai3/Rrzu12RnllYhFGCOC2VJfj3TU3fNfe63fWFqW0AgNOUE0BUWPYfSk3//Mx
XEQVYOcEiMnu1LllCEYFAVere4dJJ5BSFcAM8D1G9c4DGNUayDxZU/botfWDasw3nkFC2EBFWl9F
5l1O4SeOylpEIDahjtdNQEoAPg3Vafpg8VgEMux33QakcGvB8doJWjgfD2jo9jJqfu7nAbPdYttr
d41RJ5+735su7p/PSxYV2oEWpVZ0+ni2rfKNk3mnVcWTsPIHUfQrV2Ll1pGFa9GYwTnJsH+0BfQq
59FcrKR/axYWfsTSZF33JS7dlPc7R/J40L58vl1rFhYPsWHlbZNPFqJQy3sa1XRXsHT7v5lYeA4X
M7uDC1qgM8XESN1uCromg3BDK+XyrP/HOS1hl7Vp5CbNTHUeCkxp9wPoSPyGxyAT3Xma2jR9+z6o
QgSdKjYpQJiyHg+oe0aZRc5pxe497m5ND1QMWZ6MZNxCptZcwdWsbfTC7Tg2zbRGSrxDKFSGtVbO
oT7WK4ga4zfm6JM7vaRymJVmObOaULyyKA1Gt3k1WPvQaBjTSactZrJ3mFD9MIdSYTa1pVHtExU2
Wnqwm/61MtvEkeweLJL7ScdjqZNvoyxBj1DscGGjrlI7E4TITct4UAzjx6T7X2tK7x3btqKqn09g
TZJB3glIY5aYidcsMw+JXkEDzctEUDMPDOHtT26kicPaV83vtl6DKflyeOj1LPK9dgg9nUPSTFmP
UMNsglYD5G8a1cZKqYi53auQ5BUC7L7cQQY3MVJw+IIgoj9qaMTHtouZWSOv3Fj40Pci9l6q7smu
4eGdPPY6qME3FWCyGHdOJlokvT4fndQHC0BRPQLVCxl3NFeaqTjostoapXPvG/oWI27Ae84nLQPb
C5jXnkBI+wagKuJW07mz2+JFmE0FOkgIpQ9c2oExaZHZZ9vZSt/6VH0VYnq1ey+cO+2OFNPe8/Jv
roU6raGpAJzpL2Uvy6gqNRZ0bhePhtyCzrcKy3HeYbQvce35Tk+BG5yMvVcZBwRyiJUz4/ukUhqZ
GYn1YtiXjMY66/emj4hKkfmp1SX4iPrsu+qqO6NOh9jtp43XkqdKn0KbmDuLNC9+aSc18R6UqxUB
+MEqcHCT14KYPyt/eHRSF5nndJo6K5G5CoF1swLO2wTMd7uC9udeYzuCjAoaHqfchsCnQw5j50em
6ccKVPReb7VBbyKiBzCahfPk7HjePn7uY24ALD0L/WmonJMLVZGzeF+9DEIAUpuHs/dtivXYPeBV
3+hvFw6TPoq9IAvLfbntwixBTrFGFnbrbgPzDUcGFCAwpIuHYAKXu27IErRxfR7n3IstuSb6c7Nb
fW1j8RTQNrOHsvGGsw1BGV3cZdhQTX+XNY1852kuEDlQtB/858839ubSTPDVAQCMsY5lS8umHgaR
tRyVQV6GqnUCVa08DythAVlEIV2V+YMGHoezlu5bIw0FzxLbKKLP17EWFiyCj2HGpeh6EBFUuYrL
qTpPjvcDisnfidOtSRrd2rOr1+i3kMZ1EAsSD9c2EYI0YAS1LLLrGr6SYKwsZwlYbojp5iDjQpTj
fdfaEwQvkEJaQTGthAe363z/vKz24tg5FfM02hsD0GpT3PbBtEl3JJgS75UkEAAMs9Nay+fyJT55
wZYKitLBBDzgrigWpVBXGDM82kDKDS9pV4etD1jlXjPX6vg33QdEgHwfkGFMUywnpMq5LpnRoc6u
7+nWN2NM0LV36Zm8VZtLs4k+uw9pYIfmdj5U/nPXrsKNfjuov5Z99QsW8YHt5rLGBDmElnzzpRsq
C7rFYMf1U+9XURM3UDlUFzUbrRWQeWe7Wvfirq1PLa+6PbMtUATURf0NtJKXR2UOIIjjBEOqy4Cm
wouyStSvINXhkdEBVlRyDGYMDnbTxWCEMMm94ihV8UkEE3VjbyqhXZm5XlgBXrRVPrN3nkuenf6i
w1ITgodsfhKqvS+a7KHAiMNUllaoY5DDzkoScjKVwUjB105r62C2joAWBx+SwuwPYHB7V4I89vbs
h26lbbIB2g6AdFbPoMwE6qYw0VGUfNwwcBZiziBVp4q6YE7yzcTRrLtMNpDTlPzeMWoVuHOhJ//C
VVwYOiExCODTslVW6aRvzb4cz/OogkJPYxcMhW11KPSVaO2mn7gytPjkXJSmIXuGQzemZaAP07v6
V3Bu8Pb9ZzGLd9HSoRBWVBUgCf7JZlXSmj/pPIdG/uvzTVtby8KLAy1XUGiQIO6E5nYIlfY4a8Ar
+S+MgK7L8hwLRC7LifsJwZljVBzMqfk9RjWFsVawuuz4X5cQw2ouGAaBP1u6Aenkks8l+F8zvY2p
r8WQcPswLfWiQ63836zlH1OLj5+LnEuaAytC+/ToCnT36BrDx82X9Wo1i29PSeoUUocJ6fZgdqeB
5D+mcg3vu2Zl8eWVD+GOsYEVfYJaW/80EBUNbfz5bq0ZWTzf2uxlrC0Q/QzddO9mYJPXZ/iKwfvx
uZ2bhfzrOPLyQ67ebqguylbNIHfW92LHHvLow8as4CVuXCOTvOzL8qxdW1ocAEf0OZM6aoTu7D/7
hYHxdW06zZ39rBdWNGbdr47V758v7/LFlzavn7nFiRB1wxqWAgMFZZJHELkdRJ6/6z5qlBmo373a
CT63d9MrXD1qi7MxZlYxcIrGD570sAEPh6Nn289N3K7nmQ4iHmB0bQA5//xi4ODwFJgqLiMXEA4K
hyzMMd+3+U1ctLNfpqemhsZGtNaEuXkir8xeln51ULRumjImUXJw3Dnqkf15Gosg2r7i8m6b8eHw
dOTQoIn404xT1M1c+8N4NoizbyrUmCr7eXL4v6lOgE32/5tZhHlVigEtlqIl3+dtOIsT+gQrC7l5
s8CWghgLhOWYQltcYUEbobUuCiAW+bBGjI5M7s7N/RdDS6EA1SAlJ98LMd6DUwTHRMWfH5ObJxGP
BgaQdagHL4WDJYYlWwoJ6bMt5Xdd1Ts7/1fu9srE4rB3Zt/LebYHjDOZP82GiCDVrQOocL98vpSb
R+LKzmIjtdSWpOvRxJnEsZzGr7Vw44yxzedWVjZsWUetO5OqHioy59E52c1XsK+s9ABvLgPTbNDd
xlC4vpzOZqmR087p8UUKKEs1djL4eZgNK4nSzWVcWVl42WKsM4qRUVCC8Cys8ifF/3siZsQjVxYW
PpVlw9w2RgOmadsOyUQC3fglNGPFk95OxK7MLE5XmUrRQcFePxPI1G1VxA4YG9pYJfiO5yNHBzGC
6Pa/OQNXNhcnzXblDHZuOB/UFEEwPQeuw1fc92X//3qR/jHhLcr1ktNmRgwPLDz5BebHhJGfrg5N
69WxpJWDsBznmMk8QBo9gwZF3myhRVpXzspu3VqKf1UqWRw1cJbqpdA0VHitJjYJUKBp9epyFSPW
++8591HuAr+crV/KTn8x9gLMT6hwYKvOvpkDsD7yQw7A3oBN63M3cHNR5CKMZYCNFbR5f74/c2GJ
DAwsiFLsj9YmkT3lQYvKHzeTzw3dcgdwBGC2Ai2FA67IPw1luRhn1E8xYz65IZ+ygJsylGsjp5fL
uDxu11YW34jlWpVJQwxnoo2hyl5K3Q8Z5CQr1QN7nq9sHqaEVuwtnMPcltzWeqzKK/MhELJ80Uj6
AqqKGHVrGnTU7QLlkSkgenMQKYDShaIbNOdVYFpsw/l4pxkAEBc8P/FGy2NsXjRZLhhmtdOkDU/d
4G19MOgxQc6SIKMeoGk9x53e7ee6zsED18Relj+iYhyZafZtGss9GZzHsTOiTIkXaxRxhmCwolPg
aigXG8p2grwdtjPL4hqRcGT0JUBIjnU3TenJy8w9m8dpx+gYp2BpNQ2aiFqFGUiPisq5t2t9a3Po
/ALtHeU5/2kY1UuZ+huW8rgw3aiD/lnY+/l5ysomKEY3GXKxd8DoG3pudZS19jHP/MGbtDHwihbi
sVCdC6bKFwmc0aaUzatXNi1IAKxwHLI7fQZKBbiKXWsDa6617bjxITgTQa1pk/rdcz5795VXbPMO
LAzevFPKaPDHBpownTEEveV+r+x2CMAOcGpGyw2kx3cZMJcBiuxG4PhOG2ouoCLQjj2zWjyPJEOV
ktHHTEIvs+xB0ZhNEP8kvLgTTGwm3wHydMpei1ndjRBWpl71NNfmfanp/Y5T+0HN9L4vyr1M+Q9l
MxHqGf1aOP5dW1OAxcGfJ/t6P4E4L0TUAp3HrHrvffZIBfhDXS87zlTFjWkXIdV/NyHQviu9ORoN
WsZjCm+DWX7QhnZu4gHiH9ml8bOgJURyM3/f2IMMfFKBr7cy3xDvsSD1tCIUPj+bvpKHooVocud+
pyI7W5QcMPO7xdxEt5l4H2VNgWnOIt9Y3N3MtvM2m72J2YZxRttFO7RcvuWqKHGCbJpkthmXmv3T
6hzgeZrmZNZ8b/X992pythzaCcHsgwHW7NkUSHSJgnEqTjVRb+NU3hWWERQ+VLZAJwxRVbd9gBQw
Wg+iKON8HoO6n0nQeN67mLHWOvOfJ1+bYzVYMUPNFQQsczAP5bEeaRf6Zf3k9tmpq6ZHMLEeUlHO
QSHnKug1IF5ZCU4krwTx5vjVTGc7ILmrhSJFt4UVfWCOWgz8w93E5TPI/QawcY4/J/QJzVJ9Bx3f
JrWHOhTU6LZT15wmG4kIlG0Ts7I98EGb+J5lPSXMBNyFmsyDwmCvb1MrPVLgDOfOw43jTg9uITIk
s0+7CJz8qLEy8ON0JoiXmVHtmhyiCqo0hgRo3TryjfY7qmQJr50HTvtw6o19kZu7uiCnlFofCMIJ
vnfz08gAuOvKF09rvvPcraDQMHeBCUaEwGzrX0qIPkw76QdzWXzxdP2XVtBdL0lSF071IlNzYxC0
TN0ODTXLhydRcgjzebqDTm0T2r2FaV6OD2jqKNzXjco3rPNDs5h2XQ/CeAvD2r70QlVDY6wpvE0+
+zvQM2wqao5YcfkmW+dBg359X0/gmjYiTdVRPaDYCqKWqPPMLlZs7oO2B3LPkwz88PMhbbM+1Gl9
tlNWxhakMEInK3aZA8ZvaKUelGD7cShYwHW7DGpRbN0SdNgZJadGqtOASB0VVc/ZsYYf4RkYFNBT
kKXhlaNjO0GwnE5h64IwADrbL2mR9oHM/UcxEid2WhDdVDrYr02bboQJrkPHyXz4FN3ea6gjB/ms
vgO30YWpZrz3jfPS8H6X6mARx7z8ELWN/pAx9UoKLWytGoy+o1Mf05GrMCXyIy2g+1uD0DyUGLxi
estjRdMyQXrGYt7yt9HX1UEpPFc6qRMKejTQQFxUVDx0elMJ4rvWz2JXZFs1aGh2g9XqcfTddldq
3Q78t99SGyTZOsl2kAiyg9ZCPdnV2j6mIkV/JMOEzqQd87T5CRVASKPW9FeVahHrwWRriRJUPz64
EA2rtmOW4xhpTNylHiiPB6/Rd3Jw0CT2tEhv3AMoIVs85bM1HrsKmgt4YYC3gl4KPk6CltOwH231
qpMiC9s26wKZ8Te91mTYddASUm5n7Rv41Mgl4MdtAA0KTdruDeU9aKb7nOU6CU2oCgdkkhCyZh54
xjq0VDG429zjOf0OxfKdEvxQ9P0Xiw59wFv6ntPhZSAXieGpf5lTk4UWYAms8imYoTH8L1R/T7gG
EYxa31DUA8G73Pug9dQx81fSe0qhM+/MXYLRn3HXamJvj6i2OyhF7IXm/cA2f7XbuglypY0bT8ny
mw8Yf1J6jCXGWP8Ab9BjrZlgr2+t7NnmEFAuGbA/mrROqWbuOam+GJqWBllLkqxkZRXmAgTqudR/
2pZ7KBozcTUQHpYM97Yd8NoRXXs3HLoHdspAyV9/Y8AzBF3j5BunAY+6105zgICRhd2UkqC09aSa
xH7ORB+ADjsxfUggEHk3uQJc6yT9WdnQmQZX3BksQ3pgUs84okqdRtysf7h9d19O+oPbmd3P0fAg
xOTaB2OWG+7jOFsDSdAT/TZyQw8LAWJ24QICYFWeDLq+2nDnErFWGQsuxyc2vO6emPnbhK7cXIpt
AQajEE2LF+h7J7Lw23AsvSkaAOMLp6ro42FOZQgO5X43dZj4qAi67q6fx50pIU1Z0EfOTbIzmbun
E9GTLgVt24x0v4Git2tMP9CRBtVItW8FGlpjb22dAXzcWanbgbDnYNDGCFPP39yCb0iXnQaa7Qtv
vEMb4M2UKeAGE/SW9XSOnKGOcwPxg2l/kFY7CWZvuYVJHorBqAaUas3gC8RP3QEkWd9Gu3ij2TSF
Gmij5nx0QY4A7cUSpG8U/OCeGRFT3I99E6UDj5rZjsqMJhpcFma9eTAYUBgqhiwBVbwIe2Yce6VH
Jvo1X/E0sLvKgEZ8c+ETkuTYi+bVkuJkC/toZOO9tMeDTtLXXqhHJRmPZIWf2dVPTanqJKtFNPsc
75p0Y1aq964QuM0jqDfUIE4DQjyXtxu9riEhq/qwy6kZWpq2o1UKHIkGHpqhAaSytVgCMsoCkRPd
0HHELKdsnjXTPwIQkAZNkT+wotgyQ+xcke4zX0ap758zrGfsaBmCQBc6D2m9awf7dRZNG/t1ftBZ
9+RXzpfaq86q9b6QTkTaYJ1wzPZpRvZZLfVQ64YPmo4bVH6+8vwyLN+wjYAYeuRo9qGkwBg3Qp2Q
4uC8I4vFk8EClRqgaO+15wzsXsyweIBxTQeE2+VBdPOOA++IO1NEPdLsgtEN4BtfZ86QCldZOFHn
ULLcCPRSnqF3nsd2l91X1nhXG/1T5rcno6dlVBIdox+u9zpY8r0Zs1cXTK8QUbJDBg1BNPkawI2k
feC+8dIa/g5AlA6utvkx0najgJAJhV3uPAMyVqM2PyHGeOKNfEG36NlLEZhN7GQx/X7O+4TmTgeM
y3BsL6KtWuq8WwzBWQnKlJnTI9WRSFBpxrXbPDe1mTBnfuQ9Sxq/fNem/g5aEz4ePeeY8RR/BqyJ
8ottRZ3vzgzHRDBN5Q53DkvqeutJuF7XqR9kN4yx1NIdInkQWPryJ1hdygjpAKCEGRISE1hRrwkQ
/iOQLYa3saueuJ1+rat656LFCz+AjW1isPI8OBeuNgd+IG2KKO/zZ5oDXNKDHDPH/GhbtjgrUzxR
TY+4arYudGknhCuB7niI9y0r0HkzAmfrnxjTj4aYvrfWjLIpzpoEE4mBEEDT5VfWF8+Z3v8spgIz
98OU1BNCItpiGrasyZueAouU2dkH4pWItd6PgZdl0ChwAQ9ju3VKHmdlJYK5Q4g1WnpM7O6R58UB
eKFwcq3IFmBKBhNoFX2eI99sU1+nr4sikAJDnonQCCgG3jTbEZIzUWeWDrbdQjDgau5eM6w+thQi
H2sAIADyCwdTs75wq9p4bH4tS8gMQWh9V4G+DtVSEuKFBnFmBw1qs5HaynDJzeoBNGx/Vw6IRxYF
JPRWPZ6O3XAukMoUKU9QjgtUMQd6P62UEy//6u/M/j+mlqALDu1pODZmAsxaPbI9bkYyH8t9v1Kv
uglph3Cd5ziQeQDb+6JOYWa5ycil3FcKK8oLDVgwfipoHbe6/kW22XkW97Q4ihbps8iqyB7bNbTC
zV3Fx8FMHhBPICjBVly1Hioj03qLQvqtMR+IOwXA+R95T8LeaFc61DeLMleWLkW1K0uEakYJOkfz
bOeQMkVRJreQlDf9Su3n/9jUf1a02FSrl001Og00gZEE1gqFRgw/VaX/w3Cei+E90/MdpGmikfJ9
QebQBwTu85sFPtdb5+dqqYvKkIL5vlMaBE/11D6CO5LCC1cy0mZ359WmGeqa+VXVjXcHdjZ4LaE/
jB4oJ2iWo5AwI1g3uhOADTLgY/9cWAgmZw6e8srhPfJF7wl+vQhaTuvTPFs84mjMBmYqu5hb+oth
18e8sGiM8UE3rDPvI9fcjUr7x9SbPlo1vWue9eTBQ0d2k1v7KhunsOQomE4GPbi2Q++zrh9Do8Dk
mE/EPXjo/YCZttp6hQMAUvMrr+dHiLyBlbOWT0A/vXkV2E0quw4NhtbZqN6Qm3zhNdtnGv9u8b4K
wDi3ZSLbEAENbznleLf6vAxMlm6kboKyDcqYI9PDAdXDcHb8kDvzk9sZSe+mCJ3yjU1EMvZzZANl
4jTFBxqeb0WF6fii+e6qbicye2sWDdteMpNWumB3V++oB3+3oQgdAAiAfNn3w3FiO29WwFUqETXm
kNg5+9A0dPXaXg+zojymCH2LkQALxVvEs95rO+n7iagXEGi+pTaEaWdUfbyRZUGJKtpkVpGr9MQd
2gtu9MkeqiMKGnFVgyjAG/ZdrW0mSzzphPxkFUY2fUzkNAYUP8mRGnXso+Qf0IE8QArii9GIZ1d5
7s6BOsvj5M+ChTlpm7MyhuYJsB0ncCd+1mcAF6qSNPEwmtua2I/zAAGrdnKanaGNeThJ+SocU2wK
o39xnO6Y+sDe1JMfWm0jotyajmLKUepADjxU+V62cqd09g1foQxbMfODNHPz3LnQXczt3D4huOd3
iAZHwDsvXKqZWcalucpdfKOyDswlGBehJQ71mCX4Onc0zwHAHrLobNy4lbHlRbPSxbnh8WDCxfWE
tDEkixYez6WOm9e+gyp0poc0daFEmYVwjHHhrGD6b+Es/zC1cHmjzFk7pRiUN5AX6ulWy1Qg+g6H
8c6bzrJrwjb3QldbG4q+uURQKugXVVTwFC4qxRaARl3JoTLF4FUUhErA3w+mEBlW8vFzX2fdNGWj
xG7hs4GGaPEqm5Y/mEICE3QRH+xaI5rr9N3LS8DtFKWo5jQJQJGbshFdAIC0HZeNy0NKkZaPGA4M
EPK5QZ9b93oG2gIkm2mCFBYigYV84SD4OLoztzcEUSpDHblw2yOSG2ClmQKCT5YI9WaCsq5UVgSk
MQTCJrrN04HF/mRFTjfnCbqfQKVbfG0m/K+VQzsDjQwTjF4gDf+LixokaUrNBcY0Z7/ZlTZKfPAK
hjWW3yajZ18/3+e/pxIu1sC5Dhk5zGq6SyCZ5YjUbTmIJHg0ouQXOPvxmR7aB7lFFw9VFOgqmokV
koMYTu5ubeTor2u5sH7Zi6u3W85UeHMO6z3Pg9x8Tt3/NjhYGFic2HYYCpdPGKSaOCqtSMICn23U
aK5R2txcCATE0O3CQCUu558L0WsT8CiBEZUBlHeho1DiNus1zO7f8ITLaq6sLO69b2TCUwwIiPRu
jnkit+m23aEdA4KRNYTr2oKW0c5k61aH2ZRzCm+i+xOy646t8UzeMoLRGjhBn2DTloMgaIhArxqw
m/No/YLMspsoDcWkz0/4X+Eh9gw0/87vOWTo4y3AKbhotei0Dv3hqb3L6fjeAk6JvG1eG/2/uZgr
Q+afR4CprvOdvAKi2iaHxrEhm+Cu5A831nLRQoHSn4dXXV8CRHwyKq5SjhaPMW9kbW5pKfuw7fI5
+nzTbqzlQoQMUw6Et+0lon72JJl9o7vQGJR3fVVHXtluPjfx9yMGoclrG4u7X4q09JvuYkPnyIcK
Fz0ga2ZHw1MvPdFPqFZ0d8px6FlkeVTXbOUVveFn/7C/cA3TZBDlStiv8vlRRw3DrLNEGt4zTevn
/3Gti5y4hPJDSVgPDrju1csg1+PXIaO/8mzcmfmZ+W/ShIxe0cSf2711XgDfAys5nDskxhZLhJpI
U/gDzKIGv3XGeZ955Jem1gRkb5wWokPfAkUTF9ne8rQ0tj3P+uXFUpP102kVD0lK0v/+SP5hZHFc
5NCgkJeCUKAA0a4mP/4faV/WJCcPLPuLiACxCF6BXmdjFo/teSG8jNk3sQj49SeZ79zjbg3RujP2
g18c4WpJpVJRlZUJzVpJJ3zFIWDBAszHMHQ4vxAp2tK0MCiJGUDo+aK9MICrUrFGxU1meuiJFFu0
vmt/zQnxwpwSNUL9Ywg6HV/mGLHN3NhpMkktYMUFDBWQPAPy8lAsFENGajQ2by08GWqW+W30NYlL
aLvKnr/Fkc4KGxDafVOGckAlAHW55VecvOMZ6udm7VR4/pwAra2jklV+gdryVLFNU8YSt5ZZE1yh
ZRYzF/R9UJW3XQHCQaiP4lNsQndyptHu8h1a8QokR84iGEOR3IuQQFUrex0wCB706ncreezQQqq0
PyRWPu7fp3aoADJCWRm15B6wVyUPPeT1v/MxlIlRrTiDjdIteFLBGWvAG86PqcrjDH1SAOAJL0AX
c5NXqat8WH15eXARcUzMn1oguBeM9JPTdXMONBuwZvRerebM1zkyPcltXV0LNRZ3gwyyIUJq7azN
aT4B+6dbv/Ixdu2i9brqy8cP3wahPbRtbe09LTvJ294oGSDd6AgV7Su+79xRI15Z/LxsZ20xNkKP
Be5akNiKmP6qYJC+zPHtGJrQbXaeUNR1oWci2bKViOMs0lFAL0HY8t1zoGMMJ2ENwJ9RhAor2FN2
MyZpJUZWlgIjFmjsofoBjUnhzeG8N0wwSfSBZTy15XAEVt2lsX64vGHrS/lrRXhQhxJwsE6ZMWlo
N0GRDsy1++n+so33FT8LpQKk9Ngxw7QM8Ru0SLJRm9j431zZ7IPY7K7bmztrmy6UHB8P1KfGxNow
teck1mwOF6iei7T30uQm0iRuthLLIPBBCcSiLALOYvGjeqZxmFOUugt0Y8io+ZbK38o7ij9XDr6k
L2/gmitAywuySoSYBGmrEG6WJnlC9S6oqXbLYvD+N9q9kcm0hVbNQF1mAWzrQOUJ77aKPiCevgZ4
OTD4QvnRNiABSSRbt+ZwEC5S4dIQijZELrFaB8s+m+MeGog/W91xbecTyb2D6VUk+BbFCyoezlhk
Rjm1tAtK+oc+8LT2tOLD1ELwaF2DJI+2fD7YIhsEr3lFKXh+ggyU/oNZewuC4/Khr20UwssyCYAY
AEFZ4dDb3BzRrEeQ6QcAoJR2Y8f89bKNlQRgmYIELBuVEpsYgmMNQJtqjuO0gWHZLo1QnuhUTzML
QMwBxZolGcCafyFmOshu0Z7Txdohfgmbmp62QcXARRC/NKAl0sPSv7ymtX1bJApR8DEX9Rlh31BW
gqLmbLTBMFLfIuCaAkLr30wIeVNvQ60q6jRoLVoPDIhDtDQkvTTZIoTgrxd6O08FFgG84xa0HVda
00iIv1ZPA1/zhgVFaJRbhbMfoSTG1WRsgxKIA3cqkhuOBMHVBy4bx5BZWhZ7mtTGCmSmCrUNbON7
pX5L6RWgh585Enw0IYPRoHHtCBtGaW4BH8OwmtwGIwMUhwt9c/nUVy8LuqQIW8sol5jAgvWtGKu8
alHX7wDA7wbmqfP8YIA6e+ck6VOZhZJK+HsvABEn+OrxF/DYKLifb1yqt6GSpqCyqZ3mYDSt5WI2
VjbSsG4EIvZ4XxyqisJGaWZFbEhCFiTsx9DRQ9QlkgLB+43DChDAVAcJLfQFBE+LS4Bs+WAz0NFm
vsN0N2z+VPzJQRQI9fnp8im9dzYYM5YsE5ryoIgQHGGgjBdDZbJgAgqkV+O9xTiizPR42czqrp2Y
EfKmRFf7DAhVFgDXd6UC21yq7DOnf2JCSDKAtYXANyUsyNt5awKZUtJUkpmtbRaBDJqK9sAyrCWc
DFIAFDSIxlAZ2uh99jtRco+WaDt9fLMIMZC5QHANaZOwEtDjAUBOehakxPCSWvEhLCSJZu8zMqKC
swJiY7ifi5HzqxIXlYpKW4uVEGNDQTQ4ULdrOhQ4JkkYWDt5CFXAFErUaMsve3oSzUoKNJYZzl1A
0CT1aDUBGVoV3uUdW1vO8u7Djwm+ZcSMuZoAI5+MvgsscoMu3rFCdlkZ7SGXKdmveYCJFMaB1DZa
UWLBoQMRaFQDgAzUo7Wpw8eoBqql+nDzgKiImjbmZQwIGIqfy22qj709ll1Amz0gDj66bgDXyFg/
1pfy18pycKcHY9o2QGx5B4lYdKzC6tiqt04i00dcPRl8w+Bi4hUAWca5lbqpGmUCBQdm329RCtpY
420GPKhS/rjsAaurObFDzu1EXVYoDFlGQKyr2KLXg3M7l45EA15mRLj/0wzAK7NgRFXvauCiB+OY
OzKp4NUdo3gA9GV2znaE24/P7yLt8rANgG4EJeyA8XQFFBTdV07Y7vKmrb00gB9BNA+FE/wRDsdI
mpRroY4MEwi6rHZutEn/Myj2Xc+6G4TQzWVzK6EAI0wqIgGqDe+/a/OYYeJjxvsMZCym5TyLlpLI
uXJAmgHyV2zfoo4jRs7YiE3QzmUsiLv8aBbfGNGv1enh8jKEA7JUgtcftU0LhRm80GIMQOic52EA
KU+WE5fQyQN9lucgE1B/XTYk7Nc7Q8sPObmhjakrtDBACjiGyrWVdkD9fPDr/50J4R2wdJbz1kF0
Bt71fpqyRS/2SeGZLEALB/POjvD+m12P8QR7wic55oNKM8EHINAmuSQFEAdB/9cMUIDouuFrRkzO
LAXJU4/zCcJXyG155IcKiP9efUx/jBtM4hhufSNjbhQ72W82ocQHdg0LtQCiL0s/OaW0aQtgsNQu
SJ5L5s/gOLa88m7ed3v1oO8wyNZFLsR9IbmTR14rFbtY21kTmSjqauiE2CL8w2alZjcJRscVZ9ho
lX4VtfynOXSvl31xiTonlfb/VnliRngt1IQVbCT1DAhhd+h32U7fxfv/D0Gztctl4lLhq8RaqeIa
IR1Gnc5zME13mIfxIMHND7Fv+M7kEYKpAbdC9ciVqyWsXTa0qmwwAKOKAMWH82NM1MZJe41OoFay
tsArglppkADp1o4KdRYC4AMK4QBInpvg5cwSuzbGwAGlKk/13dht404mh7q6EHzVEYCOAOUTa7qg
lumrnEPZG3zJgOD9orPse/79OmzsEPIDJEGoGthC0ICYtFMOCipGRqlvU5v/puXyflS5f9nnVq4W
DOEegzYOjUSQE5xvGEFbCigNYwbBFktc8CaZ2/YF8HKo82Aq43sY+ZM/PZYvyMAx8ENfE6lgrvBC
wu3xC3BcgKig8w101fkv0OMu5DGo6JGKNYDzmfuRgqdv7sY7I4+/VW0pycvfruv5PTs3KOQxUxTO
TcNh0NhNXvjH2UbHxFN/OTttk/nlF1n0Wj1K0AWhhIkikyYK0KspaopVbLeBRqPXmWFUjkMexLYk
gXnVDDhI0JtBUQQdoPNtpHWVZeDPm4McMPIhGgDLP0xT8eH7hb07sSK8lwabHD3swGOXDo7bhU8g
WYJS+vNlp3xT4Hh3QidWBO9PTMyL1C0ioYUZXWhUs2RTVMCQFGqoe2ZZ665W2oqXlXrrRpW9R/X2
0OmQlU7irUNC1afa9NRHeAzShGmPmGgdvLbJdqYFihmDk/syVRrJTZLtv/D8pjrtkznH/rfpoSlH
LwT8NMs/lnz9d1dONkYIbw0CwBSbaRdAGm03NKOfqSXGeIrN5QOQrMUWGpbzXNcheNbwQhSvJfgJ
6xp4fink5f07tPgS2nzIjk0Hfb5zjzWqmYeZw+eAzHOC1C7B93ECELHCprvZoZKSz1uV9b1T/TW3
BPWTJALpbDJCdw2LOmIyCJOI93npxtsaSH1+bQ+u6haP3JWBrd4/6likY6C7gJqmqooYJXPSbQ7U
6BzYzm00GEGMXtAm0orANmcXhJpuGoM708Gc++UjXMnTUHd0DBNFZ00lqKSdL7cnTWe2vFoCO2Gu
ts2uwAjhW09gxms8BrULUKR+IgSBkxda9SjiUnCLnZusigJ8uxTJdDV9N+p7Bah5R/JhIEKL3m4A
ek7ocIBJB1ryQpgjYPO3Go4eREi7u4Eng9/XzU3W27PbU7IPo/nO0MAjGDvzHakwUHR5W99qKaIX
GSZKRyAcRNtL/PxRgc7FrAACYATSAZo9YDpxSzGnb870ZrRvyxKKiBEGuTIMAmeJV+Dl7IIKCOne
CX877bCxtXiT98kGVImeoTdH1AGdPt8PauHpE9tDvvtj3ce3HTv5xbpwme3CzjGkjKwL46l+lTHP
tv9ohmwwZbk9F/ZFVDpB4rx8eCpTUPD8AWjG3g0LGb30Wlg6XYnwcEOowpks8AIFFrd8Iz5aGCdt
maTPsW4EYBfg40wUn4UQ23OMMGlFiWQfjBmWtsXcnGvH28tutLpblukADwB4w7v6s9J3Y0ea5aZo
9yUoTZJRchXXYqtxYkAIdi0Dm2hMUeEYQO3sNrQct44NZAimaeB2jimrCqyFuVN74rWEFnQ7jRrC
XJPfMP0hnQGn0FHsBOWnjYmFGUVJu/p2eRdXj+pkkcsmnET0ZC4bzPnBqBFem+a1ZV73laQcJdtH
IaRFmJwwa9OZAqCkMNgHdg7M5FBc7BYdqsurWTW1zHWhImVB2lUI2E6hdGUYcZiyi23FINzDovxG
i7PU7RRQWly2trp3J9YEBylmB6C4CFlpaaZX81hejQPubFP1MgShbFmCZ5jR0EHwBjuYqbavWzd9
U211jpkm/98WJDiD1WXqiEJoGzil+sUOwSaQtT+isZM8AKs392TfBIeYO4iLKo06BWaCwSOMOyfO
9hMLWT6TVYARlhL4uVcPCjMms26mYGyPqQ4IuL0ta5li6eqp/DViCI/CTFSmZHyhFrD2Wv/NSpmn
lEEfyyrg63bQJ4RHU3DVC6efsA7zQCASCcDk6w/1Jsw93qS+mssaOqv5DlIC3URVEv0jcYAFvT4D
g+IJDgaa2bmbY9jtvgSox44BVXT5NX9qHyHESCQJyZo/nJoV0v4SVNgNoVgg10sXCUAzyaBdazf1
1ILgD6o1Ov+1KrK+8jgpv3CN7ycuEy5Z/Sw+sSMm/fk4hFFKWAcWefNgcTa4mK4ApQlAfiO1gtmJ
HxlKvlaFeltc5je2GcbIb6ZrxShldPNrboMKI3SiMFFrvgOzTBOdMxR5JvCLPfB5x0jnhdVLgXm/
y3dtua1i1oIEGekcMjmDiIJUA5QFMnzrTIFOZn/UbksUEh2a+5hG14DTuGxs9SABz8LkLhJHNAXO
LzbQOXrWDQOeq153E9ALadqdnX/iTTRPjJBzI0SrnU7HMEEw9T+S+gclT0kkKaDI1iE8VGCLYWWT
R7jTRukraupW1eCBg1CyXcvNeXc2JytZbt7J626WlLLSqLogzJqnLlYfFNxu8GuMtwxznqCcsTxo
msiekdX7rGsEsnaGhWKvELAymmmZkZMpqKvQA2LjOk2M+8t+IGqCvWXk5omNxftPVka6nsxjiowc
TAvPw3V0BUoVf/wa3egoQU34KN2nbr2TySev3qkTq8LLVahqPrMKVrlpYXafuWmnu5lCoGUSfeKR
RBkKGE7bXsA8wiZOFljLJrWaAtqnIO4fxq0SMRkEcXU9mKMDuTg6UfgiPN/FoVSnHrhwGMm2jZ56
NgRAp2gEb5MsGq36xIklwRPzwZ5DXcFyzCJ57uz4a2GTUOLtq5fqxIawZRjVDhXuFIhE9oAPy5o8
kjK5VpOBbS573/q2mQ6a3yq6KSJmCJxomK22sBgD8jtZ8g1XwY3HYgMGDokXiDNtb37+BuQD7A14
PjHgReA3qUFNvPj54Cvf+G7cz7vuub9TfJlzrwULaFGiiI2JUtDmC84dNmMPACScgWF6tE4b6Gs4
g5sa5tao4sfcHp8mq/lxeSfXjuzUpvD0c5AJR+C/wyNlh24SFRvVeI2SSbKLa86HQIRhc+C6UfoT
nv8pMcYqVpGp9brqT1EB7vzHT6wDrS3AOpe5LRE+MkRqFFnVclu15wSsbqC7m+kn3gzguZACAkKC
AxLc2x7KbKpIilWkmc+rR8VIvEGTDRKt5jCWgQ44uBxQ7BYRhMSI4PQlNitvN+WhwrD2ZrjCXD0Y
7QoPTQ2/iKVyqCIryn9ufmJUCA+pMgOz3uhjQHbRPtddWrlh4mUbZYNa5uSBu6V0da/Y5jf1Duxs
5Kq+kVVfVstiaPcDnE+QFzliWSrqCw1Ks4BOJqTZ5xQaUIwptsud8Bn5zW/mqJlXEuNbXLZ3HF1B
SfRaddK/5sUa0yLyUIUdjrcslb2WHMBJvP2Ek55YEJKnRlEHjKwqY6AXqacz4vUx+vWS5GktNp7s
oi4kT0OiatzG4ETQ1U9jbvqV3voc44NtqfmXl7O+YUCFARe8sH4Ij1dMa5qr8zgGs673bpRCMQuT
/586lb9GBMd0StaPGHEZg5BAhu2rTSQBcDWRASr//1Yh3OoUPYG+1OD5yXN2Wwb6dXWfHYtduDfu
bLd6os/ly3SlHS5v3foh/TW6/PtJ9jTOmdGVI4fyV/NrHKMrvTyqpDsMEF27bEi6POFRAQOVQhLU
/9AxAEHaMbrKNmhEeYuwsvVNOVZ+hndMNje/+pKd7KnwqtBOr3LaWRxpWrZ1lMKlGQ3UOBi4viXa
bwbW9cvLXH3GgK5YvpwRMi1hldNcl0Nb48M5LH+DQ9XHoLarhESymTIrwrKadNLiNJ3GINd/D30H
5gNwj6i/Ly9FVPr+LxQjBQD+6W2KevkVJ76h9kU4qhri/7i1juy3ft3el4/ge9n12+pArtlxuGFg
yJHH3yX8iB8r1olhwSnnTrXbXiVjYLqDn+zNn4UHkp7DdEiPsaQkub6Tf9conJeTKWZHq3YMhikG
ZMPwuggMvukHuSrebaVwYLGdapz2zhgw50dV1WBr1jzFfMKcgSQUrl+zk70TMpxRxbh4uWQ4i3g5
6jb1tnhZSscbw7fwcOqbfFNZu2Qr47GSbKRYA4vwBTa0BqJ9Yj419NpUHtXs/rJDykwIr1YZlk0I
UvQ2SAt1mzBzq0NdQskTSQa3+pr83UFDeLesKKSjMipNYHaxr3D9T5rJhFqXQ7jg4GKzFuDjQcsH
rGRW+6AcuwPpgC4s+ULeBvLlptUfokGLXAPkgx/fw0UwHAgKtFLR9zu/0zmv1JCr+IpQstrrwQ6I
T1cQcX3CCMDGEF5C6xITDudG+sKMS5ItiB58rEJ8Vcmhb1aw7cetvH11vY27Y3Lu3MpcgfYmnTrM
a4DitdCS75igPcwOl81sr7kdHkgTDWeytLCE7CKzBnUGmeMYWEmtuWBxf4AIfA94hPoZnNKpJSHF
MNMhNPQWaVlVdP44cZf31A8nmZCPbEHCxulq2aHsi/yS5dV1NLadF3G7ddu2/375hNZu0ul6hDiO
bl0zQs4H3ykTZoGTBkzcsuLI6loWZTfqoFUOEg7BCfTQqXICE1nNt+pMv0ZRdDuGMsH05RkQL+yb
gNybGcwhnZvBQlgWKvg67SzQoY8hhKhvOx3lEeoAHOxd3rbVNUH7SMeEM6B9YsGH5WoVqhAyCLJK
27Ex2oMLfdsoHxQtW94kE9UkTAZiwBWjNIJfM51lltPDDUA7WLj11BQu8LSXl7KcsLBvC15bR05u
aZilFp7XfOkppiqSvrprtiEDwqhTncS1db4vWkvSbMasrMSc8Mz2IJ5SlMThgc2737UNfl0Q5uGZ
MNmmgPCFNxJI5fZp+rOK+DG00x8VxkdmK4t9LWe6N6nGUeu9xt7WHT2SptlH0Gzoi2r2mraNXF6l
22h0dqSm4EJGWXNS+TZBYd0i5MFRy3xjcfvWNhf23Cg9Nkl3DHOAXBch1Fh71kCL6BZx13tOGaEh
0JVAyMX11wIoTnch51dQRz32KtuosenPjXo9l/odBCKu8s55Jord7ns7vsqjYZtaEfEGiDG6CvCY
DdUP8Wwk4Homx7lpTTebNNsjrQGVSQ2MqH1+VbbVvqvZPYnSfUsgqt1FbBMxcwPM5AbSV1/qQmk9
ysddltUx0qCZeAZIYO28vkHfedGA7n9MOjnwur+2rG7T9KDC5zl40Itcu4lK9TbvonCjgj7R58xm
+zHVX6I0nAMQAUOyq2cQMii+NnmJZ4/23aaMOX3tW/QWBzP3qxhd2RSazL5lVNfAnY2bsgIpXJsZ
x6LLH0EUf+DQPvBTtbpR43pX9qMNcub2ZnbMb4kNkeW+AZF5zLZFlTybSr6ndaOCBLzmGwefM5Nd
pK7aMs8A2SxD4z60+m0MQWSgpn4So3/WBmtnaOyKpuSLiYE5oFDUH1nTbKfaeHZmi3odH16csLsC
PO2qMGrTU6JsMy3U62qIQrOZvRRzf89HtXX7uviq6eFjSaAU7XTzDnxEIyjAyxcSMt+hw0aBBrOW
2F5k5d8hXpEee5CAYMv5q4kjc6LmCSWeq5AqxwnSmbyOHruSX+lF861h9CaJJ6hMOmCLNcbErRSq
u42ZXdvMAJdhBH5YCy2YhgNF7kRHcFT9rnl8Mw1GAwnp9GZylEPagVMS3MpNPx3UqLkdab4rK+5R
YGU3NO+ekiHcpdV0M0Uz5vhMcL3Odb5TzXJf9mCUj8YrZ8KPoI12BfE03JyiBDsjqNrRAq1SjAAZ
bVJuw2ne6qH5Okb9DA0ty/S7tviJ+kPjRmb6Uy+nK67l4OqNwc035cBL5/MA8v6huXI4SOYduwNJ
3TSChTO6UpP8NRrTJ/D03s2FAfWaIXmdjQ7ejOkzECPe6Vp8aGb6DJEF2zUbsMY6zabjbbQxKvYD
Rx2A0JD4Smv+5FlTeq1CX9SsfzCTahMb+qGCQIrXhE7/8eoBAqFDUVNaJpfFwmMbooo3znD9GtTF
efOzGyXJ8coLdWrAEV6o2cZ0L3hT8CHDv/YscrsJugMDBMnBoRmDtf1yXF+1tvQJ8JULbiqROLdR
srFE53gMVKdGSqS54COdzN8tPN9ovl62tfIcmhgtA00vqnEU39XC20sj2tvRMAY91N+VDLzuWQwi
ftk39VtL9t1bpSPcgbQAz6I4jWurPIo6vlSgyxnDmPbADlAiBE3qnNyoo3pki8xMnmZfDFCOxwn/
0kRgm2Z9FroK0/Z6PhS3eV6GbpdWW8XUowMG1cEcUMDVUajd9hZ4avKGv2aG6o/A8XjmzK76MXyA
dgWqxJVhuUNFgCTs+J8GAsCQDkpx2XRwuY8WeguJDXrgNNkiWjzPJOKeakOJEWyN0Csswc5fJxq5
TWfGDyDcj90hLL8MNSJ9OE/dPtMZ3p1wejVCEu0rmkZ+B/pSyDTpbqErvRsb8JJx1iaPm110PWej
n1amF479cWxrRLSsfLb7arouQuuPzYCzcmj1K0dfxbBCaEpoqadx4Gwm23nsWGL4tLeeEqV+iqYE
AoH2uNO1CcLmCLnukIeNBy5TWTa4mm7oloNmI6YiUOg/d5ViLmZDnVE4mMY7JfzCISHA7S+FrUtu
86pLntgR8gwjwchW1+KypSbdxcbPSEv3iiFbjcyKkNtaAyFTXM+40mXqRyE5TMkPUshaWBIrYrVZ
CZMhxawQ6pp4glBhN6DMMCixf/kSr5/M38slfFR38wyuZ2UpbkLSRI9/libzraZ28fBJQtP6ejBa
u8QmXGVh19osQSKWwZJCv0TTU6g9h+Pz5cWsoZ9Nexnf/c+GJQTbRmNN2kGPG00et3nGO44CLQR6
fAM6NJ7mQXym8NOX/qesMbe+i3/tCh/WkLtM9dlGDTovy90E431dunOrbWJbUsdc+XQ7W6FwXsSi
apvYMT7ha3Vvo2sf1igmXd5GmQ0hsKts5JxbGC9q4nw/OsotGaKPT1icLWP5CSclTCMZeVIDywby
A2+Y5k1PX+rpH++piNZVrMiuaoZqLNHuSfacKt+y6F9tCOfRq3URFQUeQWJCwwt9t+QA4R/Jgaxe
naUqhPnapSWw/PvJbk2KrWhp1I8QjkXQsYZDgfBGMA5y+dxlZhYvPzHD5iLleoFzVwziErw6kKBz
Kzwol82sXpaT1QiPQRpqHDhabBkf7/A9CCGn6zLBl435+G92hMeA2DY0ppGhBrS+yQrQ+dSekn0F
jbwkhK7mXCfrEQLbQt4KSjoTj5uT+xaEMgboHZaAnTjzE1V7ibXVy/n/rGmYtT4/JAdFz5JEOKRW
D7fWSG7HYZDAqi/6AUwI0axXFcp0jssZp+WXnKYHEDrc22ayv3w+spUIV4eVSAuSZskfh/oW9ahN
QcnLZRMiA9pbLQUDvGDyAwMClDqEmxNZUCpKW+xWetBjfzjMVxA0/zP+wezn18i3N5fNrY10gcrh
rznhBhlFM6dqlqNB3SPF0TNlW+b5z2ZKv9o81CHsoG1LEM674ElB6moe+gxVDT7uWfcdcsO6y0yU
mnWOiD7y6EVJVPhuFfn1or4YDrlM4HT1BE5+rnAT6Ww4eUJqHLQCqBn7OSrPlzdkbfAShSyELFvF
jPs7+BKP60jpakzqL9O+w52jur3lzSqqTW500/rQzLleAAv2A/+KckCobWRziWvNsrNfsOzBSVAD
cItO7YC4GT1PfwD3bG+nm+bGpO70XbtvMFT93N3ON+pXcJaokSTSrV6kk9UL3tflsVWAgJEF1Dka
5nfAE/y6ko2xrR7iiRHB52ZntplFFRaE7S+7hVTml8tnKFuE4CRgBjcsaO3VAcHcrBp1bk1vafj6
b0aEWD1OJIcWHWJBiFpd8dxT8HpGku7H8n+8+4482SghTset3ZtKRMCXrNSeHn6r+PcpoZtBfTDr
516L/vzTkt7ALCeO1zgdpkc7o8Z4oXmENFDqE+SJbhx+AjSCwUIQ1gALhK9+sZYLZGICxsAOKQj5
Ts0Xa4Y+lsQH1nzs1IRwPE6olGoSwkSp1dAw6lClIy2+Wz++Y6dWhAMqplFRBhU937R80cHraYOt
TCcSI5KlEOH9hN5qBUkninoTJd/iAtmANhmq5OIvd05wNfCgYHgOtCso44scAFSHtomOLypknk9p
dw+JCICUMneUforKDAnRDaVaKL+kHNlABVVh62jRfQ4dsE75ffloVnKcswUtQeLEma227Ot0QhS1
UUuhDx00IrXQ8tPu2Rnz3b/ZEgIa6iCjruR4lQyr8Npkz1jh584jTf/MhEsOasUbztYlBDeGQcs4
RMUalW9rMzPtUOfzx7OpMxPi3YGaGGvKAol7PkCk9U8JwhqAr/9xIcLdIUkLlaMZyW48PSopUPf1
B5n+llTqdB0ikGBQ9GrIWrwzDcRKoAoYjTIOmbVs4cyEkHjimwANFbPCl4E3+tOP8XH6kt03r93X
8sq8b1AzAtQk89PjBNzE75b+2xaK+AKlaP/XFyLU5or6u9NIouhySS5EBRFd0E2OOZAOQoZcQYM/
1SBwCy2WMnNkqBaJVxtCVIhpjIZaN6PdxtJri/FNalaHy5dUEnhETtESYFCW5rg4JZTtKPvejpFX
t78bItmz1aUAqQDVdzSRQXdyHngAVKjVkcPrGObYTfI9nSVZwWpkOzEgXM8yzDStAP87IJfkN6P6
awk5aXWgx4h0fxL+mUcObPZ/FyRcVA2QpySMGL5Kleml77In6PY+pYa6v3w+q772f2YwaHm+b804
cA7RKBbUoIgx59e+Ry8A36aXrVzePHC5nFvJFNQnuYrnZ7AsL9VmL+NXPB69yXlK6PfLtlZXRDCS
bgNfDS5rYePQ+Z2WncNBOTdhHiTWns/Pl00s/8W7C0pAKbYMJGrvGJjMpC6mBuK1gaOUR7yr0PjU
bg3w/x0Ni7thZTSb2Rmsxwia3pKdXPXzE9PCozemoW0CXYC0ZE7ujdx6LGQ41tUbe2JBuEk9cKyl
MYEN1KDtxuq0KzXNfVaY4Hr6VCQ9MSXcqVyHLG05jDyw6iu9if70FthaLh/VqjfoFlpdYCZaaNrP
PU+NSREnFWrwtfOjMxYV1BHTZrLC2+qeAYsBsIdq66AoEqyMWq3PJfI4iFBs+i6/1+YZJFw03Sn9
JAMyry7pxJjgAk7ZFV3hoElSU0hoY3QAssiNI3O0VSuQAwAfPGg0ATU5XxJJITMLfAsPktDeITHd
ZsY1xFU+cTonRoSlTArjGasbAKaGBEKSqLyUC0J/e9mKtvjRu/t6YkZw6Yq0ThPNCdiawZ13r23V
jQlQqgZYKrsyX2Yvv+WDh0kZL98Zkqxu9b4uqDPQq0IxS2Q8iRi3o9bs8TEZPfb6Q2c6EgdfN2Ag
64LeBRBugoPrtTVDqwl3qGRISjVINshQbWvDxIh0f02Qc1fAUC/ru7BigKTSb/Xv3I+3g9dDLq34
jcfci3xZs11qUegscKOM4k7BrpmP0UP2YHilX3yxn7KDeVSO9pV6Fe8uu8iqt58scdnlk+8WJaeE
2zkyIb5IiqvXtvJrbj5R5sE+gvoGymY4LvFKZWY7ZT1B7t3FVyl7nMk32m8ur2PdG/6aEC5UFPY0
R+cZH5R14pbZjRXef8LAokKC2Rrw94juBrYbyHKygQeh9jQDZ1RYxWccGnXApRKIIqkI1wRFLbPI
aPJg0DQfOkVeKivEv327v4sHJyaE0w6rUDcUHSY0ZZv9mKhv7/Jr2nvG25xS4/f2buCgc/Y1T/cg
UHKfbWUl4NWDOvkJQnjtmD7RLkt4UEVPmnZfqA+Xz2kNR26BLRSzpSrmTt9pUqCuQDH7iRxlweCT
dqsX20VIDy8g9BC2Ru/VwA27+QbTh7L9Xb2+p7aF/bXypJuHqeRBu2mUjRa6oHl7hSQhSMogvOga
xHfqbeTLig9re4ppN7xWmCgHFaGQ+WUJlD4aNcY3wDzuW14/2iHxP7Otf228Uy/KZwMKUAu4HNta
F16ybwEY89Kt47U+MIeGF16NN/WNzF/WAtTJ2sQ8Ro/ntgIvFvwlO5b5DwoN0FmR+cxamo5Bb23h
AQbdj/ixRjrFUrIBMmrtpj5k4cbeGZjxCX2t3lUODi7e5/eAt9wY+1QSf9dG9jBjjiKYYxPMdorF
SVCGDUOhNjzID6D7vAn9DhymxK/uZMOBq05yYkjIOVkLXfgxC6HhptwAaOCGliwZXE03Ttci+CEz
ZyAOW7xeyr7d8I2+bT19DzxdNWzin+0vCm7WdKOkLnB58/fkp8RD1z5OTqyLhctC67N5NACUs+5t
D/PmG8MbHkHsD+ajuXTTre1DHNaniTe1O+tr4n8Cv3F6kuILwWdu9YoN+0X1XPeZx+ynwrEk1dm1
ht2ZFXL+YPOM2l1VI+0Jb8Kd/ZxsIB/r9r6VuNY++uc1CflIZfNKmaOaBS16G3b6M8bogAXw7uWj
Wz055NuQ5ANLHa7g+ZpS1cxzNbf5wvUegaYqVtyOhLUL1iBjq5XhXduHtyEbj0MsLXevvxd/jZtC
IWB2UorxRVzAznfu0tCtbotN6uNz1rnFVXypDvoPAg3zjezmrwa2Zb0LxwQocYTcfKzwVijoZwaW
CaGGDnEN8t1XxIK08eXdXQ1u0GzEaDcqA8jGz3cXgnCQTmIQCGT1HXBH1xlQ3jlgqFNyXQOFc9nY
apRBXR/ISt1ciJrPjfEUPbyi1nEJuuKg98ZtZtKHj5sAczDqQMvELOycmzDsIc6SHFGGpxgAUU2f
ycY/1gbI0fYEQ8v/cHalPZLqyPYXIbEvX1mSzKyNWrurv6Cq6i4wxmDArL9+DvU0czMplLy+V5rR
HfWoI20H4XDEiXOsmZYNxY5zExnGV7qYQ6ov13Eh8F26i69NxR3uB0/fsR2ugo01bVqc9/UkDx8J
np1WBovgKUXgbMPUl1+hreZOmHtzon8x9IaJXTTEHDxwAb9dHJOO55hqU6lDIaffWVmZuLEVdrH1
l1pRXzXxUzvq+bI0Z+KNM1pdNBaQ7VL+1OrGE3fN304NLE4qNwxBcxMamzaaBhhKzKHpfdnd1r5T
ULFBXgeQPAyCLL5TNkHllw5QsNbyZ7k2vLYa3LrdwGGsRUAdMskgk5YtyNEsllGWbclJjOMHluRA
78V+3CmBfrWVA8yvoGX+j6IGEICyIQNusAgFKZmafqwgx8zENb6eUGH1HWj+fxBn6+28di6nlhbv
sVYomkOdAZYmDgCydpfGztazcvWjOTWyOJqBj42dG32HtE3ZCcWNQc53TI6OZ4TSURkOkLT2LzvD
1rIWSZRmSxjfTLEsq0w8yQGpaiEdLptYveGB4p5DHDJRuMT5N6MWIOHoLBwSxHtK5GlhG8a+eTAV
fwiEx8OtvGV1TSf2FmtKMIyhQKIbCupS7Dnli6ZsOPcaA8zMzwihRQ2vMvz3+YowqT+WTgHx2P/L
ynLUNKbQCctdcSNtxIO1D+nU1LzYkzjKi7ETNVjLgKdJ9g3Y8/udvqvDrct7rbB2ambxIWnUJIno
KmgVk3I3klHxcKtiDKjTTPA1kv1QJOzg2On+sm+sHtXJRi6+qpEyFRh8mAWLp2cmewNSX39vAWQ9
KDaACmYu353vn02JFesE2q6ybGIyoHxllv7jsonVV/KJjSUImROiQYUZNmwIYQVjgMFXUJGQQAh3
/C2C7IFooC7HMPvG2lZTvVPDi1tPom3dsAnquNkB0w5cde1PdszAbz8Tv/MJClCuAJedm3tjeHnN
awcHnIMMXOJMTrTE9w8UIvV2kXaROlqBGVe2J7XDFiB+NR6eWll8yW2maC1TYYUBiPTWhiSo33Xf
gBjUca5XSn6yRe60dqGYkGiZU72ZaGcRqzpbj7U6sdvIbNHzTrM/dpy+T7aOd1e61cH/ummXtxfu
YeQskOBAx27x0WE+A1Au5rRRaSmNr8utJ2ob/PNF89gk+g9LqT/UsvVtE7lGPfK3sZjnOKAbbRfW
frR1v+TjnqvlMRubX3Jq7c2penUYWi95LcKqbd5iccyzO6mxQoNJHqm0g5EnKFkWUUPNIFeb0lV5
7E+Z+a4b9Y8yif+Mk3JPUkBKAHDHoGAqDW6Xsl+YNSmvhoLJbtpwyU0UpUXS3XRurLWTZ2duU4YT
re9FltRYAYbfGpjzIMpRuL3JAmUsDpSmlc80o3Zj236wbfbbAAtiI/qDMIEPLIV0iEdWeIMJ9r2i
Gq8g6HGbq+XwVMZ1dZQxwrrrnR58q4XcHEatr/ysU14qLX8iRf2Iyc5mI/quAhTgBZjYwjtOxaDJ
efiAmjqrRswnfoVf6NwpV3bUfiSBjQmDOZdV3fHK8OhOemJX+mY+sBL85+QJLyp0pDBMs/BGlBZ7
QxcI/tLevC8Oip/7017+U9yB3/2q36ktqpqqXz2m983VZgY/vxMX3gnGALyyIGKBL2L5iZeODDZ+
KrUYFCmDQgZl9NBDQ6Vu7oGAv87rfAdAgFfpeeMZcre18fPSvllHaRoppGxgyGFxxebyLHhCsPFi
1wTTLtm393iv/LD95DA3LNI9BBRu+v1WQrkS11BvxD+2PPO6LlU7OqeRsyxVoAVr+SqmvMxqM2iv
XLWQf7KRF6OROQeac5ciEwhGMW3RIskbbY/rweCnnvGDhc3rTOjCIqt267f+AOpafyvd+0qIl9t6
anzxfhGil0eG+gAyF/bm7NvRzQ/DnfNoh3xXhvlV9ml1PoUY0ZXptz57mrG68YP2pIZbwh5rxTUw
lGIEExrIM0/pwrkNkcVZ12Gr8+vhZ30o33pUsm7SO+VWuimf6sm1PHmnXjO/CKu/Tztg2p61l2Zl
ueVcv0hVwpO8a6PW9kiD6eFW3riaVx5ZZxYWiU2sVMpQM2hjqzx32TT5FgafRXe4fAuv7iEGJdER
RW8AEIbFVyI6CMzUQrSgIpQ/rbv6oAbTgdxLQbwbd9AUeQNnigsp0O3G3uwoS0ea++P6bB4Ufgsv
TkertEUPy/l18eTshivqaWH2ULtsJ21W7dYyLNRG/rG2cFtVJRiCmmAtfm4/+5fUy9C6lKPkoH7o
u2qXHrfy4bXzOzW42Fh1hm5VIwz2sdhxNZJG1PHydIMnYS2+WwDAYmLExIewrPy0g8x4aVqQCrFR
jhRZQ7xkYB9qzCxfUnHrQx7JKw08k8SWuOZaFEINzUJdBFSYqFSeRyFwH2AovQDJfKeJYJI/bMzG
jrrils47M4/6llrDWlw9Nbc4wC7Ra2OAikVEik8O6RV1U7p93QIU1Q30yuZ24/mC6gm0up3jiIg1
LMhZs6uHfzFsOk9j/dfEMs8XPegDHDOWI+iFg/3gI81Ht9RGd+OjXvM9RKX5q55l25eBkSs65Rne
mIjRBaTn0O1jof6bDh71eKAiJGqll+zIFoR5dQNPzC6SbXvoobiT5lOkZ+0d+EJ2cNqtSbC1eRnL
VoEUchB4UR9anJLEa7tA73yK5C47Omr21CtgvVHzYvIF6xrXtsUvhUjPDcRxoV48/ZBp48t9UbsI
oK9xJv5YWeZ4mdOA83w0DmPZKUFNprcRykGxSuINsOBq5MHMO1JA6MNbQCSeu1XSQaAPY/UT2oRx
HEw++mj3EjqEpHOnHDRetUd2WynCyiMEm+Sgigk+mNkPzm32Fjds6FxAc6l+SHJ+sNM/0uQc8vLH
ZU9bPXHIEeug0cEDZDkrlctZOUhoMkWzjoE5kn3u9Ft0xqvOPJOwgsAWrcjlg6qh1lQqFGtpCb+q
m+5JT/W70tqSDF9dyomZhfPmqHYW2mzGkMAKUkA3q8k3Jli3TCw8oVVGYU2APEZIZ9xRuk/YxqTv
2jAzxP3+t1dLwLVdllRNoR8V0a4M1KqsD5OFZp8myTedKHcyAQ10XdqPCQhD0kGB+NeogCYkl0Y/
gRA75Fc6txba02UvWTtBCLpA8B05GjoIi5sCHFXZkCvyFHFQlMbJs67c9huOuGpiZnnVlfkZbC22
lkuNhslNjoU374VAERL8OinfiqvzHbNMWUBI8F8rSyWAjJhotvewMvzUP+WbzI9959n82UZzJWHr
IbG6JLSMZhwh+jpfZ31at2NsUkzwFUXMkn3N6QMyJFAe2AhPKz5pAyDrYNxOQ3BaviUsSW2hDImY
DfT3QzL0u1Zt/gW//5mNxdVd6KxskwxRQq92Msegq9P78Ra6fA5pi7M5M7LItwpLGQYtHyC/moep
6Ly8oIfOvHLA0Ah+tL9PzkEHDXGEuVFkfLuEsmGMYxTawYfEyjQ0tdYtSVOHmEbYcLkVJwBRCshw
ATCGutey1dI3etkDoQE0af1uly0olG/1+vGvP097hsUCIGTp33UYR8fpydTPHHI1FLhSxyfOTcX5
v9gypIpIRmbIDDq851eSBVXQrJEgrsrQMJd54fMBA5UgHb28mLXK+sytj/QNzzMV+P9zOylpuW3P
yhV66NR+G7Jn+XHwjMqDgGtgbYWEtc8HYGKoSkJYegYbnVsD3TZhkLKqI8V4b0FAFot0Y99WLeDj
RJI/r2gZBoYO5T8N8q1RZWJqAjqnmHk8/Is9gxQf9GGhc4K/bvbC01BTi6x3Ur2JkO3bXjV1pW+p
jYnbIfudVWJ+4io+Jl1ueuDLvMQwrwHM2+JmtFaiq+1AaxVFE9D8Agdw/iuY4J0Esjww/WsMbUst
GUPQZT3YbYZCuJSlP2vCPjqtD3q1i3exkuNBBa8+5rzrAlAS4387ZgHw1Sg9aFneA9xmO89FZ5Ij
B/v9p4UbzrTSgwUsNo2T+Eofm3YPLXX0eEZbuTLqVMYogv2uoRzvUbspPKi545eA79JVHOfA8m6P
vueVM0kBRAjIrmm7d3w7ZSjMAXRC5Gef9aoL2IbkWo34kUos0BP9rojTnRRLN5jm+gWMwZ72NSYr
Gof6laK/5EAku4paPmQUtco8DscBPXbJsCBSbefIYbmVBFJiCT8bpJucF78rXj6VcrLLrdIrGXjA
bDP+Y9UgfBG0v0FXcQvG9D0KoVRnwsGRsOsATCwAIZYkC1YOoCuwMuZNrHIJeePs47IXfs9Zz40s
jj+DJkFaqaDVShnzUqiYqvQdux2IkW4Asb9fFeeWFvdRj9F1yM7GGBrt9E+7be/i1G7Rg5geSktM
3mTwn5eXtm4Quc/8VNbN5UwAbw1wDSA1jtTKcql4yajjchB6cfE8FG+Xba2elQ1Rifl9BJD54ltm
dUrkXAaIRrI73yj3ZtnupX6LUmL1sJxZrQePGszXLA5rIl2ZUAsjUH0PQcPmNy8GV7F+wvhGPP8e
/nBWJ4YWZwVmHhDczSOEXQIdjiafDgVTth6Vq+dzYmQRxcng9DGyvjqajMwl/fWsElS8oz8FIUvb
v3w+Wwua//wk1o6VqaUGCBwi03mUIcarbb2X1g1YIKjDmwxf7eJoVF6YA1cBBjLasE2Fq2f9vzqT
fywszkQe1b5VWwBQNeOhosaD2bCHy5u06sSY0PnvGhYHAmKxXkzZ2Ec6ZnQM6RX8gF7MNvjCtzZq
cRKgR8uyZh7ud/L+YNX9NScbgWZtGajSQ2ENT1fzm9QsgVJTAy5EAEzBPUf5M7TY3Cne4uPasrJY
R2rlJeMyNkutTb9yAnvI7rU230oS1sxoeF2pgMnMDLCLJ5aUmnkVJyWmgKBYGeqY3UO5z2WhHA2e
ABTSRaVfeNCv22o5rACC528T5ISQHkWataxmTKXRQAaon7HIPQooTdjt66C/FuHWk2stqmmagrsc
0GN0FRZL7DASbfcyqyPVib0he21QImP1a4kb77J/r7neiaEldBwCxElh6nxG0yUuE5Ubiw3XW7UA
FhM8HS0NxdnFF5SkMVcGqLhFTmdBHec4lMK/vIZ5M84fXDgVB5g5KDKCrXkpKTMKWk6QNxwipY4/
RV9cFY5xI2n9u7DgGq1Nf07UkuEjUJi5bHnVE08sLxy+AKYGb2IbDPxyJ7u5NDcVFXWfy3QjDH3f
xJleHSSSJrS4ZfBSn8fqtsrBElSDYd3pH+vhT+V8/O1C8PfbUN5GYxgHtcQ1lbUxSiUFM5s9/NIT
4ttlBy7fP5eNrNTpz4wsCltDMtpQ/+RNlCj3HWQsqlQPe3DU93YbUgn1IInvL1v8fj7zsma/Q7qD
6sX856dXXKpBXFeKK2julJGa8zuojj5CiWqj2rVyOoBHY7wDw5w4m2XvA8kxsu0G8ghkIrvcEXvZ
iA+XV7KaGPyT+C4lR5Oc6BhWJ6BIsExPj/uXgbUkrMeOHK6mcisvXUHjAFmL6hV4j/AOR/52vnHV
IFdtnJAqkg3wC4PQQNuxvfajMj3rVhzT27xx2evwiz4aG+v8fmIwbMOoClXJ74jOodHjghOHz9Kq
lvNBcu5l+kbMWwuutqHhaY4CHeYT570+8QqQWmuQ64o5iK6ID4mwndJVDzw2PDBgbWWNX/i5ZXBC
i0BD299Qvsurqmof663oeZReM7Q1q7e2uoUsYkBC6x7M3SDyDvUnJSyvm+vqSb0296h8hEp02XtW
mquAE5/8inlLTpZMpjzNK9HxyFE9+yZ9yiKyL3bKD+khfVcTX/5wwmw/PZPHZs82as0r0RnZv47M
Az/B+TZsCpW7utCMsgXxvPXJlWxw45YoXlWZz7KUe0ZXqKBQn7g3NFu6JV+d28Xmn9lWz5etK4Xh
cIO10Thpt7KkPWFG4j2eVH/MzWcjE9yVhuJJLyrdtdp09EAlPYZVp32YTv/Ak+pVBlm+zjCp1nDI
Y4+xVLoThUIuBDZzMHfzHamm587SrpMJFMyZpr5K+hAg4lgHIsqfhSxehWah3dWNW+Kb6veog0sN
dV4US8Cd9G3qsZtSmyQ2uoRyOLfL9UD+00XT3o7Sj77z55kaI4So7m/zR+mTV/O9/T08S69bOZH6
Paqf/4zFHse2WtYt+JUwJGURl9ADSMpugcHwh51GXMVXEy/fpT71ctcJq2vnE0LGZuuB4d1vVbdF
+nbMN5U0V3pd579qkXVQ3tikFPhVtT/4ig/8cTQ16Do2/pweVo9O70pPlz+yr/7Z0ttQt0TtCl3B
ubh47m1g/G4dmxkCgDvIJ+Hf76kZ575CBgiF6+AnL62bWCFXdqe9Z+DHjXjcHBLLQmlmYL5pxz+h
W135Wqkyn9ctUJCl/UvrFTDOpQToLEMOeVNEEAkF5x4Qmh13FSPOvLRs8P8lIyZrK9ZC0N3y9cm4
mTQUZNreDLnkWC4xoJPQt13m9iJR3J6aYZknP1ivPKNfvo+LmRZd4zuEX9SYlHpfDjJ3S2b8hnbw
kaTigSZA9CQlDSx12js1NW4qvfyVyPmhGsvXwWQhZxaomjvlmhrpB1j3q8AwJpA8CykYkrx2BzBa
N2q5d8zmWIwSCeS2tjwr6Q3XMgVS9nGiQaYzw52EeKOaIn5YsOpSwyhcAMqplzqiCiwBWF9XWK6C
H3CYxEgCXtT9HdSloSpdjRgCkfjoJnYmfKOb8Zy8HVy1NT8GGcCcslTe+7wO1M6Q9rUJ0S60PLif
Gs513svhZadYQYwjNZjxl4YMQRFcqedOAfQgAwm+LfBkaF5m2LN0S6FP1vvjk7oJ+Vq5PWEMfSfg
7ICEWM4QjDXKO4OuiCiTHV9PEWCpGw+/Ly9p5fpUoCGCcgvq9OAZWawoTxRrEFLdRkAT7kSWPncq
rs3WlDxeItRdNrYW5NBbB3BvnvXRvxvrbZr3iODZNO06+tPR6o37acvCIisFBFQfVCnHHQHxbjO3
3Y5u+MCWhUXyrpUcBH0S1qCNQDBZN4a8u7xJa8eOZw+Y35A0IQtdGMisKpW63hLoGOde2pHbGkND
dq9smFldxz9mlm9FEMZZ8qh9wVLorqnwMHWsjURl3cRcoEDHBLnnwrdqzQTDnYSVVGPrOsQBk+/n
5b1aua5UpEJQqQFcERWRxV4xcIhYnBTA1rQirAdbCxzVOlSFFGhS96djSeEV0hY6AQVqfOaLu+HU
7BJv05eJleac4YgaSMIRqzjS1PkNqqvbNnWop7bOwcrSw6DGVyrVCs8UxpFQBG+5AAQ/7W3wrsqj
fLSTETANO71x+jw/AsNzxYviNsV8x06187u0TitPkZTA1KfetfLKJ/0Elyb2tcGszpUy46FmzZPU
1Q8gIAkts73Xk/aDxOyRKDZGcZXqWAMz3vRFG1hOci1JxbUy2ZitqhvwnsadCHojk10yCw9AEi6B
OkoB3qlK99Q08a2OIWOnwyckp15Y0QDnkh4LI/ap3lyTHJ0RBvEQME2Dqp31FSYyJiPSlApvwuI+
LaffUsOemkqaSWifCjW+z4bhSAe6n2pneGIJ2WmTftNRCT0JLj+pg4nrM53fk0PqyplaeDpoqbRO
hkjNMOz7EpMSXXvbV+RVtbt9JVfoLYsXTH1OnpM4lS9VWkDz5H5KppdEk44NE7uszN8dDI/YlA+u
GSe3ptFZroxbxW0b/apPgLNMUYXys7gPSWbf6DXIWKkifhVJ8aA4pHAldfjpmNKznSRdUCv9dV4V
gTnxwMjygPeO7laDk7o9y+5UaLUog3VDpyqABO8ttneXlulLkieV6wj0cTSqFNcjEXXgjGrqSjmg
65liX3WE5J6T0zBX2bXNLd1F3xZpFrg+XMiNvEBcygjSJoVAUKJ+GJO5w1gh+BVSgfxnwrU4S9H0
vtamf/JhQHpQAwBdc3bgU93tHJGGegYqjUxGi23SDUyEKOQ2G7RATYZXpxxf2rq7kx2k0XxKb3sZ
JCy0SqF9QwxswHRb6igjZHn9aOXNvT7g0doNL6IRr5Jlvxt11QZJbAKerHl5Kt0W87cHXQrwB6cU
0x4K/M3q+L0z9Y8KHeWbvGwk0Hrb704CqeoMjITpwG9MZzLAtJl2bskdJRBc/nRs/mQqyY01o395
ElKVG57cVXcAx+/AdP8W9/S5jdMQGJhAzTP4Ei1NL0XjfCzt2xZh9rZIssYdLBt/FudXKdHCouMv
wD0mblsbwrcTeQ8ywZ/NhL7DoAv5CJy3n1Zl7OZZBcUDa3yUlQr5jvqkFNzjivauKmXpKlSKjE47
UoaaXtmYctAx7cPmRuMlFVwi5TKYN9CTSZFsuQ6dAJXLMEJeqMMRok/PhEA9B3U00GG9OB1CRQY1
30GIB6ZqR51PO2brr6NC+ztg3j8J3keeUjoCVCLzkyf/oZL8t5Rwxev1pnGRoYK3FlO7Aej27ptG
0nfppFS+aBUIgmcUWjfxYB7HvvjJgF3zdUhZ3uQKe0V1QPbB3zl5RcIdV+unPyJ3fl4O1iupBqIm
OMjxwEHpcJlR05QVGDBF1GyVVw0OaulHObmttwpTK/cnoPlImZCkYT56qaMzKnE+qYTg1okTD/2W
asAlYDxeXst8dS1vALAhASWPQQAD3arzRBByRJ3A9EoTdZy7nTFr5HkmvuaBvRRiq8SxVqlWgVCT
vyCkAGwsrFWWNDCdgV0KmPhrZS8FH0YIdOHNFrh4Za4JUIoTQ/MRnlQWRNnx3LFSGLqmD6UcsCMN
5/RWFsH4VHvj1Rbgfc0nANV2ZkgphliW8A2jzfEykWLQHvAcPK7UTZLUHeenZv73iAesDYOe6F7N
iOZlo2EclELqJBsiUCbI0IXzmk90I+FZWw0e8Sa6Y848SLFIR1IlmzBZ3tUQffmtFkZQOUeavbFk
2F32vg07X/5yckw5qKtqzDDXUcmheqv8UpX4aNuHbKo2kt1VQ8DwA/IJV/+GfwNbg9mbfQ1DBLJr
QI09cdRM3TIjvcusgvuX17WSMIJET0fpGh0ZQEYW+4cn3FSqbV5HZp8chnS4hcbR/rIJbc2GhW4T
jkgDdHAJ5NFYgxf7NNTRAAaurDVBO0eh2sTYGKoDM12DcUxTsfQI9dArnasPKW5ur+DiaE+94+KE
70bMCxtWGo5K42btm92K3USUXdKN1w4zvFnUzyY2hciLaF017j0HynqOngBnNyl4xRamcuMkeNir
pR44JrTFyrJSNxB4a2EQnU601VDGBsJisZfICwnULeAjI660sS5AKvJr4Bu18rXKDJ6mmEr6Ej/9
BkHILIeJIQNxW38sDsZO3GlX3d484MoJpLB7qJ+V18vntxqi0PqcS8qY//o2CKWpah1LHM00PbRD
OeC7bv8xeEMw+sUR1+ffv1jnRgCm+FEKkr8BEmgqNcCZmlVUNAE6ia6tb4FgVvxRB7wJ8FVogc9D
D+ch11ZG5KMqkAhSfZ+Y1zR+urxhW3//oqJnqJUcE4K/f1DcjHHMVm6BNlY87WwF82vpJBpJuTpl
PYMFBZlsOyShTX/pOtsIRV8Ik8WViyK/LSszius7a5uhl2YNaAhczRmPSl9Rt+9/9ONb08se0/Vn
1X6oJ9SAi0+lS1woTfuUI0EkRcBMvhGA15Z8+lvmTT9Zci5K2nYKPq4eoszJZ9de6/HfVzLOlru4
83Oou1bQwKwjouuumEFpzcaOzhHg0obOwf9kEZMNjk+U4OpIZkimC7GzY/IhG9XHmDvXo5Z6GhBk
JtQ7LzvkV/txaReDPTZSJ1z56rI9mY6kVggn2DxQR4lI3DXPE9i4rqwguR48KazDkuzGHxCK28xv
5o/pm2kD37Ou2rrxrbenG5OjCpbUXxxgzuTTGyMw3eaQHyXd/zfWZhyTOdfwgLRcVnIwGadokHmo
ooaox0wNCrpL1eowocA2v830SeCVYu/wSoc61/j3LorJLVPFGJeBB/AS4qt3FTpVOa8iGx0oQUNu
N4EgZCM+rnwIZ1YW9TZSNJjz40UVSeS6Y/f6FClbOmNr7UuUW+crBpPG+jdSy6RoGIjpGNqXR3FI
e7e+a5+zO3LTYJRwvFav+0dVuGgBbDF2rkWcM8OLD8QCrXgxGXmFbDiN5BdrT4Aa4l88YF3QHnrh
dTf5s9jCQc1/7cJJz8zOb4+T77LHRHuXM1oBY3FFcxLY7E2wKVBkKbj8Ja5cDWeGFocX0wyEQVoG
/1TZMVVKt7O3iBrX1gLVCVyhJrr23958ekvasZbSKorl0tUlDtHIGzQb7tH62Agra56oAEeE57wJ
2PnyjZRq3KBGoVcRsNNuU+herxLXgkTx5T2bN395OLiBANFH9ogm6CIsNyioDAbSNYxPdDfTkF3l
Cvd1A+wxHGMv1Y/L1tZOSMHcIObdAZEG7PvcFVLMJsrWgM/LaR8l5XVAoeyygdXlzLOWGkCkSL0X
WWKv21MelwmWY8joMXyOiunO+a7dXGnqBnZo1RdmABSAawCDL/Eb+ZAYVQ5YSIT6OfBqTwbEn+P7
mlkbR7TWpTGQTs3vWCDPzaUrWFUDMHsyleilsts+zB+dBznS7rWjvZP3uuNf3sKVMwIqZRbthUeA
cGThEWqVkpQ3Ongze+XTKUGpVybSRp694twA6uMiQXqLGcVlMK/aPh/AWg3Ssi6di5yfvBfXNrM3
TuibGcxMYxkOCOUAyMZazt1tLOVhkjNWoqSFp43FWWQXDYJPtcFT9G3L5tlsGbxvM0ULNHsXXpeN
QyexQS0iFS1GDQMIbbPx4Xyd8dl3ipQdgzQgZQe/DgpBCxMFj1mrU1ZE1t2AsiqgGuWtVbo1Rvr1
o7FjQeXRkF5z9T7+6bIn8yOegYb+/4Npek6wl78ENB2Y5JjxXvCT8001DUz9CV3LgRmx7oDSP5qH
bASR5MyWFHvTRgliZWtRk5qnRhAHMRi6sKZzALOdtmaRsK1fIF6/TRT5773kzMT8E07up1YHeSQH
vw9kvrhPzOpuEhDx7qUNHO23cIETBOAL3gG0OcLG4rsqywFv8rjJI9kGjyKJHeaZlIRq36k72v6+
/BF/i4MgEtFBBIaMDF8AuMDO19RxhsK3btJIMNQmHZdRMNsYeMsbYD40/35lkMJCxLVAhQtY1sI3
iQZZe1Av0AgFYPR4MLj2iJIAGh73lxe14gundpa6vZkwgaasZBpJzRGqXJjj30K4r5wRLKAOCjQQ
dm/JV6GNsd009Uij1PyNFkjQa+9E+i3hDXh5JVt25j8/cbmklpiMAQQayZDSttvCpyRiWh5kW7xf
W4YWEbBNmt6kGA3B0NrPboghjH0r2vvkr0Vn4W6milczuFywd8sbarCINKmKmUUyRscUyATk6MHF
r3+9aZaCmbVZFAD3+9dI28mmZSlDq8BKaARqZ9fkz0lN3LSCEjD6SP/GEgjV8d4w0edd7FrN8fhh
sZNFw1D5qs73Q1N6XQqJ+WRLY3DlgFDVwsA22KMhH798PDaMJVqi2VnU1fVLYnUg7qfWc8+GH3li
/DWvApg2To0tEuSBsiHP9DiLJu78ih3p0xnYnVAxEXV5/1buXdjBExEoSSTKX/3mk5OqnEboWW1k
EZ26GxtzD16JyJ2ZxctlO9+LZzN1iIqBVmCsjXmO//w7gloeoWZRwRCZMIcnaslHPShqCwNIGn3E
+FDRhVY83oHXqvdKkyq+nnSvjZPSXUHphtusLRsULUjXwcaJA53//GTZllwUuVb0WVQI6V4b8x2t
QLIwk4pdXvaaz2BXkQVA91M1lyVfoXcGJrMEVs3727bVkXbUR0lKqVvV5u6yrZWYO5/g/2wtLsfO
KirZkrDDzkBDSTKCrjc3TnF128xZFegLJrKk4chzFVosFssiTf3DwTMTg+6hfru8jC0bC8/XxhSD
bCnPACFv3URjQS2P+wT4gMtmvne24JAAiBhA7qICirM5dwGAG0qovtMswgBiCN2rmdCxLP3K6kCj
QUsddNu96ar4PT5onK8AyR78yz9h9cDwAkJEQZ/DXA6p0lFJMQOG3ZRl50aGNuaQb2EJ10ygEYmH
HDzdwH/OF8mb1khEn5OoyzDRXXRum2/c9F8f7iLJxEDBPybmJPTkUyKqIXJaw0SW+hAMCJkHSWY0
cj3mQ35hI1x9r/rj1OYSLCBClmaBS//cmiEVlSE3ahY1krGL6XBfOVC5x7t7gqgcsHkfBIOPqdrf
dLJ5cFTWY7LTxuhrEmS020im1jz19LcsVt71Qs95LcODksgqXmrnmksb2ceKCRD5YtgFT7CvjO18
ucyiCKVNnAIKWnq0cXZFWriqvMWv8z1MKZirAeuiBdolfBbLbyFDulsNGjxR69Ac16448J1dPBy6
bGPP5vv43FuQdUChANn1PO+yTNu4RBQINI4ZdM8lsHjcKRUGyNrELQBvqZqNNOS798MY3iKYsdIR
7JfKbEmHRKQiiPJCD/reBnZ1q4UyB6PFchBCgGEEKl1HY2jx5hGQLSyLAcGqz7IpKEei+5oWp0Et
ldadmjWh1qD3NrV/j2cEx6gKoAGmghC9UFA+d4zasEcp0xC9UqFpLu2sKz3u3v82PsEGQJN4/aP3
ge7yuY3JTAtQh2cZWE6SV9miYWVYG8/x7xX5eR3oweOFCmw/UoNzGxgoMPQ8gQ3DmTD+ZuhXUlx6
TiVuSNHvimJ4HjCIBcbHu6onmcdy2gcUDWhA7At9J4+AKXFpygJaxgLbQD8ub8H37w/zOIDBAqKK
ggBqR+c/L8ssQtIuJiAGd0ZYF+8QaR6DxEk2Lu+V/AiWQBSAThxIwr/BOnKHpn2ZOgRA8+LAo8ZV
9sO+Ah308JYft0Ufvs+TYOM11Cegh4L3ALzofGVEavW0VgkyE0P8Vs26cYmFVg8vlDfTlnbZrKUr
GlA9duCB2oGSMmhboKdTm0ajKG4UuR5dNcuvBWseeaZXHsI1c7uySD1SqtSjUJz39XbQA4CQ/jpF
wG8HAxUa6fgHvZzz365QuahR18BDDMMUuYJeuuVO6ePlo8dHhL9m+XFD9A49G2AQZpazczNyTbn8
H/bOq7txLMnzX6VPPe0+oAcEQQLYMz0PsBTlKJ/KFxxZeG8I4tPv7zKrpiQkW5zqnjPbM9vFSooG
xHVx40b8w+EsGW2apTHgmNxfgLqGZ9s2PS/ixpUiKvEaVXQrJ8kdrgoUrY+z12XeeWmsXPZ6P1jF
trgnGfuKoI/vQdkF9qj1l1u1fGm10ql73OvmattYslF/R0x0doZ8tvR3uomwnpOwTXkJsv4i0XeZ
lSzJpC0lV/2cKkOSH61zDX6Ta16XFy9DgcN6S6UErdvO8WxTv3VbLbHirV/ay1l5V83x/ZOi60bS
fVtrFrVl6NFDtzAqK2tJxazpp3WlerNSO03T9sqIcfdOZFDltsC8OLbhKomTdar3T7Wf3pP2xN3h
0IZL6PKxnONRmvjZa55k3kwjbKDZQgv19tSPdt/8dvad1BekYJotVqQ2uS7JY2sG2XK37vHdL6TF
wky3xashVdRA6IJVvTjp1bO2sWcPoM/msp55irI7VcflbTkGirkI29jKq1x2kjA/LdOhfVq0oWx3
3bBWtbg6k9T4pFCG0vYbxVqE0SrMo8dWGKLmc5c0F5s2L/GIVO+AKFpzlNLC7fL0xleJOQlyvXvY
DcXZvA1OKEWyWyd1THG2WL/qAtkr5OamqKP7QakSexy6l+VMojN+eR/hWGdGefUNR9OzwNDcheaP
Jo5/JMXq5oHdBMZgZbtoNKtt8rRYhrW5UMPxrlT8nWUsAuNUkubXAbXo7NEn30eSLI6Ju4f2OzIa
GT5lsvKz5SfE3BJgmkYNwmaXzZuzYDYQS6ENiokLpmLNC4KQJa22cR55a7Zxc1trJNYvMRMaaemF
iyHFEXTEVNmv8747Dwp9ldbVSz4Wr3VD2b9BD4iL2ubmUqsD6+uNeOAUp+cGnUfLB7+fHBFZWXd6
nHDUxQElDI3KVfrtEYv3X5md39sQAtIHITaNglEdK9rwt2NiZsvhMcuN6rTxZbttljes0e45SQys
pvNQtdRhRknhJGYnwiAsjWivzTYcd2tpW+0c3a/1e9hucxbP1WQ9Go1iDrHyVKeatCklObkgockR
johR5idmBT9cgkqgy2PvUieHtYarV6safbxBqWjMea+5Y9tHZlvNdVPf9d5O2d1Wi+5G7/3Kquro
ut4ad3IledrYebtw7HG91DMcWJVryuTaob+4K+aqo2gScaLl7lYqCOqO57vvBjZ7XFdrDJ/9cDPq
zVu5rO/HefaW+YFxJskw42JLwFS/dNn2uDDLcmQudrvcBm0lL7bS3vfjjJIu0XI063gwLHjeqU4e
mXXczLqbEqurGdYkiS0SFUa0DHZmM1PPtTrajOwyE9Q2tmq5WwcVGbd7LCMnfpiXpizzFCrlNX7l
LziuatZyu+3XRTY/z8vwXQ6IFa5Vye3T4rosO2UVZ/Jt30aB2w4jST/gQbNdJVtJHj5Iy/FSChdW
Tcol3KfboFyY+Y5AArb2sz7k0fcqSS7Jq9NfK2l7qqT4WrVNkllprXgAnyfbuQZD1+OzoNktiK/S
NuSh6S0Z/+J43p3tSkly1CI5LVv/bdHIZELS9cswn73LhTJzsyhr7aJp8H/uZ/dFEw1OXGxvs3b2
RGKE0JKa/iLMtgXDxb607VeLOeWLMnxtay1/GUkIZBZdKQpmxE8LFY82PdIcMoznZqGnmqlG/sOy
Sr5Lo0p801AdsRkd3LEYv3CZ+ZHq7fNuQuGlEkiDbLFYXO/S62pxJEfssfuL7z/s1hDJtN8tgngj
IdmYWZEmZki6lq/ZzoHTn2P/90FM2I4cSdqsi5FMu9TGt9v0kQHwsXS+buWAQjv71MyE83RqGqp9
H6JBWKPbPWmr4VQjrsvwVHfuZBQSPFZsTxFq6USs+dTihFModVKjmtEi7ta7dXnSXSROtN4ldrIu
zrXr+XfSJDuJ3T2w4QuXCG18249GmP3s4TD/PO4JzIOnYhAtC3pROYOb3uIXYxeWepKc/Uhlnjrb
02NeMQe03E8DnxyBWV2o7TKELLs+cST5uU5uxnRpyvoxWf6AVvixoWlWxUSZd0rbijVdq7CNb1h1
2rOZnTjDqfKoUyTpZlGb+RKzH2Ujj2aGPrI7pjH3eoiPbtlCuFFrXDbLfBMaxyoyHdobmBNJxgNo
LJwEPm/AViU7bR6O4WanzE+WQ7OSB+2y1aTV15vjUDMaDrMAxnhNE2n1uZnKqHypqnfhptYaU96t
jeqlrI6cnD+fm3Qf/R0UXBGFBSZtUC8Rn31FCTdbLT1FEW1MpcRsK7XlpVZ3F8v50UKU8oH9B+BI
gncgFzF9n0e17KtQWRRMXriI56R+k3B/i+bPhIcnxGZtH4OAKsfx6IMbLHzdqrv44etpPbQPcFIg
4huHZ1CR6T6Qk3psmy7cdLKS48TdIsfUMyfXmrPCL+++buzgGuLyTppEPMH0aeDlVtNxBiaoatO2
XtTcpe1Zmx6xCh8ieI3ITuGlBcee+g7UajXPs6wMN4lGRLKML8lC9o8x6p8bQb4CW0cCBXj5yfm3
6WEfOx/gcVs3pzWaWyllR/ymfyZF0YTIzoIXOqas6a5aRn0QZeCJi0V4j2eHBI8wHpjAy92YBUhh
2tsfXRuyOJNRYgmICMChTs7RAB4cJ+j4mx3Zgdr2YVG8FIT7fd3Iz9RGIyLJEj782GmniK1C+3UV
Nojvjbx1pJZ8jJG6I8FNsBXhascqIR5cpw9y8ORciVMND5NuiOEZhR3OT4zUt78e0MEW8CKFKwjH
wJ/sgOqc5YhTYN/K9+bp7EIJuyPYw6E5Y8ssAB7ge3ggfGYRqPNdpLWcVJWWPJANkqIxjeyS7+I9
KuazI/rVzzuUBcLhQSW6HAh4n/zigzSl73wE/SCnMb18H7P0ot/1q0jWb7+etp9zh+ARQ3oJDMMA
aqJ8y+dBhdt4LvcL5o2yVt7icusoVu6GN7pqJmtMBxbFhNDwqdRTfl9ozrHQ2UOr9rF1MeUfRpnm
WS8RjykMB6WVztHHI/frAR6cRxLhk3pYxVt0ijbjqq+MS02KNmGYWYOfg+LIptofYXYHW8G1iELG
cFR0+c/j0EIty6WZDvalFxdSatwuDV8GdDnmK31wvn5vRxWn2If5MgalSCVQgE1XNaYfyuZQyPbX
E3a4CbIZYHUgwGyq2G/7JlG0VMFy5D/N4itpOPn6/genCimFTBqElFML5PMQ0LTBwxpU4hRb8qCu
MIOfjOWxzALHWhGj/DBRERxACZoOJL4aPFK7WrpMLrfxCBZ/uJXfWfVkLKMAG/MZhgbfrzJsWmSv
8OcP22p2hPP87MEodukHdi20hw/DSQjmJYAHi3VDER7VIpjUAbZzqpOB0kKzIyt0kAKEKY9DD1xq
6gMaq8WC+AlYT6EXD75WX+rDkXk7dKbOf29hMSXjlGDJWCsYTl66pFq3E2lpGrPCaSifJF39DQT3
obGJZJdLPqhpQWN+ngEnlsY5ib5aEuM2RxTsg9TwoaHJIvWdr4Ap1lA25kCJXBPdrDIDcoR/PZ6D
k8e+xK8GRoPI+JkWlnUX5oEGzyxw0YV5UoRJ8wmr3uKz3SYxsdlkF/26ycP096HNCZ9WgniRG8Kw
9aOOZGPh+Y7lyRalJCWyEB/hQQfb25M7DptAjFMDVKdvG6nIZxGlofOT5rqrzGFlWJ09s7LYlFfz
xyPjO7R0H9ubjE8e+kySaxWjQhGM7nyZXzSDcm6k+dlYFbfUzw5MkhE81/GOlD7ZUxV3p/i3v80K
7XG3m73luyA5MgWHNqGK/U0Iz+oCQ+nnVW63uyAOKXWxCcbHWftchUeGfOz+E2LVlLiP1Hrk/kNm
jkNAFoo/XIIYpkU6UmRZHIwYy4RQu3EhCXQt2lCayawNl9SeR+jy4CA0/GtEvdafi7T0RrbrRn+I
NkmHw/3yrhy9I4RhMM2fYRlMoDPmX8Y5D4P/ZBmW5SKOyxTvQpwWKnNLgLyp7TRbB8810aLOZT2K
HPAuyhMSMFrmC8lu9ZHor+qtkX2v3Y5zB6vM3JQk/UTq47Ok1U+rUkqPdVRQ6E8dVRSEKbB4HLkm
R5Gfj+TE3Enhvv5fRU2c5+ZcyG+dXV7geDeekwLf2CQ3vvP1DCkHG8ZNhikixnkxNfvJaauCoWeI
JCHYfJdotp+RrTXLzkajv6PALRSma+TrCFbGvJ9Z0pLSilq7sPUqQ40u1qnIyaHU7OtgwHBYxyVo
dHIdzHvfbDqjcTpke8DgqLF0LBrOsiWxVtFFR4zeB8dBJKHwohIRKpOVHrWWBBkyHjOtVFJ+3lfe
41g5XZTJVVCED19P2qG2cO2gqRkuCqj8nzd3WpFSTSs72iIZWNHsLheV7lT98mEu/+HyWWxCfDtm
lOgxBKwx2YRNYSiU2pCjjdwpiVvrs6ugW0gnary7UvpZaZICZDTT6Ijp5hA/RaVA72eExBRNJlM1
ukQhixlbn7lsqPxmtjoGbbk95iNzsCGOCFGbjAyxU4+LgbqT+WKGDWIZ6rq5HWb3uaSTI7z4w6H8
zCNMhhwS4FIC/Pq8ZIu26wZpCZmPvXxKDpCTvtgVtjzLT3Zx1B7ZzYfoAxc0bEZLklj+JIMv51Gb
koIpxIdJc/G4aAPK0ieplczu/jgh4qOro2niQPSTMD5rSHWYFctww+GGoc+MF6WlKuSxOpYn+OA6
4UqB0C90sSnFj5I0hGEHQYwkmsmy9UzJrPZY9Pmh44B0sL81MkV4jbicBwamo828r+/UUl7jwve3
EPaHJiaEHS10rJJKwziMtZGe4SwIrV1/vSjHhjE5mvOqq1oDoIHU7YvLrIxvNT86QmA/x1AKcv4w
jslxYaijn0g7OBA1ZUY3yu3cpszQSWSVmp3PSFs6WjOH4Kj2ojtyZh+kbQE2UH6D9HJToCYdcPOl
5GS0wS/hKayNwl7U8/Mez9jBl455gmkHTkV8RP69sQnuFAbtolqoFYx22Tu937+SpWOw46WR2bI8
XtS1dizl9uHhUaQMR2bUp6kHT7szlIEaidFGV08zo8ypp53e54p+VXVHInsObil43m8tCTL6oBMu
FqVRSTvBkQgWyDrZbRKcVpRjUa+HmtHJkUjJlgUBm1PG1w4ly9jPQyCa2WnT6aRMyocrvz6m4x5Y
KhKLIDUTD4iFchrek8wjNfN3WkhIW+lk+Vodd4S47uyw6wgJO+Zhf0Cu+9SaWMYPk+enSRem9SLc
9OOArkYGsjG3drLszf0IfyC8hnTZXgy6/fXWPjCZwmlPSBgitmjqeR5ElH6vdwJ331VmI13r5JWt
UKC+buUADX5qZUIZ2pYaOpVBK9ois4P43Wh8uws27TErwgFGpQtDEOE+RO8TZvt5EuO+DHNdqrEE
zZZOL5Ui+9cRo/LBCTPwB0eDANudChLk7Y20umEozTJbB/V4Uyn1Q6vriyNTdnAoQISECIrgpamu
0o/zcJ4tM+ghTM+yMTqJsuqPY4Qi3gBfGeQ+Q5lmP2z8bt6S7yvcSLH+1OUDEISqXJdNnRwZy4Gd
REPgK7jiEWk9hTxJDjhQPCdkJyFdZs39WD/M1c4McfJqw2NK3gFTOSXHcdQnlpsMleARn4lgkcXd
TKmjEJNxR9WE7UVLohvbdxdec9Ja5HQ7noTlEH1T7RvZmVpY1J+ZiM+5BMySdbuA3AKXQ3NLYh4r
Jz6gHL99vY8OeNGTFgLtlJwUZGH+CfGnAHevDij3G0pSOaoTrP2V5il2aUW/2Yf/5WX4P8Fbsfmh
qjX/9q+8f6HafR1h7528/bfz6KUumuK9/Vfxs3+/7POP/u2yfMtv2vrtrT1/KqdXfvoh9/+1ffup
ffr0xsnbqN1ddW/17vqt6dJ23wg9FVf+R7/809v+Lre78u0vv7wUXd6KuwVRkf/y61cnr3/5Zc7y
/cvH2//63cVTxs/weOnf2j+dNOlT/jr92dtT0/7ll8Wfxe6nSAspOtDCsY/+8qftm/hm9mdKQohY
ETTPOS66QqzMi7oN//KLtFD/jM6OhEcAmlDnhKNoU3Q/vlv+Gf9YbrnEgZq9iLH1tw5+WqnfV+5P
eZeR1Cpvm7/8sg8G/V33FgUNoXwR742ZU8fJS2zID4fJGJK8n3gA31w06kwfraUKnISpIeUwKYr3
EvNQbynZmEmqpUXZQmm+k07aj3eXAzI5iR+3BE0G4RXKrpYHk3fzLNFvC2MYgt6WI30ZaGct7qYZ
uWD1ts8G29eQ2nFM7fom1nBupfLn3X5F/hBt3hYZ/0/J7ROZ/sfI13srxMo301v9A1Kuirj41ynX
wu7a/Ol/nb69pVEe/O9fSbj5SMPiBj9o2Fj+mdgKQiyEDo5xVZj3f9Aw36AnEzpDwBMxmftvfqPh
GQROgAlmGJHuQdPF8fcbDc+UP+9dL+G44NWCAv8IDYuefcSPiP9DgeaAxUg2g7NOxfJQHed5VQ2q
p5maeW5/L8xLokMtnB/M58AMzJeNbr69zczbjWpvNg+PtXkXmu9369jszHvNvDTM06vX2OR9YN9/
mNZf99vH/TVN0fZT30TfP+yvMg17bTtsVa+gb99xfaI/hVWZdLKyCms0JXOwgfZNjAhebdILxXae
yL8q+lhaO14c6dLeLPr7lkdCmEzX5Ahqyq7dotPinu1WTFHDIzKfn2f0S8xWbl8+N+btaA7mJrMq
6y0w364zvnozrAfZXD9dXNy9VysygJqZeYXkaUZ2aN6QD8i8eXz0zbvcuk+t1JHNu535/nd2XpmY
X/6hOr8Xkb+Y+Wlk/qD3EhXnmfn758p8hgJMZvq7WIRvxIKY3zJmNDPvE/NVM+8L8ZLSDjxIUGjK
1nfFItkqxKLbvXn2cPYwmPBpVq1n1ZQb7+EhNx806+HhYWlep3w3t0pzYV1A7iwbywF1a+YzkW2s
t1g80gyZtfWeWvf37zfvXxP+1AwypbK90+AHwldkCoaPLWP1z8lA25mXi9HsT1XDXJ6+BrrpP/2d
7U0E+nbZ5EUnNlpDHVMnCizjIn4oM9N/wQlZWljx2zHt8uhyCsH8wxD/Wy+nvPyayU61DEytSbnA
6O19ux2gn8ThT2E15nNsExu/6mEXiXW92aSw2+vrt7fehByvBz5+2z+9vV0T12FtQi5/0ykL/SZZ
4g5vT7CJ0IHNnW7Nm8C+MmyYyv1rTEKRrelbr69b8zUxdes0MU9fX2v7tDNf+eB+jumOy9+vdubN
u2Do78fgnqM0LObkwwL/J9AUMYRH5nkikM2aMtsVNXQstvwlh5Y4HMTjrV8VzFjsonZbkvl9sHtb
o8xcAftozwQ7Lkzfo/qb+0283DP1hfm6ML/DOip4zWjL1jeyhVuNQ5AIfwtz63yTLfECfnT/2gkO
JNgOEQjc8gc3ItWV9XyZOKP58FiaW/vMq52M3HaGl508jtbj0vTNM918afmexJywHd18fOioZsLl
IxzoLDf54ky4plJow+HTi5k1sx4v+DDfXy67i7XqKnbhUoDYXEf2+1Vq3aSWfnH1SqfIPA2rOqZp
Hp/pydH8z5n+W2f6KO+YSBz/E3jHMcFvmrDmv0DwOyYnT/3y/ivl5GOsdq58ZrV/r7iwz1Pwsyi2
JAPjHPc6TZ+0N8+iekgSIYrJloI8/nxL6KJ1S9EIIQw3yFl8cC0kpczJTxC9RsSmzHrbnM2s2izN
pxJudkd1oz17Sq2rzuRgepfNCjl4Zxr2zc0dV62PHkr7lBhf9Xwi6FDsfEmae3pOSWz7+0wIdJVH
UikeortYRCmxdSuGgauLI/7+9uAweYbRJ+bV+/098uVlw7UDowrOJevF48w+Fe/erp92ZmLLq3ch
ewY2f4Q031IZK7DWfGXeM867m9BM3LstlyD/X71zAO9M2by5y9AGhGR59bWA91eo9/cVm0hbsSrF
QalxMO5YrhnjLLzMuX2+fHsL3cA0N/vx8jFqy0aUr7sI9h2mm5H7fhUKfeo1sBF25+b9/evr6zE0
8WgHBR78QVr4L+8gqR0Pyha/T+FEnhlbPDtHnykUUkB0TVgdSuno7jjuhRRxKt4KRUS8FVLBOaKD
gWAhpAcZ71rx/bcfara4hChNm1BPl2SbdmF2hN18F5IHDk/2yAcKv116QkgphJLDdz8e4UZcQzpe
S6zi9TUi4+MMQaE0H598E+28vx+dxwsEhUfDI9bQfMQ6bhcn4hO+Ny+W5oPO1UT+mQ/sQ/H/40Vp
OjNSZ4vbsEW55AEhZclFFOjiRuvHC8mTvLuL3PqaLudiv321HycCGyGtSiHN2Y/Ecba+SRGSoDaX
S2tbWCKaV7F4qzNa4oIWiGzZW2QFeI94xtLMe3t3U50Qny0qiNHdBhcTchWYRDXKZ4qbI44dS3hy
tL8Tsef/dX+PU+1Eevgn1f4HqPbYKWJMcJT/KafIsXN/apT7xzn3D/NuyiADweLLt5gc+7NRbsrt
2KmeQeZP3RxXvgH4s02s7bHI/n25tJ852u9NTU7ashrIAVPR1GlrG3uBgjwDMP+ddVmBV6L445TH
AfFMjL957e31uNFcuM/i8EXbf3vb5ObTXS00QBAmEzhzD2lpvCutdW2+bWIzdnbmKyIDxzIw4fvW
fH/9mjHv3RW+GsbkPF70Kpl6pFb15ubWqu34LLoQtdGJtrdCa2ZLQMSKw6sz1ZL5m9vd+WKVOA0u
6pFDdcyVOzuN7cILnMAJKRTq2xlxtCNuiVsbPk+Vhpm1s9NrChadzdFoiakBckuvR4dsDBaR3pZs
Jpe11VoKuG7qRCSvIvrW6szOktdbXksAGIgk3lEfZPkwivD7Ek5OenIJK3XYMfbaLpzantOkePSu
mIne7UAASKFuz9zRFSWUFau+XSIHK06ySk6XzEVuV1Z3XnmhG1OVQqJAqe9GnKdYLS0VwhusylZN
CXOpbpMKy41t0pjzNzs3nN4a9tM0s2QmKrACpqbmefDEa/Eqs9MVdJDZLW8TW/wTj8gtz439rPiW
ziO2lo549TVh7Pf4V4QxObE1tYiWXQ1979Y763tmtrYQeb7zWog6ioX4/yxkZp5GYFqg7w2AK166
As8SUMxoXj4vXCFtF0JHmAG27Bwh0szYANRrANVoHaSWx4snIZFc3LXWHf8hg4qn2Lx7YvCoD9CG
l1vvkr1FYtY2r6/3X4/0r3C738lgctan1dhXDRsBKUwMTSA6mklNU/6q3uBSbIJ3YELfbwtr87JJ
LA/47uVFNSPrITU31715/SLwm/VNboEk7dHpq3ckrM3MQrCOHTSFI30+ujqT4/5/7ursocAPCsM/
wupQueiguPvvJLUnuQ+d/v+Ks5D19tDsEHmkkOtZRJhP+K6ktv4YFqXqdfDZ2pbhv43TOL0reC4+
JvDbzsnuB3dwVW8LDwaLXVdw6HZ/neqJbTmgkY1u8ZSfzNyZq69HtKyZvXDFaZU55FZwYlty+pV2
3a8Eb17Cg5c2WU/wmW/XEYdUzyG1c3uOKJnnzubxbUQ7krzOzk4Gik33zmgtPNmdOYFtkBKC4BiC
KOMTAmpvdlZ81nM2bPmUalJAuUKHGgVLaGxQ/YuYg/zuaW6heYmHznlw5r1llr4RCPV14m2uVbuF
D8I/MHZ6Ay9Uc1gvYRyYpzYvETW3uRGSw849g7PyYnP2AJb8hKywwllYmL8QPVzBn5AdXk/vBfcB
rNbMqwWCyMIEcHkV0/cuengjwH++3/I9Prr8APU+XlukcXMDN/Uyu+G02rmdS8kLZi60m7uKGVq6
FLTG0OA7uqVxEH/Nfvf27591ww/kMDlp6j7W83BbCxHkt0O4cvRzMruw3J2zeKF0sF2yzKO7+Jae
oIo7qjW35zYFa3ie20JHXlokALMzZ2ZTZwXBpPEow+lmyCUpR++4Chx8luyBv4GDtLJGeHEbr/Jm
z+JYFgJN7gqSKbzwRvwuszDZcG10FUFMlRfb1bmQcmJ39izuMFvFbsXvQzvzJIfsm7aEibE/zTxx
1Y8rmzdxRcEjdMVzsE7daD1bVR5/aTEiJz2ZO+l35ORu6laUWicnLj1LnIxCV/SJMQoxI3U7ehC7
Be3sZSwPOes888R4hlOgnXVsj6tC9McVf+knIym4SrS8/3cZusMq4xPJki76VWZJDq8csvXYmhNZ
iC02W8JpAQjEZhCiS+c2NpmYEFCSW9mVPLLiWTt3cKjGaY/O3FJcBJfXwQnYjLq39Lr9Jh7c1hab
dcFjZnceqbxYLzwNHNbIqZw5Zqqlk3qFnTqFXdjtxejIdm6xoR2F9QtWoy0ErsSR2Vq+UyIbIiUi
JMXXFMNkeyZ26FBi1sWa7hRIy56EOJRCPiUNt3bt+s5ulXp0y6FgjI0c5bVuibWH/qn0Uwh4nRV6
Bk5eukVMpx07+bWQVFtGvnNHRhgjU4XnPgQfuTXvdissbavIFWMfnJZPpBP9OvYiu0Uy9QWsgjhX
O+RnsiQrdiVL4xPZFZgMReGtgFd0hnsXsJKGeUhPSPzllF7rNBRP650ACThDvkPOY2SDu7Soabpn
aTrsTjgiLJgV8cvGKRFWdUd3fEf0aGsjKHk6M8ugkZ3FNOjMHONijMajxkp07CbN3tk1IyxOlnbp
aFeGVWCnkt3WMRwDdtjYCmMNGI3PDIys9dbWvOxWcTu7skk67GlectvZdxdnKtzoZePB7AbrhzJz
9lDZG8PyeuEQIXw2mr2YCLfJzFNSFNrn2Nx+hb6+B8KqBZfD/rnkxnujfA7rwUb2BEh1d5c6eEhg
48qt1HrH+H6FgTO3bu4unhAMwVOFbdN3+JzvcqvBNQUvlT3n28NlwmqKe4boAm64QGsCZjMQ6URv
kCCNVW0L/E1QbeVsV8QwQTSsBjMn+AtzD5UQwmQ1rLuQsZOHglcacyhm1ndq9ger5RrM1o5Zqk40
b2snFnqNlXOgiRUj3BUKFsSp4+ohKCi2OEYENUH7GXuoguW27CoZUuXoYcZHK7k1hAuil3sxVHqh
2As+FluyopktEZkQmROzgSI3crmxVTgJhbOYDX6SQ/ViKBoLPudTukenl07IzaQjoRLUxTt0kIus
duSkAZKa+mlS50ImsX0jDuneJcAJbl1xjCvnUC8IdMdrsedEjGfOoRlc5yc6Urbu+feyg0LltNhM
4YR3KX8FpxT8yoeTCc6cuj949bAShnBpz6Fac7dZiolA1RIH+fxatxNPHOrLs+2G5I5Ou2bfXUWW
4SxZjdYMvPI08XQOWsMyeG+A4y+hf8MRv/TtftU+CP4trsmskM96VLeIvbA/nPevNSvwtP0rjmv2
tUFf4I779WfXui1r3DgKqy6U6Bh2RAFalmILE0qp2epb3Sr3Fo8+S9JCdyo7G0WSGaCmC8KM2NOl
TQ7Hle4snQVLJhhY7BQnDfu1saOzlpHVe5VR8ygg7nbwUPY5JAAntAPmvkNM4px094RgLaDj3qV4
rMuaQHMJ4ol6OfcE5D9f4/hu5U6IVOBt8Rbwnff3u7O3zLvePAgz8s3eVUnYJ27eYVVIGnQIKhKk
rnMznw0jaIoqKyfdSrznAR3uN4dDjrg9e4U5HVFJp57IP7xlfie3KRwnKb7fKz76epGZM6h/60Tn
0QD7Kyl34LRozKOdUWOaUOkjHteH3cE+ND1xgu7UPPJ3c5oWdn/JfBYeaiEeRngcCP8Moe9iChPW
FfTh+SoSZiNMTsL1A/RecjYPMwutFjnsRvirlRbeRhiB7u5uCjsTTmERNHOFJT/Hn+Meqe1rIWtf
YeQnbf5D/yeWvFzdSYtBYae2ZCrVzA4mNprzwGnrlZZTsdtWJLNZkhLVHIjgHE2VAW5NVaRQtKrC
yjpbBrXBpaIUeH3DuZ9YamO1wuv82DKLvnzV1ymIl/hyuu2ZaxJ6dN5iZqkchG58r627k8pwm8vu
+cjs7JM/fdXkBMzb1j0VdkSTQuhEcEE+3hvA7nfW3ucPaVlYxEqbc+cU17Mtz/MfHjdbHMMyThlI
orBOSFZngv8JQ5EAR0bzVkI0hQo4ybEjCssplBI42FBBRQbT5yOkfx/FpLeEcZFT9ewBjtaiLuCi
hhwK2PCGS9Ab0EPKh5vNy8teQXjY8FJFZXjouWbju/lqs8RDkt9Rad7yzwzrJYFTRSfFWXOG8QiI
4oeS8si5y8mLPiIsQC8vKe9eXkAi+Wlqeo/r93dwixuOXEYr2a8RDkR7X6KMDzpO0J3FkEmS6J7e
n3KunJHFERekWNh3AdHggfe1fY/MYQoZkCnjbIakgfQwKvKNmL+re2ZzP8vcuXV54opAbIJjpH90
cScQ5z8X97/P4h49EqZQwn/ekXDYGeMDS52orbO/m00dPYSmQGWUGImeAMkKF27NxNcPNHZLwhhc
YzVYkBB9xWkk3AzhMqMZI/a8eOxzAcw+IJdLTmCiNeImJ9zRBDYZ2cJz9ir2sPm/AljgJ8i+f+eg
ih0MD18z2qMjmMCW6T/cCI7JvMYe+vsA7f1T5gUs+qfM+7fKvEd2jCH/gwuepKE4JM19QPcmp6/f
qVIS6QXWFXRBAeYKbxeyXLn+1fAr3OuDbSjr7f6bxTey+7kyOJDs7Bzf8z3ZEngf4eugcnhgkR7f
FOqb4SRWcNK586vlzRaAYkShjlDPheabWqlHwnJS6AqgakBx6oFmUIH4ZYXaGAC3zVH/Rzc/6cGR
50BjwGBc1aFjy9xNcWVbWQWoVyFpeFsU8vpih5Cmg5Dq4r7oPQKAEa0dSxVMkvUjczZh9GqpR2U/
CGndFRB5tdctBRYq8KvhV5162MPlwzcBhQv8rbhg1txgpThY3ez6duGSfw3D7Qx8tLsITjXetyfo
3fhKr1TUT/HF+R5hOitdxNfuDhDSzi9xnnYaQEkBQzZAkrmbrDsP7QYoNbna3XVefZNiB268GR7u
4jqATG92WnjArACrMQAqKhGAK6VLncQTHu1C+RZCrVCu+3Xt8GwJeLFhPVqzspc3pAhg/sVVEf80
pyUfVMTVqlk6jRt5YPjcUay7+F7eGGDUAuYUEKsQrfcAKqAvRT753RLA4Ee7AjgIwKtQnx0VVT2z
qWsFbiLUbAHc+Wi08ukMECa837pCyQb35zfbTW8tT4ZTQFcKypKOjVbbVQRkYKCSZ1BHTqxICrCH
ev+wfaixGpAvi18Cl3J/oRfHng4QEAtQ8ZuABwX8F9klCKVQ+sXihl7znAIQlLZyhX1hFaHMp17s
zU46wKIOe8MOGEnnL7AKAENtiy0kvMjQU0yxgQQ5pFBxhbVaWK2xo0CT7AGPBKarHGgicHNOd6G7
7x9o6EsAByF713a3p/H5r6BvCxgIlYMy7dwkMhV+qp1tQS20Pd4YsCn4ylbMgucRcFWgV8JwMjBp
nUCynBFjgsEQ58j+ojnfMYBfQSGx4QvADgOCNd9kD761OPGtDLyLpYJIMk8gNtGeRMQSiDvvXLEV
t0x2CQAhICyBZAosk6lZSdxTe9yeSichW3//cNN1D65M7gcQ0R9GnZ2reTu3YmkGyEvgRr21defr
LcYd/2Zpkp/dNi4w0J8II70g2D0OtEfN92Z7yFKYjRYXuj3nn0DQkzv/RLpGjjrN7noyhwv0HQsB
yJUO2RncUSBXWB5cApFWMjj2yFZL+DzCvDRzlq7whBDEALa+EoiNWKIYzBUsifkEYYK4I2wAWy+0
UnqVQVatyefeHHYkcJ9c/LMEKTcPZCtG16pYVIEvRhB562WAg4KwIHHmTqyEeh3ukWphxKkexEqA
f3uhuOZWsDLpVlwrPtVBPcXrxUn8f9k7s+XmkSRLv8vc04wguN4GdoD7KumGppUE9x0kn76/Q1Vb
/cVMS41NdlZ11TCV0i+RIBCICHh4HD/uJyh0hZGXMKvToMwUWiYcDeT4543enW/4MHoPo/cweg+j
9+9s9G75gL/BHf/uHN+TW+wc6ra1DCaEGGdHgsvykbbuu1ycmtNVgLbGYkh4FNMtf6DQKLm1H8qa
3soX/FEr7vYY+fx2vqydcdEzh0xUHG7UKfAxVnW7JffzgM9BGIHgYgoToORMYUNsWCQq+M8wBaG8
24QmSX7DV1Kg5tvrq7rpDcZEV4ngSiGSz1dqKOBVRAv9Cmp/8kpBdlvixYWr4lSQ/kboU+HhW1AW
t4GQCFTAP0YhbKrU/56DXfg7P+cO713nq0vKWsLxzyVWjwAgLo48qzKkg5MvNordKjbyHRyNujYt
jA1e1yya4VDrd7k26pkzkY7vBVOemXwy/Usox9nHcoHk4c3qJKF4c3DPyeuqflIg9338ou0QV6V/
D3zq4LrFjhzCnWu1JhyqJulUR8fqbZ62ntXKhYr6ao2vhePPjVsLN+4l+CYs7p4KHZFnCpxjPiTC
5I8bUGlIlMcvlH9IAK5+fpoPFYyb8trJH7+s6vl4Fo0b+JEtHfF9JKyWSLQL7jVaRMUgH+t1fU9e
09cym48jWxAFlvR99Go93bW2JcfbOfZf5aBMM2z2GrcvfVRdsxyu6tq/FOJKb1FXurM+hCv7pVwV
7WAW0SY1+RjCh1nVF/S7TiBSQbUxjehJyKDfp9TdKNilGxUH6PC0cwv0Z7XxHWxUi45epXUhiKsw
7Ddf6Pto/U6QLKptuWE0TC9xRiqFf36/0Blq6/hFNz+HxENPwYeN1KKjt6lzprgAFVIturJdvRLi
ZNM1vNLwcqB3TrS23Dm5k+b3Rm0WFeJdPcMvVyuW9H45ELFhHKSvauPZt58yzq1AqXaiq7+dR3+d
3CLXVZ5qkXPs6gROOzoXm2d+t3yoEk7lXW2qcs5dtImK8cFVG6q0SpggrYnHQTHmEBuSkiKNFlxG
iwZUA0Vjb9Qlr/KEMMtwE40D9BVDyK3DNCz5KRtEfVsQXGs+ZGrSYglX2mwvJ6ECtwt/yrVWvDrr
c0PV+MJuvRzvItsvOuvu/jXvpeEpSsMxxKxDdHXn4dLLkR9j+5sIiTgMh3an2o9qM5onHiwvWdcU
/Vivsj130UjgvBBvo4tgzuaBf68wRET3QlgOQqn+3peN7SM9wJt6Y9cfB1cIQ5Pw7C6b8+YuOnOw
TrWhnypPm2jVL8dIX3PTZ3cXleOCsx9SjAwe2TU1lj/vnl1OhSnUVb9vu0pn5r11s+Cc3U1/0689
7SI++sXlxEziZ+7d8k919a5wi8zLOwcGbDvcFcggtvx1UyelHR/Vr0NkF9iEF5xFe9Eex/xJj6fh
ISr5p75Fz+S9ir9vlsBB1t1DpL8LYCAbvzrUtl1/6cuCWVPiU3lvBVtm5WZBAdbQ8UWMmyUcBpLy
3AlE5QtCTZCirlEW2MABtrvxSwzHMdj4leTSWMeQjPht5dZGdsLOPlh35l42EMVJu99vYtHMhVQF
XWmCXNHMr7C57thv4kXNY0QK+RAQQWfd2bPPWQoUYENuE8fnvRtPygrRGYMu/n2keE4L/5oIYtjC
ViI377aZF4dcxLOJN4+3wT44TQ188zc+zCnFtt47WZBxKW7XP/BmYHPn3BZXEv9rz3kEBFCWbzuY
Qauywiu4BCn4QRqnHZsVyg43rQX3JXrBlnubQTkQFUozegPpRk3fOiJWsQGbGJu+nHt2aNExew63
yC9fteYx3cUpbLhcYltdE0ER4prpbjUaYnZtaZfuWWR59cfK14hodPYwe269BHteLDCaxGd0nX0g
JloWCKCCbH+7H+LJnpqOUlRn9bfzW6YSAmGF44gMP7gSx6ASwrHiNc4ygqU2WrUmsXp471SAdWac
jRbQJbPbjVeH6CLBB/vmvc15rIuAPtewqxPsmRkMkE4F13/OranxNCnRxFLjS776SujQmWls0Z/L
RtqZtpCwaKTUJdY2epPsQqE1h3AXztl6V6A6CeMpt45+raEtvuUd/Qob4Yu7v1EcKhAU5hG1ZKEp
nG+0qMwnhd61vX29Ai++AC539tL2Oir4+lqyWT3KN2GxPPji8GdOPphGG1aIWSRDDjp3W6HFUxBS
U2NRtVvQq9hqn0A7ikTxy/g0B3HxaYcwQ0EOV4AMEEARsvjU9kbKYKWPSEXoocwIKrigBgPID75K
ISwCU1xpnQWh5+hbwR6wIXNLgegoovdUnA1n5czhTigQ/lwVeh5UFDLctEk/hpmDhacVJdDErScW
z8bNwt0AIh2QQQ1C4RRAJAc2aYli5BX8zJfXJLwKTM0tAhqIosJjGcDdBPUR3iOXQaQj8YGWSa5u
30CCEp5kidVHTDk0k6Gd6f21nwnCwTcDLxXZBCobxMIbkCEm7YFkDsqwxbp79aS8NJu479jbhxPu
dwcdBY5+aLOGi3zCrPFfNDh7hkUAl77ygX4uE/2db94cJd4XI3AKuCVcJ+UG38/01pI8ClER7UCt
IafCVOhLgJhYGJXyK/J4kinpJDtzod0HPqoTLYKSuw6PQBQCmQu3C65DkfsPtFqvVh07mgZMHYq8
wcRikMhE3pFjIBd7Q9cA6tEdJGaE+XDhUfUrVm4l5Csma+qY9zPDdBAMGcyjCtNmxxBrEMCrYEsu
PGpxC9cBCcuh50aTeJiQR4/LDMf6bXLrfsp3AN0A/oDReRkXW+L3QhK7MXAP0Its0j1K3CUR/RKp
IXNYZKQP8yw4gya/1+jqDZjRwqv6p2AFAkZOSITgLC500d9w8nIyA3sThL0K8mEK8Dnxt8kqqD3z
zWOAu9s8wjVccjR5Jf6c6b53M7+YZD3YjVw8o3m6Ei1mmpCF4Y0TsCWvwje3vKMLhJVazUld84TV
PcO+ickgPFBkNZJKq2CaSuFJW7kohZuWjRYN/Q1RkbGQmytITy5v6q8ZEmY+jdoF01g8tllj3kvp
xhUgmcA/apzAZatyYzOeETV6TThKZCY9jaQOaUYH+vwcil0xLIez8PZMRxBWRbGk/9ZR3i/RHVwP
YF1UNZGKv322rTduCh9VHCELxyJXwUkY04V6nm72I9C58+xVIEuS3D0BGNuHGV9qp65PKhPdeYTu
Bzcx2PCML92VV2C+fkOmexDWi3ti8HYN3qHAxCWhixmUb6BUg7YILqMcSDX00GDD/ejTRWzfTpMU
u7WHE76MMp5VpVhdaM13BpHuVseWfeQDzb614BMTPeecXdJ+i8EEipj6bwLvCBSbY+EXMnXhwfvl
VtEIwN0wYWbiGAJJ5uun4bytNHEby3PBFk+cCvBpKVCBk627IQ4DpApF7wRRjwl0Ix5ji6g2XI5k
l0TPWzqbpNhW5EYQacWrtkuce+kXQpF4sSgt2cEMS3LhFc2CxYB2cARUfTBTZlTFEfZ64/GxXGvh
Ttk0pvgb1s1jgHUqNjbbz3J7Ek+8UnfyMiUcgDEMhEuDSjMjaywxW5iBNfiWVszmFHb0MtC2dKRH
och8PvINbQa7OPXm9UqzuIE1eA5PibDdA78B4jP1LiEdyEQCy40XEP/ZGPtUDQfF3oNXU2VZTD22
BFWnM2ZfbUP8S32C7fTvwsv5ZeaWVp0ilNvLqMA8mMUbzMaOGTNDgnJHkte8dYF/k/K5FAO1YefN
X1x6jMlUXR8iC1g8GysxYa7dwF+eh4tvQ87+vr3FsOiWIyiSjJLgaWjjdJIo5NAfZcRYCdmzeyeS
+DBTLVl6dVkGtJ/WJ8EnoQ6KRpejKj2fGyyjibNmcqsZEyZUMRRj+W9DyAORuSxRTChY3bdAy741
9S6JJhsG4Pa47gIQbPIBr5j0gl+F85uRfoFBZzqAf2PglkzaknOsFwgbXZjyCuxtCMBNw1xQCmxs
8TISh5kFgYV20i9i72zHjm8BFpawPDzuXLCvZ4zDNJRxKIfbD0zp7QHNQVwss+8ssTlW3tzRuSS6
l6qTi2CBM74HrkoqH+eeRwAwTF/FIdRW3Z1477LxMipl2v7d+olzieJ4x+vlREOnPD0GkZ6pucxp
wftaGzfYjil9DiWYiymRLw8Fo8gzW2Sh0UkPdA9TjCccMwvdOuNmLDynEqu6MBMtNAzHzT8qcOO5
BrdOxElrYPUdqwKmoohaxXkntEY/0eZ4D4/0m6FcgF3OekZERI/72dkMj27Ku0Us/55HOnNtwnWK
NVDVn7VgDmwjW64JcbgF7fbPuDL+hstUglynFtTiXDANC+6SCSreum5mgqGQM7Fuk8/CMkEKJG4j
2Q1ESZTLQMl799ArOnBfcS7nnTPPryZhjeIiMhYLKhxotC05IbiBnAFX1MKDPYeoh9M9OAKY0Ctu
whnLkMPVwIfG5ZCHfWnU+E28YnnmW1xZdpvRd56I8hBQs8Hn1vjyoONIaWyVV3C+5azK7VMcRs7h
gbuw6C/6iPmwdrTTUZaIFjvZAq1z6p2DkReuNM8cj2IFhwXWfCT3j4hTQylE6j99USrwZgi0N5jE
5Mv6WJRQIUv5E5hFRYgY4jxuL9rmBFG1x+OBxUaJGZ0jAF2N+Aw2TNDZ1VnXtzzK2lexkeG3GvZP
e481AVPCp7yyDpS6q6wSm53lFMs55di9U6rP2IHR97SCLBL2GMo3scMrvSfnFBZ2Y4b5hvfJnFfv
aLFB9KiuZ3VLVsOZDSIhcZML0ptbu45IHmIe6V7mWOsFO/9xLFt84TjOiRGqYp01t3C31ftkchRu
823nXYO9T7i3V6Y/t+SFaLkt4S1uEzkCx4RFwumKdL3AgmpwFHBU/Fi2Wuk+OYYCz/32dIhQj3NH
/HMWaHewh6O8YoLmwymNV4R2xap8hX/5PGP5wWPCvPINa3vOJS5uSY47bdMCemBxxXHA0c9gaHNC
Yo+ya7OYJfx2PFxt5hCP7/DKSB6ZPRlPFz32RVYJEb8DFnHFhTXP2MTw0K8x+8p5ll1TTvTEKfuz
5NgS3f/7kdb8Jm+ExRlXBuN+usFdBITZRGiOWoMVLk1ebeUo6sN616HOjZNOu5e4BFX80fNr3q18
ndiYlJiNCK6Qp3DB3UT4jzA9pp6+PjmTfvqd8MY8xcywtRjTMj1nOODJVD5dKN/3EIqhz6ZJUAlA
woKtM9tnnlnUzZmhFUxUgdfW8TxEeByYChBmTAkeHj+mHZF8CkfXdBGP9LhQ/j0pJdE4Ojk2D5DA
BEq5aSki24n99srf9JbeuqPsIX0teL5FXYA7zwlnfO9h0q/Y/WrTqkVNc1u2YOVufDKtmHXQFNxq
TF4RvqnlC8VRjTfQKnoUKBAXLQdUe+HsM1+8/BWOS5VpJS9Bz9aV8ZjwXNNkCvyUGVebBTpvVHtE
8+IYsSWjB7AP7MRFPpB91By+7SywI4wS5XXYYfAczHluWIrrNc9ualN48VNWMKjrrKba6MieKAhg
Yd80D6ZdVkfGSxvM9c2eH91xS0mLx/qiWWO1lcf/DadX4o3Jfe1MFtlayYgB44YmOBo4uuDBzCE5
f7jOg1pUa7NfYF1VBoHcjTNrlnx8xfYFxJPTEm+jK3dms+/RJlb0CbbwrMrvW7fQmtT1MI+h5ewx
adOZSZOCV6MHwS3Y78yUWcHcmAEbCDpag2QITMgaghDYJXCkECyrLwbKFLssJEgo1qUphAswD0yw
yDjl4bOIEVQJBThAqweOSHlN64EFHnNIJp8i5sCUZtTxzkA1JCZ2i6GzGGYuCgqABrOufJeZ3FdU
vndskXcB8Xee1TH0D0XkBVDg9mA15WkKJzljm+WwimqyAtkEp+ueXAIeYJfXG0aInmacAzNECsoV
7FpkHq4b8paUI/K9xgAHMM21jsmLZcvqjp+FeqlvqJkFgCyMsZQov2vDVkhjJfRfrJ5vqBesMzXj
uPB6ZiFbgt2p8sLc2/XEvAE8k5Ln4MaGUVIhryj5ce2sBwWGUPuDIrcp7o2QCcpR+5qcdrCOtNDi
c7LJVFqdxRDLtCihDHNCl8jnX3RxsDBi49sO/MDrxGr6nI/pa+F2FVq4F7jFU4a5ACBLNi67bZI1
ublNdGEIL94B5HVPjbAJbdfiievOgypAiunBsghfnUGFqMTAYpYYAmFFaq1sOtV/mJQWg2Nhjm1Z
dvYyNfYU6a2Swg334IzyXPW5qlsiMUjrQko3a+AueODFmCq+XGfvWJgxdf+WRL0UqJWBo+sFyBaZ
RBruLYuV/pVZgWcWaODONyCv6OSeJt28t20KoC7HJV+Q5xEUfs+da8oyBYDcDnh9BybY+ZXHUL9j
fIAQyQZgyJngWbDHZH67DuovbKRfYY/Acsz0q9YFZF6JYxB7ADCnZSD9GESMA2WdHEp17fA6Jqal
HBTyCYSF+/w9p9GAmcobJZwglfcj+PmprnwssTvYLtCMMyimrIys3A02Yn7Kk/3vbyCnYAvkhpfF
a/KDAOn8RVPwU5ZShBn3HBtOkqBXTk2RtU9rjnxnNiLaaD+VQ2VtntngssrVT03b2fcJ72FZvqt+
2N6Z/ZE2q6yNvtbDmXfCYq3d6Y7F8KBRTrSk8u1mkbYU0GZIntTOXYigdq42J5O5WvJYs5NkVT8M
tIgLcZjGxTwbuCkZlmwn2cSTGNeCaaO9SEvwmKhf3xmebKkJr+7DXP+WzHTbSJXa2r4DKLhiLNVA
Qb6ZTBN+mzYqvDoGiCCjq63fq7eexTdwtqG4TXt+bsNcnSSo/S0JgkuQJyECk9C4qrcOxT/T31si
nBte1QzZaKfHLNA7+2Q9UpO2ZFjMnCKoxDQoRWRj4aKwI+QO5bgscEHWlE/BJeCJXfonoCf6Bxwq
2HS0P933QKPYdihwS6KRp9zZJTwpbSfZrbBzstinaBt+wTWa+Bm7NXZFwCzr5PhDZs9PxWZuZNdf
uNP/QcVmfihMVL7LU/gThYn+L6Lbd5kJj+j2I7r9iG6rMMcjuv2Ibj+i24/o9iO6/YhuP6LbbDIe
0e1HdPsR3X5Et0HGHtHtR3T7Ed2+xVse0e1HdPsR3X5Etx/R7Ud0+xHdfkS3H9HtR3T7Ed3+/z26
/ZMiTPmuas//UkWYkspr/iYb3KYsPxnQEjO/y43Oba65WX56RMNWhR4pLVczT98VLZfmpaFXTu5N
mhvps5oEy/bI4QVtakmiYColMYpRHrzmqI7uKTS119edCuFTEdcZ/nEe948tvSst9a9r6U/lV6t3
U+NfWX71x3r8ZdVn/YWl8ajH/6jH/6jH/6jH/6jH/6+ux/+TsE75rnL2Q1jnP1lY58fSm+U7T+5R
evP/VESN/I3z+0tBpjuX8t+9FNKPBajueKl/TQEq6/e2HLVqpVopW+W8na/c9fq8VJhva/ZK9YAu
1FfZk/dWVhGIW+7ThNqGf7xxKFRUS/B+mH+94N1tp9XzdDXZUfFqQ40h6uyQBlrlW2kXNpV/VGQ1
UTmfC6UtLCroZJDwpV2yoZSMirjkyUopkK6wIbeFXJRQxUSU66IqG3sqe6AjggyZ7VYoKqI8FVH9
yZMi/+1WXBV+vrKNpOeUok1F1hDvqrBK1S1EFco9qPqXsi6VGUj+irKfAukJ2YEF5V0Josr4ueWe
qhAEmWo1cpyVy3LwNny+4kzDWbIgs4zcMqjyKptBlhgFElR/QYWFKElDy1Mq1SgBXtpLi0hVHg++
ymksE3SaWuVbxaDsVl5UhSRUr0Gp+lUS8NZUmaQSpVNIdrRoGh7dXKNE1tOJUhfKTayaLaR9MgJu
eXXK/p2RRbC7vZcSd1SKhbI1p86R7C6bXDFSKqioIDb6Ld/OrMhtI80P1vrSVy5vmfxbtEL9ZU9V
L1UAQLl6WbhOVB71u1xU3pGqkoQ80yEFH24KU2fSXSgsS9tUTlbZiQd6KgdD9kDZqDVkfOpaemLx
P98qC5O2UyNHpky9C/QXjiQVqErmn52Bdxztxwx8zMD/0Rn4o829gyT+rM2ltt7v2dxasVKsWvlK
rXqPK12sXOkwXWLk3aeh8u9Vriwfl6mUdfUlZ+AmmUMlt0pLSrNuRZIGklLF3nzwwhAJ1qeni9N4
epHoob81fqPBD7f14gNEnd2G77+1/BefvMJGq0GOF7leZefNf/NfWrxFWqkkV5BHCCJl950lu6Ic
uS6qU5R5nvqosSCOICkfCkpQ1gkJM6UxSlQhjSP9uCZXDpGVvxXIJo/KMq2+nbRUf7r/1kfU5WpW
ra3DxbimjxRQq596t0tHXdMvHUzUj/oTL8Lum240JWe0i4LQxETBZ8757CrRG10hvnmt+zkmaxIt
QWcSnxNaSyUuw7kWSEKuzHqu/xdTs597tYmpNNPP6sYUZ2bzNt6YytLUkOylWMbSjGcmR0duaRvy
NOM2/3SVIzvzo6UTSZwoQC9CIm5n/iVv7qbkGwSfgTGfXXIVo+6n8hk/a95nhHaEMYFBu3LuFNqk
4HVRjaJSNol37+aTFN4u7Y5OHNI96XLcRqSeN1X3M4hqDteOonaX/iZfU/I33/92l6T+d/vdT06H
HKb6YkJjIlL0gu667Ew2fjo3KSn+zJY3ezTvbDsWueuVLjdoJVQdf7mOEHv83JDYV/Um1CDD1H/u
z2YHHtlaDopRPiIpF3Ewin0gCddIvcuasltKiUc+Mrkm5CCHhZmZU1OoRAIeufcUMiDJrFVsL96q
z9WZWTfmE2dL5SFS+NZO1jyfnBXFAcpmhu7ninsxi4NZfaluwnFtdjuzbu+C69ZMjsai918qIKHn
vSmeTGlYDtetPGpmJCCfzWbucti+d56b4txZpbE9OH6s21m9cKI+xs4bh2Ug1CNrdxZXB9ePFboe
FG3pHmbmsjSTq1tZOWVEiw/umBoq5BpTTqAseSbEEbMpKXZX5zWPyseSmhdHqhBVu4vBdu7sp+Yw
N/v3mVEqOmLjZn4x17M5zEi4W0ydrE9BGmWB1dobZ22RcLjygulX1lu6x6lJ308vhamxB9eXw8v5
JX1Pn4oog7/rPkufC0M1jEFv4FCQe3AO8lxioHT3ZtxE6rxZcuJ4EFOtyHudOHFz4jTjsfGe+XKc
sLNw3I/h0DYJucsU5kQcyHWHjY2L4EmY4IQY5P54JXETN8Q4oCeEnCntHA6PDpU8E4TvnMR1G2us
ytI0kgYfCZMPCkShaKIqKhfD9Xs7xzGO13Qcp+cmnSTpuEPXxcg0Xl4ab29+N+r3/Vbj5a3xgnV5
eQHprplx8HLxGnkn75TjF5QCSVjFTv13XU1qSzVuykgSih1mNCIpUViU8mHmSb8cfN49GsxZIq1W
VfmU1FQWF4InKbKWkE7SzQyfEkpPIrSkFzkPxyKhWJIRXKpQaVziD86kqxQC3uRdvS/XjStIZEnn
5XD9LzHOYdWhW9StdM3YSXJ9pTN2PjofX52PGtmRX1+dfHIxvaXfQ4vMCVGghy1cfpsaZ9lSRZow
RL4MWSgUzC5m2aIjg95Xjw5NXabZxUzjnBt2VH68E2aG/zsZZbVybmfVkCQhbyIrswgys2h0JGSf
JRzw1anwIX5B5fFiJi5vUBirM3HDkGGhDIcTMyE+0JUKk6ckcYdhyNgPfxAy/HltutuAPNamx9r0
WJsea9NjbXqsTX/x2lT4PS2gGtulajHPD+sGZf0ajS1e15PiKaXANqWnL1RHLlImZ4b3rAonKbWi
VKOlRKU5VllqG5TcP0YqrLKwsN9gZX9vQDXP+780YL4tLQrr1bQYTJrn1Mxfa62s6lxQMQZGWZhD
0Tn1q6/nj/HWFAaFrTmeDT9zVIsDrIk3vVrebKlNeA12VWO/pfESFGvsWrw6WH5OOgcqX+LfUzxn
kGvaFXNI0kE+M/zGz/nnKVzk//YHZfjOFWMvTTYz54k5sq15LbQpb3c0u4upvZYqyK+Xn6/se+Iy
NbuWUYVKEv1rXKjpgLRgLk9WnKe8ymuu6lxfjx8ZOym2e0VnvHBArzpjpCvfqWdSM5P2dukUUD+d
m8Mn1RApeRtkX8vu1pQXJu3Ot06xZKghvqpvL6aCf98qBBkXpgrO1+SrMjXjipvDR/6ars3ka/O+
et+872Ymm+h/e2PKzW2SApbhelOGs2vlzDGZn/zp3KvgCw34KpoZstBvk14B7JBiWq15a181s7jw
xuv8RtsvuF1Tk7/9nL9nH/w2a/zx6P80+6p30gC7f/rsuyMjPGbff9Dsq/xOXKBmFUq2VbIsu1Kp
3QWwLtfC9XBcSAcNrChnTlQ6py66kzV2bIcHq96+ocrgY/eTymTewnzOG7dS4hQQOw72AxTL4tRQ
LYn65hZivBPJ3FK7l0pMVwdjEpT9a2PtUzzGUD/lRAEsVZahUIxKvAzYFAVspKedTbBemVlntzVs
THP1LbWF//gh+/E273cf/563aVc1XHcrSc2yC1a1ki9bxZJ9F55eHA/V/fqK2kkeBdOdK+GHckcq
ZtN+OSgh2ofB9ffxOtnHaGc8lRs7P99Zfx3eOQ7d6fDCPDgQwxjm/I9taD9LCQw1DGruzNn6Vgeq
W9MZe53hwrHaZe8S552GT90sFfCiJpRk3+dUcaIyFHWXKGKM+NcBKEuQngDAzys1zq7EXTbe5y4p
2qbYR2W+/7lujF3VrgWiCyilWvFORBHKQAfECyi3RKnD6gfw1sKs0Bx7/xaXp+J3uErQreN01LEG
TnpvlxpmWW9X3YpX8oDC8tSOVp046l0aFO4OJk8VvAovUzOXv2vUrhrXV6OUC1KhvFtparm3gnw0
mn0d4qM/ovxkzI28Q1kvu/XnzB01qxJwvjqjNoAapc9GVrymSPCK8l7BiHf2XKo+2hAOeh1QyZGP
2PFC/kPeX0crEzd7nY5Ah4NfQlA9Eayx956ESSQf59YcKOa7luLBBW35AHo4+cIziMU4HwIclnxq
x6K4RFLjKTmaBjElcF5FWsB2S60bFOKeW9N6ghoIwTaqnfnTKItPT9uvy85s1gAgKHFQvB31EoEo
hHJiKif553YBB2hWv8R2SxdV+1R7fOyA/th8zc1H87kUjFtV8xp+SWg630ldwLW8MVvUb7fcusoP
5p+8Z0rME9o5eevoWQXaqBkZZ36lQUfnwCQpohVcADSoHQlk8VPssfg77tQ/PAR3Ns2eza1rtuch
cF2Q7JcNtf4bL7gO7hO4Mrivxyjt3Wrr2ZGMigl7PWpnUSfXDZOL8xS64WBmwj82QD8/mXcW6PFk
Pp5MaRz8Rz2Z9k/L0x0pYHO8TsuWnswSgO4CG4RpafhU9iWMQ4AJiR70XNx2BUFtK37eR54VYzyo
i+c57g+I5I9W4i48/M+xEj8s33cRw91huz2cd7f+kbEfNyqtzGvk4H9vnReLYog1dVdkvNfXS92h
vCRrlJbESbsO2t75oYt+HK47vci/crhs3fofeDbFuz3yX9w1vydNX7NK5YJdhVRjfxPDftmy78vH
2mmezovBSkXx82yunXFYLLrWFwVlWaavbi77wYm9hW9/0wW/XPNuo7Y/TReza8Y1n57yTqs1gb/z
/Dzo9X4Y9sLvhJH/4d7unMhstt3n87uZ9gTn9+XZrbUW/W3qlCjQTPg0dRcwUPAeK2YW2kh02P05
CilXSB3bsVmc3eP+pxv/qUF3C/r/RGf/2Al36/Vf3gk/NujOdk5252q6XTMq66uZd6eZGU8g9tT8
adui5qSzXePX7kgOSZ1VZxNvWztCaEWnsjXjQSX6Y2+m9NOA3NnO8rIyL6RnZqKia7VW3pmEJ0KN
qTm7UvaiAvSwAtuo4hc9v98/4S+rxv4+UhnuDTozWX3TXJnX10EuWDQtZ9XcmBHK4bj3O1MwoXzD
nPvxJxt9Z1z/VzT6x2f+zgT/Vc984c68/pWz6/f07H+1PzfE7BfbWppOyrXSktnFrmZsyvH+Jcrn
YJUUEZRbeOcf7erv4L//cL07u/pnr/e7K1m5XCqWK6DOhdvS8svtrWHo5As54OZsi9TaGo7E6/5o
po3VD2azoKfwN+vFLxe6s+Or/byc7lIsRs2G+4HFyCPgMTbZ1Wx3ThktpJMzQSwidQGWT4Yuzj+d
EUfYto/gtSdTXJnKubF6XcB7cNdzeIl//EAWdP0/at+dWZ8sF/nabEn7Lmwcoxxq6F+r/qm/a6Wd
7WDXqlLhuBoWnjbN61e1lb2dGtQzbqStH1rxUy/dGfp/di/9NFvuzP7/+2z5aTTubPpfMxrl0o0y
/9tZoSejgqpsqXJnpheXY+WyOm6LwRwIAlhE1A53COcCckKnkQyHxcY+HjYISYitopcbLqJVcBeG
jSR5codItX6TQniRj4nxMXw6Oi5HwHDoFBshXI6GS+4lJI7kRnhbGwhuvtuAeNLwX1Q9XDQ3/QkF
DgzhuOAAfG+yMWs6VGyVG0t534S5Mu9uEKhEM/RphR4pOrD+Abpd2twOqXlOcfCLEBSgnjKYXMUU
44oRHXgFgcmdCr3xix3QG2AXsVWKAeETvmwavgSsu7DCDqHkjF+2nAiACLbe1oNxcoLPAiUXpGY7
lawujJUshgDzNKsXAgsIJ4sXdQn2IX/r83YtnFEpfkK1/2DztKjXesCDjTFIFMBRqVUivLJGqxX4
jwtoazaLppGAovFLyUyjyesCZV3BUfPhybeQ3apLlBYxL6Rji4EOrzYu8fYLCbiXnGXyQal1QV91
wVMdzId2i0HIUL5d1PFdK2ba30TVqTPprreORe+/Eoz6SruH+qI/b5aeJuGqLxnVnDnXsU0RKM48
PEcqA381yxiaIVKIM7cUohoJCVFKnHZd2oxIcB79M4KB+aVzzdqXwT64oPyw8fdlp7qkRjnyFg2E
WxLqv7uHUZQOxlFpCXUu572Y9mcXOl4Xkh4AlYng1kFnDCJYi2y5Irh6vjlZUXmXjHMoO1J3/Yze
xEyqFZT3H7wOKPwNZGk78ZRC4XHvtZCaAeIPsL4GokRNegDfMKuRoMLNaT63qZ3fgN53dN8RtXke
R1AmwyB4fSXcNMqoQk6ASyJUx7AD94eK7XH5SdIB0oPKo4E0ToDz2PxBEUTJr710dqMc+OXCBO9L
J90C0acmZwqg+qnprx04cd5oxM1s6S+Ld2HQBxOz6IkliBKIKVF8X1KdUpfbeLnBCeHGlJOrc+bO
53M9vhhgyDWI4IJg6BdcIqfZrI8lBIGawN71PFBi5OMQWOQwyFA5PyNeViEqN5puzceFnoif3wkJ
mrgHFh3MPjMoT5vPLxTo3MXLDoacJyR1jzTW3l0Du6aNXVJrWhTdD6rteYM7dJaN88EQ1/TSM+zS
ac+mOD2CWwKg32ue8qIHvQ8J2H2LyU1fCPRNCBT2CDvPWwMEyVAsQC5JX1P3gH7myTx7UzPvTVpZ
uH274H7G32ogG/PKmEk8Upo0mVk5FKonRAHtqr1ynObzySl5aVCYoV72GbSvKDV8jvvMPPPWEOP2
qXVmanXRXOlsAyuBVBnvuCdm7PQJnY3G+oX8AAN9MYTfiqrE5wpuIoITK3fNglgz/QgRqNEE0HoD
QC3dEylmZe9HVP8sp9lLSBI/uWD1x1Dk+gVxTsrv9zaNqSkzzWbeACUxd1AEi2ZODp4vvkC4tga1
EC1GxWg1KmzM2J8ERfP8CuiZuoiWtFN1xuJl9pJHTksKJ1PjTZNLtDPbE877AlAfRP0t55ySNDiZ
I1IXIN/PV+917edFXEvm8Nni5XMuaD4vhiMSJvhY2bSlhKBOR8bc7XrPkg5Dg0D6A9AUpQXaE01N
UoRkBFB2f9tDZQcptzPCpNo4FPwL6gbI7Wx4gMZ8IW2AnMoOZY3nZaSI9IksjT26ZSvltkA1TmMo
yG6bBmyR66smM/Nc64zsZuH5FKKYFRxGktSwjGVq/jbexnZoJ9KfRW3WTBC+2CVlUhVORBBybPOX
7PKnF06+jtb151qgbQ1cyxkI+IXvuNl8rmoGc8dk5scDhAIQ2NshJqBJlcHjg9E3M8VEAbHiTT8Q
5Pl5RGL/TQcIxcF1JDm2DYKYFqk5RNwCibApaGIjlzRtXnxOfnyqj0bX4H0U0KXvN9Gn7idDcHZG
khqyAz1EC/M+GpVu+6szwiJjM4h7EkqDxdDL6h7s4bAf7Y0fBXUVFti7hDZ2fM0QNnLdt0YDduPR
bEMtwvAfP9hwIu2waEg5NfUvZtdhfr3y39WJB0sXYRzLQRFuYzyoyYPB1ISvTS+gz+oRUr/YoIUP
HRsqMwMDiRkqMffmtt8XtFQyGXOnXT9/XRloCzA+c5sSeyWhZVRtjThkdDZB/f195D2PRnU7Zrv4
fjDt9w1dtMJyY7QnPFdvMMZl97rj6HPqngxAYvBuzCdXxKZ3eUadIDB9HlZo4awjMFB5WPm+wgmn
dUvnXfafOBQM635fomnvNWcEURrFZK7Q7SL7Aqdc/JAFysIlFJLQUW7gUjvfX1eUz9YO9vYmJkya
1YzDb5x3DulLwvFkPnl3BdsdjbSOzsWS5HS5e6fuayzqTQdTG3ZmxGY+Or2NgiRaNMIe+pUOZhSB
O5aauODC6N0YKQdBZId373QRCzb9VkthDxjw4qF3uxPv80Sfz53Ae+baNf7N+0zSIg/laMSzU6XH
rThkHkvjYqLALaErjhi1P9/bK8NHCe/weXTPMGMw9MkjOvNvnz2+VVciwBwFslXLSvZcs8966b/k
nZei94YotMkjf33sLNFNrpGNdI1q/t6sY6TFa1Jq/FoDGuj31hvdrQQC1N84gc2KxElQAsEI5SKM
98LpoXwn7iz0aOwy2rE8dCsv7nwcCSJ1JOWJwhjrI/rBKHrSRYOxCeOMJ0+k2l0Qx01soOfEvQ+I
zwG9ZLm1JE0qKB299Vkac+Qm9Alqm7nXOpOhwJKIrvfeKL3M4ltcdpvphbQQncAwt7LuG8pLL//F
3pktt44kafpV0vJ6WI19aesqs8FGLFxFUjrSDU06ElcAJDYS5NPP58qa7kp1WZ02m6sxU56UxAWI
CMTi4e7h/v+VnwyZPA+fYfXhUvWIYYZSJnwTDuediPwxCWkpwzHyJoTb+sGGxuADgavZ2ya+m3w2
n0F9RYTQ5TPSAHoEmMzM44skRZQRqg6Eb3s+EYElzD4dDDfy6XJHSsT9D8lF29kb/9jzaeEl5r48
mi5ZEBx/Td8aCLdfGDfSNpbC272U5Ii3gs1/+uCBKPJzNHpbJrDS/Bw+s5iTtym+TNYIE+sAG3YB
8RFZE+gMokmwSsimoE17rqAlXmLGd4aSiBoe+kpz34ScCpIwnoQOHoaeTO21z1azFz0GWkbZAERo
DpcNDNvyaMLtnS8kmGBIGPlOogIInd6FzVSRa0NaTIxPXJGvQDe4T7IaRcKwjpMlYfl+8rFcwoKU
DeACMiDDUrk+GZ6hNnwi90HSS6RNBVSD3dDMcFvxDw4ib9l8dq0M+c5fbqH/kev20BnKTHgrZyrM
VC6PKh/SvNYzvOHnSJHR8UGuR+Wb8Ru8QxD1QjdFyt/AmzKcgtoih8RPbPb9aOp57lylOjq/QD4k
DzkCiwUMyRDqMsRrTJo7ahW7JQJE+BXResf9gI2Th4RSnQlI749p8DSZSmPkxiWutumS0ZbXTGB4
vEiOeeN4fjzlVcNs/eOjaMqVMmRcLd1Gq7fsA8vlAzd6U8mfRBnhCelPuZAEGw7wA/JzPqXcid8y
nHyTcL8o4MvpG0xh9ItUQIVv/F6+Vf4b9FkeZIdUiIYT0TZeSB9PlzRJXnxeuSxJ5SEVgDwW/o9o
hBxyIK4fPhiYJHlYIsxEsklyDGOcREsykV4s/yUii2D6FkWSbyP5QDDX+ckTx/OwOjd+gjBlJc2Y
L2QZxQ9oscMPIr2YvHc6X0jhVVZDzxx/qRiy9VCQ2d6Ws0s4mMNxuUSbbB8lTUYIrySfB/5WySAS
2XAUowP6u94THqte1ia9QR33jH5j4F5MxesgCvuDR77icfl8ny5F60aKxlvCanhcNka6FoODZbQS
LRbuyzmrOZ5Cq0dXvxm+G8kR0NvyED3s/Rm6pghKYa9iC+IxZfjuXvdxmmMKMU+PccVc5Ss7Q/7C
CSei4hy5meWbmZ25SG0hDrsHPPOri43gMi2dFFmVQ/cneVk7xnApdpWsxobdTdj/5J/sbZ8zlYY1
5ObK9whAkUtQdyKnPtqMPUae/6EYy7ZjMPljWCtz7wptOxyUxEJMXs8YEPNB4IzX427zSDIDlK6o
aFvUKTctQ/SQtB/uPq2e6xSTB9Kq6l1IAuv0D6NnzeYl3MhPEt2RDD7nP9IVcmFv5KWMjpf9+KFH
byxiwko+mB6M2xTGxXA0GqHvT0IyZCYH79V/Jd1qOp1W/Fp+fAyHXl14HygLCROOSf45zx+YmLIW
GC5WHEMWJTCbybvlEmklApm1yDReTvnDycwS4/GBQmSgjuNL/JGg93hhGKbk5fjk7IhYm7CPTcI0
fb0F6SQldWlF4AH5UGLqrdIWAwP9MoSZWWO7nhCfkIagPU0mFPPq8QAUg8GZTl4nkzRcpYq3QWH3
5/tokU64z/uYPSCTeCYRU2h83OinB2/CLrNgDwzZgCaTG1lX0CtWSaqG1+R1QrbQDe1UGuJEh1gY
waolH94f2UyvwW7yZKJvdITcWJCUEXRTkJK2H56JNmW/syMSlFIRp212jlHNHiVq7Gk/g2/2QGbx
zA2tGZJ2bLNViuIjRJCzjizk3id5mImzrDF8zssfiPtgLJOPqKEd3KxOUMc19kYOt+56KipiTgvC
STMqebqWccGEyiSVkMVJkJrolxR3CG7jHeSsyusFB8HpQYgQMb1YM2KaScZfM+wQsAPvHjhDHUob
A9NiqMBcWY9I+/rk4DxmhODOSDBL1NEL+2fs8phUx7K4JwY5kCxtxrsLwhmTf++Z2W0itjS7UwBn
46sGH6Zsu3pEGfAaKuGLg6gRisxpHryMnXQf89KS1HU2nsPzPdFeWfb0wz3oR2d8IXL96UHS4svZ
8eEWuuwj+3gPoaEoGtammtxCBw9O+9l/Cin+Axb2eYnY4ZsBpVYTyoPnTjj4Xm6cJovdeUmkQ4rQ
fkKLGecRi96lxCu71+3VjNapHVX0aHIPds93esTFGVNNxtSYKrSheFgPzejKAxKPjDLF0U+qQdEI
G+HohjgVcWygOVUsEtLyfKqJ3nQyKrn2/K48Sh6YHkydx4qxq+B4dFLDR3gFST/KZ6KkoCbWiZNu
YxiGofSz0sMFeLR7cBn1o1ODd6OgM5x0bJ6Q39Vk91wnLTGMpuwu07unk5LuLQeesOS2S81/+2wn
6udUgzDxTnPLmT4aMDbbmGcL1nO62UOuRsf4rYPW1KAnItl+ROsXP8jDlonODjeQxzl5MqRlgsvQ
jl6ODyqmDbPn7ZLIfOohQTVSBYZGZ5ihk6YroZGtvTSY45oU556AMfzIZ8LBeUMm9/BbgvdGi8fT
6xiRhHW/f3jhGtnBtylaAOrCbdx44y48EhR2Xu2JpkR5JAkONIUT/TG2PYgbM9sb6+AqtKPB1Bk6
wy60vVv4cvWzOSIC2SIUgZMQ2mh/dE9tTADj5Am9tvD8pZPD5IJL3juTraF52mhNJCfHdHBjhzby
V6g8ccrjExBa6tNMR2JYUUE2pYHEKN5rbz8zsQebpH88P6TpNkqfsc+Hw9Fu0vufO/AwmtKvyPAq
edXh7l3swnnwjtMQPDwDN+mdhdjSfeKYzS/eel48tsEYH+P8zh5PZ5xHBLPZGBBgK8zzpCA+TdL/
Tt6bbGuiwL0lH6PncPbA2KFvEFaeav5URECCPwU9AoHOtn97ZOgYwSZ8rCOJcYNJPh/SHNof+wF4
fHUim+WajYl/Stg8XkNp1cuU6bXlI4NG2t4jPjoS8LLskFy468f80zjpJ6smgVQzcdP+VRJA6U36
003tVDaz517Q+8R9gM/vGFRTzGgM66EQlRfCIohLpParCPfhHl7lxQl9+RCKU4QoWrkSakYloGDF
A9Gh9VcpfqDHHxbDvZ7vZiROfqY6zq8Znk8i7lCjxWMuHnHTs6fMK2L64nKoZQewK87wt7fD9ZO0
sp2zTwmFfP5wfsDzM6mEghcfTerfvA3ZjUQLswPSseN2dNkFRpon2wnOeDIdd2NnYgdkHi6ELhG3
CPtbA71okwzSG+1l/1Hw29SyFcl00v12Yj8Kc+z5IY/rBwu3ZQrcxQx4itEtmVwxc3EU4RgQmlUH
L9DEz0gJbXHEiza+n9jeAId0co8GU/snQZE85yZ9FTMW3vF0MH/WfurpHcJVAv964pgxa15XOlrG
YHj2DlSAuvj0JHsKw0EGLXGbwxFZ23gUhWb7J/YzHk5uHxGZistPn/xckzRseU/Pr8+L1Tw+DBf4
ddJXYVuuEndTfYaE2ia+MUEUGYWLeCFEmPNF+mpFeDiKIIz9x2w7uTH7AMjwMfa30WbnYdfG/kT2
66fdA8qS7LCnkeGZczQdw/PF1nWEPNIni/O40J7oxXP6yoJkc3Y88nxlyjAxovTV475nlrDMj2O0
mHeAemBLY3gpTzS5894FiuQH2SZMhwM/PwSQRQ4kxJ7O7KTj5Tn4UY/G6Nrjcfx+HnKMcV/onp+Z
HBsE77hvF+uQB8ExkWWCLtMGNpHChKmOyRWWo3yECsM+EVedaH2bBaSaeKOEwb4PZQDs4chEK8N/
ONkT+sXg+LE2BgOF9d4gt2RmYapzqkKVRbbjqIEkHXwjn8HiV8lphWszeJ/PFwvWAE7bCa6UYzIi
8AAVDUs5eEP4+IC0CCW4TCULfRK9Z9HiaITmFVlIXq4cC/3gmOfHm4EsVvCbg0DDblSzGbH3LfdZ
P9KjcTWpvNPDaXJZAqrCFy7b1uduus9EQmAhQk5rYPSfZ4RtPfSJxamFgcrRDQdP3fD2YmZutn5U
AFA4pXpwjM0L289lIcy5IrcaKmaPDvNZM7mPjMcbSpUo7ELZzH7kX9jDL0vUkB217OOd7zyq+O7f
KJAnHTxB8ByJCa2QKDRs4TsNz2cU9FPvq28mrNdPKj5OWKJXJO2nS3E3n6fNiiNX33zCYsmj3PGK
l2rI1lkuzpxeBNXLMcXTMC7SPOi2XIZNE/dQ4JIowBaLX9t+go48LBdq1q3o74XgKOhPYkvkZBDc
PsQIgsWajsBWABhAbBexGWBZhkJcoB4a9umDgk/t8w3OEjFsaozWPKopQqwNMzulbyJzQY3AYlr2
O4z/xrNhab4sXDQLzNPUfTsBXCBbZEf5JlzIJ1pd7+ihyidlSmrLI/dNxzR6O71IE7uPK4riaSxa
YzXW8WvtMSDoClvBTjumeVTROT1qpm/HZnyOLjN5DtFoMJFSM2sXkKhHzfw6PE+reRnYGe3im26c
t343vq06xpqjKH4YkWkZ6Vn30o3pUgy2HP+zCNIivOxwQrNv0TQmBAfzwCYUaTs9zcXyqgiDqEi2
uK2uUBQXqKB0GbztAoxhH5lcxfxccjYmRnkZ4ZPEODWlU+jqlsP7uC1RXEtqbwd0rrG6jVtaK1Th
qtcv0GHnNlqwUIbfl31SeUZ4nVyZUgAaPaNAzUokzOSS3KHlHp0ezIgtteUyNegm0+ukXL5wgDrl
jBRLeiyqJVcYvhmhC7UsBIx0NX0r0uolT1B9ssBBEnnuGaCLoeWdRgwe5tIJ9Ap2ZtmdVZAcvArl
qsTZYQJIIbMmXwAQ8tbHvWcd5H93sh0PMEjbGGMTh742wGW2NbzLm433KHZEHZ8BeYA/88ctOM7Y
jH12NG//fMSaHAzriRLUaDL4rtkNAEPC5dxO3NThUK9LjMiKGn7fEVPYL4RbJc2yf7wuWAO+EZ29
LtnCudwk7GlKIEzJSHY20pxzDSU4xGLy5LESDFI3tSKN7e2WnB/kKhMJpKAzHeJd/KpC/K15r3ec
9LRjc34lDuqxCZ7MsYq1U4dPxegaHR7FkH6mlbKtdSMzFW5wAaaSQ4gBVPYue+YWFUNkfxmuVlom
PuPZSnYEmj7DtmTbhZHYx1JcxcAz+IsViBF4STUPe3PFvZMFYAAYpwt/UU3P7FbId2xFUQsVj3IW
cowkZnlNOQtuJUeuK72eAyfBeFgh6+W4E6pormim8hrhylEkqgxU1Ss/RYGI8xA1hoMdSmX7kFv4
JUecpAdFJX7aQyiOaFFFy/kJau8jWsSJAs7+ZWhk7VgTd4G/Ahzr6JVzA+2lHVZoG0ivtFpchlp8
gMCcGBe+kdcrKzYyI7ae/uBwPgYXKYICm53nvPFVpsUnNoLL+LQwgA3pP5yndkyj5fQGDK5+rHha
LNpRETlvbKbcWrGPocTIdiuNAMiBilqaLg7oy2r9dgwM6sjp7E9gDiEqb6GO5ilV7/JyimgPBN78
DNvhZcwuziPL1kh+1By3KKBfBjpknl5Q2cigYsxWVsbbocMt4jU9Bf3YiC/cDg/4vKQi0EboPQWF
IA+l8nN6ii6876YqpoeoXRQuPOD8lalSpreljJZcKeziReBkTsxoc+Z2/HQCWNmq/VRHqYb2nee1
z4GimA9aUEXE59AynSnPJAs4CZNC1PAycaArF2iyHO8LL26JFb3KJ/K57Lx5fJq1/uVByLHF2VGz
IlC80BH8ifCP90O6lbf4HWStYSKU4asWpFzOBJxw8oHeRhds/ZVOzWf6QsNRofuru/z6+42nmcaj
yn5PHWvRjUL/ec0xXUAjwxQ7Zws1t/g7TF+0D043Oc7iw2cOGa1owpIMJ8VsEvrt6yh8eu6CpyLB
t3gHJo6zmtFsBGk9XiiSi0ZP+nD2NMPHM+LHG+F98UuCAV5x7IiXRjrvwuSQ51mlnHr6YephA3CA
jotnMsQp5hHJ3QV4M8T/z9EfQgl9jkbionpNtdEr/bviZGjFf/iGWGveqgbg5cSS4h16IP8XAQ+f
MrQgw/Bb4y//MbdvvJOvuEnaw8Wfv+RSvgAqRorgmBgkGSvmpHDFywXrH9ND1EmujlP+sc7pdo5m
P2fT4lM6wAqPzvopGBZMnoVwwh8DFCpwTFg3Anmy4MXGXyw+L11QDq8p8ca3FPlpKm1Y3bsw5sIb
SyEWhUzWEtOQNZFuqBwxsUgXCz/QMhFBwJdwL02karmGAmUFWG/gq3DHH5Jo5dN4f8UzSrfTeYgx
hKO8RGAxQz97j8sFLGfB57zkHroRsccfERIiw5CW8s1nP8XpKaBM5KmsfikxZUVijtE5hxDzeuHz
ZD74KnEwjzPwVrDRg41gtmxitPY48OfzeB7Hc5/TWF5yGjS/etnnEdc8+IwvmAfrMJdzP1dAXT7/
OpN8SNqkKxeQghfP38WYX/vvYmu9z6UuixML35zFXSwM8wC/cJi+PL3FcRD4Af7Wdw5xqYn7+evz
mbRJXgMQQ5togzQDTZr3qPTvFIMKL8ma8mUw500cbxYxLaPhBIDM+U/CIXIyOjPKyjZ89U59FMCP
/OE1z0pdWzEJgw1veaBgw+f8rEnskLbF8Ts/maDbUAoafbwJFnwSbOTJeD4pRDBrBonUh7kxzIe8
l1CUz/ppAwEamw25iZRFV8q/DQlmJaazNG8TS1wB2DnYr7dsM2CClsNyTKgxBvBis5GY482OUZSz
1tK/ZQD2EKwjh6009Mbxorc5+xs+vMaLcigf7XkEhlXuHciB5CLeA9oT843UIe6AORUL8I+82VAC
NV2pkJZtS4/kOc41qcpbSFkLhXq4lzdYi4tYDnlZCEx46hXgICaWoANxbMb5+xFLTlomdZUsHF4c
ow1j81mXnJEy/c7Y/HG8qOXPThbvufd3L2tzWA0GXjx26gU9saCTaAX+qfmGB6PpPKLYoVQrLf58
Gto1IHhB6sLjNEzn6N68WnCL9MTG5/hSQJ82AEDNlTcCHmgn3Vj65+GVJR0XrM6YvQm3Los66km+
T49Rjf1VTOvVmaPOqUUOKBsfZofJI+a9TxjItP6Q9OByzEg9kVFx/hCkLAmIAqGSrqXzN8wTGXl+
6DkMzDkD7fNQ+4hfc76f83if/bzZfB470sN8Kr9ktHkhEwuB8vn2xgxntGVY4g39SikMOua7dDGH
FpxGYkvLaNCOeHMMkGbYnWgCcbrKUTpSK45XIjeQVgLOiVpUIjwQNMg5kVFSsoxx7Ms0zebzDRCb
zOQ5rifm6fwwjjcsNxEVwDQxx/hKcKQ2GOyyFli+7wRjyCJ+L/3DWIQEXhw/21DAHA9QhQOQpZmx
NG3+PvI3cCYBN4G+QKBx4LPOZWnLmpbyYgSFlMiCdh6oaB120h7Kz4fZ+zu+ArkZ8SO3vG94vUGc
fK79ztuIhJs3cgPy4T17PwxxTsyzd/4HDQtxwGmvgGDxvomNB8BAJxLHIEuehiEo5OneszjjAXnc
IHvvxL0QBFn2ixSA/0F06Zd4+u/o0u/o0u/o0u/o0u/oUpcz6u/o0u/o0u/o0icOdp6+o0u/o0tj
HJwYEIvv6FLOcL6jS7+jS7+jS7+jS7+jS7+jS7+jS7+jS7+jS7+jS7+jS7+jS7+jS7+jS7+jS7+j
S7+jS7+jS7+jS7+jSwmB+v8wulSiHr+jS7+jS7+jS7+jS7+jSwkG+44u/Y4u/Y4u/Y4u/Y4uLWan
fdk2f/3dVP8ZlKyuKo5p24riWtYXrFZzP+ib09HSh8IH2/Aj/1pYeKyhZNbCsQPup2T9k/efNuFh
ZILa1wAuaBIILwH/u5UdHPwzFHPyWedD3AIWw/UTHIBsOfI6deAaXKBcinD3Qycb9DoBKyI0QoUU
U4FIOMxIiScdu4PYxPE7/xLxL8g/yxFcBrlOcF7IuAQ1yCRfM6dEyZQ0M0mwLARVhrzMY9guzsQA
NL7kMpZkO6pxHpwXIBn6vCKF0Xw7gJNA1ieJisLiDZYUAGFgTEXb9LQiYTJW4x2oO4BRpUBhpOrb
Xsr4RIOSrFM9Pr7AKw2gwa4UQm4QxE5DkOLkA4r5LOAtX8AJHgOl9sKnERfKGzjFV9twtwB5BAxH
J1AOkHNDObQCXY2SBj5gkYEb2mD2aKDlwDCUCB2R4CntfSEkgnl6tPetAAQ0YOcgA/LLrIz3wMnA
Ax3ch0agQGZtLGD+Sw1wa3ofvulIeAAb4PXaUJ/rQ8iveV0F+gvg95RrQXckr7ajCwlBrdfPDc8I
4M4b2ZJFbgTmGCYcCqGYoQ6Zdw1VzvUnlwKnYnlH4AuvEF3IvzY05xfffTmHx5FU8pPEb6ql2VIh
CeVUDzAR9zUjd9iDkSewh0p0BZRF+3mLmlE1uoHVcCJdkQyoWDKxquhEUlcRQMYVadmlglv4RkbE
LrwSPH8Y5v5h2JA5b5PrMSB3RPiESY8Yuom82kZ8mmxJnhCWYQAAA8Lxib8nFUCYhwM3uWaDRNIZ
ttHuRRIE5Cp3QI7AlUrcpBxfs/xDCjm8yI3ymcOMh1/IdwCWFtajhhlrzP9YH0Jb34SSTp6TAt4G
gs8gXEVmQK48UJzS3JzmwR8WkU6RXYnrl0bvo8FMmg+sKKvps2bflebFu3EXd0+kxZBF4yZdlg+7
+DB2n+UBacfETVh/qytty1fr0GY9Or7x4MpjfJZ8kL+ga+qzfLimzDX8VwIyKmn7g6XJ3YNkMNul
ArSwnR6GsoqFWvtfg1X/WsR8QWn+FjHfIuZbxHyLmP+5iFEd0VL+DMDuwoFrKpZlO4Zr618ISe/G
4ZD3rq4NrQtYMZfssI33deZo06JI2jqwyIosF3lJNrCx9Qwl7tvY0jPrfvFugAVUu7QEggeEaODC
dsGZTeseK8B1WGntREYXWkboAIdxDqpmcTkM9cFwsI5r9AibTPFRoR081Ql2VmQf0rpM9OtobSXX
XbjufBNEBFKw++x8T/anaH2J97dlUYNS4s6r9Uhtkh2o2Cfgs0+bcz13yL13MnOwOmszZT8+7n4M
blneJeBX9J56jdztRNsujWOc59GljgdVYijDtTK8GEFuBXYZGrvhzRqvAXI0QxNuqjoonjRwzsj1
16NDH+qk/t6HexsGB/LZutvHbR+cgE3TvVMXmKf4esi6w0/rqHv3ani4jxuAkg7R7ZS0x6EKQEL3
nA82N9LBi+vO69HcbkFLNfeoA0dLG+rreVmcvZv2Y71dqOtEXZa7mTF4NMijPgyN8u102OTXWW6N
y/5xe5y0zjP/a1Z4qSOzzM7b8Wm/co0ot7NTM1Zu2b4YGfnKuGd6PjTvYa2OazXpEt3OtMvQ3S7b
erJ3Hu562pH9eA/toXqDNU8bWw21jS99bLWJcRkyVjqAEP3QVDNlkA2Mya2Y7w/PNyMp1r/gIvr1
bPxCEvE9G79n4//rbPy3n/2/bz9Osz+EYPO3/+D9z9P5Vu+3u/bL27/9765p69d8/1r+5nX1x2v3
22nz26J9bfdNu//Z/IcU9p83/+3Pbynr73UByvX6pzdh2e7b27z7qG8PH02Xt5+toFVy5f/0y98+
PktZ3s4ff/3956krWyltuz+Vv//9q+QduxV+m3/7x+L//t3kteC2yaludx91+dv4teYhX39Lmvy1
fG++lvDx2rR//V01rL8oluEaqqFYGtQp148/Pjb+4jiW7uiKaVny1e+/lVLwX3/XlL+Ypm6rDl84
LhS1bC/NqZOvVOMvqqrotquprmKi+1q//99m/mls/musfiu7/zTH/7yNQeOuqOxe/DMU19QV50um
p6Wuy1Ld5/p0oIf7Nai6AxhN72AiaPUviGxUW4TQf22Zn3WZquXYtkbKqa5rX+ralcZ9WyquMi0O
+dg6FCARtRbYMLcGtMC147kOnK214t1VE8jnK0LdUaeQeXnnfRVWsIvYlhaq9psKZcWu9ox6dSub
sLsevUt+gu2gtON9Ae7qvvPu+qtyu49Lvcr0cwNr721oNV24BQzx2p28wUCb2XDS7QagF57tqDXf
i6bw3B6q2+76o9UA1dlvbOWaDKztu30FxtwshrWae+6xi6+1+aKulZG2q0Kj6se3qom7/aHwtJOV
FFuwEA6DIC/U0frWBfph+1bap+CmwLZem+H2njDywfZi+3k93EIzVBt6ejg0y7o0O+9yVvxufwyL
8yG83Cq/PudvreHEW701gtu1BtP5qjjRbdc/944x29fOILheuvSu7ENnf4VKeN+gXuQFWLWFuboW
5uhQq0pW9rXjdcr7+dSFZgkxR78PqwOgLAfLSo7NlXYX/uB+SRrDKrztBepJOCEG99bb6scgvx+G
t36dXd3js6oJP8olGGyXKl2qFIZXNc3wYi5qdbc0tJEyMMaXarUbgMFTwU1iOyyeVHXDfV0Eao4n
QseaJIndrAGKydVwbzxXW3eI4NhbsKGo+sq575LB1fYrtkzz7pWO7l/W4INYoKXap2flsAvrY3zn
OU67HF1JmTCRY73UULUqaO8zwz1PiqMK4eDxlc0RLUoNbLOE4/4AOF4+rXq8IQ4AT4fVper99a6J
bd182K8H/tnWRod22qmzi7Wd6Bc7+gdB8fcV+IsVZ+qarruqYTuu83XFqderptzrnTq1XMc7OPgD
ms5Xi1u0cz/+dU3CyfR1vQl/lubasC86ypf1pjX6+ngvXH26W6eVtdTsx6q8/sLW/qQ8+1oJokgz
FZdl7Wpf6LMO9kG9X5yjPnVe1nN8ao/n5/UuOeJyqsEVvOnh/bWcrHPcMS4QOYAVHPx//ZRf/Il/
iJV/bMEX3Uez2mNbrM/Cx6zji7vHu4OwBozBPPa60WlkgyZ8AN2xs3/17OY/62FXMyzHchXF0L6O
5TEfOOZxe9OmF/3g7VS8ZIftY1+aXn7ssvN1c1Gg8YCNrb70ad2ts70NDE99iJt74Smqmd3rYnKr
wLBw6vlt6wRmCxZCXvpWoSeVbUwbs3lca/vYyEGVvC53x5f8CmFLbvhHN7uAGb/rIHjR/Lwq/DVq
fKF001bXs2t5EfCvZd0u1yVApLm6Wt/b4GhWqNCaFbTnF8PK485VRvsjuKV5smZBrDX4vpskH/SR
YilBWVXDwX3W7PGwNZdge9Anld2E5wugEcbS1YBW3ebDswnr0wB6hKu9rM6RWd/8rpqZmhp2qjYa
FJP+sgWBKlWvG34bZzU9H9cz18Ddq+/j0tC93mx851K+1xVgZyZoWcqPFuKHg3MP29uDMTCjqqni
xoRAdPvDOHb+ScFhuAfbe1f7a3PWro/PZXEaFVdMDGygbquHvYVbC4jMBno87RLctTrsbuPb9d06
6c/1oYgu7hIW+MDR22F/LjzDHTx2rc0edO2Ddnv2+8H0fkS6OV3nrXMANBWwM63cb8znygIB0zwH
F9sYq7tbeHT2iXsH/261fVjjxG1wmGrD+mZEjaYF7nkX2dYuOyj36HiOEeHDfI3XsdVgW2kKNjV3
758uXXA8dAjgzkGyHUd5tQ+14y3dOrNBu43bI9AYrhMi9i/+4QSux7rcrHMTWhptFxpNn16NGhxN
6zDuTuvsXNyS9a4Ds6nJT/7VPAX6qcESvfWN5xwu0T3f+bsWslJX77xTbSZX5zaz1l1kAF9STI32
6WofvbsJxvO+iIztOj2pP1wlNW4ATBY3z9XXDyd3fthpWW8p8WGrZY19mZoWULo7/OD2z2MR33IY
7gsr2Nr6g1aPt9WPvAYprp6d9SerL7y6BJHdxivZd6mVQyJjGYAjm/tIuzthcekXu2ODd1zfHyLF
bGHeUxyAeLfutHCh9AL95Jpfw3VxxNs42E+PCnDUB+3qGXvtPd/dInV3nOk7M7yUx5nqotGoRf+w
2+cMhjo+5sbCOF79fXt+t3dFBx9o5w3c8nXd9uG2PA+3VV56rlstjtot+YW8ErH73yWmo2qaYxvI
zC/OyUpz8r7RkZhQ+oEruIuUwbDN+iyHMaL40YNRquFD1q9+9XYhAqf9hR72TzQ+09VV03Qcw1EV
UUfPP18f9uWW0xr1fzmHU9tvj6U+1ZS0uAHR5u6HRVkF2379C/mofjpBvjwqVVgolpoDj6P1ZQe6
KU191O+Xdnrfakl9axf2be85Vyc4r2Eac/upWvc/285Y9b0bVhecBaWSHdc/Dofe7xwUlpO2qtZN
1rZVVLegASkqmKm3LYXYl9TZLfcWwrbI11Hp3JKmtEdHNnW3hgoqr9NTc57VLe57zdgYVpPW7jq5
y4y7NZNrfzp7O7OPUeIej4PL0O4MoPrXADwPBoNoPehCtW58BRrZ9RlMdneb0G9JkYN7v1eKm39S
96GinadbrQR+sUN5vL5rlhNXazOpjqcntTqPr+b1edewB1hFB7Tn7vpyu6heXaGKmdqtCwfKeT3U
d/e0vtnedlvqflOuboo2qw76j/qwZzm1mpdb2jboCwAQWzPdlz/09qTE3dmem6dj0PXm461J8x7x
dLANf9CAaNzTPPAEdVMNag2W27LFsVR52g7VznCfFIsTIrtf2fsy2u5ugVE+d7sSDbX027vit0ja
fQ2bA/4r57E85+nB7cOd0tZeo96h0jO2aaNdC6/ZH5PcDNtT8352NHaFG4Qna570cnBmVsXBjWk/
2KBN6vTioeUx10CS3tfBVWsD1S3if72w/ol54ajYF7qjKZhU9peJvbuc+oO679up0+dYBJa3Ln+x
dFQMsq9L11HZ8DXX0jVb/Tqf2aWul/W5porxZYQSn54hm1oDwncETOlXio3xZ8bVT8XGZY2aKBea
ppjGlwdqVOWyPV/d+7SDBNLbqr2vDYLCuY+0O3vvAGosR4f16u4G/XF0vUYOXkDT0/J8rjfgB2qn
IFeu2dndB4cqfzzsU6ytua0CzVrEhaWO7OZae/V5G10PO9j9jkpmNf3HzrkGej252YlWDhbVDTKB
4z64WHu8iYio0wTd3D0b0/qXxzb/vXP/9LgiuP5BMCmaiw57N3lcFpzuRpr1pmxH/3qOqH/m75Q+
1Qx0bhXBi8FtKF/ctl1pnK/9QHOnwHvDNwATwpsLdnRyCnapm/xqCP+JANQMV3Ftk3HULeurCn4y
1HuP0udOK7MJt5aT3S9W6IpMUg+BoVbxlrXYHQGwv463A0CNrem1AlDYKbwSUVGVEAXmC8Mwxxco
cAulis5HNcnv4B9uMWQOu6y0nOFZhazRPPv/h7nvWI4dWZb8IlxDJvRmFpmQpQWLagOjhNYaX/8c
p6+9SxbPsOzabGbRZqcPu4lEIjOEh0f4jGw6qMO1UoZOHdy4XuRve7ecfcRusgEI8tpxJaXgi2pW
GPvWx5kX7hvSMRK9j35mRrKXpK0bSRkXhTuqY0q6Hm1om9qy3rB6vDOAguflRqkwwRzquiU00jtp
9IYiOimNrSG566YXOsimpBjmHFGu5FAkTDOIquhQ+PJLa5o61gyfTbTVKpGHJbSOo/JJ7tStVuof
SZC6Q/UgDb6jR242YtZuBDUuaOYqyqqqlEOp3Fdh6rbZPila01cxIzXSkVG3ruh/+EgRteYQzc9S
f5gkjNiN7kUl4KqvbIx+N3Wp14Y6z4yZ96XmxblqTbp2bI3EFYqmc6UUAuJFEuH/kyMe6hhtLYgn
WesObamd+mzYKUZnNpqyabv1KLZswFhp/10i0k4YCmvUodmhGk6Dqj3QjNlXOEkwYXdERhDt1Iha
UQ45CHJUR9+TtdqZ/Yd8ingTVSwVyanAFOdIfizjctV35Q5gghmXp99vjvwzbEEeKRo6kQxJUjXx
yhrRZO5qiaTBQYbccZU6pMc4/Hnd1M9S19jR3G7EYbpXUdNoA80MIcI0wVTgG9SYGKw1GzhYj2SY
GygKAHJaV0sUBKGoMQS9GSYVn9KM0/QxbDBxNUQkiiA3gw5EEnJgip427OoQGpZQFhoDSxPcfoLO
gxhd5EwyB/0tDuJVHxeYihd5qoT554XEwqF9KQXtWE7+jZxT/s5hgRkhOsJNWVEMQqCKrVxlvUoz
5GUhx8lhpqc8O4k6ZljLkXTJMxwk/45kG5+C8D2/CkXG82ZYkW52C2HnF5CLEdZBeg7bu3jK7WI+
jt1FS1VLiIRNHRWY5oxwfCtM6boHTJK8BvpLOV80Yy1r26idvdiXdrORbcoEeYP6pvXHOoD+twRq
BeKgsTgQLTbLqgHjPJkhg5bEN8K6BQn97gXhVxQZ1S9dQXQnS1cvj3OgppJA00NpXMZcLVk5VHbe
CJ4mtTAFc2R3sv40Gpk5+Y+TDwkU3NNEsRq/eZ9i473IOiseZC8aZ1Sh6CaUXgPkG6PWcSnHtFM/
4VUP2ZT8pehiS2yBF0Jku1GsuX5rhi1VPiPpPdBXGvJAsYXwwdAjU5wh2X1qBcRXQ/lRV5mXG80u
KzRzCqbnJgcVIZEPCOtTJusYU96nbpXKT79fEvIjuCa6rAAKkBSqE4VcXxI9gJJ5nInFAbrlGLQN
VTKB51AvMKDUOn5SjGlVd4IM9pI83/gqP2OTq0dfuU8dybzW9HNxWKhMIkavQ4WOy2fDKcBHkXc3
XvSHH8XTVKC5BPZABJR7lcRkYk/LedCLw9yx6GUEOyp7bt3qEfDxDAKN4Ok3rhzR/nLnkLBAEV5G
3iQb6pXrjmsjEQQi5wchiQZOleQ4A5uthldtFgqA1qrZxCtgscCRkUQDD6im+1R1fd0qVOUxlABs
x1DbC3xAMkfSrsUGmlSIeZFgmIm2IRNGK0f1zAu9ewnzFNPIpyRjQ9weDKPFEOz5ocOpGjM8LBQF
r1eaU5m6fdVZGWlZPWOGdDQwfcpX6aSZmV9xoIpJXGyFBg8ZITIt4E4K59GPTFpprO+g3ZA+AUFD
Do4ycN/xtoJ6Qe8F6WFWXTU/EWkjyU6RrjQBcqq1eI7ng1g/Jy0CJEk/Abj35JE+FcngdgV0XkqI
vVIgBPWR1NXBaKHVW5bb1kd2O2VunKm4Np5Ii7smpnaHggSKz7op9LNFBlRN0lNBJD4HkPxQdbOX
EOJJpaGyiqyjAcSyyYkKTEdPoUwZQ1wDYtpQoK/A9xo/h/ou0wY3MybWCh9ajwGKqehN1VNQVysE
7TyUe2iXzZopilAMg5E3yskeponT0pIJBEoTg0s99IjlNxQK4L8u8BnzUPKAYgpqMdlKPDIfkIRR
BRsN2UyO6jvPVHElNoDE/KcxhCziEjDRGBD6KNu63PIhOvgFPTeoVOlBt42pbguZvqoLwVaTnueG
FSMoGAR3yIuNGGXIVVJpW5dWZzRQF9ZhSWOVTXLCtQzYsgw3VT4IdWA2XbdSZo01ZWE2UQ8Qn5qi
UjzPTb9K4lsoK/mRChBUZ3RDlFRJ+8t10xNKuqmR64O4UmztITRbCHwRSP8GsCW/X+0ffn55lKEY
yKHg5MRr6963qVbm8VzDhNVebveu5EACAESw3x9D1J8m5PuDrnBbgTSTgFS1Phg4W0WGGzC9BaBO
xClq7I/jCOWEHgJdY7jxq1MWi7tsgsgz4mZVAEVA7Txd0+0C0WFLTk00srQebc2AnAD1WaFkGynu
Wa7KDu2gHQFsSVM3ndjxMQT1cHZTHQPKa8iE9ZFNDN+twpwT7dKJGZ90nNQCQjr+qRqKndCBmIlb
BeCWh4rKIvVhyVD84XG5c73w0tS+VQO1jcNdqq6UHpo8GjGj6m3sAVREMEjZWkMklGnFiqKUkQ0p
EBccrzriXY/UP0SeXEnHtFyyNcj0yI9UckgeM728NAM4nlPvIe6200Lz5ARlkUlitYYEvPYan3pd
uZ/G2vLBRKU4iZJv9yIEaDLKKhl0ifs0eQyCTTir26IjPCEHpXqhZbeVKzcMy/uo3NJoPgj+SS4G
plW4usvvT8HOXGCJVuWjhKH7BCJlNORITyxSfA7SazmqJgHHIQDAqpdvklCZrbytKnWtyzWwyFcV
7r1Qn6e6sKdAvuRdvxoSiMNC5byORvwWkG+bfBNFSL4KyGkHochGfVxPKT1IKliKwGOl4NNQ01WA
xCIpZ1eZIJFd7mTtOW4zQOWTQ4QHeVIZkU/N7PSdW0Fcr4b0VKo5xpT9P96Nqxi4kwXsKsGRlZ3A
hdojKKoh5jXHzq278SPCMpSlHkxUiqtIpCvvmqtKFcckaQ7SOfdSKHFArJZ6DaSLOi+BOgdFY17q
qNbvj/3bzUdyvAB1hCg/0LquBVQHlLk+QEsItGQD5FkZw6dvvZ384+JTEdVmlIoQKKnqP47+S6I/
apPf9CLpD2mAGEl/GBM/ZkM2IS2Ul/SnE62xiY6RD9EMqZrtIE1S1rUqVIfm9kQU1TP8eRdrlTVE
m6g9B/67psgAQc7Z/BYMmasbzy1EFWBMmBzcN9NbUt/VQKrqDDhWXvOOyE43nCk9REF1kSHi0al3
RnvS/aemeZsHSAmVxq347Mfu4q0lQ9YoSveqol/jrmMdA9yfxR7x2bgJzsCvIQ+ouaMrei0kwwRo
ogLggeRSsNdu4Fb0R8R+9eyr2LDKhFoffDx7mWss7eO7wJ2g46NkrFz3XNjOjnD0oTeRrjq3tYu1
cNOrkJ+vL1NJ0ZE0aARAzjV4UIx1GIcFSvcNhpyXemtpvgqDhoJCAqnKeDyo4IWV8/zUGKKLuhhy
RmghBf1mECszHlQ3LQxw4ID05g1TYSV/P/s/w2cgG5JKqSSrYO1RenXlAlKms+9LwyEySk7mbpNE
x1Cr3MgPz6IKnFhE8YOI+1aNj7QNd4kR3bh+f/lKyBtQGBZxJYii/cFfvtyLVA+1Xhmn4VCVKS98
hD4xwATf8ytNZUqFyp7XtcOBZB1Sw/EhCC8RTGtn9BZNM9tIU2BFMkbfV5KZzb6VzdhEGh6pkd/Y
rJ+wFpU1XGFVR/nAQFB+tVnhpEkZjNR4mLNp48tg/1cbI4d9CqCIlL0XUQR8SNpXkcraUFqp9DhE
TlHfh+q2Q1WuCjuEh8M6y1d55sBKrBt83+4hkATeiLY6k7dJheTm3GIY+wSlVOAvY1Z4Nz65fm1l
r95i+fmX/Q5QnZJkoo6H2Cvc0TaAHkDxOuM9tIyhciebM/SLIOyyjex/38j/iiO1jd7qoik+2+/0
p+/Eqv+zLz/yc1t/fLTbl/L6v/xGo/r/hDeFXfy/86Z4USR/5Urh//qHKyXg5P9LokQRUS1RQF/Q
8aN/+FICkr9/AYHUQWXQCdCX5Vz+mzAl6P8yiAoCggRKlCopqKz9L2NKoORfCGipiKoyJRIcHP1v
KFPy90ID0HjgPaJMdMPQZENCvfD7ucGvT8pwaHCoeQMxoPm5ARQHBSfFA+DCy9ju+4OY3jfDPpCP
fsA1bYueHGmHLpbPud7IEwR6CvU+Ei4hyLHFuFbigRvQw1pUnQRIOcUrIrggiqLVyWAhZTllxrvU
mVMHmjHUCgTp8OUjHP6pyH3lpNDlqP+nUPfnlVQZJA7QGHRUNrTFZX+5ClUflSPVJKgOQy94dtXG
BuaIUr8tl/bY22VpRXzAuou1ZEFS4yMdINAJlUBTeZqhbq1A6CkdoZa0OJDfl6b8bWmKijxENeA1
8YfvS+s7n6qJqKmwNfu09qraFmdPN3a0fmv11zBAO47mSTpEN2D7hORZBvNnuoA0AVOJ1Xd1yKoe
8myFzCLt0IMYBUbjXkQcWhxKF11RKI93tuBk6EmRKArYBV5LR/JTX5riuctLrqDgkd4n7VYJbFVG
Flo+EW1d5YKV6iJXKUwu1FdnKChRhmJeS5CrWt0Nm/vHAV1/oq/7cJ0uodRZ+4WsIn4oXjrULkJo
J4fnfLDnaTOBHEIhHq5ZerBCoJOy0I1TaJ+gi6izEND0vVekRzqbDUrh2i1L+h32+uf4fF3bVVws
FYYw5yHWlscbtbqHjDKPFGSplankAMW9DFKLNs3dIoBmiX7Db0rLb/9tZ66im6CWC7kN8PSq5DpQ
nolVARMDwKgWaN/FeAR8qPQ2EiaYdOKQZKUb0I7KTAMfPzK74pCA0UHNFh1vXPrwITz/rqDFqeP1
pSXbEuWACuDljVziKiJaNg0AJYEdQcihI/ZYIqYvd04oVSLXqSCdImRL0NWDeYBkojqwCi1c0DvV
rDDkipMcAj4GkJGRCxPASCrcOFhX/Kl/r4OCT4r7jQjtTxnyyzr80WjyqMU6ANvLg5k+hbzpTHAe
fbrrfXTTGUf0yUFHEVGhbo3g1Rc3vqAm/viC2Aqdos4JE22gHvZ9KxRlVDq19qXTwNsIVRt0ZFLo
nzdvtf4qoKCc1cXyAylBTNQB4UGBRO1e67zhWf8qg8Yz8sjYyAOC+J3Rv4vhcxKAUdNCx7qoTTnU
PdBINvVc23GD2hOU0Rp1Xz9HQWwG8/s83GXQ3gEfFdTGwQobcFYYIGL9Y3qR3gpUutVn8aRDfkd9
Lqtj9BDQCwlXICMCQBsFS1oVynsu7KbQATtU79aCsUnyuzRcacQWi9XvBvFPovD9uGuoXGrYLlCD
UY25Cr58oVGDVMP3GtB+B9V24K3oQHlAOB/amcKBpJMSrZiNl9kVWLGv9IG+5Z/SSrZHwBuseA1v
UUr+lDu+LQmVTeDAOEDI5yj84vfvZ5RjRzoJBMoFhsjWFD2ysyvpF9/YabVHy4NvlCwV9ip15H4D
JCGBDhWCRFpuWmNmVXJf1k6hb4IA6kHTSgEVJRTWFNU/reYC9ZTUiY0HGSQVyPBOuyre0HwfQCa0
Bb/gSUH7Ye7s4HuTx1jjmYCr4kogM0/SAlGSk55ulfxU56cxutF5sUQV320PUmUNscVC4FZlpOrf
31wJ9Llv4pGc8se541T08o2/XjJZOBFUwiCVLjzKEzRyi2dNxMnVII6OY0gAJG5SqMa1drqKIAbd
20Az8zvIhxYv4mCGB9BT0pemZ8on8p0WMkrC3e/nSPkRxlwt/YdDkTtf7eTk3NoJ5DFrM5R5AE5q
K2/EmQviToas7ELjzHfJNh3sXOBj6dZPKWGglhWA59YQW37zKUsex3v1LgY03AIWA/mRJ/IiPIo6
p52e1J7J6oiC9bqs38HbnlXux3xhJ0BduWXia73rt8NsAmi6BTX8tLHLOyJwwKdZYI0/7NUvtk2O
5iwojYGcEMN4dc8K9KsCLU5QMgTxClcFZRk0hAM/ShaVTqDH6Mr1buXfV5VzmNirZSyn6MsymoJM
wqxjGdRpUJEuWOKC8wiaKmSv9Q6yo/X2pk9ebOb3O/n91a9OpjEJ2hBEIT3FXnrQX6QHH8Z13c7m
CPVWJDhLmcYvzPaCtqoyQUdz2N8w69KPsODqta9OWNlhvVSZCZaAykRbelLH1Xw321Jd4l9RR+G+
+hDKKRvxDxriQKBl42ASHqMDH1Rs3QYVXk8Ovmlwpbb78KgC5J/3QghBzWoTWsXwSX0UB/1ThyaC
3y+I9iPyvFr+End8+WrKGLZxNeJu1x3XUp4lDwJazXFyebgXcIK1TdXuk3Zv6Dkj6tLQ16F+sMXW
fk49GwHuHuKVuvM13vhmnptqaIo9Ki7oKl90xOHQEGsujdJo27a0N2DK4bF7R1Rt61yKN7Y6mOAv
FDqrT7o9Q7PzfrEDC+Ivrtp6qxgsv8OdNfbGIZ4ZVSzwYXEZKZeABCxK8Mt/Xj38vivSrV25irbk
Upa6KpHIaZDthDrJzOyxMSM8iccCF4PVWJo+mt8edEDuF5RGcrTPGYufLEJooCamEqwqwihWD2E5
U7RDSPCiSx7SnykHRzsFh8UWBgcpxu8rv6Kq/7yFV15qBPcnkoqKnkqoLHLf6XsuF7wXOiwRjN6K
NSMk7K0i5UvRFM0FWoiYI5DQMA+Y+1ad5WdAf3W8lo3+crzaOh99ODxyWqhIY8abmSejWb+DSlDc
qwFLIW0YYhRG2VoFtKwBAcuj0wgs8irDk2CxEXnMdzhLzo19+qtP+2I0r6KxqBfyQoik5IzUTs6s
GGQfak5Ljbc17AJC0vUD5AchCAgVUa9mYDBBQBjcJTSbVs4t23nrq0lL7Phlm3qpb5NcF+GmELTX
DCWVDqgSZLZRFjRL+BwNxGbUjmwRuu8dIvjE1AaWEN4VJkhCv++NfMOk/UHGvqxmKkk+F6WC1Ui8
Re5rTq4BJb4YgWAELw/x9qMQsClm8kdTgsoMRXkWgcwFWWlqh2bt1taS/6Meijt619ndZkR9Fc25
H2BqQ9WxgXUImPRSvhghEkrkKE/Vg48I4Bbb7mfY//34Scsp+PImRhq2hpaR5IyRERPLXroIA0wK
zAQZMcEEAaVDTcjKXpKEi65/wzPc8svXRcZ2lgd1Ao5y7t/KiKkrw5agT14u3Hlp3a9B9eD1C8ht
M8gaDFmrhMLULSrgFVnjhz2QrtxTJIaSPzTYAcCtVbORNQ4+pP6MBVGEoW7jDLHXQEocrP/X/kk7
DxbBRBiQTWZvxIQR25/wuY55YJalSe/xb1PDIEI/MtT5JViSjtXe8Nx8CDvJrCamO6AT9HvJLV6G
+/EO0WCk8SAFHFpqLOqx6ZtYvSiNAxpv0YOPZrbnrmIQvK+flHTfoblFcQ30jGmHbvCQ3zRxwsoH
SbcpilEDa96E59ESN7FhDTN6zyCSHR7q9F4JHmihsLohaBsTWIJeBO0MunwfPGr5Z16sVWM/zm47
u7UGt7zgGFHLY5ll1YP4nLeOD+cL9dRLeKx0sBCsBg73oJ/GJ1rfyIn/HpP+x/T8SfW/HEq5U4og
L3AugFmLqVnUNmp5MzjZbwiaEEnfDyOcb+m2a1rYenRQB14/iIdwhxYfYB3q6al0mxjkYlOQHfSh
hcQqthIqpY9wPgKcqalCXvQYyvCNEcaTaBsQjZDgzbE1j45cWmXBO9mtVZ4DLiI3Xu+K0fvzxF35
zlnTQwOdSskZo1ysYjRTH/bsBIikwSyhmQ8z1xQrMtYNaI/bP21MiLm5vi8QuWJoDgYZgeiCXiqF
gWsYPyhOuxsThq8yqnzYh9ARn3k+o20OFBCeQxf1Jgr1I1NfrIaGyh34yH8YYN+tRl+hxy4NERM1
llqjAwe1Yd56kWFlI+g4CKd9YkpcXwuamZ/igM2X3NE8Ibd/t8N/v7tf1nG1k3I0STXI3nCeBBeH
yxzt+zzQkV0h88DgG8wlsNV16WhPsnjjK5K/Jk5fnn0VR3SgjMzBklTQY78kd80J7EzppG2riPmP
3QHZBcRgb7zwEmz+COe/PPQqWijzotLHJYXo7WliXcVnU7aSVcbTNbrrQLsJeAlN31tRys2NvgoG
VD1s5LTrKT64MD6QEBOxMHyKWJlgK8U9+luh/B2rO4ye4FK7/f2l/3jTX17auPL9ijSSjEYpBS40
DSaooPCEtQlQ5WXJQEv07DQjkwVX7JFSDdtYwvwqq6seG38rcXS1hZWtBWefT23IjN5FRxyZH8dg
lQFcyrYydX9f79996n8+knFVGQAq46eCgI/Umjq6ZBs2mxRDvhoVjYEM0IgBgjATHPQ6y69onbsZ
4S453W/7deXTOyqKsSHhYwFBlK22c9DNcUemHTrxNNlSAFC8KOsIxs9YTKTMJmQJ9XEeLugvLDAo
bd3c2pG/xpJfdmRZ8ReDPmaBrkd+n5ybz9YrjtEHfQequZTXcmtylVt4DLlxTYwrn16nYH7pRpKe
59pCnxyxVR6tVE+7hC2bd6h0W5LVbm/dzp9Fiu9m0bhKFWPUieJiHpJzcJ+h04KR/dIRkq3btybk
5Ex3+Qb4jmYThmYgs3xFMvg8P6ab2pu2xI3P6sG3yXrcKG5s9q54nlfSKr8XWnvq3SZYySbtuP9W
FazZjPfaZE2b5j0+TrotagxdgGLMoz3qp6+/n2d9sWS/nacrK9sXYlyXBr5ecB+orPB3fed04rZ9
TF4ISryp3XYc/YCZzhMRDRQ+F2xxhZ+MIqazcP3JoKZsILexwW8e9APSrFngbeuFo61GH0q7Vv37
VlgXdN0KXODVI7x6/lChiw/NWUg3AMKiWzbXF7/X34N3KPZO8lY99ZcShWKmG7ZPMGZMFTEpxyq6
HYblhOpDRrmoeEbBDZArek59OxHtRnyQDa+Y7fl+emwCE+wo8GgQ4gIt7GxtQ4+gZGa3aAU/axNX
B+PKV1TgGwRGn6XnRHSKDFc+50CA6umcT2vNcFSEMybx0XjGp/cy5PlglqnZak9Ja46iNaMRNXfx
ww7/21uF1tfWGkLHD9GYygZkC6UpFm4V2X69HsTL71//inT472jly929cjkSKCN6r+Lrx56/QmP1
GqlWsEH2ghIg2tF+f5p8I7IwrhxNWVe6oEu4uaPBFOTjYFrulHAwZ/8igCaS+l6Dglerrmi+WdJP
S25XPXFS4gqiF2My4LKw/iMAjcY/dyXrGdmhE5dJFl1Xht1i9lBk1zIjcCHAG/zwRkhCv3M0/9ku
8OEXmBHkLUzo+G7qdE2pxW6igIINBgY2r0MnoG4fmdrjjIrCjkgufUo/Cw+I6ZRd0B/XPyvCvWBK
T79v5V9T5q8rufpwEY26vsuBLAwcMWZmz/FGd5bktAHGQdEaa2O7CiZK4DcM+ipHzny+HSv+Ncn7
uoyrL9qHbeiD10dPshO5MUFXtJ0atth7LcY5Cs68BddSdtHkgONUorbF/AyjFX/fi79Cr18W8efY
fXFADSCfHFMQKFyy75SHxlGRn4MWiYovXUvyLp9uAih/BQm+PvPa6QWkLbqmQ5hvAJZj3Wf2glhA
PmKECYqKaFhm0hvlqNrkpjRtdK9zgO08TW+lu3QBY2gF990B+FjKqsd6MAcTpZuVCNaAAZaI4MFa
8vZUw3RgMsdWef99x/6apHxd/ZULLTP03PhGm5wTBPgvmDWAXDY6NcD3QjPiEXiHSEr3oEOLFWZo
2KWboBrD+9dJt4bYyWKH7vVz9B4MqNex9LkQuILpIcBNRaZqK1gtYB1WYhcIZF+zlv2++p+lRBjc
r6u/8sRVEJIuHbH3yOWrFD2vfPoM0Co0M7xJgHI9RruMnoLxBNTGPNQnMXGqrQ4GQLKNHLTwXwBb
lut4P6OL1yw+nAiTTIFIW9k5NvDH9FXcj8iz0NwfwgvH62kz3A1n5F8YYKZiWsoCZOrgHmJa67HZ
S6UdYUptcK7UVVvYmMEAtr960msk2YvruRWu6381o1/f/8pla5Eo1V2Fqk5c3KXGdiYbcOynDtNy
A8vU5Naa25WPPuQXfeFVOcY5QtnMP8fSJktcv7gnLRbKgDtHL2BYRAS5fm1SBRSQfUtNX19gSvJI
BUvFYb5rGM6uizYjGUDWZLC2cQMksXdxvGtt9DYDUIqClUhsAIe7EsUxYgNQRKHFRHaLUXSk2ZLS
rKuc65INeKTaocd6hXbhhqfn9hV16GSFebU83wuvs5fuE4y2MI01eQiO+qFcd9sg4LZik9dhV+5H
L7LQtj9IjvhC4lNRroG7bDvHd+LNiMazmI22aIXIX9CTbCA3RccEONbe9NxvonXqYZIwbhfGJ2By
avYq76ijOwRze8N9dKmACORsLDCqVyJ8uhTIP3hwSValsskPkovBQU/zg/ZADR6/6avwSX3pUY1m
EnL2kSmbbjs/NMWmPAyY0MBBZuaFY7y2ZwyfGS7RSgIfswm4ELHyLnF1bR2hQwLbGtCtQE0MDaTY
9WX4As/oVlZZo/FuG7lKy6pLGe/x1mTdHDWCRakHzNOYXzNM260SR3sVL5odrZYwU9oEiEqf1BVi
YgvRWP9Y6GaVeMI5x9UAG/OAClnygnQaF6a5BxiOcUmtbQqb1twaGKoMKo20EbmArzMzXWVYF7AZ
Q7FEcNTnB9q/did63892cep2S57Ynaod+OtTbqEDcj2vJ2sJEAHh5j7YuXbzgmkbPTmkT4a0iWVe
w2sSw8HcwyMw03E69xhQm9lhfVdiOm6G+RmwookntsA8MHRPeEzNwEJ1EQNMmO9lL2hF0QFnKTYV
XUPm4qU891jiXX7IVvPa2GGOR3BMVmrBpZDl78BZMHKYEwa3OF3ic2ZhoQjX2ehWZtWzYCX4LFlh
qIS/GdeiJ506B0VDEeVLJpM1tvUhw0Dke6XFEOrRjtzEaj7Ay9wGR/lJe1YRdKIeBCAfZQ5JwxAq
ZrQ2HTiajURQ33PWooc8hhUCyRVVwTdTPrZvBIMCUKh7EzboFXPLrQKOyl2LgrD8si291OvRc+tF
L4iQosyBhW4ehBV1L5fQMjC4xBSxQDT7HFHUqFjgqtBvAaK8JffTHb0DLE0wTQkUr0c0fnMYhfwi
r4unBMN9G2sMTSSN1WeNqdGbcVwJTxUqWoT3zrAGalaivaDcYOKAGyco3ttJu563MHOTcRydEd8A
xCgQh5u1mh0nN34O8NzODCYVwDyH1Q8VM9q3Hx1gybe8+ZCIq4aCqYssb5/RVYGymAJjCdeYrrIG
3VUg+jqCsGk8eT09TL3dFOiwALTSH2QMD0HP1OQCnAWw6b8UmM1NmTDZ8LITJlU2ZvPSgy87POaY
v2CK2+F+MHjk6o7Kq2121AcLR1lEaW5yek9oWbxPMH8CGUiZVOZwilVHPyhu76GZEHE2Lk3OVGpL
5WqcN6iBB8amzVlwxN8Fz8OwuJICcK2MyZgTCpZ2NjIUy6PEnFHWHIanvjlL8b6HbUjKlxoXo4Q5
xe8yMQodRfL8E0dM2PU4KECQ5iPmPnQSAzlb2grPvi1s+2ET+wfUObPgpI8YtLmuPwFyRZgTgloq
XQHb1I7Fna+9+piHRk3UAfsdZnsVhwZDCpA1ZsIFc2LCmUUjGqd8JIwNYLsW+z2dQ7Gwuhppx5lw
1W6J02J6Qjii++VFEw4ailOPyok42UF/wPwzQBgzOEKzpcQLGZnJuEk9UPNHYenyYoH+qmRWNa6r
fuIhdYRyN6ertAYvdGsoJpDKWrfUBbFm3SvCFwwPipU/H36fFg8KOloPIUYYYDbZQoCA5cPQn7ky
p2bbHoVP414PzRhorcrwB6GEOUIpqNugFW83CC/ap4GZ39JgBiUGdrjqW6O7xk5y0BTHsHQ8S78L
jtppOsjvRmcDR8ZAcMz2MAVUAxsVLXwWAUcMTD7EhvjrwcXgg2Lj+260Eni/6i3YVzu/KAPHEczO
4QVt+vQ1RQDNNFQt57U46m5+j/ajg9Rt8NDEJLgVhKcjC5uOdZhB74ZoK+9C9Orjl2yT0kyfy9AF
mQmh+Tle0cLVezRdoMPMpWlpNbDwqK+B/4Wm2A6DZJm/y1WwlEUzXvcj3AGvI7fHz0OmDnYrrjBF
zdZ3mByj+jzE33aH5kxx/Y6gcM1gj75Eb8U+0peaf0BO/0PamS03qm1R9ouIANHqlVYgyY3kLv1C
2E4bRN+J7utrkBVVJ1PpSkVVRdzu3HPSwgL2XnutOcccsy3t/Oldnry5NjXVq1hbwdpVNvgVpUVI
vk2h0mmWgBT7feCCcLbSPTpfOf6p35+e0OAv2nvKmou6LVZLvW4rxspiIIM0YmEugS3ZbZaaMrWU
fYJ+lNwUqlcOTuKO6oaCIe93ApalUnbLNAUnd+Q8YTZfWIveYt0EJFn0trI6pNlubp+MklsrWY3J
mH2kNHWazyK1O/FlJR4Kjd2VivRrlrapurDez/Z8beL2Sxd82U1Bt/y/f8WL0myK1tUphyR8oF9S
+dMa6Zapinbt9Tx8OXK/+TAJXmYCL6J9nW7rmd1Hpts7zocTLWU9kJLbHISt5Kwxle1zJIugR3zD
5GEwG+6nrf8EPYxJC79MZkrH0xGTY9TYay+y0GB2aAOqkj1peGjljZjtUfIlip0LWwnCzGBKjyms
LasqDkpxRbX2fziH/ffLX5yOZTh0al4o0mEdm/pt5bMSW7FL6ZBZo9NZrGBXTn7a8sT84+v+JeP+
7eTX5ImWzVOVHvWjhkLPjDP3zCQI1QJiy/vlCk5BGbnik+5Sb2zWW3lb3/cdkhQrDWgYD5+n16Vj
l96HP5p3VnEFmLIl/gh/hm6GnRyacrA6M0/jLEvn4at7krgbCDxcIEdgELeVsNHQFnPCE7ZnrFuF
KfwID6qd7GT/FNrXnq9vm5C/PV+XvBhVPfdxLdT0WomhnpkBFdasWOf7HtyPr4fmemWKj8OnOttN
akmiGb2mQWlx6sHYYqmLxMxukKrdRTuJcWGyyQa0sWbypOGrbE3pfjkGgcYSTf2HTDclZTtetvgU
peSmOmRB81mj/0IoSp++wbdjnShLo036/O8jHqCsK3f24kVKa3FdClGTHk8AtLarkx8WN1LkpF/8
x2gPb/q7seg67Gwxw0BAsIQKHI6pBL+KcRAk54PCoAyym4YVdJcfeBhHE5BljOCB5zL38Fju19w7
SvLOAS1QpqzwZvs5g9Tkq9hmH/Jz/dgxRnA0O37qnNNd4YCl4rQ+OoglsCGisoZYkk2kYWhmdpMd
0odpdPObirPQvBHQYJ3t6k18QdT4YLwsp/vUpb5Z35V3uOFWTnG+Za/kK5ZLC2glYN4VPdDxLWaL
4wxb7EWU32cbW+i0ctZMaznKrMzz7DaaW/MjFlGNANrH6lXAMabsX7kLSxPpr9drpdDqAgcDSuqi
ySGLbS/IHeKuzq6Fu5xFuomYwOYA/bYRhaLXtsHZXuzlXWZBE6xkM5lD5PKP17rv3zb9jd8u5aJj
ocQhxFyuk37XWaVgo0f6sh4xn3pKVDpKeb/2cgQ1pZvQftGLkTyNf38ZvyiX//oyLnYvUezEphno
/UVfsDvo//nr5IeCm6DYk78ym+tHVANPuuaOp40mWMZidTRJ4LBCyFi0Ua6sfd+33n77Ri7ekLNU
gnkLuR5ln0xu8yFWHvt2bWGjHetARjLjNF9rptAr+9z4ikvRxQTvyp7+/Xv621VcrPmxodfwjQpU
Hij+7OJuvT1BXDDVbe2dHrHU3yP0+1VnrZ5pzHbkstjX7abSt6vFb1dx0Q2FCaAMYcJVgIDfRcg6
6Ph8zL/0j3CYvH8/Cd8vwr992kXTsxZVQTlPZXqED8B8sjDTp9PsgKsHTIGNbZbtrOYQLj71P9In
hsfT0/zAYSI5piwUo8PA8l64VynVaIZou6K4UweoN69StM/jg/KBLU6d90Bpy5cpsRtnsrVtdIzH
gPOwwVSpsdLYbdP9XJnCjr0c3TXmdkl3IuZfP//9u/6tRF96bf/9rr/60L/tsC0niPkMhRc5w0wX
JnMBsnQUJPIGf2Zv9sGJ9hmQ/2CZ9QF+LZ8Tv0F3UdLJv/IG/lIM/fkGrlYYwkTMFDjEsJj+2X1v
hayaukGUjiILX26fDYvzYBN66rqzp9cSVU7cHxUwaG7IaUtJPk405V5LkBYWrZXweGKexOIt7amw
O9MQdx0Cs2xmXYVFdZqwYzTgoNhHrqlkv5mw/3nlF6tXosbqENWSdJSOYKY4rLRu0lu0rjzdkema
WBF/hdIVGeK1dUv7+93487Mv1q10JdRq1U3SsUVVGFI8U5sgNhFVOtPrTSzabbSIPEN6hE61RsCW
w49e7imG5ciihKClSGBXDlWTXY7GWPGwGvYtsprYTFwyGMp+v7aadmeslg0Zo34Z+5OxaziR1Kvn
8+n1dN63rI3ZyxQF59JdlMkVpzs2UUCz9Jd3FYzUsU7vViv6FtKhFnfxeH9tqfo/3ARFgWu1Bm12
6enj6zeiKK/5IhxaLfSAppiGBKvzuAEy5PKLaLfduGnp/XJSu2Zh+kZSstyH/z5+uU+/vUm5UCR9
Pw7SIsZz9NJUV2YZjJupokiQLIyBHAKvoz5WywL890vz38devDR5nIhAIEfp2OELrx7qg6HRlwR/
oj6nj5qP9ccbb7rJlF91b3YwIo5my+W8400WNtR95GRcAwtdu6SLt6HPlLpsVb4J9RgderDspvZG
WXaCeGjB+lwesgbHSG1zFDb0q6rcbwwdf96JizfCiAqQGmopMfREsx7yzGW4CpejaLZy+HpEKl/g
55V9eo0Q+7HFC5znbQmNIkdOfEOjI1A9+hItblS7rd+V25XilK0jupy+ebq9NNxq+r2yfuh73DJ+
qbJT7M+1J19Zn7+pAv78XS6qgGI9T0LezNzejpwaT3dpSMduP9k1xz34q2bV7tBhS/qNZiqg+lzC
nq25uLI0X323LsqAkyAq1TnkluJmpctOj45uYWgnSHQT4t3imwVoQWtimUNiTxj+fz//ogAo6jST
8oan3AAydvboaw83OFusCO+FmYRWrW8Asj6RpMP6c2UW+40k6M97cFEPKHEyCb1SSUc4Tjy8RASe
uIBxfbbWa3vxnc77cbVdcIbhya1L8uM4QV3Zp/8erf9xDb9mZr+tLk1XQoA68Rzouiejku5tmL/T
YZVs6ObtzvfLZK9ETzlxR+zZ+KWhvs4zlb69DBYb3VBX4mLW/nORSyclTOQp4dWmRD/fMDvZ0Opw
ytur3pdlkfhrXfvtky4efB0qXVnGsXQEizvNG4MMvB+tt3iZTtpBb1zeWut/m/r/yD353UUt/X0k
4nv+7WMvHvR+TmtlNELx2L2A2XBbbx5Q98rPaX8v8117/eFEj6aIfkb6j3IhtGL0uHKrv93Qf7uE
i2ddOp+MXm2iZUXX1+iPSUigSWhVEVs3h/mpgDjE0XO0RswkqSvpuy7imesYRqdaMAsfV67n2j2/
ePy1MqftIwsiR4Bos6aHaRn5e937I0L3Jns59/ediMWUxqpCwxR4e/rQlpvlCY21zb+v5Rtx8R+3
5/I1kM+z2g8JxY6uPdKqR5IdyzhOXCVdjAU0zKYnBnDp2l6RxZm6euxpn5zh1uNXuZCfiQZBhoVt
fINKaSz88EF5SHdJFoQKyuv4vUI7HGHi48ZOdIrhXIw3WeYpgMlzzjr5T+V8pP1OU6RPKlBJz0bt
dVHALBgBcl57//5tvzmS/vnbXmgRxVyux7Bdvvl1IE40HDGRLHyLrNwAHB+KXSoQruWGMmR8d6b/
Qx8cO+z5BqhSm1g0yQb1/74J+Oc1XZQ52To6qWPNCpDqvB+5M6g3acSwjRoX9eqq20bCVQ/gNyey
Pz9U/nPZacpQCtcDX0SdBi3DDcWgZ5VNZppu8ieiU86n+1W5FYl0PakAI1MTSlBGnX8XkS3AqN+R
v0JIXP5wstFfQKn7kiYHA5oE5XTlJUyhHwTBaX/QcOW3IjzWRu/mnYPazSZnbNyhDTqeh8g6UrF0
3kQfFnEyUTH0e67d9O9fNyCTCmlDaJAuftdZPwMrJZvmmKx2vQ1a3xp7ZCKutGk2WLHS84uc+lBr
FSjoSHcxeLwiy7jGbDC+X4X+u4yLIg50mZyGDV+52llYqmvoFpY+LbY2PrKg/aI3DgLZsqZtjboA
mi8TbTqkqqtg0WZka3fUngpufltaOZRfafxFpk5MHIxOmC4oZIoHQfYaXl6z1+1uycGdEFzQVzhZ
4ZmYng0RA6091xb4dfXmlz0ttqNHLKkwkMZlumFEXlq+wiIlvM3IdrRCRhUIqat3ZnY0bMi1fu23
t/MAXud+jTO5Fw6N+pzNGHavrtvL3vf3jvXfN3a5N2byPNI6EI9nFS3FCbAhbiLpAZkBrGem9TYU
UQA/dXirnS3s+J62NvV72mpBXpCGYI6PwlWxv7bsV/+6qIttdCK+p286LkoMzm/GJ2lEEPH9/gst
xOwa1Z3R79psIzAufId+qawtJnLRY+QT1btm1hb6qPGPNFqJVNY+GECq4kZu3ZkwxLfoId3nDgIC
A43BWv0ZW/ozeRE/ZSjW8oPeArL90rqA3B+cjbw2JudQyYFHd7ZEpO/Mz9ACftZg6sMCECBhUJb8
cGUFvfYyXWznWVmn+qrkZVoOZTPiUdFHBtGEPkNhxuxW70TZox4vBJfBBm0hboDN9va/r+L7AhI4
wv96pS929II4EIomrgLD0fqGPKWfc0ecNHb/s3voTOf5zIFdpsFy3WTx7UNpaCIpEcDoRONiCxky
MrrakI+e4KbV5HEB4mNncIjCcmQmkyrDwrOtuTA9xt21js43XV3W7d8+/WKzAAw0ZfrMp6e5I0So
QrrKlDnA2GtCK2yJScXaUy2ZFj3Z1lfqqG+cB39++MVCmkcEeokxH05SgTsVdj3StXJjWiOKC9yU
VT67Ce/61gIvu4o3sdtghm++InmnoaqMbVJ1+FckMguygfyQZyG22zi9rjVcCqi/3tHfvqWLpVZN
w96olocUhMhiUEPNgJw6Jnep95LeK2/i1o9Kci490sT03kTyQOKbOfYrU50+GKkOyL3CkDq1zUiZ
QH9g9eedPAd1dCMKQPWcAtnMmGGLBSF5NivVHcTYMj5ki6k+aw9qCCbaaJOzjshTqMuFJU4wKIqH
vP/5//Iu/PbLXqySTd+uGHLxy0JeSvyRgpFQ9vwzZYvxO/1+aUxNNi28TdyA1Tf//enfCHz/fCYu
lsNahV5/PvHphQL5Z1OizHRazT1l9qAtCm1IepPV5faqvs900lFN2cpUs39cFICVds2++NeNJ1Bg
ra4gYa3petKF/bOsWRuCVuRnMeZgiQm8wzOIwOXpRPCWYjKLuQm7AJr44uargqGy9d651l/4hWX5
49m7uISLBVKrE709NVzCUP5cYwj7QtQnPENL/RwKpAjvvXIrWI0UnAxUD67xoTPs+IgC6KIQ42gh
SkpA9pXiK7ErnW5U4/PfN0z6m0tycYEXa+egNpNMAyQ+lklgMA1kBSd9iuoDBGyBFuUX3GkGlP6F
I6HRfLVtNrLI7OzcgQufmAqWphwarm5EbnUibalf8KMIOcb7DCuBgVxpFWOB0AEtJR7zv5PiDIAv
YpgdY93tTlJtpd2moYGnhFhpJ6dY3xGAQmMVUl5qMRCciLJ19Bmnbz645cklD34IbSmy1jjaSr4m
1Wpvi8+GBliZQc44u9G8k0kgwds2WCUdBCbWsrciGkbdi8Wm4Ni3Ot3qd3JhqeldRuMbQVD6c0Cc
g65gN6WvYethgDhXD42IQfK+TLaifGOMQZjcCKpHhgQfMzmJx9TmJT809ELRKhKN1UMD6emW06ZZ
B1rkgABRnlprAEnFMIe4F9TBpMkYTst2iS8DuazwVas7rdlX9H06qxn9lXpboLK9PWPvz/h28/nQ
DKIpYGkU6tcJOtdAc+TJ0O6lZNvEP/vkozpzfOowDLFQVXGKruPFSPd9/PTvp2W1rJT/epovjqoZ
R5PKKHmas9Muz23cUjLLXWTjQJ2QiFmYLsVNJhIxF/rD3YgJj55N9AR3XEBQkt8tLQVkFVeu6u8h
y5/P8C/hzG/NG+JLxaFR9PjY9dtBecmGo4K8Z74jQ6DAFDry74TS9exVEeKl2Gp2nQ+WYjsSNkFz
DaFc8XGeveRFIuQot0BjpfXhJG/bYdOBPk4szN5Iy5j8C/c5gYyusl3fIWmMbhnyr3b5nRw0b8Uh
Z3THLJexCkUO7SLm3co2QnhSmxUFMZP/CmgCARmkqk1+FYTPo7w9n5hWEa5lCTEfs6BWzjm+g9ah
lAWarIsPYuPEiYXcLcOsi1G3TBz5RueHZoRc6g65N1T6amJFS+ZT/FPDxsHJrKaFZiDYmbyM9KUm
pJtCFWZpilniOlo690zANu096ZqkyPVoYW/021mysQmOto5X30CcqHv59KMJXbIczJR2xGl+ZNJf
GHvoTwz55c5JorsyHxDQgIDzMHXHazS0gyc/Kx1ZovcpyHSTBQOkVOxGVQFu2V6UfEzifGh/W3LK
xskO3eiMA3CTCh6rQ18+pX67CykSkPNnJO2YZHYLs58uLHabYV+DyI79WYUcxYYS7Wt5FwoB3YRI
xu9jarHXrF/Q9RFVucrvu090XCPsilLbD+HKmjhKKecVz+0X7SVR9aCye3M72Wqsod/9bKpdgzJz
TDkIiZhG8/t4pGVhZUzs5w9xWx55G4eYfay7bbL3ZgRgkJhn5HOlfDvHT21QDVe6An9PIS6e8ItC
j+DCpGgUKWb2cpotLfXT5q5VghYx88wcSXd65qemYQTD6sno4A4JI3K0pzW7/dCbHRomR+I5F1NU
XNIuTm6uGjt/oQD+sTb82mh+ewkruY6jIVViprrjR1o4JUrFg+4OewrS8lMzdifVrhC/PBg79TW+
0SGMqaM5/lKY7QlXQpyRHJqnpWYiPs9OVOscWuWVteLXlv+vq7woUAggOa2JtF0dcg6yUAJHm/Pa
J8WoZ/T7JkQX6ULaJ3gwSVGb+3Jrr+jCKEf6cRIlm3G+jV5RwUzJXT0EspcgvsSuqrpq/rw2tkns
n2xyHeWTtK3JVczegGpp+YZO44d4gOd0teD6q41gqFA2oVJqkrqCCndRX+jpWuuEHgNavziqUBIF
a5yIk5XcLYTB/JEZuTRZ54+RfpsjbjoG4st0+QrjS708BkkKZZaqEMe8JDKvjOWc+NvNj/RZC4mL
U7BeE1GiWMoj6Gn2uPGnRtInRAUk1a76IpgTRU5psYdOhTf1j2J4o+E3FQkP9psqQM2ZZiAmNljk
CyCecHJho7VBvdqto72QbugdZnaBPXQkhZeymq39NuWT5I38wCrECURw0HdDwB9AjJxcxq7K+1XH
7nKy+f0huvxtLw59OvbhcYhr5ZDtlvPEtIe0hq1e3Ze+scmJrPX+vcP91TW//MCL1z+bxmR9zkrl
kH4ZmYdnB9NyaNKJ1Sx5i2WSdg8b1K0MD2UBOAzb1RWb+S+p0r9+5YvDnhgn63RVcgVQ2F7E0S7c
mEF09aUGaQXBoPLqK48UsXRXvuWLY5vWnoYIZbNyKLsToLuf8el1nmfSQhGHdDFgrqdWuJuVT0O+
J0uzwTseb8rqgCWT2OiGMEvN6VQGjqfJkphAjqq+6Wra6/l7NGzw0n5qit0gUtQtFImSkwQJGH/E
5r8AUiBA+8dwu74XmOUDSFzdMuNtmRIAjG7JTbVqOM2Yc+VNXJG2aqtT0OM3o0bwjG6bZR/ZFBDt
aJ7U25GsTnqbKQmuqIedMLxNhb3BoG3S30t9k7bOZBDOue1jt2ba2TtrtPbpHWQvOXMEidDr7Wq8
KRQPJDv1Z1L6wsllK5XP2+m0iURqBFt/Jw/KLp7WLElS0M+3p3mrAs6bH+TsqYYfeKYI6KOvjmzY
bshsTcqsVf9x5TG9essuDlyjPMdNfOIp6Tj3LSrA2SVIVp+2WumBNJSNYNRua8ORWovk1nC1zUdf
zu+F7EWUj2XK18FZx5ZE+C5uJAQGytLqscYIl+wqxav7/RQBj7ztSn9IthWQtsbt06AO92WzjwkJ
gysDsSTzB3Gjzb6yJhDLaT7U3pcnEmcCQX6eCj+VN1LnydoGEwny8GlllQy++r1MqhaLz7wZnEq2
18qmrt1JcIycqEczNdwQV4tCBPedcXbF2ouwHcyOQCYFb4MzbA3cK5aYbEQcmli4KHVwHiubDuRI
kXlp7CnYdNbAyi0Vhkq0AwEoIPViimDzf1cV+t663AzgV2SvJkwC0n1nTihJ7St36dp7dbEFrkvZ
6FanX2t1dkdRkDo1G+Dq50pC1uPVPiXqXUmPgDn33ZWPvtytWMeWWKw1ua5raKq/dGi/bRPxPCUn
rcr+5/MBOxEjPzAavJs5AUySf+XTLk8rl592sWZJwlqgO1koh/CzoMtvC2ZzjF3S1CeOdvYC88/d
qnSvfOpyYL5YKf/4HS+WrbSW6iFFUHc4V5asb/pkp+o+U7TBIQ0M52rE9jc6CR4pvQGx2++ZN5pX
ruGbW/zHNVy8h+GgzWqYrpTDZPXMDlpLeuc8jeHGELfnl9k6/UA8UztqeAiv8Ykuois0ciP/vMcX
j5dcKno3kUy4gE47vAWBJvql7K1b1EqeonE2HPsbcSRQ5b5AwhtaIpzpyRKxrpm5XYE2pcBlDoHF
nVbViqQVZ/6SrcUoO3lrZhlUX5W9lt11gLtHeyEI8LOCcBBLV+6kvtRO/7qTF7VVOc6JxLlBOSiv
IKiGr7JYbuEd4THC84mg9gGj22KMQwU9b7Pbqg5aw1nXz0s4jgApoXINARmdueJMZqWGh9DZyA4T
eaQBx5w0c6XxtYJmIAV6RWI58TnkPoT1Zgl4O/b5tsI0BOpqn/tniKmLFY22Am0q3RmLNyP3p9zv
8oPUWSw5uIQpOA2ZqWVQc1rU3Vr0ThyVyJx9l5L3XNmviQNqkU37+fQurZ6T0zVd0jdl0R9P3UUr
qSK5plDzVDkIqXvK7W5HjOpWegWWRhbNocfyphz+/aDL127RRUNizsthLqWcGgEOdHVfFjeje97E
IK9wPcJi3pApOoV3SuLjtTp7kovdllm/8Ca8Gti6/FMXMKk8nQ4GdkZshB4nASK3n5rptnrjALq9
prtQryyBl4LQmjCb5CyzPHBh9OcJSd4Q9ixkGDK9GMSWCtTBmTnWqXifsRI7JByDmdc38G7fZlvd
zBsqTXQx7JOk2FLsqVaf2YLoSZltkI7UWvoj++MvFakSWsWjPsIE4cBs17FD/YxGn8A9i8DHJHH+
fTv+UlNdvPu/2sO/re+kElW5pCfKQUayDzt14UcKWKU4hSJdVK3hIz5E1iohCtFMFsZ08TpsiJz+
92X8Jaq+vIzlHvx2GdFwThloswQla1pmNpmXEkcPYPAomko2PAy5NYHZZm6VLzTN4ELlNg7WiEy3
ay1o8ZeH5u9VhDXRINZFB2j+58X09awN47qMjzgvCrx5K/qaVqjiYl49cl4BDfPU7ORbyM/BELS5
3b8UfuULi02jh9hB38VV7nF5ORyssp8r4a586nfhvZE7JGgxCOZnHGD4YOHOln98ZKcRnPxNpukN
8R/z8YiFNuOrXpk6s0K3VV39tnzjIrAOKx4HU8mbPOHY+L/m+073In0U/mBJuHVPB2qpoMxtPSJC
nmk5epB2M5U/Se+bo7cMnsht0QUpfl5IZl7jh07vaoGBV2jYMIRFUpFL3mo/WY3fuZ3Na4jb8778
Wm/OX4aF//1VuoMMGCR3WPD5u/fEgK7JrnnOt3wlPkueXx5OqFtvz1+Do9zXWy5nm/j6bnwp6BAE
OqEkur9G/PsEMVm1Gzt/e+ldiYRrc3Wv76oPJTjPTMsJK88sCS/SW7wDO1jV+xij/659wn/Kej2o
PCNFYw+FB2W+vTkdZlfginMRz/uCPFddw1sFWIABEiDnNTCIBoaGJZ7ZVwCrJ4j95T8xSb2kGk5e
h7sRrDz6CzfpTeLH2NJv8icjkDmm41oHnyhip+wxenXIwBv7dNA/yLHofHJPrX6XPCgeDnAUAeXT
bE83CfBTFIgBPwSR/FPy0Cx2JcCK84O6oW2fvKzXm+5nAhSIc39sg8yvrFWKYXM3acc8Q87hMSkf
PuEF4UNJg7OxqDk2ubN4uZITH7z8weQo1UF6kGzYRLNhnrY1y+gyS1alBdGlIl3Huq1vhRssErsy
kBfgDMeR/oiSa5N6UVC+gg3IQUV7zU/Y816JamZ/fgxldkhlAFkgHNbIvhI8zq/n++TI3/qR3Rbv
SApyT9pqqGsfmRXVtUlL0+id0+P8rh5EcihPLjEbJ2dxxYU2wGBwLWhQ7B5rMn9b7zmR0g29ye/V
TVrCH4hSU/PzfXEEh2/wyQKKAUuWLBAA+Sc/vDrWn2NrFXhJ+X9KaqR65Wp3CyJBTiywiYwu29Gi
ZYaYSUbzLuAOZJxgt1AqsGi8y6TYHXkQ0vv6U5d4uSH40hQ0W34WYcyPhmLT/yeyesWpcu2Oz/lr
viGnTFl4bEa0kQ/r0JqfJRMKQAI2SAT2zcKPzTtLzNqKXqNtu3zx/OaVejsh9FD3RmcTaZ8HyJAe
DeC8/PdoHRJw8Y/Vpn8vQTJioosXlgX+GV9VfHDWdfIU9yRSklyiyE6GVdKqvip5k/ablbRVs33R
3zEsg+19b8RP2NpK42nmXecmkETcv7MzQoGIomBxLkSRE/5gZuWgV28HK37nVk4/aequo1tOxjRr
3TnQ8B0vJuSF0KQXN3prFpVTvyRP0132Fj8NTDYwaEdwRHKvTmxVJGhro5wdDW8C3wTi1y+aGecf
lELiHbhC5oTt7ZqIFU/3hK9KuDPs3ip9EVLYUslrtgIzDvrBnt6dW7uACrwlK2x0aI3sFmERNEwf
YRougUUZUkOL2PXBmjkgM8jQRYtBKOzShSTDxSZ6xsXB3T2JD2qwkAmSTc7s0J122CDQ4aZu9sif
MrsDdsUDND37dEdQs5P+6CKG3e8SghqH1GxB8ovOVQMiqvB/i+SWdZ8wBpgq86dVB2yrPOhmmx5a
zW8RHwKJ7D3CNA4IgDCwkYQbubUf8St31vgoa+is3fJHqVghK8Y+e+xXiD+afENQd89IujWzQL0z
ckv9iu4m//SzKh0CGVCH6Kk/rq36J1O3oC8c+Y1GN4yn1qDZEX60D+nH4BdP8gRJv7+pbhQYBbrN
IrqPt0A0mBczsGWMD6xNNNev2ZseZE6l2uUR37PhEtFIgPJZsZZDHGa84SGrreqm8cLDGkJuEsyP
6OC1ytY48TaM2pRt7SuAVDiANRYsa2S1YK132DoAOgBpO45vC3o08wpHxTbKyXg0NyU282iHcX2h
mLrac/TRHeCUOvEnJ4N6p7mVVezlM98iVGOiXeD/PKLbio4kDaBkov3ffwLaB6QNtAE79/PkE4Rg
PFc32haXP4wjfUncclbPpStASeVpoCxwgQhRupuMeyzs/Zvy2D7k7iL8Dffa44lF4SBuIomFeEGM
hk7sr246PksDzlq/kwRb7Mf9IgHhf91Lj81+basPKtGBgkkcHzjo4gZRdxDj1iCAJ4ZdtCg8Ye1u
TrdxsHwL/AF7eD7djjfMZ50pWJG3axW+cqjf+8ezXwTd59pvA/qoTrWvGEsSi3Jcy8wjFlBy/U70
Wfy5uOojE22FQboNg7qU62a8QZyAhIV8ew74huenzEnuB6gyVmVHH7Qxi/vMi550v9pnLHqQhx/O
t6vteZs+M618VCHyDxv5sXusSWCpHWHY8IelH/ktnRWnfIfhhFuU/IZHCqs2yPbVPrkx3DXiCj5C
ez0dm6C9LXkmftAsgVdS7ZWtyKygMNFHtA89G3ho83nP2BhOlb8StjHDqxi/rH+G7ClZyG2Md+FO
2CSsrxwPPyf4eBCUnnmzTqzE7H6pQ6uuGZwCOTMewgQbPw8uj+v4VsF+NSzpowrKYwHOZtmY69tm
jxM5sYb7vtzN4nY+X2mkGvr3Z/P/6sGL5rGklBjtMnV9aGzhKI+ujjEaUAUgRr54aIfkFR+Mm+Ge
v6xzW7sP9+J9+6R5yit8QeOxftNNiq6H0Y198LLt5OBkH1grl7IIgN4bOt0SCfHr6BY+7SuB2LbJ
6X38jDYp2y+xx+MTOwB11Y9sB8h5ciKUnaps1V9QkxmWUjetqFzO7EBPiT84nd/bAPqHp7OTPhHe
equ+rPCGMy2c3BMlA1Ub+jLC9NJNTZok1P6XHiHj+pm/KUhm1jpVgwt/k5Bb2/jtF5dc5556q7wS
MYkLP4huSHo9M2Iz5SPzZOmlf9E8iPjO5EXEQeAEv6FAYT8SdhpTN0jgFPCbNe2qt/gh4qzmctaI
m03szy98V5TMbwQHUODq5S2TaQZmlNIPlNzyGg8H9bZoRVuy0U26hzbDTndldTsVTYAF0cqMtrIQ
VPWPDsxwZK6C8w3q6xeev8LpaeDCBar5J/mtnTnELD66o73QeBhtfBV3CB/Sgxzi/DabB/ENIjMk
MMgbT2IECxamU4X3FtQbc8XTQXXHI8A7q+icNUpoxjIozCPTCDgYQrImnRy7fW+rnKH6pbaG7O4P
3hBZ8QdqgsLufmK8URlZh2Z7XzD6bG5AAPKPD6+LG23mH5/9MqjumrMZaTZ1Lfgoak8c73KzP5UO
xCSKz+IufqHgUDfnfVHZhHfR1RD3tNwpjL/kXfuqut1OsYrQLX7m1Ax8YSeDsVm9vxVQYGqyaxg2
LiAGfuJj8lPcN5xstLf8Ho6KT+t1o/2g4exNzupRp/BNzff4jm/rswMvgELxGenmU7WyzjfyhoUz
iK30FehWiM2c000HYKa0KqJ7ElzTRwmpGecab+Ugsfts93nAz5MMU3+HJE+iF1Wh7CrWvIV/vWEB
cZRgSWnr3sNgoRkwLNmrm4QbnjxwJPAMP7Hfl18udah8zfhuKS5jt3qvmV0SJky2hkm5/Qbx6P1M
fPIHBfDIH4cK81rcnsZ99hEhPKXcNaAFUoO1I47qDg+vuoNR+V7eS8/r7CVH7wHanj2vX9jn2CRF
Vn5+1EJwOqinW63f6NJjRoWLy3hgvSzDzzndK+Ghqp6rs9smXiFhmnIbmCxnUCrNtmi3sIqE1Dxo
tuGXvUNXeXxuao/qU7hhyoqoGZPahPLCDX9OlHGMQphRV/VztRXA2EsDfbTXHsYRISujN5MwrAXh
EKzfwhhSsGnsCH6PdumOeg6Q3W1iWGEEmGc49upWImKuuEVFvIKEnokmO74ow+ffUkQUw6MoBFGz
r1u/nV1InKcfEsVLwf4ufIGIa27YLrPZlKVbrPCVjvDHlB/rO/WLeFWy5J5CfiDNU4dNYA3QjwpG
2fSfmubVTVABxssrE2zJRN2mjaa0pl2/F0N/6nwR2RsMLpZQ3plqm1IjklSVHireUdUhvCwNvVO+
IwYJg1ynW2sWSiZJhBNoNAG0TbxVgIYfsicwjM7/IO3clhvFsq77REQAAgS34qSzLNuybN8QdqYT
xBnESXr6f2x3/F0uldt0fH3T0VGVlUgC9l57rTnHrD8uC41CNtTXmv4kqZuqf55cD8RcS1BSNjnz
BmY4BlR0QEAkc7jQRXZYNrbdR4NcwU1d8916UufyEfRTD/wV/FS8p/3hMekmmzgj2aAA+GQQMWuH
LzkTKOkx3xBhtqVdyBwjeSj32ruyoVwxV2BqVGhSJ7pCxQrU/Kx4LJzswbwHaLCIl/lyQhaGtaBe
ntXULMxB3D88Z2turgdlE9GK2HCxTlFPEWRAQY2kiFSlmi2mXqrYN+mtAuJcIHgnqoVoDTBU7Lww
LEJH3e4POQD5xClRH82LR2GMyX3l5TIPjtFc1CzTxWHwTw/ssPz3cNXvkFQtJbQxKqVb5Mabepnt
Qrw9lJrLHiIXimx5pno1hfNEmrU7DU05jrtV9Go9wZ3nY14RbBuIL/G/a+vEM+6jvf5Sb4Jj+IAH
fqPOG5//CL9IcAzuKRso2Kaia1YBzIxcsb/H/sPErQUHl5r2Dhwkgi9+ouuGH9y77uiW+ISy1D7q
juBItVZ/Jjq0KwWpBMAXviSn5vfyILW71JceB14t/k4idoBowyiZwsZtdzLhlDzdC5q31p1xj7SA
snMHXXet756qXb+C6sWus4sPvD7gc6VHdSvdAay1g1drri+C+1NsSwt9ZM5DGui3/eu/Ko2bKUBF
kRGnp9K6N165rPIQ5r6OsIFFe9m75od5KD/oZQiWobEBvRypH3Hymge7WAfSHm6wa6LaXMUspxZQ
q22hvlQ6Qvo/WFujgAYLSqDWLqVlFLCMedQrtfbBhm/+YcelBUyHYl4y1OKRrNnPpqtcd+N168a0
pQvD6+AdKxu93ucR6IkXthS5XPXDnIYoF2czaf2U7aiw6xf2qUF4ILrAu5w9VvoDLk2wFU23nKgO
AW+s+bjQ8ef2hFbfI7L8pYY7IndkzmPlipBrKBefYIdHtnRuAgaW3Lkcak2wLrGmDr+jX/p783sC
aZbakcGlo7/DYDztWdBbViwWOlLtifWs2JPZiE8rEkDRaLIQdOw6JaoQVMVBRayiPQCHaVfwAhVH
Nl3twNUuiWNCJLQn8oweRPly/mBnAH71CNuwfkBvFrezxQUtAXbuFQ0VW3fz3eUPx2OQ1xCbHmPn
fEj1+VCyYdVXJ22OqbVvDN8iaSwAPyMxODiBSl5yMgQWhth/lj4ZLzn3N/aD3/CUCtE05n8N0IRY
ShBssrG1Ttp5FWGc55nJAnCdlWz9hJLFdvZ8fQ8GX31pzpycmyMfOwWPsK/f6Tew8Uxek9fkoC4S
jur33VwIuh4bfRMSYkZxzfL+MHA6e9dfL8U6AqQEbX0TH8sHMIwqf/wtRrr03D5nvSucbvlC2V4U
T2Ws6/Z3bFZAxmjU8lcwPpketEfsMWfbeKEFQ6BhefyloLb0oiOztDRYTQIbRvCmD+fR0SDe8zeL
toS6lJxwjobgLIBV8W6bnk4jMGA0MGPsqv5KcbGRP6IL4HxOaa2A7lw06O80OzK8c2fX8HoY2GKS
AXLHM8HSR/eGaqLy4B9oSC556KLtWToMryYz7thDciDJr5dgQY7eq4X5CagiME6Ozxx27/P7grgi
2c4eM+fkkbb3Jskbhf4tbROsM5xgOlZz41jLOz6SOXu7gK5rPHab4uTG5d0V4pWdvhrN4mrY0yfz
F3UfIENQybyilUewIlrSat7o2FchVBHgtixe8IWU2Ty9OCU7z7p4RDVLV+ddJ45CZoBtT9kU0W/a
NU/p+/SpeQttviicNKQSieGmr1bpcU02vYGuFrMImyKCM3vscb7S+XksJuR25XUpw/ZFnfpyx194
eugJeLHl0kmw0c5BbGjxC6k9zYa//OQVbIzKE+uxzPBdsqf9PE2cSbdLwSuwNBXz4Ay6DwIhNf+w
5/B3Vl3aWrnugHFTSDo4PxQPARkuNNhcHUHZxWfD0O1TRXiqzvMMqukjrI9G9DKR5nW/iMx1oKO9
JYHICKjgMZ1mZ6b/6P95f/nBaN+Fy8ljFN9dN5c5SCCV31mdIe5DGCixrP88olC+H1z9tTbfzMrk
OJmolyKOHmpOIKKRKc5ZrU/NR6NItAREG0odzciwxvaEm4HZNNCmal9KIajeGQGuFac/3QuhEKav
AUUvFL6u2ZQB1PpVpT/o8v0lIbm5n08RTYBbHCg+w2GZJpsCZXW+zle1G2a2dZhumJ3daztG61fq
p0nnUHhldsNpsPit72swWhM7W1AJLhW/xaXiUyGoszQjbnaZ5yv+u+aCH9eWd8hftdMhIlk8eLtM
1kJeAevlrduf2pmuMidDFOJYiEgJ8szXabHuYv/cY4dtWM3coFZn8emuYfVAMdsvoUawTVGdc9PX
U6D7kVdnHIMkP9T8kZs68uPemoHiImsVJQvFbI8HTXWvcwSYXvekU2tRedk/X+5zVPjDZOnTYvhl
zGWUWZs0Kpfr8KUzS7CncE65KAnxTsukKdqYD70DwB8oSvo8UDuOeYDE0/LTJ7hRWPRdbJVxEjEh
9xuBtHF7L5r/H/hE/xro/fttMW80FXI5GcxpxDfFK8I44oyVUfRuEZoLU9fI3P8fJvzbq93UTfo5
Va5JxreKF9269TO/9XigaFuN/Xz/4C7dXulGKxGfKvU00cipFXCR/s2wcX68/CoWhUB3jKkIjVuz
3u3VbvQMmlSrVWbyvUpi4mw6PjwvV3OeNF7I5sOULJef4nZOsFZIK+yVAqCcVbrNDlkq/nn9yb7Y
JA/Da/JSv2kOqRWMoglr8yZ0KxDWQye2iWd8IIRiKNzi7nQX7Aa3XVweJYonuHFeTGG4xAoH1n1J
PsedIGmi6GtHVL5jq6t5u7omhXUyRP5vtODNEA8M8Dp9wpvx+eMCzESLO7yRDYIfceSt/Ka/Zyio
myayMZ1Mjc/+35e3so3qepplurr/xAWfggci4THS2vyyWrkaAj/Ils0DnBwvLlYa7oGsg6TjNlRl
Is6wgZw3T8H3EufcPY58tm+egL99tpsnoG2H4SQZqrrXXus1KVRYdcz1+cCU6rqy7qf21K88DnwD
WHc69s1M+cj9Ma3wdw/93z7Ezc3pIyTY2kRT9+JlLjW79Ia5IP1ltM12nEBHbsh3GpG/Xe9myws0
qe8rmS8t5yszddR6lv2pFx1iLJ1cld4NHBpX7LnCg2g4EPDuKSNn13SGIyT2ZkrslUQhMOhkwHji
JyKVd9hceq9OOVOqIyIaVbR/b5bUr5/2VklNkkwrN/lE3deNHzEWvtq0xu7PdjNd6vTBcTKQ0eRE
eIq8fq1s0sucBgrH3vBhzHD9D04+68XfPspNpzpOFTk5S9yogSIyO69P5/U5Xqb6/UnDoUKfL2Ia
zmjY2BXh4lrM0aeyszeBmxdLxo9S6UZO289lvJaOXDn6aTEhxqd4ySwf9rBMIh1+lMzOX8mhzqp5
umfmcCUhc2yf/KbW+tv3ENv2lzcySXF9ZCFvpDApl3wy06eV3k4/U9Gwjbfu1PAbiLnzqZ0/8TrG
MMR58DtbTxfTCsnDLK+fmM37kduNaWZM6xvZlKFO9KlqTEzdmn7ilr58vIlV11muy2eYL+oSsk20
7pd6I0KDwJdX2E3xxBmb8B19EHG4xF0/XtH6h26TeCqHF312+gO84gyeEJXPG0dy46BI1OP2BTt4
eSYqgM64Vc0rMP2D4picUjXSz1Fp1HhwXUt2EvNBJk0YL45BN5V5BBIMJmGpc9knx1Mz41DfLnPE
fMlMezX28To15gQznWZQg+FOkc7753IfPomHo56jxaguNmd8/gohm9sjpW5paIMB3SD7QNjLt9Ix
AsziNV9o8qt8NmMmd7MUSXLOeckG3o4C2HCxaLSfOlSUHiHEbTRzs/MqPugLBToH5GK3YiCG6mID
NeHF3CB4e69jWliSNKtWPLYQjJCcte9404x75W4Ka7Vy2pjxE9qklWgyTVp3otqMgRgqvusTJ0M3
PnFMshG9RPMAU8yVD4ZcfNQ6X19fmC6d83kCpCKbWZxr7ZJFu/DQmyXxsmK++3IdCHDhSxswXp+k
BxzH2gasH3K05jlfo+KokWARFbSI78J7K3xr44W2tHbxI00H06+xwZ5dbeqQLhDsW1fbkgCdLygm
U2vBP77SSLsQfYi1em7ypdWZVTuB6pfnDdjiF9ELV0X7Ai7EBErreda1btV410ftergC5tX2JTU0
EMWznxuUyh9KSb6En0Z3MT/EukNGcFmcaXUlmMafLPRSwezK6GN6hOZV0sJ0jDvaE+9l7fYf4V6/
N0z3On21TNxtNEpIfSaRmRndMqSRrnrt5rqod7EzTMi/EMj3wNHu0FagGJi8I5cQsRWJj/rihDLF
JIYS8QQHfnQXtQkQ9N3a0i0n+knanvb8/eHy3D/Gu/gXQ473dJdtDB2ZBiwSQQK0uxXSjOF4aem7
kz7An1dW6qSfRSwq7201E/kRvAFOfgwY1j8krD0Lcw3BbZVXVDK5d9mKfw1EkkQQWvnoIfjb6GFu
zcf6WME0YyWQ7OCOdnfgBBqkdvd65GfAeS8EF/GufEAykyzlfjFoCz65oaMLxWmHVv/EABVJHmhu
eNqI3xkCIO423RSLQBCvYo7bPr2FAvSoe9obndtcf2Xw0jsHOcsJ5j/Nsx286zx4VOXnKRFBADHR
3bQhwwD5Pv28buJ079HODBenfbojYprgD9owlTs9eZN5efeZpNPzhaZkKmHguB4TwWy3YdG61V6k
REQe94oOdj5jx5tgfzvQTH9kVmCfNL5Ytkz2xUbaRj3qFFy7SGtyyyMtby/A0BCBNxkTlvO22gfV
oeMUQh+hc4Hma3Mzdis/IbknQFaW3GWb+gj64pWmfT9r6PIodF0cdUDf6weSLz/wfCHsORP6Ex2T
j/J4fmlcfZktgrl2F+2sbYiAyDYc+GAniMJvNMhhQYog0GodsixA0/2VwBjG5OeePkC0L+J34MQh
+rA5fZ0n7CFlPRuWJ4Z+OwIG8rkJASXcIF0ixyJzu2XG9DWeZc/8j7JPt9dl6abHNJ4T4KKShDDj
YJvX1M2sWlgbbZg51kZlWUusTXpet7xlOoQV8vQQbT0TWTAs8+DOQDRDB2hLB4WXRvNgyxkh85vp
lt+6mGEDxwxwJr5dWU7iZTZhdSxtFMLX/PeUxbieJ+FbfmaSG9zpaOeJ5iiYV+jne+0M+uTy2mCF
ZPuSNZddI5VcPFMpE97z5ViXH+rpftK+q9Z7l86L6e8YzcEsxTpSNfNS2+f0soCQDH+itwplyxYR
Eo368HEi74L4/tQsekIBwm2szPOcPBwRFFuJSBVCiFW/v3qW/GqiMUSGUfid6p/R5ITEJMwL1BeR
0zOnMvWPk3xMu3V9OWDV7Bqs3HSH+EVm5TZ5TjHdTpzBdJCTTD8M8pSahZBugGiYq955l85zuEKG
Z1y9hpC7xwuZXa/9I02oMwTIRUxbzUEA/NKvrwfmQ+psScOo2aOfsVHlqPN6mez4J2haXg2mSZt0
HjLv5SCgcoSknQdz8FcSCR0B85oDmayvxqpCV/faMPTYq0cmMDvYjgwFEBLQxLqsyBJd9A/N4TI3
j0gJ4ALKeIQLwaE8OedjNCObxI43euIGW3WeH9R37b4+5AfmBDoDD3M/xE+dfldK9zG9QP7JPGYM
kc9r9CvsgkaM/yJkiNKu0HdfYlu73LfHaE+eSJ/s9d8YgEm64kgvzemENOFcLV2NtdXHDBfFK3HG
2uT73Cfw9ZjRKDOW8QcSSaAw53I5ze1B25qTRY9ceCF58YZgMdppWfbc8XYTE0iaySbU/SuaNNzF
gz8tvHY1IdOYYQdjjmN5sKbrImfEH/yZvJDdxAB/neymTgUAnQmmaXe/al9yrDWKFbpAdCHwiRO7
oG0uq9MxOoDf1RmuybOfzzj/4ISKqvVLOWXcHC/SpCslVb6qBMWIXoF84DEVwIfeGbbZnbZCavS/
XvLmhFEW5TWdZJwwVIZWHmiiZscbYv9iJSFuh04QcqMxHOtEdCFuDwpfvuetrniolKYyVBmRK3Aw
jyk3apbkyWJpWojMH2SITgZYVkjW0JvF6NqzQ7uZklUutiyODxfHwJNBgIIjLYrdf9Hd+O4k/PUT
3pwfztNzHA0Z5wehmq1yRyHH0WEL0Pgswz0sMBtehJJuhWdr5CEY+3FuSn5rOr0WWs9DIPKS0Bxj
NIHw/45OCK7fxUEyZh6txeiDoI7U8lPx77/U8pl5McvuwlGjQbks+g6kxU9mPRxUUnebCw64OZnW
JWv0k/BuRw6wnm1z9lTK+tPiUrjgfxXLx9wpYo8sNjSNpnAHEn52vRJM8VkOzBqA+0giSQ4T8kcg
Og2G+Rc2r+5RiEkN54pzJHYM7RExxVL8A2TE7XNZCRYMlsAWPSJwuabZtLQcloJCkQO0Eck6SzV2
NHwQuNPIlwqJBJpsgCEw7eJKsA/0ZA5WSDef9Xg5qVdJQneWp81cCxmmpqZuFQDNxKBpkzGWO90K
gcHZQUB39pg3IEecKiuArkMdEulx5jiwa5ttXB5S6rZ2xhJaHUe7bN90Kb+uCNOb7mHfqL1qFtyU
QqY+P6bGR5o9inegVKkGmPhEk5ehstXrlha1YxRziTg6Ps3IMymeuZ9e2Ju2YiypWSedP1+HAC8C
ohhgBi6btWhjnrxwLOdvbCW87UTFWVbFyclQ9+kCKbn0a0I5KogAU9OeLj91lOMvnvgtf/qSNx2m
KlEjNegH0WHC+8l3LIQQ9/6KvlM4+5PdGBf6uy743+7uzXpPVkGYhjV3V/Nr3cXk2wH5mKReiZZt
zVbIK1bjAuiPw5STE30e1LWkc4kD6MgNHlt0brYBI5hOT5hfxXp3rn+BoEEQz/v9RvIquInhSQRO
jC+z/+Bw3Wx4tx0jSVb7U6wo6j6LF5aCsGf/rx755L2b/2odwBg7XWMSP2Oe26j29Ars4Ff0Zvka
aUwc8ZZkseC5S9iuQy87/vyjjN2ef8xE2qCJM/UifhTF6xap1wn/5TI/PV5pF0hutb66CFVDbx8b
cxOLGGRo08uKEYLG2MtwOyw5lXEwKac8mOS28H0B5j3RRnOGPZNyRrAOPeHxrMl/QDFu783NflBo
V1NvrJZ78weZBYL5LWeFaHadztLJ4Qr+/Y+OpuSOlKXQURZkqqViWUdGgOJgWixz6YU2MP2oz1FH
21w9Q1vkpzklZu7TmBm5VyML5e2Y5aRM2vKsV+oerch9261fqRY4D6pvKtrylxrrgDjeT1pPOQaP
8RtK+oq1c6PLu1l7pnMq4nFOxRJBUy6NfLbvrGVfX3PzZvWUr1ak9U0nPpsa2dAsnPOwoOMA2IZM
QfamvYhenSLgCRlvMOr6GGskf9u4/lLPmDfTmrYyjLavRffcFy39qy2EH8N88loy3shtCanCSO9a
GaknzJvltDtVnLLEu915ArbUzdoNLheb4x2AoWabeRYal5GfWtXGrnqzpE50aRJ2xpQOmnBFzofJ
PQQtFLw1QaG9E51cEpsr2Y5rd+D8H9sD4wruSepN/8hrZBDRHJIacrkZfLWFlDoK6968WQmTC1hG
8806IseBgzU0iyT02moLPqh8PM3Vg75GEAACLRNpKDCpJSJXCps/3ZBB/iZxdMYg8wZIEuGgkgh+
IHrCs+EWTJdMrA4+QT8ktEFyq4el1RGsZD0ExQdoQu2pe6g2yeESs+U6bbKtEOayD+hOEP9OkD+h
5SF9OaAftavIDpnaBQ2DOWtFvbC88mGyJmtMVna9sjCx0mUslbWd36lvJ30v40ZBNCJ/+r/6yjsj
WFwin2LeBNDArQCrzfD4gWWNHvQ5n2TB0f65OBJgjsbqzPcQciGD8MoQ5/Cv+DlYnpWF9Qy0jj/I
g0aScAtfMlsDWZpKu/rEXfey0kb5a0b76Lkg3f0+p33JQVGHhrGyzHtAdxO/aeadsk1y58Sp3XRU
gmUZcrjmgCRt0SON6t57juj53ZRSbHZFdUHP5k773U8Pary+0MEo2Tga3rM+PUy697P5qwRWINv6
RzeQvPcI9WcmWc9Fsx/6+w6S4yVapVNUOeDbskNYpI6VzvICsuKuDeG6mTNFpnsWvKen57L+CNUp
/UvisDiG1C/8vfJjUc3ldqWRCBSU5Lqv1WNEvJQz7fdn0YvG0Pzzqqd8N3H5+lrfbNuTpg+0GFYB
rzX3eyeypcUYWxjzR0vRkWtZN2bQq9JVQSZqQPTjT/TR2H5FB869dHhN2vnINxspxqybA9i0bIoh
kXpxtexe7e+Ty6bfRDTWeoIMNLxiGkrS0e84cuz7lKB8OQORUZimSkzZWSoOjtPyUXFO7meKTOfK
65C0nSnEPlTBo3IE5btJz5db+Tlq+XLpIlV7axCbfPJHwJDQ3ncLkKgnCk+IrB042lpZRDIgpHY+
Wt+PrJrWzTFjOA9KZ5UcyDU/bUC20SSlvsAMSaCWXzBDwLdEc+Xne/wPJN9NhWHd7IudFAxG01D+
xiwq9zm66cBYJaBm0PqLI6Zkk8+hYfYy7mMSrQAubDtQJWATg90EL9VQHWTrcbQ78d2k+euduNkr
i3MmaaHMnRis2dWDhzelMyK7xSuD7xe5tU+HQcwBtix+GBFC8qTv2k0DC0RCqrntf0vT1SVZKyc+
oeVUxv7nX22smrBu9tWGGfQpP1FN9LCShUcBC23NoIByHXCxvhA5CIPb2J21JlWUOSXNuWZkc1fH
FoObbba56PiAanFWwrSARTecXw6CI4WkEo8e6O4VYHX7skY+NJ+fjxN9bOUbObBYNyufGXVJlyas
fLjQxZkB6vtpmbjiM+DLcdCRT20YmiPfe6QUN+WbRTAbrq2l59RRQgAA2dxGNCuKN1ofdnsHy+Nl
7HFUfl6TTPlmJTyf6+qaNlwywSnldhSJq/qOiQaQdFqDqCCBwD4hghk/Aox+W/XvLSF5kpdaFn6W
cODZcAlccOPjYDYeL165DStOPMAhR1fhn9d+Uxar1ZelcNoZQ96kPOH//0fuaX4Rokb1ePEm7rTE
5Tjadvt5CTTlmyVQPqXFJbRYAs9uFznQlDX3vAG4IXy+DjMB7A7eEI88TyNLoCnfLIHWxTCKSckS
eHY598eB38v7yd1kFmQutSSq6+4uMig8hbC6Zow0CPmCyryStik5lATqjO0F6s8bkSnfLH+B1nRD
l/Fqy/hYIgxil9cLnnOvvZ/g7r7+YWVmtQP+6usQGpDhhjBhGDOiegf6m3mSNMcjeRhZ9X5+3035
ZtWb6lEWRWe6ogB5r5j/NVeZm8xrmZyJ/ji2mH53Gg9cEevYf+4JmfLNOnfVJaOsRP/tvDRE6CpJ
B5P0VYPiIHmRMqDP0p7ocor9WfHjYJthafklx+sw35FDiVOkhhCFXxk3Ll7PkUVw9Om5WQSDRjk1
Kk2U/WS6wI5ICcgwtfSyV/ODCOWBNGra1QxCGMn6QTCrdknsJc8Ywgl3w0e8+l+Xx0954pc393rt
0vbcfraRjNqLrp5omgN6EYJ4hkBe8IxVSHfMEeXRyPHW/KyTv1zXaGrq4IanIxad61kgQqQtNLtE
KfcUa6Pfc+Rp/Pw8X65n5cicpho/PFHfA7sP5gehs7dNRwMfjfyZwZ7wKJ2UkVv+D2z+32sm8/PU
/eXKUiJdYVWyJDdMB3BTOOdNjA/5s1FNBvAHNcciePvfXr7PfeLLRQMlkqcT/azug0O9DpbWMdsH
d5Z7dpLH+r7fidCPyd3INUc2gc8f4ss1p0VwvU4v/1qPSRc9OzhoulIUO7htfqmeROJ37EroVn6+
sDqy337ux18urLPdRor5WV9NU+iKHh7YD1QKIFUD5bkE682kAEuLtGcFcq5g9YGw5+iMCpW4Yf+M
EUDrfEsl0FH+H4s/8/MU8eXD5WEbX2XRMS4wOVWPvbyoLgc9cg0T3kbo4ox4JoMOi2OYM5ahAiVz
uEbk8T+/ATcLYx+rly7OeQ6hBYjqOO5nckWcYvqu6EKACP4dtBnT3TFp38hBCT7+36sDtVGbXBFb
JsJtVGPl1nrOOx8/rleuLl52d4r8sn4K6diP69aVzzLghw3hloElFW08tO3nht1jTU9c3QIU5J/d
RuOoP49w+6XLAfQbc/TPSDKt2GXG+iwmFwwsKdb6cCVpO2S9djPHczQspsfLWwNjh4BcuCUIkM9z
ESQnysrL81T3ygpmz0KjnH7R4TDegYBn461fzhvRo4nfYvnVgBQCJeFksSDwR5l3Xd3LQ9ylmFEd
I9hewHlzjoQ94zKhV2waIddmzSHeSJeGMBHz8LzSMLWzjCSL+SX0pdZrxN84Py01J4zcTHpTcIme
wFE0OpGpARLg0NG1aD5W8Goji+vn2ePLM94Hk7yvWt58JHbKnbYXiKM/18ms8Xp34mH3pq0D2+Wy
EaItKCpiKnrd4MnEXoGjnMEiv4yw4S6Mj7PYdnxkNzZhgHTcoIB0yB1e4WdUxmI4oOEc11H/h7rZ
UkTXlwSH22KlP9VBWk5oXsDNAgwDf+kDP7YPKxV6ysQOZv2OgcVYJth/2Bv+uuzNO1mElVTKGitX
/gsVaOcPAf6+z1if1gNJQxlgQQIXQeT+z2vm6Be+eSfbrGv7tmwY1124Saqt8CvTMKX4QJzPiYXB
FaCM//Wyt+VGQjJ40Zetuj9Bm6cu5OmXIC+hALdJUialc0Of02/GGhdjP/RtuTEdTlkYRtxfjEQm
l6XdyhGYSuNDvEODS+oU8BCWpP/xd76tO85pk6VFQ20+fVDhRnBzh3dRd+vLSydQcN7/+TT276fq
tuJgCBTp0ymvo0EfZGKbyysiDa3w6Gfi3MldiIOMBtWxVv7YM3VbdHSW1GuXlOmbvJSeIZ3D+vKh
LjWu+SwWd/n9v5rVfL/7//VtxeL0ZfHJy1weNJ2rapuG3EQ7JsvdgNgQcQAzUF3ZEJEA3hpAmMfP
oN+vfH9d/Obo1YfClST0PyC/4EjMFOawwwr6MpQPlz6z4DsTMDj6WH1/5PvrujeHq/yinpu85LEC
u7wI/Cv0y9My8lDXudIG+sO88FCgYQb/edn4D0fNv657s2BlmqQabVqJW3xdp+WMI69BScUeQ/jw
zlxcUSoqfn610fXFdCOZNE4fL3YGRW2TAbx/BsYQPv8X65lobPxzl//rg92sZ5KR9OdpxjPfPF+9
fit0JhHJDnwwVs/JSMU59qTf1hSkcyknq+aZS58bmkrhygIl5JcZ7DDUvDieWcTGzBpja9jtLluH
jaUFKV9RmnfE8DHH+dTf3CHYQSfqpYCQ0OGNtlnELf3hl1VvWkphMmnbKuURR2jwJM3AxlQM0Wf9
RhhpTgslg5xP51ADiUD3FCn1z4/cfzgp/vvOfqqgvrzfQXVOLn1L3RqAWFlGrXumhpDsCGEQiQju
f2EAHHmpPw/xX64YllIWDgqHpzi1IwGa7O4QwCpsU82VJ4r4G9EktV5GC+XvO1p/fdWbpayIw67T
LzWHVCRVGDCEleyANoqmjcgdgkXhjT5V3/eF/7rmzQqWpFVUpjFvtHBV9pt/tWPh0W1laBE/30rd
HPuCN8uWfMmmwzXkYvGiMmYVxCctJXJ7voqWggFXY0pWMII54b1wKVcbHraTW68qewdj6erAnTzC
1fEkejqAdybKPT6GP6pbwi6jqlxEL8ODajpMYhifBljIZ4TOvFabAUtV7TNwzZnKnk9Mhi++gR72
CE8Ri78uv6O/NwcfVD/31q3nqDj1Fi55uogsxb9C8s6RzVlP6WU9NR+vaeFUAgFB7wZyJBITHfKU
9ZifmHN5eYsKW7rXwjnf1GkRfGvFW6NzuCnfkuBpgDI3eTMLsAPGK7U+sVdKuzVkiEXG3UVmDPum
9x8CVUAmc784obE0BwIFO0+Tn9Pz0aRsRr7GPK3VHRVF/qW4Z7pcHIw7dJgP8a4uHYW2Pqm+qDng
byp2zy+BPH/C67o/RUtic7vavxBLoPuU2jW5FjRKUdKqLqYvBVMvBix6YdfYVpR3rX8J9O0A5Je/
4ai8h4mvvAcGiUSr0DhiFAubV63fyAOIcdg2Omo+NHvGCz/QpUJ47ErwounulE5QvyrhzJosCJW6
L1eQggBW/25W8DPrIxPYRpilZ9WvQnGu1jEcjjgDrguw26p8p0IGapa055Kzk6aLCufXQLBr5yP/
7QgtAwfiXOwrcUk+9Dc/q9zmQ9MXcGh2UeckcGESbQE7pRdxv5y5APTWxKRc3JJb9Br9FuepzH8k
WA/CFvQJDm1Cvgh8axmu0jUBP8vTNruHF/oEOBHuM0fIN5Wlgc0GUp6QG2VzuGLCzVQ6FXa+HWwy
DWQoeWtO5MtLYzNM/XCr+ldP2yK3xqkBeWdonXKjL2jUe7FtzWtk1sBmQOaJwsFa5NyGrUKiEgmf
e4xFWbgWwEBCnxZIiHgSTG84dPvhUC6xQgO3A2kHJnYOVqef00joa3+SOIjvbcxLnKSEz//8kJEO
xrlqzu9wQPJgW8Va6u3mgwQct9pJjvqO4TBUUF7Xy0/goKDc0B7pT15DrhOoBormj6J1ieLgkwL7
6EWZo8xUkqQ9lClo4OvQxlVs6n4oWER0WPToo7fAODgxYMB4Z0Ie8jv060BKdqnlGsVieAVBEC21
wLmUy8sqXtpBgPJjBrSRkG4CJzbI5/uFCtODR4dqbtKj4TzFyER9KIdN9s7vZrxL2O7s4B6PsNDM
TxcwGU67K0/j/EJzkQA2pyJq3pnckf3d2BqrygcBb9B2OOIxwsWpYwocBf+/h+PxSVOUoTcUXiia
sYa5z8jEQE9uQN6UVlbstGdUH474TRK3hA1xhQp05l9is9B9U99ohhAp9Z0nXwX7Qu/nwAkvPrJ8
eI39wlpI+Trc8S8TMiALFgV9K8FRHMgQJPdqFaOVIFBVHdaprb+QwpYX9xJNw3Cp5YJN2NM23nYg
EmkaFZ03lIeof5QgpC5wlkWvwCbIDbl2bpbuT9lzhn1/WPMPzyC5pXs+JP+k0BZETSvdXDa9poc8
5DGiQ07P/2GAgnrfBz0Ey7YXPgFQkvwZ/s649BJWPIZL7R0cwxaJ62tg7IZgrZ3czAO4AUNhihi7
ncnmUkpXccdEZrQ++bbtSLoyBxqaq8rtJFya1IF+NdmtL/rKhBRGIBARvaFGLh0Yks3gqpSiKNjA
dPy8nX3f1/py5Zvt+pJmpybJOb03njDWFfe9r8zh1s5D39jhtoENmz30q2o+ct2xb3yzZatKqJ6u
Gt+4cYzMtYAIJkssRRsVpuOb4cVLy5mOocXHrnmzcyeyFEr1me/aTglBc41lLSTFngJxInPJFkQv
7rfvozf323POl5/45ryRmHIsJwn9gmjBEgpdsFhe58HiRArRBARIPMexs29XkT/yE397nPhy3Zvj
hDpR20pNOF+JiMgF9kUYizFhXX5CequtmuKtGevQfn+4+vdF1dtRtSoVZtKKiyLdB5rgBleIVxCO
NIYVl/a960l/8K7TZSUg2nguDPUpJPlUOua5W1/da3mX4uvXwruTcUh0fIEPAYausaf+2xruy6e8
mW7r1WVog4hPKXcO2HHQc865osUfKhwEfNlpXks4d97IDfn5QcBpcnPKl09yfol5EEC+k6xwwkKp
rBI6hzVpdNViQuYc4oHFWEn+nfGFmDFVJ6Zdh7Awvb1uUYZKIcny/tpgVPVwdzR3p2EGnUbPn4hC
VIio0ndy9kupiXd1p5J9Me7qdJOBw4z3cY86nByONdCKAYax5RVsaaVrTfDaO8FlnTWUh+leNpZS
u0ilkcf4O9HH3z69uJdfTjJaLzXTJrnIrBQiOyx18MSWs+4I3yqg/f+iqbb+mq0Ht0BTSCfbbmJH
vjjWyR25fd8sH3/7IOLff/kg0SlqyPMaZOZR6p8SMYT6QjZRfRTRuFifYWR7WjZ2cvyu9f+3q94s
0NVULtKk4Obhg+4c4BzG/yPtPJYjR5It+kUwgxbbhEhJMqmL3MCKrCrIhNZf/w44i2ahacTYvOV0
NwcJIODh4X79XGaThG0HyRu40xkBI+bheXV9MTxmU3A4Sx+GH4pX2xznlZN1sSX11AZkpSf9d/+q
ie9BMasjdTxtSFQDPjVMfm/TzOasEWY2XFUYqeNPxRF/t2y281k5gVLyg1Ijs38RI78yhRE3uEZ8
c2UeakbpN3Qe4shNmvf4hW2LdrD8GMmv1LEA+4sMdONn8i4/wbODYU+7ptwCRwKYCjW+x7A2Dm8w
BYV/SyVVAzdbUHUfKvwuxh2sra5+kggMl/mHaU+Bgr3DVo+8Xrsqk9sKGLu/Y9D++1f9obhb1Av+
euiL3Sn1/SbAH1m8ldORU9GVgJFMgOYn5IWP0ouY3uf+PbIxv70zJXyw7iLRNXsqJgHbqGjxJ+/g
8sAGMPrXUKatjwmZTdA4rbFTsi3ahSz+gx60jPAh2Sn+dTDeF/JLUTx1OB+Iu6i4yYXDUCH1dcqK
vG/YZtq27PdKtuuY+I0Alt2bmFeM4xl8RJFfR8abkj+1EsOiuLh48i8L5hoynWO3+5Dr/ImP0gEJ
BedQ9AQoWsTGLcJbE5Vp6+YtfmM/GjwbYky3YHgdtNDYmFGyrWXTM/V2A3FmiFa+7K+qIn895Tle
fvqg8ri8JLnBBzVjJuZOEc2nK86oHnmqp959/06V+Z19904X2zCG1xfJVPmQBi/Yib9FyH4oWn4O
NyOOj3R2HXjAbrDj2xAB1zq4v/YvUF21O3wQhGehcZNj+2i+MFN7C87dOl6qQwW3n9TxgpHv9z92
Negt9u6408UmSBXgzJzKpsbW/4w/27v/iF/ja2uLYW6cOZStZtz5Q+iuVoW1Lzarzy9nOSSTamzV
Zc7LwftD1bAtGfpNDdniGD4Mjs9oezBbRzz2V3irXEGWRJk9+5PNo8tUUetbBTfdrfhnxj9L3RMI
RglzybNyZYy2jCQDLyc2/FnIE7PgauyfnHq6rjkZAd9yq56CAsUEJ6B/+SMOdsHb9w9Ymfe8b1bD
csrG1AfR6k1uz3xs2FRa7AZ36usAp3E4JM94EII4PA+/2kfrDg7wVDDXa+PGwc4T/mG0HPYhmky+
dPVehATLtBBFFPyNV36mPEf3737mfBufPpF2asTKDAlEcEYM6tCAnDkba65pONkvpKAWjXBKNgAg
B+CMpYODNsUGEVsWNMsAjY2Zaa92uAwwCOANq0MmyheZlIF7qawzFEHfcQmO6mtFLPwE/Vg07Rkz
Ia3ONW96Vx4SbWvtYpDejE1C3QgdVSig1wHp5Vhf1J0dtO+aeK+ZB/XyrgDZjjoIqWDfmOuH7uLJ
zY3FHyqD7+Y1tRfzQeQsGPh/LBgEY/4YS4+mfF22t5fwUe6fFaRFVnglc1KHRFDhKy7ngLowQvay
7iVWr7EZcEb34opQNnrwCtuYDtojDpcPE6PzaBVwIeUozYbT8N8cDOGqq/cGqamChZhL5aXEwVA4
VtETXqkiJREZFj3CORwimJIPS5Q3iDGBIeORF2HK4Yr8WtPue0f6BUafo+pAoMU+yIrdikENrAsz
FT+LjfWwE8CIvI3ldvQhqTy01KOo6NRIgO8K6YZJgSb8YcI1aTmLDsk+VB80iSK2/ygpt2pwLLGO
ouCR3oLoEsWVSPTVAfGvF7yIRFWE9mAyO/EWS+R9eC7vihvA2QZkQ5ipjMnO/h5Mzf+mRBE+fv+R
fiU6/nztpfjfH4TK10cWV+MlP4FSexpagrcMFli09XeVW59GfN7UZ0pl2aPwsHL1f1eVOY7rJgsb
jp6qf2CyPn17yiB3WRU3xlm6AYlY/JrhHzljkK3d7yEJrcX8L+727+stNqhhGM3cDCfjnPxpTRv2
bw/bQYF/vrfUfdGd/V/+vTTznybKzsG5V2iVXGmd26191coX4Lu/f8ripStSl2ddwU/pD8FPsLp4
AhxTpo2LXU/l2mQUECfzYo9DwORER/V3Tu54U2+BtukUfWcSTGJLTKjYHQSu/HQhL9dtSziWMXQQ
eh85Y43i7/JRRVs8myUxZH0cSP+YUNKeZRU0L7XMG+l5Gk/5sIlerTur3gSPUGrwEerHLdY+I9cq
N4wUATxGnqU/kAVTz2brlhjBwTMAiRSA7JsKTd7ztL9Ast2bybGjeg7YZHhr+6skgTdiHJKJEvJD
xaiPusNgUczetM7rIOG3TnYDeWeWcjACot7gze5c7i7IveVz8ojunTPj5dU40kX0fAfDn+45CHf6
XrzBZOxNee4f43fFa//Md2iaYFKuZnIa3vXX4k01I3cK4zDV94w3qpQ5oTOaDHt45VzAbzby+3gz
/18ek0cK9OWsKQkOCFD0aBt79RVwAAf6/GtuXkfXitedmzlzLg8UwCmTSyAMoH7ehrEnJmeYPNbl
ysCad3I6MHU8X81pfK+8IqUnS81vu4fZ6+AOFSNA1fw1c2q86gUC32ybG2a3AG5KjbzyNWe2fcMz
6Z6Vt8ttgaVU7ya3yB+mXVT+9PkwsLHNbZltH7blb7QyCZQQoIUwE7rz1Bx7srx6tml8rcUfVnud
5vuI1oBVNjYD+Em4EzANop2hH0TpOMCQCV9YQxhDhfWzT8eA4bMN7QbYOa74niovOInzOTR0szQ8
bZ6rRyN+b+J34YUSbomHkXAU8p+UbnXtNek49mD/R0NKvKuSa0uFcRQ/xbQ8q+A+HS72kBqbEG2d
HCB7KrjkzFU2Nkb4p4y1Xdl7Etav4jvZomgcVKKBTmn6OPHOzA3XMKGGooOjcEzTAHctJKfKz0rG
8SyBbPHWccYhoZwub8B5LZGxHux84xc1NhzRqLbUxdvLFTXci67M5eELZkEkqDG7ZvqEi0uhUiz/
oSuPlHuTy1XMuU3HsNKLqaJPIObFO308NQkgAmcoWCfats9zx5CP/AMqo/5wAk7MFMtttUZk+xBj
/J2l/BUuPrh4nyJlaI1KF7eDccai0Z0tJYBGvb0jgsKmtn9bq+N9IdX6+3KL6o2YpVGlVaNxVnVH
80EAPTE3RYsRzZNdQClSfibGGf4ga1NJMAMDWU1rpXfDF3/LMSP5hen13CMEuGeb0AQcZo005Uix
N28ByTjj3LgoTJfGQPZqpPukOsSQzN1cv6rX6qD/PpX8fS+LBM9INEHuah5dJuN1R+wKGRcFGn0T
v9U/OkC4GvX8V4lQtK2GlQOYtnbxZWnFLM1LU1fGGSgdbOPgerytwCHJf/xxE/9KIzezZo/DOdY2
N4Yn8YWA6XLrweVxG2+JupnpCPGEkQClAlxyrhqcD2+12wYPPvNelrCMwJwsQiV0vpxzPLYwAAn3
7Z5Ei2/8BReBzA3dChcbtDx3HaDDlZP8F4KDv5/vomhzUQ1L0DQ2cWb9i32jEABfCUHotDs3Ln8N
7R1W1HyODhzBlfxh7ekuKjdi2/lBM8yvlg3joHIWlyaneB7PeM7CUp3B5QkGD6t5xL9Pbn/f8vy7
Pn2NMBUumZlzXWCET9o7kZ37w26KV9HtMdILtnO5JXU7OomYX62VgL8Qlvx9/cWxPi6EUlcqrt8e
xA9rRAPRVm3fMXcMn+snRTr9bk2++UWa+vdFF8mTplJ0TvKSmLCtZwJoaIva/fCAwpTJBPsd6Nhk
54AKp1NE7Fz5kL5eZYakG5YmwrFd6ku6photKS6IOsYWFya3mKizMGo//kjsQgMcNJTHmViQDmuU
hjk+/Cv0frry4hNOL0ZqdUZmnGXpgDtEU7l+sMu0TRzv4/ZEg1lit3fL1ltZ3F8usk/XXX5XRhFG
Vl4bZ6V/DvMXA3sLaZc6UfMa5rtROU9kL05ivQXydWX34y9M3P212PnvwzHv/NNvWHxgVjIxOdvz
bYPZbPDONX/OYiKNPiZ6SIbbodRuZhOz/f/z3hcfmKxOZai0Odkx7ceDj+qemSmdtG0LLCnezWAf
WoaV3RQnBpbXDmTzk/3ujS8+L71J4qlRuXrtts0Jt0jEFzO3CncGzJLUEz9GdMajJazd9trjXnxi
ZWMZmaBcjDM+5Z2xS8xjJcJc8hnUJV0td6HmiY6BbRfxFS7A2n1/GU4/ve3FmSSoJcZtIJKc88rL
08PoomwhUSU5J7+mBh1cCVsFaylUonsjXh/CXLm+shjCDIWiCqeGzZK33hxMjCicrIRF4GJrgWVF
duSkn+5wPcQLMl6P6muXXyQ93dQI9Zh+vPZE3Ff7jJPUDA4FCNNs8Z51sdqAC+CEyfVqRJ8f7TdL
7qOY9mlHaQYxJstMieizL5noWsUP9lTUgkOG2BpkW5Hs++EeCbJzqZ+z4JcKWDVS96trYGXtf1Sj
Pv0QJWvKCsW3cZ7x72PEuVF6bnb4H5jI7NFEIVDyJGVtI19Z+B/Mmk9XlYSya8ekNc6ieT+fVzFt
nE45wFi+d9PYM9iwEdJrpCBrB/Gvd7V/1vxHZ+/TlSHL9Dps9HnN9WwrAk352jPgLivX79K0k+wU
O7nnC0XgfC24rj3qRZArm+zS6CM3rYrbWryS85ntjRrL9MZm27lZupvyrTE7YClr7Ze17XRZeTHE
0tDqgNseaXnBbpsd6YBjX+xR8HC58MKKKjGO7tnaTc8h7LuFvghxWlcIomlw4Wo6m1tdfpHbu1xE
rWnhsJJ7Ue5ZuIjKD71TSTewfMbk4X6Mblb2l7VHv4x0fnvp84FIE8Q7GF3SOQJW6o3DYWLC3sVz
J2M01+0A0a/d/0o2sTzIWX6fz2ww4xzFez89MBUk2BgeGzQezT39x/ScbsfVEuPKU1cXoc3oWyHy
a3IYdStON6byYCYY+9LppTHddnS3npTxRoTd7SaZh1lPiR5p9qD2Vp77yneuzk/n09dW5VYpSgE5
ZD+PHOCu5Ko4eDNR6UYqeN1qQ6V1dhqWR2flyivB/YMv9OnKl1GvtfryEdc0JMrTzmQ+yJNKFyx0
iLcUjvEziC2zXLlALNWvjj2s3fq8JD/9gFFtolKL+AFV4NTBFeKE6Ao/LhDv+S5uPY4QylPi760E
9uRqRrN28fnff7r4YNYwIHuee+MUzSFv3gLDQ9cZuCrCd1vIzs10Y+RbmCTJDZKDlWe/tvoWgU6w
DD9LYza32jVHNyqOdXlOgIU7Y7/HdTIUfrTa3dCe2jMmURQBqucMWvmqOGRO1L8JPeoirVM7UTTk
qmOToaiBsvNBxOjLkXY161A+IRMdr5D/uis3vxJq1EXAsyZDr2SDpArpqQHhMnGxcae93AFBrfgV
sE4tTOL+n7mcuohwRtqPhiQRZ9TthfZaFxzx57I8ynyaaFv+D7jkxXXJx14+ZhMejJ3x/7xxbZHN
VYE8WaLC+cUcNr2E1yraBySG5bZtthOjfeCy8Mhah/3IXy03RUTqp8mypInLC49dyn3n5nSfnmDa
/+oeBEIsYQbFJQ4QT2Gz6d6CW8jcFEiuo/3gBqgVNzXuzNOHrPQt/T31GyLAsDb7/NUK/PTLlnzc
uujKqY/Z8XOf+UECwEfvdj5NTdkRFwIstlf1Yl/0Dw3x80UXsX9UDAGeCvU6epTClUA3NrUbJxLo
E7bNppT3FXaaroyOAln2j7HSNqb4NKVXk/IoWQ8BgBDEyuTidoB9FqPH5QmpJ5xy/6XQn/OZxZdI
6yWOryLW51+92ClKPxWmZgyMM4BY+tQYe+GNWyYQUkunx+D1P6k4itrVVPyrD/bzleeX+ClWTmWa
+sNcaehtSGv+ljoHhU3G4rLRrfdqSGIENfp/ysg+X3axPxhRd7F8mRvubeEm/qX/TB08esWXmnEx
uA7TYw0LKN6uSde+rCV9vu5ia5jCOBfrmtsV8B0ItvC2aRVhHcDwzMXfXRQCYzja1LpXU6GvChyf
r7zYFtJQtSxxToWGxAtDGv4HrbxSrH1RuRcNJbGH0KbKz0yJidcGroWW29KcXNmcvoCB/v15LHaF
WpajMZsIU5y8GpjEgjtjh5BtgQZofzfPAHmrCxBM+jTzuMumw9vVrTHsWDuKrP6SxU4R9kOZBDpJ
Wjsic9qKeJf713G4xfDCEje56RqzdaYbcQBOad4f0nwr1gwbHUZ1R9dlNWlYi1aLLSSUBK0RQjKW
WSGD87QjuNJdBR+mYZO2nOR5Zaf86gz8aT0s9TBdmUrlhFPVOat/yNFzofxJ4fMb1zQys7skPkPK
wX0le2n6R6FiOqe66UBDUfPLuv3KT1mJAUvtSqDjm2ea80dRHybasTu6dhRVndw/MJ4xW0Q26NbX
H/nadRdRr2uaWNRGFqNvnfsGeOGxUlxlbtvauu8RhYX8mFuM5FAAcdde+McpYJkgfX4By8h3SS56
GvbzC59BBKdRBBrJLPLcmw1STwP43dLeYdtUdiqzDfQfQVMw58C2jo6wHSBYB/TGIJq3qS3VXj4e
8fuIDoGXvNHY0xQ0Szdt/6QFzALSdBTWd/8vT7afb2IRR2M/7ZMiCtljZwMib3Rb02EoCc+TGLsV
Ml4w43ZeuVy9262WT1a2rSUSthCjLh4zakjA1s2979/jGM8CLfArKcWj3x8HV232YXmy9utnnLWL
LwLqRQ7Sps5iMq7qTT1cLrvu8jAxZpzRnrfN6haHEeyMyv/C9/HLMsrnp76IolSN6sEXSfHNwY3E
K7FrbY6YdK9TOm3e0Jxr9b3SvLg45gw+dMcqAVy0znlcewKLEFoGhtReLKoLNYJ36saknGKCDQwG
KxOJnpVRP9MYi1uX5a/to+YiWpqtElVSxxMAtchU2Pg7dHDlwSh8j1UIVo1YeQ8v34epL0YB/tq7
luqdSIgFtRnIGcZbti4R6C1dmXmcUaA0LtnoJyw3oXqGkOM4Rl5yr/3htDkj/CUbkOCVrzOV9v1v
+kJy+vdvWqSbRhaNjdawCBsnxlQNTxOAfdpct79sdf0ORxT80Nck7F/A9P6+6iJwCkJ3KTWdrz5B
8eh7ef6b9KF+qKdDwyhTmGxOpXpXXe4VOwhfJcQWa3nElx36T1/AkvOZKo3UdhPvouCUu1UBApNV
QxaYZ71NeSMD6l3nRqxs0cupphxeZJ1Ilj6f60P6MwXmSJhqbC9zzXQ0cQobd0q7tjuuXXX+Cj9l
yFIQXUK94BXPpEopORk+5AjBHSjjhT8HN6noOOfl/crCWrvqIrpJWtQ1k/bRE+rd7IwxqeZcINVa
t9xqyOgWfjQrl1wJJ0skZ5ZErZhrjLHSkECeZPevs3oA03Hm4WTq4UwvvjHrtobqUz+qgP/aiSXZ
kiTJ0hT1I9x+esJRURiBQi6Aexcmc/gAFuW+9V2J8b/YVG3KSLZAMmRYugeoE4hW2iD67S+givbD
7GjiBLdyaRst3vM/qwIX+Ds/wyec/rDdhlclFlIj8Tciq/bfxCHFRfyqSh+lCK7yQfFvSiqE+g9B
0fHxfjBxJzeCU69ABe7PBXZbyrgxsNHeldewoIN6UwzHGnOsfINeXvJ8ExGDdATzXGzzmJ3P8uRt
pG7ledp6A3f+iRmL0Y2xYRs89TfDEOrgyKYtoToNNtkPQLk/IHmrNgphEQTgOxXLmkaMLTRX1A3n
PEQSuMWYQYhsI0a2yTG6aEHTlKcwu7qQu9RSsZm05jrIoEVDDm2PFirKYWNhCDLYNTrY9KmBDnB5
qPPCEZmKfLAQm0V2Obix8taIiLpwM3IUA5MgxYsQsAIEVdX7CdGR7Jra2YLdkeAoZ4HG0hhtfmiY
eBUVDGwzAOK7imlPPwERbthx/8dvbur8ZzCPlAf7Kt8Vz/ovXWBUI4fFPWI40/5WBW4iQdUntVs5
n+e2pgxHKnR3nT1VzBPJhhuEnZdqR0s9liyLNn68MPY/2LIXH2t8bKiqKAxhTp0zcGSvc8/QDnFy
m3Ahv7/FOLdKrrqD+EPc42eWUglGjq/b+G9w1g81AMzClr95MetbnalVLX7wmZbiO+vyPTPszHoL
Nzf4TGECQNqGwQqraRs++K/WrgQYE11j43SR7RnWOHgKBoRgTubPBVFheyVmHvjtdNrPt12IbxO6
5YoRlTJH9bsXiq2ZbZgNV9ud9ajdVvV11p8u3TOxRXTDP0rBBNXPTOcqdpVvpfRPFNxp0a05SxSj
rRB4gV+4bcRyu9ZPGS6VaGWKoNp0yI+wU2GiKUbzXO2keFdk2+TiyZfHHOxlJJ5fguLGksFexZlX
IiP2A3diEx2hTpV2UGp75VI8QtO3TI3lrwAkxzsSA6VaO4nWa1zdRcZNoLxhBY1v1wi+WsubO1Vn
SvhUXJ7E/kefWN6gxHYfdhjQ0Ee3ZoqSBAGFGSv52NWvYsmBd8I0nrR7ViNpALKYVh5Mxnv3rWFs
htT3pnKwjeIkZznn8QOm8EF0Iya3kbZtIy+1o5Bd1q4xZmCo2kG21bwML2im40O87e0a7WG8E8Sn
qjvG9U2RP4bROeie4vAXJ6m0eI07dwxvcgZ+8dOTQTSH507yBEVDDQ8q/ipTnw0+8TG9ovGsQO6y
+q12I4eVK1uqo0IranF2NJktVrcdk05YZmSIkwQG3v1j2+CO1uLGXHoTrrZoLvmYjXYT+AQjz5d3
QSw5sepcYtugvIKZHB7qMpPV+cHE4Qx/s3K6K6YfOosk6P5Y5xgYU34a0jdVVjbReJdTLJDEo5Q/
9tbx+z3g60PRP6H4Y+jlUyiejCydwkaf7qX7ERltxztz1OCHBqzU2ESGzZQLyltsEltmielWFpv6
JVA3Qo4ZNezic/AybAc0iyW2qNvxOX7tYMNti5+auGfJjPfBC+Br3OH8Z0haprHRis33d/DFWA65
0T93sGz+tGkkR22uTfcqHZ/wzpdQ2V8r6ilIf4XY4aCzjK8veLUp7lC8905xjUWhjVxzLnFMqT1c
ST0riabkvrJs4VX8BQmwxPvQbhs7Fx2TOXu0nCvVAO3L7f7Tr16c4yYY8VE5qDz30rnkv0Lo3NaG
6ozOXEZ92+ZboBap8cfoDiWyJwISYyQMtc0cNss4XmTHL5088S7WL+OV49af1G1wJt7q2HnSyj62
5+qufhAxg8XM1twz1RH/0W+C8/BUns038U19y34zdgT+Knoe775/I1+qAj+/kcUxJUsSIbegwp+Z
/EnqjYbh9E23i/ZBBGlie3mlaM1cBrNazLt5GcP7+N8xCuoxb0LkYUiGjw3FePEi/kbMCiywdaQ/
009MmA3UgoS3vt5q0qEBVIF/MA7anV2kG2ELOeF3Vueb5I0h/dRGJdwptg6InaGQVaLp2gtcHIja
PCrkIaGWoY47Nd4ZwRYMS26PndsyYmg+JnOjFd5CLa0dQeZM8JvsadkAkEYSl0AlbWOzVk5zPuQD
vnKHTRHt53Rc0j1QMI7JlKTz/Zv9uvrwz6rVFqef5hI0stYac0LeMIDlGB0rE1HnZc+MIDNeAM6I
8WQva0rTL2cbPq0pbXEC6tNMMTuNNSXs8PszMbh1qeHeJQfLnccTp6cY0MF1CN5Dfh6fV2/8y8rV
pxufV8OnMKnI5mVo5jJqEZ3gZeIFd3GpX9Pjw2wDlrRdsxs4DPasJctfDHD9Fd60RaDIBT8rjPlj
Sk8aGah1jTX1TxTog5290WpjMh5H1D9ksk57vngB0BsmJiheAV7xgvd03ZNnrnV8t/wWx6MA1Zxh
BJTRGofRfC3iSTBJ3Ren6m1UNuqm+yPZAlXk4oDM3XKUXytr8Mv+16dXsTgoWXWTNKXG9c3H8qfk
qOqGwUCV+TXmLjOvMJw+hKs57qwHsoGEUykyypWT0xfTlX+/lEU9aNAxfVV1loOImDm4msnR0lXE
IG+1V3A1Rkj+EuIrJZw74SxGpzi913CP6jfVXBZaXZxrb2QRb9t6UOqMVXKu0Z6rmJ1m1VWNUyHu
yfS+hF0l3/T9c6S9Y/8YXjZU1UHSeeGaiPXres2nN7MIiWLXT6icJuMcGvtJcobRwz6LybjuV72t
KBXd6pd7I7WDHZPiE/KuDULimcxaHvvpjDyCYoptCE86Lvb93iy23y8cY2XhfMwsffqGp7otM31C
9Q+ebx+/hHvhV488yGCQSAFyAzpJCrZUNPiYbVKd2JsZ7dZWecrUQ+FqRz/fKs2OyX0kbJI89+se
0c45s279qT4FNnJG3bPSAwMWxoGtF44T4zG+k+2y0J47sp0tvzeQhkiWX/IfTG3QsFV/x+GxftV/
lvaHa2oxzmYtU/pshm59g3q+sk062u2t0YxrG8mX5/9/3pe+iOZpAkvGj+jXdtSRLwFwX8Yu5qJe
40ryAWDMSCcEGrHhff8m5A9/gG9iiL6I5nKU9xezZ6Xo4z7MbzgMqzZW6GLi+AQ5o9vWdqpvLaab
queKCdWqPBDwmB3aZn8GTs2bFrMXEdJRmGBFHGB93LwOlx9R+m5iLsnSx60+fTPjYzS8iIqXD64P
yLgiLsbN/dhddfBDsJgu9vDFymRDMavDgghiQDAzzUbDtayHPH2vfE8uTmOyLXDYYpxH21+CfY7H
eLgZf3M+V18sYwMk3qKbnpDNaM1cOEDotNVAE22S8DACT4Z+ei5NTv/Je9ddJ/p1pHjWMdLQ/Gr8
Yafzh5EntIMj4JJtDTVO6i9Jh+G552+VU3QrMLxKX/jymp0Tt6nt+qp8rCZGvWyZ3HAb35S3ZgDA
Vruf2erzPWxNR3j2S1tixyCnrDaZtbECUicnPWs782f9NI9bJzvlGBykY194YWP7ezXztCttezmZ
JzMlFTsplSe8GuNVchKucpkDDUg5L+zusJYStVMSOAPJPpnntDWb42gcaN05lnov+y9hsC85Jeoo
kazo19Dv6uglb44dOlur+JnyVOKSkM0HkEQQCgR1N4nJQxScsogNRW0OgTS4sNKBOmAXwrCokHHy
vfBwQ87EUJaqKdkFPSoHNDWdgrLREZnnRfKEtWf/v2jkPyUf+mL3b+quLFJFmQtlGJFhBrjV97j9
ypsKuOd/oWdayTb05Z5vFqHkX6h7zvJFHY528jFAqA2uvmGmeAAyWeh28b816T8FhMXWHsv5pRYk
Uz+X49xckpAMOhMF19/0lizdCQeQyKqAMJ3e0toupq9Fo8W+numSYVWktmfxwDxffDkxfJYGtKsD
ymtMBoz4YVfj70u4K2Tb0rewsgf8C4BtOz3m2LD9mUZ5qY5ixm/0YBri1/szwIrqF5HMBXxmbGAt
+GgAQ+eSPEpQyK1dlp74EE2EF67xSOp+gXJ9iT2zcUvrNTM8wCXDSyTehRdgKANUujAH9kWlZC8I
1Sbd/g8Y/78yC32RWahVXiRST7rXOIKJXKG965h/YhDQUTfx3cAENS5F1QaY/2w0BV0N91yG/ebW
l7ixXjjPEhDDNUHpvBN8F68XGUYVR4XpS+Rc8rbYw3SZx1Up3M0myQ3Aoe+3h697LJ+W4SKPkPy6
sfKOfSneVxe73U7PAqYNDYVU7+IwGrmWuEgrmcFSuJSqkyqZfoiILbXxc1Uqh2Mr+njS7NymMHah
r6rYLdbBM8eN5Q/Vg9R7Jav8usfyz30bi/04Ga06uWT6fLAT3vm+71n9G+V1Yk0av/uduHJOX8ti
l1infsynQDG5bVn1ivg1NP3NJHCcSR7l7k5VjhB5zFNcbql05aprpFTCIUZk5dPQvonhUU9uwnH9
jLlyvDUWwVYqw17sJgRd5WWbaABsbJ9qcOe0raM3znsNybgHf7nTLLcYcLGtc2dl/a39gkX4zUyx
b0UZZchFflCVF9UW8RMAz4OETMX1Uv1dyk+F4GbuSPN5e4keVq6/ks8bizDchL5eGAlKGR98i3zL
LFoLXyyCYemUjRNmx5Zh7z/Um7UPFXs9rj2A+Qa/+dyXNtacc+OLJlFhCAU24GvJa6W9IbsddSjj
tjf2dY2WO/NPk3C3tg2sfgSLAJhUoYBbBVn6TFoGTlXbyet/DCL5+gPYiatXXHvci+DWq1UYTCUL
ThS3CZ3k9DAXphxZ9lQV7WKeoqfYl7hbyEiDxmKHb/AqRXFOeL974ouQZ/qmXhcjAXae0wA1UHPP
s3UWvMnIhoa6XVliK5vtUoxUpUVT1POIZ1nhg5KRZzKIhCoOkokteji8wjKEpfBfPO358/3mTpfa
o6KnDWS2H4eOprrV7XHGEkQ22EY9v5lNKkFIrUbWlQW9tKIW9LAsjfnxxif9YDUkB86w0x/mQbuJ
WuOfuL+jePg/PWQoiRKNTt3UlpXpyrdqpdDRTIzVqfAZAX/BXiVxc9kLVEc04R+/TK5Fz8e2gt2q
UuHLe/509cUZqzSGQmkt9GbFALlGbE4S534IWRIukCnuthbGzXTAxv9xcX268iKCq40/WQokerQi
RG/20x3H6dngcEItRROPrwv27mbtLX/IAf61tD5dd34inw74l0noEgE2/1l/rJptBGCOps1NN/5K
mldFowzUqRu0+hvzXO2mbRCi1fBifaPdBvlmfGnc0SGjB/KaYSC6ka7kU/IOW90k9bgb9/P6MB8x
p4y8S7avlA08Y8kt3/q3/N5yKs+4gY18Da2Hx8uh+XKsbOMQlzYTjvxP/uFJHu3jvXIIqNf9xOz2
NjhnmHzRpp7/pVht/sze0oVTnH5hzk71GiHXLJ//L0RkczT57kEtNhjfitQiaXlBNUPdg1PD9WR+
Ah/0Sd1RT5VmL7D+J+MiBtjsdqfYsvxxU0m2luqtLdJF0t9HRlsKFpMb03SOyuu43fnjQQ4OufGE
3gJNormvGAgN/+TFwTdevo+CX0vpPy2YxV5zqaeqVS6afi7kp0p8aiTaus/aPRPJ/kR+QVCcjbc9
yx3sXrsTIs60bpk/ivouzH9xQDXIxd3JLRVHxjxwbNYE9V8mIp9+32JnMjFHKgYdTYhk4KL9XKQX
G6xi7+qZTZOhoufYxuKH16wx3bBmi21ZPkehtFl5Tl/uTp9+x2J3CpsxFEuBmF27yHYludro9FW7
5HVwxMuz2rv5tttM6jGMYDV6afYemEir/0TV7TiRskfEnHTtN83zFd+s4WUXJFXyrtEyxl2g6MM7
lLfi5ZCJ10w/zfoQCgsyDB9Pq9714ajZaeoq7Un+b0yIVz6mZU8kE4JU7IQIXbMOsv0mrvHyM6Bm
kp/NCYTlMnN4qfZiu+0FNrikmfsj80e/8pLWHsgi3stWmpcio/yUNztHUE6VeKYuDAP6arSpj4Cj
w93LAz5f0olnbevQza8/rOjitXcjryzcj+7np0gsGlkbY9Khn4Wjj0REPMdn2VWOsnyMzU3BkAO+
P5VxaEq3zhmBn3MtWEuBDIoMoO+xlI8WxkhD/yQ1uqd3rmRsmme/2yFzLa90lSHxDRrA4W1mO2nX
Ibg4da8AlfWfiu48+A44fxE+Th3uJGp+oulK8c0YMmC+L7ArGDbluMWNC2ZpcYOCBMko1Kcb8KGI
YfTy0WhmU7jKPIgEoNap1U1xP/7kzHtGcDRtrGNxj2XaDSRiTd/2V+0jHKCAaGBuhllIsvHPOgO9
8PYen9t2p2JsZmypU0LUSx6MV22EOWMbtnxjPCY09pkNdXuv3PNbr9p991rEvwNYRgme8zslh6e+
MaBf4R8ozWx1xiSKV2xz/4+0M2tu20rz/lfp6nvMYF/emp4LYiEpapcs27lBybYCAsS+A5/+/YHp
abPRik4qqa5KdSJb2M55zrP8FzN9ztP7GK+TiSfSfHNnoTdpb1AiL09+HEROUCGum/K27tC1LyQm
+Xv6Znr2EGugGoJ6oL/MuJiZfD48n3h50JBNd5mVGjeDjYmDB/1EgahbbeLutpd20/k/0qZzQADc
ye19hdEriBElQLcoR5zf8PRvqAUaDORuwnhzbDbt44i14FPyS3rykzf9Fit59WYh6CBaD8MeOQ0U
pfc6EyQEvF9AUJ0+L2KYb9M3ZdijQq+8VSWYk+ZAuJGuUWRiuEF7Rqk2BYc0mkmFq2u7avnxx7vp
DEH7KLysconJ6rI5a6JzUWANh7y7Mujze6PzW1Ewli4CGU2zm5eioBwpCkIRrfX9+vxn2DVWx3Sp
k0mdHOrzsSLBCJtraNSc1lHgIDXmIZMB1FW5GheZ1z7f5soeDscCbkAi/09JZaDP+H+57Hnmf7Gj
o9gZbTXloO7V63CrgnjRDgkH852q/hhtspxTUE5Xhn6bumFyI/gYohC7OqfNfKYlVJ37ryOimQwL
yruIgB609g67MibQ9ME9PYVsitG8g7ugILhq73aILh5/dRIbw2ioJ5WSPAX8mnzuwT4nM4sZ5FGP
ekBVNMB/Xm70suE4HkFxJW4ffkvRYttjmJNf5Uwkgzp6MKQn2zq6hv3FwX1Ns74Ure9YmNvRd5mq
ZxnrlvEzkK3Z1xFpwxhFDCJ/t5d38Sirwzyxcr1ylpSr9bQvCzG+lDH/nV28M7aDcFIqOAnWQzep
yapBT/h0+i+yWz53V0pAC73dT+hAo8SGChRIx1/t/RKEb8z7DvHe1K9valwfv6XIq4ngQu8D2X8+
/nroNaqzdmxQvbnXYuyO/XiHlB0d9j3Kx62fAydfzJQgI3kfr2FDsILWIy/A7Kc6jsi5naneaCrH
8XQvTztkoHHN7M+EtAj/HQkUzCGW9hlGzdLB9FTnppLvdfXNLm46CeO8/r4yPRQHe/lzbB3aBber
fkrhNaN8B0b5Kqq/WAiuDwDyJedLvViDAFhzlfIhRH1Y21blVTbc9seHBqfF23q75P2bk3SfqtdK
+KNuCzSnRfv33Zr/4p2vCsJ6MOQSwIp5n9KY30d4vi69eq+uA3r0rvLpFAirX0HIWI9Qks6wyykl
ZQ31g35FJYi6m1V4JfSBwwRTt/C7L/b54lHlc9I030TIDdERch54XITMrgbQNxwZy1P7d/4RKQDd
xXUVI3LX9OwxUMxDe4KFuQE8D8tITLcSvfZVcTUqVqsm0ZnhFkLzRIXCWM6MHPVEnhyvsj8CEVpi
8QcH53qAEZ/SvtMLLlp7SpBqXtrs6mW8G/sxho8Wqmk25CAkORhiMUkRvXVLdP1VpM7iVD7lEuHN
hPBY3NXNPum3GgU/YOwu6KifMMooMrCJKRWlZ6JFjeJkFMQqI52r4rQr9x04llF9DKOgDe+OzU4L
Es0HxH2y6MSiwfYiSXeRtaE5OS3UWeu2d3X7U9y7OUDv/CGUvmrVp4YcLg2A86K2m6oPX4doq7kS
eDYH0F5Qm0/zjNBTREUVlMq+gXcHwEfdNtGj014DJs6qm8ne29UDcuwFb6t0MegRtqjer79N00B2
TDYdfbVEoia2NGkkKlG5LSNhfHwbsBnIzjNkMjezj1UhlhKCYPg7QfjnZVcH+mw7SdKEnAotvuMI
4pTk6mwLO2eihdUw9tX0HoVkWOFlV2uDJq9WO51uLn0PHYretgwUxQ29rN0uwDkpvUp94FOTtv84
+L/P31F/Pu/6zJWVUM4mMjl7wnXgsxa/atEtyZqN1irNT8sMQR/4jvKgWAdQ0CjCVKcvgnsQfOp1
wazWqhG1ExuDkDMFc9AsASHyGcMnmW+xOIGwYVUl5EG/22r++ezr+hikVmbaJbUgSNdFQRuqO+oz
nmIHMiLVNLminI5gKj5y3x8lXFx5VRFj2Ah9bKHUxOkG7ygX1nMSxDcxJH/X2drBKTjJorpB9JZX
R53SmI6hmLzlIz1F6u7+xzKnxpHUOOKwW3zlQD6K2Vmid7zc1cVRc7Qtq2vk88K2Gt8IcoSWKFes
zdJzdaYNeU5AYSUKtu/jQS/e8KpCGWRntqXiTFpS84PigTjrNgu3XgHTMu9kj7bhRDvkL8aPdTVS
DLjsniIad3HmwdFBGlqGFmgwN/EGr2iogk4ezCVRNit83lXcyrPeUNqK53UggR29yUYoEoEd1Z0G
N0Z35H72W1RmAojt7l/cvqvY1Wtq0SgjFQj8CrQBnxcXZWSxsy/Kr+Gm8FpMZMS1gmg1r+KWZFVR
LndUwaDjfOfow6eB5LQdQP640jZECzdYXrMjetj3q4Z/xct11RCOhtZMBQCYqnRRC5BuMFDPXWWn
YObuHhsy9dk/xRiy0eYQnYna+2nTz4uvxvDRCZuCo66QrSKv0sn7IqXIzLNnBQcPTmJ2lZHjPQMc
XX0lrRw3kvsdm/YUZJ9JQAs3E6IG5XUc/bKY9mGEaF1p1XWFiG0pnrUsMew/062fN7uKcbFT1bV6
4iRt/OQ52imLfuUj7WoPHUfhTOl9MPLP/b4GQvXNEHcI/v42nAWcstW+xayJa8hdEeINt854jdI6
IH0IVv1jQoqXIv/1qnbBrHuK6FR9P9X7+eyrqKc4dV73i6JCS6q56MnDv6ENvXX6TR7UcIA32nbx
Pi7jJ2ACsQgUsyz+j179Kvj1MVxgrSPUhyW2ojdm8SI1Xzr03mzEiArEdhB707en7jkOb4bqOQrv
hu7KRPR+pEvpC8KDaNGuErmsNuMWUCW6ADMZLMoGZFMSw9yiwU8DZ6ujT4tPGP9F+3QVD604imSz
OxPSafKqDX60CjhHsElo/pges7XhdfGezlC/E8UIQWwyVwFRd4awLCuuTWYfJnvt6MsRVQZaEkUM
afRAQhP7M0OsbSykYIg+/SoudkkTJ7FyPveOznZI9l28jyXMf0A2a+3GeURMPLyqTtfqkr83AH9h
ggAhE3x0wetf45ZUdXBQ3EuYgeg+fAxgC0zTOX6LK7Rlpum2O+JJDaB3EfMoKLqbW8ENCPKO/0As
FXo4H1PiQYeaKmt+o3D68wWgKhExlwGmC0bzT5e2/9r6a+jSqUNap0hIAFIskQPIQqj67EyPpnu2
7xEMlsUUEMEO+w9cUpaCjWw5gNE3e5jInfO7o9d9XdBZ803+Jppmvw9K+xlrrVV0a8vQBAxIeJkL
eMHmjDkqyEfM0yjRIkjw9rNifFHye9qekCsjGgjCLSZ65FWEI2/P0ygBGTPO95OvIfYBAdafsRBj
Inx9xKrMb09+Kgxmgq29xh+ZjnxMrYLOSRYyVdmOzNMCE9LqteU29hZObX/lnP4IFGiJGR+E9HNz
4SKPzuS6kS3rXCNJdOJ8Gcl+xnjZ6bbdkfHUwXy6WvQm6nHPWe5OIjqmqEI9cxgubqBaiBxGzoYK
62td+ozvZhD9Asp52uXFvbM16XxvDVi8omAq2sirgKbq2T8pJC0WULTlLK9EwQ9MEAxnSd3F8y30
qpaW1R/ZzIKLr8FIatjYfZ2zzKDrAe3FyQmYSv5t+GpuIgapBE8MjVFe/4vhcw1FSquuL5WC66ZM
TCiJIXO5pytUecGDdF77otmLjh9mwPtu99cC5xqQxHygSmd8KRnWIr0w+K2yAdrf3feW2xKzm3t1
hz0xFh1iE1HBoWEvm/5iiRWUTnLpEMe0dmtjshpoPSQCrFGQXErQ88gkbLTV/KwDZwkt+0TfehXV
wnpMUqknuR4M6mPVHWI0XWhr031xC2eT2F5C54dW11+tGdfaRY3c5Jo5nM/sExf0pI22y07+0N4w
OvqCTwas5r1Ri7JE0QOvErP5qLe/iWy0XmaQH3UIrS8jZWtiLnSYDOQZIR8BggtKoWyMIH7bq/TM
KK1CMSZwnGXjm1eTfSCU4VIL0Qbxpk3V4RebwszyBItbdNlVZhZ23VGjTCYtSV348tcYupCZbZuU
wkD2nJc/0FAUveVV/NJsVpVukAxaOv3TL324lcmEghQmF1iVCZJwBPSu29dupe9HkWSMKqjCnAWb
cbGn1FjK58qiCouSp0x5qMM7+SVp983sa17pPOR4jdovDmkKc8CmvZqPN8orIidFsx2626llZE7i
JIrpglPUWdWx2VDNzoQ+6z0sd3KkDZMjoJZIJ6BOsK1+LBzAWYRYEl1zXY7K7ZjaNdeEjG9Yu6LA
TWEHtao6M5PndCcBpthqYnn79zVlfqZLa4GiSJNOo4QWLIVwyet/wG+eBTBZ1z1MvAENlysMWlCT
SYPFmmrHvNHunzWc8zZlBzyI/uvBpH/kn25nbxGfPx3a9GZYGtIVqnA1Hq37OHnELc/RDum2FyGA
z6DuD1KPM7jxYgnJQx/HaijjcAkStgkySIo1GvXcTP0WjjdD8qakd3nz1bSYlGYvo/K5chNkC093
qGdktud0W9pRpclAd0wflCm/Bm0zlY9luStS6EMSFcGIDrP5vYMPg+BHCq2e83aTjHsQIXgz6/TN
MpIb4EHx6Ssd+BHKybiTTG5lwqdYRRsmsMc3nfdS7vSSbHtrkwaDA+c3AZJrX7CN2cgb+VtOVoh9
W+8Q2yRvFqIzBHmas4SDi5eVDcfmlOjstzq5luCO+oaBbVTm+BYSH4kPZa2d98CGcp8bKlM/d3P7
OhO29QWBzlnFdk22W92QyFNzc6fZ4L5yz9D3jp9mWwVnDZCfE+oRviC8ivbYKqrHxVFSG43aZ0bL
JVBdhienq6MdLKOTkQkUXRdnEPaYVdHDrqJ6YTDFnw3QzAhVKNVNiMueAYA5vJtBxexCbCxO2664
PoawZrt6n6rbWbof4seoedaP29BAiBcxS2ELQhD5nVXk762pliP73IJgyLn49qhviP270gzR2R/P
c8YUBRNh8f3hhS1ZXsX8LMRiutLJo7rTEx8/iwIJTTpvjp9pvxV3SDGBEI4BP6au0F/649EGF1/F
dqVX5XEcuPhimFbDr5ZHVACnL/TdXkEqYx8nQiMJL7kK7V0pOUmxyKKhAEgEGZhqGI5XIVdy1n3A
RI46XyizLXrLy6q82OmNZRi5shRExkZ6wqGw/4GCCHAfFB+/t6/Tvt1GYvDAh0udt7vswIuLAtyP
prxjqTuaH+d+imcvKpMBjoHhVbNIw0CVoNHrCjb2slR/9wjgssu7uLhsLsuhmY4LktS+LZt9vDv1
1/Xprje2YX6dKcgtvEoTdWg8HbTcK7edtttl6uskJCB9mM5wI6u4ZtSpYs09IzsURu6VnF4i++ll
keKyDyEqRp7gwUUfeRXRomqajv1iD5NNYFfBmqMZRuHZLPSbbN+E2DOW2wYvXtEb/zCU8qCrmJbk
Q6jVEwF8kfTSwYWytvBBphJ4SHYx9wAOSGpEj7s8zkffeRWydKeL0RNhWlfXe6PbLSIEKnTrReYn
MPNXyYH2Y5ZfcW5ljSmiZPXjIZYlK6vAdTKy7DgXfN2Fa1Q8Nm69CGli+QUc4WvE2pa+hj5iVYKP
/N671i1dlxFsNExrXW0bNFYKY6m2z2Zbg9/DtPVx6lThz8NxdBhneaeTWETyvcV1ed1V3Gp6We+U
ZlwmJIj0f+3vik+OD8aKJNgOzM858xsx9Oa9T3x50SXCXGzlJg4LuYhm8uCFArMkBkm5m0k7EbSL
ml3yqHr1tnxjeNbMntOL3vXy69cr7PLyy7e4uHwdHY+JVnMoGugGkkPGB2Unud1Xo94sWUn+SbiF
RVdcxa6q0o+otS7d+Kf5y9KjzH6pdzZoK6ChEGbvhctJ9FlXMSoeR6fTaBMuiMzO19E1p8C7WlQX
lmqj+jJ4tuq1bl2KTW5Ez7oKV43clYNmL/XtHsYItozVG0bFZylU+fn0pIu67KLFtIpSA2wdZz6x
cxjtVw+L4NMR2RG/bzdTCQf+YG+O6U7dFKSCW7jpeSDYuaJXvYpX2dTXp1FhCqxz3npztIVAR7cq
vYkQZHRzea8H9ItKt/kDusOCd72urKtjqUpqybVxig6iHR7SCVz44XsNPQmOlwcAXfC0gre9Lpvz
LNTAJlGITXpgFHc6Vi6Wp/rW5+jNwnXUxzYrVx6ycKP5YeMCYRMu7WXpfrB7nVXEUqNBOUUTeymC
txH5CB+jxYoonYtdtO11pyCVUcqx0XkDwCOOXYLPva6kDU3tjRpTYYbvLyjBt3ukrhA7mLv7Jv+U
Yse9sBaVXdHgro3GoyyQJHw30bwIXutKOOrMDiIRO3s5n7R+01BmevkEnI5YAstJ3nWbMBdpfAiO
p3VJqciJIxcKnYsxMGjAovzLKF2GkJp5i77XwrVG6kM8uBW97VUcS/MiKauYk2L8LqM7C2cIQVk4
KLfODZChU7ZI4tkHpGZFr1m0zldRLBwcVSktHrj2ZLw+48dTgfo9rtvYf6ME0+nfR/NgE3IW1CIi
n11z0ExfsNlES30V2qpjSPplSGdw2BicAGNWiEsMve8QTptuy7BFO2usmJYw+3uXX3G50FZxzRgn
pWwWSDatnZ2KrA+EBnlxhy9D7OQX9adsb37J26DEs17aVPLGQo8Twt0fcKP4+EXY62rS0VN7nhfV
A2NjoL1z1d8raNy6ko9BHkUlKOGSo40C2sjdj7+B/l62//M12Ota0mo1O2rgGd4frxcIaHNbvUwL
7Gb0xmcTpS5jIS9P8s3gS80Nlmb1D1PdZlWwOCcAcGgCtfErqNxH2kmo8DXa9eRs/TZ29RMqEtdG
E8AVvImecnbztBWNUrSPN5Atr6JlLRvOUTG5ff2BPhCCRy/6m14Gw+u4T6sdvKwu9cenZt7UykbZ
9d84PQI0U0LGLpChfRQLh10Pvsgh58UgHb8ft4b/XsGzksTtio93nS0v591FZmaE2mjmOrm/DZXJ
3tbqvYWa2AyFpSDchUsP51ge4h/oq8KNx/zXLeyvH39wQYC11+Vt0tbhcTwCx9e3g7xXs6sUZYkk
3+v6I4BfHDorP99W2V5wWdGjLx/y4tEjOdWGWCXgNH5W3ofVfR4MxWNastedZdoJBfDaAEPtj6fb
UbsN2XeiyuvjbMJeF7aZqh2PRg8OF480BPyBkcHHr3RO1VO9k7YxSFQxREt00VWgTZvsGI4wnTlZ
wm0O2cLvd42G8LVTw/M+eRMyM8Ic4uPjzF5Xto3UQTCyyJvg23lOTQFC8x8VX/Q8kIpsXbP9I2WP
aC+uIurQR5YajexF1dhoxcYIqeOLm/SA+OwGP7h5Y72WC/n/WrC0BCFsXdJqUx9m6VJ9sKIlv9Vd
FN1qBeGzXbhZUIpezWaqBYFTtI+UVROuS8NyrA1WU0NyMHqLl0xaegaNc+jifrt0ieigi64q+LJn
9aSLbaRraaacSlp/lXNfzXeTdMuZXSw6j9PxU+u3qAPD672CsPkXizz7/EIuLm1HWarFCakxVGcY
m4uRbeXiQMGADVDGj+HImhL1aN7lEl8cT2fIxMVFT3FfxtI4McR07irjUCD26qF1n3YQFI5Px3Jf
fKIV/jh8X3zS7bvOsybYLahuE8VOXg9DY8ZaLAUBLbq1d9Eal7e2imhAn/NUKdjZrbXv/NbZFjWj
9GjaRojQhigoysdtJ7mYSQnR/IKgcmYcXLyVSFW6Trfs35o4+IfzjP2upVQAl3vOVUO/TnzBNluy
sd8vTGxlFclaxzGy8EhQCa3b7PTkhFeDr1uHOg+O00uS3Jnp48m56+b7PH0acGA8mO1B6b9G9rPg
RgRx5oydunj60pbiZBjIlpTmCm0TH3xQihPDUf3kuDQdEOs57owRMZm4+zMTzstvvgpxhjIMo55T
neRoyXB60rUbyMv8Usfc7VaSd/USW9Pt8FfPT3XVt9Pbqku6hGm+UT6gmBkDxTbdmjYS7OxN0T3n
Mhomhu2aAfAkGxL3/M0JRYe4IPqcc+qLN1+ZioPgAflLr0AY0uU9hHiILNIOmaLM77EDohFQD3sR
KltZ3usHa09dpXlVZ6tSWLPgT9mbhrdBp31VXT3eFaeDpN9Y+XfH+KLlPywFVR95oZed4GtdWTE6
ja3Q7Vb0FpbdefEWsrFJ6vZI2ZJinLcfYw/3zdCjH4PwLZih2tXxIv2TSr8Xi09d7uviuk7ttNNk
DksKpeDhsTGvdL+7CfeSG+6sh9Mz8qFY4izUT9EJK4g3Z2T4xZVVBGPmugW3o52CfK/6R1yItj20
pYjiBMNKXCODWRhwRO95VRxLSHw4ObCd+wEVCQSL4BHiiQHWU9/a2F349kGtkP4UnrGip10FuinX
j2ErcdDl1g4xDchpyRCoQCjwV/KlxWaLg+5Pya5dft1VMZwOdWROLVnM4E7TBj+NBcGg57QWZ7dY
7HjqP9SrFj3sKqIVhXFUcoXLJlNgb8NfFzxWQiMeAQgKO1p9VJ2j0MFXUA1oq2gWqcUUqkde8YkO
ag3IkI5x+AJ0fCv3O30Mqn37iB0lHqEVMzix5qNgaWmr5M0pyz6xbLpcyhgkM2YySOw1wBvdStou
RW8wgfzjfe8rob6g4IVrq1CWh6kVKdGCXoBV0zZ4NEdvGIi5DQSbgC5TssF9UHBiih53uaeL/Zua
WW5VNYeHApW1uK33J4Ct+IBeAbvLv05e4cXKIyIWruC6os+8ilhHYBrhpBO2JxdEbdEGTELszeOj
oRIp+V8O8RCEusGc3PpTohUXG+rcOrh46CqxmxolmoW+ZE70UXX3+CX2i95v/brBDj08oHYSmKJR
+buWJJfXXYWtvlbro7aUma21hZdDFZBa3ylKDHSa707t93F6mmGtIR4x43j0q0IAh8cU2N6MnQWe
SPeD9uZMv8w5zbeh2J/aXQ2Tpf1i6IcR3w753pZupuOtRLdijL8Lvphoda5in9mVkJ9SVsoxQoF5
jwZuEkT+qd+HJLkemnEV2Z6YEixI6c4KHBffqm5jUzvqC0V23JjbOArShHYNbK+QTmClLr0lVHmw
XhMC7UUPvIp/QxsWp6QDGAqNKLm26hsjCaRqGyOpU75MgFtcvd5GXvFXs9gzpO3ikdXZsMosJPCm
OuyJnJRuB2+JlgSdR3yaUnNjBuj6Nq5QYVfwsvVV8GuPWjFrS7dxgZiF8i7pNtknkgjWE3jrfKbl
agy7P0kovNgZ517kxSNrjXrECZritZeCqLylNPej8tr0ZOV6hEgBXqY9oqUjRAkJ2qv6sgYurpvi
loUuwPloxUlQhv8bnCK6BDvaIIgxQAZ3h7vEz/qgw5ksEGwpQfDVV0Fwao9GFcO/J22r6ZIuMZAl
5mM8JyveojrYYK5WMbsTXFdQr+nLMrh46u5EOwatR072NEjHp6Eg6JT3TKMDfcIHD5LWKSOd6rCq
cENCkX9qnpDwEebuy3L6IHdfqwzElpzU82JfaeK8tNN2R1LlERNR+lCLn5rgqUVvex3AIESOOKQt
+3kkauCh4Cs7krcUiJw/LOj2eguGUdgdEV13lb7pxjTPskRphDlOtw23M2Q01GJpbx5D7C0oDYtg
VA+jEFMvCGD6KoCVuVw7yZHG6uCqpyt5RgEv9hN9V+rbfL6rYr9ZkmQ72/21F71WFBjVNDMak2Wt
KZ55Nf5YJmb6wJpe9CPdtIb9FTNME6Qy7wIRL2LIWlBg7Od/IuoH13A2y6lOOWjjGa18P027Hvla
PN8CjHGyASeL+SUbgyJ/NjLk5oIwu4lQkhfckqgTuHYnisrhn2CEpHPLsycySQ4seADFeJkHau9i
zePVvegLLEnyBxtrrbNHazkyHQsoj/qQIk7Xf17mB+GX9Ep4YggW99qGaJxVp2plWl2Dm702JrCH
CsEhV3/O9vQ6F0ScKR2E2hGiq64CmDWljimfxmVSEe3kT/aIGDS6BrsF/dcz0VlUQmYRFFv4NVfp
WzfM0lG1z88qO7enHd4g6MzlAaJv1jYsNvB6i2th+Hj/TLZszXI0NCLWUxnTtE+ptIhuJ9iUGn6V
+cAsdRzSavmxVfwJmwx1MzzH1S5M7kQhWj/3T/5zKf28/OpVK1GmGRFR+r7/UjDkd54yOhn4zdUb
Bb/0eqfON8drZU88mXx8RIoKv0xzW+A/gEit7Wr3xp3WUbRuInkPaKHLD9GrhYA9oeGXkrUPt4cs
/BdpDGp7H7/Odym7c9gM1qaKgzbZ5m8GzNVr+xZP0+bbcTtwVNhu555egTT7w1vm2y/4oTKsyfmn
dtBYfGhH3nHDjIY7f6rvyvK7I103ygveS7r5aVvRl+6cm9DaZkds5LpPJe7Jpjcx5uo+9SXcNsRK
nc8tPnHx5676UjX9xqoC5RELCdRDUXfts81Rxsfpi9L+WhSBUh/i5BazS7X3y2/ZJ8xyoEduzDxD
U3hKDghMIWFzYsySbPW+3yzmXHjpJt/t8NfEfi6K6ylBBhJPOF5CkIReivtkd9P1O86mid9iVE9O
0bodbqROthlnrz+E9ouJUWH0tZc3GWLNXBIqJCaSLWr8bjTsnMcu8cwODF8XAH+qtVcFNQIULR2c
NeWN8q0/HJ/4PxopbeQq+l2IVoW+If2BAyH54T7BhBXviMf22/jtdKNkKNhx3ROPoN8ymVSVw5R4
s4bApqvkHCp3irZX+h8ny2+h+wPMBKaZeKW218tN9JaHhzF5sNub2nyQixuodPkE8d1ttJckdg3r
AP3Aesm+tw/6Ib6jPVeQBjRXznGjP+Zv6o0D6vI5qfdNvLeuj3gifsscT72VsYAJpB2Dsvmrkmws
aT/Iblf6qJrMd9awxQt0HjA1hTtxO/Ein7Nvoba3zSt4z22063vgUneOtO8/5Te2f7I2OmOTr8CL
aBYfkL0jitiPmnUdISqJAruJaqWNfsCwHw7JTd37c+th3iptUPaA5V36kR3wX9N+b9wnN4W+R0c7
jDZzz+Z0ja/zV6fzlXtYEw3ym5bfy1+6AydhBz0Bc8IN/IgKL7Bqy89wxDwOrpNfV5+d5BZ5aePH
fF/iQPtr1ByMrwVLBjg/lhPp8SpHQosh9bfiM8/La4iYcd1CERy03fSZ35i/acm2szaNg0zkBqfU
+Qf6bqhkal8NaRPlm2MZ4IeWNS7vCG3PIt9H5ZXqHLrdCB+u3BS7pWE6fp/a20hxNXgzN1wpArjI
qGen33RXQ705XkN/gdRRaDvgVydUQoet/ovx1H8JTa9KN/n18BB/5j0xwb3WH6SDFEzF1XhXoc5w
z6uPkR/HivOhwZGl8OuRXp57oltaX/EiIqY3wzYX9pveT5J+xrdVUNeq7qREHY2IdA8sAS2R7Iak
+ztL1mU2ROUnyAl+B13y84KrNPSUjmVvLCByfVu9YqrceRnqUrhXHVlHyPoHxwBvZ8wETju1IAEf
zG2ZHiLr6oT9R+d/nKup77fPf97NKjltS6Nux4Ec0fzUeti8Gs3Otl0YiX140yu/6rXq1uGVFuDo
mDefm35/Sr9V6WNYPsv2FsYY6iXm8bG2euapfowkeupfTemD6Bz6nZHaz/tc5bJTrWRpX0BuWey/
cdtG2gdh4Kss8WJETTA/pZfSeUK5wPfrw39ddj1Anuw8VspFxBlx2jINZGWbsTK/0iEzEesL0XKT
rgyTsOPL2CoLyannFP2D03c9So4s/DaiZajbhH4EoSKQQlR9g6Mc6LYrORs9Bo/WY3/lXKtIyrmn
cYeH2WjU28a4nYu92t+l1ZWSP2jzyzTu6dy43eAe4fPi4IGVu9F8ksN9UTzIjCMxWA2/hoCrTETA
gqKpXH24lUtvrOlwG7faSWN+pYmsjX5ngvPzHav/Xo2mJ7nSE4zA77XyxpmCqmRyRZmEPSz684So
9rZV7yYba9dt1PnV4rZjICwThNr2480gWmTnBPCiLpaKUXf6Gnkh9MgU0DfB+KTs4IrapBFTELeg
K8OQFr8mizoBy6b/6DsvCe/FlW2Cgp4slhCl4tXseloBmDvhb4ZK9GbMvKrAxxa8tMdhkYobAu/n
0z8/wSrJM40knPWGHLPxO3zMPfrdQFgT3/SSV4Tw8OX+hGNtKQo+75cpPy+7ir1hVY2jvcjfNX6K
6mPuaxUK7R4Sirk3RGcB34LjCc/19kr25BZfPN8yYaALyxjBKbCeYFfZpFZazJdvfPW0C2ea/seA
HKZndulnMn5fUZALy7TltX701VfBV+21xtBaIAwYgy+4uuPXDAHnOd9DUluGOwhDMrf3+kK03ERh
bRVN5yTqihGnUkRCvDw9c1y8I+/b1J4kN5rvl0sbGjOHkTRG0If5nTr9X199Pa+O+2asBsggvOsW
CKP5fWa+ZHrZiCXilAQyLuwL3BN6hHGDka6i4lL4NIR3NT7ts7IdkCWor1iOtuitLIHmg8+xnmHX
+hSPesQuGIMebQmU3dudhI2hf9yZhxItAtEFBdtuPbsu61Me1gWAOwW/2uIQI0T/ikNjFGT7U/J4
dicoXfJT0ScQBbrzJ7oIN1ES5+MccpoiPvDa7lkECNSf1XnkYlM/LuYiZM2C6HquVD96v6sgNxjZ
nJYLX6A9fpKPdDeRJO/c9ugnWPVZpHeovjrRJ2e8xdfCnnf2vM9pWTXu+L0HRWVy+tEWxDIgfayb
66VQy5vHUroOtccsvp4xErc+jcX3RN+q4+IGaT2Z3fjcoU93iq7wDrDs564bgFRapKd6fNroi69f
/1B0N5OJ6CruyLnPQaiPMXVSs/l1Dl+KE4KFrklimB4yycu3KYfu1vxVxsXbH27Dm/wLSvmS+lQb
lWfUv/S6JzcHHaUlaZf2z2nxSen3s7ZpkdPE3KUMuuxLW306ksQY6tPU4U8dVHrgdJ87+ZUSuoBF
Ke2pkkfy6PCA0I1WiAFKgsCzntrLji138aIOF6PpspVO15jaKTt6dG0XVM6GAqC70nwgeZ2wo6AJ
Qu0Z13Wx9nK1sfQopXfTegNwIAxlyy0uAaHPmMXeggU2XmLrs3FCyZ1Cdoq3hXLcjNNNCTBWmn6x
w+1k3qkJKp2StLfdo/FoFreD6ispN0zL4E+pDunWz3i1StgNw2iG02/41HDb9NDl8ZcHnZofjhCr
fYwfv2FF04rEsUXBYXU4NEp2TOPF9a/FB/Ved5vCZ/6OA+GdfHwkQPuRQsapxC+Cbbr83o926eps
yCrNdtolKEXto9cUpLXVj7bd5diBeQZZgeGSh9YUi/scx+I+vsH8bBc3IhqC4DbWOAAL56xQlShM
uvy2Sp9Gw6fnpW2S78Niehljg9lcH4uthQ+IAtcYKmgcUKsKXoZgo6zRAGakhLY6clAWy/rEnzdb
JlN+lT9maJhsoFUj8Yl5ypUwRIuef5UV53VbW6nEKA5tikCO7locLka3lzkwty2aFMNWi/fpq76g
66v8xpIeTdo7+fgb/+W/v4//L3or7n/78M3//g///r0oJ6Tmj+3qX//3Jv5eF03xa/s/y1/71x/7
97/0v3flW/7U1m9v7c1ruf6T//YX+f3/vL732r7+27/4eRu300P3Vk+Pb02XtueLcKfLn/yjP/zb
2/m3PE/l2z/+/r3o8nb5bVFc5H//54/2P/7xd5MN99+Xv/6fP7t9zfhrV691Hzd/2zfpa/5j/dfe
Xpv2H3+XFMP5L8fWTVN3FNOBFsNWGd5++5Ep/5esaIbiqLalyM4yts4LsF/8Nfm/NFOzLccBhgnh
1bT5WVN0//czcPeO49j8AV1T4cP+/f/u8d8+1s+P97e8y+6LOG+bf/xd+U97ActQZcVWZJvb05xz
/X8Rba1jqh4dyZ7vUCIsshh/lGQzqeZuNNy4uY1nsGn1tXIK4s/ScWm5aT1tJzv9/+x9x3LjSBbt
r0y8PSYSaWC2IEjQSqS8tEFIKhW8Nwng69+BumeagviEnpntW1RUdVS1LtJn3nuMlUUejIyvE+RQ
cfclJ2o8wndTL9fCc0rAJPhCMdYQ9qt/Db6j+ru2XXQMvjKWAf4dxHxKkAE3IRwGCos+SKcPtkF3
YLCkQSbug+W2CUMzzcGTlAtbKHYRrI0xvWbngV2d6gimqlehuEZGGEYw4qA948G39A5U2xtEOB0E
DdO9qjxR95eEhZTBbAnPm4egOZTJZvCRp3g05UtNHP8qqrakdiA8kVB47zyG8Pdx4S3wu9OQHV5o
wStptkW/a/kdzrzuNQCCooS7praARGNZPJjDWhcWiHVgunnDKnxN+lvvlxvts9YykYd2Lbmv9vlV
/gpbG9hX12C/kEWFyw0Qj8ZjQ4/D7/oq30LyFa6kJgywYXF31SFn/KsF5t7Okg2SkxS2AzrAyDc+
KrEEoivLRL/L9aXkTtaMWZ+AO93z53z+/yv7/4xCcf/vlb36+PVRvtYfv/5xW+O36h/Z73987nDp
RxW8ni/18ef8sdRVjf2TMCEMxlFYMtmo0vPHSleZ/k9OmW5QBrQSoyN9/c+FrmILMAnKNrqK/0uM
Wm5/LnP1n/C4ogLaIBzLn+Es+08WOf0kgf11ZBvjB6mqrgoNm4Zh0mmh14vrlKuJEpx00ewNAW4k
KQYkcYCOrALptKEWLkvd33dqZifJ74IhVRTAv0k35KIwHs0ieBVCh5AENJE6ET13SGFD7OFmCLZN
BcoP+BpNBtiLHuPpVe6GSu7qmm5KEkDdeEfJteY1IEcFlvR+dRz200Wzc/vBKpAPBvnbTpBEYrA7
UwaQAzqsDaZtsjpet91H0sdYR/C8z5FkgFyRSHZVaqIy3UJ5CaY4eBlnVXwSVXlv9D2B+JHxWpTZ
0o/M360sHtMaHzcQQKlKWBJgLzwZncFtavS/GVwlKGUvQo0hb6Q/+OTOVO8pqyFzhoulJ+0yuB4o
tVV6VZqZExtXHDUfuEXaOT/mADL3HjR7lN5hooHIBkq4IVhYWXpbDMZCLRiIBs2wwQ1hYeImZJTw
BtPMtRkdK/ZRDZ7VpqYjKOAkHS5uGgj2UqDU0B7cujh0BC+fMnRIDmMVFWjhUVkP1ai8h7eqvIGP
3pIOt1XH72vPhHRtEzh6+1AzcR0ExmujZsmC6sW2q6rnMDi4Gl5OZmYNSXerD+XKyAurbWoI6UXK
WyvktYC6fosnXZ28MVHUeDj1y053lUVQ8qtIEbUV9sUV/OSzUG543axJlj3VyU2k3/thAU+cR06B
etTydBv7CmwpesyUOFx0VXmV44VmjLJ1kHXToClm4tquuRzY0HSZN08c1Q6O2lTYmMhkoEqaPIWB
v/MLmLnnDM4Z4MLk0m59x+/KnaHCPh0/qFXeSxPSMTEw80y1aGduhPHAkocBUrq5Em41d7By6AH6
w2sZI1UpBxiYdkP53DWQnKLqIcbj7myf+PN0PT9Nx5vvdJlxnZmMj+tZ+3zZnJ2lWT0QpnU8OGnk
heg1DOjYss0Kyw3TQ0hhkItv91Gf/Dnq13fAH4v7POr492dRpTcgP6qy4FQU5SIvtmE6K6s+F2K8
BZ+FKKLOk3WIhtU1X7VGKCzeJ8seFOeCXzUSZnNp6SRmt/S1Oy19GUoXbCZY7BXdx3/RVpDSiMb5
uKtO8GeFTI0qD9XglI9ipvK5M/5DI4Y/u/MsxORejW266lOVBqcBthZIu+ERz3auLZmlvNAn8BxR
/LLmyKgXO/gs6PgmPuvgUrjYlTyMYV08xUVntf7m5477TE1P5yauepTjONExQacR4FgqB9aHp9Hl
EQQsuHDCwMQEMIEBT4Yk4ix07usD5Y+OPI84mZd+qXmFVo0Rs3pjduA3FeN2BsjHgLA0tZtELMvA
XASyX1JVWRhavNVUcVXywjaj7AiS9TJlpiUVw57pjUv9ff5tkwmdl33B6nIIT8RpoQEvVpq3YLt2
rd1CK3dVwRH1YMypcYw/86cRGHOuZ2OspJGhty5iuh8AQZhP8iZeRQ6wRri+WupohZeMNdZZWNvX
JPr3cZimJ2KPmsoYt1tp28ZJnGaFlL1VO3NJ8rlOHSfEWQODXE900mHAVRFYvL1rlNPMsI1d9FMX
jhvwWYRKz7jh64hQLDM4s6TP+luy4BuBMQtPmMegiM6KTM1M4ylYTU3bWu9rQBM6yraJDtZWgvJr
lB4yf910xwCUwplWjjvMD62c4tTCSGrwsEBEaKBSiy8HcKTADKWo9SKBZc9NkEun1tlamGLQilIn
NFc/w3nAEddrueKreTrzzPSfQs783HPVyEUYHb4yNPwVaigmA3E303lfC2X/mu246XI8rlX899cp
0npGQVxKwlO4yZOFuE03yTo7wf917EOKxLnxpD60J5SI5vaUyw38d+RpKZjXgmh6i8jUgVfh0X2o
KkvslBvkiy2yIhDMhL0wFLJ+bvCF9lKiqXhbEEpx6ZiciHXS5h1TtOBk4orL5JPOPgSwMwEtl2bh
zhUkLrSREqQl8FoxVQOSXF97Nze5WXKShydoDvxWAYW2SAdhnWTRAGp0xcCVsL33fl3+mWX6kmQ6
v1nhwfNtTXwJPDmVWRAbPSyZwtOgIwPNryhrLKnlUBxpwXoZ3iNv2HoaW7S+u8zbtNzoHVnEXXhQ
u2qNjajHYPzc8ZMayedM+/JJkxOV9NyVPEBfeA/oiQpsxgG0A2Czu4VhVUd4CbzNzrELm9GXmOMW
fLYBhr7W9ixGN1RL1wEmRNe3o8ZetdIhsNMtXTh2gE9nABoOn7r/1Mrgzybj/UiQmtJVY2plkIow
p0h4BZ/hA/CeIN65ABJr3y3BHTZwn7DJ3LF5ceRNYXChayqhU8pBTgfcZ5Iel+o8XngcuU4zX8M7
aqEkLzGUv/3CBV6MwbrkKaWN1RXdg+KxTZzmez96jPtghtE48bJBJ+CZj3webiJUFQLv+69j0DOj
LHsO7GwPlB+F+kZtYKOuwQnqNN+KYeczMO0RVtZrz8tXqRp9dD7qhDX8DOHeGSS5wxug42i/V2sV
Umew9UrVRV94Nu3ZLvAgoF8qArZ+ytzqHVfnl4Nl/HJkB8aN0WRiqhOZu73w8OT+rKzAc2RkPv9x
eJLdHB7n26EyCTWO6tlE9fI6j32JvHhh5vsBhtGRw3wYY0cvSnZbhu+unNNL/7YRTiJOhiVSlCLJ
GjQuqvdxGS3qXEJzpwGQ+gSjETtK+J6H4TqDEXBEg32r1+uGit90qBeZhpQDyfZRXN7NbBLfZq/G
CaaKgcwLgLh0Wkgr1TIyC99gxzwP7k0vjwFcTfpFEX2kIbNFDevqcEhQwP7dtWKthnAJ92Fqh+ux
BT6Vbqk+d5TZ0tG3iTD5qsnoMFEqStUwdmzUfmuGwX1h9Ds5tFc6xDeGDEg+psEf3Nj4ftbgD7MK
GBc+QEUailNCkXJWp5cBJTb0WGXoFhl/yOa90qMbwYEHzvk6IhCCVlDWHciuTjwoIccfM4Py7RTT
RsdKk+AdpHIhpis4z0Jwg6NaHv2Wr7jXFRa8ypZqu61alG80gG8TxbN8AVJXDb0VZG2bRuzDBlXa
DgmeiM9dHb7N3ckHTW7Obk4UqnW5/ISri8fiFOxiu123oyhhBaKPAh7vKnbozexIjAfGly1hEnly
XXLBwkByskBX4MRoBliR1cNMfuL7Qfk1xpSuJmPCu4j+q3VwOALILEGxzOltNwE7L7DdZVfO3Is+
kW8/tGx6bqDgEcJDAVHJNlj3H8AIgQ+oLsyHfl2sf55QM/NpSk4z2rSGojc6MUYnDuVj3r66yky9
8/tG8mXOTt/vg4gSpFgreWyNa9WQqyx40by9NGafxnONmVwxCB5vVGfot1H2VEPWE7c7eH2O/nRg
BPnAucAnflZ36GLzdKS8UQkzmDk9mvqGBarBQnmkXWNBunmpKcwyEsPKtGxmPl5s4FmoyeaXea7Q
eRLLI0qasAWCqbH41Sbx3PXw21VtnPVnYSbnkZ7pvhvhLXesV6NTbX1E7nxc1j5omqAZPI2a2w1q
QPztP36HTyJPdhMh05i5DRoI26nWGtRFxPD7z1P+4r5x1rrJvtEVaiATjvFqa8gNyCcjLOY2xfFK
/20B68LkgmmUYs59vUJovhYFqf+5bSjv+crdRFjA7PeoEzKv3DBBneBW99lpf0WbTPu26pOeawm2
i+LYjBw42SHf3IEJEVh5icJ5iWJeTq+FDyvY3ltFQbKVJrP1Lrd7+ZwmfMxxL1AEwsnlovj51ho3
pIBJCw+sqCe7wcwekgYKkSkMpbPIIQ1Eq3Ezuc4iFarggI8OcxPh8h541oXjUji7hfX1v86VUSq6
vmucGrxVaec3kHp3fp4Qn/JRPw3XZFkVOtGjUGTjviGNhb4KTuPDt4RbCOh8/W7uKXR5Ff81XpPl
RWldcq3HJGdFYUP6866T1xx8jv+xVZO1VGZSy5Bfx9YOqUeDWz7I9gl0awGHgsDibC5GnWvWZF3J
VtRMjTANzWY0Hr6pTtlLt2M3FTC/MSgH3SGwPd9Sn/+3dk6ttOKhjwvXTcfRA8g/WA/r1gLXtocL
ZgiWwyzD+PsFcNwd/z18Y1X0fGZyM4IomIHhizf1pjng2gX/Kn9dH/4Gd3xmIxnrrOex4lYMOWWI
BcGxFvm0bjeqaaMcP4ro/Q3O+FzbJhuXARM6jY/7L0ciaHSL0jajnXII+vDcqhunww+LzpjsWvC6
K3lpjLtWL55aDeKLyK3lbxmy5pGrPxlKD6DGHCz78t7/19hNdpWkEDIz8PA9KowfvCTbG+ZqZjrO
hZhsJnXEkSsfpwfOZb5VbZMuu7W5jDZDjBmJQmN3wBkwt9jHgfmpNyd7iuunvE5z9GbxO7mCeDFd
eQduaU/NEd7uj1B8Oc40c/yBPwWc7C6AAZVVl+GIGxWL46PpA1hfgDNaj6QCIG9W1F+qy9wx1dUc
fuxSaEEYZwx5DECTJm3NjYA2eVO3kNEBnD+HTFIHD0yAXoSJxiLZ/HNTP/OQ06YKhBOaqeocIb8u
wiaBd5tqdBKmUi9NVlo0iSEJlVptj5dW9eTSbBMkiiU7XC7x+ErKfWJeyRr0hkRdJm6+1ZATaSVd
FZ2JMuOJJau8BPgZLzYGLQKDenYNJBIb3iIQJYX71EHgXBuqXVAJFF61rdTbGBIydy0gNIMZ20JF
/fp3i5RRCDy516+E8lCwW6q7S8HfSgmkaAxWWUdhVflOgvfWqzatQhZmG0FM+jaGhraM2VZWcL4z
mKWa8lp357rt0nGA96kOlJip4tdklAyK93eY6+1xqLdcbVAyzxYDnUmxXQwC6VgNtUHD/Fa2bnWa
qUNN2qMJoh9xoclYbjLwtn6eAd8rkLhhibMwk70K2mc1lIQQptk2y3LTXo86wEBBDI7YZmDaW2xu
eV3a+M8jTjYqP66Thg+IKMGdgH6E7W3HC5B/Zaz906yp08VoArkMYPI07VttWquDput1XPir366j
WPk1ouHZJFurhQrM3Pr9LCd8W1Bn4cbPObvbmZHmenWBLdLfuM54PfY2plM7QNTNvJc+xeF+ijQ5
zwqqQYe2QiTYIoFSDQunLUpgWWVJR137t97BPER3gwIy0Ah4HWWZ4Bo82KE2W4u7dCygwAI8lIZs
H50Wd3gha6nStD1mRg7mJ2AqxUx293K3/hXi8+/PurWPzDp1q7I9uuRZFvQwiBpOZWvF0+2QeHZK
wMCNiisvLObWx6UH41njPi/zZ5Exlp7SJ1k7XsHuinhdl8viARybpb+qVo2tOGLRguNnp3w779D+
ud9/G2QdGW0AzwBemTrY+k0fk7Cq2qMG3d/gpjz29wmI7qt8Td6LPXCfy/olsNN78+7nbWE8yb/F
NTVKAOjQxun8dRoXhmsqfoRzoR18O5cfrSC2oezMuZv8pZuSBkw4Mo6GiTU6uXAapZqlftzi1U+q
qzDNF0Tpt0EI64shW/beQ6zV7+BN/9y4i9d5tI0KjWJf1aennlFWQwOgGJIANhRPockQrgqU+LFQ
yKpehNsYUuHF489BL/XoWcwpMD52TdcNxx71VRNnmGnVvb4wqhQk/PufI106OJBJNjBtiAbY0+R0
igs1F7Tg8hiOli3Xvfo7Sp9+DmF+Ck5PJwgWPNeYgC8emYKqzCYeTTLV9hizDsqcqOpIDQoegWEF
Zf3cJ82mYDe58RKF1TEu6EYLMW8L4CkkVJwHsM3rEAUh5VYj+waePYRmb3kgbbNH+qXQAptHDais
jaUy+FF7emOHFYEAdATL5nKdorzZ1C8ewIcJe61Rb0wgOxjiiTRU9aILOkuChJT4dyy6bUDK0/Ie
iK99RW/D9q2rr4y2u+95iDxntOtibckhkF9SKFSE3VFpr1QaPxZ6vuylYcGSHkboPkwXIQMcB6s4
gHOHa2wkbBKLGq3Bp0KlPnUbq1Hgc5WneFyXoZXWkYOqmVWbH42G/C2BqKbu/VaRevBZ53Q5WSr6
S96ki4D0d5z6Nx6UEAZ8BEFiO26ASu6gLA6rkCK7rrsHr4RiZMQ2eWksAXOzS2k+qQnoTCgLlLDL
0eNnpYUUU+C+6MMIElSc0M8WuksggNA6bpRs9KixVRXa1pG6MqjcZlBiGFLlTvEBPOn9raenVkKC
lUqERRVtLyGs0xGJXB8EFQw12QR9eO+BhJy592ofbTMUsrF+YSkCSLmrODRhS6W4DQMWLUAJGqB0
4IfuUjIYUY1uB1xfKm76VLfZbQNVEJJQW0JMwisBW4T8XR4QsNdN6E8A4QXdhrTdKeETvAjrpnnO
oJ9SpvBxlnCmgUlBZdhZK6/6+FiXnS1Mw6kkLAxA54lYdE1yFWoJ7roKAccMXnLcD1MGbx0Zbmry
BtzNqi48S4P5SB8KZ8T/lfS9EVAaNnYFrq5GbDoFBJ50Ah4X4+u2B1QWEuB5dA9ZFStnz0Md3FA4
azewGk1gMJKY0aJos0WegGAO2QNdPxgpFFdi6K3okINIlIOR3XfRjdeouxg87wTf43s19ApUbmdx
YBex4ujMW8mu/PAEHsPlU1U9qAFUmHGXbrulEsllVTWgWbKjBvXzroKROunuwzJflvVr4YL3KMtF
xrRd0SRrZXBXfa5tW3ryvOYJ41mGa9U4+sXWheVj7u1FKm6rSlpGjJkfo7TZILmRxGsOW3rQ6yCm
sWqLwWZZe62mClDIuiVI+pQED00ZPkRQi62h1VLEAjal1UMFt3Ur6LRfPk1sYqRWkAu7U36JKrkt
VPWjjH2n5tVB9nIDWKhljDOrUdaeW67cfNRRwa/4zYVcTtmGWMw3qb9S+UeZaMuukRuigdMLqjlw
rfhKeue2nhMVsHaDu40lGRCpLSiFgQJlrJLYkQrLTDM5kSQbPVCGzLS7UZwkQ7Ga5o8CbDkVwMhe
pFalxUsFLyyaNkuN606jXlXARSuluTVRAQ481NJbwy57YuP6fapTTKtr6ionP++Bqn31/W1Y6UsP
Ln61xILyLK/xLSJu2Oh7gOJG4CHboO101z0YwxUHpq0E46kbpT3oVd1cYwZjThNbD9JrlyyLlUxe
vHZVrBRhJeBbQDMQ5T9h1znZlKJF+geuFsRmAfSEip3WbLTuqEFWBhXqWLhA5EJwCJalqUsdE+Lp
SHo8xnDCy49eeV8rK7eDcBoDsQQe3YHjG6cSYh3QwQnkKw/eePqQxq+1gpwaf487GByYi9KXVt83
C119bcx7HbCOsrcqmVktvQ5IBkIZ2BCNcdPoyNpXcETLtTUPQnT8VtUOXQqDx7K0GkAbeehuzXY9
AFUdVeHKdH276R+5H0GK4Ur1QFnBYAoXJuL5rZLjjQ1KRRMpNkXFmIcmluxdQR+0wumyY+o+maEA
+QiM89THBoX5nijLoW8dWe0L5U43kJqW2Vptwn2IdZpGEKojSBMq8RXSYJsk4TdFjHJ7eCfc16zQ
Vg2OZMEBFFGguAMXmdbxy9sofsjlO1T1fg8cqjTlvWnGO8bByzFf+zrFP8QIeBUkNbDt5aZVmFC2
TCBqBU4uJ6dA+ZUYQEQP7zIBAIhvJb2Nyy2pCkdP7pquui/TesFIZjcsQ/8WdgwN7rCnDlEeouIF
9tsokRX7FK41VQn6mHhxzU3SEccz1xGehnmsnlL4myh+tsRxjRMTQDyuv+BSByXcZwHG7tDA9hjZ
cqo3twFBfq1j14UKvRThOzhyYJnsLzwPnvEBxKDybu3BmUpE4a+e8o3Ot02CnKNLbZxrtt96G7Bx
LaPeKQV8baLIauMnb7htgJjPC5wYpWYZ5r2SBssBilc6ia8k6v66v4v1Xaa++WSddndqmTiDni9Y
r69McvB95BZIsaL51vfvaDGsMnpAGhmAKVCavbVZbSW/DuPAYtFbJ29y2IEPmKMD5Hmkeco8ZPxx
c6hyc5Ewthnaky/Jluk3PtlGkH9SsxtueE4IIsVQQW7I5QBmkb2OPxduszcb8PXd9ZDQbQDWPm9W
rMLCgU5KoqzbUcDLYycfOtxGmTl94jtB9h7zN8P1riL9JMixFakDkp7dwucJ0gcAIdkxWFY+LGjM
4DEo3d0wQLcDOAKPdwfPe6nqfiPj/qGFDZNkcLI29EVe4f6QvRJ4kLkeSEz4uLJ4JvBxLlEOU+lD
WPawoHjvDX3Zxy+ae0cbvnAVzOAmh1Z5YrnYzpIC+2i/c8tdxvlSju4JIj5kPTQ5QmMRs/cY+XLe
HnyU2Tz4kHL/viFow1PLzXVDKqvp+CZs+NJtwSMYeU/VG/djp2pUy0VN3mz0OzfI7oMw2DeKtnJJ
YTf6sMzc7hjSYSXacNmU/bF5ZO+NCtWPrl9EMfTy8HYg8mmALBbNK1CvvUVPT7z2dkTC0YdHD3pU
w3AdMvhcw32KWJ2yZma30XFxDAlZD/V77WVOAy32OBY4PApvTbG1CSCmdbj1+mCfyXvdu6ORtuiQ
QDJcda2bkVMPH0QBz/xJlP29wSO7kAOsSzzDdmXo5Ew58WEkjvSLWvOvOrCDIwBYzXjtIbdvVMCy
J2DAcQq9pwg3JaE4SIdZg96u5PA4mHujqbc4RKzM1+28u1KrZC0gahbjPOwonAwMnDvAn6V9gbmT
r/ymshPQDVwIJOX+y9B3y4G52xA2h6K88+oGJDm5HlS4khsOg7oavr8DCQ1yujiPoSBMGAzmFRQE
oG0xZs3kSxMYkA7DiRe2C8bgAFq6i6z/MMirqtySOnZ0uu0534CHaGX1ocrxBVm6yMIE+/paxtd+
ddPn0BRTwXrRUAxlsCI5eAQrJXhECXhRVyiXDilkbLsrCdM8RfMOgkDkVm6FfDOgjU+jXwzaabmO
exVzKnLrZqifme999kskJbBU+6L4hVeDTdxH7PyAnS5iL1praXal+MlKU1CSk9Jx4epdKRqgHthi
YKBmwn6l9d8LpcX5ft9XgMQTXEsT1XfiASoAhvGbK6FTNs1ax/kdsQKiAR4mxbHLyM6r6LYu6ckU
kEpwE1zgYKuhILEKUWIPkmoydu20y2wZeTte5Ye+KpcBJILciu8zr120OoGSFCRGIf6m+MjC+WBU
VW8gL4GuhUss3i3eoyaDpRtrOz+70uHGo/D9mHiMg3wfa2+JJ5elsukSsoFwg901UCdHd8R5vxhq
pNChilzrdIWrZxrM5dkuZS50jYOrineaUI1Jni2gfd8lUiBvTjLHyCCOUulOmJBHU81wR6GLxN9w
L9sHoElKtcD2Dl9tNV6H5Irwfa4/ZBr8T2hg//x2vAg8Of+uSRVBjdXWa5iO9Lp5VFtjHwWHPPbg
dRCjMFnXiziBxVjWwr63WcZmdlVAk8GQw475MxnWS3krXcfWKsiI0zUmye8hSzVVzQx5dCGbk6vP
tLmdaeql5COyxERwwBOpOk00wLe10wCdkEfR7jDitrnDSNihui1gJz9fd/qUmv/2Kkc61yTAb4GQ
PHn6Q4u5Z5EkKDzRfh1lPS4mHxXpwaNYSVk7yvBgNtBYFZntmylEGqjVFu7ODKAPFd7F+qauyzts
7L/Khu1NXPL6hMFmKrPqFK6COLkHz1uXWrxKKjx58uRZq9JNCLSQx4Yd1dTlTPddGiA4wAFoAJye
Tr8lGaK4VuMCzeEv0RUy/thUQadfuLBkp6vhFTLLkPOby6t+I2YgIX4edPyos4Rf5eswRs/6ccy6
lZc+1HiLw1St19/col8pHhQKlZ2KN2OVtECgSTtkzcI3qQ2M+yZDJYy69VrXoH6NfHNzmumSS2mk
86+bLOqKpdLTgwFfB8IQDNQ5/GrVHfQdF+3WvxqFDQo8vVJrTlJtLu5k0frETbMmQ9yyuEsIGQmP
By1i2yzrZvaH75F0jmwnknOA8xrfiivU1XIA2sP2SJUjq3Ye3n05rx1m9DMjfSGpPEZCHCx9ouNP
X0c66iUzB4G8de8lILriuqXbPo7BysNGRDfhQPDOcpTq/ucxHBfh10X6NeykK0FBbCtWIixMOgf4
dCvlvvI3qro1Vc/5L0IBD/RZQ+JkSgwoOz5IP0IoTrmVccXS28pyXaC0owTU9Zefo00k4Ua0DlqG
EeMcsBJgwyfZXOq5ES1VsxlhEhLqXxD+sfR3OBzvKxSVRh38Csr/L6xHjV9FDn01N0u/bxj4AJOB
YKIZKmCskx0989IwaAwfxaz6porwaoEY6kwbL07Pv0JMKxH5oAcERaUWsIUQyUJLz6zR7AFGI7jr
30OuGQK7lhotTVvdzIT+vjONrQNueayz0G/FAAidiRgZhQZP35eyTu97T7O7urfVFuwgiGb3Ub/g
9Zg5M+ZafaljmQqeLBHgy+Bk+bpUNNFrCi46mLP7zDoolliL9Uhx4MAtRc/zuKVLvXwWb0rvIgBO
KKzykF6GZG0giJNBUbYSaKNfrH7u1otN07FEOBFA308nLXJ8RuMranM0+mvXu/Wi159//riLTJc7
lAf+/fPHO8LZeZLDJlODAHVzVIvkqCiPA1w4um4mIX8BUzauOlzyVIZpz/jk5G9AZgZ10sBeBkyZ
/5yuEgdSiDGcH5BanKmfXGrReazx4nnWIs3QcBFvEAsccbtK9wTFOL+bO+nGEtO0386jTKZcKmvD
MCSikNN4daqgLJcdIFJgaVZ8w9dzXN/xx30LB7UVASIN5aC1fG1UHedN5Lr5CA8qN2w98u1GZ4FZ
NMv3WzkGyhDCxH0Q95opwoMgicLN4ROQ18EK2oHfHSTvVWt4HD2S4W0Gjajf/QbvxgU2sJ+n4qWp
fh57MnA1V1qta2vUoES4Rra35XNUtM8y1vdu/Kt5k1GLigHqVyM81D3AexjmqOD4IRs/wmfGdvbI
SdnjIPar4dFzxu0y3+bI0YKhBmX97JmBn267V7N75+VuR5lFVU0yEm2+Dm8fqxx6CaiWN5AHt5GQ
9a0S37EeYNFzghrM2OGOvzGQGHidF4T9HNXv3fLv8FPfe56XIVIxgTyihoEkpbFlO+FZyg24SvK9
h5HFsOyukOh9yw9k1t7u4tTGtB4fgtCiF5N7Tj4YQ+O6AFCh6jjqVaL1CtyixhOZqlYMdICxghub
Fayi5u/YyF7azPlZ/PHvz/aLPPUGv84x5eU2gvy+3W7Yo74e+QZAYtB9u0SSFzrdTrb+ebpfwLZg
rZ0FnqxpkA0zLxswGY3YhpLQCFbDNRkifXDV7A5/g2w6/sBvw3wWcLLAkPKtUa1CwOw3Y7aSWvyE
2w/sO5QliI+tZqs3NUzBitu/Qey/uF+exZ7McFRBBSj66GV2jSysXR7BAjzQZ+HIvQcbZmvWzeHi
MfBXQG28rpwNK4tVV3VjNFYAhWC7jrkz38U6cTRm0+dyqTiJZ89f8S4gmr8M6hQykNdy0LsWYUcm
BF0GS+TxVsN2JEdDdHwOeHJpREF/QOEHNW4V1fSvjTRVkP5gP4Ni+kasGge3ngOcxffG3jyFa3+r
2/F+9ALpb2am7qXOxVlODEYIPD++tbIrdEYixB0x4gpKLeaafxTQhtDu6qX7HjDLLbbQnLFn4l6a
RQI3IVzgEVWfMj5qLdWKtMzbo9cHO0VAxY49uKG3xT+304gv6qy1K/VNVL8EfMxkq61ac9ZR79I5
JUZPGApMIlQxJu+IiskqBU0DT0C4l2+lA+Qh8orNs3qSwK3Hy/ik2KhJzDT9YpefRZ1c1CLZhLTQ
EbUAh7q4yWBNkr/5j/7DyAgZ7iPbgLba7OY819bJBMsr6XGaIeqn/U25acoF5Brbtf/b9CE+UW6R
CVcAVVj+3Nq5xo6fdbZ4Y0WQonLxym5kbYmx+s9/y9SboX/ONW78irMoapEZRQd8zzFPX+JwPcTv
P7fiQi4RM+RszCZHSzZ4UQ09whGdVe+N3+Bu7pRlIa0osNQFtr0X5Tma06KZa9TkVDESN87gFI2u
EzvRwn0jndPcvXRg4p1ljHRuEPqnz1gu6zYd4qI9imoTB74NQzOlfvEhmTfTfeOUnp5XQnCmgnfJ
iDqFlyVx4LZFL8fuy16Lq8YJ7iPUmoEWHD5imMD8j+Emx6Nriq6NKMK5B3Dz197W2ycbVBfg7Cwt
7b+Z4Wdtm5yHeiNCtcsQzAiABebvzMnmbrsXM0hn/TflZzQSWqdtixgQBdxWEHHptsDd4AYrNjNd
d3FfxpMfr28wlgWfrKS2VhXQcAEEHPN+7Sa//b+kfVlz3DgT5C9iBAkSPF55dKtbB1vWYVkvDNmS
eN83f/0mNbvjbpBLfGPHTMzLRKi6wAJQqMrKnLO3Wd0vwugf6JU5i7eWMoI77l9zzL7qdIp8rcA1
MJQe2NRvtUaCMsi1Wj6JMfqbknwc0Rrk+Dj7sIzG30aZjZURKkji8OWjukdDrX2FlCr01ipntMUb
4zm2Cy47zhdv8ZZRJiY1oSjbZJyRpa/QOvGvB2A3LHkX3nU7CbJYiT18h5aOqd2OO9kRMfibm+Sl
uANr8ZNvU/svl4AJ2qpLVQJ4UAf4cAch9Mwu94FbfC/tzpEsoAZARTn82a78d9nZWkuRAlUUB5g5
mNGQUAoBX3FqiQcoIznitfJt28PVwxNtFWCxMYJvfKXsZzeCr6NV1U4d4rgsTMAzzVj9h/r2/09K
srpVzkzMP+HMRC4GCuqe8Ce7ye8Cq3iAcpJymhNS7xoSdro5/dj2ae24nucngF9VUGlluy5alVPU
5cXmlHd5YGc+kNZpvlNDYgDd5XHObIaH/58i67k1JmClJogyJKvNCX2HvQTM8G2sAHU4gl14GNW5
ATxdi3hPT+CdC+vxXspRmUyM9JiEA+ReyvBTlLwfyXQUhB4Sf2l9E/ag3kPnP0zL/QRgi47XwvYK
re1sdFVAnon5JDxC50929knGXB07SeybU9GDZaHu7VF48nF1bltZO7TOrTAfHgDDrBfGoTlJSudE
Crhbk6gwqe91kO4T7yjoXgNQFPbdbtvuvOLsEaJJaFMZ+PiQemPOZlyhJCBj2J4mWptpgtdsJN+F
TfmgpeCXp7eCR7g396pNFVQJVNRE3Vi8S1q5aHwlaU6yB97LotuJuSZCuqwHUECQ0HdGRSmBVKXf
gSMUjTISiS7tfWeqw107DACNEtBtQgw7EpObytM41bvVn4c3BBiMUZZc4LqHFtMrVKmb00iC2zb6
7MVPVYtMRQE8z/sZhITz6de2oHZmb050zgKMCA04W9O2OZXFrxaAHSltLDJe+2LMOaHXzq9zQ0wk
x1NRUhyYzanp97H3Fisc/vi19yZ60pj8Av0zXUDTyyKOhEKGI3pMzCb/1g0S9mcD9BuwRCTlPbXW
3AGzLAqe2JY6qKYv160pRnx/Y2rQ7CzNlIJ+mfesWkaCjto3+mvwaR4nYG60oJAU31Dr9tSAGgHA
aK/t7xtA+YZE2hul6go0KDjfaCUtg03VAJfIV7uCreUWyeCDuqhrT74GtDJerLHin/ROOdLsWSkj
uwqAz4p0G4MVnOttGYeXlufVOItDWgr4m12LZsKEosCAqlb75ivoUzcc7MJKwR+WNFkiX8gFzDJc
WqpBOqW1xYAhyKPx0u7j21krtHzMjvyhpuXpfWlqdvrMqXJsvZBOMFVJp0bE+AmocZTx5/YhulLX
ubTCZH+oRXchXovtSXhIHmsTb+BrwwKjxqE9Ib/lnBc8l5jv1Pp+2BOxR6cyfE0qV/WuQvB2bXu0
3MqXDrGRH2pdoRHYIFIF+XM845rSVKcHrXZHymkyrTyEL4yx4yViPVUYSMTq9ffVzaTcqFa+Vx8B
wwaaDQUqjFRnvcNrZnA8lJk6TalnEHmfPSy8+AAelJswVGwFbPJtCVi9HnNCZP2jgWV/Lk3NvGOX
cWj4gAXoStOehgGvn/hDw7Bnq79vf7XliYiFRKFeBCkXqF9ZUEAnFnLeD19GPpPiujGe/+7vM5up
oUafldF8QohI2uj3mP5R3J15wGykasJIp2TAA0BGvUk7UnC3aFJhRkh9feCrtv1ZGaa6XDBmK+lT
JhOawSFgEaEwCzmA1Gw8M7GnL1AK2P/aaVfch/xZy9XD9sxRZoP5ke8NQFO0p7oCwtIcdt6nfw3l
vJ1nk0fYTRsH9I7O/8AlQBBplxnfhc8aU/oOxlYywhA+RwcMGkNdJD2me+WR7msPcm9QNPnxB4us
oXOjG0BxgFid+aadIcWR4RXtCfzrlgaI4iSLR015ipL+Qxo/RtKZfRWagdC9ZSIoa7PYnaZyr1BQ
14ZTzDnZmD0CZAUwbSjOojxNV/aIisGoLmk0ehdjDkGJJwDLA44J5tsuTDDbJJSzoGp9nd4JQ2wF
SOVH/bnHXArU5raXljlUFoaYlRUMink5AC7uoqLeB9TKpMRKRB5/E2/FmE3ii8bYjQQrlgEYBgk3
axgft/1gzuIvPyQQjkLNYD61FplcHuGp0QvQe0x/aD0FVhWTaWMMMDF0fgEK2ba2tmrn1mZ/z1KC
EAQsQIlM9E6rXzS8tLunXuFcaTwT8/8/M+FT2kxZBhNN7g7qbYSZPLrf9oLlL10sGhNlIF3s6ViK
9K49KsfJHh7G3JIgFYnG5GQVb0C2mIPuyL3JQxmyKerCMhN2I81z3YBUzV3vYcbPi0Do11LQC87Q
5HSMr/WEPiWahwd7r3/U3Kcyb3HZeEyUXlAHOF6ErwQUF3ViasHV9uquxfx5jDDHc+hh2rXDwOFd
PDq6iok8CJFvW2Db6l+riHgnOpGBNoPS+mWMTJ4o57VmwATGhh7oC6YX9tAf++lj2M1qf0lHz4zM
9AGNmzbl2SaXd8DCNrMFSIKXBB09eic9jFZ1yHaBXV23L6Od2oHD68utreW5o8xmiMA2EYw4qyCn
DgEbSYP4Bq/TOa/V2Z228IfZC6GfiRHUPugdmKKcyriCKu19d4UZGyvt9jGxjBOPi57nFLMHFDoM
YoXL7o4oEP9uIgvytdsBwrPAhLnSNFMqT7CAoWTgcUOQPXOOkLWNdP5hmCAHfLSKJx1RUESvWSIe
/fBV82Xet9m2on8pyZydhTrwsq1MYEXZY9gYYCgoykFvFFOHxPQBoBARci0KOy1n/Xh2mYw7KCqP
1hQxUXVoQaXRLg2ga1uXzvZn4pmZt9qZe+D3rFQ5R3SP0EX3EiRtFdRDBx6/6XY0YGj90syQ0mwq
UqyiF+ICptC+CR63HVm3AJIRXUZiBOqcSwt1nPSeEgfq3ainFjQtSf6ybWAO2OUm/W2AWakp8Inu
qb56J4rerhcipEXhwUtapw4SmwydDXlITj19/eP8NsmsmocBChyyMFlL92MJQcMRqjo9T8R53utb
js0rexYCYeBVYo6axp2anoKsuk+Khw6kHpMPWYySd/Cwr+X/e9b99mn2+cxaLWY0KQxYq+xRt7IU
GonRTkqh3lsGDqlsYmevIM3m4aPXjlgN6MyZqBsoQzaLLyuvjlIZSylApMhRnGinRJjqN/29iOaS
L/wvtGdrn+/cJnMEBlXdZCWBTYqnGTTiFSemNjoimkNegm+eSVD2O4DpldP5X01wzu0yB2NYTUHX
JLBbYq64MK4iiH+rKt6HmOFKqsoytMz2oEgT6vVhe4+sfl00zlX0s0UgdthdOA0VuKqEL5f9u6p6
hJzBjHZTbM/NqufK9K7/c0HpK6LObTIb04cQddCnIzIRZYfaJJSfDNvHAOu2a4uPCWAvAOCqAsp1
4OvZPgqEJeNICtrS9evQbmTjXY1yu5ASzpafr/qLzTib0URRgzyioeIgu9we4H4RAqWjJUbTxWsD
ugWqVJqKF+yamPLiZP5bW7aYhZPJWICcXYQtFcq88ks2SLYGiT+xDnajdB1m5ABeXUxjG+H79mIu
zlLGS+ZgM3y9b+JkKt2w1O2kh56iOlnZBIlSSf3WGpC+8hNr2ySLSJQUxiZzzGGsKEummpSukPkW
aVPVrKXpNvWUlzjQLCMO9opXQR2VfJNr0KbpEEBuwBaCYdntH7IaSBq0OIgx/1dldmcwGUYnlWrp
5tFgF5BPAeOpgSnHv7LClkmGAGTP1NdgJcA07Xiop/IQJc62kfVg/dcVjQlWvatDWezhyqQDGeGL
dtZ8et2wn6fOty1xFk1jQlWjVSjQEO7UICfyZEAFsl1p3G8bWb5Jv0Lktz9MWI5ZrbWDAX/Eox5f
QZBoMqXv8dOMe68mS5EBzvEpyFv7K/lx2zTPPyY4pen/+RdhFlqP70DwY2EwfNvI/EeW+/23e/OP
OLt6xVwNPREgQzes6+u8NOwEKn3bJpbPQmYJ55A5s+FXnV/Vc9yB10DRQW5jZu/Vqd3PYzqJCQ49
ObUjspdBoup94xGz8eKRedWgrdflLYGDEgGrQgCJO8y0T1Qwq4HTK+R9L+ZqryUhiTENWLo4dVA0
eEzUzox7TqOJ5w5zUpDCr1XQE2ItZWJ30c4jH6pcWmPxXx9Sl9+MhVLFVIobKsBOT9VDGT5XBOw6
kCvcDg2ONyzBrU/ldpAlWMmit1rFvHp5F9NjHOz+zgxzUoRGE1S9DDMRdDjlDrVpFWUJSUCpWORk
OzyPmOOiGeJcSucg0EriKH4N+XlQVoC3yP/c9mn+0BsblyW1LUcBei8BDKnQJ21iz6xBxgC9OEN5
mrJ3OUaiDnzJtk1p/Y7+AlYARrDQhEDiWHh63CPEobxg9xBuP9R7wfECk7xDzvitObYQ0iZmcC/w
KYrXj6rfxpn91QltLwYSjENtzKR1YAZDznNwdQ8b83iYhk4GwKyXR1UPREScVjXC3vI8ENLH1zUm
xAE3B2OwYc7pOTg3PIf3FFkxiyqCJM45HhrzLAyrBOUe6QVkXdOQzem4GWOuOeHRNi4edeBVh/aV
iNk35JF49Vw6JwAdUmkVtkFotE4f5laf/hCMzqzL+xRie9uxsubSuTH2a5Go7vQBxhSM2VWlRUEG
M0TOnxhBoREuaURnE3ClUdM6jxRsArCi1E/J4PoBL+jXHfltg7mG9TD1tCyfzygwttPhph2+a3i4
/Z0j8484uyIltQN4x0eKP9BvEWRne+1QQc9328jKBsL3/+3JfHadGamFKk8jCiMRiOOE56L62P77
vJVi4isKe03MQ6yU1//E1LiZxM/g/v87G0xYRUDxtXIrwwbYjGijmoVXmI3ysG1l+Wb92iq/l4q5
ZntoUuhKADONPaKLmdZmIIHqgH7TXjunyGxy5ccWr3/P+T6sBEzZqpWXifg+aShYvTyPpv5dmClM
ct6DbQmkTNgvGk2gufChVg8Djyh55QY8jzKFuWyFoAoMcMJi44N5BvwIGMC+66bU8dS37Y/ECTdW
7EUkAE9qNZwxNHdS0Sbs38CH93c2mM0/9cOYxiU+SRB8SzD0UmBWTOBNMPCijb119KqVAIOEFeRY
jv5pXM+yEO0ueSO7yuo+/ugqRasYY68EvCTyYsga5QrqjUQqXRCc42L78CROmspyD0hAsAGvDmwp
iHJnzXf58qyRjTSOhyaqXVmHHjc2bWpJwviqSYHTAYSbpcax69NHcJJdpcnwHujNU6SAwcmwSdMf
ULq5CdP4KkETHQR1kRZy0tvFVsPPA74OMtSYmANkkzlvs7BufdkvazcrQTChKxYmMjknFYvE+FoC
XZmdnye3FtjqMBfkxAhhA1TBd/VdfDVceTfSd8VubfqZ/sos3x6K/3rEz34psjbTx4N0hk2o80ir
2iCBzUAHqVfxK6Gck3F14c4MMLs7pXWYy8HslAZYJ0GNtucJhPNMMKGTlmPqdSpMqB1YvJLUpK3y
l8s0/4Szm7DthVQS23mZpAc6ukX8a/vY4LnAhJegenJfdPj7oXLfxj+DYPxLB5irPGxSA1BOGFBK
yVEpikbR+x+4gNFDZIoqUWSWriorPLQCdVgANQo4dEKzJDzcCpmvm4s3zBytcyKK1gymwL/+/9ln
UMWqSfuoqt3a6QJ7uHklnxRj8HZ2Age0rb9rT5AghHz6uIMSMwjKsGN67U9W8uw3MAFdx/IkpxV+
g1CBBQWoXgmEv9tLuSwzMn4yET2OYZRqQT376UHhEWP43VWTmpWTfIvMwgKrK29AaXE3flkEhwZ4
X+QZB38Z4D4txrgOmtqNG4DPH/roSeIxQqzG+Eyj8Y8JdoaeNJBk6hQ4NYINlKYfbcypRfMMMMkK
oNc5SQgMSDF47EECpPS8cU8yI8MWEahDNnUGcoGmhtmoqe4PFfGmxtWE8DTI/k+xDU55jHD3QDQ3
SdKB+qC78OtdGglXhBS3ZdVcF1CmTKbgJdPVJ9DE33eKBoRKhAHRHgydYccrDy+7N/PnxOghONk1
zLSw7xy9I5FcS3LjenhFER3vgyGxy0w64reD7hdN4Eo5FkricksnizcjLIO+DB95PgQW+mJaUpaD
RKvGrXwpdgucBUmsOnFNHALlsVsFNE3bm2XVoESgvgrQ/dxauYzcgYYdaTzSuL6Sg4ccwiOqZlaq
4fRIGfr6D64zKGtCZQmTnRRYvktr6aAbjd/njauIo21M09HTQmvbobUwPjPx9W3PDrlxUuU6qcvG
Dbxj6X2OKqfsyPv7zIJVvmGkmZIhNpIj2mwmeDs5n4TFgn9lMucuMGdkVDbKmGRYJa+wpptkN+VX
JWhFd6PdHxKwJYNRvOas2uIVMcfd7w/DVkTQSdSiATAR1wtiMCqBxaA89VqLyaH//CpmLM3re/Z9
iK5XmZwUDTIaEFzGpVWp37cjYO0wNuCMDFgVnFokmxjgR6kqbdysA7lKfiUGmLoqAs6Kreab52aY
nCD3KkP1FJipwP6A+lG2k4wfhtNgVBE0dA+eZCWxo/VmyuEfWg3AM/fmHX22gGCwicWIxA1Kxdfx
AEmmigcQWD2mz11jXv3G4Au9BgYxV7kv38a3dj/8TKO5be6bZWkO32pbQtURY0xCBFJqE2SKkH/j
gb7Wt8GZo8xhQeMwGgGtb9zxSKzA6lEJtGdk4mhX96HLM8dZVvbcqDM6QA8W+1rqr3sA+VVB40XM
2u1nQIocIQnhiAVB3KBUuNG0qEHVqR5tKEM/B+NrVZaPapE5U0XBBB8+pqS4m3hIsJXtjYEglJBn
IlSUCZmYwThQWEpag1GPGI/q+p4W6lsBhmW9075tbz6ycqFcmGJiB9cGaYywq1ykD7bvy7pDjEqx
AVMczIAkv3RvUkFGriYPGOLLrTH97ht5b6ITXl4RTXdyLXbBw/ZDG2Kw/Y4z+UcWv01tbRxaTB97
GPjsxKMopXYDGIsZyp45yYpbeH+ywcE9ohCiSbJMUH6/3Giil8eJD9kdtwIE4BgWQJ0J1i/wo7+g
MeOZ6jVUD+2cs7vXjpUZt4FBSjzmJUw4XloFTVKaexJSyealfQvfolN+jF8LCER9qoYJrXbk59Bq
RW2Xc+usxP+FXeY4M3KvQ+cfdkfpcaAHmvMw7Wtp+YUFNgirPhGMGhaiw3ADSuLMDGzDovczVYX+
3eePDcyhxmSbGiYJRQ1Vfgz3sfyzmIetVKU1Kld/UgqsmWyq+8kOslnOLre89+Bz3PWNQz8ScMnw
an9r6ylBhYZqyK2kBcYgUZJECwx4G3oQXPgeVLySz8o1B6TdvwZYeIFfa8FUtDCg7Am4xeh1DuFI
J/teYNQbkNUMIouWYY/77f297El9Ee39NsvkPw308Uq9gdnakXb0JnbCjxw7W7mChpCBJIXsEscb
bzBQmekOlO454BzOsrIoBLmaVNIIs/nwUNKHcXrg+Le6rBjTJtD41dGVYvefGCm9nv7j30t1iKGO
7DvanWKCAHve9pFTPfHY91a3hnRmlNl8RCkzfxzx9up2DbQ+rMhNreluJuqqjrEtSg4Pgb/uJRpv
oAgBfFZjzjZPJUI+ajBY0WfS3nvJkypzEuXVkww1v39tzJ/yLFHJPAAaFQFPffXev0qd/Da8PZAT
eZ9ZMyUnOOY6WP62vx7PLebjxT2JjREDym5EfoLkr/EfDN5Vyo6eztk5Xi+/3WK+Vdz3xuB1sEHN
5OBf1eD2M+6m46wTyyMZW7m2IWOl4x8Mx4BbgdlrYUjiLKUoCsXjBC7+pxKMsoXyQ8ENsL1uy5L4
3NA7s8Q8OXI/SjJa4Fv1ARi3QJIdWlAWiGwgNCE2akqCE0LeyOYlXasxcm6XicM8aqOmgeCoW7Wg
5kMF2p5+ylepVV1PFSQ4wZQbHeXe4oX/2ilybpYJzUr1wY2jwWxDQ1PUbwT1v7e2mRVlQjGZprTW
RpiYBwryzIZC1y7+GL6Ju7CzcrsMzFkVsfmx/SHXNsCcqqgYPQEymS3xGUY5ZTrJalfvnjTlQADC
ybXHbRtz3s1eq+c2mFgJlbptVNGrXb+MTQI4vBpDHUyk+3Kgj7J6J4vNtagWh22ra88BkKD/do0J
FVUZwi7xirm+D86HU3vbYDyjt8sTCEd2vN4gbx2ZAPGGFsexDmOR+OFBuabpb8Xc4Xi0ur3PPGJC
BNTqueKP2N7dbkxMAdpxlvgU2amlgL4C3KANSEl+hXb/nbfteIaZIyyiYSUa0MFwZckwteSz1N6F
9Jsh8HIFnh0m41PSXMmSuT0y07xKduxgcplCPBKvVvHU70ZiqhB0QirGZy7kfUDmGSJEQpQnDUwr
e8hWjE4KyODtdC1YhVNDxfcKz1c72fPun9Vz5eyLMk/WOPeghlBh+8UaFFbrn6nMiRmOW+yguxBJ
saAZee0a+WOXPjbdm86rZXM+GjvWDqEpYSLz9u7zd5/eqxA/qYPUjIp4tx3/PF+Yc0QsCbQK5XlD
IwoTsYFwEg7J6Oe2Fc4nYWu5fjaRNmmxYnH5cxB/DeCJ2TbAUhJ9JQQEeCKUrkCzsqg3hWqihYlP
kOdAZKKPxycSiziTeu9WLohoKupoqVAdAg8CJFYgddJ7d0IE8UTUcic5setYMsHACVxQR977tH6D
CqQT6sN73x69voAWVzrZ2z95deXRJ4Yq8Kw1wJZhJ3/w9EzU8YkHyCahgFnkHy0EzP/KCltR8bvO
S9IUVsLs1LYCpMEySxZyThSthutvX77StbMsMx+xG1q0X12puM/yV8//Rf0Xj1sn5yzZ1+10ZqbV
hwmXE8gr8vCAfqmZg6g4EAzOkq3nQxAt1QjereAhZU7MSo7LWvUM5EPA9UUH/Vi8B1a5V09o+syC
eMROalO/Fq8UznNy3b/fhpnzclKzqhsiGIZyWNW/ROUvmnBKGzwTzOHoZ1rTShVM5OI+NF5ySCBm
icxZwfVw+NcPFkgbhWKfVvMCpiFwpyN0lHp9P6Qfci992w5v3rdis/N4EocK3cDaLUHA8Fa9z01U
7zEOb6LnwWnAOSLIZtVbBW8MZgnwnlPL30Gik8uHVanKUd3ruGXCz1a35Edoch7SK2jRgY++h/yV
qe2lT2WH8XeBSzux9hFltKdArQalnYUUQjNCu2jwpNptE2Vflq/dAGE+MeNsao4VlpTP9+D+COln
t4MU6hSAIBNFWVpxYmXViiSCi35WQcEE9eU6CkVVCUmOdawrcLXnjxr0MhLxD6IeWg7/GmE3lpE0
VUPi+XwS3BTIBMhpXuf9y3YwroW9DP0GEV1DdNfZUfCyHLXMiOTK/ZK51TRTQKG3yR6SlMc1Nv9e
NvuXMW8+I21ghx0vMxrdN8pUQFV0mnYQ/X1JtMcUYZhqQI80ybMG/dFt3+bPsLAIJmSJIPCWONoi
S8EEICuw6ClPQxo4uEicAPrApZDa6aRxHhqrS3lmjvlgqhcSOYaKsTuAz6WF6GDtf8vKT6PhJQ48
Q8x5iAZDV1QU3yw21JuOaqigyZZUQgGW8AoJq0ULSH0jSwF/yhKB1set77VjgOpu9pxX5VUDgbEp
1x1DbW5KP7meihoUKrntSSV+Cg/+teYpikyiOos+oJ4+b8Szy7P2hQQ0gegJaBIo0ofHVqnNRB3Q
IOOwec5LxobKuaH5h5wZUvO01EEFUrml9iK0yms7iLskKJ4FNTrqfmTXSmV5jXa1HaBrKea5VeYc
AQ9U34bqULnFYOxSCuz6wGtGrK4gvpuhS1ChWbTp0ecjVZWQCqcIvTGAkWiT2tKNGu36knMq8kwx
t4sWl35HhRHx77fXyfALjPMokYBQsOV8rLV9DfAcJbNsC6qtzLJFY1BRqUJTqqM/w6yxC1lxAA4w
BZ8c69jYbX+k5WEP1iysHOIP7SOQ2V+GxmS0GQLDiE4xMihDfS0qCDrLvLt56dOllTlUzgLQ0AO1
UKYoPqF4YA3xj6iFogewNF3yS854BYRl3F0aY7YV6v9622UwNkGLrUTVX3ncXrMVIMylBWY/AYbQ
DGLvxydMTHyXouABke4YHoU0Xo4d3OxDKt1UYCYKlYSzqVbSq0vbTHhIIW36TA3jUx5A1N6Ub/L7
tjS7q9JuMMftJnfQugdNNxd+sYx/2MVWA6JT02RIsF1+wlTwFWmK5ehEjN4kELhKBSgp08huJpXj
41pMogKP5pA0t2ZlxkVxxKicRuP4JEAAucKk8QQBvbEsnO3PuG4GVyeaigaSBDZOdKVI+j6NTxT3
dN3/MKrEhAQCx8ry7AV+aM4JxVlHaAlBFjORxCOcAcjQntcrGtPrDOzjVR/aRupB4Tk9gAeKc1yt
XG0a+ASAu8PtguSHpYIMW9WbxAR4MgU1ZMOXCytvPAxlqbu4QFoS+nt9GGwvhH4soZ9yoPI2yWJ5
KVFhGEz8GPSRkUpeBkwFAY2+L2l4Cm7EWarJgp4yROvbHfRdbOOzsgoL4rfa+/ZHndOQi6sOVgF3
RtnBQPteYvvEZZKKsYSp9BPmIK00I8c4L+wglG19wtAlFY8RPsG2yWWXAMgBlDsIkASY1TLY6nJH
Yk0WNKTlfeNBD8JwQ38EHOl9EqjViKXTN/JVj/dOXRDI+2BnUnkYwMAGQd8k4/yYxap//ZaZ4wCz
I7Pu3uWqt5o05r4yl9qGwo5iIMowFafznpPLU+jSDAu7LAhtI2CwkTj1qTmko5Or/vd6iE+63t76
mn6rp4VV4R7xqsLO03iPttqhlJV9rJKHpjtsf4FVp0F/D3ggCB5ENtYxLJyVZZmiLK2oZoAih9w/
kfR+28hiI8NlECuDn1xUkGuwvcE4SOsi08LaLQLRgn6F2UzoVhii8C3uh12lg72jaqANHQo8op8F
QEYlMvqReL9AMXb5tgB79Sh4tde6bVq6BLLn1O9AWpTbowfZ4lJwA0M5qtOuLgceOYnCbieYBpk0
fAa5H1AXzFE8pkrqVZrWwumnpMB16t8kkWiHberW9dM05U+CEN00amFO0KIAIkoQoerO7a6v/gzA
BbC30Q7GsXYZ1WjqQzE30Ft0jXDnFRM4+JvA9I8qWvwjAID+S+RIYBnlVH9WwhzuY0eD+BMgG4Ot
OxWZIOGS6Do3mDqw5lXQZU9Tp6+C0qQtQCdRcC123bfC+y6NvyYc6oN/4xm3FIBRWfm+HX/LrGP+
Fmc/Zj76zpKosIgHoY77ztUUkGr2iVXmhqWjO9J23ylIIwLYLyTo7sa89G3dtAaMlirPMyQsDL+v
xTiR1LZzIXbtTEK/A/Af8uzoRUKoHG9PE6IlD+GY7Pr2g+P1nFdfHOjwWsWUEM5W5AMgjb70OgFw
tRHAWO76b/reAAOUHexmkQsfbKI+Wly8JtDy4oQAH8CYcBLopiXWuMilTg7SuHPbSt1nVLLGEbFW
DZNnjVNjtbl3zIaysIos3sVjsOepPC0PMxlCpXAYjhvAyTBbrpowUNYmQzvXA6UUamHiB2SfOOnB
IpsDPRmKOygeIDsQ8cq4XNV4arN4HIvWNfoHSfN31cw7m96oYEj/z99vrospgJzOZN+LNEAMSaXl
uly7ogbslNFCdb0pjLs4nKy27x00SDMooxol2nqhBQ0RuyXGoxxy8DFLfxURPJg4QTDXDPYaBjKA
D+oDvai0bhXXVzjmj4OKQXVxcqRC5Hk8P5kuIxa2QOUEOASdmwmMrVhUEvwMtLg7cTBb7W4ogp1M
0+lajZ9pBB2daHTDNJXtpgWFO0lttSUHLfvJWfjlmamIaGIgK8HozDxCc/mJI70WsnCSWqBV4zvM
stiT2TVm/mtuoWpvxV4F/yEnqpbzdtDv+AIGfl3Di+yrjdpM9EUBtV+ndnBdiFZ4Vbh5aQqWfhN9
4nokO3ACm8oVcl875OEXllsH5pGDKVDdkDTCnhUZdNuNovABVhUDi/qvU6BYJdCQnJVdNaNAIAmA
fUPGANLlykrjCLnMIp1vI/prdAQzPvqDqdrabW+Dy8qt9u1PnmurXxPVWGxZaf6XORW03ghzVAIa
1Epx98XQoxF+cNxa2yMESTMmLXS8WNj3UOP1ZWLkagO3skdfdGoLtfPuqrOUX7opvQ3TTJu8q3/y
zqIlzGuOmjPD8w87u9ioFIm9R9UKCMjiMfuR2PktOC3nWKnMYjABwnI4rq6vpgGj0C3G3cRUPUKN
ThAWQt1vVt58nnk69UNXWMEz9Hws0cxuE8vnXN9rQYMszkBFjECuic2koijqNK+pGwzH4OEe/PBI
YIYKb0hi7RueW2FyBD9v0emRKayAeqOEgKZitPsiOmXG+/YSLrNhVLrP3GFOl7j1SNQZgPlTo/zR
6AQUlJKdk9pUc89KMA7YlgG4CrgsPov3HWLlzK4658pnsRK2Me7HEg6Ks+bVZBc7aFDFNspJVjKa
HmRW7Mmh6DKVjSnLZkY5p/ta5ICUBrseFCB08dSY4rChmo592IqRlTXPbfS4vbCrBvBq1jC+LkM1
mTlcjKgSx6EMMcfgV2YZGQeDdvttE6vfDiLD84wu0Rdjx10NshtJE1ooW2tXEd4SYjZYmQLeyKY3
R9wLyD92/jhxlm51B0BpFkc0uHkXunIk8MCC5HeITWM49MMPCjWMueO/7dxKzo7+G54rCmrqKDuw
l0BdTlUjDvCu25VvxKpNnCu29x5bre2Z7UltzP+B+33NNxSsIGGFUgDSRuarFX3aqEHaN65wpd9L
FeA8sl1+VNeK2Xw2z/1NcJ298joy654iyUB2NSv+sEj8uGoE3ApY0P7ofQSH7DCTR6qH4V5/VExx
J96IVzyFyLXzBbVi4x+55MWsLE3yqm69oHUj6TmTnVrNLOK5uAs5d+x8nbE5FAoq+BdfEmSizPFS
tUNLg1xEiAbEzFt/lya50xJlF4aDNRRP2zGz6hWGGaDtgNgh7PMy6+spi0K8MQQBsjDkpdHIMQFZ
hN9qHPTvql/Al8hzOkoWhOxRNiiSrw/IDcfBlKTsWzH9Svro2AiaU/MqFiuFKbgD6A2a4iiLLeDM
TdtNpd4h90YrPjtMKQpuZrQbC7NsLTTUMK1k5w/gQeuc7fVc3Q0aSClRLgWxA5t6tm3lEwBpGjdE
/2zSH2Pp1EJCb9vI2lKiHIJK3xdFEjvGoFZ1JWAiFdNYGoDTZW1hUN8eEmMfJ98EmTeft3LvYDhc
nKvScxGIPVWoPI3KVAD+pU901zTDFZgSbWl4n9LJUiF04gUl55ReS4sw7UJEwJzRil+8nFSq6nIk
etje1miNz9q1f8QhtvNPELGwg3teM3Tl4pFEQEkx4Ysa/6K+VSYx8qVOq9wsfQ3oawbWsO0Ptu4Q
aKnBIopDS2Nftj4pir6QUCelrrRTLPFj+imgf2bWhxnOL9ghb3xzJQ4l6KBh6QAAwDAvk+YVWQJ6
dAllIxTLzGy6TlLfTCTOgPgSd4K+I2pzeLDPitC4OS9TkiDWK1GgDVKCI1rjyaN+bNFKu84eqp8o
db+kj21nto/Na/HBO41XP9mZZSbby+VJxCggnnijUEKFuEVCwikArqQKF74x57CM/TRhuhtBQaA8
RkE4FMa7SPHsYTQsIyImQXsmyXxOD3Ttw83CYOAO+T+cfVdz5DjW7C9iBB1oXumrVEam5fqF0Wp1
04DeE7/+S2jv3VWxGMWdjdjZeZgInQIIHByTmQfdpqt6H/oWTS2qpD3r0H/Ns97WUHnRqk1c2YoP
QUkAZRZM1cXrvcSHtEZbTRmqarhicmOB0nlC8mGbj8qjfuwdej+dRAvUYtMRvI27IF8/cJxeLhLe
uoYs+GJjR5VqPZRZQPmPeElT9/CuhYVXxm71COU6F5rn5VYOeY0Vx0mVwZ7T0MFD+2V5H9oCW0l0
kIzNJwaA/zF+QtScWeFv2aIOSTcHWqydT6i/AFqBcJZT6S9vhqnGFWo/CMUEidpialiGuru9jysv
NyhJCEgkLiZ39XJDprgihOKlGaEgl7DBruSfevwZhRtwpVXfhZkSwPZ8KeMtX5tSjQeG7UPDIx5P
NG4HG5ivvWBgXqIIuQ41BBKLVueZJRlACOEd0YUglHPRop26EeFeP0X8UvCZv5A+wcoXXq0Vpbml
VFLOZaM90lK+w7Bmh+qzjQlYb6oyedHm7Onre3Jpkn/ob1lXLadJl42ycs677FTJv/WCeab0MJid
L83VxvpWwhbcB1EGm8jAv9DTubRW5iTPWREqoBIhHAvoQ0ic6U6DYhHEWWf0DQXB2mI2XBP4cFa4
xARmhUK4SF7mXZMwQTXThFHVjwLqpk8CGNy2FDTV3rQ7V/Uav672xBGDUbI3i87X5/jSOv/v3zZY
6TADO9RhfbRH91xzbZZqj4C0CzCS1Yc0FmZ5kqO52zLMt/Iyzr60u3i7SlOEBpfx/1YtBdTnK5WD
rcnR1/rFfHfh8DBATYKgxhJuDjiaUhixoHyxVDAuwCa4GYYr2EVqqxbKS64YNNG+397aax90aXlx
dKcykgwGJaRzqNtpkzuquJXXblngj9m3byeBNdjJMyyU41Fp/4ThtHUhrh8LrEFBsR7wUhXVhYUf
Rd8JiiuChuv3d7ajoPByX2/v9aPoFe4YgCpw26muLuibOf5zvi2IqUxJ0h7mtCaz4566zbDlTvkv
Xpw7riODCiqyLtFY1uP5/ZMyiclnjcyK1WmfIxB4asV2RA6PccYeS8DgBNecKw8B1yY4YmWFqIzz
aYG8TX5VZGGpNoQgIUtn4zi6useCNvVl9V63+cgFBo6unyg7cWtwysr7a1yYXdzyVgAuqdcbCbec
B8CZAx9T3XE+a+5BX2brvV9xKjBncoE5EYzo5aVDxqKHeSxLoH0Sp80/kHoCD/VBK23rgK58Th6t
IZSRCLKH6wMaybmqTfKX++LXOz+So+yVXuSVwe3Dub6JOtJ0DDhGuL3MxHqMsR47rZPPTevyym1p
QxlMsgBw0f3CLfzNx2/VoqSgr6GRtY6gWM9snKkqn9nvZtc+dK+9l9xDPdCl/wVX6jr0RW3sm7GF
v9Ij1LVYZvDlFX5fArKMDreGVuvtbVy7AQg8UaxSMTfzCjmZNqBkyVUon7ssBaVC2E/qlmj9StCA
lfzHxMKNULE2J0WO4EZkQH30u1pJnQG5uqw+F/1GXWWlFoZtQ0UFrVuAlEF0uPRZQlSJAhoYylmh
3qw53WHY6ZA6HFScB0eIbfOBuambnLe6tV8x7MKTwTDm7UK/kmfOC+8v01xS0oEqqPxljdOYu24G
Wb15giqG27j0XmtdqE6WB+N3NeOh45PA0of/5X29+BULz6KrU2RIUcbjB0gP97Wd5tAgiL3KjfAL
nKK1isKNEDr9DyqeGt/5/2zAYuerSDdnbYLpWvQjiH3HW52Tldj70sIizRWoXhaRgS3uMLzQBbfc
57P46GH4W/6I7MbfjAXXHCdEQ+Uv8hqys8U3LdKIlFSk8lmJXNPwi9iP7cQ1HOPAJX6SxGlBYkMR
Jj9vml556lEeR6RERAM62cvgXpGTStZKPBH/in1Tr/tIdBez6m0QzXd5udEXX0F2YEweeAsKoEXo
rCxryHMkzKEQ19K5UyZHTqOgSVKI0rc7ucdwWAV1ZLm2h6bfxcaWHv6aC1KA5kE1COAa8OwvrywG
dLRqEcI0IfNu7N7LatgIZNY80HcLCw8UGW1TGyg5ndMm9vIocefhNQVDApXWJJE2POrqM6FqKNQh
p0eeuAQ8JgLN8qpuxHM/TSgANYPdx7kb55B0EHW/Za3Ta4KrpgTOkDwpDdjM4eNtr74SzqPv8e+f
sBQ/YaM8zFXXiRh7ggGsoin8wOthFR2AQQUAl0kmAqGk7ypzS9bl+hxBulCFkC8OrmqA8rn4mBiP
TIEJynvc0dEN9+Xe2E37+VA8bHU9rpbIDSFiMwCQRxt1ia5INIHl8cRheMIY9DKztEoLpAazusEN
rFjkSvGfdnPm3dVZXVhdnCSwlSQqZ6hkhF1qxeGTuDXY9DpDggWsB/uH4BfQ54UbTcY8raRQBfn8
PBzQR808wY18wAwh5PSr3WVovad257D3f3hiFmYXvjWfpVlIGhSZa7F7po266wbFRk3sJCrlIS3/
qup4Vyaxc9vqNTl4YZZ/5W8pBuqxlTy36JcNnnAeG8t4zkxL3StOhomZ4Wd4mN9RGCYuAjuCGWUO
3Lw9B9kR+oi3f8nqwcVEK2jiIQqCsOVi3wlGNitChI6MFo1HWcIYmGn4UBkmrhp9el8Z7eec1sec
NOd+G6TNj81F8IBtgOwsVL54zIKe6OU2SBPgug1kg/Bsayg76B+Ri5nNXhyMT4mzeUd5YejKGmS7
0ECH5vaVCkYxl3NYNNDvHLwp8pOgxjuKUZ6Nh8cFU2+gWrdVXrgu5fAFfjO5uDdtWVVDOwE/2roz
DTAv1JOCwcLjnXmGNfwqncQrX29/0TUHgYSHgDuD1BKA0cs9DUN07sdYA+Bsn6CQY+xGDw0Gf8sP
XUecfGmKAskbjl5BIffSTp2ySWYmatS8ZIPlcRyQO92ZtuJPL5EdY8T4VkK3vrR/m1yCHzL05Cs5
w3FJucKOb+zoTnL/i/hn9VhCWAdih5quKsuXTBhm0sqYA4Cv1kV+8QODEKHxph0I8E2ghG7KilxH
eHwv/2Nw+W5Vo2bUQ487NtoDH2WqewpaJ6klvxWPkd0dI4d83j4law79u8XFe9UyNhc0CptzWKdW
KT1l2sYxvMaR8jUh3+cjXIDAW1b4SZfpBl5jLog0YoYLprPGcGg8R63+bMX/q6sBnJPjtngSzm/+
N3dKzXiED0ebpi/+6pgjWQ5b3dbr6AbL4aEi7xHKHFF4aYIMA+Ojp9tzVxsB0xhmN3Y/qfhDYX1Q
NrM/4sPl0M/uiuyvFNLMJmDl3/5mq1uK8SqaBFoJeMnLwrBuCnMhhSLefoUepiqtvTmt9jUqj5ZB
Cl8aQy4feTAb4SWaMRNXDH/c/gVXiQHfhC8hfRU8AziZy01oqQC9nQyPhQkWOTbc5SOPCIUHSOuN
xZKrmgq3xekzGA2AGHlZUzFHYzY7FYprVXEuOvJSMTDYw0+xPpVCeMTIRy/rxaMcgk5i9PYQT7Y6
VnaiDA/N9ByFpTMUsSWFdTBmvhx+1vNx6qNAjWLTioScWajM2SCTO8PwXLJmL+fKW8U0bKB6VAxg
gszGTnr20Gnyy2jElsDFrrTCylrAvcWenMmgWi1NDyMiaTM5RooKNZQUzmF+Ba7tPip1HyBru5c+
bn+D9ZP4bWMWb0rSd1khMXyEhIUevrmfKnkAsUoHAiExYbYgGVZUlh7t+gDMiRdz62qv3DYJnTtA
B9HERody4TtigZbiFMM9Gh3IkmogdFtDia9aPGA5ACOML69CaPuqOsMyU5KyJG7OcZO/UED9jRTq
WEp8HprECwFhAkR8g2WyuqhvJhe7SjUi9DFNm7NYUivu32Jpi7C+FuKi+I/oAwdavB7MPoC6UiEq
ac7ZYXAizYPIGF7MgORW3AEnNbwkGHzbW+IHqoZbBWceSS1iH4Cz+E3Cgw0wzOLmzkyeojSFv++S
+GyQBoj3FvoUPXjsiS9nd0JaW1p/6IvhJMQ99L7T0idD/ZTqBsbCyU5tJhGIVOLGrqMetvLDQJTD
yHsFFIcrn4ZBpyOts745yzNxtVF+TlSIjZRHbYAObUEeJu05VhtXH/TzEH7mmWbNkuI3ybwHwt/N
ytJS9dTpKx2aodqIKW+gdqdPqaDbRptbOc0xz05LHEpbv9RkD/Q3zDcxPjSzDgZztomePZFOsDB1
VOD9EU+tPnOA8pqq8mn8lmfUSuUgUSjguN0fKZodDV/JTPBX00PfgQkFDrTSYvPMfF9noaMVYEuI
GEifq/t0Cl0amztIxDdhDyEjahfACwgluodDdVQjIQC1w6qzj5QMQTH8oc3oR7W4M8V5Fw2pjTmn
tt69ALF432AkcCokHiOiHWZBSXRnZnVk4TE8YQrF7ymOrdSInShklmJ2lhDOdmuOnkQijI5tfbmo
74pudMRIhSjDW5c/iqhDKj90PYPsfg7FXMBrFBNIg3stzUFnwu80lU8OUFQrIQBwy6nFFqW10UJ3
PbJG2GFScxJnYS/k4KMkx14EaiZ3dejfxBhkXDXiLmuo25nAJQ1Iv82wwfme7ZBivIQqOkTIPRbT
vdHeVQT9DiggmTlm0t/2l/qaMwHFT//qH3HA+uWjpbC6NQelbtAvHj052WNk0dtcBiqjv9ALPefF
76ZErULdy4BAYzrBLslHmwqzm86QJVA0Jzbw49PK7tJ7caTuPINZGUm7TJ4t0PmQQIz2xA6pdpdR
zM9g76IGaDMUIsp+8vIptSU8RDHI+Rh/6MUSXogI2rZJaEfTCS+RpamHMCKuKDIngRcfZcHrUqRf
SWZNBohlI6ZhzAL0mSc0ovirts9T0cYj/5Pg0spRFeQELVsNs1eZ9jyPB72Ecpwi+ArDmE+lbS2x
vNcpEqpSeWwTQNjr/Wh0bpKanh6TwyQVP3qpC+J6CELoTtzefrJ6wUF+4YK3KJR+JaDfYrNGiItq
MEcem0VWWUwIocuzhnS31LXAnGSvnQ+sIH4xVNYw36sMbNk2dugYW8PgK7Xp0upUhy+1+tDQKZio
uB+S3o8SFJPJi9wTm0iFlUOoroLopjp4PQmtZDJ8EhvPoynsQmBo+hJUDA3Xuu9fw0p4ICw71qJk
s4nYTPo7gD84qnbZCIdBijHmFTNs1Z+x9LOLE6sFzwreI8rknSRmTmJK/u0tWnt6QBLSocCB4O6q
5tllXdWgscRDyx8TItc4/33bwErehKD4q9MNPvkVQivvaEOmHlIpyNmsTJ/vB624S2jqV81dWsCi
lDX+tDWJ9St7X745CJgNPsUN4cIyE51FPaJGCu10YtFf1U62czd1IgzN/ipoDL5hcbJB7G4h+a5p
OAgfvhlesnNDTSpKlMM4k2N00/fWZx9Df2/aqED2e4LUtId2IrHSwYLiyH/RczfXXA6qypA2AWkQ
XCj+Gn8784Ju5KMUo5g14YyNWvuuFA3ertIfpS8gXqRPVqS8ialuhdVLBQXhZjyQ5DmS7sz6QSBH
2oiHQhkcUoiBEil3RSsG8PZHWW0/obyxUzTFUY35R2Xi74elFwqCA4jamf/hMdfdLsNHJeb9FB2V
9FyVpxHiipJyYMZTSUDeJIUrg2FC9PCotrtikC1zPqbx3tSZRdXyECmgd8bGnT6WrlnXLk2DuH/M
u8oto/C+j6YjIYZfKmeUmK3IeK+yzykTH1L5VW6ZI1PJkahohRnFBD1XlLIgI56pNCfwCj7EprUV
BNGRkrrG/EgnDEMo4r+CMKNAjM4wqcCM6q2xe67yP8Ps6xTcThbZgv5EO6h3qY/qeJLH51F9YaWy
cRe/8rirQwusMEYiYRQJYMqXn47IInIZivJJQ4tjAUpTnzhlfK7lR23QATFCd1wX0MnKoMDZG148
Jg9l2d6XIkncuksOOakCtT7SwnRA3bQbQd+LUe13Yv9JFHgSVXzUhzLbypZWoigFqSF6zwDTATR+
+au1tFCqsTH7s1jAYVWlW5Mm0OfZve1I1goVEGXREUqiVYJocrE7Rh9VSldJoJ/sda+Hgu3sD6/U
b1yu792qQTy6W0ybtRoang0UswxeXr+SFyi0AXIcmB58zjKb4X+e7qWecZ+UnlE7mBW/k++kcRuS
tPZuQbgBuFmOQb6iNBAhlMKuwQgcBFCjK9vjqT+mTvFRBBhDq/5G4qsGhU+2RmuubjHYDABicVeN
bPvyU8K1mcWoANfN62oVeIvxU/HaOnjtDtXPzJ/+KdQUfxBPDv4f5Gb0bRalE7TigXCFROXZLOr7
Rq4fW/GzlsUtyMmaRwSHHJA96IOBAMZ3+5tH7KW6FtiAtyDTzR9Zbf5sasEb56l1AR92QO0GWrDb
uBRYwcq1QF4BQTIOpL1S24+aXM4SCVN/JkiV5nplieRs9rqj13t9CP0hJz8wy9uSIuVBo3diU3nU
eNQEJBWlku4L9OUMAZQuDNxJYgiLJe0uqT/G8lGuPxMS2RoOwYj58xJiMODnbHlUduXk5rU/3qFU
dJRy8HzIm1ZLvqSXQVEZvqaxJ8OcHvTJ+AN5aWdsD2mcP09djxz3Xq/umEQfIu0+i4zeMs3E0aHn
Cu6HHleWpLHXUBOcbqodY2BWI740GqYjQwFySOOgpqjkJbrV6v19liAjiX+h4eIY4eTKguTh9wzJ
XS+dM3IMq9CK4/e+Tx1ReYWosR02H310N0a/c/IkhvOpk6aDQfczwQwOiHRKTes002PGZFvWD33z
UpBj3r+NVeSoCvWrorD76EwlL5GOlIJdUTYvERMHi6l3Y/fQDFhNgujYUPP9jCEETD7NaoN5Quqh
pT86CTig+SPpA6P701fIe/LHWgVHeXbEJrVjKrgF0htTGPZdepcDD1XnVSB3r6i94aU8x/Jgm/0h
01/yDBpwzadKeo/VuzTJHiODOYYc+p3C3ipIsLBesSB6Zt92jGvH+0uGGs8GCp7LYlWj10rYym1/
LpIRCVJ2bqnsaFV86Ch7lRlo+8Wm4jy/mcuXCkKt8MZAxIGysPD5cQ2iY66knOhV/EA3VQrII0Ir
qFKfmj0QJ/iaG6nUqiv+ZnIZy0NhspbrCSbHPcQIcgCdSjv6g9T4t2RrXrbvUBILbu/sWtETXDlA
ASAxAwbGsuhJw0mkYQ7JZjo3XoVUNDeJFdaQklGF/CNNmWuknYdJjx6pKMhSnbDxbdfCc9jnzyua
2rgyl66ryQe8QFzrpRMbq5Mza6B/bq9xy8ICvUKq3qwMOecaAY5pJLaabM2uW3vM0FflekjgUF9R
5QjKW5KRQZ8zRerOuieGXCzZLOasrYMPiAKoAT2vKyxQqxSDGct4MpOX0cXEgCdmWLEn76Bi/hAH
0FYQ3jc7bCsuHkitr64/4EeoSF5+nbYLxaTJE0Q+PvM6czdTq6ms0jdPvdf2PnP1l5HaGAYoOOHG
wVgr6F3Y5l7h26NWhl1nhAbYgFzIvD7Via3Z5ivvFQ1IN380VmPnqQdiwZbllc8JwwhO8CVBbls+
2oKYG3FVgwVsNnuGGbOz4EMiZuu2861bOJgLK/xzf1uemSOizDATGJGI5jc7+P7sHqhNj/q1I+qB
mTuZazrTvXRWtsYOrfhTnFMIGaAlLYJWyn3fN9NlrsR6omAWM4OqW1jOFmkN1PAOQDkqg5tv9TVW
Di4GK2KsEghMQG8sMZVlxyTIa8v1eRx+9RHPfF5v3/CVDyaBrKAhMlfRKl3CjMy0xaRnCB0DUaUC
i2JaY5rb0/j+v1jBXwcABcaWCXdZiUyHqf5MKJ6/2BFq8ML1ccsjf2m9Lw4GVvNvO8v8WoT0qiJB
R//cxvVBQYqrs+LPmEk+pMqJihwfIsuKCape/juPuyAyVSuPFEcM31vhFSh4RFnqngypG4OQGc+A
cYv3STKgzEXtZiotsGJBqnogaWYx84O0lY1+g9UZj6ouevpcY4BFCTaC5Mf9w0j6OyMs7aZ7oyjd
zN0pSUSrGn8p+hGTNpAM7bPiPm5SKy8fRSSlzaBZodSgbSU5pKUWpH7tMWudOtkVVQw4zTNLXwsS
QpU9suv4RyawIKOnKhF2CLrseKqPUpU6GCxs0zC06+ykqygB45aXY2JDe9EuMO85DsHWGCJXlY6C
LJ1NCk3O2qkgFDVU8IP0nakoyE2PA/sNZo0lqXan6jaT/VmyG/NdwcRAsOjmPsNGDig33hUkEBuM
+hr2aoSBdyidQkNTs5Ic0N/yiVYQBh/eBChWKKSCavFoNfVLaf7E4Bsrie/1EbpU+qeoj56Jj5ND
kkSc2a5BLaCbBCtLE4xdeOmmyG5D2dINFMabjURjxZtcHJpF6siAkgQ1HmREXXG1rnNMKFLP5j7W
aleOC/f2TVh5FaApC0QWhxRB3nZhrOkxsbZm0LupoBSdlW+5KWDM92dvJM5tQ2sXG0EBIFko4KHJ
vXh+OjONY1lkUCsCMQfquTVkLdRk3nppePdpeeO+m1m8NBPedLMl4IOLe4wqs1vN5kMPwydMgoKM
j7WFIVkr3X0JCOgi3DCnBl76X2ARJAjo6zVKd8VuQqCnWYrDAs0JI2CYAQIlduWHNkEtxFJ2t7f0
mooE5ApXL/j/xvlmfHP+w4g+rBTBOPw+g3SQS+/yEzAYnubIWjD8bQ+Y/+O2d61gR09bGJOVkyN/
Ifg0dLqhHrmIqjFJLB61KoEocUcsCOqc1Fq09DSxu2irM8H/1OKjcrwbz0uBfbqa6SdpAikBzJqh
6t9ald4EpOmdQokf0lS1i7LdDSkgSWG50XNbeVs5Gx6aYqBGGFc1nLBPo74I2XwulM4Wm85n0d9c
eWj6wRGkAZpyjxvf83pLMVACwpCA2HIOwRIirmRmbAp01E5hAS881OeQ9T8mGUzaYij/ZoLkqpHm
GFXxYhqjM4SiLczjZOVN8lBDttKqQu1FbrdI+vL1nQIpEz9IB44SMzqWPkIp6mlMoHRyavrM1SK5
hBeWnIiVbluEKAoMzAs7epJy5mOOd466anNGVWifIlsdMBY5lyJ7qBpM6qDWrA+2OEBXNBo/WlUC
NbjacDTX7hO/lgPXEA4hSlEWjqaUxEgQEBOeAO2yEgHKQBUUJufzqOJhFbc4liuh7aW5hcOZ45lW
Yqaap1qX/koGvdOGQyZSJ2FxAMDkr9YY7KZUFDxl4W5g6R4Ne6cwTJRzBcnuUHJR2i3dlvUtQEUd
CGMRQBzui7/5ha4MI5qlGsTTuoMJ+QE51wId+puxZLqsNzeekC1r/FR/s5YA56voFawx5NZTVDgG
yo1ULh0KKVNxE4i+Zo4j7lGq4nipZTYfxtPAhC6LzlKh2FoZWUgsHFUgr5j54oEP04MPPZ2TlthD
2gUz0dyavdC58Jpy8tWwuSN9/5cM0+fty7v2s6Abx+fX4yoA5ne5C6TL41FAtgiK/WhFEore9bMx
6g7KLnhXf902tpLrg93HB8HzMu81K0eX+1KaOjk6G2raoKVuukVIgtZIdloW+lTGyerjnylNd2r1
oJRbwssr0Bouz4DqpAT9HNRgF6tNNQpNPjAkzyiIoWcPdlXoUJvlPka7ElsO6g1YxnXe8SUHwWlV
PF9elo20Wq+bvurZudNCK0rvCfq9t7eU/+LLN+bSwuItnTLU1MemZecoJnstU/yuvB/Qf75tZQUM
iowf0RZKC9AIuaoiF4ZWoBObixjKfBTtYUfdXAUIyTahVEnvq4cy8aCFu2X1+mHhVvG9oEiFwtAy
SqFSN0/SCKuDNzh4Mh1Mjn0s99EeCbgNopXTQ9XxVd5SRd0yu9hTkykDlJRhVjprfn+SAr0I5NSf
3+lOdJDUUMvQrflOrVxp4zauNAewYgh0AnmrI1ldUhrH1BAmXSkZOptSj3qzw3Gw1Jf8Tt7LXmdv
64GuHVGuoAhbEFS+AnvRSTTCGBXhcw9P21K06DZ1Ua4fYr6o/5hY7OekQE+eieYMWYZip3u13wTx
L4bxv8BkO8S5fVSvHdqlsUVlQcyzEIXEmJ0bDTPgQ6RRQr+bStXTB/o8SOTttjmZC7ItLyAiDHRW
QI+Dcs4iniRA2lZqq82QhGRvyat+xtA5twVKGvGs4bROeioSG8rr8DCcUlVsNrLWPiDni/B/OAxj
seAoHBupQbJ3jgrw+Q1Lx0yF22tcCRZQNPlmgv+Eb0+lJLSGGFYSO8elhZGFkiP/USCp4cZOE7Rv
6CSXsZOhKE29fkvEfmt1C49NVJOlgzqxcz7OAUN1Ssw3KGIrt52zegH75WVN4PYuF0fqWA7TKWLn
rCFWUvm6mFlo6Vs62UiQV5Iu48LSIuaqBjA4Rxn3IN2lny0s8D45yALDX3o/7yo/fs4e+VRLKIe+
3v6CK68ELEPYCc88wo8l4U9oimHWm4Sd+x6Md1F0iuxuFLde95V7Diu6CelQHJarInQoSVWr6XiL
wL9IrNFP4a8BfHTJ3w7MzP+hcYBCHtTQ+T+QUlv6yjIExV2EMMk5RBVloPnzWB1z5VdHd5WW7VoO
RKt71DreMJLYvb2fa+/hhe3FjdCo2BtFJ4zneKf/1hOreyofEjxL81k46vvobQL+42nzPeRXeeFr
LqwuLkMs6HonKbCKcZOuoAoRqG8TFA1rZ4SOs6LNbihRAMxEa8iZW8itrYbU0unL7dUv81oCoTAk
l6g/onyM1GpRPEhSjZSMM4bSRndiQE2yjDh9gin1AsNMIajyMfbeKdr7bbNXVGRu10T3DbkmGgLo
Fl3e1LxUhAkjKDhtQ/LqfXU/DJbpQY//gfqmG0JKRNmb+/RODsg7egJAhm0EJEtntPgBy/lkQtSH
QjPiB4RJYrF516pbk0SvAoAvExBXRsUJej9QW7xcozoXU9yYYDqANCZ5spvvIxBzO2uOXK7dkHjd
luLnslwAixyKDTEaBOSAIyws9qZQt0YIOeemr51IovdFkoHlDNmKLK/dSGqgbhx+3v6UVy/Kv4yC
R4psV74ey4OhJdCmogD/gxDjJHfVuTGs9ImWNkgxio9uB7ByVvZnZI6yYXrpCpeWFzeXRWIxsgiW
s8Sw0yqxDINDovyNBS594dLM4qoaeS+GTQkzJhTO95WXazYmDzWu4BtBZUcO1FVvW1xdF9As/J3m
wqqLS0kzqMElAIOeQXLcz4hbTagEqBtP2MoFgJzYf4wsIjkMSNMayIm1ZyYzuyMPuvD79ipWDiME
zKGfAwoMKpPLbh9pS9OY+WE04xRgrMmnUXlCCfZ+quHjo8iFduw/LJfhSykgoYCUijIKKnWL8191
fU8hAwf4MEs/Cv2vAIgcY5Nt1sp7A/S2knzcXuOK+8T7+DXYHTDGK9WwMeojItRgGql6eVdK0R4l
SaeI4bRZ9zBIwl2eT4D6zhvP81U9DAtFFQwa9YC9gWG8TEbDKmu7LpqLs5kaQU9QN58LvxVGE6+F
+kxz5Tgndeiiv+CKTHQiQQRcWgeLu/ydikDrT2TUfaMH6ENm/anU/7Kxe61o/6yXyu+p26rPrLhC
FGAg5IbMgfe7lqX3cCRtb0bidBKo7EoMKmR12f9IOuNOqozjFO4E9GIoZDGgeUg8EXiXLNRiTIvI
ndsfjJ+A788uwiZUcSHtxFNfPon80ieHLJ2l1CzIqRcLR1HiVyMMyjp1GAbCKnq4EY+urNsEuhXV
cThkjKRYrjvNa2WM6x6Jp4aKRCLtgNjwgFDA5FllN+udCy1eNytQGap+1ypxBgGUfG30/umioTmn
aYACQoIGmeHisQVSLFGldOpPqYnpNi31ID+6g/h9UITjexg+/GNrqMrziQIgsEA6duEuYxlPuzCF
7IQKxKlTHKl77KPmoTIPhSa7t20tA34NIBPQjsD2w3XgKkmXn7NP9BbFv6Q/xdFjP3T3VZfuSgyv
Ms0tEZorPM2XKejPcKaTfq0I2pRNa1A1bE9il9jmIMe2Mtc2mWsHqIYDye/CbPLALwaCgM6neMjd
Wj0I4GmDa3Z70UvPzX8JQc0NQyqw+CsdjLHIJWpQ2p16dBaJRgOAwjZMLP3alwmiAePOIxf863Jf
m4yISRqx7lQCBFb1xXHItf3Yju44TOg+CudKg0y0TDekcVZXhuYDqoWoq14BemczCWtdq7pTaBqv
kSj7PVE3TszKyhBuoojHZ59egxuNLi2oZsZYGcn8aID8dYGvOCT2nBavmAH5kKTEMbeQossXHfsJ
tC/UXQFbQN62LFZOrM8xjom0pyx/T6YP9FNcBk252+fiCksPGRhUYvHZVIhoXXNO46abSugoJyfM
xLUyWXCUAnmFIDd+npfPpZS+lLnwQ9ZjD5y8PYYAenFZP8kl9SE/8lPOk12FN6I3E6tI+tGGCN4/
fJ+/fiCSc9wiYM6h/nF5rMJmhnZaPSanoq2PzUQCOT6FmJ1XGY5ZAJpTbdi7QogvDXL/8b3awYBF
TDMY7Jw2syKMvIKQGdQbgIaLXG0nPSrH1rSSg3Ef+b3HNeogmPOauvV74W/Cn5blJfwY1F2R7yDH
RVC0LC+lDZvboaPRSS4zW5fjQxxHla22vRWXk4NsHKNxh18mZKGZuFHaujr1l6avwICFOE5xVUTw
k7qnhpDLqQtX65PD3KZ21D6MbX0P6bCNd+faZ36ZRRgLvVod5ZiFezakRkrkvIxOUg1VjFo8G/Os
2Qliv1IarcwI7RGw0CatjrEE1mg6d3dMLX/A4QCXWbzfvh5XzgU/Bk1N4LAgGI2KxuLHKF0PwdPe
EI4UjcA+VHDQg9sW1nYZGCjIRqLrh77X4njLyqRmwPJEJ2Oe7FKuXlv4aWuUagShygkY2iptD1M9
bsQ0V1EGP1jf7S5OuZnoUyKWsNuZloFxfh7pgOUD4XF04tYqAdm2AA3ealcsQ6l/WUX7//9Iu67t
uJUr+yte9708AApx1tgPiJ3QZDOTL1gSRSKjkNPXz4aubTWBdmPkebOXrnS6ChVOnbMDdjMg//Ni
ZUKLrs87LGd+BIdRagKDq6GmI8q6BgYhWAArq2kaxXnq9mc8wNJxcqMpvsh5+a4tGdbOEdhSL2UO
x31kUIb3+3gla7sYCKRmZDCw8VqUgWNvYrtTQlwB+HBYPgWNoJcBehZtudJTWlwL04f7FWm+LVF8
qQTaIRJ4897IdFX45IZVJPD0kltM3FmUWc6rBsDuczWikFbTR0k2+E614DsJ6mJ6DAv1oKiVxarA
4NnEfiSV0+JhcH1rrMzpz27e2UGskJ6ThAa/IUPipApvGmxSKTqnMVmzY/g5acvhgkiASjDUo+f5
Z0vLAFwhDpM6+N9r/jjy6d0AseqkJEYpUXiOgwMa1448hivpy8VBoiEJAj96CJB9+nrbQJNXICkT
pxOmvo2yUvcm7BZK0Tz/u3LxPzfDWajpp5zNJypy0MPVeOJyfr7ty/BOzERdoGylErHoss7jzA7N
HoweKfcocZNtvY3hLL7B3q5M4kDcOAKiVP2PtsTZwKaqwtnAIpkv06hFwExzR620VNzPfbkqz3Fx
T8CyBs05uL0tQJ7wMwdTYZSJqxJ2y+QGeidMe4SMgSn4g03EeKOkoytKtaWy8rbOgWGsVnqTF++j
s58w/fnZSOH9LJKSk4jLS4GeSC9jv/IQW7TokW0ClcsjH5TQcF1INgFEDkpxLg/HVn7P48CKoMbA
WlDACyMnKMsI4B1ChnxE3gORjesb/sLdj+BoIEyuGkCyz3M9uYsr9JoQXDhxO2pnJhKu13ITHzTH
B5V0eA5Wdt+83oRK2STAjYsBAuuw05m9WeBPS8U+KoojnGZOpRLZuRcaBZ9ZhcDeNIgD+LWwMsjl
hf815OwTNj0qqqJcFUcBz71AIFuJb0AdKi1UCw2fpqeBZds8u1+Z2mUiOXlbgqyKlAqotHla1cC6
Wx4lhO20XBdBteP5CBUn3Py8ZHBoE4SNbwyEHHNlJaFe3vlYSAB94AJE/QQ17a9rtmd0gDKGRF0/
0oxWaE0l0mARDJx0T/VRXsNSLj/p13DTLj7bIrxaJWrtedSN0lcZ+N82PeUy7/iCvI80S+6L5+sz
u9ySX+PNlhArpDwhGaFuHT3m4gu/BudbtA3l6T0NMi9Ku38qEH4dECm6po/oSN1m553knb9PptYy
CFmvHlLewdCcCPYGHqpToAqvnOWLxQoUggI/BQjIAYWxuBfzsC1QkWG9m/CaWbX0vuw8wENTYhc5
0HECwHRB7vN66a/ICixmdRZ4dlcVmhQLMdwr3IEDjTwjNkP38vqHW9y8UwjwK3DeQDJlcfOGpaBA
lRAhFNrrWdLpai84UQ0brWRlByyW5CzSbDADTh+oViFSHYvAe+cuqtl2xX80DbQqk9atyMrQLn02
WCegaAmNs6UdqOh5LBu1BAGRueUF5Eg66G/UT1x7FwJomURUb7u7359O4GlRJ1En2ep55yrqGJqQ
FDH9/KNC7tKLEL6PTn30eT3OxbFN7TFUJ9EDnHNjyq4Ek7gJe7cAxymCUEuYBnfDcKCjnbDK7jmy
b3zfuR50AfMAihQIC9Cif6LX0Jn4ugnjXIKnPRhYbu4LdkySUA+1wDfzitlJKXwbUb4XYPeu8aFL
cxje182edXTnK0Dgy91Hz8bnFiY2gSzei3Fhhl1tSHFlXf+Vi6cBLKlwSqCVB1INiIqzo2j0Oj8f
O05w/Qk12dwLnYMa/cr9dTHIRIHEhwaEbv6kCgco9yRIAd2OHYMMTfcHzn+7Po7lztRkipoH5hsN
3wUjTxPh+VMMueByuCwYGJ9jpmvVaECKemUwi52Jmj4KK1hLoIFDJnh+NykRlausFF0l5iyRlXZQ
l3rMZUYK9lMGRbuxUVdCLgY3hYRGB3jek8HJnMSj5czHD2pEV9TyQzBAJwEyMqGQWUx5vT6NlwaH
xyJK3DBJA+xyNrhYzuRcIbiZvEHU+Ua6H0i95cXYDjR1S6X2hP6seT3kYnFgcOchha/bJEnKRNMS
X3Tz6HEApVdGdcHTlJVb6dIUUuhvAO4E0NVC7wSaI3E9tip18/JBxK7LWfbGK1AOk4bf5X/A1wPS
pb9CTXN8lk20YqlkLZDCbq76+1oYrS5tDR9KNNfnbdGc+xkH6RH4+LjsF45QbS5mwPwq1J2sE/oH
W0705ohDdFO54i1UcieJ2AzCZSdU742JeBidVrW5L07rZAY/TSwQq7PjAx2uiLWACbuVhWL9A9H7
++4juKd3vKM53YPyEVgaWddQnf7ZL29vTDHYzVigkOkGW2IWtiNdkNEMsnxqHVrNmJsBTz/CgjpU
9NxG7Y9xC4EZ4a6pRyel8Y6P4Fwo5CsvgeXDBz8DTVkAweSp4zgfPcdVMRfUiejKqQhRrl7nesUu
Ne02DkMr1rJjVDQ2UYINR4IHJffvrq+AS5OP7gy6jLi4lwZ8USHLYQaQmpuCMFVDXSRoVFT+P0QN
xsT/SSgAawH3xGU9v6n9Abc0gzW8m/VZZIoiriU/3apMPsV43a6s7EX2j2mF6tukigdFSZBZv26g
shIFSJEy6gIMrTcSZwbKaETQOSZqtKuE1eLDpXkEkp2iXQMD68X15Am96Ps9Xhu1b4VH9XNqmxow
SDWrVym1wC8N7jwdvJhNylbOvgUobNrDk/fPpLUBt7z5vBK55jwy4hN67DvelYYXpncNMEJ66At7
OQhOQ5KbpBqewmQ4+kW4SwfI5ORdv2WqsK/WLurla3r2e2Znl8z5/FiW+D3cLrtVNvEO2afwCrCY
WeqjC3YO8Ns/fn9pYf8g/wCmaNKJ//q1lSopgyIP8PiKKqNUUxOihHpRa6YgFSsL69JVA49FlM0A
Z5hsEL+G4vt4zHnWCK7WHxtQ2Eal1ZXw6fp4LgaBrCL8D8E+XxzL2CltmyiV4AL3pcvxRzWUOinX
qq2X1qyKojheeWC4Lhhbcgdx2QAMWjf2wVsFI6rjR5MT7rLfNYKdVijYF0B5QecIL/LZnI1yo8SU
xdQlGYS5crg+tJP+B3AuvwkUmgWaI+Uk5seD2mEd1N1eEx9FKOZd/zCXjpWzkfxUlz27l4U44uB0
kFC3zV6DHCKR9SSu2RlSFhyVcQ1revkDgYIAGwk0Y+c7Wwk9GcAcIGQo1wNRCp25RLYGL9jGXbhy
DywevtMnQu8LPDocYYCbzJa1x6KG4xGqBpc5koFFSle+zfItM4WQIUaHc3KyAJmtAl4eeKDgmAiZ
GEO5byz+MLj+hm5CJyZ21ekSjLdEm9tETgkmt04yY1Wq/VJqOuENITCOtHvhFk/knChJhTyxsmQc
Rp5e6WAEQuzMg2CNPry3MHPhez13YBvFOHinrhU2Lh7WSHHAuPupTTp/RtapUol+k2MSghMszcAb
z4BUHvhthEZr01Qbtcw/c3C54XwGaaHehG1fYfBiw0PNFTz2sPttPYZp0+DGmhhKAEAu2ElcDXXD
QkIG4r0pN6XZmgL0Jvjv3jY2Kjvdsh+Tjv265/WlrXQedlr8Z1upFr1MwYhEVyuSd1TSb5lXQGc5
3sbJcB/la0/pn5tlnu9hhBgfHvH4H7MVHrehlySQKXX5+/ZFGWxqc27lqtsgMMhj/hTdBZvmRnzu
9qumpJdW3Xnkae+djTQCpKLQKpQGIfNYcY48eQRM6OEPaKlBVuQzfGgO3Atnlv8HMZGLsVHTnjx0
IUUx5x2rGs0aAhqe21ShnVZsj8KaJbHS9HpIUjXPtap8v35EXrq7IHD6z4hz0flQKGMtHzXq9ik1
VOlZhaKarDxcD3LpuMJH5GXcX/ySP8g34BpTPGhdr+8NuQQjZK3+eSGCDJwWakoUz4NFZzXN67Lk
wMlyo5GZAoFqKDgMvz2I8xDzliolzegpEAFy+wjUBY+DpItzPcICu469jRAKOFbgKyylczwhVAMa
VLiv4J7Fds1jcBOfAjM0yBvCGbHp24El6Lmhmbnp3RWb6/EvXGBfws/2eMYGhcRtiedln5t8cCwj
ZuIWsibF4P9fpFm+T0WIFAsMA8UGE2OA2FmPRvjLyNYQbReOLXAqsfSAyERvfw43k3iRdqqKDGCU
kGaqkt5n4jYCb7uGh0NEw5UG/8VwAObjhQ6qiTxnk5c1kYoOepRuxqQHTxgs1PqFINzWI5TdwpX6
7YXHKLJBDGtqStFlBazKpCyJkqB2C1Ad2i1KHM/am6pPt7K3xs8Tljtswl4ilQYtGUjb+dBYNPp5
pmYV1mbU6qVJDsKpeJosHVI3dryDAmSIWW/I4wjlKh3+zWZ24vaZsXYnT3nH14vh6+8Qvh7PyIAH
KPHjd5D+1i+gY5zKelneM4Lbth4MOeosPlpTdvsTIDgPi6wOpCV4WSDxmpXJEpXFA6/Q0tX8xFTS
eqv66Rsue0suIBNAOxC1IBdf7VEL0jn2EWsHj8HRGs+4mhlZ6lIxMDzlUAOXxUtbpSGwHIAualWb
FE0FL7mX/V2KWjWsuvTSi+7TvjF8EOkLceMF+A8g6ecNW557LttmUwvRBnggMw4U0wOyghNuFbnc
ZUJkVwWEdfrQwEPdlPJML7ytCkQEJyZ7JfkuQdQ76WEDhgdXS+Auoh2o+tm0N7nyOFDfDMhDMUCE
3an9Y1VaoyroZGg2USltpMAR4B8blk4yHEi7J1S0vRDtV9jqgR9q8fy7zNw0Ek0ylrqWuFl7GjO0
EOLvZapu/Bw6HbAISBSqE4rUQW4NAU1GjYTQpDlp0mNO7hqy47UnqUchUhYhTeZv/LLZN9qjlzWv
nVcao5xYQoIGIYo9Cqr6/vgqi6kRC1DOrsG/hTC8AknyDBp4jeY2Kcwi2HuifrSZnY+VTurQbr3Q
jqmpKG+R91xDbpITTlmVmiSBAe+Q2qG8b6GUnlBZT9rXhlmNTw4+sDMom1sZE3BJvtTtka95XU5j
26ts1qY2yX5IXHYj42O30jPEpIsKah5t6HANGqmgJaj1c9VRHRBGg0HYSOnehgGSLeNGTL9TSFc3
UM0bh89ejdycckdxbF6yMNwyuTS4VtsU3acf34fV0xBATgynZczn9gDpeg3vs7TN7Vb5NkKfJA8g
WwmdXsio6n3zkdADzV5KUTagV2AoLXrGQWBRdLHb1qprAenzCLWk70Lt61UV3BKJs7j2G6GBLYPd
oHLFhhczeGw8ejkEJxhxSFjcZFy2LZi/iXL6nSgOSSOrh+KTDj3fPekp1Is5XW6GHXpnk8HGocHX
kiGvIWmDSTGjiZbvKnE0AS7Q8zG05biF0smn0G5R/tN78ir5HWDsNfS8ic2Ld5IKFLsKXHn5xpct
VBTHG0VsNxwkJKtWMon0VHuhWQgnptzWDVopEGsFBsHwVPTKPdlMYmJqBTkwaHaIGAcTUrCV0Krc
d4nplxNeDw/dPnjqkgz+GZHBosFOcpxpET6y9siN/FHqtgqePNJB7lodVqh6NKhmw+0G+iMeIqy+
PUXnRmwfSDG6Wpfo0OZ3ahnqHFRBE19U9Bgg0V7MeZ1BrKPhHnNUKDlA5716X4vQo+54K4tTx/OA
j60LLNDGbKJ80wT9c0HRgRc2yGmgnVzbtSg7bZJauUocgGj0KCBGWPCHQJZQdwD11n9OZVBv8QCJ
Ke/6aWKO5XgIwS3yulBPIFiV+Z8+V+h+GL8IKg4o4hlB/cikH6q8zfk3Vr6UZXIbcpLuZ9WDlOyr
IoSUfGiHCuC8DG4FR823FfEF0pN2zKNYBtmrTg51LahekyDc89SC1ZYzjO8okDbl86DIRq+Eey8E
lTXe1+mWUz77+FZWP7TuNW1gucb0UN0U0fvYwwWYDlbY9U4bHTuclUzZMfDNaoY55IkzqJ5eyB9N
iRO0wNqBiUtaOwreZ0HFHTTy2VFIRPPVJNmlSMyBREgBqRDqf4p+vJK0XXgjwj0WVXdAFyaS3DyD
jrWuyEailq4IeTz+wLnJPbEUQ3KgYnPMdtGp2a/RuOh0yS1uo7OYs9vIr7yQywfEnOSB6WHY4dLD
Tazu+EM/aZobwU4xJwIkZ8UWwdozRgcEUAUAGfSSGrxgok1sd5tVh5HlAwaTgbwHWACUjhcW50RN
8qDmyDQZ0otQGFTdlLUVb8JdbKA/ARL4A0gOAxBDmhHsk12zksLyyjKJRScLlKCJWwCS/7y4WAZh
moghV7kgLkF/Ir/lY3YYe0gGJtSYSsvAFOMVOep+1R2T6I0rwaUiP1TlfgyoCQq70WWjHg4wTuJG
VCUzHS43ptyMj0X7KFL0VCgM+pTSEP0XWkabFCq6A+TqQhyhch1uWAWuIrvxG9iVFpDqCkNniBIr
FkXop6uwj3hvK1xeEuDz8V4QB8cD7B4w3sAs2huChU01mPZQW20AfQ0lB5I6Vo4LUpaftQTQ1M4K
i9KI5Vd1qsTkel3ddwx3QguoTH4q+BeIRnvJPukVE8ygoYYyHctcXw3ufED2R/WOq3ZFHds+2fbD
U8lUSwoEvY5B4KzA3xLz7g5pzWvJPYaNBAPP2vEa0dKwzSchqlSDaEH54ffIcEYH8s0WXLcgNpya
Xv5YhA8i+H5StvW7zO58YlAN+n2ijhzVzsTYrHlU9AcPd16ky61qBuK4HXNUGVV2pGmhcy2/l3vO
oV0Dczys4t4W8ocyhyYV859JGR1SnnsNa8nsE/4UI5HxqGzJlWKCz4Ueac5tUJSBY0QNsS58tEB6
VJNTFNenpgo2ZUtN8B+PY3qsYctVQF6ehLcxkq6M8tDUwwFW3gypt0983Je1cKsBAaGK+U7myrd+
zKwRDj3yONiC9A6mvN57zwqnHJW6fmCKatUgw6blfSK+ZAqO84bCG8R3yLgvysjmWWSVvXJ//Rml
Tft8dg6gHTjtOFisTe3pr8lwk1ZKhtd7hay03+SQIQ+DdjvC/WsY3ssCXdXGhheEEUoGNAWMTAEc
UHmMOzehn3hI6+pGI8+deBP1GAm08UCKA+3pUSTJLu1fPFIbDQtwbD+1HlCuwq2c8VYubxPlVhzu
BfXUdQ+hGoFZZ5c10sOOQNqZGbn8MBDBCALZyYiEs5szwcrWE877rPgTOsMg3zQW9qnNCcMjHpyG
kMWW78c7OLXv+2wTjojKRTi0xlf03k1CGlOGKiEEkd7xwLIqJh04kdy0Qq4nCdBpHI3h+/VEWQ1e
cqX3bbgpCWcD2GXErNXzeB+mr6LnVKXn8EHoaijOU9/fCmVlyzB00boKpHjRaEnvKBG3vf6VLp5I
EyoElXs8DOdPB7kFR0IrhsoNYGwAjI3O5EGPFFEvlLXn7rKag8PvLNTscQR8WKMGEkKVUQNPp9OQ
VlbBr9GB1gY0q82BjgYooD9iQKHvwCHaqKR35lNj1Ar9+tQtCQh4TJ9drnOsJ8yZYqJOF510M0n+
jxt8aLP5KT041d/WLtbVeLMSiBTKMQzbEW8yDeHNxuGfkVsZbLKYNLjvay2DC923r+ObFUKk0Pc4
NHRLt0YlN3+ojmzX7kMDCoBH8SBvAmuVK3RhiXyZ0ekGPytvwrGTagNFxNJEqmBLKOknN/VmMlHw
dCRc6Cut5iuXagfnX3HWS4DYIBpKAmKC22ln3q2SriEwFloBMtpuoH1BaYJHrwLKs1+HRdWgUMOY
4doH2QEustOXS6EhBBTVVnOaLQj1TuKs5TsXBjZVX4AMhLAPeLCznTDSCpS/watcH0/ZjD0z/u76
BvjpS7U44VFw0HgUf1ELn41Lgg9b1HlJ7QZJ9dDxqsk1QJfV90r/Lo6Jo3QaVNi+ea20p0HoJMDt
VUQ1wjG/qZJNQJW3xlfw7OdttRqMRv7E+W7kknbT1Z0u9B+s8HY1tEOFvDAGP3WRL9ih997SZ7Bf
cQZ3eoyKuyB1dp32el9/h0+RXuR1srbRl2cKkOST+/CUukFhfbYR6IDnCFi88A/bZYceWtrUFq3s
HrZ4/Q5UPmQIeul41kodclmvQ1SgyECBgyzzQh2mkCCmmJIhdJMwMkJ4z3TcYPEVb8Pxyw6hDXz9
a144Xr7Gm9bT2eajuKLVgscox3d5B1qOv+HRUEuestHAJWmu2x0vd/sUcHIRQcsYSI7Z8skTLfUy
QQpdLn/PUbGBII/OZ/Xp+riWUSBVKKC9jhsO3JC5iX1eImFNNYpphOVdC1JTCAdD+MNcj3LhpfU1
zOx2gxKlXNbKFGZbfKu3SMNN5shma6CWUempmRuZsXYjLHf4JMuKyxtKmBAEnCNTqBykPYva2IWJ
oKMKP4Y0X+krLNcgIoC6C81HtDgXOMaQRizV8iyGR1NkNAPMIKMHSD5bVQ9R53/09v/rvf9v/wN8
kmTwWVb9/X/w/99ZPpShH9Sz//v3m/wju6/Lj4/a/Zb/z/RX//Wffv2Lf3fD95JV7LOe/1df/hL+
/X/EN7/V3778H7QGUHQ9NR/lcPdRNUn9MwB+6fRf/l//8C8fP/+VhyH/+Nsf76zJ6ulf80OW/fGP
P9r++NsfKlbDf53/8//4s+O3FH/NLj+y9+Av0wRlH1X4bf43P75V9d/+ICjb/xXw+QkwjEMIggZY
Dt3Hn38kiX/FIQEM2rTAodCJizNjyGvx15S/gpWFL/jTwhwyOTJOt4o1P/9MUP6K/jkyL7ALsYRE
+sc/f+SXr/Xr6/0la9A9DbO6+tsfX1cjtOMFaC2A70rRFJ2wUtNGPDs/8pANflPS9HaUer0S7/x+
jXjydStPErgKljng+nBjF3FizA6MWm6asOVQS/OydxbDD7DzdA02OGeT/49xnY9jlvcsw8y2sh9H
DB4dDGHcTrLV3YS+qjeoOA96P+jEYSa5XUt91oY2u6zVLungAFkLJzgzHwhXWW1h8mG9sp1nmcg/
hwZDFhCygQefw2e0Vm2lrE2EU2dwBn+Y0khUGS3Ytt3A8dFI7fpj3RT96yHyZ1AsM+BBAGdb2mOR
gmltrfnyaUA9sOr4DSrmeLyhQMrlVs1qZ+X7fe3CLOPNvl/s81Lit6p0yg7ltv8Bt9PIJkf42d+i
zL9trezOe4ZWrPhMXgGJslaif6UpLaPPvmTfgZI0lIp0EgfOpJECTD/82cpyyxoONq293gTwXGYo
HldrGNxLi+h8omc3eIskNIpDTDT0OYw0ZIai4S3rPV0fIYS1sJN/5X3LIU6/42ynFxnvZyQn0mlo
g5c6Dm48QdSn4kZOrdK/Uxivc/5LHvr3Pi+a8McxVF/QPTk5hUGy4bRwU8n7Mo63YG9bHfD9XJTu
BBC3WmTF0G3w1ZveD7aZhoe62Ft+ONylY2aCV7oLOsmspdDJcs2WI0EXsrusAsynTE1pqi4P7z6h
ECJGhw/FxFDz7oIqPUa0Ra1cPPTgwqafcCXnwdLTY/g1QGouNZQSvnlFaorIHwf1CS1ZEHbS2yZ4
gVXuzq9uq4id1JAY8KxOyX3anmJyq/W3o/zmIQ8rUQXDxWDij3oKfykrrKAsmVi9+uTDCBgeEbRg
eyXNXQlaUF1Czb7LYNctwA63hK8vlLtD6I4H/LEds20DGL8y3vd47AhNaXMQUE7bYVM2rU6kG6jd
vETkVHv7HlSCIH/hOgw+h4PwoCeoialV862hWNxoJ/DpC+SbLFTlLTGodh5qXhX3WsCDPegygw+c
SJAMWplMbU9U6tFM6k7ciAszeUggoa+WHw10B31Y58JFxkZ1D9qVw8YLBdvz90JRWz4IlorFYL6Y
fZuqF22xE/vBLcp2Q6C5o7SfeI5bEhB0PYogVYlyZdSiFxLpnYzxJt1GwCmQcwBYjvWtzEcmX0DO
2KNAKXG6lPsbgRsMpfmGP9KjSXW9lz+rPoIWGWS1Yp1XUIqBpEJYFC+N8hT62QckPtwSPhWaCgl0
GaX3ITLQWcNH7A2aZwdfgBe6ByWGDt4OfmAnimCnZXNbksIYuTeveW6LY0WJ0aHd5hOI+CeTk0a0
rfi9QFGjRn0vkm019U1oPlm0r/RStGP09VjrYdVzejfitRV2Tl4+Rkzct9DFHjIeupyVMUJItU+j
dw3ylR3Zo8kCjDS/ydPvYqkea19zOxhx4dzG36BG3G+JoOoyB+p/ZCkNM6IqQZOp3AreCf9XH0pm
BvlnH+4l+AA3pHA8GFG2ee9EmW/CrkoXmfrYK6j/lls59QCJ+hC8OxDgTGAc8K8MOvMUULXvFaTG
EVxl+CYz+ciDZvlLRmqXx1CqVtjCWODBK8ONHya3dYcmlVaqbk3vaG7jJ1loSt+KvYQWm/JYhzBV
6Yd9nXBmDt8VWPcaqQxbBHQT0843exnulN03aMvpWnNHZbxsctxE+SuOE1MFeE3Etr1+Xl08FZEU
gZUwJUfzOuQoeUohxrx08tXa6di4LZKbWAtXzv3LUUTYg4IkinxrdvaWI6fWDHfgiUXbnjx02Svq
0NcHcjExgabVv2JMv+H83G3rCmxeXC0TxSK5zWz/RAzvAGvrW0GHmamiB2t36XRXLo76s5CzmpM3
8p3QFYN0Kj4HSzZAL/6uGaJeP2VW5vCv1wf4NYP8ea+ApAlZjalojDfbdO+cjY9UfCf1fiedKE73
Trqv5XalBXM5AqiSyJHBmZw3YGgUeDkgk9Kpoa7Gv/rafzSCX//+bLoyCLoJIGMh9eDNUKKGB2Do
9Tm6sM4wR78izOYoKdMGjSOsZpE8q+l717/QOjOvx5jpH+BDQFAQnFJlgt4JS19klhWRnAoDhZjf
QYJ2DTfAXKICqUQYdzkpzaRIDDBBnUorDSWHdJ229gumVP7LuoOCGugPKLhA2Hji0H1dCgG0C2Ix
4+hJdNK71GpRK/Nu4CAEM+a1OpkwfZRrsWZVRw4vlyiTGT0JDkRsHMCGHG+b2IFRwDyw1cHIRAFE
3mT6O7oSOlhMO2IGDkr9K4tz7XfMKpEJgcM9pA/pSYUccD2Yk2/aiG5TCDOd6x94kSF/mV2IvXyd
3TISB0CVanpSlJuWSVsgLgyf9LrkHeP8DU/FG9avCopeHx4/L/fAgkMR+ziip2QsIbjCkp3q17u4
SHVkxnog5e+9EFg5r2xj6RZH9q0cQnIjaWy+ofCUiPcdXYP6LTbTbB5mL4VUlBPWKZjxAjR7If3u
AyQAiMz1yV4e27MosxeB4gtCTklLT1PTG5Ze+8JAmdkCuMWsnQQWvXQFH78acToGzw5SJQ4F0Y8w
rugAF0ygKvDGiw1Z516Cu8ld3LfXaJPLl+VskLO7CeZPgVKCJXUKnwaLs+jGA8ef4KqQdrVVbBMI
5fsmv70+tWtLavrzs3GWbSxz0Fanp4lqUMZ32dDYmjwBbNbs/qYqyZVDAhy7r6EkBl5QDvzpKZQa
QCjKAVJXL3Cth2ms1hlxARPeilZQTtK2dFC+lXL9FkNhG2I49WMbwtVeVDtYqOGxROEu3nvQcwCk
zuDJZG4fCLkBPuhLJgBGVgx6NlR4DkBSuDO7tN8VwE2hHmRUZPiknviNpMldVEDAvk478Aso8rHS
lavKVprS6NiWlhrQe8NBgzEQn0iwIWUwJUQPHgQjqWUWYzC/hKmxVERAf4KUKai9W0KXeewTnHp8
CenUcKMwwAJzzj/6oabzKqZUyRNLHAXTG1C0a46c8P3651zczrM1NDuIu7AX4PGMZcsqaSfFsTmy
NYrC2o6fnbFQYhvHSh5xxqr3El40UvFO/bU7ekYQmO7P89uLn8OxQw5fnUIi5lSbwYOgGlxq4mtV
RmgpFnHlegeQL/9UwgxjnZmyMsKfwNyzPcEUfmyJj9PGy3+E9VulvEu/KbGzHN/s3NRiL5N7Hpvd
c3sT3su6b+X7zpbtaLeGO18bzuzwrGGEUQTQ7Th1wiuB7sAAvKCAV9f1lTdrfvxzRCgpTh4iMpp1
X7d3j3b80Fbqn4UxlB0MPFYnAzvJAVYMWE5zDbH/b9bIr4izs6vzvEauNEH4eUbzpvbMMWOqUL2j
3+KhGgeK1qN3J22btT68sKhQ/VydvyLPjjLShjzPQCDGfRTcNkcBoGCrcnwY0BrJJ3B4B9gl23ia
nnLgJU44TX9cn+zLn/RX/Nk2H7pubEQUd5Ak+3oz4NjRmE7ywroe5vKJ/SvMbKtTTigFsUMYsbBF
QHPZYAe9YDS/ab+8WDtzkJ0SKyWfCh4g5/wpFFs7Cb2VdHhlxpRZ4RuP27qjgyicxuGY1w9g2qMI
Rlbma20PKLNd3fVZESeMTHugN0cUhtE6hlMQelioedt4zK9hNf5NnvKvTzRvUUceyfwsRMT4qbEU
O9ypBFJ9jnjb2Bih0QIp2Onaw/V1sRp1uobOTsiowU3u1/hewJ98m/Y6fBtRCDZHgzfyXZFht691
6qYlvXxi/Bro9IHPQkIwvZFyGJee+kDUSzjptMEhjx9VAIeYD3PVYk1I5d/kY78izo6XoFcCbagx
tYXVDbrnZGZeOlBlV/TW6C3B5B9rlxGj2ayZY66t1dnpEiTACag8AvvcFr/hk2UAkPvB08pHnM79
azM6O0S6RIyELvu5WEcbkDirHU2gU9wOxM/UllVbXRGuWzlOlNlxogg0lNMRAXs51nNto7T9IQ1Q
N2P+ym6f1t+Voamz15kfdjncYHFwVagdBs2HHK8pjK1tgXknjTSEawASF06tnR6b4wjcbWy2aAE5
MAWGSo1OYyd4W3vgri3KqS16vg1Krhsg7z2NDDdPdZT2uGWLj77WcfPojcmZnmDlYNFu19hj06K7
NqWzLAIOIRmFTisOmh4w++5Vqg/++MJJjxG9X1mYa19vdrokKSRrogxTC/DN9yHunHAQ30VY2wEe
E8hbYMEL1a5L36571YYm6V5Ocx/YVdW+/kPWrvl5rYsvJV8eNYy5tWWrNCevwDDeP3ivqSvf1vqf
iizRSWyO993+f0n7jiW5dWXbL2IECPopbdmuat/ShKGWoSdBT/Dr72LvF0fV6HrFYyZ7sBUSCiCQ
mUgss8aEWv3UQvzppbmAnB6Wge8gYrFTPeNVH7ehawE/JntDHqj75gjQ00oSW07hrQ8tRJ88sdIC
GGt6n+eD31LmRm0PTH/jEeu7BulvFcQiq8k2t9d6JeaZQjCCg8NsRi0qqrzHuxs4T2bp0ZFv/4tR
QN9DgxSmM1Dp/Xx6YGpDo8jEFVRJTPRPJIfRAPyOtVJ4OYRflvDvMGI5gxeSPA3NGs2hkxnIbuZp
KXCNyXY8lLtxM40r413fpxfjCcVNpSd1Coc9PH1nFZBgvd1BqU8CLaZS+rcGeGfIVmgPYdTshjIG
uYj/sWi3LzrZtwYG+Je8iVV+nnP5WYnJllfwOGzX0s3qjxQil2bVFTNnfOHRcdFS6YHjU/w+GN5T
F6jIzeAkB5TtNn59+AoZJ+f2l79aPlwskRC+zM7KIrWUKahoP6eUuMP8yE3wRSIvLaFOsebke6X/
i/vrxXhCDDMqK4o6a6boiI4e9epg2PCzEqh+E2jntYLhasC8GEyojdAt70PDwGBd+GNSiZNaf26v
nkBd/n8F+sUIQixK9IhUBOfqfoGVqqgVqGcGxOvvc786Zh9OnAdQ9s9K5Nwnq36Oa/MTQlKikgSS
GBgdLQezyV2rkFaO0PL7b51YIfzo8OWQywxcwaZ2yRx0hQxXmXNXcff2Ql7NohfrKAQgqx3nUClx
COKkd2tgYVi4nRd4BZiKua6thPKrQfXvaGIZ1E98krLUoPcM07KGQAOOLgd79PacPoSxhcVbEEUG
Hp6Azf0CcePjlMUlnM7va42cixI6L5BID0HwtEACNaPXHrjIALTpFM4n4EEWEEYAwREKCClgAi0D
qzOPpyMFyQOBi2YOS3FNswoI8dHst5yQ35TvepW4dQxny+yp7junplnQTD+tMIRvM/SW7CKClkMP
Wo+VAhAQgszAYYEHBSbwRTJ2b47IXCQDJySRu6OUNbivyNtG7n4QyeCHIm2eetDhVxbm66b6tC7C
oen6Kmq5Vkj3cptBMUTFuz68n2+PQa/kmk+DCGdDzvO2lmkn3cNB+glVgjP+tu7aO2Wf7HXVroLF
nXe5rQA2nDG7ypz0mOE/we2fca0cBsB2sQRcNMyhUvs5s1pFy6oxqvLTBC2Pnh/ZIz6Q1x9meZMn
jgbNb/Dk1k7tRxdQ3HmXowqBT2JZDUZPmp/mHBTMsiQbGXRr3oF6m4F/YkWPTEVCi7APyxWM25Uy
6dOEhY9r0SQapb7MT+3EN1yBtCpQKYYJ2iYvPHMAJgQokPD3yjJf+9qXExa+NoDxBRq8GJVABVhS
0Q4NXX6aoQkDXfXMX8XUXUmbn2YpxEWtqtIiq+L8NJrEyWfJlcAnyPyi7n8p2nND08htW+7iNTUC
qZsdMzRvVBnsqZSYQATxKbVbjfpqAkpYj7aZg6eGXaPMv6L5oJtBzQxozwU8TG1QaIDOkI8zB7U1
l+4kgOZtowD2pD/FLeTpMn82T2n2R4PhhwKL9Nlon0OtB/pCyu/bYvjJAZpK8GoMDyJmZyGCCa+2
YNf/qEvYpoynTIK5TZZ5Sg2i2wC+kZ64tMbWtMqNKa01nK5VAJ+WTgj1Q1fieTjBpxp3ZjBt5415
0PH4CXzXv6EsQ1e2o1hyVjPlE5zz8lM41KeBv4xD6htN7I1pBIxU589qCyFD1W273jHCoFEI4GZw
ly5wc8TyKNBW6LPZHuFz04WwyYiceYhdbT5Ekw5lA5CmJ+CPwDgAk3pX5jt835UQsjYDoYhlkEOt
R8kK7zmJ3KYofE6MHbxLHaupQF4YwEtofSnSV4a9ds26/E5iz05F0jKlpkAMCfWfU/hdqhoAvRKv
ALgnnCoAEBObQ3JCkp+YUdt1BlOUUfUVCe/63KVkJWdfqUQ+/RyhUKVWxLlhYdskpQ5E0WCD/GEb
lmyH/wVGYVG8+FfMNoSYXVkKyygOBww4R/QOga5CF6HbVdspAHd487+FLkOI1SxJCaMG1rmRdUfS
dew5HZKemFiWbzoEzoQU4Pa/M7U5yimkmHDPv/0TlCtt+08TFmK2kdRtGtc4JOk2BNBvB40Yt3nt
HueN5hlFQE/K0QA2mQVdsJDPeghdPCpv1onh7QKaf/dgiQVrHdy1bS9EdDADTBkchBwaHbqXsPeO
TpD+e1PLabeofvK0uJ/kx9sLca1PjYWAOAMgbBCZocKg1ASIh1SV9AFiZoBBxX6GOsEIQKMNrO1a
73bZSF/T9N/hhCwCA+GsgLJieB9KrVMpL2F7vzKh63nx7whCsE2HoWVNis214Loku4fvdIGtjJ4R
wAFrb+Yr0/nYZhet6CIKy7wwMhxRjbsWj1xUdyvzub5T/zUfke82tF2rdBlWjNHIVoGb1YfRU8sn
LQJht3ztIP2CutVBD+z2wMshvPGlPpQJLqZWRp2RI9LnJ7Dh++5nYYDK2q8oe8vXi4q/kxPiDpyj
CTCQmBzUWZywDOZt0jjRpjDwjJAchx2BHWLAt/BWkSY389dq1bXPJwSiZARFUqeYo5r/KcFKMNe2
+/UQ/nd+QpgZ+JDkWr8sYl1BuQOqP8OWhKCQq2vneMmJtz6XcI6VIWa6WmIl0aoE6jW1JaIGU2t6
kTK5RjcEcDIMQqhqhLLfaiuOBmt7RTjV01h1KoGM36mcGDDopV0Wph8rb7d35NrXEk52L0vAWSxf
K6MEtWLhdtHK/fXjPf/GKqrCawHrLZYkBBNR0ZEy9tFuAmDX4257Gjdlv709n9XRhDqnHfR40pfR
zEkPpOY1VH7WFKpOMbf1UHeGenAJnBWp8ieaJ29l8JW4oi5x9OJ8m5EBBAzF4P2ObYtNtCv31Tbd
/xvamitbE8SoTyOFc1vksoTvFh/KbXeundid74ygP/8bpOeVPbLQui5nNckdC+NlJ8J4rXMzkAWh
g+V3mx63E5fm/ux1gGyt9l2X0/Vl38BFVoGMKtSmP2ryi8VEy02qtRhThBnbdtAjoIMY9KZ+swgC
WOOf/+bT/R1NzDq8r3M1wvPyqa3OJDsztOEN8hCqP2eSetkcwVIWZMlwWDnlV9f2Ylhhu0oF9I9V
FYSJKkNzVkEfKVrtl1/dlRdjCLtSa4wBdh6Y2pK9rf20IdsKlO71zH292AfVGlwqUPzkj8Lo4pMZ
PeuzUKrKk1ImgRqXfmVCjdya92Z8rKEiw1kLDkt7amDXocy4lM42HTM3gdtyoUCXZMjd25/16h5a
nHVgLAJtDBGwXZI45XqSlaeueYtk3Z3IZPM+2zQTfSiytZcCwen1o4+rA/8KtWwNnZov6O0ENP4u
0sfixN6S2skLB0a2Vu6k5xjFfxHUriTvYkCtYIDxJO0ylMJr2Xf1JwjZMRtr0CiLojzV6esIlY7Z
ih2r6CDlAezfDO203NrBcFTRv7fJ4PRWZteQ0DJhjc6IzwZ1P+t3TWw4kPILbn+La1v9cnGEbCqV
WcJH2AGdkqiAla0pPUmDsVLZrY0hJE29MucpqvPyVMnQ/lLdZvwPPdM/vvHCSwSCDnoL8KMRMuYo
46G2MtTihFbMjuDpIQvMg4xn6eX6om3pyqv+tVvV5XhiYKrUJGJyMc5gnKm2BX35NKzsqmR3abUz
0QemFdnMcuLK2g+DgSHTGg8xeWwgzJNOv1LjD5w7YeeYerz+XZU9CE4Pqnk05e8M3ep6xiFUpSDs
zDswZ099Xo62EWn+7S9/7UL0aQ5ClIujTql5rBUwt7NzgLltyYaylqfC5sqDmae7nrQ+7lhC9vg0
pBD0IBkUUamlxanyyE7fWVtpU7wqNt1RL9kR8M9s/WQFUOp7irxmY92xDfdlL/Pb1/I5eV+Z/5Uw
9OnHCNk6jmSuqfUwnyx4zlu94owyf+7l7lsDjQhVgeDux5usfCdliq2G7xXFe12BM8nbswwpQcS3
TQ7+0e2fJchjfNnKynKaLsL1oFtSMdfYyq1OXBqPDsvnrd695HLsjtk7Nc+hEu0izsA+6+wZ3Bq4
PsbxOQYkmMWSXdGnunuZrQGiiOaxRecyNd6MuNimo+52wEnk43NhJrua0nclNDzaVHZPyD4bW39A
oyfmzR3tyVEyDTS92F4BK40Ya63CtcUXLiTogxR6JGHzZfqA3c6CUsWq5kFhnRlE726v6dXBkGm0
JQPC9lAIcipjJmd9UeC0lu7QlM7AMgcpCCqj8LeGvcrt4ZZg82WXXwwnxLty1LkGFeoZGbV5tgYV
kqeozcBts3V1U8+1MzU9tFVX6txr75WmeTGsEAOzRJ51AuPqkwE+KP3oJg3+qFZe1FibsiDwCICl
ZEJg7Y1neWDLJQP0TuupHOKP3qii3vcQgetMPFCn4EL2B8usV3b3tQ7xxY9ETfJ5d49Zr+pVhsDJ
jA7K1vP9OPUunyuH0tnOi3mTJA+1/EtFI3JssjfATG5/m9UfIEQ9KK2NjMtYpc4fPQ4tQVRe5wlm
gl0ASsV/cfH5NF0h4OW05wOolfOpqIst/Hd9uTB3qZFtu9HHS5kD8UpPmqxN0W3McCpX9v2V2+qn
0YUIZ9Bq4hHDXOWws7P5yZi/zWxN5+b2bkeZ9fmLhszK+7afitPielsH+lYLdMg1r3EKl3/m/3+o
FNEvXENHT427JePO2aGtHiFXfn97a6ytllCkhYQMed9ghA5Qs1nbjnJyz5LN7UGulYKfvokQi0pC
27JU6hJ1/wC4LLT//WXh5I3kLGqW1DU8I1CA416/n1pL4Lm1hkJgatU4K+nclCeeaTsO9z7Yn6It
Chp47KiNYo+h6s4QN5Qhq5hYrVOb6oY2vyVyQAcZfBNk6u7QmOWB9L1fZ2CSgIgNRz6/qzU8rdyx
5hiOu4qfGiZ5vEXW7M6T/pvrvVcVDxFeqjk0avs2erHA7MYTrju3qcfqjZKVjtp3Lp2yl0phG5aV
Xt8WfgzXazy023L+BPaFo0q9Yw0/IkhWQo8WurKpTQwJ4fQwgUJfMegSmy983ndW5SVT9zvE/5FG
cKb6b3PzK4V2Lkzn7TGuPdYCfzDQgwVxZ67/iKsiQEZyZMvL5drrNclV2SGHUdAE569UBcZX3mkh
ddJmT+faBwvS65P6nEuZn3NQtWXTgfvzowrUqrIwoiHZJ4XyviXZypEWFIM+ygMLaWzRTFlkXUR8
njTM+ZSZan7S7AHXNls6cdCm5g6I68bLniIHDovYOivJZXVY4XAMpOJypyn5KYICvOZABTin9oKC
rgMJKLldM2+5W0Huae059sqe/TRf4by0RC20fjTwVJWBMA8t5RDcf+hWc0t1tGQHZMZ55YQuUVE4
JZ9GFE4JiRRTKuHoiUfM8Y/mLyeTn+Ug/fGhQu+Qh5XxrnQCPo0n5O00VUkKh0e8b4+G04QJiv7G
zSRoO+Y9CsAChpPdnmbPUvrr9sgfVgHiTC3I7lAoY0JrUzTEgStSo8CWZHyY1F9puS2LwimM+UAA
E+FYbkg1G1HV2spk+bKK0jAty5eoqmK705uAxo0/FchZsQQp8SLN+iV+PI9drdu8Cp8KI36FnanT
cWgUhL8rMzyGLeQT5u3AfhThnZL0TiPfN3K/vz0tYcdALGaxtoGqEYRLoJ4n0gOqxtBlpdfpg8Sn
gDDIwMPXxUpnhwIEiXToVf8x+vHLmEISLMBHSGnfy1B5W9RxQAHOPAve72DEgD7ixM+3p7hs+osP
92W4JZVd3BHkISRG35v0odZz9FOPA+HbBM5j0Qz58WRlmyxH+2KwhZb2KWMJ+7PhVZE0kYwEP6le
N0NIHt1GHmmgqecrd9IPVYUvY0G9Dmga6K7941lwMbE+UyCxbTXFqRxoUOTaWYOQqYti9bmM4RlC
k6cxG+/pCCI54kA6yfdjxjYyxCrwM4N66r5Tbd6UEDmnffE7mnGLyyvmdwRi9wNEMqIaur+pq2Vr
dPCrVdDFDxcKPTWDzCbv4hL99GjTov2w4B7T3drL6ccj2K0FEkq61MjHMY8LFClgQTEVfgdx5w1m
eYIezA6QyK1c5TiSA9jmQ+0l8NI4dHrmazngYjB1CvOIumPylvQoP6jsWBFa8LRvbZh8QBQxGl5G
KMnrox/XeI1uzoqSuooyQCbxFE6LP1vl3N7JwmH9Z3NdrJtwcLKJjVKRQf5emksnyspdRd6mVIa4
b7Wz0BOUldfbAy7/4K0FFI6OVkrGOFEMWLeHwSR3dZqtdI/p2hBCriy7MAJloZtPPd9IkbFblKjT
7rUnjcN575Dqmaql3aF9Xebz2VIARYFac9v8NMHCrer0qcmDMt1wNXO6qd5EFfCDU+32JAmYxFYy
+9qPFfJrRkdqasAqnTKeOLn02morsepq+Lj4wkI6TfKQQmqomk96c2hrf5jqHene0EzZ3v6w1/tZ
FwMJcarQw77KQyy7CjXFZgs5BlfzoIZsL4XJejPr2qMWrLH/FatEuq7eq5MpD5jYoooGHFEfFEHv
Nz/6c7IKSruG+vs0mHBtNc2Bm/Wyp5b4wo8VWJfzTvXLe2NlGZf9f+N8fNyfLyIwqQq54SQpTw2u
WWbpTO17CQ+J29/qerTULQsteRMWPMJs5FyRqpjrKGKhXJRb6SPnlWuN21xPgnZANRHjuUdeCTXg
Olyd299hhSCdwToCqQSttY4zD8LmrVyi0Cq+j+Q0hZWbDpZrjg1oNtI9VfSgKoedBCm/LII5HwmK
ERplsw+ZqHAmPq3PabbL6V3ETyyXbciVuhXq06YkXsK3PJP9aH4Yq/401W+SgWaTQVgAhjdq9Qwg
tPKl1QDbJQN7jWAiEFLTLmoYU1bSITGZDbqTh9C47Y3itPjVZBBzYsMIbPHz0OrwaMH1hJzTcN6H
454N36UYdwGdxZ5em0HV1BC6Vb8PGhyNzWyjVUA7FZAfZCNUquASIpfb0eo3s5Y4SfYrmX4ADH5u
o8gm/LlBzVYYGytUvLo5lorl1Xr6IE0DWlhjENWKO/ZTAL/iIJbpniS/eql0K6CLZ3PxPOk8w0yc
Rno0M8Pt8mGntdB0ymovTbVTUkDbXuFbGLR5mvJIJ7Aoy9JXWv17DCGqOYE+df5CR+2YFIpdkiCB
KWipRk9ARp7TLt62UN4PG5cVo9tN77jBwadodhlOOPrXCnli8y5md2T8U1HZHUBBwfm1IWeP+k/3
5Oa9019164dGj6zu4D6k21U3eBSS8lXvsGrPEjinRN/NOH5Gc9xt8JW4foKsg29p1WtuxXtuspcp
Cf0aH2vtaidszy9VnZA39DYuSmmS6UNowJXGBIsCjij1lB3DwXwfapz4DLiK5AcJ3+Ey6uUw0cml
9rUAjr6D5GSbr1nNCrnhyw8ScoNVkBbCUqhq9fmYo2VKumZtzlcuWyZMGOFnButcOMAKQ6RDOmhW
g+sdDcxd6YIX42QOQNQuUFkOFBBX7gZXk8TleEI2igrw+bQaLxAf7ZdD6c4bkINgbaL79SlZZfAK
n/SjvLkcTshJ8Qw5DIljek27Xc5XbmaezF7Uylqb2LJQYty+GOmDinQRt2dclPVmsnBPjsCGHueX
tMsSRyGwJrRS1v7iyp+SpdxWG2l2NODV4bptp/UZmqmFF+rRoVbC2Cc5tNu6NQXWq03Xyx8nxHtq
QYIvTk10D0BASGRILWJHTwUA1CF4SeALuEb6u1PmQEHpo+ZS7Q1huLZC15LO5Y8Qoj/nIdRNS3z6
fJtMeNa2yQ9r3z8X0CXbTM7otk/Ng/VH+cF21WP2uPoGfC2xWtCTpqAuqJYsNm7GPrJqK5oL7HQj
d+J2o+/YOfMA8glA2M22SeFUA7rQawn9Gk0B7954GYCQqq5+sb1NU6B6aYnFjxW0HCe0HPvnYRM2
uwnMdXKABaOrriF6r7Y5Lwa1hD6/Ae9zs0yxHcm9eSSxM/RO/UN1Fs2PJBjPxaGgNtzkyFtyhqaj
F6+42l9d7L9z/nAZuTgNpsHlfhowPGsjqDpKtlUG0AZeqyiu3V4uZylsqXKSp7YZsLSAzcLPV//z
Ybm+1e7wiHqP6Vn3Fjq6ncMc86Ffc8++fqouJrnE1otJSkOokLH/iJ1qAK4+EK2wkjlIQbmLfHml
Lba2okuuuBjMSvpEZQlWVJ96O+KbkSaAK7/crgvXBln+/GIQkpmzIRlLuEQPfJRA3Np15fPtMa6n
gItlE9Ls0HVRpJSYydKrmd0xyN3YDQ+dJzvzkR1X34DWJiWkuLkmVdfp2CRhc9Dvl5Z/4plQUfLp
Kf6BQhLmp+vSEULq/ifxXExSyHMsTAeD1Zhkz+Bmo3+3up+3l3FtACGzKWMYdaWFT9Vin3PpIYrf
bw9w/TvBXBfi4Abg0pq4bgkf5mlAp3vc9R5cGf3Q1d3x3LtSsPgmWCvX9utx8mI8Ycm6OZQgt4oZ
pVuQV34uN8jKsRzUeoldb6kLgq63MsWrW+NiSGERi8ZC0ZxqCwpTeivd/BEKu8YRL/dO4zCUuo7b
run4rC2rLkRmGscwU0kwTcgCv/3jP8M880Thxlu4uAD9j3PUhdyvkUGdwRoG9vMIM78eSQA49YCk
NtvMAKv3gGJmp9Um/tXC6+/K6kJkJsjzY9vghimVdn5QF7EiyNntkmCxsaOPYAEcCA7eqlnblWPx
qZkvzDZT5rHCrReVzsvk4lkvtusjZIHP1rF7UaCLFHuQFv7Pd9GnMYW5KqaS5rWGg2IepVOv28CW
vU4byyE/0S499Gd1H/n1WjW1JBeh3vw0qJB8ej6VShdhUGmDemqzkL3NQ/VW4KCwoHht/3Pq4afh
hPQTQmx7ghIDgNfsxGOABCF+t2/RM2xY6RpKfJpTaR9b/+ENaAmjaFL864VELGNiEhoRkSLc/OFw
N7ayXaib21/vSgj4NIKwYfSSRwrh8fgglymcO5+1Aeiv6PX2IB9vHp+/FhzEZRNPhnCforBa+JxY
41qyhqg284exNZwOsN2mqX1J0b6NqvTbTNNHZg4S7t/9Xi5zz+jwOmM6+WipNunYNpIrb4bbZTGM
blIX+1l76DM0I3K5ONcJ3vy04TeemF6GFi6nkNKwWzNDK6HF7fs+7ia77rfNIl/fH4ZSfeFlbLdy
7xrJaKcS21dt+zwumuZo9duRBsVADf2fnPUnNJ6gfzeVZ+gz6/Y0wxizzx6ArHFp+MNi70qieThr
z2qtHhI4/ekt1NCUsXYiHp4is/9GJv5Y8PI1IWA4TfyhSV9zGAzifu+3pO5xFiEjnZQaXhJNN4f0
fWtMK3WTLlzMlks0lT9sUHR0C2URuCDFHHIqXFFORmZuVHidTmnyMsja4rK3rZLOLWc0h9osjbes
2yh4ZM8k4k3NQz3/qZN9VrzIMDjqJbx1D6od68QZtPts/FaOmmdmP8r5pSz3ifWrUgYH9zkFavQS
/5mnx7gqwSE8m+OxjhEE2fuk5LZFhqNGJxgmsSe8k8FsDm9jCaTV07uw3ULjpmwy25q2E32OQumo
U9jE/tCaZxWMPDyt+EYOqlalbKrB8ooRl/UZV/X6J1Q8/V6BwhGAQwZylkU1+/YWFhk0/6yjoS+m
gMQwKRG2cMW7qtYmGDaDUA8gbGlr6NDlctAp5JhZmsvA9uw7OG3o0Gmfa29m1stIsIshJp8X2onr
v/QWVlpJHaz8siW+Xhwu8ZeJjWCtkZVYj/DL4CFdbg3oa1uehMd5gLxQ/cMYdG1AIcl8GVCIGZyU
cQe4hHIyR7ZT4VYNvjJUlrdS3WJv/ybtZiKHME6hU/lHZ4dC+z2D83p71h+h79ashayTd2UkJ3mr
nEqDvhUEE623INi5TOuc0dK8gcawE9aLNyXXNnKSQmpLNTZlPW8of1KllvlmykN3gleVO0YTbmo4
uF1Swxi8cLgCX0qJazbnjwPKhpi+FqTxNSL/JMNJjioPLqBm8QuooNGdjCl0h1rzJQPm1Dsphzlk
M+7H/GCy4i6cTga7C/mQO4O8tVLNq629UQ2NTTMztk1lxgHwjPG9gYZbnrwm06+Gnoa69FX9fuDf
44ra8vBkAGTSZG7eH1UZbhxyDljImzU8wQQVSvyRBfNTFccq/D3gfqSFEdjYm9HYzXSjoiEzhr2T
qswBmWczKOStBuhyiPrDpC3eJmCyA+I7YKDIYP7t7yTWe8tm+fQcLpS1bAq1qp3QxPsw1oU+n1k+
AAjq6X7mA9xSVRtzrSC5ciA+DSkcVVBCOlbXGLJxZaisJR4kU/FS+QHGzp/nb7dnKGRQcYKi4odq
QUHXHDAagek4GTZT9btPVyQn1lZRlD5LJ9rErcnkE783v5sBLAx8eq7egOLbKh6e+Va+mshtXyYF
+AIYEvDhg+682BftoMZSglAHQIEOqoL5TelecxWuf6w2ndBCojBoe6/rp8Q64twZzV7r7rNCg5Ns
fOiZAo52bsPL0qlpHMhU9+KMMSdpvALu6HL4LKkoZTo8IyThzkjngzJOT7e/ikg7+TIDYd9Jo15N
EcEMFqASDDWhiy4VNnuU7sp3HG57EdyT5P0aXkgUB7HgGyGj0wUzADSWFTibfC512ggsYDoWIe5U
zTZ+A0a6fc5+z+/lCQ/jplu7k2f67B4oFl7akNI96pWbndZ+xpesL/wKITrKKZP1WIWjKwUyLVai
Q0tfRyX3ysLw1IStBOMvR0AYTSjG25ypINJQ66Rg2t33jgQN3k9uf1BR8P7LwgoleB0WISqcXjqF
x+qunWCPlATwTe+2pYuK7gGYwXzfp7YSEJfYzsCD4cgcaHLtKRyT7er19s9ZYsin9CNMeVmSi1YR
gPccZ0eR8Jk73NQ7MAXgqOKvXuiEi+SXWS9/fjFOorSjNHYV7CUddYcqwgN2O0XDCNvqjfjZ2fTV
Tfa4emsWrldfhl3218WwdGqisgk7C9NToFLQHmF5rm5b2MRSG29ikQ9vhdsL+vXACisqHFi94hlY
mkp0ruHbM1rALKQRdyKYEBGQXIoc7cw0doy4DygN8QzH3GyGa2ZWv1sNdck4/CLN4N3+UWsbW8gk
8yy1NayZpNOUEMgpdV7aR76ZrBWXInb+n+WmcGGB9KlsfrFY75VFagv6mVju+Eyd8AUvbejSbQen
2CYBpGwhh+7DNzyytScUF0BYrt3ir8704hcI+6yowm5Qiwk8DqVzCjN1eYiwWaQrieXqdr4YRthX
3CwSAhWE8KQVhgvc4a6T8QygkkACKX3l2y3/1pcjejGWsKEYmqw8ajILrF/DrmvYYOijlwNJLNHG
RVsUNj8cCk1avam0aJuSZgceyr0iG+UuTWC11i6opVIeLHuSgRxsIgjk0+EXwLqvUWKUtkGjPwMb
gRfIFNh3afr0TS4g9dJ4QwvOUPNkDcpeSzK/s8wtl82dlPGAhkemHyzcCeErVMPntjNDsuMmfIpq
2alq3GBV3c8Z7qJQBiicUTpJcnaXgnnmpBQcm0hNR0dJueV1SZc5FSkVt27qZKMomke6wV1ZxZVF
FE5AyisD2Ds5OqM0hBy/DgewyB1wY7s9zPXT//djiZ0OEHsJaBHYfzSQfXi27FNgbV8b0J3sRUwL
bxjPCcW+j9bIOWLfVTx74ltNMsFirOuq6NxYNkzLUVstthPJdrrvwEMDpnhVGHFlY1r0c3CdJ61R
jKy2TmkseWXybZQMbyDodQC70c/jWjm8dFRvnANLyM6R2vYcPsDWKTFGN5YSYMypz2O+lXId7gzP
ufltDomf59H29kddiSmiu9RcWLj39bV0mo0gtXaU+Oa80ge8moYvts3yEy7yVM0nGXd2JI0YVit1
BvWMzJ5KKGIDAGtSGLbg/VmdVp++1pZUiJYtKF1NzRoJ3MVnM2/sUQKfgHuS3NmprDl4bHVSeIbR
OFsJal+u3kuSvJjvsrUu5stglBqBIYvjiLf0kvSwmV7FRJAlMN7aMELgHIu6U0NjQCYeMy+LNLgI
lrteHnw46jGn6MvfcgnKuGTcyXL/MHUO8NaFH4bgUWtx7NES2yvdNEnshPSRp5BLG3ZVqr9PpWQn
3fgjYvAST5L9kAx+iHCyQAJmhFGSDnZHdLRSgOCJgPwEIDxp4RXS+JSZdqcobhjqYHZ0h4JrW1lZ
yKow5RyBZ+r6I5kQ25lUvclgDkLxk5NHVu5ZJu+hP+IwPfRICUBZ+c20JrfuXlW4FBEonujNzzD5
CQSRNcX2CDhCpVruFP2OoHAsm0GYq6CHN05TcS8dwmPdPbXtezT9wXONE6rM5mBZVI12UjOYPFTG
IWbF3oJuGntT0JQmJxONqVw6ZjUI5+9Kg7/UGXbXvWbRIW6OBZoAWgr5di5jYLTo5m8juA16+otr
FXqlrQ2ZTOCujqQrVmL77ThkiizisB56oyrR7OxhhWe2HoT7gMptHNkY/HQNH7m2c4VEEhtyPEUo
K8+T+WBNIP2kmXc73NwewRS5fcpUIuHDbO48G4k9twBd5Wu0UREHKSSLL+7fKfQ1uKSjHE/yx0ae
fM3E/bY0/Kx5m3TzsYM6NketgI7+yuRuF04mEXJGRLSETVIan6dacjscjCjNnd5sAxzDlbeOlYxo
EiFhmIaiVgReTOdFLCjaxE4bzK+h+1PZDXfQa3hfayjezhMogj8HNSlsJUuRG9xxpMOYznfUeMjn
fCUZiXCFL59OSBVDBfc4edKjM6fgltTG+5g8FuqZgaEqx1DvmwAPPpl1fSpYCdz/yvdbm6OQMYxu
ViRNnvAuoDwNkCTNVDTd+/D+fzsCQnrIeVw14/+RdmU7juNK9osEaKWkV62202k796x8ESqXkqh9
X/j1c5QXuOViecyZ7ocGGiggw6TIiGDEiXMkXIFWQbkNBXUMG1+3cD02QDbyz29lmYOZVlCrOs3F
mzJDflUt15ZLSObjQG2vpYKAx09+/fXZOL8R20s11kZuH+Vdu0WXZnoGTC8AtHIKpDA5mAxtY8kz
Pq8vU3Dd+Jq6kqv2nEORCBMIEAGbCfRdQU2YPozZ+3VDovXx9aKEUVOLsk7CQPDiLn7paUg4oV7S
bMEd266yZ163E7VPBaeRR1knaaNMkiFZx3o5pclhAjW7EQvciGgLOS+Sxnai6bUVn3T9MVH26Vxt
gKpzVXMSHZH1L/3v+Qp6pn+eyYItmqVnPc4kiHCXCpLA7nyjHVZ8GRSH7b0YD6+t7vaaSc6ZgHA5
aZYJX20MykeZuRhTa3ZNiFdY5io3q/pMfoDsU9Ch3Kd6Bcp8hkfCZVP6+tqVgeiUftOAoNj/R4W/
/yaI1vc76yxBNCS11BcVYZYA3a22S9iP7GmK3sdReo6SJrh+egUhly8Tl3VBZiuq45OEGq88bpVZ
FNS/gaPXdppzOEpdL31N0vi01nHpxn6wwgVQFZTAukD7Zd6t2pbWMb8fwzwEv/XL9QUKryfvfoqa
5DGb0BDe93vdHR+KDMU+kK9BcYTdVscGYg2BsIMh2FceTRtLTcyaso6OEbQDit4C1g2MLb12Y40/
iPapa72ndds5arx4glihnnqDtZEnofrl9XeO9V23OjtNUtfNmNtcNz8ZQ9WKXKUpfkzovcb1sbCm
TQvlPb2Tn5TGFMTLNVJd+ezfZfYzy60ErRw5hocyzcgph9krMVOdnVQLcY3ZgqAmqD5YKueriARW
ZLSkpSOqjFE4hetksXKDlGd2R398xmPGFQ/TiT4y57YkMzdLM+mTUzX9XNSXnAjOrujvcz4Kr6um
kmN8vBzajwmbgunfZRvfFfuzb9RLvVLSspeOVfdJ4k8md6LvIlrCekrOLFgj1TtW4B60Hij6nqNw
CKuwC9TXar9KbYFMWvi0X/sz1w4e528sOnekKsbktMx+FkFIF8IHJgiy8/ZDibNtl9x0+lsyy6AA
ECXegqjMs0hVTMpKjN1LRzkC4nBQnWW2vaKwHYFPE9wtnumUNGNKCYPXBptFQDeoQb5gmpOcqqfe
6X2wR0HhFZg4oDJEVFyCFX6H1bPvKRe92eoEm9vSp8o6yVbuNGCPF6xPkHl8z52fWakSarVkxMEf
g1Ha1el9fLNO0QPQeNBCswT+3enQMQACfyMKv6IFcneaGnWWUAXFxMwq3DRHcprekTG8vkCRkfXf
z9aXyGlVZkmDd/uyLfOnqXrS7NfrJvghUj7t1tY9PrNhpphZHmoK58RI2NWRMxPoKqLttswYxA5l
6ZBBSSLN0k0irTMlv5bxttMqf9JXmg2NOaxddkXWOX39WZvypmw/UHKhUHWrUVUX/FjRhnBugiba
MncSChmvGEXaGpt5EyNYbqN99dH7hQuyDDSuxjC9RbHIj+7zV9MDz9MHIGTXf8h3sn7FeWic84jT
ZAShOtLCaim2KH9uW5RyrPJZyXoA0raWBkVdNegxfltrwmstOvZcqoLpO5smQ5ecdJTQ8XHi3KO+
7a9pcPyDbMwdMpbZLUMRNc76d68smudybUk0skEr0agAzsskuxL5dzQ+xuZXyr50rcIc2yjYaIEH
07kmuwLQckax2pNlAkA3vFUA00XVXYPpwAKqFIKvqgoWuP772V0Y46IDYxcutdl4WF4A6kovA5Jr
a+xW5nKh4JwgBPE8rkYzYLKiHhC4gWw1btYBsQk8dOQmd/+fGk38NedpXE217xfkdRIGxKZPpoAC
CFfXyu7BUREMEZKgRKTirnxP1147L5z7ii1raZO4wds6gWgyi/1FknwFFdIpsj7JTApvplCNmea2
dyYtBpfCkuRbrdql0AbAbC71QDO6IREAblo6vHej+nOy28eCqhm8U7OtCtuT6zqE77chJ52GcpNv
1Bm0YvlbO9/K5F3qQcU2ePkqWF0ixA51OAAqCrEYtcL8WemocA1dqwIJCxu4qXkTuwMrvXiUvWrG
LC07jCCZBoNijdx8ILkjR2+9CQXCYUeSY2OxQ1+rW2JXT6s+xLIhQxLMQH7bG4uBSBy0/EE5U09S
wYfffhgd/mQm+RrG7aNO86lysqs9sUEolOROSQ8a5pdqBRSB9uIYRuZoUPedIdIMbQh1aVyTHGaC
mTJlYypfllL7KxZygdZE0vdOCUSrmkVuawH2kkNLGzizlrwm5d4ACIWmL0aOoiJYl3rFWWppmyjP
LYrBLdWc1oTuYLfv+6BRHq3kXrN/MUP2TDY5LbTnR/uricMZxInJBHaM+q0egWIzXLxKfUXZWuMM
zC3IAftjRu8zqXHs6CQn73WH1u8M6PTsd3bmDw31rPZOlv3EtMDytMt1hjbfk1REDgrxAD4FExgR
VTtyY00PavAbNdMaaFJArd7TbAQoFV+mepWiF2U2nC6+H/W7RZpubdY8WMCGJBRaAuovXck3RmsJ
vIMgRdW5QFmaIwYdVSM+Re1nX4cq+7zufUR/n4ttDchqpQwU0phJQiug2c4iOSNRuVfnglY9G7aa
ayj3mkf9jgWyb9zQne3at0brGK5+g88jcN8CvAOYU//0qCQf5sxoAQNYK8wrOCvKDmxTzG581790
QbNV/HKX39VujfnrwWtxdMCDJUijRG97Y339nvn1JZFKI6XYWkjqPtePYPvYYDwQUo/d4/gcY2ru
/yCgvW7mFedncJFrXKhulgqCNPj/Wmd8VYLmHv2jGo19mJ5d6c6w3GV0VGe8/bcoD8vgIhmpWxsN
N1Tao7zcNNJW1UGt1m6vn1hRFmRof+5rQtoeNDoqmrLGxyg3T1YCwjQ9dZfpYzJyp6iOhnFI8MaR
WHYvsC1IBQ0uAe9R5P/PYQZXwe77GQ/CSeerd6B0qPngkIm9QeABBHmXwcWzpMswi2Kh6K5nzYak
h8F6L1m7reONYG2Casw3v8TZeWWsK9s6ZjAUgrdC22RPHeSf1zKxMAcReB1++E0pByNr2tI+sjbb
mlrs1SAhuL4ckQnO7UCbZLYaCsRHy07SdChmkaKH6ChwTkae8y6VmRafaJF5k3FnLhuTCTuCgq/P
z7NJ6tKVfSrHpxXfXB3YFld5fDHdJdDAHCydlm3hlcK8TbB5/FRbZTZzXBgoS85pEw4xaqKa6LQJ
to8fYaukSmrTtba7UhVImOpKPYi86UA3lBgoq7alTx9MzZmpANIhWhrnPZhGi4RVQByVwzrvBAKP
1vtXJ48XzosoGi6mhBp5xX4SOQ77qRKsQfR8JpxP6HttklmC8uWqGa22TrwZj6AqRA1CgarwCt4e
N+gEGIDpQ54MbIZf7Ee1GYS0paLyOeHSE6lL22Ho8DjTw+lZesAcq9eB3cTpwJuI3NBBQlns1aCF
0JiD8eNQVBARBdnv+aQzp6UrpZwzSOqgCukuLsHzE1Km/QbYC0qd/Kf9CwN7bgw6TEF0Fx0jzr20
alUsDYGzpAuqWpDcrUUPbtHN5/xLU9LWJg1aoXF9ivNncMro7aaQROFF1LjmdeZScy5TXUcHdBxn
p4vuJR2wVwkvpD5WfRK9Dcx+6nUbnBXAmnRs02mKYC9FsAeeMEmftETtBpSqVTCixlBDBOVo4TDM
skUV3Vu68ki1PQYJPqsGA2LXb6uoOM+rxalRKTdWhvdiuq330Vu5tXYEzgjPpbcZbjZ7XPZ92Alu
sOjc8jSOtd2T2kK4PZG7onX6DuK7ul+5QCSlvqw46UHxAeDHvLTAOQncLq8QV+Z417IR4MCFFp61
aK40b8vYElhZT/+VNJRXhtPlwtSaHLGxS+7iijlxnAFUmngSHmODeS8l7EHwFVe3fc0i54hqFVXR
rl7WcK8cmAruWtVl8tuUf9pSDZbOPLAAsKoA+zTpHERLFxaziDBjvZHXfgP3ljLHRG+SCr9BpVsG
iSatRmfHGPFE3s7N7VSgLJeLGpgCL2FyfqjqB7PsChSjjZn9igvQRJHmOGVvqSHKd9Zff211nD/K
zKrvinhC4FwSbymBehyBbbEt29Ea242rVJAhiIIcP/k0KjVrhhjAUsMBr8v6jKO7R/pVgMT/Q3mx
70ntlBiyXzs12TEdPG1yscXQ/hKB1/8ej/oDFomxaWzNWZCBIgHLzAVLX/tEs0fQvCtC0Bf6yaa8
K4X2BDttcc8oSBVYBWnwfB0W1dOlMnUUaHFpFNVx0/KkUhbcVkEss7iUqEqHqZtKJCzd9D4Onxmu
zvXbKXAH1voDzvavI2A1yyMbCArV2OAgBcPqDxIsaka5rWeKR4RlVVERgGckSq2agNcZT+ERsI1Z
DlIv8pQwAmMilMBT5+dLdjuCGH8OKRLoeYWO/ruHm8W5JADpTV2nI1a9PFgVDZYFImRwQtMg5CMS
eAGL9zxAAlfMxiyCcYzuDAq0TVg/VvfFBhTS3uiv3fsEAAq85IQkH4JXo8U5oL6c+rYam+iYoJ4L
h9CO7VEbO9ekxEMV9lHuGhTZpG2W51/XT5X6vYNXXBLP8DxB+CmdExTHKDRxTfM9iR9Z3rmLPTpW
va31XyVtvDLWoVbcV3t0k1DaxBC/22TsqzHhP1g/hFKDIuhk5up+iAfXyuS3ogajOznQVYGk08Ct
20M5Lo0ChsGOupluckisSdB0iQyP6u2hsWTDkcATw4bisSHLF6kei2reFprlstj+JemS4mIO4IkB
mGzILQAmSLBmn+UYKgM/KqqSqFMqqfROChRc6XQ3p2CHtxOyywf62K1stkU7Fd5Ss33Vo9QK0gFp
6Ds3MTBUPC/lKxpD7c6ynjuoWxUSlFQma/ZnbQGeLbmlxkuq7qpRdqUOGsqppns5CD1rWjKvRFfH
Hw1wBwNi1JPUI3EL8Y7cGTFvj4lQJ1c2k3IXJxh6n/a5ioa4ZKHRo/Rfw5xjYrl8B/fZpkty1F/o
+DFgXNuswgJqS8sAwJmehCUBhW88eyvPYBdDB8Ds3VKr7vXSdqk9uVYJffjW12soKxqtL+X4GqPm
682PvjrmceENrb5X9E28MAhGnbpUBQMAdVM832TQIC5W60FPxpmGdw3iINkHgQQJVZlLIDKcQ2zI
KhuHAAZOMahskAXFcQ3NdQs9Rg3jfSPdm0p7Q2kDAFBFnnv8SVu5bUHxwMAsnCSZQ3VwcFgmBGfY
g9z0t6aBRpQNGZfim5Cg/GDqQY6PmnYz6CXmoQFfGQog+iBJYhuuaYBnn0B4x8mXPihikLWmHdqG
N6z20HwBP8K0VSWwPI7FJoqag1SjrN0/Td3XEve7DInKHK+V6hTT1ftaMw6YyDmlJngS5cJXpk2H
Jr6WGNCHBEcBy/20Gw+TkoZgysCHPdkgEYkGw1FmRMsl8ase2t16UzvzCDB4E3Yz9IiqoDDDOpru
+6YKTOU4VL80EFeyaQ7AZRmyphohF0SdtJsSL1kMD3PoS3Qi4ymtbcgKPOuD6Y7yjDwLVwboZJj6
SdSHTGYUDQ543jj+Koy9qbPBqQZpH4MLtFGPHWYbTTcDP6lOfJD/7np0BVRzubHiPGzTxY+bB5C7
uamBcaUSR7fYaMpeVU5ScsoA2Y/6n41KXEMqoevyzqpf1kLvQfvp1CA10lnqZGhQTErrRG3vth2+
O47TAvUFAuEhXQdPiAJEsOXI87gSZy+OqQCiPkxeOo9uHS+CgHD5qaFpqg6KB8NU+MCuVNbCSttK
Tp2vBC0uV2D7BJPDiYeJhBxxadXNgjLxFAssX8z6zwxzEb7VO2jLjjk9Temm6E5E+1JE0zgXk4gz
E1yMN4cOnKxSIR2bCpR3gMfnkmiWSlRt4Ke4ynTQ08bW1mrDDPFJMA5BW2Q5lMf4TvJXVQ+XYIDN
nfbZByNO+0Y9kX7VxY38jX/kp7kGYxiJbJfRkfapMxbphiTPQ6feXY9sF/fyzAqXAKpUbgHeBhrf
UJ4z8gAib8F5ENXQ+aEt1mvFiI6ddASfk9s0d1Mkw+PqDjV6v0tfO/tDllA/6Z8IjUVPX0HGwM9t
6fZEajlBXyTZruNw8yZDhagKxJVznqaRbz/b69c8zzuZtmRjAeTuet+MPY2dpHZoSx1IwG3WKX0c
lkx3OxTJwCtVh/WdmCP1u81zJUmxuTSwalU5GS28hbMRwCDp3k7gTC0WUAp0+3Iz6Y9llvuzGdL5
R2182QX0G6iFwoP1WJbKAWJVYWV3Xjk968qOQrSNgdQmYkfDyhD4JmcyYm8Zfszmk5beQY7yedIK
8BohQhqxq9RQY68hf9s5cwP/W/vq/IP1aP90VVgXeMGQ6aRrI4hxGBDoAzZJGiQoJSa2MzYgPlGC
60f74gU6cxPcJ0GuZWR6lAGENpEwN3d50iLAZoIHx990On++2HhNtHTSS3R1U/uYtJpryC9jqzi0
JA6LSurH5aLvK6W6H3TLt6WXKVH9aPg1TveKaQdNmjzl8vzeDug6I1mggh0QXW4uYYaQBqhYLFR+
Ivqip8+DsBRy8X793mK+YbRMEu1Kg1jHGG38bDj0crIbm48J48GRyrzRbEDmInnW0ApoRC6+W88M
cyc9jVf9BX2NMiVEgiIWlLa60eT7ZDYPQ2OE10/S5WhwZo579KhxR4GqTWHOHQEK8zGojPpZhhjQ
byBKj//HzOur4vYusoiN9nnd/Pf42l/3+sw89x3nmI09qKfW9i7EbBzzZfopY2jyB1zncxmAjxYo
/ZU80rM2qE7/Qk3Ty33ka5/NPnLAzveUQFdTcO4vnq2z38TVaLQqLtMMXAYnQnHFkWjbc7q9vu7L
xZDfNviOVFVRRalBFo42Yb+VM0zLWF6heMZKjAHoySZymUj8bz04V7aab0dB4y3LiiKXjsSqd11W
72PSBUjWFby+BKsTXB6+LWUN00xVC2iFdDtum1saogYMZh95U20EltYgfm1RXE62yMqkRRIsrXLa
45bdgL3xFvQ1/sq/IGLc+IaYX7O2npyzUKhFOugklcnGaQUrgQJe2O4ehe4Fjbd16n+3pk7mr/J5
GJ3pIXskQf8EkRUhD4Tw9HD+v5onq+xNC1D4bXUYwQ6L6guYfXuM4YP5Xpm9VqxPLPqmnF9KzFqR
Uxs7vUrRDVCvoVspVDexJ4K7ic4p55Hw6FYbM6Nw7Uz3shmViOWkyi+rIsL1wyMyxPmeaiGpbGS4
EBZGqKvkODUlKEok4NXfrhu6zDd0dts5jyKjTTF3a7weqLlZgKva6vKzLt8rPbgIq2HbA7qWZU+m
LKNnA7a/NHJLeVdFOwvAAdnEc6/I9oSh+mUyp7IkV12+0Ozxrv/Myx2k3z+Tb2I1clfGRgxnnG61
oA6KUAnBTQ0KVFPk/i6iJ88scbXgKhsqHf0i6aipathlbHQtVvq5eSDl9BWbBmDZJ7vdNyqYYKdR
lLcLQizfrCqbZdCGAa+syWVBH5iv2a92W/jsBvKrMpAafrct7+yvxBfW+QTuim9YRZppZBDPXcup
1QGc+lv9gbktgEQUtLrEF3xP0S5z7mpMo8wCBVbyDXvoH4kb74YfkA9asVqiVu7lZPHsk3I+SWct
TeU1krfe8kvbak69JW7uTffDrXSfQees2dfUHTunDhtBFFivzxW3bHKuyTYSM2OZZR2XUt8MmoTJ
AeAgzCFIimjbGuAmqfr7Se0Ep1iQJ5ico0pNPa3NAWbx7BjlfWG/X/9+omVx/smeqan0GlIzFXo+
ZTDeTEG3FXv29cNc2731Z5wFtYEC4VO3SHe06C0BBnW0J2cGG8/1xfCa1f95Rv4+H3wjio2gG+ta
Sk8NHpSupoJTsTX2Binua3s8aIvkRLbilqhPVsZwKpL5psmbh3J4Ujp2U9jV4xhnD1VnWE5KH42l
/tFYw62ixb7SGTtZK14TFQXXdmWHOJkMqhEFc8oZAjURFAuBXajjMuhN+yPpG9OJNeWU9IoCdFsr
ufGYP8nGP+rXnC2Y83EQs5f6oUOygK6qH1EUp9DhKzKQ1Ca7BOJs5sv1HRZ4Nb5TkqmYI1OWDJn8
XDqK+TmD/ihSn6GDyUSTJ6LLzrdKtHlGcU6DZxla3HPNA8kRNETc+pl+1b4U9q7sFdCMAKMo8FyC
MCW4dnyvhHR6EQ09zquSY3Zo/FDNRJAYCG4E3xFJaNGpSSlbx6b4bMtX03wYGwGTvCgl4KtwEG3N
oZeKGISq8mvrgesTrL+etWveymP5Hp3AixqYeAkd6I8eydz8fwCaqoJ18nW4Vu+tIoee0LH/qHzr
rnw0VRR1uicUATMfymi3Pb5lclg81KSfl72BWb40zL/SneiTXszEUBbWiG6btipzV0XK58KOwMkK
AqvXfsJdbb9M7dmWBO8SkZk1Op95OiCBaEyVhp5AVnew4eqY3ILgDOQBqiUYrL+4tWcr4t4ltSr1
mVJW9DS30OjCtoLs2JyK4PqVv1yBPDPDRfi+ioayLzt6ynp8wch4nUbph9KOGyPKAf2ZXApO6Lmn
XjGDW5t9XDd/0eOcWV834Ww/e6NH566e6ClPxr2Vtu4MPK3WG0GpEY/U4XVrF+/9mTUuymdFRMeE
9rA2R+GSgEPSZoKvdrm3cGZjXfHZinIMdVeWjpAbP1PEp622AZxySH3yuEIkmiDflbfp2/RiPF5f
2+Ui65lhLtb3c8pSoygpwBEKOlAO84q77gA8J+oCeNQdk02Ksof9C5dDzHV2+T15Zp1PATRoRxY1
Qke+LR+ZZ95UT5YHLj6nPYxo3QkFmwW3g2fuaPW5WewS9mIr94YudSLtZZhnwYG5XFz6vazv23P2
Ne3MtImEUsvJovGvubnrI+IZ5inHyH6zQDF8hqibidZomgem3ruJrnzly5Me3cbjcCB9cyxtiGy6
BBV+Mm21hN2B2HLuXuQSoS3TTj1hO6UsD2OvP/SNCj+SjcLHimivOKcVyzlVMKWzFui0V8XLg+iE
7jxE+R4jp3U6KNyGyV6/F5xHgav8PjFnW4d5oSqJ8Ao/3eL1mTy2ePFDrl1zrMG3byfUctSNvXYG
nVbEMihaL+fSJJsaUI3AR1M6H+TbN2SsnWE0RQsUmVn//WyBcZGyWV4iMA3VGdgbov3SmBumI3HM
c/KZtyqEP+p6Ew+faPspbjfqW4ulNw04Vuc83xAU6wRbvn7Iv/Lws9PK+TeIc1SWOQPf089B3QNv
E4N7H7OilTtZeD9VmPnpx9u+0V/bLhhlzc3URcQcJPCxPFfIHMdsYQo2P2Y+TZB2UOE7UbRMztNN
SwrxWw2ebgwW9G3ZpkIX2Zm8VRNEehx/CHZ1DbTXdpVzbRRtvznVEaM66ANpkHchJ3UbbaDo6KEc
+ULfBfYEO8izgkBYQ5paSD2fkm16yn9ArDA0IfW1svy3ofUubo2JDHK5k8Ho1GJEFClAFW/zZT9h
XkiwJsFd+c5lz+5KaVCWqzk+Wefru3Z0x72O1t/aI5h/KW7zaW3yneiciGxyCVSrT2kM7kQK7ePU
6Ujh5xbQgrZ0d31tghTmGz55tjRSNDmVTLiBrJtCA0VcS0ZQsh0CjF3RRtvr1kTfinM6ujqlg2Rg
UTHwKQkmyGxRkV+UEfJ8H/Y81yZkjv8zEVKe6mDcfDC3eexDIe31erKuXC2VT5YI0aeKgOdyngP4
KS+z8x2UOiEpYSmvttXiRY5RBhYfEO/fmdES7/puCmKUynmSJq5orAHcdZr015Rab2a6Kwi9N5ef
1+2IskKe80O10lytapx/+jz5oFnokJZJrhLGJxntqcmDKlYgCevglx/ZvwMCT/1IhtgAJhmupNyn
J7DOhgv4Uk9g+A7YTgr1m2lj1o7kAQAqnl26XAs+M865FUujnVxXWHN0C9FVSBlIrhZWj+pGBOIX
3AmebiQvUqsjKkLOqHg1JsLnog2ufz+BK+GpRhog84Chwj5KeXwbdYdygDhMvzxftyJax/rvZ56k
MWk0SEqBvMXqgq6zMJ8uUqdeY9WVC6dx7sNus2qW9BEHImp9FQhCsLg6hqbd2p0dEkJ21Tw84cQ4
/25lXGKytKldmjFe52ZhhLaGQVx7c92CwAtrnCfRcNSA7sBNltqd2UsPC9HfMmI/seazmuvP68ZE
u8i5jckEKVC5llXlHQSRQRRmhHrwD6czzy4Ql3hockNJStZTB3rYWArS6f76OkSvNp7To55mFQww
36nNKqGSB8jQTzoAOSSow+pFhNoSHHCez8M2C3ucEjxEWrkBBpQ5ifGPxk2B5zZV3VRMg3B7NqQN
m+1ygS9IDbcfn5Rc8O3Xb/v3Dfqvgb86XPYkzwXmu092eUyN2WFAwBEQpS9d7Rp17hp99I9qTr8t
cn5UM61lmhYZ09xNh1aeuqW65s548g6NSOTmMknA7+3j+1pyGikmwIOI/XEedAtgogut6UFieMrH
coAX6t3SPdPhTumgkBcljwWUXyAjUbm6CtmC68fzcnT+vXAugZOJ3hO5xkzNYiyBZWPQI7lRR+jX
9UIy7Mvu47cpzvXG0Gpt9dwAVzta033jF0/1e/a19pz0IPdRvtj2T+ltSqCwe32NlyPLb8OcQy4i
XAFVkdGhKW8Y+k2QlAHfr0hV5bLD+m2F87+mpAwLlRjwKKW2zbb1+GbW90pzOBRgRfn6dyviPHHe
EGvqUsxL6jXz8whgbxkECwbdXjfzv6QXv9fEOWElR4N/REf7pBoFMAvylirMMboHVkFSAwxBSaaC
omRyjVlQ4rvsxX4b5lxMN2SSCe5u+9iAtGUavUiqvetru+hjLN0EJzNA2oTv8SYxzUqw92OMREL9
vmHPE/Ft4A7HcNQADZkEDuZydnpmjzv91qxX3VDik0VPKzSj2mWx29+ALE4JlwDYwE3m0Qc0uEQX
/HLN8swwd/p7LSoSVVLXqmH9WBCAx0q8dsujfQP1Vrf18wOFKsqu9MevRajhdPHqnRnnLsWUlksa
twbaif3e0hZovXUOidXw+rf8Lnj8FTDOzHD3IVKNekqYtjIbVwdg72+ap/5lVYhCGx1RNrkt7yKQ
r4gaIqLVcddDkynBxAPOEEYdXF0+Ne2DnN4J1nYR0XO2Nu4qqAwVgymneFvsQDAIRI9+RH8ZuClF
cNsv3rnfhvjWr5rqvTTXLDmh1ewk9lpRF6xFsF/8bOEwmPZiDBpykzF9JEZ8g+KyszRdcH3LLgaa
s4Wof+b4nWX3cVoAUj6NdZClmM1axiCT3jEK7MaDLrjZokVxEdRQtB5aRDgE5YDOSuMqhXyrTsOP
62v6pg66csT5uUIzHcFCSqrktEo51PV4b1r0fgHOtQN+FyoopZMUOfM1A8F7GRIouS6Yyp31jS6T
jQ2NibqBRgJyjVR9S2zJW6oWquyYUyqnaKcu21p9aIzI0+UfTI7QMG6dpZ2gcLgftAAsk4QFeXqz
KI+V1jh1v23XkjbYWQogBlmoZPpu6ec9kcsdZG4Os/mxJEHLIBIpiSD1lx03CHSJRpC48zQMsjwp
ikn1VeDJzlEr7I/NbeRpt8TR3MpLd7Iz7bWd4YJEcXP9G1zMlazfljkv06vDgOvRp6cC00r5EGTm
odR/ZPosOL+XL+JvO5xbKccMepZ5k53alG5NMmwVzLNdX8pfJlYpW9M2IGILCjGDH6VW+kifGm3W
jgrYw2LddnT96bqFv7kWOBOc38riAQIPNUyo4TrvP2/yG+ZGoJhO/NwV0WD9/cr60xrvvCJz6ubK
hrVpceUEwzK6j2Evj2IO6la6heLXraj0KdhC3pnVaplgBm7BFtq6W0NzqBZVzkQWOD9WknGx1Zhp
x6rF/ET9FmHYTPCRVuf0h1fhto1zXkxSJBaDkwLstVa6NQJlY/tTUD4TDeDc3BeTqq9f/ZrBdc1n
9ZeBzrUkp1jTSsiobGhohCSQhWQtf4UAbl2r0z4zUxhSr6oKjgMUdjeVAojiozrf2vEE4bdKtInr
d7i2Ji7JofagGp2KTew9EAuu1QoLooK9BXjNGqdFyFvRFnJuSBnA0F9M38ci9qUOwnYxpuZztPOh
tmuEEqiGreXr+kH5y/Vx+8m5pHiqO1nT18PeLK4Z/VTKO7mZgyoWNlJFm8m5jQKV6tbo8eX6QPmI
kfAA4eLLHyvzQRmKtvJvqPif6+LxPT1GjGUQ72vHAkCMV/vBoN7cblZMJJLjL31LtxMgP79aw6kL
J3mun5NN4YFk5yh0YIId5lE+UqIoYz7il+hlHKCRiugLtkXfXrZDNHkNODaHufD7Ds1k5dmotxTy
XBJazOY6462M7///740AocmQGtUstFH+vD8VJSa1LBzprj5AfAIqzhg9VW9kRRQlLi373BB3d3I2
UlOPsezOnz1oTec15pS/J+XWmTUkNDHGl7w68/4BQg3f/tw0d48qOkklhrUhew1Bkp5BhnwJr+/i
pZt6boG7NebcoSkx4NbE9eJky0YeDZ9Wyn2bFKFlEsivV54hTyJ/dMmpn5vlrlCWtzZCEz6ecWTN
bXbfOTn4IBqva26Te9BQbkRA8UuB6swg3wJJpbgr+g47qbYZuoCHRYpEaxKcE55oHaKacZavPtZw
tA880xdHzx0DJJOZ+4H0pQXtrZ/fJTvRMMl60Hnffr601V2dBZJooAvrKT5hFb1AucGpFAj9Ycr+
+kERbSAXhjU7ZjUKHho0MDong4TZOAlyV5EFLu4qi6G3EqZwjvmIhgTG2pvm5foaRDvFuYzFmqLU
MmDB7A2nMV7sDtJswEZctyJaB+cvlmjWaVKt/sJEV4+AkZJ9Xbfwd2/2T7/AtzmYuvSlOcFEMXk5
/hsINOTofVI8Zj0mhsg9KSM/n+lmaFLR4+avx/5qW5VNXf0f0r5rOVYl2/aLiMAkCbziykolv6T1
QiwnvElI7Nffgfp071KquvL23q8KSZN0088xkJKijjirPNql3phg/T5ZJ77T3NqL0d2ZoHAvi2W+
li0FScKFYENbqFzt8aBADeL2KvHnqZ7c3sQAbYAelxu1OIx54hKMutkdBqeONTCaMVX7pNeW7k8j
+VkAz36sZFhwZNW74pOzQV1GHJ2Qtdf085NzSqJTNrfVyUSSyqJem2u+DirIhgCJudywCByG3R0o
Tn27emjZzgSShlPvBra1zcof88OURN5M73j5BlxaUPDFjxwkeUOAUm3QZm9FvAeiCS1vjTp6j02Q
ry9aOKtFuHRgWu8w3kizYGBKEPFyAyrV/UAxLFFxxHvJj7IBH51RAF9hyZbUi0Zk8JRBlbzW1TAI
W/CJM17YAtBuNkpeGtopIQ90fqrHEuPbgGlI2w0bDrOZev/7nT8XKPbDdIqN4fiV4j13x+CD4v05
3qjA3WykUfTXZJ1pfpIl1Fr4YE3DaEPWCvOJiXQg3Acm2S2qm/9RAiQT9gv61syMu8kfGQLgBfXx
SbagztFzQdJqhmwVmWudcJfI+l8vPqyz6ytCIavzUAN0nlenxnqOQOlWGFGQ82LD+VOm9iHa1fwC
eBjjwkMHZsvJyRFtwSHrosc2Q/XJyI1NWQDjJ/t9/ZA/Cs/CrdLPv0zY+HayqxT419VJa/mO2dNO
XdrvGqBhwDqT3DeM/U5sBEjM8c0aNGaWyU4Ga3aoV52GMXc146ZNmAvkoIPSg0KpecytB33cTDno
GEBxXRYq+t9IYCAA6Q19a5OfSvdo6Ko/Fcm3Tt2Xo32TIGNlW/C2r6/twrkaKkgHNcfGQMMX1u95
GaOpYLZ+Gm0v6sDrnnYSCRfM2ycJguFhtWOjgdTUT0kfZMpbXx6zRtLBdeHVfxIhOKRAeo5VtlD9
pGZxYNn72HqoFMA7IVGnpgqg5/5nwHXT/CRw/aAz52ZIo7ibdUs/2c1dUzJ37CfJrn1Ut4U790mE
oMlSNEMsdhEbJ4MrOwdD0425NQcLmE6Na6g9wO/fsqLbaemwqYC8E5dv/chctbtnatAA/ze1v3XL
BiB/Kn1g6U3UvicWgbuXou6Epp4q9UilbcoBI4G0PxAeBX1Pt7Q7oc1JcWdiHPRy9nisolgNvB4d
OAelhX872k/Xb+DXsu7nzRRDyXgAbV7cKED6QfsdKX0wp+YB6tY+DAjz6jt2Jx8K+4DEv7K9YtSI
zF009yTSgX+AGarRfixyZTvouW/j7kygGLfBI0LygCRxkNTcjYgS6MNtHzn+CHOqFz+jXHW1jngs
uwNtgU9VhimE3dw+wSZ4OQf29veSvNTsaPIx5FUWREBRihRQE0R7VgA5qsNsF79vjHiHWjn8oh6W
8XGqfkXAI2pZ4nZWGmTTTk9TybzuBT/h/GqJ3N9Ma7p5jrDhrACb3PRCuxkTuHWYWjFoDSTKUyZM
8NDVKE5yNuBtZt1uqJIV5Qm8ODdtbbjj+CK5ShJFIKLGAESl7dQUp8r9MeB3eRA/qEH0L/iBztdD
u8PcVrLtT/Kxbtk6BS9eRVohynqoBG1GDqQD7SPfzyBoXgZ/jGP/+kIvBHWG6lBHM02HqrbY8pUk
A6El+mNOenVr9a+4v27RvDdAvbwu5yNd8eWZnAlazceZosO4YpvkRq0DrN9uQp7cFjXS3tqtUu74
cDSibdTOXjKGNNvzGo+gesJY4Pd5BMHtwekehnpHLCDQDBtzysGtHRYdd5Uy9cZWFgBciN0/bYmw
/1bcgT+ih5npguKJR5vCCLRDvmmDJRjVR5CY3svy2JcV19nmCJZNa3gKEjOun+r3GMB4u+mp8GF/
QN4Q9ZvYa8HdIMu7rft97TwES9dZZUmSBAfvGJWnqXsjLyQe7UVzfbYowbR1hj2xzICEiIV9X7kl
pgVmSZOCdOcE49aY4JJmyDR/cG8MwGD5gFoij70/+/OuPsWh7LAkL0ZsJstrnhvjQLRTOmoYV4v/
0Cx70sxqGy+ylIu1uoNXDknsJGtSo5tooWsnMNFvZ7qf8ulgKkPvm5NtHZS0VnY8Xe4BTLOfWw5G
2hYjEP0h7kA2tDDdgql/4Zrh0gFcw9OgOq7FjWfKyueZPTksfgebWzG3ANVT/WrKEo+jCWLoX622
dC3npqL0La7oj4hbW2Yk922ivkzRezZFj0sZmh0BCoM5o+oK/DsrSd24fY7oYdbJLYLEnGA8I46z
G0dNAH1XOJt2zKIt619neKY1eewMJQNGpHlgw42mYfa8OY79vQKm1yk13Tk5Wtk3O/1FFRDSxw9R
r1KfdY8JxdRsJFP3F4L+8zdP9M/aaQRvCOO8h21BY8ha4dc2GCTDQJcs6Jc8OyIYsb5wYjXh8JLV
9rYwQFkic8MvFf0+LUVQtMMEBg8zHXWQurvVsd1VIGC2f/dh+huKRA7IKruigrZcAN8+oO4MB/am
2Y0b5RaS7lrgCo7uP1RZIjnREMc0VodBP5mMgWyqdPvoh8RKyY5H0IrmEGXxwhVgUoIafg///wCw
UljhUP2dhcZ2/g6kdm/tZGedn3a+6q+AFMWNPDMuPUZBexo9aIIVJcViwRRcP2jbYesAH14Lhmf5
zn5tjVo95790tZjwYf2cjXba4f7n3wkG/+JHs5v29uqqz6U3ghIsha/foou661XXjADomTquWht+
lN/0Usw+yTGIAbwRZ0RLe2j1CKxhdYfg41GLX5KuRgr/2aGGyzTFKwCwV1R3lfXYGACydCyJ/ZLZ
FlMI1lPOG7VWoBS6AFBb6ZZtYF/86Z4HE1LdKMy+/c+AWp+PwRTUkKkUrIoB3HxSwO2ztA9LIUOJ
/kDXvmJSRDqjroLfxRDGnwq9v7e49SMdsZ+VY7lp0ng0/dVMAOx13hL9BjB/ugkuC6Nwm2jOALf6
AErGm0zfWelJa+5mhHxKmaGFJXGLHoeSJa6it+FU7bs+c1XntgKyAiMT8FmfZqXc2j2CFailAWj1
Uf/N6IEauPbeauGSqC5NHpT5Pe1emxmgFGYXcid1K7D1tO2j3XYIcw7aHAcNtf3GpgAi3hUluvoz
HbFm/4g7+ZIpd0t8LBH2GfYbY4exOzVA053RKJKoBhKLs6vVr9GMXovqObMNeJnVwWnuFrLTO83V
NN2ro6X2HDau+JTd4i1Kezdy9fdYx+/XVc3qmFw7B0FN18QCrnK9otIS1bMZO9E09YdkCVqAxeqY
nxxNH8SCwXWpl1Jj5w9dROuDr6/wmZtr5i+61xy3OS5++1tzmad43IUdBzo1sO29AYjNUvoUiUdo
Cm5ub6l2lmUwTaT6U02Ja9q3md5IIo2vXBfCIxJ0eDE3ZV9ni35aTuO78kpRw0TtbbHc4jBBc1up
xzGqfZJ1Ikr8QlNQ2Mus10x1VkO4nGZ4PFHyDnpgzERLmt0uFUcMTVUNU0Pf/1cMCIM7dqmUGlyI
BaAMjr1VYju01dt5mgKumZhz2Vda4rWqN2ZMohMvneC5bEFBxXFLMGyoItmRvYKOxstKPKvi5/VL
eulpnAsRfCSzredBTwxkFbr0MPZHw7Jcq1LCmWehM+qeBYB0orWSpV2yORqa2UyHOBpBWuOzC2gi
6hy7GgFqDCLJpvlFZQiSF036uQTh+pN4Qa8/8pcPIER1SZlsRgPdBbXx3lp5mM5KaGBxSr9p6z8L
wtrWkaYCv+qcT6l3YWMLJG9HZPy008y/8+TGHl6uH9yF2/Hp/ws6ba7UeI4NVX9g/c+h+5ai8i1P
Z0rWIBwTzn7sUobwS2kB5O74WSFrS79w/T6tQjimvlLMQSHYpSlcY4G1G4ugP0oWR156x5/kCHoq
N6oi6yzI+XcRxs7cJnA2GMQ4MUlS44Jy+iRLUE55F1lVbqKapfBNXXE3ZoDKmxng/2fJM7pkYT6J
EiLy3vl3HeujWXoM8skbBoBzdGCtBpUyjAzaQ5Er/tnuk8CRt1BfPD7MFBB8BXFskexPMcqmGhMg
UQy9+qZg5sRlg/NLsTq3BJl3ae2Umbj50sDomi6tR1dFFikGdG/suAw/Lgbit6gVla9mSryYAiuS
AFJ/AZRtuvhgKt92+Rx0CeAHEstPdGeXcy3oExDMgtdWIeFs3OfJg4aOlsL6pUWHYdF9FIWgUzDL
BBYCLeMHo+J+DPJZsrwmebsZ0AHsUtKCMqOSDTpfarAy1yGLf2+IcPZT19b2gHHqk06Bxpn9zqwu
GJzFZ8no24rq1foQct56Olu8adA9itpARsHAUM+ACftV6zcjsLh65R0F4U2a5Ee1vp0qFlSjJcnm
0FUBCU7Rp08V7k6VpiZpRqAdarz8Y6ZWmIKmgdD+j9Y9qaoK3k3ld5Ik3DUImR6Jbv8suGUHxMQW
myDWCsDGjGjXaU6g4XhWUrQmL9HiOTXdEDRd0MU5dJMZLABiTh3jiQ58z4AKquvKL6ff1fbOrvEm
9HprEM0l7JU3zd5A1NFr79SYXTb/zEiNKtDk6e2bhbEVbyH6sbZrL7GKk6k23jB3IE5kTuppQ8v3
nJo3pdq/Db3xu4LZamcgDDXazeDUtylY61pk7gEHFCVlkMw/OsfZXNfIF4za+YaK6Ll2RccFDBjK
qVInpFatsJYBy8quFxWipJF2lhJFwOfSGgvJXevdauCRk19Wh/xps9fKO54p/mTum6TyijgJTXPY
LkA4TAxgViqxZ6u/K7zSnG7TbHFHTOsCwcCzC5lmumid/noHItZukswx4xH2Akjb22kgnj5bfg0U
0etbLtE/H3f8LNGdYIR6RFZkZSbg26b/M82NTxwztKc7JUbxGbwZlRTAUrY2wfKaYzblIFZagTqt
U/bEfjAg7CJtYQX6r6HC2C7fKNJc1iVP+9PtEmyxatKea2DWRI0azdcja0NevzSMeG2T+JUy+3Sq
0QZioiOkdE3Y63owtyppMU0aNPHT9X1fzaWoO+AS2wSzB5bmiP4baaKhRN4eep/SYJlPhvnSgSy8
mOlGibLgurCvY3nooDiXJjgJRWGaTbRAGs2rcFQmeMFolNTLgBk0GOYsSLoD07MwWqgE9vyikjwX
LfgN8F4Vm6ozRAOoUQcev2cMuTeOlU/Sly7K3BpA7CM9Dj33I2cIO20IjMbaWPiNGRMyug6N6SyB
ZS2BXSluCUBZxRlvtaIABNoI8swIFa76Db03np6gB5YZxlZrs3tkkb/1hD+XU+Q59JmRt0j/4bCn
stmq5uviPFnqyrf1WBa6n87qfkiNG9soNLQ28QAEJad00gH+7Dw19pQB5DF9K8GCYCQPFBx66qFC
3F4WlZuCKjs/WvrG6aDGk9vWlA1BXboq1CGmpmHyAh8l7GBWJNky6FlyqizjUJa/IoAQJOA7i80q
qAomuyuXxJ0fmGCAu7hyUGH7eJzJU/IbhDHxNsEUegQgyDHMd2wHvqP0Tf3fASCFSyqY06HquJay
QTk5aFGvTQ6iItna1id+5dV9vJMzbTeZkQHSqfXVhc2u4Nv48C9+mQlRGoDnbYz+mXfG7vrru2TV
zjb0w7M+EzrmTllWMdZF6mSjRd8MINdel3ApIXr+vj9iuTMRnekgjbKuqzrmt/R95eBbduu0ZhMA
rH1C5pdjrsCUJi8upNM/yRVCNKakdln3WFpibwB976nZQxa/KLMRFAWA1JMhUPUyzBgUDfs7oygQ
7ujQnxhL0r8M5HKQbTUtTFcXVDsUIjFH8UFNqu7qnRq5eSiFeb58kn9JFOwWX8peQd5ZOa1UfUvb
nWyWbGLtYLN3xu9G4x5eLZzRvvT6UX0wpnu1Am2SrfjXj/uSzTZ1ULqaABYwkU/ALT87bYJxGDI3
jXKakfHmBnNr9jsyHkG68F1NdX/gSe9WQCK6LvViBHguVlAMExnzEa3GymlR8tNKrlJXt81Y/iQ1
vG9e/eh1PNsYgQRD4d4dGyr5gEtFeSTLEJFrKqGGRdbXfbZuxaEjB23oetsid8C8IEMdrqGbtLqL
zPKoRVtzRATMxyc9ygM0pjwVVrKj7Z8uHb3Y/AbvOlxosWG82A1GxNw2LjfzPG2ivqy9dlp+9vOv
65t2SeGc6W6xJFqCxjFx7DQ55T3aCOzE66ujNmaSPrBL8fK5FCHPZWfW3CVNnpyWEt4/ARpid2uM
UNaqZDmXkkJI4/3HFokFQfijTtnmbYJpLN1LvOpxAK+Utcm2jTduZa30F92Wc2nCe7PBhsQs2L+T
uc6uOCS01MBKipDRFFA85qYwtxYaIIf+5vqpyfZTuGjotc6MtgF1wLx0gVIXgWUaYVZOPtAtZfnf
9WxEk3S+RsE1SxQEIOOCs1vnWQh1AQi+Je7iKe8chEuytK/sPgqqwzTGSNHWm4L0q9fM3QYwjB6v
kvt/toGCqlgiLXMMjoMj2WOqzKFaP6iFulnZda4LulT1+nQhBaehylH3KHOWnDhX37QqC6nxrWzm
wLG4b8UM0bW2Y3p6NOvcjdRbViOwK8Ihk8FbXvKazo5RrAE2elGao23Hp6ZJny1S+9ZCvGR5BvUb
kutdKTEBF+PYc3lCHGsr7dIzAwe5FlyTt4WdNDzFA9sD0SvoQj1cvteDh9Ad1bCXtT3auqs19281
5pzvv1gDBLdEPcdlFJ8Kepq624YTyQnLNtb4rPTRPGhlxgwN6ixT6KBTbxz3tGc+OOb8ppQaOclz
NAWVo5sqV2pM6q4jtK4CwkxQD/Y1AEsKy9fSp3oN/VXLR8M66hXHqckkSSXJAxUrXiUdzaxecJ8H
9VvVPpsLuzPtQVaUWTftitIRS1tpRJUl50kCStDa1ZNhlzO4ETmouU27PA4FCEUVwN4wgAuBXdKM
gNpETfgUTuldf7/rdl77EEFRJCPpikiDolDSH7x/VGuZgK+A7Igqzh+KoCAa26SGuWq8NW+NzoBp
N/1Wn/vb+pZ8QGsxYHgOtxoFX6rf7huv+/m3Konn3yDmtWifLAmLsEoOvCgt3YIFPRv59vpWXppo
/yRFUAm6qZhTukpZV6qilZccu025IaiQ9gSl4l2xl2FF0vV8rpyfmKXKR6qBXQb+QGMMQa2a+xFI
yUm5d1Bob0eynXi2JQqARJXkZko2qbPRmv6GgY1cKUe0WL1YIDftzPtoLDbDULqDZgZ02puYoDIx
B0Dm/cLsXTtnG7bUQQfQCp7fG1brIabapUu20e27psaEXftEoyR0pnpTVDcmyvEJJZtZ+Z3F9nZo
NlXTBNzIY5T565DntlcYravlzK0s5Pnp7GFk54VGD2P+lAx1oBGY4GIOMeGC7M/MXTN3Bi8y0++N
kxpuDsNigmyw6TrmxZP+Pa+r1394mqLey2tzKkv4IGtLL/1R36f7cpOip8YIdMVLQ1kzh0TxUEHx
ZXaEcp/lxCBbcTx9iLysWUAWLWPPkDx4KrhW49ymFWgD4aqiJ6lEHUORBaWyhQgOFWIUQ2tipEuW
ckAP+iFLrWNcysYKZZ4wFTypOp7Vxaxx83MYYPVlpVXiexs8dt2jnBlMtiZBTcbqnGl9g8OJ1PtG
+1Uko6vNsoY1idcrovTZmV6SgUNTqsqRmcR3yl2uon1ffbh+tSVXQATrA3PRABJg6KnKfOgnM1yI
jIZPspKPRtWzQNGpWpXrQ7lK4AGyEJ7D/0QKD6Ls7fpSJOpPROazJmID5XTlGMMkIGCFp2xrxNMG
rQ5uYx37cQmvy5PcAzHlQTDvk1Qcr0eft7rj7NS0cmtdBifzXyyJ5RDLQmaaqILN1EDeHitFG5/G
vTaSm4LTw9BmyPAkN6ZxU6EXIJsttN9g6tGZH7tG2jt5MaFFwRnyf1/wkYs4O0FGVU1jFtygNSqi
L/EBnac9jFkTVCB1D+pQ97OgXEHyr2+wbOkfz/5MsGbGQ7+A9R5GdPAXHxklzFa76E8GEg1gkd5k
j864fFf/Wqmo5+mUlmZjxac8rYmXVocGSeVkzj2nOA52eQ8gUJTrjuZAOo/Gxltkoa3QGt2qTb0a
Pdy9+cPpEs/O0T9m+YUeB5R2fgfCdCU6kk4PdDN3qXWT6Kj3KWg/sBh4XfsHDPb94g393g92YM4/
6bB3TEla4mLG6PwUBZuSxL1R1utmZju6B5vwvj0YGy2YbuR0xh9gzaInYhmmRQwTuUAiZsmbouiZ
xpr4VGtRuM76dpb6Hi1atImS6ZnTYr7RrDxzeWRHmDrENKdRlLOr54Ors2SbKIBdrgkAq/rcjyZ+
m3SV3w+9a1NLD5t2oEApNyI/zughZvM9GeAsoprO1QhkLEANK4fgb1zF8xUJSr8dx8EYdGgxRB+/
iqcVaydHN2+xeIZX+nIjc+kmnssTXj1PI2MujT5Gfi8s+nw39oE+vC5UhgZ70XSeCRLd4WU09bGt
O6gXL9pkCOn6m2ELJb1Zyn2ib/NQmki6FNWdSxRc407NFzvNIXGlo41Y7DanYQus5bAc9nW/ldcy
LuYlziWuX3SmR7JeI2jS5OsaJ1/3NLSa/gRlAGZkAPgTe8V8L8f5MS5Z1nOhgi4Bmjnt2xnBa+yA
ywPzE32OSm6C3FX0Le3uWL9Ft58SA0l43msxipzW21SBbXdJ3R60apryw7Ttp8W548qNOZ3ayfKZ
RQ52NXkpBwNbTjaokYa10T6PWXu04+Glab/XS5th9PLniFGn60/gkrk7X4+gP5y+qYayG+GTkrCy
s4POXyM12V0XIrn2IjwcMZ2hYj1OqlSYS/LZXXqoU1r6taLJnrRsQYLTqCd939JyiE/Vax+oQb2P
4tCxXbahd+ttZKpvx4cy/BtjHOb5PgqahI5o9OQE+1jY45a/LxPdXt9D6ZMWdIeSVVNbtP/3wBT6
Pt7Yu87/eNF4X7l0rOkiJsDZkkQnclrycU7HD4GTX8eu/a4+Zzp6CFBbDoFqGGjPCEGd+v8jUpK8
MtG7xAxiPdarMtHifFtgeKSKJV7Ieg2u2DLRreSZnvICw92nqEM7QBbdtdEj0x4MrNMpc9mlXLXC
NWmi1lgqU2soLqVF0vsRhbSW3FtJEtga83P2o2kOlKBW4gxu3sDLRQxeydugZR8hPHWD941dWXiF
KMQfiWc1W6RyfY4pRjsLGUIqGbDDRU/v/Aatb/VMQ6tt1ZoYPo5PZGOEDjAW1sxp7i2eDUevrkDM
J6sfSjSNyGdadZRFaQeJMS/cTh0DQ+duyjIPMND+9QcpEyUomgSQkEai4I5G5HWMNIzH2S6hc6A3
RHJ9/ovRcQAOSSxq2h9Vu7N9HOrE5o3SgdO90h1AfGq3Ne8ORLFeatptEnRnmNFwUzvLqaxjsHNR
pKOWYuOk35Iq8Tr0yaHbccvzKbDTQLVZYKj1RmkA3A701Xkq0NWhbrWqQL/IrU0TV6fB6NQuCsq7
nD5rXbeNI/VHx5en61t4WVf/ta51i8/W1TYZkrwG8ghJVW7HIt9a6qlSJIrzAyfl6+P7S4p4UNEC
cBNTg0Ugpp/NL9VS32alYuydnD44FP0edA+YN29g1UvbMERdCWhAiWZ5poquPQ7Q3Zx7fdz5RaV6
6QR6zjrxru/Ex6jatY8U7AeaknKrT4fiVGblYcDlHcttlKN9sN4ydJM6xaaqMAoCHEh6SI00LOtn
0579Opr9yLgt0m3Uz16tbOcaI6gV/jzJXTuNMKGFfs5yjWtWlrZNM+te1R7y9qjo1KumHiBr3+aF
bTCDuCGG4uVK5ym8dPUmdRvNelgSLSyUZltGHWZFyzyMc6vyqMkkV+Hya/rrkATrNi9VP3TABwbs
BQidBwxzaW9NhZY8KkEo+C9K6T+SRGC0Jc3HXing80ff9RaNNyshO9Aswul9ArNVGsrqgata/XKy
xCG2ZTi26ogUOGM6UadYk2WYI9xkPA2SQuJeXXxGf0kQV2RWiZq3My541qh7ZQbqpN7vdFXm4l88
ojMxgodPax432YL6G7BDAAioebpV3cWGBWwK429Uh60zUYJrb8wj1J3TFyclUwAP9aOPt61tbOZK
IucDN+zK4XxBO9DjlvdWVZwAqqzNynHuMozba6AdbXU2BcWMl6ho6W1vtW/OEL84DeN+UgHBY4mm
h0VtVqtd+WwBL9r4bUL3QRTTP1bFW1dF2wSySXvK70wHkUCc2Xt7ad+tktwrqYMulmn2QRSnpBO2
s+Ig5exdazB+LVN6nHv2O+0Gicn6elEodUwCQB4V1sgRu1owe522jmbUd4uReE76ZnE0hS6yOu0F
hftZjKjLiiXJHHDh3WnmT/Shuj3t9gpxPEAPg1uag5NwCga+K623ErnJavhTpvYu7V9L68hN3bey
x2YobjjggkZVNu54oUX188cJiiYnWVsCT7q+G9X6J+P2vrfNVzBoniyj9VJALGUGlKKS7mI2QJNW
36yYhj3lhwXwKUQG8vX1REzkU/6jHD4s/5kFLCxrbIZVOSgt8xu6UzF1yOxf143L5dDhTMr6FWdS
cnOMunnNba9+GG5Vum+3k6d5xTYbkOWQJdwuq9gzeYJdL/sRty+DMeO+jQf0r5FzALP1gBJ5QWrR
Rz+qDO9SKlQw842+qJzMWGRyxKJcWzsVKBiso9kolmHaovgui/nWq3JNeQj33BoiVqprAkJBiTet
0qCrdjM7xmzaZO1LXMOy/K3ZjfMLI1xfrVYdwlAYg8JafIM4IZ0tr6zQTt1q7S0f4jt7KTdWF6ap
Bio+CwOr6damGixdbwVVqYQswsQLTTS3TtOdbuR7Y6RPDaZVUiR7u0KiYSUXXATH0DSM/9jQfyei
7pua+TPbtkym1yQmVmwBU6IJiOzl6jzZygGgVntVNogiW4ZgkCLOim4k6MFIotqramSto9Ln3JD4
qhdnpc6OV2z+mrO5yjLKkI5BlrlWm62p9y9dr6duoaY3RB0fqnxHo3cDeB6ku+lpudH5H8tQQifP
n5ZGhxOos2Pbyor8F8sF51+2nsGZDkFBac5WEgfk97QwehljT7PdOvcbjEB5hetsauBUPeQj6Pxk
uDGy4xXUFxwoaylTBHUrityIEZ9GGqlegPs418MikoSqKypQJeFwLF20wYyP5vxa4AmUmMgaMXJP
o8Kjue0q1fR8XTdfzEP8pSo/gDfPtrWMKNikGlwsTbd8EJK6dlL5mCzqOZBZ3q7LkqnIDz6LM2Hp
NPVttWCVpYUZeHftzlh9X8wzVT/YDt3g/9T5FWEk0tk07KVQkPiwNL/CnFklo6mVXA6xKyyLOj3q
Crx9vad+VTw39iB5lBcloCtXNwyMkeiOYFg0JOpJUmDXkqTYWzYCaRl5ur66zoIlQYsMYnvE9xag
ZgXXupm1esjYVJzaoXwB99c3jOUzV0NIcazmet+1+g1yf9uJZEethM+J+Q4rSLS0hpnLQjAyR57C
olDnsafU6e9GpbdtM+/pgMlO8J48XL9HH9SuXz4XjqSpol1hHa/5rAsaR7FLJ0lLDH3HYZ/S2XXS
9ldM5i2vy1+I6FdYBX6Ad3VfdsUmnd4aW3/XF9RsO46coZoPd3W+TO7Q8G1uHNHICBak5S3SOPAG
Ku1A4gGMcqX2cv3DP1B7vn64bduUmIZORH4IxzBsQMvz8gQwhSBWx+Ok0ce8LjcVSe96e/bmhvyI
Zv5nqrnXAeCDlr9TCz5ZWRp/hibZNMQJ1Iz5asVerK4MOSbojPE1w0iXjoLYNFbHGSn8subHpX/F
mOR3gE+EWla8TgtU9jKWr8oA7DjHvm3o4oLJazM7czgXw5bl7Z0ykFfFRnsADvr60i8YMIoqM3gv
0NVtoa/985FZDLFhofXlaWjn1xTjLU2VHVtb1rPxxSWybM00QNWsalSzHbFX0Uyq2bQrUpym+a6o
rENZv5iT7jbTuEUaat+O7TqMKeu1+xKZClKF9GqcVoahacQ+Vc4SsvEEoHWvBdlUCqiQst9kdb6P
EswRRZo/Dc2WF2Y4AoXYUeONrbNgyGtJOudr76jwRYK1rPAsu1QxCoAgJUcQUCiJi8sVtHfTrvCt
0u1u0GDkRY/dkb7yKnD23AN0yt/wxIXvEI7dAHK1zRqMoq619rWd3ABInsfdCl00zT4/yShpv1wz
QZ7g+fMujdMJjNenRvONHvTk/UZDN9f1uyw7bkH9GDSd2RjjuKGFNuiCDlRMUKUkcs1YJkq2HsHF
xxn2ZQOOl5OWt/eG/dSCz8y2w3+2HsGnn2drKPPJsE9znbmsMlzDGlyN3cegI7guSfI8xbKwTbkZ
T2gGPaUYPZ8MY69z01vy925A2Lm8W/GbZteS1a1b9Ennfr4S4jhwrwG4fVZgoGlveaPeu2pfhlNK
/x9p37EkOa4l+0U0oyawpQqRIVKrDS1VUUtQf/1z5hvrjEJGB+7csV51W1chAAJH+nG32xg0hsAF
yqjuXN7mL4/NLclF62DKmqU+rjGDlmZuCeYuIP3cy0sI7iCP5auYQi1kWtJRNhnKBszGGCpmLEFt
nolqBL/xtdx2uEeMoRz0uitMBfU+KlGPzCs966j5kTNjanDhHwOFwq5FR/WoeMk2uJKEMw2/Kwjc
T1iO4yRylI0sgm5GHF7P45VUP+Vgm5/r+ahPyiord20TOYAZ3TDZ9Gc19qNYVLYRXSLuyath1rMs
nlEQzGU0MdpVgXHtUHpI9f0AsikjIoLv+zvf4XbMvfwyCizo9k7wZMZHPd9X8SMSMIt8KfIT4Bqj
JO3L+DlWMHFREh/S0msMdNqVZK4lGgkGfAVGiEcNzkwP9EbF95/051Q5sn4N2W+BZfg9CPT3fvlu
78S0skcJBSFoauzCxFqrVr/LQ9Q269BJtXcF0x1Vk9jWMAiOevl2FwwEH/xqCqWZmkq43vHDUN42
AHwyJbkO6cM43F9+tQL7x3d9J7OqdAm8y9fUWivRS2QOJmint1pr+I1sfhXJhoF34/KavyuO3ydr
QRpPQYyvfWdlJ29HCtIsqawluC9B5K+5NegrHeTMj8otoJNOYqtXTLYjQeHljMboEor9LKv//WTD
nEqQ903osZuye0A8Vnqy1WZqt0m0rmLZa/PXOETlWWZQlowwo9CO+wbfXc+ugugxTpS9pkeJH01b
cC+JKpK/Eh7uTDiTNihFXlVmi7p7sgtbEPIP/SLxsA6k9ErNdFuCb2iAuRvoelAVgUf6l7f9czSc
NWNJmXdJhC+yYJWsK2Wne/m2uItQyZig+9pjWn4zPojEWH6nTdymOSPWQPQ4Mjssq/WATCd7kmC6
XP40o5cuvJeV0m4ijNMfVKN0lPIBctuerCNU7OlKSy1b1wLUICB6pTBkhu1xQMIKkgG6ocWqTEW8
Xt853O9X+XNGnP2zrJil1Qi3nYAI3o5eLL8LHaO1k8AH6ZazwAYwsTcVUCT1/wtJOu6ouJDINOta
7ypYX33VgrB0oV+FwOpKFK6etwf/bJKX2KAjbkI1w63IyEoRp6w1spKU2UnlGx0hu14A8qmxu8sG
QbQol+zTGOqfWSIRnOyipZautNUyPSbE2Z53Gz+b46IgMle1MiWoWzDDTh/1LfUXvkp1I3nGAd1u
Dz7kP1hV8LK/M6MTa5cliZI14IA9zoW6MlQwcga6rSWxk2bIgdAN0lKUmqz7pmD7ptCvL5/tvwQq
P5vmrJ5ilbE+tMumPbADgT/CCza6Xe6srXklC6WUfxdu/r6nPDJDalM5HQNCjlTHNA79kMFvmc6h
SxkMfLOmgQrtg1uizTaprgIDzNcNKMtDBCzvkvbUVqWd0QkyHhK7tjBBXZqi2qnosnGmrlWDShpD
k+AhhdB2TKHtqHjNStQb/m6UXjAXKmfb9D4yQSVSQe1ZOYbKw5gN9tS/G8oA055DjvaZNs8Fptcn
lHDrwDPa2uk1cGrKxxxIgzkEymtL+3UYBx41jxScsnN0qIt+nRZ3TaOsEy1B8ai4mc1XGlY3Sd/6
YbLRp0/B/VnO49I+OLM3yXEq1dnirJ8nCOFkvgGUlIT5Ujd2Fu2d5AZckf8BtvpXAZq7SJzBU2Rt
6pLw2+DFoysBgL5NHQvoEztdLSSVsgu9qU10WDR06UuyFVkLgbHgMQRNChRq0GT02FoQrtRBDQYG
73F1+XRFi3CWj0UzKfUOj7OHm03HPWn3RjfcXF7kXyLZf0yAxtm9pM+JpUgBOZo34bq8IXj/ENO6
Fyt9CO4KDx7o9TYZBpJShMx4x2EPaqHUbaPRTTpRS/U3UOHv+8E3imnORiXTAAEDOftNaqZvfd7Z
Si+BVclEFo9GJ2h1dBq/dansaTXysTJx00m+D/V0NekQ0zLv5BkKfdpo57GyizIEo/pWBSGSpI5b
raMryfzorAx1gAPJGi+Br5/Ll5kOazA9YxZP35h0qzZ0SzGrmoSmoEAp/GxcSNgykuhSDVOabILV
ktf2685HYWwlatuezzd+7gdnEuNGjsZkAZeoarYfRtmZs33FNL9M6iu1lvzL1/F85vqzGmcYIXLR
U1YgjsqlQ0J2cwwW1hnd6BKlgrZxw0BUTfo9EsJdFc6EqUFkTGA2zo6FRg5t+JV3HzRE9RHcd+Y2
xLVoLWR1uANlIuIPET1wzoqZXTq16tIqGSYQlixU/8lTM5UCJ/8vBZF/zpRvKkckq8CcWlBcFX1L
Ho115KoJBlsdybMOjUcgaK1fyX5gtyt6Dbha94RgW1DiXQKJC46C7zlXZjOWKmqdx7j46vJpNQL6
efnmCA7zu5lxEkn1NGMBzRdrGQQ2i6cVBOHsUhPVqgUXlG85p1TNx0xG4k/lErHJbJfNBG3F6VMC
SLQvMHmpVoLc9HzYZAHbqRB0kJAY/52bmiONlF41lreejm731t7X29gj0EON3HqVOgtSX5dcuh18
SB3aoCG//S/O9uQHcD4CemlWmeoIVyz4+f4ln31zEDz8s5/vZAnt7z2CgXICA05Mj/UUe/lc+oOO
kUUmqp78Ro4uz/1kHS7ipWHZd0VkIs9HbGnJd5N0W1svEIZqZkWyRySJqpQfWLw1G91m7BUUBE6C
VGrWNmDn3XTaVWcRN5IeW3lVQ1rT0EH+tsuBKpUxLGFp1VU1bNO68zoDVHFga8kDy2mVL1kmkJ9T
fDQeHVkJQbc5eYUCsQf1RU0xzj2+Stk19NK3Miygk0tK5Id1JXgjZ1N5Swf3NUAkIC3iA/A0DrG+
VBA8wz8z7vI2mrXMlUzkzGMCUb36ttIqENvMm4a8w30mJflIFTDAlObDwBTN1vtKE3z53wA47pMs
V+Pk5Rajas3mgNs1OO2uhaON0H0B8srpUNkAAD56o2ARNlYyJKOMGiIcIhd31jid3AnOxY0Sq9Wh
qHG9Af3NdWZ30+PlB3S+qnWyBOfXirE1mByqCBhdgKLXiTuigXVQcnshQ4DldeI7CBMahcDsil4V
59zAjlWClqUiR7AFboi1ChJjNYE/V7C7s0bxZHecIwNlgUYgokOPdDrgCeyT8kVVnrM4c5VBeu/6
97kooY2j2jQp1yYkQaISNHf1I7gZPCPSXXNAw01YCD6bzP38Kr5GWzQQW1bLzvpO5pbKwUJEDVFH
waP6LUr59/3lK7LqKMONK3hUxUDdsDNNtx9A9hOWaXnVDkUIa6ENdthW2VqGlrbT1cOdRsB9Z7QB
aCea6G7UrL2s917KmN8k4840xrcx+6jC8C0Des1p1BFuuce7MOXoqCTmvAb7cLwNW3Sh1HZVzdmt
IoMYxqT+MjSm6OZj2dzLUSpISURvlS8J1ynL5EAbrSPovV3FzXwzdOSv7A5QeEfa05W8Aw00sM4Q
sCmgomeL4sPz4drJR+X8hGolBbAUIzLnbbAtb3CtbA1aQ/WdOMsUmAWLcxVlDr3FIYNZqLUADM9X
fd4IjlNkFizO9CnhYNRRhtBscugRbofZbNWvF914aVXvFId+/RcgI+66ctYuj7ImATEzwkETpdFs
r0Ig6rI9ED08ztix2KqNZMDDy75Ldu269ZaHJ0rCle80+1dUeXIZOPMm6wpJS6m1jrUcbmQ0DjYq
CGN3VcCewxwj6TFU2pxqEUfRYhmKWsqrqjIHDD9X+UT8tCSJY0ZpeDOU5K6QqkNHChTXc1AKEKVU
PLk2FYyUZATVfiv+6gzDAj5IhqRdaAwPJqasbRChviVJ0Tq1rIKXaKSDV4H50laSDpQVU2SPudq4
4MS/yUFS2kwvHZvXAXpSRGVQCiLXchFuUXd02jzyhlxd1xQyiYqdlAsFrnJVQYkiGkp/TsAsE/R2
lawicquPsR1UBxLoflkjMyLjVpG7KyrDwsbBVwb5bafTMJMUYpLHLnvyWMdgF2yrGyInd2UlbTWL
HlqLbpli1eDdLW8ArZGU3NUIKGk0PTyMaL/QCt3aatTqXUyG0Z4VaJg2nR/kOfWwhA3aaoz5LxUq
Ld6lcg5JVNTzusyR0SBJ06kH8bcMxesU03o0V/dF22/RRDoYadX7FB1RDGJ9SPOqVr6q3rgumlGx
g0yBGQt009FGzNVYia/IvSOD/rvemmmSO4WRrCr6pwd8lzwNceLWFTAqgAGwtHiIw+gDjZH3EAhE
PYLIZDYhTO6ETSqBaeCVUpWhzBit8YZAcukT1Arxc6+I2zu65shuA2rT/zUbzverBRTLIioImvm5
GCtoQPcH4qKjoXyNDQRDgXkQDR6fLwdb/yzCl7XysQW2LsIirdu7qLY785W6yTcmWGjpRoQiPW8l
fhbjshqg9FIUuVHBmCENmaFaWB7HPraZVgPjALR9uqaaAPr0L676Z00ukSFFGcMK5OSYs+rBNJ8G
KNta0PdTPqHt4cQ5eKjr5invpYNsdYk7GMEtAd16BzLPSJL8oA0XQqgCUuaG6Y7STZHITgMIalhg
rH2Q16WhHIqowa9nFZS3VAgMgjr0HTA6JAKt8Scqqx2R9hPUG0JlWzZPlw3vYrp5e3ga3nOmXdLk
dshT8LCqwTVm1+xSH4GSjW0yixAGZ6/K6VKcjY/JaEZGlITX+qp7W7iGYsdYldfJt3Kd6PL/huLi
9p+uxhl6EukIL5tm8ZMLMIs51jtg++D5NH2ozUCkUhA3n02UTtJEi49o07zJSDrT7xkQ1H/2aeqx
zo33g7/0oKvX6Sn7MkohAvh8H/rHpZGl8n2SDEm9aZlRjp2SMrbV5q6MIlsm99L02YHrrmmZo+m7
ofkK24NErB0UfnSr+JMo5WrAH5CBL5da/KfGvXyzRAfCY0H7OpoNWk/WsfTwaJqNssvcyI+dDBNf
D9FtvGM7DFyuRD7+fBf45Dy4F9sMszLKDSxtlaUQ9YLHrds9CVGdkzHE+ahCpWzYAhN2YNM1xObu
KqTbpF+xDgqwtvZqGt2q71If2Aha47s140OQqmu4PUHMIwpMv4XjTj4cejBqE+QITIO9/sfyw+1w
nSESnl/FzGjCj8FFpmnZZAXR8DHCt/BRfS02FbrMxZN0q7th7sTXmMf7r13QP2WoX6BYtQHHQYp4
WFYKtwT9Yk6Qroi6Hudb6SdfnDNiIFqG3oqMZQaHrPJHw0895R0ScxQAUMuDzqnXOtXg1b348Qnc
OuGMWjvHrTEuda6W2hgvbPsF9O/G6SpCPwvpWbTKq/9A1+18Mf9ky5x5w3S1HDEkgcc8kH2q6b6e
/zERT1FLWZX5sMkgjxunkdfP8uryu/4uvPIu48TQEc7QWUUdkopM9JhGmkcmQIDDBg390ovSF0DL
GcidGsWv8t0A9kLynEPDsEGdLIaOdA3+ledyeJcJc8CchZe51ql0ZbZvBFFwb7glJqtjsM3ms+EM
aNINRnUbKG+98gR+k1UVb0oCFbugrO7yKe0cM4u3GjE1uKsdLRUBj6nIN3IbLTKpkAwjQvvJiJxy
aP1ER6RWPtApE9jKb9Iz/kxPvNWvMIpOcdckhXYMa4gh5hBH6DRXHelHJanroZzWZm51NoqQq6QA
Jaapvo9B8SJbwaruC8mVRj13tG6CV2Xl6CyyumlYEK+ulIemJhgsjyEgKo8S5gaa+WXWEsXOWuh+
181dII8gDh2pr4XsptVQvCwqIJbKPkB0LquHOQdiC/PPuasCXe9YBBhr4zBU3aNmFPsqp7u+upXY
M6DQKYJZTfaZVWPEZ5c3FtiDt2kPxvKg22L6DTrjt8vsqq3dlYF+ZU4fIx09NlprMiHaGZQNYtl7
CPbeFtBnC8aD3mGGfnqVtc6NSmNbR+8Z5JLKjIpM8eIT+PM3TsJYrkYQNKaakh4KH/+fMi1y0tTO
USiwVprXfolc1L+47J+gkrPGYyDP5mjM0rFxUZ2PHXbTfJY39ADGTkfawmx8yn57yH3QzhS2qPr0
bXV/bRak0dbCNKaS71boid+JWzUKQpCaHdNRdeKovtWZtgmnEAoS/YiIIQKQJEcxG3oleu6jJxqv
oc5eQ/9gSdIiA5wHHxFk642qdwBsdmjCHDJNTqJeoRLt5mCBmI1hgR1DMrTGddKREj7nIIzFTQQn
nkOQ/Sb0EGAeMsBQ8JQzu8LTogAzmJnuS9pXiDwb08xuID8oIDwjKFQZxTjZYW64agC5kullDsCE
Stb1aN1WykbKVKcuXhOa+XMKNmmUCHtqrKRIWnUDBFWGL6beTOo1MYEyJ84c6+6svajdn0l5YqmG
mHcvk9mWtflRimZYpGY7S+VBAZCmx2MJ0ldAbUDjYX4qRXAohtI1MCGk1SIWovOdm5OPwxn2qO/D
SarK8PqbSx2kWzFo473Kb2pP8pZh29BhEfh6EMLC3TiRJ72IOF7OloBPfgJn99S5KYoWQm/H1Ei9
JLkZGWS+RkE7+qzj/FmEbzFaNTXrYl76CuWnQp46kabg2XTDOFmASxaD0ohDA8bvGATom4zpVZA8
0uamaopdoeq2mkF4DomOhgntGHJZCv2vKuknP4CLQ0uDdeA+sjBF0T3ECcoYvQ23d9kZn01zTnfJ
GS6jDJQJjSKU67M3fQogchn6MbB2hKkIhgxl34KvpCwB9h2vc0w/QFrYLVrh3Nc583myVc6e6WOA
2bsRW20pIKVF7pi1IOo4HyyfLMHVPQkArVaboguHih3GbKo7yWvthUm4fRCa5yVou2Ag+WFVNYUI
Ni1wqPoqA8kZhpFt+o7ecOyoR/MjsEs3dek12KUEfYHfjHtLyeZkk1w0OdTmCOJSvDzIBq7MFfgd
QSVQPGW27A871ZbXoib7+WOlqokZQ/yjytwrydUsiqy2xlT7INlty3wzR/mwgGgkhZEmuks6p0/1
TVXJ0G2c3wXX9+xJnyzPvZGOmAEtAzS5yN6y4QZmeIRHE0rca+I23uRS02bHMkZ9LHZ1QWnnvIU4
WZx7O6RpC+SKmXQ0DKAmKwIH9q4ZvkG2qZRto+AgofiI3rJJXyfJEGAszhrZk8W5J9M1sZb1Naad
apC9ACCbaZCibEVcPKLz5V6Nokoq7QNsMX1M7hPNbo/xjekGBWbjMJRM7JbhMgO2rruRV4p6fKLF
ubQM1GQh2NAwwqOv2GO/a+8L5P8LshmhA1SdRkzlAYS+Fz3fxT39er0nJ8s9omkc9Gkssecyb12d
PeYjWbEhcWKarmTyGpqdQwdZZIgXv3xpVc5vtyAEr5QUmzXQC0Y/HIzalp+5CbHpG/jYnlW33W+t
LdAWQtGx8zHDyY45h51VRT7GCebbOsOeffAFePk+9rrXRRhMvYYarIfAH9LRXuBVK/WqcITFr+Wp
XNj9d7p6ElI2QzQGjQEZURguDyQuC+eTeTdDfrY+BlfRVmQpz0UPp/kSZ7bAYNuHY4kJRQuzDB0B
CWu+uWyazr3P0xU4y6QQc4xIDZXaHrPfep36Vty7SaD6l5c52887XYczQjO4mrWyQRzUqH+ogWrx
1BxJPKOj8kXZowRqX3DzQ23SqQHtnjDuzBygHWZRm1b4Ozh7JHd6pg/Ft+sZ3fYzDr9VfCC/MtnF
Y7kJndwfnkLZvrx90Slz9inNVR3ttwUVC80thVQbonyYYeRdXuVslHR6yLwlspps0M1M+55HwQE+
RHfV1SKP3NjtHjfof01J9nfxmc+wMNUWyUBaS8csf2lja9ul0n/hPk53xJmbQslDdWwBjZ3CPdEl
D+rudpM8Xj63cwb8dBHOrrR6ybpkVBHWpcGW6ZU9Vx+Ax9ojhd3uZcGLE6zGZwRoGmazNKGVpMy1
E0xklU2xD/owb8o8IgSgLO+Xt1gne+PhhcwYw0oZYa8xfqPaC9dra/deNttLPyITWsjlhl1ajjMn
Y4I2nRZiYlaNCnDkAsnR7zTyQhDgXP5morvOww1zS9PRUAWAJwhv4gz4q8DKnDp8GwjQIZNfNHs2
R/Y8X2th6bB2y4jyfPknnPVHp2fL2RJTkmpTrVDNal3FV99yNFtt5R1lZlBH1y7rlp5nfg/WAsAO
9RmTebKQOkpkz3ihPQguWWbVAB3IPM23fHZT3IVgRUfDdUmh0S/XZTv7Ej38s3XZ061zlobWXT0O
PbDxvVTfgCfyKtSVDZ2i7WAwOzY6X7YkL67AK9xMgnKlwJbyTDfJIE8gZ8WHHyvo18jvCgMRSP/n
8rcVOF6e4WbQzLnJUVQ6Ej32g+YIKRn/8gqLUbn0UjijEwDz22QBxiqrxropqALyf9WWSuAfx94l
Zbk1odQDDYDLq54/PGAY0IaF0ijl3LDSYHRiQjx+xDDPWpe2NURXoljkh5aw5PfeflbhHsZAZujC
53B3Xa/5eQqFyfmzovB6Oajwkm2qfLTTrk4ST9dX/7f9Lfs/CdCUoe3NdMTKKLew6MZKoP2lCwz4
+S/3szvu7qeF0ZGUoRE5xoajhKEDcke3LjVMsP9JlWEbyNdFmAtu/fKXXjpSLtqPDTZYCNQQCU61
nU/gpp+Ai+1AbzqILOt5B/WzP87nljIq6bEF/atiB0aeYKW5+teiKay7YHtMN11sl/fVNtpiiHsW
uHvRLrlHEUmqhoo72kxTNrpxUe41GTxvlrGXRKzLlx+CLnPdZDMe6FTruChTNNlV9Ucv1rNIcuts
NxK15/95bTpfdUiCcZinrtW+m/OSjSL/cX6CPN7tvMp3ut+sMtMxXkxBwn/edv2syvngWLWqeUgb
DRxks9tpfyZJxEMuOjzOisjA5hVG02FfbJdbxKmCuxK8EZefsmgbnBEJp3RgjYYbnw5vrf5QZKPg
oi/3+N+flM7rukuzzGIZucAxNrVNG4V35fRcANGOwjpUxWSvI5Jgxd+0fN8B88+n4UxH0bFFYx2m
o/bQ5woftY26BcHNFZigFi5Nw+snG2RCpt++ShvRkPLld63LnAnJSNA0pgXbbyk2HZ/0GKPKoIyd
89lpQ1F1QvmOPC4dL2dGRjXDFFbB8P1M6Upmga12eukYYMZad3liAfM/YxA9MrJVo4aBM6XERPcx
HO22TDp7ItJairpx3ZoMLVezhlouhZZbSUv0jkALCr6FZeC1sWTHYNEms0A4rRHQ7jeQpEeAm1xZ
hvxBx/m2LuVkn+fTR9HNLU64vFOMnjhWUhE3mBgC7ySonRLlwX3OrHbdR2XmzAZwZKM6b8jQzTaE
OmZPT8Dkl4LCEX3f6alUlHsWUwj49XGZ2VoO7Z6pqECnCC3IeIiiK9nUvFibi1WTgpbWLNxKTuMn
TPVWx6BFGSxplPdmnu5qHa0f9Kl2SdKA7Ajlc3N87Uy5cCczvg6SOAegrXYSOV3nLUiZhxaiQ2Xp
jJ2FVpZRFrY0snXXP+OXPgDzkrhszCG4WyleLksYmg3LR5BHOMyM91KB0IxhlFkrgDNsn/RaBz87
xddJMRrhkA58ZVoYbDoT1OV1LEdQEdEfqZV8MgMErHWwxzmtUUT1Byn20gofzjTQaWV03XbznRQ+
5+Pk1J/kqdFQuZ5e+ihPwXs+H8MR/KZW9dqAaT6Uq31YSh9MM5zRKHcFaeSNxZK3rDVeMZS4pSR4
CGOyrtIC+oGyufT4BztqwDMxp9N6aqK1pqKLBhFZucY3H2eCUBvV3w2L8a8TQQ7HHoNGJPRz1vCB
+FgG55sF2jrOa6RQ9GISm7QjBQ2YgpMwjc95oN5ly3c2wDhZhav6NLk6t/oydTGqn9UEhAXKMl32
NhlOeN1GX8o8uZcXPNuoBcrin31xLmMgWquoFFnEomAo2akHPC8hXv/E/KWIab4H4PnV/dwtVnkA
fk6BqT9vF0/W5xxKl0mxqqhwlAaYTcif7mbpRSwiDzoA3xXoTUBsAEYru3BEA7FnZwBPt865GSZl
QzlbMMmLOi9C8OHA9mFqt2vlEJb2uJ3cflXDeCGLszaVZMeZfSWee/8msPxlLU9OYLl5J4Hr1ASg
JtWhskiLF2ZN0Dmnt1oNEtFYAjGZqeUuimduFr1VJNgg56qyQ15Odt+7VZq4clK6ESZCzXpbBftI
3tYN4jVMuudkMbnMjVnmBJi8lQJnbkM3I7rX5DJowo9mEdl1uTczsLdARMhIYtuQNdg/FcMS27z6
qIsajenGKeVHMyrdbEeDPSU7iw12lQvBYstNu3QOnIe0okCFZIS+3IQFz1i4M0bmg7Xsg+JkJZqZ
+B50ubQa5xLrohjrLAvoUZWjw0Qf9eo6IPvZ/DTjzoGl9oj6pNT3ZYQZZjCNh5CX6NF5z571MtvL
iXw1I1GDEwW4jAG20tmxxvB2Dg150AZI4IX9TTO36yzRbnJSeG0C0dpYdqtI2bPMq7pwE84rU4dc
y7jWxqMW3XbJbNP5oM/PQ/GodvN+agFiazZ69pEO5aqYr+b+ZpKeyppuFAUkQNqBQbej1uJNmjxH
4FgqKQEWId4CY7Qaxx5QFvjZXFXRHMD0roSazEgxlzc+hgrxcmi0CazX2TDj5CZzfl81pn4KJkU7
Yj7aKTAToEgj6lwKaC20lWQ1ophKZJO5nMFqM8h3hZZ2HEEL3VnKq6a/taOM4kcTOGVSocRc2A0r
7ByUjXnRuTMFZ6HaXcGfe1IiCltFtozvEYCEd8KcAkqW3TZ4nX3Vi71Ex2Rxa+cbthlXgQ1GAb9y
QnA/i+zo2Zj55+y/26AnVoSVhcQU9RshOHgFc/sKg7DEXaZfzSspBOeD5IpmWs6ueZLkcOffhmM/
FKzXjmnjl3RyrEGkK372C/+swJ/obIWyxQh2FTM/sKpnMt8VinUn8IGXc0+w0f5tgZmMEcAC6iTf
Q3EyMHqppyLN7n0JMyiYRlT9zGPTpwa4mWyLcjbRFjkHXGpJGA9WpR0V7Q/kIzfgd+0SUdVOtAjn
ZUuMzcSTWcLVsec8/QwDRKz5jeAYzxrwk4/F+VNFDRId4i9LQXIApCD3Mre/srwFwpC9CjPss6HS
yWrLlk8ufNGXGEQb8djUFSiX4oPm161fuIlLHd0OPoASrWNI8LiDq3nTWqtsS4DvOWvtTn4A569m
ECqmPUX40LSV3aHULGGiAOkUbD2cKng8BMcrWo/zWJjcSaq2QXK/DKJAp3NBAIPA/wp4ygU3NUJO
rQGAS3EKHVNKAlsreOrfpu/ktFHWkyFzsiijt3RvWpsoUgQUhWdX+MeA6TxHds9mVWcdhTEfD7lF
QfMvtM9nr8zJEpx/KnISdnKHK9O4yke8znwJ7QEESyvtoN6PkBRbboqa28FhlDCt5opujGh9zl5G
SpZrDBE3OLqf5nbepLHx1XQG1HI7jPjkT6EZOWMhuKbfB/dXpGOYpqpRQzEMFWQJPMeM2alyGKZF
d5Sn9EmeKfi0lNq0tTqEg7TMxmVMXi6urm8hXZNgSK4IvNjSvybKbsF1iLabYWGipE3zeJeMIMtg
5pE1htvm1NEq+VBGyoRLp2f4XzDoBhradGvQZDUkY+22xuSFrfLSTeAQa3K2NfXuQ1+m3xILMwcp
u4aFtyHXA34Kuo6behUEKIlY6b0q5xvaQ+gOwUo6HhNWPJg1S+0o2Euj6YMTJNNSVzXaFzg/1S4m
y7AlE9xPoFqyUGqepluzw3w8m8B4A6YBk+nrQCF3YQH4qaKCwDaLfEVLsz9xhwxXhs782GqfHRLt
cMy+JowIIkhis53rcgX4ZPgIE2q3enQbNsoLAdbbkcwpdIamx58mvTdVBUj5gp0crYGAcmgdPRVZ
DUKFFPAXENzJOjS0er+fAAjV91Ma5qgdgGI97USx9C9TwX1yzhJHmjHocYtPbmQvkpI6IWTI53KR
BfKgUC4IPX493GUxgCVVTcflAl/k34aYNDGOOCq7ozXcSewuNb8uG76zmzn5+7lXm88kD0oLm5mr
faQ1yFUKX5WfYszFUenx8lq/Xii3F+6FKlGUNDXDXvJEciDfdB/W6TVN1FUvjceq6hs7GNFjm+r7
y+sKzpDvDJcDlJExm9odyxAbHGJ7DAUr/Ebe/b01vh2cGtBOABlrd1Rvip3sMIxVO6FHnaqx496e
du1D4IkMnmhbXGyDblA2KQG2RTE8EuTvCSp1lw/uV2DD7YoLbBKCXmQSVR3IHIiTMssru4XhRv8/
LrNs9MT96anBgogs98LKHSXfV+Nst6JIUHRaXEQzdFHbhMsliIHYVQpQZjLB9RatwIUsmNWm6LLg
DjSoGIzkngjpwUUrcMYAPHshQdWxO5rpU1w/JPL95e8t+vs5Y1CQsVHm5Ualc+4xyEeURBDpLGfw
y13+mBteb6QChZ05qTijbLqO6pde1zCinttFJvgWgnV41RFtHogihbi5cwSUgNK5UvGYE9O2tFqw
o981vuWRUF3HvK6sqdo3muHk9lpWmSSdWo3HQMsdvafHuZQb26r6a7Ps32qKFm1fX1OjfmrM6lFv
6qsmya4x3XiNQugj+lifOrSq7di0bhUDggS0E8R+3xw7/KETSlV1cSSGzE9cgWU0ry1VL661nvpK
h/oxZu5dkmJqo6kzO63DWxLJrhQylE0WPqktg8BeGd1U2l3LJrSh6JcW9Dt0ObZVts3jFzV4nybI
v6n1dVBZqyYS9dN/AyFwqlSmhibri1gF31AfxyIE1N4srvOg9SmtD6H03AHUoxgKHG7+0KT5inTd
tRwL3sDvOsOyMuLY/xHh4+dh2yAH2ez/I+27liPHlSi/iBGgAUC+0pWTVFVy3eoXRFt6T9B9/R5q
Y2+XqLrFnTsvEzE9E51FmEQCeUyEAgiMwJNOE1c1A1Co0SgIcM8ROp7KGYHTJ0SIp0eV94cWrYUm
1uzYCt0eCusBzUG9ru0pTlfWmnFlgwJnTRhDMQADj6UuV5J0HYNUf3kKpeHhIrvtA9ReRBO/Mkj4
uypYciH4XB2JHoFIgJzUAHFXVkPYX82TTT4yN+r6V0ASfXjm3MkQ9VUXHzIBvGA2O1ZZzB3B5NWj
b0ZSnQsNrxrBd9NqbE6jA1hirmbE9wRCivfBH/irtxCbsSMw0mEbsK+V1CVZh3aBhue6yZ1y7nRT
ub2dot6fCxaLGUOAJ3WCzqIB25+Ph0WB5ryExWl5goTkDg/MMCe0Tr3uM/4al+l9WPJdJUlkd2Pv
Qy/hH4OSKeOo8w1i6hqz2LLelwXEjDo1QfjBp+inxQrKiYa+NuGfTHsRden3muaYsekytutUXM6b
9KE2KJiO+kGtf6lauDIidD6FP44IiluuMZ1qpslhYfpxRGQEX1NNb+QJnDAvBd8HrWMY26f8LIbw
a6KDEZZzn/QpxFeS4IlGZbgrjbZz8zz3SnV0axgQ61jbsQrFDnBb1EI6wTA5FliVECdogdHBNoMD
LrRImN0V55ibdg8gX5HkXtq+1oXBHQOXDDqV0IC1XCnAmCd0F06ZAyrEyciVXQd1GdkN9mCQcyxM
YIuyN4XjhXfKHy0xQlLEeDFF9pImeI0V+X04xe7K0pkLok8DZSJXI0kTzXrHfF1k6nyKJgi+1fI0
GZ65z+c2iMuerLO8m2HV/xhjTDEtF9EW5UCTx0kbCkTT1ehLa4jH0FxBdXzGQSxCLOqBKtSEjrJZ
nqBaF5s7oMYndybJcyeQG1N1Ab5FtnTmN9E1LY0rx97Hz1vUCn3RcJUokTxRMW07fk4wl2nVe6Sv
/FFkMCWG2x/ZDAUYinXnKPr33uJ20p1hcGRDZ4YKiNzoqgcG6Eo5+fns//jLFvshEQDQyRL7ISh+
D1BfNYPIbkt65sEaXmNtEJb65DRnXAqCUM0fc9oJlBr3I24xm8yLoVQA+SzaAakHIVdvcgA+eAHn
Z+Vj1au7/+8yW5YfeHLhPGnxE4qyfyCl3JfaaRJwd0rw1Bq9dA2sceQXNXrq88K1gteRruSfzwpd
H1fheyfwcluZpSV6PZanod0UNcRpOLQB0EXu7N7HZT3xi6/Ddm54CjvfbxVXf7u9rz8fih/mW5tH
6CK+MpotDTuMwFjFd1EETZRwLeuvhZj/+0UImhZaWeTYaGLcTr8gy+tVL/VBuRd8o+4Nf5YeWwN6
rIVc3Fe6yIqnIMZXtege4vVk0jT39rit7BNtkaCMqA4EtM7lKdNN9Ez2eXKMc+HKNXzM6i5ZpKk0
GvD+H+FTjLPV7Mle9aUj7s1N6U9baGccB4+5QXUmPpqt66S4z5fYj8tjkahGOUoxBYjeQ8jE09mj
DhE5fLA7FjbN3AoPUm/o7j2tGd5eKbvnwAyoJJxdqrYUMKlHGLdOYHGeOJNbAQ0AQ8u8Gha/pDsE
3V2MZ+QRKlIlJ3ZebOn41Eb4k+CZ9y+BdsyBt1DIQ9TBVsbKdmZ9l/BNqJ76od0PMBa8vRb+Sxr5
+2Pns/NihXMBNkBFUnnqfI36BojDkIFJnMGBXLayL/x1Vbj/siz+hlzsW8CM8xGoj3lioP10ULeK
Q7z+PkSPAfhgG4p+Pj3pTgHH0rWG3nwEfK4E/oZe7OeJq0GnGPjawa93/0+ocV1L5voe/htmsYdx
5cpGYz4eCvjqlaNY70yuRVjs4RoAzAGqevKk6syBfpTa1SsHzPXt8/cbFpu3NQzKhxqpD8+297B5
sjMr3k7GWimzNiOLXaomTZ6HVYGT1CPo1DmsdyuylQ/qNthMsMKeBAh//HtItgB/af8fWjP/pZj6
+6GLsiHKRW22sD+AvpS57+Et0DiFE71kv6HJYhe71Bu/sNZeU4K9noT/E3Wp64a8OJoFR1QuoN4B
2Yiw1OxsECicVloVV67UH/KRtWjExlMsrDBp5yHu7qCwuzVgM1jt0CdYqQhWFqW1yCW0MXqwyvFN
WQIYn+JLtPBup6u1CIvUQbow76MK13+11nZqKLymXeu3rk3M/BMuEmJKa32qMoTo99TNd1AedesT
4IyOhaQISF/gwB1vVXRvbRVai5QhhdVD2xWT1EFEJYJ/YpZvE26eS7iVoxPkmVa9N/GnFiAqVv0F
PH1wqw23jCuoSdR3urD8fz7UTMf5xQidn7gWP4gUeHCM59tlQJjbx9gK7Yra+Ly1l8n4MsIihxm6
ogWVVFpEeBvg8VP0AKyWwFdYgVtpA1wS1rq915bPZcRFTrMGJmg1L1B449oWGgJd1ays0Gv57DLE
Ip9Rnqcp1ENaZJP/ayI0SwH/byfMZZhF0mK0Jo2Z4iAzdeJK5Zugf25P/9VT+iLCEiRSEx0tRIhw
nshZesE22RfOGKOt65YePMX9/B6dLweaBn64T51GW0kl106fy+iLnBWNwM5p892CJpCZN3YcYBuS
rwSZp/vGAnwn+l9s9a6vK60bUAhHQ+GYLPaq8AkvLm5t/U6hyHV7QFfW3nshdhHMbEifmAM2uEBj
kpSNPcpmczvEyoZ6b1ZdhID3ZW4lHCFiqrqm+R10qG1YxneG8gOvEnaRr+TKz5J5uAFeztIiRyQw
B4QOoGhPUVG7MOjeV+iJ2xGxHkuzhXUeztARzqlxZ7c5g87O6PEi9wqoRBjGaFcNntEIt4tGtxV+
Gni+kSQ9h00moQ/UPadZ4jH0I28P0mf5hsWPXqQdmWHTdxMWdl+/k+2TveLIt2SnI7FnT2uImuvT
zinT0CSwjHcFr4s5CcxG1zjHGqNiT1Xmg9+0kqj/ywf9DbE4sSxrrLMwRIiZRN/Ujr5l79Y65I4G
/5N1/Dzpf8MtJl2FYyKeX5FEQfk5h8Q6BuXuf5qivyEWU9Qrmsza+QmtU0wPr5suSlBmmAelE3ej
LmFBFe1qXJp6SZ9zifQEpOjtn7A2bYuTImaiKZUQv4Dqr2Fy1sOnf/f3L44JMcrINIJQnvIYQjFo
IqRkDfX+7qf0Ib0xYmp4sKYWJ3ghXtqT6hNPUjKE45Fo/Vmg/w5DnUKH23YGRL8sQ6i7gWLOk/vC
iJFk9RrcGSpCH8bKhj3EtEODYXBHonJXJppwWq7GttVBEkSaflPWjyA9pNi97T3LIXIQZMmmrSks
StiBxmPi5GlmmxzGA1Pu8lBz0jJYSXj6vBCWn0hVTYeruU4ta4mSqPShM7poyI7cknCuopthAgky
C3WnyqwtiOAPwxgdFZqcyzjdUlZ5WtMe2kLag9kdLfbIAgCFSGXDHdQtrfo7VfmXth8ecwZoW4MC
IQImHMzjYIQ+NUwfBYENJftdQ3AeqjinNnvqVbG1aLktRHwXJ/XKVvi0DjGHFCWYQSl+grF841cg
rNdOelcetconJXMLEq6kj5UIy3Oe5GkO75oRESYAazVYhazRVz+d5R+/YQkEBZ/YCJsSEeJIOU3y
VwMwdaqs4ZbXomgf6/ZeQD+fKX15rMdTG/wwhudCZO7tXbsWYx7Li2QOX6FKK1XMxtzpT+D72UbP
Wk9XVvWcWz4t6r9zvmxXDLLKZ/1TjBc6L7Vm+V3S25AlhsCdXBdrWJv/Ra4FSykSaoloUZFtwlH3
Ct27PWqfypLF/C9yadaxgnOO+e+KNzpl28r4RdlGDpUv2PdY+X072mee3CLcIrX2eZTCoUmWRzPp
/aiFoXpq6t+CUMh7WgYPUZlvm6nbdBXM6Y1MU21llgRUwuaAfrQrpuF3nUR+G/VAZXaFXdTk1wTL
Xqccn5VihKeb3ExNAwIa2p0l9+viN2UKfMaL3haQ/2vD7aTuQ0vZjAndWUPtpCFSTwZk5AAOTsF3
4AZtYCrpjflbotRbHWQITTK75vUKx/nzpXIxFItbgtV2Vqa3Q3lMQbUJzG1PHU4Cb4pyl3KfTXgF
K7gbxtJXB1BUkjNt1E1ondSQ+q0ZrfyclXWwbJroI57f9BrrQGelZyalk0PRH81sn7SBT7my0co1
ftnnCvV9BCwD+mgEuZsv1h7QG52eQhHy2Ji9m0P1f0xqSFgNTj1CFzVT0S7OXSV5zjuoHsRV6lmE
blsOpoPGhJNDIWjg7X2FJmmh040whA0PhqcWihwvkdk6CliVeANeQxp+LukWP3uxhtMmYQKGheUx
vIseo+2EJ1Jgkf/Mbw/Kakvv84M1IxYsLzhnEINi6hL5ULaDJUjUZkcaowTXwge97F9L0t4TWI3j
fHKLunJz2HM7oRU8x1I9StPcRqJ/TCuovSakf1SMcZ9Pwa4Gv7xsklnIE1KJyQbUd90xhljAgj1u
7cKs/7G13fzjQTjDe6TJAFRY3BSDEFCMJCrJEcCaxuD7EPxQmq4cw9aVQuNDlMXpwnjKGzrV5KiV
kLjTHvT0rgFldCqAYYLRTlImXgWqElEeJqPeRFZ2T4sfCajws36HhQekGOWWObuZg/LK/gwaSPJD
BPyr7mhmDdoAsBTwBMgqWAKnLw2UGEHBcYrRPI4Fsn9RDUe4wDt69TZpSBcNevCZsKt6cMgEnWG0
/fO5BnKU4K3DWw28fsF6OljRlhMY7W1J1eyUcrD74S3WyR4apG5Y9cdRax5SMIi0wXySFrIgT2N4
zKm0doHkeGuT5KxW+m5ImDt7t/RVvhPK4GYRbHBABLLKB7zTeLq1Dwx6NEsNPUj6JRzMwBGgIAO+
b0CeOU5CR5TG15gLt6TkLNR8JwfykqsAkaSB9TOr6m0y0tpWB6itNRnouZChdvO++dUVRzp1KxXP
Z4oiloyuMwuwWspMjS6SAi85jGQH2h8NDAWZdqnpU2AoM7RMCXfR2/UYYD9N/xKnuhPk2k4jiZfz
b3SEJH3AdiJ+IdUA67bS00eCWwjwuc2q0fd7/3JRB3z4mYskkKdGh4uQ3h9ztfrZCoA3rK0qSrxc
KcNTB+8bJFBAjdIMdo5m8ySS5i2JorfMmE4E0ow2VZCycADWbqdqfzS8EqpKBj5HvS8MeMkVwV5K
ZWtNwVcrJKCDNs9h0x4Zf8vvIvAgza6yJSi5oc5sg41+YzAPLDkn7ktXV36UWQR0eL5J4dBpJMC2
KS6Tz03QOjjXjGQXFc8RNWwcx/BUcSceQt9Oum38EkOkJFIar9Dq+6HtfBN88LiKTzk1vcCKHaHw
h74Ie1eUUHAMLa83m21hKXDAUdGd4ub3eHgT8X0Nh1BtxOHBAC1gO4uAzpphcSKX2QTKjFMMpJqi
oWXWQMkIFEj4e8Zban5V8q9QbPFz7V4t9ypeAFPZOj1cOTIJbUNI3vHsPPGDMZYOkH+2VfxuprM1
ti6Lop3angk9xXAYK1I4x2WPOkCrkEixKRtdUx+cSDswMMWKsoMTDfAX6VHkp5x4GQihsAq6V9pq
k4fw375d9nw2HAEb24I0MwM+STfMZdcxo31oEaNQj3gVhBlNvh/1xqnASzCTcWOkzLViOHCKBtKU
gR2or3qc+013D9K1Xc+6QuSpoDoMqPQ7YjxZPTzuOXFDye/zenQM+Q0EMUN86ZovQ0ChV089mupf
AOTeNDT6VnU1LFVUBZDBeKV6/Fxzf/yuReaturETPMJ3RQlA3OIZatw2PBZuj97nIvhjkEVfIWVN
RUSdw2oM8skqeUgl/aeP3YvpWVwdWBXFqlZnKjYzWJzNppKq3U4/tMxXYHGxBv28Uvl9/KB5VC9u
KkqSxUicGLXO1/3yLW7v9W2y+dm7QBOYwwGMpm1oerGjrXzm9YG0VKBOda4Dd/oxbtEEEywWWXyU
0Z962hYoeW/P1PXl8J8AS4BvNLEmziczPkYhEpAZqNheAdB1bGVFfL6EzQP4N86irCAMYuuRgjit
skeyf4yiQ9wDPTBwiFpoKx915anmY7TFIhdxMYZ5RjBsE3hTwth0ibyfyvBIpdyoTX+QTfOiBC0M
qzjKqJgRhvSOfyQMDhk9xFCFgFJ+4DdpbIcTsbWof4jhsEvZz5bVz6mE9F6pWt/gE527UVtsLQ6B
B5Jt9clwwVz/zfPC0/JVctg8TB/PsI8ftthYyD0kbwdGjjgpNJTdGjRg6FS5Y186OpuxsuANW0B/
1JpiQ1BjJXlcKaQ/xl9sO6kIiWMkSEB1fawy8zlWoMbAABPNWIJx6x01PUXZU1N9EYkAgWl0bi/X
z7DV933/dx0tNqIaxXVIGk5g2XjIq8KNNN3myaPRBBtNrXwtmzyIBkATfgLN4nbstSW8uNnnsWrK
tlLio5HyV6lmTiEpYB38Ls5V2NTIlXDsc438cawXZZWIOVFoiyQqhnzLqxILMQLPDG+JEOkMLLKZ
ZoGZ9muhj5CYAbEZxDyrvuNzaaBBhEv+SLXUSaFhgnL1vumfNdSXVeXr4qhGz6V6wptO0+o+Tm3W
aZuCAM2s+2ZT7SyR+sWk4nKbe0qI3seo7DNDfYiLbzmIWgNu70kGcl68z9ljpkBfNlIdmsHPCeVK
YeAdwCKg9b80IzZdac8aZLoGhHMTe31aYvMBD83ppmrNvZnxs9HcD1Swjallz5zCdZ3nMGX/d5O3
KP6UDh6AWo3JK8xgn5h3cfi1CnYt0b0yWdG3mpfgrT26zNlZkamNosZHWkDLQOO7QXiSrynJrZwM
bCH1UgWCRjQSMS40v0jSbtRhbb2vRVikbJ0QXiURUraW7gGNd6Cc6d6elJUVzhZpWutb3WwGKz5y
YTwbUN7rSXAsq3DTGvTfzT9bJC6LNUGX6lp8ZMy0lX7yq0jzrVlJK3oFQvBfRltkqViveyrx/HxU
zASFbWI6WoQuJYUxAC/RHuN8JS+uzdUiN1VZUUJXgcfHATZSyBHoUQ4rpch/qYH+k3rZIh8RJbZY
piD3txngPFZ0pGDkimkD0UZfpK1HDFxP4JMZFw8DN/fG0GYQC+MHlWu4MaFXyYbt7fUz76QbO40t
NzX+RqWQKALTHfTiD+12BspqhzUEon41jmlRwmELYOKa+7EKiycjM4JYI8depTPbNrB7SDPL4lAE
FI8W4Eo4VW+FWxIF1TZI4e8wTRBU1fpJd9HWuAtlbEd1DZgk+kLT9yRv7EB5kb3QbMCIFZA7KrGR
df4NBEtbL3plq5vhL+hqw4i8sN5MduDBU98Nd5mFHhCtcHej4c+hAdxeqLuCNCja1mD3n5GM80l7
8dGLHdMlTMo0TVToTbS7sIWjJPfMyu3A4C83+q8Q/P0VZNXVRXwRcbFrKjbmQ1em6rFu3sDxtvNg
Zb1cPcEvAix3iahIDoky9cigDTk/HRnor0V9D+zKs6F/u704175msV20sC0zff6aKoOAzlTs6hBW
rLdjXN+TF1+02AF90etRyzBJZK8MBwOC79PWgirV+DVkcMvxiV/5yREkNbJSnXxm6i6Wx+KUa6vE
FKmOzzOGYzHAAwTHvhBo42hfO3Lfjd86bbAr8wCGigZJujaDdziXK4Dyz4ZdH3/F8hQckmZUFXX+
FShk4pRsSvVBBVEA/nYW2etZcC/bO3iwKSXdN/wl0g+kNP1RcjcOxT5O+k3UPTdmBtkjoPjkYAfl
b6MGxB6yHLH2XADOHHI/py9aUuy1UuKVERJLTW2z1sLmI46F2iZGRMVEgiOFK3ByEQAw8lJ3Y0uD
doGFP59cq1JdqhdOJ3ToxFm2pkgPrfb7IO6dSi1s9PK+ENFApY7MzwlAe0TM+KLjHUkNJ2j2TczW
4opD3ku8iC59g6zBWYrulXUwtmuFfteFqsfKHEyVCvknmtRdrxlvgQy/rCy5K1cQYC8Ihz+TAZW5
ZRu8yJNpDFOdQHoYrKNugCZChgK0eEZbGsKAdNhWk35fpB7HcK3EvrKBL2O/62VdXMMtY5ASDH9y
tJQ96GVQF1Tht3aCBx9cwprIT4eXIfyjhxKto0Of/GHm42TNnlXGYWSwsiKrXKgru1zDM7mmGqpO
Ibi32AY5F1NUkZY8tC5xRnC9ug1sHzbSl3csOMTbucGwhrq+lpovgy57zI3CgtLg70EBsJ083E0h
qQ3lxMJWHQKTxc2aNI9KVz502XVWMNGpVjfkQcsKJ+2/4j2e6r/L1MOTgQqOWTjJTV+GGysZPBAh
DwOxfCvFUzwQS7L+1fJTWB97+j2FE3Q7QaSXNsoRGhVeoSS+Yqm7IYQNatwZEI5hUwPVMc43tATN
LzQm4G4qs/aATii8UUCAGo41446gHQdcbNR+E6Lr9qUl45dRNUI7ToHUqQ3tHly7OyuIj1ZQbKsO
CIVo7N0xl8RWlfqUm80XHt/lEhpkfXwO0LLUw2HH0a3TGfOSMfCD4CkEhopHbzkctZNp36rUmUwB
k+Perqdj2iiOCa1FMCMcxDKr1GWa4hGIqPWpvokT47U3DobcT0N8KCY8jE8/A/JSyJ9lARE/nr3K
ANSmFlZoTLlrMkh8NKnqVnF/YOU2kQ1DC+LJyo7oyJ3UTHNHHYZjHUiyZu7UULOqSO1oYtNSPFA3
2g9NtiNEU/IfbQ8eYg8n8Mn8ZVAYqBZdtwtSmAcV8k1OGTopQ3RKYLk2EPooWrxRm3DeLo27nHV+
Rid4OQ5/erxx0gxisL3yR0ug46PU5z79k1bJs8gUJ+rhasXTg5U0XpXIuzYpzgSPAA3NW3BXwU/R
+F2SW3tNL6lN2xQ2drqEZ1qW3kUQYAG0LXslqvorqL0Cfx8dIn9+hmqmtUrxyp3sw47RPlZwPMFY
gNhFHhjhfxjSv5zkQy5eb+enK/eZD1EWdWI6gtpcFYgi4JuYTIpNUDehSt4MebpSylx7ifkQa96v
F6nQFOi0wriWPPROW9jRttqYrsodBjehuUBja1eaKzXwh3iL4kzoaLGm2DkPYzMAYfwQ589lpR1S
FQ24xPIa5ZQ0K0fNtWe8DzEX9RpUb1pIESLnKHW0kzE2DPoQsE04hGVjD+igRfmjkZ9jHeK75k+D
bxLT8Afrd11EOyWB/U/X2jDNMpSHMbwryaGSiV2mv2j1lbbxFs8fMqrtBFabrH7rWjwkqeo2KZl/
e1WsputlJUjzOsoVpGtUJJGNLgoqowg2gvomORFYu+Df3NWEPa/oxd3ow9gtKkNV8EIx+4480GqH
W9sePlfugG8MyH0i+x1IvB41noocfS3tqzBWit8rzTa8Ef89F9/h0BfLMzDKjGUjpi5B5zS0yx2o
nK712Ax7nNcKzKdmM27LwJfLLdkjtcyJFHiwf34vvvwZ2uKVJOR9BZsIDD00Euxc8dLkz+3JnYfx
xjAvaaNNAUmwkWOYTaP2YxlvU1DzRK1sw+o+J/sMssC3A65ksiVL1Bx5VRNc/R4o21UsfxK1V3L5
fDvIymZfUkGBr20sniCRtYMfSnFQlMmNMth3aL86XXMz9n0M3m6HNFcW7Dv05GLFhKM6ht1c1MRy
ONQVeBnJ16729Lb6UhnQ9QDeiQYeV0yXUMj8oiXjh9qzKp+RbG2ryb4a8ZaVO6Y91+JhZtSjuxhB
f2Voiad33GUjlAaohr5d5zZdYMsugoVtb4+TRKNTOfEWJHtwGWP2qqbjHr1qW2bbJkfnujC91JL3
EnU66fF+eog7VOIDaMoM+b33oaMKDU3UOtrgsFyxdXjJCnXYN+QcRJsx+2UJ7pLpG+yR6+Ys2Q5w
VbvpATxoz0r0WNcAMFCX4wk9DDN7giaYKf2oM/2+gDgmHozMGibLsfnd4M9oAR20TB4stCJvz8Da
kfKOa7mYgT7EbXKocaTU7uipbuxnzgggtwp3+OagrFzdrmdFYDEpUWf4wBJKpCfASEFcAkdy3d5F
rXCpindSzfJaaTlNfAyL6UcdH1j82AV7tb4fxcoiv3aZYBc/YJEhWagqfabiB8iuOta9trOmc9e/
0bL83UO+ZWVwr12bLqMtLgqkD6YsrRFNNTeaUpyTGtjyyYGe8DNtE7sjIOukjaPEuLwpK1nwal3y
90uXgCS9glSQJREbvSO/1of7PvndFrOqVr+S9689SGBK/zOry7Z50MHsp2sRimfWA1TqHJ688XpG
9kg3aQ81wM14rRorsK7YYeKdHbR3w/AC1z5nblmtDPrVPHbxa+acc7GiIZnfJDmZp1h9BvH8nqmV
F+KkqSguCcGPVk/tHIAF8AadsjP3RdQ7pUnht/k1w//RJPtMbMzYskt1rXy7msYvftmiVCyB+q+L
efUnVfgtT/yS90B7/xYag6paeY7i5yAzcNOguFG+GXx0Q2AiNNTxIXzdb4/S2iAtKsnCqlXUWPgp
gls/augAWhDZqCicBRhkgvq7lj7G0cpj8vx3fjo2Lz5/UU0qFJA4MX++lgd+2g97pS5+3v6s6+ns
IsaieoyasGbjhBimQNmFJ4BGeIp1zvFqnSrqH9G9hOnGzA/llOGqtLLlPssfMRRAF9EXRR+upkFb
GIg+md/7RvxSFDDXdGprxRt2xlCUv1vtvqexQ+ufLejAVRk+G90e6pdTMDnA6P3Ih5XftLbmFglv
0hPYq88/KRdY98y4x4tzKMnvfznui0xnjlOW1Yzi2RHuX7ammU+qqF2Fofi2dDy+qfIuyOlzkAwH
qvZeNvPxWbdGhF752CUhOCVUGt2c3ccsPXXx6FWseAxzdEwV3FYCyDS0qi0HKP6FpV1V8S+1o07K
tmY6bGnS7G4PynuheWPBfyINKylJyxh14rgnjpG5bA/np0fL8gOv/mK40u1e1VctcaAFvo2g0+6v
XQhWTrslmdiK8spgDcYDgMU3hiWWybCxZf5LD752/eb2564FW2S3Ngv6FK6+5CEE7gJeZShiHo16
2ALnte9L73awqzMNLBYAqxrerZZlS1pWsgsobqaMfa36exI+huXj7RBX09VFiEUqCUQO6K6BEA2s
VOrsKVnzc7t+X7qIsEgXIGiBXZRixHicPiV6vKHj4NZa+hoZUIVXvk85DFWG8DHKc2dIdzXApcLU
QSLG9SrfhPGmUze90cL0YxcrT6SAEYLAs8u4clZ8prHOae3idy5ySGVGg+gTjMTgg4/bH2Gy8pu5
g4NONwSKVBuSt1CAAhjhJxZz4K863K5N9iK5gPoSkC7DOMkxfWzNPynQdyBI5erj0N2luFuzoYQW
LoTtum9a8yggU6LzjRLylQP804oAlskwDciEwaROY+b8Oy8qiyoUQxV1RXxKGQgR8XOj/eMEtoiw
XHPNwADpNaIT2QBW6xue9UPgHvJUb2ER4JW6D3+kcL/mxv2pGFhEXaxDFfYdvdmm0aksz1xJfSi4
oRFiAEKi+UCtAjSqOdP49fb20udV8yE7LqIuVlVRVl0/4pQGy7vdoY0cQTbC+oJSRN0OLlAtoIPt
5yfu9ND7g4c3Y+iMicf0LL7k58hXHdOPfppfFBd4HLv+RrZrIkKfCujF71usuo7WSUm0ODyhEtuy
sXi00m7XW/DYgYzA7bH4tMA/hlqeW9CO04KgpNHJLJVNm2+rhm9SsbJ614IsoB0MjBEq0iQ8gW8A
R5bE6ymYEXrt3v6WlU2yPHNyLehl12rRqW2hP6NFwD/rKwlpLcTipJFpQHpB4xjShW9m8VIXP/7d
J8zxL/Z5nIZRJqDPdlIgRhoirXKYYN0OsbK4llIVgBAkAFwBsa0PvlrU5xB5vZMRBJzpP22wL9bW
IqUQRShs4jC7j8iua6dNz7KVg39tOhbpo68U1rc8jE8q5DNrhifVZvXhYCVZWItkkTUW6II6dkjv
jE63a14k7M3vDTCHIEYFLQU3ci1wk+ziGBhbfaWQ+/xssRjDRSoI87FQWiWIT+1PiovhM0DhcDaI
7roePtamv956uz2kfOnpRYfelLFWhKcYbCkNCBIBzOXtFajO0/I5/6J8ws6H3OBSdhsPBKo+Gljl
tZuBgvy93VX3amYP5410NV85q156ttzssLZ7ry/9v3G1j7sr0yQ1WIilz8NHlRVuDKk/vNltpRmt
3H2uj+LfSIs8EY+dMlPgk1MWnTOQsnNF+Z9y6t8I8y+4yBQA6hhA64/xiVU/M8W08dwowjUntLXP
WJQdeMRvKjTkklNeq27YangsrNce5tYWw2IPj6Y69UZjzGZr8bOu2fKhcjKH/BogH9U65LBXNvEh
8dcAR9crj7/jt9jWcJnqFOBH0RLZo5t1n2wyvDySw9pRvvZ1i/1rJVHdRaSLT1YG5xcDkG5ggfrm
OQ/Rf4xeb2+slfW9RNcPE5WlkmAomwCQhfCcaK8Q+HgJV3mZcx/jxgamiwOdTiytu+J9zvCWEFgA
AmWb5l7MPt939FXY7d60MX2b/CXxwaJZSSArg0oX+1gk5hQmDPtYqCFE2nbT7I5r2HjjceN/zkx/
z8D/WShLNJ7RxK3VKpjBBOiX8YUE6ZGnv25P3Mo+e0dDXGzmUdeCqe3mk3KC14i5BfNtZcjWci5d
bGWSlELKvEfl4qi+iYYmWhXbxAGEJHSKZ/lcQhcLDDFIOUIUcyUbfn4bW4zhohIw/w9p37UcR840
+0Qd0d7ctpkeSw5FK950UK7R3tun/xPccz6NIO7U7up2tUEM0ECiUJWVORtqqedJcs6Plou+K29+
rg9/3Z5sb366vpi/J4WF0QREWetFqexkSHG9zH557rwkKE6g6GNPyn4eyFsW0nvyvfR27UwIgNKz
tsukQmJn7Vb7ygsa+XHKXcXv75N99Bnt5WPryptppx9kfzz14H6RTJ2P4+yfW1UAm4mBjzFOfXqG
PIGP/qFNIoESFFO9jcRuFVlwXdvNdSnhVrCd88i+aPVK7BcCm8WmYEUx66VbdMQgINp2Yb81Qq7C
xUJioxAwJhLCza43u9rARslnhiLdigQ4ZI8s9IUO9aZUbtax3izInjoKdRr5ZriyWUwhPsgnGOT0
MdBLueWahfU9y2A06zqfHC87ansl8Qpf2uk3sJ+UC3cg1vf39OCvJ0Skp1dxVaadYzCAQXKTw4Jv
L6MzFM5k+T1oNt7kjzcxxESfmgdY9e3zk/VwfeWp6QtgxDQrSxYJYGQNYLElgT16ht7vUqX6nFU7
Nm2vD0fciyKHMOo6BtvkDk8ehQWTFprtXVx3nhl9vj7Ou7bHlc8qEgbR3mJIdd8waDnNvumtLu9U
8kZ39JJveM+527Rxs+frgxKHxRLuYrmx0ynOEchEMJeLh+0iL7tx2Md2fOPkYTLUYbZE1P7l+/Pa
RFUh+jTVTlmh33xGgnKx+bMolGAxV+0gKbQiZ+n2ISVPSYCbKMWlpdqoswJ7JmXFpmTMz+ra6/F+
+LPl5OB3cRXbrJLGMZtTaMza+xxym9MG0hb/Xmzz1xNoCScgGmtEajOgpyrgCFFto6WiMjsfHDJV
5i3FFlQaFEfc9W1ds2lheCGsyBkObNFhFl3k6IRfdjWIh5tFX05LLWm+zrl4EHhABLXIX0DzNT/X
vbG+FkPfbvAAUDaxGW/jAlbcrbVBZfkkxUa6daCeoM2ww21MfVuaygnlHuaCCOXLo6lsx6o6ONb0
2Rqt+zVNn6rSOhnpWm6VEupS0iyVXjnYIG3HzcleQIzvETaOqjcM8W2cPI/jp9EKYFrmziX+o7zP
2Y9Z/mwY2Y2pGl4h6Z605H4ztAVYGk9FjcbKtUMwOpbEQn4UOl0upHiqoyFdqrbHlpggMKsch7B7
hM3tLQjwu9kbjvWn9dTYbvdsBte34gf37C/jCidbd/oha/Q8gyK+6oLTtYstKv/6ATL+MoRwjg0H
wk79uGbnDnY+A7pP7Vjb1XN1aNm3P5uMcOMNUJuXGbDqDMWKUKluINFFoDy1XMLJrZAwheiCmp6L
6vuYOXtzZtRO4CsuwN4vyyWc2jwxV0ghZhkCk+lJRwANdYSv8qb3WOA8XF8vctcJMbNag+ZaJSUe
OafxmL3xiNKRYUbtWp+W2/ghv2GHtXFVZKnJeJ3aFUIA3UkAE6VzcD0nx8YYYUsxBS075ZZFPf75
/rq2oBzDLtA2nWVUNtY4O3N/azlQ3MYbt9F7H0kZNsRov1e9LOeXzyfEx8VgxSoo2dm5CZSvxaHH
8yDbopECXL2H1X8tN0U4ehlsgZivfgWzeQ3yYDhQmYePcnqXP0PkxzRjzR0vywzR1xSMuxwcMY8X
tZoduPReeXL+te7yr/MWWTKpVTVxC7rweZKek+mhX++IvUocvXey3cVnBI2kNAYVRy/doUznVSH0
ZkOIeiAkwKRCCR4zRKj1QTTwyxoKcBIlQ2PliwzdEVgqwe170A7LRBWxqWkJiLLEZpZEZZWd8zGM
0PRa1SmBWR9FjL/MQ0CUaFTleiqwF7j6Z9F61rY7VSYSYL07+HgoZiiBhdJ/EKwWtoSALuacxNba
zjh49+2x3THIZ9VuFjD4n4DTDTHVws9vkNve1BRVhVpUAVz0tXGUOsZmVPMVHTUQirE2f7gdBVSR
mwGtkJaDp/j9/NK9MeTMx+28b7fpm+LpR9iO+tdHpOYkAEtrx47DVtwLhT26LQJwtTYJ8CKGEAt1
BZunaO319CxXZ4gS7JrKop7DfOWvgLFIGlGV1ZCSDsvW+0z1VeapHvMgNJrALUU7Db6xl19kP3uh
iw7EaRYrd8604gjUOM21/rU3bpP4TZt21z8RcaeJznRWNio9uhiAgQrc0iBglKNFEF7qO8sgXtfU
mXb4p7xAw35tDRSYFX6mlY3mV/tkX516xArcS2cMUeKethTznO+wa99OwJHCLOEcx2NUec+Fy3lv
sr5Ryco0FZW8K61dzE2u1rZtDDM9sx30mzz2MkEXKeCOIxDoQ0pv8XtP77z8sSD2P7VFBNjI7VqJ
DTlLzoaFfMVobQoAVl09Xt8l1CgCcpgdXL9KhpB7Vm6KQjrU5b2Wm0RdlNqKAlqwUUmHXpGwFeUH
PN64Dtd+AmWsMqkM11XQgCEjT4BdfC2tzYYogabCeRzC3u63a06JsFMjCG8UNuV2msW4R+L4JR/B
ZKYEv6kBhBdKzXSw5gpcF5IWNEm0zTNqZ1EjCKEERLCQNhnX9LzottvLultUBPZ8lP/+ecvjO/Cf
cPEdynWOIUGM09n7yoatB7TzB7xYoqJl7dyHlIIANSMBDIZkKVmsWulZX7zUbo7FOBGnkZyRED+U
jmVWkYFFswuVi7Xs2+GQpdVBWm8ziLs5UCAsvURJHpuxcONyJc7pdYzFigpwsMoKbJQZcIg/HNDO
4yV3kEKDNaCLLG4w35RBGaJX+A/QAYMK6ABlJ6eLVFzzOleNa44RtM1ryh/6o+TsL5tFgAcY7Up5
5CDqTHfoEUkO8qm+hTY3JpZARRRGJtC98CH/BPcyYzd9kQh0ugqBKrolft2rkVGYeRbjy8rxjPzO
AnWdDBJ5L9eXki/V395XGEXAjSXNEjBxZ2Sg5VCRI3du5a00MrevnyZm31o1dStT0xJwRJPjosCW
BY7YMKwakqPtzH7Vt4Rr7/XHHSYmoElew+Cmnt4fd7OvepD3ekSq0ls26Gt5pQN54qiLphEVOIOq
xuFRRulCUyD0Wq9U1uPqfYUpCXBiGk2laCvG4KVDtTmXupd/i9agfPesHAPJ9lrbd+wXdUv5L1Bf
TYCZOlqsqVvx1aIO6i4wwJ3iQ73oFJpRu1FAkyJbWR5XyV9pCAtd03427ZrmMXvsXRNpgD4s+kOZ
HSQkyCzX/kRl+n6n718+x7DEArK01VwZ7YDoVNoOgR1G+/Gcfo0P/JYYNu1bA7HYb5WfbXKPYhhR
G0hAm16VB601kYFZUGua4de1KCu1vMQY74h3cf01aIRNUwWsOT1cgvozamvMZT5fWnAEOrd+TR8p
igCxZ8VGSXmo1mTIV3aGTUUwpYiJWerpaXlg6bfrSPZRufkSr8UWSb3vK8VUsXlUsEkVMELR7FOi
Editv3Sgj1b+HO/YXXwPl+Pw+tDE6RD7JpusbMZ5RdqFlYYvL/BmmWK0dpFe6cTxEHsl9RHPWaiO
//WggRwltOGyzfBa3+JRc5Rfmh0afOcgUdzOdusT9bimDofIuJ8MG3T1DoeDNwrqT9JLFru9GeTc
CRhZkigOayRD49zLfMn/D4zMX76ugEA61Fr1dkWGPDEhdZU0kNQimpN+J7n/evhVAX10OZac8v+j
D39zF6+q6TkKaIZSYATznrsBj98LNRgHVIWppyN1OgXskWDwAXdshFLdEsSNsh8ZhTFUtCa6f0tW
XXc9hKrObI7dPIKceGW4dQcHzfzR1GAfuaA9vbLiQJotb2ZO2EDJORtTDa72PQRqMmLJfxcE/3XJ
NSHIWQF5xapGYCQn9c04w+mkuzUW53E1HiQHrn664xXtQQZPK0Ka34LWUFxvKjk5d2iRGxW2g2Mu
CNmQ2d+WCQKzGe01sMzNM3nTabDodqJNgV2qxtanYc7unbhwq6px06Xx7Dq/k1j+qYa/cZcpG73t
dlCw3Xa1jNTRy1zKntmVaMkyfa1jBxvM1rn5NqOwa6X7elaCVdagyXy/FvglqRbI8uOCLq+oaG9g
fufFFvP6Fkqj2fxqY1WT/VDFqDvvnWab1+OmtaJNBiq5XUH5pIQadXqvrJ8Ke8fwe4Y28TK72Gct
ajQzJEN0ow4yXffzXP/cp8+FzLZVbx1MNWe+Bblx32btPl4gujip6BlEKJ633jotT90U7Sz47jTG
Z0ggpBORcSaQTxPCx8meEiub6+xcL/fKaH6L53um9YyI94mT8S4YcXFv6TMsBjL0dJ5H4+jMxr0k
ry/XEZzCNtGYPk1sCZxUvAxhZwVR+n3vt7vlsbbd4jSjO2FvhfJxus/hJNK47DtFBPldVks4B3wF
LmYo2foC9X2sIy9FSC7MSOESACfX2RsDdihfy0cKzak1FYJJq4imVq9SZFjWEqwTN05NKl6lhhAg
u9SkerU7DKGHxsY0vRRV/DicwXUzvOhLfQIJg/LzJsIN0cmIKWyx8hp5owQCvesExbzltZBhkgYl
/+s7hpqcgNaF1ehNpuF1uDDtZpD2TDUJQVFyTwoh4SQ53aTmaMrpN1OQbIcQle4z89PbzGuDCQk+
+7kO41s7UIg8CbGKuoDKc6QmhhwhXeVAlinJdgXKEgNoCdOo/+FIAn70A4QdmIRs+mh8lQp1Ow7d
pprtU1XJxFVzPWOqyrrw8OzNeJniFB+Mv57YEIz3Kfex3tSNZ9wpHqfK5Kc0VGWX+pDUcgpP0SSz
tbJa5OzcS6exM98a83sxqW6XUCmDvwmBUVzVbNOS0eL2K4wssZwOuoVa9bAvd3npwRT6pt4ut9Ft
+zTsIBl1kHx2iiiRoI84lwjOfo4rHIZ2TLuuVBHl58oPBjFi1rRBm91LiFBVmIv5TgkbtMSaA9VQ
YFb4WYHh7FTApMAuduW4fE+bRye2XRO6HA2D9ISq3zIloq4Rfl5+z3X8/JXCeaotpZWkHGF6otXu
mIMzkrzka3lbKPdR3B4bdAQnJOX24xvyf4OKZwl3lx73Gkoq3MlUfoQ/XeprTeh4jS8jF6E0Lpqg
4/v/Bu8/hxUOVqtaUdYYmGueRB5kRd1KoXICHyPgzyGEA1XU8gBXEMxsqJ5gOOsOQ+Nfx9i/yW7+
HEI4OdDslCZdxa2cxMNGmxIw9o+Wena6G6V6mCGYmkYIvIz2mJRjqOiU2iWxYXS+Ahe3cl5UFf7o
guRYe4zZdJrQt66lim9Jo4cGt8MKdevS+tdWDe+xwM9JCzczkiAoEThKeq67fVrZbgPCVxSfry8t
9fGEuzlTIR2u1Dk6tmKkMPuwiVlwfQRq4wtY1KK3uWbwXjtD7NnlOhdlieQUQtQ/G0aAHpZN0pAN
fKNr3xk7Fypzx/T79TH+5t3085MIyFFpzpolTMPD+4d0W33qEJtN6P9F/jdG/hdCdy7dGENtfrGL
ZIHw5DL12AcjXjy7BNXEJJxbLmcl+30Yb6TN9VkSW0JsJomHGDUdpIfOcdt6bNz3a/VnW8IQEENO
DaNeYbRzXps7q+mD1ayQn2m96/P4m2D6f19L7BRJrCrFhQRgar9Ksb8oobZB7LStD5ocWpNv7UGc
pJkc/MdfuV3E3pGBoc9M6bB8hmvfKTC22ceBErvy1/Wtg0S+Tz7meRR2bUB+AC/QCTXSdal0pGMK
xLlQo4b87Y2sHnQNVgEOrHjsxlPS4hCZObHA1EYRsSOp4ZKjIg/tqFCyhlbtRDV7fhwx/fyCAnZU
fVlLao7CWR2fnbncS1AMUkHHGaPyD+ciwEddSFhHHVWWTkVXSqu7UUs8kf+mEvFzMgJ4TF0/4IoC
6z1+g2HEfe6jmARyDxySABsoHpEhB1+dKxvjt76QKR1yeQIkKmUM0XnoUI55oHTdzWh+Wkw4yiUw
K8ozX2lv8jH35SRCc4O6m5WXsoXiWv64sM/XjyRxF4iNJKvdQ6p3xG1jIepZ0x/1cuoq+fnPBhHQ
ZZVrg0kViOl9F5hoWplK+XbtCZB8L7tdW1whJJHgXjXNFa6Cdb2Z2uRLzqbNmlsuZqZkeLRnoa1D
1+o/NLJeRthipwjQpV5aCEGd1U47ybN1xyBfe339yKkJgIIG42mZtBZjDE0Qw69LGbwmHg8Juo8z
oz/ZEEuLENInHeVqQe0PAVGSeZmNVsGO5RR5xWqDQUu3afKDmCABK6KVQa71ql2NeIix3RQ4CXh2
cWDctM88zzJBRUJ9zvfxPUV3pUYVIKbttbi3Uw0tBtpJSmArv/xAZsSzm/XpD+cnII1pQ2yu6rCM
sKtKH2NQP9FyB2W9wNivUEYvAjQTLf4/0aYmrgSRmt+PelM6JhLLkh5YsBHHI5CI86gYTOyvsSrD
0VKGpjqoKn/tnlD79HmGLDmq4OC5vDfE8RUiSqaw2xIwpe3zyQIXjxNG0HLg5/7au+OzE8yeFKL7
JQsoUjLfDFfgReyugay9PatdjU/YjF6ElLyBdg0nRe5dKnY5qlprRnnkEIfP4t/2Io6QkkxxmKRm
Z3DzvLmHfjeE1FkZvV3fndQWEdBFG9Eo3EqYmQoB+SRLvRSmj382BD+JlzORZyNjvBdfl+ALFcFq
MCNIGdQkhMDEmeLGtEyElnOjBq38BiPYP5yDgBYw85UsViKFU0MXU8mfW9IKkNzUIkwMZZF1KbI1
3Q9zX6EQhIPUu4BA1TW8ZUeLkBGrJhLtuwi6wI2OJisdwneOU/tF/Hj9y1OZL5Fa3/WzbWgtPowe
oofgyHuNzd3YQG65QxeDtO/u7Wqbe1R5m5qZgA9KukDXbsWwZQsZizZxpX9vYfRrOsAWAo5pqZYs
7bAh0uirWWn3OujTkbFD553b6Bax+wgssPl8L04QfIfXEsLG2bmSZL+eupdIU95yNSZCDWrZBCyo
2qKd7QhvpXVUXDUL4dBFjEBdF7aABWorw4Vlwo0kl5BvK/aGuquqVxjbANpQ4MvTjSZXgT0zd4rh
Tjr78QKnX6Ti9IbADOq82QJoqJBhXWb+xlBD3lyTQ/wPwo8+1C9xh+ThEhJnge+IK3eILUBIaw2N
4kQYD66wIVwFQpg2Jd7g6xt5a5Y7dqJoM9TnFADFTmMFop6IO5Z8+DKo5n1XvRJzIoYQafds6GLJ
ZDhoy55XQyQXjOfv43b0nDvlKR7cf/Cg5ynSK8v4Gw1/0bTahpsk6A5TEMdutnduOJt7foVIE7Fd
qQy6yLzv1sqEWQ04/2q4btjogb9bowGq8I2NAoWj9Eexg6qffTRgl+dydYi4dtuQUkkhjr9IzpeS
OIHpX41VLs+NLId2XLh9rPvXPyY1Cv/WFyBTTGzsBhkPtWrZMlh3O3XksoWqPhKnQNTXatnA2iXl
FV2UVNd1k9eucYBLjT8HY3JK3dr7b3Tf/z30RU6+3soJm/gdxJrP5gBRRHV3feGolKAjIMlUOGWB
NxrPMU1Btm3Q4ZWEnL01h8mmI+hiRCgqCm6xisW6PmEzmLqJVmLrpnLsXY6UNyyLNz1079u4JnYG
hdqOgCRDzYpyHt7PXGy67a7tPQggM9nl5mpovYQmOaKiW0iLxhE19vV8mi6S9G0976oBFTTO90Uz
YBU6AfptIFPyHzroL97yuizUZiSY6dVSi7f8rH9aJe0Qd8Yud0i2GN8Mf49fuizEJn27Wkjx89oq
NDudg/IMBx+rcFWkeFCCj9zUlQ+JDft5iOz/ByOKX8IWXebH8+KQq4URyXmJS2jYW/ewuQuZP7r5
4vLGlGRD4Sc1VwFSJgd7EjY3CP86KMr3n/V8r8d43KuDV5UOtVOuA5guC+FLn2ldKUG3/y8iHB6i
hhJE39otsoeDa5yqXbVxdmnxiTj91xFNl4WQpolXiJozDMu59hmKKpt527u4EV5UPw3+wQ1IzVOE
G2ORbalp83cCRwovwK1UuOCMmuc6mIPeg7V9zrZ08fKdh3Zt6woRjCHBkwDCUvk7di/7JTA9DBtN
LhzbPNBjJQ++Ue661eFLKPv2c/tqy+6CZq7eg9RzinbhhE7wc+y59qMEbFqrpkZru56dlQHieKkB
1ljjytDsRed+0MH6qXS0sIWPLTxp6q1pvC3fyvkbK7Zq/Hms3nL7NNpUclm9DtK62CVgKUU+Z2BH
ocfNDqvn1tf3SPPUG6PzOlAyzzqqzCAsZx7UUV1ui+Nyn0AojfvwpPQ0qKtq2yggNio/bb+tFOwJ
FQU28oYu6gpaE8s72URloguqNwmSPm59O28tD7aELIT1zj9IelNDCmAHM9KobAsMGQ9fTPMmRt2U
mNSHp+9iUgKgoSLRlGiR55MCfwTvS3hXqJ+1d0WkGG8x2SXpHPxHX1tHAdVku1bb0Y7Qa3e7BAz8
qQfzYfKP+J4g/VyfHrV+AqQVcdFpHX/IJsObY77O9Y/rf//jotzF8gngtQKd19TEXLogCktfOSR4
kJz5TcSfJVhAB6QwjxiU+mYCgOlGpTYM5uHQOzN/pA/Jdt2afnEcYEq55dcQRT+jVlHALehS6H31
HkLAjm+E3e9qPRNTovaEgEJJI1nxGOESYDvurlSF9nFFQytXLIjJW/xjePn51cQa9KTFhdVDeg83
QL/rvPV5OI07PYSx0gNXbdA9tArFd8PnCvCTe8YeDuF+7DfbNmz36T6Cmg1xDN857lfOhFilRmNo
ZcYzoho9bHf9ebwvbxMIRj8X656rRvBmfbQPqokvZ1ADsfzer3eH5D5/pegvHxPKLtaGf6mLCKdZ
k9loLCdBvLgecR2lL8OpeNR30VY6GfvILQP1YNdB+8goKhuxB8QC96L3zqgk0G2dvBlNd+irf7SR
wbMggpu+Um/Cjx8dF/MUUMjSV4YWDhwiGCm9cLVCvEv94kF15X8gnUecIFEecR6tSVX5iTUiIGyJ
8r1MgQI1hIBEtVM6qpEj+aSfNM2Dee7dcOKVhBTuGK61b1e3PVHwSi6igETT4NhxmWBQw51BDgeZ
o/Cio2QgHuaveYr+9XHO6eKjCUi06OoCCSE83sAu91nirx0a4Ea8fhH5V24xhXTyQOULd+1oCtC0
9kpWlJzqlh+VTbLVXqJH+1XZmF62Bw2x3HFP4B23gOt2fM7ske2tN2NfbZZDRcAkX84rP0UsgZus
l61SzXCdRaC/IRSDTrQ6dltp+lQrKXG3fRgm/1xrsbpto/o1WCUqU52qBVEG+ywZfDuS70ENI+BN
XdamZiuMb6ERHY1QDt3nt8znXIL8RguSzfCFzKISSCPqIzq5WaDAzSOQv8b0kr0TQGpuowVs32yv
320fxrIX6ygAjWrNyK0YuGwWGLxGWQI7sNdmeTJgq5Yh1Fbr8Pp4HxcNLgYUgp60s1pTGRDSTZ7s
xYfcjzM38tcw8aBNCKHL5lk6U9zqj7uMLgYV4Ecb1TUt+SwH7QFVN99JHjLZOY7Jg1O0D+Xs7CHT
H2g6zC1b5akoK7dGl0qbrG+21t23Zh+oTgWJtfis2BmFjdT3FmDKYVmewDeR5wyKGx2Oxpk3bZzw
r2ud3F1EeGYKIBVJUW86K25Q3o4vYT9DVUvyLIQzi688osmTytBRd7aoxbcupVnoKxa/T48jVvYY
hTXa1+LH+VNUuumTdKdCGrbgTjzUbIlrRyyROzAT6RWThwval7k9jHFFfbwPE9Y/d9ZvFfIm6dTE
xsfjxersADPlHVQgoU5f3VILSWCRWBfX5nhcshYVva57qrVh383OjZxQ3E7qrIjV8FlCy6oe41U3
eUjgIqTaLRDqcnBS2UY2vHZr3s5v8DLtX3GOdlBovQ4QxIUmVsbbPl5xGgDsNqR1q3QPj2utqKHC
SFIWiXNnCUhkaoplxJzLx+WnpD4o0SozgpOimO70jS7IUuGIJYBQHy+W6tgplFjtR8i+nSwl384j
zFrtcrs4+taEnTP+H09GrJ8NcPn+408rIA2Ls6J2ZKzt5OXwtf623CyNO34xUGJZkeWdDuqxfVr3
ww7ZglPy/GcfVgCe2jHm2oJL+Flh42Yx+hAdGrt0jTZ5QnkdUJeMJURFs9xWo8HTsH/lDaq7+nY9
8KeK6WoeO8DONEjQBhhcnyH13hZr7mtUxYkz/783AswOQV05ZKFx1+1a19zCpc03fGJI4riINfiS
RfmySghQ3j9plXjqG691wt3MHZ/kr2BY5e4cytv/RLD6iXui6l0qO4mkNDaaEOvKzfEOVbMqkFe2
Kxyq04UAcbEYnyotXvgyINbREOKZ57ahmlQIZBUr8Ho2dfB4xblgy7lyrI2+SH6Dhbv+rd6b4a8E
yKKR1dSXttTN/BEUVmUwDUfFXzeDvH3VV2hlxAG0uTZFsVmgP4Yc6zh8iT0I05N1T2rLCDhkxopW
OTlmq0dg0k+TL0GVS4ECQtITVC5qXQW8KZ2kWlKuMW6tbGNAjLmEMXb2dH1ZqUEEXCmM0WqnHoMY
9uIaRljWi1tRRbKPhWku9ruAKLGkKWYmg+HaBSNSMFkwIrfaeKx0db//oSI2L8PUw4PnpodhFvW0
JOYoVuIjBVlWucYLHbDm1fHDapwXdXt9HSnQFGvvsabpdRLj3bHemntYl79mj/Fp+TZtkLcLUX7/
tGytXUbcCtStKBbhm2Tu+o4HULxXawpzP4VijO7CQuOpDamuQHKOPDq+yB/VPcTQDX4D2qfsRg6a
GcwQJ1jv2JtRIy2KlkSvgTHE5Fnk5UsE3qIynimhbaaUEAZPXnvkqk0pSOn2UXdVFAukM6WPQV1G
Yi3eKhNVqSIsLF4zcefCH7Tz4gAaBMbJwuOiUlz9+A86aAh0EQvyhmX0jlYC5PJjqbpwHD5Guts9
9gcLecLoK1B1eeju2Z5KmVFHRMCa1FrYNKAp8hz3vYtKFqwKb+KkCa8fEgoHxAJ9PjhZq3Ht1fGr
fdcFLNRcfd+5CjviJRsk0DqqO1e6G5/GtxgKDjBovP4DyM8qAJGdyAXkXfB+tu4Xr7iZQryfS+xb
6A+ukMpYShemu3NK3F3X72BDrNPLSyJlzoJzo45vklnCkf379XkROWY4lf96Ms1ZkgvIGv5VfizP
zFNQTTuVYMRBYXrDr0YJme7aA03O778PX6rb9s78Ap/pT9d/CN8nf39JG2IFvzHhHlvlUnYesu+a
ah+TtrnPk/6mNBp3nShU4JfTtdEEPBogfgJJSQbbXOtxmAA+ZRE06RMEwt15aP2m6Yk89vVjYohq
fBrTlUZv4/w8w5N36gC0cuvqC7GIBM4aYrW+ReGu66IqRw6LG8cZ5m2Kb8htrbrzHII7VtxrDQhk
/+midFRHtyxT1WxZOB1jP8DuuQD6mPFdPj2h5XmhcoIffrKfQ4jV3yWLFyPlXSElSvFTzrxu+sS6
3FNkKB+UT0lCqapRAwonA6oKQwMzgxx31vQDpvIbea9tHLTXJXt7Z3nQPBkXN3opg2XrEDTKD3fL
xVzVXw+lU0hzOZiIO5Bl9lKz3NTpLpoHAlQ/vDIuRhEOgV3Ak1qPHTitWZMHpbpHGMF64MR5WfL5
+uGm5sNh7uL6x0NCBekPr6XWfqwLyx9TEPsyahN+HNNcTIj/jIthrNKCncCIYfKj4+qeBntevMg4
jxG37j8oPFALyP/9YjzFHAbVHnGo9XB4am6sbRz0z9GmBzlm9aBnnblF6TrkYeOH6TfwupimcOX2
iiNLQ4O7MN2NO+UQh0aoQqeN4sR9nEC8GIcfkIvp1d266KMBZxk1NENeAIW3TGCfLTTZWKA21CjE
cnrDTLxePrwJLoYVsASqwibsz1DP0BvTL+XFi6PFc1TL7Vmzz4q761uTmuV75HExS82UK1OHd9e5
flnBIS41TDLGNIfBVfbJw7rnspfIWrDvxjdi6A9D058zfSfKXgxtJ1nM4FH+V5WjBqP4W76B6mag
bhLlXoYrkk8V7YmDKOrGJYqtFdUCnO6Uh7mSgmrUg4YRBOYPg5aLaQm4oumm0TEngtzOsqla2Yc6
g3995agR+L9fLJxuQ0FI4lIqhv02OomfpFTy4+Ob9GISApYouZ2ZUwIIRn/ZRjkyNDUjaT64XEiF
I0pshQu/S2nyFXG830uPF5OL58iwVx3He4Gstrbtt1qIRNZ/8TZS5YsJCihS9b1ZpA4CLikDnaJT
DuMCyqlGtT98rOxzMY6AIk1WqLUxYzfwh6YedCAwQN5dQ7LM9PtAh1vVt/FufCyYC//36UCVIpQP
KwUX4wtwkulrvCo9VF/ztHKZXbhLCYmr4TsKxq41bVr9Jc2UnSOnnjyv3vV9SlwQouTb7Ky9qkwG
2talm9l8bFT1Rqm5yy1FACdiFVGbrF7MwkhMKzk79+YPKBjlm8i3oKeVbptNsgNDz/3LuRcF4ofr
U/z4YfRzfUXBsgFS1s7EK+G9b8NRyXSxaQ98dO2u2mkF5BtKj2pFImBMVDCT2hmUdw5jPUgo5Wbo
T4O9uT4v6tMJELMaWmVWE4KjZQbxPDbcVT42ZgON6WZ3fSRyBQWosdZ5WOCMx8k1BZIjuR/txr3p
5y6cnjfJbeSR2WtquwiBiwbjTzvO0KNeo/HC0qxTrGU4mdkpLmIwn7L5ZTJLmAKWzaOkPMjVEkzz
E3y7AmsovyixPG+aTFaDcmmRNYqpWjWB7pqATI3V9snIw6omeXFgWlnBa5VYcuLm1QRQkga48kEB
gVdjbXQOQ6cgND4ho/jOus8fZUrejNpNAgiV6OhpkbhHphu9Lkd934POBc8ajxvYRfdLBcsabjhM
sVOJcyIKMqlSosGgmZe+kqNkrYe0b8NiJOI16qoUKbBMM9NBSnFVdkG87W+XYhu3n3h+r4PYvNn5
OnNVydchT3lLtRcQ6yoKnbVtVUPBOME73vwqF0bQ1jcd+JWwfSUaRIg9qQsxjV1rFvxjAAfa+j0x
8YQf8831PflxW9RPIBUVmEwzZ5XNNXDmjbIxjtMpeY12RuzOB+lLto9AfkG5Z/GLDcoGCYjpqOLR
9qTUggpYVBdRO0W2yel2o1/r71riVTjfOZ+0O/6m4XmuZxOGwUSi6+NumIvZ8x92GfUsNSunGIfe
uK3e7D0/kyCqBcs3LQSVepO/OjuDAF7qdAg4Mzq9VjuJhkZ+SNioRvY4p+lXZ3m4/l2pnSNCTaQP
sLzDFoW5TS2jiDEVBJoRDyZdABdYIKZl3kC6y6ruHN25ScwyiHTTa/Qfkk4cdv63rrw9RZJs0/JO
wfc87GY+cvOyYTMdaeNNYhuKzNcJZtEODAmQtAdFwNZvbONLYzzZyUokeYiPI6o0mQ3cUyML0KXX
N3Y3uL1E2e4Sm0zkr8ZDlOWmhH7RyNQS2FYOUNIqD3X+dH2XUQvGJ3pxfLS4dfJ6AONmiMDnqk8D
7PNWcKe6wabuMiKgFmmrfZw1w7zg7mxxd8oBjLUP6w1CFT+5JYspxNY2BFRgqHe3VfV/pF3XkuM4
EvwiRtCTeKWV1K3202ZeGOOaFvQEzddfovf2RovWCRu7rzd7XQIIVBWyqjIxo215dpzUcXsHTsXA
CdsKlM7h8IquEcBvJvUWU0o6JdtSwT2YRd4kGX+4dMwOTP2YXGusidP5/d99OcE/2L2pWWkNEMAd
vrtOGoxjjqnDxWOLbKzjI0hduryCo8gwsGMMzVjdVcTZc85pcLn71tS/lInq6eytcIe7YgEgUHsY
Wo/YNB+cMMxzb6Pevg21zZvSLsSw6WFjcZU81uY3tbheJhs41+NYPvX6QTXV3dxPi1c28cCuzFn1
lT4JZvunabs3CSGYILoeS2p55domfk66p24rJLdacmrEjthR0yxGOtQ0RudhMcqgsGicGIlH5hXE
BaYsdEkOitgTWxWd3TgtqOrdI0fJxtozBp9dGdDMVI6857k6KHvKou3t8smRPa1FLXGzrvRs0WuE
lri9HkD8f13f8YYGJ2TrbTYHvJkRb/vb7ooZniGrociWLaREztiBVjzH4JpNIBo4DlGOiau0q31l
nsLLK5VEHZERqtvMNaMLPqg+KJ61rd5gollja6Ixc4MqTbxhxXiAIYl1MjzZFpKh2qiSbVkgOm+n
26Gl9gtLJwzjAhBUnat1wdCFOX1Ls+fExCNFXYCeqPHlhZ/vbf+dFtn8I5z4dVPToUTVgeSZoyfJ
FGy7D/6SA4nrsP3SlNLBbumhEtye64zK3Nf/VYe0f2m48BBonAKwSmNkIEQxmeO+oEB9yb6oqeQu
SeKx2CWrj6pFGFd9aFkWNr2FiXyJb5BZEHxg7jjJ3CycNXux/KY/Lu7670AfsfnVYiNdMx2nZt1I
6OL9YyQhJyZEI+Lu8umQ+DmxCbYqSlbndY9Hiflza+lxraOiHzy37XxnlEUPyR0U22CTfGhrMlQI
HtBbnY7unu7tqDhIR40k6YXYBzvNtQ3KZzi1oqW7vOvCujR2DmN7ULZ5QLhogrJKOUZFaoRLLZu5
kpUDxD7YyVqVbE1gnjcW12/NjRaUYRGVX4gPtDIqkSPelNAolaY6snULzmYc0KiiDCUK8QceRXie
A5220IaiouzVLHNsYkusvix2r/e0+mjBnfHMrK5M0IpVO0gBx7JWI57AXMg6HMGhWGmVKE2PmnQ2
KgGwJtLU19QtQYPR+rl5neRacPlayJymI6RUVUJNqGPgqI4/lgj6OFcMRTJyTG61sAhJ0EiuoQzA
E9te2ZrPXcefeMrOQdUIU0DbjrXoSuGwKyQNwuLefJCsURJ9P/W89kXSTSuOC0PYVw/caBHVmJJ3
vtTflNjeQTH1TQamS3yA2PWakaZlc8ITK+2XWb1UaHlR7CpizAbHeL7r3c7rJiYJ/hIvJ7a8Vn1S
lW6Pr2mailcvWUyHFuH2jWWg5ZBVlvgtu3BYxabXhZiVbdS4GYruu+wNeVSb/5B8OtkuCm81OhmD
atVFdYcWkHbP6XqrR7UIzMCKebPWsLd8wB2BHa4v3ZVMeVJ2WMVuWLRQVF3dYDs7TNFrgbabxoDX
q9dr3vQK2rCDrM4pO6pCDuOonc70kYN09W3laBDcuU9a0EPKCL2kSxM8jT1OUwPQAMczSuL1CNor
x1scL90XN/Oezwz3gHj/SYuWZqgOuIYd03ItwWiqqlZW2ite3upX17I8LZVVkc72aJ2aEPwZbKda
j6lyuOst0jGecVP79LaKEf3U2DzgVgSa6hVgxQgwGxt2xnXHvPWaxfRRFjrOnd3Tn8L//SQfpZ2T
9Rbn96pAHDPEZcxJAfQrWVfhuSNzYkZ8wU29aZNZATSXdN8NwvazUnl6gqYR+dyNfubGn5ricflk
RctktHqzoH7FB4w1iKDf5SFK7/sM/YQo70ayLpUPTEl0MacG+Q86MVjWm6KuDg5MSfrVW+zMT0cG
WafkDWCDpxmQRVee0+SRJH1A1PlAJ+eBqnurtkNHOU5QBrCya8h/g1W5i9IMpTb9cQZTZtoey7kK
1gZNBPhvqx5gf4H/bFW1r3qnB1ZXehbT/HWGVrJVeGbP4rnZ7q25sIImAQRAzSxobcu3zHS/speB
0GCekYCUi28sQFxyEtvJUO5no/EJKLraLA/RBi55A5zt9TzZILE1Wbdy6LVbA4ozr+B+ebB97cqq
ofis+ANc5I/2hctJVMgLg+42u5d9n7MPoFPzwrvWnFlvKRyJxqt6P9w0h+GIXs8OQ8x/qAcSPITC
/ri+kL2MXO5cqnRqWogMaj1k46ijyrAgPypV1euG5qoh1GPN+7zQIDNmyWZLLprYrZwULluLBhXq
GkG1I2qYdaNHMdRcDbIa9bk4frq4T2HAbihRgeWZ8dGK1MVPl3D4QjuMoWJoJjT8ZvSJdZNHUoGQ
sxWqU9OCj262aipbVBjgQCHA+lDucpBJgErhz08KTezv2X3xD3o+T60Kbrvuh3mrHSy40HOvd364
kxGMpQSOlX1AwSEv3ZBnOkDmuyZ5abKXCnre9fBMtiqWZC3nHs6/V0PEVuTEprkzajrGFAg41d21
h+qcAqEbzWt717PmV2ywl0EgbnE2CM9lq5fPJTTE6h9awyRn6dOibU0HqmQi3uqaZYp9FYrVJSCl
ZerNarQPvdLGyRB3A0u93JV8w89vCcGUEB7mYR7A5z6pN3xumvNP6O4HIMKLYVwSBTxjsueLKkYk
waQQIDS1GqqadupN1b+57oKu8mKnGV8xJ+LVFDTlLVjfq/2WyGinP7Q7/xKZBMOC52sborvLjG2F
+GYKncQHSt4AGO9ongxenfaQZ3ntminMCLoGHHCg1AlHhD1VcYIUUPLkPBMg88rW7Zbxa6e6T6TI
rojCDg3rZYWVzy914dcKztJRyDx0GX4tFAjdeLoBLYkDWAxkdm1o4beCCvwbhAcwzBXL+cI+3YYP
44brag6xDEdkj1wTxXQTC8aTCQnmulMRKyUXju/256/x24SwPpJDFkpPZ/UGvSevWw92zCFWfOwy
SusHNOdL+bjP36rfBgUEYshHJ+sKGFSNAZqu8zMoHgMXCmWd9l2ytk9gh7B9QiyY0afrkBGmKILp
FqGNdcdbIbQ5mEyfRrJ08tOrTjAn+P9NoS64pWEOzMyYVfs6NdQvp3fJomT7J/h7q0Glqic4E1x1
Ld9VwdgG2xYoIcOUP8Lb5NWxHbZlIGMA+Vw8F9YnBIFNBeSxqlhf5gyepQMFdK4M4yllozdCAtTt
Y9O0Uy+rYiDYSC9bT2mekuF+wWWWbMJ55/XnIXLFMLFoxKKk5z/FHcPGcm763kEb2AbBkWynEWO/
uL+qrIsBJ+4um/5c3vrLLrjiKIuWjDpC1KLeGEY4W3Uw0PY41tf1BrJji3rDbENsevjaY1eW6U5T
f87ZTzP7vs3ll1UnENrFlGTFglUZI6eArCgBZ83qlwr+ZxckDdVNPSn3+Zb7ld155bS+dkBeFJD0
WWuAnbwdC/ROGaDL5wk2nQKnVmNi614HpkSMuR42SmI3tyQZ3GcwT1i2EC4mvexHGy+YG7Wdo9wt
Dtt4iw7cgM43LqvDUWNXiTKHcwpWfxBFGYkMFbrsC12R/lLVVgwQpfgBSUVjwwFD60buJd/2oi90
xfGZtqoxD+QgCpPyi23dNerPy3//M3QgbKLg+zS7NljJnS3vexmfILEG7cJjEhhH+0eCeiwacGUj
ZbJtE3wgI4ltOw7cRUZdz4SLp4vkaHx6TgiLEtxevtnQA024hbV4mNPRH6ybhuf5mEFSlmJPpHOe
/Kz9/5jlqoILzJ1Br2blwwVyDYnOT7+OVz0a2pvImT3ZwZMefcHvTWjcUScbx8KMzff1uIFRZQSU
BdanMU4DWY8S364LixMnkGZ9cp2NL86ev7Ji+WlteURAwFbQaqcUUp3cy0HL/WhsPsEJpsSsez3D
kexBTkMDFc9yH8SkadheQU6s3CdTzJktFemgumydgkPZ6pxNKj+Y6RAZJomT9Yfu/Bjq3CODZFTg
c3f2X4/oR/p9sshcaZYkz+A7UlR0E6eIlVb3tLyOSFMGjmb4g6PEKP/uWrCSL3V0+dpLLsiHVzix
PrKpmkkL62gDu3Nc21M1LUD9CTfjMSUvSi55TUiu/EccP7FXDWY9O+B8vtkQjRvIuSj1v7vyHy/h
EwsFJvGUysWhQVnldTG+zI71tjq3ivGznx8SQ7J/svUIDmaxwHwMqVn1pk0hvYP3ydy/Xf5Csksg
OJSl1auNrPwLNcNtmpf+srovVi6Tefs/z7z/pS0f7Dwn+2a14zwaM49hWh+hO9pviRa17YtWgVZo
Hj2TOQEx1wjtmfBwsUOzOCtl/QbnEkhHNTWXOJrtuuKQc9orZtZWqgougzlcwEGJ8TVAdH4SML98
KrzeBySEKqgsPT4b/X4b/vS271lKa7Bx8OjH3TbYCAHLcCh5CWlQZzsTasFHqffm3ln0p6dWhae1
k1MXdw97rrWp3wHSM80IxHp+Wu+q7D7NM18FlEBr+qjVk6/yHpobk2WBisxyw1hwrxWR6YBEq324
fOg+Q4DwSqe/TPCASqGNzqThl7FJ8wyjgcT86hsor2umgZmDNqy3Rvfa4ui07ts4tP7qtjdgic/s
aNNnL9PQnGH1WJDhS37ZufT69JfxG3lyToFEFCxV8KUWkLJQZQ3afp9kdtBvV0m3K4c3vSQetWQz
Cucu+qlZIT3qJ8LrRjDblY43J0djbCUrOxd0Ti0I2ZDJzGZS+EVf+8rDdMfVyBav0k3PpOtNqpWB
ZCPPORbXcpGiWAaxzE9lm3ZTtQ6Z+i1n+2setjywvjd+6U8R18e2IdBc/yOhU5ysU7OCPwOloVaT
TB1ue1DKIqRREJp8pCyvy1E+Snb2YXhqTkiQaGFXnU234ZZfbHULzTEyO3QWcCh9DqB9WrlBtoBP
UUpHfO57nlgWKzgjnLYzkw/L4BvcYVyb3TaobyaPGpCz5bg1fvarX0CrKkvTPqO9f93jT/14OjXy
GaK/2OM11N2APXIRGuYPmP9KIy4JZ4f1vryVutFzqMbpmgW3sRV4ixk1Pi5v1urBV1n6XDd3vAEP
1O7y+TXOOc9TWwJWpwxqD6xBG24LTMfUtgIg7mpNnvWk2TGrgepU6hH1mOe7aSqClrzVDQ66CqWo
5gi1oCBdripLwbPU2k30a68O/ojW/sZ6mefKs7q4g5CxmoKDRql3mrnr0gqAEBC1FWScM1g/Mf2+
0h86AqVaZ/uxb5mPHyIbupBcUrHvb8KEdTYbbLg1nIepyH1Q5T+DbuiqqzAdYH6tCugYFr/0pt2V
PWYV1IfKfleXLursaDGtsAXksI0gYMF/TpSHqn1xDTfQ1xviLGg9ubPGImD0Ps8ekr7wrS4qmlem
x2OSBllThJrbR2kH8XYj3BQlnow0rIAdqPkOXA6+w+7mpvV7paTx5W/7mQpQOMCCtx1yYqBmvvxx
awGdDH73a0JfF6BVT/texgvwpGLHiwreZkCZz5M1YZ3Li08Pl+CMO3vRdSPFvjcZqqImCiVacs1Z
Sluru8WogTd0RJK4ns3ATm0KuaQ5c4cMtZzbIRzR+/egoeKHUfP31vYSsLjJCcw/eifF/OPUouCL
9ZGkpcVMbDN0kysrZvODZaCj3PpVrM8pia2t8Yxp8keURVWUadn4PvR4hUDJOU8JPkcVuORbAg9j
z0qwLTOQ+swfx9ofN8cvrXsLImkUOrh2ExD9rR/ivgWTuIYtVaaw7LbQSc2Yqi3kAb/kI0QsMVfT
XTcqiG57dFmqILkqK7+cZy694I9ZRCuMi5XxsD7m4xYaWh4prQuxGMyrW1OAskg4M/QC0KsZuqJu
NoZ0pjva0ZhCfsWtX7W0za7rhOWyjye7qEKc0ey8XEYV3mgIVR9zDgae/lz6F+2yh9xv9nWIoSXZ
KT37/D/5gGKnJRsWDNfkcPRcIgi8f1OshFM0Piee+yKfnT/7Vj01J+arFkBFy9H/cO/Z6x/cEv3N
8JjKBTjOgf+ntoRQ0pQtXZrOgXvfU1yFwWMYA18DTn7Pn/zSmCkJXWLX5WKYmWaY03BbX69hi7ke
LpKIocS/IR0lu+lii6U1VJ2DQTcen+ewfdNQcAZsQ/du1H9hR3lCoH+MP1+46SLlqFlDr0ofsLqq
oFFuJcekTQLFBTUHaofumCoexoD6Y5kg33RUZ7ek9N3cEho1dBh2Vb3cqLP9bHbLQ5Oyo5M1tkcM
Z70bTC56olwT9DBWTUMi1e1tr0j0wsMbAgTLdPHLNfG3pb4l7jRe02JiT9XYgpUyMavYHZbbVgcu
vRY/Usf0G9B05a7mW1sRjHXvE63cKRq6MNbHdn2iqLOqWg667QPAdU9tjWDunaAqr8xa8VdyP9um
b/K/1raob5hzsHSVv5B3p1496Cp6KwUqTO4Zide826f0F2PBYsw+er6v1hUk23B2bIOMENRndJcG
nXaf0au1jUd12I19Fmz4e6URju19kah+QX/0EMlpUU6o2ntni1coV6U6NKyUn5p6RNenVzL8NeV2
qoJ8s4LUPlZtHQ+FE+lN5hv1O+mcEG2voZUn4YgeFrfcwmzJgyp7H7T7wnyDrFMwoRe8BFm98Wub
vw3LM6lUr6oA1qx7u9DjPCt2JlpT5m3auRMSlLRoQ7RGf80r4muoA6R6tWvYFa5vMBSvel/Hmlbt
y2WKLIqUEMMtBJoKKfMBuHkVL47Qyeu2yWsI/vC+ViePbU40UuU5tyKFHlwGLhQg7EByoHjDZj9Z
b9Hz7U34/9NhCZICzZgKCQyG+ehN06/Z8kisR0KZt1Q3jt51gevYqOclN7XiernWILn61ldIN6ZX
t9B3ZfUA2GsxDilY8XTtXuknr8ygJkO/diaNgfEvSlhAzzzZjkZ7VytKoOgpnk2vEJzzVuvK0Q8r
McIJnT3UOOTTfmoXz4Qi1uDUHY7Ez6U1X3EcHu1WiZJ1r5oJShrpkayu52a3eBxxDuAlAZV99VoS
BJDtYa6rfV1019WwHppaCTVoWYIvl275F3QzgkLrK1Nnb+zUW8UcnyQp0dnnhKNblo4+Oxf5z1/f
vY7jQmsRVPdIrRtcMAQYLm9ixaBF9nBf/OpQhbvVk9bizz183RO7gs9fIApnOgnsKh2c1RZQLkWH
MKPFzhx06NSUU/mdTb5OTAquv3dAuwNp3/E2ydVvxnrtjOMXsoLTNlN9c1p9m0hQPJlB4SnR9m1a
gEVlvO3MNUjJTrWHsEVn/1aGmN967pZ3yceUBTchvYSGJusqQoZb2mnhgPGdgm7hytSgAYwIvgUg
Oui2hxPtlG/b+NRa6X4y5sfLv+KD6+ZSUBASTkDrGhlWJJwtGSJ9vHM67Wmaj4MG3KGtI4O9Qp4P
/nRnY66p6nYbfZzKDMrBzwbS/xREJsly1VHNVyD1lgPQ7TAic/k3SjMcIUVt6Fo1ZYLAZcbaFFtR
fqC+/jQF7FmD//sHalZ/fXmInexrvuqKsSIl5gTObAg4N/cUTbmnBiBBiuZHebXhbB/HSaojdrIb
qdnPhfNh04hoE2rZDb9hAJODjn1odxSrj+iFiS9QE+4u77AkcRU72oe1wfQvh4GcyfXH+W4sZ98u
3i4b+eBZuHDUxBb2TWtz167c4bbU7m1YqDCMmK7gKMsfHeUmq94sFU/yrfe3sY3UQvFrHRLVM7po
QHOZbYGqmQi6iFX9S9IgiJRPmna0+7uif662GQB1Hyg2mM7An2zYJaJnftSm/LBafbhUJJwqiMab
i68jkELx9L1nSoCuZb+z8ay/vNSzUPLp1xScCQrRdu0oHwDXHGL+MnvlLwHgakGZeD27rg/yBO+D
GuHS/nIvfoKKjttkZ2aLjLJbd0urYQ9dwx/VvelgvnWukNAMwWCPfpFEJYGYD1zOaEXt+NKqSaC2
yFHweDOB2azomzZeJuX7SL7OLvEtzLzmw4Ti+cOYbZBPftfoS9HstcT1m3zywY6yKZM3GJ0/tNdl
hvZb93mpQbNTHNwObQBArN0vk9JL4EtZWBIWPJOcuXh0jbfWsHxTbXJoV6lG6FkvfRKHBBRiTlhS
JSlssCizQg4LRcbODQAcLldqoP+NwqPsMgoWW1tVIWMNj+wQCHYWV3MLMVRThq6cDXe/kV9XiD5W
ZydjluOwjEH5TX8uofJUor1DQbVF8bfDVqFlDH0Sdo4OaVSRpcgoj9+XDqsQd7KsWw1MDP2B7ixP
E5roef+rEg/wrrIii2xLhQAyJF27TvxmtHbmDfYDBobM9Zfkzksej67w+rchaZ6oPVbEddLs5xok
duW+e6rv5Q9jCewpMnKbTV2r7YD1cOFaY4fyWMTJ0aTQgmRJIim30ytkYARBCTnvHY+CP0CEG/PX
qewLyTB6sd2dGpuNtnzs3iv1tiiBpuWy+8Ef3+oHd5bUnuT8ia2LtWLlStcAxuCVj+Qd4GLMwFiJ
ZuyfcqEsWTwQ6beJMU/tsIw8o0jiwccEkI5rxrA8o/TsFzCo+pZMV0CGMIhd7aaxzk1hYku1RzvW
Q2tXBHlcPHMp0ArisdIrLTstgkvZ6MRqpf0A/smHbByfFBi//Z0mlLO1yZMAK+piOyt4a+YZuQRX
O+seRkiov3KJTgoxoRnDY8vzuASFN4FkT8o8ej4ftYmmQQdbUy2xtGJnVC8U0+G+awnan/xiAJbK
gdAiPQz0B4ljOXtUT8zxfz+J6y5Ntm5M049XHyDEsLg1A+cexAbvboSm7/CyubNB9cSakLroXZKq
yYyAZ+tvha0FbWdKsk3p/glxm4LjqZ4avO343bPABYYN5GeFrCjut760H+usuzxZkhBRLTJMuYrG
XrhLTfdW8KTfzO/g6wA0075hzgkzqpi86Pxt8+0+GFTsqvQJfTaPOPkNwuVIDWcryxy/gZ8ZlKX4
oUEnu9c94SOiGPfPHNyJQSHA9lNlD6sKg0uk/CDAMhHMvfEZ7JZ+KpW6Ol9tPLEmRFj0DSYT2hN5
muQCoXm2Vw8jejayCS5BiDoZEgrMkgHZq6Tk++ch6RPjQuRleTERs8EFUQ/9EyCCHQk5OSnPJGQQ
Md+1T2nLb1Mi2E4T3Wh0E0e3tR6GufgxWQ9K7eyGBgPImWS+Q3ZPRGaDcivyuk3LEZngELmdfmXZ
zc86q2uvAvFantXfWgg/94O9s3KoPZP1ahvn4LI7kP4IwfuMDWsNl/sDkG/HmMjf8ZO0YnvZsfb/
7akVEfikRTkqGfEpeQlFtXFNoD4KbYwVL364chn52cdT/tL3FFzDymaoJlnKcMtyAFuM+fnQRFZj
eYS1UUZ+Wiyg6gu6blzjbVvDlC0oERthManhOiy7iW1+5g7hrFBfw8DHahf7GqXZpLUDhl4+rY1b
lEe3BJQC82s6pH6RpsHWtPsN5A25Pu2maglmTiWJdm21yvfgynGv3KnxdTs0AEFlieGRacTjavMK
/CZVTcOim+NRd4IimfZZRYGFHV1V98vlSBiEIXVgzBYNTZr4Wof4WFPfvCut0CoM31ncj0evUjxk
YD7e7FvV1Xc9+pu+s9HBlORtByx2HdAcsW6e2Ri6N2ztTwNMlJIXyGelYY6ynFwlwSMOZjZgXCZB
WRsP8ypTPEW5W5TvrVL4uYOtW4ywVW7z4ks3Kd4yVj4lkFLNEHHtQ4tdcWbH63rwnmIXx6wODIXt
GmjhUBJ2a301zluwGu/2oO+zEvi55FpI/LnI51AUtj0oPQ4q71JDWfpPf86eMYfzokg5q88nyCfb
JXjY1Z7muSHAYAFL7vWD03j6L96bzXwEEeovqMD9DXJ3STYgQmHaOJOlHHE/1AN1g/KGPUF2CNK5
aAhUozXx2INcb0gWTEQsLE2Tbl0xYwuXo0NAbItaw9ugeDTFDVAU5i9hoe2qJfwb6z2bw/7eZREJ
M81E04sF601vMDx/w3uEKm8Klm/ysPWZ6vKvF0DEw/Rcy9eq5LGkn1H+mDzgXujUIPdNPfslRicw
B+uby7iv1/y96h8Vlr4k89PWOxF19svoRtUCUq1587RuuiU9xrymjfiSgy45ASIXhKFTpUwYYGo+
NQph1gYAEMga2rD6hhmH48x8eQ56/r108hn4jzpJeRurTLsFy//IEOGDnAR89ErYBUuYoP8GjPt/
o7ItSRNFTgjbzRfDmfE9xqDe2zRYv5m/+Gnnqan9qgZ9rIHIGSNnTfQ3ABGJQxEBmdZeLPRbYsl8
xBLJKSqRzX2y56DIAOlAUO//A81o4QQKOaKy1oZlAvj/sKk+6zWaXpXQiJPXEZrYUDGSpqVnT9Nv
OE0XUrWUqoaiG8gm1uJQIavZWLG/fGDPzm+eFquEuFIpjTmny0cqOj+jYcXpA7CAxsQvrzfd00OK
ydU2dDAbiUkCN1AONKr9BCm47EEsWash7G5u9l3T1PyZY+o7u7jK6lHykjp7Yn/vpkjgnDFtxWph
YVDudPsOGb9XrN/Z/GLMUE1p9Ic8pRKT5/PBE5vCFwTHcVqsHHRlEWjOreiPmcWUop+RNxX+y038
KCqceAK6OG05WDCnjfVLa7mPI9DpyyfmY2TlUxL4e0kidbPi1ua0mbBBMcpraXQ3KCysqy+WEw01
anBuZGHCGv3EEoEbqWEht86RG+auiTtvxvZhAgClxd2eP4Fl6r1nny0nK+TO52QXAfauOuUfzWR5
WJN+R8pxZ+uxsTZhDla2yxsqsyZ476L8s5Sqle0O7VloTgr1/NBb+nOXK8FlY/w6X/p4QgZvpAPN
3A53AI2g4bAYgeWkj23W3uXjKFmXzJTgWTrlz13M53yH8T6M4pj+kLihk/+8vCiJ6zAF16EsrINU
EL4XQb/buKEcKFOkkK1FSCc7dSnnpMK2tRoEgtojsp47zVS+KINsGEe2FsFhtH23sKmFJXNSvqZV
/cKq58u7dT5d+H28RT5mZ7aTUnewXZZn/NhcUPPxIXHgPJOfZuEWtgc5gw3fIPHcEU1FH4ZmOioR
M+OEFk3H+AZiEMHT9Np3aKzbVrht7lW3gqk3kfQBf6zigkUxLZ5RLUmnydVvqqH46hBUOtF9Qez3
ofvRDErcujM6fppZeafFSp5MZ01eHZpUuzW3s6Cv4KLp2pADHqNfsqF7KJYxLkwbEndO6ye9cliL
fseRBmXukHKiEQiEvLthNeMaxO8Ys0DPjFKAWYNBd2lX59ZXY2m+aSrzK+5Rtq6MUlYeVChaObo5
eqRy/LVZoGo/Kc5+1X4YS75jDoBv3UFpUvM3oh2GasOZ6CQXld/5SzvFs/wTd1dqUHZeOqLfrNtu
yRrPNH/NytvlQ3fOyZ18fzF7Z67VL5mLM8c25d5w80eM69X6r6X9ngwSdhPZcgTvnYDhrmQbljMC
LC3U6xRaAhaTUILKjPBrfLJnTl3ObsLTJqtI/C75tmFcPvt+ec/OliRON0101n2WzxDm5QGvp6jv
f+QPeUyAgPborhge/wZaf87/nNoUvPbsFAANbOxe+VzepDs+j0uPdtBdQ3UnxUtCXok/l5adWhS8
N1MbVSc5XENuuN7C4JSK/Yauv2oNCYjfWPZQVaMkiZGtUvDnW510tKSwOeXkbnXK6yVfJSbOQhCn
6xI8eVaaZrPo/BxG2R153a6TZ3rPoXsGYMyvUs/cZQfZgLjMqljsLOy8d0CDj8vce4ADOnB5HfMQ
HQuPi98/o5+C3VD4LE+mwCZx8GLxc0NWqIwpdnQb9DDTuqAZDF/FyKM5Hx0jeZgGmRSh5Bt+qoE2
jtljMAr7m3/bgCkVtiX5hDILgicZjEW1WgYLjvVMnV03Pl6+4LK/z//9xIkYaLdNRv7k6TRyuyrK
UUn3/86C4EHWeS0xjcPvlmXvNWSx8ybLys+lRifHnAgOozeL/3742e9o0I+hQf30qg6K2xzstwOQ
6Cg1fQL6s1g2PCU7c4Ln2MDnVBn8FltjrIBzJp+rkEBCubehZ7DcNXkdXt5OSRQTh23BjKcV7kcU
Mx4UG52d1hCZ5hozC12/q2xnz81tnu6s4ECUlFnDwNPaYn5su3iwi1itrVgdtDi3XsB1eLA25qmV
LckHLh5LTRXpWGjvlLRScOzTBLwPxjvGRC5vo8yAkHBY7Z/nXq/WB2LF41BLbtZZUPR/e4c16H+9
WiCNS1kzYQ1DWN4or+mVBcLU5arnwnjXMy89Z1+TB5lI1sWsAFYFh+EmmWJpvFSrtcfaAdxXG/c1
WtQvb9/FgAkrgtuo2+K/aQH0bT1Hy8C3RLzeqMN01EOwqMW90tyXVArin1+d4bhgkFeJYQrOpCet
Qsc8M27IY/ctwQucw33oLPST2+Zp2oNmIpKFs880psDciPbbpuBdqr501nbAjtozudfL3NN7Zb9t
mLNV5mDO1lBJu7im5NC7jmdORyu9UnI7tLU+XCdtV2j0QGf760ivcod+2Zjl1/ZOrVoPChrM68pS
dmnPu4jfP1jwSWNT6FWTYZO0WztW/QVzTbqXgWfZCdUflusbB0CjQH5kJfPzd+q3XSGjQfv85ChG
atwYQMGHn5srw31kCxO8EV6740gbLMyZH2cMPKgt6ktd7imp61XG2+UjLjlq4hPVZVbWMv7ZM+cL
cdmXAgwOen1/2Yhky0TBoGowVNYwGBlU56lAzCAYtbtsQrJpolaQ60KJnXITi+H+2ozdZFhveRUO
/RGVTYlb+D8+739HQJQN6luwOja8cWP58R/Srmy5cVxZfhEjSILrK1dttuS97ReG3W1z33d+/U1o
zh3LsFroc/pxoidcAggkCoWsTGEfbhXo2G1TmAL2P6D+8qHBSq18Tj3ewjvLJzjZoioDR10oS+ls
zJQbBr8dH47GG9oINj0qK15hjrcsGASq6qSOZPrmYLbFUziuKtI9VrzTiReEgRzo9sWBQhf6JO0U
5V4aX0xuKfN80vT5qRiUEMQQBLeKXh/B6aHdui/xQ2epPjg9KqyDaYW9/oOE6Sxv/vRbMShRSnMQ
1hSd0I9r+LJdPMOMyQpv9GsVLh35fU+NOipf4KrU8jYCgx7TAJauTk9GU289zbiKsoe071dBdxej
y+jypuPsa1ZGQK6nSelogVoYE9eI3cpUORkSbx5ZTltlwuO9pnn1vFG6N1rWj30IM8c7tALXdu3A
+gSfrwQ5kncins95/1053/x7pDY1xhmRSWJYUSevy+R6UESnGmunk8KN0fLSwbPswZNFo7FZTVuW
BLpVxzeMW1JasAgr7smPljaZR47mzCAxOUO/I8eHRh7Jhfc1GXiZSC5pAq1Yo53SJ2lrRWioubxg
uJ+TwZWgKOUokDBCeNq/RoNlKm58G8FOkD6ixvcQgUhar1xTx3Te9+QNj0EbKVf/cwjpqfAERb7H
OeacpbwIDNaMZhn0AT1L677ypmxx4cJ6ef54ERhUkWupJVGDCNMQ+KY4Q9Pmf6rpfa56Bj6qrqhG
qUeEOIj3VXRtyuq+0e7+ahgsW62phLgTJwTJwDWwprH8pWfq300VS1LDy1IiF/RjJNNEOyLXRuz9
3SiYm48Rg4660Ajg4jpZAILfdH85wtkDUlZgBC4qsqKw3pE5LqACXOjJdY5H7xAIpPwkI6e+Sj/o
t5r0Zww2AUyCVsgn+l6gZJ0jyatFR7cDKBuD+moY8yGJbnBC82Dg7Kl8EpS5l6bwvW3VHjm0CsVX
05JtaBa3SN0NdECjx8eG5gcot9DOMJ386a/mlE0U87yf6zRC6DLDEUw6q8IJrVe82wkdwaVpZaBc
QFt6DFHuf/KOxYFa2KZYUV8wqjJ7eUS8yaSgcVLcGsN4IEUgyNe12dpiOa31KQCVt7T0kGencfaV
3Tz5cHTFnsRSijIxNROzl+3aR+hI+Lo7bQb4IDV2zGXvnk1lToIxiN32nTJDQR13E3O664erFOQy
UdomwvTQ6CJnFs8fTSfRGPQGrBokyjG04GGe3bKAe2YKlnD+o/WpAkIkb7pX8ph6UFvjbIfvngr0
7n0SmoX1Im0KUUHopHEaMMEhu7wuW4u6TKGqB+H2R/DaTF/YoKKS25kbO/2TwfkR5+vZJz+CQX4N
j4Z6teBHmKvere4121TW//QG5pREMfjik55Y5dvlxQvptss7hU0i41qUDSjGi/tgUFN0Twp4r4xH
7Torxn01S41dzg+L9jFkG/CaF/lHK3yI0m1SbUbZrqMdiZ/rcWXIjiJKVhQJDvgt8EkInTjV7Qrt
yoWB/y9Yi+i2l8Csj0PaokkcY5mu9KWyJUTIstiWivdiEO3ABLFquSGlKwS5LVSt14bXkia6Whqv
ocLnKmCF5ul+0O5lKBmMxLCjmVia9AStGqcb4HbYbJblKhXgx9luAu0qVX5luW4Vwq5vUjvXTauo
vT5YpeLOENZVcbeEIKWDnR41r0133et7GWzGQrJSyLiJfQfF4sKSlpd+GkE37t240sDzNdxaGCxl
1J1KJs9dDAGbHRjflhA/F9BHW5onTf8RxO+FAHl6/U0Sbwl4t3p+JZfGShxeoNboiuJLCcn6Sd2Q
RPSKmDh6Klq6Eri6BlwOM6epayvvAMMiNCqMH2TOHTXr/SgYHYFEFXqsMXxxdDRSv41EQdu9asCs
eeSctJxzkL0EtOXyn7QnzaN7uTlUEbkPFF4J4WzC/7kB2IRfhsDkqMK47roM0Uge3unTXiyhqXdo
DKhOmDwnwrPsgJNdz2b7SoVE1FART3tZPLygQpYCtM4BImzKj8UFrZxfQeAcFaxkl1KnqO5RjMsf
8cgpZiAIQJDIVtx/9BrK5kYpcS8OfyYbXi/32dT1ZHaZk6PGmkkyCaGzPLFN3Qun+n+5jZ5EYI4L
HWoZ00gHJ+L7CRoKZzxODw8jNeaMGEYjrsIRIeabGfd6JA4QB1mjRW+rulLuSh/hc7uft9zKD2/y
mANCVxO96enkQafkrsfBSx8adTtcSxvlhwoPBd6DDy8gcxiUY1yoaF0h10oXuhpUaPSF10XC2dTs
JWDWSBfGOkJQYukEUL5PHGo2o1kwLxJ8KHjaxQNvJjkbgL0VTGIlBVOKlCKolysT3UDL/K6T9iYu
eS8UvFSJteTUwyBSsgrj0/fNTveWVeBF1/BiAR3xD2i6vIEx+aY6EF0NcK3aK0K8N2LZlmXI0UG0
QOxnR20McI6eZWmlGk/EfNVSSCAV5n6ssdu15KleFp7o2Pnfo6sylP41GUYcXxPFUCqzqZaQlKqi
bE1xbpVCZ+tlZJXtEyeDoEP7nmp/hmI2B5TZYT4souVhalYJwMxO3WBtPgivBH5vNjqTXnjV0fMp
y2dEZnfETR9Dpw1P/7XUQYzRdERIzLV1bCuQLOoGji71bzLTf8Md08eTpHusyr4aFYTLdpWwqVtP
/Sk+Vl57FV81bg/ftdAPOzewxACiqDwk+A3mfUZn7mqQdg7MIMb0jvBPsI0rOKCbUM67CSA2MH3A
FARHBji2XAg6jw+fcZnrdaySWNE1xB3qcV3gtJD1cF9onNXDWadH1vbJ3GYpuuMz2qNnGP0aduRW
HvdWBE95iQt4nFVzfIE7CRU0sLJrRrolEMAKNauN7fZ6nNBC0G11G+6E/X0c+Z29vFN/ycu75Dyg
f84mc/yafZPjjoHgDbbIODwRmbNKeZ+LTvTJ6GCpUcclXACvp053FJjQC+hXnfzLo/gNqH4Og87x
SRSAXBF2OT4XlMUWKNei7c/GXMpWfk+thHiL/zc3s894DLaQUO9iEd2V18qNttFuaheWOFdJCwtg
2pHQesNH+wytFshgXqu28iZxRMd5k8oAjUBGovUTiNhVqq4ndTWW+WqK7y5PKmdpsOpdWtHLbSpg
TpVFdakK3TKt/i4CAyFZq0qwycIwkkTdNWq/Frv130Vgjj8RFp8o1WN5p+oPaTioJffNj37pC6cM
obN4svKWURoWI2jFY08K3nMc+FncZvUmcBo0HeX3kLX08rviXa79iLO1eBBMmM2bQlws0Pv/PPxR
DxTVU7fhJtvm0GzGzc3Fyw436PkK1r9LnzAbuqnbJRNSBG1HJ1wVHnRP7bhxFjdzQ4+XLXEWOtuT
IgPnjZIecUmg2BPY+dROXPhfatvy54iYzTzpOMjGjAJw/DLh0ZaQwql1jmkGbyTMllWh3qEuBe2d
GEo/hQldoJibqP+7KGz7SUVMGcLhiBLP8XYsfYV0WzJxNhVv3bENKFOvqkWlQOpY3JR4pSlvlq3h
JHeD1UH+K7DkCEKaXH4F55hUmHM/iNMEZ/8Rjsz1CJFeM8+uDdldsDKijqfVdP5R/XNRKAxy4EGK
LOKAZS5uZiRVuT/YI8RkJnSR83qGOEvjKJR1AiFxrytpG2L9YVROO60FpbLm5eMyEvKC0H8/CQI7
WG2IJgTRW4hGNu+hQCB5wBVx4cChwqBDKdKFEZQiZByiX/lrA54tbm/VSiZW50awqo9eRItABu8P
dPrp374AxWwXSm0Wg65XGGIi75L8NSDoHy8+Ch6lkzeTDFyU6FsYJR09t0I327pInEQm61rnvL/w
ojB4IQZEqwWZHvGFuC2iLTy4t03BuWyfbT40P1c5+8pDX6rGhOZNOgFFCtZnAnkpElSZIO1K5Ld4
espNFEz0RwID3bbqLesQ4K4GtT1L+TmHsEpToXBYQ4UkeR2ymoNmvymF/YvMLEEIRK4KjgQAGgh5
NusCu1BcZ16AFldps7gmqu6812DO+mWfgdDumUaqShM786nKHgKY1uSgspn1iwIBtZrn3nm+w+Dk
AzAwo0dyk0HLUzzyUFDtwAPxKoaABHTrjpUOvmQF/YsXdgnLForqJgvmFBHrD8MX4YvnhBCUgX6a
YjfX8h9sS+5XZKBHHWshH6n2gHZFIJ84W9SshioB5DvoPkxIHP6gjYKzf1QGiOB4rYjqjKBmKqxL
s4bQZ+kUce6pIwgTElTah8xNExhltS+V0m60QbCDDqKCRgD1Rt4rCu/XMPeTRB6mcRSxrDryq2vc
pPrZV7xTmZOvqwwu6dnSxOiJQTkAPUzuWMATKPEE13xIZat5RX3pha+D9n27wFNAkiQ0s2nU15f5
tKM5GqQog2UPMworHtYDhCwN8iGKpjdmmHOR/NfF3K8Bmc/aTnOrgKgPGfJGujLb7NoU3i8flGe2
5NcQzLdS5bnIhRwh9H18q1ChQeyOfK1vUBlHizlvaZzZHl/jMd9NNoJg7lLEa13S2zNEZLAjqUxy
9wiFpwYP3ny5pTO03q9BmeOlCqVOLqiQTFoEV5LwHBTgZkObZZY6uxxTN41XpfBaB4MVp62typod
D91agE1HN+SWNmKj1DsYSHqmiQuo6PT9AQcVRMwTWxd0znX3TDL25deyV9GqrcgyU9XfZN2s5ysq
4g+HL5t20vCu9rzPT5hLaT+gMdGguoij3bvdOnWN2oo3qa/6GrRb/uA5+zs2fB0ck9j2pT4NUiEs
+6IRnFqY4K0bWXLI8wLnbFXCnDQpVOerUgUhnzS1FUG+r8IbYhG+KWFrE0g6K/3gcnbS96vi15Ex
d+My0qI4DY4yghAmvoNvi7XcwFbSCUIoCF4O9j35+xqLQaIlSEWzaYB+pvo2VLNrBL8EGHWUWs5B
ILozvp6fXwMxCAQH0KqtDewcSOrtGwK3kyGzZlO0NNiuiPF1WmWboFlWl4d3pvf+a1gGlTLNMDRZ
bhFW2sV5fKWKujuHpoMEFD7u2xINibmmQrch9TmReQuHwSfI0cMwYMCAFb99BUINsgWbAbxKgpaz
+GAgyD/0m/Cgb9TJEVf52+Xw30+1r+NmgEoNVd0U8wQXiuJ5aSS7gNTH5Qi8Hc9emjUI13dzgoyI
ijOiQ94eK5ybi2/6pUcM13R4VQ0e5LMXaFk08lIhmFL6xhUaDp49QdnOLM204gNF/PSOl9hyR8nA
TGtEbZISYwGGDuuWbFGoBIjW+orYoWpTWaRh5Cwdzsph79BqMgWtqWL/pzVYK1oFKa/YkbTAMSBW
FEz20vy3lybdlCUi6rAb0JGOfHs6F6qsqmUxPiyL6ZjI4lJ9cRKDxwn6tiaZMAyuwbhZmpMSrpJG
GO6kurXNfPzx3y5KJgaDZ2VvRLIk6OmBEtQXhzjVHWXdwMzSXR74CcH35cHEY2GtWjpBV5TwkFrV
bnHQPujlV8p6QB2x9OLC4q3Hb6ceE4/Bs1iP01orwuQQVu9hOkMaDQymTltxppH3qRjwaqexTodW
TI7TWAy2nG8KbO6jMtNyR51y+P3U39MVZmwMZs1mbTbzaCaHCQ1wdlGnCxw2/CnZQbl+PQclKgbx
XTomjR3VkNMseCxDztyyT+jtWNeaWQjpQSz8YQ6tLKydgWTry3P77SD8Okr2zbwtZykCdscHqNtv
K7CsYMu7jZbnrCdWEG56OLPLJXEuB/12zDNBGRRL22yEdmAQH5Lqvppbv5wbVx+JNUM/93Kkb+DF
RGLypTaTY5kIWKCVXPmiVq1qTXZUkK1q3GDravDywuSE5H03uphPanTSUo0C2vuwJ2a3rxernLxC
4Smp8ILQfz8JoopNVKhjh3Omh6mksdHIT7V+vTx3PDTRGTTJGnSbd3BUOrRus0YLPFU6jtodXL4t
6QptUU7E3em8lcEASphHMcnhLntQfOJp6ao4UJ6kCW/Q6okaOpofsGLJPd6bP/0mX9JBZpkwAJOl
mSBNBQCmkXdCOVpQeeZktjw4YaVboKeTGtUi41Qba1tD/1pE3EaMvAFkwDEpd+nwEeOFGvWOtVHy
enl4n5KVcZHl3JwadUoP46ZaU74K9HfWrUP9e1LnD3Ij+p0uTCgradhGSlf1WUS/I56XGreO7iNU
TJBsdrCkXxYrmm24vSSqpU/rP9Dyo/v6UnwGYRLInol4Sk4O/bwXtMxKCjhc1V5QQCK1QLsrUhhB
Q99NTLyo+6kGptVKD5e3z/fn5a+LihUxjMwWrc25AJSbYOMSzwXy6nL2J723jXjTNiuIpVsCUu+k
AldAyhzSXbcaau2agowy7AZrjNqVMkUW7DXV+g2Kw+7ln8hBEYOBqiAb2pQ0WJNjDQ0y8pCAlzxx
Hb6/a04yE8GAVZHEihjCwOdQkG6dSaNfqPBLXinNdZUquyDCK1AvmHZQzldCGXr1DJ9FOXIl07QA
oNtAQOuC7vdyeF907ZswDpaAb3l5KjgIwCohynEhDkVjpIesGmE59LFMN5cDfLcWZWaBgTajC4Js
MoCmEBgVXPrI3EDiA0a1IRx/wMFOHdBwKxeistCyRu+ixDnpeSNkMK5LcwjrQqXooJKPOPiIpZ+c
AfICMAlTUhphkBRKcqCP2DF8hzvBKX3NgaykAylJqbbGFa9g8J0z8nVWWaEWXR3RxJRhVKMteV3g
00c+qqyeh1vatSByqQKchIlVaIniQR0Ele4Zu3wsX/PbGVrKfnmjizCK7L3FsIfX/n55SVKru/kD
+UyKXL9HNlNkKltqo8Xw6ULCRqVR4X2IBF91cQVcQ4/GEe4vf9PLn9QUGRhV5nyCGwd2BeWLlwQG
gkHIwaDLGZrJij3Ualt3U47b3tyLhwCC2HJQoGppeqnYwG9RfAqaiRPyMuyZrPJDNghJ3MVletDH
p0z30QptN7C5/7upY0BvMDqlmpQiO4jV9VQvtGPBuRyBgyimyORnXRfDbdIos0Pn6NZLeZu7OWSh
r+ISrCnFkpCmdVc5Nl7vFO8rbon1cqpmigye6VNsZKTI0sNivKqisI8G05LKtTa+RBD/LhrZJtMv
M1wcDa+OtZmjsvVWj9dpfpuIvE5i3m9hsK1vVMhb9JiJVFwTPVupLYwxCJxNK85b63d1gC94Y4oM
yKFKLkjFXNAb/egKtK9N3wi3+m3r5WsFl+zmat6WrT0lf7dmj5XFk4Q/NtO+inSMsGwmu28SywAD
IJprn7OmODN5TGNP4sx9UoBrjGXbugOYQcRp9sItCa3ltlOtBgcVmHi2kVvCyJtZzq48Iv1J5C6P
qtqUcnRkOBNqJZnTa3Zh3uR+DbfHZhPCOA18A5P7VsDBuGPqfBJ3aYsaiSJmtpg/uug+58lfcY4o
81hHPAmgNbmcTzIC0Fy4vilRAPq52MKm+wMvA95gGNQJRw1EVK3JDuq0jbuXVHnjrI/LibV53B8n
gxE7HfYQJbysGqfPrP+/SXRuSQ05HUjXcGCUB3LfuOaVErQl3dpLZmfr5ADvPLu0O6v4gA+rQ4Wy
Jzu7RXVyH9jc4LzdwOBKK6HlqZKy7CDtDV/36odg3WzVK2p8Sh/2BUdeoYmVo7n5nZn1FWOOU3Iy
x+nY5U2nJdkhWmdQpnKpSG/ypCRW66HJdDOv0KqXejwPnstXNnQlI/E4idoEeZ7CXSQ7wHjDSeN3
ODBosmRJ8UePXrjLy+hyEoVy79dYggARerH4z5ZoYcNGrVNyj9eWxEProxHpyZhmdZSgzBtlh/yj
Ky3Jg/EvuL3RHTRHX4z99JhsUwdJKucDcm5+Jss7H9Cx0KVoksDBHN6ae2MDesam9pdd4USetpb3
00d2S2BSlYEMLnKIkLzvSCHidMz9VKpBhDWb6eteu9Oo4qRSW41wLbUVb3dyQJulDhBpjEmH8smx
RIReWr94ahNrLmwVjTDrep252VWTuAqP88T9snTnnoyyiqaqE8WYTrFo0xZsIbTM6+JuxhslmDcE
+zOGHzN86ni6YTw8P/a8noSWg6USorICxiIFILusOJqoL7Zkoyq21W4vbxUeGhwtTU7CCXkom4mG
E3m0R3eAHw5V1Ch94Rr9putkFUuwg+Q1LZ9fQ4qkm4piKDL7WVESSHRpQQ1Tk8sSqsLEzsNiRczu
PoUMbBryGN6/mdPPgMznrMVUg+7lEh8r/PLjfEW7JeF36aivfIvB84fkZzA6+pMZndu0TzRZTWE5
O9sN5M00ybr80XgRmHMD1o91nzaIEI8PWVBa9fBxOcBvCnqfY2DyUFldMnGhFUtq7lebNqXV4fb5
McMsQnqPPe5FmzOkb+yNaoQ3nailh8GD0rXVv8doIrcnmza95XeCYPVb3io8Dy7/jpElcZRpkcVd
hFnsCbUzmi1FKDZ9IPzdxyLy1+UwEjUMiIgwEi7TamjHsAi+/LWOdLzvl/bPkdCs6mTFjVOvaKqc
xYdIfhyF96pRrCjbFVDEMU3Tr5IFjdmFr5uenNyn0VoXblo1BGyv0yb5letgK6dgKtyMaroL+3al
i6JrQlo7ElP8ndlpBzztmft4gBc8xAwJCp6qElr5MFuVVNhCgPriSPyl13+WovCuj5WTTR/pIj8p
fboyNPS1C5OTK+VqJMhrhs7q8g7G2skq6YfIMqPoOmhri9TdQW07J1lE7/IEHXnflyaIObRGuQ/l
uJ2C/VzHq0YqV536PlaGE+fkSdKT63KUrFAPr8oi3dTFRsaO1Uc06caSqwrP0mI8Em28bbO72Ei3
0xStUIaq28wi2eikSXtQA3XXqaup8OYYtAchuFer5mqMcY9KV0Mi35hKtJ1NeZP3wDgh2+iS9lIK
feKGjdzYWphcyWPNufLw1jf995NVgebKRltyvA4PxqqPq/ssQXu6/MCZWvyRSzPLIKvSk44s4YKy
o+E3uIWHC681+3sL4zFf/VzdDJ52FVSzSrhgA4vCW9VT3GKPuxsl+M6euYESwkpcidvgmtvFQnfm
pbExMFtORhoKQhAesvX4aDz+w0c1/QYqxsjOeY9E39k7zDgZzM0NMckH00wPggTL+TTZ4L98vSzs
QS8seLnZtVmvg+Z5Mcfnyx/xfL787wyz5BaINpE6xmgPuvSr0dTKipPMTiDCOkerBaq5Rqxs9Vjj
6dzQtXFhflmGiym0XZpqGHBHL3u0Fx5sk216pRwGqGBrsKwkYE9YvPyZF5YBZDWb+m5qcImtF9kx
9IMARu9Y3+TLz8uz+puHic9pZWC56aOsLGogv3pH6Rm4Wl61QFRPsJW9bi9vKc43MN087S3eC+v2
TeGk6r/JYj9/AAN7Gh7+ijnABMOYfl0fKy6tTzeO6od+74C75BR+5F8eNjcqgzuNbhRChrME+3UC
VSrzOtWXFfj0yvfojrk56tPLbpM4Fa+KRTfkpQXFglFgFLBoR2TaO0Xge4o+lk2b3+hg38HzdasX
vDfssxABdS1DJ5ppEtb7KcrEIeuaFowY6V7rU6uExVVUglyt9d1BT+/1KvYWUlhTGHtaUNtGvYyc
S9LZzOnzJ7CZ04hHbXEexPQwS+tqgJ7SrHmXvygvAnOdllJNqpZFSQ9l94Ycye5aXo50/hZyMghm
T86RPilGO8eHThK8Xg9tk9YgC5iUFcYhNwp7Wl4rkPKjNluFfegIOTRPxAjNizdJxAMI3niZfZu2
RA3aVkoP0wgLFKQupdhwsI8Xgv77ydmsRKUsVj1W6pjfhemjkHOw5/wmPJlQZhNC+ypXmwIBaD4t
pxaAB9LaT3poQXjIER2oPCiiJb4VV7x3g7PwehKZ2YR5GOP6SjP50UCrShR9LMZhUK+SuuQpivEm
kUkMjDjtJkHAd2rQCWOGcJHOzPXfLX0mBcihvjTnKaaxG7fC9GvkkRHPItbJZDFnfp3jFhdGeF8c
5AnPs6XbRZXb589DHGEL1G5cKxx45kwae9brsHaZJoKkRm1KL8v9cWidv5oz9lgfK5hlNbhyH3Ql
WQljvhni0r0c4jzd5XPe2EZPCVzqBo3NID+slx08BcHhoazH6eEP/Hvpdv92qpzEYuAAKsMLKBN6
cuh+yhvaYRY/yPfhunNpTRFWrqu/HBuDDZmcoQsTbRMHs7e6desbDshy6VpENdi4FThAxENeVi8+
XOQgAuM/PT4fTJrbvtDOCeKrm+YaBqx7UlvzlkfsPF+QOZlTBiTEQh+SeOnCgxEcquCnGM+2UQXu
UoS5FSkYrtx7giTabRndtfO6hSLa5Vmm+HfpozLY0QSSVlY6hp1MktUOymZJM7uPeWDI220MfhTV
YraLMKcHWUbnc3I7jApnt9EfemkgDIIEomGaAQGCdH21KtXIUevDknQgbXdOWz5dnjXOcNhW0DLq
qN4JbnsjehkkaROoD5cDcD4L28wZh/pYLyoOjyxqdg0qTia8O+fWvhyFNwwm25hIn+qZRhCliVzQ
SGSdt8B542AwQ5d1WewSpExadb2E6irv7kOl4ORlnJOW7dIcy2UmUQCgVedtFL4PSvZYqcomqjkf
hbPEVDrYk2RFikUiKjCpAWP+TlH6bV4iL1s0eymFx7nl9HHxZo5BhinNBTD7MCgtj6xJzW+NFq9g
wfvlFXC+qPAJQCqz/7OxrJEoI0yyriAyhcsZ2TYHaEnbuovccoQjhC07w3v2wCs7nr/nn4RmMIH0
nSYm8RFxuzVZwe4Hr1NgEzk8DoXMWyAMNphRHyAdQ4KUrSUPTSt+t8IDkR3ciC7ZzvQyWuyjffNG
GU0QJ98s7yDDRDfk2XzmFng5i4iV6pTNRR6BhfSc6dZRb+Uv5YN2kNfLxvQlF7Z9G+FgPkcPyu3l
L81ZT6z+ozR28qgI2Im4PTRVagvS1fK310BW/rHNtHhKNASBDDImuPVDNM7EO3q5H7c8me3vqqe0
UPS5gNgOFlNO5LZKkJQma5RiRxeqWsTr/VaxujtqZA6bwx/aXbmb3Pag7Gl7aO6NT+WbfB3Y84q3
nnkfloLtCTpEQy3RSmN6AMepi3ztuRrja1m/NUSdl6twMjGNAaJQ64QolI7TXKxp/0nodqvcp+/W
/b7wZc7S4STnGgNFWmcOOsnbDESueh1lP6vY9KD0FZCHTlY90k6cY4mzXTUGk2ZYmeVtjO8qooYs
e3pUuObyIrS8cjjvcqgxCNQJ5WwG9OAY7cnJnid0XaIWDhAgdgVFZsrBKez66fJG5By6GgNGhb5k
yxR02SHJX7o22uBizXkY56xEtqVFTfsSjpKAO7QILVDWqiMDXWTNBlVGNGCW68vj4WXObG9LFIE2
Is5Yjck62OQuHkko90bcS/7shHYgWqFXujVnjN/bAr9uflYaUo5FA2cXqpe0LVC24aieWrSk9zQ6
7SF1Ml/ljPP8d0NUQhSi6yKz6bRcEHUobOAQUXdTFjl6wZPb/81h/BmC2WhlJApxaErhYfphbHQR
5KwJYkGtI3rCRoRJ/OQ3t6UDOx7/8ifkDY3ZcP0yoKMtGtNDkK7nOPFVs1r9XQRmp1XDspR5Sk9g
dbHRhRuqPOXh78YfxwXxOXnMvkonbKw4xPdJdtUuUD1jUx0IXvB1t/8Z7GqnmC1oh3pa449bHpfo
PBVF+Tc4yxvsSGtk7TIASRpY1Yg3o7s4qStJNmrc+A2prUAVQfCVN3FXbSKXRyr6TR3gMz5TmpyD
IA7KKYyQVWjYgxPk1EQPxFT/D+oA9G99v2l9xmJuDWTSpA4eF+Exg+lvIi+1zatoNbzzuwPPPx2c
zCtzf+iqvFMyGRctxR8fw8TubzMFho3zQ7RH38ZB97NbLbeXxR18UIzW+hpslP/t7vo5XuZgn4la
G2TE7hAKAk/mO6XhKtucP/E+QzDYMqelBi5IEdMq5e38Wt400I5fVuo1ldHStosbjshdeC9tnG1/
PB5PMpY6C42pbLFopfhW6B7MgpM3/OZk+BwWgyvpYkSNCPXjI3tCeU1+9oqlw1IWqj2zR1xhXOU9
VEJ4H+x8qvsZlgGbJa+HKet7XJ1GJ5ebbQg3jCSVOVkKb/YYvBGCoE+VrIgOwazbUfpDgSDpZdDk
jIOlCqbQGekbgX4f2IRK6j7G63zCu9RyhsFyBFU9yEDMaLG6dT/Gk24miLyJ4gAGSw9UarQzNDOO
NXNpLbHrdnk7P2WGcb8Ugu4VQ/GyVPVD2c9XkzTHTjk4BuTXtrWI1rHZ1HEZRWYvV6XValujrlap
vIMu0ESu4D5ESOQpbbCHcPNKbl9rLfTyYLEKrfDnGfogJECpP5LM2m7K9mdTateJqN8ttTzbfWm4
sN5arHqKQ6uXm96OxpvLn5A3uwx+LVNalk2CpVhJ0CnJFzeBEerlELxVQn/CyS6WGpi8h2hSOOBV
XNX2ebxbupfLIXijYOBJasERmiUsRBWdy2UQufkwcvI5ulsuHCrHK/zJKPolQBWlGcLDIteeAJMH
3CJh4oE3d8jiVcuv0iidKco4UXkDYwAqi00pFXVAu6FDsTWw+i7iLP7zDLLPE4zlFeoG2kEVSMMe
+faj4VTesIKa13p2mmvzTxhkvN3G4JJUdLDMibLoIBvXJmhJJpJVqwtyZ+oCJ46mlTnkLtGVzmrU
0NfGx8trhbMc2WfYaZ5HuDJgxdcCXrjrd12c/VrhaFfwZpXlrA29JGRB3UbI/iWv+QV7G+jlDOCG
KoOVbUKujQ5vVEzOUxlNM3RGB44cLKrkW6NWbuTZeLg8db+piP17cLGyQ11JOlGtRXpeEvB7al/+
FdxR/ofBK/tzFj6rxBvj8UsRcYAdsm5V6I0/STxSOC8Cgxl4LwxA0EY6PmiPCg5fEGu8v5wu5roU
k7FM22TBCZxV3ozW40m+yYs3E8Q6yXhBqVkF027mkU45uRors5uPQis1Yg+kCp0q1zdSkrgJaiCL
STh1Hl4kJo8RRiOCNxrqzZ25F4zGV5e3cIQDwMg7oXnXF8JgRq0sQL/G6PcopEvg6gm/pnQAvRv8
IHib9M68lFYI95awUkxrlGTP1Jp1YMyq1S0CFXN6noWXuiq9SYxdOcpx25lGq+wfOV+cbrMLpwT7
aDuSLJ9qmJ4dt72gupSO21m9E0OspMAFmduZwtn37BsuNHgCVKP6fwjT/0falzXHjSvN/iJGcAFB
8pVbL2p1a7elF4Ytj7mv4Ab++i+pc864DfU07h2/TYQmXA2wkCjUktnvZl9xVw7I6mYd/Cu29Un+
5pEcHLGk29djOrIGd5IaJdvITl2t575kH2XLEsISs6KqXuogsFmHwNCLWgaVDSEkz/bRfwaGrnBt
7OfmplQlIa1scevfz6750VqG3mqACnmeBrwPQP0iWdulQ6M7JrVUXbPBhrpej2cWuAZW26RxkjuG
/r28Tm/aDBTLnL+W2rd/sYvnpoRLwamtxSpVjNKNoREqtqs+O1+y0PH6gPsFyHLeyY3iywoIl3bw
3Kjw6XhNEqOL0eM8Gf07qcEyJiM9uRSKnVsQvlFdZHwywKWCfF57BJHulq91mVtpzuLSYT63I9wQ
dsqIGVPYWScuVsURe9dsZ49hxDoOmSRKvni3nltb/ebMLxqHMnuMmvQu7Q81X760vfUYs8yPiXqj
kfi2XyCjaqJmMYbX3eTSWTs3LMSYaTl3cwPVqDu7HjyNzRjSnV1aDJKXxsUJvnM7wm1hgZMwVuZs
nZiPH6xTsyOe9R2JoMd4r6CPwdgPu+SmDvv4/0E652Ke5ty4eIFQrUU0ka846Zwg6GSFNYpsBaC5
OuqPZlig2TM6DKvOSY08TTe5gyWBlosJwLPfIEaeyBRVyeR0eMlunUfjq/mVv+gvzo12Ex34e6fc
KfcrW1x8Ug7j/zfTKmK2c9MC6GSMLIZB8Yie29sZwVpvybq/JbAmTk8UwE2lwUD93Uo+XekY/tLX
dx7oUCXbKHFXMQbNSk1LGMcuGmxfx1/KFiiaP10/EhfbXs73S4CYScnqFE+QNdDVQpCCg6YaGlbI
dXWb2F9er1v7zN8qfB0BaKzMAYVzhewamqR85lK+gao9BKnB/2Mdx/0cmN5MXPao+HawdjJBDdtT
mdfNqFzIGiI+PpQYwpwvXcChMc0aFDX15C5F2sEt7QiC2IsfG8MOJGRua2KsDmQJU4RBDDAYKfkS
tIy17kKQnai0DYi0wqwlOyXKb6GF4xX8bS6foI0ZRCBKw+WtHIe4ujOH4TmxQYJnh6Dt2EXjTdqd
smb4alQ2lz3GVgS7tiQB4diUlANr4f1kw4N23/wA5qzPXH03vWO0zNNvsvtOD4felWUwL1aBzndT
BD1qR8s8A1zVvfKu+WyTnPINeKx87pevKzOJdE5QtlgB6VI8nOzewvnIwTWYbkc9GOan+Xu8X7vY
5wBZisFHw379ED+23687suRoitFvnhjMJAtMT+arpQ6h0YMpUssfrlu5mLU921Mx5jUnpau0EscF
Ouk+sPyDfsGvvji3bKdvwY+NooIsqpGBtxj1mo3S26j6ruBNN9FGD1ovftNALYEZ9CksR4Tb4Ft/
dO7MO2MnWfCKzlf8V6TeNGhfzTT9CHjSh5VUfgj7l5UdSB7cS2BclK8o48LQlLRO78oeY/1LEs5W
udOXZauCAVyyrDUSvLYsAfYSR59y1f5vfKW4iTfkmItufaNbtcY89TsG3q6blDmogG3KGJlgKkEU
QCDLRXrudumu4UZw3Yrs9hC1K0rFyTI1wsLmr+qHVF39nG8UeOf4l7zcdXlNDmYuNVAc2bZw3lEM
dvqywQR046B1PDkkOrxC5oKXg/q/jYj0ShSU3QOUbYs7Xt8VWRGwrvYlm3YZt36ZEEIUXCr5lMbl
yijBAxPNOQWuXdt/X8lGVEyzlvD2f8lQpzu/zOq/h90JUwbKFWzff256/tycTHQEQEVh8A2PP9Eb
/Sa5j46yGpBsR4VnkkEadUob0CwYccBq3cdvkO3oytTw+Xz9Wtr6E85eFC1Rx65NMQHZ82OZL0dO
rIMaNe6ocbeoehQTZl+PrA2NHElv4D9A9C/TwtHWSZZ1I00RpEGwoaoxJ8dH/dke0sOMMUrFKD1n
oG8myTwjT7xo2PFmDOsYvNss2qWyTm2ZawnHHr37ZmK1aL2t49uM5lDbtgJ7ARcvVI3VJNte92TZ
lxWijbItClMZM5RUdO6mC+R/MhJeNyE5844QVZBGN42piHHHF82ekb/oFG31f5OCPT8ZArC0PRTj
6BKBakUptoOF4WB1kZQ3rq/DUQWukUylncJLBfSMy0kvGtAvW1CAXJ6u79b1z/+JKo3qS896tV0Z
nnVXVx6UKJyg0E1RrSxjSUr0YovMr137RJWWaHrHWLl2XiP3yMO12aHcFF9iBSWOoD18OxYB+Llp
7DIZJd11v/vEoLbUIKUqNSyzZ5MbmVnAjO5f3Z//O9afGNMsDFjk5gLQqusfRtdtNRb5VZxKvEK2
EAE86BD3OV0vmz79ptR7aksCSNm/L8BBXnRRpVVwbC01twX73tFIksxZ/4V/Rt5PnGjzWCm2kYDj
cSnelvmogcyRtsW+lMnEyOwIODCUSm33Gu7MXJ89J3pq9MKrc8OrC0nyRrZlAhZQokTDVIPkzTT7
fd8ds5Jvrh/S9ade2TKxQckZSrAZaCCyqI3IN8GNamR90PdfFpuDjYG4o6O8/plFIeAwitwCJVeC
iL59yioHnGJNWKUQGkU3YtJoQVpbkjVK4O4jbjy7kCuHx1U6gJKHQGy+6JFd7g03o0pwfWGSj/VR
mzwzY8RZi7sf5yfNuzdTWR77ROIOF8ubZyj38ew9M5EZuW60FhzvP6PDbKNt1wIntLUwqtw8Mwki
yFD1I944s2fm9qAnTp/dGY8L5iSHTXtrguQCc+hgAKMYk46QOWs2zisukOubKTUtoIW+ODZr7BkM
K6isxn4B2uSVYGDuYHqxvBw5jUCHVkbm0efrpiWn++OXnS2aDVZG2giBRFl0LhpmvbGrvKbtvKhs
X/7IlNjJk2QWxpPWBgrDLl5pXu4Hhexm29k2uf503ZTEO8X6xxCpNLW7Afxi3beqQzjKu0mXfbQ1
ar+CJp86ehSrits1CfKf5lvIWj5DNNy14J3poyyUl7mIyPNlNM08ZgP6z6Nind1nbvPK3jo0NXxH
J+kAdu3ScJdvbZi+dhtZGVt2FEXF6cLmytI2qPy3QQetB4ZTEfmr1kO9q4LyUfYS/IfH7d8xgMgJ
ZahOYmYGtrb3J6iSVWDDWycZrE0VJLkr6/yVXAti202hFYNmzSgxj3k4dydttnZNn7gJIvek68OB
SCIcSawoknqZ1dineb4mylmQGY4HwffDYunHZQYtzCBzU8mFIPbeZFNUpc5Kxz4wbZOU9zWk7Bbi
eGXGNzgnXjvcVMauNp9JSm9WveMUclx5lLm67Xy5fiw/IPvakRGueEwnjkM5wY/6kOznA+qSoHGL
DmaQPmVbvXednbR4LTmlYkEkrk2CsBwf13S5hzK9V75F/jsepGHxJj0n63V+ZX2GcN1znjLFWcvW
jnangzOomuznbKWfmPLtEINIbXg20GZXxEdwjuyub64E88TiiNXqymKscFTyMixJYI0ywlbJORGr
Io1tV8my9vGVLA4cMz1W5Y+sRYp7Gjd69s1pBsmSJJeT2KCjGEujdBncxSprt6fTXlUqVALyTWk6
krDp4hjMWbQhSmMvlZVBMs4s7xxTfWrLrd3fOBZz9a6CNgT1ofAXLlg2nTAuN9GwVqMNSfmtk/wV
aalXqpNMq3s9C9d8SYgJlMpJOqUj5V2bfVEHLVD1Buob9UkH0TB0y3ZN9QOY5WtFDLUBzbOX6WQN
wwlKLr7q3Gv9fjYmjE73GxWZ1T9ztRXgzoKGAUWapFuG8m5Q3yb+1ZxrCWjJfHn1xDMDeGUm1cDb
8i6xvyXoNOfszwIEsden16IobyN87aKOvMFxuyyXgLwEdsU6xZyazgJ+hfIuZeqdOt7U83ykmWQZ
n+V4P6p6f1+UYpkiWkDXuMRqiRgECjAP/FZtXdq6zeM62pnu61viDyD40G+KZ3KIX+k2ncLmWVbP
k611xeDzz0X7JaKUl3ckuist+3tkIVzuYsliJQdCrFBwkzOEW7Di0L/Usr41WOyRigVFU3hNboTa
kvmckz9MtojVCr2KBt5XennXtUlQ6+CnnvN505M2cdHMsDcc43XJ07dBeyZk6xiWN8TWPrKmTUkc
f4qr0Ey0Z5bIAkLZnq9/P9tzapA0W5y5vFMHkHSb6jZWOo/x6M+OuijPbRKtIGUFN+7a4rumvfX9
LHkWSM66WMhQNU76yl4PSj3+NJTanRwUSf8IsIiAJ323aFM84RuOFZibV0Fq1gXXTTiyD7K67/kH
sUwC8Th8kJmTQM8cz+YOqGkLDOK2w3Es1YciGW7sXNuNfIghUdH+UBb1XVWUXUtp4yo6UXy8Weo9
h4qUN9iogFj617JID2qGeYQ8xgAEpc7eIBTyVbTamRCzjfVbM5/QYzJDQ2ukuK8eCjXM+ruq/1K1
s5umFdT6TmUVu6rxUky3TmzdmAyDdP14HIz7rmyCOC03dpnvtAmzBvEcfW2TyTVttNBo5b4j0Q3T
stPM8u2imxsSZZslSb1p5GGnzigAa3EDs/qbTaw3Xr/oFP9z9FY13O2NIqyjU1QeuTUcxoX5jaJh
0qBCAvZ5WDJXbU6aWoc501yjfBxUNEDVr8T4Xhjm12qBXA1PzF3FhhcoxWxzcwwSC2MmY+21UxUm
ynDLS3VfD7J+9Y84Tbx7DVNdFYqRECKfmPeVpUdRnfVH1apvWkP1IwKbuOe1FipKpH9Uq2KLXMG+
1LOdadeeWRiZWyXzvGOgK/BrZ/hKzPzB6EAh0E4eBCBGP5sb6GepM/ESaBE12uiyooYWpw6GzJqH
bUXYTZb1J8Wx6E08N++ravF1J7UvOCmxdNswHOqYukoF1FDaNKExOlpPI/2+pAxyP1buKta7ppJb
EGNiEElFf0h6iEr1oPL7BQI1lGo/VeQ/dO0JkisgIxy/5ar61xxHkWtrXbhAAMF3eARXO5QlpsPU
dt5mc+r3ff2qsOlnb1brFEOzLcbFzYyvjJLBXdobA1NdheklsUW8liq3y4L8fzKSHYmMb9waw6UY
X7t8etWm7sWYEl8pvo1544GH6SYprHDKvlhZ6Ras/G4t1SalOvOrBAW8KDX2ag3hn8R4wcA0xn1H
6im0PS7V4C+YYEUTSb0nqbpLqN56qKM+RhMaJRdjTAIc0hcjGjWXl33jggdx3Odl72xHBiYI06E7
kiQFNBeyJFwSLcix4GlqzQBpvtcir7b5LOsRvPBcJA6xdaKrumpR8blom1WDz6npJ2vu3Gb5YpWW
Pxn5rmStV1Qy9rULcPybNQEqEQhZIEHl+mlycDAjzcuSSVK5k5kQkDJJ6pYYsaGfWnCHTM6+q2Rj
aZfiovNViK8+nYy1UuiKfsrmG6VNdigAhQa3kPSNQzXfdt2j2qwCaF8jpQ6yCJQfDv5ghkqB9KLl
YGJcQVdJFNZ9uk+sCdj5Ng2nLMvD6wfywlaYUObSNQvNxpop5hzRqafxEiPPp8U4UNPwCB7m1y1c
eEP9ZkF4RsQlxed0YKEwDpZtuRmYVGr71opkum8XoOU3Q8KjoOsSdDWPUKXGcACuIoy/p1ZgQHnu
+nou7JiO/A/RiLYCs2P8fs3OEZ3MpUJ5iObsxoHS+GhLEsEXFvKbhfUXnF3kUaHbem6hWm/Mtkec
l0rXQb/2L6bJzpchAHFU9Q4zNRhp0SmmvlKZeIxsm4TPPtbdkE8VmNwBFpHauAnSDtc/xMVupfMl
CB98qMBk3bX/JYvPXtk9KC/Z7XzjxK6FxGD3QLfdW/mY3DuvsgfHxVbbc9sCShXOmIKnCy1vuH7D
5jF12T27bRpfg7RuBuIFvD/2VYDmxWp2i9nD7XBiTNqwdeFs/eYpApAVejbELXTt7jR03SXt26hv
tGK6h37x9a2+6pGaKpawa1ZbpqUitaPOQTQVm2E5zpMjOVgXx+f/3lNYEZNXNOezEyNpjrnGvgUz
ELYwGphr5LdLezRZ8hB1g9+BpHus592frVB4QU7ZNKqWiuz2YEceyeihY45Hs8S/bubSvfDri2GN
Anqo1Tjb0wyyE7KZ0QWr7p0iXHVeCt+y3BwqABBWCAD7u9rvW7e9MzYkVLeyG1261QLELJ2RGW3z
wX9UPgwbJcgP7Q5s6Gj8leV/Vx/8FMr+Dy+xYgFoWhbr6GbGitU9JJa2dDeBGrHYy3LoF7txzr1H
ABxqgje6Z6jWtUGxA3Wlv+rjJacBeeSTdb/uYvIsrRNcPYBYnABB8zi3fWvjXbcqE6Slm++73o13
9kkHGyPmJzB6sva/DpJHsXkhJPvNjQT4IYQ7vZ5aeLPmud8vSYBKVltG33VlPOhNElqtHXTVGDRG
uSkp22YcHRpdEQx8ClgeFuqPuHozcvTSTUZADDUY0ZaEeLTJFJ9Mld+0iAi0xR/I0Rwn1OUeIst2
S0NzzeQ+J0pgVtFe0drdXNzm/KGpCrwnT4V5B1Itny7zU1FQryOmx/ul9xZmvFQQvoPopxWMdHhs
5/lA0+R5tod9l2TQ9gKHhI5sSqO6RcHD64fuYtb/3DUEmGwn2sxgTSrv7FvT7/1mt4oMNYG+Wxmv
TZRUZbmRq5cfCKeElp84d+xiUpEpKgZnP2ICuHck2dmLFjTdRsRjW44hEokVrClIbMLbo/Kvatok
qiwMv+hhZwZEQIyGEc96IESr3ivd6zA5h6nHo0R9T/RBEvDIbAmgaIzMioYaEFE6bJ9AlAwEMg+m
Xe6nnISsWiT+INs7AfzUOIlT6E4BKewhUKJNb8r6PC7D/NnuCaBHnQXNJA1y5+Zj+k39icaLdPEg
DgwNL8fTH9GWhxxQrrjlwfkGqtiXfgPCPY+ik3ySRUnrh/oNfykkzTVNs3RzTSeI6cMpM/o87fCS
H0MNSO8a/rLFKUxAsAUtDLnvfw7LBIPC2rkWzanOMvXUBkPAg8TTzUerDZpTmaOR/D+kIzQ/ldBM
BEPUvYwh6hMkC+bXv59FzwakWcfOxHpzwjeEH8FN5w2tfTvIK5vrMb62tQL6D7xkTm/BFOhaD1NZ
h4aRhcMItrIm89VcC8HqsWnT5RRlkuP/ec5MWKVwAUxVq6ZGEvcnfQCxPC/9srZ3LK9CfbrRkmM+
z0h8WUFCiTfrKnJ7hTe2qR8Vcag4CeQG9TBic5hZVpgtUDu8jrifTpjw6wTALTJrTOIYv25C+ceu
9HCWVac+uFev7L1I/lqOETUalDhOcbYERfzU6fRRn+x9nuOaIc6yTVsFWlHFZO+Wtk52fVznDw7N
IxePf8wPO2iMp3Zyk1rVZslAUZKlXo+JtUh5zVsFipqVDcZPReFu29XZKa/VepM4tvE6wtjEQDof
N9oPp42+Md3Y6NE9s+4T4wkvdI/b35vy62x9ccqvOb+Zisa3HCuol1VNaku0Yxl9i6YTncCJkm5m
emy1QvLolnwAkbmWmCOHrmWqnkqn8RA5e3TUJCY+xXW/f2NTuCAaK2+XccRTY6TvE3GCwooDQ3kZ
WnOTFC80OmAeSeJWK3Jc++bCPRHVmZMWUaWecuUAUVtXr14T9em6664H55oN4XIweB7lXHH0Y4Fx
l6LeGflbr0DxhK6yCYo3F7p/3aAEr0Q+24RWOL42QMRqRkiP9sBKe88mvAV6TWLqc9gvfDMBGydT
yfpUwTeLbp2vwybDPOiyaXf8UU7/9LllR7AlgGOtpyhpj7V6UjejrwaVX3vOUd8Rd+UhVaTzQ7Lv
JgBih+R817QwN7QviC51vouX16j4VsXUM6rnP/tmIr7RPJtrTKocM2ptevtNm3U/R7aWS0nJVne7
4o5UiCQHawTZIWSwTlW9bFi3b6hMpkRmQXh1q2NmlhGB/znlqW86dG84kt2SHFuRj3am7dSDTEE9
9RwMTLmbkxfA4fUv8pk843d3E2loE0xzZpGN79+984ec48kCCUzQt91g6PJ2AFpvIlAbO/cddXsv
D6uNbHhOto/r38/jDivXisrAPiZcOU14laXSgZMV3645w7rRZyb6ZrGyGRxNpx4zgcMxe1+ZUmdv
8ufjhLlZ2YouIxOhqm0aNtHETKcJXvzIcSp2sqODM+4tm/pcv2sWGdXB5aP7y46wczGr7GFSYYcQ
esubPoyiyUN0guZkxR+7n8vEJd5iyJYm7CSz1HZpGO5HFuA16NHjGE6lb4adD97IoAjxgvZUkONZ
HlVcs8SEsst8vOl9/qV6zsHE0ATu4jVujDGHF9nrUbYfAkpTbqt4PHS4WTFLzKfaK7mK0UQWxnYW
UOSENVvWLPIPQfuvbyCgdax2zUiiGMenahAh5Zh4yEL0HO2WXndJpPqZYbmQH3NLJ91FJLQz1Byt
7ypDKWhuuDdz1R0WCNVVkvYH2ZcScB2KiA3kaSI4h5ZtWBHyOtlYefxcTj+vI8g/XFi/tkAA9aRm
sxYnsLSqgaeO14DWZoTgsorWr2ML/ifZd/707P2ArP8Z1MWsalRxjPhrMGjO8yajiEFpcuzi7hgl
1t2SUP/6Alef/owev8wJQA/lRz2fjRqvFdz46VeDlUFfVRIjn3MtwqKEsFCJa6UaFVjpvq6a8YmX
+VbpEpyWBR3k6F/3pE2P6z95bWFCWKjwdonSrmUnNa5OjWYFDVJKyvhO9Q2lqVsM8UYFqtjgFZlw
iiIZIdKKT9fsC/iV6lxHNxq+I1ob7iz7iY+y/LvEN3Uxido4PEHcC7xaWVrim5X9SPHeV/ojG3qD
sh29fuZQpf/9npk6MK1mGgAo7jPXGKqQcXAfZIqbjy/XffJz1lZwFwF3bPSF1OPqlL2vnJzeq3Ya
CJeXxZ9BBukPh/p17SeXJYuvI6yuCqCiqAlH5wCs2hgAJwlU/ZLepfMhmsCzEb0Pyix5LMnOnoAt
Cs/WjDu+X5TkfkoMj0Zv4yLjdfrco//7bop5x5y149QTZ4UwHtBvIwj5IGKIszc8pU8khMAnskxt
INtOmXt+vDvOApO2sZHx4TgBbattEPb7g65vIqvyufFOJt3rzL3RmTeg4fTruXSr9gfGgiWPQ+mP
EJCnYogj8E3xkEIR4wV95Z59R/GG98ZvyCxv5ZWNz1MCwnYLwNNVpT7qDUK+fkoO4EMlbJXt/WnZ
D6jqb4vi0KjZlqum2yrLdhy1B8nhkQDfBxafbTuvVbu2DGw7Yz3IWAvPXFp/SOIjUYagcSzXSEDl
YgMQQcueIE3cMPL1+m+QOLbYP9D1o51kMbbALpL7xdixCf+ZvP6ZEQGPjA6lx0YDwA/6PaFsM2nH
iibBdSMS0BMHkWpNiXsaNeykVfOGqXGw6u5WCOSH1JRk72SmBPgpynJ20mF9KkTOntRlUKOTdEz7
7Yimo+urkiDdRx7xzEWstlVRF4KLdLWyq5VoH+Wpt6hvQ/oConQM5bOf1w3KDoU4ZaWXrJvpjPTv
YkJlNH+Nh+c++c5bhAD9bjAwA5H0gVV8T6s3m0k0Ri/exDpxNGS60ZkhVpDzOF9opyb9SVWKm06P
90Qmo7oC9ae7/syCADKtA2luJDf706y9LN1wa2TzHRk70PdpHiPHuOLHZC4lH/Hynp5ZFYAGTWxt
R1M4DAv6g/ptpZYfwu4lcuOvyHFK7qqL3nlmTAhnGkiWNsmEJcas8CaCEgnZNvZy1GRVEtnXWrHl
zDfRxD8tBYehpKqOGklul1jaI7IGtde+17rYMxtgvE7zJIENG8MCGmgxydrlGTRU86PhdqySjUnA
KJkm92bGJQPSF+P7s40UYpvUcYbBrpAFN6AA0o5hG50SCwGxtolMVWLr8u13ZkzAlDJVST7EWOjK
0U/gIAhoMLTJdhkodOSELJ8bYNa778yeENEYxcLybFlT/IhIFRel9sg10QbjNafs1Tj8R556DKYy
VKpNEahfIk+RHIvPVbbff4MY7mStia7JtQjCAnAXvqi3RbIpGrcCp0qOab15uyo+qCFStwwTz56O
xhF04wRJIHvJXUTZX5shxj92hGIHN/FD8uG5sTGIyXYx+1nHCTTZx11Wf5NgrOSIfuDFmVdDoJYk
GRSr8bEX3YWSL9qswMCwth1BMuuoeY3jZTfZXtb2JFungEMrR5PeTyVeOqqfazrMINxjmVvYehBH
uTfFii9ZquQAizGOMjSa1qyP5A9+yhdjm2+ICz6zF/mr4HIS5OwzCoDkLFSF5N+HP1nv1PaQs469
cpN61n1eesh9YAAqiEO0TIOT7l9l286MC0hFEBHPxMnxTbvkjXexazY2OuNBnA8hBUmsI7nFxFhH
HxXMPJACDzzF2DUtWIeMwi2sxaU8C0B94Ub6j5XE//q3lOD9x/afea0zJQYdZkAUi8atlSebvJV4
i+xcCKBEjaSxNI4PWGKCg1oP+XJKnXiXdqOkg3j1hCvXihjkOPOYFsuCpURx4pWDHbYOvekjLrmK
Jd/p0xj5ZNYWWc30RnujlM9R9KapfKvN9xpIgSGD7erR6/WPJFuZEOBYOShqknGNTR0XU8nHNUnK
VcnLReIJH8B+5gmkb0tHAYU3dBJmjFg8pqWMTFviCeLAOKmsmg9rENOY9JFVD3mW7ure9lq7cq9v
mMySABp06RYwxsNSnvNTB69OoztWKlA+lzi3LAoUx8Rbpde13viAp3rxrHDZUr8+tGCkcEtfHgdK
wF5s+6e8nZI4w0diieJxI/MYi26KKb9p9MofFsuftXR3fS8/buxr50qIYiKUu9RsLUZN7JDPeZgs
pRtlGFhW1B0p7i3trjFu00XijrJPKMCGOWO8NW2xsTovbodoazb6XoF8lSqBXe0jsXRlfeJYQAEW
UWI2GZpTKh57maJ4HUvve1IyEH+3Baj6kp+1MT+hsRcSLFAydKF5EIVmTHps92hg8qno/CEi+oHX
XPPaeIDMilPzlZYUmnkdp35a2ujTjdD1smQqwGl+siq+4MmF0XqS2/2T4/CT6Rg1np3qXjdZyKcT
gn7XNribYxwHWiZukzWuxg59hLzC92m+By+kl5hWaCp7C6l+I2625nxnxmgKTJ/GYk8bULnqxk9Q
Q2FuP/LrJg6SaNiXVnFf6Sz9YirOXySP+aaY0Pcw55rpLvWmq58xjTO7mmJDkAzKkfnNjC6z2lwC
TYcwX03cmdxZQ1O6Thd09hdoLgYVh8gApjbK6Q6jPW5snOpUjb0qd3Ztm++ceiQemactzkvjV/VQ
u2ga4Hs7Q5diXoJvEbozbpMaDNQmY5hqc2jFaINRm21D58Uv4+Ql68n9QMGOXPCxdFVbuY+qk56d
FEweIcWTbiV+LwFEcW5/NoeaxMMK9KDsgnqf7hO0BKP+4BVmaJUrlfk2D2VhqwTrxYl9nZP/Xi8O
6IynxQB7bXUbdV+uL06CI+LUfqH0JjqesbaO7XMVkGV87csf87DBVRb2Sb25bu7zIP3vrwJxaL9N
Omao1prygPxp8cMaXfulvYUCqrd4yU18x/209f/4DWAI94AZm3ahrY+RkoRDpGwMXG0DfS3A/2sp
pWcbkp58WbT6UeM8u0TToc9jYmKda7KXHe2/wBK7HOA8WyxP3elh/p6DTHJAI4krC1Zl/io8bRXW
JTRZn+4UyysxrGaYstvuYnPdr3jYEK4Cq2zmCVPP7JTGp0nJPQz+uo1ydKrFddLWLZcb3pR+RyX1
xssrsw1TJ4ZhUbreFWe7WrfaQNsGK5tKc09IvktS2VN9DaE+XwK/TAibpxV0npcUnkI2RN+bobaF
PqGrVDcQSAvyREovc7ntB0OX/1uTsJW9McadyewFDdrQWI0P4/BcLi0y0vusSz1jZZnoTZ+CCTsi
maS39x8SE7+MC5cro6lFR4LVgsgYA4xhune8eY/LIlyVXRXpvMFluPnbnqi7Cm2Uykx6NAZmk+nX
1M9z1UVvTmja90XThGonG7z+h7jsl0WhsGrPpKqcFbzJZpi+pVtwynjQ15v8EfJnkZufpPUWiZOK
sqsF0zRbzVdI9a330QFRs7YFjY8f8VBNken40O+WvEUuXxa/Vim8/Zey0e2uwXdkRh5y5TjN6IIo
JQlcmata68rPjt+Q6m2HSb4e3coZchprGgvZ4j1GU6R1Y9kmCoCt5Yqas/Wz0bS4L1iLMXHnX70N
fu2ZACaO3Sg91dY969tTVRa3Tr5Rq9SdIe9y/daTfR0BU7ii2UO7vnyzftjHxSZDw44TP143Ijta
Ao44Y6a3EJLEU6d9aaIOWWG2b9E8T+oUndYvcSFrXpetSsCOuDHjhq29kXjIc7oOoKAw3ITXVyXx
A1toseMYzrZyFICRvGtP6jzfOvPTn1kQAKIbaMGojX1rOb0tFA3tnfTPvr+93jln56ZPLSemBUx0
WbNdslNdVRszkVGjyrZKwADDacF1AJ3DU6mQu6WJDqkliWouP8X+PjH2+gvO1oGgaSzbGRZ4E4fx
8J43rxom8ij/6/onkXjWB0/BuR0lYfVS4KNrhnZg81dliUIlf79u5B+es79WI5x/PV7aLF9jwr5R
dvxn85xGT61yZCVawNHBN4FNjhf+daPrSb8SXdgCEpBRXVpnLQRw9qAU471aHyBT7yFXv4ukquOr
W30yBgIGYmuouFkfl//ZNvaof2PQHTFo9n+kXWlv28iy/UUEyO4mu/mViyjJsuXdjr8QjpNw39nc
fv07zLx7rTAacW4GmGAQG0ixt+rqqjrn7Pgrc2eN5cH2P6A5+A9qDudDiRNri83BZONXNJ0zEi6V
dv0IdQ5Xu1fekAxJoWgzbtcUpc/ukhOD8+9PhkcJ5X9hSXg1HvrRq1VjlwYvlxfs/IPlxMpil0xV
M0XpnKvq4gaSJ8kdNpQD8W85im3DjetmquyE0/1YkysQE1uhWT+gzHkzQizJ19A6NhSPlz9pnshL
y7rYQ2qmlDkpMNHUKF7R0dSkawKVZ3fpyZgXVwk3KGAVLSwQo3sokhsmqrtE/chG5phMXTkSa8u4
uEY6qrMuUWGMleadDF/UWn3SppWwfmXOlilhmdcGGWYwkMnINssMi7bm3eVlWZm0ZTpYK8u+DUOY
GLX4S6wfUhMpE7//1o94E5XhypWyNqDFlUJYWLDagLVyCg9IFV0VxL08njULi+skQrtVm1FjQgPk
leDdwZdr5FlrFubfnxzgLKaMxRXGEJXTV8mzO7Ve04f+mXa9cFiWXKG6ANcWaNan42DuAAQDH5EG
No8JOSipxFcBHZCpT14mZKjMInFqEVz7YEYWebwBBZPHwRJQyxx/L2wm7ktImwb1R5WNtq8ge5Uf
w+h6kL0DsYE17vvzvZqfh3CZUK5LOjA5t6wD4CJdYht2B/99BW4lxw+dOeYGx7p9ec3Pv5ZOjC58
i4jM0qgnGB02vubNr6W5h71LtigpOtFxrWS5OsiFp9GGSAzJ7GlmllxUqIfHyEVKBmMUkRVu2Z91
T54McOFtEr0stdycg6SBOZ2W3cZVvhF1YIcFXzmiKw5hmU6e2rpK1LkOXCjsq1HvNVm/cqneT0Z4
b6yxb54NzT7HtcxRpqIRYL3i07HyfVsV70jxWhp4w1QzWtkjK6d2mZcsJzJW6nz9pA3/ikfU+9D/
O8+zzEnygbDEnxtqAp99C1T+zWTO5X2+cucss5B1HpdZO8ACKMqe4n4T691D1/1JtHyyJPNHnLg3
YxzGtomxJLlW2X2TWQ0wxbX/wAfhXR7O2pIsYhTQ0eSG+TMiqPN3ovtf+ubh31lY+IU+b6G6IENc
N6y1y/bah6jXv7Ow8ASFwLUpMyyJ39RO20l7XKN9WpulxdEv1Ir4gQYLoSwfNDO4C6vN5TGsHMIl
q6fRGp1eJrAQh+QDTHhxjXu/SV/9tWrj+f1rAjCuaaZQxeLNqoCzmZZ9hKSWHn9XJ69FhgsNEH90
Sj6tLGKMJsqUyshhRRagjO1+aF0GJuqXy3P2N1fOp5VFnOHLikaxjwDbv85u0Kmy7wBIEB/EAufF
avvcvMa/hwOfxuY9cnIma2qIKaf6BDTAV019HUdwehOgZJrGU/LBQQ+0JVeV2Od5umR04QhKM/d9
Lce2mJXYQ/Izc5a9TpBip+JqvVPm/D7/HOPCG/hGFcZZBqpAmtNXH0qHYhhWdsaaiYU70NqaFuVM
QOiDH7DuNkNZr7i0869z0BD+Z4sv/EHf67IJVAH8DUQEu920rbe6R91ynb5+bTALv6CTNuHMxzYf
PtqD5pT59fxSnhWKQVRbc4Bics9cKWT8zWv5v8NbypmloT5W7Vy/nwUhG7KLSjty/8ILhpkF/tra
Wwu2VsZpLpzGkLOMEoJxauHoxugvnr5fPsorXslc+Atutm2nzhyVVT9ZU6ne48L4XkUrTvY8mPRz
ZyyRjxyE4jRTKYCW8RvUskEo8FBNO6Y8GRTcOEXrluk2km8GH7+3SvedG+UhFPNvxBZyO5tKRveg
KgfrJiTApjXw4toczItw4mA6ooB5cPbMbRRue1/dmYrxFBZ/1J17MgdLl1LxyEwpzFSmv+FPU5mv
zPLa+TMXXsTgvZnoDBZYSCzCHjX/QPJ931NvAEo3G0MXLa3W8D8z38314ZOBLTxLgA6aSS+whzSZ
PefGPUv7j8u7dP4XLnjjpXJZV/IyS2b3GPrXecwflGl0ZJI+AC9iM+6voAnW9sPCudQDICh+jGnU
Q/GaJF7Y+69hsuYs56P792MC1dWvu26qmNYb89HG6L6O4fdE4a/+DNIS7X1VR0+03xpKZXV1bIk1
CsnLbgV8Sr/allCzZEWP+eRVVqHdFR2nWbPGZ/E3abj/+EtNXfgWBvqcFoPD+yYFXwZ5MbLINcH/
UaqVO/Y7gU61COXTpIKIkolO4sEWGd/nlG+aEBAf0F9c3kXGfP/8NuXcFCZRGdLQyxw16kUqLQnS
I8B0WsgjP9StD3axWrmfwkb3SjoaFto4dbuNw6+qrliq1G0+vdXgLY4UIPdE7/C6sar0vqZXqn5f
JUddfuOFAM1Q6fRtCSdmbHDskvAe/ek87pyib92hJFeUAlEkQwfBjNOM4FBjlZNLCCEN/auCxqMk
KiwThDKGLi0T6TsfzMklHCVVwcoBJemAu4bxlmIyA1AedSWETLRjTXprLB+Dir2h0Qpg/fui0W/a
YnBMCP508jYXBcSXv9Ql1G7H6j1hwmpTfWVez54XMBAToc6Ep0vqrKnvuQ5JPuSEuvKlzA56Hn/R
+UqD6PmY88TKYjdxoQ0I+QCDKaebWv0GxXktjy2zewepq2wnm5gDJjq1MjW2sCJrx/XskTkxvwh5
OWBhks+J+RBI0Wb/l7634YB4qtCcHmRAAOOuNxTNHvu3HXtidXE1tb4Obuc5t8OGt6a4p6yx+gwk
Bf7j5aNxbnQ61VTOBJQOKV+4cKMI47EoMLm9ke2bWNnqvbAumzg3lFMTi+DQQJ+YX7Ud+IWaDwI0
eEfyDRiXrHCqnX9naeG/AwUgZXQloF+pv0rMK7OsLXN4KtCRfdnOWQd3MqRloTMIu9ZvMqhQZsZr
Wejo78tAKs75Y16Fg2uoUwJ2v0PXB4eo73uraCTbMjFcyyp9aBpIkolvFL3hl7/q3DzTEye3CALq
qRWgcsLbDAXSuzA7VKHiRlEKx7Jm6Xwm8MTUYtdABZabdTbXWV7RY0fHDZg0gDbeKG7tkim3oVbu
RJs1ONXZ9+CJ1cVGGkI5ank4X89AN5vFWy2f/GS6CyfPMG8Aq2qGtcT92pQuNpQfD3UUzAlIVoa3
SQMSe9DghOVtkaykn86jtz/Htnxi5EbKzXJu7Yt3kAAIJkga/9XM5D9gdlM7uw3s9npNb35lfMtX
hp9G/4/BC9m3PBoffEO7SSdcf+1K79LZm+JkeAsfno+ybNMMEwkCivvOaO6U6lu8xiV0Hkl1YmXh
qs1BS2uU1ZEDycyZoGCX5IEtEuzOnQqVZp1eh2LH2usYfPVjo21JUdt1uxXmZJtQCUPnrleWlcvq
yNEHUI2l0r58ROdz8ZtXP/nAhVfvx5SMmjafG1K8humXtiy/d/qNUlI7qbp/aWxek5PXTZRS1Qhi
zHmbqK7EJVml8YHT8tCkxzF5vTyytQVeOJ8RGXmjAR4V7OeGy0zd9ke67wvt3/k4c+F4WOqDm3xe
4aLgT0bwWFLxIv33oF3rnpo35KWVWviaeqrjgMxox+Bd/wAX3j7xkkNsWIAuASDwZ6Wcz+teX+zc
rBkk07hfI4HSu91jvkm82lVfFW+2pq/c+drvpLfzw+3E3GIfakMLoUgF7AYmSTcJjgASl/s4wy5E
o/bI9kYxOh2I08ISUaS565TAyRLTNuFgx/4tllv8MNHKLaukrQaFW/utU6svtBwcHsV2SG7GOrfK
8q3rXoF8cOvxRum/qTqx42iyVCbAZouKjt+ACIe6+hDYKfnqR9sSTj1EsLOLlT2JmcPG1knGu7g4
jtApycj1WLzo5i6MXanuZPhN1QKbm9+T4cCmrUILG6zXLm8bO2mtUOxrvu9ReatqqyU//BRlK1Nx
xJSiAza0ExY5kYh2Q1i4Grji5I7hxQUaR/TJa9A7OfRFslFL8I4nXyhYrNOjShBkCnULxsSt6dfe
BFh7p90yDU/6L1pylcn3UUC5R3uUAoQiPqRdUCMtat9J6nEnJlCa6cbH0JFDnN7EKjJk+mBNRgcp
3tQmrauWPXAHd0l3EzXPGXvq82LLA91myVzkZF+HtrakBB96N1wzFDrD/ove3Il6cDpm7NP8PowU
ixm1bfRP+Lx+LDw/QAv1AFElgBBIENl1ZN5NY432WHTfi05YYAK87xohrJoBW6uH8ksu0SRvyBRt
tIW00rg6VOozMbnX5FXhAS7+TCeKBuLw+2UPcvYuOtmTC3fVlyJusSlBTUCVqzq5n4S0xkpuu34t
IX8+n3diauGs9CzzZTnXsjOo85Q75kJiyykQYgsTB7wGzPcfUFycffafGF24rqgd9Vif6Zfaetsd
6qPvRLZab0eHzA7F/XeTuXBfBICVoZxpQ6ch/fCNGzbV93343oA487KhszfayagWEVJCdJ3oA0YF
rJsbGZ2V0GsRa/uKfxSyXbnRVp+Ci9SJMmEKszk5719rG5A9ePkWCpguFtFeB2afG9ppkL/IldT1
WOhBgqdRFO0S/YtsKqTPrzmEhLt2rYr6s7Vhed+cGlsESECsVEDMgHSvUsLBNvhrHgJ70EXXutBi
9D/0UFVKIASpHkAjZ1X+fe2/l/gUiAs5qrgymtwtNHEF4jybmnCnAPaMYbVLGx0BebHNR93TAaK+
vPhnD9LpVy+vrT6jhcbxDpqBE4rFr/hX32mtbDd4yK/kqyoNZztEdMp04MEManK2dBJKrLe5LFBo
4LFl9FBwo91N7BO3BSy+3OtTBqL10lYyByI8ltERa0gzOPUQUnpgwgMGTs3DXQ2GutRHmGsiz9YW
pLJCblfRR6hMN1N1r5nfLs/TOdd2+tULf6NO7WS2FdhWBw5KXSQwWnO0TDXZULHGUnL2aXZqa+Fm
dC3utV7DDKHvJYdrC/a55uYdYPwDnmXQQoBs6rRaqvubF/Hnwiz8AG19Mx0JhjiNN10IvlcgrrRb
8CJPMbDDg6UrTxLUEU2/ISLYRuBL9vcMPJ952b5cnuw5dvn9JP33S5Z0xoK2Pf5k6lGYtxmoiJX0
498ZWPiFQekDySiGmmc4fwJ5RCSeLps4f7AYekEFFzoTbDGdTcmKcBxhg5taaJcDJBGg+2uNU32t
hI+ROVmJlrs5eDCa6RY9GD94GEH0Klx5ls5mfpvLz89YziXCu2RoE8xlERh4+35rIew7RarVC31X
lI3TkMpJx9i5PPqzx+XE6mKCpymjZiNh1exz28wau0hv1BCYwvHLZUNnt8qJoYXT1XMhOAtgqG+o
Wxgd9Cc3ly3w+aK9NIMLDyn9jJWlieytpPqxi4ofESmKm6ATYMlEGws4Ijd+MYFjo8TzoqfSqsNK
WoVonscQtFPxmIMHpJsQhmsBHCxvt7mm3zY5CIAaqIfXAp42bWzkYyBh+dxJgahwH5HEknG7F0R1
Bla4g15ZOqu3CcYn+kepvZkGbhdeP2apcE1Ixiu96VKz27QNvVYC8HfmeP62g2YxErrC+EiqGvpt
YJ3XTNDYDTtmcpCAPJkgXgPY0aipwyIEzcO9rtXXQqq+BZVApvBDG6CwCMxlC3m3PEYjCjApm7YE
iXrSdP11WUdbTdx2gURanti6caPSl0oHVEURDimaleU4v+CC6IwDlgupLqzWyZPYz4g5ESNRjway
66Ddtv21RM75E/NpYRF4jX1ihnIA0l/v4WiBgyaPWQ2lkM7rgtZiBVjxGm9lj53dYp8mF76iRvM7
nSscR1U+USCAa+jLTf5DWnI7y9KVGfwJFvx9Q//X2rI5N2yjlADjgQHS2qMxpBbw0jOK+7DWbUy4
xeqNRrudRsgGxTrgc66a4CGMv4Kzwsp1XNrlZI2QmWRCtZs6sfLuGnTTeEddafR5Ahe/VRHELNEX
nT6HcKyGVB/TxvxoITUJZv7rPCmvFB57PgQCNBMyEPqa7MH5I/s5woX7KSLZJE2AuC9N3gzaW2G6
MbrAK7U7id1vqP3K+v3cdZemdOGGasrCPkGSBlHU4GhO5CbfDSiJWQCgHzDBP+/tDTpic7uUKxXP
sxE1Lpj/nIglf4RuBp1CCthGB63TK2jkKbyhMSytizcFMOb9+KZBlFNR32nWP8R6uLKf5hP329iF
gfQb45pOliqWem6MgI+PYBdJO6epzMOY5ZZK7hJw71B9ZabPHv8TY8avx1+m3VgXeY+0fSI3THsp
VX3lhTL/C5eGMw/3xMGIHI/XfKjRshRmtvT3hCLESX/UU7li6CxmWT8Zy8LRKFIH96aoJiiF5489
8TcpYfWdUELokpQIMQ0sreVnOrOqKX9g/nAV13FhCZUKKwob7oLNq7XThjLQIXDFzWW1hf7wylU+
x+OX5mPhmwgEMQozG4CXRe/HlN0xc19Ea5Sg5zfx51wsgaoRcqrQj0LfeHoQkKqaO4KopwIV+4+w
M/P5vzAmvvAPWg8FgyZAPasE6QPN3osQjWL0qkVXOfMbu69/pGWvWZGZWGbgr0WG8xP3kvWFs1AT
mafmBOv6kNtpcBtwS0NW6KhGIGKvwV/FoI1RrbJar5xTvohjwABjmEOEjZ2DCyCARBem2VZs0doE
ztvOb7Kd5sZufxW7a0WK88HwyfLOx/rkUOEyV0KV49iiz93rG6vufjJK8xkg9RohV7pZhQWfvQNO
TC7emSTQkeQqyXQ0wsxri+uk/oqajxzpSzjMOaNe2NMI+vaRNp6O1Fzs5x/SL7nFSXoX6JNHsBSl
LmvIgpnFSnJn7eMWbqwx5KiA5x2v7moEqwmSqOBly4ze1of5DiZOA3qtyzHGiudclomjqeGx4Fh+
Wjk6m+x8fWOvHauFQ5NpQ0ir4RDPuZ2Zdm/y0pt/ltk5/0g+Wd6FW/J7WUjoPE0QaB4tLn6k9WPR
3frDm2TvKDBY9fBt6Ke9TwenKHrLZN8Mna5M6YprXNaQe12t0o7j5lNEA/2c5woRsr9GbbFmZOGr
ht4v+5g3gPBLfZv5qC6YxXaUxsptdDbq/ZzPJWZWm8YOgTXcfNMhqVl8LXv6NOKMVCBEq9S3sHmi
uVw5BStbUiw8UhO2CrThsCVRNgUbz0b1V1E9sy/93ddCsNlgTKfGEtugaTXKDhUf0fdJN5UlvcST
m2anWvU/SDeeX6pPYwsv16kkB6MbjHXCKwb92hw7SxJtZdbOb30TwsfI5xuC00WE0vdsrNDuNB4V
vqtNzdFo+0a0J0jYF129Uc0OnNLKZpTaR52IL/GkbdustWTPt3/gUU6+Y3Hcm4qEYqBkPCaQj6rr
K2NYA3KficWoZqroDxIYqbpcvVgEDVODvjpmKPNWpb9hSr4JVIi1TasNEfNmW+yUX2wtFq+t9Gjy
2VAdYyZvW6lB7OJH0ptWUuoo3QABpnVeHrKDyHXMMdk2Ld+pU3j3P8/pL18xb7GTi3JQDB5XYBs7
Ch3xYP6KROBKBH1u+/xiYnH3IP2qTYh0qqOsN6gR8VfNSVzf+RComNROf4DDXlV3+InwuTS7iz2b
Vv0QV31RHevID2wjMQpHjLENzKMddfGuK0vFDoWyqYbC6onqqj0HzvcxfKuI24NTE/pxKe/2Y7xp
Uiihj98T8uKn276uELHFVs/v/Oo1Yk9T99yoPh5e/ENERyJ+BJx7TPX/963/yxwutn7Ogm4IobVw
NKZoO+E9W/E/0Pf6xcTighsJ1VV/XqacGUA273q93vbi3203trhcQlIraRDBiKGpjpFTW1kri5zx
8afDYItgtyIc4tApLIT4/lgBGcdad+EZr/uLhcUtAjotQgIDTkIPVTdMofrclo6R/gHY6BczC//A
JgOtKGFXQQdC2i1ldtHxKymbjTmsZU/X5mzhBCaty5mYlx58d84QftWVbmX/nmtW+mU0CyegBeU4
9CM4PgZ6r7XQPmtf1a6OLANdpnptuCjMOBKZk3YEb3guoKmqWlXygQ7SgzllK7HHufTJL1+z8A5V
YMgW+7tCkxbU/9BXB32laZOrjVVEzBnbdpciRg6QvaynwDOkx7N6K4FOQckClIixw5Jho0QrHU/n
dCV/+azFKYd6RBqoOdahtwlAxzfJe3pb04Pqzv4ysg3mEiQ91Z147XcJSsDV2iqt3EnLGoLOjGmi
YKeCemiPK5ba7aH3xG6EY8PjeJbuWgOtrC3Fsl4QtcVUagDLoItNa7a1b3U7ZOg23BXH4rF1hdUf
M99SD7W3puN87pF4Ot1LncYg+zRd3MyCQ3JjenMxv7S3vbXmX1cO2VKykUVUtJDTrY5dqHqaAWbB
5A8CtV8GtPBMaZZAX3D2ffRo7JVjcIUeJJCbldwBGM2FkrmtrjQ9rQ1q4aR6nUZ5lsAiMY1tTx56
SJ9eDlD+xnMwJIIFUw22xB/0WdD0XGCD6JYR2vRV3zQArYOTkqZO+i6s3FV22Qs6MVbszj7g9wji
0+7iIukkNCF8Crvqvn8Hc2Jwz6BqEjsJHulWcK3u6hE0aqmbDqvkWOdvmE/Ti3UMlUE3yGwa1R03
aDKbofe5lM7KCM+8VbBdPs0sFq9KkkFP5pmtQrt5njkvQ6ezqsA1vQL66XSlK/98cP1pbnnLhD7t
ylyBFLGR2aW4Njqcd0hnl8Yqk+3a2i1uG97H+ui3wexIB4fYDdqbtiUB/o5ZNfbPYcYZZi+A7dJi
teV4bfEWd8sYkWhQcthWfHln+uUOCpLXZi13K6u3NsbFZZGi4a4wNKxeFLWHOkM5LZjsJlXbTWhU
KPnqluJ/TKgAxuKORk9lVLpgckWSMTLvTS1AF16H8h7/A5aqXzbVIows+qnt6wbD96HSq4b3SrmW
uz03wQDloEmIG0TTl3JcUQSuxKSKKRo6dspIrL7d66JaOf5n0hP01MhiB7VRA9bvgpcosHQHuu22
1Au37So4dW0si80y1XrWxLSEk0m2uh5dtxMHr/9aeernu3Xpy05Hs9grtBCZj/9KYOImT41+aMGP
Ieo2ZXBTTJA0k+lGdKjODmjuY4Vd0u+gHrL1sLAlqtx++qJq/j5iVxBcdUHNnIHIctIfoxadMI3n
Qy9Mi7ay+THy1g1jj1cb37itUOuvzXAtQjnns05HstheHYtC5rcmnMizaqPwtRe3EMbcyF12VJw1
it6VTfATQ3nyODZKXG+QU+e3zGt3jdcCocw26nYtdbyyCZYCFlEUJ9CPqqpjkj0EgbnrUUTX9bVK
1rlGqNMt/bMkcjKakIZ4ARNTvY2yFz0JHMGJo0ux1dF0N+ZsK8r2ngfMzYvMYU19lef4P4mAYECd
z+fIGSd0V2ulXfi9N+o+pDXQUBplVg9sFUsKB5KUxZAglbzWwn2uWvPLpy8uRDUAeUQ3GeWRp2gV
zgztmbHGZbyBLCb6G0A6+m5UEOPzsb2zGrF5DCpun/Yrpc+1hVpcmGhGYFVPsVAsRk3K3DbsYIZr
CLmzEfHJFv8ZEJ2sU09bLuJRlMfqx3BL9mzf7Yw9A3wctPYHKIoHnYXuCDd8W43F59f3BTfxs2Pr
xLI2UJrJDE5vBq1rVuOFTuCNUGIN79ZssXNPjdNRLjwfKYQ6Ei2nRy14V7PCzZPsvfLRbApElmUa
14VZHuLbBqgoE86lNRxOCnusriL6NmrgZgpuGzzIguogmec3+UPSCYeiIxKUXPK9j4MHnx6mNrdM
ENg3HYTn0dJcKaK2QpXZrewcRTYtGpz7wmXV45A3kM+pfoIzwRFhJtpRzZIHQ22dNfmF1fVdOOMJ
xMpRXMEZx7tom0Av05KQZU6s/nvyxO1iZ2zRgL7NxD73+ONK0LA26wv36U8t4DsV3CfxhNd7FXya
aStvwjIgserb9F/aW7Z+GBFF75EOetcU+p8kyvacIWbu9Oesz2yq7DoIBCkcTMEftKgY4JExwLOZ
uzLq+Vxe2NdL6jYxiSSsNJyo1mH76TF1/B1wbjb3qF2jOwNdp2u4s7VFJovXQ1DEVVxkuNiz+rlr
oAPpP8UNOCC0rQjQbZ9ONiP8BiJPG3BRapQCJYDKv0Nlyq0wFE6mpvblWTjrvKDOZlJGiErMxdIH
6YBEZZSWxwBpFxZzpD1eot5Yea6dner/WqHqot2adrlfGiM8Nel0u6NQm+lXLJyLe2dm8r/G8ZvM
nO6jSj5LEh5N8aSk7VWm7CXLN6b08j9o2/ypsvUfU4tFnGLo6Y45BpNEI1LC18XYOZcXZW26lheb
GNqh08Py2Jmos402M9aWnZwNYk7ma/6EE6fut3Htdw0Goe6jLZEOejzyELkti75MaL2GMqAT2vjJ
DMQUoK9m2/FFWtTC2bCbYheoDprA9S9r+KU5gP7tTJ581rxdTz6rbpkEDJaVRwndsLqPiWXiJhdj
AwGxMd1dnubLex8gtl+NEUJGo4gJokZ93NSZ5owC78J28i6bOUeg/cuGWVxqQ2eUdTphOefmdmbT
q+I6OFS7zpNf12JTca5/+jQoWvZhNUPcpLEy8Fs/jXMrjcJNlhvuSMWDMOK9NpUWwEFiCG+A8Xko
mndWTy+mOlptMFmCp46qdgDAJ5mLChCoBpqbrkXPtzhESWCV1XgzsQC9CfHVoPU2ZYrdCXqfFjMG
CNVuUqDXst4oce8UHTS6awbcT4Lez/shcHOje0Qn32HUrtopcuvuVcjMnnxy5BGU4apmI5nhNAPa
Dirw0UdIcMS1RbIIgGjgr4H+kkVrFXl5A0YvKwiOWRA5U1t6oWycjDUHOQFrBWaUIe7uqQ9BprJ0
zWJWM/rhc2ZFqeoUKEFONLe1OHuZUmXDqWmLkRxmCRKsoaflbzWvnXLE67FIn0cS2yX+npaaFbba
YzsCMkEwH34BugXfzkThBAa1UNvdVKFvgwPGLSLDbqE2Z8TpAxvJbXTQ7suOv9X6uA/J1wIcwPUg
rb7CxTOhnqijkKT+0OJ40xXfughZ5Z7v4jrf1QzKLMZ0E+MeYNmw74L+u0BvK8nMnd/WjqmWN9hb
np/Th2pACy1ulXbjt6oXUMXuc1DPaYk3suC7iKTNQ4A55vw17SoXkCi344qlpY2VmvIr1O03Uckz
0Gm8NUOzDTj6FIUxvDZk/B63k6N2neUngMSZ6LuHVnmDzo0Sqi3pG4FqcMFwTlMwjfi1zUwHk/nQ
0NirugkCH3HwXYO0I4X9PkBzeZUga1a3HifkIagCJ4JWXpBxy0/Tp1wnb2EwbBqS3MS94hBFXvlQ
J26iWSF12kpkuqHoYQ3jeCNyciWa4TmN8hsCEOdAMwA10BSaZkVmVaOj9teZ3nqSJW6MWeyfQzAX
MnUvSpTi0G4aPiv9Dz1pdz4JbrUM4uRh+y0YGzvXfxS97urxOyuTe1QJPQABdmzS9mY+3qGC+DVE
LwfPEoSE0wCDSHSCEmPi1SFCm14fsndex8BkzCqyObqm/eBpaLHHNIvgGZz1hZUT+VEqpqv4g61x
Y5ul3Y2GMDfkr2Ms7Uj/HkPmtsk2rcCIqjxwCmlemxUKvyKxiTI/0cnBbLgN0UcLUg5AqmjOJB5q
bdzpRvDcxg+16V+rqEzKUbdDwHkaaIIYyrcBdakwOPAGGuIZdxNILVkQM3rMeP9EEmmb4obPJRgd
9W0yvQVsZJ4q0r3SczuQulPGSQIcIhqsdX6VxcmdEUeejJLbNCHb2WkQClKNLLjyk9IuGyQRTX5Q
x3Ang/y55GmLgLtwsgIVnMiN0MtsNJUzKoMVD09Tn2yLDmfMJPix3KsotPtZd4CK5tWQpzZXwStN
o6sybV30LNlN4G/iSaAFsQOYEQAKOr759GGUucv0XWuotswVK8MahGO/z9VtH5YHEpAbtRi2UaS4
tCKW1F+UAIXg4l3oipMjCIM6qe3n5kbG2UY3i9tcl2g1f6ADokP9pvTVTTY99wIwCpnuFAmIqFZ5
LH8OirtK/qgYs+LUyZEIiftxPynS6bLA9sE85WuTU/md3XZfeka26ay+EfMn1PtvMDFbrWu9wCCu
bACBi6HuFJToGcttDuRnV6rGHqHT0I22jrbMAQ3/rY5OQfhjI/H0Bhka7PRs8r2JD6llmF9Rtdr0
yr4VPwqIJmLPW3FZ7NT4bSikrRGBN6Ow6+RBVw/gQvXaWLPVstxWSbqpm9fI+Bi70IpY58TaHVNf
9DH/YOyZYPvLHLoW173y6GdHdE5s1QGN1tJN/WfClQjDNu9auaPwNhWokOND1b7UjXrQgmjb6Joj
25uwekBS0gsCYaNccB8pV4qa45XWOWbdbRtaP1fhBEoaAOmHMN/pQvUMKr8IqiLPz7TWShS0tUAc
DCA6pm1j/3YUxJ4S5f9I+7LmOHV17V9EFUhMumXq2d1tO7aTG8pxEhDzJKZffx5y6ltpE06zv7Wv
VlVWJWpAevUOz7BP1XMgN6eh2qV8+GaQcpuI4EqMZEuSL4SDFJEVv4Qvf5DR3FWYjliQhfHaJtt2
YtjV5hvjJ4rhCFjbm0zCds7lD7kN97w5EV89pJy8Rfl3pjEHcqUfvZQ8jYq8ybV2OwThzui3Bchk
Qo/dPgysEIQJpkaW1uBy0L0ae0qtr8UPjR98BM5yPAnVfBZa40SQUYL2na3BTavisQ/8Zf06Km9d
Dj3E1Buq8RAyejGj2uJ0fDaqMLOkFlPTciMVwVvZCdB36scBE5dS9x/UgFyzINqAvW2RuHE5ZrjG
JGJgdp7EgHDQmkddDXZl0jg6krvE9Pqx2nKdbcuIAXpVuFI8OmbnW36lOlLlbxIptQh8L1nyDe0V
y9C2bNj38TeSlDDIocgqYE9Z02+hBI/iMfP0QvEitf3q68M+U/stGtAQp62smmFcWVR7UXgRcOJp
om/kur9GIC53EHPXgIaUTN/K8vIEH5eHBHgMTD5cPva7kIudUT6ExlEQ6EvAxZ4gEquRYqVB8ROW
fx6vA3dEVRmWEPflhtsJjskMQJZGD03ObhNIhhsaYhMM3UOM/jB8la0qoPvQ55B4eUKaZskqHiXu
7UkRJDRR9R9JGzg9ONq9pNgpup1t2Htpo50ySM9X+ZvcSHaKU64VqpeiLdO5sBKwOWntaaP2Uu+2
+LBFFbrTXLsYTjiznih2XONbHpsno0wuUfUOW0y76sQhQiMVYru48zlAmQgcgWwNGTpybbgp+FMd
EFuA/pFH6KQntRvDKIyo+B7g6GTMP9QmolQOnb+xfmqLcspNHDowEN25mA7MthwjSFBCaDkBLmx8
DGB0p+OTDBiopqPiaiqwL5h5K+Wr2mw7JIxUcE+lKEshLky/jVr/kefli9kAtQoguEJGRPTKRn70
2OUQJNVeovCjGmALq43PgTxBaRLjiWJXGZoGd0zfqkPw+FBr8Ew61SJ2krZ+qZEfwPpl3yn4C/GQ
73ldAvaXw8GYYDtCktuQt6O800HHhDaHVclQjO5ds3mVih/QYAUZ8QEOElYaZldRtdeorN3QfOUl
uZo8OIhM2SZ94vBcxUTfPAfdG4eLVU4iq+HUklBgdyODmsCTLCG7DMcSraLM7gTu7OYXpDXdXBJn
Q87suJesRg63wlTcQWz40LtZEzh+Agpp0IOOQl9YYtoJCyGgjtlxlCHlHoInMpYuRE/tNCAXQ0u/
NnG/Kwt9M+0RLU2chih2G4xHJXkRCrDCoLh0WbFJSvJale+tEh5SlIEk/RXr+A5aDos/A3oJqCcG
wBabA2UI20K1mGRYBaBwJsOQJ9/UGjk3oWz7NHcyDLaoOnqj9N4MLzT4mQnN8ntshb5Hgg3VRnwb
Fj3Fpek0SeBU0bjLcIHer4cWS/U/k5q5D2gTtWncRpjUCGZag5Ln9th8Mbj0KJe+sErxen+55fLr
Zr1ZTYnupV+m8TS0iSF5ICtejDejJcUG2WvVynYevlQahAzqTYLU6/7iiyWmbDBdMajGwAL8XGLC
USEiVMLakHRoxhFWEjvR/ry/xhKDAyXfn0VmrUPQjDQcNcm4yJvBhhYWsaFz6ZrdFc1hG/mVlWWu
bxEI63bJdW1Msfw1/yw+ayAVWdBTlXXoS4tjA0WqEmlRbqBRANagutq2WO5F/7PaXN0IYoNNB3Qr
PZslKrCkhUj+RAhk06xae4xRkoxEsnj7Y4qQPh1tyH+aALV3im4hm4XvXuXG/F3KNTvXYVyUTNUh
XbGdWETs3HyQuRoSGIO6JIYU2MYM51vUtlSckmqT5O3GBM1cLsMN87+m7KlqNSiU7Hz2gYb0Q8z3
nRa5DeCQCUemSKtyRYB2sevzZ6fMtVqJUoRJkWdAmxjvAb8GyFRNzBW1FAqRcujWEAFsyL867n8+
2ayZVQxUtMWIl1FoSAfVzpLQgKDVzwyACaP7Vy0dzdCMiY3L5j1d0RI962tRnAEiNClUWwwozPwL
WxH0Av4sMmsAxmolBzIJjcuoNE7NtlzJV8LGdGL/boP9WWH2zqQQtb0aoTWt4Y5Odc0aIDLAzTfd
l7Z6wzdVn2zuB5HFnXHzTLN+IDKcsA4Kjq/kA/WWPVck5A56Q1bR+m7XowlTFSDopGQNvr0cnm9W
noXnYcA/XtQYfIy0cYM03ficu0QZUTafx1hz0pA6BoXsTYrMQULL5/6DL0bofzqOkJ/5HKGzDFNW
JmtoxmCWmSATFGhe9dkq1HH5k/6/BjWZC9CGTU81aFwUZ70/x+o1l/EyO25BY0BDB4B9idCpGPVN
0Sa6DYTBNo/4C5TUkNtVxAP83gEiIHNShmiumyvb7f47oL8tkm+6rqytahQpeAe8fFBIu0MFBJXq
lR22tsjsokjGvjKUEB1nLctRtYbbKHmNKn17/3MuKRjfNlvn0/kiJFFEZD8/m9942MGDGWUSGn2l
CU9uvEAMh10hnow1lOZiy15jSB+oig85F07u5LiKWMDys0SPVZ9DB2sVvjQd+r+Cws0Ss53aAPjS
DUTPz8CS+yKAZPmPoDJcLe2B6XnOmqNAjUv7Q+6DLlDBqU1ambEsYvbJzS+YJRooDDvZNHvzUrpA
frqqO9m2MLf2SsD1iRVepZX7anHP3Cw42zOtUfZcSGp+jiEI5OcQNZQe/GbNkej+Kup8OsVjJnJZ
1nLQ8mzMYY8iPpbG2qWxGGD/eZS/AIutTrqQZiQ/jy00jlh5SstC2KqaOfJoWqBDbA2ddcdQ6h7v
n4i1p5vdVmiBKqBzULxDmlstY5eq/Ck16lrOM+2+/3t3qvLsysoLkZk0wu6cPH2IjVAFBGRgp5sS
7uc2buMDisiH8jvGRmvh6/7ZU+XZ3cWDvodrKHaJWlkYc56DZM3UZTF433y86R3fBMgirs1iSJFW
5CkMkbYYFUMpiKL1y3jqkmRl1689z2wuxeSw0/IYsSSo0VyOUb8y5/6eMNY2xSyW6KPaVjFmJ+c+
QHmt5ZqOOwYIdom0XzAa/F7TXR1BXiiLVBvw5O9+kfnHNmqPZphs8+IxUy+lMB5UqUCnlB3MFgl/
e6jqk6H8UBUBOe4LkBIWjGOtWuqcUb1Asezr9OaiwEFXNjkF4NJo9dd+kF9G5kUEBvRRgeI1hmZV
bgX8nNb1wUx3ddw6cZnYGXiwIKZjjhAeJD2AJohCNuFQeSlLv9Rj5nsFGBF+9aybw6XjeCoJGrro
JLVvkGPHVwv5i6bnJ99gPkDCvWoD7nitE+NaEnIpoecB0z6YgBmt70w3bM8gaP50/7UvYsv/BFB1
ftESuVB6AdYRoDTNDg7dsiWgFIcI6kibaoNxjZV1u7UKbRkndbN7Z1G01yF6rdWqcQGBYN9jrlva
oSNfBk/31o2QV3bW/P7NGpGHaYOjMoLgW4/bNn2QxjWQ8uIJ0QmjBkVhbf5+zzfnsU1MUph5Z144
TzGIfmxQwNz/VNric9wsMQsqhRbHZY0h5nmEe2ur4U6lvU7tkhkvMcdmzaExT+HzEGRQPJRfa4M8
jC1EU3QDncYURumO2sCJC7Kpkp2ZvLUgDWTTUT3IhXhWab8T5hWTlEMJMURrJB6pia1wCF41cjo4
wMqizZUmhzDrBObwum0iDUxgYK0GOGpj9S31DbsFnLcKIUEWgViJnpjUv8uRBoksDKbwxxVwTTTb
pJjEtmoWW4XJPqAAZQteOJRsKFQbDbSI77+4pT2umQD2ywyK5qox3+OFrxDFTHr9wp4m+nXwm2wg
nN7VfnuLr2JqFtKiT+vNdneREEF9JRjPL6f2d+tj3G50J91Rl3vhysMtwBNu15pvbhaPpKKcw4QE
jB+AM71R0byoJGgKjvbKe1zY45/WmpHi2qEdYIXTD+dwF0OMroQVIO4dp7UxvIEeDpqFD+vEm4Vd
/2nRWbKQSJBYx5hgPHeC2H73XBZoo/8bQMSnVWa5QsN0E5p8WAUZULCtwYZu5U3tUDtzu208rLzJ
tWeaneS2b03ZT8LxHLaZC9CHG/s7Hl//y881/YqbkFS3AZMiUZsXtARyblXgK5W25Db7kT2oiTc5
N67L/a7tkVmmkKZpIwUjHq2qNVDA3oO1om3tNP9GtN08VhlmMRTFS/NSu5Wnb8rHeG86+Zu2Udzm
9N8/0KzCaDqJj1xgZxC00hu/tPRhJblaZA6Rm8A++1B6IhgmIT3y4UKFrtWm0hA8qwPtLjrGeKXs
RATKvQK6iskmHAOXK0eNemkgVn7Iwrakt79j9u24NiZyl1TQLCueSZTCRD3wVrFqy3f/zdPOEj1Z
5TUHiXcCq8uJNalhKA+dB61Yq3zCYNm5fwrWnmn2+ZKEcY3EHUpUAkQCI/uK9BOkcfv/v4yqyDoG
vQy+QWT2UB0E2Vpdl5HQpD/ydK9K1AJh4f4ai/vkdpHZs0SpMfTBiDfXeOzcI2d04n30JNl8J47Z
CILZtP/XANCL8K3bVWe3Wa5HrT72HKs65kbyNAtl/QZnIUUjv7cLbkcIJMN2rYRaOuf0Zt25bWml
6HWXcVXHuoo3caOSs/QAAJglO8V1OKxySpd2iqqoCpEVmGXCpvxzuBwF8cdSL6Z9qQQb9X3yDdcd
TNs/IDw4TvROQI//5VP+WXV2vUFcoQskIbBx9vo+D6zEmy7U0YbYCCDGEGuO19LIpYEFNjiEP2Rd
0dS556hUpnI1kjy6EhLtJYika/Cb58aknZ8APRFuZDV4k8N4rwXJOQtbuxtU8BlD5tvcpMIrS31r
EG3vB4OLP70oSHjrHgAaqUNKyb6ZOfuWYtwJUViXFqNrFJjrZW6cCBjLpK4EpmB0TLTCgUii3QCB
JCUEKnTGMxTwd4NIn4Hx2Ad1BPuC+l0Y8g56dYBMKUDKadtRAgI0heYtG+l2msXK5RoyeCGjoqqu
6XCqh4QIBEo/7wOUun3WVXg/GdThTd+Rkn3BP7j4df80T4d13p1QIVUiQ6uEyQBnfF6mwcTeCBR5
OBdpgN4mR4H5XIevpl68NnhdUpusjarYwt2M9PefJfUZ5plwSngwjMNZcPhHBCVQct2xUIdjluvf
u4BAHbzvIztlSQywVYg8qDAH0McByqiCwnSqchRfAkgluRUDyE82nFijbqsPti66E+8DVBTHFnN8
GQOsFnJKCd8OYf8Gd5Odor1CueI9N/urNERQpzRQWhumZQbShxrAgETZjumHIlM7T02rRqUe9keR
fK1L/arJ8rZI9J1QOdJa/zpmJkYpys5IYg8IF1uHMj18ok5dcCDjMQS4hRS1Pf3Xj8vvg2Z6ov7O
08IODeaoACb04YeqXATUrgKm2JkCvQLyZTAfleEhb05xNjpGY37AEfRC6296PV5rM9yk4pfevdHk
hWX53u9rmE4BlI92QpB/mby+hLFtTfWQpb/kycSlZWvhf0Ee7dPnmwUohKxYSXxNv0DleQeR9R3A
hVb2CMWVlctscZ+YBBmvrqKipbOtCReBJG5QWZzpAIweAZovXctNFw/ZnyXmDrVlyyTomEZsSuIC
NG7FN74vtpEJfIplbHKnB/RoazxL62rOKw+nzt6imkpxWdIIqrVabVf1azU+BPmPkUKpoC8AGyst
Ofpqqo0HWTBLyX2nFwLQ3jVD+IWfcVtwzDuEetE1Qu5QtxkV2ehG72nJyldconZ8WmK68G4S5UJq
OzOEAcJlci5lULPhbn9QtqHzkWLkb2m2fNAcgHtWipulNOXTurM0Ug/DOkaaiorNptTu3ybyEMde
7Tb9tXEVG0eHbAHO6tYovasrz7IwjCWFDpLq/z5x/jAxxcufqf3R22yje0ACZZu1p13IGm4f9vfg
/fYltwkzWx0PawyvGEziMnsosvf7V8XCYbldY05OGljBfSnHXhnHS1cCJ+u73IAmdhB79xda3JRw
38PsUzUoxJo+75g+CHVV5BCuCgQHNEfYMJNY2x1TJT279zSYKvyzxvT/b14Ypo7gfrepeam80euP
5T7xmq1+FOg39pvipK2Q+Re/z81y0yPfLFcYogvQiBzOefED+H5Fh1coqdceau3FzY6aPsQqwFM+
BM6yfltXAz4OGR2dI0s260uZQU0yfmUwKxvS5CNg4qqUyibu0+8111aO/dpPmZ2+Oilr0iV0OCcE
Diw1sVpDW0khF/fjzTudHTMu9YCalHinWf8q2m9a+DzCFMZPV55k+mfu7RRz9ulGlhc+VSFRV3E7
G382ablVi7fEH21Nc+7v/CWTiptt+ZdzaYVRNrK0lE3VxluzS91qJx7SfX6qT+jJg2Aa2/EuvhhX
dKgddCt9F3noR+iu1av3P99fLqYmSyEL5SvYrwogYcOjMawKuq0tMTvlzCeqkqhiaqDAk9OeNHsM
NwhsMFzsegdBKrF6694/hcjiPn/KPCyysW+k4awBgZ9PqN3+wta0x9YWmZ775qjDiz6nfojoP8Zw
SVLeUtrYerpCrV6aOH/aKLOjHoU1LDqrdCoTw0uwnfoXjaVsWlxsYAgc1jOWJeu3TyvOTnQOKGTR
8sC8gJD07JfKo09N2OuQx7EtnkICcUEUbsyA1ypPDeS5unCIeZVL9UM2ucN0oODlfdm2TjmhrNE3
EPohCdK1cetCevrpZ86iQpHqYcYhwXgeKmHHWgtQuKsVYqsFmCZU/KC36D4Gkx7o7v7ZXQK3wZ6d
AuQAMURTMWYfPoY3rBZRbGj9xEu7P3e/MLiwypP2XTmCx+pQ3Wl+NS/UVTp04NcygN/X719x6mb5
2Y4YjcBnbYod0XvBNlEs8Si+TX1x8pS8UGwKKDVvTESN+Enakdc1CeEpGf97dd0wp2RdR57wedfT
BvI4RaEy7Mf/bVxXbr3D5G4lGC+pMuAl/1lndoTbNohaAJ75ZQJqqyjd9aaDwkbxmIKr2Y3I8LYl
6rOeP3a1f+Jt/jBCFh8MX08twVcx+0dFOUNEywp6yDiohZt3cGgec9+V4UvmcxSRabkzjZVK43fn
7d77mW0OMsQBFZXBLz7YQkqufdFicMrLXwAyFY4WY4zVio0/VPuK5pt0yLxE5huD/hi5aUnsRVa+
m37wpHN0ntTDkJ5Cqm3hGWdW0q4vIDMiQjcqf47+mvXBdLvd+92zXRUUGUOYNvmFtxXQ5gw0nGRT
6YqbD8FZ8TVPhz7AykFavNhvvvEs0vTmIFqtSKa9BC1PIOIn3u0OaG0EN2DhM6s9ZXZ44q8r6y5G
7pt1Z6FDMElCbwJiLI2DE4omGIjvkcM3vU28yR1U3q7zehdvwZs1Z9kFE6oYBz02LmF0LBJUnMEa
ZHIxf7lZYVZGA81Le4Xq/BJ28OBulGQbSMQGEUlq/N7Km2AlLVvCLd4e0TkUGZt5UBUU3Rds8P2k
E1d72cPUnf0PdAOm435ne85LBRH0hPYE27MD5mRoFLeK+r1fAL/vbwXMD2UjBU40SFBNn5NItkfY
qSjFmoP1yiFhs6DUpEHWpoSyCwfvkHS1K/FnwIsOffil5N/HyFh5xSvB9neH7SbFkHhGO81X+IX0
MZiSPhyCoOsEr+wsP8GBeqck1POJtCb3u5x0/NlKbBYMIh8eE2Jop5Stc0tQ3VInReKRvk38Cw8+
OdWGrzt3Tq2Qe994Fg6Aj2FMkwi/1G0KwzH05MYghM7bZUATl8KxMWDqKaVDamlG5WmQrV2JC9Pd
de8HzOKC3INp12Q4QUH5q4y+6qAjyegDtpry5LNj3T2hyRah5yZU7Tkc3u6vvnJ85/BYowYMV4t7
fmFh4ogQ9p/6HqxIWB2CRrS9v9Zyr+bmA89iBdpPAelDFbEiA08LV2kFBhwwP0T0Z9BhnAh2mo2E
cRk9GCXfyklhgeXoqJ3YsxC9Mi3y+sFYSenuny7kFvg8N7s9q0ZkdKPGQPFrYssXR5C0nWGoDk1I
9rAawtA/9e6/iN96I//3J0cT/vOaxYDrpw5NdqFn/yq9AYflAKt30p3+oL2Gv124tf2E3EthGwMo
AHPWEBVLgyfNNFXN1KimmtpcbhOd28qQcp9fWk+8jA4Mp4af8Fa2Okd7QcuYe2s139JI9NOKszDW
0qyC2GbHL0ViWq00bouiPSudVIBJxexQIs8qWuaF4ocgtINsK5JN3I2P91/9Emnn06+YBZkavsNB
Kxi/aL3XOETeKsALYBrtiv4A2u1U55TMGu3RTR0oDqxlmIvJx81rn0UbyjKmZZAxuzRUfiYFhaxA
Fz2OQeGoCecrgXy5qLpZbRZakMnGddphNc5QLMLZSdJ8sPqlSSasB3Rm9MUjTfQfoV7vEwl00xzS
eoPhpZF6xAjFUhX0xiOe25gUWDo4w4UILhxgfVbnKy2s5bbmzW+dncNKJYFEoSdzUaqdLuHYQf/O
kF/H1nxgbXAiqb5TDO7EAfM0Jm0iyANk6GSAruso4Obf3yaLYfHmx8wOqBEBMl82BbuU3ZdccZrq
lITUrsvaZuWX+0stpoV/lprPq/KqqahcgJYXA3FZkQfW45IPXu4v8lt+5K+Ic7PKbCAQhpEMGi6H
BJCbv+h7DDxh3/heWzgER+aNW8MWTvEAGQkMJlrw5byxd6rNKkht8bK9+RnTXXgTbMHt5malgEem
wT++y38kfu0Nie5QGUN2EcO7usaGg6MxSPNpkz/dfwuL2fDN6rMIBGlTIwkyBRjZ4oOHH9qqHuLK
ttFnZZjflnpaM4lf9AguHapmjVm5S0ViV2q5Vw1gl0d1xxqI+aSx7ZfJXjSaUxmtRTGGs/IYmi1J
GX0Z2o/7D75cH948+SzqmYXZBkog48LBlKTasUO5gXLKZtL+b3f04O+miQlEKWC3CmtvoFTkA9i4
8hbiIsMh2qyqri2mmDe/ZxYGGRljOsT4PY3TOoA625Jv5xu4p28j9BRKp3p/Lx7bDftqXGjj3H8Z
axeRPouKkKVLCpkh0rDIfKPyC6SeNgSWxJEJ/FFstWW6K2PZ9ePHKvzS0s1/ufws0CVtqTZ9gwPf
7UfPwNkjO4QwlJ6VDTrzSiBb4uXc3nf6LJLJUSkxUNb5JdKit5IzW2s6+OmCYa7+GCswmiHqx9C0
SPK1Fuxv7s2dmDN39VLyrm9MmtBzKkOspNgr+iQXieE0iqaYvRgKtL1bZrfsm9A+QOUFCl62wnp0
hknj9MkINaj09OcErlGBAbh77g1yuoOEgZ0BuWHJ9Ekn+7z8ElMAV9D3yHvDGlFf64F2DIxrakgn
ZfQUqC8BqWw+wzzzUA0lJKKPWv5VKZ/CBukGc3jHbehhOBEah2RUoPpwVaSjoW9y9l6MCcjjD9Tc
5eYvCZ5dyXPAAYyv98yHk9Z3aXjyxWvD8Uubja5s++yhCqCVI15qaENAiSSHq3zmW3G467ODrj9l
8GHNAuam6eNkXaQUylYBG9+MNEgZkEMOevQQqW4lJLB5FXhcdrLkKErjdYPxsxH8Z+Gb7+PgryTB
C5ERAGmDUWSCRIXQ3ee43JiSPwCoQc6674JX7ErmsLLtl2YPn5aYBV9d8FTjTCYYmHauAlb0trY6
dzwmvsUgjR56E2Pa2LMrtB4ihB64GTrkWDz+K5nfT79kFqXztDJoI6T+rIENNEINa5/rK++T6Itl
xZ8INwdaBSyG4vWo466JFEhosl9G1m9iGe0R0byQiLtlWO87AKCQ8liGktkmZCcU+ajxX6Su4faq
cyuNu1PcU7CSiQuhlIe2NY9K055VTH19/1FNf6VN8ovDmkb1FfhR/+SQ1+R9a5eCAhB/0ZQeGkaV
o0MNSGhwqzb2Ukx2EbgfPoTFTWR9wpRcAWUfJkYnV/ON3gee4QfvXadCU0e2mhayUlBGgTThSAzH
jIrXDlIBQ194rOk30LB2TQysNADmmVN1sIcl4DlkxdWrcflZgTMy5RgrxWMfxQegFD0OQnYvRVsS
JghF7SuXk2PHyXPZIBgNMpTP8yFGAWxclXEzEDBhS7QeSJ7koKI8iS5xee+WUgz0YbotOlwWffBA
2HsI6YWEYvo9QA2nCBFEWLI1OtPLgFrJFXrNxNe2hUKKcuxhdMPNyDMivvXl1o6N8TulOoRP26c+
OKQac6EHdg0bKO0N/FAZ8U+MGb9CVWIzUvU74HVeViaWIipbiyIrLKFclFbWaMRegmpGCYFhDaU9
A8WkNnXwYeq9hmFaKacQxoKldyl7kcYg6gTF3oykG4h7wYu3RP8Tsbgv0wcjCuysA20sjrrrgGvQ
+KorF5qCcRBA6gTvRwLroMC76SkY118HyJGo4zWT6HPHEFRByBHZext4Kd+mFF0U85EQuArW38a+
s0gEu+FCsUV7ljTZ8o34GCfvcQQZkuQ1qV6GobRrnW+CBiczgWYrM+C/EPRb3fgVSU6vDRvTL70S
86dqMGAM0o+XIYreKhmsqQrCYhnb14w/ZN2RYvOWOVTheHH0i1iBYSw6rE1vKSEARg9mW1lalv0Y
VP0tzYzATQzQ8EkXWDEoHFo+WHqS7eoMSExa2EbdOVWfwn8cJVv+MdbUAqhp3xBiQ1jJatJt3EWH
soH0JMaa5k6UsMiQX/oizK2KB24vC0yEIqvOD1IZ2dlAnb65lnVzkL93oARXSbRh08FJEHp63WvA
ifKj2K7CwY3k7GAWykaSNkM1YEZ1ocbWZ1uDw3mgi2FYdImgCEQhry4roAcYzStj3W5shpXJnDFF
4nuX6ixS553ct1VvkHOvHNPOP+Zxs4/TXaIpQI7V3yMJyl5pKwYv81nkwSkMgrZm0zuDoLFlau0Z
VryZrp1oJkPy6QtAYiIckZsmr9nYfhl01dL8xyqHnNcuhzth1RU2GxQLcmgelS8+DFoi2FWn8IUL
FNVJYggSD41d+9oBNEpr7K/op9iwWgyLU218wxjWGvX+MOQPNX2niZcUj2VzrJXvkOOrObZ5DNwp
ohZJQ1R72YvZv/T+PgkrWxrQhRBXVYNqDoSORPEkDWA4KhhR9P4WijdOC1U6LscroXutQzB3ymz6
SIUUDXJTdVO/x+/UgzIdItk3yZ26I81DfYTI4DY9Q9R4JVlbuIVvc7X5iK8c9GrEfc8v5uDGZmeh
LWXdTz6XCxRTJgolps5+d4Vu6q8m5e2YUTQEYkE9HkPUKlDovpMaaJ6h89nnsnd/wd+qMn/v1z8r
ziqPIi6VwejR9cEM7ySHfgwmIoXPKCkKyE8Vv3jF3kZS74juoePpZiVATBVxR6j3GGPiqHJ4HRp2
MFKBSU3+lJoFd3QtPegGdDF1lULnqT2mCsylV374cony54fPqoQG91AqSXhVMKyGr3nrthTKgBDY
2nY0i89jJpA8V7rVJzBz0UqHNtzNJP8l0pQvhfDtoFGAfsG2MYkrpSXiig6lT+R46TjsEtDClMwT
0zg7hNmtYdpZc6mQGWjf7j/HcqOPmZQwosmAfc+egyQ+aeWmRX/bVXApdyeAICYfGtiKOEhQ2WVt
Fy8foJsVZwWOGHyDQNYaLTakNbUQu6poL9N9n5u7UIVkoIBbtqUmgKiiEZVPli1Ue5DK8AK/zqMc
DqErQfG+ZdTpfG3teC8G0JtfNyuIYikBqqDC+ygU3YZN4qYLfwLKBachRXGNCsg2ILwrAcW/VH+R
QNuLFHNlby32uhg+ha4RAmy0OTsUwtd5koJjj+Yr9ZB1VSgZYLNUfyXMmhAWpHBk8h9M8VcXntXd
hZn1Uo3L7iLvIS0yyRUF+4ni0GKcjkjt+of/oARd6nDdPu1sB0JLXpKiAovWsB2GQ/UAjNE0/gwd
89i4GWYO72WzJatODouF/u3Cs42YDG3RRIaJ8Z0NWW+ntmAz+JvJt1O3Dew0tveP2tpzznYWrYew
IdEUXGXYerS7pJywacXu/ipLA1BMvZkGDgdDvSTPltFTU8DnIK3O2THYwkHGjTeQnbSk/X/Qr1t4
pNu15sRLqtSyTIZpSkCrY5a2dgDh/jj4RZQfCeyQLH2E2hV5wugONUfrhWrx3lbtrpPkB7mVftx/
8t+i6LO75NOvmTUxxy6PopGV1bkyggFXf1XYoi9GJxqjR40MR6Xs1FNsJEef1YAzV5ieRZAeUdk7
p9WrnPsHOB7ag/FQtqDPSwO8gVUP9/03Gh9aP4SMcGMVmMwPiun5I7K9XoHQ4kbPfmaNvJWAt7f6
oNPxB9q2pc2L7KNiDQVUF2sr4gAgD1BYgX1lkUKaOPdEENlNBYZZ8jDAUYBVv9gYYfIhg9IMWq4s
gw3xIkM0sYC8cZyOVq6fVfIEOTOrg0IzKXJUb0ffOPEsQdb+yOonjWTWJK+EbqGC3TXUcNIu400J
nWRhHCM0raKPAU5xrQnHmES10gE+8ZCzhRzaVqs48rgUKOk4OEld9D1FKaa3J05f2uQLb/aleGwj
Zvnt/5B2ZU1y4sz2FxEhBBLwylLU0lXVe9t+Idxe2PedX38PPXHHGPOVIsZPEzHjcZZEKpXKPHnO
1xCi5DXqRGqHuhRFJgJCNUyo6AK9sq1w9NsHnWP1Ih3BDCXaMSMOqK/lh5zoPoJw5tRB6ASGanOF
XtJoBHk1WgDZsQPyGDya5YE1DNTouBl6sNvedrEtmNNvv2hVpah4VrKC4+6SCHutwB2uAwFjnCe1
OUyAd7PO2DVh75BWPaHYe82rzB7C/qiz8ZAajR3SHlM9YAouxx9arLpT5Nz+gRsJ3G+/b1W7CMtJ
b5oOKSLYIawpCLBRfgpF1RCMsSTnIPjRfUFWOt8Jt07dHCMWH4nwHrL0wK7cN3OHCgUCCKZTEI/y
5yEoBLezyNbqfppa2WBMQbyZ6CucIzMpiy/Ar+AVqan27a0UxbbVtUSMxCul0o/u+/Y9lvkzVTNw
o8qC3RP6+PoSyoka6DyAeor/XEe96dEHxZM+hRIpzQBiPz1ebf54wsPdlbLxexETm7HurhtRq2gn
wRW19Xz8zX9Wl0dOWrkuuzi613TQH4PJG82H0UCjgpCdEhIX9J1W3EI9qAWXAZhhGz09xazUwIam
tlaev+TGp6LiVoukyJfGe500jhoABkcfSQR80cjs2v+cqoMllSequF6j3JWo3GqBDN/EnViFtTVW
4FPgb32cmIHiQdtWuZM6ck5j3Ymj7mfjvQxp4GSjdyKor/hoy6vq6HAvdboeY3gj6rUBVDCT7lx4
yYNB7/2p2mngYwpiYDhY8pCO0pGm+YPcd2cfHJNqFID3Dk9Ng5bIOKXoS9Z4qdV3ODGgQWN70hjq
XR8j4UyMz7fdbONRt9zx9VwDk9WgxOxzeJ9A06byHMiL7G5b2MJV/GZidS/qkACDagVOTQoRnljS
Lbkkj13sqk1xkrLKGgrUxhJ+nqR9CojFVPcAtbxLXLVrvT6oYI8PZIF66hbE4bfftArtoPLWMJCA
06Vd81NxB4e+lq9sB1kAFZDv2gKNpNU4o91TSztSW/7RZpgEFYIO5tN1I3itZRkK1NXYVONnSPVo
GUAQcQmMNTUw0yR6japYxX2MB6Ucmlmcl6bSp08I4V4IGhUoc3TZ97DoTRAqgyjeFXw1QfxZ87Gy
SPUGbf5pc0FcBZZXje+DXWl3DrWbcwc5twdQAaVvt82K3HEVzWujH8s6ha+Qlh7LPAA9dC943mwu
jFFD1YlGdaatIl6ml2BrmxdGPAiCgpM0y38ajeYIFrLRS+bklxl9hmov7iUlQL1gNHCw8FK/qgyM
aH3thjnboV4AWQyYBn4IP/JVrQYLsn5gAM72VIJIXXikWvDUy+oPSR1Nr55/ZXP0E/9OzhEf2jG/
ok2dmXUrP7EIRfSu4q/NdJRZ/5mqXwlrH4FXtXnwNCBJkjLFpFmwz+JL3oe7vmEYeslM1ajsnKQC
rxHsrb466gkY70kmY289DC9VYLbNGfiZ+MPtvd0qGvy2t6s0SG+gFcXVoromh/41Ps3wJPlhlq0F
b/g1s0Qlg81rf/EpV1mNT0mZlGCwvw+4D40w1JzT3tRB4No2IvqH7cC0sLVKMYakV9tmXpoKmFOh
oRMBMm0/+R7FAcZav2WY0Aoze8qDE9ORUmvMjdoHzdN3fC5J+QeNEHsYII3V08HVwSDvgZt9VAaB
e29uCTJcxgxDVUC58Lt3a1qVRlnZsQvmg0xZglxQdIpa6TKqoj7tFvcBJwtTs88tDtI0tY1EAxbe
V/boZJ816Co8ac6sxwVuQce3s6P6JgbXbnrywurqOwRyxidGYnZRjTeljg8tAiHPBPnkxzb9Ef8X
VlZJXj2MHvpHcz5fFRAvqJVd0aOwqmFYcoKK3bhHfDoF1dvES2ec7v3+mnTQe1QPYYnxa43gjwGl
od2V6XTQo/tBna7J9APj2gG8ItIbOxsnR2dPQ3U3gS4uidnZSAAqmFwDLaKsDR3ud/sugzJWmlot
L4+hzK99Kls6hH/CMsYsAcgeWHNoISSjZF9B23ZKaQD59foAgO/ECgfcxQhFGVjFJRNTd1bD+KHJ
0diWnysezLoRT3NwMo79xB/7/lus9W4LEvVaySARRG0PzPJSdNJVUO2jku43l1GaZxiIpUu629W1
jSf1OIJbw7hr0aDJoQDigYw/R8fgdlwRffPVzdC1nkSHUlcvHWTMm8w22HSUwvLTbSuio7PKcbMa
0jUJT9ilgqRu2e6C9gLwA0jf/+6IrpHoXILGL/Ml9dJgcDo1qMOS7xyqRUYqoKzZTGJ+OfGa1xoH
pQ65jqkU0sSOlh08ebD8sbJaXzpRhgm+RDQpKNjCNfAd3QOUUuKIXabgRafQH8qgiOadqzbb3/5W
W8qTy+CzBrfHTI7yIgcmuAG/MkMxhQB+0xVfEqZA5uUuQGW85QYabKmZkGLfpARYHQ3p7L1R9QBa
oFyK+RHTn0DcpmTdu6w/lRSks02QfdIzgrYetHSj9h4w2F2OcrM0vtdG9db7Cf5OflboQ6foEFQF
LrKE1mHTlrue9C6kNw9pP7kDpPlaHj1pVfMcp43ocTiHn3V4WuIuVqG34m2jQdwHQ6YgF8NgVXNV
3pB4zvdtYzZOG0JcdMjs3J5RWLd3frPUsbS9CsBRVWi6ngAGIYUvesZ/DqC/tKYOmmQJ+Txk3gOU
MyByNXwhmSvFLrCZzzRzSPi5A6ueOr6SEjGFx+8kj90WZNG3f54gVKyHELpU9gqjStmlib7UteSW
cWj1ZSmoQIn8fLX/2lCWdcBadiHqKfD9dxoBDIe629QJ+raiI7za7LAroEfRhzCkXZLys153e48y
UC9gbo4U1tAQgWvNQW7tWYtL3VhdfG2Zt5M2GupF8V4y+DKgDzxkTit5x9aLIeHBdp4WCiLvljsv
jc67sMgkIgXkeWHVsIsGzZLRgM5T1+5UCH9FkWczfdjd9hHR11sF+lGSa5S7PPUy8X3SPHSS/8ry
k5wOr39jBwne78vq+oECsFGySwQix3CA2I1+0NqrUYoaQ7cXpJFVdp/rRawUHjKxXMEEjITWt4ey
kFYbHahqvt5e1O1vpZHVA10bPfRkEtySEmSodGI1mYrpFqh0ZNUDT0SF1e2uxb93mLYeji4yXimt
XLFLOCP12OgUwLdk6H1WIJglyl2cP6ZMsf1xhIxV8Vd5h7bmIYFkXOi3BoJJG0FCePIueVVhCEVE
+yD6fKtookty3ycct6aBR5lcS7u0YmbJVEjaifjWN5/xi+2cf8ripAFIzapCQUqQQF1I7988Q/AE
vB1/NbKKH1qtVlXd1+ySgwQ4VZR9EUKlq//5d064ChhIBXuF5Bg1C9CM7ftnvTCsSg4tvY/srr3e
NiZa0ipcYJ5d4WXcIwZXk5W0Mz8s2uBj8VeRFyDN3z8NMAM1mnY+Hjat9pwN1REsmMc0yy4DWLw4
h8KTp0FsSkSyJvCIjwO48AiaZWUbdDm71OzUcfUglSL6P0HE+Gi3LizoqKn0XTxbqJQLGNTNbAwv
fYppz0F54CIH3IIRLDJDbY1VkeXBr3Kizd1bAoCu2VwBUr96OMD388gswF0gHHmXMBqVvIiG8jbR
qr9uMu1jVnGxVq+qUSdn6FlHYQGJIhSXlOYU9shElR4CVABwumzWI+SZxeXhLMnG3mOVM4+pdSPZ
tcmbHkk/KKreY4hROvotgDgm97S7GtpVGgiCu3x8jwNR3i5yglUEonHhq6mBU1tHb0qsHH2v398+
RPOJ/N95hfZRTFhsTJfHGiTDcIg6zR3DxmqDHCe2hLToFxIl0I/3BImgaEmrQNTKpSbnEWJ3rUcg
d0gs3FV/t6RVEBr8YaSUI40ooSUW+6kdTN6ekdzqpPtQMyy5EFEQCS6KNZ/SOEUK5pcC5EmAWpdV
DgIdt0DdXpLaT3+1tnX3odJKynwNL+4WOOsak1ypFJhyGu2n8p1k/NhO7e62RdG5XWsB9TzyAVZH
mGjA+B73ox2BMapuJDtGMycMIARcVxZlPeQzJVMlieMX79PwLSpju5RTTHjuU0ndgW+eCb7zx4P8
hu9+lAYXvpsWahlV+sAuyEXexvgtCSHVNugAU+OKG+JHD/qa6hS5Un2WQgKZxwjCOBcsASq4IzAk
Ye7w/HuvnFL1yzAWzsC5qRig5MvtKmR3fQ336fW3SPoOtPtuqJQjxOFKkwbV3sOcqzkQsC4QBuEs
IDfRCErtvCy+k5mhb4TAKh5gpoeSrqEEEMcLLYUN9gSMQ1z+SAKAbbXJbbQMEG2MjMjB3piqk5cA
+Iph9KTFfDoB9QgH8CwkgOpOp7R0Y+kuqwtTl5mF5h50ACsz86D/1+ZODvlUOj42GHQJwOgfjrIL
mLmbTMlLqemfhm7q7TbVQHShgeUcEp2SrZW1bkUpCXd5GYxWlQDEX4c9tDtqIEGJcY2n9L1LG7ej
PuyBgvC2ZwkiwbqXo6kh3HlA6AkDa0x19Ch9QawR3HDrlkzs515NPLxfwqHZx9VBlQOIAQMN/bWV
Ben3djICVkwZrNuUMOX3LKELVFoTPxyueo7RnINcvEJX+fZ+bfcF+S8b84Yu/D2GFpox5LDR2FNr
1ZKjBx+833NxQYECYbybIEZ7D/ziXrPh8LfNi1a4uosAcwwHWsJ6OB20yUDpUoLQ09ttI1ukAcgS
fq1xlQiDWLDXuwhW5ixBpjZA3XsDw4ztXTSZ4PoEuayIYlS0sNWNNGpZwnK8A69Mg1ykbDEszJAF
yeq2s/9a1+pS0n2eRu3Ht2NQT+xfw1L0fT4S0T/D4b8m1pOnKIAHkaoFw5Ucu0PrYiRsp+7Uvbi9
I9gwvnrWDpPRlRi2gACX9ikdnkvlhxGIhCNEzs5X71kjozzVPKym+GTIpq0ZJmrqD4mtf44t6IJ6
rfuPN4hSRZEH8tVJbvVO6lQdhis7A5Zhx1qrOdSu5FQOKZ+JXVli1gqBd6wHTSe1DVt1PluB3oBF
l4PjR1AZ+xj5uuUdq+PbdGWOEXyvv4bkKpH+xPu9VvVfDSlJzQbazBg/yexG9WOzTaAK88mbif7x
pAe+ox3780jOEsZZ4/SHkrheLkGr9hJl77zH4B7pz4Qee1wQlQpp5Z7iJlIvqaYUZkUwC0pFKntb
DigTYJ80lMlVKGT8HggHMHDrY4DtyorzBNV49l4lovn12b/W+7W0sTqwieKnhsfgBomW2pl0UsLH
MnhhEvi183dVQa0apGE+po3ATdaP+f52HNxyiKX11dt2kD2ZQ6QPPBrgXOyqYheL7sZNINMvE3+Q
B/ZaHOKM+XOkjSVnCmxoqlutas6sgWCbb44gCsYwx38hC+RLu6voETcDj4z5YGNWDQDO4aj1guLs
ZuzQZBCLgWHGYFRZHWE1yYqm4WV7Df3zNDP1JnbqdpYRWOld9IirUr+bn5zRSaz88fGMXfuNRrmC
cbDZQcnqnPWpqneZWrWYzIdu97fJnnU5ZBdmLVCLJS53bnvKFiqaaxwU/uD/Rl1nnXnUPgreNXp8
125XHdhdeFRtzdW+QEreHvcoT/yluVUSQqairQoP62NXwFyc3CWHDF2Nf8adW5G1+Uv9sZuLxa12
09PaMB5bLA7Ehd9RTsTiBgscZ8cIqYBkC+1tnXoN26mgWEAMef3YaSmUacBuP169s7yb7fE7bs4Q
/sLq9yKYxOYRXFqbf80ioZtazaiN6WOGFiWR4uQh08fc/JzvTKUFFeluMtXAVvci/r3NS25peXVC
OnTR/Uofwap+RE/c7N3gSqBQ/oVjJKrcSYfpCVN7As/ZimlLmyvP0VpgizS5Ha/outtNU72FpHd4
8kjGJyUJLmGC8THpDUNBGn1S5TstBYX96+3fIPoJK3fiYRMRnmMumqr8HAXhuS0Fx3GrT7Nc5Cp/
BaTIC6cEDhQd5qzhnyRMPAshWsjqBizLikpKOS/EIwdqxC4LBTfQJoxk0U/8KKktnLMPA1/lCUyo
rqfZNdp1xj+0qxZoQ18NDK+ilOJAn0SI8tvE9CxNrzYR8EovngP7PBktNW8U6NCCxoeQOLk6HtOp
sfHaOqZ+YXbzW6t7QLPDjLWvoJw+6XmKxn15BTR2ckGt7Y59faXZQ6+KJG/nDGAdmwwd6Qc3dAT8
j5tgsUFB0ZOwQoS6gpndrXvUl/CC7jH23GcYzeZnlglwA5t3y9Li6gRNddb4gRSNuNcwlV0eY0j8
VQMg9qwMcgw5e47iH7yo3kUdFNByknRWmusOSUWXDlU3/fwXw8AHQ8li8aiwljWRs/aa508Y87Lk
KQQoRVUOCt6Jtkz1cR/oNWDDCN5upPg/myKV31KtoSA/G9BCUbTC8Qw+WJgYbiwWSxSDAoRaqjZ1
JuIEJgKlc9mRl3LQHpsacMqBn7vuZ2D80NW3PDzHcXQca/0SAu4sA7cfGS+JdjH6twSDElmTmyN9
NvpLx2Koxz1BWgQsLdzO6zspqG1/4juqnipjBhSABrrJ3VEurDDNnJSGjsZ8K8KWqvhnN3zOUQmK
MDoKEjvql5jGUCyCafgeU+IpaLODaLSNptvXUg0Mv49f/62qU3OKWzufXjGqXKWPMcXkewH6FUSc
GHBqH9rQ2VcZo7gNpkt0aJWXw89BbawORN9+4t2l4BagHpQVn5h/rcCrQ8La5ry1KgJeRjJ9CgE0
8osOkxOKk9Bir4JPl2NEJYt9ydQxTd0HLfjWfhShfm9IygOp3xq5tgOiVBawb/Wljt9S5b7CRESs
PLPM6Tz24tffJukpwbg4iXuTZJj6798rVOtHEjuYrrNSYlghH121q+2IlAfiTbYM4JxXg2rzQPLc
LCJqZ+2nPvpM0u9UP47asxIltpZTIGI/+dX3UId0iGdJE/5sklrlCCRv/uyjde7FGZScH3SwKsRX
g3/namyn3XgoNGjMy194dJbDvTodInoNBsNmXQO+3j0vMG6j4pkbvQ3l7gMDPBwqCXUK6vj9N1pd
quIrpvYhYokJHOCi6gxKsf4PLiUYQA+hzzbT0mPiKT8F0tOkPNPwc9JcW2hYtyiJYSw6ige7HN9L
TMRX/rWoHoLwU8kwxTCFTpgjuayejOmkKmcZROoozfRhZJP8CEIGnMwa+pT3DCo5LNOcKu8wkvQQ
g0NED7/6shN6VyWsdjM1Yz/rf+ig3QVjlJEMJgWJDvBeUIuJzRo6J2jXWCN9DCc0x6GYN5jx9HPy
RkBgvvb0IR+BkiXU1rG4YhCSxc834zrYLUPy6jmUoz85yBLO+5zWto/JTrcxqG7xz7Oeh7oj+zjc
CbOx+Slwy+jqFSTXXoDWK66gbhc+5sfUnTlF8ufG/W/wxcX6lFWXL/dbkCoxg16jsrMSKD/2UmRG
kiAHmq/lGwtSVm+fdgjzXOLABwHeXJaeCe4aFeq+4XgHGrTbqc58R94ytcoQ2miIjKxFIqKVe6n8
HA/g/yhNLRZVcTcvpeXOrTzDkwra8h6eQY4QvAIRnQWxN8t/ltwZlW8atoh6Zjtt/nX3rKVeIqON
vKLBLnY7oIhatiue5Q+MFVCQI2rbQLoOEHUUDh9sPkZ+2VVXPjIE6G2nFOl67YDUg5r5A7/vrFmR
E9MtCA1C/mpRDrbWfYkkNkxpgwMALnRu6qWlIHIBTPZtsJSftDOJZyJC2f1J9DTZzC8XS129TAym
y2FTzfklJN6LptgN3qfb/ilIID6AhIsEotUakkuSxq55jRZSXlh+qV27AecCXTs2HgsdFPGDqGe0
iVvRoHSrqQyqgWyNTxzGKFYLGqpX6MiampTsQj9/CGsQ2aCZwnl3kGR3LIdHxePPeShyoc1DubC+
SuD0PgXUXMGhNCQYfZ0mYLPHlz4RFEA+PPGPw7+ws3rnAH2vek2QqleqjLYmgwozTmw5G+9HD/Nd
1X1VPlXoz41lti9zaS8BIodJUihGGfjgTk2177qkuApIc73kOamrfWmAJ0Gjr156GDXQfer+lUW1
Q4qL1zU2WgE/KS7XMVXeaam7mLF48LXhSa38ykyKOjT70ntViXauJJSXJiqqFov2df7vC2dCnjD4
PObsKmmuimn7Ig+QoVVQoRaVHjcPxmJnV2EV1XfDV0uFXWn7WDGoy8WZdftgbBd0FiZWAdWQ/v8J
OXWjpQXeZ9SUbB6hy5OmThZhvh6k5nNeEYByoc5yzG6+3f4Js4Vb7rO6dzsJAKEG+mpX0K856Dib
NYe+55OS/pSSVxqXgltRsGK+BuRFpI9kUE/NVRfPNXbDvoNI42SVh7nKI6x93F4dX6PyVFBxUUnD
K2rYYQrRinbNu/zI7/HAtWfWBNSVDokV3JWnSVBT3rz9//2wfA3RiwwjHr0AXD9BQCxWRVbUHLMe
hImZdzT8/e1vuHl3GHSuYalEhjrKylOHICKpH0sq8DbSdbKho3sOj0gpZ8YE3VQsfoqOePqoqeBr
bp2Qpd2V+w5ZOY1GxWC3qkGY9W7g9XB7aVtXx9LCyj0ZbTy183z1OmS+61P2OIyPICd0cwodHMg6
ex0IMIWP7/nKWx+KhdU19KLkXZFzGftZO7PblO6cATN3zn09iwoi+JarLI2tEsWoDJM+CTT1PpjU
XZIagHEWx8mTTgAvHHNJEVStNuuBS3vz4pcBVM/8pq+4es90oBJKUpkt+IPCMXphoA3Lm/jS9uxL
pY72CPKkiUugVc4r6B02mSnVueADi1a/qk4yVow95mrV+yGNbEx2WoTj66qBWwOfBTyvaPVbrEZ8
ufzVvQx+KOA5+oBe0wgotDYklyqvMCNXg4tOpSFGCL3aDhtaOHWXGSBwiEBr1T9hvL07yYHmytFd
Wjdv6QSi49wrBxdqSOBC04HMBj9uCuHP5sJVH0BIH49ztepapyqBSBrw7Bv1szHmz1qYOtCw9Cyj
BSgNDBGJZFz6OAV15gQQSNScguhH2vxIVPCHD5CMVtyMeHYBzhCUU/2YWY2MUUnNjF85tbv4rYe0
ZfxzyNKnPj2VsvZYF+mZMDDEscBKhmemvSvFjy6qdpX/1YDqVx52VyLdyyO1JvoUGyFIMEHq1z/0
xDBJQh/GQrE9cI8ZMuoYISolVYafUkAkTzsk8Y8pUL5F4EJqz5JXYqRD3lcs+Aah1HMF7jqNIuSU
KKLHgAzF9VlBWruLMErOQcGBpD3BBF417fIsfJDz4ML18iR3oMeg6rUr9mMD5cuXpAPM3gtO+BDX
Jop2HiZFoA4KIJSEwgq4J4fkue6+M6KDOxDcu9B6xVhNM0BDT/ftor0Y/O12KNpKPNB4URBhAUNG
Pvn7uRlTQkEcpSJBh7SRFBZmS/IrZ85YiML5/Lj4I/z8srTu7mdBRPPeUOg1D4uLVB/q1sYcHIp+
hV3hcQf+BqctQTwrQp1sPfwXK1w3+yHp2oPeHiuM0s/o/Ns12LxIKUBHCLZx3exv+GAUsoTFNSj5
F9WAbYRWT9se9VbQB9+09OtWXFe1IdrSFbNoAQhyAcEimJ/L0OiuenAMyLvbvrH5Ml5Glfm3LIKq
6pd9N/iqikHMAXxFid3Ulo7+lWwRm+59m4qUPrb0jn6LY6s7v5sUvck9TwZ2Afx+u3hfvwx7/0dp
BZ/8Y2MmJgBCeOeEBwjIOtIhstgV1aq3+g1zJc+C1aubF+Y88QpFYka0NSuWXmey2gXQT0swAVxk
9BIo9U9tTAGkxuRjO4x4khTddCdraeOgF9XtRsmjNo183+kNXTtMOLhcP/feA/eOcneGRFOqfs35
z0Lalwyguqwxs+iiaZcaE3uhdATkAAynsttyuwcqr+Z3SXnStNFKZTiuKr0b9POUc4tO7KFuUXpO
HKkqn9VG7SDkFO0BHH2OeiDqcu8NEANTn0CsB9qzHF2F5kQLOAtzSfsImM1M9XvX0KcALJOZ8hCO
32bcZ1+CN5RKJmkw3lYHKM73Tj29QYq55sMu8RMQCEmmklJTqjSIIsVmKl8K8GYoVWqSorEiPD3z
ERBcJbN1vbJTFIoq8gnCVCiGgUcM0BOq7rz4oeywhfFLLn0es/saWtdjg78U7qxEre2Dbj1qKqtL
MS2aXxSEXqrhf8e/9mPII6DYCfpOcBsFdtlSqyOaWbTPGrhjuQfuKQYyUh8sdhwPKAXQq/QQerFL
wYgUjE8FuXbe3ue+mdPJ6uOXBIlCLTcHDZSPEjSCyuBAOOR7sm/UOEKCZEfAfaCzDKVj5AvhocDr
ReRqgti4yhfaXq7acIJG9KxHLpmZDQeC+qEEHAP0L76qQrHhzQRlEYxX+QLrlQo1KMQrSnMXaABL
VhJQvf7INNBig8tKsL7Nk7Qwt3rO57kvSRkoAa/MzA7t12KXuyi9gqrQnM6hLZo82ASSLUP+Kopg
OgpcOgD9ourkgVM+PBanfgcC1bPwKbZVUVtaWr0VjLatg96Hnvg/nBm1JYMi+1Lag0PuGleCI//t
Vq4ubAwhsinusZXkmHzvXe9Q2sXraKd2fPWFcALB3blmTAdQQpPT+c4mXWJCG32WbjNbKqwYCHID
bfVamBhTWz67Y14Hz2kQ2AEGLDuQb2f+y4hYMWiXRjrwqH78O8f8oCda3HAkqrwW6sX0Oh6D+xkM
wpzybua+L9AWFrUDZmf4IwP61W9dI2uGosQcswZjiWxXTX5skOKlGH/sdYzGy2BY/CpY3bxttwyu
7m+fqg1XSuC8ogM0Em35zbC0c3ShduHKopG2zcLkore7HtDy8jimWQWky3wUwhOubNvbgbTBCa+i
KuSW9iR61v92rsnq2I1SKRtSjJ1UXfKTH/lrOJnxXjvlru9WI3gjBxAemrmdPsWfxACwzeC5sL46
ghAz73MdeOmrOgb3cnmsu1MWHLO2PiehqDC4eQJ/2VoPb2U5FDoa32uvQUHcBmoDwQPPM0fgKJth
bGFldf76cBjafA4qqssheE3tuTxgWLWdyGcmObOa3X8LnQub852xOHqlnBTBANVS2FR/ZrtoJ1nf
UDF/pDZGkIWMLpv7uMjlVkcBs4l1OIUD6gN48A4/Wxl3fSRKX7cT5oWV1cWT9nh5yypKLFVOD52R
35XgZE8H0J+T5Czr5HPZRxavy4MXeycwgIDAJev3GTh+BB90M6AufsjqgJA4JxPnmKWHHBEGnxWo
Vw12nl0bDnr99hg39yVYFoV1CJHZ1cnw/RYzxCDquSdKdIDStqUnaCvJo01qFU/4+8HLkIJGmQvd
WMGSNz+wChJpUOlANE1fmW7y3mvq+aoqWG4HWmsaGAbzqZCcZvPw/7LzB8mG10wATXbqvd+9eCi4
NACqkJrvdWhTWcAJvCYNuZskcBOp4Ss0bu4MQDtQubAC5XOrvAUgcK/Z8HD7e2+WLBc/anV+Q0iF
9MF8f44QCqmGfUBElB+C7V0TcBAFROeGhtPaNqjsZJ+4Ykv9++1ViGyssmCedFmpNbhBKuUuaSpH
Hr60deH+nZFV5lsGsuGRHACMVCP2hBeKHID+PxPxiGxfUYtPMi92Ed56I9Qyv0AVueW1RQK+S3t/
FwcVZK3K6hgE/r1eTW4MxNUg42gm464elfuQd9AgN8BGbXSfM616UmekO/OgeBvvb2/EdrBa/MJV
SEyV2JsM1rRXWdp5Ltx4gvoSqFWsxLiQHXQtduxw2+T8N/6RjywsrsJjIw91bBijes8ha1AGxS7T
oaMjkzNrBZY2W+zGwtQqALIATDgAMqv3yYH/pMCIpnv/qFnlXb+rviZ7SBvtdOf26v7Hs+PfEPRB
F7z45FlO8f6f7xi5e/PH9CDVb8MYQr8zKh50UOrmfrOHUNBBbkVd4dsnx1j3n3o2KlE6YGO1BNzw
IE4gfeZ23d+aWYWZhrHSKOZnXJBOD7TPrK57qHQi+HbbRaB/vx0opX8/Onmkk4l1iDXU9dzprndr
UO1fOxt1Aje3QA7uOfpzeAC2f6/e8dP4Vu7Qfccz0nsAy5Tgo86O8qfP/iqQrnyW8XT02jm0zvNc
WXscwDUDhVBnbp8kZvis07v6jv1UrNjuuDBLEllfuXHt18yn860mqdE5HAk03SlG5VpHl76CSB+U
zqKJbbppcpGXrQJXVYJbt/8H/8+Pmqme0WVEMm/NiKn8U+coTue0n0DWbtc/ureZqp09aC40Ys3+
BAkWdNMFX2Dzclv8oFWcQh0L4ho+YKogNzs0nSmDfMTCzKsbooTgoxeYWoXrCQ7z5jW/MLr67B6H
Klo/5/g5YBalEu5qlKHGb2o2nHwSCHKXOTf5w8cWxlZf2ZD0pKyClF7tEQA4hsHIIZr1ZopdG2D6
I672oj3dTNQWFudftAhVMkQH5Zjx9oOznZ18BwpoB+OonkT6oh+4sz/XhqkOajAOrd3VpT4VRO3S
ceRXOYDOjqrzL7GeV44fFkBrZBCrfi7QjWFTaeYdNZPpXsFopkpwmvRDRQcnh1QVryXVKlRAbQJ+
8gC3ifrSglAw9HamFHkINIrR5gcFYuAPd73q71UoNImEKzYvL/3XQlaJgwq5wlBrJbxvob2tNpfM
mPGTit1VL//J4X9ZWp1ArQAROv94X37xRqdu7wA5xuGr7QlSxNFLfUgxGCN6U2/74C+jq1NGlcoz
kg6RhrATFIb3bfmso9jTZ3SnFUDIJF909ONur3QTJ49C+L/OsTplKSGBXnQZaObDQzW90upbbECA
ArXkCSRKEK6r2TECxHaIM1uOWtSGT+3wVRrcnoC9woDMnjITm762SmDY3E9ND+Kot3/jdvT59RNX
Z7NGm1QDCoteSxI8asCHTwBN/52J1WGkMu2hAIIyDQ9QsIYgXy7CU21Hs38XsaamTbAtJG1iDuVD
0E1D9wUzbIDdPmYgbTdKItiyTSa3xWddk8J6ZQ51NZ3Od6a8y/lOB/NkulMgK4rXH6RFdp79f6R9
13LkOrLtFzGCIGjAV9qyKpVsSy+MVneLoPcG/Pq7qHPPdG2qphhn5nX3DmUBBBJA5jIzELb9OVG/
BHAdUP/ebv21EsO8T26kHra4R8gCYhkG4NeniRymgjoTLL27YIXUvrI+2CK/BbGqGPAA6gH3hkr5
dCR4bN9eHmvDmH/BRa6W9ZAUEIzqT0kKJUL6Ad+HXZJ7t4NchTBdfrNF0hl1pSjNUAEK1he2cEHP
wAkfvxp+7vLdmtv32pAWyQa+26oZzptqQuuhh6Nk1Cjg5D/dHtNalEV2IdBdhFEnMnaigQcscLrk
4DaQVWj59cP07+5apIhKDuqMjNi/JYdURw8kYuANee5k+kNHEmh4P/ZVBKpA9F8ujEXeiETQQyse
46MlRCnHt1yGNu64AuT5N3Xdf41uWfCAkkfdV3SIz0IRv0Q5OiP6X3rxqecqbOmB+yj191KGDA4z
IKnQr4xx5dT9JjVaxlkfNrgaTdm7WaeeFB5rYKYjPAn+q8WyLHD0Mh3DtkehNdAKvzfemtJwxmJl
l60kiyV4N20LM9FarBRW/S6GHW+ebw9iJc8vRSoJiyAr3+Pvm0ioFNwiFv6M2kdSe7G2ZtF6/Z3w
d10sEoYS4xIWzo9ByYheU/B6ZHDWildVjz2VlG4ift0e29pKWOSMSa6mAV3S/kTgUytk0F1wNVH0
l6FaWwpXv5IJESKZAUEOasA/E+6oYR5bvQdMXvUmdKWLNZW5L+jit5PpIsIiYwRctGMdyPEZou1n
+kPZhZuZZf0wt0VNdGhS+ODZfLdWf7le8rmIu8gYFQkyUbT4ZqjO4gX3G55eu5ms24OdBV0IyVkT
o7i6SP4GXF48jIh0LbBvc6sErzZptHua7yBwZYUCLRrROuWa0cPKx1se+rUU56k8VMop1Lw8BO8z
L5zbC/H6UXkxKPrP9dERiJo1c/fpCxYjnUqPe7Nfvd5sGdhR/trVfG1I879fXABoKDpFYQ1qzdMf
LXVGfQ2/fPXufzGgxVaWSkJg5NrGZ6lnRzFrd4MkB9dqry9AUUw0h3Pi6mtGJNdPlouwix1dw05M
KHqpnFjtFakCI0/DBa3dTlPI5lQS7EHwMGyHOwmOuaG5RmVSr78+LuIv9nkTKYXCO+zCgkYnkzYQ
pqKBx/s7rt9P+bgpg8JJChA39cADKge0yBf4tYDs9EQnGHBnf2LpQ57CH9FAfFPsgiJwlAkTx2sf
fNa9EgHd1hvbuE1gU1ahvkrqjcHFPuP9W5Iwbpldsx26ZFehxiBB94tKgUWb/GUs2i2phBPhuSH3
d5rIj20xwZ1L27FAPI0A6tRFvMHTaRMXms8G2cnIaWrrfY5mQ28oLgOLSS1DlMqqh1wN4Qn82scD
7AQzL2iMp5K2MLUGpquL7amZrDKDpFbx1vWtnw0xhMZOagqympY9KDEcjCfwMMl+hE2wKtmEcXSv
8RYTwudBbrcDdaI+sioiD05cKK4JaZtYTBUKGfrHrDZP6B62qLAAHj4AwLPVKoRDxGMRKY5smDtI
KnoigbEID5/jMsLjPhauVkiPCdiqIiMviio/lYl5UmGl0bTPoj3pcCRLjP4HxIPtQhz1QNpAo0wD
Wine86De9p0OYJVR4piAJkAJYGZQwzk2s2oYGVcQsQ7AcWyn6tkYVH+cWn8YTLeuS1cBSVSOtmMd
7XRN980+tDoN5EqGdqEcCrdVqBtA/4jW6iNNMl9lx0x56EnhVzBBNqJPWjVHyHZbrdD2JlwUsxGV
yTpDux2u2ew+kLVNrXg0v8fy0odtaGZw9ihtvYVEQopJhKIATIqj52qAeAKdspeBGC9alsOf/meQ
NM8Z2/Sy6YfAdo3qMQWGkhbuBDhZA1M0s8ptGH05sYQvXeqQrCvQXDgH/TPrZZuWsgU5EUn+1Rbj
Xk3Ab657NwozL++ggwdT6yQEBkj9CMa9BilaHhAXcLNeL/HkBYMCZTemw11M/Gg0Ff7LrxEcdaOX
qHkQzaka3iUsXoMBPgvhBRI1mzId7zLa+0o7OLnpQwHkjhX9Rm0AatVgqNQdAS90miDY9SAPg+pt
zWdtlby29aGWujseTH5GoIDOMt/MAzhjZ56WwYOaG29S8accwOKXYCGsExg/6TZrfkswW1KSl0E6
KTK0xUofIDRbCmDKC45JxA5yP1hCUrZF3rnGQO9gc4ceU+2m0nkK+Y8KIDpMagj+pNo/5tprVgRv
efYSjO1DlkhOE/+m4OBLtWIXIdpGb7WZfMoRmGzZgecSKsH9AzNCW4KxcL6fNP29pmBfBzE0KSMb
HTqL8x9JsZPH2CU9FKIDlFBL6aMHK7eFF7VUykehk2MqvxMQz5WcvFW0/hjMDJ6yKOmLwoUGgJ1X
D1oy2ZnSfkI03kn1N5PeZUH+IIV/TGDbI4FHztDsBYOiXh63NrChkpk8V+hASJXqMAqPQUotmAVY
IQOFk06WHgKqxN6gNrdVmx+IDP75aOeyYbdFiEMb9GEzrDY5xDQZrx842pvRAFOSSnF5Km8TaXJF
OlgNl8DsFk962zgGTPM6FjiD0Cw9QtcrRV1jOsR1ua8UDLbeV+kh15uPYLiDwTt2CTrTMIcOyo9B
MTaU+EHDt1GpZ/DOsbO8PlRlA9ujDvigCUsmOTVSeT/I+ilV/IlNFiwgmYh8BiIKVEZf2wgW9JV4
jVBDTNvmflA2pKIfXW3uQL50NdPYUxo6AqbY1KMkA0O831A2gXzcRy4pIltJlA8mBU4iEQio1Imb
py9Z8HMooDIUJAejhcpa/zbQ6sdgyndpvdZtudbDAhcAwGyd4cpJ1MWxnKq5oddEic9wZUytENIq
sylruQc6+1e17bb5znwj29uXm/lvLm6m/4i5OJNzM6Et6v/xGU7dG4UzYFB1i5c/b0e51ir7R5jF
0WvoWtzrDZxH2ii260Dy4qiD/MT7WLCDkUgedGufksl8LsvMWwk9N6lujXBx985oUQaGLuKzGhT3
XKEO9r1F2a8m7WxBXqboR2NUd3msbmLTvR37S1TiVuzF/RvFgThRaKufkJCdIqQfRfVDgmGobnKr
T/R9AsjIDIvBciuBOP4o1PEc9fqWsN/QaMCRC78+Xp36+r4MdyjWQMoztRr0gAiEF4ZZNqF/L3VI
J4aft3/5tZfD5QfT5hrIxR004SBJJ3MVQE+d5rPcZm78GPm6YtMzf9A3Ibf4SuFhXmk35kpbNBsJ
VORCUIf1k9ZXTo6UVABmnIaSHcVr+Kcvpc5bsRaVQj03U6ZPk36SzyMsUz+RdLAudSjlvUJO1Bth
1Qsrr8qCZoNRuHltSe/TZ3tXeOv6W9/u4nhvEgV3GtMA6lFdSn8JWY+Mafp6olEv9/pN54GIvsrM
XguzeFOUqaCkk/v4bBqjU1OCE+mu0GGpy50sG/esGTZqvGZQ870wvBjcIqOFNGNcn6K5MDy4NQCX
8Dr6VSJPH6W7yBYebhzneNP/afEkTax1wapvL6lF/EV2k6Fg8T94VqjTHRmTjjEzV+pI37P2IsYi
tY1qL5UibOIzO3bu6Khufsp8+gAG7KnZpm7pm9vk4/buXBvWIqWZBVX0dsTmhBWbG+PFopXq5naI
72zMxbAWqasro45AN2bWDgANDMdj+5Q6hT2DBJOnDNj8H+YOOoP+mpDgtzTwz7jfNAvGqGqGGaEL
sfxjkUlWGcDcqOee0ij/5adTFylHg4HgyCtsingrMqc/mB6a3v1Gd5rOBoluOnK3CpzmY61K8v0l
vBjkIv+0nNVGGqHbXNXQN04fBDU8XP+EmuGJZbhieGy0wJME29fpmu3s2oJdChnAMlvWJIIOrUEs
8CZHmKyh+B+69CHoAUy2x5cZDm28idVhr6xbdZGEJgrP2bAv9VNOYm8+xqbiDSAzu4BgTMiYZ6qf
0SRbcvRLGLona9GZ578MZVj57l8XqX+k/6/p15iqGYqpsCWhepI4CqdTJ84yLX/mKSihQyue40Hc
5y1/JgTaN0lJMltwuLJVJP+A1etnrWb3fVnflZU4C+AZnZaVXpyUb4r+aQzvNRCOvGmdXj5ncMQe
AyQ0NiSqozQE5EDp3HXdvZn177xp7mMmIIfcvcTRj0wfdjEZnFZwOERm6GkOY+OoTD2aofyzryDx
g/cFM+669m1K/tze5XNu+jYRFOIYpg4BOWVZPDOigrccAM7TUNwHYQUNGWNfSfqeVtQ32myltv+9
DDrP+0W4RSFtQnViSnpJuo+3yowwcTg6C9vylfiTjYxi1c/sLttvpKfbo7yaUi7CLpadxPtsbAtV
P+n6nkWBo8r7np5FNXm343y7Sy+GtzjthpLrPZAJcOWGDmnFY7S4411RVve3w3yHGi6W7yJ75GkX
MGVKwCsAzH84KuOGylbxjPtK4M14HXNwk1Ne2Ljy7rPTOq/h+jb+u30Wn5GyuIewtiLO3QBDwOm3
lq9hgK7OpPI3wuKLBcWktFzuo3OkvU3Tg2x86PT/rKK9mMXF10oGnVdGjuQfyPpDAgkFCCwUdOXh
829uQH9HsriB9E1NKLa3OPfe8GJY8kZypvvKVXeG1z1L0B2S3sMdO0yfeB88rjXElW9vn8UYF3cT
KIy0XBszcdYsAE+Jp9r1ae7zJnZygOD/Dg6UYFAUW7GdASZil7yuLNV5KX5LMBcfcnFT0fJyAmli
FGe4ptgTGKXJe7tHpXBXeNKbtrIxvnSUbkVb3Fk4E7oa9V11CpvIDdtfYQ67VCkuIMWePdUSKmc5
LCCGie40s3OlmLl6q73WQ/xT1OP7BNibylW/jHSUyFI/0wuXmOcs77dERpk1NJ0a+lBJAL62uY/Z
Q81QODDhWkVf0j4FqZDFp7Bq9/EApZ4OpRCeoU4JCRQ8M0Un/749t1/M3xujXVJFBAgOWTqG9AT2
4k4dudsT8IwkMMPSDLqTT0wu/W7mdgjwEVhst1xyBrjbgyWq2039mJqlDVVV1CkB5ivpKUjdaTQs
k5NNZjq8S85SVK8dAfMHv/WjF1cuIJAjswoGcOS9dNuHPstcKA7bTWWZbuOFsPfdNoegdrotfZZW
mYIrmeur03PxqlWzXDQocKknmQpPFT8q2XRuf5WrJ+rfBf/1rr6IIIYIOpMdcrMEd42Y4l4FDRxS
gZDVPg3N2onzvaXxzw3+JZNxEQ6yMKmuKl/TSYAsBy42d0s7cOGkm1qwOwCxFIU3B04cxxI4Tg7F
9NWn5dXj9WLIi0TKUQ3sA6OKzy1BDXuI9xk7KRCjozk7357cq5+P6kSjOvjZ5pJQB6kL2sl1K845
Sh9TJayRrz17rr6TL0Is8nUoZ7ScdHy//FDciTtQiOcaHI1tA/o+gYWCZXtXbVtckNPnorXWZMyu
bo+L8IuEXVSCQLlDQqux5I8Se+LKOW52ud7+KqHuOXQrOWRtQhfpuW6NUrQg6J8oSDQCihwRWdvw
82Xg24a/GNEiJ0+w1GEqJD7PMH7ZhmInN6YfmMIuS81Ry8bP88QqlbNcwIdHAlEpO7JkpbL0vQw3
75K/v2GZKRWIVTZsxnSrPuDUim14DV7qpWr3TxT646bduvST7Iirbvim8aAovYUMmGvucjfx1nxP
v7eTF79mkQLZ2EFEgGKJQT8AuKvyNAvkTf4X8iqx1prJVxPSxdgXl8Wkb6tEalN2qnJhRRAbqpXM
z6DuznU/qFfAcURdC7e4G7IxiEr0scJzW4sDIdSBSs+ZF6NVQwKk00JnoPrGyEC9jyrtZzL37FDi
S6Fo2pXjCxSgrBjZfwLytUo625B6N0iPsC+EbkoSe2i3OU04uZUO8VAdtXtzQoMsq7xeKx85qnhq
/lox6bMdCcqHQGXpb1Cv0mJySMrsMc/w/3Z+kUNVt/sIh2MLO2N4u1ht2bsZgP4sGTYtAdo2x/rg
AMMGIVoolV03kVfW6DE2TbKncMUMx9RVuleoSPwIxgKnau5Hw66U9EM7JJ8QQbT7ofaJcq6gt9Rj
ZeutnaMHE0DijSSBE6Ze3Zr7CbIDEirDUcQ/okl/4wJ0ZJ5ZAm3LgT2NceSCEW0po2pXTeLiwnpo
GfRzpPyYwF1mipKX0HTzIXNpOtjBRCxzGFDdkzZoo89CwfJbGWvHRhJ2q7C7EA3KqPrkqbTRW5cH
bNOWna1RNAZ/huGx5ejGmI/GBOUUaP4G96jaW1Pns26HxrDRPdXhj1wyLamA5gLLntp0cmVIJlQQ
c5hK8MVVE123dpPW0Qc1Kqtuks0wvWm0sXH/AhC0tLtZImmMHYNFfjXmO6rHTlsmn3kQvNw+Kr67
gC122Zz6Lk5GnbY0SBOktgHSGNAxHkHRx/MvSF4MGc6BNWSaucuUZ8VInEkm+wG6EpX0OMo+H1BQ
4z90fe3FsXK2fBVmLn5SFNWKNilTdB5hfDBLrdcu36yLcF59PF3s+MURJvOinxqlRBsJelcFuKah
yq0p/7g9wStHx9db/2IwvQohaUYCZLHQKZTUyftp5ei4eq+4GMficGKQ3RPQLgSyp+NPzXQXT/w+
BOC28G+P5HuvY7FUFkdUGRuqRGaUVO81P9UXPJC81hLe//dvWpfuXVkHX2/Gi6mrorKtpxqJyRy9
IG/9IjM2hpRbY5HaIuQuFMiPEipHt4e5FnVx7BClxb0mwEt0rho0vr6dJTLkzerxtrL8vq6sF6Oj
KYjlIpHFOdGYlYd9A6QHmqqQW69KDtQFg4fK4HYVUBDQ9aohXj4Or3l9Qle9r8UaRfv6r/lXhctY
XE6FUUdTyHLj1EEDPGoau4J0QC79uT2315fq3yiLLdf0cg0VdirOYQwii7pVep9Q3A51vrInvjdS
v9bq30iLC2JK6ioGzxGaY6Ww8zjapWXh8fhNd1xgJFEBIoOlqf93ovci7GIvGtAiKgeBm3eihtta
e8ZsWnm+6xSXRFCg7LbquGsLw709rWsfb7Ex1bAsZDYWKJ6IO3P6bJrd/K64HeP6tvjXhC4Ri0qT
aMDGIMasmTH336gv+ev+F9cv9n/DLHbfkAnIvAp0N3Wqbyt4sUbAu6FzQyESaHYDlOGUFYmylclj
izUZCiggKD16zyOU5Hn1GOmAhSUrJZe1IIvlWLAaItNpoJ+UMbeI8asITJv1KxJoa0EWi2+gXSwA
JYrOBu6UQeLQ4b2Ru83tdbD2gRZrbajoqCoFegKMQKy2zO7jZBtnhqUE3Iqz/ajxlbvy9eLc37L0
EmhvAAOSZ20uzo0bgPRnJS7Zq3NR3DFtKFiB7AhrPxvWEY6A8mnoSCvuHCvTuoTam3nRqX3XGacy
BNbsPgfmJK3WUJdrQRbPj57Haal2jTib4l6XU59x4ej87fa3u95Pu5jKxaujMxnvYkDhz3zLdtD+
3gSb+ZE+my+uifpcr+hexFpcLI0eTOVAw0LRrB4WZI2dcqvoHCO05NNoR7/7u9pP7XgGV/vkJP02
nm4P9nrN5+IHzFN+ecCCIFElCg7y1lN21R23tdeYWeRjJlnFd8RNd/mf2v2fjorYk/t8FaD8b25M
/8pm5iK3RG2FZ530dZdotyKBg6udAj9hTXaNNg4edyMYhL27MvAZc/K9lPA36iLZDJqqxQocAs4M
EbLmT5MLh7DnijGg84CeZYqVq5DqLqNjU7G7ij8U0j4kmlX1vgRhkoJyiLFAW0FafWWvtbbMRY7i
ZCRlloi50B3dNT+BMvIlu4TThj2b0/EH4FFt883YKqsV1ZW7x1KFgEotizKBWZnXIwwN0MvtwdKu
fPKAZ5pFQefKoLcKJN/aXeR2ZLpUIVDboTFJ3IuzIsD7o04KlG5l8Y/USp4SYKzsGj4DQE7GVrDq
6nb9+fG/a4EuW7iJPCSDZsybwCFeBrErSjDT5DynzLayCi89Giv58t88Kf/GXOQys8/HmOiTOFdu
7wg3dzgibiS7n5EsNvMy+JAFdot0/R+VBQ2DMo1SHaCLxZZXmqEuce8DK6pTH8bxZUqgZgjNWag7
Nqm6AQ56e3uvXf20FwEXG1xSOnREZoBCFpv3ITmoKuSN+p256sZx9TteBFrsaVqZ+tDOgaKwPGY0
PvLEuT0UeBlfyxsXMRZ7M01pIUoIRp+rIoJ+5Advgl2uPE9M9Yyxd8OO+Nn4PkCcuCtTu+s/1QBy
aZRwF25ASvU7KgM70+WXYJ6IGEpDKfDR3FR9rau2fRrtZClygwHsZfRaC+7HknHoxvKgRPcDKX6K
CGKYMjjMGpMtoeUbyJx7XCI2H2Fbr6W7ltPNCHNtHnfbFvJbqnjEXXvTojjSAOVudIYTMH07xl1j
AcXudQM6WUZzMgLJbulwZJpmQYwZaP4TJaDgmg4VrwwQgz7zkz4+SFNsVWYMav0Eb9Nmpwv9cUiw
ZgfuyhIn1lC3m2jcdY1f6sYBjBqrBN8ua5SdAcXkFhwIFhwVdYfmWI83m5EQq2TbgFebEvIIen8X
wHRDTprzOFY7IU+e0gFAPsGfU4FkhfYoD/VdpuR4JMSgHtFDic5TH24EghRD5iU626RRC2NW/kdC
qdCEcEDUyfeFatwBSG+PZm6HRQSBZvUdda3nhML4Sjup+Z/GiF9QUjnkpfkbLuKz3uimp8FLHUkv
M4ASkC97SJ95AkgPJKJNzvZT22wJ4IuAcuzK0nT6qrFSmbgSDEvTENg4XdiR+dhG2meAFrStteJe
k9s7MRlgqRtBZnV18Zrrpsuq+K4OSO1A+nuy+665A8obEqphB4lGDSyEif5oktwdtegQx/37JOWg
dsAvHY5rUURPGqRioI4+vwRkAnQyvmpfg5/NCH433aeFCgVoGZIf9Z+quacyJKWkcTM0T6OZuDXN
9rou/vBOPWgMkxYO9FzU6vPUFlt1Mr0QLzSj6wCJjvx8Kv7oE2TRVQbizVODInjUjp4CsYmkUHPL
4OWhN6uV82Fla9NFDiEURm88qZFDtH0DDmmbrTw+rl9D/m5sukgevTGErGV8xm/1h6b1tD3bTg/Z
lkxuuYOM+EZ5uJ1L1oa0yCR625ddUOLKPgUfsuwl5Nftv/9d1n5+Z1+MaPEKKdRWi4WM1ygHNKZS
cbMqKztWoCW+D9C6ngiEwoUztfcllHOlFCdtWPm4emxu/445zLeb1t+fsQThUW70nNcYp7yLNskO
NCaf4B6xJrpyvRVyEWfxKpZEXBSkR7dgNumanS0SuLN2jurVEHjJ1h5cK+fAl/7zxcUZL2JdyYev
pz4smLxox535xlSBCoA+TOqZrgpYY/BLs2ufqxbdzT6q88urWpne1XEv3itDMTEd/OMY4xYuBGvd
wCF3gze5s8q2/J8sWiYzhVCCbsZSKa8var2YzLw/9cohTA0rS1e1QK/ui78hlk/ZQVKSMa2ECsme
Gp0aYYG5hfsvfJK4HZwmN99F6+5WV+8oF0EXi6dJlL4eGiLBL4R4ZO5x+1AsCaFFve+8bFs9Fd6w
yQIbivq3d8da4MU9MIIJZD+aaneasEmNgiI9J+io4FGixdnKo+fqmr0Y5HKlAIHYpFPZn4IYctkp
3CT40QDL7faI1r7f/O8XO6NRYd9dpAWiNA/gYlklnFBuR7i+5C8GMg/0IsRUaMOkqWZ0lrmNFtYm
w+3Emlm082aPTmtsgrURLQ4f6CgVTcGD6Kzkv9lQosW38hqYU/23FHkxnsXZkyhFlIyS1p3EMFmS
9j6Ur2Aa2iYR2yAETZEGK0ljbUTzD7qYwB50iB4Kov2pLd6KaXCLfA27shZhcfhMQ5n2Q4JEUaGd
AzIErDPWVsHtrQOGyT8H0dSsqaRankVg52prcK/9UnSQfq38I36pFIfAfxIW7jp27cPtBXh7I0GW
9J+RW6rVUV5CAWuq6o1KXSXsNqhS3A5y/Yn4r1VhfJOySzQMD4L698Oue1E1kLhyD0b1uDlSVPTm
EyW08QrALRKFbHAmV+Lf/oKGvMgWtQJ3U6aS+W55kOMQbqKreA7l2rr/e2Qri0XSQN40yCu0d+of
QPQdYCALjSpLReln+gls0dqZPX+Wb9vsbzi6WDBTn8VAylMJUrLjYxFodqqY0ATk3bnh9AO+l5Gr
aCgthqbVQYfIEiqu4gPdmK1sSQqYnd3oBrWAUhThOz2RPaNonQoURHib3v721wuDFz91scJKHklU
LtHeHXbDZ/Ew+DOuo99Vz/1e3TYOLNJdWNB48l7A2MJfq8ZcXd8X0efvdpEeorIYwAWOwrMIim2b
vGVmeyzWzEiuZ/GLKIsFFnZNVagIg2LT4PI3bkcusCt3s+x3wbGgb0/p9e10EW5e7xeDMlmVAmWP
e+ismyFc1YZuNCZVnUFZjg5nEhQAj+0x99eoCmuzOf/7ReA0IvE4UpQM9Ia6Rte/Rgn8LpRhd3uA
8yHxbXVfpIvF+ETKtBBuIv0pUlSLsF/DgK5o+AHzbtADMv92sLXcuxjTNI2CTBPSewHUTawXNgeF
WvmpwM3ovwu0OHtNg/S1FLTRGcaDLhRSXdHskiq24WO3ku+ur0eTENA4oEjMliL0upoXQVQgqzcu
HrWGN20g12mFGaqAc/F/bZOtxlscwnE05USSRum+GQy7juCEK7NT2go41h7ivLdDlFpY16M8Aa0A
QHKy5D9ZMRcDXqRfPka6KalcPmWd8LPwT6vvs7GCtltmK9n/Xflkfo7+jbYEzkUd0ziNocETb6ON
zh8rW7L1A0QI7FJsI4hkuLdXzvUX/UXARQ6V0evjE+Xw9cLDswhf/zeg7EA2hLuwr/yPdvpFxEXe
zMJAZzlHxDjYVVkMe65fYb92al7dehdBFmkTVBNN6wYEKfXAKtt2P9WTW8Ru2azds69jHS9CLVJK
YJj1NBDYonWhfFDqeUDkD5RVHngKHzOwkiC38hpL5Y/agHuO/Mna0o9z8PgLCEr0zgAWfaJDNjnX
rLiUDxzkPxmMTVn5TFrT5cjyUqNa/fTUxWQlb1yvflz89kWGillIm6KHwJkKyLoZbbS6teUEFED5
APM6cOM9mFOBq7/jQ4pa33MHz6QOiOO133H10nHxOxYJLIjiLGlk0p0Ajwt8ugmcMbMonBMBZXTX
AJrXD7mLaIuXxJhOcRrLeE42bt/uerCPIdP0QJzhSOBG7QpvACqQbUI7dtexSPNy+HYCXQRfJDQt
6/JCJQ0OdOOjSKJDEZorGWv+aLciLDIWMRRY5EHr/TSZP0cZirpvU/rrdtpYGcQSUNVkxZAbBt5i
uVA9PmpwpjJXMAjXW8x/J+qrm39xI4inUstlqBic2hymdea7oLIfgb9A8l1Tw1OybjytuAtHSBuE
f24PDwXA23O4xFTVGmT/xGR2p0jtjyKrOAQD2FsdRK+yERzgdf8HhkufsFWNDyZjgd91NfNVGXIo
TQZMqcrZo9TAvU0YUQq/R50dIEjgd9Lo5oHkg6XjJEz9qSnEkqAT1pYh7Mll8hwr0MOp1ENmvHG1
8Bo4LILg5jRMvpt0vsnC0Q80aGt0gyXr72kCBmQJ2ewh9bTwBxgm5jRZJooVqVo6gT5szGpyhwTX
ggPkQoE3x1/vPoPgZ4zqMCReYMZcAhxM0BxAismz+yR+D4VqD5NXStswKW0Vez3T4KhQgqVzDFU/
rv+MHaR0DFtuSquA24SEVxeI9oAyPHMIIUFHE1Q81LqDQwwjyqm8n1BHzdVDm4Twg9y3ij+0ks3o
Oy8aSwZKdCo+EhXVzuiYwvJsqF5k1bTr8EGmL1JfWHL2ybMd9AidNmssM0SJlu8p+SwFtSYJxB9w
o6UAVnDMmoCTLdOt0v3hSuhQ9qkEkyWaOzCiLI2AAKbcK9m+H36O8S/SbKcksUZ4+4nMI9Ir6bZl
/tnGnwp6fUMpu3rzJxxLn8V4nJeHmnsyyAnSkFs0Uh0y4DwZdE8o27z+A6Nyi49AAEyjM3QbATEF
razRE45nkzd7LFWnGSGk3Raelv9A58PXCwiZppY52mGY20JK7TJI91Gq2RROakT70KDM02mmp8C7
xTjrg2SvrPE5DSzTBFUVShSZQQhsWULUlFIjgZrLJ6081lDR7IrXTBxD0JTYsVdeJg6BPLaRhk/Y
Ulldem8EwGnCU09uGzC5HqW2AvlEWeWDzMf/rZ+1uJA0ZOhT3uFFrZ/hGLcPd2jPWfxO8mNXvK5h
J6+lyss5WN5FJFNUWtnIp2DMgHu38hMgm97tib6WKy9jLK4iUdIAAVkgBksCN6ebWA7d/y7C4gbS
pHLPpKKVT5Icu1G6p+WaeO1VCMzlIOaJvEjGxdirBZNT+aTD210KcqsDzNQwT9kIo8AC0mNpZLVs
p0JqayqeCHSx8vynBNvZpIn9Itn0/b1e6U+87eyxKd7o0MG5Ye31qnyBPm4tnsU9woTIbtWNeAiN
EWziYI7eYBdGXQpDycTFceLomXHsIyeNZCcIM7iCwA4RKlHKuE8YmBoFPTf4T4HYRQZg9juzErYE
NSnTHN1GCV2pgdiVCSqEFMCoMdDfUF7zK6X1ZR2VDwVFXLRXrf9H2ncsOY4sy34RzBJAQm0hSRar
WCxdvYG1hEjIhMbXP0cfe9OcHB7mvXNXvWizCiJFRGSEh3tafcQDpr8GUHwUYQPfxpy9VSe7ZgS7
25SG9fCT91mk6NXHso5oQ3PE6ulDJ3sMQhyz7Dk2vvcOOON7DllnCPzMSjQsVmjP3LULvkfTKlwN
HunEOi7zy4yae2Mkz3T6ZmF6wAhqA9KW1QISCTCEkR0DO5eWKPearQeJDW+WE4+x9QcxnPvGmaMG
aHIyvmUpPybrEBLGfnT9+NJNid9Z5aFCCtg2kCImdTg3J+B7Tzz+ZmtKNNeYzsw0DM47LrOLQ5uT
t1RNARsczlaeREvDvdWEvqUCLNCQH2g8n9uKg0rX+KZr7V6bMrxrvtv100iBzB65n6ej55QpZiKs
e2t8M6Y+onHmLv0HsRWflOg+W/MxxhZWee0qW+OXqmG2xq91B+4xe9r3YFZM1ydM4u5rEMnNMDcB
ixNzC+LLCE28gFpx4q6LDlni9DU1nf3k1Icsgy7jAPJ71kXarJyg94G2OIvSGfDedYLaWXbQB3TM
53w3kdxvoHLc4dnLKtDRsWhh31s7Iv144HkXWhgzIQPUYx07R/zRD83UuaAlcHMMBTvFz3isIiML
xzZED+NpoJve6EaThbZUUR9MsgR8Zj5JwOCG+TgonEK2K+ugXIpIrdWPZXdfWmcI4Xoxd8DcY+3J
8r7ELxMIx0rwFFWku7NKgAvt8nNp2d4iQGEgRFYFxpDh6c3qpbAP5iZfDcR4qVn+mnZuqvolDVLD
fEsXO8RNOiax5g4qREKBFLFq7SWduh9Fyvd2o3rLerda1b2uV79mvT72Weax5hE1MTfFL8hLkJgQ
fb+m34iKqgBLnxYDk8HjvaYwv3S+rx19ThD/svQRUw2upUGGdHDcStUTl0JeNW1ZWDH1SanbIJ/r
/dRZT5VSvSTM9IxuPNhZEehrEjhm+wwU2LmswekBMsE6n0MMFvm8XTF163hVhzLlBM3ReWR33VzX
XpNqxxqjUY3GkRcgkBPoxw4W6KtfSPMAAtddzrKHdV2PrZo9Ns5XW7W8qgTP3Pqiwgh1QiiS5HTw
FzuCtuERIxnAr6LwMuZvt/36Vez5pdcVHypDDyQMeKFQDQDu0S2ercBA4Q8XzJdY2oLQPx2nYYGA
BSQsuiEEKaMrWLJoLTlV1fiY8gMwGL3xWqqv0GMI+riHDAgwKhC1NdbRcLU1D/JWVs+VZvzCj1CA
p1dtloynQsk81byjIybE+FdF27XO6g8Dat4Yl8S4Q5CDzuv2CmzPLnEBLgovv/XfLwLcpNCY1iUe
TQN56Rl5yso3nY47rjzoKBkolS6xp26h6JZBIaKywVSXodC3R2izV49VqGAc27JctHA9GhYHqHE+
KY/Sjb6WXl1+pxAhVQB4WKGQDAgO5bsWJAfqV28gQ0EHPpGSE19LfS6NCee36YEOzbqtNLKCOS17
qB1p5eC6CWpAlY6YRDWFM4MePF1qhW/18dFPweMSzDvc1zf17ESQp0zd4l5WwPov5/SPTSHfYs4y
L1Y5oGZmkr2W966h3VeY61+LuyIDqwOjwWoWuw59Ewf6yrcP6lWnAJKDv75YODhxXKo5rzBSb4N3
oQeBLZtj38zfHbsPTOXLpNUQsua7op2925a3P/zPE/vHsHB02qKrxsoCgXtV4HjieWCXyn4sJU7v
+r34Y0U4M4xXjqbYPYrmmOxxKggnlz/m9s7UeskNvP7E/2NIKMTUBWYihxEaxsN6GhkUhTmyBR1k
o3iuloWsIPlfSm1/zAlVGUKqyoxtbBsUQC3fCje4MhzaL3Y0Dr9r5ycZhlV2Uv4hLjxpzmiu0HUC
21VQos872k1Q0QHDidZXh9UhWPI80BArpqx2c93L/PWxotywwWe80/lIT87zGk5RcuhC9RCDcv1/
MiBw7VxeRElbuBCtni6TsxD91HaZb06gE6vMdzWuJWW1q62ISzvC+U9McNrNLV6mAL+hdgAqW9Qp
UawNAYB2jtWrjJjtmmu7tCfchHrudXuyVv00QE5vmv2yktEyylZOuAJJ23FSr7jRZXccu5ckCWZQ
Wv/vvcblVwjnHs/5frEJHqdz8tU0n20F8vG2ZGt+U1WKrkkHudj/T18Ej5zk6Ff9lisutc+sB90o
NfrPcia5N9rjt3hA2YL13caPW783LK58sx5QdclU8BknxpPZKLWb1kZQYLV7QoLUmrxxTp+HEfNj
65s1EZcX3dFc2GecpkG+QVOz8lhqX1k9HPMi9h3biLKqg1gW0sUSzGV6ObjmDF09dXnLpjhKiucJ
ZcSpi0qb+fZq7QcFDVwDkl2Y+p5QCdQd2+vZeAeJ56BmH7e34ar/uVwi4ZbwwqhzUJfAGZhQeaNB
7sc+X/wNglc85C4kge8dCWLnmiu/NClcmH6hGVUGlLpbBTxEYP/VMiUgEOi08IW3P++aM780JZxk
SiDnZQ4m1OTyd2ykP2hgWrKcfWEd6rwNbxu7OntyaU0401oTs6xFnR3oO3RIAC1xouqT/mRfYh/F
2bN16H6sUB7PIjmZxXWn8NdJNwV4RsEI0Q3IIZ3XonYLQOAtmb7Ddafwx4JQgDMm1Zx4PpCTBUDf
SMIWr+ihMyVrKNkwc4sgF/l2PRjFrGQjObUNwIsl3rWYYsymeWfY6UMF+u/bWyYzJ6SJSVKualbB
CzV15zul4SWT4ZZNeaea/WsL6arb5mS7tP3/xdcladvOkHkcTgbIKppmrxm95MCbsi8S7rNd5mqu
WR2atEmzm1PLW+L4R26pe4BviDtUqeNCSwiUxgQzlRldH4d+sHco5L0SjT/hhQWJg7IKtWl60xe+
t1BJsGZjZy3a2an5mY4pih1afuyRsyd0b8YPHPwgHKUI0/g6NO+F8rqaj4S+NOCHpyso5x+U8tPB
272ePspk8krOQRmERoBBz0PSQIzkC8pRXaq5TVLt+FJ5czGDF/rViZ/wjK4J6v/NijmB+IcKoviV
sCc1mY7M/uyr55kMvhZ/yxXjPlXiMFnIqx1//t82TXBXywgyZEiJjycOit502cUV3922ILta255e
HAtG5oaVHFfLLKLCeFtB9kyeb5v4TV98IxSagic0a1U31AYXi67KgSr2HfDJKIG8psWZL2A4BSsA
yD+BgFnMcwu4rh0CEu6qw+OsHuf5Z2o82pXjgQq2SF+nmvlzOoI520J41JCFKF/SaoA/qJTHNkFQ
zMw9Ic9din5UF93+km25b32I4GTNqSjySYO4nMbfMrRoChQEltSDbKgkQ7n6FL9w52KezOMWMluJ
AbYih+1QLAM9EiYZlMx3ZvLOY+2Q6vw+njF70gU5/ZENz3ECYJn1Spzv2vT99mfLArWYO+cJ2PDJ
AHKM4gisJggbwFyyEQgWmK7BxNMRoh7vUt2iqw7LMIkBWn5zW4u/n8yW5gqGhZUU+Pih9A3k7KqL
seigD/oq2NL2ypM+T67ehgub4kldOEWGi0k0tOF96rGg9tih9rKfeCwAtVk/F9SVSkhfQxroF0aF
UzUXaQdaepRdpu5Yx3g8G82BOGmgEh1I7/W0CY46xIzqPttD20Fy1K467T/Wxeg98VHruxE4h7Wr
IihSutbybBTrU0/R51qZ5BkmWWBTiOR51oztGCMpMmxwq6cP+lx+8MT6F2WBixUVI/mosC4tlg0w
X/ziKPQn8eJqvcStXXUGFwun//18LlQf58W20nMzHKx+/VRtwPdY4w96I0lMrrI1X36PELuh1rNw
qypAhXys9oprHFmQ/VQ4hl37YPFrhCHf2f+vVSGA+7o0KkRzPXF6PBLwEssaOxw2GYwhcmQIetnp
EwIcTWY7NpN2PFUYCVhH7sY65hjZ19LaO9kiOeoSjyLGIVBB2blZgmSDL4ZvTGEHRvHbnlJmQbjK
jcayqTTM9OxgrLOZQVBYyKq0kmMnRoZJZ5ZOLbgodXbcMrZPOaYMnbxFu0j2Fr9arbk4AqLfBwIL
MBADIyG0UIMeMyHM/GHpPUSHnmj91JP7of7C1ODfrKFDHdUxiGqLc85Zp1QqlBmGk52rj0X6qBr9
220L2y78I4wbfywIh44b4I+kXE/PoAJEJGORHq2BnBPzKpBRv7AjRLC+SVWiVUDsJIMJLlXMVCgE
/bbyk5tthJT3gc+2bwxW0KI5GgOgsoHXHWq93/7c629Dx9JsyzQ10IQLnorYy6jr2wNtDG0kwBiE
wRsRvRsfQPEBIGr1AewEAL5Qr/8pgzNoV8/rhXHBd1l1leAZgGr4Jv+wUZskUHCcvOp5eZjvNvh2
/8b2wzF5XPbc46/O4/qJ6fkAtXPIFsmmtrb4/Y+dv/gxgk+r19ZiVQ6fZilfZm391CxQ5DU0bACA
GA0ICo2zFd5e/atgTP3CpnDaSlNji9OOWx6jhuOP7mfqY+jX3mt7YDG/r942YEh2W73VwhSbdtAf
f9Fd9sxCND+i27/lqnu6+CnCgSyUrigQttJzqx6S7CMDauC2gesFyQsLQgKllqRKMyjDneOkf2Sg
NWzs4mw4SZikTzPlYWO/KeVHzQ4Od+5R/pFU3a5Hygv7ggOmc4w5f4IKOkraoMVygdhfmLvNlNrP
G6HnwIPmi1zyUnLIRQKpdMQjxkgA8ijwhq/MFEOIn0rcedUoq2P/7vrdOMK2kEFNyezo0BD8z31i
d+C4Bm3ye+7be+Zl+/6QP5hhEWS+HZBd7AG+4OWRgdn/3e2dlhwlUTVgqHuDlzaOkqNCzXl4jEEQ
cNuC9EsFtzW3ZT1OMUxMHnuArN6dFmXgUwbECw/GQ3lWgjiENlz2svF9kNodgQeuwTjCfPkGX81b
/5wrW/BifV87Wm3AcQA6EZbQD2g7yKAZieSbr0fcCzuCg6JWbNB+/P3No5/tutcsMiI75PcyVyC1
JLglp54a1VRxZBEUom2oZrzTI/ao7WQQqM2p3DqwgtPJHSPvhwWGhvqnAz06wILCmkN4yAzUYpXU
d686IEqIpekgUUOzSLgebW0t3Uay8ZsTBrRIOwciQ3qkgZglOcnYs65G+Etr2t/fACaNOxVVbBXj
XvHZCLeJVkye7DEK5ZV+5sta5b8BxuJaXtoTroRRd0yJx1w914WrD14LwlXNtSPVL0BaR/ar1zzY
383T4i+4Dm8Q0/DkHXTpRwt3gepOOijLlJ7H0d5lWX1f9oqfmrU7GSvYuDGWBaQrie/qBQJ95onZ
AHIW0qW45oAul0I4v4qq6JqCSRxsNEBxz/Nx67YnO32HSL7r3fJnfJxC52AFQGp7HLz8bvWzuJdV
DGS/QjjcTGkMq4UU4HlcW2DbdoDH+bfd4LWU5fI7hYhagqjDhPoZwAM28rQGioDUjpaJMk/rzMic
pyhzGglZtuyrhCi6WgnrRqtQz7R5W5reN5kMU3vNn158lSgtN9UxWTsD68YmzVuXNxUszA4Qy7fX
7lqif2lFcAZQhV45KXBdxnAbwrVBd7pNmv8rX3ppR3ADCbfAgEkz9TetagW+/X5X7m0IxcnEPGR3
TwRFTbo+FKpSZltRbCP3h7GDjSSa1q4BPnr5bIhsCbejclEfnhywjdKUqQDn9HgrjTs8m/fyt9LV
YH+5hELgg3jKVKkYjzo3COmljZlBZdfrwxLMPN3P9JnXj1lV+AP9KCpIVvTlQ1yRO4WQyAAMvluP
vTUEQ71vLeqPVRMCXOhX1uhNGo+qUsbiLAszhnAre1tdxnhbFog9oVBY+ehd7q2g3ldBdpLu+rUQ
erk4wn2sabOA9QXW4PYbOPwD2LQxAgvhmHMc6ochxCsCtCHDnSFxPlfr0BeWxeqgOkAyqUmpetZP
2UOz3yjtNhxPoHjfx4D4BgWo1y08afF3uzE3Ap1YJ5whymEBqgUh49eN1yODSo3ywMCxZoZyiRyJ
ixXLhVZtJLVVGeoZii9gatJdk7FvHWYLirzANKeKRa+fbnumq/4PRXNdNQyU2USZV53XHMTvGtJn
iC44xX2tgxwQQfu2lavn5sKKECO1ZFFTW8GlWs1XCwywto2xKPUXumbhwN9v27qKx6cXxoRQmKXF
MCMh2lwTJvPUY3ef7FbMr7hKUITm5Jo+2MaC+cs4Q1ahPS13BXrRsuFc2boK93Jdae4s47au9r2R
BdT6OmoSOgKZCeEyjrwrjcQy0nNOfjF1Z+ZgaCs+JIsp2TkxPjZzyqlhALeOpuXX6tgdLJ9GSmje
V3snrCMrsPfGPT2xKNmDeSHebUyfZsgPmEj5V4RXFxv7D1FWOltoqJr4Lem93ZTQqJX1IK42mC5N
CAGUdVXToMn/nxpJRjzr2+wq4MxMHp3DcAKFvTyXlmyjGElHzWZFUm1FwBlDNt2zwn9Y2Y/b23g9
XP+5E4YQPXObt87IcVamFcAPRnyKb5mm3tVIEvXTe1t135h9YJjh08ihMAa/lyG2r78ZLn7DthAX
EdywOqhsZOt2lKZgesOE2/gMgEg6uGjweFOYPaoBP7NH/a0/lycT4mT/Kkm++AWCG0LVE+IL0Pk+
ryrufg83Xi/B7ZWW3RfB+TSZUltzj490VO4mSYw28GksC4y9wWIhMSZdUsHLFDESk2VAPJ687IEc
6uKgc18HhReLeFB9NT+W0P5Yf2nf9cMa5AE0rCS/YDs3/wiPFysq+KAkm0lv67gvhm2GbRwHVKb9
KrEgBn5dKZJhbNDdKqcs4IYFyjnZy2Y7eDc+QozxsQrAubY5Uu4oYQKkmV2TYAAtzu2jIfsSwbe0
XWzUjTGnZzZAYZhM7tpLnkvb+b31IcKrnPNu1DQbu0FVZ5/bvYeJNE/L0+d6eL/9LdfzsT8bbwoO
hWVJacR5nJ4VrBmbjaBh1V2K+YeWM1AxxDtoZmHAX/2MG/KppgCzqH1AMVxV5ovPeuVozdPb7d8k
28bt/y/8SzrVE0+2SuCaYypy/k4ZZk8qWV1HtouCDwEjldrGCw4LCruLu/pTBBlpoAHI8xhwlyqg
2pa5LdmHCT6lZAXAnQp8igq3pVoYIbJf1skOby/f1eTzYkcFXxIzdaz0EZG+swgwoqNngtzVnt1u
fOsS0BbJcGDXny4XBgXfoa85z7hNt1i7cZf/57lqBPlDC6o8Gd5SlzhmsV1JahC1MoaEDOw9QXPs
MVSMDKa8Hz7ZrgihSHdnPmNqL4hdDPO8fx+Q6if3alQ8GJ4JXRwwR++34m/8ZPjafSFVmt4+9sbV
FTucBCJRG5fndqySHQYV92z/b+V4LvIbS/BBacec3KBINkoLAr9cwfRgZJNFVj3e/sytrxEcUcaB
ESsKXJJk8rfHWh1BPe4dNGBh7edfpGWP7c/dMic4I9UwS8cwUV5Baqp76nEjZAJzQGBzH2qSrrwK
L8sTRSWX1homqAfD0+b7OtgIxxVX30Ft6tcKFigAnffSwRqJE7AEvzPNjPEC0uPn4ogyebDuOpAb
/KDu5Gv+sivf4wcSyXo8V6d5Lo+L4HmAuzAJX9Ktx0M8UArfsWgTkmewKOvjyO6n4H6ULTvMTURH
mmAQGENu4LhezINGdT/H1MltX3e1F3r5YYLvUXNTgbgRHqTalzVc/dTrXjfqdPMloX5yhDc/2Zjj
/sAYrpuFc+6SaAytR33f/oJc2UMt213Z7xH7doNhaouZ4Pcsh9FXoZb2AirWjxUjW20EjMOruoMm
e1h7pde7g58DiuqqwXCEiFwMOQ7ZhZLEOLG1l1NnmOsVzqgjewdbMTMpw8JW8bxxZcW2HZISTheG
D65Qldfq/jxB8m7aSIEaQIlIyJP2qCbv1Aw1gA5v7/5VkpuL3bcF95TrXLH0Fu6pC9hDHmmRHg6/
cYQzmuCgyXOdew2eKpHSxEousdi9A7FpZ+oJ3C/Gvt2+N72G3fdDG0i+T+J+xamfLKV8Lrf9o9ES
QNN2h3UFni4CJcdOf9QkULrN89zaSsEz8cVpMseBtaQMsh4zmqBpV6fB6yGmefvDZKUdW/BHVpHE
mGGHE9SiNYwDZ9dgWqOOwLEArfEirHywMe5a34mKgIYAU0eqhOVb9q2Cl2ohqj5kKk5OkQFvSh8G
jJUr+VF1JFsoOyiCfxoXMLgnZF5ODAwuxjj7MxuBFBslCyoxI/KcFC2mejGsjOcbb92q9fUaWD4j
ur1rEm8iSvvgkqeJk8JIlR+LGLPwsYzjT/YZ2324yPzrpOlTvp1AbfR1TXdZGtXKx+2vkL14HMFp
cGYbdpsRZOHfQW/gaqCG9UHeigC8YYDnYCPqdiC5ITErWz0ht2lKFaz4Bo58H04BwSHHQKs/7kYU
pWhId8ajEt62KDO4LfbFYpoTNMgMBYmyYjCXTmOYNanko2QmBI/R2AmkumY4/76A5igBJjaRDrVI
AowjuIqmVYt6GdEK0/sqYtkvAyoQrHAGN1/Muzzn71o+76tV/ci05gPkG++D032rCjt221nDbL2l
vqpsDltdDztVdaFJZZDisWa2h9a+X4z347pzhpd++opZ48c2bgbXGA7E+tTKsO+gcboC2PVj7Juw
XtmPHPR3OmRHi7t4VFw6wmM4bqdtnBPBkpbesDqfpdU+zca8oxxsKN2+aKORvOf1S1MR1yZHbu2a
5mcKnec5IR6gqtA7nY/j4OyIqbs66JQspXPZmPoxmJJ6szwRiNfGQLBVsjEoWd1JFBhSBz0fcDA3
ynjwSTyWRYDyeovM5W6DxWNy7s1pgY7BvZjc5jy9oxwm1b66fogoNS0DzQtLFDCdsrnS+qXKz6S3
XCjPxkUnOab/Jdz8MSGc06VWGU15mZ+Nbtprhf5OquyOY0CnV+4LBoVaNHVDiB9A0T7Z5UpxbO3q
YBBAr6c5TDvlYWJp2Gqrp8XdXl/BCzacixQw/sX4dvvS/pdM/c9PFY674qhGW4AqDXKu6WMTpmG1
yx41sFfLO7HXY+AfU0IMLPWBruABy8+qw/xMxSxQt0uKV8DpJdFJVa+/iv+YEsLgRJqOFhAhOuns
NVO/WeYIlsom6GLr+2zqHUZFQXHKSwcPoML5mByVeLzs+r1dDMs9UkxwzKle3JYv0KCN6gIMHl9B
G+JpyVum2qGtvHfpscAw19x/lBTDX4ansGBqMp83TwT0bmz6Os3QegHVkZOMuxKqM1BkIfUjqb6k
Db1D7uZScgRxHKufG/1ds05l8jlkH9a0M4evDLzavQF0dPuzbPYrfVrSI7XyIx9AjwKytGle3Zi+
Og0YVDoIYttJqOtHgorxcr/odtgld4Uzu0x/NOIvBn3W44dYRVeQo48FgTxe7KFK4yoAbWaYpkyf
neKpKgbPHI5jgeldHRwyeg39li+K/VYtzBstyGMuEyQEMX9LXxHQ3A4qBcby3JjvOvQD0vjYoyRf
KG+5/hM8A4M5uCpR8QAAQfjyxHSwHrF7Vm2ynsCrTlCitw9tkvqWjklfSa515YLbBDfb1BwDmlpi
WdYoSVGBQFw/jSBZKi0d1EgyOsjtqAqp699MCInDWlmYJC8tyPckKlijVMgAtB7F/Hq3/oQAluvo
uS+5qJIjLdJDWryomzJrIYEeKM8GuMBGr+sgzgrs5PxuBFaU7xo9mhFVPBT6gv8BRcf2UcJHW1T9
61L9du4XAd5WKUl5g/s7cfBmm5Boqz1M82wqw3rQ/5RpWV5FfV/aExZZzVlJ83LUT5qi1jjvFfW4
HgfmgAQ9fVhKTBT23eTSAbD+CYO7ypzuGlSo9Pey1PYzWPrcxZyDxlTeb+/Fld3/20IIGZ1OW9SM
2tbBDNDqz44aLWN9Ny06uJ6sXda0oKFdJLhgie/8jT65WHtqQO7LKVqsRfUjRlO/rsHknVHXqWXU
er8P0q1tFvI4myQZGZWGnkiTucDyx+1HU30kvMZ87/ySD0918Z1kBXAToJIaulBRjdE1kSGhPF99
L3ka0NL64PXKH2kNVrvZgqrk7Q3YgtKtnyjE17pneVtNjX4q08nTGXUHgswmT+5XlrpNbO9vm7sK
yr48iUKQTM1q6oYCKYPh2mcdGj9DA7Rpf5jAIZ19UJDBucOdDAnwX6oNf+6bEC9BFZ5oZZXQkwF1
CUpzv1BCENStYxJNHC3Pmt2BC92ty9rx4254zy2wgigKCFITjYbxavljTIKsubedSrIBsuMoxNfM
AaVUkRTriaRxkMbnEYJsQErGdJUY0iR3TZROYEO/qkneqlj6FThfEiwH9rAV/dv79Lm/+8+bfQF8
wP4tTbH4UMn0CxRvGyBHZU8clUq8sC4A8pQp53XZ5vnZ6j+MpommYd4vcXlswBKpmc6ujusoH5Fg
8CTs09gb4+kpo8jlhwHv18pTujpgeI7rNlq7zeibVRVmdfPTKPS7DgobabmRI44+RtEjHuc7e36a
0h02WLNRcC+glphAcq8yH3s+ebyY0BsGn3UKARqdg90ZzGw6+se2ipjcVd9GKK5VJwMMulB9vMt7
GyGcWgEuuM9xYZrqBd2byq3VX8tU7tQMjINJ+oCJpv20sMcVpOkgUz3qRb9b6fyUDOQwxvmhMj/a
CYXNIQEXXXO2jE9gSO9SrXsy+TnpTRC9PsVLcsyGc5p8U/u3CW8MVvCgVVD8UPi+tk6qrgWxjRe3
tlNyTCAXTera8fcUGoRWvL7EKXj41miyuKsZqNAk3YOu11FtaDurG3cMapyZNT8OHYRJkjxKs8pL
E8jHxTj89Ke+4eo+m5G6PD50yTHWf2Yc6Q8F32KO5j1LfbhwN9ZKjPLjAZJAGKy+11gZmV3mGTk0
9AieTmhOcog2oOHhgPQkjedIVRt/zO8yNj4mCiiqYhA2oXxwbzPUV7nzmGcAbC+5p7LsdbRSP5n0
J43XPunpETmDW3NpPXSLNYIr/FsmIsQiVC9UMDTyjQJp5f4mCw/0poNHvsEwklOH/6qr+DeLW/p1
EYp4OWkgMTSAuyePZvM1Tl7jTNYIulbX/psRIQjN4GjsldLcwP2bYkZ5iEcIS8f7xM2fywOGRXw9
Qn8xcx90L74jO6CL7rUHQ3Hnz/L0L8ratoYxQvChWbZhis0vfaLgW9PAPGGVnW8aD+PEgv9bhNGF
XCdpW32piDMju3NOzb5CF7EJwS65A3cWpkJcYDAe0+j/aFQ4O0lPCMtMRT9VH13Q78tDcmi+rU+t
r0TpXQnliW4nq/n+l+btX0FNF05PbJnOmA9IIvN9FbsbsxyEJGeAv2q/rVz5RLwkVdCFgzRyO7Ub
zbBPtK9R0VB8mr9pBapgza++kCp5yKwJiYnNTVATLzaY8+aHxdO85WGDuZJn7RPIAkDcdhgYR3r+
ry7lZUqqC7lCupZGYfeLftJXeCE8eeiPfiHe7QOj/X46Cd7mb2aEuN+YGhw3U+ZTbmIOJj061hrW
GGICcII0M+QtZjcu1FMCSMVuMkGRm/c6UvGymz5sNjn+nCmrZzpVVHEK1QMzaVy7taAVoCUghEzz
z07lT2VrtZ41ZlMwrhDiI40NnjM9j71OJ0uEaQVIroHWFQrmQQvXnUFylDf2fdlBe759dVrQzlmW
X+MFm+vTKYceBHem/Zz8WtbBXRTVJWDbyAbmtwke1wr6NWz1FfbdjhFKuzHKrXVXg38Z8ts+mIEC
Q4u9QX/T6vXOHiGHTgy37lZUzmaPpNb9ao9PFJMibZqvwQhy2tl0DgowgDHR3tKh8bZ+jQP2lQY8
rCp9robFSwBymTfAECieKV7SFpS/m0ZDheBue6h3KqaSAYgvHzRa4rPtkNSO1w/7tjqzvvEzWga8
BAEv5lVW/c7IEfCMFnyiYHzXC5+mp2oFU/Fqurx6KmawrJPS7/oHvii+ySGEO7OgmbnPk97lr5S7
MyqK1vCdKKdVeUJP0UV6Q4sjs361aRXoMRjb1dRvIeuACD6uByv9yo0ffWG61WyBPjnK6BenpC5Y
/aGUDfhM+qFNmDMzm8A2gduxVL+iv2xnbxbM1yweDBqiapeD9GRHYggTYxoElPjgRVI9WoJyVld9
lkA1GDzxA209cKJ7loIOG1KqAv82g+qq1a8GYE6r6fyF7pSNQ7tZXVVLXbrcGTF2fbH9JKGBAc5q
nrzopPaHqtkp466qckhwDW7hvNlt7Sk08bnS+v1SBFUFSBy7n0E+l8WeNkbLssNR8vu0DKpJhQQf
SiEUZGeTFtQm5rLUdq/U52IuooXMXjc6fs+/lHSJ1j4JC63zNfX7aPMdBMd22Bg62H6/AgyO+fMx
yfZxx+4G5x2a2S4KKR5Rz6z6VpdppIz72ulCbLULghscAuYRAxXS9mHD1wDQY9Yo0U0tutyzr3ef
o3Euh+wLSQPg7JHW8BClTzyMi9BaMDDNyqAF90dRv2rYgiyfsCHIqd4W+5zzX4311lWVm0828ip+
bKE3IHEd18vqf/l9Kvj9iZtJ2tubZ0TtQHszdq3H35NdhxoCxj8sL9mPQfkDk9UoPcZemvutrCOy
efobvktErFNnnFRIAaEshBOTGWS3zI5PuyK8/aWSpxEV3opKibGuFRo8Z2jaI8UcoypDvWIG22/i
SGpC25rd+iLB6YOOGtQJKZSDh7Xyi2p+aP8fad/VHbetrv2LuBZ7uWWdImnULEu+wbJsi72BBFh+
/XmofF88xp4Mztm5yEXiJBiSwIu3PMXRJE8j6w//B8q4mntIdi8bUnTr2P8lNtDd0QCGO7J8ZNNZ
u/I8ItiYAWbbNszQHlwOt/BuSHuIBoawjDQiV8kpIpTj28uHU9TI46XQji3FElb/I8sTsiHigE8/
t5p3Qm+j0VFtLi92slWaWYjAndvYpxkao/cbMqiMl33xbfyWxzJEh3Zh//zxM4SDAhfTdFUzqAbR
MHvuq0N1v50RCBnDzRKGZ+gpB6jekiqwZTnohe30x8pCqmRqMMDN9dE+oe/DXlagoaDsfdwGlfRO
BfNBzju7pK3wx5LbyzirJWY2Oouma/qpzNGuhtNhhZkVAJ4ZOttqp8K1nUY1L6DEb/v1PEWOApxk
edt0b9BhT9L5y6gC9+Z9zao+rOavhgal/b6NS77ej3Z5R6yhDTR9kgUzyUYVnaWzSq27qqs9qCzR
faUBdZMfJqg93FS+b3vgMRSHLY7Zqb9bdt4edjLXY4ysNSSShDXNdjUrRx7m3kJWPxqC/vbdqqFN
oUR9uH5Meljt1F0es6OsBfIZv4Rjcp4Civ7Trg4ctdMhkM8Gu5lx10N7LTKGrtgvE4vmRUGJ1hd6
AI0kzAUm4Iihe+XkEaPA8nZPSrMG/bQeFzs/4GI+uEgqJti5mB60ngnURervk/2oFQ8cuvyqpwSo
qX3mOJU/zu4hq/LYNCA+YejfOM8pzITRCWCR0W96gBhtNBUGpk2ZeEb2QdxntBug7b7BUmUtQUmm
bwmHJaX2kLEFsWrzeOue7KDN9m1ifxpkEiVYe+C/AMREqi9zE71wTM8/gCWcmXTAsFnLZ3BCxx1J
8XRc9o0/FWqufGNRuUxX4RPVT1jC03z4o0JndOe9OzhafgHRtP51DYwg/eG+64gK5Ct/2AQLmkck
RrGMJyAbpYo8xblDsqSo+CnNKw9nAO6WXzlkSObnClqrXURO2tbkuN/EzepnNZSLg/4DBebvzMUS
ap65sbnZ6NMGEl0iZh6w23dlMsXpzwyf1wrzWJapyIpkkbuALnbLUoolN0q4+n3rBGwS9tUjfYAu
hiyYXLj4zjfUZ9F3FoRJ3hVKbmI191YPFH8IqpO7RxcvNG/kIV+ye0Wqorc4vdLrHPkE3H2pE7q6
KUHaS/I8Ub1e8Ux3HjUGZusI/EYZGG2UgtIgicCy59j+/OyljZaaz1B53naF/mG/bA6yObhI6wuN
5mgM8th7lqwo6YTbQsTpzNFG+ooVh4gkFvHHUxqhantYk40/DTivz9OgSlAdnmRaBbKHFUIONEzI
Oig4hNUCdRjYoyxSvcgL8dRVwRHTPBWTW1vk6Ok1W91Brbc+JntBhRDcPr9vvROI36G3EAOr/G4e
/xte8h+rbkfj7CuC2EoLNW/MUxs1e+d1eWH8pm1CyCYmHFxdQ91Bt9MeI560UnP3C/v0j7WFfFOv
yaBPM57YBUSvt15NBt64bcbXt41sFWGfGqviMYhnQU+oPtbVXaq/FK7kwF0Ctf/xJMLO5LORw7sF
bxE1QgufyzszQM5qYhzh274WDOkdtESeZB9P9mTCpnSa2cD0fzZO7rq3PDd28r2BCfj11yd9tm3f
nu0QA7561OUtpqGet9PMW8ZfZ+jVtTb67JwnG7lfNXArccOn9gKLurbwp355QHvBDSW/ZdsRwrX8
x3sW6j14bLpGTzexlsCmEITYirHyptra4AvcRnIp7PjCuf9jQeHqS1PDTmmDBrHj2kGxoD/rcMn+
lCwhXnVjU/fcy/F+AS3AtPmG9rJh8SVlhvOnEO83zSETcZrWwPbsXzbMfhHnX/qEmP5ow0YhD1io
YkQTQO/ZjRU4nORofet3ylEmJLTtyCvfT7z71IxDPboolhO1dzyfMUyLmMEOaS/btBeaLX88sRBa
0JMzmyLVXTyxGuS75mmD/2/SA2i7/9u1hACzOr3BzQEfsFcmkPggoGOnH3pG4ORlf2ngg+hwFuSc
ArlAiyiFUOD1UyEJA+K1iNbzOrQqMU6z+Uv1zKjhN5QzydH7nL9c+3RCsOGK1qj1jKfkMMSuDO2X
Aiu5vqktH3PwEMIvud9axn3eujywJuMjc9CKbVe4kv5kBUhFDSY69rPnNH5ZgBfB6qPjPM6KGyoz
uGF1A3qelRSLXvnz0KNe4eiv11n23VwX7mPcDqWMOeuAdSD/dxD+H1tFiG9D1Sl2peP1dbDZVPOb
DIYtHbCJquQNyj6TELtseMNxT8fgvHHeiVqFltXsCkDcrm+GS5ih88cR2XqLp6Rlmlebnwgs/Xq/
3lnHJi6eNnR/vV/C3PCnU/1UJRCRvL60JJCJGpVubxkrU1AQkvG7Tq14LmV040vo2T8eTtiEncoU
WsLH86HvN/eSVNtBmBHidUPdbyN/v6/YbQbDaQ1W1zbgIUHl3ZQl9Cr2ufteaTls7O+b6Van5Ji5
UZYqjxlcCq+/hku1I36kBXGHTRtE1bbeydmFabbd2kMLYT2Nlu7PZVITe58aBoFufQonWOUA/DQ6
BECpYQ4ylK/lMO5swwsLD1CAOo8sr8F84nu2dXCgi2enCeMfDLLOGswN84IB79JLfvN2jYmHWzcA
8tR0SzdhiPbnTy6t2raXCkAb6nzpQFsiE/0G+VsX8Ad0BY/5qrhw6HYkadPlDfP7RQmrEm3SZpc3
+qlwEwduCQ7mP9e/xXZ2xec6/xRCdtsw4qnTVJowbAcAY9gyk+ZbsZLASb0gB7z4+nL/cPh+P5Fw
7eg9CmVg4FdcO83eyKL1puyPUK/sAxJu/X3TitbvFcVUJWhPssv10kc8f9jtdZ/tu6zOeg0miyoK
MiveMqO/pLJky1yOY7+fcfvzs2WWkbfUKWE3oGA0RftDQ4oA4vXX36RsEeGg82mm8DSAzvPo3ZKs
u62NZp/D+ez6Kpd6+38cVSH2AyHNe6+ac2BcjKOxYAaflnGXwtcHV9Bg/iSe4ntTH9TuezG9XV9c
tvuF+6BZDZTQqaefGrr31HkHbKFE5ka2gpC85rRsOoKockLyEdTVi67K4sYlmPn5CxQxuS3gSlVh
YaREIfhrg90DX1Q1GpLNXnkKNxSOCzlPNfPbPuyNyJRmlP9Qnvy9HUVM7rik3Mw0DeJWL5gqQyKu
vsVAluxYuEb6Dg3oaSeDjUg252fH7uwErD3YX5ltoyiY4xSjmXnZjT2N/9X20IVQ4tYmJPz7CZaK
8wIsAFjSaLZdX+LipOUsYoiY2lTvNbvlMCsfQzUofoIvvAnslZAGG/1NBw00xNGCSYOsm3IJTvrH
thFiiOZOEystp3ros2rXsjZYhnIHDj8gzIvPln0DoJqm/4R1p+9AYHvzXS2tEeyDGmAZKalVEjg/
ZzRn31Ofp6KAUVD+oNohlK8+Vkx/7upo6v3y1okUgMkwcoLEUH4/PoLAsMsk4iOyMPSJBTv7AUiU
GnMcreU0qy9jNT3CUyuoPQpT33zn2eOjNxrJMjc7JT+s3uP1TfCZll25Iz/xp2eLL6lq16zDtZG2
UKAri9OwjHE3lh3QF4O9h0rO+suFZ6/e9OA83E0qSZr5LYWPostfNnSBMRqBa8++u4yYKjtRtTxn
+XcKmGe5y+sHC80dT+njrlqiAibRvmsdx3Kv927Ehz0HFAZqAGBF7DjQI80AYgX8cxn+fzqubQ+m
MiQLSn2Jzc2Hc/zi5FZQZDaQhXNiF8+ba2Sjt4CdLH7vPEJCxbRz353g/FG8ecPtDIPe+oP1kBF6
a1Ljh+XNYT7CN0hvQi/9Ckqxz+HnyUmHZLwAZ7uI+/H5+iuWxQshDuv16tVegTzHASg1z4AKcXam
KhsUyCKhCBS2R5aVuYdtPERz6OkhvOf3WtLux+/lG3ojwATLBqbbLXxl64hYYGY2RCsmQNksDrcm
y4nxYkcFyGSk49df4aWBwHnEEOGBhbk4kN/HRQOhih8baM4L6hsvKfzmkEplY6SvUgi+TtZq/Twg
+G6CW24d6hATyGLMtjpwwY0IyJdUysr7rAuuvU0hfyO8Ax4PhcJJPSh+FrRfNjHKPs7jXpIXXBro
/PEyhfC7QjDFnlW7gi19yLL+marGw1SDqlnNX+wOPoGEPZmLx4Ks5mEJLicZJz8F5Pj6R7002sLw
+3fZIaTn+eTCU35Q1tPMtC7WK/cNPBcV2KnqZub6a4rkr22s/sbzTBiXF8Y7K2Cw6NrkyG3t6AJh
1s84vDV4Z37r5B9NnoOMvXivRJmLmBDT8jubSaK1bNMLqSmMsJhDFOyNzrt1k+4pzx2g12SXkiRm
fIrynEflauoIVbFK2uoBH1lQwIbEXSvJJ5CeKyELdVPDzFIdsemvQdt4AtICmgDD3vuVS6UdpVtc
iIRNXegGt9JtZsT3mt8mdOckelie/m0wFAEKkIvIO66hUzy/LvAGfdmMp/KExeREfmjRpiQuS2ok
taaISLBXrldmt+QPC7JtUKN3ffpz1m4reDUvxIiuHx3ZYsLJUarMM+ochttucXB1JIf6r757hL3X
ZOnJ9aVsyYY3hWBoctfqFw1+xj3893RbDVy9aSO9m4g/TT3M2zv4mubu0IJTgPY/ILDh1K1VkNv1
W77qFUYEbZoUnVX5ZjsVCYPUl2ugE+qqgFm2+E+mh9RsfJvjn5PYBtx78sZnvf6quo+pHhZDBUIn
RuBRyvuIa0MILkZozhkLyDD7nms8WNPtNEF9RgFEEGoPPeCJlgU3IiAo9OrVaNJg1skzsWnYe2gT
2ZWTMANEzwyUYiP7biOuKzmIGiN8Bb8Pene7DFCQaZFSUB4o47da43vF5bGhvSxEloZ/dleuBH4R
GQiVINI6FGfd0stkXJsjpc2tWS7HQXeeVqV7sdgMNMUYs5kgvzGKW0cvQvgtDsthQejTkBIDBRcM
833aQYalKwEk+cKGI28GODVatw1TQn290dc2XJvK97wPBssJG0KWQ9VEntMepjp2c+1ICfqS3pwY
wxjD6M+p7B0rF5BYDOBMmh1fHXi6VI990e0HJG0LvmQ3osW+PnWmJgtNFzBG57eUCFfUi0pJ102Y
vboZ9+WhTn5sDQ15CSkJtaYQ0KEvaRsTwesHyi/w3DqYnGdSSG4NWa0loiKNpgc+XYW2bj2jrFqp
q/kOckBq9oe+fOcqe0tpldjTgw4DbF+rtQdq9ZHGjaTPmyJsPICAtDK8frZl4d8Uwv/AkY52U6qe
jGnya0Bw0wxNEHDsKvN98J55joKLHDXHvOdAC6fo6Ut+gCyQCTeCu1AyLSvyuiHq9hBWDdwD2MPw
kswjGCslao72AQDNzQPinGzty0Oiv1sHokJvjdQ1r7MVn2TRg4xmgQL5Cj7WQUqOlbZXqluTfzUM
lIF5fP2xL4VU3YFHpu3Zpq2KMkN0hJxq3SwOemiuz7Umtvr3jb7GPFkH9OK+O19K2N2qgYTOmdCs
UBPvNMOc6oeXhexO2wGFHWlNYlaxGm4Cp51sb106V+crb5/+LIUZpkoBXgPNV624WdKPtnnRJ/WJ
eg/ayEOlYv4I+byO5XeLvdzowxAbmFKorq9XneQK0z51qa6EWLHBbcFxh46Nt+CFa7gM0JBC3huu
fQObH+RWTX/ssuVlUtPFt3ugSFroUdym2Us7w/WWoRlYl6npO/WvhQ0/lUGrAfK/1cYneLDAKmDN
vloMrsngOAIiO9rV3UDGoDFL5wg6ansAR3kIvHa4UxQeww4HQRkG3ZBHoI4Z8Ool0ypYRUL9f4LI
X1pBMQGWPxh7jVp2LJVnS3vKxiVUp29dQeJy+JjK9cWY35qxjrUybq2DvhJEE+O+0qrTWt3RYkgM
3IWWNwbq0O46xwpNSA9oRoE2knIkYAJ5qb13WQG35ynk06OVq37eUz8rDmQY/KWyIwb2gAVWSg3v
3n4MU9BJ9CxhDrxdhyHMQAChDc5L+zhVoIcorwAEApaIOR1ck8y0iDI0rqB5Hy7sZezdoCtebLtL
OnMJtpKCUgK3DfqVDW/6NPgTnDAyYiTTeA/hOn81OyD18UbRT7CtX4bxq2hWDGxyvK4udGdM+lnp
A6qsz1lUDpjr6nutHJAhPOXlc0tBTSx0SLiQ0GRo4OztB48flyZLDMwYCMrTZiqDtSqhiYv//iWD
cNpXU2V+Xu1cM8jKOmztzl+4G3n4kmVPcEo5GiI8bvUsMngWDfAsZt5RyXMQOtWAW0+NY0dq2wWE
OLhCXpsZVBMQYZfCCGGplZjOCTmJn9lmOILKTD2C37888XaKun4B4RJkDgWN53eSKRCyUwH3hCUJ
HJb5x/XgIwv6lpA8Fs7CVUpQaJaK5bNRiziDuwpyhcq97Z3lzkG7rVMAVoX5QmFYkU1lBags8gop
JfH4UBr4ig/Z7IL+cmo8Es7jTUqmuC77CKTR1tqpbRWv807y8LKlhSqbtouijPU2Epqd7xqfjjqv
EmrXkdMWO935Ms9sbzJ7By7LztBlY/RPBP+1QLQFzbOgyCzoR7iUrqdKMfweMiKpUe6mKXsaGIZ9
3EkhK4BE+MAYDCKmPFRcEEEypLvo3XeoMvNKA1W49gu0Qx3VCVj9s9z4kdYQtbUTU/5mYHBXAqfP
oEACVRJVqUIOek8+Ai2qmaG1ImdD2jvO0H/TLUzuncMCvpwKmo2S1TFna2Clj+3803WmSBmhs9El
Dlw8zCUNOVODDN5dGYbH1tD7qxdVHnQVSSq7m2U3pJCYLN0KBRuoJaEuXePhbr4B+8q46YNNnpSF
WnaLUwmQiqyjdakVfH5nCenI6Hp1Njs9/EXR7dDX9zlt/Xl55ekdePix03T7us/217fktuPELfF7
TU0V1uy8WgWLfNRP83LHjffJnGWZtGQFcSJdNl7nZiq4kdVN/Z0kZrDc5ofNefZT5nVzmJIBeC+l
dWfP9NnxPt/m6agM9kz7E+WQBTB+lCbcbsAkHBTyRAZbNsi4WCr8FrwRG+hr2rdsHi0LqQa0pUoK
m0oClUFnV/PpNLG7iSG7ddNoZpJ9ehladbaysE9n2yUKr3XrRLgVKasSD20OSf7UrUJnGg/cNpWQ
at27PT6Y6HEvZL8Ok+8oLzao9zY70r7fp/QtU5UIrFId8jnVF41B/V6bxtitjENhSFPCiyHw7DcL
Gy7X2sUYeW2fpjWNGPs2deMuU0dfcVEu553PGWpg6Kdy4NlbiYzL9j7EzX4mTSQ2qbsG9lqpYlin
zSQopzQumBm4KfdrXJMmaMkNQsz183VJz+WcSi+2qVvSowBuIYdU7NOdGpgPBTRigdD0U2CWR1/1
fO2h3oNTFEy7UtoXunT4zp9YuG2hWwP+jdObpwLGkrWLLOf1+vNdRh38/p6GcJuCBZdm7gipACUN
wRCKLXhJYpIVEr971O42ACp0FuM0lgkPX0rwz59MvEpTI9eBRdnkWfQkdd1jb1h3xSStEbfff23P
CHemUWekLtmnwkM6Q0AQXk2bwsMQWuom9Y3RhqyXd7lDfvZKhaoJnnDVWuL+/ZRvRnEYGF+3oajt
uz49ZAcZmeZSuDx/k0KpBC/QNKcKurCZcur6NqzosRuQjbYJ3Hgkx0F2AoWI5aqD0Whb9tebMFQd
bczoOt82QgqdepC0D7XufpFs0G2LX/uAQsBhmNAj5cEHhGLLjQJ5JMxvmh3asggBUECJpZBMyY4R
u78FMrzWmTEK4zGsBnTo+HKA6Nub8WVTHE2lnEXJGRd7v5hjOECn4AHVEmo2UzCoMsMSyVkTSWcw
qOwp4CoWzlqQqYBUQo+F1ZKtIVtke61nt/bKHK6vBl6b16PAayAyShOzlHTCJHtd7Ha2/eKoldXZ
p6wjgWcrPofVBh0+6gYSNoYE3Ck7yGITUSWqyqYGj7Sxd/XADmDIAJtdbIbN5y027q9vddlGEOKG
Ccix1y+4anLlbsmRZStSspLk9hYbiVbLcl3pEO23Me9yh5Q43hzkjCiT2wNIDq7YHkxJqnnFTG3k
Vd4viLhmxeCbMALtgHQ2K8v3Vlg+AKhgWA98Y8qVkqvtM3G7Ejk+1ajOduRkEdTZNeKwUqa3KdsQ
66pR3QBIDqG77H5FU5KotZ+6YPQ7hp85v6DAqIAkxmC/gWpmRevfZvCuNvY56itN70DxN2PNTG/t
wTtqI91bRckiqyTfFKSO13fD5XnX72tE7DA2hLS62m7ZjoqaHkVTZsW0gFX70r+wYgggJUndPGqz
/k2ysuSUiQ0vzMtrpWbbvj/Mr4iBGBPQvbEjIcr5H7ixb8u9dyBHzPgiycqSPSN2F/KhHIY5zxZk
W9vFWR5I+GOz5FB3gLhKAtblQf3ZCxYi1jCtZrVwHIZtfFnu+gQDIfJZIqoh2Bpdwo6yNSVHXOTo
YxYzq4BAAu5P1H3j3TWYyUhe4farr+x6kVrLenttTPMz4cmhKQPhlJ9NOO+2yrf39oYNs3nplSlJ
C0RSbeOwcUotFDLqQ/syhwr6oP66Q5PswRwDCG2YSCMNWNMttQ8F/tWSfEnZWxUyIG/uB6ZucwA6
PCv64ivEkKwguwpEIi3DVJBamlJh+Oy9toe/GKWAkOzgVAG15X+7T4SkR5nA7GlMqEgaNr3pNHQp
M0kbTXJdi8whLUtHdHCgQ5anD2ZVQTrvqZcKHWqXqPbn5dPnfPgsBleeMhQoGdeTpvDIBqg/d6a3
RecexHMpC1wn+2m2bAqKeVYCWi7VwVuLNU7pN3uEGA7/ptYwN92kYdB3HagKxRzuVzZaqqAapgdr
TJ+ZA80ewwoHtsIdnocN7Cc9jH2A/kgKqBfwto0cHLWaxvBxv2udIcigB6Sr6F8rSdU1u5TDIxw6
0Zr2y+Bl1A9P5uD4OujzHZydszFalzX0tCYEnsTva+fgzMpLv4mDbw0D0gF8vkY5jyv62tRDsNgJ
pT9GSkPLHX1IbfqlNiZ0LHzTOmKGELNy8Fd2syxtUjkUosKPGc5p0T5uBnl6Bpu+noYaFICaAWIZ
cxu5jbKjlQIhFOgb9zuOW6uaE4610nXdj+XqVzBlnPPEnbFXGjjjkMpX15tifmJjGpjWK5+/z2ix
Q1dQ7V/U6tYrxoAUQO2wPKjHn26fhfZsxMa4RoqHxCBt9tb0BH31wKD/3eDwd+C1hfOaQ87fzhWE
iy2v+mQ7JnnyV1bVSC2eLnesz1YTapax5f2w1LjN1ANaJIGFXgWqMSdRwfmFCLUM4i5LO2zh7FYr
rCUNdE5B921zHzSFTWX6zs7MO2AlAxi07YqefiekWHzVxdRkGg3fc6ren9b8CVOkmyGFH9aAueU8
7SkDgHzuk2VQ9aPSeA+NMk2B161L3HfNF22Ep9ZiP1sQe/l394jIBcI0kboWxN5xFZMDZkos6YPm
6wyjJe+X1cJqWtb2u9S1PatjRS8uiF1M8DBB+kuXu07JkgXqZSnks+e6lVQRlzGzv7eEKEmYt4VW
KhTYsb6bYuj0W435uI590OVVwBrohxr1d7oWh663okl9v/5mJbfVJ6b2LCTONE+Zh3H5yYEglmWR
qCQy2I0kuDvbTzhbYlFWXIcM18eWKqbe0Vt3TZVLyqN/aI15mud6uu2a4iAaWqUuXJKRacDbDcBK
RBLQXBFj/SEs7ujOSjYQPdq2N9TfRPsgW379RV7eML/XF+qldKpqFdmOfuJ6E6kNEIeKsbcw2zA1
mWTMdmb/M6n6vZQYsQbKFXc18wd7ZXCNqPYeA7hgxiUDWT7LgQOhp0VtI5MSubxVfi8rhK55zZSG
TdsTjtArV06KJUv1Ze9QCFb1wDNeG8CCwRn6oCZukkI+7qFNxtTnH0sOV/nNxb66lWX6l3fo308m
WuAoc1q7AGV6pxXtv7Ju48y5KztJDJO8PtECx3E58N859JGmvjtOk3s7ynwpPwUwr2wMbytozk4a
hkykNlMVwT514rVSTq7itr5W8smfSfPKbCUaHYDaOKncoF2cuFrHXa5UPu/XaErb1xSOZxW/WyAF
vK5gKZA68toZPmMr39nr0QT0CjOI2vo19eBVOJSi8aW/lgYaEim6fBA0rqCnSPHXYR7ScOmfrh8y
2Sn3jD+fcFi02p0WQBPV6gnmC1FT/BgIpIvSI/7uhk8GCUcFo0H1jTXq4wp0OjVj+Bt9n1F5E+W+
VE1IC46ZD/wSaJ2OJAhcLj1+byQh1GV9bXQ9newT69J4GGHv0NA5JBiL5K0em1D4n5Rasq/+oWn+
e9Ftd599da9rBtpxJM/Vnt+YkI8CAeUpi/NAOwAgEm2Cs0XifpXiwCRhyBMiHs2o5Tmp/ldneQ0B
0Bt9fnz03slevzcelht7p++6X7UWuIEsFkkihSeEwG62J6s1B5T/LQ/IwgKNDmgBKJK6RJOtI8Q8
k5hZ1pTlcsJ8iQ6HBlZjUGpJJqAsHSAlkLH6m0RMFkHGX/JdL7Nvtd/fVYiGFQMhNyf4rmYy7qHX
RAB72WmYi+QwB81C/R7dl0cSK7fkddpbgX4E2298a9+HdxlN7B8Kp///UyxVIAJrBneaKcdPodBt
2ihMUT0DcgrV7MAJyPN40A6wvIwzCIJqAVOh5yk5WJd5Vn+/DHCR/9zkq1qoi9pis21Wmzl6dwFk
yKD44ARrMNVBi5FXKm3KXP/6lirEU9dt1oxPOkb3Faq3zANG6Qvj7mOd65Ju6z+U9L/fsBDY9DT3
sqzeYNC3mzJWhiZovJEO58iOgXmSqwxvJ+Sf7wpLFUNVW6CfPGv5g+Gth7qFiRPd5NemwIHLigk7
l+uR+x+y3N8PKESpUm0GrRoN0ACGeOpdqNErqEGNASFKW5C56DethfKYuwet1AHekeHMr1+/lipE
K42v3UQ3QjNtBhgEPRNVJuEpPSVCUJoghMxbHZog0yG/469gn9xtPux1UAadi28J1D6onNC33csO
qOzhhDBlASanpg3O52CmgVt+s/7LgcrvzycEI40rc9elyDmrxUyIumshD71M006ySy63XP9eRsR3
eKm7lLa3bJ2tdMefNnF4zG/uNhtk796S7EnJ8RahHZWjdau7xRQjm2Cu2ES0Sf1Mh8tt8Xz9uS7L
PfwOX59tgbM7mrrdAM1aHG/1QPfTYfObhcy0DnOql09n5HD8UPeQPESycCJocAf6uyUJMZID/xmB
zn8CwX1iFCrAOXoXAbSLymE+DCWKIbuPaqRy1x95O89X4stnv/tsOW0wwXOAUMXDsuY3bt74y/Lo
NlSyYa7nINbntXG2Cirn2mordTmNHG6t66ui3JkGRDztMsgsNbS9H8pqyQp22SYVQonaEINkC94k
7N8/MjTuwhoSY1PYP2vfx0SmjSULK5/539kzKvCNSScPlS2msZWfPtZ39Kf5AYsuyNnGEAbxc+Jn
XpDB+A9jGeR61z+kIXvHYnBxG6NbGqN6sDsvUczSdybrZZ6Ur9xwfpFU3bsg+aqWEkIJ0MDY3S6N
BHXba5Xb/mBZO/yrBwsdpEyrT0QDGodqoVnG1vSosuLOIykappOvq3cjY9Ha2eFK8nvkzd8nE+AI
rgaO5sLJAw0Q6hzaqd2RDlBc9fH6Y148HrZqGqqtYbQpHg/LzlpncXT95OrkpvVODHhOC1K5gP5W
ikxB5xMc9B+n42y1LaCffdM1zYs2Hyt4u2KofxhvYAIGX7bN1nsb/Yw7+KJgROL+YHF+y79ufs/E
1/3xVx2WOezpOyBFWslRutyaPPtNwg1N1JKzhfTspCf13WapO91viBuQlJHdSnEiW0Jz7Q0Ih6jW
1Y71dcdPOUujdC0C0t5PZRX0vRk03vNszgdqJQ0o0Ebn+i7IkfBH2RfOzm4dMCMh22Y+8P6r1j44
xhdteB0yqLaBEdUu8Bfr+J6Rj9p6nRYCj4Knws4D3VhCNy9RpSA+OB/6AtNCYEtJ568w96bKj1HH
1h5eC/iDsuXdA5LYmDwQuND0ows8WJ41NxlbCtudwoe8MrThn2fjC7KYsLaxf423JS18DaL67fow
jG/UGWHLwyLQ94IxBxll7lBNO+Ycc8v+MOEaaRIwsNaeRGgqPtjL+/UNfTFunFudCEm7ZyquBpcT
jPciiDBW6O5F/RiXEYHuK0wTnrNHasftzyrFdSOn5m5RQfy+56sLCTs1mKMVa85PoOQeXUBOx47d
2y6Mn2CLRFwt7pisZ/sPEMbf2YOQpPRKmzajicA8BcvHBMvNNWBeoHyl95tszQ94PMCC4tUIrC/W
x9Y7xvXb+IT/L7RuJbefqCZCqKPkdo7Uoq9gSQFut3KvG98lH3j7gOIrhsjm/2t5WqJgSGamJh00
pNS4hw4s4TsGyTuI1Aey3qYkvRRlQrpWHxq9wXt1mjdbBaQ+nyPJs0guGVEkxOkyo18VIPDURD/U
tr85s627DkA1kHt4hG8Fa2XVX24oim0ZSO7i81k2yNdQp1ItXdg3SGybIaNz9dCv6JrMCuz4ZC5I
l+f7v9cQ4aKZV/ZVSXGLF/vZuEHr7QRWjK+Bp/KooGMbs9O/fi4RLroxMQdqIQJUbELgW36ajiKz
j5O8O1HOwC6ormcm7k1CsruaR7m2SMS1LpLr1bNXJ9TGNq9Lam2oSUiadD+VHxnsKjMEMYTv2kP/
pdi9Da0PBogRQJwUCHCe5KEsDbqcwp/9CuHKzqpyteiGlhiitfVhLoZMJki/uYqf/8qBQAfn4QHK
pR9WsOwwEsUpfJD1qS8ekrOfIN7QvCry1UB11MI9gTXObiAwdlnMeMLAbqC3jqYd+kYmxHfxC/+d
F7hir43ka6Ut0FA4mUrn68pHM86S7s7FaHm2gpBh2lpvkU5D4dwMRZjmP0xbx2RbqrwhW0Y45m7R
10PDgOdxzTbSHCzXG35eGhBsrKuAzFoambYJIh+FsxTDvLqD54pWwMgF1ZEyE3SNqSy7vzyg/fvZ
PbG1Rpd06tt85qduaUOjoG/FhNF+fk8UNXKax+5/SPuy3shxpdlfJECURC2v2mqzXd7a24vQdrcl
aqd26dd/IZ97xzWcmuLBaaCBBnqAYSlJJnOJjMgbPwbmv24TbxruObog1kIxJD36tlJ7xqB5NAEC
tm1CQ30p84c2qTHNtVkq61ptCqCWkgWkDnpopXMo8dln86CTny488eYEXEhuIGA0NmxrPSc+ZtXW
NpsLYIS0RyMLT8Vi3KA5c2U0CJknCAjFKWpkDQYVlxYUlM9LzzGOh+gL/zyB/jWGtWqiuJc/+PJF
cFTBDzFoLmp2i1E9ywBBI/bGfLy8wPly84lFBR/TagMepxYOW9tgrhCjBIU/KgHx8zDyB8+qbpyN
mfhV+F9wtpz1LSdLC76FGMk8OEiPjuAGCJvX8rUIZgzOkfsUbDFrsMR7KNCjQojhym3zhkacL/n4
y9fTESt0Ay11zHDjOAG7+zPrVH+poFXFa5eoraeTxRtUJ2D2hwKRBAfcXmXk4PY+KQ5kiKgu2evz
7/WJPYRiHkuKfElbCAVWowWR7glsYuwaeomTq4797x7KlV1hI/u2qxt0e2+iqd/GhO4w6oU5L8jO
XDaO7OgJHpJozZSYMXzwyrhZFwcIUV1eQJL+iqNbKB9WRG+BAzCyvVpXm9lAGgWpdZ47YVy8XF7s
a47jH5Hrt3HFMl/XVzRv1mS7A1jfj+8r5qlPrdvczhicv0eG6690Re39mqxYnhoO98x3cANGH0M9
SAmdTwrFamOdBsHoXP9nxhbrgqpTFjGI1nEQl5tRG30lkQlLyU6XWNMZWA+xnMzqVwNc6SGKSPRq
/ew+7J4iN0KGv5HdL8kR+koXT0oOGLskrc3hWxbe/qT69ZjQH5e3VfpVwgNLl0ynaocbPIXdrn7o
bzD56TtBE4x+vrjdJr+uni8vKfkoMc/q6NKWrGz6o6NFQRrZHuDRl1f4gt9cOKtilrUUYzW1bY2r
N9mQmTNA6jDG/PdEtclb5qxyE6aZLzZZ2G0eRdfKkv/U+8YzAMu3Qr25a8BzO3W/CIJGBgZAA5o5
8KQA7mdbA531p54PGG3XVZ9ovy3tTlvSyjNR6Kv5TaW/JQOwcyZ/Hlso5WQAlL7auu6W4I82oCTX
TPqvFRsODAg8k8cxADar9tNK18u/1P1eMO8Km3Bv5LTaVuAhAbSd3MRLeVtlxlsztldZuwW1lBcP
BwKFO4VX2w7KfRxSdll5x01wrbXHepx9q4FAej1goB7FqKiXnR3J+yPmmCZh3Zjm2EnMDfefxqfm
Na/q7yQkEFo8ZKivTkF/pIAVuAaE7aQ6LV+ArkvbLDzuUcEMYEDb+ZhMz+WAYdkahUCQ7VStq1rR
vOfjq5LGV5q1odVVrtza5n7oP1fMZTNeLfjZCkbwc8/GMLw+viL9P07J7yR5VbR9nUIuOEPK19xP
1puivinYBuhbuam6qerUi6dPx7nJ2LHs3ynkOAxSBlAYVAbLreeX2PqhIerLCdChVxZbDouy5dYv
rhw6+0HJNA9cuS7YN3y7fBytNwawB4/BkE0eiuU3AeQhGSEZaHgAVNblVQkkdHY0QXSYYNohVW5H
SzIXeb7T9+3cRS5OCDrrROfwAutYR/erDFHORJe2+qUdbBnqa92VS7smRC1FU8SqMuLUtBASMn4A
ggrKz/6l3RhPBUaz6qB0nX1+s0rgsiOoMXzoJv6hYxVJN/NJ61ONg7HK7BEt1PMNUSXv5XmIx4lJ
hWCkmIx2tuxlRnBm3tGHHpoq6Qf3DAUlhAXS9VOQvZLrLJTBR892yE7WFcIOU+9ayhy805nFDhkF
nGO509TdlEv2UebGhYcD5DIg3FrL4XoPunPrCgwj/8ubDhoBHaqQhqGK+AHOlqIyMmxSn1lXBi9c
birHyy/F2Y84WULDWT15YNWI6nmlwVgQQD/oJjvksunw8/CnkyUEJzUmJBtnIzWPuvJuKZjh1ENj
UTYz2UbVc2+CccapEB9N7mQ4btE9Nfphygp3UqEpAol0r5o4HOqnrQSNlOfvbL1ZPflxq31Ov79U
oDpoq85R0TxtD6DMG3OX/wipvQyY23miKN3FPvVjKUmezPSCG1hKQJCnHrFNG/e/RvOmcoCGvLy7
593ayecJDQtH4wzK8/g8Y1M+rs4l2tpuhCFaRYo7WX/uP7zayVLCdU/ygTps9ShVzG5yYzfY+i4H
LOPyF8lWES532bKob2LwKbVzQBzMDFjbzIqCy4ucT2lPvkW42mDYY8ni5CjsrvwXi99vSohdYWzC
zX+OL5C68tO94xNJ1CY5EGKC0aqRVStAcx7neDlkEahONYlPPm89A4RhVAX1pwisX6ohHoocKiJ6
i+rMCOhV30G5QWa+dRP+eRT+WkYEvi9kVnhpofSe7tAITfwp2WSABqGd9bEE9KdzPQXl4kISwC9/
yEqe50FX0JP7f98oguCVTFXnnjf60bwefBCGBJjGXyEZgzcE1CvvputxW8ggd6ubvPTFghsdVANd
nCXGWwf4ezI/dmjfRS+qGjD1eWqCBFl4uY3SHy0oPy6f1fOH5vtzBe86NYs6qtP62hX6dZ/GN1DW
uLzCv9yG7yXWn3DiIwuq5NQpInrkyd2kfLZaG3R66GDSJkpil3cgnIQQtw7yrmlCPdu+m0r+Wc3a
RoU8+GRIICHSn7Me8pOfo81IniB8tzbMwN00bNYoytFc5aX0q40D1bS6eUKtSx5uS26PJThTK7cV
cAHB1ClqmzSG1jfmTob8fwKhnBxg0ZGaNqucKhmOrXOjObpXR7dx3EqOzb+8DN+bKjjStuVFzx1Y
8UsP28OQ/kHbQXEuyI6yKyk7ooI3BRa1gDw5ltLa/ggteeL8b3Pm3zazhbZxnHYLAbGthpC6f6pv
184p8+hmeFqBxPK3TuZkbKGK3IEofSZIvXAGJ8y1t+BUA2c0BG68Nly8ZJsHIDer3iUXUWJIW/Ay
MVPzzBgQcaY7c988AqWCoVS6KZDf+pUPQWyvleVFZ3OVE8MK7mVRLB3MAGuQEtCeY4gZCg8bDino
g2kEI3O1UA4ekn3m+t9PLnhr1ENlTtjMAaObcT5c9TICSNkKggtRW8yTDRg7OGa6fhWbHhsrSf/v
fFnpxHCCs6i5lhnTqiy9iju0N0PpDiBNN126724yv98me9k1O99sOFlScBxzXHQacWLt6DzQDxqS
7SoJGuXQyv1vSFpkNhQciA6BjDxPEUtkvelrOQ+YWfmXD/y/pA5/OSlb8BxVgSHACbBazEdN/uLn
fgtlzDtCIEc+eOZLekO8zut+jM/5vt8qv6LFvfwDziOcv00qDtnMpV3Z0ELTj4QnntNuzLgD0BJw
YADo9PiqYFcgMg5mDZrT9HWJ0sBIM0nEK7GzOIJDOwdMwTpauHl83zoFODss2QMvW0LwKzk11RQS
Kqv2KX1Z5YWbZ8NtQH+/QLq69vIfsurDVyh7IV4SR2K6ZYA6Do2HdTRysyolxDu+S7GWTKxa8mY7
66ef+JI0LlhOK/ivKgrMcbkum82SylCqMvsJ7mS2S9Pha2Aw2rNvspdZ67eSgyhbQnAnjELqw1zf
UAgwTGAQvVrvtwNaABMBQv4MVTMEPLJtWq/XpV0SHEo3jHCUQB5i0fy2DIetvqlvuo2sYCOL6BzB
lRhZZaRqFpvoCOvhBDaA/hZd+/R2SYKkcTEtPnWAChTKJkq0h5Y+9aCZoEtI49+XrSz7XsHdZKMx
J02PfbSUfQrG1wltHKMHlm+GNsOuLsFWoEiWlHgYFHn+fkDHyACtelWsTRXVWyMJtp8OCjbW2YAh
J3Fl0fx6UP59Tw2xpmTOUTr1NB2O2tBtVINtY0g5g6LtOjUl9bF11y6tJHqVLI3GdMTVi+ZdosYf
nTo8jORZV3aN/RKBNfPy5p2NyTQ8cBrRbR1/C6GKo7BZSRiyTvs6atwMudd2zTox1e91Jead6o3D
MYspfXbPXc3TdQUXY4OoF/isDqqqeKTqXyRcWVfqdyD3iAdsPgJBqTdYTSea9nRJweEUuW3GVg7T
TinbN4USFMvGBMFkxaLAjrYWGMstFLTUmu9qtCat/vUPbS24IwvIp75sLHrMVdNNox2DiujAmLeg
kG8PgHuY7zq6DGoHxGnyloA3AaNve01DF2lish1Yv/aSNQQ3ZbBJ7/W+nI8a+JBy4MnBTeQl5EXy
zTKjC15KqxM6LTrq2Y1fPalB6Q+gpvjAs3VQoXJGHyXLyY6V4IySJNISfQXsgzvI3lBwhzpgEFir
KL3vqLsIRPkD4IV/ZkxN9EfTrC1t3sKYvL9ammdOnjIuE6+//GnQXMeGnjzKnDdtgaAL9NHwrHZ2
KHRZ0HTOk39fEE3E3ST5vBArN+ix7e4LgrYczZ8JfZnUCPIZd2mvbgZ9kARq+nrO/v0caiLUpi+I
NVmlTY6GBe3xDkXDQX3vtRGs2WMR34IjVXd7w8q9rlheHTu/bqf6bTHix8JRQqZ1+6RqNyl4/9XZ
2UwzuH/7CG0yFcJstLlOWtutqPOs5skPqHb605SiuDYco4RA5M8yX42sv+sS9Q469p7eGS706zyj
2cUl8VOI5Fw+nrJvFTwQqyiP2YDp8yKNglbdm9YAPvd0lSvaMuiBXF7tbGpzup+CvxkbFZyJbMaU
mlfuuh33wLqzgSSrB/06ab3isj/RVMGfmBYlzEqr+Qh+TdccX9WWgqhcllmfex5PP0lwJ/3caGbW
D+snxTcsxXdZIQvYD5DqADMSAjwcTAG0cr7AoX9oTsG39E1WcW6DPmbVHlxz+uEA2sRVM5IE6raV
QbHPdllOvlWsbHMdFLO2uirshdFm2g1AWdSRu5YSMFOjfWS3IMrfJnfp7xG6n5La7LmA53Rtwdnk
IDFBPR3lNNBsQ136ze6nUDOL+676cdmqEq/2dYZPvBqwFBqgdtlwHBIDfLqaZ0QyrXFJjINI5++e
s4SWd0xZP3/pRY0mWNc0PArYPW/FGQHvYP4XcwFnaxmnJly//PTL5iJOzbJHB6+oGr9Ia79YEr+w
LBcN+56znVM5m96567Q7grkBMu/a4pGrncTnnL+XVKcW/iDCEHaS5KTG645Ay1H9yLG9zE5A4be5
vIuyRdYo4ORb80VHSIM2yVFhV5mOLMSmni6tYZ+PJb4/RdhHs2h5GqVQPdeG96Lud0kJ9RGwUqdt
2NcQhhvA+w7MDmhUP0iWQBBaSj0j+wXCnuoNnTqydh/XKnp8QAnd3oy2l4P6GuO/a31FhTJH4ceP
QLI9qYUHNmpokcpcw/l35NsQ63acmHvJ5hIzZXhH8pmHGDBz0QmHBH22h/al4liS3oFsc4VnBMMa
Q5qmqCdpM6T3Iu71qyrWJO0fytYRXhCeo2xqRgTwq3m70i+Q1is2IPeBhqm+gZop/arIyWx53tN9
21J4UaqhAYqAAQ00rCNapIOER+Y3keXHssLc+fDqeyXh/ejmFBJjGXC3UPd+QnsojCqgVCBPVPdQ
Ge7anyYYjccmk7yZ5z3sX8uKfUUTgjZG0+DMJlC+UkGFmFBne/n6/4uv+15DcDI1ma0m6tZ70bhI
5TBk97gCdNaR1ZZhbsNa/ougW7JzX3C+k1sQ6RVN4gJvlGVD0I0D18/3g/0p3bezBtSpaVLNste/
/n7bDAapZjNdzKPaQtqNuE72ftl8Z6/zyQLCBetNMweYGABkvWj9xn5Trdml/V0fdW7HJFsl+xjh
kqmDRR2aYvqK0cEF24c7Rv6ffY1woSJSmiP4Jsxj2+ZeAmXtRs29ui69wRhvQIkrWe782TuxnnCt
1C7ODYe14GbOoFBjYvqxVoKJk6uaPeZl5IJFzLXI1Vi9WkvjW8tLml3XjMjymLPe6/tnWKJh24YV
3EgxBxiBM4vVB+Z0T2paljtlGFq3KtofetvvzFL/WQ/dLa8Drie5V5ZkO4LUS+0T9MBLTJUuIaHO
w6Sl7pxBJ3R+JSzxa9UCFouBuq8BMrWoHjtSPM+tEy6G/lq0helNabW15u45zybHVdPIcs06lhwe
2TcKW9v1bT/k/Yy2uX1jjPkGY27Qgsklpjyft5yYUtjRZohphTAF4na+g29B0SAJa9jL57s8gNSO
LHv/Usv7Rw76vaDYCM0sougNON2OeZcEPY8ivyksSG21Uen2Md5WhkyxSlPUUpfKcaMZfCbTOB96
uwFEHzN+Kvgc9c9mGvymj9wi7sKEGf6kaG5vPdccfOGIaocadKfswzYmT9celvk1s9vrwrrp88TV
qh3tUSh9qidksKPReCV9J1V2y1Ur9hZMsnt8sO4TQwXRVDFvWJmjfVpwMFnSZnQv3+DzAfO3xq0o
zpBFajNapZnc9fsaDzGITYAHAaDZZQrQPLZrhuphkDZU1tPzz134S1lXX13XiT93WjCWmTYxj8Dh
uHnNdnY7Qvuxu+7y42jNXsePJiSV3aqyvSHRPJa9qpjD7kfNAadoHXSV9shi6nEZp8fZh/vEHIJ/
BlFmRfqqto6jc1uNkLRFATgfuhtNva04QMKaO3PjSbIHZ0PNk0UFfxJbytyUOfagDdYJWbY3AO6F
mIOyKULQs8raCWe7hie6xrpwt9O5gHEjuG2a9OAFta46jkCeOeyn3e2X5YPpHxbtP9oByiNGvtMy
0POhs+7a7MEEb1yEsX3agh82fW/p8BuTWxLfc/7h+j4dglNgVjzMXY9XmA2Li6ENV+t2EpNLDqAh
dBVabXIwdgmTd6hJT1eT39yC8MNTWpgdQ/3o4C+eHUIs7WaOZVdOtrYQQcVlBdx4UoI6swkh4siS
ye1B/M7hDUAbijeNu0r7qRW3i3FfUajKV9SDPs9S8mDpf1Q8uxrsJLxsEMm5F/UbJrNxFlarMDnZ
2yx2x0q9S7h+X4CBZSpM0H001yrmeC6vKrOEmOVNyIGJhhY5s5BElXdR94gGlxlhVqJ55OPn5dUk
x8oQnE5rYTim1zrrmCwNfH0RtLOMxPP8q/nXyRXlHHKtg0MFaSHa4aAxbPakrTbQ5f2z7zD/7jyN
PqdKbMJqlINBzPCd1vYvryD7DMEhUZsYYFHCZ1Qdhsbos8p5WE+vlxdZ/ycX3gBRvEFp1WShGL48
zmbsFfPRyE1fqYtdTKagNmWgsbN9xBOnJ0o1DGNmqF0/AH4LJLUxgdovL0F4OkNL82lAlltE20IB
AfZUh+PQhGpy3SgyvjSJXUW9BUwfZrVpDtaxWTAUtxKTXDnJ78tmPcuXcfKhVLhU40QNZ3Zocjfj
RV9bbabHN4o33RfXoCo302BtkKj+BAJWMISg6389vYI4Nz7K0m3Z1wr3jRuLo5sZTlFh5v5ibkhW
hw6TFb3OQiVOv3f9GSexxAhoWzkOeC1WRkX90EG4ZwhWPQcuKZRK/IcoQTBYDudRi6DFSWZ/HfCq
JomHkllMuHczUwoKvmgLehzN1djFvhrlEPXWJQ5Etszqlk8sRsqZcprh8Uv1K1NDzAlR6ZLIQkuZ
uYRXnPO5SimHm1ry1I9qyy96SbXqawjnggsxxVfcjI2UztgRS/8EX2iQTkkVZBjMAtP3TdcmWpjH
4CGEYulBmSwt5HP9os88cDLNrXvAYfv+IxtLLZidOixH9TOBCmxS4RHOVqRuMaFX2lU9JrbTcHYg
zbMMz5dvq8RIYsm2y1XwYjkwEqhEQH81QlhCsoLEzZpr8Hmy2VpizrTQwF7b9jpkU6FLiR5f2yMd
NbOAdK0sslptfmlPBPdTmvBxmWEldxmSKcy932jZvLFjwD/1h2HRfBxvuPcsTGJlc9mW67t3aWXR
30xMQwkcMUwFjTdMJ2SeoleBgZhJq9jj5bUk8ZJYKCqdqo7mFjGcVhyqCkgCPntlfejY4OqoSzfW
baXJmhuSaysKXah9kZHRouZxHsDPqhchKGxvchzry58mO5LrgTo5MBFTy6HVcSSbGPKDxAKCO7i8
gsxlm4IDiuZp0maoDd8VVPXIou6JdksUFpjkyjR2atP6VuJstESG15LEm+J4B4Gyt00jxBpWH3uq
Mt8oMThAWO0nMTLwaWdTSUH2LL/MyeMkVmTbCnxOpYqhn6VHqai3gqT4LEnlq8Mzt0a3oS/VhDZt
9mDUsRvz4ZPpz3WJYWQDmQiDcmBBQc2Q+qltPjKoLvt1HEt+479U1f4KWsWBkAF4J9CjfXU6kIKY
o9/tVmoK5jGAw2+S++xWk+r5SM6yWNAl4AxLDWiMHufiwJSHJFJcLu0GGquvueARRB2EVs+BhOuV
5K4y+p9m+0GaKRh7UMwt5T6PjFcypn6X1m/rvMJg35nD+Mmb7qqK2tvJaF5pxP2JK59xCX6GyGDX
1TwEkE3fdoMOLiAOLnS9ejcbMCFSbVd27S8n+l2WNqTVocjIQRO7GL8LFpUHCkSF28y8uK4tviWZ
w91OBz0eG5uVRRGwWWUJ+2VpvMFJJLft7H22TBvzlqZhqiIUX2sGZkO+AFgo4HKIE8ytTJX4rOM9
WUF4YooxdzQ7AggYIs5XI1M2Foikc6X1rLGSZIznL9TJWsLzAt2wKI9mHUkcxKbvu8cYtDm+vUMJ
FYLoy2bxVIA5PGsTe+BnA5QVc9su9l8SCp49vie/Qnxq7BicPxEAOnOOcchmr+Y/l0YS3ZCzLELf
KsWqCK5O4Dd6XkIKM1YhrzOAIYdljXGtZGi5VnV3W1XVJmqm+0Sv0x2NDQ2acpWXWUXvcqrdz0Z7
RYt0O84xccmQ/7anCvaxtNFbouzdzooGUiQxbt7Cp43aKekGZLKeEqXgF4JmyVucYsQOtW0/6wn0
3of2Byshy5ywgFr126S3v4rW/OkAb5s742ul83pXtmgcQsnqzarmAzOcG9KUfqs5rtJUULKdXd7f
ErP3c0y6I+By05b9YontdWr7WkTWvTrE4LzKrxQdIK6o/hmbYKeJXhPyCrW4oC2QtzQY22fzZqmv
2HSYh8/CKZHD7ctio+uHbDxERo6K7Ues/6Dl7ZId5uVFzY7qtEnmuwjcn+hcd2GVHXXyqEPhCUX2
fnFCcCYg3wtNdLXU7sFIND+CmgNfiRqWDCP1tTdMtjvM6PE6VwoEx7q8DJvxQZkfR/6YKQe7u9ar
h25QXROhdGkAb2Da3gxbGddms2nA9tCk/oC5PugEacqb2ZYuZZBqQiNU5tHP+r3v4ylC4pNEGWLo
6oD3ZQPxgKC9W/tz9M3ZVOH8nu5lkFnJbRAVKiCAyzBlBzVtrluPTXdHOvOtzmSJnmwV4eb3s6JN
xkp1Ukzp68CDNiaP3JYBqc6GyyemE282HcpJ58PKmKR91pq7XGnqdr5ZgCWfw2YJ0gX0twHeYZC1
yhLm8zWKk8VXE5yEXhUqwaaSQ2rd6ifwcS9eGiWoSfpV+8Oou6AmYIDABekHGpbsOSK4V5iMl7jY
s2jzU7ezuvuTX8FYpEaJ0+tHZTt7xr5+hJZYh+HolTOqCxrrQD1cSl+mHCp5RURGOqbldLZj2zpW
LWZuQZ/IFRC/Ru9gbPIux59SxyrEn1wfzMFUFP04p9qB0JGHHYSwOK8OFB5ybcm01v1Ub7QxNPTb
snpIARbuwb+SMN2N48PMS5cxkNy3iqd1DNkzNGJb7bljLxou+DwbQW88RSOXXGzZFRBT6l5XE54Z
4DG2DobeP6iI/3sZ+w45m9v8dQqJiHAtUSNFxojh7qoDjd4IvUwf+LA3p622aVRdt+1yV6CvWgEZ
klgu4GNP1NAhpGW91ZgsnF5N+oHMBOTRsbtAVuLy3klOJxGxsWU1p6DqxtOLZonuQbss5ocyhLac
PwT55FPT5e0OWW4Ijpvg8tqXIykigmYLwBCQtQKLM3do2hmFVyC+uLyExAUQESNLIK/nTAOg6m0Q
M+iTjtfxfi3YZQMARjU00WSX4fK1I6JkRDWNU25VKWrwXQbpj9LV7E8+Tu7iyBofMvMJ3i0ZSmUe
upQfM3AuL7YXOY6kAnD5fiDV/7vnsrpOMSmm5UA5GSRm5aXgV9KQWkj2SGYyIUNmiWFWSmyvb4R9
Bz70vABCtdtBmsxXgtbPo4dV+I9JZbzPMsZ8e2aiCn4LXbHIUUyE8o1vb+bA8Jbap4q3TnVfgYvf
n94yAsU/LC07+hKfIGI3O1blqcKnNaLoduTgBGNoho100kmygV+34+TpKcHWudACl3ssPmvjhwae
K6ORxO6SFIJ85cMniyyLgc5Wg/ctvUJRukV/1wNARqeBCUuiUO4Vj435RUg3u6XtFysjXQN1OdnN
k9yHr9b8ye/IsJ0GXam863S4o6m2V533yydVtoJwHyrb1ka9wX3IlmOcghI1lwVlshWEqzDMBdUq
EGMfkRH7dIDUJGO7yx9xdhL/5NSLHHcUepROk0Yo8GfWDXWmUCUsmOv6WOjtpm+0QKNXwEe4MblV
O01y2WUnUnhyMdAS5YUCE47JtYUUhBQbolvh5U+UWFEkvIMsQlM3EeNH0LGB9p4cWlP6bsrWELrO
ToUBVqvMOADtY4DUB7PAy9bwe1/3wHPiZAeIuTZyglfZstrfXfJg5Eti1sbaaFc9tgV3YOlO78oX
HDv2qofmty57Q2VLColCNUxg/NZhzcICsX/ZKa4TyWjaJcdCpEPrlWiY1XRGsJo9d+UjdQ5LL2Os
PI/T+A7EtPVHnDgIfWpSNV66dbobGqwMJH1ut2tvxo3+Phz/ExZEGMRcUbNVqPjmPZP4j/OlwZNf
IDgQJ4kMQjv4YwywfGYHiCJ43Lc2YH0DHTCG9P/sGgjOJFp7NMMEh2gb6d7C5EM+3l9eQRbbasIL
CrrvuuAWxdOd9mCEj6vN0NAD5w+U/y61HyR5WIEueg9LL3xTaSjaJiBryiGwW2FK6SEGEXMRHZVJ
/TM/I7LVRxgGVZmGHDqZdT9VJp+BNK13akmEdB5w972jImP9AuDAbFVsHWXP7tcBk4/Wz25VbKdc
aU26mOBzjJlHyzIime5Cc8/3lYeGgruA9DECb6iMdFsSlYmc9SXoJJI+N6yjWsTwZ/TZwn3J6LCL
NMmLtB6Sf5SVT2woOBgri/NqcpCmO8WRNqXHo9uxUdzC7g6jCq1G4+3yqZU4GxEtR9oJRWe61jyL
xJ+7vY7k2Gwl08iyzONLh/TE2+SNXi+9wfkXRQxRb8rX/7DEQN5M3UL5Uj5KKQkqdcG7GLRxnMxG
orlidrXuUQG4jC87NL83dZff8czxUZ6TvLWyIFoXvEwbU96qCtKQ/y8NziH00pRutYH4Iyo75R0j
bpnfYDS3Kl0ZAFX2zYIDYlbdO7ymNu5fvG0hCkRXlfCtrCQneQO/5J9ONnNSoDIZz3Anw/ismlGo
o9Bx+VDK3gYRQtePvKOQcDCPgzK7S/xWt8p9S03M4ryl8UPT70d6HPo9n57Q0nAsNNpKmUzFefTq
9000BAczEEepo7UOr75ByhsQXeOTHchWCZJnlgQqFB0eGw9ChM+Sb5fcSBEul3UN0FG65hzJwxTG
AC0bEKbOwy9agtnjVxMUAQ9yDmupzQXPgz6AmhQL0rB1KElxTY+8ry4VoHKCFKX2RlcWApz9UlvV
8TG6bRgibCrP22E0NFTlouFt1q67YRUKnAKJPc8e1+9VRGBUOiypBfKwteoxB/MbyTBRsgplEi85
8HCY/ovsS/JhVDg6rbqU9mAi2MiaD61xNnlR32gypr+zt/3ku4ToF8LoQ28SwInT3Xrbsw2o7qB6
KJ2nWn/sP16kk3WEc8FSMEJ1MwoDmYmGidHmhzYDobH1TKGpZQ/6foz2ifEwsQPvTZkjkC2+bu6J
r8EwYJ5gJIJDhFMLy6z5qaRFMEYYgFT2DMRsett5RZ+6i1HDn6uyiv36bZe+fd3ok+VtJXfspqzA
0KqEqrG3zC3pn4EIc9lIvSXuPT0ed5Z1p1Q3UVZeKzORVGXP38oT6wvvWJa1mOnph5UDrLsCrd/w
uErZMC/bGS/sl2FgIOp/8u8nSwqPWNMQp6riHviTLArU+cWWckvJ7of4UGmWQrVVPn1Y6c/v8+qg
pRJu3fPx4clXrNfnZOumQYmpoyKLaiNygGIlNO6Xq0hNvXkYf2Qj2nn6EkT1U57sHWWvk1oSdJ+f
Bvn+ASKAbLFJmnVmVB+XWkF/bgzR+kHz8GHMhp/qvDeHH7nVvUTWdEjp6PbZe6GBP3L2iBP5UfOY
2HS3KOam11PQw8Q3uAnXVY8ZpCiYG0jBdXDOkCOvBn07Tg+2cxuD6VxRDJfPZOeMxSFpb5182BaT
FQJ0Cwmu2iepGUTW3sBkXVRCQBB8ktC3W9DeTKWilxK3K6LPALLns9YC6sPRsC/4zkob77Jn/4pN
L9xOEX62bjDT9IQf9XS8L+Bj2wRzS+q2TG4tnh7m+Ide3o6OseXptHMU1avIXaU8gi0B5PyKyfy4
27fNBImi/ZjfERWvAv+IEopiE1TpI/AcRXc5z1yuhnbduA66u+PvjqieqnWSCPlsgnFyWAQnW2qT
7kCH1D4O/HpAGWOmqC70KM4zmTjT+TT1ZCnBpfKYKFmUdYB4Y4K9s7fq7Bp35Y6G7YasLNfbbk2h
PERb468qlMtKSC6/CG/LUIPtjBLuRYl/OtkIso6f5mJIzobs9AluE73vQSUm3KY5sKBLXgnv/Mun
73yz6MSOgptUar1e9SvWZpGGCsZy1R2La7KpnwjExZO9tV9Zj2SKhZJHX0S3OayAQGXdWkdmkgOx
8PBBoTBPUB9Ku48a3P621W5rWTwu2zLBl9qKkg6E4i6zZNyW0y1LTB/6NTLaRslrKwLaGFd4n0I4
9tgv18Q0vUb9UJdOCypEGE79VJuxb0Ijm7zrqhYuZFJ9dSGyFE5yckTEWm3Wi16OcCpowOwR01wj
8PazK7InASSl/drnkoBftqAQx8WFltpOtiIcNNWP9c08Tn/6TYJ3ibMlGjMT07rxZ76bnA2qbQ82
ZsbBPbbOIlVuATCzN8lQ2rLgxVo//eQNTjlV0iZfC09Jsk0z6hWFs7UxCNH+H2nXtSUnDm2/iLXI
iFdSpe6uzm77heVIRmQQX383PfdOlWWM5trPPeNTEifphL0L1a0K2U6wzRh6bfNg5/Nn8DnFp1mm
pqtRUDRp85vAYldrKxeLtbhsTo1rvFqJXaFMPXjtY4JE1on8ZRsuPFenBpyR7IBGZRREH/5ovv9K
NOePZFNmZVfjqSOP4LWxsA9q/WXCw28OV3XO8nLO0N96MBdS4JfwGWhkqACkfnQW8ccvv3cj9Fpc
BjdVqU6LZfAPV3nTmIcQO8XEyAQ+ViSF8ztgPEk71YrIua++zZrtVtFHvf44xZm/rRnvvJYbx+E3
d+2OJIOMHsY5ozGGL0EHWX5nYJ5tP4OFRUfpqJ1AiheWR43Zz116N8t35ghiBAMpeRBOX6zc2Fnj
fc1Ml9SGE5nM6R9ir36TEgXImr3ceZ1xX6iNQ8jHUHre/vmCa+KnMMckjkqzQ+G5SuWzHpF7W5m/
jdNrkmS7bUkCX8WDIA9kVCrVQlgtFsgiBePposalyGcQzlfVSh/PVCcVnrUqZhTALAT4h5P6sQGp
KwnYHiR92CjaPtZ62/ZinoRzVJ0y1wMWOLQzIad02ufp6BlT4oCssHoyVB39j/GDUmFUyXik8uhm
evhlbNVPbdn4RtSdkzYPEsneq1PnR42Kam2NDJuCl2n7d67GYfDc6TIxbNsgnNUVtJujVkbKUWap
G4OZlemAxbAEAWk1x7iSwlndpCW6LrFxKeNPN9U78ugypi1aFRbpEueNE1OO8rHNMXCEDnlWRm5n
iRKKJXRumTXnda2xJGRi1YKhaoDsZ5lU1LF3Xj3Sp9ERKZHoPFw+WJWNZDQyM89FhAll+VmhAuNb
b1ZfaSn3+ZUQ7AbZhMhhm3i1Vbk/hdGHyWaPTRjtZCSDbBrdUO4wT0peutgSaN96RfRKPqcYGWuN
uKGIn7CAu9YPd+x2vFv6droHeBbm6eV/YKFb1fmLUH5QWepDjC+kNbC8rS8S+dp1s9N3IlDE9am9
KylcxW5Ih36UsYKPduikuYvpPy6MBpav7MyzsvvefyfLqmP2kgHWG5ya+1FyY6DMn5uH4ix5IrL7
VV26mCC/Z2kpVgmQqgnPl6l3awJnI6psra5SXUngPB5Aw0xdJ1p1NswCR/6SheTAqo+peT8SZCiY
xY5RCZ5F79z11+eVXM7qaZbN1mQjgkyBWf6QsJa+1NTR+e1+aEdg0d1hr27GvKP33+Zi1stCV/I5
K0UlZUprDc7NcDIgGe7zAItxOVJA68ieZWGvZDXlvBLHmyzwrmxWYkMuVTwQSblTmO0MQBratQUU
DGtX2ULe8OUEvzi9K5GclQLdszT7GLqj41/ftQXGucIjsC0U5LrLkO0k75VyB07MdK/uRW120f3y
Va/aiFCu1IzqXEny8xTlO3MgOyk5JOzBnGqvAm3hmNg+kfsgTDyqiYaG1luNl+PzdafONvRUkqFg
o2vGro5j01v93gS8orTr7sTVUqFA7v02SzGL1Qr3vQy/yEhZ+u8LsbFyNAP9i7hPI4jOJpcf6SD7
teZSqc7U8uyGooE6u5WGcZek8JPwczJOXmRGwXbisZ4gX90q5y6WdSqk4rJ17oajnflNBhCX8ism
FYE4VL6Y+p2s5ZpPuvK1i0zHxhKJgrHlZdq6Tj5m4eQS5TayetcMn4g0uXn9bGBDo0jaQKY7ZcIM
6hjOrpICFYM9lsljqr0ZiojPW2CMfOXJoPkUGi2g9jOjCyL7LUt6d9C+95LiNR11cxSHt69tNTG/
ujUu/witou4rFc4mnA9tpzkWKmpK6coixN31/PVKEOfVVKJHiSVhFVDe6TsTr4xj/pzcgdotxtxo
tpuPxGkPyXP4FD13n8l/aLevp+1Xv4BzdIMs07RMsCDLxgJzsa+t9VLbYH8fgaU2+3X2NDHbKSlY
R39oZumlkxEYgyy4b0HY/GUHsyltW04Q1KywCoo5kJmoGyaQwJeoNLU1FE2yKnxR5s/kRJgtOMN6
lne5Sb4AZRVZloeSicjsLH3Y1omO6kEGOVC5q/fb+imUxfkuo8XIe1dhCmyZV6jeaQZ0DNHQ/7CV
uT4bcXUuznGV1FIiHQ1fxCWA+WePcn+DaaRgSclTI6hvjGOU+AO4sZ3YF+1/rI+7XQnn/FdqEBWM
f8WS37U/FBYwf2EMSr6nT82HzgGI6oN1jD+rQfOQeVLqSN+2L1qkNlzWg6pCH+PlXJ1JEQZFMTux
pQo6CKt58tUJOV+DrcEKxWgE3iw2DyN7Ust+1zNv+xwiM+eLTKzL6TACKQsK09yYR82rXcQAyUUj
6qD51eSIlwjex9M2Ehq+1hTVVR4ai+KA8Muz3swfwLgvXeAo3f8zOT26sjsNTvVN99Ua+eSCSNL4
OjmEX6fX+bO+L13R+KToe3I5lkK7xm56xHzNznZx/gDEDkHEFd00X5Ky9MSwSKIvTGt1gfeVOxae
6r+jrYDX/hY9aKyG7mPBu0CQPPKlpLCOshGklfa5sQ61XDgRprqtMnZivO1C8nFbmwThka8m9fU8
SqMMqwB9mIMh71OaHMwOTytZYBuiVwdfVMrqOJlUA8YhHxeajzrbdcSZTqbXBtFzeVd8jMA0an3U
b6lvocwkcOkC0+SrSxIL62wylpS0/lqUHYLiyUpEfLXr/aiLAyCcjxnVVM0lGWai2E5O9gmWCd+X
RqLdwr6I9cLmnYjjP6z5CKyBcK7HAEgFy2xYA2tst2grp7QEH1B0g1x+k8m61NvKkvRm+3DU9r21
j9Gp3FZHkcnxpQbwuxVVVaAixY4adYZzjZlS6RVpqYtJ6FPi2Z70l1bOb9PmoTqTUELG8q6YTo8R
t9TRUyzdAJsNeVrSnWLs/ggUUhSL+a3a3I4nOY4T+1y9Za/qMdwNhyqAK/fVgzF4QCE6DrfJud/P
gr1zgabwNDFjrDbtMCF89Mo+qrBUP71tf0ORgOXvVx0nUqSsGweoYttgqlR9SbXC/zsJnJnlWjhG
GYEqNrR2Yvlga6K2mcAt2pw56YTNetcsZ+geSxRi5Onebm5H7WX7IKJHA78US2qqTQNCzFlixl7S
qTe1T0qM/XXwyTUZnmwYe2xJ7cnyTsWebNl9HJV9p7eHOQodQ/0wAXqLJf1piMCgUZv3OWZJtn+i
6GtyjwpdG2gaLTGQZPZuAAfLNH3eliBwLDYXyNM5m4F0DtdMSoDnmqiRWKio94Le3PY5TH7rNVXy
sbEtBLqRuaQY9tI07LbPsa0zJr+5aknYDTYo/EjLMASEoqX0lXTRXqsESrNeA/43ypi/7Km2FWiP
wJGKtEQ+tp+TfQnE+sINgxac8tVjvhcPjLzP8fyaAOoyhnE1zQLH1M9GPfeAlEgHuTrnPZbSNdt0
pX42HNLpSIKq/jYnnwwsEEv6sx1/m2PF6Yrj0Hyqrcafx5vJPoQVCFoUr0TlQau/lSBMoNNrHb5I
1T7V8Bhlrau38PhtvmuSN6LjATLp7lAOfghcSqvC1oaEdTB5cLXye1IDWVd6nFi9q4zEq4oPtfyo
TaUzNh9GNriZXTq2cZoBl8FM20upX5W9Q7tDg9Zva9xP0uhlubpndhwwdhoxCpY9Tr0taH6s69zl
0rin3WgpMVQCXiSxe18G6utoixY3f1P6usjgnnQKw272HMsopp4BZ5DPAWBpfOK1XpHd2Jh/yYSs
eIvFb6kC598TaZwIY5DIlPoHRgfrPvbN7lEz85NZABuchn/kgi5H5Nx9IsddnSsz2MgxSMSyV1rL
/rbprhf0LhI4d59kadTNBMtzEzFPUzfvZJqcGcHWlazddZNpQWlkd+gSb1uuSEG4nEpp0atSKK4y
UtMdANsCIH5uS/iNs7gcjfPfvQJOwTzt352FO3utkwfzHtuU1V7ZzT/wXtxFXywRxsRv4tpFKufT
9Q4bVNqIJQxFAzWo2uyH+UuiYuwxPCZ6f4qxQTBOysNktE4CsvcRuAudqiHM5jvAoO0M7aal8oPW
tJlLYvXGagpU0vEfbV/OOpam/e/P5LelMtDVNAphS6EatFSYwmO+4uVBhFJuBnZrJ7u1sfCNrVC0
vZuH/IF9GG6Lbw2M6s/eJ5dfwvlXbDd1TK6gCTQ50Ep7juqXotUEmdn6y/IihPNH82wrdtLk70to
x1gp4aE/9sAB6FuybzNF8GBYZz26ul3ONfUs0rNIgvtbqgMIhj8s3c2qXbuT3gd+6LPyOoY7UASi
3iRuCghsi9+qmsNKy+CnlvpA64TNoagEt/mbt8rlOjm/NGdA8bd6+KUpKD4DWASb8/thX+132QE7
lOB/+DNyuqsb5fxUSzMQ/RWLv4j7xyQ8VXnlmABD2jaL35QkLwfj3NKkqVkydMiv85vmoO0jH8P2
B2uhWPVEEwgi/8SDlUc0nai8vBYGUGNp7cFWvRoMoInb+WW+n1/lm7kFp9OfFZEvR+QclBnrPamX
myRYD9W7HRCwRGsDi3pvxEl+gSqsCwMAUFDA1p88C4BTs5v5Cw2OHEj9zXKZws6fSCTnRUyzl0c1
xJDhgjQ/7pZEoPGjnbFLl60UN/qwrSi/Ken+e4v8nhRppFSVYxwxPsxvsIAM4+97skMv54nhZRbo
npF7ciB786cKeBLAVNIft3+CwMrfIQKvHpssxVaxPcEGSy0GxP3rpD9sC1gHs7zYHA8rbsetoiD9
xDCq+r0qy7sqfUbrTFPATlJjXjEq70z9xkIyK5C7eI8t9eG8S60xRumEuwUQj+xmdLfAV0wF2FzR
SKqc6Nk+Ti/ipV6RWM7F9CWdaC/jQjEW5IJ7ywsxiBWKFqdEvlPnXEwVqTad1XfjGP0m8ZvnKpj2
tdfeABUzPrVPqAWKUiGRdXCpUKyESsjy9233InFVHwt9d9YdyD1c5mGkJT7qfwSJc6U7nJcJG02l
ZQnnpoy2Z/T3gMUUHEqg//xmXdlWTO4VSAAOpa/1P7pkEkj4zTjBv0bOb9JlrW4q5jhWCHPjQh8S
YOesPC1kiUD73VHReL3oRFySks1JQYYemjGabwPNvbQWwQgtKrxhWfxkj51EdWHS1gYn+odQBlgh
QCZHG1Rv8FHbRixIuIzlrNfeSa1REQ6RBhezgQHa9gig/Y7IQZLkXkQKgS/8TUnx8qU4lzGldteN
NmwXc/PRLeiIl2SWVA4Y5dywR0sxNp3yDtC4juSJ2jG/+g3yPhSpLzCkmso39tV2sIiWoGth9Z07
puybxnwtJ5Pz/73Rn8Vw7imWp7TPl8fn1Hc/xmlvabcTNT5PAGssRAF8iZY/68nPsjgfpdeAgA77
+p9Zdd0tvegYBsjsPEA/CXo+K0b2syzONylxVVaEYclymelL3xJ/mV/p3+K7ZeUhat3tW/zVxn6W
xvkl3TSA6KijBtwSkCyGn2N22Bawkhn8JIFv0qN2aSjVCFUEuugdSBUZcyYP2AmA8nQytw8Atvi5
9ZSdHCD/V50wckTuXqCQfA9/0oeZyk1XnSXZs82dNM6njE2CCs9KHPv5nJy3qqo+S80atbj39LV3
pxsFgLVLQ70HQxnqL+JHgODj8ajHtdpFVbo8FadGfpnKQ5+3z9tfTyRh+fuV27JQXSTx3GKArIf/
YPd91uy3Jax0yn6+N85VGQB+jXq7WSYser++A153fjbvUcoHW7y3pIqSh2hsVsJG4Eof8mfJnAfB
+tYs4cmBiBnSOy0HQizz5gZPfwVslanfNdK+bDs/s5OHSttFauLNKZb0+gfWPuiof1eYfu+iR02E
B/xrrPj5d3HeJmr0tlOXF0k+0rNln8BQ6kwd6F+ogtkd0Wqs0EA5hzPGoVIp6LWd68Y4yhr9Ksmv
HTlS2t7kkuR15lsBnNustDEjGTm5UTqzdSyA8NuknUOTxzE72a11Z7NoRzHmI1CPxWw2XK/FOahe
qkOlqaTqbJcpYDif7OQ+LogjjwctgX5M7Z4BCmwiit+nGSpMuSkwbIH34Fv/5mSFABHF19CT6oWA
pS2SnnIRg6NICPdcC0NDHWUJdiaNH6xKvs3BEpgPtv93l8n3+Aczb0B4DV88BWnnLwMMzWk4zhZY
YvAqvJMEVyfwHnyj3yxCIo0VTFsBHvqk7CTVEETLxUQ3tINv5isqY/2gQDtqph8VLFWHErJ5KXT7
TLQQKRLF+Sk1ZaHRL87WUO7zYXwmxlOSWF8N+U3wkRaN3joT55ZifRhASLe8u/ysDez40Wj2CzN5
jGCSvrYsiO80BqQzP5qDBSlUPNUq+m6cA5KIPWHBFEdVq+LNkI9xmj5tH1Kk75zPKdN2jClA889g
WXSb8GSBp6UnIt8hksL5jtAC5pC9SJnBr3lDTQdVRxA6l6fsht4UoEoFdHzmieCpBO7bXob9r2Km
nqZ2VAAe6pyE9GWWur00dq9Kdkca5HGTqFwsUEt+ZgEoIH1azJDG5vCtlAEC0jGQqtFjxn5sf7OV
R8VPcYmfU2DpkDc0LuyzDn5zxz4T5mgefZhOeFh0DiZK7REYg/Jzg2KEIqrQi865POmvbtVIdFTQ
TDwGZf0hBEd4CjYNM9/poQDkRKD7Npfx5GY/W00FTzyroT/owTTWu+17FEngHAlTZGlOgSRy1oZd
qMV7HSzx2xKEX2q5zKvLmhVsB7V2peOl6U5YNDA94BfeZQBlpLfqQSNPSYNVY83FSzcQPf9EH4pz
Htqg5HZK8FYi+beuVLxuvKnqO70eBR9qpd/5szpyPkSfais0MotgN7G4y07znngghJqOg7+8ayPk
cN72tYo+HOdOylmq7FpGOIv7Qzl+U7JE8Bhbobm6PpLGjybUYUUwnoDd0QRp6FB8qZsBBk2PSYH1
piKKI18iw1drZiCXjT5GBgEglCI7GB9ydbkpHCvax+qrVVGnUQFGo42Vo+mjAQLPsAWprPkCCPT7
SslkLIKoDKubdbB9RSudnp9PwCUynZ0xo4ttfBSUfoEpfoweZ6/0sk/wEbnt6U/dj/amPRQBO4Gc
6u/e6QAe+FnvozAGydeIVHYptHf3yzZcdEMP8225o/vtk24rg8bDd2NcMtWtHn530goAwOu+ZBui
y1x82q+ZAEC3FkguxdR4n9eqvRHqgJAbXbKLIse4SfwFeQzwByaeypVrihp168Z7kbic+spxtG1h
kNCKkW23caAwyQNRc4Dx91ObKxg/AuwaFhuHpZ6EwY4UI0kKRpIUvIyY+gV9Q4HB/caPXX4O5yqT
SUsbmiwMVV9n8Jgdwh2yOxBHq/fQJdtyC4w5g6fDLb5MpcAWf/MuvcherurqKjAkqpdxXxBw5zrk
ts2d2Sv86JOEtS35TKmjv2m+fAp9Q3Do9fTvIpfzn3Za1w2wQ7RzDiQxZY8W+E4PZCEv0+Idt3SL
854pBpLiPCbaWVUARvyEFXLUKcCgp4bHJrf2jImwPNbTosu5OO8ZkRS75Br2VQcW36jZ+NAD53Kq
CqcZ77TUFpjnytzB4oj+Fcf33JJ0lhh2C5Gs3Gq9I/XO+Drf2AH4rg7VSX4qMGD0w8cGzM34HPuh
n7qaKAivv1wvv4BzhcxGWzGTsTvfmV+V3gxiKfel5iGlpj9oNKBy68b2GEwmBkuSo5UzgTdc91AX
+ZwzHDU09FO5wA5C9zgqqL9RW/D6esft3FAivucGfHUFqQYWcPq2ih1TbSu3pX1QtuO5HKTkptVT
rzbA0sRC8wj+AX+YvT48MYBeV1Kg6fuO1q5KOxfqtpdMxS/L0mMTqNrV5JbYA3HmLD0Tjd3MTdv6
cg2iajkEVZltVbtszjOf2M91d+5QpxiMc1b5KVB3th39bwp7l3vkfKImoTxU0BSv2JQ6xty8xnK+
D41PXf5dx3RZqH035y9FC6Kv8VYq9kkzAJyiFniFd7ziravmXGGvWpYUt/iandEGhd4Ec4+NgL6y
3MSovVg71uhdqA102QLs0agEFQZAtfh5LOKzJKHnFGFD3TjZ9k3T1jvLIJ5NjhrwtPqucobJOlYV
3VOlOKmgnB4mJlAVkTJy3lSuSUptFXVmpqIHYQc24LQE30ngYPhGotIWhZwpDSz+kwkIremm32FH
fDc9qL2j3QLc9nXptE9YzH8USBZETZ7gOO2ivJ0JIUg76hJor8sO9fSov6mBBbmKr+KVaXuFIAFe
f91e9JJzqGbVK01jQiP08tTZ9n03vcx6JMoIVr2YoQOdDygXpqVx4aiM49HMWzz6otfosbzPjrYv
vcR38R5GKwxKqxd5JYwLSvZcJjNAnVEGm2xn1uKdPE8OHn1YHhZtZq/GvytR3O1ZmiZ3uQJRsfGS
aUOgha8Ke8RueDRMviZiElnVzYs0PhoNah2xypDoWYUyWqHqNmntWN2jBXI7ht2wbYVc1YwraVzk
yW1dslgV0jMyfWcGGqFhYIwsFgS4VZO+ksLFlyhKWSPnOFPBBicm4JNhQgjnX4EREMWvZHAZsErV
Mu50i57TFusQmFAcsfgxTIXLagtrwu2hQTmgYsqun9U/CZ9Xonm332CwY6hwvOWNvqBT5iL8HtFn
4ly6SQC+BcWAtgNxrwBQSGIpfowG2N9pA+d6gZ9GwaU4mOd+oH7fd14Rh0FESoE7Wk+Yry6M8xTt
pFo6aGsokjrjddZLV+9uwb+5y8Z4X5av+fBRLV/SeD7NI/N7w0anvXclAChX7DOzRJ9v3ZUQWV3G
1A1F5i536IZ8molGz2X5scW+XESQIuRo33S5IDSvf8aLJO5+MeXMjKo16Vmnmj/nz7JSeIP2J/HT
uAjhLlerZyZNYDk+G0RypOhIrY/bWrJuzRcBnOtleqnYRLFMYPtilzrFxM80+tsi1p3gRQTncrEN
N4KPQKVnyT6nGJxNh/0QoUGq31ataHZE8FHeZ7muXm9SR1MrQ5p9pumhRV/AmF5UJEjbBxIJ4fws
GYZatsF5cibfJ6wnRKWLkq/g0pZL+SXvu3z493GBq4PoOSlM9E3gZe0Psaw4RKFBYUwOVV4U9ZxJ
L7ViCY4lMJ33wtuVyJJYoHkrOiAbGelt1EuAZK0D7FndyWDB277B9R7s1fE4LxuGJTOtGN+p9nsf
Set9sWe3OXALXPW+0XfL/vuCmWdjCzz1QGyq/1Go/Fcn34dSr86qVkZcKUSn50yV/bwLck0BjpfA
eFcmB5cwdpHCuQhdVdo01DGNKcezv3DN6+YhJ8BTa3SvRrVOjiqnDVFiMGiwfcEiFeX8hl2Uc9GU
UB8zehvlAevuN0MrMmyB7/iFt4l2Cgy7ALpzNLqRBmCZSlRVFongfEciyWpSpqgEdc2hyfXbqRgF
zcr1wZvLR3rvk1+pQqERea5KqGLjKQHwpdzhZB76QNoVAfoZAncrMOv38sWVsIFohipr0Lt0fCpt
LOeEtteDXle7a+z73lIdhgfytiqsmjVw6lQVQdpS+GE34I42g1yUKMA0t6Aqx0sIHUXz0Aor86vf
6koQZ9PMKBvad/DzOkMjdumWVgK3sZq8X0lYtP7q9uKuiI08kumZmV4TosOmDdgaiVwVktLQdiw8
ibcvb70UeSWSM2GltCWgWUPkQm+luoXfHFq3vY29ah/dZDems8D9t7IDmBWBZHUtAlxJ5ky4pUZp
Zwqj70Vt3c09ku6y943kIugH4VKXSE24RCAExP2s9zM9J/MZu4W7UT6NVHYsuxS4XpEgzqS12Kjo
VEBNiui26IB7XRqBVQHvBBjh21e43NAvMfRygzwM1lDTpEcOjLZA+iG1v0ZY5zIAvm6CznEesudt
YestkCtpXFag0YQN1awsIU3fNTfhEZOr3rBX0YspnOylwwjmoisWDdoPIgyZVXd/JXvRpSvDCKsq
z5UeujJrwMZLpJOux05dF4LN8fXe25Uc7l3WVJXORmmgGHaL9plPb5sv+YfBnV0TGOVq6lqCSxWd
i3MpPUgcJZDnLWH6CCT/g2qeLZRTt7+cSMjy96vLI3GrqeOID6fnPqr/x057UHNLoPUiIZwfaRsC
utwIXlhbWKcLLEsSR6WiDySwLZPzGdrUxzlrcZSiz13AUXm5nrhkOvVVIchtROfh3IVOZ0J7CYNq
sXqfJoanokE0YZl2+9MIFY53FtqA3eAUB5oCLZjB1uRlL7qHKWYNdDjlDnuLItTHd9K9Da/BD64m
Vvq/ffquBy6+ecusoJPmINIkP9HBy2pZzyHWx9Uq2oM6AruiAQBq92NTPjWgyFTNJ7Co7qt0n8Q3
kyU5Vi99AlTNfVQDdEwxnkB8JVCt9QzmYpX8oKuNOR2iavgWC3drc14GhrSHZchF3Vv3ItiKxeS2
rodzNbk+hk0xwdXIJtxp/0Ulkb/90UUSOCcj1eNgVARGbxB9LyUf0kz5o5rF1Y1xfkVKW3syseeC
2LrkfGAnkJ3mC8YcbWydaa5yq57ynQZoDBGshOhsnK9J67KOZxn6TKss6KoTRXn+726PczTSlKD7
ZSNhWapLOuAAw7/9PpyTyScal0MGdTNnv0hrvxsKgdkLnAsPNsXIGBGgH9Nznx2xP3qyih0hlUAJ
VuBm8TqzbdUghmIbhsrpWWdbmQz6QIo2uxIoWJofmieNevS2JADTmu/CZ7zMwE9Fz8szFLzwXvpA
fMCTO6FvoZwGtHFv+9utz+Re/SROL/OsmrMGc4ALojuG5Vt3lh2oZqf4oDqaQGfR3OX7LOj3auTE
36VTj70VUQnlnQfwVwu/3Auno+rI5oEqORpfJHXsDpwrE/ONsvaocsyU/oxQeZioupOk+q4JvzbV
bTY/93J6aKTBB7O51+faYYjSo6w2QV4r3lyXHnK+fRsnAca5ggL4GElj+Vpoz04Wtd9D/I+RDJz3
PN8lfY4pl774aLaRC2YpgWqtrJv+/NU5+8ix2UZkq0NKASCzZR0exv/FelzStNviUAdAZW3cUEST
s67RlzvlbCa1rbmwCnxYoO4e1PSlMdQgyQQx+TfR8iKFC8pqKrO40XC2Iv1A0td6DD3S4DYzelLo
91ZK9uF0pwyaUylvqrVLSP9HD7TLD+DCddvIoCUkLd7SLHMlvcPs+rI/oDhFXDmMHFKAfW6bzPK5
NpSVX+APq64wlayHERsncBFj2EgCDxl16igVac7yjbZEcQm+EU+qidr14i8ABXEojimuFgkJUJoQ
NZZyVRi6JgnIo605IiQRgQJpXNhVrSaZegPCSRPotnrIqV/0oqrYenT69/Pxg0ejPZZaki6jA/Hk
JEMOFMa/NAR+KX/qy1jHShUKIPGnoZ/8qHswmCzKiBZF3/pUnAsDLIyizAMMgYFGcfZyj7oK9Uh/
iyp6dwICtJvfqR7btwpq3l4tBNgWaSXnZNRBUwCbBDvI3/kTEj/7DvYJ9YwZuHswgXj2XjnLj6Li
kujzcU6m6cM5neG7Mb99l6aNLxuird3V8tUlPvG7+j1Tw0QrcK7SMrFz0e9KHUQbw16pHrNEA/Q9
gD0GwSte5NV4qtPKakPDiPEx1d2CkgYkNi/0yi8J0C6pl2KSQSBQYGp809aKy0wyNKhoae9BiRPA
1EgjWgxdHS+xZNswMa2kyCbP/S3Tqsj6jP7jTWR/WRqzwCdRAygQay5e5oUFyFwEzc3V6HctlVPM
mhVRU0UZzO+Q3hf+vAdzHRv8fxxYs9ub5aGYPSpKtZZUirfHa7FcYCrtUdWkrCXnKHdYg4kZR/nW
UYCtxMDzT1AbMXbqE8oknSN9koP+jQVILT3JE03Nr+nv9e/g4hNNynaSCC49PSxYHQs577JeKeIA
XjP/KzF8UNJyYBEwPUUpSH+uugxr5S9TdJaMUhTw12qE14K4kNQDtzOUtYqeMWbnxsUzmz9JnXXQ
2CdWUE/tPk5JghiFV/K8j2TRvPmav7mWzsWkqpMNzIbmKBliWH5x6WosMEWRBC5Fl2WlHaQB6loz
R7VB8VD/yXD39RmWX3BV/GEk7VpTbci5NGMwy5yk6nE7QVnzJtcCOItLpCGKcpksAe9Rqfpdp38c
p8HbFrLaabqWwrn+MrGiQoug2IZ5yKy7qT0q89dhzLx+fiKguyblM7FFI3IiNeesWq+qmFFm4+to
tW8SNVDpc4Y1egP1kO3zifSAs1sMsmVzb0DTrMJN4zSIkzDYliD4TLzTnw02tJMJTaPSfdPMe8l+
Kg3RMUTul6ezrtvZUGkFP7hAfePxARZkC4Aee93TjtOReRQ5ia2JlEPgfXmQFmlM5lRpTEg9FnfD
mQJRNXHDp/Sx8DA36Ipa18tn33D2/HRolJOslRSYVMRGrFs9VgTPgdZhZn/T2HgKmF+3P51AOXh8
lnwajbCh+HQ5abxCf8zmUqAcAkXXuXRSqQFtYOSw4TmX9rPU+VUcBTbL/MkSQk4LXPo7o+2VQ7Kw
JgQ8zxL1tWOyRzaAEZZPbAT+4f9W2RNdgIspVErOd7BsULSFYBkNUHBnvGOyd4pbKu6gIDFYsM/k
fSZ/EdUZRJfKeY8ynImV2AVeNNZTO902memn0UMKSP9t9RBlWjzDeYN9kVym8I3/FPvSwFQC+lJ+
qfzZ7Q84G6h+RYVrQaLBo7IUYJG17AGHM7AwXRdfsj7CIk/hD/WpqWO3YD9ASiyw81U7ULA9pOqK
Tmwe11cx8iaK0xi18oVNtgldHfjhgrtc1c4rGctvuNLOYipz1tc1ORevc6BjkXjBSLYfDFTjJU9U
an6vwP3iSa6kcXZHO4P2WhPB7szbrj90pPNNqXFAstKAeKsd5F2of60jEKKrYLe8jaVvZvIJjyCn
x5hl2hS+tQxmT5NTa5qbKV+1vPWBmbt9J8JfuSj61Z0MqQUWOJL83wABdnVSl9zXNFA+DB+SXe1N
hiMHy3Mzd6ez9rE+J8FggDpOECRXQ9jVbXF2nISmrJcmbgux0rElnFh9ialoXGI1mFxJ4cyWojTb
STly2xFPa9VPvfgJVMnmTefrQXqkqDi52/e7AkaHgtyVRC74g1+tnNgAnVu4OMJjdqxOC5PQ4pZE
yPuroev/RNkyv4hHFHsO0wEmNIyn1hydwsr/h7TvapKcx5X9RYqQoSjqlTLluqvad8+8KMbKW8r/
+pPqPXdHq6ktxv3O8xgURRAEgUTmMY1Qkxy9ZBnJGwbJnl193P57cbC4yeCFDpE/iDlCXfPYeeZH
9bN2UP+cDHSLp5ibb5DCNKXQgpuRAka3iXsEpb9QWXr9kP/ooMoeCk6gONbotttYiauNpttWWH5q
8HIw3XE2zpWduAkxZJu7OOV/PeL4KYu7rQ5PqzZBaYWgYlqEsPuDojnzewByaz7v8sPstU52nE6Y
uMAUnPQzXL2BVru9CWbW0A4BeLOLy9D8GFTVGdLUj561aU/JW2Kep9Bn9NES/ph/owqg/OE5g0JR
O8aSqCr7BpswJ7JZ7VDkKIBJ9wh9HzPUTkGKU/aCF1XBJcfpGrZ67XGbcBW20NhUIhMHGMrrM5yM
BQ8pADQsPNvqC+vYYWgiB3OAt+3KFrmJTnaZ2+3AcLQKK+RTJ/bM+KH19p1m+nP/eNvWVUzyeo2b
IGUV6TTTFKEwwTAd6EbP844cCpUv0mvKY8CX+f9ur8kqR1cHo9Z2N6GqDwOwvbHBOidm/h6LAoEe
dUfDQuY7YDa5Y8c+K4+mOvzM6VGdoW04ZtVOsQenBESQp1bwTanGZ7UCHzU6a5Gun+KOBodBCyde
qdDGiu35qRNmfD8P2ZMRqd8Mwk5D2NzXWlw4rUpOg6184FuHXOtmsH2RhEMmhTdGksvO7s0Lx0Zp
/z/P7lTVIQjBcRXo6m6w30LtYJIHwjROercsngaFcqUM3dA6jBiBm/NdXzcHtY3/jx79eYGsYojW
REyIBfRbBS0v1IBHQcOpYV7izN6rjHldiqvCfqhM4d52NNkX2ATSJCjwtMetgZQrdcrol1o/lvqP
2zYkB+fzBlmtzirKuVQatIzzbNgpJdLXyEJHcHR0K3KMSUZiL7kbPrPplblxTspxADnjJTfAEG34
vZB1d2V33ueDZGWii0ebQPhi6XL+q/s+FE+W0y1sNA50n2hwkmWSkkj/GS9WFsN2NNIqWqCJ/Tfo
bXI6g/Rv1J1SzsEgc4lNnFMSNemCtGR4v81Q/F7eHKoHzRQEoOx39TYcQDUrSSKubRmjqoW+D7Ph
bhuTprCzqbdHXOdt4dado9WqxM+vQkzWJjYB1Ux1bU4JLS6VuzDLgq7fVZzhAeRtXuxLR2ivXVFr
a5swGge2LcSIBRnGDPrHY108gL0IUOm3Rkn3MXoPBIwnjS5DZ8iWucUCD0SnI23sAkiahTYG9XHT
G3z2wXwgAFxZu/+aV66WuQUDN10NekGBWWXNRgW8jjIet0el1U7RKD1zSx65zbPWtjaRChIBXRFa
IGhY9KTNU+T2fPDFob+X0whdxcyubW1yOrs0rX6g+IrTLjrox+ZAML1f3rMD+6lnT70zeoU37DGR
OZevt2PltcO3tryclNU5Z6TDiCwGny6TEfg0nXZTkPntyHa3zVwtKaztLL9jZacAQR7tcqxQeIOX
HKDBtg8Oib+QNKh+EoLMXHrGZRu4SdtsYQ9pXFoFcFcfrWn7rVZ4QF9gSPNQjIHHUo2bQ+G3E7Cf
IHQfCHjq9lFsuLrp1cBo5d2LRmqOyXu3Jy8TSBs6M+U0mZwxg+hQ+5RiCi2vv7bkmYQWN4rnmkIx
Q7tLwogHmFKrrR8QuXfrZMfG31lsclxMPMikoyGSw/8J21l9WxsI9irGXOGlU78mFOQm9pHaljtj
ZDKNdMyRd1yHsKSI/klvbL2pmxgnsiofuwAxLjmYfnpe4DcjyNzju8ZTdqU/fIeOiCSFkvnrJtBV
oRiqzEJXvwnNV5Fmp8Aa3jGWKnlgXCWYWS1t25BCwSboqg5L6zuOe8mNnHTk3ZPmK2h6YGB6/m62
HKoQTuVhcNlpn+A3xG8h3IfZaX/+Ijk+y7JuBKNPodvVFquVGOJMRUc30KAxXZl+AMmHTFiPNB0b
J9OIgyFTcLmFrzWBpI1xHucfmalBkGF007FqgRmPX+eyAD8KeTV6GSW9ZFe2WAtgjtUyaxcUllo7
VDSHuWzdojRkUWSJg7c+wyZOYrzLCK1yif81TtNIdnUlHnLjPkroUW/nu1AkvCrOZRS43fBetkCi
onkgeZctXn3rR2xCZj9kxtybOG6tYM6kqjyuyTGnxAEHqKPr5yqXJhOSUPYJQFttf6SxobMNRE8l
TZwpgBiE2TnRnHPFPomk4z023SL3U3Y3FZHkxElypc8X3Mq2EtlBNqTI2OMWgOKpcIXxXeLdkgC2
HZ1Xa10rQAaHsgJwQou4eXOafOqnvsxPP+EWf+8d0ZipU8PS2CZ8ZDhFASWoMhtWlkEEqfBCvQDF
IyaxlMFJAIfCwAwnETwp+MhKIM6VL5GFHmS9Z/n9VEILRj91PaI9gHhhprma2vAkLvlcQfN2tC/p
pDo26FFr+mEkmafltZdmz1P1PaJIbeum45FIvgS1FjhFyizO0gCNWqA2JZ/0usf8e6H25qVZ2Jke
tAsluIinJw25n2WezPTOmKMzq94Fpbih7szpi4xr4frh+GN3+V0rb9GB183qGK0DA0jLCN1biqF9
VjE/HZrTQiSfIDrcXuuSrN/Y0y3b3pAkrVqGC3khpcckBOy0NL3EPBrR+JjHUnWg6876Z4WbGETs
pGmNQi8uDbhyVPHU1/OuqnxaPabRlwia4VP7XNvJP6kiM/rH7Cbq2FAy78ZFGUaH8MYu2HW7wI0d
YTgohN5p0CT6/5f7YOra4CZjE2lQWPoAg0YMKRqG0/JPyu9rC5sEbZrHWIGSJKQwNPrcoU0REu1c
pol32z/+yxvlz6fbvPbmnM5BvhD+Jwfrh+WD6wRZp4kKD196MLIunewEbJIiMmfqKHRSYO7msVfv
7LY4WtUpyBovbS9iniS1HJn3byIa1G0ojQYc9KoFTq6HUyhvWYzhH/2l7CSopP+Sxf+/L6lvq/1d
rU5CJVpxMQfrkUXHRsTnKbV2ucUOmXG0lfSk0ILnzb1lmJy2gWNkD11jS37H9XTjz8/YBJlOYwWj
NSous/W9Hg8jplsa8n7ba65nXH9sbJ5/tYhFo5tY6lIQNU7/YhfLfVl/8Prt+sfMJppoJFcpCplQ
s7QmTsODYcsyZummbSJHMY+61kEJGQ/ZZQRt3Ac/TQyefc5t5O7w3ieulB7vtlfqW1IJhWlshgoZ
HAVNCt2JHO2UHwP3AS2KHhnywsVb7mV9r9snT1c38YQ0rV2h8YR4EiAZC4MjCku8JIxHXe/NY/Ms
wofbTnKVPO1PCNPVTWhRtbDpeqguAgkw/cZNl/Q8e5i+tQ9gNvIsr/UAkxK8fQMP8ah4DYrosfxJ
JPvYm4jD4m4w+lktLkEbekYzPA2T/hIp9o6g71v334mpvc5BUHMzslJuZuJDT+4UGj2WQenmc8MZ
wcgCsY4j9MAHYwQMFno53bvdT87Ul07UjU49odhODTdsG4cS6nekc+qeubEKRpaOOYEyYWgU9CFR
EB8q0M5WNjRmAaPqa0w22xyyJLuOUl8rYq+rtUOsPvSW4Y/sIYyEH00Ly8VTOWp+bYFQXgdbWDef
tCqAbvLkZNbwdHvjZMduEzVFklIVGR/IgEfiJpVrTcS9bUHijNtSP40jo68XKas5/toVw9exOmJw
/qvFTqrSHMxSBlSVxMRtSb8D3qsBSz9WlJ+MAKzD2nGwdcllc7Vzv/L3z6t2ld4FdjEX+QQ4VlR3
R2u6G2rzOGaCDyh5GOO4C4s7cwZEKj5r2o8ZnZRu+pigwqtligdmIqdWnqO6dWinO9aM2YM4d6iC
C9JUZenLctj/e1ao/9UEGPMCY734HiJpvyTlXV8QngiQqyqyNEb6UTYBNs61fC4UBNhFiKRw59OY
OC1vqmOjATY2OqAB+0655hiecsjRUrPdftyZbui2icTpZE6w/Plqe8o8R1K1aDDTzvDD+ns76LyN
KwnVmeTwbHsD3ZTRclDwiNJryxvandXJBjT15Xa9tXubuBoq4KuH5DZkecDtzm3X4PRx/jEBPqH/
AkDFC9we8jwc0Kel4133POD4HZKHhcyFtnEVqUxNCH4EKszvLRQuaSReVHKfzd9uxwrZB91Eo0lp
GUGCD5J3oTm11nA1ryWveEk42tbp6WzRNjVwcC2tdcwK0+itudfAfEiN1tG6lyna/Z/W9Fepvk30
zrYRYasIzN30wYB2+m0LEmf/9KGVs2d9r6Uoh+Eh1t4rFYJKQJ2WqhKwn2RvPg//ygodBG5VMDIB
m5k7zPyZCCIJqpJM81NxdWWBhBSy6Yuum9JF4GwrTrESuWQiALoCKRaoD4GNcYqX2x+PSZx7O01R
xfNQ5FCbAnsFlGZ/YFDLLcPYRzse8vDUMYsKrNf93mhUoOIaZ9JNXrKBE+0RvP0c/BC5OXBorTtG
8KKWj42WckUccVi68lRbd7URurH2YaeJOzWgW5wBzMhAo7lTgY7JAU5HysvmPQH/TWUCu6KDfYGl
p7yGCCO6tbryUYrmazknu7rteBEL9OheqzF0OjS6wIRF+NQqjt1+xNNdld6lRYup2sIpugpXzvem
/QpuerwnX0GlyecwxkSm5qL7DqnlmZPOdigKlFlp8zARdyWbn5RMyaDTolBHZNBWTXrdmezRjW3j
GCbpnoStr4/gyRyz0bHCnwZ7T+oA9fWUSg6qzBs2SeygoRljKvCGvDKPcRTyNpkR6p7Ueh8G1o4B
/dyns8QFZUdpE26hhjCWTQ68s44LMkxMn5heATjFbZ+7ShSwyh4+qVtXnh7QKhb9Iu7d+yrGWlA9
BZR6coKdmu7Ls1i4CnbhDq85c4eSWu8hx7SPArVtJ8VtmUoWLXsY6ZuwK7I+bWr78+cMKPwBO+SG
HpgAdsk3ZScOraPuZVfKVRqv1SfY9hXAxaEVmYlcYSGtzvz+uzLejfsZ7UWUPu6oLyDJibYpijxO
oTxJ34K3i1f6to8Q1XmV55oB8/Sp0UCxNdqOHtxnOQhXVMh4Dx4mJa1SNjNyFV60XvZy3692vgTM
UuA9vaRI0Lhz8QZVDr8oGOd1zG2Ffv39p2YA9SvZYclZ2k5nlsTobX3GBqtZ9JXgLEFs5F5HYAhU
QOSm7IkYoP2cZGYl77HtxCZKzLBqLFdG3ThJgV4hWvDiVA/PeS2r80qup21nYMjmcba7zw87ustI
flRw5Yx6b8sZJ36zS6FkKwlRkoKavm0JmLGh9/aSAC5DGbqj8Qy0PZDO2DGoFcho3qXWNsEpyzEj
baND8L+1BJTg3XxnedZOd+OLDGHwX1rx/y7IbAc2WUCQ1S73PepXO6gJucVzG/H83nyad603ItuM
HtvXQTgyGpWrIJ/1GdmEoxJJtZg0WCY7LeYVRBmQDgDks4z2qeBely1VEvS3AzxNabVRZKJUX2TV
PlWUQ29MfpvKtCYkmed2godajRpCEwoibebg0LTwM/Ym2oQHNHgf0GGZyvfb14zM4CbWzGOHRAoP
+stI38hUousCfoV3M8WA6Jg6VSNk19pSo7vxWNmO7xR1GKlqhKGdtnrEUeRGjIDzzkpkChnADuG3
bHgLhO6OU+Sy4QVILgdE6TzPQQCEFE9DG4noXxIQm5jdN7U1UydLqh9E/SezyCsH2479dE2ZdO2M
D2NqihNrYCxrCl6lwMiZXocpNGP0SStJ0iUheDsI1M79EEWLvqpu7MDkgPmCxtGj9DEV+b6OL02N
NKweJQFKEoC3E0Gs6esqiRD3qZEfwdg+IAhq9dnW3sbw8bazyV6qWzL1LAB4RBUIwNGhOMxuvK/8
9KgOPIp4v7cbPBnQbOgg99Q4DUg60Yg7JNMxw/v/9g+Rhcm/uNUbi2l6it1drtgFP9SoPPA7N9on
R/MLfZKYk1w82xmhotearG8BZV3wevYpw4S56fX7zq+B12Pn8MIkx0xicDsgFBmj0fUNMielqlCK
LO5zKcHN1aHQ1QnZ6jazKq7mZpFg1crkQZD0PEFLMVN7HuqRM86xl5TC1VVUTZnkIpcEY3MTtNJY
EVbXIDFLRbTTDONeyQu/zzTZtsnsLLFslYiZVT4p07zkJm/db3o09xFAv/eguT6w56VCRUAeda4l
/RrJedxqOocTxifyEedx1NhTXnfgPUsfddU+pFN7iKJniWsu3+qveGwRgvoy+vxAeP7nGvNgNGkf
zQV4BSdnge7ER3L48Zmd7GVljqtL+2Nr22cnqT1oOUHtHYMaeNSUTtkJNL3KXRp/i6isvnf1DKys
bRpfIIFmZown4kXtvk6o4YPL4fa3kxnYuGHNMBHamD1qEeULMQ0MNfQSC1frDqslbBywB4vqnA3Y
nIp9R/vXV3SLB0DnzaYkDbj+5lhZWta6cvVQC1pDmablzZG9gA7ULx7ELneQAmScYfoKygyoG3Hl
5fYnvEpryVZ2lyO4sps1elehkLA88Uy/no8i3dne/Ni5iIxOgekoDsKI9DLcZR5q0rIwKfu+m/pB
kDOqR8ESwvLpLhs1PmYfOZAfI2QAby9U5ivL0VitczaEWkMBCTgoc/YMQABHmQzr9cr66lMuqd7K
RDgLHWgLuGN2yJ+gh93eqcfBs/zquXSYC15L1Wc+QP3pA/QAjqab3Il9LCV6vX7Hr37GJqC0WTX0
sYYdJSZIxeafLcSYahD+MO0jKr4neeDEUP0qeuHPRN21EeFDJPicgUlSeylQymiGcG9H1mvSk+9d
rO9IE3JjliEPbm/IX6J44VDUoG7Dz1SgaWfOIFKUveMlX8LYDt9VeBmNUYxLuAhNJwT2jbVnYET4
nBN3Ua5nAvBTFAaB1OYmEFWsotBVVMEBme0jTXFTtXeZBsDaPO/mcOBtKwZedfUlLGUytFefAf/e
tL8k7uq+LPWZIdB0xa+mCo7gJeZ99kz7c0iIF0mTztsH7y+dO6E0ZhxUuAmYqnDA1P22gPJLOB+U
XhZDrybVq6VtIpuqkgAoWFwDSl/zSR/cCLgy20IJNWqcnGZ+0qW+kunu7QMvW+EmsI1GqydmsuCM
52lfFsRtrZmLMHOHMZRkDNcfw6slbsKYToJcIRkm/MZUOChO894IHZJVD4K+M2TRY82cZlB8rfsd
p83rFMcHImSUrdcPlGXrgFDb4KXfRDg2QI2ps2eMAPQ5x8XFW1nvUGZhE+BGRclINsFJM4GeIYDm
rUxQR2JhS+kctHWW1oC+Xyz2vWxSv8xG/7ZbyCxskpIyyARhBtYgjMwV4dlMM8l77lrSii2wdMIs
Tbe2aBIrMMQYNcsD27LfJlS/1ak+QBdZcqHJzGx8DiTstZLaoX0JauiHTj909bdZ/7r9sa4d3fVS
Ni5lpCKcZx3QpUG81nrjir58p60FmZfsEgQHMvffzVR8uW1UtrCNlxV1LzIjRv6dKOGvSD9DvfJX
b9WSz/cJMdjm3eu1ba5JW8u7yByxtlCtQE5+7nUMrKgLL9d3BQ2gcmA7w/SLAfGwhULr7TVeC04r
41u8RWq0//vmz0P1rgRQN4qt1yIrOXgsZAu9drXYmq1RlQE7o1qbHFaMGlAqdm9fQFjs02N4Sk/T
yNOv/R5R6IOCQCoGuHChplnyS8lxu/pIXVtfzuMqKYqyJgX1B5KifLK/2+HdYOUPBHP+pbZPdOYI
VJrKOn5XFSLr+8vWvfjZynLc2cyec1g2Gvs1Dk54+jgi9qih3dMGosIQE2ib+8hU32O1sXmBloqd
AyD7ptqPidofhFo6TZ35wkq9QAmdFoxts/jBWHgvanIQudI7tdGfggj/utYwZTOm+fe5zvcdZszD
uk253iugsgtyN+gCt2UgRdPQKyH7foTQa/dloNFhrIaAoLqWgwhgmH8GLfvQq2F2xyBgu0jIBDeu
H64/zrCJGtOkUDutgGyuQV/P9COSVj5GMuYomZVN3BgNI8djF5+eYEhJDPs4MUG3LHGtzwrg3yf4
z1o2gULLoQUUsaB60EkGqBe6rE2o7mryUZtTAVTP6JFy8C3a3JkCwPfJyl5yBbz9fZk7Q53tAnv8
oLr1EAdm7Fkgudpbff8zYf2Lqbc8C1H2EvFL0f22hsnvh58mVf3Ibn9OeXwELv4O0ko1p6rgutUe
8FfdHt12o9R7lG0nwIUSCjBIFp8sXJduEigDH1NTBVcbeAhmrZYJgsn8fRPQin5O57I38kuvUV6P
FYZ/0FKJAJhTfwaG19qqJIhdfTsi3SCUWZRSjW3uUvDDwZWomV+oSMFIU3rRlD+NZumGfeeh44yv
3DhR8bUf2nPaPRZj8QyaXKcuIEY7pQ8ESoBWqh3zUlKeupqPrX+Y/p9HX9XMJFdrDDi0LqQyv/WX
+KgA5JTfga2n/RqcZW+Zq32YtcFNjKU5w85qs4HX++ARpz5O1V1af2sql7ktt3elS8aIk/luek/u
qWQfltP01zlYbcMmxMZt2uVmMuYXAEqPFmYBG9Z5Avg1rfupNqN7++q6lkCtl7qc/VVY7Ys27sK0
zy+DdQIlkTexUHKwpV9zE6SoOndNLmCi97OXeD/szFP8Nb1fKJ16z3TmFAOY0VfrQcZjKfuQm7Bl
dYMOmOWAlMAaQAdSYl63do34m1U2vFNkDQ7Zh9yEr06hJMuiIQc14c8CH9LoZWTYMgubiABxViVV
NHzHkT6pVuSDnka2VVcj/R/f21YU4xooztnUYKIDfjJrs+d86DlII7ia2rsQxeiyYzxh4miknY/m
w6ULHhnGEo0sdSnGT2875+IZN46CvYlI1qhhNktHDJw7oJHK4WSNaDIP9l2dH25bki18E2KSComD
0HDoaPGzUp9RM3Gt8B89JVZfdxNW6jgpU70F2QB4lR1NRYbR+4kaysLl8ltvfbXFj9ZHGm9RM1Yn
62JcqkPlL8HyB+R839pd4UhD5fKb/zJm6LZKLKKiBLUxJvLeGDD8b19Y7xYYHa8dpEin/EO5t47Q
x0LH6fZGXQWx2CuDm4CFfE00MRSzEU0Mv71UX4TgCx1v+Npz9DMdnZN9UoCbYnrPXmXog6sOuTK+
CWVxklRmmZDgbAPIYVXRgWVfjdF0FEz0SNZ5tae2isz2ZqGGaurN0OESAuwK2sQmECqCtW9dSXUn
pXbPxzY+FEobeFqj3BsKSX2MuQeOGiEZ0lpROnqsZyeb1hFPSdLvYhuy25RFiVOnZMea+QchFiDB
U4faWV1TTPCk+z6aHupJLxwmKrwQ9SA8VGN/H2BU3xV0OsQT0zmqjq+FJhzwAfqlARxuEezL3NL9
eRhHp9Mhrl23RcYDRkbepGDFSiMKoF2Jol2kEje3iD8mGLiMKifrfk+ZcgKXOc9I4ceV4cZp5GG6
4ZSEySVTtFMXNy+tDaItW6CETu3dOAFIOtTBc5DZBh8MFaoAMXGb1G4htlUXHrWy16E/2gyy2fNM
PoaouVsmZJsyHFEbTd97S/Xi4EdFwicx5++6mF3U6bw+n/bdZPKs006xFu8S1LaIbrS8HsSlGpMv
fQKddAAxtIonA955eMgqUEano86b8qTnsRPS4b22HvNmT8uDVRxjTOplRub0tcKrYXAqijz2S9DH
knGQq0IQa3/Z+KbW6zSDWkn4IFSROZNWCy9MMXqftsC0TaDCCsruUvfDb1aPOYDgGQZJc6hAibzo
z0YZGTuB9xFnCRvdqCruihT95GR+K4EAJTH4j+j3qLVDruuYH40AX/ONzmBeVlSPNGK7rk2fU7MY
sNiY+lOC9hD0p2LXnMXgh3H8ErFOFumWG++v4LMKqJsbfgREM1Eg4IMJmOzQ3IV7NjtmCSgdWmAY
MUrBLURR7nV0twIQqZSiWCQ3sr2585NKDVlX4c4v0/0QG3D1VhYGrsbX1RI3l75mBHnCapggO8PP
lwEqVws5WjcAWCVHGzMwMou3P+pfc3Z5PGBAxcZVWH10Xn9XHuvXuObZMznEB1R793Svo89hHhIv
dmWMfpKgp29r/GWnkTmtceNjgohanZtM5X6u032XgG9Oqc5jj8oYZhj0wo3qgCuYPb8dd6+2ff4c
I33LtlfbZWDlMcIuAEO7+GzgBoOM1K55GJzOGSGkVrjAZGGeygPp8Owl3r5w/kljd3XHbfENVlg1
/5Jzh4zmczcLAGZCDOiFztAnku2+uturG20Bba6Shdmqm9mszeCcxf3dkOqnJkP3RH/qx4ueMdwx
2X7MZAy9V9+2K6ObvE5JMoXUZZ1fmrS4n6vZDYrENQTQgyBercKPDLJ7t7f1an63sqj/5zKrMcKI
kphgsQoBEX8aWQRhDknj4Cpxx2rftuKdTWzWekGM4Nz7wY58QzPeD0bXZjwA5Ux4Gr5mvgKGInQs
U65y7RsAaWD7FnfNOTlOe1mycr1Yt1r0JjzmuQlV2a7EoimavvRMIekNHTDHAPtMcLEHiNz+VNGZ
uv2pr5/hldlNVBx1c2zyEOWiLnKazlly0Mi3HZP40VnzFj2k2wZl3rQJkXVIFJYnHV4JRuPVw/dQ
NXkcvEALmVfBc6fP3m1712vNfxa4bWukearrgYZX0jLU2gHXvzfuUQH0Sx8YDCFxquvP55W1zWFR
i0AfzIT0j+qxPgun/JrjcksPLae4BEInexzgOcNemtlfg2uvnJlujkxGSKI0U7N4j85rFF2iN7V9
V1FABw8bLyK/qXw7fJN8W8lm0s0bScRaAwUEDaOr9QGKX7vBSjIe9a8aC10dn5n1HJIQvKWKI9iT
IED0lWBe7Z/GIfGK8DInr8yQDTBdvedXW7B55AQ6AhbELYPzyASnytNEZJP0n1C9v1KZlYlNtq9i
nrUBAKZ/FI3hM6X9GTRE45WinY20t7nQ8AxHrHaaZXQRd/QDC43nukiwbvBSRvdj3DhGUe4aBQzG
4jjQ91LpDuAYfiig4pQY6AW0PY+7Y0wyR7Xwf6hfGuMxhCpRGmDaIUguYTVydRlLGU99Ge0Mkbpa
EnjEjls+YHKmjzHnQqofU/sYieBsqXSvzuOuzkrJgZYEa7rJZNHnpXHQIufRuo8os7kevhL9221H
u1ocWn3vTWwc4wldg6wAaUrDfF1MXmqEXI15O++SVsbn9jlGdWt3F69f3bJmEgL2GsOB8D6BwpHt
s2N2qF5UaM+yHXEwt7lfqLk1RzkKt0eD4WO+T/1/InSyPtGbQNnMAx2UBnN4IIRGy/6XGqQg6noM
9MPtb7vsz43VWpuIFQAWR82lmBJZ+r5S5xOB95h4Ktmpsrtt6uoo2WpN1iZK4YFmopqiBmco1INj
POKVsF+FzQCS0Qjg+nVsOXkxXapSebbiEU2cijx05vRtts3jHJPnoIFm3qSEXwKQaonYQlNIhDxO
5uGL0oZHUwMJ1zhNp8hKjlnZu2lh4aGpoaVYgW8w+p2A83dmLVK0ZCfQQyJ4/VhxgfYPQO35z0L7
OQ6gsMzu43zGWE17mFMAn8P0wVCpVxbvQR7zaYeHw/zB8h0luzn4nafvSg8Gs3L051x96kHXmgXj
HlSidznEwAMjf6pDa18LY9fk2klT8YNL482shEta/LJwfAgSMNVq4m2I2RN0lY9Z/iPRtH0wg3rI
LLvAVxELQB/DoXASpPgJwnT6rvMImlVazCRZ9dVxp/U2bSJoNOuCmRHSzKYUO61YSF00X6/uVfVd
rbtDAoB8inJ3FCU8LPB+B+EdrX4x6+dtd/kE6t5yzU2YJXVOFLtaIjlIs7PsAZ1bTsrpMEfHkR36
weA94CsQVeRpa3jWgPJFVTttM/A6SHgNDc2+Ny4FyhpxDcXWMN5P6RKP76vE5gnNvlrJpY4jx55+
BYVAb2TcDxTqE8UP1KJB3BQ6BaZFQVzJmRW5qvY06Y0X9+YhEpPbqsIdQnQ1Iqci6n0uzkn900wx
CjL5jfGRyHqqkjhrbeJshGd9qTPEQEhvu+X40sfEUaUMgcvW3vrkm0hLrKLDCAYqhMYzfYzP/V2B
dBDg8I8avWr/UzfKu73LshrhVpF01u3AZIvJ6ahchrfiLn3Xj4bf7ZaxCC89qM+TP76BHCP+IddB
kPr6JszSPCsiLWvzi/oYPgVH8x0cJ8MiK167vae7ZuoprvHl9pIl1xnbPOMUK6J6lSFZQ5fAmeYX
DUXCjt4PJThBMO5x29iygBs7um0UgmKs1+bW7B+nbHBaAeYRsOx080uAsmGatSfNwDtD/WelkD9X
NtuE+tHs48YcAR8fi2I32/NFDy+ahmubVXgWG+17CdovqkS/++S+RJZDq3OaStIGiTOzTXpaUqNp
TQNvm6YJdlYIuHzq3v64Mvdhy09Y5QrATw6ZFmOZRckJqELLBxA74MhABzF4DxtX2dFTKseZSi5t
tomMdMgsUgFUcQmG7r1L8mNczq7RP5ja2zzcM9Hu9b45tQ2YgpTYK3L6P6Rd15LjOLL9IkaQBB1e
aURJJZXKm35htKUnQW++/h7WRmyx0Bxh7+48zXTHCITLTGSePAe0LDdmcYplvGCLd0n6neXgotRD
N2tOSop0Y/gw5YVdob7H9FPZ5KKFEn0xZ746K59SEsF8RSdEyBLetL7mJZfgkDpG5jRv0S31A6hq
i15korvGGbQ56I2E5QhPZS0/dtVDP4/QGofjAuY0TSpBMCV6xVtc7BjPMRLwJc4DgeucI9mf0vg4
ddrjHPu6WTtyiqQ405/AF+xcP4oC/8D3MhQsJr0B5txLUOKSoT+3bf4DSkvBNvI1R9q1aAVTmvyi
J98KY3aq6DkPUjsbM8GBEUyHrybOUqWrMqqHF9oeqxCyBslDnN1fX7JNkPIq0OEJAWkUkUYdsGbT
cZG/lL8Pz+FRQ0uW6hlobz8gS+Cilk9d5VA74616swhH3orYqBYbwVloBZPRdEM1DF3jQWJl2A/o
eoaFLvXgaP0ctUCUet+4BF9G4KwUa7KBgB4Jlw/loMCGj+m+LX1YP0cQ7DiFx57Zg3VZeDRFr5it
/NKXoTlLhfoXdE17JEQWTZuF9xcK4Jbb7VTQm0ehI2pq2PB2X4bjzIycJKEsVdjRSrqL2LGfDMds
ak8leDWrHeJoFK4m0YtxIw3yZVDOxoRRUeStiUuRJs0hMtBQjeqaWcmPRZc7NM7tUp8Ft33jHn4Z
krMzkxX1ehzGQIIE/TEBGYzVQxkJEqOhXvvXb4noeC5LvnJxTRgiBdnIiM/yEO10j5aaCiYjOiR8
QBRGbW7WFVtydNBWWogXDbd5yw9QKX8WtzMLJsRHRKPZNrExIKFtdvYEhuQurHbXl2zDeK1356/g
p2By29CZXsrmNON5N92l6sP1IbY8zZcxuOAmJ6SOmtpYMo2Ayl4WvdXJBWGeL/KgwpE461EUpQry
aIzEtF9QQtuHY/ogmZadt5GTDLEdTXtmmXeqLIJgCA45H+VUhYVybYCNUpRTn2i7SnrP2eiUaBER
LKbAbHwkLlZnvKOGGYEQi+IAZjk6AankZBfJI762Q7ZgdgiQCqiOHrq7dAcCMyFrt2imnAXRzBad
CzJoVbI3giL2kSDHZN3VP0AMWNvmfe8ZIGgwHmZBGVo0bc6KlGCKlusoyi9NXToLp5/Fvs9l5GQk
PEjksbT8yhBBr0RT5cyJpNDO7FM4hHjI3hLaAORQIHQ+wgY8Xt9VwT3nYxVdmwMqm8jSTs14P5eH
uZ8El1A0Apc70/QOhMlNAniLXDgmjT0QI3jXJ7FV4lzf879iFGZoKrR5KeCNIF9sDyFU4FQ//j7H
NqJ6J4cIXoeaJ4oLIMVxRt0evcxLH0WO/INy50qUwksgxmXcBhnC6Xulj5+h1gb+xQXkkqJ2b4IF
KmJ2HKEBp9Yf1OzUIjudg4AoDc6B+tyWLynITarqnAPyYo3djtHAyVDMmsByu+gp6SR9noC9kOXx
ZJFTZw0COWdBBEQ5GxZMetwMCvxl30ceOrBsFg+goWI7hEZ2lPy4vmmic8EFPXk8lXOXoD8kL391
9Fc/CQI6gX+hyx1bmSuryyd1nJG0AH+BKynDvrDem0kWrJloFpxRigNQs4IngF6kOnRm0xkykWCa
aATO/pididSZjPvTVS9SZXlqIcLnLr/wz6dW53mItcaKoW+Y4vkXARIQH3uV2HJ00+l3pnyQkGH6
XzYesOOvG5M0ZlvSBI7f1J4LaBSVgozGVr5hZQ10HvBQVCQZagvvy4TWv7PxUGrvU/DA+uyhzU9G
A4KdLvFYoZx7yWfWUWtBsCoVusAoXT9/uszFHujZCNABkGHfgDSBIBhJj1YjAtVddxS6zF1Zkg86
1cBCdZHbCuSYenXMNBnM+zUIwYgpOOvX7YPON47BD3aFqkoZZBtNJ+5SO0mZR0bm9voTcNz29WOi
ihaQu8BS0xlkrHBO8txfakzymahemdrKK3pV7NlpXwJ7SbYGTgWNYHYLmlYAUT1tL5YUEt0Q7pZn
VaNPUo0gi+mA0JexM0ATwxyAv1JKT9VNWwrJ7vr0r197XeaufSqFpWEUmD1r7hsVYJlWENeIjg4X
Y5i0AS8OyaEdlz8jpe3kzX5O76xUVGoWPFz0j9B5ZYi7eUb/ikyX1+3ohoXLduM+BhNTpTnWTShk
jN/Sk15ff567F+SVs5x1WDndVo9p7CinyilBVKDZ1YH4Axrd8QAQ0T8JZ6l+tWrjbGSdnGLUCaob
qrPQ76GM7ZUHsHjtq/31wyEycR8NJqs1jXQDyn9ImYF4hMV2Dwmddh/szQYZeYADd2BWh8f2BYMK
LuTHR60GNbHqbTCbQDK8YdDyFiqdTn8zvSNUedHeiLfwkIsUMLZaZb7s5vJRq0EDvBBj6JThZu/A
oLFIkhc/0CHvKGAPq+5yoaiJ4N598GCsxpPSfqKFgtC7BEotArWlEQv83z8cUGKBLVOTicVzeKmK
EQx5Dv/0L8Hz3ENn2L/IyZrDVNoQFobYWycCT23v3ueo3AGVm7Fq8UTVLlC389QAVaMhudXSZ8Eh
2QDZYL8+h+Hc3vJAjOoc4Qq6jdwC4W3VATPPAG4hv9XppWyP6Hw6jobAXP7Djfgcl/OEMrhqe10J
MizqQt2HSuU5fza93pF8iH++0zvRegq3kTuZcRQjLyoj9Fs0Dcp5KcVZLvO0n0jR2yB+rX8jLRri
QXx9hUX7yLlFI9YVVaNWdjGsx5GhO4EAwTOLijaiUTiPl6Q6o0aDV69UXmTSuIy8lYAyXp/KP1zu
z03jnJzUKGUGtl486Q/an/bUP8Ve6dDvowPcSOhEnuiBtgV0+3I6Oac3BOUwJ4GZXUIlOZBZvy3z
n6U2OYac3NIxcQpoH8cxcIRDD5k5wXS346d/z5bn3MqMqRrKGUc0KGuX6eAmDSyng3itBZpiWYtF
DcabYf3ncFycnUFGeQLwCOGavkNE6KAjXzChLVKg9XLyPFtRL82AcyDt2cfA10JeoCvvVLN6JG2K
VgVQstRF5sWW+orU2K/G/FNCHdEeFo3VqgMSxKztcagEbuqDfPvv58znvDkL1HVNKYFPRkNzJboU
QLk0q652NFC6BjoCaPPeiSQvRK81AGjZ0vt4V/uigya4PnwTUYHq1jDPeFJFnd8PSEypfkOEsM3t
sPRzppwFgqyiatQyzTDTwVNcVCsOkN7ahfd04cn381342O4MxFgi2yc6yZwNIk3Wjj3D9KBrdF66
wQFNhQRkcWuNI5TbU4FxX27ltR3ljJE26500BuB0aIMj+K9pOjph85NJoK4owXgt9fuhFV1WkUPR
OduE4fKayjhG0GAHddft0nU24tGh30v3sou13QlJB7djj8/95KxTw8xJLUM8sFJSeawkjgS5jqiT
vDS8r0K6H9EgoJineoJQJhwq6LVTNX6lrBeFl4KDxeOB29CMCrD64m2wQ4+RDPrDyAWvuFT51MkQ
fBEn30kVEN81oPXv8et1tyA4XQZnuCxaKVI+wyuUyV6eYg+aSDaT36cU8x569/pgy1G9crZ4UDDU
pWhIpAX/0Oj2gMz5pP9p22Nn/Lk+zhaUfm0reRxwTzqtAudDhnrHDznBgyR800rFVbPIR3u226Ta
LgjPTB4c0AU40xQ7TPeD4WSpYGuXINrQ3zCConyx8KVr5yqV7wurBxAvztnSnJbbA+J/pqYP1z9c
5KQNLrKauhpJS6rh9qFQGFt3Y/VGDe2cwnH1UwHIGILVpYc2/x1TxY16ww3TSLBLomDL4EydASQx
yNFgAvpd78re0hBlQRMZp7E5FYAfZU4sTOeKjsby96unwEzRMAtWkOyiW3vJHABa8ywaO70kqu0J
vIXB2Temkbm0Fo/VTNM+yt4HAoxH8XR9H4UHkDdo2cyqrkF6F9hvj0CsMYGh7grTruXK6VsgGPP0
JkYTXTj8iNLck3O0ONQGbE3hTOxVHwDvy/pzT2/qBJJMQ2entIvtoj4Fyu+o+ZlnaN7KRDsv2gTO
JhrZpEHncQl3cySkQVeilL+M/KmMEpHRW87xFUtgcoizRJpVA8gUoLHM6j3rzoWmOWW0B9140QBI
W/4upOcUogdo/XthZeekmmz38rfruyT6CM72Sf2U1LKJh73aPNQWwJtxK3h+bi4o0dAGp4ASg2rc
TarnKAgLCdaVTLU9tJOt9MTO2S5omCA83PQiq5G4+9NUCmWQi88uDOwmM4VkX645kOm8C9l8F7MK
uhT/VdZsNSR3kwD7rCqw1MNMIMKW4aiUXrB8W6QikID+XD/uGmUGa/I5zyVIR/aucQ8WJvDEF7vQ
i31gKHa6kz/poCcWwzA3j8ZqYO4mKE2hAVZAsoscG67RnltZ9q8fvs0463ME/oFihOMwEANTyw7W
cVHpG3bTCaZIcNME54LnBc5NqkGLDJskleqho4pdquCfKXPfIo9Q+kZzjLD1Z2tmpq4p8kJ6puGF
/NWUR1ZesKlGX23jLdkBvJoht+KGHfrBd8WP9DQ7spt4AfJprv5E8DWCU7Nl4dfjc2+SeYSIcpbJ
5DKO0Qm4gF1vTjcqHmXXN1BdzANvw9bjLGdo5bKgkSabY2At85Q0D0pxM7XrQ+eDKp3Y1pPuNQRv
a5RB7yEofspuF00DUffaloFZfwNnYNQiinq10cglDO6S2KcKumqNV6a+Xp+raEs565LOYRDMFiEX
+Rjv42PoTztkzoSUxFu3bj0bzqLo1TyUqVTCKzDZs2SkCEpTcB9EQ3AWhSV13EUNhoikya6DhZBP
BJ/bunLrWXC2IzKDhBRVAKA/uwf1t6Oiuks1CMxDvEclL30iEtkWzOnjkb46iIpU5cg3ZmiZHFVw
S+nHsq696wdgE3OzmtTHZViNAU35ZAR0DpMqJRf/5SXjAJRN5hN0PbQovOfFzwINIbQTUYYKjvgH
ZnI1MmmCWa5jiVxAoAa+5cfesFw5/S6b79enuNVmpZi6qSOiN5SlyejrfU5JIcWd3IHxJ4P05+zC
z4y2AvYJL3LN2zBxQaC+U87VXXZcMo3IKeGAOuy+cEQWbDN1tv4U7r4pszZlYVzjlGp/Iv2maYfb
Kc5cqZdvVFb4AJLfDHNn1/WvSBdksrat5+cqcHewBoNdorEK6md6bIMu5He1qFoyIRPh9rZ+jsNd
xC5i4LOQgHDKmvtFzS2I29MY/yAMRStFgYuS3w2J3lvziMAisDOZHfQespyGFqvAw3Z2nItoID86
4/+26J/fxN3cKg7iMJfBjlgYkO0L7oyR2b11GAYZGkPfjOkuMh/64i5MfsnosQqpW1SVHbZvuHo5
lLvN5NtYlo6mhn6unqZUctjCK2LtjYnsa+Xc9a2dEt22prOsXAbjGZ3AjoQ6NYAZZXwPopTOhLqs
rtt5eBNCp6s+hEPuRG36u1fQxq/qj9JUO5QAs41y97FORQilzffn6uDxcfnUSJ0UJEgySmpgT3qx
H0MU9Zh6SMAfEMgQpU3w79n0EqmJHyvYrsuUGIKm5X/wrP/eB74FMKrLCDkJnMHhaF7KW+M7dBou
5s/oV9Y7/V14XLRlRjTtWftoD3YOJP5FsN3llF85CXxjIIk7hcGoLsrs2rnsv6kqerbIDh1myDIK
Sv2b5cz1onMBS4C6mzmrqA4zii6E3EtctCl/n+8pqinZWVRa3Pbln4vLhS2BVARwThitIRoSHAwN
f2C77vaNChFQVdq3ueZHIgaFTYDBeo6ccVXSdhzADIiDpUlnQ7WgkFbawBh60ZzfKNazJv0ZRiDK
0CswWsZ9FIPHx+6V4EDUbq83hT/1+pHWEmR+ngOQA0nWa5nkJeh7wBg+sb6BIxetlMgj8C1uhLZp
nMc4BY1HGw8vdzA5dhk0IGzzMoPMo/MtdwQEpLV/zs7shW/Jvs9eF5Ho/8AnbHv5z33jDPM8DEZa
xmyRoMNjEu0Bta05sZcugnPTm4Wxxan1zaLDets4K816GgCsX1LUNd7AaqICCRoGThn80TIKUmvZ
DevM6fpDB8rSYUJuDPqIGTFteZYfQqt1r7togW8yOftczPVE8zhHWbV8mdV2X8fHIC4Fg2z1/63j
AB78LRkSygetQhaOsDdwOCIJ66IX+DEHqkH3y4MGXavhoxVj2ovsjmjBeSx43UjR2EsIQoA8bzyz
c6TOMZzQgyD9yJzekyrHjJ32HHhiyo/Nas5qt3mYeJyreiS3sP6NV73ED+xOeap8UAM79FxRu/UW
PHfsNj/ggL2wsEW4ji0Sqi8rzxnCsKNS2Ftgy54ogxlIHqLEBLUk2hCBwJAg0L1E0kPQ3PYKHgYa
ZJudrB7AXGDYbWF608TA3pah0Nen43MtHcr2EBSgOLOm6hgXBHqeqW0Wj0NInK681WX0R2RoAFHL
Q240SwtWepqi4jHNoDyX/K7IcGwKEYpMcI35Br0qTvumnXoLjNb3BNa3VTrBARaNwJlaaBynZqXA
ak05MDkSalM6IOLXb6IoQuUB6mxIZcJAoHZRgtkJyRuoH70ylt1I3smstdXBtBtW+aEhIZx+Egy+
ZBCueGeLM4WFLMcTUZbBIdPuLxgn+a5D78TO2DEf2elXwXiCaIBvojMHNivZWNFLTXsPzM1mb7ro
frYnQ3fYNDtDiK7sMtx12W0BPjdd+jbK0Cc2UfdEvbsdwl2YKD+vf9SmLaQ6IZpiEo1+RHKrZ5EJ
JnadjSPOESl2tXyxAgBiu931QTaP0mqQ5e9Xg2SEgmkpnCCa3qEc0fsg5hFkUTYfy6sRuMOapukA
9h0wr5dUdob4W9BftBb5ovze0t8q43B9PqJF495VphHPHckI5qOe4qq8ybWXzhQJx4kWjTudNNfU
klV4vOlj5DHYLSsTMJtuv8ZXq8a5ZUKqlEwBmLubsLaViSJUP1dV6eToVgqazLXmO1zQiwnJ4OsL
KNouzgNTZoZ0arBdEYkcxfiTGvD3RmmH9c5UjyQRPEY36yjm50T51EbTYJaTleJ9lRyK4N3sUmfO
uhurbJB0I7LbFKpbFwnCwOoc0cprWzgs/amNjJuit3bd9JKHOvTk9gXQ3HPxmGlo8q4h3agrTplW
u7LuvSgW9Qlt1rPXn81VFvR8Tuq5pDBQFxndO6BW3yt7y519MtlL684CpL2+MWTTRq1Wisu6znqr
tKRqIYRMnkiW7JY3dVUbzqB811uV2jFFuSueKqjGVv1roI2W3ZbQqDdJ7CC319qIO2yQNjGf9KE/
kgpkm7PuRlrpjYUOQT7tWTL9UjtJ0s9OP2lTcZyjG5Iy5P4tPGtR0QACfOwz15xSezZMkI6Sm1IX
tesIbtdHe8rKJEXGVJoxw+0Ki8jvwsGtZsHzc/sRvFpKzuoZE7jM1QpWbxEIzGunG/fJjnqtN3uD
cWDfwp0oZSiaFGcF+4L0/VxiUrnZeCoEigZZYMkFF/fjoq2XzWpVpS5xcZkG9nPjKIV3vbkoZnd2
0h3LSGChBIZW5WygHExBWHUVlhDRmDZQTwHvmBw/XD/0wnvG2cEh0U064sEK+PEi59s48oLu/AA8
H5IbII/fhak50VZxFlCd5zin3WLdbXYyjsMtsMdO7Bg2Ep+hw5xYWM9YfvGvaOfzOPLC26lRjlqq
4jgmh/bQIB5PD7OXHUUwKsHEeIFtBTjHnlU4IQU9WyAIlsr/6vm2mghnojSlriu5QzW07u8aPGSm
4U+tDgIPtR2ZrkbhHhFMRX6f1Ngg+Vg/QYly3+LVttBehDvRYdjMYa6G4gyFKsegWBuxM735HIE3
zurkHXQ8IIekuYKTvnz1tUPAWQil0QpWGQjqxx0e/mMO1q9oh4egpzS7f4nM/6+T42IlNqbBVDSF
dQkU4GuZ9qIloKQk4YMBRRzB7EQLyZkLqyb9UCbYs8arYxs10SfNY5fQUx40W3Gi2Y7fNTCliqYo
OvKc+TCUsjbGAnSBLBnQ65W4XWUI/LLImRDOXsjphH80bBxkBpEvqrBxoWe4rWeCzgo9Nf8Bq7pg
Wrw8diMnaSGNiHIRI10m0w33jZ/60Ut1omjeBbG6mABGNCQX8DQo1DHEotqllPpzWDp4NYiypNsu
xTJNWQElhcpnRsxSz9V8cfyN1yAH55oq6PYec6/00YzlNOmJWTfjWbyconE5q2WWUPOoGCOXIMnA
Z2N5KWvfuoD6gjuw/M7fN/xzfpzdgoJuXjMjXJLe8072lP14ox2yzDZ2iWfciuQt/uFcfg637Ogq
IFCNSWGNlUMhzs9vFzxrhG7d+QEreVD3+rsot7N9wz+H4+xXVSjKqEQRykrgZosyx1Ru87p3FFDm
XV9H0UCc2SqSEZCrpYZcIjskK/luVmM81r93mQjEJDoYfxkto7GAf9YulpXuoulESOKbogK/aBDO
RBX6yMCDjwiHxdAeq/8YBtChvaip+x8Cqc/t4awUia08HNuPy0UAwEU84yDkBalkm6Fn2g7s0f/v
eC9M+u9B+X74sB2rfG6R0abtmwYZEBXcAv/TYeBJe2J9GJN+uVNKau70rNlR9VsNypVIFrGaie4T
3xbfpbmBhyTcZevKTnij2Prr0mcUH/Bo2qWAbIrsxXZY+Ll6nL3QpSQc0XfwEef0tuKOO00+DIVH
3GS3+Je+e2h+oU6WQdBtcZ7CR+4m/mW1fZwF6VVTK8kyY4qWSfNRcmdlsGcoX8WJl6u45skvSJbY
USpopvyH7MfnzDlbMmqNIQ0UceTg9O4SErd74kcof4gun+ha8H3tbaSiEo537IWQ4QeQ0s0empfv
avy7zrxgsuyIHPq2/AXOaPQDqPKxKfPIKarChWLB9ZO8CYVbXxbe2jS9paU93FB06jzjD+KjXeLq
D/Mr9YCjdgFJpseljSd0R8F6L798xTHxOgV92vaykpSo/ozgb8vG8Eer9l4o5wy1kQTRmUiqSHiX
OGvUJhgQwpwffYhvuTcjhM/s8jB6iV2j2CvKnWxusyUv3BugNMHvcgeqG1ItN2gB1+tULxNAa3bl
1Oh87L3Wcks3dfHi9wT7uXV912NyfqpO0g74UzCsQMhk6WF1mGWzx3y0E7hIZ2kqgVCIAxGDVrOl
9+R5ElqszULX+hO4IzVXcpMqGUKAGD8em321l/X7oIuiJQUx2HqjfpuDst0lSuSjL03ZSWh6d7Jg
SGxmtGjylaoWwrIDMj/jkN/IwQsL81fIIxqu2oPpO4/GS5Rkw63VTt+DtN0BVQ4a7h9ZL++b8fvQ
v5UgyzWs0kQ5huJtgYOcak9xC4LUudnT4LbRF9QHuH87kEvslQI5fsPrcvnVINJbisd+pT7GFQSr
yc0st44KhOGUG96oqLuqal02Q8+60E5y+zNgR6lTIOoJ06hBkFcFVXNqhJ5pFgco1uwy/K9ZrDhz
Mnn6UubtDuBcPqrALsZq7oWY+NhCJRBnX9pbSXs2ZmLYZil/S+fmUKo5sKhlyqCfCQKMMDnEKFVL
dPYHiP5iYSNJdtoKoBXpTkYEbvS2jm6h5H6s78qoclPl21T9yM3QbpCUyczQkWMKibhHuXmgUDaw
pGM7HDN6kwaqE+RPTC8iWwYfbNTHblU9ynLvjT2UBZXmUusiqOpWcL86J5S7jjId66GcgMCqw8BP
5rPUK/8Ff4ilqLoCFSjVQI37azBKwVlTJToe0maPbsQ2todxcoDP/q8u3WoczmU1UmkMeomIA7RK
d/Ftl7mtq6CQz3alIznqYxX7/7p3MnPFdmYTBLGeJmdnNEUph7xBNV316c/xYp2RmnbTW2Bcvo+n
3It28ON+k+5Gp/4ODuhzdagf8t0gbGlfxuEt+vo7ONuTK6YSJtAtvZTlXTeaz1mm7JRBpIq25TfW
o3DmJQ17Bt3SJbzLmJOzPaAarszmo5oU91Uschqbh3S1tVygHESSNYHCAltr6heFAh8UCYoRWy+L
9Xy4ayChayQmOkaYkr06Znfz5EZp9ZSMvsA1LKf9yvbwHWFhVJVBP6IMrvn1QXtOoBu5+CL5VDvJ
sXBEMrCb+KPVxPgesD4xA3XSBnQGE8c4Lucw9EHi9zKCbzgWcsVuOr7PjeKbwLIR8lBN2xLMLtwT
VEWgPAwxIqGD/XsVqaJQQ9EtKKBTk59VreVRHpSwKcHz5CxYnfB3iogJdVmklAqv8Gl3uL5xH1nt
rxv3dUguVSAzKTLzEXFEZ4T3pUkOqWXddLkauGk/P4ZKZ/dt76Txb8XcTwbksnIg3ewUiFoNdFUB
FBHBIS+5jJmncS5+6rrqFvP4olTzh2KrRjo0fao+eOj2eiIdk1kSGci/kxBfZ8AZYrXNKLLbWLR/
sWNmbvkc+9rSuIuGOeBdry/YRqD3dTjOHodqlqJsBcDlQiQwIwmR4qDbIwjuplMJqZf4VTDgFmPC
ypXxlXx5JCatS4Q8C49Afkwxt8LuDmLk1KaxWIWUnLEYOm3SpB6vsxxNlQWKH6PkArMJATpRY/+m
4fsciX9FRyHsaa/g0EnxiXSqXcR/ri/aFiutslo0/hVN27myQGEKQtbz9JAd9J36G4rYTv4NdMl3
rQ1UaHqu3MFVTxRKkb9jF3OkgoLStpFaTZO7W3PVa8aUfMToKPW8FDtAA/3sNsDbdpGwuT7lTQe5
Goy7BogUy4pCjOkiNeB2waJakGKfRa2/olG4098rkgFBRKxrTnIQMXeQZ4HO3PTr+lxErxteCnJu
IhU0XYtn9NXJZofovQE130dyp9kFdoKOTqFLER1KLsJQtBrtszPGXOxI3XrAki8UksvdHv+Ai7bw
crGSk+ByUy7gaJJUGkYF6XypfyUzEnI5SPrnYlbsXK0eWarRPWpDqp3p8VmuAvkUWllnFxpoMJLo
tY2RATWnyC6kxK/b2KWBubNAF0Pl39b4MirMB+jR7tGbPZp+mL739Z5VN7n+ZiYEUNZHFfStmjKi
V/HQjAoa7lBPN14yw3Rl6R0CHMVwUxVval6j9yrxqjJ1VOVgKD+GdB+rYK5Wz0leQGnrkOgQJV1a
taTcC+bCNtLvevhda/xgTOw++ZYChY5H19x+o6hJl7ozViADGuJb6DuXdZp5dXgTxceqTo8jWqF3
vTqdtaB57Gl6lonmG8T8QScRkke05VwAlkMyUtIitL2YIBiu2He1F3VTbpzkr+5iuVCrnDWR1SCP
Utm6yCPgZdFTFZW3TE97O5DI/UTVvcROPZN3SjEDPpjeGEPz2JLXuhV11f09168fwh3vhiE8GyOk
fkP2O2gbr4xMgSfeMLpfh+AOs46MrEmXqm90QNEe3SZe9F64+s24D0/5Kdmz81E6lgeQzy19kNkx
FqYoNpg+v34Ct6PBPNFpXNohrG+dE3hLti250+4npCsiZ7bs2Q5QawekxXrs8QegicqO0b1Qs/dv
M/n1MzhXGlA2RXqKlZAnR4csKTTAl5o7eD4jB9QiFl71GFreK0SQPRaFJ3w3RJnQOB41LMASqqL4
+Zr6xgkqObv6GHnUDb5ft9R/xwzLRClYBHVDQ0DOTTTrJ0tKKCB9jVHeBMiKDBO6I5c+n1Qkf7C1
ppC6pEuPpkFUwjk4K+0hCqdl0qWl9b7oVTvIpT2VIsEpXg4pHxCvh1nu0erC5tEEAlrGpIs15LZe
z89t9yuvYfjacG+GjWC/tm7lerRl0qvRdCUKzDKHQrYxXhSptCv9cn2DRNPhrr1FqmSIBqxaQJuj
rOu+Us9OkHoKBDAr4l8fbCPNTZX1dDgLEJhxRZMEFHDJobktdqkPHne7vhXHqqJ14+75pE5hRUwk
8jP2ZGg/LCJ4F4kOG3euY70LpbbCvqi0smX2EkrMm8f768slmARf9DYlBbIhJgZJ6WsfV3ZF9tcH
2ACWfNkPnkqOKXNUTcudWWKa7pbsQYWzaw7IhwkhP6LJcMEuSM3DKuuwIxYyrBl4shryfH02gj3R
OAMgN5AlMJfJJGa97/pzztSd1gqQdKJBlmmuLmQZT4U5hTjBdXm2gAxMkeCUTVUQrG/0TGBjFEKW
xk0QLfAkt3EYgFIXDBow0+Yb6Y9Q5yConucO8Y03Nh2KW+lYoyXHECSElnvxl3VbjcvtkqXX1IT2
LL0MpET/6w+VxjdqCZ0ma3IVqkMXjnjXd20zAlpPldu2IcjCMpgwJBQsvMCqvFy+mfXEpvNt3RrO
mB1b+ccQ5rusnVxCJBhd6GnMgnTthqro1xXnNrahTRqXObq5BvMtBF32FN1DoSqXGr9JXvF9wAPH
tgLOKM3IXYTcUPvJ3cysHAOU3O34LGeK4BBs+U7kj5UFDq8Sg+c5aNMJVIswmBdaPEX0ewbVCVnC
41B6v74Dm0d6NQ635+gLCuMQJfkLIhEgfI96+itThHlq0SjcNhM5DaIsn81Lm5xmN0LkIXnFnt6i
MdmrDsoLENetLwy0Nt3bam7crrajPFUTyxbcUH+KDpZvONMztCW/L81tzKM+O6o/qEtFhlU02+Xv
V2ZiBr5bK9TFTCAZHzn6vhm8BCrZ6LcaXNkFKwtqYNlZFMRvG/TVfDl3TkoNRlYHZLq1DFQdsmel
r3O71cvbOTfsqLgQeNsQKlRAvVdolRTMe9N8rIbn/Lthmk07Usm6zAXexakO5s4C7Y7l76Z97Evl
GYpQj9cP70YRGfd2NeTySauVjowikSyVLjs8QfxGv1FRgQBxpgdo34L/MbDgALHGe/a7loRZlc14
ej08FwgYxqQPfTeZF8N0oFzqJTv2aoBGL3yaveYidqPbIdTnfPlM+mSydkgY7pEMNaUOILhmJ/n/
CZJQcHX4ZPPYAlDfYm0vunoym3lHwM5VxnicpNqZ1f9v3qIvu8hn0JuuCRqVRPRisPI2Jk5NNUGg
uxl/rNaNsz+BoQ5zWOJmMGRqIEZyVBURTmvbla3G4KyNVPZqRoplb8A4PnkgkYUUtoZ8YnlQPKQx
fUWAY9hoK1/WTdMXBKGhyh9ebXX6e6MzqtoazUv91oOYRnqN77UPNiHw+7nZd+pBQNNFNuWs3gx7
5DBFbLLbgcrqA7jrp1F5qmkUoqcRT+nmu+w1aLDAtcsQ2DdPrQ/O8/uFXk1w67d94+e8uWvXSGMO
JVtcu/nn/5F2Xct168j2i1jFBIZXxh0kUcEK9gtLsi3mBGZ+/V3U3BlRMM/GmTN+cLlKLjUBNLob
Hdaa4EzMM5r9kFVyckuyx2/iuXL+DoTSvnnFQ3btqtB1RGhfjU1TNTqpDLye1+b85WrtQVV8CXiG
9JrbDLUq5B+h2EYW45YF8DF34oix2VXWcOyC2BFs+o7RRFvEyCrGSS/v6e5938hjLogUGUav6yGA
qaTKMgzRyVLZKSgQQkD6OsbfLkvbSX5DczfimLtSxFoedzUAz1V/BOa4G52Q/1uRe5tf6CD2i+fL
8nav/0Yc45A7QEZNBC0ZAZA/Rf1K7jjr4e0e43hzc6qiwgDkpQl8+JYgfpWNI+CFHsOwAruxd3k1
PGnrzzfXfpRajDQ3ghD0HcgE1Nqae2KrQByudHpFiOlcFrfvdDa7x9zyTs9Qj9EzPK3WeQ07xsud
+P0RPS+Hy5LWX3RJ6Zl7DRzDUDMbQKiURubrqe4kcm6FkeKSaL6L0GtrqvGvyyJ5i2OHUdBdq1XD
ytyn1IKrDcehiS2lKm0pnO5m/XdXVudGUC1VTDk3bj94+NxWdj4lL+WWymUS3WIqC9AR6ApbK5ML
sHdVD2Pp/6BO/eXOKYxJEQU0Oo0miW6VBv09jZ9q73V/KzW5vUjvg6AdQB7K63HnnCiblsu6uS6a
GPd88Bavb60eYShqNfR5QDcYRfObgTLU69qRZjo1R28510RRv16TMJ4bNY/i6BYE3hZRi29Lpzp5
8lJNYaCJj5f1aDfk3xwmY2HAZl8QkWJz2+5KN38AvNAmvPLavrvdCGHMjCgMMliV8PkrZDPml11T
t4ZnSoDaAfwyO7WyBzJck6PCCTR4nu9jVnNjcZAyVwRVg8XBuOlNoytogm3En0t6RP/TlS4DrkaQ
bamVnwUdrWg4dI7H33X4m4UzFqiI0fvQ6gRo+YNiq0362iEjkcbDNZVF9/JB7odxmqGsrVsSUVma
16lYBjVP2hW85hgmsk00EFW0dxOupXw9Kro3q9DV/CktH4dSdUYRbYRNwVnwXzjI/3wFWwRXYwUY
By01g/4EGOVD7oVOiTk58SOy4fWL7ivvpzAmsEFNUNe7NItutSL2h6E86fnk5KjfcrZ2/xg/5TAW
CAvSgbAJawD0LfW9qhEhgwnHDoP2WPyUTiHmDTMn97nFW976mOBGI8XQS4hUUXqiV6JbuI2vSG6H
xhkFzeRgO3IqL/fFiqNKPLGMARqBhiHqiW4Gmf4cSeR6iaO7QeIEA7w9XT9iczWr3ijrOofhqQFY
ASIqu0LiPizCs0l5VmA9nj/d8+fxrZ+yEZWoemFmIW5h7fTvq07GjvZt9BbXONQ+b4J49fWXhDFB
TtGGorSIKjppUuEaAdY56dJXbXoYp99h+jNvn2ZR5zxDuZeOMTMU7D/RiAoGgu4ZoO2lV/gDkLkE
n9oZlyuGt0Am2El7mppCqkW36K3FML12LPBM5ENQ/kWA8+9T+4Ogrch7DHQWiH3T43AEn4NfXaFH
whIPAqejZVXnvz6xP6jZRKnC4LyMW5YDzikaKtCWcuqJfxEyfa6FMSBD2wpSnmEt/+7milwBs8ot
jmjF1K8OHIN1WeP/oGHLi0mj0epwhxfJW1GLQEmjuyiRWf3D3yBm4oljDAZNo37OCHS+ewGOmA3O
t+9A0fYl13jmz4pe1r8/CNmkUpMrDdRaQTO5fYaAtw7SNP+9iAsINp5r8VsdtxwLctlWEZExILUu
1emw2qqmSi016722ALICOZEu5AWe+8Hfp6Yw5kMWR2pmGpRRy6zJk22UUOgtOdSxVfhoeFnj7OlV
mawcjMvcRoO/CNQ+pTOGRI7yOKwM1O5aV3mZHA1UJlblCzcyLjmxO7sKhgaYGbwuL07sQkTGphiV
UBtCs+qrVx9lF7QaggVUMSBLg8bo2D3mPo924rKP+4OfDYOJcp7mBnj28iOte7+Ov5lNz3GkfxF/
/mc/P36+8TwCABcWccJpigAeEd7WZq/RQ5fjD/50LMeKffiIjShtmeI8VoB0Ujcvink08Ha4bFR4
AphgJI9SE9hLyKyKg26LMihtFsKzW+vvuGCKP/Rks4iQNmDRqmAngfjmIRGJB8JgR352BLiMH9rK
t8tL4piSD/6Fjbh0kscxnxA/AogREyGx00TnWgJIVPPax4NNSHm98HqTd0gd1ufsp04wxiRaknCW
NAhd542mK6QB35Ifia/760C49pY98E0mT9kZo6KQMZ3zlVZxxNANLX909EZPpfvLm/mRcbh0eIzx
SDpFHwqU4vBIfVkqQPSlN2NjeO3yqsgDsXX9G161xUkoKhBe1TEQ9MJXSQ29oTBv5TC0xry2pJAc
p7G01QjNeomGgVc9PxMj8Uux+JmjcdACMI5bd/QMkJabxp0LTIvkDZcHZ8+jqahga6IpacD2YtZi
dEukyu1HfSYErhkGOUt46/YKfH9+9axz9HA3PtiKY+wfyWoJNIrLmqmqv4ku6JPO6oqihvQKEiq5
zUsx7N3ljTy2R6MoZTUZhyIMRCr4SZ/4Qxx6l9Vh725tRTBvs7iW8fBekjV8+9dk6Oj9Hdx13krW
g9xcYbObqZzVFMkhs0hxh1EtAJ/F/2j6mONpy15QgD4CbDT9PK/ASuPoXN4tXrTL4mvFoJiUchVl
87Ufvr9eWQhU7++wunJsAVsMKEIJ3ME9EMtiML6RRf8RUThdUXq6vKAdVvAvZo5FC8cs4RzlCdyF
gcm9uqK3C4keZPj1Vj8Y+TVQQwG6UcxPdV88SQTzeaGMyVkSWnJanynJ/AL/qVPf58ZMrGxRMUcU
9WdTr+yhAR+K1OqvgjCloG8PX8MxRtODChahOenvLi+EZ69ZnCutbcu5jfHemeCTsnNzrbtaEB7Q
9YE0oHDUnfTYPF+WyQkCP+BwN0ptVIscTrMGX45BBX12hW6MLTLf1ck3QPNzISR5KrH+fCNO0Lul
UPKPZGelWSFqcctZuVeuRQ/Edl4HLKX8Uecp/Hr/L3gLFgdLk7IUbTOmEJC59Sp0d0tK5xRy64SR
N+vgs5eUY67elUllKws3WcYJNGTGIy4ZoCtlGTns9UEGnbTLh+mw9jlUx/KUxFboXj7RnRHfr9eB
dSjDItW9gUgwya3kZu3bbR6j37Q8GFfEB7OYEwXkaLRW5KnPpsMjO19jCnazN8b4w/9sTjjuge8g
dmUYjNjoqYidPG+tRHqWUm6ujGOQ2RAuoxFKzUjZf3Q2iG4TWf0EKDDdVfzyhjzSDEA73PcDb32M
Bsd9HZVShhnudsWrLXNniSvbwHBvVaKsixnSRb1N0sWtut5qwGJgJ1mPeCN3lciwZOJ2pPUvH/je
ndru+PrFmx1v63EWtRbboGKmekSRF9D1XcptQ9vT460YRo9nARH5TNtVj/v3FuTEqZM9Sj90v3Tr
zOLDse/6qa1ARo+ncmg6pUKLUPeBrtH62nF96KtnXhMU70gZn0tNKaQJ0vdBU7xXuWa10XuPQIXo
nOzPnq3dLIh1vFG0GIsS4mp0zUuHtsgONG5h/LYgWCl4feycu8H63iqXRDVuBSRWWxBJy9/bOeFk
KnZf0tvlMPFQKZRTp/TGOq2w1jylDqMBHXhiRkDyaocEsz4wMpdVnbeDzMOwrNuWNiQLAxmPQsnI
D1H1GIm30ixajTQeLgvb7XjcLnDd483FWsQ4Uso4BOX4aX5XvBIol1cFkKfW5FZ4rho3dzXv77RR
8A6PsTGiVFOaK0102xvKjQaE6i5+4Kxtzydu18YYjVid015LETOvbSkqfER4u/iit87IcsnUV0W4
4BJYDyi2mNfRcsgSDpOne42Pjh/XsP5VqOEZaN7eMVajk4oZ0CwIaLSs9opSOmNWkuNheSIYe6Ho
mlaUC0SUEWy8qNgZ5Y09cRSdLbkDztvMFlHCEEVxNorDNN0SwynzxpqzV44mcOw6W2NvEszQyynS
U2uSYAUlwUUerME2/cGf0RTFOyCOu2Jr7DFQw/suhR+Zmu+FBnCdK1H1OWviyWDsxLTkUmH0eEWB
vQpr6m/og/QmvdGDDM7XUx8Au6uyeead40bYYjp6W9oO0OvIwCmGpZvF/dAqbmmIft3zir089WAM
hC6SaExaVQgGJDPa8JQtaBMohsM0Ky5NR46l5+i7wtgKVe5hdJv1CT/bNQg6jUri2HWehHW9G0s7
z3QGSD50MAREcbvW0Hk8P7tR8cbg/TH8AIMndBSXVr6eCx8diLaK+VsL0+6YKlPpaSV6Gu7abwBq
vu0PvHGY3fTsVvy6A5sVyvqoTlIF5SjkypdT1UY3J6I02Z/S/qokta1grGiphut29qrsf9xfldEX
2o1qlU04wXo40fmtQ4R4+cbtZuS262N0BEylS6336JFfoXlm0NYai2iLYzE7NG0rOwwxZDsYfZAT
6ZT30bFtgFnWXNeogelrC52uOsmweJo6umM7uItZ3g4EvZnzcdDyzFLVCIm82dKn6xyocRXaK3Tj
rUKfdmGECWcxPMevsuqoJsU8lfC/JkYX1KhwulIC9W8+eH2VHkPl1CdAPSsjIJygt1Gc/L5XT2o2
/W4pUjboQbmXdMHFGKF9eZc5FkZlfNso5yDJA5pBQOXfGIz9QQbV6ueXvFb/SSZClUzV1AxTVLQ/
gDcVKuuyBgM6vICcGzMJnuFLTv8IrFTVWaglAlXPlw+8SHy3KrSVu4YSm2sSUaONQxGKGh81f0YD
T3EHkdJ5ZZVfabHxvMGzLuIOr+8boM/1Mg4jbrqE0rCPbivjOaZeVvHsz77F/hTA3P9UqOJqmWch
0LXFi7UqCIHPXhvY16E7TyXnpbGvKJ/SmPs+ZFEtGCqWI1E3xih7qltLeKs2rXdZIf/CrH0KYq69
KnYhnSSc12hDxNU6sZgc12aA2OX1++5OR291g7mV6OtX+iWF08M0+3tVfJhu875D8lr83jqSjZbA
K+hGkNrEEh6Sn+As5Ny//bDic7XM/Stj1KLisEXCoVPcsSx/CQRDYFL+dHlXeafHxJehpuWjbEBX
FO2+aE5N8zsVX1UemcjHc/PPsPw/q2H7p5JC7quS4tkrYJo6sVoZTLu9X/n1m/bQXi3N//dRh7Zx
kF9UTzzwTpSznSzGiByJJcIlKI+e/wBqDvjtwC8x8MrcnKvNgnQKQ6EYzZSGwdLJD5FyUOLxaZQa
t9Rzd6GNk2AmeZQMW67MazkVDr1kYPJIHm/QTetePljepzBWxojnJUlDRPVtmVkVKI6GhKM6PAmM
mQmjQhLpPEa3ROgsZXzS8pLjHHmHtv58Y6G7liyT0CCJodQgvV0A6WEEaFh7vLxTvMvOonBWSg2M
/15d58MwtfQkv7b+4mRu80jPEt6plZcEygkNao+iBRQ+tMbyXq28nWSsTdFIbdGlMKFZrVthczAX
XkvhX4QZnxeQMSetlpqtiTLSbd6MSCWGka1m3QGsVi9gTTCm8lbryUHo0Q+BIYeKPkSANqlL1V4K
YA42J9pmFjE4CsSz6CzwH5kMTAhriMFVH0AbgNLvvfJmpbfjO911fX9tgHRRZFRp7Oq+X2Q06YNg
LyPPeBBinNu8XiTqDWAdjqKe85LZbV/79CEYCvoqsijyLmzAhojal3GiAVKYGBgugSiEPK3D6/Za
7fSl9THBDBWlIVpAsYAWA+O0kjiso+P8UX7OkekiY1YipRlNfUYCWAdz7RwBVbOSnIG2HhGvtfkn
GvasaAYxqdGfR5Mz7r1bs9ruKGNxymTSEloMa1rY8Nf+ocYH9Jkt/zTWVlUAGdbcyZ/LVxOP3a+H
mItUEro1X1tSehpT9EfF8/Gy/eGJWF30xspNi5SGVICIrNDxTItRMnIuS+CqImNgMnHM2nys/zW+
lP+qAW61tlwNryXw/nhJF956GFOTVUuWJT30vjWRbwFnealxQs6/aCz4tzXT2caqSFDzWgbLJxDD
6iPqeofYqV1AlLprxzKfIeVykKR/VA82JwQ/miCCkZGEk8zTFIKxtkvOSfK9Jf/AIqq6ZhJdUgDQ
orIMiUaWClGXmWNQJvVolTHqOGXaOOhACfq4t+IcDI2aaKVDfQqj9rco8cjFduwkussVUdQVQkTj
g8J4s9QiTMeRissYFFl4HWuTJagKOElfKX1dQuMBhEgcH7+zt1uBhDHMQ0cauCN1DKj01Mx3i/Zi
YqqOM2+6E0h8EcKYYqFV+zGaIGQuACVOdEuqf5m4zP/9NfsihjHCbTwmWjKQEf5M8bTG0lILCU7j
WKPjr/LailtR561rvYqb01qkoQDyAQRW0ilOa6scHkFkzVnWjmv5sirGBFJzzGKaY/O6uLxGwmH0
mlhxRe1xFN7UJD4vfRJ7ktpyjNbOK/aLWMYsxuVAwrGdRyToJKeoRUc0T32hewp509G/efnodmyW
qmMCUCKyrhE0vXzdSLVtZHAg0jEY4tyVtd8jMFEuS9izWV9EMGeFgcQqbbQBIsr4nMkv1djb+dQ6
vXIUSG6l+iHMF0uRkEJeiGw12eI01L38Ebt7ulkmc5QDjQ3UBbsxaOsc6E8gsqKzM2pPWap7MQA4
L0vbvdobacwJKpKGTN3Ujoi5qK0b4Jqdro1SdDWVN1Kyq6IbSYx/I6pOO5pPYyAp9yWApIVRAxBM
7Eg0s5T0NiyWW6XgQajtXj4DaNIY+hZVhS17CnWq9Flaw1RqSPAuaLYwgW5Q8PKp+7v4KYYxKtWM
yqBYQ29A/LTEphOpvwFVY7c1Rzd4cpgrAFaFqRkI9pB2xkGdBr+JHycQj05DdrisF/uX7XNFzE2o
IkMSiq4ZA72568Mfqs7JKO76sM3BMFreyK065ip2TOqIlYr3suQlLz115+EOzLj/SMk/F8Moeb6E
Wt5Nq5kyBC82qaNpSLiXwJmtS+fyvu3f3k9RjJaDOnmoJ7zfgpmUzmgCuw0o7bT/2daRnQq8OWOe
ejNhXA4AJ6UYxjGQy+6AAUr0iq6AAtS/vCiemPVqb1yYvMg0SZpyDJrkOUIAjJFCS2s5L4ePLDrz
PILx/c/WsTVOIxrHWjcKGD6UQ+ou/UZjBVj8IggBMvCrJyeByK/RXCbOLNFjncVo7qMYFld08pMq
YWEppnATavS2MKsDirK6kwEs1u7LeLb7WPTVwvyh1Cg35KLddwJgQVPzpo5ROWiK+mbK+5s2qx4A
H3ZXaceyKB6idnnM8qs4TN8nwXxZk8BDHL0XJnDlhuq+Ra1NnKNfTX8O58mrDQyRCQnnxu91VWAA
CZZL10RZArfU171PS7ND8TcSgxmF+bUcSx9ip8Pgv+lryMFh4JLjBHdszBeBzGGTKSJiLeUiypah
R+gpHA2/U5JzmhHe2lazyJz4VhTbAFOWRp7pQi0iqZPddEcQOJwNZwXfN58y7x9kF78IY+JLOY2F
BSwWYlAvN3ltWsJ8FMnC2by9gsUXKYwnAE/TUuQTuJg/AC8czMHi3dt4/6J7E51Ut6UGrWF/Y5Jl
x2J/kcz4BiVTw6E3wyUwaWoLQmHHGe+8eCIYp6AAsyGswAqL7D5QirzCLUsrelwrMWhZ+lFf9wde
T9+OxC82gTm0CJDPjRAh5lOHyjV65J7lhnNkPBHMiZllKagypjGCrv5OJtU3jZrjS3du1JdFMCeT
TyAkE6dqDUJGV8coVSiJlmw+Dv3CSW5zDDXbclCKJJlEAWtph9e+HED221qCQjjudC/BpJqKilTV
iqUjseXjmQLpqC9wKoqQ+WVNjkve2hEFsYt0JhNAUOLhKg1nJwT3cN3xDNTegW2lM958MLVaU00E
yILxtkTfBx7WOdnbxa0AxofP2mJ2zQKyo17KnvMKtd1UUz2S3QIe4Vg3hYP2GEuXS2+M46DLQzfK
6wchqSLLGKpzVJdvgjQ+RVrkCxImRohybYqCm8mBVMfHzEyvZgSgevdShmjOjKqDrhmeBq6XSo0P
ejwcDPm+nZ3ciK/ySQX3TX7UIs3LlfEaCN5nKtduouRBrstHJS3BECM/h9oBs7F2KeCC5BW9mtTk
oHdv6gwEicR8ojAFQwWGLgIw2f8+NNjuFeOeMLdaV0j0jMEoRY4Z1W66fC8mXgWed+SMT0pCfYqj
9U2UZJMVqa3VgRDnf1oIm+MQc0Dc9ykC0piUx1zqXap9a7N/kknZbBcLUZjmJJ9JiufWor/O4Aok
be8Z9fcyjTi2es/mbAUxVg0j7vo4NzgXPBk9qfEyVERHd5q5MIWco2Ff5TSSwj5NcTTpVXnskWs+
gL+hsNPKQXtGfSMfetRpBo9nBFa9YkIHmCAdSwSCMfDkGJuqgPmupXOmBPnc2dGoWxpRzyV2tEu7
Q0pfAYPD8RO7yYGtyHUnNlHwvEwGGnUiJSgBVqRnteZU6a9BfFfKuzlK/cw8mOZQuCB80mbFmVvk
5eaI8xF7Rdov615t1+YjCtSgwhJQF+hBpYMluug3fzNSS5Aw1d048ovo1Ki1m99zkIi58wGMdRxn
tm8cPzeesb5JNph1kSdKkBS+JvdOXCegMOH1O+5KQWpVlUVZBG8LY4KVlKShuehyALhduxmvi7Gx
RdO7fOV378hGCGO75nRSRcy6yIFsYMATiZw0uisGBeRgyfGyJN5yGPslV4kGUz7LQNoF866GN4UI
aOpK57zT9rAdVfNzRWxALfcAp+4h46OLNzuMYD8FVy1UIbb0EH1tGlhcxl90ssS3WLudn3mjNZx1
sumWTEnyeWhxRcbqqW1mp60Ck9vsuFcp+bJKxrZhXG2u0akkI8YW7fBdAgjzypUn2fND5vEA+3hL
YgyNqWjxqBSSHITNm56bThxLFpiLeCfH0UV27qoEvYo6EWgICQYgFQlW6SnPw3n08pt1yGEtRxr3
PCO6N1LxZSfXxW+siWTSgiYzrAlJ0aeWzH5S5R6YKfxIoHckeW7X3gSg2S2mxIlU9w3ZRlUZO1LJ
XUU6FaqqPCT34C09aX51Xz4Iduj1TnssLR3Pivlqcg0v83gzUbve41M42+NMM7kdQ6QL8RaMnbLv
7AEdiqN4jjLFrtNzWr3+T/ef7XFelNwo9FqWg0atnVDESImEoePmv6e6RbltsyxGV41FT9JEmuRg
UBIUpmR/ESI711JH1v5B+m4rifGF8lwo4yAsctAVGF6bGsvQRbCnl7eV0DkCRq4Xk9csw7khCqOr
oxrNYzWqcmCGp3no3WgAYq4UxDrvubb3hv+yjYxqxmKekabE4lbKB6OxlnPkS/78Ur6LQJmjdv9m
2PRF5KXiVyfwR0izOT3G56lp3xiYYceNULIrRVj8viYw3oPVVyKwAWorMQWvLAznsm7uBnAbsYwX
NCMjHbMBF5Ho4ykm3+pc4Bg33skx3m8kJGmTluD9gyayuEk9Mi+gzaSOTinH0a57dGEP2enyuqrq
ZgS4QpBocWhpeXrSYgyxFi0onArsZseBf+dsHssHEBcjWAArGJIhTh3BBF7A4F0+nr1GddUkEuBT
TZCCmCwx7Rwmddn1Dc4nA19dZhyb+THr3zOqv5MuO8tUd/OwsFuKrORCnlvhMAAaKQMKZGc+9qoC
DlFVtXOqHHqBh0L84dD/2O/NxzFXJatNbcrjQg7K+FFQ8p+L8kgmyZllWPHoXUkeu+VFA05iUgpA
2Ood2igespyHFOUYU63vhegUJud6eJspsXqx5Gze7pXafB5zpUShEDotGuRAULPcaerfWVW5MzXs
SUcnNyYmLD2NjubMK8fuBg0bucydWlIdf4B5H2A41DGTu4aKoGriFMz37dRGCnOv1HScYtH4iPZE
e0GuMboDKxQ9a7XVOv/qsyC3Q3LbcmmD1wjrwrGzraKLEGpjQmGqWlV25On73ONtaS7HcOptYzSv
kuhOGFtLH3U7auLvpPwH/N9wdZ9rZ3tFu0RK5jRK5IBqePjMlqT/HNRXmQCzpT11VX2Wph+aoHD0
aT9g2ohlQk95QYGzQit8EIrfJBKD/GV0SqI4oRkHY/pD6tOrVsYUCREOl80A8v2cPWeceyIJcYc+
vD7AUwK7PANqwuzC1Ar7jthygcGJicSlMwn4q5xvqUYPsVmU56Eyb8JZQF5TndxkFHUrm/LrKcIV
FYr4HA7pL1FYJjttk0dZqDHKqGi5P0XCg5AW3/XheTTaziq6vLMpJgR9IuJBIReGN2WFJ4T6vUTK
QK2Vt2hsEkuOk7e+HiOrKfPCyTLjd60tNyTJcxsVWtmutWT0tVC4mpTpMVXn+2xa8JqeGnRpE/Am
L1m8WFUNjJYCJU4jASy+MIqjI61P66UTfyd0BtUVle9zuXrDeMCt0AGRUNX6K6Iuo0XbIrFoZ96V
sXSU0ZJKiuS7IkFcclu0oh1r71nb+f2w2Kn5Wpo6cpiDWwgvEeZtYrS16MtDWy6/6qW4WwS8l2KQ
r2Hc6dD3P80motbUTh64pNPMvAEeh1316kNIdSuaFK/SpiOw/F2a5A8pTiYlNSC0UjyQR71xhwmc
GHmXumN2ltKbmCaVFwtD5oa5ctUM9bUqlY6h0uMcSocchGad0TgdWgysSTNPtCdWraZWQ+NbcKNb
ZR4fwlbSrLmigLz5NuVFZSUEmF0FwedI5DbO17NXRjeKh8c5V1NbmsiLKSVwE2X1vQsHlEArw9Z6
w+5BepzkI8xzZaM10GlMEXtqZI6Rx41tIptkqXFqR/l9qA9Oov2qUtGKOqD99j6Y6YRY+Z4Xzbep
mltwecPxmnhMY96fTPlN1JAjgMtW2u37BAxTubwAaENwjUb2RqATNvMTAMKdutKflFi6TcPqaNLI
U6YajyBZdoRMcgc0HakFQLV7i/SF1euBNP/Eu8wa2++Am7ObiDwBZsiSxNkX6K9aUE8K/jnOgMjI
m2CZF9ucUDJTMWNqIpISAZ0d1S/omdLEGz1foFC5HeaBkSePUyH5tYbfNYf3Yzv4mEBxCmE85mXi
DjJ5v3yvVwfJWNIvVRsmqpWaQgNxnLoEjfy9R4UtykV0kNWOwGMu3ktffZG0fsnmrZeaCnBPYKSD
rgr9vAffLNID6GI5kLaxG3GwUdX1GnkEmVXvSE16LAZ0t/BGMXcCpi9fwXjkeRHI1DaoUk1L4cDn
l3nIiWd3fP4XCYzvlc1yHpKsQ0hioJ2AUruuTEuf3/IpOmoovuRackxHHhvOzjl+8Ufruje7q9ez
ILQKchLZAPw4PbGR3LdVBYc5nvq0vS0b9WRGAPnXTas3b2sao595RYQoDlmORu95ti4r1n6WZOOq
GM0ivUaEUqyQczqur0FvOnRW+mT6K6hK9MBrKP3IjzOK/GUDGPUqGiKbrVgMSHFFxK3GJLW7mtgk
Vu+TjDqF+rvopZs8Aj6EOd6qJHXFXrLETrSTDh4zMjWPNCbKF4ot0dybYabMEO1Is+zKo/40LRmS
EtXdpDyrqHbAuN10ESwhYKpBJd6K3yXtfTFPY3Pu6m+6JNzNaJPXUSmpDK8Y23MkCLdVJS/uSPrE
FsT6eUrGdzNBG0DaZk/gKcosAc0BAwXX3uWT2AkGvygkE6YtcYlHclSIgURrK6WLl1DFzjtex86O
Bm7FsO0TQ1sUkpqhUaBQX4j6O11Ge2pjqy15TSc8QUxNVqxIjTpjJgbVWPmmsrh9hXFZ8lqileLy
znF1mLEWojCZ2hjj5TgaVylcIrCQbRONd3X+aqiYkYhMa1ENp6q/hb1gGyWPUWqv+wJVTlPVFV3U
DFFhgi6FjulYJab0MQxPYkdxopPqSLHdXhG0MRs3Cbey8YHq9MdN2shkTImgYnq0NkMJyI3dUWht
EISg7xADA6GDLmNiaT3QlztwmUWeeO4PwkNoI6Mbjy4vS7b/wNh8CWNC8mmJUxF+I2jKX9Mw3xQY
q+lQ4hnBYx3WThnfdxOQbRa091P9TGjrkvYqBK753KBAWor/vWX/chiMiQmjsNbAsiMFdfIjNXuf
COD3kDsrS8VDloI9QkBoMnocHdxR9y9SGR0sR1ICCtuQArXTYkudpbtuktA6ptJHDcXabG4sSkXb
wJKl5IRpe9sAKSmA7U2nkxA4NYJux1TlXY215/qSljBuDr28yqCBcSUYZskeyJNJxetqDroWbalx
bnXJsUhlV2orjuBV+y7JZaxZOsxNk8gR0hGtG1e4jjGv0MbZcDaHo09o2Oo0vQePkuaOgIQQlu8i
kRySEM7ZfmApXlgMm74ZyTTX1SIiVgC3N3DjLBPVfSUVLC2W0CNmuuWUOr3R+QbYEfVviXIXg1dZ
nK/BhY5J69HHJO2VqGN2sPeLYnCm6UkcEyuht8PUgjS8srJZx0NA/tWabgou5qZL7xUBA+5T2p00
NXle+tjXC38x6TXNdBTzY/+y/u54n636qvLXwGTStGxKBliwaLnGMHOUpJaC1NhlIfuFp09LwaIp
lFOMROUArVhBzabaUv3JESz9eWU2muzBjd+mEyDjnSLgtXWt1+/SETLWMpkB+ZU1kExDDIQLk6NP
Gh6QIsyS5gLE+5/YIFM2RUzCi5rKDoxl+gpdo48yjDPxSozDKf46w8UbfN+9AxsxzKlh5g+THGOL
zrgxdkZAJxQDGMyRcq4QP1w+u10F2YhiXJyRFaLS4mUdEAW/Ps3t0rjRh5mzb/s9QxsxzDmFdNFB
jyaJQXkl28L/kfZdS3LCXLdPRBWIILgldZrunhx8Q3nsMSCSCBKgpz+rfap+j3Gf4fzfd2u7rFZg
a2vvFUDWnrbFBmDM7bonzuW/+udIfBpqcW2JnqJKXgGDBwM2d0K2O2bB12t2PTH5NMRl/z6l+0wz
60azMJtp4BEFc7ctu91khlq5L1rNz/AU8JMedThqQvplGsEZS1dWdG3fFveStMumbxqBNCxVkZW4
gS6s2BjWEPRri7m4Z+zCImk9A6OZ4Q1fcHzaMKT5ejXXZrK4UmhW17Q1JGbS34uS+m4Rm2IN37My
jyU/zKsEjB2rEdhFE52Ubldim76extoIi7wYaVCpG4nCCECCTfJ2sNbm8Luq+cXJ/n0sPx27gkoq
Wm4a574c7nIyqcNUspdxFMovC7YFQxo5aWuUUYkqZDDbsGSokre0bQkgY6aIaMt/6pOAymmHC87t
uwTlnqqHjIYZCIe629QcTnPB/AHshcwkW0+Mhe9d1JHTGV7ar6lN9ymYpCwffKNq9q013NslakXA
m9SeEY16fmKW94jf4I8ijWAnlPutrP2Z2b5l3I1QrxfACTWRbjaBsIyDmaCz7YmAGMCSKvsjv9yc
pUCo00V/agZP+Fr2s6zSAM/6uOmA2lXyKOxvVdIc5pHjSsXzNtPqoPDU0cyGJrRN41jl8jzZMpxt
64UX+p2j5OOo1d96uCkHU6H2IxhmPRoAHdQOOgZDExuisGyIjcnYdmPl9wIP0VwEGUS26vaX0a85
d62c+t/1mk97SamEPY/AgYSqio6Kj6m23Tqn/HqK8ydS/X7hfBoG8E3VS070c2o1fqeMHY7QttMO
qeEEjuyOdDB9uK5ENuvuh0Z9KwyU3SrNTxIETsM9SCvZ4gHti+69Gd+V3HKv8q0xwYL1UQrI9gQM
felr3hRaFNwa69B2ByozgBH3xLo1ym9mBssfDbx8N/XV/FN0DjCpv6B95M9gyhAvapEvt3PhF6Vx
5zTOPTwDYz1/NAAqdcSJoa4O2FNgDyhZ6dmJJHKDewQCFeORCmSG5svMfuYVlFO1w0VktOD3Uj5q
F+1eNiIVmP0uO5nafcUwcHWnTa9CwgQuz/2pEX6NpH5o9wnYBJq7GwBdVKjHJOwnVa+0KvdO20Ym
CsfGfAni0dh9B2ohtioVNPPgewBqtu1wg3NoQgjYy3hAsjdZIwdptfHOYj/F+KHxR3v6qLUPHRKh
sEyGLClGsX8MlRXL5iWndNPz+UZUEoaz4CiRubt3mTXsZ6U/D5bZAkczymjwmttxulgbD5Dm9pzb
3mbfaMbOE6GPRtYNYToCqqpBzJgJ747U6Skzrb1eq/ukG23oKZVPX0e8tSN8+ftPZytNGbh/DVIH
BSdqq4FSVevFTb+mKrM2zOKy7cF5UjXeN2eNH815DAz3AV3R/+46/d1++TSXzrVmLkxcp8TkQccN
v9TmSALJ8PWSXe8gffoeF/cpcaq2QehCHoSuROWWr7nl7HLVHSo78+tRz1AKQy+1ykM7Sf6Tt8Cn
sRcX7ThVjSs63OWJ7oYG33hKBEOx0hK//Cdf3FFLDJoJf4vB0mbwRzztOS/Yz6x3gkxLH2vp3Nt9
fuTK3Gbdmv3XyiFZQs+qySpqAw/xcyYRyKFz6h7p/Pr15q2NscjKrbmTmZ4jUWn5e2/+sGroL64J
KFwZ43MZ73ce/ekcmqpDY9VBmb5SXVg2zyKhPuVPX0/kmkrDX6MsZlLz0UtkDSZHE7Edu00P1b49
AkfKt3DFi2At2ABF+h/IJf016OKl0Y3zkDbg3JxrK4lEiT7UaOMO+vH13NYW8JKmfVpA3WCdbg4Y
ZYD9Mm8B6jzSaYz+q0GWgC6jgHWxWznq3FHUou3Q62/mTPvfh6TP67UsPqK8I4ymZ2AsGZNf9XVo
UIB7QbP4ei5XXtB/DbNYMKd3HbiRoAWV95AgBAyWl6+sPSQQDxGOtxKCrjxs/xrssnufdoe7OSlc
hv7PkIapgI3ndE68LtDZ49eTWhtncWfopSOyTKAabqa1L7Q+zFG0rZATiGStvn8l4P01pcVDzOYg
XhKIV4ECIX1iqcBJ9ChVLPbmG6ZL7JwDhPQKW3Jt0MU1UpS2EqC1qrPLjc2gT9HMbnj7fapaNC7d
cExKn6Qs/u8WdXF/DIVrJBB1VGfLpIHGVNC2nu9MN1ayEmgvR25xh3xe0mUJsKuyyhEELQY2TaFq
fg587Vm7cj7+qfzNI3rLOgKgq+4Mdu/It4L8tIzVLtzaTBaBlnPoY7UaWIcXuQn7pj57Eew1HqFR
d1M9sGO2WxMZWgl/y0ocHrlOr8ZLd8Z8axwT9/tL4nbh1wfhWmfgrw26TPvTZ0zxdMwGC7dUD9t2
iK3M35HCw5nSVpCsmUNkMd3TCObjql/X2r4t4kdrz1ahezlOBjJaaDVEVfqTagAvr9bF1nZuEUH6
3E7wFsI90upJUHU7yZyVVby+VQ5MfmwYsbp0cR8yZsFVqCLq7LjcdzMn7JPvsrBWRrke3v+Mstiq
rkHLpjekumi9En2OCv32AoCbN5Jo0dfH4vrm/BlqsTlGn2dm3Ql1puq2UP22aM5OzSOgXb4e5/rW
/BlnsTVEUzq8FHXEoaEOS34S8O/4eoS1rVnE9M5zs1JlE8LrBOCODPVhD2TuyltgbbkWMXwczAJi
tqM6E9hFjA7qEF3nZ/A+91aLDWsrtojcmRAZsWysmAlKZkqeUR797/beXWgE6akwyOhiMhNkE8f7
woT0gSuhrbP2glrZmqUUbealoxy4oVCvjmRZR6S944ZY2f/L0v97Af3PCVtqPCWZbITosV6O5jq+
6rxvPNVCs+l3qQbIkwlUluuumdSvzWwRD5TJPVNQzMyCzd0AmQoYTEWi11aO3UpAcC9n5VPsTjXK
pYR06tk2btr8YVZlWGZZMNevuVptDF1pU+Ki+LOQlzl/GszqHIPnHaKPiWbejOKuUd415nPObowK
ysE5TBYvADuhx19/wNfzoz/jLkJE3zV5onoTSW09xsChhi1jmya9dUUbl2MaXhiXvPrf0zz+muwi
ajgyZWpIMKhE7tzo6MijLuKOyfbruV37mG0P1Dh4RxLdXfagmJ57ICJ2v5+IQevNAIzRlTNybfk+
D7FIW3pWKG/0SjzVhP5kz+3R9CDjzZqozrvNVMrQluxNrmJYroLUPo+7+ARgPGAkjteqc2NP9x0x
fphlfZcg3oME4Wxn2hJ04IdfTlI8oLOzrWfYlBZWXAPP99+t8fIjwROyd9AXO08GapsDlPTbzdcj
XPvaP0918WVwWG4kLcMIZgognBFPXez2a829a1fM50EWn4GEdQgtZgzSS+WLPI9z1gecoqSdsZUV
uxYyPw+1OPxsAA3ccgasWNHc6Pkxc71NL1693LsD+WBjqWbljNrXDyl10GdD/gSlqr9ji+3SklQq
w3dQ9QdznoNBHK3O2LYuk3uvy85iNA7jQBiIug5/ULb+s2buE1Q46YZ03QjwrpAhL4ZwaKzAGnog
xfJY65QDJjv1zdmNMtCaINh5qTrmrQpp2Vyg5jR0U5SNDZPEGc/ipvIOxqDHaVVkgUzHG9IUgMGX
sQEp+qn7kY/EdwHKN6nrczToevYwQ+5eS2IGFDmntT/R+n02plBAFSDzmAssav3CEjuQ+rChLpTB
S8O3JQmm8T87hv+ziHRxb7dm01IwuNW5aNz94HkbpqpzZqzxxK8fxD/DLJpjpEgnry1yddamGvZY
2VYXU2zX731hrFzd16Pjn5EWoavQKz7hb5GEJsq3QQOX6fwfBeA/QyyiVA0x0MLSsWakEsE4vnBt
rfRzTQzJtr0/QyziD+DclTPNmMU0XeBuJegjD7QHnFS2sbKLoIBaUfXszpAgmroQUMbycuW47ENj
sCZIJjsQ3AgVcNakLB+VfsOsB7OeAeHvQ5fNPqkNvx1/lKTeuTAydVo0Tma82FA28ef6QZ8+0kS/
TdEKZJBWpyzbyinZQr12p+XgSxaueTfgjR5oVAPM20LPQQ1DGQljilHIXgmV1xwdbUenYBx6HrXI
MudzJbTjcofjWmgOjX1KUhhlSTMSrR6WjIedmL5bXmZBSAwenJlxV2VoNaXoPNpAynVRYu6y9MJT
h/5KY1S+FDIiaMg7anwxUpf6RDUwRc/UHYAj916ebntjJTW4+mL+PIXFsUQXRy9HoCDO3MoCp89x
q3xUyUPTiyjreZB0zwz6XZ13b9bwH8nuc93w69reG5Xju8MaDPsaq8x2DWpbEFAwQLNdfI8Ts+Sc
jNI86TyN0CT2L9a3TlLuPD0BQ+FdJOkhY9VtY5uBB4fqC5x50njgoKXmlB28h/SNJwAWATcjc1dJ
19fCxeeft1gtliCtMZPCPCVoz/4O7zrZzBchdo3eawq9WVo6AUWfj1b16KOwfJs2FZTk4HHmi7bl
kdsBcF07xhaM1DowqXivnfZV6uj8NWyrV20gJNuNjbXRyRMBJSSx8AUlzAsLim6fYaH6aUBTtfzR
Z+4TmpagGdVlrHvkIHonTqpu28nBdzTt1EPxD2pykWYOAZ4KcNyZX8pk2ui8eZDMRTVkCgSoCMNU
vDfad+maF4z9XVZBB4qmay7Pv0V+lm8Xl1AXohjQu3XJIrHoW7ASaTmaJwBufGx9hK5FPLsPOeiJ
CfzNe6RN8JJnNx1U/tX8DoGQvj0m5a0x8LBxxAFSui/Qj45a2w6Mvj0QYKOLbvYvLwWItEZe26Bv
NLAdEsR9IXHXETSucelCuQ1UirK5dfqPr5Ola0H985wWeQxoQKnXODiuivJN/zEYw0qIWRtgkb0A
js1rBzCIE9f2Ra/f6qS6/XoKV3Pbz3O4JFCfnkIVFFka8H3M00UazP1lb6uNiGHJERCfHNYlnq9+
Qp+OwSI70rgUnUYr81TxctvWaIQYG3fUtsXwH+B37E8TWyLPhUdR9kGOd7LpbihgYdI8aXztzr3G
f/trlEXE6oaSsCRtzZPhXejDRotio7UhojgLgD8UT7Z5yl5cdaw0bdMbP4oZFFj4bNrC2hL96Drn
ATDdlT29lsR/nvoiTs2TZwz9gB+l7+fnCd/b7EEA1G8DyKtHdF9XW5dLv/OLcA0huHJgl82h3IRT
hsfxlYPR98jM5L5fQz6vzW2RgmTJjMRbXuZGmjeO1hNN0v20Zm5y+bC+iFbmIlqNXdr0RYLDg0uw
zIutPr6l4lEp0+ckXfnIrz0YPu/WIopwy0jTJL2sGX8uPKirVyq8MAyntAzaHJAN61fevH59RNb2
aRFYBtT+gTJGYKm197GgeHOsvfGugRH/+jIWgYWOfBazhSGsDQgDPIRlfAhT44CBBPv/0cZdCSzm
IrCwgegoWg/miXinltdb6pIADugbkFNXPq+Vs7FsA6WFVxNwisxTLq1QY+0mde3AqsB6GOzN6Cn/
661aOfDLnhArErthaWOeOnyzMrO3A9sXtF6hba8cwiUgu2gnMhR6f9mtfFvsi81F34Vs1+Bla9fN
shHkerKwBWzVTlPs7Bs4hcBQ4CLVSNvgEo/WWzNry7eIF0IAhwibGZz09s7ypkevGm+q4vHrPVr5
nJbSgyUripJczrpD9VBq1WE2yd3XQ1yD6Hz+nqxFmKigv210NcIEqfHaz8cQkCafiDKqHXBKyaPe
h+Z8yrKVqa2t3yJStEZe9rqHHKejuc9myETqZmhUa6d8LVwsXeNYMnpjCQ4aDoYR2/BbPxSbi9uh
rg5ku+7vuRIulm4FfATAHHZ55imF5sPUVMFk97spT3ZJstITXxlpKeFn2sQAuBcHsLWlzyZICY1J
kLg/5oGvXCQrp3Ap4yfaIR3aCd8W192tkfpFvyZCszbCIrHg3dBoY4ERlBGy0Qxy3Qu/PuZrIyyK
GJ3ZNE6WXebQ25t+bH1b5f9d/LYvP+FTxtu0ud7wHB/rPFW7frqbbBIWRpyYUAaUu6+ncz3eQXof
ghfgZhjeYj5CV5aeNjjWMk63RhFUE/yn84CdjAgiCUZQf6zhma6xA1FkJBBlxjPLdZYWJ2U3TAKc
e+vkgcms2BhleHii0kC3VZJlvgeJGwZplkmje9dg0ZC5B8pMEkg6vnX2tFKV+oeEAyFW08V7noCT
B10yZ5FKyVxWhUU9/XiR54XAOfDVfvtUPQF+e1HUirTQOc3bOmjOa8moqS+v6uXYi5iZGSYUOgdN
P8pW31t0Copk3pN0iBxyYO7sD9pzM5EAvAwfDlcHR7DdkBBfNyF7sFVD65OyDRoDSaa3r9R3a/7V
o97aNlBY8CAd482B1utRW+fbVnuUUyzpVITQNfU14Lmd6rkri4OmJbemYUWeU0IzAfIj9jc5QPcS
ssEaijx8+gFdEA3WbkX5LGTlz5356Azawc7HSLHGh2jyrmibDR2HqOjBqtS+sfbNg+pC1th+gTp9
1mdBelEiHuIpN0LHBiZYA54X0t+KDFHdF0GvgV1Pzz3eGrkrI70o4PgBoTpT21oS/5T1fuHdZGry
JfheaYIMrdY3RZtHjrxP8jtuN4Et4cGdPbHxV8GKAGj0cCzFh13TW43eqBxoevWo6XekAYF/qo7p
0B0nu9wyG3hiCyQ2nYR0fC/NykefN+hc3TcniGxIbaeyDGaWtwpgZjtjN5V9ykCVcrIq0pLmJM0s
ZJ0ZzXoVZTmLXLM4D/IHQdvOyvXTJEZ0W566Sd9N47M0iphYMhBmj02et4kJn4xGw0JYft/e60Ds
U/Zdjj+MAl4PTwJKP3b5Vno1KMnGreZ9d+rxjk35AS/VeOw9v3WzWHPhfJu9dNZbD8KBWapbeKUc
bfmNdtqeFdbRbLKNBnWGVO+iyfg+6W2UTrFHaTCxD1pgmonrBYA6R2ZJb6qEovb/KxtVMKi3GmTa
OXNxt/5MDdtvCu7L/swTPNCcKtCBG1XFu6xAkzcAYyn54wg5aI2TwEr6uKjKqKE8dMhdzlEAHZt4
tnlMsoNr5AEkhOKSoFNcU9Sb7+UMhXibhjBA2hAjiXrd3mmmHlH2xFz7KMZhX4PwZ4yh0xpg1OQv
iVKxiScIz43A4fXGcB5bi9+ZSg+b/B2JHFhMdSSKCgorXmgRaIpkh7yD2EiWbYBAD0pg2gcUZ1zQ
hXn2AvW3uJuOMEPazdKBy833zCg2TnVnMm9Ti7cSvuswO5wQh/thihs39wGcDCQSxQpt4UaHlnMd
qbr0Ba6G3jL83HlmM7J8qwgo0O+y3NgWujs5IP/3OXy3POgWon+c1SKyJoXaKhw4s3xX69J3TSNM
9RPv5rhIgW231SPtpqAd6r1mGk9tpgclths63H7vvKXOJXKlcTlVcV595KqGHYuITfjrctDTaN2H
oF4dBbSRMzHeKjHvsxE9bCBnOrz5v75Wfgsvfn6fIrA5hovas6E7nqcvY3zSuo2TZJZ+tH1UQSt4
hxdRtbHC5G2AylIF/0H20iO8igfdLzfOffdEd3nmr9Ec/1HaWvyOf/hLsvNmOFDqxz5KNlnAH7pb
fFStzx+ajbPTH5Kbi3A+aOGoNb5P4249kfvnulv+hEUFJoX47aAn+Ansxt3QON/zd0hqhMXOiflm
3DaRuVYyu3KrYPEhv05h3kJht/V3AtGNY54M83S50fQgPYALb/mTjpMaoPKKFy7xG3DgKY3ml7Ur
7TfQ+t+N/zP2IgMDX8rqCNyQf499UddiD3ZEN9Mmj9uVxHWZiv3fhf0z1CJ1Adyj8EgrsbD1uRBV
kM9rAtrL1Pj3CB71YMNmevo/lmG5Jknd8kY/1gkEpyEH2yFSKuGGvH75+oO5ekoIEG0OEhBkY95l
Tz8lfbZyRiMT9eWD6dB1Cso3OMdGCE5Rq2I9LEJtFRRo/VMcxPxgx0ZsGw834kAn7+9BoXPZ1S6Y
3Ec+N3uOyMCQjRkIO7n+6Dks6g1oL6nskpVs06wLx+ZQcfgSw/F9qvRAorPmaXlo2B+0QaMWgnlV
5u0VF3dtg7rQxfMEMkOQoPRdS/p5Cs/RyQsgGYFWDohxM6g6ux7tdcF/XVRL6DRtDO2nh2t2nvOD
VCMkj2rcH5nP05+lc18QUPQnuHXzTd3fDvntjLZUA1qapp6hGhMVYF8JcZrcOjZm/dCPuA0e82w/
zxXaxz97Gyy8W6btqvluKr+pgkaU33Az822z80suNz2oRnkJ76gb0veHhCFZwQUh6YfKbjVIVSv0
r6mbA/lzm5bQolGaX+X6zjarAH6YwWDkPq+ciI7TtgW/NLW/DeivZTAuA/9qqzeoxxAI7iLbMIqb
MuP7Os+Dsn9MLktUZ4HVfHjDSVUkttm0s7NXILwL9EuIAxULjcSV9jAYhs9qkA9LqJSI9JDkW3NG
ttxDHB8SY1X5mpHd2Jkx6GtIs76NngNj3i6Y8+9ujeZP+8uWD9R+yTBtwwoF9gTpyNhCyqxJAqJY
wBOQ8JFEFd1GyuG14/2LhbaFDf1lhoiFGqMaIFjVnXok4xUIYTY6qx6FSs/UQCty3JPZCW34VBXl
1ob+VG4cJ4gJtWZ1bPNfpQmO74QupHQ33qTFFVT29QHeG7i6Us1n5Q1twmluQBQDjVCgijUlcCUE
Ubf50bVapGnuHRxqdtzZU7yK6FBEQ9c86AzSfXZz7NFZqzo3lKgn59mE8wqSZzOFNYST8vYVZu23
aceDCoe8tsCfFDaaiGeLPPZ9tlE2vEVFGuYW+GkJ9zv30eLvniZDrT3PFjx1eBE2CTIeiD7l5EGW
LOqK9hZSGkg0jrLj+IK2sEQOMvWNpvV5JL1vQ9lDXoxD+XNdD+D0JEFmv8yzB7mxfYbk1ka6bmgJ
DtUBD9hgrhC20y1YRn4KbAGgE9CO81NpRUSCkDleRHCQWruHWd0xCg8E6yNJdVCpCzwZtKjP3mqs
izbBDUjmkZZmvkIT14PGGVy3jyMZN2X33UiZ3zUwwzGGaO6hxkdI4ACwo8wpaCQLZP1usTmyIbjU
qAe7Zv7EvQ3JnH0pb/qRR/OUbjV93yLdqehRd+TTaCabovxlVyA6QpooY5AFQuO5auzQgB+bguyN
JQ6Nh2RnFICD5OHIFI4CNEb7A7qLQU9eRnxfurpnxpEx0++HfCM9D0EARecUbujI32xYtKBEFw1p
Bbktx6fOg66l50GIqHRq1LYyCBJleEDUO0efoCnPYl2HRp1pRxMRH3hb49/gk2ao57UKe48Y028l
3n7QpijwrYDknGqblh8rCfbkBIP07jsRLqQEfsnxpbQNX4fcm5l+FNrREr9GbS8kjpoN/TyIzrbm
R0HP88whwhfq5hZ2vYHd5X7CE/ReITNXt6FhPM9siFIt3ZJhnzfbLnWhEKPdTs2RVmSPsOuPmrHp
5X2O+2ZO79TwNlNQQRMCnA0a8j0maP+ynTJy3BG0O76fEy/yRnoycdwrjkazC1MMENsFSOGIHzSB
eDkYqJVzBDoTjDJhwajXKm+z6ZVItSXjmo/plRzkr6tl8bLV6rYxLIvOR72L+zZ9narazwWi2ChC
yzyUHvJBnuIY1AiNiOo9P5D2hbGnPm9Cs86D3PFW7tjftYxFbkIJ5Ih03HUwsloin3KqaaNluPOR
4evPSB9zhucsBG4bq4nbEmClpLnX0MLWjGTbq1elJkCWusAa31MQYacOxwXSFaJ8tnv6Ubigx9hv
ujwyx7mD2uBGG2JG7z0nD4dhetDoDkTrJ9IVPjGqwMztgOZTTPES6NM8TDQzZNDiKl9LBdN24R0a
F95neoqq0oOnA4SjuwdzHODU0uJpC5STmDaweDw7cELBLVplc4bAnv8SRQt1NhLa0GOd3WPqqpjA
7qdqnIjYNYA2np/Ag8sZD9Q0HxoqcLgGqE/rG639xfHQTisNTKzvNj0UagjN9i5x1Zub6ykehBAh
hKG2XfKAe/2mSI9lg56/h8zEnGMgwoKykntOT1wNHz13Q5atYSr/wVxckpRPu7aEWl3SvBmiDfpR
E/j0Aonu+2t/KvZuOJ/5s33HTnjsxcWjE0/HNFyT1fl/DH9Jo6ELBHDAIjEzOfGMDgCX46VNJDbN
RhwhqXkonqRv+a4PTbL9vMWTK0M7ei2bvpLhoixn6RaMO3Fql62VgjI9yWc0Z03y7rZ3LQLNStp5
Scf/+SQ+jbBI1zln7XSxLTuaZxXjcbvxIhDXd2bAojpYba4smziXrTRNlxoWga6dThb5ZtqPPcNw
6kgAPkWtzYI13Bn6kAfkRZHlDyWsT5pdd4I8AQi94Rrl7Npyfh5+EZMymep6NSt1FD24N9mP1nr+
ejnxAr+ynqiYW0AJXcTBl2m81TKq5NSpY+FWgcLd60Ii30aZoPLgLasF3pBFtOI3srh3xbNWfGv7
H9BvAKpGhlkxhqA2bKYEPrTpuHdmxIO0RYJrI/E7TiW0J8pnw0vCufiW5aPvwfI3c4ZbMr4JcuOh
r48k9GSJ4TtUtmrxq+UiqDh8Zar2xXLzQ6PGENSJuB2bQJr0jKsnqcbNUPb3LHEjoGtessEF6w4a
E+7ojy5qUTqei30BkCYBp9+8MXGnJfbrONmHqZ9f86aPW5Y8d3oFdQoYqkBJeC6rTca/GSgmFSjb
uSqJNLvZtvq4hUWIDzje1oZc55TcU5R9+hrgcnhb23mQamwjGDBIF+N6mt3w4W20IbfL3lvpRIo0
UQM3WUfXUJ/Tj0A1bzTJkJryMJXqZUACihRxhqe0BZnasrT82j4XtQxbIIfGCXw/csMtGEshFc3f
URsB/gmQpv7HVL7PyVPeO1HJkgDCZQAHioCRjxQeoZ62w3/n2yONPY/LoEjrb4S95X2yq/FWiGSK
p63FwtZ+zKwqbKfCrygAV0kb19Aq6FBbNB6ScpvReccgHqF37ZMJQXwg5zx4zLuo2iD4+XnO4otQ
mn0RuhTTltM0aEgVVALqohADIVDEMYb3oT2m80/JkCy5wk9GaOaUIuig8YC4HCscIE0b9poDsfhe
Xv7+JilSv087vDAIUBZvpLbDqlHhOHEUOyfA/qxNDW35QcGjg9RRr4FeoJAo1N/oNJzJXIT1pEEb
pIB2wktDrW1SgNEhIlkkoUgpnLynk1J3VXL4fT8KZ5PKboPGemBx2Isgl897LYbGcYj+YNyM4yYH
9LEwfti0hpqGthl7uoMjDhRVIFFg/xy8OxffSWWhLmSVQYnnk6s9yPwHRSsA3HhfJh/Asm8y1wku
VlBWDRkTQH1Vy46mHvbCiDmKdybIsYPw+yrFHzG/Ud57MeL+5s49kAyRcgTcsru3RjXIhvXnpux8
q8dzAGwlPYEr0KzCTI5AOWOFh8e+M/0O3vVG5W3h3HyCijS8hR84gYS1LMIqnVCh/jWUUC2XesDU
reXcqmTGnYtk130CJtTPExL1w1tpARCWzTte30BaPu0G8KD1rdai5ZDfJb2z6YF8kyPYtzVeYxDx
DTs33ehlE43w75KF54/eaztq0ZR36HS+W90W2pgQFa4PXkMjjlzB4o+dhsupSA6qVFGb/Cghz9bC
xwz3flRA9FGSyLbvpP3Ywm3agyC0nNOoSAGC5Ts7Peu0hmJGe+z4TYWSmEeMxh/LJ9fAXVc9JACG
z315mGX9MI9WWNa33fwyZVlUCepP5V2WDWGPCN7Up6qYtsKrwwHObdKF8h0UYnIPXFus/tCDoa9o
UAxzYJDLBhZ4PojQQzMobyQgtztjftcs4FEvz48CWoAOQU37OUmPNh5zvH52hm+eduvAnaslA9SY
m5BVYDpMwwPAfH4OJTPlzmeVk1tqvl/0bjzo61RZHfCW7GCEus/Hn04r90MPGXJen3hO7jyaH5WB
hgjOnjAjj1sojqDcUSBPnVx/JDKWOrC7Bqyr8jQQ7BYQXD9p83NlDhH83kOoMgE99dQZRUQILgBi
+0P6jVF2LBJsNSVQ71VYwvQ0Ycp2+auCmG9O0LDU92n+s/ScG0Ie0pHvesZCabR7D6ZZphd6IJBU
SfJ/KDuvHbmxLdt+EQF680oXPtIp7QuRKaXovefX30Ed4B4plK3ofqlCCULtILndmmuavWA9FKXM
tR8mHL6v1dg5BjVmYwRbfThkgugKc3ZqKKGLInCKdjoLJKelk1eYGjOlpOYy3EXeyXp4Dqz4XFWj
PwNRhM2L1vSbTIH4iSq/LxLHoHcy6qcMenPEsjWHeidROZBdsNEa2e7DH9MibKKhO9dZh514iZd0
ABD0wzRuJ+MhAg8xAZiNsLqJYssVVRxy+KBFGlE+35FQ1ZkfYfqjMPEWxvzcJGI2Y6eZX2op8RfM
h4RGovepb3IM+PT+fspn21p032w0ABBY5LkCIBG+TstTvbzkY3o7N+ck0myFdkpkvi1hzXLsNnN2
T+f5PPD9harhcLBWq3JwFMnLcgNAC+LPFNjFEtpxKrtkyxno1KryJ3Ldc57PD1pqOUUybmcMtPvK
n0TCxWfLZ+WfqkE/6jK6db7qFJ219HnJzrP4pGXyraXfWULjNWHNwUuGQ9Mcg8KiJpLsSqfqDxU3
mt8yzqzWpPfS3hn4UZF6uXpu+xINE0260/TmJAb7ZfzUY92lnndEpn+UwzrFJLHPpHtZn7y2eLNm
9VCpyymgSxbH4ZsqSDCjVTqHmi8rbFNzT+9NR6ERUjpnh1ZWOD7oqMXUm/LPucQGZ3gU63QLMuZ2
AxZSwvPaiMh7WIM1HbJydHKcDlRKpMho3D6ZtrPebBbpFJAXbPfRY9N+mkALgbbrWv6yte0UKuEc
Av5jGT7V8qfO15ONlCqfLNn8IAmQeS3DC9PXik+Wm/FOb24N3otuCs4UkeVEdTiOo6eJCD5IMW4S
X0kamofpPp95rdDwm1G+SxJjU+v1bYD4T6D9F6k4nNZ3ZvPWWGR4CTpCkLcZv25lMB+ssHRHrL4q
blgNJXIWml6lQuWYT4R0ukIr7yn4pirfDeqEy4JCCPpZqGW3jh+5RHEjGO91MXcpzV5LNve2pxAQ
YYTPilNTjaeC5lhtw/6GAgGEIMnFczo+kP7wSEnMWfGujz23oAPQC4jXoU5ArzXAO/aoWLhbtN5r
yxcFIaiuvqftUS1b9jOStwkQ9ZVQ8RszPcH39xKjfghVwpjAUju1dwH6MCFpPaH4pvBHFtdoHLOO
eocFq0WdmIqYzkrnVNtjfBBIKHW4xCys0KB/0YgEyqqfC2ZMDYG7DTjVwhHaz4tHaQJSRvQzv68T
NW4jJ0JK7U4GYVT3SwB6a/gt+76Wz+cwf2mCB80YwGuOQxU7Fd7/WfRTIC5uWkzw87toqZmR5ARp
Twai9yLESWpkLi8joKjox4ieIu6oRLICBTwnqnFT8gt04J68wsuDBFV8r/XGXvFn5UGeY5IJbrGv
dtK63wTJ4vY6W7WuEfGyLSbaZJjrq8adjIIy7Ld1n3vzKDtmw1OmsSMp3CBp0krjLfwev6NVomXa
bshSTzIEXx0kblicg4lhd9jW9sLk5LSvYxO+lrmiTX7BmQLF20HH4YjTd6ghuIEAaqyqSXN2FPCr
xCoJA4jcSuC/cT/Mje9L/t2sf0hm5IqtX+IMbCJk/ndB8nfBpeuGYkFwgNhF4XXBcdTS2cytsJ9P
2S7ckjEJay7aNptrbba/uF+S+uc46+/4rXsxpWahFmoLsvJrnGHLvHeirbw1vX8/0Bd9kj9GuhRM
Z2Fez/iazfSXJrf6YWwJEHJot7rGT9lO7q4Twtea9M8K+c8BL5ppwTL2eqJEbKv55ySr2LYNXoPH
7ZXn+rvV9OcwF4W4EsmVpNfFTKMSqQDXN68g/lpw6NzhFGGXNwERWoJ7LcvuV8n9r8e7bKI1aSeW
er6OK/mS2+2q13oT3Pab5TkgMJ0EiI3iZW+ZA//D1RxxO7vDJvWvRSB+OVFZLivSAS/IuEBZrFEX
6ySKZlAWzVcOHYZKqp/sryIQf+MdvObfxrlYEHmVmNkSM458JzoqsavmbeqMPjotsKNreMMX/TVG
0xSZO54O8nHZXyvmPpvkTJtO5c/km+EHp24X7wO3dTncPbyTB2919w2vmqF/vUp+G/gC6bD0TgoE
QrZO4kbf515ykzrSpkaDZAP1e/GN6WXXMnrlvxHfPx/24hO2WR0PEf2DE5wg9rINzd9NuO83kT/c
LIc1c3Xaxhv5ZvbphrnCHaeXN26LffbYfV7dkL5ctZAPYFGTAAav62JDKkxlzDSoHNa291bcLnB1
t/qIfwVekoSzp8y5Yq/xlzvYr03wtzEveHu6GKp5uI7ZuNWueKX1zda03Gd2uRs2wm3qxu7V+fzl
S/9tzPU9/LbxFg2pQ6PUTqfBxyiHzdDy8mPiU0MS7Cl5qH62g08yzZXW+xeoKB/7t3EvJljTVYUR
xowLHfs+PCg+6Tzb7jl9y8lLXRi7rWxtD+HHLT71/2vk3+WLvphpuqioiYkck9Om26X7X95Avry9
OonWSXK5N5oiOB6xUiziS2agacxDFGqMo95VO/MpcSOiBNBl35NGy6q9Fgby1QQitJeWvGTha0P7
5M+P2bemXCajLJ8CLMVm7l6gV3tLOAkCDuH9q2W+KauB5nLUMtXpYhxZBZoLWvad2EX33+fRF/sx
P8VC42gZsi5eUkjyIUetmysy3xdZ5ybdYL/k/y8uDn/jpfRhfhvn4tgDFAhloJF1HPPnyrUH4LOx
XKXgh3b572dSv9qi/hjt4gV3YRaowSDJp15WXXUq/JUvPgnJNs8+4dJ4Y3LbpcdgqA5RdqfUN7Vw
zI0HQsqm6SUhCk+mJlKnU298kxu6nBbZ8cEPLMd3Vj44VqFtcPi3lxjgZvpMaGzqy1qQ+iE3yqJ6
jdLZsbIEEEp0O+N7osdQ/fA9s/xZRlGzNmqRbaa9uBtFSI5BJNC/Gw+pdginmfzTeBdXrR3W1b2u
6K9iuWqmyn1e3EsNMUSEZxtkcplB4hry0yAkthiRSBsGfjEtdle+1WQayjH1swaqWQFyCmejKHeT
wc1iutWkxktRipZ1biss3kAznQW8klCprTL+7GVEjVXuFNDoxn6wy/iklgADbeJOmWUPwntvir6a
fbQgMLkyOJXUbUWDumw8J4vmQ+x0K5irlbVshfSuAfINhBc9ajYh0Rhq1Z27gAwl45z2Hp6UOzXe
JzGZ0oIKtXUbQHUrSpBhuduo4zaHk6HTB56mEVRPtUUVsXJtboBZO77JPEV+rwd21X0r+42q0x4D
14EgircdHd3vavkaloQVkKhVB5FX1odJBivRqN1x9hTACEpQxxiMT5VnL5tLWv/7iu5/s2SoVHVH
KT/lDqYJxVQwvwwjRs517TYQM6T2u6rsQlJFpvRh6MdtFU/7eoTBn5E12AEyApHUxg5ekU9S6hRR
pH9PAFeDpN8piEVVvpti6OBKqd2lBKnBJUhQClXBuHb4bUl4xgBpWw54aCZPYwsaFnqqAPJl/hDo
lgfylnBe6L3nAQ6DLBBirUCX2JOl1A9gt/flIB0Fa0uSqxPIpa8Gqq+Vtz1mjEM7ngcr27TLYGv8
lIQws3R+yM1jVGV2DF1EV59xImXOw17UDlBg7TjPnKmjjTuArQrbaQHH1D+mCAy+5bVTkdby40Bq
90BJmxVYczZvyaTYQ0IkTAR8Fr3Py4cUmx79Wq+RLEcjb6Fftpl57uZHHRtrPQPDypVjynckmQzv
4INOcq5BMdhxibH0AGZku5MFkmwgIsOKtUZiI/uZlstsr1yGRDs3xFiW2ylCpG1gYI0rS0TvJFRI
qV2gBhEzIRvJdiyOGpV7qJ3g7vr5pO+1CnqyRM0anuKugxzb2l1FmiyEpCD4kPEYDhboRYl+CGC1
Ir9zw/l+aU5L8R5ZkJ9DTACCJ3mFGtTbEl6N0R4z6NoFk6zRYEZrtR1N+kbrsp2Uf8w11k/J6MMp
tXXpuUs3E08sRKE7KAo9Acs22xgDnp719xoNk9MJIduQ5Cqy4HRqsE/oAw/ExTYZt6ziWQTpn6bQ
UXLyO7FkSYgfjAevgO1oDR9KBtOFDahiT1qgiK6TqpzhqrwXAys9KJg/MiTR5xhvhBkIQaT1gtrG
T2MOQPISq0h22+5eFAghlQZXT9KXEqxYb5qtiqhTK0RAgVPPOk5U3amnH0Hx2dPFhQryasggH2Jj
1zicVxMBgc0TKbQ4sO9NObEhqQBrw1uk5pFkWy53uKBbUY8gfNwIytOouFOjenlquVmQuQPxjCYQ
aCENdphxciSRh8cJHB5aRBbhdwAtySbAzgHgTey+GZ3Iv6ht6sTtiqOinxem9wQvbZQ3RsTy0F+a
CIPhEaoPeYL/Poe+up3/cQxdXBSVWrYUEwTiF0dSdjCRUn+JLtiMN/NW3V6/WshflJd/DHlxT1Qa
SQ56lSE7V/Kxx2XxfEtum8jNuKeWjukqmzpyOw8rclp03uwvT6GT+90nXCPh6rX1i9v5H7/m4vZo
BkZSUi7JJ2uB7KFYB3icN+r489/veX2NF9e3P0a5uCZq2FEvU9BznSo+I3OBjn0taesvm3huon8M
cVFOLr2gaEje5JNxw9xx+ift2J6Vg+4k3xQ/v1vRiTV+qj2GmzWeXbjTnMILbMv7TgSlm20bp/0o
vczB/9xdw+qvldVf3dP/+IEXwEwRZ31XZ/zAZDcdR694TfdkVgK1b0xX26QA1L9ghdJN/fgqwfSv
TK6L13MZeNvFSpwMgfifWTdAAM522Y/6rdqRdQxrl/cAotx5iwfmWN+aW/1Ap9lVdv+eB1+/BHgU
0FwtVZLMi8nfj+GYV4RZw64qNpk57JScE3Yczpl4syo/9Mm8H+YnqVW3BtRb2WxviGuy1ZDUMEIp
aqvcVT3kP2k1475mmfUFZYA5RHkB7kFJpWkXl9LBSkdJVn5dtSU/2y2udUPz0WnfIfD5y3O4mbaG
o+64PEweFyM/9YtN4hDQuCkeeW0+p4lzjfXyy278r7Xz24+62KKSUp/NpOVHyZv0vEJDnVvsitvK
p6b1lNPoiq5xF94GtrmtrsOJX67cNTrO0PBp0y+t2uJ5LttJW9YNEj6yj3ppXzr5ioVBorNVxFjX
aq8v6x1D5UXzAXDLufgIYmWgq4K4QjaCZTccXpUaO6k+uQhZ7Sgml6E+FYNxLf/yy/Lnt2EvXrMW
kgYdhZZ0UtU7qRf3sQQFl66OTMCiGn8GorgfEJOM3c8mu6YS+HITNlUVbZehaeLlI5udWaU0MNbS
a/QgnLvhXbopP013onxn88dv3NauDCp/+Z5/G/TigdNWScwki9b9KNgUbrxPt/Umf2/voTalb6Fn
OY1XnBsPudE2usuPQO821+zihLm6q7nj9hoA+hV0bei//aKLzSGFWheM5Dqf5n2z0w7dAd6ILew7
kJN/b0N/2TH92g1/G+ni1JsMRYBmwUgrVqOY9jD4mc9Fy4299ETYCy9isz45IiKbUtsej2TTPOK3
dB8EtKxt+Vm68jm+3hlpC4CJqhb8/Atwm3JQlswgXh9+dkSvdRYwYIArXzyFe8FpkUAa78JmeIv9
azLQv9e4IeKjJOmSIRqoQS9WnDwr3LWzZDktGtetlMroKvz69+pahwBR5gNL6JEuLwBih/27RoIb
Uie2rnDf+voLcig2zGv7x9dP89+hLi4CsRT2hllBLVXMzVhWbjvozr+nzxc61T+f5uIop54blXCe
F9ar4hOp3T8Ge91J99NHd+hogBAp6SohOnFWybW5+wWS/cfgv86L33BG/M+yxJiVhbmr76nJt2u2
ZgYgNt9qG93vHhM7fomvQ2J/4/WgYRyNsopfH2qmi1nSFYsWdWIvncb2mGila1KUDtayqYPhiNDb
syzhIMCR0/W3IcJSCYLMv1+7afx9daZ1Jus6XTSoHOIl/1Q3h6lvK0k81VbrmMhq9XSX9ExaLORr
qpEcdl6sNLY5fs9pOo/U3SX83p4Mceq/cxFYtGdPWtIdwu6jpKoS4w9YXfHKDQHjs8ZoL6bPRf+Q
Wa9iQSGp2VnR3ptm5UZT5aRtRFVF0lLbUEVzaRpp74/jk1kedDn00wnKQteeBo1odmi6ChtFCbFf
WxZ3iEonJn8sqelex/oRugGG2f09KfQJjHajehnBEwmKt3tsNFNxJlQZm8Fe2VlUxsjWXD0ITmtw
fR2ZDyXsjKB6H5TvQnCIuwQg6TgEG8s4qqO+qcKKqKkQYAGOgqg649q8bkXXlOB4ds+68tKm0CeK
ZrsInU0avZ1MD7I1b0TreQobXwtKv0jHU1L1dsN5qyI97rtznohnnfCqvvHi+FuTJ069VH4MP09b
jmYjeSH07dE890V+iNQfApFYHQH11I0IN1Ao27lA4rtEMvjcQUeBB5e/BMWPJYdaSSouOcqjDnkL
zW+ud0igpK2Ce0kreEWKgQ+keQ0ufdttS/ASrAWgdPoCNgyGP8M3aPFJMld/SzNDMUVHGCezUfaq
JH4mQv42HoadlBHpvpqh6m91XvhmxxoppXO9LIdofFDJHRC79kEbRrvXMldRQ+p+FLJogQOsKzvr
0GarupU31o12APWmRr2jajEa049AlxF9n+IWtiO27u3AvBAQ0mpPVch1STvM2LbJbAl5B5PNREwq
4ERr1cfVla4QpW/ci50YzUqUWC+lcDvoxq5O523VvvTLY1blz4S+97Zca/c63odCialnyQbTpA9J
TbAY0nNZuLHMiQoyI9SxTzcVs95dMpKtAuOwWIuvWXeBtHhWYG6TOP5YjNIPobWQXbUzdWmTSNax
GmYRPKMDnQzrOys41RCeoYe8aC0bmyX4cwmxSoPuMiPrIje15Q64BGDxWo1yTEnsPAxuE4uXHJq3
TV4dSr3wULLv8fN36jbeiQPvUk6cKD4qamUb6u0qTzYlcVdJ0N/H9zF6taL7pn2wLMA/XAajMXUU
+T4SDXc2st3QQ42oT/jqnNHK+h2EA7DFuxi3gii+1+vPIWA+rny/l0j/oQ0/q652c5Tdk/FRqYWn
5YarhWSZRrdzvidtrkWCX8ECGPtdIJ0sEFTUZ14GN2w1Xk6HfmdoEW96cnV2+rhCmS7dykHpiMVm
mTEAUE1HThZPEr4ZER39wtyaTWeX4XMpP3Ty6wy0E4ySY0j5Zg6fFdZNCutnrH80AeLXFPX0oB3E
iGBv4rvmvkc9Dfm0lzfLjxKQS+pfyibeatL3UcKRHIF+XgL66h9Rh5lV1W+gHO0qyJ2go08xmwV+
lgdLTDx1GI4VLN0EHFaBV9QKNyKZ5plBR9tKPE0e91Nwl2etG4Q4UCbqQUf6VifZvokazhC53kwR
fwh3VMhyHEIUb0QQUijVRukSV1ceRjZRxD6W3nh56RtNDGDz1kforNTOaaVwH8uom1ZHhOO0JFsj
xdUgQHQcsRDr4LBSYaJ6cIy58Uqu1jhCPAzpTYv3iWx5Ujhto7bZg4eDTbVquRPL+wDcKTOLnfYC
xyk1iAlc4nuTWymSsQezUpxWMd/qrt0Yzb2gKbtqIPdtBsb0G6lw+vR7gUwwgC9rDcjnqxzc8jnI
5mO1PC2D9ZZWZ0SzjqBnbhMubqGzx5utdVZMkz80bS09B0tjSyjz1F57ypItaB9BW2GzNSrB76KP
RrQA7wywzPsJrVppln7Fzyqb93nqoSODxKK66kH9WJm7JdZso9uVEwTemU/T3mnN4pYqzFH5KRUW
e2oVH3gKQJE+TNpDqrlTtQ7vkfcBeyJ8x/EDs0d2AHP+TOP7ybitWyxSOxJjYDAnS+4HoMrkLHpm
GT1wYEZax0kZsus/ylirdoN0I43qpoHwVenLSs7F+zdEaKb4gozHqIHpcrjCtf2thAq/5+l79KKB
4uZLeWvOCEZNkEO19Kbwvm1CuxLZ79Rkq7UwGLBfjKDwzig2u/UcDI4Z5GpR2QyGj2TK1qzbKXhN
4pdKRoZJK6GRV5weJl497ZR4eqpgI9fa4pty4NXlK3GhrsjiRaoJrRtjYRl1RPIzHqeNAHOz1GlY
RTRZc30TNfhoLnAC9UF+zRBKgj7tisSyCwPFU7OZKS6XLoZdPztLoPFpKnjxwUsdr8dv53Sh4gjV
g2CK8O2eSyxP8Wd1TaapLH8qw8+ulmnM/BhyUFIl8yZwaDN/69XZ6cvXOJBeE53ioTzJ+AU1aQvF
OZpwiAvdBZaVJPRHk4C+WtuN8Y9OrTwdn9pC7txcV/1MqPGA2GPjNWLttpivQosFR1o7dXNbWyck
UEXzYAiPDYXaoh0VDrMmfYHM6Qdm4pra54i2KMv9gX5Mr2qbXi6fcQCwwwlRgxXccKbycV8l2N5h
+9Lk3aFoaOzE71KceoJS2Xg8ekZWQV07S0N+u24qdaa6Jj2tkttCjrsDlaM9xQI0UvFzUPqS5lRB
iPtHHAGIw9iuk4nkge+l4Std7lqd7gnWYRSgyGaYu8237SokTl9g/rppZTr9wuN+JuXMoQFdPZv2
Rj7v+2h4kghmgTTZxeQh4mkRJZ5RYF6qULhN2IEFXIS4PGQZULpOs4Rcwswg+7K7a4Dn1eBHHrwD
gHvDPPsK/YHFUux6EHeCXPtJ0zgT9iWEL3awamvadgqpdXM273P6O2GBND8x2KoWb+hiL1cHlyQ/
pHPY/YvjvuomO0x7NwwfZu0+Tp8wAjgqMz07+UOvH42SgMfB8rughPiX2xqFtX6OxFdt6p4KFZIL
215jNkAbP6Ny9Kel98T6WxvD0YUv3IovczbYqal7avQmyIWtJANk+eFcWaOrwZXDXdDtRdObmSTh
/JN4KBuHareODpP0KjTl3dLCloYHtxK2X0hzxxXlNtLOVms9tIXOBeKjhkSoieperZvPMN+M5KKG
Sr6Z0piW5HyjCo9JmjxWnQACku0jxBGgJIeqbr3K7DfSmPupcozy7IDswhdnQqPEiKuu6eZa4MRC
cmwj0e6Whfzw97AvMCOnQ1g0zERYIOI7/FaiEAdfTe4wGt/F7cHMZk81630VxV6dY+jcf5PiaKPC
35Ww2y6IQJgsa0enwuUQPYRD6MBVIn8T1Qfnq06/Le1eAv29nMptTxmLgbCXRtMu5F12YbIZ9GQ/
rS0Ko3eoJfgANJmmFkU3pHJ6UQq7dNM3DgKQbYV5C9qcjVxl/tBA37S0nURrdKxTb4g/M2kjjxU6
H5U2IfNFQT2dRlC6pfybarAighlhwc9cp3EC73kwznQRt2ohPXSC4csa2qGkJ5FTgcE+INMxPF1T
YRsT41l/KvO3fxdPX5aNKtgCJg2KaJnmRc3a5FqnRUYGJ2hnHdufsDU8BbhD8OJjd5j2ui0el9N1
WoFifFWP/zbwJfLM6s3iJa8ntkL6vlVgh+UPPdp1tJ9ro/TaVQW54GCQgLvDZpa1B2Ge/NEwb6ZQ
c1GjbipyfI1VFR033yqxcgQBTnRzqom10WpcnZV+ayIoVs3XeeET6txiagxGgs1InusyURFQwEnm
NiqJbywOQkdwrPyu08aCGLDQmJ2QiKYVN1sO0+VlHDtbTJBANFguaZlXzbcGQvOqOk3hS6q9NyGb
g5IfKo4JdaQB270nQoEbXIZOqtkX1qeVxH4q3eWmsZ3l905ikzINR7RGT1EeIQzbXFcQsCdErVZ2
P6jbIe+xfzlU2tNsPMQlfOkUfXMJG/oQtsGWyWGHanw//KrXXiq9o423GgUd8+S5xI+rXL5HkJYl
iLiild+LyKRMOb6vrPdZIGCtdHVo9XrGHO9iW61fh4YoZdzOoymA+VtRP9Iwrz7yPN1FdGDxrVFM
8djoP+d+8eRw2XczpQqLFhbzMhTbYujIxu0xA7uvimmzCByLrQpJnLO5M/a5hP5Fic+ceRitU4nK
1baT7hIuu6WQObjoO0su2tU4YI61HFP5JluTCMOnUJK50kdc1vv7mf+hjD+VIhXYKnwKDdefadcl
6raROpqUlDwhYLhyWxdP8wA6h6QuY7OtUblIcWWnGIBrEK0FYzkrHVkGdHQN6Zgoqt8LeP/AINDq
dDcgilOjsxhDhjdTl9EQaTEPVh56kp8RxxMU191q2ohegHu7OO+7WtpI3JASJBAh67XX4FuIcBTg
nhMP6aA3sRejhkUAwz/C1nfelzBYlsTLhScjQYiUVzTQYwJt71SBhBxSFzLx+xzCQhF/3RKdfBw2
GHT5OObgl7RSIEw600+VGOyiKtiniC5yQfdaylyZzU+ut3luOEuGfDntTmHZu3F5Lyf3TXqjLJBV
NlZ3lBvtrZiq55YaNp0AGfubIlYdtPfPaf0SACOEUEPy4hj3L2ZLUUfjpRg/Q+wBNc5Asz8HNLCz
QEMvnzpJxeul3ZxHw3Hg+Iwn7n9bExFzECc3or5Q60NzpJOM5honrOVtFohepgvXCkeJg0BSZleP
9jniLJWDIOeoGONoq6e3vfQjHJddLrx1aLBr7WdTSjgo5J45P0X0gGfze0HtxPMwq9ag59LuhqMq
4V6VBhhCvi/z2zKrm5mmamCmR5l8xqQ5UBa+LlNNgpTmj+w2esrtCsMNq9PuBL30LcHwELj4CRYd
Y/imYUCi0A4u0MBlhmZL5Z2od3aMrUQi534TS96iPkSUm9kPLT4X2bEWMMBAfGMUjzpx9g1OXV0U
naoi2XTj3dIfjeI166B4NIM3mO9UV0QD4mA5wc0ITNtQMt9YXnqEijkGRSKWvi1tuNlPhJ/zcl7q
9yzWt0v8XkTY0RGB1ikalgQHfPk5r56k6WXhWpAM7LJX2etfYPOwrv57fPwKdv8NdSyapK7qJp/o
AxX0L9O9vrNOwqa8aa/wGf/uhfw50AUNLVxESUrTBLpoNDg8/7BMGJLE3pXjcEUr/+yq/TnMBZoZ
WYs1xAXDjA6WIvZb60QP8m6lh24j7/8aaUhb54+Xtx6Rv728SsZTRGygaOrkYqWrbq1TPFm8ljKx
Itv/eqaL/smcpWLV9B1U4zoFIXjN4F1gOeck3OeaMnHFQb4CyX7RtVifzKBvIa/sTO0S15enSegS
fYGznp7ZLd0agiIOfdwtVkg6XUm+P4dzyu9w+ytdnP/hSvPfwS+QfmMwAgxG04nBB3dhQM6F+k35
EO5VaN2yi9+a/gGWebrarPl69vx35IvLVB01ciDJaPU7tznCynSWLQ/trJzu7r652q+69pp18c8J
lEt6JUcBhKy1/wvmf8hMOz3FuN7Wx/5I8UDDQdgpP4TteCivLMi/gj/+M3v//8PqF50pc0CNXkks
lVUP0Z4LtzwhSLJwCRieqn31mGyqjXF7lS9x5R3rFxvBXBh6NeJ9cZr8Bdbat9WEa33FBnecI/iU
H1zZE77qLvw2l/WLLWES+0Qu9RALLgEDC/1HiJ2gGopbCfz337vPtZEu9gMzJMtQGoPxhJHsNi1k
NzRPpfY9FYcrjyStL+nvLeG/3+5iS5AbCG/xbK0TZ/SQPcNgSDe4PW4Kj9yMK6P93VH+YzPQL7qq
8aSokRpEKxPd3K8SJwWJ0/Xu7fqb//VMF3tOXkJcC4R1YqjfF5CFvBXcajY3//5GX/C0eBpCuaCc
i6KE+cefa66J+6hOOxAkyLB3xbdlh3Tjc8Ay0dpYtGM30nP8qMPTmo/6odkEZ+No3dYHELgr29xX
9RMWHVjGmXAi+Mefv0NLC6ucZxOBrvEj0G5negv/ftJfZPbLF/r7CBcrzcJhQtEXaTyJd+s+inbh
IcB/f3GKe3173cflC0dKOpi/PdHFQktVZOxDx3j/2c3Ku8SNHwsY57oTe91z5Gv34g0lAqqUwURC
ahuv1tbaXWt7f/mFf/8dF8swmuNKbAbe7GrOyG1jfMOhcWOdoTTb+bdpH26M+/q0yih6dz52jvBa
vFWb7FQe8Dj99zf4YukgNUCbJBq6bP6ViJgOlmLgCAv7BJK/su22qxDq+kHyxdL5Y5iLL631sZRN
FsOM+XkuH1W1oxHSXtkGsOK5XKEaCIMqKha2UpYsXqo1uEAraRePqDUm4ugk4Y7mi5hjuEaiZDWU
76ZSbEUlcKssdzh9TrIV+F2zE9fGiaSdcjU/TvJPchSPI9pTtSAe2VjEQyxn38ZYwEB1PsdGtbeW
szEi1o/FLU5wFEY0OnQFEpmYwC1LH8J4OWVL9RLrIHpS9L3BXQNy8H1tCIcGul29QK9MftaAVYFg
3g4NDsrq/QIM1EzqfaNHjzJmXcGceFMvYPmVueOoO22OGm/BqbTpnqReQBfefKRI+ZV58BTimgig
h1Bce5P5qo/yLp4Ff5pU18KIIGtrJ6o6wFwcAOhYoRSwU2TgUvkxR9pjnmd7gco6CcSPoqrOq4Ny
xd+IWyensCmDd6yb0SugqbaUbGuO2jFqVVdJ82c9pk+JPWSUA2u3i61b9KsySlHeqDFFz5WMU9Jc
OVIx8hViv+HRMZxzsgpLUBlDX+3R0uBq05qRBnUT4MsqAG2r/4+982puHEvT9F+pqHvUwONgY7oj
lgRJUZRESimbNwhZeO/x6/cBlN0jMXNSU3e7ERvR1VWZEgng4JjPvCbylqN9O/oFfZBynyAioMjZ
SvLFxRgnF6ES4Z11L/Cpo8QCPl9eWmPAk+dwrt2FqflncjdeNljKl4aE8F3vhIjw2DQCuoSGeVGv
dBpAhYwqXoqEc6AUCI+YDivk1jNDOkSJ42bAc9SMNVlTZfj9qvsZWzdNVNAEaL+ZssF/fN5bM2Zw
UBfwSGpneJOehzflDHW6FAMSiu/3gM9fYBETSdqNk8J2Xn3Jof1p3XMDtmyYMOME58xx/KwlRabL
QTbFVubppNGabgNaquvuQnkiG8W67LxfKSt/5d2Hl+YXLBzzp6Pl6OpHAfSQGUksGymkSFMcuhCm
KYrKTSJdSK1EczaVrzI3OqnUrSWNyGPAm+gT+hTGcEiLh7BG/sDnLXds2tSgTV2DOoDKUPlo6tUq
1uqF1tx11FNwuVua8tQf2MuDee1m9INB2YP1PK+GmjLJhdTvvUZeaWgM5VMtHI1tjX9LdrkGRYqq
i3KejXepV27yLlv02rBRo0dTQ6ChfQqopxm00+sADUVPmkq6r8UIRDLJt5IAUeB2Tuen23DUTsfU
PKkksufi++9n0s+QoKOhPIoWDMn2YkniRbKBwy3Yuxte4kpx7F106aPin5xV96RiFDjluy8hQT/F
k/joMokQ8BfUdtVjhwoD62o3QH8Qxdrstr72xgWoj/P+iZo3aKTm2nqrGgLmr0L0n6cPlwUbSgao
mupPFnyJmeFZEGnteQA1IoqNlVH123lc/+O5/1/ea3Z4j0Kqf/4nf0a7fiihVtVHf/znPn9Nv9Xl
62t9/pj/5/TRf//qPz//kU/++GbnsX789AfqjkE9XDav5XD1WjVxPV+Te5h+83/6wz9e52+5HvLX
f/z5nDVpPX2bF2Tpnz9+tH35x58TqPk/Pn79j59dPCZ8bF2+ps/+H9+ypvZfy/SPx/Tlj/+d1o/l
cx08/3HGH6vjL3t9rOp//GlZf4F5ElgkaCZsQHlKiLrX6SeG/BfIPR1FJBW47ARg/vOPNCtr/x9/
Spr1lyUofckmH1E00+JT1XRtfqbbf1kKm55t6qCaNY7sP/9125/ezH+9qT/SBsfEIK2rf/x5lGvg
26AjdI1pH7xJQ2a1H4X/ZeFqUSBXw0nWBegPeWN+N0qy/IQgqLHT7UB5Io2Vn7JW7Q9Wk/eHHJl1
XC7k3kCgeJCfPgzrj/v7dD+fV4UwZM1EXVIDRsw90Qo+up/aizRLLbx87Wda+yDy8cWTqhFFE5nb
acPh0OHRfMB1Y8dhVJy0SpP4CGKacPzbsrBRx2r7gxjj+DaReilYjGjqfZVbf46UhME7YfsH5iwr
AvXCOVT+UBkSVdcHkGgR+isTyGthOIZOHob2TSkX9a0e0Ta364gGAtgoRs0stbOgT9t9Ccryi3s5
CssZL85BYH2qLtumIqv6UTiMFACuo0LBy2BIladYcTOEv+osvk2VcoNaWXpWpyos9igVq7EPzi3J
tzednCBLwBF6gJI3No7ml9rCFpn85Patct0EqYImvmIgyhgEWvMtLUp3beaKu2vhQqDRjFUR7ZGh
+vJxpprIf2U10+OwLQkZSDcaBtB4mPgfi24g14q0Lct+HUYoY9Ndj2mjI87q7+RYQp/Jl6lZNcxA
U0NTeaHifYwBgFeooOT0ML7FDiS+lVPk9fI0voSXHB5CDCRvA2RK9RMD6alTM43bq7Jp3L/lsDXN
ChmREGEQLgpuXT4q9xDo9MAE8AuPRTOAZbLyaxBX9saCv/iU9gWPg3AJ7tSjYeyKyLO/yH2nDPrj
0E3XR2KdoxWbUINm4eehMwrUkQJ9NE9wfBVIhgkuGMWxsavkIb7tFIsl0oCGv/1ixU6v5PN1p1XA
O0NjUwhljlc+rAbQOmYtd4Z9EkdVfFuFBbaumax2FzKSgwuv0DnZhoGuj1tU8q5w9eq2M1MJ0lSR
x7diWti/v6PP+dKP5WlBPIcGziw6fhF9G3WaBlH5RDSWsRNhz7WqaTtT++TLp/95L1BV1uAUhuqq
zgB8HvXK9gykoU1vWyYl4pJSHd+G0xaUSUzELB2MyzGumhPNiM3+NGgHBkcxhf3WG/5XW+cvboWA
1DKofRjCIKL4fCupqov3F9Hjfr6pCtvYSWrHfsBuGd3O+yabAn8pfBaEmSS0R/WBDUr3kZz6/TuA
AvHTtOBcMzjhBLPSoIX9+W4Gb9DS0a2lE1+PDKxtvRp1LdWvO8B3/STCbTA/M9vuD2PfomsJnAWa
d9Rn/SEK4uJOa7txr5cNolui0INLnU5tiffvrT5tVt30iLomAd10BZoctX45MBPXVhVoN3WeFGfz
aaBk1nwV9ADeFwTETqYEx8+ul6u3zMrit7DAkEDJBX2/gTOQO8XopWgNqLiqeFBcmVZaUir5Wd14
yU5Wh8HRglZatzbZ3rylW6bMFGutUHnK0Hx4SjxdPlXVAbFMu3vgHdCxKoOryB9w5Z0WZ+MPt21V
5rgyT+Nv+PZa7hN1q0jixfMjgE/vm9Y8kaYh0lDW1BdqC2LT1CP9ujKqQ6NW3eX8dbJNewvbXM2Z
xzNRI9Z7VPLmhcslgSgyyC7rbGyUaKN7oXbiT1+dzifkUIkuR6NsWMDLpSIt+crTGAeMW9AXzBG5
Ehy9086VuRo6j6aW8reYgPK302GSBnygbBv5SeMVWdO7Cv2Ij2u56T8iHL4J4NCihSbQ8p43vzSL
5Ce7MPkdf5RJGxqfxu7m/cBWsgJ9aDFwjflIw1TcLVeW3sW3+RRvvN90EcRMDChHk155lBw0NgKU
uwdRnFSmqzwJrezg5LfRidmhBV03lesurBBdSuw3JbEBmxzfSlOYINdKfOuRUj31VcVFvbT6EUVU
uswdplPkI8eYDSwtn9U9L675teOkxBPNr3A+S+eve59xY9bLT7I/MC1yv5+GS+7BVHqWfBabevIM
sUN+il2TV/Q+L30VKJHzPgLvS3OcJkoqgMgt5NaSNmlXm45A0/PRNlWawfN1h8A1hTN6lV0iMsYj
WXHdHzyPsG2e6VHmGruoN8EyT3c0z4x5vkdjIZyszLiB95jB8qnOorQ7jXspJQJ16LGbdnIM4Q/t
dGzYo8pvNDUiD1rpHqq0HlHEnuYCkk5MpmlrGYFF85KnRTYfx/PRUze0Q3XIasCxJIj0YQNWFsx9
9I0YODsYY+s9z5Em2rO9T9M524wx4qLzO5dM30IUYbSLhZdTYrEyF9+DKRCdLyB7vIKwLJB6GLTu
PIK1/GoM2UXnR1gLVGNxQ29ffpofd75DDgNQaJKkn89bSDWFZLZb8qRCK2Dk50HFmOhkvkjsTuHb
PP29DkrAOA8Ihki02e2Gnsq8fOIi5cNq0fCum9FvdIdVrL9godQf/MbqUdrUEXEwlIzR67wc4YQC
2oIU1+pBSoh0l1nfu9ZqvhMUCe3NvGjnF2mHaXrTKoH2PIc089+VTWDqJ/MqSWPB7HC7jhC4bnW+
P9ZkKi9BqJLSS1N4hieadeGptvRSakoBoBFvvGYRt/bwKsspu2eap6u2Sele12OnIuaBX8C8V6SN
aX1vQk9HnEOPgD+mGkIF6USeCBp7Mw9LlpeEutMqIo9ZdNPXyNM+UwXmtE+z7ZDPaz9Gk7J9i5jG
dC7Oe7OQG3aTea5YecjQv6+/skBNI5/Coy4cottojgNl9gd3wWHLu+lUbziElseZlUUuo/6+gjKW
26GsauHMwzTnCsp04BuhFIFR8T1Q8nLespyaCjc6qoXfqzlIeg+NKNrFt6Vmnepqqz4NwElPdEDK
t5YecNHcTadAKuSiNWeFUxkN/xlXrbGzGo5+DvWR8Z8Dvnl84kri6eZwVMw7XVbU/FoIMfMw36AS
GHwvp5781FVa5yJuGbN2RGVxVk87do7tls+WkFYgEmIzQ/su8Ys9UJ9u+f743mDKT3O0YYiuPzSB
blTr+eVhHQU+IUILZYJaDm5LW1UvLRTyYlNxdFG+ovHfLSbvGtfxfWC2e2gQw6XbRegzSEYqHOH2
OrJ68wiDejSL1Zj5DXYzNNoAOk4jMb6frtP+P4YN+858P3OMU9dCAO9lV32ftKXKW58C9ERRQVDm
AfIjvsgY02k0oylyZMQhTAZWfRCtYN1GFtpimocJ3JSoAJFj+nrY0N3Hce8j6mGW65ICy7KaNqdu
yv3m6DYMQ8a5CEcXa5s+DC6i6SXNYWZo+Qy5F9rMpfndCs8A2FgkcG4ASDPaRdPzDt6D9fl2m1yd
PqLFypMaiKBfenYAaTjTbacYCtd7Py470dnhosqGMkaE1QuQ+h6ig5IhH9snukB+FJeVHjWUjTcf
qe/7/PvONOVq70eqIhBBlt34SWr68LKc0oRx2tPFdNS6WoanoyvZ+ZlsAImvavkCwLPe9k9ZQhkJ
1sh0XkwJRzYFFXprcSC3sFUqZKwdT6mIxRWvO4NYVD3F2ahv0eU9tJLRb+c9NZ8PAym0Gb14Oh3k
2OsP/5OQearPfk4YgDPSLtENFXFF8qbPkSF2i+g0gcfbzjWGFrrfrdcVDXNf0Zj7c246Ldx5z/Oi
kXNr3mldMbDEFMNj7th9bT//PmQ9qitPeQNuXzCmVVw8CVoprHzKPRut7qGsN/E26zLlieM2oSYY
W7v5NuU6BY1cW00R4wUtEYdM5908ce00m6L6zp62s2kymgkYda8AEUgiyPTR6IGgNj3v0yB+p1Xd
jfz9fP9/q+p2nSX873N97XOd7p+b12yqaVW//aXz4LnMquytPv6tT4W8/zsqdzaJ8H9fuds0j8nH
0tz02++lOUXX/7Kpv1J5E4ZF+5Lq73tpbvoJSbymUeaxFcuejE5+lOYU7S8AvaR7AhAyuY1gcv+o
zPEjNFcpDamWTQfNFn+nLjfNtQ9rhFSeCtOcP6F/aBjqlF19SKqbMID1m+FBqBbDohL7Vhw+jMLh
/at+V2hTsBWkgggnlPQMbqg1lRM+XKEt5dDPVSneTxoBoxOtAL4lNMn7pVgAwUGWgNrzVnkvDX+q
DH+87NFzvV9Vpz2PGQjFkhkd9OGquT/6sgZveZ+Y91Ygli18zt8/2FHe+dMVjhJyK1UHWyIw2mvK
q4x1D/SphaIE699f5Xiz+OkyTJGPw1dhxxAiDB3vx33tBFcBcCJQ5pq+n6QD1fWwRbrYW3J0rAFu
K0v/u6F9kWIzIz9Pkh/3YJtTxZSJOpWwP95Djuu0ZQ52zOww115rrNHEuel01cEHfTkiAxR4HXSH
rERKCHagJp0WZrKG0CmV4lw1g62dvip9tcVsktwSUpFd70K9cOSMNl91lgTWie/BYfKhgZJJ4WC1
SOinqkp3Og7XSqzs0hrBNT9xULWGOYsVRWxiHHpRQ6JNq/vKVZeT+UKftIfAAF4WXerRsFX4kNXL
kNt03Djzq9xL0wXNLGSwFFTwQeUbcb2tc3+n9QWRcmbugmDctGW9agYDce1rzwIZM33/m6ydZRHK
6Um/0eXqBIA50P1tF9s7eRxXg5Xsq2pwAnZyRcQnejauJKU4KPV9ZrfryKj3Bd0qWx3RtkdQ2+ik
yyLVblov/561+yFqaD8Py9wj4Dcf+w46Tn2v68OqcftdKkUYC/injRY9pr2+iu0EgLcPU/Y56FAa
U8NzE8hBB3Wv6zl30xqzWvT56RUHMMxE4m0l174OhHqt+oR0Bs4GnXEvV/1i0PInSS5PIAU4fZaf
2Hq6VMZDit9pjfWHpOqY+QQbQ5OrRWYMCORlQMgv5PKOSJ00/WyorjrXcS8KTBWgaijSaSfH0NUY
qVK9stP0HMS3o3cPo/5WZ8ka2TbTXKGADD/vFIVg3kBygrHjNejRGqB5s2mEscccbJuO+pXfb4we
jDOd3xOzziGHNtYjXq70hgV6i0jkxVBM5T5YZplLId98KIJ8a5sFsSitRstYqpjvjbn7FpveSS7A
r6vRWRB2C6tBJTtEXl8tWifWw/vIjK9kX9+qyLaX5fhWutGigM8lWRR/IaEqdrELDHMrcBFva4rA
ZJywEvYoC+EshzabMm5sRcP8Q6PpH65pUKNalZ2q5ZMCvda3XlVB0zSazMMQ9XcB6Gtq/s0Kv5sj
7LZwF2UYiGuW04A57tJkkWrGIcizPfc45MSrlz1y2UW2iDbSKx5l4cUgbZigN4W3AsJ/5XbXdkdX
L0H2EnzFepAgwVj6dxOFd6ltzhpTuRE6FSw/xC/KjsYrv8hwVAAdkMUNIZoH0KAznpEfuXTJBxZN
UD5L4aDj9wGFaoj7dkVnAAmeVHPG7rItgt1AeQ362FlvW2u9w1m3x32tQ73M9zAOtmA4YXElgvis
gm/WIGXVQsPHppmVvAXOHMNu7NahfpfnSOuRubf4wLeHMUGXdmyNU6kC42zRTXB3DesGgIIjVcLx
Sw95d/ESNPj6DQ9lGN9FmvIclPCGEecwNN6uhpWIXF+kQbp39Xyd0+BsM/9ybCUw+tDrsIyT6D+P
u954rER4qSYIC0pR+EzwtU/b8RsMeSdtWjgiyjbMuvuMdjLPFj9rid3j//xdWM+uUZ3EDWtxcOlp
3xnaaVGJF8yAbhXFegjQkptEBDuBJ+WFF9gnGSbFJTmxhKBwP3Fo46Rgy0pPjTgmilOdUBUolCNy
2X4PlRur8Df+YK0KM32jgXuWx/WDVR0MO3i2kUWyqhu13ar4PvrBt8Z4wct41eaIWFFaM+E+C+gq
tImQp+kvs1BdWyqqxgCLgzxcl2EDecRaNgVJqhyd5N6jNhSb2LAOZqM/W751N5SIVFgDipewKVy6
PqPkWImHszc+APqdcN1NUl7zpUzWfh9IynI04G7kZNRvvnlwo+iiCwynFHe5nJ6ExbNle1eph4Ok
+Ca629G7xu/SGVT9LDCwbkfMLO7sR2SC97VoFoVh7enCpFChi8Z6ss3mvPWR3ZeKdW/dz4xM70Wh
ooY/AogsF+MZA+yB5ZqboT1LfHXh2cZSY6fLrHsRaytXO1h+DAMNNqFurly4E7hlpzB/EoESIyqT
ArSTpeinmpUDVrDPoia5D01MUpT7yaDGtbVtkDffcrEzOhAK0ksTXaVWuSX3zJdEOIs6vQ4xMCzC
K19NdrbSXHmN7ag6bC18z8ZwhwviGYWe7wQOE625fiw0BOSGZgvZd6n4AT6AqP+NxrcqeZGsHfr0
8MrWXs3DYEenoYOoZ8Wyb/RVawVQgXJk7zSsc/BpcoutmqKAGLwF2R5Hd17V4FQYkwsFQUAWhaut
c2vdWj3eIDksOru4yNOtbEdnAkCTapbqUuIujF7b1EbCW94OBkZY+Doi970OclT7bXjNqUaRJ2AG
xFj4tr24UzCOTO30ws5sJ2CF9+r3QblUi36RCuQJewtOaHfaucCuxnKao1TyUObq0wbWOeShdFJx
9JeZoW8TdtHGQ4zf2+GYsqhUYEISM9/YS3AqWWtZVOw8y10OHhxz8FGAuJym5e6a5KSM3+RMJZjA
1gqTDU9J3iK893qjQ5XC3o1GsfF72NJZjhlufWdgxoE2xYMUyU6K1KrRbQZVcqKY/ddrr0TvPsXQ
70J7pdntSipQ5IS7Z8Ox9kW1aVOxdDOAaRId4BbYvCFOKq26FNal73LOUDexpMtq3IgRXW1R0zzG
PzPuLxJFZu/E3wlmzAgdWgC7/324eCRZSFdsirbR7vhXqHbU1s4UrQoKl1ANXOrkruLgMJR9d7fW
EoWgcanhy1ctQGR/dd2jntD7dYkDbGGa9GiOsVJq6YVWrdjJHm2skxrq/rpeJNvwpH39WsPn1w/5
4WJT8P8huHcVr1Aik4vVTg7APoWMtCBygpgJLFVfq7sUlZ2H34/sNHAfEqX5AS0aLEKmDafT+Px8
TfjQNYYefsKBnG+k7rUgEsu8gx18kS/9Kq2Y0BLkg8AySPM+XyeS5DQ1Ipd4fzj4+Ta376rk/PeP
Yqi/eJaP15h+/mH8bFV4vdX1yb5MmnMwsNcx7hOI2Yzb0RevKoIFyXgzGN9V4rQxepYHFcOc5tQW
4cqOz0zjMrBPE6yhhu4qjGa9xtMckYuqjR4Dr1gXVHE5rfoF1JCVjEYMthffS1tZ2OlwJtoO8dB6
nabRtqywrkS5RE5Cp8FItdTjEzNHgjRqdZhtdbLMdOXBDHArmvjejxR5h52BK0jvTd/a1Lexr50n
0RcN9iN973kRCTiwkFYUheT7GKHaDqWEUHSc7JXn6MLAbLG8ixEci3fj6QQ7Rq+DetsX7/2IxfHz
RY9WbqPRLqt68mT5snbkpXwbtovwoKK0u/PX4ZNC6ReLJOKyRfTgQqVffAXQ/8XM+/TUR4l6hEsz
/bM63SclWQxiurV7r+Cr9vvJp/5i8k1jy9SWuZzQjhZSHYVeUmtVuq9WvdNdxI49WUxq91AOl+qy
mngcm6j9BubXZ89yAd3CIlx8pRn/i4cFvc8CA59G60U7eljd8HU5k+pkP6IIrk37P1l137ZfPO20
Ex3tGp8uc1QkCAy/tBIrTfaFqjqB8qqFX2nsf3WFo/qAWpRdQfKc7CWLHK2ATyl9AXNQfrG38xC6
DIuL4hX1os/bRS7lWVbKXGKCn9s7Mk+MXDpHPUvWX4EVp7v9abzAGQnbpvgly0dP4wb5SH+oivdF
IVDQAtVLpIRwUPfUBLtaR8mo9Y1Ly1W+WPK/mg6qLHAcQYGOmuzRdenoa62hiGRPh24FRT/sjJU2
bn4/9Y8xcNMZwqby76sck90FIb1r1U3C4YyuiFMtEFg/mepg2E6efsX3OyJuzBvKp6sdnSSGF6ci
SdTptbkbFDKrTbhuF82aOPEKZ+1g7X9xrvyiTGQDpFMBioEKN4814Kre1svWazlWAs4NDVF0+apX
U2fECjjEUG14967+W4Xo/7aA/AkI+v8aSBQ/lA9TawKhfkKJgpGMJ2Totpr+9bHqPH/wvewsEUBQ
Xcbi1lItQIQfIKHvP+JVWUB1KPuCmv934Vn+iwWAFRWAfjzm0PIT3MqPyrP8FzXqaVnKU1+F3wM1
+TcwofbRagetg+ULCAR2YZMwQztq0GDOO5R0jRD1VbDzO8UhFIS2lx8k/bW3t7W7AHjPabvtesfN
d5NMzLjOkPefZAkuk+AS40gUYCnuUTgkP6Xr22sgSEEUoIZ+EZBkIPi3qhLUPGCZDtdR+qTcNT3m
fddBjlA9dKlzaj61cT6YNh35vU0ChlVdubaGpQe1p9p6yVpuTvEXb5GD7q7FU0U5qnAi48RS7gGh
w1uRk0sVLztKY01YrLUet2Rsy9ajAYcc59kaD/q7zLgZviHR3QffEEJbBvgXDrhSyvpJbXzDnxA9
fgTpRpiwhpN3q250kqdE2+MqL1+JG2nn3c3z5f8vnT/BJP5u6aBJWAeV/8c2fYEK/8f++ZX/v34F
sVhn5fBpKU1f9L6ULPUv3aZfx3qBIAXEgOXy3sGxFHox1uTcZgJNFOrEv/sXuNr4iwBDpkEDb8uY
YCccOv8CV1t/AVTjY6whluff7OEcH9CqocKw1ugHTTLMrExW7Md4PordoYvdqHJU1LUQS4nwkgwf
NITuLNrOdqUtZP9Jk5C+jO8/DN4vujva0RL+6dJHAY7RyIgjqGHl1IhN+C5UR1QG5c5Fcyw6V9zi
jIDypNeiJXjrdY8M1EDtTJNObLghXmk4vpdsq54AUDZXXpmTGhcXtl6cCOqpY6bTT8ZdIJkApfk6
HnFgkRTgEQhfjtEGDw10Txy4M+vRD9YkVbu+LzZWjI65wEDvq9TsOER/f9hpJgBhp113jMFsrMqN
a5FWqJtCBnPjpSqjlIJJZuHfW9qTEeN8YZtLFx+IUF+LSj/nJDyVqCgNzWnWrALMs0EaroemeD8K
/9t216+nACmxCiOOo3fa0D9OgTbxK/xg88ppVGRGoMBIGtLk4UvPPQ2oqlit6YzIYZjRg0AZ7Pez
4JdXJ563aHJybCjHZn+YviqaHhSVY8hUHf2rcKC3DwIzGS5VTVloOt2VqMLEOlnExVcZxXG6Nr8W
euqka8DTOVSO5mASRNmYN2XlEKYu86BdA/vYmJV1baErmWAT7mfjOjD9VYXqTyqV22YQZyl0s6iB
Ypaky9+Pxpwefghip/uxdbgF7AkKDf5ZX/pDet3FMaAE4H2ObKD/N2DVvWj3ua9jbVoLCTfO7lFL
8lWhyxu9pdSFuQjqPC4BU4GptIX/7jgEh240XwMc4GlhKTD2orWbNy/xZJlu5K6EJa580htU+5o8
XiZVQ5UwGW4sLGCW/tDD7SsQtFMfo9LbymO/VTIdUEu5LLDqbGRjUzRoixaD+trFpP6eNLzFbrOV
h/IsGikGmhk0wQ7W8TLjXKIMfWvl9YM/mhI4ReaPZzUXBruO00dQuOr+Qap0D8dSeshxXy9DWzzF
Q9khhgiNsG2bHt5hexpIqoSE7fhVgjLtb8cDDo1DQFcBj0xK93nyx16OZVE4VE7oPboewLH6SSrP
tQBJsfMgvzH8axoGi7J49q5V61mpbnRxGXyTsvSLdaAf5bbzmzemIF8jUTIJvj7fSFWEmWgVmZmY
+oco13GXteVn9rVTOUSgrqEBuQRPusFWCbR07j7LVJkT8BuJeaeWw0tfKo/A+78FVnAKoPjMxzjN
DJ77zt6nMcqKaUe/HGGbsRNnpWYePG3fKfJZ13i7xkyuNED5cZtfWKU4wLC7hpu0oBqJDFpLVwnd
QXBZqL9p3fes7q5Q7PhKJv8oGZ2fH64XZRPgl8AJjnahTKkH0CroqXaFRfZmn5TVcKFDeaO6sWH/
WCvdsGmbwAEuvIQymmbZSvHGpYe23O8X4ZGlhZhvBfYZqSSJq0nR7vOrUMdQQ0jTrJwAW+EBBGLn
NU+tqe2TOka3qabDVjfnkVw99HVzkFtQZAlGXQkNdewBl2XGPjXmGdJL/RKtzNyp6Va2mn9V+Sp9
hOyLTcP4xUFqQ0shA6WISgJ1NHR+bJlKGDN1arO8Qymvx+PZvohVfSXnxhpVaAR9BELE1lMri2+R
DTdKyr6JQpIWpTuUS9tCmkrQ6LK1EZgoeMyF7w2EsFiFpd4UajLdkc3wYQJfYrl+YwpOo9obzu0q
X6lIG7aptiN02mSqt6nZKoRfLY0iPxSZ+qRX7Xos8wszEd9jdSrPS9V3+IYLiCA3kh48xIP9iJAt
0pLxSpaRvkoL79BXuFQFfu8U7DILKbBWPn2JMqaRHmU14HrLv5aSMy9Lv0jnmWw/bQkTLwOmxMSd
IgKYhvvDHpz7eVuaZVs7RQ9zeCocjEgv9w0dN48tNIYtuijJ8O0huDTTW9uQOCeTBiIkUOHFOTJh
CM81yqYxu7MWaU2a7zeKxvOFwYscY1AzEHFEsYy6tobpRTs4MAK++3b+LNcqnU1F2g3q8J3e4SYQ
8TKlymkijaaU5cVomA9ERy993d/WNGhyT7vz1fq63Vh6vPGT08LSdgZex3nGJSIM1OV+U3fufa7k
11I+kut41bnph8ueeK6WbeK66ZSzLKzCR2vfmWivs+LPXSG2/tjtEiU/RHp0U1vlnSbilzyQ98lV
2MpXeqbB37qILPRgFYOedKYbe5e+a4OtNtA5+NXYsw/xlVJ1b1J+gEW6dFPtVfcDpPQK74Y220M9
RBjhKieW3e/hTl00kL5p7kfaIdH7My8EFMg/eao/tjxtkCQIxLSXDUKdv1/yc4/h8zEwFz00WYOw
+PMxAP+nymNh1Eit1ZsEJbqF7XsQFqNkUYJmMLWWVOub6PUXQ6quC3O4C6WCZnyVISmZvXmhvjEL
+vuWnyDKW1WnBPdnvlfqWwtoBIK7Wg1YOy1Rixyj4qHTsi2oVRzt3Bupz6/rbLiVyWSl+sqYbO3g
wj+Eif0U000MsIczJesqQjluoRsRyob0i/W5tZ7UHAq5fOH68V5t+xPANmAOigQV3ay8ZOLRwpOW
TWrcdeBuvziy5hz706CRfzBxBdIHGk6W9tG+4zauIhdghh1QYvdtgFBdXm0JdLGxI4+VGsPEHi78
3rqhT+udk6140Qvv1EZmWYP4R+MWC9tzXfX2yCnaknru9emG9UDblVQZM6tNOrY7yw8Jgq3ntune
9I61ByxgH9vWV0X0nw6g+WmoJdiWwjZ6zBHTJK0n1SupGxjIIiDfiWosQvO40aMsCzhrQFAtPBVu
DQof8YZAm1UnpLZzfj8Xf9rNuQ/QbsDdZCaicXwfstnnmWvKCEDZ9jJJUe7sCdCQv8vb5xJl2RCV
Ufdrwa3pZR2/TIuuijpVMSmfHB16aRh0NTzc2mnq/CAb7UWHpkYrvuvhJL5vO7BwtwX6RSaFlK58
4Ch34iS/hvD5kkj3afqVTM7PoTnjALmSqNyc+ILHEFzDDQsls63ascMzWT7vaHqqybD2Uevv+lNV
BKewoOgHlciMV45VF5SAOFuls7jKvzhhjwTBiAgMi6Cc/B0EG518+yg4C+USSHLNOymQ068VfYVk
syUlG9g7qygsTru8XwUpmlUAGXpQdbpkfisL76zIvW924q2S9LqR8i82rVn26OiVceLjecKEFQj4
HL2yyK3GkhY1Cp8VumzVJO9uWyW67/1lUsXqQhOotPvdOrc1YCNCvA3YCBpdYnB66vhpIPMpa/rK
zOw1aOO3tq9PE1kuFrIHN1OhpCa1bbwEDfwSJ3yTbN704A4WrRJrIN5wbwyTS2PEcgBdTbPEycI9
KSLjyRzkV28EVidU9MZT10nORwm36Cjd0clHvdGHMzs4ei9eDV29cS10fNNsUiyBIGQPKVojeYXW
pXGu6DAzqK6/Geh0LDTPqTT7PE2nnr7wbH6yzSWkICtYFXZcxCvVyIQTS1t4K18oWig/Lw+Q3epU
amR1Qnufdo8PQYGWaEQltQLRD2VLnMa2jRw4sqUsvEUElkbrT3jXG007DxKBRsxkdNk5UqRfdkW3
jDJ9+/tN4hhXOQn60Odg97V58/gWHyWuRlCn1pBXIxXydMkwrVWikD5ejohWeP1KZnMNUFdOztLw
JLau/w9157UcN7as6Rca7IA3tzBVRV8sGlG8QVCiBO89nv58UPeeJkEeYvZEnIiZi75QKNSrsEyu
XJm/MVFvBxdpZ/FzAzxwvgiG141f9CF+/vlFPKTQk6IXIq5nKEynUZeQmR+Nh9B/CElv+j0er8Aa
zOIqrBOsMlHH8epbMbjM89PG8B/PqI4KAQxfkWoWvdc1tVRKcwhZkjm7Ii9Fs+7PRtnaSbyyEWwt
F701zDUS/SkZxaM+Tg+L4qzWCQd9Hk9ZP95GDcfXD+gPhzuC0fmCat5DTT5ESIXisvE917IDl/h+
iJoz6At4b2LzG824n/S7EIn5sOmcJp8QJBzsXJ9ha1iX/oApQyQjOw80sK9v2tR4qLLurMuFW3Bi
e7qIgDnT32mHsCZk00PV3pCxxaX+KvrNjd4ydAwjAyncJA+eKlF6iEgecyV/nuL4Yh6eIA2dECzf
99gQyOYEhguDQtnTjXk/COJVEqNzX92Pg3FfDcZr25YvZZfyprVnsbqpfQCuYHD7ItkVeeGqJmas
pgkkoi/gcg6dfzskyR3coNkWq+FijEYTPV7xZySI34QOSdyhOg/hDcx+ZKCNbHpyIcVO2aJq3+qS
XcvS44BTLhqsmHDGSDT7Uyk6ikDKqxccdEh8LrTMmxkQtNR0pyJdYJsvuZ+dw2Z1sqOK0rgcaBuZ
i/SxzrJsFkW12Ky0o6m4vD/Oep2QTkkhGvxKrgB2EwrOSo46L4IqMkinuuyugqCaAEJS/GlBR5lE
oMEcz8o6rJxOQy9JbPWWagbgKh4tvGRoblZgaa3ubix6nsiCi8Xdo1QxVWWQ2fd+b0ImLeYbUzDO
Q4E2gFH/GLJDZnb33eS74yx9M5Ogc2LgiUkiHc28PbbMpdubGAl1snoOsfM6zvkD8HUAvvl1sShN
0++s7KINe6AT1nmlKk6A4wccH4BOvnXX9KyU4tc5sMHIlabxiWKrW9fDhSLxkkqp9XZSeqnJ4CG6
BiWnxK1SAEBidMDoCIC2dQ6h5UBNYo/dQBLoF22hgJGVsuuqp0bcWq9mk5OUtOP1VPewqQxC81Wt
F/cJqDYQvb1XaqNoW37yHMlYZPaHLqs9vI4vk3xyhELmCUoNeAKtXAvTfRnVlt0mvRtpWeByadVO
YJ58JV5godUVMNlfnXW2JCLhQFlKCQHFhq5UXKX9nWDxiAz0cysZT3JiuJWVHgIdDKhAuj1xUUDK
82aUsat+vIh03c4j62h0iWKHEs8jHJtwVYjRZFf4kx6qz/hNHpLAoCjZTI/EPa9b8GrSuO97PrkT
H64NUTqUgvG9j5MJFXqw/NF0NRmDYI+icKl35aWmBIep4CpzhTm/VhJglqXgyW15iMDjRrH/XRkn
hrOMX7FZ42Vq3dcGQL8s8mKzA6Wp/lV7/x/o4fx3VJz/B0k23M9v7owPnc+LKA8yOjanX79+v2vW
LP/s331PXfoXJXBqcHBt/nRd/urVCJKu/IsqClktoh+kATr/5u9mjfEvGSoM5G2ydgVazvK2/LtX
o/9LJMcCkAAdB/k9mdbsf9Dz/EN3eZPv0Y2lIIF52XK5IoL3Bx7zJgeJxbLLsXMpb8sBQ/od7Gql
SZA7SakL2iIMTx5fbZBRy47C81hLFnltqIJyQlY0GiosZbvMdN04cqwkDcnTOMDRajDybkT+eah5
/nY9aN54zydNGkjdCd32Sa3babGWgaluXhRFAsiMZ2WJ1FyXJ2pR7hIT+a6fWlw3pcF5ajN9cv+X
2fRzacGBv22yuOSK6HXVtM3K0vdmjqO53WAWNQAQLuC+z3OjzbYMwIHCP65BJ2tIup1KlSW0ewHY
ch0m+KoIYYgZtiRI3AqlGDQ4b3NbZbacKOAGzQJRc6eKQo7hhKDdwm/oNPw3UMK70voKF2YlV6k/
WYP5otZj81sra5PfpFBm6qs4nry8b3Lf1npBxgQcUCIPTymm9zoUIW2bbtCMB10shh+4zSAmmWXD
FWlgTLqhdCjkq91QNFSrQ1KxqhwBpEaGPP1WdQEqgZTwdsfjJi0f0mBTLnlJ91ZbQwWMZC69RChL
y/Z8m57KTSt0YR5lt4vv5CIzp78CAI4ouTR7KrnI5zjywffIbSrLnXqXO/nNWfqkmyevkD7L5nz3
C5aq2pvNyZUtj4rJLyCl8hIsM/bRARcIR8jd9kDJVNpTKFJv0MHwpkO4F3baWf/9z2/4H4hq/9+B
OhZAzH9PILyI6ujHSxu9D2v8k3+HtUXIy9LQmZF1kBsEkX83ocEV/UuTyY9kFFn0dzRC+IXW8uY1
qYfRHVYWZfZ/96AliSY0BXKqzQq1UroW/0lgWxXcdWRpljcD+1Zbmh8fbGp1tQs4jll115NXzHJ2
KCzUG6eSzksjJoZjprkAohwnP8WaMONpk5809SInn3w6xp3ykozpTQ2/q6ZRbcDjPqijmu2iZsCJ
om3wrZvxBm/nJPekBtTGm7n+ZOuvXh7Lz6dloEjo6yxHgGrF+60/1b5iNakU39UYhumJep1lkaNR
u3iOMqzJmjYvbXyCbsrEOmZjuSe8O/0o/J7rmA5X3OhuHY7w1qLpmFCFsr/+eWsDc34e1TlMj0VU
h1V6/KtcN0HdrYHoKJxqEWHFGWMdLCyVhlJSZCR401phhLFlfZV2PCPR35JcOZkRXEejiEaTBoi+
yr5JVt46RSQ+F3oaumj29YdkEQuYktKJKuGnicmXHLXmrq/C+aGPs/MwJu3MdPr7dSZWO0GffgGQ
j/ZthK2AIvhkmVJ/D+3TRH/kPAkoOtW9nRVb3y+tYKPL+gBhYgKWr+cQWKvQNExDMOtWa54aobjw
LSwfB0rlkRj90AXlmHb4CYHbwaNk9CY9gNsBfn8I8c+ZpPyHMk3AlTv8ywr1ZJGW251Rx+7UPvZj
9lutCngwSrHTca8DpHemUahDM+Ka9LrcZX52quP+IhCD8xrSx1T+HPX0nLo6ZWY3M85K7T5AFiyo
lf1sSNh2PNAZhKCdeu38c1RoOWNcYVFqFNT2DMrACEWqDwni5bHof0vj9M2Mr5YSrwKWOsumPT37
3VxeZUYGp/Ixp8saGI0j1M8o4h3rXk1trMrgakgXna+dR4V6yNJ5nyq/OjPxJAyWKkP+nebajiq5
5KK+Afh/MZspoglXIax2rO9CHzwrZQOZL3Lz7D7K9nMDlRMdWSwBrpteBCnQ7tWcmzcpHsBonxVS
fdEY5m0RVeeaAjFOwScjxymlp69PN6onXwhrtG/88ICR0M2QSndpVXidiWIrvLZyXuxc6suxdXvg
IFELup18fUhvMAmI8SeU4ks9zrYKwn90/P65VJd9Qx8T4TCgOJKCDObqXEdKrvtDVFknWSmdDlUE
e+StlEYvc/jTCrsQSVkgZLnllGNph5iXhV3vgwxIjwkSGTbXfusYg8XmaFPBmWr1BSUDHu6K7CSx
Kti9mXl90l2CS0UzQHqmrYBdrDBA3kcXtwma71FuOClGp0p9X3e+G/uTO3e0B0yIWPiZtX68yzBP
K8UH/A95vZoKrYLy2Y9YyOiKqiaFteuW+nXcpr/S7FknJ4zia91Iz3LzrI/GFqWXpPUkf95xDiiy
0p6qZMEzzG/9QKg10cmn+I7aFDKCvL7K0kkt1JBStfOqcLoS8os5DM8V6Vk0ZDRbVDc3srMkxFk6
Vu914cqXhBP2SnCcJP9eiZqjkRXXGjIEHoqtL2IoYEpFtdHEHzsOr6rc+NbTQo0L2ZYHuKvtfGO1
ABmiSpnsUUUBuQhkHrFahWZydz2JyS6oomM+K6+G2FzEcvKsiTG1LpNuZRo954V0hUVr25e3AzoT
Ror7mNUrOfo/oXrd+78tjekWcahWUxRiMbLT2/wSfshtkszIZUDjqbljigYzRnh3SY3bKDlqKUm3
gzKdpWp41tR0A4Zs7yf3Silu1HhXdb5lD2qgAv5oPSDiy5/e3y1jVIdTMxXyaRpzdyQwWEa1i0Qc
ifD7JBBRgaBNG1gYBuUTGrAC5YyWZzoC2bYuh5jOUxKHC4cDOpKIW5bYqyL9x5+3lE3fZH0wregO
WZl8Kiv6c3p9p1btL6Qg3SCJHfBbNHuh2gb5btJv4JNiaswTWco8DJxuJrHe6t0uae77E0tdFDCA
Sh1QWRKK9z8nR4dcNcpQPqEu9SuUdgN83kagEFuZz5nhw/vq7T7hZYBMlFuVxW6WFOfr63aFnf4r
aijm0hZDWo60arVipjlLcpBKIFN38INf++OSBf8cHf8p5fBtauWukOF/jadJCh9s6IC41rh3LSF1
AjZknBovvDfP2axO/oPindv+HxiGvC/yfhjsj5vPm/XWzBhnwNIyTlm4wLRk5IqijXxl9ZL4a08t
LRf0f03wkX8m+M0Y3VzUKjwa5WRiHipLDwGvCYi1nhZWt2WOH5oYPrcZC5tGF34lI1BXXXfqRaW8
NgWoo9THzLeNG7syjDO/y8+VEStZP/U21nlZx9VeA9f5z89c1bs7GcfdWKwU1pnuzkmpvMCznNbT
DB5b6SF9hr32a7j9etSP869pAOVMKtCLHvMfmOGbuakC4pamMzewYPZ4ZpJbbQBxVgyvv6f/nyHW
6Bf065I2FErlpCvfp7J/koPB8Ch27blsv4ly9TPrDC8N0jOrGX8mMg6/+IzLQa7braY85dleoRqB
JOo5Wok/fX+EfqHiLTmeinH6ZaSHUkHHNZZ2Vgp5EgQYunXgO/JdMsQ71ezGg06GMg3ZCQGnc0nx
z4sh3kPociPxsVNeZTU+irn13PbZmdY0xyK5rGbpBc+8b+CW4EYk4a01a95YXZpjQN0jvPt6CVat
oI8TtAoyfVrWvoxr8akxfUfCuHMCLd501RPmfJNRe9w5ewt2rTZrBwvp/0Y3r+KhcyAS19XrNG/h
fz4Nwm82xboupNU8caSeTTGAV8kvQMR6hRO6Su3o+kGiJHKWexi1ucLG5fTZCQAjQ7NckwCPriNP
P0UdjRg8tFPVM9B0a8yH/5Sk9NdsvxlkHXHEJB/yinbPCfdsR2vvpklwv17QFfTu4xCrBU2iXs5Q
L5FPKmKwgwFEn5tqUWFIAvCK6Zh7MVGOrrBnwSzW/BY4ce+CcaLWE3tBOp6wzN75qFUMquR2Y20j
LvKqNMpB03JXz658cdrTtbwOeolmDW05A4PCRp8cPwMYOXnpcCdmwA1LlAeQWegBnSyFufYQCx2V
s6jCoL4Sn4Wo2Ahin8bat7O7qhtlJd7J4Lxk3oa/8b9xdC1zIvG8kZG0WMBBUkJlUf9h9vAo8aLV
9H2cAsVLil3YmNeJPLsYAT3oISb0LQ4mWfM9kaINbtCn+/vtj1y93+I6QaG3YAvEZzxg+tBLj5kX
u70d1heqjZjYbtBuAjfZuIg+uVnJvQDq6NaiVfyBt2tpaHl1YsfWA7skYeAaAEMEAqgLZzGa+LpV
eWqceZ2CVYhfifYi3/z11vw01oA5AJ6vLP3ntQB/Dfw5E2t+gv8wYV9sD6dmj2rHvX7Te/HBvxvc
wg09fDy+HncpCazvtjfDaitkAUhZv4mEVj4p+pmk38zlNQqzTmc8ptGRUN00+sZc/8mKvhpxdQbN
ui7M1OJDYQMf85RHcBRdCcoTarzfED2zkT09a2Xfztp+j2yvE8vBriSP91H687XsV4lVZtv3F6DN
qD4mrh4Ublw/VEXkaQI2X5JRoR87bpyfFZ38T+h4l3Cuzs9sankTqIl8ohYCo8BA57M+tlVNyzA8
Kv5k2clUeLnxyzfEsxmpC6WUdrxlaY8K/3kZ6n3yuzomaa5rheiT/OrQgCFT26N0WeXUt5sXo1fo
JqoYkmPDIlwi6noTx92PBNEa1TorM0IW4CfclTcS8k/SFfCzi1cP5WHaJmt2SalLU5kb0knD3rsn
gkl/NbL+e/LC8lGrffNuhKUw/iYhaucqBeCqSyfxvHsZTkuuDYPlytqP17ItuOYGDmTrg1a1tEJF
RSoAj3Mq5mdQiSliMV+fvBUf4u8d9c+UrQHpga7NWdBp0qkOGq9BCxg5MlKI9sGMc1deOj1amOxq
a3IMudpb0X5j/OXF9sWErosefl6hCWT6EmmtuZ/d6Xq8jzyMidggvCkkDyGtu/B5UwRiYx3XDQwE
mCxpHplY4SD+hingzgfD024HNz5Qp3Q3x1si2FefuTosqs8zo6jYN7gO0NReoDHKVapgI64DrkTr
WzaxBU7uarncWuFP0qa3W3YNJerSBFq3yNCUAF/CS7rYr90p3QkOVkQLGsvWHPGgbUWHrXVdftWb
gzJXs1CHKCmcpnNz35wqnomCQ4UXaSllDyPbnQ60uyRkmTa+dzmBX830qkQQaP2Qow+7qKYUYCrU
M6E4N6WjMf0AIkEG5G9QOrbGW8WcspdGlQIYOym6nOaHWW0ReHtE0t9up8groKxsnJhPt5IiIV6i
wexS1uXlSUq0qcdd9tQkw6FolzbAXp0p4IHF7QBQyN1EpT1z06LbWNRPo9GbkZe/f7OmRpVHklRJ
EkJq41lq9OcmlK2vv+49P+bvcPRmiNW2wexCaEHpSSc5D+99PXCNJN4JcbY3YlSKfGkj/Czx8/1m
QbqSN4MI51jHMGSVBqBUJNC0naST5J9nxTdTjvcGheioepKoGpmyvF9UQr7+xE9yD24mIJT0Ruic
0iV5P42aHivNhHndiRawC27DbeQWaAlyBYOBL7R+EEaVV+24H9HrHfPicpCf2/DGmGSnzLKntldA
V2aej6ZX3d5LHV0MIXYmA+UwAkqmlY90lTfDyDIV66l686vXORpQ3nBOhY5tF1h3Uv2tVmNEv55n
ir4ph1oENT1LndfF6qW0VZb8uPHezZi2WqYc6BPKEYzt+7ySTGuhoDlfr8rHjfd+CPn9otS9wDU4
DNJplF7TInY63bqZ1ZtKFR9bxHW/HuyTMiujARuEBA8nlw34fjQTW4FOqjPSiES2je6bUY0vdYbS
VagDvDLOy5YHm/YNjmhm68Njrme881TH7ARnGD2r7K9K/amNp//4gL//WasDXgtJqalJzFURhjeD
j1daUm8c8M9O3NsvXx1wABW0x6RIOlUyNBX4PyISVVX8avXVTSz2mNi0Lniqr+f700Fp+pISYsqC
G8376U4FtYNPFJDkDKK3SHkGMXqIGnObiftGhLIgkKzWwuPXw65YuEs0Yz41GVSzhg7BB3Uescxb
NNZ98VSZDZ1aOPopNj1mellCoxxT8TIKcshSol1NkaMYtwXlLbrm58KU7YzqR+RPiIHeFCIWC2Ky
kVr+qWR8ONBvftzqohwDvCvk2BRPQi6e9PBJiXPPkiB/SMiETdXvpKxdjCHsttpyYv6kAf9+XlZ3
5pRjHRFR6jwNKnzDonQDfCctZJZaKFZx5Q1lcNXIynnc9m4S50dDyvaZeJxzip6+chDU69BId1GR
XepwYitJdXvARpMgOLlw+HoNP2ZPy09FXGLRKkOkZLV1ethXrdWL4kkD6miqd1Wl7VHB27gTPqni
vx9mFX6gU/EYFSQWAqWGQHpQ5tyrBe27CPcVGwM7NpSzzhgPqRq4+tDg4vjagXL6+ls/DbNvvnUV
lcqaksAkz2zXuj1WQO0LOfS+HuLTMIvuCnQ3WqnaGgibD5Ou1xFDJLL/mgaXShNfcg3SnFEwFNhY
u0+eyxx4hSQJaiV37R9Y7puEZRynvEjrTqRXwXNTdmSv2vuIEY+THZ6g96Es42+E9uXUrE/V2yFX
pwo3LyC6ci+eamCzedRdjPlrDKYzFjdi2idlqvcftzpESlDn3byM5EMGQUxuP3lLmcpy+hQxdTu1
yxfFg0m5JXz0MeF9P+7y928mFapilvd+wxe2Jfz9m74wjn12i0sBYBhkicKNs7E13ipdmnyjGcWF
AugXyBi04gv2sodAVNx2bL+nRuelqbGxiJ/Uwd59o7EqSEVQ7yHkMiYKyPLv+ij8iG8yNPsSjGrR
sJZ+yTvZTrabaxu7x1hFm65NEaAbGBdLN9rW++gidkc7QYFcOqW25ICDgIhS7zf9Wz8+Kt5/8Cr+
iF3ro8cxiie57S9qEwehMgaPEd5q8iGcFOA034OoxcB+On0dED5BMzEyyAfazXDiP6TgJdXmqKtq
8dR13b1aNhcFb5l6Qq4S1m2nneWCth/74EpN02+k1Z6UL3oDs22E0lEw9ig2uVW+kQd9UhV5/6PW
0yHRXzBgOp6G6CzVH7Ux+oZ98hn/yJ67p6yeXF9CEUQJ8bhKj1/PyGdRGH0WXUTQD2bw+nkwt34y
jHImniYpu4yl6dAYG2Wyz+60NyOsU/m2qrGYQVD0NJs3kXGMRxoAxkag3xpjtZP1MZyKnmLyaYK/
0M7xdVgP16G6VTn+7D55+ymrhRoaPUHDNmaYWrF9PIMGEbPYtNy1WmFDjt3YGBtrs87bq1Qqm3Rm
5hRD2GWg1tItN4CtD1ql4HKvItet8UFZMuyS6FAopxmwXinlhyLcKF1sfc2yhm8iORAPuVYM1kgI
kILyryqkHr7ey5/mNW/XZ3UdKlo0jFLDhDVefG/sxkO0XwT5Zi9wEndbb3Xl/flXxv12vNWlWNWm
0sZSJJ7aEuWeoT9aHQTFCLJS3B50Af54TamtcTP5NhdmN08s1ESrxklGiun90JKeR5kjljzM6+QM
DszllPU/40KkG6N3OwDxIg3obt644z7p/RA7EH9AkA5Y9QcTCFrvo6U3y+8GxdHe01i91V3DcIy9
7IqHtnU31uXTiwaFNBWLF7B1fxp1b5ZeVyYs9bCYO0k3vas6SAgspWxEaUNndhBlsCNXOYoX/5mW
5d/L82bY1XHVxikVwkqdT2kaA+88N7IL3dwiiqNV/0kShg4k9q88ulRpLamAeVErjQHDVMmZAgQ/
yVtbU393woRmG/Z9RdDZi+q7En2XJZSoIrwIkHBNAZx5Qsp/pYlqbIWHYujkyXc28U3uU5+NrqrB
D/ZmVO8SMXssY8SRMV2XymQfzA96c2jgJDpZd5lo6q8wbC+6yHoolOpO6s6nEZaOVR70rjooBeZi
Xfwo6uYBOalrwDal3QlDwEMQIusMti2EaWwPs7Hz+7u5kTGen+/6irKtgmqWpjwkPXWjeHS0Rmrt
uCnu+kkn1vpOkyQ7qcmf5fa5x/E8TAM0557T3Dp2KFuEZeWIQnqRKS/1hHKc+RK0sicCna3Fb1XT
eSBZDqir2q1gOFV4n3fHKRsBTSCH1OfPNMbtAr6UXevZcBFn3d5oLksAMlgW3gvUI9tEONcKZR9L
sGIxpxrMQzs16GD9DIt7SNSdO/kBKFINdC+dFFuzkvayDRp8EMShpRfcPaYZSWts7vsIcKCUFQ/W
IFxEfQYb17ctRIftqTS0XUbnzjbl8fckXMnGWN30khIhHJXCdxsxThoDlK4V2MAmwnuy5t+qs/Ct
r7WtVPFDEF3qN1D6YOqCj4HS/j6IghaIMJrW6hM+FHbStIexTpG+tQ5ig85fFRxUk+5CftHr15Px
owPhh0HfzxhFpa+P9IcLd/kdFjnD4pWqg9B6/zuoQBulhbzKSQX7IUaJ04Sao9IH+3qYD6WU1TCr
+ynFXaDw57mm66feBUrjZRV2CpqGe5922/ffDX+6MKjsfz3qx/i4GnZ9VRmlUobKUHOP+PsBzXZk
DL0FdYYbSOJOjbOVEW9N5+ri0mtD6YyW6QRZpMiam6vAHvvN7/pw3a++a7V7kBYxmrJW6lOoQdzp
r8sp9VS6fPX4GkzxTouq3q61b4HfX8m176KAggEKUk2Gp/yBqU6ekUTe15P9YUejcSlCkKA2BEcD
ssH7nWT0w6hhVjqfihiZfJDF3SaF4cPsqticMW1A6hbXozXMNM4UMw/mejoNDlCP6BQc6u/aBaSq
/oDXzk4P9+V1uzc2srfP6gHvhl0tatwJmhWGDIumgxcdyh1spcRe7r2FsYSfZnS3mTEuV9qqIGAi
5oAMqYRMKZy997NZpLoYj77enaKw0Gx5Th2hzA46znRtgK+PLN/qsu9O+qXCqaksf69CDu0H/QZ1
9Vtt0HHT8NESNAK8Hvrd1OiIDmJQaPLeF/rZDkLdKcSnaK52XTovL5TLASRzMONsOB0zSPkhPOjG
xJxXEG8EudiL+VkPo8AKfvZB+pR0gCsT/5gJ+maO8ckq8+k6nSoeMpRgVm+AeNYTbU40eNbCdVtD
44C2PpjzVVEgetOdYGLfFrlsL6pbcXSjCYK1F8aLYNQf0vq21A3btKA7CPivYJQdqBcy/y9Hntrb
0PIXoxGReuV8K+BC6CkK/BKtR7POwBUhNhVvyKpnK3oRByIvxtpWrtroAZFKwUgTBEPeVXEP7CMR
ExfbZ0jwjfEXhxlL49zJCuVO17FugP8Opc8AJb/YTSaozonleVjhiWNCtVEv8tK80oXAU/sKhA4m
zlCQrWbnq5iQxJj26CBa+vu8+NGW6B5BhLZK88waWfhOvy/qCrEfIcVRJHgU58Lt5PkYjtpFVqb7
DuhGGKOzo57idF9DVCmF/GyEx851Db5XTyADRBhoS64ivAS+eIuc3y6TgksDZOCIAEKGmOGAjwJu
Zwcgj/uwPAUDhAiMcfZq+gv9OdcE/FiH1iG08AyBtpxoyfe+BQAj0j5FgtGErK3OXoskZFHiVGEa
UGZaIOxYzIeJi3vohYwSgl0aFkiuSvSygOAcpM9D3vxGscotW9HuyurRxwgmxzY6DTSBG1C6zK3C
bYp5L5k/hpn0Qhq/ZZZ84RvZowHM3FRzT+wfMlO5is0Xo5ovkzA5K4fcU0bD8iQLLlMiUmMbDfyP
xDZDliSYLC/k0em1CgpoIonmmRG0e6GOBGdW6I31UoMtTtIiEFBf5LlyPfflhdIEXj+mG7FG+xBF
V5F9VSZrp3gO51KqTxN+OapevrTzL7mWPC2wdkXEL+q7xAFutM8D66hVJ3RP3Dxt3VYqQDf+NAPB
tlR8ulheAzBUPV1rheFMTGOm7HEq6bXkXATu2ZGe9fOTPyteloRujfBR2cVO1Z+EwkCSvsLpDDwS
AmiWAMWmw5CETTiit5X2B5DybfWc4ivSq9reBygkFxe9Oe2xMd2Z+AJ1KOTV0HfQzdx48nwIDswP
0QES3kLlhIj3Pi4OCJmH6MTWJzQjdnmPmjJlr27aegx8dsEu0v2L2OInZCwEXgShGclXBJOjJO3R
bUfWrL8ru2DXyT++vjn/gJXfBXtLgp0N+kimp6xil/j+owwlqbGTKIbbsMXua5YoQsh5eQUh5Rxe
40OVwgscZ0jAnd5e4d76cyjMs9KMv9flNLoh4l2iNXjW1F2VRn2LZcRZpE5n1WZDbPX8Qxh4UTtC
z0WWUM4mCL3/nbCzAIWV0nQjJc/GiEnf9MMY0GaIyq1LYFVY/DDSKsFJp2GWrFKcbjLEDWc0AmN4
LKZ14w9Hs47YwYMdRhGlm2Bj5E/Kxu8un+VefvPCLeMi5cLl8mlkf1cM1f3c6dhcnaF75tR5c62P
2eHr1f+samwaiEmiCyMv9czVt2a9Oaf6hJ1SqzjlJShAYD6Ng6GOC7HgCahtd9k6wnm9/794ViOE
jhYA/nMkVWvKZT5Kla4H6vKtt1bPRSEfUpzgNj7vs6NEumYClYB9Si/1/Ywi2ptVidI0pygdbROH
oTl+wJmoEB6XCpUa3KU6LR0NkuZ4XQnJTZr+nPWfSlGfmU17JQ3pxgp/PG2EEKTLEOvCxUdU1s2k
JE9kyiZlszA37qZo2jVa54pRZzhW2uxSSb2OsTJa3JZgjAYxpLKJJ0OI0IcfPJSm6MXRz8Gs92Uc
PIlBdV2L8ha75NNbAKrM4lxqwGFebYmYPn9mxXFz0vNXMzlOeKNsrMqH/HK5Z96MsLpnLPro2YCQ
+Endc38Dxd+rbnht2vFBhP6z1d76Uzp5F+GW4fRlc7PTCHarsG0pY6P0UtCcLFx/FsecgfuHZt6u
pNCQmgHyXBdoNjjWFF+xOepAOQqkIMGEzWN+RGv4YYaT1UjlDhvkXStRDWzHnTSdsro8+D11kUpx
UVO5zcJi8S7LpI0YvQp9zNT7D1jFBUGRk3iU/PoUC+jdTanb1sMDRCcElPrHjbVZBb8PY62ug7Br
J5BHQn0yWxymhPAc4uE3MUJ7J3myqte8Ua5VIX+KmmL39cifvtI5GBYkrYW8s/z9m+A34QWXKoJe
n6qRSCdZexiX+w4LzmiSHjHJQ09ZfPDHLYeX9TMdLQgNNWFUSTiSKJGsAbjlWClqFerJsYuRYgjH
0sMJ5bFspqNmtkiEYbRD2e8Sejis4GK2pbT17/CN3YLwryb+z62D0BKihrhTIaC32qVTAis8TGfh
pkET15+BUZnjpW5cFjAI5LxYrOp2A3q0ljZuXAJ/8pY3B+SvC2957nCtLtFpFSWLNEbOJQznmzx4
mSztxtCih6DmEugrJ54yr1aRqw4or2r5uZWGD0Ug7swqd4L0h5adq/2j1P+IB4my0Ws89NcRLY6N
QL6KSR9+4eryt0xhysvcn26E+MFPMcXKpK2gtLoq/h5CIe7Cg+eyWG38DLJ0YfnadAN26lFDBG5o
bR/uY588VrHsDullUd+JJdJsiCiIHeK+ATaiZyoPj9kUnYil+vpArLKBDz9omZM3B0IUBstH5Z5v
lox9rz/qqXWVRr/QYnfM/F4su/3X4304CX8yLPOfGVhtgzINp9hKrOkm0HalcDHWXqAI2HFmdlcN
rjLuZOspmsZdgRlo1g0bu3Bz+NUaC8BvG0tj+MabvNCJPOoH9FCpc0heve+2roV1n+fD/K7uOZ+D
3ZoG47Uur1YndXVo+e7oTK5st798b0sg8fM9/M/0rm69oe/Q5+gM2NVpjXT3S4DI1dcruAqhH75o
FUIp/3XxqDNChadDGFJpxMg5s16DrkdIDpVq3Rtbc+vgLAfjY/T439+1huNDqUiVqOPgjM1gBzEm
DNkhCGo3BhXlIxPclI+xEd4qeLcYizSJLrrisLl7tn7FKny2sxmkpkCEqN3xv0g7r924mWVtXxEB
5nBKcqLyKNk+IeRPNnPOvPr90Gut3xqOfnGHIxkYwE02u6urq97gAofdKIYNIp/GEJX/m8TBOuHr
yV6C0ZazvcTjt5OXanXL+pkQ8QzCH/kUIvfU7dPixwRPzGy8naT4TgPMa2VkeWXGF6Gq8jLSdomR
wdxulX2w1ftd7c7rVrSN+7RdOZlXIuMFGr/00tIfuHkZyfdWH7eGkiOBdxuTArTq29fvthL0lgm7
JLZGb9QKk8ryBfm+lVvT9lBp1lp8E3SFv9bm6yHXAsHyZhn15ijlI0snVMg/hZcq7+i/hrYoP2X4
voYg+pIRwXHvOI0I1WqItHaqs/IQK9FhmXUjvjka4sQ3HdXtiDwuXn0z/QBxKgyYTjgLMxv2GsdD
/XTX/L1U/9HN/3DGlKUap0M8jneBJr0GRl5tC+p9QZscB7M5gGDGR2ZKXEiadmi2G0HvfsaihR2L
/EOKyuc2B0Ud1nuttlDzDNRtr4ROrKo7TIJ3BkoCmdrbXfOPOJu+h/4u1qtdIAgbC/kvLa92fXuv
I+wRdu9+HzjCFAGlRJnCMBAH9K+b9DGc/rFieHzVP0lXr3z3T2f877sv45aRNVDBApnjznvtkszR
UbP4+qOujbCISfVsVmG1zG5taHagffP6biXiL4H5/wpCH15iDhUfPqCQtsEwxSQJWXevCve9EqG8
SCmyuS4xKh4mrK76Q2Bch6jAmEggi0K0CUosm6PUjshgJEyqm/S9Cn6n3q9QuvWTh6r4J5Sno16v
gIQ+PZ0+POoiarVlMmnKQFkFA/UmQ0jSz1h21UYYq12c+47mh9/qYlpJK+ak5eJ0+jDq/I0+TlDb
CCAYdIIXdayufNHVndq+fP2dPw2QH8ZYJE6CiumBOrCSYgj7da9tzQmRWHyK6njcdJ72v0rUPoy3
yCT0JAyQcpnX1UYhc8nuRiS3MecVdtVOzV1zJTatTeEirYgpWQRJz+sJ5aHsbjwZUdPfX8/gp2Ef
kjw3P+S69WX/rmy8HCcR3gjQuyurr0IXuTQ8HF/lTEuGrW+unGmfb82/A+rny0Iq+y6zvI59I8Kc
xTE3Hoa1vTlv78ul93eMRYLZVnINkogxaLjv+/jVamJHir6L1mPjfR+HTeH7Lka4tCzG7TSewvgm
CxM7b39KRemUw7favGvT3qRRYTpaH6+Ev8+/6t+nWywiVSsNzxT68U5OIEtqT2Y32lK7svs+2xnK
XF2klYYE97KTKDd9LYReTY7dvQZl6wqI2o4y9nx8Xw6UlYX6R/D+bMYxh6I3O9/oAThcXGQNX5a7
gA4xmcp0UEgVbFyV92MkSk4udUcjCNK9kYfPRdg+psLoyHKIHFnguTr2Hs6Y+O4kJojkj9QAAW1I
yjfJbF6nOH6fqnzfdNpjg4xRnOmvWpv0gDoAtrT5zz4UqR7l2rT1ag11PdUZYmyU0QjjUn8cw57W
ZaMPjqXnxa7KkOAos/Q2DmlYrGyjiyICG4i2ASp7MnJ74DvOl3UJ0cmwwjB/HEn3cXFwzDrHPh5x
Lh+B631Vhv5t26beJuBkgraDlC+kzqYer5IxddooIIxIEsSs20D4LSNtppPIV6j5jxIJCFSejq5a
XE97SglYDSGaXNY0daWHgBMuVHsXH5zejpFbm6ybLkGyWitpxnznonWfmsK3SQZ1oUeuViKQFT62
QnsqVPWXJian0AMFVHngwdVsqxjhZiBOY47xCEYHRYPmGNTiHgXjTrjqJG8be/1bYKgoKoGG09Fx
RWNKw0pbR5E6b9EUzDUy41G8Ql3bnvTUAXvjSGp6TCEIVHOHVKywQo78OyiCXDQ18Od66Ss7KiHi
zoSs9vWnmQPK2dKkZyHPKnvKbCeI/Pv5l/Fbww8mz0KWRpaufQvq8CTvqqlx0WJdwUgqF8HtfKwl
WNavgRxhFaSe6g5fX2v87WmQz6oamGCCnw7u0b/nDMyEkmbj8kNNqzQOUYNeQ6c5qdU9IHxg53H+
JqjFeyZqjybi12NYPwhq94SBwLUvCrGdY0mCJOVNIMR7P21zp7WajTVIGyXvEFZTVUfW6a72oNO2
aJ6vFWwu0on5JTV4lZQMWdTLek1oNZqfBYJyiozJRc1o68kZHe50pwrjg1EcJe9VxyHn6694ETQX
gy6yiVYppzENAvU01jFi3eV1WDz5TbcGdr4Im4th5sf4kLSY/tiYSa8op6aOXCl8F8zyZ0E5NK6b
7yniQaiXK7eDWB0Twd+OGgu673TCVqBvLbm51+WOgpXyu7US8h39Bh2Wg1UN2zTDoyJV/YcRDW47
E7LMzkN1G0ePZai5gqfbBvi/VkEteHKiKMbwNbW14jbv60PcSs5kZHvZ3OYYyyeNgatDhNzMzz5Q
UZX73qU9RjzlAfU9V5P9QyEKsxHAJq39U4FJrGe9BOWtJqB5WCmo6661Vs5TCDhymmjN/SQoMwQf
FsX5nHl1VjZ+LBQ0ZH2knX+NACil5j4pRlvoD4JVr5BZFpqZ/xnQnHunMyXWXOSzdaEE4F/98kSA
gun6nuvj3iqC57EP9jEw9cFXUMAxsf9DqCYWcHD6VkcF3ijesVD709TdVT4ViuKE44c0iFvRvI2m
NY+YT0PBh12yyHMUze970wvVE98eEZQN1feVM2dtSyyOHHGI4Y/PI2j5jTjAtQ0yG0TE6euN92n4
/PAei2xFLGBnRXjHnajHu5mPorx30LzqUCNZ+PVIa++zWEeC2RVTgerpSZbjbWTRytbia7XrV4L0
EtgF1vcsfi2vnxmaOOB3TLDy/oRSD94betw+CWYPZkjfJXq96a1fQ9y+ltJ9Csa5LHpE06DSpt2q
judFprp4lsVFdQrTHC8pvmHbG84gfO9nYUeTmq+YXY+ejjhw4Vg+pgmAda04f/h6xlfW6LKQNohy
XBkZQVXM8ptc+wfo6kpA/Xz1YFhFckguugRudJEqF1Y3H76WiuGbAbQefRllOExpsRYWPknBOJf+
jrW4kas9mBX8HZRTYDSbmsaZbslHajsbM6s2oSHaymBu+lhxO+68CAC7KiVTI0KjKb8ptdsxBicm
WptWd8sKW1JLWWk0rc3FImypPjJKkicjhTaKDwCU7JjcC7nlNtJWkv/Liv6fZfV3Khan5dB50hAW
LPG8QoTTMlGn1/YxTqwBiq+B0NlxzGkwlTvBpy6UkdRRavt6bS1pUf/eZn+fYXGUNskg1mqvKicj
u2thwsXlUfF/V5l1K2nephXeVWi5wZTvQmmNy7k20/PvH05xq8AdNBIYOpQfgsm6MkBbi0rieKW0
9pafBi08FLhk0cO8gBXkoJtVMt/hFEYiGvJj/tOKwgOY1eMoa8NTa1Xfczne9X3X3Js9NUVf2st9
CCJuCm/Rsbr2M/xBvp565TKLwQ0MIJOM8aYFKWxxMpSSDJxLl6s7s/e2lq8jkVPrITYJaNvTzATM
281txZNaCrs8M68MUbwKAnw5GwGDFSP37kU93KWd+gx4hXpRrePhNJo/xrGEPyBo3QFoeYRfDBms
L5Zcr2JEmT0nLsrI7UVv70X4H0hdj/hCU0ibLEEy3SySX7SzW2igxbsQ00xPpLVW9mVrgD2Nyrlq
QQ4khP+ZmQ9fPihEFB+0rjh1FmCBqXpEvswpxW5nRjUFjQg2USW7hhn9TrN49/W0n+dBaACB3BXx
ZqWWoswunYtZT1U9HzJJaU6dTAMP8c+hlhxAbe8meuJdEQPsk9KVT/3JLjsfdHE8J6T+QQJm+CT5
hWOY2Slsu2PkGfBPRFcC3hgPGB2Lph32+WOsrnVElrCa+aUB+HAZwLQIv/cleABzNwzkxTQ/QZ3W
ESWCHoQIYqynG6lMcb+QZUSwPaF2GrkQ7QF/twhrNHXotvUsGSE2z5qa7ypEp5xAGp/1Vhe31Wg+
+Km0UqM436lz1jgrFYu0+GWoMghDngeFLgsSOcHM6hTivANMOvd/Zom88j3WBll8DsPzFE1OmwpZ
btHuBqQa6wCfUH/lXQDt8LTnt1p4G6BqFLJgDMqXi01WETEWcr04qUK5U5BeN3AfGibttS7MbJNb
wT9ha92kVRpvcRTL94FgIPhJOcJAqt3L2ZlCUGzEaYrduIrp8PRVex1Z4jWkHO8aa5A7rbf2XKzL
TTFod32M3+7QgfMMtOeARkTdqZjVH5OgR1ZuQGvGdEQtulKbRyGg7iaH91oh/qja6YBwBHIZoLIl
iBe4nQj1wYS008TRzYT1VFKgbjFQmBnGDdf3XVwWtyr1jDCrt1IugL0cKC2gBYXxX5GUbmeJx2io
7aIZrvoCQbmO23NQcpX2zYMY4+fXK0SW/jnzw22XSsdCRhSyBxybTbtKL8ZDrT2H5WNpVa5kJcdU
mzYpcjgYEb51UbcHFr7X9Hxf+Kjzdcm1aOEpO/i38lg/dkMFxdhATXb2RPC9xNHavVLJNzMNuTUf
ilrE9aqJnH4mkqUeHoAi1ryiTGalHJoodAcqQB39LK16MbXrAuUdJOzvA+UXgsG095Rd5xVuLVKo
E4L0ppUwmMhr1VYC/V6qdSo6Sfks5/ptHtKWR004Boerv+aytstyfFwyb1/lxpOMBEwqFph4YZiA
c5sgT1e0XPb12G8j4XucJ7s8Te6wS35IDIwn5Cq8TyzcUMRI0reml9S2kAnRLpYCujNqp6MSSFVh
lAUKE9il6TA+bB0F/K8D6FLp5k8w+bioF7tnKNn9VsiiFo+oxE/fZKe2ky3tFK9xDQe4npsdkbWf
ntWf2U2wEr4/uRdAPxCxUcI+AGvQJTBSM5raQ12tPBVgTMBj7rKtv9FdRXdhtmySjeCq+zWWyWUb
aeY8/B3UmpPaDweWMFVtbWZBeUquEWXcStfxSXKLx/EmvfmjIXBIvyU/6xvP9baDI295CnxzMPWj
prly/bpImgCFItWNf6QEmo5oef4k4uBro1nzJI2x8xOKjxbeQY2+CYWVC9hF/WgxkHo+ENyzUGwH
ru/qzt8rkHybjbpdx7kuVhMBn8QH0RCMYRGK5N+LgG80stVWQpSfRv/Jo+o2acFxyoK9Vmh7yQf9
7o0/Uy87dor1GAa16/X1W+1ldjaYb7BO7LH/YQiirTb9yk1lAfe/fLLFOh/JQzLV5NCUE+M2bYJ7
jdhgewUCElk03gQ66r1Fgcs5coOhjmN6gQhQiNtctbeGYGvqBQXV6dnTdFzduRg2JdTOYzv1WwvG
RmbOBW+qREawmYqXBu/zUtUfGu8lKaMjLiEkf9GdarUbGbUTMXD79KnoNcyaX2L8I/qH0njImp+C
ERsIK7ZOhVw/bhswybhDtQY1sBpykF4dxwgCsAkxQcNhviRGr4SD84VyeWIvCgJylafdhFLIyX/h
NpzYEL/ulcwu7mb68bSj/lxsuo28LSY7lOxxn76uPMC8Qv4esv95ANTKQKWhOrFE6A8whlNNqquT
+NBuhmuKZ/pN8miC0J4cDfNZu0K49TG5KXZr+IC1kRd7RELHm8/IyLWnOYX+gA3DTRUesIegyFv/
s/Ke88344j1hI9C8kbk1LHG6fqaWVVXMo236jeLi0eUKm2KvHIdd9rwWZ+dHXw42G1vicIkx9wXc
NEGY3s+jEpJF6gFkpPmRPK28z3ko+9d3+zDEn1vCh6CKCGmocLaCaN1kh/6teZRzB2Vit916j8NL
dKVfRUc1ctYcJy7ebA44UCVk9LsUKEJzzvZhWKI43qtNk58685AHkzPUsbvyZnMQPpu8xRCLm21q
yIA9LIbonX7T3hrRNtxYm2YzIvLkICMsuGtovbWXWkRRFPHJesI2PzVCeOoK2KbCsPK9Ph9CV3Cx
YUmAuD6ft7xNMG8Ku/zkm7ceu3pY01a72E1/Zu3vAItZs2IjHH2PdxhiokX6DJo2qCNbMPMNoJqV
3Fy72E3zaGwjSJwEjQtNFpk7TF/Py6AVHgfvN9egTT/kt6BHZcG6S7oSlbTElUrf8ekMmul0lTfA
jDjy4cYN/mlS3oIQm9uR5li6K7t+53uQ/fXqJoPnZWbjsRR9KKly9JZmqLFwu7bF1Nx7Ae3dasZB
5LsoDHrbkFOnqmPAf4gC6XQR6O/11s0oiltjqjeyb22M8meMS2suZdIuNYLUjahlOCFpP3BnA/uj
xmy3YpWtzNFnXxzRepTD2aa4Os7L/MNOKaq+EurKysjeawQqh+uq7Ke14+OzvYIUG64juok+3JJR
2ibZIAzlPAh9strvbsKmf0jjH4mauUYDPS6+ytL0h4UddWGewt6D0mt67sqO/WztWWArkBRTFOzQ
F/unG6PKK2Mu5urN9A3bxf6l2OJJjrVqaSevtTtscN6tHG5EfOS1Y2Sh+/WvTOPj6ItMYxCpQcg+
ozeQmPMTKu2KO+xjaJxIdxjH8j7aMKy4Ihf4x919EaZQJqGOxJ7WL3uuOjKq+DGrOdUIjCUr/7oP
nufUJJde1PK6rHIHuAAMy7sgxv0duQatgtuqmM7QaRvqlY7pQUpRBjcKyWWMwNphwkv1slFkev94
EAxqDWtX90u3rXPZjaRjbCbtztdHeW9FCO30mSQ4YtFsTeyHPMk8yGFB7Soqfo0m5BM5qgGqKrUT
BeAFJH+jUajapMLBsuJtithjFsbH3kpdr6BOlUDKwn478elxtYEtFzM7ASo6DW6jnh7iKoA7W8/O
vFYw7eUh/2coqxe9x6qh8NL7QMpuotxXkRGBSz3hPBTo0m9S15cyF2/8iK5eWmX036W+qe1Rbvtr
faIRHDbYOjWkrbbeUSsJ8s0IOOXr9bmgIPxZIeaMumc4mbLVRSFBU6YZl88K0X92no9nF3ouIi58
CZDBYjCxShfxXpXEwo4jKAameNOEwm0oa3tBabkJK4DV+2MiZy+jIL5ZlZg6ozXZSoul6tfP+kfR
7GxZabT8VBwfVQXRikuOeCPFcoOB0SkN8cnrZddLMPZKnoxiOgD4cIoW7YXAcmWS5kx4ybtoB2FI
tbHIIMblkrW3Rq+/aidErHxpiA8R9WfqnYIO195iQeKNJ5yS6SrNbhv1PQI03SQYBTb4ofEV5ISu
/XDry+quzKHWTlhZTRiUFRhwD64Qxa7YXIVigUZJ8eQ1/UnBco0WyMa0sCbDzro0kWkJg7uhqA8d
Zlg9hTpbbnQM3tsHWj0vNMDuRfBR9lCO9CbZPXRvu42ZlhttmGZHB9jUyWOGwlAY/7RQOcOW9gnX
NjexcnbGanlxLZNa9KfCCdfzsCFZMx6jp8HFYvxuBux7bomJm50/BVfNzXi1hntbAIMvE7j5iP1w
PiDjWTcGvgskpAMy7+Mvj/u/d6dsxL165W//Z5TIy+EWx5EhDj0KZOSLBnb0GP81w3ONseLXq/fi
zKP++DEpnX//8E4VXgy5VfBOWvCm0gipg//jAIs0qpm4RFYS36rSFFh2t6m+0i5cFJsv52mRR01V
GTSB+Gc16EdlH90BS3JMW3qR92vCkQvZ1/+MBUWWwjoGK8tk2vS1yKvlHO2Y7q1BegvX4nZTROZR
68JvSpNvPC/GNDm38wpVaUtQtg1aOlM1citTiivVgD1rpI6iXCWt9+yr/Te86Z2MArDjmf7zGEqr
IpvzqjwPT7OX59xx0fCfveC84uUJPbDmketN+UIYjQc7em3d+ppyZbw1U/t/nJvjfCtiQgZ/mN4h
+cX5kpKywc9KGB+nPPtNtman8hqQ+pP9fzbCYtF6MadOHzHCFFIADvAIQS1DzWuHfsb26/2x6N3M
XxwbDmpQc742u8Eurvt6oaR0idME/wrB9sanrkn52LKNIwF2YrO3dg3ESN9Jdb6ycz5Z2GdDLy+M
/RhTPaYk+udaJb+0O+rADl14FvZarFl0TP79mrzd/MFm1t9im1ZB04mdwCHGbfGnIeU0973wGpA0
h1N3QNi4pEv7gNPFXjbq1tbH+DRFzVYOPOW6yQEDjuL3Luy/4fPlogvyZvQTsiixkq9UqRalyX89
KNuPdUxBcHbxW6wuQxlCLRwSwGyAE72GE7Q+iMI3zqcN7ZqkmT0oAUI9SzJGAuITpGoHumTYeLe+
Ye1NudwPLbLZeXDXGp1rAfv0RIQwJfXn4Ik2pPvd1yvoMsKy+z488CLZ1UbPk8SkT05qFQLv0R0x
WtPjX3TW/zMpVLqQY7fwLV58PVRJFZ+jmEnZ1Hio7wFkPtXu5EwbJEhWF8unb0QmreloUpCfLTY4
fscKZrMVOIG0cooO/9P69es5W1S9//1CH4ZY7PA+J4JY9Geoxipb078LBBfpGie95mLi2W175WOe
uUoN/5NWnsdKvtWHYRfziJS9gFJFmZw0W3Qk2S4KUDioVe/TX8YG4TcXW1dDvkL7Joxs7Is3X7+2
cg4W+fPa3NC5e1L1klA1XCxuNQrUvjCLGLCRta9SqE7omrRGcuW3kwnNnDJE3JfdRkM2L/H+AcC8
USL09pDgEAL8hD3r2iu5p5jZQ+vHduMjoZQIGyxOZdvUNmmFXJMAs9qWtaE/eDIqcxIjxIg8NyHm
d2aygi5Z6Mf/+42o3Isa2lEzlOR8u2bWzO4ecXJu+qvAh8asSdJbp3bv+mQU2MX1x3hCd0fyG4mk
FF2nurZDK6ZLbEXHsZy2lZ4Oru9B/0pgg27U0oix0A5evp75z9B7f6iuuJHQMkZh//w51V6j+Id2
/LyDXtRdewx2jVscUiwq451yooyM6TMNl9xtnqPNf0v4cw4Ei8V39giLNa9GQph6kcojCK9TVFIJ
yB9QsuB6GpwCri1KJDpx8DoiDITPmq2jLWggVTRkyG1G0+tYD1swRm4a63bJd1YKhIHAVmPX4xTl
vu2SU2zVV63Opdt7lYQ1tunloSzy+DTKwHjMQhGLL63KmZLHqZ6cJjO8Lb19ZMiuhI+73A3u1x/r
soeCrDDUfDYKshRs2MU2tfoSVS5PT096Y77SPqcbOd7UEzB260qfj644xOv4uzRBmDgUXuYmFRYf
euIUuQjmqr2fzHuhjn6vPNYncfHsseYZ+pBLT36c5WNkpifL+9FpCDe9D/oGZU5bLK98uXMKAbMk
jqPUR+gXP7Hw1jNOK88wz/JyEfENRHA2WOswRefP0EmBlZq+mp4KCwdGnc+RFr6b1xGGorO5fLUp
DAkY/sM4SLY/rLkAfLYIQN8oFgL5yBUtiTtBKEWDmfJlBusttGpXNF5SxCtFzEi/ftG1gRZz3VQE
lSSkCx4Y+4kv22kGDvCBY8QrfcFPBgJH/BfWu9iVXoSth9LPrdDsu9GZTitBPxB1VxR/fv1Gnx0+
ZyMtVnWTx4Mhz51eLvJvHOPlG4ExJgCZbn9vPQxU6Z6G5/IdGOpKivLJzZa0YS5eQEmQZCgJ56tG
ab0hTiy1+JNpTi6Nvr15UG14SBtO+N2ae8bnr0ornmqJiGvxUtwiGAx0wmTA2ToWTF6hfM+Cn50U
3loD+K1QdbpAvm891G17c5Na+VGXkUozZVsKitRW0/SViuZWjFfzqMvensg9SaU4a6ItZZiLechE
rxenJi84Bax/9F33bdzgGW8CTHSL9Ab3L9SMKYpju1vtBozmNmul0U9CyNkDLJJFMQOvpys8gCgP
IFN9x8jXRJDWhlhcaHoZoapBSYqT3Cm22KLupNcrm3NliCV8gARXyDMjYwjc+EyQhElYrQxxWUMG
368CKNUlKAsKi/d8yRqFZ+RZa849p4AaUI1MldLYbJjZacAZH3UqMonz9Rb9JEuQTNxwZKRyNcZc
orW0NPJHoQUkEGrFMTSetOklpQs7vtLUh45ebqaswq4Z9z00D93U2MuR8BKl9VWRhD/U6UgJcaMI
gSvk+avqyZjIpd0/aC69ff2cn9wH5uckk1FnF1h1maHHca7hR0PQGkBo+6LpxoHxPeje2xZG4RR8
C7CfjYx/WixLGiF4TKlSrjzBZdjkCYj/Bo7kqkkF9/zzpKiL5X7ATEHXtKvBckoVs++4HmxfFekW
R1Cs8m2Uqy8Wrstdb4J1avOdzFWswwG77pVnk2rmylPNi+L8dERRZy5KkD8DybQWaz9Is7wT5qfq
ncHtqMO4pZP+st6I64pjXlEPdeLGXlNu+WStfhzWEhdwGqPO1dKLCHdR+r3Po/dYJooN0UFL0MtE
YW3As8iKgPwrPVqP0zHMfvlUZzAJCcJmpapwuTfPn2XxYUZ5iPW4YgoiTXLz4lmCnrgyy/KXs0zx
6fzbK8I4DbngFaci+w4kdsuptpUw5Bjo74RpcCVXHRx/rjJJZk/mDc70m6+fYO0dlfMHKKAg+fFM
xanzdzH8ltMx+XqAr9eRJc4P8CHTi5oklWOTNxTy4SrO3qzwd2OuCRKsDTL//nGQobMEOWPVwJS8
8qTSVpNh30Rr58Enh//5ilikUoIgNFPRM8445DtPAgqdfy/9dwFNpVHGQ2uno9OatTGNrttEPTZ+
vtaY40X+/7uSy9f5i8Zd7VeWZRWnvEQwl1JoWJo7rblqos6VhBcJXfuvP9+n8ZFGIK5msjpDhRcL
hMotQquDAddq2CZG4KQxhJby0ct1rlUvRqg7pS695MKDEctPajOt5JSfBwS68NxeSNXFZXRUBGnq
4XuQVFq2brgWqncO9I9Z4YN9MtvkKNOmfk+3awTsTworfOwPIy/2pt7Gox5ljNxKxyp1yiOy9S40
3yw6BL/nCkcJ6K0uVjbk6rCLCZey3vDUjjVmWf6jF92jZmkHXfhjBoxOgrkLtexgwAoxKrpXdeWo
WrOtVOEQZtZKAXF17hd7V+3A5YU9M9BAx3OEZDunDolpB24ImLMRD3S+Z1hluhZ5P99oCB3OuHS+
/bK6U0m5Ktd/4mJIw30ClO4G29BpNpq4n7V6BPd/jP0hpQdl8P9GXKSTgtA18DeZ9qLTbDB6Oa3+
la302UH/cYjFkRpzn4ijiq3UalttVrIarjTkXQoJMxLhV83ebad4P8T+rh5U8iKM78zCCUPxe69O
V624dthewhjP31ldHLZt2/TMCNFEDhun9jhmUh8zhuG1mbyrJCHxGejHKgakzHIrFROq1Ray2Vy0
QswlpBYP0iTbZHV7lOviYInlMZbudGSHJOMUCztLybakKwAxtRnLIroNHDn0zJ0ScSdf/lbHWE40
2bVeHqBdO6VvbDWvocUTu5Ze2Yn3CPtgA2ZZw8pY0aEgYOhglip6A+2LJ1E5+VGHb6YW7AKVnKhM
H7nmP698tHm7nUdcxUBZkBQaR0lRshZ7YMi1zgd8Ou+B2Tsl3pj9n8RZ2I2H2E1uwtevB5wj+GK8
eY0gvIpSPuFnkXQoVtgmnkoPCjY5IIvoNQv042RoTJpw8jRlLdzMR+P5eGfrflmLos4JG7xl3Ud4
QyMZTWXTmVxQmuUz6KIbcbqtQqey5as1t/PPT5a/O05dxFe0RatKaVh90UGoXMX1j6Ez4gbgAlFz
/P/rBv8j6PQhR4iT1Chkj+Ek/y3tQ7fThd3Xn24hCTxXcM/ncrFW8KyNlXEO3fKP3hFxlbWj3kY9
iAz+utvEKEJR47Op5Qb2Wj388jp+PvT8mT+8XeUbeKv1pFleiF+eZF3X5e9knJw6zLdGwXiI5ZvS
8GPljddWzyIhChr01NTwzxuDuB839UnZW3BCrubzsftd3KYuehFrV/9Pesvnb7tMg/KwDmOft80s
+gtZ7limj9rFyFsPSNbfWMajDL8tGtp9G1GaCYxb6qu7znifmvu68p2i9647nQvf9CPuoI4WgwtP
xK7Qr1+Zocv4cf6oi3MFRIEqFgaPWrmFjzKrHW94XKd2W2s3vCD1vtoaWd1Yi3Om9jwVWDwrPQB6
IkkGJkDjTh4fJTwvai13xzG/M4073f/uM0GGtpKjflKyOnvlpYjGaPVVHDe8MgMhCRtsYuNKlDoU
D/aSGJ6QEXHob3CwvIfitxQsVmk2e18gtyzBTOkydfCVR/qTLyyjHAFcwiyHWH7hCewPXog4MY8k
DVchDOYOD7S8ijdilmJ7nO4m/agnr1beXtNzwltAt6ceW0RF3crDXViJD0mYPU2TXlJX8+6VCtJr
8CsaLDotk51bNz0QsMgkUStUR0uRJoFiGSDnkEoRLb/pxVfAyYmj+qRFE2CHsr7Hsu709VKbo8tX
77iIp4MRI78+R3Ldt3apKbq92T1/PcSnVZ2P87hMTkWA5taclyUHr7LF34Hq8DElOz+BoEv34SbA
cHXcUo8kjlOF5GKU3pv7/04ddn6di9eVZ44IqGPxQmy7sfIp0iYKN3FhbsPC2I9+vutKTdyWnfdr
KpS72jSgbIr7sNBtMyV3rbVtFym/K9Hjb3zdyB1tIXXbjaUNSBoE9kvnjbitwM4RHEU7Cmo2mzyB
QSmcKL7LUS4J1GEzoNPQxd/1rsOkg+IjkkJbJbnr9GlnpdkvM0cuaAj4L1u7BDvq+N3BE7SbMGXb
aw9lobot5fduAlgo5673W3uNmvI9agrX0LNtUpe2HCWnJELYIlLfc0u9m8JYAEA80ZuH3w5PeZiK
O3KkB7iF+9q7kRKavj4PC3pY58zp6vsAcSUs5QY/uCmG8HvqZ7tK7Tha2180Ja5lgOAaDZYu6A9F
ZNkIGSBQ8pMsaCtKmMIF5rssN98aWfvWpPqvwRq3VuRdlS1M2KS5E3tEjBXfx6R0xMCoF7WD2Pvo
uvgU97zCc7w8R/+wcaHKpQXs0QwY3iDlT6pcHs3iTpx42Mlzw8mE8LjHxh7MomcbEz4NRf1mhvp7
5EdH0b8Fm7hHWN0RJfMWkw/kHu6QX0GNh4buWAcJ4NT3rxf55T4C56XI3HnBfxMqFodLYIHB6ht4
piRbEW4yGtz3r0e4PDURjEYzG7Ni8krW7/lhrellnklpXJ9GepUS37lVue1Zh69HuUwJzkdZxIOR
qmyZQ+RGHyrCaZ39WaBJLCSP2NTJsbrB+mbbCvLp61E/mz3QPzMJTyZ7XbrxVZMRm9GAQn1WHaLs
RzpaK5N32fvltWAaMH9cgcxlNXvyW0wRer8+DUmwbUvLaWPxUEk+Ut/faLo6+Ez8L97ow4CLHCcS
4qhWEEA4ZYnh6nBedEANXw/xyU2blzL0mQcMkveip/5fpH1Zc6Q6l+0vIoJBTK9MOTrTTo/lF8JV
ZTMLkBAgfv1d1O3oa+MMc7u/h/NwplJKSFtbe69BOJWeNECXXqCYRn3ayBwNSQPCjskGFDO/b3N/
hA6UAsisTYcXh6ke6uibxEyPA1PPUuorv+jKZ0Q1UlPtuWtgmcvPKOvKhkWTguJH021zi27VNVuw
K/AkXMfzQweKVvhraeiQdGYxIo1D6TG0pq0WGefB8eWblnkaSKN6mAFOYL7CQ6Hu/foBr1OZhqfH
Pa7lVY4MoD/fbxMogmLTumgqwY13ceg7o7E61uHZJarmzbSB/LPsrIExoy62iguykTIEchxBARni
dGNqFnBRWgzn2Y7RELilvcMvejU+2uKvaFGyL1y6KRQdGeqA0knSgrSidOMJIcFGW9mCM0VSP9kp
yLDQkTqlWfmL8j4k/WT40JV9Kp0KEmtdf6okROHNCxQQojTm0JPtdkIZcUn1UEbsgGtoKUVimZT7
2KWWj34MAJU9OZfQ0RTqeCpMzS8p+cjj+FDBkREOQriiBWp4yMsbaC5njQHkMzwonRJgdQXXyQCa
Xk1Aoa2Suy5t34kwUZlQh5e0TS7VwPKwBpS5c11YMcM2SstGM8RDFRqhjqniUoGFJWsb3zHkFEKW
6Y8YQYshWr1NSPveF0oNIA7/BVtV560yCmj08jHZwKQY6oHEKmHDKX6DpIXuT5/DJ8gt6E2XN4fS
NN/HePxF2bDXCIozDVSjvZaoWyohhGsYKuSy+UMNTIPlpr5wftfQ9gQOWQfhiQJ835rByqH9Holg
uYDeJ7oU1uyFsEiGRtLlxZjD7G3w54Qx8/S31p9AzmhC5+xuIAgXNU/wuDgngVg5nuaVWtKXsefz
++m9J1lpddhG4mI58HeA/FElrFcIMD1By+vACQQamxZgd3QXwANiG3jAvUu3DPH3t2Rs37lkLNSn
NOySDygleeZ4z8vaJ/KPSTL4g52ofubZrMDVbNRsuuNOouJ1NIDLUWyZBJ80E/tM6cC40dSNnqgf
JeqlYMzzoKwHXMpuG6ldvylE/WyZ4lAIsDIc8LJdECY0NoYGd4JRmzKfU0mhrdsI1Hv0HceV6RHA
MXCF3MXMZihBZWs9/O9n3VFxvcOB19bgbeIuvhvqLm0CN9Pp0kds10T9VkTtbt2A8Pst/3WYxSeq
UauHyymbLhxwWNhWH1LF2XOrC3/ehmvDzP/+005wbMhDj1M/XSCglrnTru+OaTxGPw9y7U35Zb8t
RmnrrB71EXudHusTjeLdH8DqLkD2+eu+zteqv9DonW8FYJdxyy/yI73j9lBrsFaa/T/hpwovZy95
pAcZacBoxmSzVvydo/viLfFlQP3rGpIWXies0jE77b1gf2kO+5KyIwcZm6FrrdUErpUvvgy32IAq
0n0Af805cNTea3txNrFveFMENMctChh4om7Q2ZAv5EUG8j7GU3mV6nr1g35e48XuFMlQwqAQv4Fs
6AMJq81cXR+Oc3F9PVxdyW9QOf30RRfbB7IUVUt7jGZ6QwhVCN/V0Ezpfcsz/BpfFRbId6vs7+8Q
0a+DLhK3PitqSE4a4lJW3FehwSB3tkK9auiBdlZ8af4ddbGZhtr/+bB8jy8YF6Vp8M5NzHnpi+Pm
jBYVx/alwzNyhMe0vO9Z9pJPYN8rJHBVsUHRdQU++o+H+G0PA0UANoEONsESTwbvH5lw6gq8JMTd
iL5xTNSPGtS70OpqmPWiiC5S4NCdDE4SpLxrEkhfU8P0DO7qeKgilkubp1tbzY61RnB/cwb39FSF
8k/9B43wrdZBohddKAHuJYt/57kbjUg3ePGANDwaQfLPn4SbQ3lfAi3jBoLxw0B3OUmPRV5um6p5
QbFtP+r2tud51LomVO6RHMErU0gVyr/A106VG8Q0DkuBqoFZ3A1JszF1fUsbOKc4TTSMzZ5L3LVl
wZrQbTSKrAHyy/U7ZFu92AGidxaMKn8rpRs0/YfT2C+JAkV8pG7AY4amkxlArgPUwSpwubQaGrtQ
iaC3P2+B+fR8+xgWtCuAu9fQOV1EMCrbdNBk1sNQuMZG0zyoGG9/HuIfHvinMRZBKy8osDE5xiAb
Z9/uoYTozVLm9e36VXY9In+azyJiiUFQWYLijVp9hWKK9Oxo2trhnJzrgennIWxWV+RMVsdcRCh3
iKEQkmBMoDD7ALnK7E1i7QoDvce28tUg3ysPP6/p97sUJ/fTNBdhSigtt2mb9peqk0DXpZELO12G
dt3Pw1xrFCBvBLoGZsguKgCL10ZLzamxG3jX2jUPcnfqPZXHOzk9yCnxFVSuRzlshIQgkGM9KkoV
cgtyf6mzy9pnU+m83jBWYtb3DaujEu1CKQMoKFQ+5pj2KYsQ8dDFFD5iKJBmpyIpjkr/n42wRLp1
E0gwcEgrL8LYOOPopZjqyrL+qyx/PRJfZrEES8Y1q4Y4A7lDGGDpExG/UNZPUP3omEcGK/ZaqOTv
TUAaT2Wr23eajsJTnltd5PZ2EdUNJLUm+MX5LhOpbzbiRlXsp4TQe7ur3oqWws+j85qhpJGt/OOD
1tEgTxXqER4z9cM0DtusPlemetZJqoOPPP5W6SPgqk9MfVTVQo0mtTm5jriMI+hvpV6fSugTmbn4
axTxBVnx78m0o256dvFHliO70ysauO1+cu8NLo4orXg6BMr13IpEbvlzsY/i8ZZUN1QBtxQ6foo4
E8o8kYrQrho49j0AmOu1sRMpfenbpQxcV3qOJTy4l0SxUcKoFB0CKBNoGUyA+fgK4bKLnhhn2YlT
qdLfotuoPbTQb/SqDirkgA6NxY44HWz0GLQpawsdYhmfQX861TR9iy3jBaoTB7gaQetIEDeo4XYy
OVr7WqQQ88rdxPRiXfSbbnQnnxoViEUQAArMqUULsIMmFm9umGV6DgixQwqYh0JDRVW9qsre2rqK
6CSeKwt0cMA+Zx+OGEG9HM6Gc2oymChr0HzFPzHgiKBOh1b2gdNADtG4H6ojAT7WFhwXFHTd0gq8
Fc3rhAKBnB6rCH+0HGXMsr/L4vgerfFdytl2dG+5JHszjUPe6ZbfwC/k5637jzTxded+fSwscpUq
T/uEgiV+SVrxhxhtDMmf4tGAu3dYORCLEt2U+8Cli73GeYML3JSBkYOeDOr3eykhhjTsmwnzyWpA
rVRyTOHUOFGOAnfu2U3zMI3iwS1PMAnyrfum8vX4lArmwcT02Oj9VnUbT7EjxTS3BC9ut9PudHf4
Cx4NCmuOtS9xm+FAQFfMwslSOzHc1JUGHkyVxWgyuq+tdNE7Vsd401dQ2nUq8Lu1cDCc59EYHmCV
E0yZDDuOMiR+QuaYgWqdjZmU0T21GkROIbCdVgjqEtYODTDMae4jSIY81S5N1j2b2q8RohaN9eKi
lfTz6q8EP3dxk5a8r7ssRdiAVbdvoLSTaWuCGfP3+/p9v0Ym42t8TaVILJXq5YVBRbGc7BtCuAe9
mUMOTsZ/NpvFvVkVoF8qCQJtjXLMOF5Yu9JNW1uuxS1pQ4RRTygGaHMLFxdoV7q++XkO30srX5dr
cRw6mUAqpccX0YrIdCJ9Nqnu7xrL3UrllwID8Z+H+37vYzgT6sYOQJbQ/Vncxw5JBaiSuP1Qpgon
ZJczOADs/P9wmHnWny5ZCZt0dDqwCbr6AU4LHpoQnnRX8sKrO+3TXBY3eT7iFlMMDCJauXFatish
F9NDUNms1rB5K0NZC/wQpIxYUhIDrNupe6pQ9YyJFtblsWrviww3rhBhJeEFqbS+AjkMHUlMZT/2
aFLl6XjL+zUQxMpnXPZVIHUwGcmAjTk5jxQ+Kc5EYGa3EqrXJr0IFqh9qmmpznsF0pq5POmz+ESD
rqeMV7aL9i/wLKKGgwA+dwSI7kL+9OuGyWCxqyhQKrnoKfDAVPN7LCGaZEWkW9Mzdw61U58UTb8t
0hFS0MpWLw95uzPgIuIS/Jfqe1PWISRe0TDcG04ZdfaxTUwdzvKjA5sg14EkxSxTlFOUUXGYVVDw
DS09d6rqszq/gQ8EFNVLeqsBXV1Pm6xF35D2/SM4hx4foTQ0bFRT/obI/7g1K+WuxqPR4NmzjsyG
S/c2161fBUhHdNC5B6uFFyN57wkyW6gveZapvujxUTAommY7rbNuc6gcVxA1LhMwOvEQrRJUfBHG
7DjJNpy9juW9jtdUWR9IA0gg/mu9gJaLlnqui9c1zzYTkNKFCf4L3MfT5j1VHtgw7Cz2UkOpNua+
Zd7ZZbctx9/oHT90yX3NM1+vydYaThn/nVLyPBn3mZ0fMt4n3gQlXPDhHL9T2ijX2ZZrL9OwyUHl
zSawCncgdBNUrmHG1b2Ysf2cADDplWgZcmkeXTyTMntPgI0xZ4nlmoXCQZk0e5+EEyT2XnFhNmPe
pLG2dQfuMe2hKdQbfSw3xJzu7Ka85eSejGMUs03Sp8dJJB/dmB2AgH+pEglLODMcITdfJfrOSIpd
J7vfObxqfI1VYaUae42mF3P4U3fbSrZ/SHOWCrh/TeHFVX9CJ+2xbBkyuDI9VHwK3AHwmfldjdAH
CRnIoN67rLzNIWMaSIPcZLlOIXwVvxB6pGVYS2SgVKDMvHHBxY0aCvygHpfCl4njueTN0cCPam87
Q3uxe/uSSg20cT3/SBnUd7A13wz9xRJ0AyZC+D+N6OB7guU6cxcgiLcE1vNySCR8WeSl5kdHqzyZ
i2BkdOWEXrkJZ9dbFHssCFVp/56wnwL6AL8gwDMnKIW1fo0uwzi0KxfhPz7ZtxCAYrXpWJDF/oYH
1C3WYCtgCDZAjVi4sdiX5bad9a9sNDz1bqdmD+CRen1mhbJy3rj7zqwnIz1hYyNPxDFyt+MovFgk
4N1AlTSm/zLCp7KAKLgxipCgseRp1qTvmxr2Pz9/iH9yCN8ngNoKuEfQ/13a95BW77W2z4B6hQ3i
MLahmzXbtI/3gORsqxhtKGWKPyqgN6se+atqwY6IZl2olzAxM35lTPdcZIwxg6ohB387a8Oich6U
WGzU4pSxd9g2BR06UmV5PygPJgSTi/I8GDjZtI0KZdc1H9qI2gj/0xc3SXtWdQdYU3ZIYiOcD78s
WNjVwDfAotI1V26LK099Hcwr+CcAT2ADQb9I/JKO2YA3SUjXRWPQPVTaee442D7xnD+GrzlByrwR
7nNrTY4rOHIMDMVhYs1FKPKPQP9pb9amxVrOoJk36wJ0KXCIefWSTv+g21ZUnBvyTFAWXUulrpSl
0MNEO8zAgVDd7+5ClVZWuY22rnufbGcrzuyGhem23yirXbArRWz0j2f5chfErVnm4uv9WCd5bzQQ
rb+waIqmoDjkQeUrT9WujdK7dKXCeoWgj9HQjlBRFrhSIyGl1CfHxGhuCx5AaFQ+BNKhQHZvBcWO
vgHtFEHItUb/2ldRYvbqe76WcX0vLeMnfEIjLyZMrEwr+4yBK7bPthRn+8Y4JCG5TTYiUjbdZni2
oTjmp9s8LDerqnBYza8n+esbdZElk2zAK5R2E5QkpTfqSkQ4zFaZuaW5iKrpL1VWUtnv+dzXARf5
cgx3tXjIh+kiIWhdtwKh7Oy2bz8HqLVBFvlyy1GeSx10A6GFksk7N35uV20n55VZrpwJcWa4Clgq
BNAW5eAxbx2tMaVEEICCGLKJf4SGAO52qOUBQB/B2NnLAvPWBVA++Hl+IHleGx03iAUHNdcGl+/r
KekaV5hpWcqLZSkPo2mFDvQOck0Ltd64NQf6zAQa/NYJymSecIzTlKa/Vbu7ZJ1zKHqHQvKs/lXa
2Z3awQ5QmsCfOZn5NjEWb5H2NSwNleqhordj/saQ62UQUhNA07oplGVejEa4PhTqodRZwvQPKH9P
a0PJDIg13sBtyu5J1MI1p6D6o9KrqEgUUct0GaBYuDVUKKYVtQOsf7vlLcBYqvQNXFdM7GL53Kr8
GCMztWT8XjIrsuMbhSpRDe/slKVeC91MxskdGdktKvIR69ABIsBwmN0b2qZep0nPrQ4uDAtjNGWc
HjQuY3jsrLOIbzL2WIgyZC4JVAiFdDk9uikE+btXMdVREoN/7RS3tQIXSvZYuSlCApoKHSpKCSpw
ZrWte+NgattKlDuux3juvKhWf4alSuFNiXEzDKGlt7+spgzpBB1TBQUrDuYnEWzvaB9j82EhhXcK
7reAILIqRpr7pJR/zL4/5ArfltrvBmovkwYWAjxwRC2DWSqxKBUvRdUo6+Erhsw+a/bQJ0Tj6a1F
ryez+1A0bThkyABh1Jy7vwsXNwNUoqcc6eMAC0IBqiFc0KX2UslfVmLsLO15mu67HkV4xDxH7PvB
erKxEp5R7SESCSCoGW/1xnymlsQ1XL9ber3VmtL0zfzp59187bTiXsHFAugQmLGLkwQNwJ6oA/I6
bjw41Pa5rkNcf02I6Mrl+TV9XAxTGUBamaRH+tgcFG69WVK7SMU8ZxAmlHVUl4mXgfU0iBs7zhnw
lnhqj+l+mJS/P893DnHLyPE5j10E/AQM/JYp+CFQITQ7NMvyxxgpm2q9K1UK7JC1csNcixUWMFBw
uQAhGbztRazA67CXPTxV1RzMq/i3rex+ntCVWxRECQKrWnTHYLeyVCSx4ISI+uqgXuKb9uQQD+cU
2J0IWFB0g4eg5567r3azbXcqAis0Vsb//nz/OvziSQ1Y4TCNKBJAlg5+uc0v2+o9rr812Urid20h
Z2kXVZ9dEVBc+rqQYyp5mwuuXiC8FUKFK8z/Zza0mIU5z2R2RXFABP2mXyLLxmlHqDBcaAdcInnN
4MhT5+nKHXx9Hv9vlEW5Q46ghOZGh/VS2M6tpggqbitvtbUhFksVw8nHzXShXsr5MMe7WrTBz5vu
imbb17Waf8KnZDhljmHKsVcvwvR46jsbdCEi1y/4Xv4tfH5TbKx7PYLiX5CcEVoHgH5X3kHXDvLn
rzUHtk+/QCgMfe8Bv2CC1g/ZxUCMJcOvxqBBj9iRrdi2XQFcfJ3wYptP8GxNFIbNAb2C4SNFAShQ
vOFxJlESEoJCB1/fYF0WbO1TLlLEuGzMpjQwS1ibBjYA8Jaygsa98qD6OrNFUgh0dgUfrBEzQ4UR
VM3a649uVEbuKYHs1BBxZQ9WjQ8g+coXvEJ++DryIjYaCTfMlmNyg98H1SHdkc0YYCMF/dY9zO3w
evecbQjCiWf6+rZ8X03l5sO2vA0+baLlm66yJqWB94R60Tfd0Y6SPSSPd0Dp+aCJ/i8Ic5iuaTuQ
DtFmHY/Fjq2ZTnFJYKEzRcAm9tFA6W/lWF7Liz8PsdilcRHDrVWq6gUAfw2QX7eDfsyte4F7soeU
JqhAIti0RyeCC3NgH+uPdCO3RPXSG34GSTT4X0A6v855sX9n6kue4ReBwUdrb/jIuEdv0U30qw2P
EnTNSnTPUEgIjbDZIJP8eT2uKGh+HX6xt0fQLODjNGFvD29Z/64MLXI6w++QaxZTgRqkHRrwI5qN
i1ZGvnotfvrYi71N2xFRfp54l4T4GIX0yF6chtdkT7dG6ufIuKetGumIGau7ek6mvu3q/zf2clen
IicQrcYuqAv5rNfZZuRmACeu0+icq+KSxq4v23Nf5YE+kM3PE1+Zt7FI9DIgjc06wbwV6K9VXbaV
mXrrlPGhbvq1mLw21ny6P10BhpmmpjlgnsZ9Hw2As1R7vkHNCTI89UNy+/93iq8OCpFE1IIcmC8t
608poYYxUQwqiXpOVP0WwMO7VEAMdlgzTrga/CEJ6ToQ/YFJ22ItG+nqtFAQnfrydYzxPDKMlXv8
6iX6aYTFCrbVUKMjjUyhEAZQSEckq14PL2ZAIjzTkXsCLYif98fanBa5SRc7RWLMiUOr/0p64lFw
KP+zEeZf8GlXUEjhpamLVRPij6m8JIVcOdtrU1jE8d6CAmncIo5TvTgYNlBx6kpOfT3b+PRd5k34
aQ5pa2TUEJgD2ZgRGgIqhKWUX2lkBRIhg0HNyT127+VmzYrm6ub+NO4iXKM4rrRDgqnxXPMJnPKU
ybPtVztfjY9zK/NbjEJRE+VUZPTfyCoWuiFM65AG26h99fp9TLVwBALFAbyCZokXp7fSKnaGXJOI
vj7F/x7Ynn/Yp6W1+NRllcMQmEcS9so2TmJ0TuIbg15+3ofzNvhhhv+0+z8NJGRtK8zCg4VzGxUE
KGPiprHQqft5mPki+WmYxRGmuSLjjLfqpREbmRgRDGZ3QA57NVjyeXJMehMyBGytdHvtikEtEXVw
Ajg5xJu/rmKTqxNcEnPtYhTZvkbJPZbAdPW41vThzq2ezLF6gaGqCkcXMDm0+5/nfKUm7kC7xgTb
D9LiqCcu9qmW8i6RTa1d+vG5TOqdjuoFFu3RNEwBqwAj4BKMrwn6rpCxaDWPosf580+49nUdKBfC
WxXOsnjlfl2AmOpSMLXXLnoD2RgbQF44L2SsWIs1184JjGU0A6VGMGOW9QNzgBVOGaNaIhS5TQfj
vVPwxoepJnSRNFL4edvepv3Goq3P1ewwSPQwh5uqs0BiYkEbj37HjTsnbX2Nvyi5DPQEja7S3EJA
PBwp/jUY/2rbPQzuCHiYeeTIGUdKj6Stnhw93xZxio5syfEkiHnIqrm/1B/U0X4fcu2PYDZu97UM
Zv58yz39adLLM1qVeTw5YtAuKs//qlrYmIWfEeAgoIisyfzPz5/yapb4ebjFPUtEU8rCwRr3ETzN
tv0W15Kn7PXt/xxPARVi8FNxbPDKt5ckwL4WLiTqURpXSvGKFyXSQGCrK3vlSXflgvo8zDL/052m
NR0NfYVS0SJK4WTcbn9eMrI2xGLJqDWpOlf5dCEuPznM8sfR8NMCrbhZH7qHJviWtLV+0/fZ7cTV
P23XMw9mEEBXEudBnZRs15AZ2p5ApQeOM1kLOz+GLQg0Udgn6rkflGi0H9rG2pEEdQRJB+Ap1Tu1
MlmQNlD1gxPHSxqLF8Y1FFGrHE6pFqSkFFORYcqAxFSzyKwtWOGg0pezyLXfEmjyJlYWuPjHKwvy
fcciJYR3sTV746Er8DUcDIopBhjTyEvGqx0nPEJwXIk41x7qX8ZYPGbMtKuy3tHlvwakGL22CPL7
+R01wAfUfOvuyr3czsiQlRj0r+u3OI7wa7JxUVtgr36TeK/JqFGOWvjFBpMlrPSN5dN7wEeUCMBx
HlCEolU+zbUN9nnMRQakq3VGxzbGmHmO18pT02fRz5/sSgT/MqvFJ7PSidtOg1kJVUY8xdQU+Il9
/DzIldv5yyDLbzYVBLBiB9PQAzKEoAjpHvbKI28Omf7cJ0aot3YS/jzo1bXTIOIOSWxYUP/Dxn7K
PDIrHrLWTCaQS9E0gjns8L9Zuk8DzD/g0wAJydEM7xXMykrOTMhtkhdo/Kypll39Qp+GWdyxudlW
DkRppwvN3+r2MS+gYbWGJ1hbq8U+m7Lc1VILUwFWxLPcj7x4//ljzH/At8PzaRKLbeb0+uDGKSbR
5OaxhHKGooKVUz+5ehn8PNK1VwNkV4HtmZWUAX5bBOUEBuPETPMJRhpN4MJCOh6OFQ81cls4/c2Y
OsznFfRTsv4VvG0gu0qglhX4WWvaJemzlXiFbOzr1Ik5S8DqGurqOl6v7hI+GNdofsJ3kp3Vkdwq
RVdvM9LRiNqgEMXZeSDuOe+hBGhYUxxxAtayW1d3RQstmbGBVG2pIC23zD1WDxCwCtCSQW8Bf0yT
LpwYv7daFRcGHx+qDhaoLcTMNLwpPDXuIW+hQKqIdvAbr3W5sUvQiLlxBpil9WwnnnwlrtptT+UQ
8qK6lxXfWr24hxT/c2Ubxb6bevSmio8BtHJfJRBIVEdzbzrlBL0AzfXSuoVtQXl24nr0sozVQAwO
W92cBm8srWfsh9lkC81LUIf/AO9303Kj8pSxR0e4hZ4S091AaqMD2pW8gxKHlda34LH96awq0oRF
NiJRQ55oZWhJji5vzF4g7mX4PTp54B70zTZ2QVuocvDbx85z4RgIB9+PUmmJ3+j6qzTke5rHdxac
wY8xLTeN1QJrntdyq47uU1bo92U5bBAoHi1Z4pHHlQNSTXCFGbJ1PnY9TNqxWWP9LaVqqKFHZ4/9
JraKuxHyIlk4gG2SOByEtifN+asZu8lpQpv1t1kLf4BcnCBHBu66FZo62diKcSjqKgR3ZAphpb4b
LeWOF+VdBzFjbyrFDWPD86ABm1/ENyy1/TRDZa54pXYZ9l0BWQo495Yk4E0D9VrYbnVg4uUepFaj
JJUHKZqwbTQfCPv9VGgw83vRZp5YwkHGVgO9hNIcJJumEfeyNTwUigmMlAyl8KGW9BDj/2RNDow9
QF12DQSejhsNcjxl2fujO26HrDvSpgptCtfJEg0GJDZV1wYu+B9M5a8tGXwbGYk73PBZ7cjVT4zw
oO//WPrtIAZcyRSY/m1dwZWdOK+dSqIO6izCQAdZAUxR0BPr4DdhwoA+1jaW+iwn5imE3aRDA/MF
69Fy/nJib7Q6+6W0gAKPmvAAf1Clgd+uuDvJoeDYT36B8yELc1vqBSABELisAHVUwFxIzDvG4OIX
kzAROxi2bll+46K3rdUgr3QH1rSRS4mPvRX0VIfHsQYqefI86n+nOA2RzkA4YzwQFegn6wW2RaHr
mBsF8Riymj4Bx0Qqb3ltI7qcqIL/WdRpUKu/WZb7OmhtTQIyrgYHobjfKmAPpTgJjo5eP1cPynTM
hyYqq8LrIYNaTGLr1sXdBP3TFtT/Kd1U+StOjRJrfg4iWdtpMNFpjjWa7ipXn0rYE0I8JehY46n5
rzh9Y4nrxyPztCY55DIOkgYcWT5AsUi7MykJ42ICMuHARjyXTcjetGEJ7R5bw+H4Q+k/RhL4L0co
xOc4JRSYf3GmDGYPpA4KVBuxn2p57AcQm9wOLWt7Y4m/SZJGeT+AwzmLC4ojQ7l1KBvPwRMcHaq+
Bkil7sI2dY5NXW009dGBocyYNKFWxPe9xiKrLYBIfjH4sHUFr2B1eEMz1MoNcjJUuZXAKHaZHvAa
QWvaNioMTIojbL+82hQ+2EwdrCtTKLhwxEV4J0aTFYO+RH6XsbJRNOOSGzs4Cuyo0gZWmkY6aSOp
F+CcJP4wIEKnG1gthkBI+oR3HgdP0Cxiv5pf9FVkV+aGkBs3OaVNVA80IIV9pFiCrr2xOI7rRMH1
uh3UelOmr6xz9pUGi0RTO/OWejPeQh8AiLB94BqK/FF0qL+jPmxUynFm4xF6KqczWiN7o7fujAxI
fvHqTjmMLvl2ao2bbNC8yX7WQBNjJN/I5hWa6L+aSeI0xM3vuC/DBE/9UTtUxWOsxQg0DlSmPlDL
DFL11CiH1H6UNZ7M5CGepdNAFtCTRyeHe+xe0ieGRYJfImRZX93xBoDKQAdwqRjuW1vxtfJvMaA0
NbUQ5grV+iVTnrM+9VS7jEjdBhr+XKhwvrsGUvKePrgTErwMyBTCXmvItnvW9AsWK75A7d9Grgmd
0i1gF35a65EyK7RoIF5xM1QShqVS9pnTP6WseXbcxBtzM3BastfNHG40f8s49RloarViXDoQyApe
PqdgFSfTm1HtVCOBTlgC4w96Z5HkJJ0dG/uT6hbwirNOferuavcwEuoTFL3U7o4mMBMYES1rfTjV
jQExGCxvYIsb2NLD8ge8I/x8AX9JQl77Knuss+bOzH+rgLkXPfnddSQcGvnEK4iIj5XzUk63wmmh
kNED1DZMOzPjgSz/Zil02hIRMZZEU51tM0ffDmYVaBWBcbh2yjSW3JgGuOS8LF0/M8AcggiZVeKl
mFe4D8k5bcw3nQ4dStNaHZXTSAC3BB17GHC7NLDntrFVcoX9MmKIm/fDMeVVEhjM/lu1yO4mDWcS
jpVV/UHJjepAQKvrdoy4uBdhdem6h6zU71wo+wd8hLmqy3LMoMHtZFUANsUye7XMOI2KhsFSz+nj
m8ZxUC8HPcTXHQpr4WyywDGEdrpFYvhxpvaH4sDVUDHr3IdnMJTLRAyllwzirHjLoh9WKlmYK9Nr
lnRxyNrBfta76qOG2MZG5uYsBMzzezGKR5ak6saMM2ctZ5zLg5/S0385Gnj1qMGijOcCh/k1laeu
0YBHSsW5TfQLGbOgyG77uIsSae8bDYVL/sdpACpRe+DqAWaScfhz1rp4IX37AYuklXHA3WrI1J7J
JtlWe2c3RO5ePazCd68lozb6jbaB5Ev/poGRWqyDTATG6SP77J6nABcOYGpBssNVq0dlqEKJevUZ
u0TU/t/pfRp2Xv9PT6VqmEiSgtt6zndsB7mwTXcgXgf8boHO3+okF6+Zb6MZX0dzdNZAgQCjzeK6
sGDVw2SPQB7MhJGTHqRh/r4m9XF9XU3k9yr8Z78RneFVrHajdLuzHj9Dcg7ZiIlrcvfzJlmWIP5r
Yv89ypLsPIHubwOU2J1h7mMjRxsMNejNW8oeYFNwMOkdAXw9Id2+0GEUrp4dZdW3+upJga3Rf010
yYUuM9iViv/D3pctt41k2/5KR72jDsYEcOJ0R1xMHDSRkijZfkHYsoR5nhL4+rtSdrWpJA+zfPv1
VkRVhIuWNhPI3LmHtdcagEWMpgT4zHLVoIvcNLddjtQ+PGAEutDA+kyBQYXaHpBEonzqzEkFDYYN
4Ts2485js/VltktLbYa7OgOoNX+u0q0m4mg/t3+ObbDPj3ZrYmSgiKPxAFd7A4P+FInm4s++yWMT
bD8dmcBoYEdoiHhKxwyiIQFu0kClZSm6TQv/QiEKYyaL14/kpjO+drXmLvNnvaAiMgTmVni/h7YT
oHkW8MOolHBfQ9YKVan74S5rW3do9LVFoNmY6XtIl/gzbW+L6EpGTI5KJVr3YOS8vKHPeT0Q3Sga
cmN0kg32+dFTmNJSssd5htst3giitERNtlHxyUyfq+XT0D0a8vB7QMT3E3RkkZ8tTKLJkmuyYPsq
NaaYEkyriXh4ThN+9FcsMAmiJYI1mSa3qhlKTmlbRdnOlLpPgxVFGOXqIBM+QWAcHMrfMn3Ub3sT
5NuqatxZQ4dx+ip7DVP0qvAUvizh+FyF33Ur3PaIzjDe6epDsPTfLENa6/Ps0hn/hzaeROW3TMKA
AlE2taIi7SnduJTchJGo5hiOMNcRsZF3Ppdd5EW6dgf98S+qtXhVX17ppQyRankN7JFnQtsKFTy3
Ik+l/JmUxmrB/PssYVarVv0wpUE2UmSNoUejyO8w3F7HTxZ6JjEt3M7GD4NNIhm1VWaGz9FcvMwk
h052fQUIwVpdlMdRAXttDTouJcMsl6EGSgSyBopxMiXKMTgUkf3YJYjkJAw4VN1n3Rh1Nx3CB2th
MOqxftOLu6YDS1io3VLZcmbM+K/1JdvSKlWuBjAXgFIJGVaWxocsialnyKWg3XfiFth7ZWTc2K0I
FPiRo7BsB5JGUrqb9E919UVRI+/yceDxwZio+WCBD0OaIQRMNoYFCdruK/LU3YC2/Fv8pL5A9n4t
r1HMEQ3WEA78cGKTizwkCilDjIJlu0lNrqy8CnqSuLZMvba6DfvI67Vm06oStFrJ02xlV1YM6Ley
bAe5nfzYAKUVegH3TQ4+1Rrk+Va8I5blFCiFZijNU4xU6aCQtcvuMUFd3+1y48pGXgCQMZL3FqQA
RiatZyNEVUu9ChcnbL4RjHQ1hYbxR2Wbj/GhV15GxLLIiIM6gYDl9JlNPvVIBKbursP8WgGMv654
U9XtC1qCayu7r1Fp8Ypy7HcIgzC6oiVgoloQrSdyepuCLMAp+/hmyJoXxexB12MuOVKXfEJWk7+q
Y4aIWYhRFj1qLgpSJGnC3BrEN6IR8IX6zoAm/Rg3ASbcDKTz647sw0J6MexXY95X+bYvnhQ56MuV
DjT+CNhj2O0v77iTsIXbcFyk1HcVKazQTnfGOLlaCtplFVRay+fLViz2az5cM5wZ7kIt1E5flBH7
mpbWpxCnVwYLKcHAhwrSBUuqkdzZ2wpSAQ2a+M7Q+0VoBymIMjGw7yaGFa0WbW5BrT1GGysnpmPS
5EumIXeIum67DPFDWFdGQIj63Mv7amg3rf05weRSv2qiYQ20w2qQr0aquqX0XS5flfFGKQDBTz9p
ZuP04ZsaXfX5mxYqGIUElVcEupQV1aNNKn9OFUz3Wv1mSoY1gmeH1JUXl/m6UGt3GLHTQS9aW8ZN
r1teX89bQoEE7tXhSsqnHWSrg3GIkR6ZsY/iz07p5q9z2n4tMN5Aw+EGzcIOUVJ+KGd1LWv1t6Wz
1gmQ63a4VE7OqNWtxZlouc1yVJKovbr8anj06cnx5yIAzDmTMTWwA/qArGS/2k7UBU1pHIAe1kfY
AbnaG9QsMEYE7YRrY6Nfla4IAntmF0JCDlOF5rtcGo9jmONsgqImLkzF+jpr43t5QM9EwQbPj8eW
+sEM14WaqGq0o5nA0wEVCnIyJi1r347u4hIXsO1b1C/c0Cm3TAVGXqECBEjMSsg/xTod3Fn48C24
6ADvtZ4gyMK+RcOUovMg/NzQVe8MHkihHIjbombugoxw360vv2seL8I/AIvLcsOsU7pQTQGFRea+
6VbxXV772goI9bWU+qKU6Mx1ebxQi7tYBntWJcmGtd7cZKaExt/v6pz9XBDYjYELURHBcpsXAxI5
BVMaTHjZLeP/6yq3uAGyY1V5y+CZG8ED5GAoP+yB/xTIZUTLhI8A6smOcFGQbKeOKubRIsg4N9km
1XYydOSoCVYh80vZbVJlEEQGZ5/lL8N8YKDbE6poLRsMG15MUNpmhhAkfHZfHpngXtccLgtQnVhb
j9JXoATEfQSkB0VP/BdC5hqKOw44K3tI96xESBe+Z8c/WIO7GeU2JcuomHiwq/wRwxThqg7os4lB
M4Dvox20JvKtuCxx1u8cLZm7/Wwao1OGoeJd2at+Di4hpXkj+SRIckTvjn1+lORQ5D+10cFKhseX
DUitBDmNaBncKRgL8DuDWT/bQQHIrQHJRXuoozvB3j9zh2Pc/N97/506+GgZWaaXc2FiGfoqDh3Z
l0FVgRgPgwnaVh8B6wOB9u8OJp/sC65tPKuaWYwERjs/+4qYvnDnA3ROQIsGNqVDg30JPA11wrvZ
6x7QCgOmW7Bs0cPlLo0wKgeQ6+Ib5Jt+g/Jp5CcAVlP8d8GwC8DVK8gG/D+5zqNnzd0RGSqfQ8Oe
9UKfDeOL0dwLViXYk3wa3OWylpAMW4aRPJaa37njmu7BoJPfYibAMyArVP6umNDPl2mjDAhGJOC4
uZc55nqMuM3OduFNv1HW0c0UkAAKUL5gcee99C873CuLzXKoIxN2zDvcCY6yVneM4je7ExUa2Ws4
ucrNX4a41xQjoa0aG4ZY0VZZ92tjBTOB8N5mX/iCnfcxtKOjlxvIk9UCdoBiCOTWhVIfxoMKt1YO
0DR/ypEZIrHyqeTUN0TAynUuJ8W5//cieThF1iNPi9A42clbRL+tR7bmVRyMtd87rW+vUtSHHFE1
XGiUuw8kyFhQqDTg1EEyfsNEYmMUw76PLCb153UTXk3PIkj0/3IJ/Vopdx3MSiXJZvnubKqvQKlg
AAttsqcwIA6a6k75JQqi5/9sr6rc5RBhA3WyjqdbPFEPZEzb8hn9bb+4E8UuKofAwenTTShAMIpy
jOBCeOLjNaSYRUzHqh93eqe8Kf30WBsphjuNLSbjISe2JGiuIgFDcg1WpNhrQP7tl5HioRK7G1Rt
p0mgZNOWQnXGvrlraYEmqulKqbWDChJoTa3o1qqzBBIqVQFQXmMghW9/lp//64X+d/Ra7X5s+u5f
/4M/v1T13CZR3HN//NdN8tJWXfXW/w/7sX//tY8/9K+7+rV86NvX1/7ma83/zQ8/iN//0773tf/6
4Q9+2Sf9vB9e2/n+tRvy/t0Ivin7m3/3w3+8vv+Wx7l+/ecfL9VQ9uy3RUlV/vHzo833f/6BcuHR
1mG//+eHt18L/Nzua17M7dd//J8ehMMnP/f6tev/+YekEPlPA/yvlob3SzAMjWMzvf78SPsTYCgo
/xFNRfiKa66s2j7+5x/kTzZTo0FsALocEJ5nx6KrBvaR/idCaoYsB6ksvp+BMaa/HsCHV/Xr1f2j
HIodMIl9x1bEuzFTVsAsC5w6KFXwVTiQGab+sjmKpQgRECQBILia+dkBkObEWW47j/pgRWgckY8+
bT1xVrlbp+tUKzI6O9rHrRetyyAO6rWxt/fU792/MXV2csw4c9zlQ5qwM/UC5tCBlh7Ga8aB3gVK
6kYrlDocpNLr7nsWCC+9kziFs8vdRWAv6LWsiOM9Vnk7PaE3q1yFHhAOL9F31VG/9SvxKOepx/xo
lE9LCr2kxrAU8X5ygcBC1bmHasQ+2togfUcyez/EmGZx/gYLkeApG5wzi3ui2XEfxXtg8SHYhPhl
yHw8ZP1hRFOxe0i8sHC0xslXolrFyZ3PLZm7mdKxm3I0iOM9o8pJtmTD3LUsDmIE75Mf9DcSM9TS
HHbIjRJgjNWpVrqbe+AzWAFwtF1exVq1oqPyLux6FGeY9iDJqmRFeJ2T3+6GVYY9a670oHX/Rita
9CTZEziyZodwYVYJd4B3uAFz8XW1VdUgxBQ0CMcnz9y298qr+kxf21cLc3jekfv86Z1+xxvx+Uyu
p8mQ2NhCNIh35a7wIb4HCvBkF6+ZmGbkiYa9ROvlHNEggwMKTHbxvlcnCapw2YsKncR4osEsxatl
KP1hAfMRpmwEOYxoK3EuSUlTTJclebzP0fWZ5Nd8Ip4UC6Yt3qP3D0EqdzA4B5TIea7XbMN2/uRX
i5NCxnfd3SSrbANCRLfcF48IjlFFjEQNN8G9wiczIDtoy6mt472eA/YJWVvpt/Oxj2vjY6cYjH+T
PMNCbvZ+CXIFQNAub0fBO2I39/FhKAyj6mMT7rsKZX9qD6kEvdx4di5bOa0AcgvhQtycVACaQONu
z7JZCpGD9zFhEIDuiwdRF53t5wsb4p0/6uh8W6AgDZc8i/cGgMimIl/X4ezTBqSJZR0kVvpweW2i
XcC5E6tYCnCcV/HeCjVwbpcLEBAwdtmIaJcTLobJ9FSjYYcbD93QTX1NITCsrGMPIcVKWclB5Gae
tJHXwihG9DA551FPdTaAUIydrnIz+8iIVux0FW7vNNf2llGMADq8Ft12oivhvXt49BLJGMVqneJU
Y3qSkaK6mFZZa0bp6PYhkkA3jLo1OrqJBVS6RLwu/nb5gYveKudVCjvEbIqK5z1jDhdtdHcWtcD4
uTcd2dBxWMqP2dVTX0l0YBeBIn1KmiTxG6V8UzXta5IqN/Mw+kZDFd9Oa8jIjpOgqSy4Ffj52FIu
ygKGoz2i9u0ArLJqgF+LxtCpQmDlZKq0NgjmE404+I+eLD8eY0HQILLwevekab0UKtImEVgQbR6T
vdyjzaMUXW2RBpuW4bDqHWTb1+PWgjZP8xCJxfZYzHfB35icA0hLqpqAVLJg1HRUF8n03vTNVbqO
t8S//OxEftTk3ECqm6M2Fe+xi/QyrMarIageIQmHsEF09whtcUffnoqyhxp2vE83yXq4oU7mZpt4
DW4WIXJOcAuZXKRQm9Koz9BRgDAb6Hs79Xu66IBtTJ8Ej4/dZpdeFX+qBx2qRRDXxqsCzmAHcW+f
DZv2t3+nys/exQVjfNdL1lojAoog3kvRNzlLPTK+9hDAoN8FixK4aL7fVYQkMRKWDEUGYNdSl29I
7eZ2gOQbqJwKV958kDrqSlXhUgsFbIA0X4rEzJ0ezc81NFvQY+5kp5RLxRN8N4EbtdgLOTqJVKsb
iCnhsLPWZ2e70EZacG29UKSkoBpUawbDFIQ0pxi3j471HRVwZNSMJaihLO9vGRx/HmD07Yr1latN
fy9n7rwWSXOJVsk+PzI4anJNQwURRxIPj3oCGm9ABTeCR8lCJH47qSiimWg5EiiSc3u3oWaadQ2M
9N7kG6BLj/esqGC6cpBp6EYsvjjf1c4dGHDEmgp6nUDrvZdWjlZWTFrfZnpMdos5SrV1x74B/gh6
chovO9laiIlJEjYyZe5sy1aBMlf0Soo34HrX7G1ZTtS60gzArDBF2mGCsI8MjF2RYdRDCDZWANtU
Cnh9PbAVY/ZELaS5uUbVWbF8gNEJyNO6tkpc0+4U6g+hJkn+QDogIexEj2tPj1oMiNkSLAcyMSe9
eszlzrYCM1VVyDoOrdVgAinuUtBOmM77G/n/NcE/FBaL/NdfJbeTmuDt6/QP92v++r0qk68faoLs
537UBNFr+RNoZFBEoOJrqBqrMv4oCSqG9aeqEeAuMSz5XhT8d0kQqgl/MlYLDOkj24TCHmOW/VkT
lFT1T8tSCCMHVIhhALXxW0XBj80aUPFrig08nayZIFaXwX/88cwaFBI9YFE3D2aGkQYMFUKneFGt
FcgPUM5ZiiczyrPVVIRvcZq/2ZOI+fPj7QAOAgOMEpjoVrEcVEdt7spL06qX+jKdD7L+2Jqz09p7
BXSkUSuSavnonE4NcX6jtOWsC+UQd4B1M1d90DWFd/T2dz980IeSBvuuv1zTTxOgBsBjZKrPGreW
BpQuvaZG84Fdq8zhat8K13QhXbSJNuRF81nnPgoM4K12l01rHyOHU9Pc6lSztDsra+aDXajYr0QF
SLXXAoPSK+i6XOdWeiXZVgIJJrpaWug8AQvqtRrGg4as8PrC+kwqEPw3NiTCOpDKWtZ1Z/RNMJbd
dWPNm2kaiEOxU90+1pDzDAREv4V8I6lW7llKNILVqz+AqCe9TjFURCJCnc4cDqAvlvzMtAtB2H72
bf561Dq3bbUkWgwbUgnAmu7n5tCWP73ah0bH8cv8GE2cPFB2Ao/vsiIszEQtsV3mDjC0vjzYUbIz
yuQuzxdfV5Tfi9VP7XERgjZqpiQnsMciBFQagzn1MAruoPi3Mj+b3y/vl7OPz8CZh3azjXPHrW5B
s0EeOjw+dSyc1rzRZOnHrfC/Pr+zFgjo8VUMY6JzwVU6ElAMamZl0kOM0b6Y3qXW8+UlcNnNjycG
n6pAC8K00dHg4vI8ScO2abGG/DpcFT69qv3RZ41CVjwUJeLs/PBHG9EGYQS6mIeVueSGJHYeLqFO
D6zVzBIpbRWvC3Gr+WOg8deiftnhEhtVSzI5ygnFNpBd+QmpzTq7Nrdgil6Vrgj2I1oU9wTnakxD
JbbpIakifyTWdSS3V7JRu4qq3avN5GEqbQE3cS1K3z7GcKer5BxlBYXzLJEkekiv6SeMrBFXWVse
9MYhG/vIMB3ChrbIIucfgTGuF7VY5oN1GD9F96yUj0bU1WQ73TVY2n+TY+fHCk3w5enYobp+hnSg
n8ppzLHCWnaXdgpi6YsafhYcgXMvEELXYHyxFRs4au6Q6dkyEY1ME3YLiV26mwFNUDBSBhJy8MCD
AddDQR9Eop8hrcVyY/n+8hc45ySZljM6l6BrQ5/8o5MEi1A3j3Y5HcDNsp6JugHfkKuBh2esDb+b
B9F6zwULCL7BbCPLmnbCvpwNVFcTJZkPvWetlNDRD6knuUNgbtEV9aBIA77UfGW5l1cpsspc3VHw
DzoFkCpCKPuQJPM9yK82Zk6uIJwHwRIRpdi5a/x4gZybyZHAovgFU52efi+jeFfb6SqNhLTFZ53n
sSHOz7RdlXehpNEDho5BWTncsInH+TpHh+B34VQ/DsOxMc7PqKXdt1YKp2aBAmFUH0FkL7htuCLN
TxPvoFAMhkAlmTNhjrGsy8W73wRweFtt6Rr6AU7zqGNo4/J2OLvpIfIK7jcGouLps0CnZxsU8c0h
pfFX6NaMjmkM68TIH4oM0omxkR4uG+Qa9z8XhxsZwT6InXTC7YpQaypi1TjmNJDfZD/zMSgMgojv
+RNDwA3QZPLkSPBEz+7EI5vcBgFtoK7GRkcPRX/dl5/iZT3Gb4J1cYjwnwsDFSsk4SFkccLfN9Fi
rjV22+kJJCjKIV0b6nSllpjhjztquf2sxi6krO4VpVjFlQ0quOIlzkNzPcex4o/TkkLASrmqFXmV
ZfkLpCvbAAHbXTlqWzDyhY5SAuhG551lJQEpihV6rOvW6lAqTCA+Opv2KtHs3EVLZDXY0U5RkIKn
uRqkdcNGrV7nJhvdllYY/JKmTaJBCyZrbipD6309gQJpNSdgT5GM7aw2npakrVN0EGxqRwvansm6
0RYQoxR+rQ8vSVTd0mYBaUQHDge5026axNrNhf6c25QEsR31TizbV4ZG72oKwXgJU/zmRCxftgZ7
HepMlNuMr+e++TYn9DCktq8q3cNgDj5EjbdR3jXuZBo31qwH5qJuLKP4PpKwcZfGuAOcsQjQ/8z9
2tSrW51xwFCj/tokqu5GeoKhe2kLUaqdFRb7vq3u5VYHqYuhvEkRxE2MML+bLfIQ95np1C3dTxAU
rgrjoJLMj6MWfAFR+z3RI7dr5kcAnQDqb5o7+OqtZCkHBYQYlRo+qmqzMTDR7tGknoFWGK9DI36t
zdgzFPpamQOoTAqb7JoyE5XDzgWkkNhhvHcaYKv8kAPqJ8U4Z5Qd26sihrab/eXydj41ABAPBg5R
IwJv0Qn5mkHAsGBONS5Dc4idXrWfjdEW5HmnFz5saDLmfxUEvIRwbq5b5n4CwGs6tHK9SmboZoHn
xkxuUoTxVQUqAbIlWSG4/874n49WuXCtt5YBIjIRPRiOnG2jtXFVrGjkKCsoDHebccVYs0UcsBy2
hfkGGMVVT7Bg5vi42KKgY9eQAUtlCVG4VX3IvEEp28W29WWv8mrqgDzcu/wOT73eB6N8Lwq6y0lT
RFhpkz4squbVPcFwGw0uW1HYA/uYTXw0w6VfUWXQ3iqxNmkdfW2eysdlwzjS98UqB1+HE9+io3gN
mZjWndYYmRNYZ7/9knX1YzwTznI5pY01HcrrBFJeiGNWU6AH5VaMUGK3xCVTXIAaKVkP1TCYSpNr
VCXA4/BcSABu08kXLEr0SLkgbVSsZoxrCSfjU6x6mNWCoD1DuNEra6Oj/BLfxqWvxhipKjwxdOf8
voEOHHarzY7mx0damKVESjOGU27nAzHihzGtr6FFLZg0OOtiMP2Cmp2FEXw+C7WHNITsdUYPio7x
KVz8IbSeBQ/yrIvB6SNIqhFt8DlFVtZVpMtwY/N2vFZ9+j3MoYbWuOa9+WUAxWPqq4Hhhs/ll3gv
On5cy+LnoT8yzr1FkiRJKKlkOrA2u/qeF5q32Yb6YD7DMJhwvuHs/kReD3I4E0+UvxTyuNSahWDX
gBzfHJwJCNsA0m9B5i6mm10T23mfMfgbMgxndwyYEZlnw4J5fFk46gTUoA2SCk1nal2fhl7ag9tC
EKyeN2NrSANRMj4h48sL2yhKacADbb7L4MXKjTYIxyfBnhFZ4TzKlEV1rWg989XZ1/g6uv0hSxJu
yjWk3jFa6mVCfYGzZwEyCX+tjHMttd7OpQk2LVy3/QFdFgQ30cPldYlMcLsRXR9TglDddJCL6ICk
z7cz0STIO3z/xEMeLYM92qPkcsiqNgRhHHt0sptBV9XLvXaju9pV9Vq4y611R58w8OonmVv6qS+u
bJ2/aI++ATsjR9+A6G1LlmacUEeDz1Q8ghtB8q3HFs17zNKtuztcQqvLT1ZolHOY6pQALTDAKMiO
A4SjmB2E7iHrreu436UtyAmSQJTIv2ubnDxsm0B7mSiEED5LhGy2rKQF9qm+Hz1QgmdOhLYr9Et9
Iyi22RcjckYAhSlmi8DXt1a9aFfel/tyJZp1OOt3jr4IF1FN1qK0+H7TQZ2hb4wJ+/iT1b2NolT1
1IxqQxrwr/zqHXpz9GrDQreGtJ3pQTLg2UzNGRcrQFXKSevJu/xGz56VoxVx4VqUAarQJA1bUd67
S0T2IKETCfOergdx0y8jPNKw0gaQzy0483aFURQZMtFRBqc9uwoIDS6v53yMdmSLi9EGJSwHYuIe
hGYgJsDBvLWCzsIa8uMb3auRebP6b7GBPLiYoVvwMHk0Iika2kLgYTpEWhKUcbkp1HD/H66P85+j
HFuSVSE0y6/BaOJNt82TGQA87rfP5gJ2Mie+t5+GTepPV7XpC4yLFsg+P9qYNaPUh8AvK3M3T/ZL
sl7WIFcl16MLbkYXJJgY/BG4nLN31NH75BytFutTk8bYO0lV38QVmCINupW7SBCinY1Dj8xw3nRR
lQjRLR5rb0yQ+GnmzRg1N2nS7xt5ua9A75ONpYhGiL2rC36NTwvDHi1eMuOWZ8BxFV0DVv0avPo2
cllJVDTLdKZ6+PEccu5r6ZairJHsvndDOld5hpqna+zBJ7qyd/Z/ujrOtQDxUZQYjZ4Oyt3ks5ti
ucpWbMRBD+iNOJYX7E0+BywhkZiVeTsdskX/RPVmTWwRcf35W//XLuFRh1VOG5CVYjM2byCi6Nba
Y105sw/tL9/aqA9QNu884zZclyzbBVEq4KXkXnAGz6aBR9+BC9oaC2SvicTqFSuG/a9cydVWxU5d
izXWzlcQbJtguskGxuD9Yj4670UxKXEaI+Edoeisu4UPdZ8CeH/iJDsN4xvmZ9ENe+64K4BJQOTA
sInF10yXqYx6QhHZZ0P1YvV9QCP5Wp9Fx/3UDJiuWVdQhziGip4/58g6qTOiNIKnDkMXdMtuqhl+
n4vk1s+agXCnjahFtk8KpdqIp1eb6nAwCtmREwDGGQkwdDQu74nT+xVc2RqyIaiwWvaJoHFphN1U
pxCFQ+HlmxmCQbUGFgkav5omcJNnFmSzhpHF2mPGSSZbhUqbz3XTHZZy2dXWVrXrVQSmrsvrOT3K
sMAIAVGVs7Au7u2UVjaGYRk1hzG/NkEs06I++fsWkPCjw8c02U/o8BpLaupeLeqDSYN+CNfgafvt
ewt3oYrkDbK4IDLnG+m9RUPaqeVwqBYQ+uWJP46QzssVAaDiNO2HGbCBob+NaUM0FT9uZBnoyEKJ
7PZg3vWbZKtv2Cx1uhXdwmcaNbDDZOQZfwfwT5wz75tpykOtrdF4CrcMQD86ypaBHKJA5ALOJBmw
Zduwp4Kt8ATlMIR1amFAdjiML0tgQevuM7q+nlq64GRGcxslYFTYQAE1CWJHlrx8vI6xoRWcVaYT
Cw0pbo05QS2/yPIWaWn+gjGyQzqqT4lZ+zOJnkI13Fzeg6enlrWGWKCP4WLlpCs6GGGkVn0+HNT8
tUTQ0SW3Y1YGfSooPp99ngbR0XlFa1uHztvHPZKkXTlLjdahcCjZTv9orlE7PHSTmwB8qflj42S9
K76Qz64P5LCmgYyNzdZ+NDv0Rm7EJBsOGFpxocrlFs0mjns3N54vP8hz743ZgVdCAe2EICHsIIyB
Ant/sNHU6esU09Xghe/f5FbyJVH369yqsC/RzTOhm2zJXH5h1m0CUHnVH0IpW/dKvlaNb0B/QAmJ
Crbj+37j9yPAq4CloW0JqCFnqldCZY5Bf37Qmg7iX/Uy+KVhjf4U18+2UTVBtSQrRU0e4gkUgsDV
30uV8ajWQ7Iq8tgMrAzk3T0U0sIo+66lRupoWbO3OlC6heW0HdI8dGO7C3DeOidr562RlZ/6NEdT
VG7cNF5eBll+00ZwnKFlNDjG0l3rrfRsN/m9bZT2Ol7ydcyQ29QGDVo9X5VhmfnjkKp+nPb2JpTl
8Qr43Luubm4KXU2diFRgwDek0ktnS8QOyr8azYZ/InAZJmvjmDa7Vo6ildQymjLPo+4wNN/iIQ+W
0PBJ8xmNSMEtyI0zoRMFS/CGEGKCz7Xg5D9aUjolHOVyaFDvbDfz4jx2N6YJnXYn2aiB+fQ19bOH
CKzkkWMKomr+any3bGOTwyqoCfiITENDucjqejwMXeaYGCHSs8fLp4l/iihqYqTy167j4stBa+dJ
tdPuMMsRlNBCb1la10qKgOgCCc6zlhBN6CAyxYHin2KpYfaRRi20bFHmmBTdAxMiShzDY6GJhkjP
mGKKNgzRwzz8+ws92hpwDEPfJVV3UBPdXdhEkvZgG1mAKS3BqT1rieFcDIRjp/C2ZJRGxjgFPjJq
O6Qct9BxBXm47Sup6l1+U2f8noLY4t+muHSOmnYY0gl+HfIrbgiZ7GZBVWo0vTgmbjOJtAJPU2QD
5jREzIiZTrF0pTmrswaS0YOE3raUg8LPoOu2eAvjAVqtD3QQDaiyU8T5P7Btg/XGANyanFT5ozKp
MiylRabTb/LgR7tLPCVwGtMCsg1iZrwuBnrkr31cURmcldYeFEgMjBnadzJ01QYR1QB/cnGuYAYX
ocKeINhQP/qMMg+VKJOk5qDjOhzSb7N1f3k7nDUAsVcdZCXkNAtQgcluVYWWhzoaMVm4Abu9YG+f
scACMkuRkZkhNuMCiRLI3SVqkvpQhMZdMslvStmKXvqZ80OAakfYjwQAARLb9EcndTB6MrdL3Ryy
ErVP23Rz+THJPk/W58tP68SH430gxsMbAYoFoke8J00hK9TIclYht4XkG4rngH244xXjClBu9bvF
V9cxYBHPogl6/tQisjSZUeQduEROitlRAjBJGsXTUzExhuPlEYIaYPQk5EXRwle5NgUZAr+9eXuc
l4BKi5otqjQ+jVJQlzeF9S0XZgcMtn18Unkb3H1YoYlFIbY6PrFZu/nA+gFTkK7LvagyfhLLcpb4
UnI8RA1eKywZzuhJTuw+di7IC1GTYOSFvvwsWhtHAEQM5HA4sDpSOHRVVSQ/HzckmKCnOlqm5inu
PreLuk7C2rVHMH1VtZP21CPQ6qNmMA1X6fRl7r6EhrFJK3iRljrzspNrFNrSp7J/M7rECfNkTyp9
pQzQG7Ee02IrAT4k2Nmnb+PjN+aOqRx1oF6b8Y3ZtDp7PIxhKwbblbCg+A44P37xmo1tjGAE2qK4
VE9AdXbT5yH+RQ4zpMB5DEm4Xoz4JYskGbWiPgYyasi9vJ9e6gFaXSE136JOIRj3KioftaXH2gYB
Pq3B5gAZkWJlmeHihTaGFgjiq6vWMDKvlTpzq81Z9UDNBHxWutI7Sl+1oCkGgd4COLk7JtCsoShX
BRT/XKkpQNAY1P2mq9BmB+32lQV62ete13JHIxEI0+Vh2pK4Qf1Tou1NmNY5qkBTcxOFLfAHUL2E
moZ6YxVDehXXNspD0BK9NlFPudYpwMeLXd8ojTGu5MXogswc0qBs0iZIyvSlXOzERfEidrpYobd1
lWCCLLmr8RvcUFOrlRwCTAZ6PGyjUN+jaWC5sGg5ltkByWEvvVPk2uucyU8L6Ts/VOPUiys0S5LI
K5coWcl2q9/BQb/fVsk6bhVXixbg2UYTg4mYwkna2XAIbQwnHhbJS9IY7Cf6aF+X0hS7Wm9ojiFN
2uNA6pVszLrfGaGXQexJspqg0KFwVNeqK/X4n+ZkuLlJvXLAMHIbfbLrcnFUu4H4fBjRIB/tRwjU
4TU0OBad3q7lWfqmROrWSqsNdkbvLXWhb+Sp/dxIEI0dagh9qegX2NDMMpMZ8CAof+bQeAE1mqZF
tTfA7WOszpiTjdbKbw0UP6mh7mJwY11HNeQiZ2tJrpK5C9cWTR4zcIqCtjHDfEwSokwp90J0A++x
2SZHmIUIAUE3QiAuDyMaTdBWUrr3Xq/s556crkw/va31jeS+UwWh9YEMKBkDQw4Eh1lknHM/eku6
qJph/J0sz8kfhlX8AC1oyWWsbrIHtu6Hnrj27neBd1g1SrC6gouexSz8/WjJeKUTGPkPmhI59by4
GHoXeSq+ls1smLiEgbyBLWQ1H32rHs0Uqs8YBDIaaGlbVb4uLYivLpL8Ypb0E7QPgYK3x8lDtqX5
4YIktO0zocPk4xr2NVBqRjgAFCAI6rmYo2QDoLnS1wcI4pn+/+XsTJojx5Eo/Ytgxn25cok9FArt
0gWmJZMESBAkQQIEf/286Mt0Z7V12sypyqqyKqQg6HB/7v6+NEZcsBrwMLW06cWLF1PMEjUDHxck
BLwBFV4ecCJ2bMDzJirhzwaJcfH//uQj5D+ojwPMDLp/Zlsw6F+Z1hWyrd58EPZhVgbwG89C7my4
jTaxd+UjNkyWsGThS6DNk+hJOfHqoFiwaflZAjH1l5/pvzww/CTYkoMECODPn8vavtAr1qEj+YyE
Iq+rdhuDrZv10fxihhYUxeYo3B/sJV6bONi5evmbE4v3ZxGCRwXHazCHMBAKPetP6+JA0BncxrB7
9kGFcAK70XJ57P3LSLczUPeTn7ykKUysoLwD/UDwNex8TDom4PXIl765uGbOfFwvSbhgFnLaTY4p
XNflxcrsayWBgYnbvFpc4H1G+HOov12Zf6a3qN9x2LH+HMDOLXX/FMVGIZuYB6F6Dusua1dyNfPF
gggGJGT5l2f1Zxpw+yjUAti285Hf4jX+z5crGRzYulAyQqsPt7SKz6oO7ttgw4MDGiN32uodjb+w
YPm3g/vPZ3Qbpr2N7KbYTv3H6+SHqanl7YPr021NAVjArdhVB5igbKeXsJzhFy435B7Ot3/RZf4x
mH77lf/9k//IdeuV1RzzYlDDyVjOzD/3MQedDqaso/MU+XKThN/eMJW4PPMOqLuKsy1Dnb6A/kHh
Pi3Gfe2BtDkDH/jW9WfMD/GhPunUv/7l4fwzrN9CjXdbnUWLw/tTkx0bJ9QdQ23bB81J+nApm4cP
AR+rava3C6gcDrhxA0BrgpH9OkzFwMOdilmOOJrX0WntnX2vd//7p/pnHLz9UCi28VN5cEX8IxwL
OtIVM1PquQ8fAvYGxmf+//EBtw2gCOvzEKL/CLSxwAXb3Sp6Vx0W4yF5+9uU7J/Vzr9OwL99wh8n
gFlZLT71xmc6sk2V2tzMvFz/5u76X5/ev33KH/WOYsozkQ7H5ykyh4XGoA2WqytKApCBp37/7y/t
L7/SnzuzmidSsDCAfB90D72XbuoePEnH/cvDv30z/5nK4+H/39/pz91SjVVvHSr8TkHYXCO8BTMb
C4ZEr9ay5I27N/Vf9L//ctwgIrhoWmHS6TaZ8J8Bqu6FO8dJMz7jc28cp8yKp//91XmIqP/8tW5r
6jfRCg2lf4ro2DqxgUuRxoS0349jUm1AMnoQimaya8An5A0MHQaAeJcUvHsFph4NwI8c6ZR7S3s/
9d7VtgrW2XO4d5rkJ4E1T9bFfruZ2NxtwwUcDt6wUqQGtSBVxWqtW0C8f+OEcGTg5Npy92GI/LvU
X3dEss+oITg5yyNtx99NEKgs8JCXt+EaA4Q7Tmfl8GkDvhQHz5Ov2exAz6sxkprRQH1NRL0uVqqD
Ufza6uCNYvoWAJLxEnAwL1K1AKK4PqXz0O/hXvLsLHrjDG79lfSYE0j9u8YWT72p9iRaDsZztvW0
5m2CZd/okoDLeL+EwxnSSB6P2L/xkfxou+zj1fxaAniedGn4qBdxUSiMc5rCy9/X8gO38bmaMAvk
m0P6nU62L0TfvmIBJ+86HiKdj5/6vj71KsEOgm0+/URtO+4/GznYLBLzp6hRsqRWX72pvbiL4z1E
CXE2CVdqFzhAPvTNdOgDn+3TbuRZ10xF28/mZKm99xNBd2EPfz6NWUH4AXbJHU1Rm4sQN3sTuv2m
Gb2zInKPnfcHf+o+29iFxybDzFR0jWukdFQ+8Nh+r72CX3O3sQ7+mcu7HfWAZx2CGQ8AbDrHWb6W
2usydGTv0YORG6z/uAVz/Xfk6T8Ltmt6K3bJ0A/Z6KkXyI6YmKD9CSPS5Ziwq8vaEoDtzZDgpXKb
rRrCD0vBrvWQtICxdTfy+F6g4MhqLhUovdq/Dq2S11gPLyrymgNcCYGhCNpLpBkGoVCo9Sm7uGQC
u1oL9EkF2sC8indIKXK3mY+Do9dsCfqXwXYWjNBhzDqiVNa7jV+weR1LhyfXjrlVAdyKLWe8tEe8
TKRYornd8crrSjjBhs9QNBZAXhLwcrXwzyvH9lrctr9C4Z88LmgxpeuREi3xq5M7Q4ehCCz7xWvu
bXkdf0YueW8QDgoy0/t46X7bqXtv2uB1XEN96OoakrUTdMgOpuoedi6YpoGNl5Fecx/QqC5GNW7W
fgI3RrRPI7HuBu5qUb5EPDx4oxuVK5129exebMCOMw1O05xmzBsePWd+xSrbqxYDmLtLsKIPBVyz
WsR4MVa89QbyAcya92izV9m64mw0NeUZUHy6WEi17TTSRjOCbroweKO7gbjrx3DMeCqfqwiSgbus
B5p4r2qO5HZuAUVSOvBOS4SnMnjeq2vF6xj3c1YReonr/r6i0x2BtAmTKuCMEzQPmTcf1jjYow5H
bz31DNpH+jMA+CYSWDzjclhKX0Qnb2S/RjB3u1Aul3R1ioHV53oEV2CtRJ9DHrmq2Xfv6qXFMto0
T04xNhUtZ4fi/Vjx58TsA0srMWoWBy12xWbsn8F7JgOBEPRtr4b/q00OkwPwbkXAnUwwtBIo0hSo
Fu9QZT9Wvn3CzNBz1TcgofLtkIAi3iWYfKrgTCHn/ZgSVgy2NlkbtL96ibNtWCxyw+kvONw8Ce3y
2xDo1u84y5JUlHUXg3SmXIkUXqBj2YKZRuhy7S1sK4hYfxabPM8RgMiNOz/aHiAqEbc/g/W+Y1uL
wgcTvJFtAD5WLLPIrx+XMNg2ofwJ5wjDpvCnOwDrW+DFYSdFUFfWsXw3i59uhrb5gT/3JXHJZyLa
BWmX+pxtrLOO6yofpd0wJf0MXNonMwCbbYY593X3JX0v4zwAspvBATwh+9EMhWlgxYJA/NHJ9bGm
QoNRy+6gbhQeU1+Db91MOh4w1GDDZjiP6Fi31WvELIw3QGm1tA5BuzMlSYKMufRpamuRJ61/6lz2
tuLHB8LN3/mU7+SA/WLhqAPi4RGK/aGOIE0ZFj34XiqzsDJtZhoMHfHVO9P6NrHc0WfsOdbFYoCe
bAGLdQU9kE7gsEB2YhKV0oIdRxc2KEK2QDv3G79Zi2GoNoZPxzpq62xa6Na4MxgWjmi2yCnyMQZA
z4z0K+jA5UEGlqENshQxWcAH9n6JNZEXpdcB4pydgc0NXgDj7L/SFqUjjZXcEtzbYNn1XUGi/mCV
B5sXOgKt3TCThSCVh1iuLttBnVfmwQkMmUneetA34cteGBOxvZi9MYd2tuRGzE2OW+DVdOTbcqxl
9bXeT9gCXXq0TD2+3I0d0voFA3oxRpFXJ/oJvQYKFuxSaLJsQqHhzN/ZfYC+ccr1aVIkypRsgDVX
Ps9SEuEZeMGOkFFnpJ4e4Z6HDbAFEp1ugkcmyVNApqNuUY9Gi+gyAM3xaxjQhK0THFwexUV4WxRN
o5bnsNNtSvhFblyPpiCQR1DdcPgG4I6DLSU83TvSZGlDcIiFtadENBq5Qb1kzsS9vCWpewSd8bMa
gP9eLNpyg9fdTaxGB1JMaT5XHIS2Ol0B2nEBv26Iwmquh6QYlPiraGTZzbYYeb/FVu9UGhb8eBEp
MAZwxE5Rtgxd0Tr4+yneehz0dWd46UOzHcfxG7IRHANn5hbNQk6pNx1XGy8lllxzUrkHnPv39fbX
emYF4OLY+AcELHfC6r63YVOOcQs6Tjgkr128uGumBW2LqkqKhcs5m0l3qmrbZNBlwUtcQ9zrurlP
4lZeanj7FRX2UpHphznrOzdrpFbfSCjZD+bJeiDtkq2ooMLH0klf47Z7alwa5qB3fLpazAdnBVea
NfgDUTVjU1G2MnOWuoYftne0vcjTer16KvaypbVREbtqzaak3bXone8D1j7MDus2btK1OVUdzmU9
bkntA+i+kj30j+rYaTJmhDiyjHvK7m0vUxhKsOgieizUNUb1GyV7cCg0PHDwfSAis8cV1SBodct7
S6vnaFnRRXCpl7VRv1wqzZ+b3jv4zXLAkKQ8OIyRvB+DTZDgv+JqTMsG9QcSqtduWPc3yFRJgLap
SLIhXXfA7jXPw4DNuV77L2zhhFnK8X9vIhSSQQMwOFHpTgLsky/ckrJXGPzoBsjU/TzlSz9s0oS6
WzjvXdIuvQxTcz/OMbwqJN3PY3OHmih5wcRPePTXG8I9fAbJakayoXhVuNTWpxRYeaDXsQ5D3U1T
Iz6NnNSbaV028ei4216tuE6X2c0Y8UlGqqApVAKy5QoFoWXbJOB3RNRvpnd/5NjiB46Sx34J93YG
9G4CmhwTESKLtOvkiUx3QyPTwjNBvFGNNYXtO134cB7y+/4bxv3tnmBIH48aJM3atn3eh1QXQU+6
Hzq6gNsbZFNzIO59x5Wv7RgFRw/9yVPAKvEI4PuS1330OTets8H6/6bqxrBo1+q3GlS9TbtWbpd1
xHtn+ArnwLHKBz6brXT6bSpVe5z54Gd2kndkRVCro/nbDg7ccReI/tiI3Pi8Y5lS7n7wQABva2dH
w/6yruIwBuqSBjzYKHQV9gPvpyIybZy7Rpa+s+pMkAQc7vgrJStsWRb6Pc4chUIdpllg7FxEE74h
XYvndVpOuBlyC+Wexstri3IjJueAvLju8lBN08WV83mW7rGmzU5VFeDTWueEIDuEQAyP1TnOhm6u
d0mDC0tQLYrEp+zOC0cQL2b9BE4tAnwbgn/CJStNHOBGlE5cqpmFeT0Nv1sHCHvrC7IZ/Qnz6NV0
kFgxzuBOPeRzbV/TiPnFupDnIZ6SwunowYyNzHQiz14gH2l4a9d7JXYvSyRSqvDrpd9NHiDqfbi8
sNr6hUMWXVh905btvFtZ/Ca7gGdinZ4U82+P2bufazNkDoQjGQ7vSwW2j8vKGvVaRgbkoqPnXWS0
gqrZXiUxW+xu/45W/kXWnoDtQW4B/N1dgTfEHnmRKiSzAQDEkPvqcxRPmM9SRT1jGbJBpkLVjLQH
qJC1jS9Byrwd3iSQg9tvDgNm+Gbv/KD6lINAEnqL6f5IAadCegVmtGxKT6JM691yvHFEk45fLAs3
mHx5JZNAlGvt72T2C/jjFhoMpixi09Pi1ocWKz5jH315gddmBC8oLBa6jLXtsV3T+6lTzo6RaR9L
XBQwhbyCdjSU4xi2GU1a7JU5bjnXwY+ly09IQ/ro2v68hu2dDJsTUPB3PSGXiHjXfrbpfiTiw13m
EwCWmVgwYTZjK3wjMQEIkOlYFVEo7+SIr06QJ09hW9Xx13cWOYXvr1dlmw5FabSBc3hRx0jSOve9
0iCSMmseZDrdyisM3cmbVxoisrB3zNCcOuk+ZOMpaMOTnJJPRwZ3s0MqVMXNk1nle62R37B1KpWH
fVFcMcjCcklZMS/TlqgAQv908tv0mDBdxhFefXctQ1fxzHVBoJTLxkC96lz3xLv+EPsCb0H3IEW6
AdtgOzd9OXrOmzOGb3LE/TACy1mJ+MtP2GFSAF2G/vscV++rZp+Bz88zrXc1NSZPOvQcqLPcQRV8
NojuGbHqWbakRGDCTTb8dtYRBOGGaLQhvCbrJ5MrZXGdWrRnKF2vzRo/iBGapYaPvNNcDew2tG43
OLcS370t3Nkpkk48TKr78S0/J7PZ8SUEvJb9ihTZU6WPzAnw/ngYzeuFOUx9KEqHjXGxzEEOY7o3
XaGF6nT81LvpkTjikzpz0QZoh3C9dQ12EG0EiZJepOHnMCYHaNP72lUvPU2dDMcpusGb3U2smmPV
xtfGjfoMVotXxzWY2eTwQggIDj0Yn28LnCyyBSJU29rHtEa9zOevdWnOUokPWrcXzdI9a9ZrYJYV
6fz0DNeXu4kue8cOP7b1SOaK4BTX3SHxojUP4OGOkNSDwhbeUuMBDc/IdV8ZPFMuKSR/pPwE9kQt
hAgNL6suQPOyc1QZ+7g3eioKzQkExSV40ZFFMVa3U6am6rPyUFE6E1SYylfttresvq+kmsrV1G0W
SOekLJwrYKRxJxh7j7T58LqhXFz/w/fgp0ESYpDULnuP3/CayXRQC9C60sOHrf0+qG2Nfm1y7QWk
6lqyX1XalwEka+gfm0k3O7Oi/qqYveeIj1hrgAdJ46KpC1In+CIYyqwzdxA2V1a9RTSl0LvrHBDI
CyH6ubX6JWHOJRj7Kpdpsxmd4GisLLpgvPMs3eDCusDVFTJNK7/9apH7ToT7HmE+cxE/yQT9PESf
fAkeOow34F2+zpV3ctEDL8YQhrWUrBgvrYtE0p3r1Xcs7O+QbBVVR9xciHFLPbGzGgsYCgAE3TVP
tQD3OwrOVei/OZQ8Damjs9aLDq7WB02qx6iqGG4CJFytPYjQvuOy3Dku3Qzzg+YXCNxYMhyabT0i
5+9CZ49WD1L2hILFOsjDQKq7tEke7IhmdSu2DW/2YmlK6Zq8Vt5eOPCucBEqQgeBWnvzvlaIVNhE
y+raOVF/vnPQd0pUyLKFxCWKzq3XdJ8wD7UFovjnGpBjk6ISsvG4EyuK6wrkXnKsQSPW8MTBHa3C
+eJjayMbonQTzgo+sEg/3SyAdUuNfC7r5DFqr1NTTjaLtffBk3eqsxCctgzwWa9wHZxnGBiEm9F4
6ACr/nlxh3E/BfgP2hQoZjV4+5oly71vPQ9a0lRGgcJ+GYvfkUWeQhlHR2wS1Xktpqms0OxSg4s5
mn6osqlem+OESVuk0NNpUQALd/WHDsNt5fdPYKB/MrcrWUK/hjkFV1yvT15swRiP0A9EXN4iI8/d
2f7o2aQ7f0jXe4wq1rm2/BvDHNOJe2LMGcyytmR0P1UPWUi7uDv9XSuWXe1g8DT2vlXNlhJDCOWw
qrdOa9hX6vXVS9kjOlpYmMMscFFhFJq007lVNtxCJ3nzVkfmK+8xBy06ljcaIplfsfRe9Mo74Dyi
+HXJbf4CIgiWxR/BJB1LMoZDtjT80riYnLN+DF6oh4JvwrseDgzPjpDcGQwvbvYNZkZwVoyf5iFh
hWyHL5JaDDuEGvZH8+PSmDmnfTtn8CG7+Fp8GHh9wqAeQ0AYljp0hnw4DUyda35VZDAb4gK+3vIQ
+X8d2xLBdi04lqRKM5gppwFCzNyaDYopjBUpPKCg019sXHgml4Ru+azPfaXuey1BDRdOeGWjC36y
SecCx++EDrPMfB7DorxCJO3wp+suReGTYvYMt0Z0q5qWZniKAg4lQkPOdYe5JGb29pgey3UyHQ3v
3zmUm6IWmOtovfgYt+Y7iPA2TzRCnapekfrlImn2XmLmDVVR/EATVUx1fxrj4EEscuu7mAPCPic8
jv2PhCwPHhZk8qoLXhpbP9RMXP0Rpiq8hdtf7FDwvYnM53Xd4R5DG8JCUrIg9q1zfx6lgQ9SuIOE
do7RFc6CRF9mvJSYpxmfjCFvTTdceobKfbVhsPGmCllIPAFzQcPXNnLuJPas4aIkHkIzQntU6XsP
idRr6xffX4BA5KDp9Hhirq0O5KZpJHXsZMir9hJ8bNd2fubS4ENGuMcdzB2juA3uQU/fD2K4YlWh
9DTdYoIDtXV4jIB/uBXvSx/th1v9vxB7MhJHkAxhMQ7mQdUNHN39DocykuB263VniMixHPLoavkw
zkptcJXAPJXhXhmmAIID1Xk4wUCT0+726W+94r+MRr1UwRtDIAQVPkrNpIrfEMrOMJb40VOHFFNH
v7sUXsHEQhjqLN/XdX0Xa4oqSSHW3iLzAltHrs4NWFWnOJkrlC7rmpvILPitm0vly12MxCWrYv8p
iNkVTlyn0cpNT+Clhb68KMaVDEVDON4raDlb0aULBn7IHmHjFxv7gwjcPquSYYtpoI2rmo3m1i+h
0J6Jnl/6DqZpboVLCKCAQd0PGnTytON3SZLcY+MtzHiIwNA5r8yTF4b+Br5JLK+7NZ2LhRpdqD4q
aaquMQoIqFr52vnfNWy0MLv1SCL+ayL0qV7mixeYNg/QMgSWHH0oeBufaYITAZMtLE24MLVqUl5A
2fyd+lCER/iF+ZXcoce5T7kPFch3yqodnnxPLNuxnaFhaPc4NSEEV+/BjElbql7f6z56jlzuIh+u
j+EafKUrhDrw/t5dhdSykcmdyyAurqM6Eqw6swqH2gXxHgZSmPNhcjemHtR6Wk7aO8gg2Dlm3vmi
L2kdQNFMyXG9nVKsA64bghsShmbbvsHoSu/KcnDUR9B0z9SPqxI2cTrzw9DukQPQ3TQ3gL+70e/Y
XZqNy5Lf7SxKq3F6DBBPNea6jL/hsFjD4zJH7Htc/AQDjlUtMCiromNQochV4fAKUQwl9SLPVGs0
tjifssmZ0AnoxR0eZptFeADZaJXewQodvoKwVC+mSh/aUa/bReP6wPzieawrFJZVfKoW9bjU5gFl
+XJSanqnSJq3Fcez0mF64AEcVo33iJD3rhyQpKPoLe7jk55Au0Vv74JfqkXSpO5lFApsB0EDHrwW
wmPHnmyQbhhPoXtE4KEl380Yb5bAXhtwnxAWMFcXtJDqExjMpetl6Ok9RukwtsAwPtBT8rsfasiF
wDE03p2KfLZL7HCvefQsLDmqlHanLjbP/wqtXhVhgi8cdkvVvlUiAWgj4VeMgowYP0GoQeBbS01W
H6jjAY1xhZbOAKULzZgiiMSGz6w71SR+aKL1zpdk600RDmrgsF28kCekJwDHpfN1mfsw9/qq8Ab8
+yqN7xKWDGUr3KO5NXVDRguY2t9b6z9gSrQMk/HqJhr+d8Escg+FbVFXXgzNJ4AQviRnKsSp0gic
lN66KSvdc2/ahg27DCQpPd7tjdCnBtMTeRV7r2g8/bIm+B2hlhSgGBXcjFiGpu1eGU3yGu23xpGo
kQlDeydiOm/bEe1LMTgo+OMflvgXj4wv0MJ3DqSXoSEZ2jmQ1TuYrKCfWIR9BDWEjOyFtCCXe+yh
FQqRFdOYQYur0pI096rpsQpC7MK2VVFP0VPXuxsIre+jk2x7tz1Ig/hKR/EQz9XBJLWDFiyueojy
x0kgycBQ1R6jCtACILfwrv1NkCX6hpcTSBgJhdu2RY42av8rRCN+8iZMiGLaKq4/AolJTF3NHY5Z
8sXr5CvCN6lX/QDZ+Q3V8ac/eywLYm/rBeTTLt2OoRrLhr79xlX1ES0Am+EhzYygYJp6tXGc5Bww
ZAjYyUDEW+17qjvnwwgzPlS9/xsp+XSxroWhpTQodcnYoN7rkh1zV7RZ/Mo00CWdL+xVYosMk/1o
O6i3NYruXcpxnaZJOasAZqLx+IIwK7NkBJU6CGDqJ4zDNqtvvmU3X2fqvThe/z7K5mH1Ufah5Z6P
aFVEakiLVnanREJ360UZTc5z1E/HBraB3RI8USruhpQfEGH7rK6Qs9RkuLAWk7tuO+4dFjz0Ijr4
vnmLRooVRRRvGZZqC9lArVTCm1GD6Suux2VLZfzAabslkBGHwJBLYpuyk8ER46XF6DBUJr3aITHa
Iclc8ePQbsMHcVCUfvS8bnMPX3nWJMOedfGdbCAHmOhzQjs2UuaAsbCPOTx2csCMMsCgqHDs2W8M
Ld21e0FlF2S6sd9kTmSG7bDv0K1FtppWlbWEtV4SBbi1yavG+FkeNZHO5xFrrLXCbIO1RYSu6wDx
uJn610bYEouT256u25VWd5MNn3iHZkvY8uehRidfmvreDPhklz/HyNSHaC4IVy8tt7/j2Tn2uMjG
dT0yGn54kIK7hX/WUJEcB2IocdSxspANjDwAF7vBYt7BqVVh0/RbdJAM1iHawfP0YNbp0LUodSzu
87xP7Fenl9Nc6y3r2n4jev0lIQGaBNQKGq+3OBC/eQl/oJAEAi0LTFfsg3R5wLQhlGVF8H8VV6i5
UMxGvwxgP9p56Z4E7U5PGKmDVzV6LXGAnLr3i2idjqhokPSyti+4E32LpuuKxhdTtsD3PrXdEVfV
Hk2g3PWHp9Q4D5Vxsa64ml3MjAs9rMJmWv3TzNGemXCD+Si0RnT8aiGwZHjvTz2pLyqxB6TlW9/n
sK0Op2evlz+EBZ9tak+qufWvsC1ahASdShHLA1oAF3Tk46wayY8zDu9kHN/0ND0hWRn2qkGrSk0A
dzKU+FnSRjv0eXaRigvIyO/WMZh8QAUUd0cbm8dpRgPeAyvExnzHzHrQidPlkB6GbEX4QDe9Oq6T
2beS6FKLVcGLGRdfwLd17H+NXTPnDfAAmB65QtiHNEdgay9AAK/Haj+hOyLdekfXFBBIjLCl06PU
1UM0pNsF7Ymeqo8xdB6xDlNONzfVpd2QVG9hJIM+4K2rA0PUrHIj8AeZPI2pQNlTI82mRqGhwMe7
jo71hsA/dTv6aMrOSZgpEjjHKsIS7ED3VQjBRokVP0ejt3MYfSU+VLWp8d97fz2KCfeZFzqntA5O
LJgLWfnXOfSGHR276zI6e79BkS6QB1sv2SxS/zYjZGvqrruKthh8WN5i9D55aFAGqd1kkg9OxXae
5qOrvNJ2zr3Wdsi62nvvumG/SEChTXAUrYtupeuiB62+waq4H0V/klTd30z/MiwsvzM0bzFZUPbS
vY4JVA7WjpnXoYm++J86ATYt7aHRuMNZm/YduttxGdo35Vb7Rut9JMhu8GaMYVtvOy7T2e3mna7I
hlK+jSCWYb8BtS1k1KUv1ghZTluVlAnUF+bSAupSGFjNhrHdLNqQLO3cl9W126FFcddUUNPDsBIF
o0uhGd47liSPNhZzTqCFwTwU/usUxq27sMKwCP5ocw6D5BuD1KXX9wEsG9HAXmN+xFoFCsspRMmC
QTV/Gc4w6t0FutkbL3laZ+lknlujMeKSMwc79ejP05pRG3b32kGS2OB69ubhfjDDA8FK6GqbB6hJ
bTY4sLp05uAccfetX1FBDBg4ccNPoHAwIdVC8jXT+iPhj4BPqM4jzmuGgXIkUNEc4BQ3sJ1L9Ge3
6sJZ/DtvJZ9zEJXL6D3xyfnVk/XgxSP6E/8Sc8jPihkOUA+qdxFySCUD3IbGBe2vKoVg2Ewms9K+
tTwFvwgbZnnoS7xJike5JuKsguAQzuYpXE25TOFu1jhPpjXXKJryeQ7/D2nntSS3sYTpJ0IEvLlt
oO140zMkbxAkRcJ7j6ffD9yNox4MtnGkc6eIkVRdhaqsrMzfPOPps3WzfNzksrUXaSxP3nail/ub
GGiz4hW7dOxamNDNEz3Ps1yVTz7NCSkAL5F74ZMnjF/irPwplSa/JCDrsRrlmaI6haqEencQlU5h
mY+C5h/KaNDsEF8hDgMPKFJUj1CV/3YN9VEU0FHKlVulczmISkIH0kspvrrPOVCUHZ3aN3Lsk663
57DLHgtFfpQhPvTgM3TdC+0upejAff0oafVrqo27LClOKFHfGbme8F2bZ2Qqz1pNPErYUjLALnhw
tktyMVjkelEHriUStpbW3ste8aZq3kvSkAXJJYGlwWQAME1bwM2R3gy5QIshSgL8BVH2IYfcNqn0
QkPPMaLqS1jja2Sm+j6m8xOKlDHFCGCTIWi0RkSwKS5R3auwOm7U90ylRlr1Vrnh+fMII0an0mTd
ND2t3tjYia58GkOW1pW63o7VLtzkRUy9Xnnhv7nPgu673DTV1A05B6GJn2QxAYBEqtPpndDVNLzl
LgXNUUJcjT1kqavbDp8q29N5g2aW+8UKQwiAJkiLrn3pfPUujGD4C+EhNoVb+opnhf7cxpBGUCc1
x4VmSsd9ia4LJTWPLq4ZpU9e1dNT7njma2K9zyXthY7KN8OkVEwmDMqHVjQJdmDnGgZQVCfffRSI
bVmhZudq5p1cG8chk/ejaqTUY3pgeDUSDUn6dUhG2qzWPhnGEFwH+K5eVzdDmH4X++F7MvAwwcov
3JR6sh9H9yeS3CXYhy4Az6LvRiP9peg41hdaJhz7wbM2oUF/f6j6m7Qx963URU7hoiRYFoa49zrR
d7pB7Tmw+MykSWrXVUXRoTbu6lYUKBTTyY0i8WQBoAe54T2JBhipvMl7XnjDy+CPqm2FEYBBs043
6AdEjjoqSAcNZQWYeRi3owVMKvSpivRZ+Rjo3n2i62SV9SkwtMfIzA9BW59ar3vR1fqxoLse4QVE
TKm+xVlsUdY9VL0TltrR0JIbTQgOchL9llyEz6YeX1OdpbA4KFNH06z8bZjkL1o90slWgd4XSvtC
2fSnqbU3npfshSLcpqH7QgJw9q3kPkWaw4HE+4QEqS3XAfI9ugbBq4r29JlPZkqdQq/q18Qrj4HR
spnH4p1/r7TVpPyJ9EW0zzM0FnzxJ4XxL4VRbDWDWqSe8KAZxfgu7tl2dEMpX0UFDc8JYxUUt5Ei
vOaS+dMyEkAKOaAuXwUILlFxNLX6WxYwcR1oeBYmuqMZ8BRMQOOt2D4JAw39rgMFkhfBbyXv70z9
1aCECEalP/XxyKSF4jAa+jbpYaDJ0XRJV919NtbUb7PS2rRGc4tl4u3guT+Vyu22uR/5dmYUD6Kr
Hd0ueoMa8lgAlEMC/lVNzV0DmGIjmVCz1W6fKuqmUUBvxaqwCxLlN02Lfaoa7BHL6av+Lktwqg/Q
IBFjv+c7VAdXUN+5gp4KTbips/K9LuWtFuMIQ8kxIjqA6HkVZP9WH42TELWD49XmOzeHbEPlzpws
9L4Efipusqp6FnT1lkxnPKQKt6iGVJWWuH9F5fiSNd5P7stHHhKxHQ3lSfOUL3lckg3XiPInJ0rp
91jD3RY1NWlNCzLAr5F2Iwq86SJBo1YafHUrCCejsYUKdJcM/TclGB0czemtxS7bAL1nD84DkV87
euZAy9R13/2oe3L79FebxDjADtD3rG3dyY4Wtr9UnWtcSCvdpvjyroK2BWNBI0vLTFh2lCRFSmeF
ciPHEreqBFRHsnVDO+hB/tCk4lGN5SOATMdS5Fc3ikpbKGsJhB3fmTN5xzPLAaNCwEqEFOTX+OyF
0muuNb9jX/1mxP2+9kp3U0lywWsszWxpyB6UglxLib+WjTV5ecX3UQDWtkpo8gNLiE4GaiKO5wNn
8tMgdMJwfIxq836weIB3eihuE7E5wRCkhQoocoyRlmlE5Zgk6jZNat6TcXtryFx73MK/S00+eVhr
l8B6ZBoYwM8OmVL8LLNa2yR8zIKGehkZMRCOhBa4oZK1CeZIZilDrvQ0c5sWzX6UCiDB6RHo773a
QQZMqS3Y5ZgdY0s+KLl1bDzgA3XzbvXyIUGvxK5if6f4vLuSBu/ydvgql/3tGKdHJRC3lkDrPE3M
ey8if9THHsGIbCrURz8lWd0FWBokGh9N999qrX33JB6nceFYdOqIU/vczI5tWZ68UfpqZQ1p0mie
UzAfXmR9Fw0eek0PVCi+S4FM56rATCzj1LTxWYxUhzffXk+jR0uwMEJAzqavwme5MGmEGi6l09zb
K+NIeoaW/QGSLyC2oHBGDqBYV045oa9EkO3gS46hmhd23puek5vegxwlNyg0nFKlK7cmGBzwgRg8
BVVNE726yYZo36hT3d0Uf+n0ouWMJq1A3dnCnSCywOEpsUBFzjBqKgzyu1Zy0IJGHu00T03bKrTw
kVhuEO6JLZJE4VXLvcAWNBDiYi84ZY9WjhpxaPyULAUQ/btJvrGJKu8ua7StleDIgaP7sEE1cCcH
/b1Ah73xA2BTQnTbK+627S36O0P1F/eCamPq8B4XwBu1pNfBKWXWMc6pZ/i1YRwKC9Bn5fWPgeXv
fX38EQV5bUttWD2XISATbNfSU5+DMkm6tj2EYefRgYWLCrBRv+lr72uoxydFqhN4xNpL3AjeoUn7
nZkHz+j3b4ci/aLLRbXpS/OIMFEHmhXiadeoh5B5hqpBjRt5WtAkYyBx1OTHIKn2ljA8JGNPocoi
QWlMngzmfgzH30Lgq9SjxBcfGR0CiVGeulp4iJP2HeGpe2jjLs9M75tpKsJOk4cvVNPkjQaAvQua
U5xP1QHrNYDQQCYGmDGz5HttqgZ1UnbQteYHBA5vEwrGD8L+nVjqj1ZHF4WC2bMKH8CI3WATkoDB
e3R5XOSo2rug+V2XxaBHtKGDttGU6CbOs3uT547ZJRr1cLJ1HjOQNnGmQ7ANlfExfU0KGjqDZgA2
K8Q36snmphnDm7iLwCAH90KkBtgsDHe8Hw5VzaY3XOCOhg5WYiha1Fmy75Ic3fWZeuhV/VcOg8eJ
m+5RbtBjMCOkVd3ae4/U5BUsxpGi2G8jgJIxcCsKELY3mhSqU7XyfoIP2omsfU2E7NbHv9PWsy4h
uaV+aZLDGJ6V7q8TThbofbKOPRu4fsWcFNk+UlpwReFeirPi7FogpfF3UThf4Y9M/Hl9nAVOELZR
FrwZFSfGT5JeUhfKVecpE+/+3HTPJp3wNlx151mgBMlwLRVFl1CsQPfj42y01hg8s3Gz8yS2MDrI
yUc3w7n/Ed/0tmQ3r91Ljm4YoHG/267pLizO8GLsGe/Z6HLFJDLB2wnc19x3vyeNiDV95SordMWl
TwY8T0bLC7nBT9JABZ0L2fRqaJLGkeSrEHoAbd+4WVa4s4sTMg1d5Zsh6W5Of78QNtHKQKnhTlTn
WAMZpz8otEHEeIVStTSIiagcfiZIJ36SzJGKvJeNqm/OmcgjKX1tpXInqffXN98C+02GwArDU1Yg
b1mzTa5FchVKdVicBwUWRS972Ji5xl4Le1shL90oSbgyrSWm2OWI098v1i4TQ3VsYshM6QgQkWDR
rrHdFxYO2Ryq7pN+DqJeM2ain41hqiLuek4aGq/0dc3SuhUCb8VsZnEYHRGd/ydRNls6WndcKYKL
CBDO8Vbb7EoyhJ6X4PUvtLCniXsyyqaIzYjsh4/rFY/ZSHQwcwwnfo79r3Is91r2Y4jK7fVxlgi3
lwMpE/vu4sOMeoaZnm7lSCN02+bZeKfx/ESFp7grD0jh31lboF07/2C95U8oKzXQRH6Ry1Ur3EV5
igYz8uKH3zGLVAhOKKS3Qn4uHXevv4UOqo0IkuR/mb+kmwjzmXqytKf7/9odq4fa3HI1Imcgr5yM
lXX/40d9sRxSkCRNbpTtWShPVouYmfAqANJpjH8hDqB9mPBsI+m5R8st8ApCs/nU44vlbtCoNnbh
Tn00vrno0t3zOntABN9eOyqfVIG5dz6MPT+NutoojctiGw+NsC3uKxu861bdjEDEfub3dA52a7T5
hQAA718XZfT/NYRmZsdTsdQsBOefn+vGNtvcVmvfvr6VF4Iakga6rhiaaCJxMJ3ci0+nBUpuaqna
nGu0FoVEpTpFLQTeZ11EToOf0PXhPlmmTIt4Od60lS7GG9AuScMO8iu6Iff1reR06kb9SrN8636p
HjF5/6fCWn8G1BAGQzUQXr45iwlJo2YBNXkinEYTTvbfZVG8aaUvKuiMlbktcG5pl3KdIscoMt5s
LUUr0MAvgWSNj9pOu3EdYGv77NE/FSvnfiFBQZhEQvUQ/WOV8T4uoie2NWhKsTiT3G17/0dvWeCr
McDWEORB2m8U1xQGxIVIw4SIqdwRDD3fJyHU9l4BaXAuI+y2a55B+Aj2oP5kmsBlw6MqVTLlKatS
cV+kEDOqVhocuY2kQ+YCtetH1G2GBvyf4j7rYXKbyNUT7Ui3gkqTuDTGeXMAN0hpIsu/NIs0vwFe
hfy8/j4GNKSN5nUITTCHqis4uhjgPjfyohm8Fp6amR2oYVDlDcc7xfPcvduJt1lUP2YQe3aQXsTt
iHzHrtJUkL2hFD1mlkmFm0ZEUjX1XV330QNiqs0G0Jh3cHuAXoVG2i2BfI5NIE+5cpCAstkUHSuA
ZjLlKEv3nwdZEzYmHYDNgFn3S8y6nKA36Yw0oYKyAmkjObLuhmTw7Ej1QTUEIQ8ki/aVmPTuxsvL
bhMWHfWfIIN/M1S0QqcCmGC5oz3EknavDZJ87wsK+Ed+y05Tc/lR93tzW+iYvHCq371uHLep532n
QChBUIVpFRGTEe/PWVAdpWTbL5oIDEEcnITYMByzglNfRY4UR5TZZNiIiH+8GJmr8x7ypG0itW/t
oPQHUenuGiN8KyEMbXs1AEzSeyrM/9h9SAtYOOyXcuf1zQnJq32gRXCnSp6phZL7FHuHyglhCzm6
GvW2NvjhdpD5J7XsuZBUDzyKhWyUmI6/RzehLyLQIKhkQP+NDw4RS9qflI8r2zQRkJIBRD/oqfu7
SORxGyQaNSi5v8F3TdkFAcSZRqZrNYw/TLmnja3lEJQraIVUft1b5BfuEe/+6kMv6wvhS+vC5831
GEmoGPlIHMmfG2V6lOmauUndagLCRuaTXimxk9faKdQkzGl9HtoGfTuQT8HW7JSTaKE3Y/U19Ydi
3JiSvy9+R0h2BX5p3kRwZTayoCWg5IVgl3mieBziQAKKpIo7MffUt8qiVqSTtlAAZoNuIKuOSKx5
rqOZfnyjl/57rw3iLsfunhpmzxkCZAT8AITUIPNU1cwmuyl1gNCuwfYsEwqqdRXKsCLTX0YeiTT1
/GQrRfq9b1LFXQl5Czc/GmgyIgk6SeQnsR4qGXAq+6o4w2kz1K2yi7beltIFCHfHx3Wk3PT77KE5
GCt6sEuXMSLEogJng0Yakk0fQ6AoKWnkenH2JwODHivbqt38sp6nm6Q4ShEMvo2/Iim4cBubxFsw
o+KksyvPsi2zKhLXgDGPuRIAwqb/bYnVX9cXdOE6RmoLpV2JriUX5ey2EsLQpN8vZGcSWeAikPTY
jOlDUqSPAJq+cSc8Xh9waU4XA2qzTNaXLAkAr5+fs96wq/R7RK/nfxthtmpjVooNshN8KRC23QBK
rn26PsInrULueAxuZUnmhuflPt8MQu/XQ0q146zuMS09JicYBNtuP6VoQP4O4U6wrTttjwbQdjxV
R5oVwCz29V13WBNxn7bdLCH/8Etm6U1lVqXqGT6FkJoHTo5fd9g5hXG6PuFPIp7ThKkNG5aIPrb+
6aHjd1pGTQcRz+hNpk9ji/Vul8O43RYO+X7iUAsHRGEj2IAUx5ow3NKWuRh8/vgRc7gYwTR4rD9r
6rc4/nl9dktrSBrFEDpRhdf87GhbaOqlWR2dBYhuYMVN4yC7a2WJpUQUgs3fo0w51kUiqhlGbnm6
Ep01TMq2VHk2dE5gAtmjaQt7CFe7NVf3pdfahyFnh9vw1NSFK0U2/5MeD12lg7xXT+p2RI5r027K
bXwPRIvy5IN0yo7yLcrux7XU8ZNR1J+t8595o+/3cd4qiEMhlsMpcIav6S2w721yr9sIbDz4zrR9
0nvpDXRXvl/bNwtZ68X0wbF9HHmSElQzl5EjEVmRQb1vQ/VB0ejZGPRLk1FycCX5cX0vLZ+Ui+lO
ee3FZx5yUTRS0894IUs7yaH/Z4vfh3OGA1Dl9LRnNnhgH+DibK8PvHhILsadpejRqOnh4GfZOc2H
F1/L7sgwV14Bn3yN/u+nxCoRqUJuQn12UEIvy6LeYgvXaK8IGvh5oBq/Qk10VNMPadB34MhpsDdS
QopevAQBspojFKfrU139HbOjJKaa2stQU/G5l3Z1vkFL+NHaWk/6rqEWcf6nitLzac+OUQa3M4/z
JDuDet/wON6H1pqkvjT9P+ZxnHKiaPwRace/+OO2gSBR6hHYzbORUC/xALs47aC+DSOkgtwTXwfA
Vt6YYdkOIrFQC9MZXAh0aaTSFRjyI0bbul3V2oOF9fEmygb6L9WDKZTqv7hdKVTzOzFARfZulgch
IBCDkCrSsxwdMuGvMvjr+sddWgjw/BqOi/jVYzDwcSHkSik7zSvCc1KO4KSqdwQgFZD6o0CFAFCe
1sJyzwzlpHpV9282lspTmocupRdt/s4l/QEK4yfoTJ5yntTFHgkYTEE3WPJuxUMjrZzZhWTWpAoy
dReQPKaA+HGuIMcSNSit+KxKFT2sr60mHfrwtwW0/PqiTv+j+e5CFR2lQDxsJHHeLlEzOS6SAeJa
FtYHLxGPGpjXCpLJ9WEWY/3lOFOQugh+foMZdKYjjV7ldvE7P3qHalPtvSfX2KaH5mf8VtzSXN/F
p06yo7XIu7iaF5OcrSbQH7M0QjGiGuKezAmnuBFsXu3xBgaCox7wz3CMV+9lzYp76ZrRSJ/pSmNx
hMvCx0nTR4vNfHoZhF58CgXAObwBm4pejqxtK0JGHf+bfXMx4uyOiaok0wWi8dkCFyxK3zwx29UU
SCR/5TDKCxUm7Df+ntvsVimiemhhomUYcAwkuOMrujjVXnpVDup31J6dyhGe+sCuHkEK4OoOJ26t
5Lz8Vf/+BbMtBaFikHV41ufYKG0lJW+Sny2ge96/UMn7MNXZ9tEoMuRKO0bnRonvMl36AaVmpb3y
yd1pukkul3OWrcul4rW6NkA9txHUuW/u6gMEaWe4hYGy8nZcHouHsgn1W9YRv/y4LctmtEIhR8HV
P+ZHGMon91Acga3Z/4VH7rThPsUXisOotlOqE/8kRRfnXu6QE7c8LzorDyLv4mqf3Ak41WICepPs
1nbE4utrKq6KJNOajs7Mx5mFnpnmZqmm5xSyuz0EFiCgwATcqpm3mY5ITVzRAxlFc9sLodOmmXcM
c+MtzyCOGWAPsxRESJTcaS4oXDeDqavIjY0B9r4zhVdMxF9QCnao8rwOpXkvIF+2Ccd8bS8sxGTL
wvIOuXtp0r6fXXR5b4AEjkb/T0FB2ICBbncVum/7wsG4fGOBdu1B9v2bogLjGnQWKSso7MePq+fD
dDSsKErOwgBTNCpvBj15vn4PTGdyth3w0kbSWqL+TaI4i4ii4IuDKKbJGZ65HYGVB25wfYSFqMAI
KPsaKIUjZjpbvCoEmCpUqn8WAUMOerQTqTN231JdP14faHEq2p9LmjI0up0fVwtqbBjDCY3OGIU7
fqhRH17L/RY3gjWpLENbJ/mYzaUILPBGkRGdOwVgR+8+hGW+q/3u6fpMFh+gl8dmljU3WjQAFiYg
YPYItmWjHdxHYCC2UVA1y/+LsLCwduQ2f5/T2cRSM87EFkz42Upb2/S/xdLaGVoZwZq9LYs4HqOy
9tKz9uLLOBA3+2RP+lugfKzv+q27+S8c+tbGnG3uxvT1PGy07By80QIl1k3VnoJ7sHEGZ/J3k1dO
0+Lb4GIdrdl1j+NqHpiCTFZ1io93KsaA3bfoyf0qH61v2t4CWm2rB8oH9hOMuuubZqk8SBoMaGNy
06E28nH703vp+KuRnvsmhb9X76sqehYq4U0IhxPUtZXhFqusF+PNP6gQF7igxmZ6RuPN0U/D93zX
H372YFQ3sgP08rhWI1h8S2oGV6QCN0/SrdkMdV8LOm8aEXsaClvEfdvfwSfCsA/f1eP15VwZDfOv
j+sZu0OcIYTL1XULEE2mEmPZU3fCKbmY160BF/cqKekfEWgJ+O/H4eDNJoImcQJrt0WziVr18P36
jBaCl6n9PYI0m5DkmWOr+SVZBpqMQ/BT0CC1a2uOkUvz0CmxT94wIuS+2ZlTJHoTgRRkcHyRshP2
7dBtr89DWpoIwdeY9OKJ6vOlSkFH64LBUqW32rDj49DM2SK1umGTwzFJ74E1fy33zUpNZeEiI+Zz
hyncyBq9q49fyEg9s648n+3nRnsh1F/Npn+m2PmQjmtOTNPHnt3KH4aaxf8W1GbS6RDTzeRGyY8x
fH61Ohph7rTyeyAYNmzYlUVd/G4SXVxNN3QZ+4mPs6to7rp5RhO33Sk7azec3cfil+lA7twSn1GM
/6GuBMu1Eae/X2SiGSKrPFp4Go2S3k+SAsqmRbHh+rzWBpn20sUgUVRVYWWE6Vntqht3gNhW9CuR
Yinw6hcrN3spaCqkViuMU7Sp0OqJSpgjafzD0Jvv7N+/yHzWvI3X5jTbiLIQln5fmMm5yGGPqp2B
mgi6p9cXbvE9yVYARSDT2gf/9XHlws43OhmRhT9wmvg2+h69uYhsTe8TgMG2cEbkDKbTW/+9tiMH
6qlz/QcsnnJqLQD5KV9+srxNh0ZWfVlPwI3mKKFqaPk+1OUK+GxxKS8GkT9OUveGlhow6S94enuc
hLdMZSVcLc4Do2vYkwYG0fMkHjOjuu99lXlA6VQQCsnwwKSktvK9FqPiFAzJgGWZ+Ds7wL0Rm4MI
voBHCkKGx8L2cD46esf8BjS8PV2Ro7RbaxksxUSDIhz3FWaBJPgf18/TBl0CQJycRQGJZJiNirxT
sIAXxf313bB0yIxpJ8gWJT9eYh8HyqQoKynaJGe1Vl+UOHlEp6Ozh14+NdmYb3KKqrvrIy58N0vB
2Ugm3aBepM2mBjvVSgsF7hPPJ4g00l7vWlSj1my314aZ7UCse/hotRec0+CbRivLVAJ4CL//t7nM
9oZmmXUsy1SCVVfcxcmTL+GSpP2LvvuHFZsO20WshfzkWlHOFYLJVotMHVZ03V30S3gzXzpH+J05
0Qs6B9dntvRUwjYDX2yqCybPzNnUUFzn9R8HyRlIxxScwp37F53x/kk7Iep2TvdrxcuFnWgxEjMF
ekciOn3Qi1mWqDgMwpBG56AQTu6o/+666NU14q9F5t1LBjHk+gyXNgi9XJycMYBEpW22D7tmQGwh
pPKMV43t+tYh6hVHw7Htnw5DRxWaqyGTolEgneWfKI8jnALk52ygItFPRIeqsici8PVh/mSZH1Ob
aRzq6Cyh/NlYqgDLA/3ZCM9I+WXWlwr6rCk22xANMc9TEB1ow/sCrzX0PfO1saez9HlsFlGd+sem
Pvt03mDGUVIH0VlOBKRTwjLcVqH3XCBshtykdNfl+o7Gzw4J0IMRpSQlWqhvutFYuXU+p3fTGvz9
O6aoerGFDHBukHPCCEwCILNTfZh848VDtYLM+3y5MYwJvBFrKOtzqa/QyyoTFJVqRRu+5Xn2Iwrz
NfuahWvn4yCzVFUNS0RcVH26dqLv+avEowyo8bPwXdr3W/9G/eHtxq/X99DavGZbNWpiVJLg8Z+H
+LeMgPqtgX7YytotfiIIK8Bep4fGPKzARM1DtZLZpnvvkO/aQ3Ck879fK5BOq/NpR14MMwuZ1iiJ
gwcv6ByrLlTyFnlDFCel8lly3/sA5KDVrB2CaXNdG3J2CErTSqN2mlntdFvpFtuGHW6hdvbFPRZO
devZ3s/qh/h8/ZN9DmLskot5znY8gq+uVTa9dw6zrxH4TC24K/sV5MvaGLMUQRWw7+KBBmpD/S0o
3/3mFnu4lWC89L3Id+D+UM2k9TkbQxdISSNx6jy0yUaU7/JwAO317IO1zaAtm+H2+rotVFkmusLf
A86OVy663SCVw/S1psbjLt25juqUP2oane5GTWzx8M9pRtOQBhVUZGSAEs02iIAyQeGNRElXgI0c
eq9Brr9LVrPyuZZO8eUwsy2BRJuUdl0ZnhvUoTzhFPvZylZf2umXI8w+Fp0oOQoENkTcE5Tqdw3N
oa750mgrtc21cWbfKMiNOBFKi3CO4kGXd04i/AgQ6MrE88pu+Nzj+/hpZpGPj1L6WaOEZFit490o
h8nGNjwglX24PtLKlOY4rkSvtdEAK3puFfDZiCd1cIRFBWEXo10hiCztA5NCIkjDqWQ0r6mbedyn
Zcyc4kLbowq60bF4uz6bxaQDIKiCgzYebiAhP164QakPYoxx1FkpD0IiQf+3tjJuBSOKzEl9SOGm
y+nXXA2dlYGn5GwebDHgg59hwkFT5teImiB6jhcLA0e7/IiayhGputzOjppd7v85+GUCn/L2mwpU
dEBmmSIaVknu4ah0NqWvQfyjT1a+1GIwsgAWitSIYLrN0Xd11uUqFHU+1a27T7YFahK2/Bq/T+1D
2cn3ZWcr9coSLkV1ZOrp1YN4NaC6fPx0uKIXhlXyrLWoiRbDVxUNeymMVnbI2iizYGQWXTWkOt8J
q7x7I5qEd6tj6wsrMW9tmFlEShopCnArCc9seLtyw62AfjjeRiu7bnkYzeSSwpRUnHfCMlcLNGEE
mDOFifaIPF+3Ef8y7nQH6xE73SJyjsbbqmfsUno9tfpUuHzckPosOuUBXlmInIcgEMadvI22EmJD
z61dwS8Tuk32vjLN5fHol2vQTybD3I9bww8bpTZlxG2Q0Bx3xXOzL2z56/AwYOmwK/fw6q8PuLis
1t/jzeL8oFSGrowq2786FSq9HEQ34zWm0FLiaV0MMlvEoo+8yk3pYqJng4pJpTyKkYe2AEpAuYKD
a4W3CmWk8T4IpX57fYJLUf9i7LmtYologivoImct7o5C3T2MIhrLsha8ixWokeuDLTRYdEmczFBx
YgWnOO8UUGY3fUTlwrP0MtjlMd0hf35nvvTbCWC7Vk38/4zG9qQDIgIcm60rCL3WSj1G6wUiMQKu
6JDZ1Zd+K99Om2UtiZIW1pLZ/We8ebclHQOVxhubE0mVbcpzFvqDvytA1v4ot9MchSO6NPG+Wgkx
CwURlpU7QAeIM9HaZqeiyYMgrHARpZA/MdR1nmPTwqrAvs0Dg65kCgtAMsaTYdYacOItY363Ctj3
GUEthGfxKb0VHtpbqhM/0NcVtq2NcDruZW/jm3KO+KT5WrNJXkgeGNyQoHmIFjzy2VcdXUHECZAk
0osqTBXKpyoebjp+z7ZEAZAY54/22CNNWPjxe200PxWl3GEANunonixV/t2g4FGL7psVRE8pleCt
VftfPNX/jbgL1Jz2+yhUf+XQkq5v/oXq+rRq//nhc25FNGIlXwwBef2X8Ut9m+/8B+Ps/ULzRdgG
dud0t82r+SXepvthjwKmcvw34wMJVSepBIpKs12SDWmmmZ3GV9tnG7hFW+Vw1KDH/nIfBdDPwj5H
G2Mr/GX91byvw70XD8fF6LNImlt67moDJuEW2tUHLbVuiozCu2wI90NsvV6f6+IeuRhstkdaOUjK
sK+pUPQe6vxbWdL++cUA3eg/i/nnY1/Uc5BApVbgYUYlFU+5lyG3Y24C5fu/mQbtYXw0wRvN+whe
29cxMkDcrvCJDWwTV3kPC/cb05jgwtQAEb+cZckDgnUqz6VpGmhm0ttRdy3qsNen8aeQOEuJP4wy
fa6LxWoLWpD9mBOIvSjaaLp6h3gR8rx9gDRt3/w03epNbJRtgM+R4wo8CGAFe47gyQccGfdIQGOM
oT6Ck1W2mJQNm9w1b4wmRvde2fat8sWMMlQxskp8VjMEgKpeOSKhu4+9xm7kSe1WQQH1+qSWo/3F
0k1LezGpMFb6sLa6YEILTqdJPifFGYsAu996NoIxWDfpNsxNpJf3/2boCeQ/9ZeoL8+yfhHgFXqC
fnhWn6rBnh4ZUzknETYR3gr2uK33qY2hxNFc+ZBLjyririXD7ptY6POLxlMwxMOTE21BES6RXm+6
PnZG5QFJNywT2Z97kT6y4P3zJIWWINV36rc0q+chvyoxnkNbCbnJUReh6UoYbCA5po3NOzi6tUlO
cXC+WyWeHirWcDTx5nHSrOIQjc4xAKnsHYT3FFk4REoRnN0rNnKLNjLCN9HOlQ/DagN0KW5J5CrT
vQaNY64poscysqp+gf4KwiWF8q7L5UoKtjbC7CjqYY1lW10Krxwo1EdD403ow5WbZinUA0gCpo8q
CkSBWfTFejerdbkPKPMEoc1+4rEIATSD6aw2wePKYZgujk+fCwCWCheTl/78tZgkMjThPAtB0o47
92TdVGfr3duW79o9Ygw2qK8nCeNo4OVrZMnFjXIx8rQOFxHADUeSjbyhLSRid9uEk12Ycu8XIL9B
tsZG//P6VBfX9WK82QUuZpnsud50hbqIiL8RcnFc+5bD9Ls+zuIeuRhndlU3oqzHRceKNpP9rnzu
jN31AdYmMtsgSZfE+Kv0KHwLgHcqCUmjQNFtvYrfDCzW/6fBjDkGyuhbLuupW4E5ISapfvYrE75q
feNcH2dx1eBv0D02LVjIs6CMZ7rvyyavDTVVtsRnpH3/1yGm1/HFhpOxHg9QuKUL0sinvnCx5dZX
Uo7F3B5o8H+moXwcY4h8q3Ilii8jRthO74BD/Zq/hF+mJ8X4hIDMqe2d4RieXHutY7D4jrkcexac
WlVITQUd7XP+s/4yvdhwQPqhf1Wd6R2TPazh/RbP78VUZzc4ItE+/pHs87jPt4FxF/rCeyTduKl7
E2J1c317LGVal3ObBQvVDQ0QPC7upWV4m8phY3cWAoqjoq20sRbfGZcjzcIEqnF9hRkvu+TJfEqe
eQjxwAjf/V1kuwfhG68jEhRxEziI6h9Xu/Nrx2AWPEZpbMK8JzEGVP8X1zUaUhYVheuLuRjzL77c
LIDkGRIeTcZLO89KLFNoJHyPJFQ2TSrXbW9TalsZcGVW86e9paNYW8kNRV0scj0Px3f0N67PaWU3
/mGMXBxuL3SNJmqm5yHi/JnabQT3mBXx3jOeatFayaj+JDGfbk3egDICAvCe57URESkBJQNkcC62
Jh1p4yZ2YPzu6g0u7vZwxFJmkziCM67d1osL+fe484XUDLfBAYyFrH6jgWlX5/wHcsAwKtKtYmNb
crMmRrWYp0sXI87ismaUBBUpordFpp59Bzq6CZ4SW3gLzoXTOe6mRSXWXis+TTvwyvr+qU1dfE21
UcVEQOaDfr+2+z+kndeS3MiyZb8IZtDiFUhZksVCUb3ASDYJrTW+fhbYc29nITGJc3qsrZ/KjJ6B
iPBwsX3v+tic+oNOzWkzFZhd/i07C3fddu0oqC0F2Jl6TNTtQLL9/d/DzA0T/6ethsPKeA/3zgSq
yqS0ZV2RK/jILPuBSft6miq7hgF6zsgQXJcDx5+YJFF975wFSo8w+nSfZDqDMjoKvn6kPAxZ9sRw
sJsL6QD3ZVnaaqfTOoPWzhGmZhdncGSrEf3vUDdDZ+hbGQZNWT+msgqBZFdtDGGtumTAHdTLNdr+
yzKWGk5tX3sMFcmQGDlC5n8dPOjWZUHf3b7aq/HOhaH5UlwchjDyhHaSOPSW+d0EMOqX5WuJRrAS
SRvOf+16QRAG7yGsU9fMm8LsQgZrDN8gT5cTlEhAZN9ey+ojDTpTp+jP0BUUn+8Xk5WJ5SPwF87J
PNM9CRLxXZAfNUHsj2Ea/S7V8mjWk3YY0vZDC7H9zLZ/J6Zwtdo+jPm3f84Ki8JMy0knEdIXUKtX
KSmaX5Pc8nPqPTToEc7ZzmZs+AeVbsRMPqMd58GP4nE4dt+JW0AD21uV39WvfvEbFm+eMox9H3kq
n4SptrEpz16iv2ysc6UP/G6di88OJsCqw4xyg/Eq3nUP1gExH0bej+GjsR8P3kN8Ls/qA3y6vZ12
h3BzjnZjjeYijC5LAQ4pIJdvGVA7VX5S/I2W+mpxgUOlkg/CYABD2/uDJbbmYHbkVOykeZffBbvY
6Q/tObnbQuCsXUcZPB/NYUhiroClcerLetQXgjs1ki22KFih5IzAZlqcbm/aypQnKHGwdYyrkwxf
TXaXsIemxkRCqPhCfu4t5EPb6EXwpFMfSkiWWWdVKpuDNJIGVZHy1KHgtPET1kIlCAtMEz4AGTn3
xfOXIK7QSQPME/CNo/ebf0SwgWIZQ1FMNe44M2ibAOWuXuAm3gubVec1H8sMEl0CVZ/7E4tNTdPO
8xLEUt6a4Qk+cGP4kQpfby9xLXCCJWluB1KzuWq4CwhaQrFf5HASxNABFP29UaEZxf7Kgv+sJfnG
s7Flb+HN4X2biqyE36IfkJ9VmjsDLv8cYmnkoOTu9+3FrYHtiF7+Wd3yA3YJ8m0NM97eN+mQ/YVq
F5lYeJiDl24PCd5rLO8Rr9mc9Vo7N5d2F/lKIbVoDuqcG/1RZPIKXj4Vy4Lzc3K0O+WxIVyb0b0e
TNUbgfDmkhcJjI8YIroiDJUPB8subaU+Vq/zrE+9y5D6spGJPYW7zdrm2kklGAY6SaVdBlPx3v0k
sF6mXc6HVl861It31XmM7eAZ2kamMOWdz2WBy+RlC7G52qWknQ1hhwiq/qqlnSjaCHc7U5KIW1hM
M9EVpWfhSN5+3Gn/QVt0zZFToOBCGhIsosumQgS2YjQhbXoTkmSfjCmcUOpu49CuXRFq0KahijOT
8NIGDFyjWowKI8Y8yjCk79M75XP8S90Brd0pe5Nxat8Jd1tB99rSZoQevV76odJyC0fDbFok5FNQ
ouchAVjcDBsr27Iwh+MXkdwA76JZdh3xlYoCbowfFV5vf7sVCxTWJd4nqviytSwBV70aG1Y6r0F2
le4v3XNv//tr5w13zLghznIe9Fmcc0NEoKudvORNfinOgYOuwdtP3c7duWmwSZI7px+L9AQEliqZ
c6cY+OTiKiceqm6NUADQtPt9/ZQdEI6xfde0/56olDbSy5WXXVGAKylzw4y4fhEkmbBRlH2gJ295
Rd1BVOENCPxDm3fIn0fqRki29rqDarckScU/m1fgK0tGbai1wNx0ByrbjCGUCKnZ7W5moxm2YKEr
7gkuBcJt+h9c22WnzoqADQcdSBQ/3ceKeGyNH0M4Hm8fjpXDh5EZmaeTFl3xHJV6b8hB5JOd+8LH
tNROQmJubNGaCYYpLI4ENLxX4K7aRBxAaNPwLYrRKDYh4Y33txexlqHQM/3HxOLp6lurhV1cCPA+
417/bpy0+/yIMNcefUBhZnLbSIm2lrQ45GIeVV0e0lNJut72229TqW5YWLu075a0yDAY5EmyKKSl
Ajr4Q6xY0R6Mzfeyhs/GUpLv7TT+RkTikcPYHCLo8pgWTe/LSNmKRmbnsLzP9P849oYyk0fM9/3C
/0Xt2AxCRYNKPSZwbTv1Y3eajzwqbf8KkcrY9z/G5u9+YaxPBb+QeoxFPU04LfQruywrzymU/Idv
CVthx0op5Z25RaQlpMWIUhfbGH4CaXuqjwqTlnZmT3tEZDfRSWv3+XJxi0NaKvGUGC2Lyz1UkkXf
KZLprs+2MpA1B3xpZnE2/ZbCpaqyqGqXueH39CMSdgfJIJYa9oUIInUrF16/fRe7tjiqVVymwwhp
qQt2/UtyRpvkBBZxRpgMDBlxTP6/LS68fuNP2ZhNrLF3qofi3J1rAFDV52qPOsdf/4G9jYOyxMxB
/lxxDFmh963f03TfMzV9HkDwaN+rzXGRNQTu5bFcJnC6iF5X6v3ZwSG3+0+yA1l0eNf9mCkix52C
GOL2Jq4sUZMgzAJKoOvXk6VyjuyzOjHxVu4jF92ok/nQ8Dkhrd4RJWy8On+g5QuvMqeolBOZKgXD
tghJzL4phgqdbCYeKtkeP/lPwwOjKqfmmDwiGnoIT+1jcYjvpB1qBsK+PdQ779n/QEHJqGwk0V7k
HRwz6YZDkOe7sfxZZO7Ulhg3pM64cAj6mASTUXkh73vLPrdPohO42rP/sTkPnDG4ZPfN75/TSXCG
O/NhPEh7SLb8n+M5fN4qWaycAoJBDZg39RED4MXyHutdanVjY7nZTzTfw09/5h5Buji9TxKf7Mne
X7b25ToFxMmrMN8BQGKSZ5m7t3kTIcjrW24ysw/nhX/X+N6jJCZnRWl/ZFJ13+tbmh0ryR/5F2Ep
8F6oLK1lUTaFv2UcBM/AfYx7Iz0gYb7v8MP9Lvvo07O6D/b+bituXAnlDIoUcO/JGixxV0QPg2z1
eTfphutFTefoWfJlyNRTb7b3paLQ6azlJ71MeFahh4cUfERouM02EEXXwev737BwnIC9rK5JDcPt
hiezDOlmPYyRfDDhH9kIkFYtzfMCgCaYM1oiXGKfA2aKg8Gj4L3ovzlER+Ej4m1H4Vthf0328o8Z
P3Tb6ErjgOVdGF0sb0DFypAKyXAb+sqRU9Fbjk/0LPbaK9KoX8tfMydZ8NzczQ3K6W5K7PacfZN3
0csWGev8Hry/1/wS7jWZ6Zx2L0PpsS5NXxRYfmb9aKxfvX8nlV8nWQFtPTmlzuBQugUqWvEl720u
Ypmpq7VyGrGJrv1ejO3uJ5N4SIrSixKe4r2wn47Nvvg4gR5rGPBSnP5cPVpnlPQgNdlKy65jj/nH
kLGQ/zHztcyTA5RxpErmx4hi86uSg5e4Do+6AuTu9p6vXuZLQ/MzcxHBGZ7SB0PUG27yIOW2wj2e
wa76Lnysd8Zd9VFCrfc/iK3WN/if9S2i1DYPR4HKo+EW02uZCWgMvxUJWhPqLOGQnUsD6al+oyq4
9U0XG1xMvthPFUuNU/XYBUymN3iK2ty4RiSya6cXGTKdAjakT8tZPR8/bDFEZ7nCZGWnzsw6VJrK
6IsiCj6ajkXxqCZtdkgnfXr2YjrhySgNZ0+Jrb3R8rymZtgfTNFLdkkWf4uCtjsWBj1mTy6dUCSq
98upOcptLCPaOH3RkZM+jvqAQHtecGZF/a9wUneeEv5KI+GL1ninrq9eKGNlduq3cHpa6klNgB8a
yB3obVjZGeokd7Cgm5FtdjBiaFB/2J5Yl7tEGYu9piRQ6aU1L3/ty042ifuhbesnVa6/NpOHgoVU
oVJJk+klt5oECF6S/Ihq5prDkjZ5mciHuJx1LJvmKIg0P7S6Ru9Z0ZCxDZHjsDoB7crpWJa+zKwe
MK26kMK9LNS7tG/geBArOzejwsG3pwhq5+gFVtantkD0Okulj1oefo/86UMly+eork/qhIQ1MqbN
4KFuW+5Fq7nzRv9D7mstupnBgDC87yS+vPPGaVeN6cEYDTRZCQ7EWDjUGXKbnu9FB20eHi2yUaUL
YES7Qk2nZytTs5PYaTpSim3xEwnE5nteGvrBTyvtFNeWsEtMa+K3hv2nIVTi76NRql+qUlJeW4Zj
ntShJSjs8t7Wh/R344/trF3+ZIRDeqqtdBZBRZ888cSPnVdv3PfVo6lRfxMlC4D5EpcKBr9XZCG3
3KiWw32leqdcQoqi1rpuw9IKTAkXZlDqoYAl6ddUNXkNVlKJLFfy/Onoh41xoAdTnkJrevUCTdvB
rTw5eU3yEfrp09T16rNgxf3dNMrik9zKR330fgtm9dNUguI4tcEu6KrgcNsBrn0QqlA07hSFcHpJ
HIGaNDjacDRdM6qfWiYs7S7yfnhlLm4UCGbvsnzSUKHjQeNRB7S6SIHCbkIMIUxNt+4eEGQ51Ipx
+hdL+cfCEriB7DO6MFPNUrLowZjEnwSN911qbFX/11aCpoap6nCJzTpX758MvzWjMsotA5QAcaZX
3cd9szXSvRb/zNJF0C3PrBRLGyNqZGNW46snGd0bU5/15587v1bsGH3k//67Xdqaf8vFE9iWjJkU
Am+R5QXfpbF5kiPhc1EoW+/C3H9dnoBLO4sEIRIndeo97KiCeqf1xuPMxN0XxV0F0zwCVWeG3I4q
/GXwwI0bldC1Yz6rXM2NKuDoy5JyNLYULIOWPRvNuzoYEU5HJDXVNm7T6rbNOak6AxwQ1Hv/KRG7
H6Qom2MoIC5ReEilV0F/8lH/ub1la+EDacD/2FkiRqtaqZu041MqzZFavJ026V7zaQMlvl11Pyqt
uMumLc5UeXUDL6wukuBM6NMKJdo/QfnRug9TuzPt+Ju3M/YDKGYe7p18aBwA8OIu3uHItfPtZa+l
e9T1ZqdKynfVKW4Trc4VsSLzylDLKiQeTfOMHPneKuLRNqf+vje3wIqrW0okTtVeBU6y9FsVpaI0
aDKSAo0CbeXv+Q0oGTE1sUUgvW5p7mjS/FpRYwMtredqyOpq5esYBB8Nwc+cNvcfy9H8dPtLrt4H
NGj+x9b8Wy7ufGM2oQVjBAdovG9S635MpV3cbhWF1zwl43fkLzT20WxdXAdU20VBEwzdhY3rIVOm
JybFN56VtY+G4CCZ4vyKXREfaZUf+CUTGa4aJU+G1tit1T2L9Uuqb6BjVw2hj0GtiWeS5/L9Fwuy
VhYUj92JM882pp9i91oBzMjQrbi9Nasf7cLQ/PeLrRkGo+gbCUNhdI5HD4X09N98M2YxKWbR8bpi
w1SnsoJCCgtIypROGWluEBi/skq7E41iw/GufDaVeW+aXdBUm0yMvF9NTXKT1g0esS/q+0kI3EwI
T2gJvJSVv/H+r0Vc72wtDjVRjBgkwUjS+NLu+8qeWWSiXeqUNKnPliM+x2fPZo43sIO3Ldjoyq69
s7143FiRLhSRaLhp7H9CgOG7qIW72wdjpcUyQ1REaLD+VNqWwWvXwA2PdJvhyrm3wyt9KEwAbV5F
vlLVr36JVB+uyU/tBIhV27QiNIzNf38NYGkHBoCuHOTj14HJJI2+jDvs489RLZ7E7I326l21pZe2
em7oy9OVlUkll20coWmEuJUiwxWM54qXxtC/etZbHG9AulZeFGTLYE6luKtZV/AnyFcGRcpy3W1K
+axGgV0rjF7DhViJnd1441ESyo3bt2aSOjL3YWZru8oLtEScjNLyNbfUa0dOE2NPOTFwEuaPfFk7
F13wkprpRsCwgqZGL5WjI6lwZ0Ibv7iHbRY0AtqSmguGox73/sdB3Q/JQdzPnQjQuF+U8VnLn8bd
jKnequbMh38R+b0zvriYE0ldLyrzkrPE0RnDKyEOiFh+rvt23vsbHnTl7MwVWpwNmsbiFeWDqEQw
q6ip5goBzcfgax5/K7pvgNVv38eVKz9neH/eHaocy7aHNGSm3wt80gHYTSe+mt4WlmMFcGiQl9HG
5PGkvL8MPupMNyMj8VQ3zF45U7LTJt2dnBd2FRa7kIBPnMazMgQg/rWNatHKntHrgJDO1GHQvIqY
w4Fa/gDWw7XMx8ZEkTmBZ3XMZQRAS1vKza2BiTV7qjhvGCkP933hQHsTJVoFKhe3k+iYxF8FSXMS
L0JF+NcYWBsnZBn+ACsBPgCjMDo9wCyXtORhnRdKnAUhqEfIBJnT+Kv1ha9xoY8b9255RmZDgLdp
zvARAZ4vIqB6ykowlGbwJigG06ed9Dkc6i+3z+HaYmAfBWLM7Cml0sWXG1LR7OtOD978ybwP27LY
14X5CEfNFsf18l79vRgD9irGTtmkhQ/JO9MKjDoL3kBsnlu1y/ZNNaLeWRjPoyr3G8/d6qeDXRVm
VY7FVQ1cLLTCD7MwfJsgvel/WeVW92zdAGNwQNFFDvlib4xAChsKXMGbqgd/1Xp56KZgC9s6R4WX
nu/PJ+P5klE9ZmeWWCmBjLdqA+pN1mt1ho7tsX5MUXKrRnt8KL55++mv22dhdYsu7M1rvggee1Ov
ajOC0i6UxfNUdG++lR0Hibp2pExbU/NrH5AzTV79x1MsoVN+OcCWHaX+G+R5L13UPMjeVsyzZoL6
v0aqQsXlCsDkTXIiMC0muH7W3deZ8lqo9cZ7vHZ9ZgJ/yDcZZ74q51jyTEpk9YIrBcnDVAUOHFy2
pPnH2ztzFb3NR2GOM5hJofoIOuX91nTQnCZdLMwYAO+oOskuOIgflOM8C2/tDPffWIMNmN7GjABb
dkabING0vFGRo7kb76rzPN+jPM5Z+h+hyH/xCaH0VKDshfOEp/f90nzN9Ds/6QSXWZlAP+b6j7Dd
etTn27i8SZc2Fic78CxfaGiKEfwWb+IAta6gAkf1psGOS+1jrA+/Gs8ckSVWzY3X4ip4+rN1OD0k
VgDtXbHB5SHDMb4S+8B9AVJXnRMQNPlMcKSO9m1wJMf72cJuMJc8NhU01o6niWSxTiQgglNceHe6
RGpSRiHH0zg3cN4l2X2qbLFkrRghGiXchsCAluuSzldHYDNhoBomzEm5y7XXNhsfQLH+i++IGRLB
+aqxmIXHrRPoa/OR71jvYf1GC9qz+/Au3IfH8DxDN3q0v6FdRFH7OX3emgtbcY2XxpfkNjqAQfTf
uedFUdg5YklJ970zcjvWq43rsHJU31la1Mm8XqlaRR65Dt2u6gZksEF5xiqTtK+SPiAXfjfEP2/f
9/UN/N8vq8nvb6BaNNMYUm1xu/pOVJtjB/OF2FQbleKtT7i452UyKkFZTIyl1P5PIYh1R/QFEclg
9aFrtxnjlpkS1+7dd1xcea0xk6jT2LHpWT32e1902C7poT9CuPKUfTIekRmv7f4v5mr9zZzlCiWG
dbigSdGYTIFqd/l0cyOJEiWcmgrZrjc4wzmkCT6DqOjB9zEkG1uMPSuP3TuLi/W2iddX+ozS7LOn
vAXPQi/6vz4mWNDn7gV1rCtaFsgfNKWf3zotNlFxj09t8iCn9eG2lZV9w4pF7j6DkihXvD+MfVVp
cGlD9pUA5LcpMpFqNsmnkVF2O9dxK6Hhabsc5qCNN3blfF4aXhKEklaUTLk1gmtlwYPJpFJQflKn
A+zFtxe4ctve2Vlc8KEEGaQOXHBjqGwESs6y8a1ptxgTV4+DQvo3v6o8OgvPr/Q+aPW2xfMPA0Ng
/W6Qv/2LdcxarPSzgfMvizmByjSXkVjAV5mULYcTbVNbizcIOlc/1oWRedMuQtJ2aIIoLg0iEa3e
98VwzLsP7dbw4RWO489tJa5ijBoeUKr1761EXdX0GXjcP7c173Yy/fud5XR79aDd9Q/Gp+xFvPf/
RexIqZ7BgflxBqyyOAiZPg4oMs4Hzjhr4y/T/zhJW+3G1e+nofBqITjCwhbHALKruAkbxXMH/dQy
q5q1CVoMv26fhHVvd2FlvtMXuyT7Zivqfc5RCIcccUzlnPvKry43d2XV3DWWeS8FLd3I8uBJWmnH
tfLRyIB5qv7WvOzqJcbfgvthXPZK1LYJQkvuwH+5Y/w5hIzLFL5p5ZOsbKV/awE5PFHMiEMby6zR
sn6TCoXRwYLCks/pk7LjnT5qR8AlIEj9zeGt1cvMTLLOkOPMiLXYxVgdLCMzOClTk0x22AWGzWb/
iwALNiPqDQAFZze/uAW50Q6Sl00eFfDIrepd/jQ/l/5djEhYVzqWZtcP43nGgO6Ct9snaG2BRJBz
kcqYp9MWphMtrnKrxnSmfMoq6HDlrYuwagEgBViFGVu0jB7FSgZlIjUemCk4KmvmQz196wOuXbaZ
MQ1+fQo3VyUOLTIKKxlCz9Xsotq1jB6dygG+Ag3G2O53MOzkXRsjtLY1oLF26MF0UpRiSFu6KnYw
jhZMTWtqruJH+0R0K2uvASaq093tXdqyM3/ji2tOf6fo68zS3Nh84o0sx+7gZV+adssxrl4uqvfQ
DM3ClEy9vzdEF4aOmcJmRWcdjs2vyS53Zqk6yXR05nkPW9H96sZd2Fv4rw75+j4yes+txRchIk0q
P3XDRkl0La5B6wT4LZg3k7rv+zWNctd0sMcQPfn9zschCeYPk7kItf8YW89D32zAba8PPI0WGRwB
twkU7DICNZuqlvSSnpIJPcXU/9LAVd8+DqsW0ElnYGtubS8jNcBnVpkEsueWkfgUB/5LRFfwtol5
o9/n7cAUNIv/ONkAFuaNuzhxluTFYlcbmusHj4FhHasksBnb8uLfflbsb9u6PgTgLsjPDbgW5vu7
8EENr1Ip9KbiquOjZIYkX29M0Tu3jax9s0sj898vFiQJ6Lh4QaC6pv8lCr96lMNvG1i5OyyDNwL6
WuqGV+UGSWoHLZNaE/DzTJYLY+xdegyd8SDvtiH01x5hxqqAUROhM6equ/hmlSjWSWnliqtlzwEF
jGgcbc/73lbSxne7vj0MISJaQloF9O6KfazVmiHwrVZ2cX8npU85c/l51ETA6jMVXX0Qlfx0+0uu
bBWDqn9UfSSLkdLF2sYqjapRqjUScWqvyseQMfTbFq6mHtgeaX6SIBtBOudq3Cxjsh+Kz8FyGyYs
m/NMeRH+0nfms+RoTvcYHsStZtr/wyQF0fmNum5vqV6mt2aHyeQhfALN5EQH/QOYV0c8MKP1LTzk
PzYWOX+nxR3mWUfpif7CzHe/CHM7Rh6SRI7okgKJr/UD4iycRzQYc5uuRvssbM5Jr8SjQN/Ac0Aa
Dd7nCkklNEbfiQFuI/w07JRdzCP8CLgDidzpLTxY562vuuI6Lu0tEVXZVGeRMHqi2/uBk0rfYME4
19ZWO2CJoOK0kHfPKLQZGY3Hfe87qMpk3hBbopuXv5P+ThmGfSc/xCNSrs1HZE8PxjTZbd1s+MWV
O35pdomMzKZUT4NaF101/ySzacpAX1Q6BMPb7YOyZgeeACqJs97vVaoSVHEYCwyMu4VSCGdJin9q
0xDummL62Vlb3Egrl5t6OthIqpbACpeOSza7VqzienJHUT8XwfQpDoSNB3/FxDzJNDOQQQ9yVddW
falVxFZQaCSDYS8ypgXT6F/kIZyFCyvLB6Wp61ANNL6aBueen5afjT6HyL/00DktJMhfuO+OUqHs
nrRwWOWm7DRBLtiDsjXEtXIL3v2U+e8Xb5sllyiMW/rohr3hGIn8xVOH+54R6w23eV0hnY8/3DLk
CxQVlqE8oH+oO4KGh5raWn2Mj/3hP+G7X1vOzByHAgJwi6vuUVBXzFONxujmpmmL+gfReq6MLbr3
lQAHGAD6lshysaqr/NyAY3WS0tGFl9LR9J9Ir9qppNkhJTYfDdnbV2zNMdLf4+TTsUQafRlYq/4Y
x6aZivhi6TDz6Hei7Sn2PDzOhLMtf0ZQ8782CXMNYAoJ6LYJgmRxKhoQ4Z41JSoDb3B/7MKX5nNx
qv+olcfPempv1UGvtw28pcF7gxsRzasKgN/XU1fRt3fF2tspQ/0KPPkc69oGlGnlU2rgNgxoqtEn
pe+x8MaB0qp96HWmC6nJQKAlfK51x9rT2+5szfHhqdsk5L3C0BIMX9pclijlmMxfVUfFzShlf/E/
ageVPQzfxA/WR2OPHsKLKNnjQXxgspSytmg3X2/v5trHZXKRmSpcDiH5YjOrJlWQbC5VwH8w5ni/
vOE11jc7PWtWtJm+A3oVIGvL2oolh6HY1AR78ov6O07t2hFpQ35OfouH5olyplw7LC993pKIuvbY
89KgvYdpWUbJcRGpgC1CDypuJDcNz63wWlN/vv35VgqNMNJYvG7okKH6vnzCi6oNzUQv9T/Tn4z6
yN/1ySmevTNTRnszt1s3SY7bxDFrH/TC7PIJJ1WIAnohkgvBhl1K6etYZD/qNNlM3K/DdB5wndyD
cJYK1PJ8jP2kFfEsJD4T48xt6vAX82nx28y7Oe3V06zwhuTgZzSVtu79dfiAU+PTUjSYWwdL06rY
4GoiYrBB8Y51m6P2KTm6DFyi3CSPug5p39uaf8vFS2d2kPgqJSHRrEakBJCjTKcGavrQzV1k+vZb
9YkrURAu/rvFLQoilhhbld8Q+gVnw5apK4X7btplhW39FI8zjbFgSyfrqf6aPwz7SHTSn/Vr4fRg
OD9unOD1pc9fmSoXfeVFVoQkYYUyLEsfXxpYJDJ0JC0q5bSxlf14Eh70tw2DK2eXpf9jcBHgCE0m
aFOhaCAf+v20k2xFPQl7bd/vcrf6KNtQVxj7rYB+xRPQMicyBKtNVW1ZrImGEqiUok1uYXYf61i9
F3vBub2wDRPLnCEVo9i3qpqnWB8eq8b4JEmb/Hwrm0WWh5A7gFEZYaL5216cU18GF9rInerKR+mg
7PLjPG2hv/YUIouj5/Qv//WSiMfoZ2gQfXE+Fk8ibKhIU1AuclMSEVjdbDq+u9sm1p5dA1wXEFgm
GshgFz6ammFqdiFR9XAIQ0d12iMEBfuGysO++JTti6OQbUQwK45lRp9zApH3vaYShq8orYeQODDN
Q1toTlYZOHr0vQu3sPsrJ/3S0JWXbrphTBriZy+FmSWEJpbxingLrbGxnCUZRUxhoA4NeXRHI/9A
13+Xm8lr0KRnVayOtzdr5Yi/W5D8/vi1VdPoSpkoruxnB3n84m9iXFc/GVVO+i/oml9V3FGFk/AP
5ehWifmYjsmHNkthdh77jdx7zQGTA8xQb8KDa7ifGYse1AkcAvPx/5LYBQcKNZJNy2IHG8uphb8j
fxQc/TUNbfGQH7Jj+DnzT9Nmm2b+au/rKTRckRIDTWTxc5Y3YKoDuiWDPvDGKgf119QdTGi5JhAw
5XP+HxC0rLzpoM1FNFFm8dQryHlWhaLgJSNlh+ogKLvioQPL0DR2+hL/ij4bb5pmJ98NtNDl+8TZ
KgCvhbwgfjSSB3RR6M8ufIpXcSzbMJZcoVH38GoVdo12iODVdi6MAFbjvaE/k6s5XirukmhyAr86
MSV950c/hhzmgTShGeMdGFn64IXefattbsiKl738iUvqWF3OBKKP6e9owExsqMZ3xb3xEpwqp3rr
7X/xOL2zt3CBde7R5WwH0fU9aKhjosh6ky1yxUsQv6EITC+QmusymiqavISFPhbd7tCc0cA5dYGt
iXb5OGugzQpAEWyqkW192LK8apjpEH0mOLtGeVV0T4bBU0a3R3Zeaz/Ttnhsy7u4KTcSuBXnNNNg
kmNQmiSNW7yNOgP2atvloztQoKib58nfLMWvHQyAocSiwMSZllqc3UTR2xHl4ZGbKh2kwDZ+zKS/
6VnawywdH8LD1sm4IoMnTjQRq2Qqi8jlejyk62JAjoXe/glMiw/ymyQ4QWCbfxV765jt28ZOBnvi
/vwbxNN707MbuYg1OlUeyrHB9BynqU7tZNZB2Fd74QgeL7Cj8t9k+gzdUDyHVZkm1zIDr/QJraYU
x9Q1x6FMd5H+NMmf/+snDLl0uk9zzWQennq/KmESgIZIQeMK3f2U0wmHgvu2hZWGDcjXf0wsk3pL
j5jXTsTeNZ7nIA0WIrs/5Oe/kQSbJ2R2Du9fD4pZzCHq86z7jLJ6v6A4kvJiUMyWGK3cB8YxKn9I
032tfWzaJ0GI7Vh9lYrfk7AVi15fNyrxgOWhZJlVuJe59Via01jI2LVMMiW1NYjjha3Y5mqIj24U
N21GoswZ4BUcW0+0DNYEoXFlbx+myFQ2rnYKdqHTfql/lrldut7ztE/2M0hj89NeByO8yxQOZlAP
dZrlSICkxorSaNyAmdopyBzlXpLQLcP4LjhNbx5JcGNv37xrj/nOrDW3DS4uXhKacp51mI3N1El4
mIv6t1/ctdmGw9xYnrV4dqax9eWuTzpX7auDBBXkYJXHnhms2/dh1QxAkLkDS2132S6Sm5K+tapU
blr8HsXfJpRk5QaobO2LWchmU8QC3X5VBZ0srUl0dJ/dWgke5ao8xnXuGOp453XqRhd+bTWAauhr
UBgB67XwH3Cc6LIwTqXbiKiBdPLjFGevmb/FOrrS1iNGM8nwMKRQal1ujp7KhVlMlau+GF+mh3lY
RIaO5iF96HftWXprfzBrc3ujVmJibjQfkYSPmyYup3MNOZVo66kF5137otnWQ/Cr3M89Z+tzDg1S
/zXLCUzTMxLyMzmisq8c4UP+I9yCv6y4lne/Y97uiwsQBm3dxrlXu71VO1qeO7J6vr3UlbrdTAYK
7hV0O+ihJcQ9E6pZ2cUq/vdxm8g4X2c1ROso2hG8Gnb/2djdtroS+2KVEXhoQhhi4Yl4v7BOEhLd
qAY29Zi51UNwrHYzoZj/FD7JpL7SfXM/vUAoUHyqhh1cDhurns/m+6cC8wy2gpaamdSWgIjM80Rp
bPPK9eMRrjj9nHi7sDprBRjqSrR1IukSDvHbi77eTHiLeW3JttdI+aQ+LU3N5yCLIH2G8g6pOee2
hesriYU58qM7bFJlXlxJBL3LSfENHIzsfUnHx2nyDlWwNd+5YUVbeGWkPJjQHdk7USsc5gUpR46I
gf6+vZaVgI/FwIfD/5xPYArvjwhcVuB/5LD6E/D59+XjXHT1iDK1o7IP7nynOW6/dPO5Wx4MPtw8
8DFP8y0fOm9oAOXIZeFW+s9mNJ0AnrMyY7YllQ659OP2Eq+dNR1alJC5AvQb6JO9X2Gh15HVgWZy
pYoZj1Tbjxp5B2AmEJj726auM11MUbtCKtaYew/znl46kjFspVTUS2Cs8tHylEOb1MdhLHZdxhBU
ET5F2sZZXClnQaPBd2Rx9DKv3odANCMrFLruT4oAqcxO7+0Malf10ByDX35mbzlLaeVW80TMM2TU
6q4FZToxT3qh5IIBoX8JPe/JzBthP+YINLeiaBdd8kkEQLFL2+ZFiCXYxCz/dYjMD9FknabA/26i
HUo4n6W7goGDfZMlJ2a0t0gM1072u9+5yCdGQ/WnKMxm59fvY9+elF1rOTPDuvIYuuFfKjNTP0fT
Tl+lr7ePwcqJe2d54SCUVO49ISICGcX2l6rWjSN1/o6ZcM8em3TjBq/4u0tjy+IBna7YHMu2cidv
RBLNCfutFvPqhtNLg8eEUjAZ/ftTbelZk9daiie66yAr/rtdnt1tvRZrCwHnQ/EXt3rdtKsSr/L8
KiDANzzYdDonZ7D89sasPcOwrgEAI7inGLTsJcdBl6hSPRLeH7mQTvlooVrhBDvlaZYFTopjvLN2
irthdXVlF1bn83LhFgKFeks8dg13NP+eokU82fXhawc5cYVcbriZSPx5gRb+lT4kbKLgvfELy6m9
LPPEpivb0oUe3E2q8ikBIQAdx/DRLKPvVuYzUO83olMMwdek6v5CoOk1LvXgOHpVf+gGZLQLxdDO
foY84aCJD1FRHDq11PZRF730VarZZaZAL6hnEBHFX6LJ/D/sfcd25EiW7K/M6T16oMU707OACkHN
iCCTucFJMpmAQ7hDOdTXP3NWVxUDgUd01frtqg6TvHB9hV0z4iZtcm9Atcs1pRp6KOmEAnJl+E5m
3HaSDa6/Yg+uWE/mWigr0ykhSK7xprvNBqhLAklj+ZH4Sp7KFK2M3C2YWt2AFuamYRb1bBUcS6ll
9RsKdpqVe3vB+xUdKIj6hJMkKPPOV8jqNJXbPa0+btHE629MeL6bDt1Wsl9/159r8OX9XNkVl2is
c5vqzObEozzp+uooZJT7m8TvXOmG7+qNcb9iaWH/4Y1Fq4F44S9Z9rSpNPrMKKujvJlCxQhMeH7m
PfGwFSqP3qpuEmQrj+7CC39mcrblTV7Zek46DI5Oo2fwAlK844AMs5EcYpoHEKlYxaYsTKhi2WDG
A9sPygbWzNuloN1UygEXfrqz94pbeeZO24gJXcMpLcwn0HNg4EPwIpJ/s2c+KtO0aTrkdJCdeysU
+7FU1pCdCyYADUGOBblT8I3N4WXoK9Yco7IaCF1blZtEjWfDHVy5DteMiJ9/upf0McGuH8Ya2CHF
y9Nd36+tyYf7OLuJEN+hr11QEICycPYUVk7VFGC4aY7Zk4yIo9mA49QJtcgtCw/1Z4Bc0B1SB8Vx
xM4s9oUfh/rjGuhkKQ76/BXzDIeUNr0yoDfqw8ltbhWXDy4CD4JewEDyyl/tlQX4quqT1tMhQRbQ
k7mSMVh4Q8++YHbB0HxEIE/wSndKg1BvvIsjB8oedJco0atdQipirK+JAn3WlbMv/vAXC+DMbhk6
yCrVM6wx+OKRVWX7aavvlH26Ld/X6NCXfNGzQc5SgxKlCUdipgbIAJX2axoykE2Md30obYpQ2ukr
c7qQrEMC/s/N5cz2b16XU1srCJGaINpAiF7ztfieb7ptjmpWOrk0dgk0sSbXeYoUr3xfQ1X8PwYs
+N9FNf8iD9RMdlzVHK7wuB8BLTC2w6t5XwaTV7vtw/i8hp0Q98rFWgqvG6RUiGPmma22oQSQUKs6
WtrJAD4/28UqW9kwizYg2WOI4FY4Eed3gjR24Fg3k+Y41q+FwX27d3xltbl6+USCFwKNwKg0XNQg
IQY+yo2DsFPfjLnbIQ1yBST5obsqoIOhhkBobBhgaHSfXhX+urjI4s33yfzsVLQaqLfMLq2PZhSB
a5j4SMD5X5+8C0Zz1IWEyjnGCF/zkoE3TsGjPoBsC89Ru0vum9Etd1oIpxP+Zuu2o9s+T9dCNRxp
3YMVRKWrQIlT9UFgCYrkhPvSceWLFh7Isy+aR0SO7RCjxBeV30bcvomnbPWTRUAr7ebhTiSaqXsb
5eFAA0jXoU1vNb2+NO+f52T2HBCSx8ja4wsE8rZ64KeEuuUVcIdINgzvyXfrXgq/HvSSy/950HMx
koklreoURnWcDq1f7vgmehFIq/aq8m3IKjd3/XbVpjgk84P6aZjzWoWdF7QFrLE6qjf6RtgsNkMS
EriTQvqqeYao3NejXJxX0bSKqj6Eo+bP7NgypW85UlKS+T6QXQqSwa8NfGBHLob0p4X5E0pYoY2x
rouVa3faVbu1HvRQiJ2wFaTEylDmVQKnHpQKzaWYOxnSQvJLpG9XhrK4OpBxQ/JeA5ngvLM94bXO
hlHBMWgj2R0jorkgQ1c9lD1f5Ki/I0xCk1gRgQx/ysBtJhm3YLYr3T7LFcQ81Vpn6Uc4djG3Amcl
MlRoh5v5k9OkQI2rx3bp3ig6PJ/gkG01SHJZQdy50C8RBV9+UHQ3DrWV2GBxtj+ZnvnpOXQAUFiD
aSVXd0Zebapa/fn1fC+ZwIOCiRaQWAT35y+KXpdO0vOqOmpmuu2sUDXSlTO+9GZ9tiC+4JMfm1Cm
1TZUt44jyjCJo3qKdZXWg/c3xgECJdHTBWq6eVCtdW1SEz3Ctsnsb3bfXRdG+jf2PoCRYOBFHgT5
ytlUTT0fSvQlVqCd3BnKa1I/fj2ECxkX8SZ9NjCbKdba45DrfYUyRAd1EcVNQicodmaY7tf0TBZv
jM+2ZruaNGQo9RiDyXFiHOfeQEtkke7i8SXOVB+qgFlie2lSrlQZF7cb9HHQEwE53QuZUm6pldzl
GGKdf6954absx8okijMxP67wHYBtEQSFF319RK7joXLM8lgCI9z7kwqdN6H8WoP61PbqJ10Bfkv2
1a31kqwqhy6kmMFf/6fx2QqaExnVqYZxaC49dUcaJnfFPn7sroXfq22iJih+osM+/R776oq/vRTD
fDY9W9DMiuOWVnaJhAWegG23RavCTt2uRddLiVtIOeGOB++IQE3OnIR6zM3ayBKkK/bRPr5FW2OA
PpPWtf02UMGnIe31V3JYK5Yt5oBElQDAc1StQOZxfovIBk3rpEE1sguRG3Rr+D9BtiHXakgD56VG
nm7tiCx6wZ9NztxQpUhIMklYTNHZCA2Svb6XttHG2uYHyGWCO5iHpBCsabXH7hx/FYa+eHF+GvLs
vqkqp5biCfaRW+sT71t7rQdsc+94KnCJ3O39dJutCvstpYY+D3q2g8cBnbcpxzxHishqPKsUADt5
cjv6qqwl9hYHKPqjTGSV8fTMthLjZdRWxYQBGhBinniog73UrtZIdRdvBAcoMNXAAdHmaeWmaMAW
BTaeI6iX3aidfoxS8jNSk53UxKevb58FU4InCb3M8GpxDcx3adeTriwxewpgMErEPbUC18z0xLV8
zeVbuEnPTM12Z2Uy0M7JCOehZXk/kCBRIHDteCK4htgzOhHhkfRXzpp7tmwWmVhc4YD5zI8/dkaa
mBTJGoGCKV+aB2ABEBR2geyPO/t1Hf+ysElEuQF9ekJ+64LpyESKiiY1K48OM1ypuZkGKFoO6sp0
Lg7rk5VZ8JWrBXHQ+FCLjN4TVOOuyVisNIwuJUSQhTBQmoZiwKUARJFFUTtMPe4TCPIZoSjk6vfR
vcG2guPO2Kt+AQpLgTS471ebrhZ3JlgYgaIGdQnc6/P704qoIfWNJiAO6GkhrobKSrclJweARdUX
lGX+dvUGWzIK3xIdsqCQsNU5hCSHi9FEuSoye32Q3gM8KxilwcMRQm7QS7d0357iVZjk0lqixItb
RfAig7fzfKhyMY3VEHV4KnrHVXPu0Yj6X5/zpTKrKCP/YUN8wyenFhzoEoEwMw46ijGd2xGAWV38
t3MnsJEAj+/GOwWMOoB0aF5+izrF5u/kt86+QZycT98gAVCtGjW+Qd6TbfYwiSfR8ky3/GGG3TvK
6GvruTixKpAB8KyAR5iffZ3ENsZdlscqq351FO58Gss/v57ZFRtzuGQDomymgEjwGPcovUnXibNa
ZlzwlD54gqDCAiYNKB2cz1viZGo+2c1vaB/7VxEAQXgaroptGsbv0dbZMB+VcvWqOZC77Pnr4S05
FegVB8wIZAmo1s79mEFX5a6oYuFUNOA6z/dVjj3qDjt6R24caAhq+wJSek9J5bFdsi180K79jVou
9Jw+Sq0oQWIGzieAVuh0GC2ElVHWuKOd2Hjd07VmyMWz/6eReQNUD9fFqkGneWTx4PP0kDdloI+I
Ner84es5Xdwy4OkSpUFcM3PEjwNhpxyYaXYEkZZnTrjXoqevLSyAeG3B7/q7iTncRzb7whxiiR35
nu7IluxRlwiSW80Tjuear7v04qGNFER16IECzcvMiYBI0FhN/cCODjlZHQDdLOiltQdhaXlEahc2
QDeBHpvzPQAPn9eVjrjfYUej23MNLAJIbPbRmiTq0mjQVyWozYD6uugv6fXWKbU6rY5DVPiO/ZIp
962xRrq4EHcBeAycP7BEgL7Ma35DZ8V5n/PyaE3qfTpq73oykJBYE3fbtPXZFGmbnEIA6et9sbTz
sMXhlKCXQgc84nwSjSI3meXUJZInTusmNLknTrX72sbS/KGbGH9BQ8vyhfdKQZEYA5KDS5eTrW13
t7HUVG4emyt2ljaEEK+BTyfYR+Y4Ei2Ojcp20vKYxHriMj485q39FDUqhJvktd23VJsBIZyGLkwk
ncwLlB6TdQZiHAM9nv74q7glW7SgQCY3mTzNS9FpuoYKXEo0fzY4P8Fda01UsmAQrcvE7Td4VrIg
CS1PfRs7ZLhbMPvlG+1vTSoaGnGKhabg7KkBCDLiuW6yoz5AQTTWybs6moZbSNa2kNeohRd3I1pE
wNQELAE0S2a7MR+iBgedHSfrZ83uk+Hl65348bWz1Iqmi30OGjqhlDa7mGI0zqExbWLHFhKOle4E
KaZ8Z0usCR3GCi8pZHQ19oI3QNunOeDxUhLRDcgUwXhhDbj7WfFtnJJ9V9itTwy6WsEQrt3FFyID
KDRwADWYP+0OGHIh/4mnIK8ebCXkQxUoqGkr0bPOH0UsljupR60b3XnN6Cuna7nOpewISul43AXw
HMwzM9+zZoYBwcYR+1rzpLdqO4QDKjltAsLRN/iDFKKOR8MrVyXPF2+JT3bF3vjkCxZDKXel1rMj
bRuym1IH6ka9+hTHSBSs7ILFOcZWxh0BzAo2w7kpNJTVVo5c7kckIbmJh8Yx6KaCf0nzhpvxde05
XEr9aOLs/G5wFukWasoV5Hc/jq4PWUwSuxpopoZth9YLpwn7nyRcxVHKi/chPAobyKMFopFCSZRG
HUp2JHA5wpy2vwZnom6mVJmfQm7IAvWpU3U1hE/bUM3Vm9RJ+I8YKdMt57oCJtvqNOb94wDGb48o
JJTUdsuKOEgG55EQ9VcjTy99anyTWu2FyfE1s9mvsqw0b+T5XUQ1sLmO5mZq+q2m915GtQ323F6S
5McpTb5nnbZTR+0hAgYsGfvQceC1MnUXgdm4oPkeBMr2Vovbk2PgBLbVSerpyUqi0JAidzJi1yJ8
V3Wl6skd/9axYleX47ueKtSLp/gu0xR3avQfzCGQAcpKukk11ZNiddcMg7KRDOM1kvPAkrg3ltWv
2jAe4To8sVw9Vp3+luvJTd2QfTYlnkOdgOd8A+XNu74yAOIo5V2T8Y1l83BAV3wCXAWplduxTq+m
MfekNtmXdd0AU62+2mNxN1Xjs0ybgCJ/2ozFyRgwPqu4SzX52RrMk871YEyLqxoihO5UNns0zbyu
7HqxyeY3C84zQndQzyL96Jzvek4HnUi9SUVaWR9dI2w2BTZ9nPiR291iAwZfGxQvw8wemp4tBUgC
3LTATJ3bQxqZtkLn82jwflfp6AI2kyBqJl9WwN6+CgVa8nDP7M0SIAk3dYgiqxTvYx8MR6R0X63A
Qig0VP9BU9MS8khH7ymeftRSLiUoOB6XlkAr7KhUPpSM1VuQW93yJxXqCdUmOman+Aah7KHiHtQr
hah4uVm7V8SKXcwwEA5QeFGgODAvA0tOJOWlhhmu01OfoOBOugfb+RklkcemEl3m4/VQjOHXy7r0
QOjoMfnD6uwyi5MU0tYAMx6LTnloRuNnAabzXIfWNdvoueQ2vfWgUsAOpPZkWPGeljxQ6xZn8Ida
QYzYISsbbel6xReBhFP0tAG+MtvZZZbwSGo4PYI/TPtGtuWd88jeWIwgFNDSABm9jaH5K9OwuL3/
NPpRnvr0XpX1lNatVtEPpipoWqeyX6ih8ygaWRUTYqHE3Iyv6abfj9u1hV/yY5DqA57CwR5UL2qe
hpakqVzl2Ou1m/0Yrtu7/BAPnv7C3oyNGtbucNPFXvLQb53jyrgXrpEz07N3unRGStB9TY95UXpS
Zl+nthKAJCyQISyTdjuHmN/7Xuldp+W495MwZ4e//glooVSRxLEgYXDBM1hQFPG5WrFjGvUcRBRO
6SJ62o7D8Kb3Y+qiR3sbSdVtROLXAhU0pTUVr+3GtXSoGOr8/An+esRs2HUXbSa0csamYFrxgX2z
QoANAyP1jAnwD2NPA7qJ1sHe6kKgCDQYaAZBGykkU2abvcmgR8MnLD1J85u8U/AO5oYcghoKaZja
qaBxrnwvQXkjJV0GXr2NBK2cDRDboV03J25NftUkb1NhPNDWDurIfp605gGhfDBU042V6LWP18or
6FB4ZqvWQK2XALmx9qdksb8qWI56MfrlZYDbUNcwLjpSaSLHg17n+ZHmuS8EwyvddJ10TTlhwbf8
bGYOLgFrVuZwu8iPjuLWafqcE4rCl7aitrhsRUMwLcIXCMicP3iKU7eNDo3Oo2mXniaNOzUxTr1a
bL7e/gu7DlkIzNhHh/RFu0SRAv8eaUZ2lKS7RHlFG4L7tYGlSPPMwuyGx5uiSCqHhRiFQapJaLVh
bl3ejeXzlCK/p0xb6OlAZUb3qjh3eyffwqnbNel1Yq21ZS+V+VHlF/1OFjL/F4kRhnOQxZWaHROn
uJWBYtMR7Q6D7kWRFRom2bZ1sx+adlvHawnAD12Z2QFHeRhVog8YIVRez1dUHnvTjGKWoTkWGKum
joImKmPPye1HXSLeRFUIPFoAgI4J6CbkjLNrJ56eEw5w2xCTbNvq3b7nFpowygYooNhSr8dO9VJj
YK6hRBpuzEkT0pwpe+pksARrWnSXwZ8O7LrMTkPRRV4maw+j1Rs+cEvMnQr9NUkTK0xH29dK50cr
N3Dc1dLHRQUyTS15knoIpBKT3gGuT/1WzsD4MRrjvqe2HaRGBjwBiyxwiNPQaAr04oEQzeUEpQ09
A2tdWT9/vZ8uNiwqlniscFfhuQSz3DzcyqpSjgpODsq30tK3gypvvzZwcfBgQCiJYHcgf3YByShk
vbMd2pKDwYofuR2SBsDL4q+zZcCMcPREl61woGe7Abxidm+xkgDnp4DXkAQOhFSfRfe8HspbNfLW
Uj5LE/fZ4MyjRdZTThyLkYNsRdADQFE047W0ctrXjMzekx7YfIb+b4wq9lmvbXtWrlxYS8vzaRgf
BYVPnpJpSgNLnAbDyH3InEFSsZAfIp14f30XgMlTMKUIUOz8sFqU5Glkx+QAUUq/tG6a2r5rWbey
15amC7yuYIjQUB2/aMEsE1pbtY0uk1ZNXCJXtseb9i9DwbDThEaI0ENGR+k8QZHFA2tBIpoc7Mxx
wI4yiQdcgX7YX58xdHeiXVzo6F1QbTRAHyVcU+ODpA0BSDUostp5639tRJyKszsUSSRRB0CtCqiz
C8D3wHg19kWdHIDNRekkuSIy0m6QPm0VZWt2aw0J6kLWA5kzSwFliWmgmjfLX4FtuGxS0mfHmsVv
Kt6HrDERnQ/XRY0zi3Km0lg7UtSeZRTuaBwLagRJhjpIq4WpooWaNfqc31DTwBfGmxQi9XAuHySz
f+gKFWDuwavAS1lM2cpELQWwDpqVQQ4JYhy038y+fBz6yuZtlh0hWeHXuzKUHltwi4KZgPn0fS2G
uDiVyJJDSADAceAgkGydWcslo2yNFOwVFr2DuCGSHMTNGFsb1MVywAzUp6GoCjrGSzoXPEUaUE8m
gY8sEIH8iWyhDenT5wyg0+Za9isUff01hLQm3pSzXSfMAumI5ibBzThPPijc0KMBPHzHLgXJZAZc
YJ+ENnS3vbED41lapswzjY57SZv6vKkNz+jQtZhy2/SLLkYZaUDYbnIl0Asd3TMVEU+qfNt39UMi
RbcScQ7j2A/3uRw9074NNF5wV+3UnxHBiWXQ0gB1cRWMFpSo+7xda626LD+IY2VDaRA3HrAY8xLb
lA2djFbp5CBQLNkV23NkOZDOGUMtkMv/QOX68uI7NzhzCvVK4ehzh8E6L13NKo650b5/fVVcbMnZ
mGZb0uZNIQ9JlRz0ON4VjAZ2HlT6ymt0mS0QVnARiesIuqjzuqHmkLTq7CI5dKEWgu95D6fHvNf9
yRMk3doLb1d72i8SNTOT4pB8egGVfIijKoZJAW5XPjqck226X8NTLC0R3CsH8ajQKJrvCSeP2VTp
cXJQo9J2a+tKJv2ahtBF+CkOFuROsOe0hZi3lcBI1hsjOWraTwdkdwStq2beQe4JXiZ43ZXy9PWm
uJg7YdBEBxQedQg0zLEwpJ+6DBudfDQG/D538natuexi7mAGWwJMJoDtY3vMnNTO4kVbJ2Zy5FGg
DHDszOPX41gzMDs/ZQI1ZtrDQGqDYrh6Jvnac75gAdsZgRJSQuK9nR0fqsqsz9Hze3Tq3m0aw8/6
t6/HcPGW4zlFKAYqS/FkAMp2vo8BqgEXDOQEDu2QedDucyUjP6m02QAhhYtcev3a3MXS6x8816DZ
gyuEGsZsTWxUWPukT9VDlDgb5OKbojoUhua1ZbRLOtNHNQPS9Iq9+9rsxRYXZoWQi42I8zKzazUZ
GCfA5HyIW/OxtkwXSBA3MxLUBpKridzbNgu+tnixch8W4YOJDtbLt9hhUufkSCgfSrkMyKR4urmS
m7jM2sIEIOsChyggX/PgpYoGRKy9rB4E+10Lnvs4QAXTNHcZC/swf+QH4ucelTaZvpImu7jVYRlx
k6bCGUM0PT9ZKBBxCd0nygGlI7dSvzvDAAmS1Vh9/uALuhe0ZiMbCkDQRSZJh7xo1qKd+mCa94bV
Hm3FG7p+5S66TEZgJEKDCQl3+MzoqDk/ALEcpQkq4tNBG0DqUA+a1yWggbScDG9iC5xBqqtuUQue
Mxa7A+CKKy775U4BDghy8RCNAQYSztv5B6DP3iQQQJcPStO7OitcJ6tXTFwccjE2WajToOp/uV4W
Z0kFIZDuIEXOFYeD0fNflNW+1PWBMq3F7hcDwjMCMCn2B/I7ILOeDahruE6slqaHqs8C6Mk/pua0
0oN06VgLG4Aao+yF5jUoZpxPGgOV5jTUSYrAHUPwc1AYdtty24dCnRzcD18f5guPV1gDGS3S8pDT
vmhJn8YxA/24SQ7mdEORgrW7nTSpXk7IykItTt2fhuZZzaSnWqe0FtIeKvXS6q0F0+rXQ1m0IDSt
NMDSsOdmi2M3InPLDXKIGjDqWSP7MaaJ/P43jNhi0gDmQj5Y7MdPzlHLZY1ORk8O+ug5Tmu7cbnq
tVxef+LvQ+kY0YCFW2jeAtf3NnJyGeYq3VW3ice+l+RFClC5Q30QDFRqAIK0wnbzh78s2TAzPHP9
cpaTeEgVcoide4aEkdavFvovDyzGhlsdlx4oyS6eyZEUheYkIzkMYbzNgnhfgfZe2yKAVYZr60NY
rdwYL7aGR7Nzzb/6dokBfrKuni+fbhQ2SK4nLF+ehab9oKtrqKAFj12Y+COBOEd7NnEX0ZEM5KDB
gY42fKNLrkW3BMBvIQojv1q63/2tvf+n0Tn608gliTO5I4dc+VU3pivlK+1OiyEcwLKAOwnuxYv0
S8ZR4ir5EH+EcKBFCydzb6IPAbQ9XpK5HVvFhFyeZwt4TKCr4MXBmZ4HCFohFUlWIVHad6VPmjtz
XUBkwQTUvwzwVooupwsGpJLJRq4yXXo03CkUPeB5yG4yYE1RFQ3A3rVhz19fHwtHW2AMECGIA3Ap
g5TGJUilULF4VN6iTdjd1zLyC6YVgH/mqdqBo6H2VOTPNtbaW3x57tCrCbQaapHgAr2QRioA9Hao
PkSPg9oGdvysO2lAsu+TcSw7feUmvnxUADMUDYEfJW4Qcp2fsp5GDnoAjOgxI6Zroncs15iHYDkc
Ue/8ekIXTSGLqiGpjlzUvNfbGIDKHzQzelRqKBcO77luu04xuOkabcrCVkGzKJ5JYHjhkF6A8R1m
S13EosfEeu8l9O3++Hog538fPa5AdSJgxLQJjVHoVp7PGW9jWiPxPJ4S1Q4Kq2YIVn/X+vrvt+H/
xO/s/recUvO//4P/f2PlWJM4aWf/+7935Ts9tPX7e3vzo/wf8at//NPzX/zfG/JWs4b9auf/6uyX
8Pf/bd//0f44+58AZYx2fODv9fj43vC8/TCALxX/8j/94X+9f/yV41i+/+sfb4zTVvy1mDD6j3//
aPfzX/9AnPdpvsXf//cPb38U+L1bwvHQ//aX/vjn7z+a9l//kADI/yd4RBBB4RIQ4SKWpn//40dI
yKHYC4cdAbeG6AveY5uIX7P/icQCaKx1Ee5h3fCzhvHffub8E1cW/qTgfEc62TD+8fvQzxbpz0X7
L8qLe0YAF/zXP9DygcX/lCCEXACyP5olWJZwhgHOO98cVmtrCLmk8hSV0p6gth8UVQdSQcfocbZM
N67jZ/SIurVkkZDjdXVJxVV34umjxa0s7DhnHhRvHpphizqeT22kxVCLBd2HZdw5KBAmyn1j0ega
hI2bgeV+2dU/E1Jfpa3+ZJXVyUq3NUXmpM5iT1KioNWuNX26QidzruiA0G11RDRokyy9UY/v+WDe
2kbnGWBIkH5R84lme43pIQip4MJuFbO6Sgo0zubVTrLj63Q8gETRp+pWL6Wn1i4ghiW7TjkgLVTt
ucr9nO+b0QZP0XjSaO8q0vfWJvdIn/90UIOkeeUnkR1GEGZB1raAhbQ6OQx8BWnV3uqJecyjEH0Y
LtQegpyrvmIi2QkBpzY0mz4Yx8nv4msrHkCyEP2yB3CdZcWAVHrYEylg0eA6VrbN+NZSfpT1W5p/
KyrfQp7UAczVuI+dbZ6hpSulboU10iWPQdqBqRL86AfN+G6Bsb2uryPlqozkezPaxEI1O7KCTpcE
ZXillsEIQmsZNNDVVAZmCb53aBqzIYWrd6OTKw62bcl51vPejRx0iGKROtPySlBbpPTeIN+Iem31
24rb26hrfNu4Nuhh0m8K5TGlW2a9s+aO9o96e1PJ1wqNwyHZUr1zVRM1YfO6U4u7Jo5vNaTxzWNU
4Xt1cpfzJ07LraR8k5rynpm9CrRD5lry927gVTBk5SOIIkZ0XE3aodeeYru+a6cbFQCN5OdQvQ3y
+FLLRzK9ORn4BPu7GDXfdtim/ZsdvUDdzitVSK8j55y1MWgKjowEVGKubT+a/Tc5O+XjYxbVYCzS
i/1QHnI4iVX2yK3xF8lCJKv9LuJBWw5B7ZjtFpIDPIwlqu3KFJRWGlVfzAg5Umr/yiCr1H5v7N0w
PNi0gfj67aCNfkMmV+nQRVYr33luXOeC+SuOjyC6eAaMBAetADuVlbgFMX86tj84ygvSKmSTcdQf
Pu6j/38142rGdfbfv99/F1fz0w/Kf7T8/HbGb/x2OwNK8U/UL5GsgxOoI8BHOPzb5Yzk5z/hjH6I
SeooQIpA+o+7WfsnKuuInZDjU1BvMPD3fr+bVfxBJISBRkOYiDYPOPC/f9t/cDdf+MWwAp8Y8Tpe
b+Qb5w7IKKkoc1fdcOo9oTeAcF13hT6bGrYbaZferLXJ2xjW57fA+DCIUhjMoQnmgrCllPMxK6Gh
dKJSXLhtBsxuYe/pQHVXkbsg4WC80dMbosu4Ytrb0rAfJZSMXKNqK1er9Meyrk61LkGXHep4bUo2
CsmvZaGAo3WAbOhs28nqA9O7Q65niicXfRvmhBPX7qYsmPTmnnWcunZEriqweQKl3CSeTZMbjfIX
HQ/EtSwl7yVrX1QjAaenRcFvRFKRFHUoguYojGq+NQzeeSpKmqrd6NvKsB4ix3ybqjT1iN4QH1ml
oAKG2aeFuo8NaXCHxmo8pg5g6gSO3IuSjOD5gualkqhApStq5dWE4RFUqtqVoeNbGxwwEVOrXa6w
28jSbjqrfssl+sS6KSitUQKYOnfcNpcgIAIItKcPeeFyucIrqST+pAxvicbu0Uq3knW5SM1hEbFz
0U4K1kSIuM7rvgltK8UcjP6UT+QZEpC+pFWujGFPzYGBs4h2WIom2mjlWiutcbl90BqDqAr0nsLh
mfnmEh2bXE+l7uQ0+0jrXVu5J/pK/vYC9gcHFnBPOE2imIpQYJ4lKUroedmkO0HQvvY6rb1pUyRy
i3bH0A3q4rzkbmyo11rdv6iN/M7qbms44y+tzw5pD7rTvmweB0kOzTQpNmnuoEDU97VnFCP3WYqG
qUyLX5lZ4EEojW5TjTHesah90CBclXTtynhm7hfcclGktxGEIoC6zMcMpMwLDfX0Yx2ZgSGDflXy
P115/75WPrt48zBmbmHm/bOmKJhcleoxk0avZE4g0+g9i/tTWdoPX5u6SDBCpwG5S0FdDJ30S1WP
NCbwdUtSnYa3PtCuUVL04t0YjtdQLF9FfX80EH9yXXFdfcSdiDlx2SKlPUtnUrRxljFqFKcolye/
rBWw4dJkCjMjT28aWjX+xFXk2JvmvUdmhEWpn7J2CgAmDpte9RN13JR6fltX5X1klA8910Np1Pdl
0XpQF0MvLWcPqW1CGCE23+Q+TQP0K3wbFEp9G90cV4T2tsdAP/71NM73xMe4AKZFpe8jyT07R2BI
mNIuG9lJV/ZtB30UJ17JVaGN6uKsouMd9Q9BqyO4VWc2EHIWSlGimaQgHKpomXlf1IPumnqzVZr0
vo0jw9eRfiwLagaSjRZ4vTuVsam6Bh0n14jVa6nMlGBI+FXKgWKpK8vc9Bk8z0Y2HgymBuUQPcSN
8sAktd4lFeAHtRHdjakxepXdnFiV7wbKkVBqcNFX5RXl7RNVnGc+KLIfO/omBSbLs0bwh1taZ3nc
SHOXUXaKO+NKjQjbFmPCds1IHuq2O0qyfVMinHEjtTE20IBzAo02BA5W2bgD0xkCm6zZxVJhhzFw
43h9eAACuTLkrYYWYG1qvd4EzwCF95dZUViUzXUXpY8Kt2/z1nnv8gairzFoBQnAO1MJZdS2kCCf
WH0zW6JsGrn4xrMa6iFOhQSPooKheUp7t5ykfTmmg0sNvfIyi+VuWlOw5rLmbcr011zKcxcAoMhz
ivFlanh3pTgJVIXIaO/RcAegqQPohay2vxoV3LQROmvAP+RA1MKJvmXDM/QbTYPv2yh7ViWIdhis
Sh8l07qF2hmGhHUxeFxtuyYL1KI2bosBuB2eODFkdpruddRROikyAw9gpLpplj/olfZYaxUCCbV/
HE35CviKZ8kmdJf1KBOwQX2a2uyelHK/UWsN04XutCAdBnmTZfG2TFK2tXv9nstQD2rS9P9y9mXN
ceLu15+IKrHDLUtv7vbajp3cqLIZgQCJRQj06d9Dfhd/p+1K17xzMTWVqYoa0PLoPGd57frgkWor
QNp5I27qVqXhaMNyTSI7sZ1mnghjfeeOxaEgAWRkvOYaJeCTYxHNPhChcPWE6dAHM6kWvfWoCYx4
Xl2gm8PqAm0Ow57sov8KZ2L5onhyEPKCqu1j1KGvPQP2UteibIu2zaPeFvm4c86wCNg3G+CZweO/
t4sPsPDlgBc7fFkhotSSGBBm60eQYHIbQZvOPSZVsmRtDjnCNUkT/Jc/7h/rG1s9oBFO8EHZrkth
x4MK+LNpQnJiZaM2vm6bLxOSJHdRrXU64BCOXVXsCrLQzJnq/RDQDFYTGymdOMOKb9LZt8j9OEQv
USO+wj2yT92WhKfQCnVi6uUhqIrT6M8nWdFRJi2+b2a8HuykAC2SVkV5xDxznENHHI3TqdwNliRi
2KJbjZt81P62GolGqHuUTBwLeIcUEgw3RADCk7ip/W0T87e2LutdHHVFUsTDQ+WBWQ0b9e4Q8ko+
L5Y4aE/2G+749Bs1w6NQ5QsaM4i1BR64H8byZ+2w23ngaSz7p8Ifv8/UQgkbaJqoibc5oo6LVNhT
k0q7vRNjCD9iC8t4UqXaFVP7ODduxvr54HgL3/Sa9qeYdC+xWQCyANqv6MHv+l1fNpumasq7zul3
ntJlMisYBZUB/ATggmklpXY2ZqRgP83Rk2U51T5QMkggs3+2AtckCit8CuXRC9q8CzwFZseELCBb
5VGkmxO3rKMK52NAWlDIPcfJaBWJU9dzLx1Hk3RaPRRt6CfCLh98cIC3zgigYh6n1JqXjdAzxLm6
3DEwWPBdTXjg1KU4dDuTREMPKweJ+mM0zlcTNGHaA5Rh1oyQW1nuqXLXgMg0UiXSKivrKw994CN+
/wPub1VqVQWcxrsKoia7xeVHmL5K4Hd+qMcGt/4oMtnIwu6e+dGPyhFvdSRfi/VE6Zr6EdE46glk
9WHnmynOoHp+LV2P75eKLMky9XbS4GEA5lh059bOS2P5IfZFxviO1dYXM8zFleP9Y5kMn3Fwk/AP
rMexgLC03vX5apQnha3gCAHyyt5tm01RiaOK7SvDfPAgxLaASsb3YDeAchxCmb/HEbUitdBh+bwc
oPdMVlMpb683ATja10hDH5QSKPcgjF85lNhbAWZflGKTLorK4lbxvPrN6m/quXkuT+Qe+uV8vg12
zk7dXKdUrg/wd/3316B/6sN3LxLGoaPuOlo8r7bUiHvY8m0MJzd/G2wkvOjJlY19fYb3w6GQ/oMF
AChAafZBbzIG6M77S+OeB1I8FCDv+42ftRBVRuF3Wf0aA/FDWc2VSu3TQdEVQ0ENG/wPGEDfy4K6
femesTE9LWGTRvoxRvEgQp40gEQ7Fd9ydtWS7PLVrs+KUwwhBmhigeixzuF3r9YYrS0iPBtRdTCZ
ig71hm28PcJZczv166S/qnoHE/rj6/VhvrFSytEE/KDnIgYw2YBY37NAhkzn8TfVMYWLNuDkprc2
s/Rptt48d2AOf5F8OaBcSQHrIMRXFD/Q7AOM2TYs5WoBnhy2iajdo8+cr14Eu5IJKEsykrjL+Ag/
zqXKZ0/D79oaynvM6CZpcYTtYNlptkGMLqcryYkU5kY35sQG1MD9hEOrj8b1rANYME0WwgkFUjgm
j1mZ16BGVwo49eiMbAOr8luviNNKR4+LO23qLjoFHJZ4pibTDYgGPFFu9Vy3UR7bza50aZ8FXgGo
mvlpW7ZfUEeiX6eaHWT7r5h2qY6tveWroycoHrgcfFC4i29hKV7BKIHbkeW3R290zUbAzSGBCO7G
Md5DHNZg3YZTD6WNT268kW69WQHX4FaAmg82aeeJayQESBwFPq1PRTN6+0o6913B+k3DmzhzCv5Q
VcZZZXFLUi6szHwVhglS5fxtOTr3Bh27xIwdjOOgj5/oDJE8YOdXzzGIEm1RXMo5nnNllY+Q/2Pn
HmDtyiz/SXXtl7CWdDvyycvtJYZBDiW/nZ70yeJ0B9H6x4YBRnaYijPkQDQ3wxCkmPYsHzVi8rzB
HnAC9l98Vg73wex9KVD73w9zvbF942WtVygEgfINvpjaOLwhaSMdsplQLr9pbtd7hwzj1pQKDsBz
ibCV2cpcIe5qNBmRIN5H35i0rR3nbpVUWnvbztATDAG/dV2rN8QvT46AsXkxsd+M6lfjer8gSfvh
++2riFxzaMuAHiOqpzS0rG9W2D6LcFQbyDBPQA+zaJEnPdY1bhTFq4P45qQL9GmpQi9HsOJJtxze
lMx+5T1S7KQv/WcBLo0EuRVuqyYDmWwbmnLjUSGSFjM1i6eiu7X54KbKdhAkAwcBIcCDaMB3aOAr
kViozJmlvCeJbo7vWTj9DN1VFonT2Wt3UpVT2kfhDazpxSNwtu9BCefw1Sks81pzw6F3xl9U2qkr
ymfTdU+zirezHQNIb4JjtFR3rRk3U0Ny2xoFJipSbGFmfWwHue/ogXi3TFYJckefSmD7EY7lBCDW
dxfleRaSodr3s11lYzzgVYix3C8NzATcEEsNyqkrwMglvfEPMBLAiDD0kC4HuOzvPQ6pVcYhQYsN
B7eUlfkfKEim9E1dx4hbf1HeNfPwD/DInxFDHB1QtcDQ7c8W+G5XBR3VC11LOOf2OMIBdN4VRwVV
g5Mg5XQTpVeuBWvZf3Fe/QUtXdQZsFl1HT7j+VaZFj3Mv5SfsQ2HTQ5N+gQR5MgUUnAEuAYjX8IX
61NCJ0hAMYPRB4kvagFOOHecIbLPJUWd3ff0V2DJKwbOH+48/xsE4LwHw1EoKtb7ybtXadOxKSYd
oM8G8vp0P9zKFrR/iRhjfobvUNJ1+TW/3E/eJ0hF0DytgtOVNvL3kH0MHxAx4EwM+nHX6jfHng9V
dWzjK0mkl9AMHu2vcdbf8e7RfKfoxYzg6LNCVxUONBluCmlpmUTI+w5L/9/T5NPRkIW7pqxiMVza
wDP4ZBjhGPu8UN0nHpIjp87e94L+kh3gdt+/8uUuq98/T/duvIsPByDPtiJq2+dhbUNG7bItVHsT
W/z87+f6dBxQstY7OCqCywqmtWiIepTZ5whs28GVCZNLQtB1+/cwH+wj1+cBYw9dfpDmQdq7WGVS
qYoPpCZnOJVXSJsIfwSl0yeCyPjgGPwXuGo6sZbljKsakB+O7gFp1oQ6v73pwjBz6ZK2PvxlRYNk
ClocANY0Rzownl/5qZ+9EhR0CIkHExk/dv3/7ybWHCB81RSxgcskQT2TkFz9jrLiW5D5W+uALgG7
uQ6HfLLLBrjrgPsA53gQTy8GLUJXLKGIzNmpvfXSK4etWLw5b+rlKVTy4JDqNAp+hWv9SdkM0i6Y
G7AkhsvVJUEf/efZasViQyyxoj3RXhw9eK/7+yuvdJ2tF3vsSroCWR3cXTgWXux1s57QjHFr+2zm
ajiMbdHtawUPn9kAsPQKIcFHdeyM6uWr7dVOMjs4If2xy5FX/vXfv+WTrwuaPjzLUbUTWHtdvOho
mJlfEEz4br6zrTsVP7rsCr7/IWoFkx1jAEID8gPzhUshQukZH+AfX3dd1Gjq4N/Xe/Y1SM2u2Bbw
j0L/4jRnDgCo4jSD+HYY3wBBNHuSVTmMOK0rO+UnJw3oTDAkBFsW0+uSDwmAwjd8mMy5YUvCgOA0
8+O/X+qHS/T6xMigRasJhwyUUhdvdakiRztEmHNBir3Fu9uxIqfSjMO2I8OvZkYBqqb6R2Wxn0vD
YRlRe9+v/ITPnhKIAc64lZ4DC4C/l23YCL/wTbScvYclR72bT7DzzpY7fjRpsFl2IOrQq7K69S+9
nNjvB73YpjmDU1XQ/xm0R64KP3WvJqWrm0t21Unlk8smCgVw3/GyPzE0NjbhFHz+5YwM4zlxtHXr
tS3KU0K+DnY549rGMbJfbggoRCd7QA82RPom0K7gWIbWf+X9r5/8/c9Zd7R322RTAb/1rXA5o7+7
ZfaL0C+O3NdY0FOz+/e3/eTwBXACFjYu+GjZXvJQ486V0dLibBjFfBO4w/OIVCBXt3esLE9VhH7/
fx4PqDTEoOCrB6tA6u9HY4Ahg05Py9lZbCcZSzjXBIsnUoBcXyfTLhkZQudKHfpJ2QRnGshF0JW2
gQxdHJBFbfezbJ3lbEgRZRYdynQJlc56d/naMHjS//sRPzlv4LMF2N3GsQyGxsVwY+Ga2KvEcqZT
dwd9+pQWpZRbScLcVvKu8ESAU4hEm38P+8mBAxYJFifkYNgiL3mpUK93YwFA8486r92MEFWsKspr
LPrP6t6/xlk3i3eTs45FG7IG41BMx2zcL89l3qQ++AVwi6eJ+FqDRXXtlPtkM8DrXOcn+IhIkL94
pyayihIrYv5j/r0g1rL7XW7XNBPnx7WxPjtiYKlMUHbi+AYKdHGixosdlKP053PguHBIGJuNZGWb
IfNOpkxFQ6JdtQewupExhXWbAb9Z0h/oI0KxXlDg5Zb44ixOnRdw4wpcr0qLFt1+X2JzRnJnt1nE
8BiR/hiHc7yJJxLcjX3dHWqQ3DPa2+OVifHZ9IfkC64tMexbPjRKAG9Uuq58co47K0en5ksN3lpo
UJSSsH359yT87LRCKxcoGOhJ+OeyHHEVSCuFcMh5KaoJEv3lXgMGcSy08oreFbdqRLcWsqykDTwD
YGi08efm2hL8YI+PHTQCgwhsftwp1hva35N0mia7jceBnEEh7pJ5oTf1jC7iIlE+wDQAcEAx8I0s
NcMHdpAf6HC5g9n9U2nNv8FWuHFE0Z50AG9DCNHd58iI6iQ0ch6uvK9PjtYI5hVo1YEpg+vPxWTT
pQtsj/sGVnnuK2Iys/Jbk+qvMBB7hZ8YxONGX9kNP13A74a8FCv1baOLqcKQGtWSmDMvN7uf4HVB
MZyi55uRH9dan396+Rdn+fun/HDFEyQSaMyb81RH6n4BVSqR2ilz0sBzgHvVwUHpiJ40hSsOX+RT
KIsqRZ7gG/qK9s2g5yBtG+9rsKCWiyi81rAPZggZP3lz4GSWCeBpuSANikEWD1iweHAZQdemsx9x
g81UA5JEqJFsAQvZhM7VPfCrWwC0bdaF+Cn//qSff1GQTxBrg7b4pagdhYSoImmbsxC3Uv3qrvKP
PhkA6xhra+2rrPZjf8/tcN2DZGPmczchQNBG6MmGua14aOKK7QeDvDZfqTxUILUFfEarjrvPxgj+
HFWVhdxnJI0VZRfnRdyXmZpwQylJtAeM+DUoJniSKb5tdTvsZxbUG+3E7hbw1zXn18u7grduEWB9
gHIEnPGD/gXkDrfu/Go+u1iQfrQyZJ3c1VcSoj4QGC+HuSgifepxOul6xu1ofursBm7J7dZrvoww
eJJDn+gal0GkOcEUFCZ3CRoRaEO6V37Fuobfz/4/PwK8dQeCbOejumIuzUSdztLnaoFhKShiYOgl
pgS3j5DMDWQ2LWXuXfNA+8iwWcfFLwbHH328j4QD4UzKg3GvPreTs+24nMCEaJfUVWTYwTtwbSiE
qSuBF5CuySzHezNrr5cZWWaiJc125Ruj/rRj6Fuq10BOzbGdXbXtfXQUloAlspJIuuzZ+ODo8dxb
aJDSIDgDYVEZWrZlQqtQ5EqrMjeybRPQHXHsuSZMC12TPFwCuS/juEqg1m1yLhFUUHL6jXl8J1zX
pE235D4tgwyJhPM+glPKoWmITljc/eaIcUqlsd1ExYjMiExhJyEFQ6otQA+avKa9C0v7i7dEUAPM
sIoFkP4Le/AZstqnqLdzu2l0jhZNmckAgkfaVW9h2+kdjZDJ1qn5Da6iX1k13uLGKxJ3qKvMccvb
woDoHcOxa3T4g9VNME2x3eKxJx64RhDiw+flJoZ3c7LU43ISiBvNYTHzasrqC4LvLQBajGV4iFfi
9VVueHesaXzbGw3viwrKVEdEdjb19TayYU1WDeR7MaFK5i1BZ6nzp5yHMOMoWM1A+G/j3cL8e0Ph
B6h966ag9pzi4XZNgZOVa3FCEBxMUAZXAAaqacJjNykEGVLJ7DHtqI9+USOXlLMxgw9zC0X/cnLt
bjPW/obaIl8i/6aNEc4Yuej4K2wmGzdgd4G01a2YI5KM8XLyVPlKw/mNWd2YLwW3AfMve2mX/j6w
FlihhLq7MwFRv/yg83ISl9imvQCx8c1wZja/r4j6jygfJj+op7hFoYRDNXBZhZc1M/AviaZzoQLs
LmK+hRXyDI84/vW/7fd/BsLBjVKDYNO/BHqYGlQ19GY6z+G+7fW6vK6cKB8QvnUISGSwS0Klgwvq
RTWjHeXYQ+yO57FTuHEjXjqzzfSsvea1Q9RiEgxgZxmpbpqINMdF4soRGlrmIK21CUjWP02ocQ74
OkxmH8II+OHp+xrTE0StZb7CJ/1kz8W9GHs68pqB831wRJ0LaPHqaVJ/6gt3g1o9bU6gWST+Idqw
w7Wsusvr1moQAcMB1FAhKtwPTXF/9AccJvaAQFT3poE/fhqq6W5yA54MvfVggxSUuFcTDj59ypUt
u94UHOixL24kHOercIpowI0k2NrHYbs2NqbUpONtv42v5nh8Mgd8eG/833gXmEBfTHzE2x7OEe1J
Uiq9i+aYoUNXpyOcGZMJV+6T3espU2RaUpsT6ARD2Bou5Rje0FCECYv0eEA7U2clgEQYccn5mdEK
3l+9ueZld3npwFeBDBr3X9yioFYgFwcvlYMGy2ZENqNtH7Hcz3MRfHNd61BP3pWVvr7pv4/X1fwN
EoUVBwcKfvElirEGwXiI+ZlXOys0+VKD7xM9g0CaOPM1a7CPzxXgcQC0+3hCGCVcFl8Bak2lKCw/
yZsjtloumQdiGC3P/95VgIl/eCwYSq32QRG8daH6vxgJyhyfdEvbn+NKq205IZZNF+Q3zLUROh5S
0LOqNhMQmOmm8zfxzAHyxixOdR1nxNjxZvLpC4C7t4XEP2a3JHcVGE8Wa+nGjiaV9ZrtCEfVb5h6
qyVMJ+ciegznCaJnFgjEZ4DcYbc+DLhYiKgBuNftEYBlkmGJfzMADQe6LL/b2PLP87B0+eSWVha4
fCcd6/tYDS/IaCnSIYx/h075trR1myun7J+tuYC1pVKPVQTRLGuXJ88CPY9QCud4xINrteQo+39N
nfZOo1VlZgGFOmgkzwKhq+1YsnBb0GDKKri7Jk3M5kNLrHBLAvsl5u68GSuQvcFhjQqSWT0/+NVy
V7bRL6j/N5QvqeUg9TeiJqecP/WtfwPtx5uP5ZyojpcoD10OiUV8DB35Yik6Z0tEzgFoyZTeYXdD
LVDwtGwXvbPBVE471lapR0FMLkcfjvNhdedCTIKNlzZblxTDDYxXxo3RU507Uevl1mTzDWLvUACO
wwlHcJ14MA5IWOHHSQMpWYvTG6TdLkxI4GBP8aZt5cpXdKetFE4kzZeScZlr3y0yv6Ew0g3hOc3Q
Po7gSSlX545wcUGBgI1CFfqZBpco8fsSnW5XTltrxEf0oP1IatLRjRcEKa17lilUQAcV0egnGQjZ
O87/hzH8umbQokITZt21LzsEZaknDwWk/GMMj5+6qRBu5kOQXuft72tuDJ8sIDSZQMtHK8LBFnQB
NVY49AgyoyRS2enB3vU7f9W9X2eerVvZ3/vPqjsn+BQehEv+ZQ9gQVJKRL1a/jnv/mc6b+X/s3/j
m+HKZvfZufN+tEszBM4cLRlWA86dKYtfcTGG+eXzmIRbB8SR9Hpm4ge8YN3o3j3fpWmsRDgbV1Ur
ASzqLytIwVKQQVoEDsIhQZ0hVYBusrkCJH328d4PenF+OFXUUGtNaiSHYufuxpv148EiZn9lm70E
Fi8f7mKXbVUZOSrEw/l3q50FGHzQi4QHdBk2/5mi+L+xMCfBUISn1WXJ4DdzJBU8+86xwnLMzJkf
2jApzwLeRbmP+C+1c8akTuev/37I/031yymK0xjcNujqQuhjMIXfYbaMSVZYppfnksBDerH4W01d
BWa+fCJQYIg2BiHLg09ZN6FaQmfj20LtR97UL9Dql2h/+OVt48OcyrCj9MkPRC4lqjVPcxftJ8rK
xBjLy2PmDwDV4w1uIwRsJWw4/qDvFj8EFbvak7nY1yU/hpDoJjhYysSGg/reJtZpUC48jtgRrWmW
yiV4CbrCf2ic8AZ0/2e4c5RoZ2ODjao+TChISdi6iiCpKJzlLfk6SE6Ayg63fkf3QxPcQfBxpIV8
MAuiU8Eez7tFxglY1y/YCr2M2tBJ0Om+XuAWGRkvBchx2w32AYRrqAzsbekafmN1zT0P6rOKxNH2
YfZQxtabN+Me2toG70SCVxV+geXxb1r6N9YIG2rbG77LDtJpCLiPfIgbwFbdwwLv0KpqvhDcbxEt
Dz2KW5+aDjZ97UQOYVR+0zU/KTPcLgssrV29n2Cgiye2b2an3U9DcM+I/2Na9A8BBk3nG5oXIIzV
U60yOVlPMK6WG2ZCrBO7sXH3NX0aOELgMufeew0iEWC4JxMRzSbFjanfOJb/7Lf2rdJtnIYAq/bR
4MiEtO5zXTm/fJc3WcibxGLwt9ARJCRMClDomddv+gA7jh2WXhKp8RS2Kj4J14KcfABvQFWJywDl
eWyK8m70n9sY/uCj571WxM4Mr/u8mgq1oQZkSChLfpWBtyu76FdpNUMmifNVtfxGS+8EPoWGMazz
gsg3KxO8F8Dx7BISZqfZ9E1RZ4MsyZNF2JANA4iYPgRzxxZaOQh2hpMrZpJXCJiF9xj6vooET22F
2Czcp0GNF6ia45AFec27cxtZ1Rb+or+liaqceiGwgEAsqVMGbA9+PoWwK4wRCjMdvdr1Vp/xccwa
EetkdBexl61sU2PXUKf38bC3Ovdlqfi8A8wCYIP1aIeY+sgFmGaoR+ujNzvTFbLBJSSIncVHNwJ9
dzCggw+QYCUHVoF42J2naKrxiYF5D7V1ja72gT32Z5h3Rf3FiQqt0+KOVHbnTkWAzUBvt8H5xORG
ZE5YpXRY4JWj63NvijfcOOs08K4RAD45F/66V1zs16yzms7ye0TNBz9rBFlLl6WBUhl4u4nb7NTo
7LrWzv69gX52BP416vr+3+2fXQsouWy77gwG7b1bsS9rvg0iWiHAg6ghF7qDXi+iDxzyiMQFsO2N
7TfSmm92539BlOEV1sHHS8jfl6uL7Zw3CJCsZvwcY33rYV5ZyO+TQJR38/Dv5/50WuHaCRM6mNB8
OLAgi2bwImu7Mwx+d4sV3jDjXxniT4P54mhCivHq2bNyKNDa+/vVjpMgPNJYhmtWEISuBvbAYE8n
xQP0dpn9xT2os8iWHb0VGUOoR+KNyTUSzScQwl+/YX3f7z6vnHBcC7hqnAkb731r3Fky7BOwpp6D
Jl6RwfLBI933f7/czz4izuOVQIhMaqzavwctyrafcI1Bpqk1P5vVE8Trogl3CDA8YAD/78HWt/jh
Lf/fYJdVI/WNAFAcI5BRcOTnEfcX6ce9Wq6aP35WnwYOLq5QlWDCAHn++7FgTGyHfF0qtHrp0KWh
ZZ/5Azn5Y7VFEFgqoEmfsIku2DfEaK2AMm7P7Mrz/qloLh4YGyK87KA8WUMjLqZVAMBxAgNPntuK
DclQyNwBGX8g1Y9OiJ8ydBKrcVPZhg/hovdNXeaWa29g+vSqPHrTtk9dXNxYvQZqCK+UDrlZJXE2
Pg9xRlubIZpPmkXgxPPf//5QH8GM1SELfH8UvyBzXVKCp4q0CyMRIn3Jm7GmjFUqKSPEpjXtrVdd
Y+h+Mi3+Gu2iyu7jyjSaYVoAod+AaOJ5ZhMV3/79SJ8Nsmb7ubiF4XNcTvRB2G1VhKM8B76V8AVJ
Z/Te0frKxejKKJczXBGOC263prbOm8bR2dT+Aqc8//ejgKX4cSHBiWv1/oLwEFzLC7BptGlVRBXy
A+UkvulAxBmT5jEUUPtxDhUtTon7xgsfYIiV+4ZUycDt78LYPK/08NtrWQzHcycvVX9XalTJUI6Y
1BiQuKqyeWgL6iDgMbYACMxzQsV4Q42PoMDW+mFT9hyqCJJl2OGh8gAGoWTdHxwebCdrAW5BGQjt
4biVutrEFtQhQ1N1wP7hqzMrCDPaRuwLiQjbyVf3cI17hKDkOPg11kcz3zeO9SsarPJm7pCjJmJU
2pEjT4Evj27Us60JOvDipwKQMyj6okZbAd6xDxzr7+gNYkw4WcIsmLoxAw8hTEmJsmhRMHB3S7aL
cJWDZ5Gf9I14nMt4OqCUHzMrECR16/65jnwNpUFYZRZEISnTDir6xfyI4v7Omvu7Xs9otMx1ufOY
pFlpli/gaMQ7QL99agqdWRYWLJ3VU7v+JU0FztgSe9kCJ/O9HU9PMFh9MaMXIRyLwrNwrFIxiX6j
xMIAnXfI+quAh8UByE/QiTsx0MPZ0D4JKC5AbdvgqsvbryAEwJgpHPOxRuExThWaQ0WZdMhw0tF4
37CO5oSUv8MK8Apan79aS9VJTHqVzKA+b7TriQxw/W8RycMwDs3Bqbr2BJXLMw0MOv/cfukbOOL3
Y7nkAnj/PRP9bd/Kei+gU06pY5/t1oNZfx3NWdS73+CDMqR8cG6cwrahbuV6hyDhnSXkLbyhqw33
YpkbNRHAQ8EDDJtrtKcq9swld3ZAz6O0YREow6AoqZLUN01fLQng85dwgnCyrwa0DeMOu1CJTVOO
g5X0Ew7pyZAsXIc2fXk/u+MPIH3n2UDU49Ttt6Dmu0W294iV2uGLv3hhiS3fWl7Bm3oqQvvW53Rn
Nd7PlvoPnV09h1r9hEK+TNFlUmnXaQmn/zDaISoKrLuuGxK3Kw+LOyMhkdRTJixQ1djqBh3FLxKW
7qjnrceS17nfqZe1GE7ZgBaYbFxwn8cIPA7YWxDQgBG5I3TGZTgj1TY4xTpG8Cdf03nYIyzO8bUC
q9hCHu9C1WrlFA2ARHfORpU0Q8rYAeKCh8BEv3rp3DAe3aLxyo6kG78LV95NTi1T4k58j39tewP8
vemMPHY+lkuIJnRS6HHHoZ3ZTvP8XQQKH4PiVlYDlxwH6I+WZfneILusk9M3otGQczkQ2TEI2E5p
HWyEQG+1Eqs/mFgSy23kHWnFicZLmEjkFW2joXQTzvy9a6wMYhaN7ltzawGS++PzBZf4Gw68J6kQ
Kw/bmarOdFeC7l3qkyDMSrqedqkVO8VWD0PGdDEfxVw492yix6Hnt0Zau7ps3pjrVHlkWlwO49mF
thxhtRuQ3HZzSPnRlcwkbLRuQ7Z8LZHABc0PUvms8hhjMWV2GYV5bAZnOyzTsnVod4AgNU65S7fT
EOcQZZ0Wwo+ARdH1ZNLLqxGXi9rt7dSOcQ4GSBnErZ6+BX7lbY2yd7ZTTFlQ9OeqHwFPNbjUARn3
jmSZoO4n2KCrYXG/mxpiXAoA2K/wfmqkDG91GOxpOUUYHTUR7IkzgtwaNBs8xIeaKEeXQ+zCaBTP
zqKHHbadr43CqldLBNO0hp+Qa7qFA8XeWgxkn+54r+OJfrcUGmxT2cnUDN64pcscZEHbjKeeVg0k
y1AaD37/BIeRp9gi9w1uibBggzMIiFJxWoAlljRF++iXFArIRb65oArhDow4C+BLaey1dYZ9Z+fI
QGXd7DyVCvZiDv4oq5QDFMeZYoAJBZSCM7tXmh1ATzAoexqR2YM8CDfsUkRkHLq5Prs9QiukYtjY
WgABYV0hbzb+AsHWkCCKyEnaagyyuoBdGLDiOfdd2PXigyPZsvglqMiKqnqQYhheqENbeJqZKimo
9Qu3lFSTFpbFFLuKrpZ7XnmQ1U0/LZxi+Txoe9Mp95tPTZsRHTxZNf9BegT6aO4PaRWrEhB+940T
bWCwF9wbFnqQH1r6AaL+PQuDUz3bm4ENdsJH4aRBL+eNsdsusRf7QG1nV0M7b1nRLU6Kxyim0FrG
t4XdyeTfpcEHewfot9AZgtIZ7g6QNlwyW0Nsl0VDENVG2592jVAds+xdVT9z3WE/+yqnOluqFyrL
K+WVc60kuegMauwUhLnIUHaraQPoJq2lgnTTNblXevsIxHSUu4jQLh9U2Txx0DPLsrrndIFkD6kq
All/jKDv4ucrsWCxf4KrstFVc0K/HiJL17vz+ya98rb+H2lnthw3km3ZX2mrd3RjHtruvQ8AYiQZ
IgmKGl5glERhnmd8fS+oyirJiDCiqvopLU3K9IAD7n78nH3WvpI0J46ilo2gHDX/eVNG1WXUFyqM
I9Wd8JNdUvqhfrOcCCgyGEYKEs5qWfpKgEi6iOvAn6b0CztvFftgrdcIQ1t848rcpOt+KQy3CDZM
ZBjmLgV0k876rkOl4wsJHap8hVlGxcXi6JR2KzOwZCrObigYMVEcXdyYJLIq7y9Kk4UpNBe98mka
oo1EDnjSk1MvSLvcoCWGjqRiQN8i8NUM8OuNvVHr+7ksVm6hF4JNcjoLLISMNCYs1gWRHTVYJLLL
8SIKXIBa5ZmoaOOPlJf8ZBfNujNMgiuVj7Doj+Uobj+ehSuX4AVFsECrjaXMeZbOkeLRMIfJwqix
KXZx1aCeeI6aJR25kui/8vYREAM75VYlLtCh97ONZ1cbtGKRPQVxdTsbdMzOFm931bBRFC9eK61z
oMFgG6H3oiT0fiDEZMNQoKPiGKJvuKZj3ynT7dLXKedbqSZ0Dwr/VlEyaZNqOheGQiH5L2T1LYH6
7yyfTXswks/NoPQEDOYSAQnWMUqS/pa0qPFYt+XAfkf8kFTN1zED5zlLOh24VbIREo4uSzqiiHWN
fpI2wHXG3WRVKeZZNRFR3u5yYT61OixQMbPuydAeEvYtu4qKO1Xg6KAUehAsIKOmmn/2AVa6Mrcp
x9DjehvPvWxPQZmSDQ6Tz1ys5RsfdNFXKSZsqhOuefZYSsrDEJf5Vo6ppfb4jeFrMTz2Wllt43gU
Dr3RPldNPd3LESyPXtChg7RNutdnYE2UUu1kpCm1DZ8tCFebGsolCOk8PqTZrG3lSHylrvesW/Mp
m/O9pp+CVlEcOS65K5fiI6Q7kzKugs9wBosv7r9Y+m0s32qARfUIP0Kn5yjWDXM3t8LvplbhBUUP
7Uhduez3McKnHs/atbPh8laPRGGRRXOxxxbvvPKTIkbKJ2J4EkxOyHv9SQXUhsR0B7qEnm9SiWQv
j7Ir7lNHefp4iV0dG5SXjAoK0O75jbWXOtgnNV6oCu/RCn6Eow8z9bNMcVhlqX882GV6dtFi/DXY
2VkkDvUARCbA3nW8n/ofkkrFPJ/3cfBpBHqQB7PLB7Ey5uUe8l7/sSz9N9k7Eb/7VvPRf9R6uymk
0u7gHA4FcCdRXTu2Ls/a92Mtv+XNWFxnkwqoWfI0CV/GOmfDROOoadu00zdmn5yUEJ2Zqfjbmdio
9lV/CzXuJIwHyv37j6f6SjaegEM30H0isuEsXX7rm98yl3NitYWUPHHoTWhKI6dEcl90xUHqP2vT
fINM5aZCrhn25atS5N9Sce03XCZO+Qlo14E367ADz0vswwSgg0ITapimujNQzM/j5LAFsAJLR+2C
n0MWrWzkVxKMSL2g18DSIqN0cY4LVZj11GHiJ3hp21SYP0mpspe0/kuqCL/6cbjtm/TUatWmlsyj
PsR2qGTcY/Nu5bO7GvCRsFaXFCNGFsrZd6dLvWDN0hA/qXJ/7BVUoZXRfC7r0Rakfi91xc+hpPuy
C6j3rr37K98hZwwXdlTU2H+dpwn9bGgFI8BaMTz07rQBK3WkhNvbvWPawI8+p5/XNPxXVva7Ec9S
hWkgtojv+uRPe1GzQ7bxr6kp/ogZ38dFugoRAQUabZ6Xvjp5oEh1MhFHa1Pgmdn4ICfinR60D1zm
DpJgwHWWs6Mhp8+CHuKTVOkzBrr9VscurG6tYxoLmzwi/k+RASv6kJB/Ig8zSM4UzYe+xJ2l1GSb
ZYVqwci2cdcsaqBqj4N4B2fT/CmMceRooSovqQYOwmwbTfMAx8q6K4NoV+qDJyFw2viDDvdT6x6j
YH5qR/EuaGKRHvl0T6n7CHjiOSyxbW5DeeuHKZ0LDdpL7gluXWGQPNHOBxVk5wd+43Bih1sDBb/d
++j5oynLHbnPO1epqntLjiUbc3Mu2kG8jwx/tsuJGwY0s5bGK8mT++nTLOQ0grbmfRx2E8X56S7s
Wggd7Py22A0nK1vMPod8sttKXbKXJZfDBj6sEkcMKj/gPFNumzjzpLiNHMRKp9kw9knd/MoT8/sU
B18Hv48QHqsylpvFCx92BUSvf4rJEZDKV8ZjUI1UQieCgUppATvMJj1H8ivV1CdTEao91GoL1lTH
lb7IvNrSf7dhabo5V49SMoUNlyv9cTSDr5lF01U9bwpC8jI2chjesbEZ+py/Z4gL9lbmMpnemnm2
LwbpRaw0CtakIey81k+qaP3m96O2GqLxZI2zvMdledxOZR9v2qqIASzWXgpkwYbae6wsrOvHeMoO
cYC7dkr3/EO9UBQrX/+KHGvjW8q28hE1y0n/MGQmJCtQOQ6l5MNEOpg0La0Wco3ut89MZAJq5xTK
pNuqWezHtvmJncqDUkFGx7X9QUDEuhOZM1sg4C4m/VeR5ujyLDapScnDTSQ2L2ExI9U1+sDJov65
otqQ0rSD77Cu70vD+qQk8h3imJOvS2TTxCc5BmqXkwSAd1L9rEZjTc55bfUrKCxoo1/wE+d0rXQS
Sa+0UYIch5a3f331L2H4+eJnL+UmguKZZr/ld7w506Iml9QcSfMfj9L2UNHXbW2GLRP1aW0PvfZI
7JxcfBCAsIWfbd9dRj0sEkLOkUN9yLf9TbdtDu0qVurKTs35iAAWYapJN9BZwSAVm1pPcsvyaL/F
LuQuIT2yEggsv/T9pBkiBBm0wWigL19OLUJzossmfEJkuJU31a7+QmJ0wd6q20VWFLkx/MK1US/j
SiDkYFYsCn2LTdnZq6KWl7dl61teLY8Y9GbYHNV5vBM1JCo1SSa7VEQE5qm8NwD30OqbBBurVFJy
3LB8zLnV9k0VP1hZca9DvcIgIesPH8/M5SteKOk0rANYVC/dxqS4oZW7qQyvNbRvk1RuJbKsY6s6
CGdYp0bqyE17rJMVlzPrMiziUv/3Wz2YgouvOEvokChSX/N8Ey+EhIG2ecqGa5Ti81AH7ly3Xqs0
uTtjyoB4WOowqW+S2jFBgbsq7TVwBAINEGG5RU1E7rqxvus9jRSjWgL3J00zaDNC1fwnRlbGFoqS
vgFGd7S66TBr6mMTSpqTsn9jqNDuAmiobh2F34t6pBUgdIhiwbhJlJp0uXLFiRKKOZq+m+XUoebl
9mcY8Q8twDGgRseD78bPfPZv9QR3s2yqB2qp4UsE+9amh+YRri57JN5qdas9dDQouyLwanbi4Bhr
gbSJRZSuTWy+GImPM2lkgLes/dHRcrLydLu8WEn4vQn0UymWAVYX7eBQtPyCrszTy+qUTdVhUo1q
PyqC+SSr3bepbk6JGrqDVVt2lVrHOpB+EwGKm8iX72IODpsaKsTc5J4JfskssrOysZcbzGc6wTJI
Dcp7/Lb3clUBVC5Jm8IgTnhWRElGiSnix5/hFfkIjQkaNV1roROq546PTVwmSaYTshqe/uDvll7i
Q/UKHXgnbilcJBsLUOtKeHp5KzIWnS3U/iXpRa3y/U6a1QXFeTmKnzQDNZCqV5406gdRSHpX6qbX
lSe8sgUtTA6JNgz6HsXz9ApojGQY6jF66mZ/G2jxbTR1L53l02QwUdazfknDsK9jyL2xTO1IOwWq
5Op1b5c52LSmWplx9TILYy7OkAtWiz2eGPn907eVkQGBtoInTeBspsP0JjeGwJMDfzygVIOm2s5e
1db1DfYoygbZ+MuQKAoKNyXft8BH6dmq8l1dNRYRZj2/yJXZbo1B+iTg67oF8kuMk5g1wD9Td7pI
UB2zCegypUfj0ESVf4eWu9noETkgX42rG9rpEjufk8hVKwOFXR61EOJyun5VC1VgiWr7mPWd8Ky2
EbW9yo1DxHofv6XLT2KZFLqYyfdJl4V4QWhLuUrD8CkxxoMcx4lrFMG3PDWGTWiilPt4tMuDj9F0
ia8MaQ+047ODT9dbqe4nXoHQEIN3WX83B7K8dgpdfdFvRlm24jcBQ67GEw9rBk/+nXnUvpiH6KBu
zS+Bu9awev1xFuNt3ghwgGUFvBmI+kWIItkPnio52WTyrVR2/9GE/TXCWW6B4iDq4I4RWtlHCFxT
inn8+JVcuTsv7+SvIc7eST7PiQS2MHxKD6a2re+heDrGJjypX6fburGTdc2zzLS8j03ej3j2fmQ/
HilR8hUslDTDRCQBJO3nREQnkK901zT/V98SgjoEaSpy5/NkV2hKaZ6WEh8d/HF8NOpUdFfm8NoT
QQkloCNwvMR6CXRZy/OQB0/SrET7ybD6e7NUNScEtb7vCkiXVQivPMqj53nMyptwEEeHEMl0VNJw
K7/m2pI26H7DkIL7MkfL+68SiwBtqpM44BJWIkPAjqmN51/DEP4wwmaljfnq1wNTAWcZVH/GBQYI
rkMfIwsRMC6enPmW8hxM1tYubqlPO+JNtaLoudLytqTq/xpveRNvlpxGo5WZ94zXb+evJNpy2K9u
tAHhvadkf7QgL28mnGPF2/o47deGV66+6DfDn50hdR4lZtyYghePancrpKhJekUbN2oy0uVhhqKb
TpO/D2eS6TRubouu0xcM6+CiUhj2UdhT161OVoFXWDYN6kYt4tvQylGkB9wo5XhK98BliwPcts9d
gLQ6tIB4R3TtsRSJE4+KgSCwSJRjIyiJaxUKGmix1V/KOUxWNp9L70Z0DG8ne1lZbyZ7EkM/JNnG
ZP80d6pj3cx7cXCE3O2d/Lm021PmIkuKgcStBCqXocP7gc821krP9b70GbgcAcLWWLNSB0Ts8/Gy
vbJQaKZDZspVgEVxnjCbLDGP6tIXvCBLXpquee4k6hgKIo1eaJ4+HuvyZmQylo6kdEnQXlyWCSHk
amg0wYMnDE9eSp256L7X1Rgg5ugeKZOsrMzl3ZxtshKBJUZ6+PwpF/aloKoqUZZH3l2l2SnwchpA
P36kKyEsTCMu+dgK6IZm/Nkb3nweXQEcObayZe1nLwoOa7C8ccXYYLdZYOvZfw7ctQDiSoKbMZEM
csNEmnCxuQXkhTojDgRP+yQ7NGmodraLFlEwawT7UmHltV37REhwgJVbioR8JO9XQKM1KSga3fcQ
LO77XNZ5bbS2jFH2qW7Nzv14Rq+9s7ejnZ32Va4Hmo7ZoKekISDU6Wsk/bsYVGyWJYhtCpoRc3lr
ZxtYbs2BjjLA94RM3gpac6Dje/vxU1zbNihpgYCQFpswevveTxopVUEd5Aky+EPz+++2FlNMQ6JN
Ad3YhTfT3rqVvwef/oOD/u245xCbHI8mxZhE38ss61FvxX2vC8PKnnFlZ3o3xtnhms51CKls9j2g
Ef74ICVHv/VW5u/qZ/DX/FlnZ5wxzFoS5HwGy1UA+Y7DqerG2s7S3XFDbrGlow+A0lo0e+0sf/ds
Z9+GiPxG9n3e22IRsnRiVg72MDezU9rjDo/qlUzM2lQu0/Bm+0iCcPCnhuGC/CZvvhWagNnhw8dz
eWX9oviWTVJ5lKMuOKhR4KfG5Dd8ElO8U7qbWSkPhnhASLVSfbk+kL6ALheG8rl2BSvGIu/q1vdG
pGy2NcD/C/v5RUe6VVXzKgjxytxRu6UxjVKTKF/crTHuYdOqSt/z78JbfYcW3KYDS0BBBnAtuJc2
yda6X6MqXKbO0C7Q1Iqx1VKKOU9ZSEU2sL5635uF4DVq1ZdBGfEpK0i8m3R6o3/tf2cYXiGCq54+
fo9XlgSQN5Yv/oUwJM734WAoyHzXke+p9aMUf4vpRf94gGuHGYVDkGik+KnzaGc7fSLIeQ8zgZys
l4ZusLf4+ltUnt8aesptIGwAFtw1rT12iZfHtAz6BgLQUq2FEPV+EWR6ac6gAS3PssZ0ky7C4pJG
H1sQ/I3VzSOqzeq7WFqjq0G/tE26breBGgBbmcwBrRaMl9aPzK2R0KAuqaCzhFQ4JmP0rcAECz0T
1lc4iirbekTzJidJtVHqtr4TNbJtM9JyF4jMbSP1ow0vOLLDRL2Pm/x332F0aEYIRHpLO6p6/bUT
hCd4/q99I31qegGtYPYblix0nqbcdJp0nwk1MS3SSB/1uGYId2OieLFQK9thsA7Qpu4bUUrcWjZc
ShO3g5A+DErk9BqJEvJWKEjqNLzN1Vy8i+W0sKdZ/47RyUkGbUj7O20+iuxLm1kN7mQpRnkYBXJg
97kU/MhwR9iBmcX2QpeFDX43v6nVveAn9i3ufYu0Z/cSqnr/ZBaDaofy+NJqaOAiOYa9b/l0vWq0
5JHsUVyu+gTjsoHacpA+xyY5wDBUhh32kLCJ/THZUmD5jknbU8w27UKauDd6eJFzAtG/n+p9RIPL
0CmGU2T5CF8ja0DRl6hg4OLHUgwoVaARf6RfzemSwUuiVKKjNVPvQOTM+zII1BOaHvU2KMjt5hjC
CcDonDa2vmdSnh2qVOpdP0Ae1xLeOeoYFLfxUMDuRWm6mUbtl98XP9Vo6l1FwSotlHuOCl2f9oGq
nya5R80+T5/6pr1Rp/leU6LgAVX0iVvHfV1BOsXf61PlG8fOsNy2lk4K2t8HPVKMQ2tSOdd84WVq
MOtJLa/pm2cQSAAeY621zaz8EdXV76Cdoc5CD4ua57KdESr51s8Mb2U7CuofYkmGF+DHJ/zZbqKy
/WzQxODMYxO6ZTyrW1/FQk0xys9CB456qPgmhx674LmrUauTTubKrNIlW00oVWtNsgMxBvprFIc8
N15bqyg2Bs1b26r3lc2E7uRBZv/ckS5yJSVDrhxWfELFRh0hnVVxr+3khCopnJX5BzLnMnS4qJl7
MZ7GU5UitU9zQAkjDLlsKsxdk6B+JZDvnQ7l61Pbz2wWEmpi0p3zKzaQ0/1kDQ3HdI/D45B8K60B
XwgjHXZkigQif3w2ZZQ/+0IdLJf+097OA0m/mavZcGldau1ANimI1Nn3etSa/RBKXGqLEcGvohfj
DgvsbJ+oVQfOSR2cUfYNtx5q8ahTD3UHXU6dUjbJ5/sJqVbs0qDCz6wJuhUHm/bYT4kVcgkRmbO0
WsqmabY19FRz4gljJAv7gY0ZNKlTzahlfEkd7EhjbLXEfmRU01efVjx9pCW7xmaQ/chP7LgXOxAX
hXE/NeXv3Cgj/I1LCgEk850xND8nsXWgoHrq2+4hRt07x/OzJtXPOC5gDNWEPW5gbeK0AwanI6UD
G4IWYmWzNjAzGY+TP97KdWbZ2FC9jFq0oVjIfuinmeNrFePHM2wOGgD8Sv8kT3Nux1ROcK2gPxvJ
2w2BerwdfGM/ZfWzNTJDMsxx9hxEKaAgYQjEE3I3CWIYR8y+UbPH2FJ+dP0EEIcsjUtLUE/lt5df
pKF8RYrc3yViN+/rtDW/84cUNjRr2HVqaD0XZrwP5ta6H5pi+BxK5H7mOT3FUyG53azOP9D8fRGy
uTxWWoUsx9K7Pff64RCY0ed4QG6g++D0M2UsmQFczIW23/my/iVpBzq/cIEaI+ERcw301zV22ZBT
LOBomrHNA7l7SsNY3ghW2G1FOVDvfZnkhIL0YLfIPe/TXjJ4e5r2W+mSftf1ebUJC6PYoScZj2OU
B62Tmkr6tZZbYZOYSueVkybv5MYqXCtMY7htKnm04VeZUnv2Z5Eqzmxukdjjs9WYW8vs8fwqs88g
1iKnEbAu5xB5mAdptLWobz6FU/WpEYV7qzY7rL9HqGwkLg51jlKgb2W3jcUbtkAWgDTjVtNEycpB
fxlJgBmGk4gamzqvthjcv4066ZZOqdJlvteY+i183NseJ8KPY4nLu/77Ic7uP+aI35k/EJwNQrLX
jOgxE0VjaXL65s+CSd9VshJ8rjzTn8rHm0g6lPQeLUHOpaR6lNhnfWWll/wy3Hz3ROcpxSCZa0NL
Ki6mCXSBiD6cwdOAzHw8b2ujnN170nTKaamuGUX9VXLmiYlqC/LaDe4y4uJZDJNEzJLz4Rt4/wFU
oSENrE/LAwL2mMEqcBq5u1GN8DmsG/pOheHONLq1z+4ydl78Dei21ThtLhn1GgmtqCpmy1Pq4mtQ
afdNjq8e4pHTYtxEN6zQ22FEJ5KkDMrKvF4ZW1JlGUw8VmjKhcNCUFuVKQih6bVCcpuw6By9Nb+Z
Qh86QYLoXSeugIiRnZRoWslCXQmryQIwyUTuVDpxJ38/2+JU9LqOk5FnJH+S0Vlry5zkNqffc29g
xpu1ePE0vr4zg656RDFhbeSQl57oueURhlk/UZkpa6mr5VN6lx1DKKdh06yiF8QN5hxFNlV6YlRj
MXvt1txJbnbsWzvaKQ/qVt1PX4xfH3/Yl1mrs+HOb9ZB2DShwXCF1W6j1ILjeOOrN3Ic0ZV46pby
e2g4Q6bZuUr2Ov/58fgX+8PZ8Mufv9kfSg5BYTIZ3mwfm+6h1FY86C7sr1VU+rKqofqQl/rqealX
QC/dQgOavanzFYcoWpjxGs8StX9Q6+lX05DGLacisC2tH5wu77VDEIjbMoOYMPVhYRfUOe0s69t9
OhxHUxUOoz/eJZOv3HSt1aJRRtuQaFX2xa+z6FTIiXbMM7N3UslIToUOh3OqohXNxoV/IIcEqQN0
QCRsWbznVN00MJNmkgXTS5c7tiM+y5tmF28JUpx0dBcu8r+Q4bw8Pd4PevayKksv4G0yqPoQPinb
bqcLdrrNnOLnCIy5tvu7fCfcql/WjISupe3ePe3ZVTSw8K3wKwYmen2K9ljP78TBHve9rdqA8e35
8wQ+zTbcjz/OK1sED8xmTEYSA6oL8S7GYUJfF5JJ2gms2ku36/eq7Xu4ef3RKRn3q4mui9Uv0V2D
lJTOD0JF47xuWxJy+rRKCl7V0XCmlUO2VUJunFqVpw90F+Y2brnWrs1xztOKLj9qGORtmmaY7GzQ
f608/9VjD6wvPUPQLi5KaCJt/MVkab4Xp9TQjOqhOeXuuG/hXpTPuT1u6Le4+ZX+21sgkyAvdXjR
pDflIhPcjF0QmvSue62F8NBUUbPSCwg9rpdoQc/Q/+DpikYrVk89x6RdxdVO0trCjTDUXJmC5RR4
tx3/+S1k9HUSS3Rdn50S5CGyzqLZw8tv4/tyO960pLHGZ/SLzloF4epsv4n/luX3Zi8063bKuan6
XjKUW8Tqdj0Gm0z5D7oC4EHiKIWwFIXPxfQamRlGftUb3vCQH3IKZm5xJzgpek54oIU7fo5WeaDL
znA2i++GPNs5EiLp2mjapXXUvC3K7ohYa4Uyc2X23g2x/Pmb2dMTUYhMfzQ8cRLdUfGRxPQ0qBpr
JYTrj0K8AgEfFvj5BzGEuTK0Q2l46IJT1Qnhtm+477vFV8AbLd50lQCNba2AcKXxbXlpfw17FoFO
BUiuWW54ae0Aem2IY6ezuidiiGdFZTOMxPxR8RXAPpG2w2v6i9EMK4fOZSKZnyDjD0XDKNvhuTZ0
UpGH5wr6RA3T93Y+1SOyZn3e+mbkfrzqrr5LrtgI6tl74HC8f5dipVaVzNnnteaPlI7txngc568f
j3GlprCEBKgv9MWH5EJ0pQtmrTdJanjxIdoHyrbYRTvtu/8p+DZ+pqTwLV+zMrjyVIAdmTdsWyVy
42dfaFqhMJ1rRfdMjQ29FpzGIMYw14Q5V06txU2CMUgX0yJ5ngwfZyU0Z6mVvYyzEa3wvBdw+S1R
DPcbBQck+ebf5xJSG6TKyha55KkvZMNgtsWxyifJWzCPsyvZxavqFgdlE23X6p6XK0GWeDQYTPzT
pEf2bEc2o0YtNG1WPLksVfANPXZs8/RQmYV/wjPttVZTjCL6WL4ZO2M6gDVTMTJpVxbDxctkdPjG
ioU0bbmtnf0K7u+hr8657BVxuw/0sOSasrAH0TGuHIcXG86fkUyTZSBfqc/jbRhkWpcrnqU8i122
7YRhZU+7/iz/HEFZVGtvtk4SZVAiukyBNDCfxCI27CSrP49zWK48ysUFd3kUA6YORBWEjueYoy6b
B3ThkeJpZp27ythhToXajj7GwA3wN3Ri8M61Ua9c9S42LoalHYBvZlEcXJTa+qiLh2QeZK+Xq0Oi
Yr4W+XZlkdtL19hrV+4bjMXJyuvCBA1Vxfu5bCLVGLMwkT2Nhh2h0DFwtbT4ppOHu7kaBDepgCZO
s4kL0Vi9KMHw2Gfx5JQNUrNGk46pb75i9pt7TRaZh1ZSJlx8JkD3lfqjyRpp19YlUBC9CR1S1Chf
JLp6TKk3jiO21idok6Ejhe3KPf3aF8Jlg2VH5zOGeWdPpSltP3RFKnuILk5aY/2Ge+IDZm/XRFR/
WibeRQq8K5WGZ9a2RBB4vvWDhcc0rlJkDweDb8EcBkch8Z9NMc13hYyPNNHYVzHHshmP5MixMtOZ
5OJQV3Tx+IL6o/YB2PRpfiALaeBa0d8LZglQslOSnTmFiFpzeD3k6nepEJTOKKSaHQ7tjZmyl6Bc
exKbpqGRp68gEQXwIPPEKcvQdyZRH2BEdF+MkGx1ShnFaaXiLk7I2eKa5Tt1kB8aS73p5eKzUUUH
M5jIJSQ4WFil9VBkyXboRh2yRJVtdIg2pIzN70kFvlEgn+3EunCCEpNtWiXTHQy56K0Sq1sjwczB
ICVqT838Sy61R7+zHvym36MNPqYR2d8kHyPMaITQTbL5WKrWLlHLR6qhv2JT3IqRFeDfoAS3Pp7S
5C8mB5T+fYODpCY3X9vJvOkj4YeV+V9aceBClUnYCRfFHgJk4kxp8yMQ+29mYO1NZYK5GU8ujD1x
bxThw2T5uznP0EYCWCzRu3UzGe7EksNdnBOBBVH0u64rL6i17EgP+ZKPnzaSWY+0NcuOKHbf0pga
TWbpPyn9gdqCuG72fmfPmnDMm3Q8Ad25aaeoOLR+Mj8Utfpc0pV9Q59EfKyhGtldUoUb1jSKxoxS
pCQUTi61t93c9puPA4Zr+7BBmsjAK01XtHN9yoz5OLW8TPL8CtL1SOFpbXu8MsJy3VmCPLTpF4F5
IGqlCA9d9JKWOlJjFi8idMiVPfjaIIQfCsIyA0XoedpLggJmFroueqEs23IPkrz9/xzhLFRtimJO
jYYR+P6ORWRsC7lbObHWHkJ5v8uO6QQgeGamuq4ebFkd3bkIwpXnuLLpoUb6a6aWH/HmWMSNZpxE
wxe9Vr4fMZnJjCcxevq3P6p3Yyy/4c0YJs2eMh1komdW8P7GMXICv9dXHuRPxHe2qTIKLswWjUWc
CGdpf9nXKJ53mkj+BJKAFx7k36qTutQ1vwB6sl4Io7bFNoTXtbJmrk/hPwc2ziILaRSHBiQcn8K0
LUXlqxxK3/rx8PEcXrY2E8cDDCDclUmcXHiOUtAgUzfPopdLz02rbLPoVcbeOm6e536fU/Knu7wu
diujLt/Y2aS+S9SeRYB5URQmhdeZSa0P1o32Y2xt/UBv5IKHV20K/v9+HozeGPTT9DQikqN//ewY
bgK1zQgzOw8fFG6f7XKPkDrSYWM1bnEhw0A+SQWIevNzF6TqTlNL+TbHa8OBI6WBvFM3sl4QZKhm
TudmuNbFc2FGSCu0CDDckjC0Iy153hCZzRHkvGBsva6CBilWUuoagdBRxtU16t7ldxGjbKIXwB4S
jiejAGS4jw4R8ru49KFc1iVGubC2rbg/6EawFeRpq0yJbkuCUOwDMXNLeHV1xM1z7L5Vi7+hnsIl
qTAJXls1l2GjioktV3w6hFDOn5dj2qIf+mDKWi+TKBnXIu3HfRlsJGOktl06eWz9JmF0DIQYNWT2
kGXJVzCcYLIs9V5MJZhK4XSSo/7Hxx/e5d7Hz+Izp92cTfyiaaBJZdkPqrj1IAc5xrQv01Xj64uy
jPx+iCWOf7Mr+WGud0XCEHSN78an+GvqFrvmOx2RDm/CmV/yTZ7Y5j4+5ru1TMefMuf7dcXg9Kwg
2qcJlfLw+8FTopeqt8TGS+UOzmRsiTeJGf0Steq31NEHYmj+vZmBrk6bgERoGu9zPxzdrGsHWDQh
DSJSeNK05k50W7AzroyXVDhu5gp2I4ZhBpC9THB6maA6SvvRVcfsTupRUTRmdyxA4NiosF6rEqwh
fRO7ECMx1AmCJ+jNL8Gcxy3zP+7LSdz/+++VlnFuz9TlQUWc7SegwPMgi6rGawqYP2GwHXp15bS5
TA3wYt+OcXY0C0GSSnPOGIuZYv4kuZUTuoKDx8rRONKOvbdWRrwSz78fcdlF33xKZhfGsRiWPNVm
2iT79NOnyp63kgthNLRDF0ETGXxtk3v9fn5IdtqO1PqxTDbhd+px4k64XxO2XTkM3/+iZX29+UVZ
H/RiljEHrTts1J1+FF9yjsLEqdzkaT7ya5ziU75bKyZcW1MWZRsLkBgVz/NeH4S5YVnNceP5UWyB
CWgeE6tX7bzsWrsPdRw4BgX4UgU3AfrKWsOEtnw956vKIntHVwEqyQtZZgFybQIbVnt+TzPHoBtf
KvhiyId0ZW8oGEgMCDP0USltoccaYArb33IdP1phTBOsKf6M4+7eENuvXclRroJ2PPZF7u9rRQm2
kZHsGnkmBZIjXuGesBXN+K4exNod6Tupo24bcK0QNPySdYjvAP9/Ucd2y3K4pY61MRHXhQm500q/
MYL69xgoj2pm/GAeEQ1m7YMgiNU2ErWTDPjQpe//yZfl6q415wdEnfJ2aHsv47hYOwGubLXk6dhH
gX2ZoJDOtqLWzMW28qWaPljjazPbCd08EVtg+Jjci7c9yuO1r+TaClVgLrEH0B6xAAzef51qBByk
zRhS3DWb9hbb22WJJg4OFhj+HHDt2f5jzP/zc/y/wWtx//evoPmf/+LffxblVEcBNrLv//V/PpWv
udfWr6/t3Uv5X8t/+s+/evY376KfddEUv9vzv/XuP+L//4/x3Zf25d2/bPI2aqeH7rWeHl+bLm3/
DMAvXf7mv/qH/+v1z//laSpf//tvPyl0tcv/LYiK/G//+KPDr//+G01Cb/bg5f//jz88vWT8d6cX
OhQv/v7rS9Pyn+r6/4b3Rzso1dX/x96ZbDWObev6Vc7YfedVLblxOiot1waMgY4GECDZqmXJKp7+
fIrM3AkObjD2OJ3buL3MCAjVa805/4paZszkbd/+/TfAYURXS0DLlGL/+q+MfSH6739NhD/G9Zuh
6zi2pkRTRwDvnOP/9edfqjhqjZntTJwJ9/7X31f+6Rn988z+K2vSbQ7B7Pzf//pTwvnxiwYNGLcK
ON3wJ1DTXb2ciRKmuUY+1hZ6qBk+a85000BkUGQv51uS7+RNgWvHoj4utPWZfMedDK1pRqBitMoX
7U5SzfC+SXtTMNbCsIrxNTjfECUJCmU1Jx9OEBlQhO26yrmc5e9n0ULZj5xmcmA44mZkTZOHUcV7
8ezH0e44mKABmWxrb2nidLfHYVfBFaw4BepyxmyZr7tIKB0mfWnvq7e4aQKRYzATEdAzfTnZ05tI
stoi2cGwdRS1crFkKIhCgSknXWSz1m6MyTYlCFOLVj1RFQ0cLGM7iTt3etYs5iROgsJfv7wJKq7M
0uBAka6ndyEm/WST2Xl7R5ylmecwihfdcaOOMvrg7Xi813CTzUw1XYjp6AI6Sxo3ltf41RFf7x8J
TxAQRZezZuIW2FJMsgXqY7NvrETAQsIWM6wMTKJFSbLDL75Ib7VhnYirSqw9FSKd+CoykZoIKzhm
NkbsNj4TtjLa4SgRDi1PYpWsMK8t1mJzc+ZWTn0lcvTYTyOPa8Uga3l5Jvb58s4cqK3szED0bSuv
+A09D+TmJeZ8/yfWLymuLN5DlgaIn1qv1T22OMoskH8wWIxeMYwn7i/1e1tcSS/wKuewVRdHW86s
6TLxlfdpMOvNRNwEjZOv8Nz1ZI889hdjeXrul8St2sP2oi8hOdf7zpNS66gu8x+pQgRzeSvZF6+k
S/aPujdVIFe+TsXCOm/qVdi55x+Nf16eXXz8ZsGspUVBfolHkd1h3utI8xzOtYV1zAlcRHIG1e6D
u4IaIbSEwtYMU4KZmuN/+CM4umiOKb0XdYxgJwd3wh8W57xwJskzddsQmm0ebyPNMk531N92fHSr
Yt+fF1jlS2tM/KOdwkywIz3F5T+mcBWjZkfAt1U6tS2I+79Sof6jhfX/ulx+WmJ/u/z+P7mw0iz9
n7+Xr18W1u2xfn0+Vtl/+efkOftx/rzG8qt/rrETBHp/IM1FuwDgL39cZCcAZH9AAMC4HtrBCJX9
vcRK8h9MMDAqockc/bYMKsq/V1hJ/WOkDIzJinDaxlDr/2SJBbj6XDQhJMEEEbBzVGdhP3HdisTJ
NOiMYySt28ptHaByOTL70lTd9r2PNo1ZPU23EzeSzPB22BdWFDu63bnKHMsp5/h02WTLfqY5OGj5
7TtBEmIwb6FR3GX7yOst4R1Hqrgyz05nS85oCNDQYaGg9Wr/XC/RIhC5NEG1aMxUSg0Jjq7Ta1jA
O/n6nJjFxJ3ky0ad9ydr/B5it8/mys2RMFv7KM9YmVzZTnfqgzZgonXZSV59MQdikFKzdjWvY9nN
3AIfV93uUQSxujiDHc91t/T0tfwU7gzJk93R9zFyTwcqZQZGYwNYNO6UT+kR+DvziYB3w50+mMeb
Ar6Cn9m4dxAkjtK6WsQzPA5m3SF8C5c0+MNNPetmshu/lz2/qji5p95oS3mXzRR74ghO96r8tGuK
bOlkCj+kR5iA/snVXaxA+YFqI740cJwC/2ZiZbPqRV9PGe0QsWKir3aGF2JYim2wg/fsEfNsn1zy
DLqFeOCJSU7MSYU7zvwUW7qle7Iz8cO7AghhNBwz9bMZ3Y+LE7fveXKCIEbZSuohYTlmcagO4RO0
bXER3Rr+cDN6yZ3m5w3bwGs1C7a0jGisL3dZYDKL2RU/Mjci2Y6q7diZ/CWhAvAKY7xTnMmKPzTP
z6NuDpkDZ84TsbNN3JmNF+5aT8nx2Ty7p8xMFvEKa5g96QiWsBkQ211sOIE77C8scQEAwMPIbpun
khC4djvdDc7RT2yR40YUqbmXWiL3e0x57RwyQ9zE9CaUkeQ3OAixPPklO1vhavDqWWlXi846bo9W
4Osz7pID99gkqJG7OLiCk7j5HotWb2rJngasK3q6p/gINS3R6x/HS1uEc2nbutM9Uw89sPW1zkHx
vudGKQGcqdY2bkvv4jMlcXLrsmgRhdmXWeMafjYLHoclJhW5NULUupW8S07C89YR0YrodmNr+qz3
Ky6Le6aTfPBi+OU6QdQ+2HAjRwqaYqk+5D3eocQVRSs7tHhJHR+q2VDdGnZjC25Q+eIsXA9LWj2X
sZk+Zjna4wiUUiJejNvj64BAmDeJlyMwp/dqYp7QVbW+wSOKrdQrnHqhW6eNYddO5+g3gdvYoG4H
LtVCUxc+4YPsN0vhNkB5byK7sUDIVvJLtUiX4juqoAD8nQS9E93veGCeajAvH06BlRImhB0CuXQO
udOWcIsnbm6Gy+kTRMQ1gYUOg7CV4kqkQaIIkpbRvCUhhl95oNWyyw11yrK16bQg+lsqGyoBE3zT
Ohb2aDbM+rlkBsKFiVbIhTYuz78wI2ZazKicdhlzBaUf/NDMcqlspxAGhG3zOOq9zNCqPLQYGbHB
Zm9jaPem7jlwd/KxgAaogQrnVFZoa+vgIXA7tlcYABZ2gNX7YCWz+LbcJLP6WbWOxtxQLEU01d2Y
Hng2zB7X7NziQvPUirehpS1yw9QzC+FMdIe+nqDoG6yvnZKmRzlIdqdbkJTan+TGzNtNfog/iPHA
9bo6En3gGHPFKVU78Po57lL3op8sg2eyNC3BQyvxLKUmledh2PQ3xLi52EzdqhSljMLX2lp/VP2p
r9rNImaMug8Rssl7YTHB/tWM7cCRvGjZcT5kAJ2s0xLZEuG01qWh6jgtpNnZF9+nc+xVe3TL5lTk
/ZF4DoKvWgKrcT5rWY41L3wWh3XA4PCVCX/9BINNewBGFC2UDSyP+2IfOJPZlKK9tIxDvc+s8gVF
UONhQ5uhcXDyZ/1oawzFprmLHY6IFkPzsUsrzakH/uUktKPpOzKHnLCPjJ3C7lpiO4BKyS5E9j5p
77D7VCM/HnW6ZMpFZuYRQbLPnaqxBjspzHgt8I6HCMotDekmbr/5j4RzfCDrIoQHW9h17IWGKYqU
TR9KhL86nI8dzTUV+Zfd9mrqWA/ptJLro7Q++f196nQz0RsJKzVcy5Cz/eZolAnFh/bpl6ON85oP
Y6A8kFKFwcN4tNq/3IbOOABKfePnK98evr26q1nCX8ejnoG1O3oTXl1dGwSSXGRTcX12kBndscu+
hKxxOqX/z88htL+FC76+xH8OeXWJRFUcu2k8AbG/ZcxpTQ/jpkARM8+3khnNv00MvZoxXV/iNY/E
0EjsDpnNr0n9sc/mcR4w32Oi5xAz8Q1R4CdZ6tfH9+9rk6/mJOh8cZVsuLZxklmuT8vBLW9ke7yp
U2weXtO9ZhNUYjJMtBIrn9X3563y8i3x6esK8Z/TGB/Bh7coCrP4HKYnaS15hndckB1vqU59zyiV
D/+7d+in0vfqopkLj3oJwC4OenXR+qUwLkpZSysRlqN1xNDzJJn4icsPWYzqEvN/PMdxPpFMqcb3
ksxbE61r6kivAjHQ1Fjx8qJi626GP3S2bhbMZbY+/0h9faXdYZ8Hds43PhcFM6UseTTu9CeZJYX5
t09fNxFn9WAOq8pLPOkmm5qUmd13ipCvHuyna7waUZ+nWGgcw4ZrhPDLzi9b6sUsn7pFdSBhIF6h
ChkKu1scV408Vm7w95vK1im8qeUQDksLjartpX78/XohffH9fjqvqydddkI+FMVZWiErDFR4Z+ax
shIqPbSzkgVNZIJBHs7WQ2Xqq+XlvbyY03eJSkJelBhIEjv5dvnunH5yDn73QlzNsgsVe2m1K7FX
LX1Y4ljpGtytdOIMk/k59rOpH4u+XD4m510DdhP58DOOnR9oltZZzVsee6NJ/iA5BKdGcEfjNQiH
mfTL09E1MhBGkwCly3ndMVzQrVC5Qeoo5o6GAWloahGhEy6+wGq0iQ7iU4JbZYX1iYTLb+jL+esk
uFh650B9aYK5ATIKJFh7YupBF5ErNyXEm21Ht8P+NhxIfrKCyCYlPqrWE8W87I+3zWFyB0yIBFLf
si8KFKwnNz0f4Oq0g53jF/xDNhP/4p9so7XEQ4Ycw0Awawma26VuMHH682tXOxfJzqPVwF7yigat
DCx28PBQvnfnGRnmMdRnlawojxaG4kNasc+r9vG+RNfK59AuldKVKosXXoWV5TUnbLSs6OQkfuEr
HlwXkN5F+AJBPehnbbalRL93g9V0qbamisfvBByD+AYBptEyy6xwsgxfRi3iu+obhdOnJq1hV6wY
r2mKVxYO/KKpzTlEuwZlv+FmK0P12HlPaDuoZS5u/AxpJtjVD9Pl1I8cgaAndi3t0PuGm9zUVj+T
bnSmciaae7BoYm9I002t4v303orm+VVpzIbOarB6G2vO2cig4Lvehoqv/sioJI6+iqHSnOSa2M8f
LiAk28s8XQquBohvJevpjtzQtrFS6Mcm3gChjCwWRqvZLEVUn5ZCyd7YHSvGxAx0UzuBldqFav3+
i8TQhzHA9R4+NvtIyJDBYAd1NQJthSitanD4dUXp6VEKkjEleDofpU9BI972rX3M3ntHua8ar7AT
wMp23g6zKEIojh9XhosCV8Bi190RYTylNu7MabPQSjOxh1m/VzrkB/Rgo9c0/V/4dNIGfsY39C2t
Zm4JeyEHVHwzYOrQZBKZscS8AGd/U9Y8hPDoirqz1ySQR4ZHWRvvC65HBtFWNKLVpqMuH51WlQua
38ArhLe6nJ0Tb6I/TY+03/LwCLXB0eXO0RRgyZtq1PzX9Ht7pnrK8+nhsizn2eYcEwljAVLDlTbK
5dHpFrjHzgDcnHCmWaMJGfF79hueGN0Bt8ZJbVIh+rinlk5yl87wyQ75KZzfyubpbP3snu10dXpt
304Gi+8pcPvz/ph4w6J4iTYXzEdTevj+XecVftMvbtj5x9Y5w/CKsl1xchFcT6euIHC/9S3csyTb
JQKovsQspNuG1c0QLfK0Mjvjpm1f0hybjsGRqns53rfpQRXW6gMT5YAVDKdK3R6WF1YSfij3RAUV
PNHPTnUxjV2amOorYwdsYCgAEn86w4114hQPmS8vsXzCvFR/UHDm7uxcc6GLMbpxsmVPCy3P4kX0
WOGa7oczYd7+NGsb7ONNQMOXOao7qM44xdFnY8q6shk8GsKb9sfpmbz1pb4SUzNdttvzUjFLO1yJ
3mmt31+ilfB6hGS91G9YI9bG7WlN9JbgRozL18m6dStHXE/37aNmnpfCa3SfRZYammd3dEZJZqWv
Bg46DN6L0vCa15CDYnKzprl71ZY0ia9jX9yTwIGXp3hX34epVTkwlBwiJJ+5jSF+89Ox88uku2y6
ZuxijOIsubePXoX9XHKDqJJFrcdefHUKaPMmztmtE9OIaNHz0EGvZ+aYVzQPtTg/9m48bMdZ7nE5
KV8qwQuoKmosHyy1XNSCpVfLo44JqJWVuK+dHibtkpnJqXB0nDkI7sBUUJqJxaHrbyLVi3Ib6mHe
7KJ83pb2BQM1ZsD2kL5jaa6Y1TjAyDzw+smuei+Xk3bP5Y0s2JuYR273vjQjbJyILlt/yn2YiAa+
wHBGXJVpdoI/43nBJ2Bm64ohh4GYhbzhZ8Ot2bAXzY/QEt8DnM/NbIe+XLKxv9G99ke+nbADoWgv
TNERV3JotXen0OUVbW/YvvuAiseYJbVbPfNTnTCDNhc+CuedFGxIs9NxOCZH8iFPx+4+QRNVj55f
T2fFEfCN7OHmmiVsFRdReb5UV5KrzaBPZryQOK/SmvcPBjYLZpSaOHHQvp9yj+P0d0CfDQEsTjQL
fjbG9/VT+eM0tQz+sbvinilHZQWvE4+tzU3Whiu4xx88O9492dLnBrF9P6aRlSsWQqJwSymyzO9I
B67vxXs0tfLzdN6QV2elW0z7ABgMl7a+ItGFobgZP5YFqItZ7xLmTsvJezHXDt1Tvrk85dtgEReU
1QwucVKsLHI1N3T2+HFWVrFP5obmFed9qHvxg4hHE11c4siaBSMq17xqx3XGt4xmuKcSV8YALrfr
N9pT0eEasEWMFtFcsKEC2dqhQHnauulrtRcZXO2D1DQOTA4EdjtGe51Vdz9BAsHWFv2CAb/AcO0B
Oxxgg1oxNX0epnfVz0ZZE8yun7fails/P5OpfnGL2GxngaPfTakklvHUPdbW+dAvkv1oVeNrC2mw
gcNuak84ugrLJqOA8+ayL6gNNqf9UTCTfX4I3X6yaC4uhiqEAOyk5YkZiXYII7OAF+yHtcWw5sBN
ck9PxLw1LyAPtWYVvZezOc9Q2gqm+BZJi5OXLppDvYIrfieY/SxZDbftgmgzUzq0L/xwyguxkDsv
WxWrsHWT+WXNnzbbC5MK7KNyi07/yL85v3gYzsUbHWMzCwzHorR44dYBo7ezwmPFXQgvl5vwEZft
0K/3E59yHuezimewnzy2twq714lffts3/mjH3iza/j50Zb+8rNvT48SOvNAuLD7G2+4tWSl0tFVu
Rr5svuf0XO1D7mvjgGWj2wqk9o3+WO9ON5kD26Gsmb/Ci9sLD1iq9vNkVe15XrCtM+4qKJyfGEuq
O/4gWcmleZrv9XniFCtKqXxztI9sXHuFQIm9oJskUXHzJo/pIX6nBsvd3oSzMynYUt3obYD17VN9
xFSJnUca6zjJAnZqa1M/OSfFlP2LOw5c0gOuG0zWWotBUvYgNmbEj7M/bQw33fArru6D9vkknDIl
b0xO5XirrZvBxvEl2Ys/hCcyPUYilOIdkUvT3isMYngaOmbpgiM//hgeT17pNESeoNUEp9VWhlMe
KAw5WTR+RCCutNJVIyZMPvZzB86dkIqGSYzun07OZCFvobcNm/C298ST2R6CvcwH8HjaFxNATmBd
QjsM5wJ++R75xfL8zAjcVn2NnWVWP0Y8dODEV2ZPlX0+sEXuWmTCXniPBbTfNGv+TR5LaMv+8T6k
JqqoomKoOXzT3sRnJSrgNEaOcQMCeEOtqNzwfrcRfKHzDF2kBXOUV96duPzz2FRyAysrf0ztU2hl
b/Veu+nN823kyLWtzCa2mlnUAG7x1CxVq7COm/bQLPgVHhjPzjs9SaWXKXbmxQyYo3n0JGY3kEt4
QqrHlzhrUQEcoiXCLUvdDhefB1JoFsBpChzoxCSTr5vZ9DHfVPOJX86G13xGyb3Bt9pwsgfN4fXd
xJtKtaMn4waj9s3xJdoHXMXbdHxgVrQPb/PYylbl7NRYxj6wdtzsZ5YrBzgbUJs5nVjsMEBlo5IY
un5nP/dzUHLV1qlYbk3JSVCw5v85B/gwVQiFAT9u4zgw3CA+kxLAZQ742B9O89DOofBOjuSyXZbK
vZL4CRArEM3oNDlR3ah8U6NVyRIQ3/R+cJh8awwmiuOk6ndnN/ImP5ydHKrHBp8lpEJe2dpDaWdL
ncRTX9iJPp04sIG+iZtlJm210lLOLvg3pLmn2o5SVzGseplIZi7uonJH11OI90QMnFPzeLqdige1
9Y4B3atbN1aduD3TitCbEnrKWPw++xHTI5G2bParRDTzZK2Gy2Hy2NRPLcufequHSwnA12SAESPK
jL16zjbAYOaOWqJODqP3TnTTAa8AdbBk3RjnWVmtLokZn2e9ojEst4fIEnQ/MZupqYjLOnVa/q9k
Dh1e/MGTewfA6jkEkKLfb+36PShtFahc7lhFlulWcwN1plGuUKc+93e5S5mlWbyUU5sh73kWvvzs
gv4/xvwvOMQfGsJfMObVc3WOnpPkS4x5/NW/eDy69AchO6O3KB+TiOvsPzweEOYpdHgIO7qmah9A
ZlH5A8YXYjuMOBCho2r8N8as/IFRrvHx9/4TiBko+dPHhJcwcrhRMfYzVZReliN9/JhKJEUazNQQ
fuRlqSV+S1diY8NNKq3mDROG7vAzRwCtgOm8zN9Ojwp5xPkjOKqThlaEl4VVimPlSIb8TKHdO20V
2GnqYcLMqe0xzIcFtdYPtWEe4/ukqijvobAuionV9vNLRlegbVXQrnCYC2zRysmupjZmyvkqtaLe
qVsX5DL2JvRyxvII0p37qrETc9LKiD8VGDrNT+wFASWTTqs642/Snn/KzxgECRh1uaSRV+RZvUnP
Zy/WrFNgd8B4Cyi3zDFU4DhfZiu249ylLYZED9KEjDq2DGrvxGEYeb7t49aMEHKeYk8kbh7/94A4
Z4MOG/0spKbbtn1TL49dU/kgTWq3qqfABoN2KDVCt0CvRatMV10LAWVWXOChNhg5tPfi4DXjhFjG
2Us4bRK2zmZdt74e25nwoDA1SIWX7uKQYfXhXf0e7PjruY8UhikvpwS34PNzP+lN2qQnMcQtfMTW
sVWgqvWokHxlhkxN9r853mcs4NfjXS3akdygoko5HnMy8FLGGy/G4wj8jXKFILC+IzLKn2czvx7w
ajZTFJ3RTxIOmPhAtVbSLMTpTp5Y3UyQzTONe3mErNYxlbOP5p1InIvk1tmDdHE0Elfo8RRhLWou
Yv7wtasm1HFLEtXUfj7lWUXtrpje64DS9jf3aTytfza3v097tEnVoJ9gDPT5uUwJ+DaEWgpv63bR
OGdC6+NZWliA7N0coi7hdaWFad/onWrHNiykb2Xi8vjJ/+4Uroa6jSGSzDflznVuIhGXF6kWXDls
BtjWtBMfxsKQ3BGvGniKNGElgWirDiTYOsmM3PA8B+ZtFUgA8XQTw8FlBOhi/h+7VMw9tplggRon
n08HLNJucsX7X97Dq3d7OkzVuOrVEJ+Y/L53LneEk2FVaU4d5vUC/uLWcD82FsC34IzfHPy7u3f1
oveKUevSSeEBuqMUXXelN7k2Azt5CWbpMpql7tSWETJCaqNp+E69gEzvm6d39d7H0KfPMEdJb1FN
vbKHxD0VmwFPQF/sb3uGehBTJCBaxQGCKcMFjJMwtmVlRpwtJl96sBRBrXAlPUKQES6zKTGwSNmV
58KYn61MfQ47hz8TKK1LwsDUxmQKbQmdKaO7Pzr9fbUZGcNbiDEX7H5vJCZN5mDe1YEt3JMhPdQm
OEo3O3dWQSu9iphihgyTyB3EV3k4JNj8MU6u4CnouU0rkF3oe6zwUL+Km5zgXJ8V3O1lE2oL7yMW
gRcn3J1ej4QQ3tbQNUz99rwgv1DfRm80/lO4PC9wHPiaBhulTEiHZhPfDk+D8cDLVuYlfM0Vs+b9
CKzppt/pP7iowJMcdaHMCeJ4pV4EiO9521+l012IB07pSawFjyDXkE5K87gJnM4V3YgBrOaBgMjA
uK2jKyte8UHcV+kixNzEa9g/ICm+pOVqwMNncpwn6q7U/CbYndKtBKzd+ar4EHdbcn+01A2Vl0g/
nPv7zJseFxCtzvgl6/SW2lZrt4N60PuHb17fL+uB6T/rzxVMnE6y3OiR6/Lxa/PibEcPIzfluFRe
O6f3Man9N//7E/37E/D+uaD/dc27qkEIYMfaLuOVrWqvET2GtDBCB4sw7c4y2PPZylnA4znzqpzQ
ITCJOVFf38HH2u+/HJw/Pi+9UU/QcSfy5dJHY+wIQ3auQjDFnLV0p2CQrGpS56n1tlhMbkTWjgUJ
m7vpbjLHq7PaM8ZxuofEz53JVn3rQB9a5hhm9ooOmzmAvtUWJDdGN2MCx3lpyI58U99BWLYCBZYR
TORVfKHyqFF/kLfl5neCndtket4wZMgsgd64cH7/sK/EMdc3/hcLuqSKhZw0FmqqDbIIaV5mdpPO
Lrmfa4fxAmdVb12ciTf6ecFh1gYi2OY66bl3k3m7wZ5uYMBZrCWicIyb35/blcPYr+d2hcPW0jk+
Q5FgHdudncmmuPspRQj8GJTOPEtmZba3p6dvX4Lfv4toID6/BPK5DpRU4bDaU+PEfG2ztOTbhzN0
tsqMLY2Xs7Slxq7qBVtKhB3THc6juJwcIluToVg7F9EpFLeFvONiEQB5CuM8aUM9SdJlH8ypfsf5
Etl/sNb9XpofnxnMdZlHUzgVZyObWoS/ZJf3kubFdjMbMbsH1l3AhcGtmAKe+nkkusxddLxpKwt4
c/GtEdjX9drf64AmXBUBaXWqwtP4MdTka5nHWQl5T3XGJUy2Ujtmwfv98/5ZcF5XHaiDsDRRSX/D
y/zzjT9dyssEA4gQO5zGkSzdLRi3Zxb9OvTVsWCcrC+W4CZjjgYNyRihzlj9+0ykL8ufjydytQIe
0y7NydXky1vB/c+28Ry/byimhMjIN7FHndzXG+Gxnm8h4aPJjP2SIcw8eQpheTM8KJb6w+SRiZWl
CEwlVH9i64/x7Wkfi3Ddf3/Xrpzp/vxKPp7s1dKZy2elVgxKnfJd5QvuTam0JuC4wH5g1dTzGGfD
trNiZR+6yjfmhleMqeujExn5+ZmleqFV/fjMsiUU41Xgg1UCBFSAHBDFvj3aV++kJPJ64ESFhEy4
op+czs3kqGKSfVudllXqRta5YZI+eTeYr9ZbQbZbdZ0IaBe9PnOi0w2E5ey80i/e2RpMWjs6R40K
Z6/BVwtS0BnEvdqGqQt/2M1C1YrvysqW88UltRPREXI3hvFXLmXVHUmtE0sL7aqY5bFD81oLdlbM
errVHO4+AokSpsKLPmJbDowgdKoBFNYmmk+nGNSbYOfQgWRAJuivkAKxC/GUeHZMPTba1AY+DVQQ
zSWkhsYe+08Gou1S8JXantKZORBPXxsb8TK29iogFfAD0yLnslLCZRb2OIxsmM2JdIo3co1QwcwL
+8K0Ky3mYuiXmYnOThteJsH7JJzX7V1Tr4PoThC++YzFr54RwmAV/jzjDvJVP78Sk/CoHMVzwAvp
tE65zue5Z9jH5WjPyID/+6C5Ue30S7fy4YDXpK86yOMwT6bsExe7fYdC7kS3MKYxEM8J7HMOS90D
4dnvYAGIUPlO31yw9M0FXxPBxEtTy1n784L5/Ep8Gs8myDsABkyh4A42MpVwvzk9R0BZNmUjvPon
CSbseTXye8s/53H/WTH18X5c7ZvnIjQiNeR8kNARoYuLtDtBRmUztJ6jdRIh4NUnf6L99AkAS/nG
D/nLmoIADIklnCgi6fojFZRiOA5pFt0K84b0pjMPJIP0A1cZm9Bbui/hdvBgtXeoi9CbLnoXjHDY
T2zwszjAhmkRQq/3ihDSJfP4S2F+s2SqX70wH07w6gYhDSqiPM2j2/OcjSaBig1LvnjpN2JvLmHO
gvwVpQkt5vfH/epF0XE8RJmno8NFOP/5y8gZxU2MVg9vo2Hb4L5k0xkN8OBtrCJS6yQ6oehegsXZ
5jxE6t3SkpEGXMym8JF2kCtLyMZ33l5ffa6fTupqsxMbEV+ZC0uqMJfdzM1XvKwBlALRoojxgnXz
HYfwqz3j0xGvFgjxcoLDcuSINfTnyQOWljNwQ7/0LzuEZ9+NU75oZz4ebdRjfhxvtk2QDJ3ITQd8
ZczVr9SX6c2RCYBotbfay9T/317fNUcyUfP02PccESCvwc8Skh57xwD+SfaN3WV24X27M37RuXy6
yqtXOoOSOTnVHJOaUHgv12fvspCfSjg+rgGtAiXAQ7kFdByryd+/1fJ3hx6Xxw9gDJruOBXGy0XO
OVjpWrT1wdYujrKtHvGOngm32mP0UFrkCA+ZL6pez+wI4vhDZ4VgvZETqCuY+NNwJsaOUbHFjtg+
E6KSLAkLytm3lNkvKvxPN+uqsm0j46/vMH0XIJ1T1lvBXXMP/wp+6Wyc/PW1o96n3Kvu8fd366ty
7dOxx7Xpw92SYi0pOpm71blq4kaPmZtA3LSwfeSbuzjiPRmHWEOA+H5z4PE9v6qudfzMFPydWH5w
tfh8YOw660aWjhGpSFRqe4NKbbDO29T9lvT91Qvx8UhX8y+9rxpRv8TRbZVY54oxi30C1LIz+FyX
wCI+o0UWM5pEC+P80oZ1+M2lfvXJfzyBq3VW0NQ0NhIutVVHaUbvnGGU2gAFgWzHy6l3MmnXaWW/
/RS+2Fg+3eOrtbSNBk2LmiS6vYQO8CH0TdGFKxbAbQ00MziDfxMBQvMqu+OErJ14WW8PhZUyUQLK
621iLsUODmifQO91J6jf7MB8zhJuFE53zIlSBZ5ALH3zDYufefM/y/hPJ361JNdwEfU655GNUsDa
T1x2wweYG94U1e3vn86Xu+CHp6NeLcjyJc2KtosIK3/qrYqYQiRlw50IoNO40XvuhyNrBF1Oexnf
FXZIB7bQSbW7cHZst0h2viV8f1HAfbx69aqrwOKma5OYM5qAZE9oPYMjABJKBfEpexdkS4LCAkdk
ajewGQJTno+LqTTTH/vZd9vVl6spNFMQP10BMvy5XX9YHwZZMJrpuJALT/E9kS/Yeta3ySa6zehA
JgRv4zXtTIj8Kb0K1F3aQ6rehCibWOmrg7pq7LMfEhnEQCbJbuAot1NX6m05nMeXbUKS/Tcf28/q
9td15Z8TvlpMxUkXxkY+LmhTBILSPfzr9siOV+4VgoZ0h+CcGHryZWcgMkGw1t1rs8hRL34xP7pF
OIPtDRXm8gY19Wj3KADg/nw7kh+XnN+d5NXiN3pah/qFk6zsIMXtwwzemTTPRCY2HTFZVjy4LSwO
J/PKbz4t6etPizg6Bds+7Rf7/zoppL7T6JANaOp3qNjmxTazs6az2xLJXmBL/jA3yHHCV906o3+y
j8ozWbbn3P79h/cVHsZr/s+ZXNUIYtvVR208EwV9b786M/xGPqdsqtzv2x1xTnqCNtS4WKrXLLFQ
iOaZBeRqKT2U6lk0tdqNDJkB3tp4r6yuNVNx3r6Ut9ETkUjfyGu+rBI/nu1VWVFguHYij2Q823DW
x+NLBG7gTr3cLSUHvZ/z+9vz7YO6epHzmMGCbnB7Lq+DG2Z264GHXJp1/yg+0cv3EBtP/0Paee04
rmXZ9osI0JtX0cgrvMsXIiIyUvTef/0djOquUuioU42+QOEUkOcgSZGb26w155huRpty+NRhTDos
0rPmyf77bVw6zf54S2dDNWpiXzgm/G7cFBJGTaTTx1Wv0Hymxa10NErsZkGdeD6nRL/aAhiWesjK
p1C/wqxVL+8Y/jNeztbxWpusHFgjU1Hq1qYt28UtTkDjrqIUJkYH3/+j8PH2urSIC5yNE8XOcSeg
DV6GJhUWEA3+ES0/mkUFsTgdfwQ5+4Hi+LhR+EldgCn8zUIVMHSPlvks17A9yhcyMEzlxgqvvd6L
UwASDE3Uv9MUzpa4XiOGMqvmQ5+bBO9hvFFZcN0+X/azK2mNI1a+T/RlUi0RDKuhU0UvuX6fhq6M
jpKepYJ0C30CAjxS7q7d3MUdy39u7nxNNBIzFsOWm+uaJc+0crrPbthyHlNAEy+oNQPgAWfd29O9
8GUCfnfDwLUoMznY6onaor11ZRheeVzna2JVJ6TX5tyReDfa0O/wr7vCQV9zjNEXxLLcJr+y/bWr
yheH3MlzOJuiAqOX2qzkqo03knK1D4vbWt/61ULFHCAAI7GmdYgK/5XPMdK30E5QRS+vtQAunokB
5/33WNHO5p6s7tReEebX4QnVeiKIh94Pvv9H6vMGCnIPBvaVdUK6uGs+uebZ9EPKh0igItfEdWbE
XjNsS+qEbJ3t8ouAE/nh6G8Qh0Flof6Hp2Z5TF6vvHPz0iopAX5lFQCd+H2LJ3uPKEkEUU6K4GGi
hll70pu0ZlE3R57+fEgPhVX5eWwweqyKe1qTnvF45Qbm1/uPZfrkBuYbPLkBY7CyutB5BuqyTxYz
nwGy+hKTz3eazDUD7uW91snlzqYEzTr2bdHXjDas3avAfyLLOq6AjIULMzkY9b59P0qzfw0Ve7jp
LZLsXYX7Ydduj+U+bV8N9IbSKi+dAH6/4/t4K0imSdZ+u8SPBFfYyWz1MGYHQblSC79w84bMYk4t
HNeRRXTVz2clNXnU5VOTMJ+FercIQWrM51iJinUp/EoSTN3p1qdBDpBIqXZq5JZQCBK3RjPq9Mqq
Nt+C2XyPWcLVxx16amhoj3Lrw1Cyo94uhFVl7bJlUvy68pbnr+fnWzZkCQ66qAKvV4F0/rzzyuz1
MAu6hCOwvwwNXLq4nno6FbPzmXTJlXTtYZ0xzebzzc9Lnn1cgS9PdRNzSYxCKyxK8WbmmRFFOXdG
qo24iuyr8N6Lb+j0d56t5Lof9nprctHeDitP3kQzKdvpggMZ7ot6fEurQ588dyaWv3sIkDrTHHtl
49kSn6SSHcjb4Cb176z4U9ljfHP0yt53xeRVlZ96+UlV34Vi19FfajziB/vHa2uSdnkHBiwM8Be8
aVbNn+8psIq0bis6S/Je3Ph3ya1PNbKB522DR0VskR/32drciPt4Q20neRj3kr+OPiNsJpR26Dgh
bvntP0Z/JCh/oDMO7VohSfdWlhfjblYSLCA3EPFm871BlYL/8XRc59ETzBkOxwDH47vuRb/FZKsd
TDTn+9kGZeyLVbdqHsjKQOf/GX9FqK37hcrhgn86yrIp2b8W22ZF5Su3I8hftimsFWXd6BuhWIqN
E0a3qTGXnnuOmnl420cL2jLIHE0E/MjibaRJoGS2+ZfU3fb9KvBUdLcsOxV2MQQtok2xf2FGbiO5
Voa5qGHT/EgrmJ5Qt/LDA3+bjMQ9OnA8y1UqydEWN2tUuiYGQUXfRGmB9fmlwCYa5+9D8pqS+Ov/
KVuGQvlCpzkRuTznvKGoFsrw2WB46daCuoxNF/kVhth2Npkt4mU3Oj39J2VVlEvQF3q4HCq7R5Ff
2FKxDFLsfqI9IllwsYT5OzlyrcKF9rJVb0SOGsMmjrZDuSx8GxQLBlZgxf5Wv+18x3zLtoZhI3pU
f0Na0+DSh7dt5Pbja0cn+F3/zQ0c11FpH9eofBBY+l79KVg20wctq4RTzEENqLNyvV3Dz+icOHLr
8JaXkUc8cxd0ToiDu9gryUjeKuYo1XRE/7PuHoIElTWMhwkrZdg47WdUfCYq3Ar4cF9Fulb2FZYo
86YrPsuR+U567l87JEOJF6r3VeXBAMBi0S87EuKP5V7RXlPkrAO+rhqztlTda/rbaH4xjWs8KMNG
9WSCIjIWo/4UBTc17rJGuammj6y9rYPf8+5bRP+vtbdCQW0zwsg5PPvRuNTAuy00Q3J7jdhi84gN
8a5ub/xubwVvASSdWe06WVg2qKqjSS3jZ39YMigRAyzKZVLbLcYkz4CyhtnwDzV/mtyzDRIP/PhV
P5lO5WJQCh+Nwi5WVbkcBVBMnuEi0HCKYQGRTC82UbCRMY8JNAxF6zGfiIw+rtCW5gOQm34fbRDt
iCst/D2YnH0BoOT3RvlUT/6immYM3Lv8YcjbKT701p1WtsyLD3FBh18JHuStjBU7PsRwP47m3VF5
z6PAUZQHRX1phPtUcmtCXXjSA4Ks1B7Tbd28Z8Mh6yG3qPtwvBfqxLEeRQVAVM/bdHEul5XX1a6M
VdaX3pTOcFoEU1KEsbAalnUBkkWl2oJGDJTkolI/E3ISRgx6A2WyMNs2deCUBSd1C9fvCsWQeGBv
ToT9byvnfJ1udetot6lbBnY63EgyEg59nSdQO9eF9RX5uaPe64ciwtOCJTgcmYdqfCmR06Pmhfqc
k3Ubs+0mxX3ZcEM0KbJdHuMqdafern1nApDKp3Zs/qh6tGv5yuTud1Djj6XLeuRcU38Ed9NIxBS5
4YsEqdCwyTvUwXet/NTqpkceCF8W45/jXKntq/y9LadlAcslVBYqSs/S9e+HyJn8LxXqC3ZsWXqX
zMDLun1iG9QvhftOfdEEDlmLWvvVds+ISSJM3FyoemhQKavUFRf5h9Hj+JnL60p4qKUns/mjFw9d
+l71Nlhywn2vlIPUeVH4ubgz3FnXzTk9TSN+5OeiMYpmJY7RMFf3IEN0TmGtpIXRLNCRRuyIppug
ceFKLIDj6U6P6A5vKhIjMK0O+11J2RHHbCKNw8rWuup7ieffcpEBJuBKhvsx8xA2UBBk4oYxdpsq
bl7eCGNIfImnUOuV/hzxbyQ7Jmtkfs616B/54g4VArpE1DmRned7lyzpQHKrU/BA7EcBv0b06I/5
7/UfZhoLrNbCRBck2bFmyyhz0Hwx+KQNXkvMU8HKcpRr1dSL5aWTGzrb2YxpF1tKLgV0XzoIPbz1
fUdk+wwcIhKcCPR1bqvCgmBvinIpSqQ/Qr6UmUu+rqHXz1w5/1VE1tlpkZeFZeF7P3SyexeOpLh2
hTafsCUv73b5fH7xYY4VTlVuZrBc5Qp3SGC0R7N9mM2EV85Ql9+OIRESQ5+DKsrZ4NPymhwOkwxv
bdHjKPY5Q1ZeiXGHROw5j/uQ2lbuptKXoL/N281o1Qt2Tn8e1QXozqOn/f77XvdidZRUWUT2EmnV
1rkYIlWnnGByYX4mxXrkNtjtoAJIlxJRpmSYeZPXUfZLXP24ptxkYhpqnYz2t2SzWCvyipRuEGY6
DgxUHvI6le5jJrn4qvbxLDboX2/v5E7PVRR9W2tlovtM+dq21Z0Axasxt5vbxDF1p3PQs0Ae8DGY
L1JQFJGXxTcMrJwKL4g+YWPpaF7YF/5u+IW7On/9X/Ry/3ly0AjpRVOgWowxOug/J5e4MAY50NLw
IXxWN6pNNQq6nPErXUerxEV9eaUGqcwfz/lkdnq9s/OoNJUaYGeuNyN+/CUqP/q5FJD5+Htri8G3
BeTRAjRcCp+SY2IHnqF7hfhhNk7NZjKjcLRRERTZA8t7wbHLEZIX5qZlQAXz2gd4xq3/r1eoz24O
kltIVjk7ErZoPgjoZPh3Xo4bFI44Z8LIa9/8N4mMSize2KYRoAJv8B2Wnlw44rF+q3rv2O+Dcol+
qoAjYKuNW0Nu9BR+tvAqEO+urLrgd9GvRAuTOJbTa22Ps9iGf976WeFHI12p7Ytj+PC8//YbAvsS
FiOnhdYJfzXtQck3ofzQTXuRlTN+MvIDHwh0/XaVhuvJ2icxkQgDsPb/7zs7O60akh6oqc9D7ZHH
VpNn1G5d7/TBHVrbNwBZuCNq4Niul2a01dEcPQMzkvaaspGypWQ6Gnb+tQYdbntd+nRJMomnjHgI
hFaEg54rSoKkOw5VIs/TS7WuHlQIGS68c4qaaCvYvYRrHo0BesaV7Pa3vBqVVYp6MbIndOoc8+HW
1fZ4LRtHuVQ8PL2ts+/G18NcnnJWAkO2zeQrtxwKwkt/0z4Fjh86mQUvZh9mT22DwOfl2Dlh7JTQ
O8aNiYINXKJU3IoEpCG5nmsoKd1R/OSEWQWeiT+/3cvZqgw8qb1Wh51v7PyDP73xsyOvSKClLljf
S9jEgs6Xi2E0dXzCr+ENwqU4epK2ChQe26zvSt1gZjgu9NfyLYNahW2/SzYCgGNEfNzxVaDaxZr8
yQ2aZ83TJM/TQo554aVbPzecUq29Uq0L86lrHClyjdZt6o3vu+2zQWCu297pwevAeYANJR0EBN3Q
MwVPiVZ55fSJje+0e+5wOoHuo+MRuIJ10Cb+5dq6A7oMB9G9OktdmlRPf8LZLFVpWpY1Gs948Ex9
W4u/RhwR2UORc5Dn/JMifixYq4FZzDhJvrDtLIS8kSkBhL+F3ALhiNzSU7N77UBfhq8LtEKq7623
xtiN1+SM3zu6fw4JvNA6Nk1QvGffvxpZKIgIu3mY0P4WB3Aa6h07Wt1YmCwAPcclCzADbTRiGAGp
juUaXVsZe4Ndr6ONyDZVXevZmliZo3UXIw2ki2+h4S4WrQBZhq18aU/1LyG8UiC82M+CG/zvGz/b
Gfo5ZYam4sarz9mGFFDRc2osnAxnolSWgjv7HHPNRZWaZG7czdCk2EFyU6nO33dBFytJKh5Xk2we
NMLnheXOkspB0Ci0zhEcOlTY2Wfz7fxTt1gNp2unkIsqm9MLnk1A1TExSy1pgwcFrAuwucnVAndA
1wBrxinB6jQbUDYtTFrLka5syS9W8uefibdSNymrnQ1wQ2uyrNJ58Hn5iVMeDXDWHQJn7BefMFlg
2R3tmmZaBroEWtc1+dlFfcXp5c+W0rzVgxLvI5dHHo3oDAwznDiFRhb728kr8C5gpjJ5/QQHAnOd
mHNFLxufyFPEmutx/r6alnZxZ356U2dfEUu7qOYhL4QlJ3wP/EVIaaKDYbaoS6+8s2p6TDZFvOBZ
9KKVqi/DV4oXZbOXtz3F2b+Px4t7XdVQiEAgIUEhTfjnPnKkUV+Mck/hn57KxGjcS14vrQwOKhEA
iNDTDASCVrYM1e+g9ezbZ8ldidmNuh7suF7LNxYSbPjyYCisK/vOy08LCS8JS6hF/2HNzfRSDKYj
rzCEZXGjbsxkdUzIi7Snl6PsUQuECABHXzgYOliX41yQ6KOV/4VDlTm9v3KmVy4detWT2zlrBE9S
ewxFvZsFvSyGshu6AaRW9xg/h5QsM+1Gn16RsFZwXql/lGROziVZ/smftF+Cm6205eRSxIQJhajn
qHLO1ygHPUa28vj3V3uh0s9h+ORez44IJvJbYjXnV+vEB/OLWsoehKADrAhj9xKgoC14f7/kGZfx
X3vX00ueTTaJ38lhVnHJBI6Xrx905ZEiYfvLP65HIGmUS7XCpVI7RjsVM1HjzsTh0lHam8Z/NmD/
hcbGwDQUAw35+61dKMYQHKJhZNMB1pPS8XOcN/UwhcWYzY6aOYZ5xl0Ly3nT/PfL6BeW9NPrnJ8d
qRmGVm2ms6J3tnbTqm0Og/wkfYygtl/CJyBbAQ3bF8Fy4qdpcgoY3QdI6N0EIK023PgpoN745RcL
IF6isKg4wIxL+Y3KfNYwwGaOKNuXGm3oKtxU36jc2mm7RbDCg4FkFKRS7AWkfzqJeiC/EzUdBXqO
YysNflSavHaURjrje9xdnU0udG5//Pqz+V6arLQSQ57y/OvnJtzwQrXzeFxP7W2ZfmggFHM7qJbh
k0qKyEvFKUx3IHO5sZcmd2KoOYbwJWv7IdriXv37q7m09P64ubPVICizNNUTbm6W0dR2zcmP572b
Zi7TEq3F3y93aeYyVdKVsc1pBNGIZyOO0CahMXtNuFfUe6ldisAblvEGg0yqfiJ0xAND9kvioahD
6y0a7O9dsfIg/jTQl67iaqVLa7HJtynrpCFjLPu+35OaVDkZ4lHrkiOnt1n9TZMDU7K2FKhgoKJ5
Al4hw++kRfRIWDJzWtrcaLR40oWffByfoo9Us6ng11TcdeaOFzy8pb6SDmHnls2bZCw0qn/QhoAM
M8wgBlXbvnWVApDiMtvSCakl77ic64CuiGkxJQBBGO5bkk+se7197EHWoW2cBcCS6pEBE+/m+DFw
ansx8Ky35C6sXBxOzV58KZsFoyNDU1dtpYfhc5IWeHcE3BHqfYlH+hMgewCCQ8G1bMT2MXd8jNaD
ZmNwFzAsk/k7Az4bLKmImHbTjSEt/CekDC/mXcsW1Ks3lgPh+wHnL2ywJveGEYqr9efvI+SStuLH
GznfCUy1mIs+byR8bmEcZh4E2PvZVah60aZfpVfW0ssfwMkImOeukxFAd7MRlYi5CcUa22DK+qxe
/oodD9Hw/xfV2o9fd1aBlPrIlPyJX1c55lK3UXjX9iy0lly0tHz3Vw6s1oWl2dRE0iFV6otkdp0t
zc1otFPn+8J9KOxiuiadsWyLz5xhSa5NvlTTpZneWhknPidK7LDH924jLMtUFAmOTje6WeaCmyuP
Idi00VaVpVXfmL9kiIavsju3XI9PjX6n07icN+xJ+TyNq9xcGgQdxCsaaLqwRLcLrAUs6HMPYAm/
IeeZXSiwiTqURucI4cos14XxVqnL2lpw8IwAHA3eUdohVkX+T4urOcD6QtO3ICq1qvH1ApNuIaeJ
cwNF+z0Dj+8seHl2dquEy7FwER9m1SqIlvQ66HFcEyJd2kb8eK5n2wjdTH1NDnmuAV7UOR0FbgxN
uaWBYgI1yichS1fOa5c4PFxypvHgD2LPdzZ1EhsrdhwrhfscYIUzVXs1tIedsNWXsr5AgdU/H7fx
nXE/3srTLa8glh3zNfhDRlNoizyp3ikfZ12Q4IUHKG/mh/VWghUNV3RfuocZBEFFDSMzsRgqVNPF
tUrZtyrq7KR8+gP0s9pEpojYUDSTuf8heZR20gP4IMdYRUxuBCl+6XesyOlHa6tLkbYnqviF4hAJ
J9nhUn7QBS8C/7mW9p3p1rfWPnqhgH+je8zT5lvl8oMWWB734gfFox3dKyQvSOENWMM08uH5XNv1
XipJ/vg5Z8u6kWiCqQ1kNCH5I7Jcgdl6rBeYRErKknfGq7WNvMAxfJtzdLiDx4VZq7kj/uq7YQvp
eRkMpLm4Vw1Ul/zJpK0BZaPgZ6nIM35OaZNQ5VYbycI930XTLKOBluhKcoAH03Gmi0oUDUeTAGNZ
4CGeWMTvgkUzZGYdxfckXK1SPuX4uIxTTwe5SZ/MwFedHj98/XczK2JA4l1fiy9tk07v+myqUmt1
lAZfFO7FcB0knqaCfdqOEG7BfNgRqarTfrSgYkA8nXF/14bnhUOfQawhGU9YEvEOW2fbdKE9jrmo
HVPWzhDorTsNWwBr74TMmIsC9mbiqCp5oJNBlK9dE0kE8MqLWS10J0V9Y8KapRkz2P1qe2yuHLEu
7FNQc+GVnU8Tc+Dv2WBrxEarEqtPHkJtm/n7rl7JhFHS8d5Fc+ssT2/oeyqPvbniTAz4e1lrV+S+
Fz7fn7dwtlOcSks5HlXkSjIJOP5GKZ1Rh2+7zcylmbgyIB0RDSjIrfwJKofKYa50JE6/e6jPVrEZ
5vxQG5+zWlLUnW3xPklo88cAtmDAyoincanvfK+37pGndEc65Qg656Ux2ghz1vKijW7UehsDl/4o
X8BPXtNWf3ucfs5QPzRz5+ehI2AH/tfOmjlz1pTKX0mxEvh+u30ULjts4g029ujTH5Cb78TpqdNW
bXEfD3t1uMshKEcEzqj5LsUUrtzNcrXUGyenFCHo6ACdkaxiN2peMv1B03C2RR3mzXzFCSVLiLrT
qTmJ47Ud/rxh+suP+sfhq+sGtZR4b6gYW/Y4AXgbFHXquqGAKkLDR2Ry5cBHxuQ/LqoxBfERsV4p
sm6c7eKKY+EL1VQJ9yUg9iwvIOc0TgIp35Tmr8myRwFarf4q+ardd++N8qV8aq2tiLcSdF8tMRcK
WTxo6aEnHPexSIzDDnGcREpNYetPcEJ14gbz8ncyArko7qLwPZT23x7mGHlYgqtsA1z4KD/XkzeQ
ZkvfijI2pCMkN5+BxtfShnaV/6nLxxzUtJNNi2YGrkt3ruHfRvEmqgF3fANZKnnJ33P09wn059EF
hbcoOnib3N/KNPdVxD5jZfqro7xTsghp16Lwt2Lw2Wu3AhoTVVg1NRX2Bz1aQqqfwsBJzZ0+60gK
u8HuGIFT9gy0JeHxuEh0aPuc+oaNmd0n+j5R3gXjLi9/GeWLMH4QKuKYgcHm5qUTPyR1LUpbOfgt
DJ/KuIuPf7L+i5RyuyFRzYI1zUciQAvvRA4vPFagTFAfuv55aEnlsB77cVnQdYyhT4X8IEBv1S/Q
fMHgYXDCBp7nN2XjyOl7qN3qKY8/tsiRfEy0fUllbsR3FdRAh577aBtreOmUX/NeFgb/sjWgY0a3
sf7LxGAu+feVtFX9N9N6M823Qn4Qp4+Yxie52AT/gEjH/tLIC729peyZekQJ6OZdpzzE6Z2Qv+f1
w0AtXVElxHXYL7NVFy8Lc6ccvyJspcJ9JL6aRGemw5+42JTIkPAO1Q9RsZNqxExgv7dt/9vyf5sy
ENLmzxB+6tFjjv6wD2+O+q+q5/U9CuIrNhZDPRylD9N6VNWbBopK+jElH4nsJeg24oOe7DPcqTdS
9DnT9yYLwMQt0NfMh7UgPUX+lQ/JmJfqnx8v0kqWceZ+hcjWcz3JqBIzb/S5cN9vyDllaVatP8VM
wj7ALy8jJ8+9xriT3zo2w81cN6l7+6g8iIRmts+K9D6Qv5noG50qOkpG1q7+rVSYSBcx7T1B2QvZ
RoBK0q61+psqQcyyZ8Uf6H/FdAHWJseCp9AIRoKI4wjc040A9Ys4TAinjOgqsA1Oi49J+yiLT5ly
AA/MUIlsmjVaeOBAarUrmk7gaqJlAQ0ZC2P2JOk78V68tj+el8B/PCo2PeIca8sSfrZEVlOh+XE7
l5CNtWgPdFdiErVWFegxV1sZbNGPL7Q4CoJFUXhp9lHfjWSPBq4cPFnSI+QO1cLDA3396djeSgIB
EtRW4bJjPy6X2JsIh+ZrBbyhxc8lsvs5hv2qv+dSWwYxLeooVE4WATrnJ4sg11qtSOdeSMz5aCvR
xqYlgChklrvfct4fXya6TNwqy0a5KO4TjsXXpA0Xj+Gnt3G2G5L8VmijCKvq8b1aAwZ507UdVJT9
XB801go42ivv7xLO6ccPPz/fqGGm+AI/vLMWmewILZRbpz4oK4t61GwrsA7g779C5+rObz54/GPk
/OeRf7tOTkoAo1mPvZBF/9JIzShIXzsQRBEZN5DqsBhArHGaYN37uC4WOE8JR/tfNB2u3cXZ+O2H
KuyyiScubmIqnRzG0IQYTqhTMS2gB+HxIS93PgSXVQEzbk/oXPzGCPDfr5Rg5nf7t+dxttNrGt86
EmCMRu+ufmeD8GS8+G/6b2FPu6Pb/At+OpLJTr1qYVzjFV2c8U5extnOIRxks5cGLj4fTbVp19xO
K52Wf/NcHPxtAkVJD/9PnnTCvxCzi4ZCeNW3kOJkCCSVqMW6HAQPrbaAnUmfOSBPhchni0gK1UNK
W/J/dJj/O9v8f8SxXFJE/rj02bmnzCKrwwtAA5l2m7SUElxdz5O/1/I3VX/18SSE94JJLXarBYeg
33az83srRb+keoV67sjHD0CnSLfDULuU0RNiGNV7U34esq8EXVFcrfijaPhVVmtDJVkRnnRckw6y
GdWdHJIYAEB/oSz8Pdsz7YHy4d+Hk3ZpL3j6bM9mNEVI5M4yebbdpza8iNMqe2weyqfJ8qobC/3G
XYT2Dn14sVAO6SvLLrqyB/mhKqDjOqPxVB7dDObfjfFUEODzykYjxXNHkBnw3XeF3j+pOojzEHD3
bEGIl/HCl+yVitQkPZOzMldCFeRKH1bGsvP33/Y9NfzjU2Ge1qkgixoaAD6lk3FjtUMu+4p1fEjr
nQLkWMA7Qz0oHNFVmU5Q74LuvUVVhVS+A5SH5vRfp2eDkIi/38olUY0JUYczoq4BVjo/vDTW4IfS
3NOe5ZVttxPlOzHedOV6ZNOvONKKYrY27hCjs2txImkvxRwW1728C/VVDO52DD/r8gmlErFmROIl
lkt8ryZuA/UFimxA0Ha3iuUrk82l7tjpbZ8fT461EPpmTvMwrxajafuZm3R28btDtK0vKsFROlhV
XyCbRYVPMSYYRfkODu1EMhwI20K0ULh+oKFtXv79iV5ekf7zRM8tVLIW57Vq8EQbhzw1yVx3Mrrk
mQFC/7dF9bPr1/+bKeH7dHQ+qr51EKJOj4T3+XNU+XEyqFpe0d+lBj4kKkFuv/Gepf5BkXeluM7F
FdpV6rTW2nzR5H0In77EseJWqlul+SIUV6Z8J8U7U9pbmiuldqb/CYs/qbSGkZhvIsdnLcGbAZcu
MiHArnAJqZPXoAFMqSCaH0G7I/as0rwEHXO6AGnHmtMW25LcIXPJ8mzV67Hc1uO+oTO3FAZyUbdC
c68d9xZOn/FFUR5NikcCscNRy6kNAT8JUlQmrnWw5Hl+/NvDOps//SHFSpZgCgQnEmau6Ob1ewkg
I7NYM2kMUrlCKc/+GBrCJjreje0GLRNaqGjRyF6GPSXYqDm8bScIrvIaLo4hOkuqpkoiCHXtbPLz
xXFMupTzDa36jBUbMBv98XjZf44UByGHPk7E0xKC4F4ZvPNf/I/HcnLhsw2cIJkJqVxQlOJoTTEd
JrTb3aQDMHZ5bdkBXcjSbvCPoNc8Xi/m/bPoAPHh5Ornm7m0K4WhxBuuz7MPjTXUjwv5DRGmO/1K
7jL7Go7yktTx9Irn1eVRm+qkrfi9+hOgemeQ0Wk4jXBzA2mXMdqYHkQzkv3i1O5lB7zykcQ6RHjJ
Lwslvh3+mXBF5N6Vt3Bp7Tt5Dufrgyol5oi0CfqFdwztubZquNpd71T/QqJeeemXv4X/PHZ9vp2T
5ajMhbwvBx77rPYn2IKnUGseKEFk/QE4bVt+Cl0rsj+DPwRRiqtAdH06K1v/tWHjQEFkZoVeG4qX
wBI/Xs3Zlq4UTL/VNJAFtesvfXVRZzBU+qPtl1T488Yj7HGuTfduwqrDJ+vru9BOg/sQGl7gZm5O
dvasbl8GNYA8nE66ja8lIdlRxX9HYs61E8ElyAKVK5nKlTh7VM4Z6+GkaG2nAziXjm5lPYXCLSOq
W1LC02560nVUZJTeaC3DzpYFpyTZZTejiq6ewi4JJ07v46w5mUWtqOcy3OMaYmSB2Aj5ePpVEabg
WGQ/0qFkFru2/1cv7f9Pr3q2/AxSLuujMh4frHLdz/KErKZqKy1VHQoduVLYvwX9oxAP3/tkXEg2
5IHQdHNwv5DaUCDZkeo1Delbav0o18tsLhovBXndkZxik2bmG+uG/PPGPTaP9KmU4GZQb9J+a0FD
nfdydlgCg++LTZ7elcn+miTje9b9x+SI2wKfjqWxczsbkVY+hcdRbr6hNLVJUpQIJrT68DPaHeW6
cUS7494yPpVdHxM/SngMQWQ1IZgEi5N74Qa965MWZDO5WsEW8abpVq89/9WvhgMTDFjgqq1Ddbdd
I+BC9ERaIEQMHBEbVf9IRmjKcyDF3ZQfBres71LteSJdLXHbatkrWNOAgM7KrWvT5OX16OSXn42o
MKljRVBqoB0bkga/OnGmsQnunLhO9+dVBAIpOuHDNbfwxYapgV5NUpCbkC99tg7GfZ6XRVugHZAc
cnZuZVv4CDyC2DGBBcR84gq5vvheXANPLnq2BiZCUaZmXkKfhZkVe9JMuUyzDeeBFxOIAtvL2yP5
HjZC5gin3c1VqNrF6f/kBs6WQdXIMlUXcuaRT3IZyNehDR5+i2umveDQ8P/7cnOxJ3nylL/l4Sfz
f2FlqjHoPGUQs9GRsC8v7ee9a8sJgM+KtjF5JMjOYUXa08F4SsT14Pa/p3fRokzId1eoWxKCy8fr
0IxLZhlSaf49AtSzo1LXlvowBBWgxXSZtvdh6vSjO0obhZDKGM/hTZfd6ITX8md7yQlwifcoMcph
M8SvyAlMFffwQ6I8xuaaAMmJjtEvIVrFwt4kKTFiFeBruUavuliNO73pswV1nI6iFKjIoyS4ifFq
eI39h4Y+jouH+rZjz9158jrf+eODkLrsLIOM+mDMh3ttykJMfmFDZ8ni3AVEq4Sh4+fabuaZ2Q19
hKk22ozRQ+m7ubFA1i/vE2sfk/VFWEnn+KB99acUcni6FjT2l0P8HRAM0klatcevzC9IHR4WEqbj
qZqd6ez8h8cZYX5Utpm2Zo6eePSEXSbSQeHbLOZWXqE42kD9Lym9NMOArNeruM8WCUXT/kYxbsrw
zmhW9bJZkeUJ4gfbaXmjSOS7HSoa5K6f/gqq2yxZB/mDgWEZ09rRa3ATE5QKiRrXu5doCytz0xqJ
uROyRcZP3XgRMTz6Aq9H2CMcoVdoEkFHmduHIlQA0Q1VTh7Dk5E+HJPdOHlZzeht1rL/UXYbTbox
5H2kLHXOK5rHYcfQvDxYkrwTiEszfrdIlkAY4eN52DYEE2HwfhkIayBs8n7KiPGyA31l8EGY0Bej
vcQefjKeIxrCf/9uL7R3NRNGB/RyU+YAfy441lKVWJepxrULf0LbabjWLJZ2L19aKBtGR7HcvnAI
jzQ4C17d7piXthknl7fOlBlCMGahZHB5dakQUQGXyabyNpDqIL2KwaqYXTpbvZpomj3UndMYN8Vb
EDrJW3pPn3TY1WAmqs1IdsfQBc9N8KvGW0qwk+JqbIoSYmGcdj+9CPiKOg99DjHN2PI5pBKq5iTh
JkZqRvCscQgTqBHPjbiptDthWlrDypje2zBypMar1I0lHGRrDQ5CgIWfuyrnKWsJxe5mgg6Q3BbY
iclVKu4bEM+aU+Tv8O3QZneFp1fL0fKIlwy1lcJ51bmqCLp04jl9hmfTmyRmqQFERLgneX1jvRYt
QjKLdVV9nfVA0d3/BUJ0Oma+pV8nc/14rFNBzWixYmZ10Yw2v9HV2jQtwab6HZPQtX38xZ7A6U88
2zVVjQSctGaYzELW7jYqCYrR4XKMKMUWFiPzanH0f7gkrGik+Hwb58fnPhxD2VT6eWTqpj0Tf5Au
rlsHttoq2l5XgVy94NmWgZiRUivqQbgfSGsR2O/CSfQsXCECOVwuU9ccxHnl6784syv/+ZFnu4Sj
MWAs8/mRRMl4/nN9p6wo8R7oOFGGa57oNUEHsa9c9ILeZZ5z/n3V8wNzXdbSkCj80ln52xYfk4A4
1Ek+uxvO0QtF+mRqnR4j3RWfSLaYatTSmH1v2UGAORK/socW2vz/4+y8diPXsi37RQTozWuQDIaX
Cdl8IZSpFL33/PoezIvukiKFjOoLFAoHKJ0ig9zce625phnh8J/xclGJFmZ3MnZxt5/m3RRuQwPS
K59qm2PloaerLPOhGL5GzUebP8j6GRuYLv5dxWT5Ki/l8scjmXAkE0Qbwb+b0MCQHad77CkYMNTV
JuO4ySb87cl5JobkV3eEO892MjwWqVeke3HexekNZ5XxjKN6AOlt8S7K71psmWCY1Y+J8rNviT4X
+rXpNwSbkqmYPwg5yJDRra20YGaIwiXhTGy3xXJ0kiD0BsgsHsaTNWM8sVIBG3lK1IrN8CINzEKD
lZHeBo1nhLuCnPMmZ7tjksx8piQdehuORyHZ69q2G0en4UiLhIcWEkTltrNnzDstPUFwvIIC4ET2
d6lgLZxPqP2khCHy+loqCHnXEc7JYHzRJS8DLblct/F6IDlE2VePQUJgDYY8hKFHd+Zt8Tu44+XV
wMMy5IloLes2UpcW0mZgMQ4Zt83omso6M9Ymim7ZckWsKUTXmNeCcGNJt934FsucA/p9Lhyz8rY0
N8Z63qfQizcSRKXsJKR2QnhM5ipIDfQ7zB4UmPAkRBnrBE3cW3Eikxm14lYlUqn5jZup70B+zmdn
xGoGuPJdlM7hk6auM4Wkc8PLpr0hwhRvYI9goNPuTALlq5PeIuV4CnNSpvuDKd/XCbmu3VmoH2Nx
cKIAZis+PEPlappTqY+meC9E73351iJdTigmEVoQZu9c+dS+QSgXgb+JFliycPi8qNzESY660Q8X
jj0aUQovzMsCqu2Nsve3k2aLN2CPlGEZnMBrbsvmN+fSl4tfbGhpHJfmLEYLhNCHGKqbd0RMGzbs
7gx+zHjT/0qjlTHscVtpdrWwsjaWbDP8J0j3ONE8YA7ihltpqykrvM76xxJeXryRzuIponFcm3e+
F+yRjqmPEhsAdibmIttIfmMKFBPR9ZHXPxngKCftPkDlgI5r9GY8iJg4jTexdVLP7Q6nn/FevimL
W7xe/MbtcNZ9ak8qNdeaYc57m3vFw3TIXenxMcUc9toG/F3bxDPCUZcPBneSP9S3T0dpNPhS3FpQ
OcelKN42S40/rjp5R6qd+SZItq45uMEiGFlNAVYMQMykcHlVu2OWVs42urTUhYov8625UNSuraDv
bCK+3OBF1z51apnX0IMWE12SbAOzJBdvG6sQKtyKcVmzwtQjvxX6lWWtUeXi+yjeS74dGC5OSISL
jfaCzCdb4owpxq1NKWKz4cyjk95dI3/hBfjX9sM4TJM0VdSIE8VO++v24wdaIsuJn5z9at2Qr1c8
ldUxSLZ5t5Nlr5ZOuYGe5VWvMD+h6VZt/TcswXyFaUR2FBhO4c2BdsfB+iy+MbdIoXYGm7Xu4tsz
PShP4G1iv8p50nZ1xismuymPKlHt0bzXxVM1r01zKwm3FuHC2Cjl0qulviTFwyA+BSn8c/011gEZ
jScmd04q0gNMva3XeM20Jzl/CzHPsqRHmDc8KMgt+rAeM+DzfotplzS81wKHcndbwLIxDiLWPLq8
xprLy7VjX5N8CkA0mg9TyIgIi5rW1G4n4XfUwRkaVik2T5UfUsumLJnSVWD/9c1ZDj6a5Nfks4fW
z2m7j/BHC3eCujWHbZbcJqA1WKZZJJnT7gnboCBc+y5RnhVtmYrBqcw/ZqwuyAv+UPJdNqys3iEY
NcTJQVmJ4Bs4MwqbwnpirmQbmOUK2o9IfOnxepIIKDZrfTNDFWsJRBmzFz3ei8EGA2lZJbpmg6OV
/65Gnr7whvaWsuX/rYQ7JfcP3UhS/Ru/yXpLVFfkr1Ao2eNdbZ7FsxW/FC+qsGZoW08O8/WFdgQ9
CepNM6ya1+EXnGjLWPy1CjyYKnTp02058dRIWnZlfaM/aEf51/QLwijodIv7nf7IP8MCA5ldBeZj
NZ4xz7FmOFk7fXz2rRtZXeTKmmmTGKKQpgMZn4kQfnLFSiwV27QYFruS4ZSDo4jeVL0E2WvX72Nt
NyCDSeJipRDg3Fi7PH8fplu92mrafogPhbGp4EuZ5yh61PoMrhUD3v4tkxcfMsd67OUN29gPBLOC
YU+B08qbQgJUyk8pvmOm/ytQnXA8ZC/JdKrwu2feMNidABuS5qC9GaofUriOtaPA4tH7jUQMbIkY
TMc3wqfDEuEUBuVjEU3rUZwhDRqoIX77wkcGda/sSNsaMZ1LjSUvURoh+o3FxpfAiJvW7uJ3MtLs
ukVWRzdfJzcpDT6O5raVQQxLkTeJGBbLnEBna3rPq900EUxopJsyhcsrIB1C81ry9mfQGfDdQoem
uYxUJuyPS6qafa57XUHTuBGAtxbJPZs2X3PAjTp6gRh11yQ3Mv8m9gePZbWPKmfWHLn2OqLWKY9Y
YPUznCc+TVtlPMbQV963de6o8y/OakNeZ92+zn+G+nObnIL8xQp9+rp9oy6REGG0kwY3i18zeOGN
/0AU70NZ2ubPBWQwEEMcotl0IzJSjNvJ+KH7D0lyE6178UVDPJwdZbQGU3+bhx9mP3uJccTKXZoe
xGrHXZRp4TbpQ1VsyUCB8bhVcR5Wm4wi8KSystP5JdI8nLdk9VjED4NxV+FaLq8t7Mb80EVgaKoe
HMF+uPPHg2Q9KcYhWA/9Gsn/UD1Xxp0l7kfIAG10q5Lfnu+s4CnrHsd+XzQfkjF6KRGS1c+hNnBN
JHSyeyuDNwm3uj6J7ap/tFrPN89h/KMOgGzwR596R54xqnPkiI3iaUZANpvHTEGypu6GbD9Zt5P1
LOZ7EfBT2eX+zzj0huCubrYtp8sEw9l/U5BcW28mcHjUPwrVdg7cqbe2QX5bE+mcT7equi+GQ5nd
tMqvSNmSOl+ZpyTa6vqrTxGv5I+IiqTuWPcbjEKrcjd3jKXjm45WP5wZJe9ngqk0orc2eXIqw12E
/4eG2+cPdUJ4358ysAElwJJqw1slHnns1FX+A/hDqU9+hfMhu9Y5Gp8U8m2LteRj9kZvgGmTXBIK
eS8qR8vE2mTbmKciOYvxzsDSIL0P2lMesEFraJmSO4tjYiMIOH66xgAu0K4keQ3XOFySBNrxNen2
Fj7w4yZVIP4BWwQOO4Ltt/uZ6lUgJ/oAhNTCZMb+WNgX8EFnlOLtqgaVQiZP9DSDc1x08IeOUX4q
i43kh1X+kORnoX3FO2JVyxr+Bo6MVz8HEDRf/CcFXITduXjM+4cZD48ikZyGkipHLYJUD99WRAba
jwB4ZljU+CYCYmSJAAHxae5FKKn6SjAOjbDPqL013tqK8TOnGrZ80nBX6LtRfl783sZfHesv+jUW
3aoqGNqg1parZ6PfoqAKpX0tvE/mGp4XbGeCmIQtNM/MeBXbBq401Xp0Kw+M5c4pv9KKPEO5jfEj
N88mv767SzXbCn8YxV1NJpqyqApl8VoT+3fnvFQaKunosCVlBgtfK41GVgGd+jA9S+eOCRnCXox1
2YocrAPejNmOmW4LTMiudVjXrntRj8md2oqQI9OzepQ5ZN30HfrsuEKTSWYc5wv9DTDi1ab9m0nq
1997UVnNYog0TI0Wn1plbcE1OjVouXB58YQXalXqP0wW01dFdHQo9tktvO/87BtuddT25lbxglch
XcUoVfqDTKAC3kPWbx0jHQZ6bKS7a3XrN43o1/u94GaEZKCb7fJ+UCJ1brApb0BU+CQmUComYxs0
fP/fvdbXK172WvE0yJYW0NxOUKCZgss2NGBLgvfA9yV5AaJC0Rne0cE9XLn032PTr5e+6LTUWY/S
XOHHyrqjQmbCSMvQtr7pzhHgtoeqEa0CiW8w3mGrvcR4LUfrqzjksvS+jja/3sVF7x8ohp6kInfR
UpEh4yZim2OIfg/a17AWm008kRYjTodrdf83Q3OujIuASc1vIfu4+P1KJw6hr8d//IxP5D4/NG6+
1dbaJnksjrLp+tsl2rAS19XtfzFe+sPv/uuHf7r8xQ9v04FU8jJhL/gVPVOd7IL7+L1kI9DdWr7F
B3GVFPC3xHMtPUclpby/MNyptzhQ6tuu+xXIiqvSk4z1q6Y9RaASDQqTEMEpzK/Y3+FaS8raRp03
vrZWwsFpiQoasEvtqfQmMGsMcgv/XAq7iYF54Z/8ZMb+FAPr4VG0TlNv2HntBAAgmB2TeKTYivzk
a1hBBkeUOWJwRN/VjuepvTez1hnk12kEIO/ulflkemGHdASlw6ml5ayPveYOKVZoQcthoex8Yy9X
p1Y9aAsQ09yFum4n02NTQRbYp1wQJtj0FBtMWzlHer++lzvqeRQvqfq7K99bxvoJOdI/1BJaVOjb
knzQBpIdPL25j42f5GmK5lmZbhV9I0rFSo6etf4c5acitFaWdqjCmwFjXKiPVLeLqHmQ9rT1pbav
UAoYnNeUlBzoQIJ2/YzXFIl60e8KoiEYXbYSvHEnbzEjh2u3T392r/MdVuuyUxzIdZ5YyGCSa/Fm
nrfyuQGWo/z/XftOucmfYrwzARlW8U+agvpn+HP4hcKm/eimdct8UVgnBrnmtqL2K1l+iqEzmBPj
RQ2lvf/sc0fWtMreq9cQA/tuRW3Au8ODA5qQVa9V07OSnWhuDW1Vfiw7hzU69KI18tTiRo0fm4mD
vLYr/zGFp93tkOcUt6OnUr7j4pduhgMxtLEPcpDuenHTz+4IteVVwml1Ze6TV0NwGaWNs9vRsLyF
mA8/YQZKvFgSOb1FqCzyf8sWQ0eGydOgpjh0Ib7NG4Ga1V9Z/Nsq9cQts1s58PibkChNfxW8ygRF
y0RWeGQxJ6GXt2stc8z5VET3UXKQkFSh73kjfLg+pcXeKm4NCku4gX69KYt9kMekaW966U5UXahi
wH42DsJEbT9G5s+62OfhsbEexYoZHUIjok/iLR0tGrNC2OnGBpGoHK1CY98j8KPclVkiK6rl+Fl+
xZwPO4Xb8b7+QP43Z06N6FgsVsCx0OGSd7Fdmvuh2eTpbhrPoYj5V08T+y74p1Y4K/UTksEy2foE
bbTbkpicZis1azgUWrMGFqw71Ey1Iym7OXehOM3pDuZQsOR0hKBa40oGUX5Q57OG+bTpJPJtQ6US
GB8CKVwKAeKgIwqodMzWUIlPGQPHrszwCz7ovlfzNww2NZxkZR+/mGuEgT8k3a+bGCAhAm9dsYBO
yLH9WtBYY9BpYdVmZwRFcuaILuO2WiMR3ka8ZfZ3fb7L502nuUXviTDF9TWudze4StpNaEejAxhE
CqSCF2G4TlM7q9GWOVfLn78Bza93eTEVn6VClDqxyc7NRDrfSlknGniU1zAWd3FomTO31KFVoO3T
s6OGAt+5ctReu4GLuk8psnoa4j47d5M9Y5WyrjAmoIBdgxgvpuATfoaS6dBfCk4G3n+l7pSX1/Cv
13RR/w1TU4lD0WVnIPLZrrdmuG2QmxNU9rLUGehzxNpptbVvbHoTRkDJuJtOcFfT/T3/+1lcvZeL
mjASK1WfRpaMAm4bb9Dldm7Kmadjm2ArElFpjohVMqoRhy9wclApC8aecw/nHIiP/76bbybZqKgx
J1DxQDawYr14M3FWlbkc5tlZ2OQH4RdEAGMj7UmxehdvZDyxpm2xnquVdZv9/PeVv+GXfL3yxTsp
wgkRRZNx5X3wRNS1eQyFNXIObVz3L9FbcB++t9tg3yLpIXRymwLVAYCna/AkeTyJ59JgazgEW9Kp
T/JGuKWb0u8xxfj3bX5DwPp6mxeva54itW81HtBC0+/fp99E99jWMX+zyEJahPU4bl5jfWEM9s2C
/fxaLgrx2S/SOUiLbNGPz+JTaB1Vq3OC/wkhTCmL5AMOMHXgzcAKpbkdRI9CQlQ7tyAuYFBfqH8E
8YCxrTltQzrKollH+Cr2/psV3osD07UFklDhtN2aWGlJvs/gKMObCUadckh7L7W8NGlIBXtGrltl
hMao3QIFbNJJ9MQRVkH0a0ZvNW+E4FET0blx8Eq7Lj91bpK7UyhjiEi/UsF+F0AL8V+b1qm1eaow
f4djbKwlNrv5xm/vu+SsYB7XMWToNMKFUa4WKFd1K1/57XmcxDXCBjzRsz5g9veAkB82UbOo+5Ec
qAxnenPTapKtFTcFh2G5GMQzWTe3IzkJNHoFGppMtYPy3ajuxAlWIFzW/H3Ju5AclZvslQ9DwuhB
uOFdrzIlcUcD8++lXpt/yEnvBN193O2U5BBH9z6PS+7f+vBNLk4hxY6h/K6zH3HZ2BGJ8lH4ACND
w0CUdMfSa+xifGj7UxSQosCcJOu8olcRJDOJbOWViJ8UiZL64hOPcmLGrCgqDihGfR9n9CYg0K28
NaznoliZASCo3b03iNPLTYbpkf8k9Ee86Acon6LDbDJah4/GQSGRE+Ku+FaRVLuY7u8D8SYWbzPJ
E31Xxw1A2EbmWgf9NIZjPtpmvknwbCyG3w15nvCUSreL8BCmlNbtTnatFrpA+mRad1b4EfaOQnpb
TciW6TUpvi7JIVOWMqeATiV7cbprxe1s7EPa+e5+nn8wDjLmTT069UckniZzY82bcYJYyo9mqy0P
gX4fUAnbNTYIUrdRU7wr4Pdg00LNojxp4jFjWWZ6zKtkFoBhLBatgeub27iIVkXnmQbCbq86zHBA
wR492T+2WKEOlM5N+xLE9z0uGtQVkleovylKw9yb8fVlrjrJ5wRISsRTmdm0IPBBJAvw9DtoXhLC
D6mTNFDwwMM+QpF3Bi2F2TjZWMFOX3jqJDQouG5aIKWukjlF7U6RyMpliaAIl/atsM+jV2F40oej
mNz26QM2t/kGJxgyiGC0a/eDtZOsYpUl74K+a/HBlc4WH8KkwpqBlEtwaHVUMRd3Y20VV/tY2pRM
pMXWq61zPN8MykeE44EQA3XfIxubFnpd3OALJ2jgsU6AjClc3Bna/zFcIUgys5kG4ORHFKmGrh+/
YFsNHcU8owfxy6PUUq+RxRUcM/9oYImbeWp+08oPC9Tu5w+i6b1mqT1yc51sY8hl60gThnVmpasR
y6Jp0gE2sMOOf/I54JJJ3QbHDJfsRzC1EYtx3N2ms5R4MlkixvrKfv13P/11v74AFIQAllyN1J39
mp3BfMrXATQbWsXoQBzvApow7Dfcf1/1D+PqssBAiWhKhAj8SaT7Wgf2WHRJURhhRlK9DGyBTbrq
QGO1yKSEVZyqeO/mLRNzaTgHRAu0wlqOKQtf2EvDxlXZEIlRx7FkPnISih8qhgiH9jzvy70PF8uB
9UqjSqxK4Eh30wv/pFo74VEpbjtSOvmBySpkkLOjji9W44c6nOP4mbZpeTPY64LfpB/okaA6Znb5
NHv5T0J/duNJ2A0HwvPALNN1/DQbdoTttA6lFPOnsfoZKYiqK/zicRPe6IqDxbNFQiB2b4vRqtBt
GnkT+PK1avFvYIZXqOgyg10Fw0zt4hWawmxZWcvhN7LKl2NX4yyp7WjGOYUsHqNwMbsZXVFl2PLH
aI6j7PfV0n65yt+v9D93cQGPlEZcNJJUZeAPjtZ5CLiS0gU77iAkbEh7IQimIGpeZWYS7voSA+sN
kv4cPwV8KQOMb6ZpP6A3WAiAvSvmm38vue8rt09P6QI/GdraErKlRGhcpCojQN3A+rAD5mXMFRmd
UVLrK/sR0BBOHdzIf1//G1/aL29JvyAhdg1nn6Rz/byzO4jaw0yongwsyYQTpqljCqu+tpGk0f1o
xMCS3YAJUAZVSbNJbNheazK+Idx+vaGLXkywom425Dr7I6YhnGtq10G4lcMdk2kJZ711yxRpIp/a
BRDI3ZJ+vtvrkotrIrHWZY0Gab3MrjjHr6F835C3vt7bRQdWRFXVSRWLaVnOZKSl4UGrcErqGeyG
v5ocAehznXsqBZ1wO7tqiXtiamvZAS8GbDdQejIBt2vrHhqxVrthv73yNpcb+Mdq/8MR+ESp0IpR
tsKCFjHAEbZwYSiogyPhJuxQQlQMdhDtDm6hOmVo5+o6h9yXrsmWA+9YnE6F603jt701FA/SD2Qk
lWTifd1TlWIyclmgQRhCW+fEBiUCIypuFLiMqQPHTVXxQmGlFbEHZaIsz2OKcNAhgUzCgAr4yJXC
31nhwLQO8i3f7dJ3//u5fQOi8mI/3eRFFwMg1emoU5bOMllcF0fpRNm1RAGTzbRkR+Czh5ONxJQH
C1GnY/OUXQ2jsyub5rdt5ecbuehT0jnRYlUJM8Sc1NfVqQ6R8YlHo8E+yK0wMiVgk6gsdgVUAx4z
vx4JDFvD9Zbyu2b/851c9C6DqIRwFRPuhK9qW2KNUHIAEgEHwSyEkY2vUvYq/5kSmsVVrOEbiffX
N3JxesyDnmUIKzJmLgCfmryIuzEFS5go6O8FK9pmpsKYPHsVN9VPpaCJ84n8+fe6+P51fHInu7gL
S5gzXxaF9KwFKMwLnW2F+SpOBeJRWoHQQenvjTX+o8XWR46GVeivqd3jk2MY7rV28huBGHGJ9PdI
lzSJ0dvF2pjkKdL8eU4xBzG99p0pk7TPbLPbWj6mcv4EcAdx9maWXUH3au2m1rz+Z1JtMxp/u9Wd
xtEVW1syyA0GxyVSXVes3CL9kVLnJPVW2y3hCBZ19aFCKCtv9OSot6dN051iw/VzJ1GY2V759L5R
on/9VRfrzCyEVG2jMT3PN5Hh4BIVPxZI3HKkSqiqV9Mv8MoAFPGDjKCEWmw3bemnpo3wTgbg7hrb
Wv1mB/3ykC/e+CTlc2eJU3qOAbap8wijG2GqHJro2M57tX0Sw9q25I0kR0dJgLky0zOYgdfUbvtj
2puQi1bpVo+2knkw4UyMxwAz2Mq46bod26wkbePcAUjNNZoBqiFQMsPwBorCeh13/erfC/ibUSBP
19QV3SDq6O/gr9IQhlnG6wkxPdP8h2GZ0i5Nw+z2P+pqdZXT993jwwbIWLQy2KSrF2vUqJsqipc1
muBsy090LBXKm9vYKVsmVcV6GFZztGWOLa4ZaFvzDrGAIAEp2OKqPF67n2/SrzDt/HQ/F6tLq+bU
zFJxmY5lwq3IQRgOCNQV8hSWiG6PGrlPyIbYMk5g7TvSdlJu/v0OvjGG/HoPF0uqEvQ0q5RlSW2j
DQ+hwgmy9wx1M2vhCkHWNB5woCb4YxNVe85pCtFZO5q5TXsoZQ6TCAQ62O9NByYVqnBUjIERDS0D
nC3jGJ9gWO3BXoRNEz+0Iw2EduUbNb85C3iKhmZZxEWg3LyoyfJMkmLD/PMLRstDkVUz1kH27+hP
3Y/mR9jikGNre8VhE7nh5GrNmxJXp/4sjGslf6U3arA46NY5br/ks2irIt4YN9EJvwCFylq0tdAZ
qweZbYjJEA0t7EJlLfUnK3q1Cid/bl6GzmZQMQvuqEODYO+yjY/0ZN4s3WB/ZzJAqB0/dAYTa4hu
F88Ug9uSwZVyDx+2WWujKzxmHdX8mklN8W4FayFxYI7ITEl2JfxIWimsnaLrEpXl9V7UZLKsEDmL
2FoiauOiwtdVJvF8nNgb5nsQYVvqd8BJdt2dBBv6nfI/G4HGOa6dUu8aUP1dacPlDSx2NIn/Mi9W
X53PimkG8kJeEG2OUjDA5TNYZE4ywRseDnhAcCgV7ay1fQFThKi5sn6+kaHyBXy6h4smTDGMqh9D
ZfkKC+R82ZpR7FqW1pP2U/NwE3QhyPi2ei0l5rsigsw5CXdRFfEtAYhfa88QCxwhb9X0DDxfm+CU
W1DRXHuq5h15soNNwirM4g5W4jbtf+aiC/JFQq7zX1gXf9MNf7mViwqz73zJakQ9xZrh2LhKzWG6
k7tDQ7dlQbcdvVHb9fi9mgCUKRO5xfru6m747Xf86Xlc7M4VzBBLK7kJEl8Yps9rMdsMUFqMXeGl
48E3b4qtjlXFyoeoGJUbI1//ey+Urt3B8r9/alDy3vAT3dfSM+bncIfCY6bucnQjorJabKspKzVo
35sW4Zl37Wz/9jBcIgix59V1Q/vTC3+6+JCVYVosXAX9CEV4C0Joa65wnJyMgdW1ZvH7RY8xHpmL
sKRAIL7+1HiWrbrUs+XohZ2GE+CPebOYiQEpOPDcwXNv/ne/8NM1Lx6v1GdNIipckyUGQrlCdeIZ
Ho4wFFCudWtdsw37dm/7dL2LzaUwSinPK8gn6bbcCiu0Ib9VUnm38i0OzLg+OvOT+qxmoOIb6If/
Xkvf6AfYVT5d/HJX0TQSoCw4N1Zrp9tC2ghNcSgasMLit2XrdAvyzhR+YQgqA7b3rhBtKcIimmJ5
JWPAaez6cStSHbP7ZMMa0vmVbu47cEdesC8L+NgwLePi8RhmM+t5YELESrHgOUCL4vzyvdxpocsS
St04OJtG5lbA5MHL0ge52FwFwL4Zmn65h4unlGTyPBmRsdTX8zqDepCtY9iLduNav2jtJrfGpQtn
WmJ1lWQHOyZb5NTXh+zflmKfH8bFOdgHUujHDTcCK83S8W3dIc7KdnDQ7cwbw/UvfRVp77r6x8kd
ltC1t/Ftp/HpBi5T2lolSswqw9qtAF7V8aXVmYTthfwuIRtil6mnEsI85jSJbW4TdGztE0opBJaa
tFEPBeJywiyt7n8B2Xx+P5e1VZxWOmN1azkbO8nTgI76XR44WeqN6gYhgKXtEj4kaAdd8pihkQMy
xid8DYLk4+Gyy6xrq3Y5ii4Lls/PaanxP22TbSvOihyyatMt9JTXFE8RSMS4kXdO9lCvBhjZpTu/
//tr/saQD+eX/3wrfxRVn66aJ6pUhCVXhTtcLwShP212cKNshn4ThZsWIIB0o9ZpSRE/Gfv5gGIq
NFyCYmNbIjYhtKV1fZtAjWAEtV54gOA3c3b0HUX9MVDtODKchXwPKaV5B8ExlHXU4Aa/EWEvBGud
LF6dKKKry+67I0+x0NLqyjKcv2yJmpSxV++DLeGhjKoAT7iH8HaAKFrQe+8tH89Dq8b6XSctMqAW
q5jsMKmC1UQlIhMSOqzuYCkn47XNW/v2RX+6s4vTItRlo9ZC0I3yV4J+kDmbnmyC/tCY+7Lbd8hh
Rhsm+rxOwrtCnFdW/DaRA9FDMZOVnZgvnUBRnXzlNZ7PEwZp2XPavRAi3jtFddszUdSZfhKSMPPJ
i9VTh3l0SsxHfkvke/Xk5/sIRXn7ovLqQHN0mFBJe1+FRzGyk3Rn6K7q9ekPcsmCDfgg9gErJb1r
/3j7o2xdqzGkIsp8tB4rTG96W0k2lrQbihsj3qBLzM1Tv5PTH4nhDtSaCJnuSH7VrePrXJ7MeitD
W85QW3pIzSA/WV427kXioLDefaQQRpUZb7B9LDQHG7bFCVRYgMruI9IPpnForQdz3OnCtsdAEnto
IFYvTLaSK27K2DO1R5QIsJkSsFbcZ7y0PiDCsMgMw3gdtpToBBID5BtSiCGtq+o2ks5j8JAngHv1
kwoJwtjDUBvOGIcQN8HqHG9D/0UrP3K3mg/5Y4xcpzr/+yv8/sT6tCQuTixzjKg+IxZr+0JMDvGl
jIvo2o37jBhzW163iPjJBGL3uXLhpRT/a9P5dOGLY8pMhqArU4BP2ZNBpW2+41vrTf2F7zOfAX6r
oXflitdW/8V5NNdRIkkDP7WCF/3ikwsTr6diLbwtnjwtzr8rXq1wpWj5RunONvef36ldzFvSblAq
DMOWCm1hbaaOAFPVQz8LoNs+xo/Xsm++I+hwQY1oZgWNpfGnP/y0r8rpqEcEoWVnFlYHrF44de2k
oRdbm044BUQI70NOFfgA/Y6gaz1cICIBPQNzRxYpFE1CnBNi3aFEuiHB8LH5gp4PEqOSepZ4Axj3
XwDy37+c/3fXfzq7T3c9jUOgS+IyPJQWZ1gcCBo00MIqioDbJJe0zGzVoVC59nquXfcC6Wigt6Vl
sIzj0M/Jq/Fheiy8yKsZ7bL6Fbf/bwKxvu1TP72jyzysoPUbMVPKZa4EsYU5KSmUsGa2eMrHDNsE
BvarP2W8ujEh4X7UvySkqM8woP9X34SlWKYMePeXm7eS1HnX9LDamD1AyHkAsTtndrEkb4D74Oq4
shzkNP++6ncjP5bof64qfy04qJErdQj/71V9PFGfEFNpvGiUkuuCiSRoP42yv509Ef85vOhKr8fU
sLxHaod1+uv/8tD+zy1dIAd9WMqpYjJIQ/0lNC4O9s2PUfMsqkDNnVF7EIaLmN+BGyGlqGd7m2je
9ICZX/JSYNyCqBxyVLkWkLPa/35c3/bQqogBBxHTCv3sxcZVt8GQZCGTGW1B2crtktWi384nBK6b
xeZqfqrW0z76eeWyS796uUN/uuzlzqWlmpgXCZdNtyMNpYuUfWQcRBq0Y6ESJaMU1r72em029ycs
6+/rUouIQEgsyYsjCfwsywL/z8eBxS9p71JxI8+uPG5QTdbpTUyOVu0Q+E7ShpO/k5wN0Ukd7Qo4
J8OSPhJWGqIxx+qf2qW+gtoEZTxUvGbCxTu61+VbrTuMspfVuyz0YLRoFbscUXL7CKLPdBclN3r6
AKH6qmzG+Gu7MVX4gSbBfDLjLt26+G1J11imH1XJ/zsNoui9AB9LBnfWbgqE1ywy2cYyopTdbtgq
Bqx93+5+t7oHp94AVY1dNWYmCb+BUICNLq3lYFf3H4QcwSpDDFU60vBBHpmXZ/FGQFxaVW9+EnuC
3u4aVT8RCm63Ld7q02uavsrBTTczizgFpbEZsh1ijEzZJTjUypQdb9pN8GSde8rrj9RfDbMd9i+V
+oCQ407uHNQFChT256lkbONjPoF7HwHG8Ru0+kx9Is9YquyIxBUVOZI76+u5xKUDnZ7+no8YgoRe
yhXxXZ9X0QuqOLtSN6hXuxtY3xB6J/50HB9j9bWHCpOPbwafWafprtYAp0a23zxg4jeiJrUM9CVe
wnku3hPjKZe7GjggZ4JcYaiQxDe1epqDjRXv+2kn9a9ds0+tJxVl+Ywob+h/+/dt/SOMn2JVW+Xp
TyeoXHP4nZqEhDo4qmTCHlAj+7l4dsGd+amfup9lcmq0m3ZwcS3vWZtowHSbyajwOmNbDzwee6Rj
hD9GhnQ/oHJS1uvYAbyHv63ba1uE9lfTv6wrfLFVkf9AB75YV1KvN0kSqEgwd9AVrfTGCPkgrBdF
eNOCnzVauXpmJ683fk864paQdxGJ7kkYiaUCoXAEW++2QXk3KNJqbE+xv9ea20T7VfvPlNz/h7Qz
3W1cybrsExHgPPwVJ42W5Nn5R7CdaY7iPD99LxrdXzlld6rQDRQuqgp5k6FgMOLEOfus7ZzSB9Go
ocF5aBOL25F6MK1V8glpn3kLleg8eA1QC/R1kfIwpY9t/CLmq1Z0wKKFV0kfV3/tReyY0ahohYmY
cIXu8C4wgkNmRYs0A4zFkM4dHnzHqVlGgVfr3F58Sb+l4Ug+r9nI69fwfmBXRzC7DZaZR08xRPRd
Ni6MaZU0bs+iE7m+nKjVBNNTqbKh2PRClO1a1FxWZWVuBmk58dFQBSnoGHFbesFDha1/fsf/3oTl
n1+sNTPPJZWk/kVSscvNvj+dunnDMJ7F1I1Pq9ISFzQTf9rJm/EGGx7VB88q4FSHzzQCK1SJo53f
XafjfSZM/9qaP5fZf0ZzcYGMQOO1GAckd7hRsdM6xYnOE2Ue1VuQu8p8Z8+KtUrTq6MEuxNAa0RG
pzdTgztUvEqnLdIF06DL9d+z9D31yrgUSbEU7JCIei8r5VmJt0vaC8wSakuy2XQ4L0Tdrt46O6Le
NHmoPVO3X+rTlffz/Wy+ePLFjCiKRAm0MRMOSXZHk6aiDOzDKi3dKlvO1u5tSH6rmI6i9IbA9+qJ
Mi/1yzfy9ZdffPjlkKaSIhjJXe5OnubJr+2RHMddQntE7xgIPJ3Ajt3orl1qzr8n/ftF4+KnX3yF
elxYZXbip+PMNzXrwKCX7ihwc87Idncp6jKJDUOEBk7frPVQzp7ViI9WY3ekawuia7IU4Yg0z1JE
M518rNq3M51I0i6Jbs/Tk2ZP2KLMhm//HvcPn5RGdlZUAdFgC69cLhZxEKxuqEd0RzSuwnOxfKSd
LQ2JVCgGdpFF9KDfK78QA1NzPI7d4mwtz6eVvMz85NrG/d2plwX7dTAX6ye2zGRq5amYweUnwsuz
LbwjXNwoT+QIXsTf4UdOvprODpg4CAjqdI94GQX4lZf5PVl7MY6LdSQZiTqk8VDcae0CzYe8nvNp
yTo6oijxSQeusG2CBUrF9L+4/H1fxPMkcEsmwsV787JsV5dnI20qreD0qlazcTVkFum0odFp7tqA
GvMufFT2uClwmEp3V4soc/z89zf09+PnoO3L3fOUiQOeaUpxh5QDYJSYuQFm1vRcmTalah0VHbyN
l8ge4WSuFcrLZeNyZTuK1/ax7/fCz7fwn4m42O0becDGXJUKarfx/URvX7coX8PQqbbTFu7ZHbcP
bBBX4nhX3RjQMfzASa7saJ/L/1+zcbEiw64P44Sq4Z1g7XrRBsMqeaKyNkiVwcIWPZUmKz9UtyJg
Y5qtcxPt+GSn92QZtOlGBD4m7JLbMd+YwXFuX6EBiJWr30qNm0V+mW6C6iEj1AbqVnU3QnsQKlu+
C026qrYG+tP7UbnB8GMbtC8lSYjGWNBX2ol7Mnda6ljBXiMnYYX3loQJiYjngPgaYWVvCwJ0zM+K
fhYfMEKh3kPni/o0xRuNbB6lKfiWwkd0eomIZ1t5oPOWtsVkMfT7Lseu83maXoXpXkDMdcBJ69+7
jvL9IGeRmSpJGUXVOaEuPjDiMawvTb2Yi1eDhw/8S6H9Ec/r/mb8M7y1s96eFtAxhYLk6tZC+NVJ
vnJDHoCU7EFxc+xj6qcGB3eT2imRrJM8XRnhT18hkg/QqBihofxQ/v4M1FMahXHBCGXowPVrF99S
LVEp2Nwq+DItWt3GMz4dfsedpx6UWwS5Ondl1cPPi/bUEI/YV1Fyug+MQ7gfsm8i0mD/X1otXn+k
SG+mGq5It5Jiv7w29p8+4a9jv/iEEwoIstgx9hDSmycpmKjYwECIa2dSp15BFSn5H62P3+F4Q7v0
znzRbmqvqha0oKA1UY6QkyS/d2CmLmkWn14Cyc4xxTVRzjlUbq+sB+5833YdCtNkQSwaUU1Lvrzm
snwtrW3S+G48Kove1gx/CG71MHy2TmS+d3BXfsPwCfERSiETiQucdghai9Ezf9HOAgSG281Yb7v3
TNqCJtZ0sKz12hSPQ78RpZfM2pNmF6XKq8r7Fu/Hkq7WmtTy4dxsabEgMhb1xbmyQ+FoFEsygUN3
EPsdnPKMS6Per5L0gLiG768iqIoZ4My05s/hJzC3MCOoENATwkPrb9rULejPcJRn2eZmuRNg+2yS
h6bHPHABMeXpvCRAxyOOf2Jyh5xRZ5cng/4GcGeCyfRk3CBVBlZpyYtS9hV5jqN0vOJZ7S1dLK7C
zbDwhv4xtjw0xKnoTCbjQY7nBMO9NhsZCx9liw3FhK02WCboPy5NLq1CkdFG4Q8VS8dKq1zkREbB
Erv4SHPGxJVkN5iODX8ZoWmEe8a4PkHhDAE0adC9PrpilTZ2xshgoWHhdNzHxarDm1YOAcnrlEQA
JAGgB3R+b3Remd+WwZ829tsYqpejQWisNlUMBWrFCBB6KCCD7plU/ABZfKeBduNNM5uF2kVpn971
cL5j0EUv0Q73Iaxp7jU35T7fgwu29Z2JU+8jTSfEuQrx1QHiFFrgkz37C8utF3wo+rbQty0wz9Po
DN0SL5hQp5nMD+XNIG+gAFnKnRAskzv0Frd0GsmS3c2mi3OFvKEYhVMkNsXjqrgh+UlFxNFvW2Ot
8yVwEpcLXV3V4nstuxXXWmtrkCd1EWzRwOCYttCC2rJTu9xQCXFggRZOPCz567mIxeTI6CWqkZFJ
i+bBOmi4k2zo30cMCIb/T/qLnH+PpThL7iXSVjTVokuRwuW4bJ+EbUmi1FZW2Q4RI61qtvaRuo28
IaactQ7sjfybnjnORCbzJnisgnVmnx0UdtBhxqPgcY8PE2h0C55YmgtVfB+Tfb1PPGvVeMIKxl2B
Ggt4RbZTZqaMsbpTXECeWAN0zzHx1rhUn8wNtgHNotkpOKz8SXAFJl78NSgbSqQFqUC1IY2kbrqj
9UGH20gy08el9r48yMt6OXjCu3YnbPtleVf4mDcWfu71K3HyOu6mXrKC10jBC5QxbTrpcmg8yiC8
WiRUdD1sBS/8k/4p1rJXfIy0GIdr5XC6TfY4XQ+/QKVqycrsGE3undItwdKsPJ25BuK4EXHQUO2c
9v54S4ULPAu8RTQ4+fr0iM2kLR5OMIZv6lXmJhjrMnLSYXxQCKhWsMaOfOb0z20t/rKS4n3kUwoI
7XBJ/6Ij36Z+4Q9+veLQipPlhC2sdAT1/avASHPWy/Ig0lbZHj9WFCIcDtlr8yrRT7rAtfetOfKp
O/Jz+ApI/GZYllwdNhJigAcIYXe0wyQr3Sn9k/M+E89J/lJDW3du5QarwO/eGEswt7ol9M2SM9MW
c8bvoJZLjAxda7CV7DE5bVP4ySZnVFe+0e9nA8HGAdmpH+gZX8UfdeMPZ59+f9zDCO4CpIXSDKCk
v0qHQ8CtHhJduTDvDZ4wLuRqiSxZBJyf44x+PmDe4VmZU76H2YZ6LlCPPnCKR6w6MxoxneC98FNf
uOL29l3bwOXLMCVZxk0PgMFlwmeg5zHPpSYmUgRI0q3FBwVvF0pae+4tKnlzYcchrIZuddv+Ri/5
Jp4cqvh8hTtMYK8cZj8EN3+P5uIqWE3pkE1BHd9xMk14d+HDA/juHgdT8wGpMxXhoXHJTqh/1BI2
yYKNUgmJdOhvw7g4hHRRfiYPUy+6T6XlOXDQXK9a68qsfZ6pf8e2f4/zIpPOZR0sWc6sKYGTcbeg
Br3OlEU5+b3szYxk/O8GN+XWyfpRfPHpmiLvs/j/jxFcWkcAdWkDeWCmCEkkH4DGHQRzB79Flkjy
WrynjaO8GPeN1xvO5HS/1QGosX3mI4f+aoOARiasb4E6xm7+DOioKm0JNELm0v4pkxICe+KMbxzH
bMiaQ5f4lVf9f5lCU6IpYS5H6BdTGJenk9xWeUxCCrjbB85GcNmOHYYE4Q11e7v7xQ5jx+trM/e9
o/9zxf/Pg42LQqqQRkF/1s4xmRYQiOai3UkbwVUd5UixCAZMZZ8mZzxfuQ79cDGel8x/HntRIDx3
Slmc6mwO05LXmW2gbfO1tCx9UN43+Vb5GLdEDc1OeJFv/x2Q/5Co+PvR8t8BeaRKQybLTHW2zV+z
g7bl40mgT+5PL8VSO8a37b31J3bbp/iobqL3/wIs9mOM+uXHX14JwklKi4k5B8CBpdqRD3mi/rNA
aRjA1z5Mt+yWxKfQdzCVsMoF0chOuKJb0eff+f2b+c8ruAjucYQUcwU7Cpbc5JUZUdmGglSfrhUk
Q71zBksqrcVxeXrt+kWskr51rEP7RsaeTozhoK2GdzzhuK8qyswRAcScVJv8w9oPq8z8RTSZDABL
l/Mv6hdsSnhhPrdce+mDonc/pYQOYBkz9YJbTeM3pMwJe8vhqTbZqTZ8eFHmsdNDekt/tZtrKaIf
82xfV+BFUkAMxnyqMlbgbJhU/J6l1AHQiPG+/zU+tH/KnUwaPl7gSVrXbq5sBdqJIRs9d7vwl7bS
dz2eI/vhhemAzCAXfrY1HPEqPFmd38K/3tJF3qA1zHCcwNB/9nGKj0ZrFweJng9XPMqjHTyKnWNt
4xLf53inHLKtifHs/Fo+y86pq+YQqBbA5ktOCJyv6VBEFZ0vOhJRJG8jTJhtuXKsD71xS92FAKUu
/wvjpp/WmskFXZIMy8Bv9GKyh2A0glEros9fMRvdS09zBgowqZvt6ivn0ffmI/a0uVnHgkZERlK/
eNq5lkxsTbkDxivqnFPD8iThc/rIDVutM3zTo0U7Up6Ez79MhS2AZS7bQuWJDjgJPNzn4N/Ez202
CpfQE54cLXYoeD0G+LNQDNBssEDqtM3JvIISLlzQIFluE+Rf255/3Ky+/pSL168X/+enTJ9ZVXrj
4a7cN/vTo0V29dZ4C6nJPo374YOIXcv9qd3GLjfVYHFl1/zxDX6Z04tES96bXRLVzClpChCRFApd
lWajxImBJGm+LizH6BG9WFd7p84HLKrlnhYd+npzBqI7owK7l38P6bsG6OI1X4RHWVGGppIxpOwZ
XVhn9z6Gqna6mUio2dIudK+lNH8s1Hx9Gxen9CmQe0VoeeLgDQjwCGKhFGH9x6UY1gmQlsolaTaH
9Q7+DTZuPUAGsHKxlQ4x3l7orxqpfO+K+nsSLs9vOrxrQx4Z0ly0kztQpQ4ha+DGhDnAZ01QvvFe
D1Y5V9Tht969qOpNPvpRTthIhFRDh36bcEqd5fRnkE/08d9LwqoanyNhE+UrJVgb/b1WCIuCm3k7
/Jk0cM5Xrd1+yNH+9c0aFwGBci6rcpT4HZMFws9hehP62jCJBfBJxgnSgXoPKC/J95ha4Mu3mG/d
eJK51xJ2P39yhqix2KkNype1wTjPYOnmnzPaY7XgnkfOszVAg6hfmSDGN4Lol+iLXSl1Kx99vuqf
s1UpbLDMyE3vyiKfP/DL/d/8MpqLDYBccG0lKaNJVxUNgK+Tg/GEkjsAhWkFW3OYrk9P8416vFoE
+ylMoeuCXJpmmpp2GZNqkSgPmpTMS6t3JUg1jRtLWHJicjmMjpSs+8CnBXP2KZmLooQyYbsvVOff
MyDPO8v3GfifYVyucCPMBrMJPt+HCPaC67CXYJ80UUnJTODFnlG4MuBhasn2jOsgbrfs5LdGExp0
895vyBpJYJ99UN1X9+efjucvc3S5bIGc1HorM0e122xJl6nmM4LkuLtJdLtBZz0s2pdQfjFnp6d5
L0ghr6+M2CHfnJ/uyfb8P9V9+JT+896MeSv/UnhpokSpRIExhQATYpojaLoOVpbkBsE6ETxUCwl8
qYwkVJ6vETKCYM7BL/j/fm/Kzyv3P+/tIspt6+CcVYC+mRoj3gbmxoR8szgXt2H2XGa3bX8/gtlU
f52GQzreFh3cb08U9iEsrGg3txLFJGn0BP3ysgK7gpFPtElPxJPHOCI4LOFCuCFhpHetavddSDfv
qTQ3YQJB2du47Dep5a4tEk2IADMr75p3PnbCWpIdwF22QQ7TKXEAcMhgw6EZvcBv+e+YUC+a3J4o
K1zHKvw4k1/Gc3HQneGKaHUazjOJ8p0LPxiDOQ1fiYsTRvE2/c6nsw2Y7rN537p2N/1xjX95/MWp
F8RZ1tAMFs0IAyKpDDs063YuwkP2RORBPq9+utal/73fkndgIbthIRvofD8P/y+LOJWKU2tlRnSH
rQEJa+7qFGg2We+Vwh967N6F1DHI736kaxwpTvWmRW6eBqtrDjQ/aiC+jmOenC/jyKqB5YAZOPY3
9WtWwEohFUefI/D8T89Rco4oW27+/e38eBp+fepFBBt14zTrSiMuJ+dXvfbCwZuF83Wzh26leoDy
kdREZIMBls121CX5v94mSX9lHD8dAV/HcXH6dHoQ1FLDOOboAgvf0EYD2Pdu0wPXb/aifJebRMV0
5pt+p3kZ9wlXZ4h8A4no1x1p7/JXk/hxvKHm2Pi1tk6FZXjNRv2Ht4Q4CxUnvt2qaiqfZ/qXt6Sn
rdakplp8jrNDagu8ySUI40JHrtSGWQ2GBNjolZvGDyEozzVESRF1Fuk3OFNvYFIhKdS4A3C7Girb
6rf2xPHIHRn3odSbS8lXIYzfD8S/H3qxHchSVYx1zY8FmJmtEBQmlhO+f8a+iwrHe8GNuKhavrqd
01WG6P17UfyQMvr7+Rf7QZwJYVhL8qfSIwcTioGZH1BG6DzQ9QaNIA8Bai+y7X6ChEpe/f89Xr/I
WGH+UYljzs+nHV7zBFBuSAkcBeV/6xQyji+rvniRncwP1L10fr3y9O9fxF8/Xr+IU03oqaOZ8cYH
ry3JHHqgj00aflxASnDaORlamNZOZC2VD2grhCCasNKvgt3mDeDvoIhh0IfO5ZaGeGwE/t6WmiCw
Rr1G4JJgLiM7OldcP/eLkmt1y/Vjuhleh1+krgT/VB/+PQXKT8+2FEkH8KEjn76saJcdHINhrHOu
gr07PuaGlxn+OPlDsayYABEXezQBJOwP4zPwvUFeN8wUGlOagzq/jBztDwAsSlpNcjgpy5Lr9aHy
DIoPT0g55dMs96w699+jtn4YNS3b9JDSa4hm4JtGeKrrQSma4s7cQWDQ84PVb6Jg12oFrHESgIt6
A+nezXzT5nbnVPfoqMJlmTiUMo2NmjkRjp9OOy4EdBfosiiEPCtwrRfNPt2f0UPj52S40YOiprZk
Rk5z3lEWPeEHxF1YXamwLRVQO+fn4c18aTFgaZzTPdhhUAJkxbFo2uaO/tbQkYCFi/JH3ZpviHbl
yFPGdZM46lN1nOqFvmwe1MijGobT4PlxNpbtqAbvpQc4nem63tetK2OLPVCLezq/B8+UIDFjunpf
U+bo7WIB/jWdF5tQYpzy0ky7YoYYi9VCe1c/BmSg9Bug9/pVEtiaXkzY/WS9ts81JGHwg9WxYW9C
KuAhkP0kH302jMtAOm4qIvjIO9OU9vLvF/9Dal1XNFE0RRMVhiJ//pIvZ4PcnlRL7GRsVdZjugan
ClxYWYrZtGjU/chlgtY08FBeorihm1IkCbBtf/r3IH4oUHCdRKQC9kNUpW+yhGgoJjMQ6uE218i6
Laz96Ao0BJavIx/puFWp+Oq0RMSAOpJj2+6TgAp/Ky9SNNfwh7tl0NNKQvdMnCP0PvlEegUNtifk
+myzHvhyHFJ+c/tXnEG5qYI/Al0F8syMxeAKuU7cuXW+0tRFql29BP0Qq1EpQ3wzk79RXVzOcC4m
TRfLYX87zr3Ii2Q9o3T1BfE+WoawWxfemdpo9ykCruYqdjs513IzP4QAfw/iIlAbyi7U40jvsI2c
vJ6mxQUUUJ/yJVwKm4ToUw5F50oOXZrPmr+/Ah46t8+LCGRV5TJXYGrwNeMg6Vlb2UHZNEs4q468
/S8cIr4H4X8/6TISq8SuKq1qXsXRst8NbxU+cpQi51xcvTB1O/fnRHYPH5vbCFf0klYjOgDoMZvv
UvO4NMoMVLgnN8t92K4FkaNxTZD182v4MiNz8PLla8PSOqsqKepvNexLOgR2rT+g2G0dnAnkz2de
k/f9EIT9PTUXW1FZqG0kZ7yEcNU+KtuSGxoWkX7zSrqIWv+15/2QkPj7eRfxj972stYZfMvAkPTn
sHnuEY/2eH5vCn0V5X7Ljny+7xCZyfnWoMoebnuDSp46v6+M8vdppSVPiLiZkGk8coPAVkkqr8Xu
3zO2DJM9z1KpKHKJvXgTOA8JyumMnVQ57cBRIy2X/TF1S1uz7tUQf4D+PpA2mQFjHD94aVe3z1hB
0pyfWn/O6g5UEZqVK8Gb+v3Y0BWTfUISZY5g61IlXJdjqnWy1N9S53SnZtWmS9SMPSijfAneeU/i
OgTERJq7xEPVERTbwD4dZ3guIFhwcAAGCMEXHcZ4qU0FabKHRww7Bvw61ZWY2SRgsRp5HZLV+b35
w5W4fKN42SDAuvJL5pd8+eXPtTNCIJWd/TIIquNCyaPT2N9ii3qTob9W/OKm8q/60vw4YV+ec7Gt
hfKpitPY7G8lfLRqT608cpG/MHPstPmjCo6IORPvWvLmf59If/9AjkWJPjHTNAj1Li/gU5QJ8TCk
lGy6TWWslMELVxDCrTvsI+qPQnICbdMiNkU7uTUhaQNEynBHKmluFBGdpeQqqDaZ0aoK3OFgHKpw
Ge6ij1O0UuQ/dEVmBO7oXMXdqC2wNzN3+WvTuPzluuq1+U1k2mf2tni2dalIAy9zcaH+0qqlaiCJ
Cws7RnuI+Yl07NOPnAeGwq/TCDvwMFGpM0FTJNadZqxi3OYmYNTBObzt0z9J+5BMoPzo3TWWYv4Y
h60jTeYvS3oU8ntN2gYF6hvxRSpXafgQpH8M2l9AbtFikBpgE/7An5/Ej0r6U6R2I/8GW+5Xp7V5
9uVzSHHITZ+VQwAkBIva+D54PY97Jif/OBW2RLVQ2KTbuHLaj5RrqbSY7hoMMSFSm/sRgnS5mjOp
CNGBR8OtdNujqcMgV82FdlpHjUL3zHMi4fq8oGPqbHmk4e1wOvDU05FQFJF1MO55RwFfiFA+n0pk
C9NK6J9a+hXONYGHusgVdTG0uAZQ7GyyFw2ocVtvzRquoUDLPtbrH0q+C03fMB7EaddhOmnetNK9
Zu4HSkzTQa42VD2RsLX4pNklaXBasOlsxrFPtM6eIpGRMlbmusAkl0KuXd0lBfez+UBKb7DCbIud
hbKpXdXOaXn2xwdxWJwCe961kWGjo1lNHwHgEAQ3xUag2wUlU+lip31DUTy1nDazLcvVHapuK3Wh
rwB6kpWnI6M9oB+/E36NhxxfviWQCjfxgjt58dp7+B1xM03wh5HozbtVqC2QCZ2q29IJqmWmLcqt
pDuiF+M1m1PqcKFDj8+wwokfshiDIl/nFwDwxtAXBsJevq/FTbfGHpOyE6Z2KKhZm55+h+EKLp+w
3e+jg/XR3VAz0T6Kx/SxfKZalOa8G4j7NtQ5JX/Ut/IBGAkEksW0VFcaRsFDeXOm1eOovlE+I2RO
vaReVcITWtrxvX4fBnrHXykzsfJIwVd2/WLioZTdYA7NnWNiG3Raf55J6unoH+MYA9rpVtWXCIIy
y9Eb+wxoAY1VejpwIvUbq30w9+d749gthoXVLLolc1V8dK7s4Odwh8w8XbyQ7SFEtvjoQOZlL1V9
O5zIATkYzkiEdtOS2x1VN9R5bMnyy/CmH8gJccBZzatWb3trEUpHqyiXloDiCzniiPL1BCcN0me1
ZOxpuLe6X3Mt9kEsV8nwXGt29ibdTOR3k9jJx0Nd0gJMRGkg2qcgEz0lOPTRXXI8SdvSwJVq0SCk
e9FMb4ptrr/ysNLah/Q1b9wzsk/rpq9WMP6j+JcQPSGwp++Op5vSooc6WruU+VlVvO1U82qMBarn
BJ3dIzpaKXcUFF71XDsvRvwKV73kiCjoZNgZNsZJFNGHcYG76Tn+ha/YopbEe52ZDIv3cFpCszDA
9QqujEkWGQu8KdvXlK4UpFIVjTJe/lx8kKQSFTs1nOYxqZ3wlttAnb2kmuEmJj7xR32L5DDbTMfq
Q4K2NWx0x/BxwfKCe1Jc1tlFshRid4HNawD/fsg2BYrW6hlfAEn0lXrLpzPiJ1FD76vfDctuxwNr
hcupcjvLnvgs0QTwvgYD9joNjV4r4RTlWvoLNrz54OnNrit8M3gPlBuIlRDSDVccxGXICTAglkBF
rUePWXIsspWo3EVcOu+qjfB6pl+YXZtrqni+RU2Bkq+mdTZ2Mnh5AqbHnTsBboD/odGCPbx3zKRQ
00AALxvqOZh/JJ3gP9wUXRv/aW60uNkFJ9RaiOUJYgFTRcqTpezFwRcyXDB3nfkSRNi1ci5WlKvM
U2KXQupqFuAD5UknXdkfzR6844mu2lUZ+xYnUYJXbcbW3T3K51tFPwqi26g7Qz+yxMR+jUNuhBco
ZgrlqTsYHRvR9IbsDXYOgPrYGWNHg+XDzzRPZINbjo87NaMZGgjsEkMke0KyaUY3enSo1RuJDoqI
K1nxhN2BXp9sWZnfN7b1fjv4zKDS/e67VRTKkGNaR69xmd6FSDil6Q0wJQYM1J0hTxeFK75Y7R8T
GXVAO1Pr8e+aLco2X2aGOS+xvo1tcZpdD6hadBhsa+t8WGeIbfl7RkhMCAJDr2WyrU1seswJd2KE
L8Z5xeW9qDdTS8J9mSbH9ElcKUehIzp0cuuDF1cbbtwe9N+nzi5RRFR23kPxXUgGfzHTv2kbx6g2
7I5FtCfZQaJYUjHE2PHTeuWuwj41na1Bn5kuc3wO8XvI12X0Ti3odFrGwzYlrGMuCAi7R1ybdYvI
tD2U3Y4PPOZGAX0bkHnhn5Fjuyncw2LRxw7gzkDyzqrDHxdaT4n2bbcshYWQObLumvJNq281475M
3qZ8XTGpZ4ry5rHJMjvQbvjpfBfpOKtQiSlZD22MXB+1/MuJMhoeeSUk696mM3yMH+X40MR77fws
ibdDs5G41f4eX4o3U3XgJfEGT/zrKGW1VaneGPH9KX/tZ65b1q2NqrFrDoK+xupPu7P0CgMy+aCi
1LHoM+8OSncDQGMRAQup/X5ah+IW+64kxOYrew4ybKcnf8InM+0wJGvINhp7vToY6rYL/bP6Yhab
Gu8LofM76aZplgp2C0nglYsh9AfFFeDyWF7SOiM9CcCnU66F9gmDR2FdC5xGaP9I2OhZbZ/Z5LRw
F9T4YptI9UMbQw5bQI4i6eTzdO6eymMiHbrgWRZvkoI22WY1Cg+hCGbYQcHG/so/J8qzEmeuY7RO
MyyNcDmFy6FfBfoOsCdIJEc9ORHCdjKZOhSp+F4dtiXtR5T+z4uc3UI63ZbJkWJPiRtOYL1ImFIT
AFNmHX3T9BrhdhJudZZemtyIwmYa1y3Se3xsJbY7sDvFLzW44fiZuVsosbuQrGS7mp15rf5+Lg3T
P0W+D1fxoU9xfl5WkKBxERBOtxIEDwYZBn/M9oN+J614mIdLVg7f2RrvGWGW4Gf8AXuYnouOlF68
lxlmDVy6pEiXTOSp0TV3vy3i4qBYW4NvxJt8fM+zVT3eKpqtlgg1FjVdDU3MTdEuZLx+OnvqjmlD
CLmp2rNX9MdSfCtMt36TuiOSeSO7nSj7VMQTNKpmnpChmd7qbCwy1um05SZB5iJwJzxCxKmv+cNS
4+gclHNucXybpRzaLqKCTwRT9QuV6l72cEbbj+C7AAoGhkB+SrKlel6NgcbO9qfRRlvA+Dvc9QO3
63gTxrPFLtCCLaX/IliO+Xrsfg/GiMM8PY9LnjH1i0avfdZ4NDZOmYEf6X53GC+eCj8syReyO7a5
g5CKf0Vhu1UPxvk2yddx7KfGNm4JH4GuEnHR45ocz8pS07dl8yFsUxrSgnozGsfKysl2LzArPJNY
jg5pQGeLK3ePZYpV/NuZ5A/7KZSzU+EiTVLYIxTJrczHqsOT6Q3hhqn2XqM6urFALjD0C1l0tfZe
2NL7cWa3DK1H8zafbnV1D5Vc7R6ntrDrCMumm0iegQYFPQII8RrJUxpH61ad6sgGl48eI0c2KvzS
2RxjN2GsBEcW5UqoXvgJ4VAVnXdG8SAYrjL4Ve6RrBNv4npvGY9Ftzzny0CcV8aISUm9V2K+qQLB
ESftaZOXflT6ImJ0HOtGp4/2ZeGeUP+JxkurrKbBj00XjaIgep11myo38M9SHn82TUcTUVVqAm1o
E/F32bkwm1UWjUhPcRPfgDdk0KfzQtPsvvvdnNlEsek9Yx0gJ89BitU4mo/loCxqOnLYfBFEVhu5
/pDj3b+zp8r3VAZ3UYMYQKQgz3X7IuPSNA17ofhZhMXXB4vsFbVPuzrhorVVMq4N7Y7Mr0t3QTl5
uMYDVwB9RdpLof7IInUxTWgNQApOrfqysm/Mx7B4oO9VRExwpVyu/lCtt0iCkhigQiNJlzlBqazq
qDKl6K6jXn4uDvq4Z2oUQrF6zV0YidYSe/FZNXRyTctVG5xPnTy0h+SXBef59D7A+9YHW5tmQaqF
jRWVRJG2J5rqlIMpPmqh58dEL+qtbq2baWVYN2eyJJDYqpbLq9MNi7jw2BPr7ve/X8RPArj5J1ma
KOmW+Q3CnKlndEI85U7Zty5uAoIEbs4VsIOCDGgLGJws5J5OdWxWN4QXqjMlSzCYupc7Y/QSTCDm
rkz3T6VyCzI5Og1VgQmmXVTCAlEQ60HOojtspyBQFBnWKmTjzshJQJ4lLvXq0iHAGvjYneT+RCU4
31+vyspz4e8yXzL3eM7GRzgLXBYGBSmSlTg/R3eJQckPFy7S0Gm6zRvvFNld4aTxPmr8RNgJBf1O
xiFTPPpwVI+moqv9ENJPa/DrYOYP6ksWltxjULU6g5lPh9kxiEMdL+cO4YjdWJi0r8HnqyH52IBe
nAkM2JX02Kcq63I6KAposgguDRzARfbxHBUdJEReCyPINp21mgpumMEhUJ7p2bWNPkCb2CwUIjDE
W13B/9U+JgTZI86b6Mx8Aly6mqCEqNXe0O85wuKH+Uaf4YQdLKd2T2T7K0CzG7twtTZYWTzXS/mo
Gdswu4Xzd2JHtzt9aXaPoGcU7Ls/W3yhBdJ8Z6GiW6j6UcKpVNX8pHRESvXVLkBU4+Juhhip4jzm
nudokfPvj+iHcolqKSaoLpksqEXq7e+Xc86FvkstXg7enuKO5l/ohm5WsEidqHIoBeI3OzpBzxCI
fTjQiLkIya8MQ/5pjXwdxsUaGRhhVs8LNoak0c7iEeqg8JDmmiZHZRg4AKBiBw7oiMTkXdHAQ8pk
mUBMY5SKfwiNWMjXjN9IyP49Qz/gG2i+mvtDKCrJ5jezm6ESJXR1QXQnkL3AFtU7mxuDfv1g02Pm
1qwnbEwcUT/k2W0hrdXhKRnvRsSgHxgm0p4WnF44kv49Jn2uIlwu6K9jUv9+a3lT9xa2ZjA/RrdJ
vI5cs5M/EqtjC3oC1vGinV6l35WxxEI7D3f5tBdo3m1wlMaTwC6DnZ59BCINyLb4vzg7rx3HsW3L
fhEBevMqGvkwCh8vRLik96L9+jsYjUZFKtWhi34onEIeVJIiN/dea65pBjdXYQ/fZLXHs5vnVRRA
nYgrFynM0Hw6ZZXQJMU3eu7p/SbCjcxkW1nJwq0KcqRXa0O48cctvvtx/wAoLjS7pKYg29ZvEmei
m0/XVByaM9Q3JEArQJRIdulw0T3+/lTOvCliXdh6NUM0FOUfjmishdZkWlZxlyMGXQoBql/Sr2BD
vJJvg2DQTG3/cyAu2hHUbbbOPlW0oyQ10KGnl0b8Z3a9v27mlCkaTnlR1Bo30/g3SJMxnNCdiUjo
2d4hGbbHwSGkFG/glQVTV7uYOmT+i9X/ff2TD1uLpqwKQ6O4o+gA206NQx9c+w1J7XxfQVnslWK4
k03BhcY2IWqt+NgeOuNWqNz+KnGxJMH3y0f1SS9B79qAJYSRp70aB81VtsN28YGaE4noo3KFeJLQ
nPDNAvdMHso5L3qZffbQb+emoNqOnZP4jhFsxO4PRWaJbKG1vP4uesE5p8etVcUhvnxt7/XQyf/M
2eD4wGZ7hXYoJZklgsaejV95xj4wwuTISECvoZkh4x3WsymTI8y0s98X05nZIc9vlu0roorD5qn6
UgwmAq5oBu6MoMQpBOW7tBCL2Rmwnb09LWLoKeb2l6erZ/bCv698MkLMSsQEyTCvHNeKaXOHp9i6
TsiM+xYt33eQA+5Hd2j2lnVbN2TZuGPaIdr6M+h7AVfcqr5NU46Sfo4FujSM0eet5e+t5++7Oyl/
pxS7fTEIyztc1lqAHn9PWVm9JeOD1C1HaaWHt330jBeXBoj32KfrkGyilUmVHG3aamJscJW9+muM
AbazzKpfKKLd8VZh6RwQ6aOXDxe+4h7ZYBbBsnbLR6TQJEFZN/lrnWwDjJcImIFYrWjA5Rs5v00B
W3yk5lFODiBuAfYYOtB72nXBcRwgDv99ZZxjmygE4ejMorTZTfKkyIuPQqbJcVzewfqlxJzWLbq5
P5gtxC+0pYHhGU/ozLAcdNvKGSG9WSRc4mIPQkHUZvNtfktUyY5OGGOV2AB8XvRPFtG0n7/f6fmV
9ONOT+b0ZX6M0lL+vlPyiTvMAeUNyv/wM1lh5LW1GJy8KqMbZ9BdFj0joI20MTbaV+VZG/qUVbgj
MvXCPZ1dPz/u6aQWq6NmCM2Be+qeRQQDOHnh/V07kDPmbQfPk+W0DAGW4434Mf3xn2k0Vjyg8BXs
QroxLpAm/o3/w47n58s8+dgYOjIFL7kdumOhnkEG/YGavUpWmeDy2R/X/bJ50F+MA4w2UJXr41bf
dfWiIPt12DIPIa9MdgAfluoF3u03Xf/0S9NEehiR84z4pZN11jST3yfzkxpr7+hZuxGPgvtb7a4E
8e1YZ9vmLdO9OZFpN+7z2Kvvqo2CPtdY9A9W50EOZgAAvlYi2b5vBps/K/hCPKsDFibKWL3O3/Ot
bO1l8bETN0pzFfV2sutVV70bPwd1P9OqCbTCLIPWyW0Rn0t2Fb2oREwP/a0sv1XkIiNYbcgjPvZA
HHjIrKhpkw+sPGeDBef3taP9WyVCMGRLxk/FhDz37bfyo5MorNYQsi6DbEqCK5ltU32vMvYBccyP
ez/ibZVrrYKhhloae/utxilkLuO3GE0Rtc2DglmmPeJs0uGV6OVMRRmkZflOxsGAYGbtrvvEkxxb
FEZZRPIRl7KgAA122rjJpseJhQkytdFACsGQG6qnsTtiTL+1wChs/73HrvPCTz6jTf7rJ1snBNPM
7w3ZSvjJdOe07YOTEB3F4Qfg4Pi78bMK3AaJrOdvmXo2NiPaS/vdxVs4qSQGNbaOTZLOfOZEwN8e
XhUz0tQZ3qXYxjfMx2LVxeABJMZGhQi16VJfrfzbz/79FE7aA6MxjTJqE1Yyc/ZXdPP0b0UEwcjD
wl4fl0m5S8wdRN+jMWfOSIVLMB59C4M7gqf32V1mbILjnb+V3FF2JFzjbXl7iZ6v/FuVc5eUCvAw
UM7zL39X5dAWhKmrinI26pOckZk5BE6W3ueI5HNTXjf7hng29SFPrimtpycazCcz96aD9moCFoBd
YPlik6hLVfpuJVeFtmbnq/cFAHm/t3QbpkHkCd6Fr+rcjqxZ6rdjrT6bRJ/ctqbqqTGWJX4F8CY4
H+DwGqNXpp6mugmOruHSfBsf0ut+GRykD2KlGkcY/4RMzQGVgRNWrUwq+iHQbsK7YmkeHZroo7hI
9uJ69NodQDShf0bwhPd2utQgxPRuQFAPyBiHHxabpscEgy+opAoW1pfagrPn9cy2VGRRhO2jnZw4
VtWnVhHDDn3G6hlgZhRnffjEgchMyOm7Q0QblGORijm23CyUnbQg0OTeGhbFM0PMtgaTBNReRxlQ
HinNi+Je9rSHWUb6+5s4u8wR+qBMNkG01FNasGpKfV23/Vz5YbyJ4w2WPV+14qoP1ruCrFd5MFqW
h/DnSMQE05J5gxaW2LaT2SmXTKW8ETfx9Lbu11n9VDCXGrHLUVaFvlHV5e83ewbrgj31gwx0cjz5
QQHLJILKSqADHiSMciYvbFcAXYS/9PdRcejSZ0N5lSGFhMtIX/cVjNaBIVFBcs/NpbQBRZo3gb/P
S25IJpONcGNNogv8ex1HWpaJEa7jh8J3yYISbzqKi+m64SmmIkyzxtVS3Eq056J9M6e9T4J74d81
wpMko2JRvwYqIL+8CcqvSHmBS6IQm1H0JMxFLmrx5ZFuV06ZS9a3gcDGBwtsGKpFF+EunKz99lAc
k0VgPrcWVnQkBgtlYGfwaRgqLI9VuZCGJ8vfjCH8ZDgIvT5DGWhiZyJtc1wnbXbdk9mZJt1iFLAe
bwzWaot3U04IBf1GQTAg8qNgGJcS7tAtp5igfGXll9bA0ZBurGdRJm2bwA+cO+xeXvrBc1VAiOA+
R7HlT2FDYIJNGqltNo+4DeCDyUQpSCCMw9TX9nAoptyFlUlsuUhq2CwRFNV1XR5M8UOoJ+a65qIe
1ibWwFZwT/JGVL/g4S2kmzx8xnunSDhJCfQrGeKNTG6YB0GtyjZWsdSPz1AUIDXzFzipcjuC9zUz
KwazKLOiRHaw6DGWTAmLHcw5egDMGHLLax/kP8odJBkshmY5dYeJ73TcGcJOmEM2HU4ec7wpHxvm
Pu/KFl4R/jilY7n4208zMSF4waXqS2XUTxYlvSQXOG7ighmOk5jvvfxYJV6GnY3hSAXjWIg/0UxX
qUJHbxmLzZSJtMJAULwVo1erOcz5g8a6wieyhikYY0OOIwb/8OeCgMlWATjmPw0CFMzi5Qj9pLjK
qLMlGGQvJVkobK2525rwtIjPdPzoAYVKC4P/+ByYdDavVfgWjE85qSpJ5CYE0kqzvWzqXymk1ErL
MTmYZJdGthDOI1IZHyjhTtB5tTIh2Zvj6KJCHbep6Mblla7wIpr3JCZBi3mauTaDQw5jzSi+kvDQ
aoeU5Y+hd6O51LJA9lKHQ+HA6HGfc0FpKeMCmW2IvvbjXUJ4TbP2YfSC1R64FpEsor+pEXAKXnk8
hN0DUSJsn90D7gVdejeapB15ZXRfMynND5J63Ro7rMOjh0L5E650fRnx6INdQDG5EEucHvJ4KaNn
gyu0CYeNX7gXdqx/qwg2CPbXGcljizVOzuegxIs+G9uZKyvXCx2Gi+aK+JZZsHh2Mg3PzERzFdPW
PY1wEhfpRyJANgOOSJfiJdnMGbjq79uZz+Uf1Ww5Kg0++NyOH286JBp2rqGKXZRQolJXxhNimgkE
sI5YLvLz5NLf6nOQHy5ugX8LL+VSaMOZk3K+I02UJRMWOSXM33c0qZ2U1sU4AGQ6WmqH2Lbfq4x9
7up10TxoFZE4HcGSOInziRIx1rg9HlnAFEsRXyL4fMftfNoQOJhcm3Qbipsn884fB8xc+hVEF2wH
f3+p0pkO7u+bPqkNa03p2yrshoNxZz0T/QIqC2wsNU4cOJFEugVKQd8r6H8+4CD2CPkTGyBHNGx4
INXNZGqrkIYuU5qVXydeFH1J6kou30bLWoyzIRP/m4nPgp09R/fsVSYMlrnuhWA2B7zIwOLQZSQu
6mlomgH7mdqmdvZuPCZOklxTzYWbdCXexy7JEZPcgdjc9zHRX/Zo3QvdddNdKQ8QqBbll0AExfsA
dqPaDM4ssFI7gWSRQEr14vGbEE2ipu9i3SbezRZlHz6Mer53dqir+AB1Kj2oq9JmyOofNLp8lkt0
rdwYjIxfofDJbBleJEpEtC57yhlcnKydBTXvLVyV0QZ7PhM7FOgRGS+swo/UuLTGzgj2/n5dJx8h
VA5jtJJulkaw6EkjCYAOGfHas4nAhIqUcaHlDBcCe9X58P+nODAk4DwkErC9T4oDX9bKKWnU4dCK
97V1LTeejLPlrsX+jnl/jQfMQGIUNK3CgXeG5RZvzzMKTyIp/gv0Om0WOPAJ5c1MflQwZoEuZw/W
Inoj4db/gyUuFKcXkKgMJyGdMh6tA/lu+Rw+Wtod80jHki8gBGcwSp7ljx91Al4UWnL0BZ8fJUkL
TJ2rx9nNJr420NwstFvM4SRXvZg++C3n++1RnvQLdZWOmdWKwyFI7iQqGZiKO1AvxAZJus60l+CA
h1SqQ13isLKec21HMjMEH92G8UmN4RqbzCmXxy/lTfRsiDsp7oL506C+1JBNFlBJeEVvya6CJ4Nl
/3K4ouourguUjXcl6cK2EuE/GB4023zSvpIdqjUTVzIEaarmyphrHvjuqKwuHR//tnd/PW3zpBWv
yjxIupyVKyXe2HgVvqjygkhOmnGFttOEWrNUgu2sfhlVzLzR3lVrOs3SsqUHCfIPRY247g5QVaKL
LfL57wpj33kYrsr/xPxI0TErU0mZy3Ft2FriHUgGemzScPvtaK6DG0Y6MnkR7DiriyjFXOv/syR+
XPxkD0bjeDTGhounzO6WMonb6XLis25ha1QOzChszcvZeDOA+nzhvZzV1DGdQ2Ayw0L/ZOfI6TSI
ZsxX0OPPgLaFcao358+O8XIQN3rqhZFNXGrhwMHyryDDXPr5ZyghumKJOEnR/kviPx1m2rZanzbT
vKdZ14qn7I6yrb4J7+YtIwu7WdZkX+s2XufmGr/5ZfEZDOwtWxldEB6WcKwL/FGh8INhS3CqneJS
Z3m21kB7A0mC0GYZC5e/T/ZamqKS2Rk7RY57pOsvIUrl6kOTbEX1aQw2lb5j3FtO1wi2m3uciJ0w
3pYMb8T3KVjH+JpcALbO+GLxzPC0mAO0cbgQT3aRVK+zrjv6w2G8NV+Na7Tj9kAJbRMVpRxdtJvh
h/IEd7dutlimip85nZThpI9Rt6hdFd/JhX/P5MpNNzGOM8SQ7Dkxoc3tzUMKgQ+SS0+jZRsaJ/F0
QXXMS/13wauiJRmk/OCmrcknd48HjBkk5kTt9oDTuCQvVJDRVZtthuM9ugVJ3enwukcUu/SkrkiB
LqrFUiz/9KRgqRwHqkmFzz+j9FoeYfMi3RbVBRzu4yJpr/XkKsD5tr9Ngs1Yu0Z0bSJLNm8Lc5cM
SxkmOXujBmwiZXfU7MbXDLZ2s/RShY+qg/KuUuBQExRMXDA1iQInFMDoiKylR8W4E/oP3AUfj/Zy
LWXYQykuvazAtqRgPA3/fLjNBxfLVN9O1v8nYAI7W9Nmvx9d7J9XyZPVwzgLoG4y88h2FVqCMLhX
qj90ItrxoxkkKL/lStX/5JC765eQA0nH7xY/XQt06IL5wTez5mQHUmEwSKIqSmTDfJe2P4rp1hwK
3xfYgXoId0xiSDkrnfopeDUwppZ2M2p6j1rxqYD/ZLfXocvQ2vZfp2FLld1fwfwwxyWGsAqNCLLb
NH0uk2Q51teJuS6CZYbn3p/jUs1X5ooTBj1EPC0M87HvvHRY9uOH2H1Zkhe1V1Z3Wwt/cgrH/0Xa
9b8AuP7XrzxpGQp/gqIdIbyU99Wf5Eq2hcU8iz2+w0TYM/PC/8TrtxcR4Hk1//ZwT3aPSlY1K1e+
oR5yNGriGwYHYwtJW8XaKnLj6q5LNgLJzP6SbincDP6fWqPiuTiUPVPF/fX7TwZaUjkOjRXOb9mw
9eVQ35eKAyMZvUMjrJviegKIgXbpaQQeTk4IRbV7LPvN7y3HOeQL2TTpXoyxZMM8bZPaUmm0Iudx
YMyLESPKYptxVogYfwcljanLfXXkEET8fIuGP1l03UqZnovjlRI/muEF+PacAvSvuzk5e6W8JFxE
kOaVj99tn6yGbpkrbupU2JzD7A9UN9c2zPigUuuL4iV66XTIMrQfBQys+MoH+Slb9if4zziIQaL+
/XGdO5//usGTij/r+0k+knuBzNLAKpKKwEuB8TdQXsNoDeYNlYf0aMrkQbnr26uLhdv8BP5Zvj/e
18lXo3b5cRrmJzR4RxmCq41ZYMDzsS1KtCa+SuthkbceGHzQ0dFRniFyK95UzpsWDbxT07bd/f5Q
rPma/9yTopARxwLC3/nkk6qltCWhgXuarvErDSKUETZxGRlOeIEtVjR8mMYI8fWkQJ8N2Moz0MoJ
wyed4pIkhtnNuO5uQl6bAYWbCVwvpqCQySpKbqDW6dikyiiocA7W+3u5xd1SW+KDgdwC+Q44KHYD
z/pzBxpnwUQmOm4BbvwFz9ZCwBB+ZsdFbqBoQIKwassNSWgxZ0//Jcf30IvJOsuXLQFIX9BCus6t
tuKVtrZuxiceXVCTmXuTETUQh1DTcYMXD4q8Nbmb+Xe9Hht91QIEmHOB3Nwp9Nb+I9X9ENz5Lctx
iWTx0oF9bgmoMgQuiXGvzNie1/HjeBDFwsJAhI0TyMLtOhsxzpwc0XuDOxQ4512iSZwrx5E6/3fB
kzUXZoWeVaiHuGB6j1XTQOuzr5am0ziDS2/5IRAreZGdca4jVKmpiMliWGApp3XJ0LWBIMTN/Dt9
kvceumYpHRcW4zDVC0e7vUnrw//i157bl39cVjlpjVJzyEw1Q2g/u/ORXaBuTJ22CBrEcDf3AZXT
uaF0jVTIvqR9Pgf7//zJ30OVH68291vdJ85h/ro5nEJth/TArXjKUXI4Ev598TQ8u5bIIjMtycJ2
5BRKKOta8ztT6w5w6aiFUpKU/VXnUtwQoTxcWrnnfx8cTVETFZjFp3QTdWiLpE2P8ysdkA0tFGM/
BneGhehleATFh1y7CKTnbsT9pdpk+pUcbgpiREzwYYkCbWy6TZB8ijTRInnaEUVhHKHXTcdVDMur
zd/1gblCtcsQ8sjddSfO2tA1OdwF4QPWvmNOUiYrf7zROkckRsUmlgGLGeHQWY9NWjEAfMikd6Y7
DS2xEX/C1Ropi1CbHqPVJGFTVj8M/cp8ynWnz58HqEAOjHEMEXDgI/L1SiRqgr1PCDYwJROyH0cK
mYn/vh3+COUhYUyRwZwf1omxV/XriF1a05/UVEXVfdWTzNff++9w02KXkQs2hgopA4mDtiYkchM3
hGKN1lJyo35OFM2qWa1wxAUan2JUd17y9PvWDg/zzN4+s2r/7xs7qVLCsi70Phi7Q02SRR64z6G5
LqWb6hgzXQWQQ3uYSK9qBognJY/9iBgTKdMo7fXMyUjnVNHDiCPhmOWfQr0124ShMTVz+1T6HyIQ
UzGoqzzT7EB+HawPw6/d+kap/XslfxV5QamKgU+5jcYHciEtfPEii/6Tq2mEr6Sm5BTdcaXxXzW5
vtAtws+EzA5NeVFYaDLp02GdMAO+abUXGbZkWCmbgZFPbqA6Sg6SPHhNwxRGJh+lQbWiSTYCRcjJ
BgyIEcCS7z+yttnxUy6Y+egv+vQW6fdT8BARWajfi3iKT9uxvknxzxzCd6F7FvSvrE8JUPGBu9VF
Z62ImlxJQrtEvOAZ/bDshtwmwTnBP8EwG2+y5thYbC5NAT+jR0nAW0S5GdOt4b/kopNqb2UTrrHj
BKU2Wg+BglHa2ugiwNWmPXa4bm0jxxKGF/J/rHEjYxfmjsu03GWiUw5g2Q7/hzHZKkke6RLCJLQt
R58+GHDUG/0priDhOXq3yZh3qfGh96995OHmWm5W8WQfA88y7cZfoPWPH6s94Bi9VO1m2tcAn4kI
7ugD4jeRGfjnYBZWpa9QUCrQ1xsmdcpVRhU7LNX3ASN082k8mujVbiJElFKSeypzzI1iH10DgjnB
f5ZT8RzWR9WGFMNYfo/FEokBw0NTIY1/UHKSNETg3OIa6OlNbmj2sLTa++8ClUWx0N4mZQOfmsK1
WnfMb9KraVgEn/PdB7alL3IZtvBiarwS3uyItRTy2oYs1OOGPKh6eCilldotuowhl45gF9Kby5zQ
ADd9gJ4dxJ71RdarcfSklBMJCZKrydvjrfihMfzHDqfeiBQTxVN2R2tY3g5/RGf0yR2+asUQt4NV
f+SzBiO0wf54J+a2lR239xfqqmVmZD4d3zhQWVnMoIWrUXfFjkIcnJF0leImN5zhkRHXkaqueucL
ex5GN0WOcYdzb/bFeCC/7q7Tzxkv6hb6tWIQx5bujtkqxcMWV0MoqS0ml2m61lcMRPnXNj4E/sek
3rbYChXtajb+3YbJluxVjBIG7M/GByaX2s6qXcRmOSxM3mm55acI1Z84dflZEYLX0jHe8sfjnHTS
HdIOcxY7TmmrHBhliGox9GxBmEneOT5I1GESAmnUkTrr364+wea98AE/rSjEfWvGPrs3cdE98KQ0
JrAuhH3dJPdqYeCJtzhqAsXjltEz9R7eN1Wx52oQRt3E96BdYrdsYrqqo9ZxJGkvYuaExJyDm0cr
Ep/M9KJxxMxWjp4irkFsERcf5b1CytRx3XRLxJa4OIg+Y2E7I4EJ/Q/ZkICjJGfjfjK8Bjf4lz+0
dyGzkreoceQFzEduJLhn8cMsJ2gVCe8yrm3F3ErRygcHig8iO4PxxKhi0hxeuG6tqm7DFxj4a4Yh
FfYG2RE7Vq8OvFZz63SJ0Z0pQINyyApwMgcwmZkHfosaQVbmhrvP+Moo/qC8L1gmDK060cUEaqyu
ido7TphFbJPjKmmR4DNhXR2TxwGzB5wdMuytUKJuYpYh+bB832DMoD4f/HUGYVnJDovfypFTL+uW
jfaZhs869MZKfUR9U74I4X6eih+Fq8Kc/3quPGpuAax9g/yT+OQk83LEa4Gwl3AEAbv8sFSv77fo
qqbyiHL6uWy/gkSgoK+doRywUtLtSozWHf8upLmtAEF36vWsHR8sAiTQnvo3IerK1prztGLtOk/3
Mtp2jm4fP8iRQgK3QGbqdAlisO46D9hWHxZMnWntBcY/+DcwjW1fapR3IeTQI0S/2058F+PHHkf6
GC2YdghutTlamCVo84Asm0MPDRF6L0oMGZ0n6blMEYkXGrckOoUbXXnzw5dB+EJmmBL0IIKSEBNd
uYr6lDL99Nmb4Hx31UOIzbfglEmE+8ZX2DNEvJtT8ahJlLdQfG6LFeOzdNzkcYxk9ypivc0qSMH/
ApQxqtZVqXyN6NGs7kz8GdvHsr0lxdUu+1sysRSaqIRwsNsGiajGX7Kky0njraHvjggLfy8Jzqhs
dBVKyozLmyKo4Un70Wd+jL6lxP5I9WY2JxASywTHepSDtEUhT48E0sS6/t4QbcqY/8+69edNnLQk
o2j1VWdSSM51q2pLi+i23sI0WaYuwqtLAO9ZRO7n5U463LyZzNpoGZfkaF4519mhSZKkP2gZ3yRI
N6/z+DpVV512TfJbHXuzaWgZekWw6UqkhI7qwOqYzVRSlsmiqVwktdoNgK6ErnmAd+kyqSxIynAa
E5vmZTPv9vg04HSJWYE33RR/OgePYJUh0ktyw5c6Z3RdeLNnhkKAX6JIyqyoYk1+AgT7alY1asQQ
X33VcUHgdV7PqXfyZz46rTcHaxcv02PqCtSgyAF/v7p8htHw8+qn7FAjb+KU0PfhMHt+4b1mVxQx
+jK/75ekLRG8ZlNWhY8t3V+9DKARzqF1zIN/v40zWheW938PwTrhDZANZejhfBvxOlqlTgKGol4J
8b2Vr5AbUm3RGeHEoO0HJG4XQcFzUMrPq8/92o8GMKsnXRE0rm6+ZuGe4c/s0U9FeKQoUOyIY8vl
OEvDzSU/LOVcoQ+WgMvvDAPKp4wzxayiPGaMcYA5rtfeiGkRBMpFY08ry7ivFVz6UZwuNGgROCt0
92EM5br1JDvcYkxcbqq7eCndIQmOUV8TfNbCP3M/sXfCacOQvQpKZL+u3i+8rfPP67+7Ppkah7kk
pbrWMiZ9rO+zFZwFm6piI+y/OZg2xjzu71f8BkRPwS5DlSRLm+GXf2aTTWekceDPsO0GcF4x11Po
CM+ldNVbdthj4EKGASGVtpoTXYL5waImExOLAtUNKMd2qpfCWHeMTXnAam0l3GfbflEiX3WSDyop
KvFpX10D6GcL3OPCYXnh9s+95p+3f7LAamEIcrXjgfnIZCsMvncJHmOb+mVEyZQsmwid/DpNb8m3
aODJ46RRsdjUOz3ZmshAYipr6qh0gwycADK+D/+xJJkSItUC+hyVyTDsZWZZ6U0ivAzMbcrxpVDf
wv4laJ74arp4qWlIyJ7T5ENSny7t1Gfx7J+/7+R0KoSirnML2g8KapQFOSQjwQW+Fp0OUUS+FtyO
aEu4i1Q39zOdQe1u2uN2wCX1Irgynwq/LZWTQ2oa464t58WJbcGHrG3Lde7hcSIjTKQkwRVrJIMD
TQNU4d/f8v/jKagYo0qywUTjBMMS1dg0w4qRXuN2tQN6hmHnrHcv2hda0pG2yYdWlM0di12XXuCV
dF+t08oXjpRvjO7fR/DfjZzsptUx6BJD4HUYgkeiVWkue2lJa961rKCU0FL9xtSeSvmhFcmzWViv
KcZYEH1AsYXSK4M1hZHXoeipyy3s0VkXGz1deFjnMDCDr1lUsH224NL9veeOWXTU046dD0+3qV53
jsrhw+PKMXDgAIQsJawFdY/k0QZkkIMtSlh4axEsS8+8ROzT51fzzxPTgFzwZECUdep/mFpdikE/
E4ZKW9RwcoDKU9gwumlrlBOYIsuuTPg0fc7gVKINMUxaDXME5VxdYMu+AKepbWbJSEMju3GqnfGg
LRVX3LYrEaetpb8YP6oPa3lENpC9ozPzOpLwJPLDPyCLziT3Y7rq1+lmHuOHF/afs1iyoWN/SGSz
Dqh8UmMMIa8AzHc4ECjo6uT6qrdJueyTZdBhn3olTa8JuyCF5YBmE2+Qxe8v+4zsRld/XP+0ylBi
P7CiAaI85PmI3xytsRiMHqXP1u0fq6NXZjtsjHsJT4FPMbsqmUJuS5oZw5NNxwBtwXMK2GtadDfN
bfHavZdP/sq4Ld9CSFX04qBEJM6hPgCCSj3/g+BXhZZwbakvOAPoeO6puzYvv2GVR7osq/QKzNpg
8sfw8i/tA2d3+/+e9mkxI+ppn/cRS7v7kOB6ucebYliI2Fh8zrH1OO3g8xl85uKKcwrYZ9Fct1ts
uj/w1H6EYOxVF/aD86v7xw2dHD+GNrZ1mLIlxvrKGq7UfNtP10w3Z549scTJVUXWr3YFFBxOu7Jm
8jdqN/70nAwvYupmMN3mqATZzb5V0FhOYgIUfbXTbShQJVIxZnZiT6GNfY3JHBDhx7o5robAU8mV
FR0V5UPzojIHAi47AhXD6TSiz5hsAZS7y8bw/EMd7o+YgDqGo1602D9XrvxcfSenk1T5+THw5z4C
EkXm1uvMDUhawn4a9+6+W7D0vzN8Lyz6c4W9Yc4BmKYCc+ZUi6EMymRk6dAdDLCj4ooyD7PAh9HY
StYKviCsXPhswwa6jX1UXxM7lGd7JyxpqEhSAuhH4KTcFkn9LQ8ppNDkKu9ujOlD8dELlMIy9BhC
gkF4UrlNMTRzFPasSHuYEF8G65Rxn4Qvrt/9KeFUAaTjW7kkOVTyH8OxJ+qWLEwjcjJNWUzSM8Uj
9l1sv8KFb/9s54pxL4NuU1KwPzg5jNqiCNqygDg0WygDyPbVlTY9mtl70uNKVt3hLCLfSuRs4HPS
bofuWnBqXOVirKMufJhnByE/b+XkO+iRzFiNokIy25X3rP6lv0YgDsBC5ewoL7+///PlwI8ffrLs
on7ALEmbGVPGWqpXobBnrg4/KXLHbqUzwaBWQnjTLoElhzdsOjhqmcKGmM8uqovxV2c3pR93M38k
P3ocmdNtasr5tyNgxN5yGRnbLIX7YDptvzEVPLX1RW+tE3AD4jYuDhbPdpo/H/5JN19GwVTrHY8D
i2FxhYWzgfHZCmYRblPeRzO7weP1gBqAebW+xcolX8BjvmzycHFBngxXCsFoM8XgSai6wwws7JYG
Hm8KSoK1j00rekTZaVMPzxLyuzMyZMedOT5y4scXupqLd3JSA0VpbU3axJgHGzUJ60V7guyFvoFK
iGAw89Z0ek/TPENeaiwUcuqofS7Vy2eSQ3W6T0WfzUmogKSTZVpmhdpnM7FPWOFMEqAIWYCixRmU
Y7aZR9TBklPBgcJTVA6/OCNKvFUwcjBsjFNG82FSl/5O5UhjG6NJWdCwmjvVvBWEP2ZUrRFB2Bc+
rHNkop93fLKU215lWiwbcJiaHdbLirXBiTQgnAPXXsZSkRNNpW0OtxNAhbZp411MkDl5Klsi7pD+
o8kVI0cLcGK46RVHRlrWPInCi8BM8fc71eYN5bSs/HmnJ2u+S5Mc3zp95vlAq/HTjW4Lx3Y5IiBU
M0DL5kEt3mOnKnbClwy9ld8xXpX1977AeCIcyJ+wMZjVxfc6/RCIY8mh7VGrBcenWF7KTjAwgCsJ
R5/zlMTZ6rdaAzVnaCWqFX7GjSeuYOBjdXykiPeRLVxaw+f2FZSRCKohYYJinazhKRDzuMN4iOG5
gSQLofca7z+msPZYPyt8YfyGJcT3uYnIa8aLF27gHHWWjKT/buAEjIi7MKwlXEHp94iM5NMpyl0T
L3Nh6xc7S3kbhG3b71M1Xag8nxWyWZfXz7AnHBzGY/Vy6tyCsVWE31ewiZQHkeHYbBLqaJInff6+
Is4eCj/v9qQSV5upqvTEIviAaCFSa8Hu5Y2IkM/tGL95zMxxQiauXlz3xjs6O3OeGTmBfDn981zL
8+NOvu/0x4EQkNFddLpJkygtjv6eMEJlOcUeNgAaTk6qgyMpbvoKKm2Myz0fVRid9Ljpx885HvH3
x3JON/TzJX4fHj9upplqJQ11HouA3x2pDs1qwpIJvquIta2x98MNhkKlTmtkbAwS0joCd4glcHvU
t0tyRW7HVd6t4mAjm55A5aNg9pSCStdLIbxVSfKZ6MEuNfzn2iqTxsa0DFXUzqhtm7w+9hp33ZPk
SJQtwUEIY/AMXZIoOc0mbUjwsiPO6p6kXChm1DMfnokWWUSNYtBFf0OLPx6Zn5lyqmgQkkgYwA+J
w3suZ3BmxgIjld1J3/Q4etrmJ7be6j2j4e4eokl7g9twxrBjsBEpGcZCe2+XM5GJJwrjZyEvwBVD
fFuhcgiFPRR2r+3Tbg+nS/gmtuEIrl7jtiJeWALn6oO/fs/JdzxqQ2olAyyczgtWGvGjoLBByJj4
VkW/tOkdaxZ92O17iwgstXHEBNCP+F4uPNjvA+9k0yb9DFNAgAmGLeJJwRr7Y9EXtdAdKtoz0rxz
d2bSIUPDfv5qNmgLoVMsf/8Azv36vy56UpoqZgNsd7ToGb0W6Izs5dyDZYY35EDp7ySEZLuS5okZ
EjFbXEmMTzlLWqeBx7eyLnianCuU/7ob5e9isSrq8H84O4/lxrWsS79LjxsR8GbQExIg6EQnm5og
lEoJjvAeT/9/ULsUxU52VERNqm7dIARzzj57r/WtKMt4FowKaczkBEKELmhZFxPeze7hNcnZt1+7
2M+LXJQGcwrcIXwph0PEZtYvEekj54TvztGAfsmtrfla7WXJE/XRJFRb+cG1jBBUJkruT4kXDS0m
4Yijj6Av6Lq+Y3Q2Sw3+7Y+e4zFrImgWM51ovrdqmS9d2+XLxtxH0k262jr18fc7Xcm+GnrFeRp8
8HTDtekz+nQ6uMkiqrd3fW98dg8m5OsgR2E1gwfUqE5bzLGUIztUADrZo/KsVofeXwudG/R3U1rh
v1/Oqw/o74u8qJgjf4yNrG8mKaL2Qg/aaZnLHhiSz6vVlIJTQrW6sVFe/Qr//s2LuiLL6yJItK/f
nOrial5NRM56hhAA+dWsualRv7YHWVDOQRjyuzAvL35xCCDCWVM1XoHbnGdLdWqW2h4Q7uYQdU9E
x82Q9w8u/PwaeawdPI3z6qE+6fLsUbHmiecaQE1ix2NOucfwgmjbamAAYA1/+vcDudbgtQhzJqVJ
krEsXRZdRWOMqVWq08sbMfC3q9ecIfsa9WJlzKgL8dMjayc32zN4lzbBApnwJBtFo6vpPK4t+oOo
iGbYR2LfLmq6lP++wquvDD1FJLEWXkl0h9/f60CIjSoJWETRfI0L0WlcQk28P1AC3PNp2kiC15tr
6PStXH5Lf//mxQ6SW1U6pD0Nl5B2NphZfqYnyfrE6EwrSA1ZteW92q3jbs4Jc68uEhLLnCxEVuR4
/mvob4X2wajvRnGhpzfuh3Hr2i7qvgqRFlsKHdCwolDF/IB4iAgTyKUj0wkbvLhDzSUKHx0mjFC5
9yYqfrhPzYcmNOYKpKX2UGv7RnxRABMIZQnjZZiVnGlALTL4jgu80zZ0kX1FngtYCCRfUbYZtY1v
blNlBeFeUN/y7kkCQOXI2V6bTgvktf3WhofO+5XLm1j8HWUnKTo0MU63EEPoyGbU/eHQ1627ZJPi
8JLfBLol0Saiiz1sm+ihjQ4QvzvaGYmwSfQbRomrq8Bfj1S9GKlElZ6JVd1OK094YjI3jxbmSiWv
Nlv1O57crZ7NtJL94xW6NGYIyBG6omTjq+2oWpLH+UySCwrBzObgywaBTSNYoBlYEQfopHdA389M
DzmOYdDEEfQnj261z669OBpBj1MbUQIbfbEVc+rivHvmilTXXOtIWaJFuKRT6NPAFN/ZFOYSVtfF
LcuDeu1O/P27F5uyqQW6pE6iaHIGn4b0GaEJSmCA4khQ611JPM2s0X6TKEKhDuF2YdqwbmuYPWza
hjuNuM70TwiLzOapywkV/m09H1N6T74+a8ifAe9tLgZx9olQU4jgN9jt2fXaaVbi3FiMrv8thslq
JJP+fukUTBqCu5OSM6q4FqtF3DsjRGceY6C9JLU7cbrkrbjMo50Q7uC0/PvXlSvtCot40//9619O
wL8KddU3zoNWfJ2QB8daqG9D5hovNC785QIlHcbxBqFSNG6DmByXTZTcqd0cx6KPTlpy02xTyHZx
yBgSNEDhDadv7wRSh3UaNAtw65jw431GU4Nd+JY0/po1yIImpE3NIZyf5kUtnPteX8Dbm4pysF0t
fKwiIqEHcCc6hVJcaPEcrUaLZpBNOl1Wdv7Wp/caB4/S1Zr92K/89NHvXhSUmVkKHdqHQbL49w3+
2u0uP9q/L/Kidk573OR6xNx16jBzAsrVuTUumtbm6qajDflCiyhao6ktlbV6U8FztYb7+/cvPlEv
lZta1NFmTWEIB5kMONMm/XJkpeKMP68GV66xAC2JYfHNz8kra9AwM1AAxAv1YUBeGaHEnzOUatqd
ig0sig96uclpRv77TqnTDvjzTqlTiJ5FDpp6sQudo7jsM58zI76zt6moktqFKm3AVYP67ON5qNt1
59KRIksjObtt3c8eMhgH+r1BFK7kLZRJs4eUUXdGNBXjMk0dTVyaNfqvbYRRLWQ+CqSnIFFLV5f+
om5XcbT24dTAGC03fPSMcfnCkWD+/vffdoWdpvOqmsRWUhnpeDi/VxyyWQVpVkHxSKOthdK5QPWu
92/GRO5Rj9IyAJg7EJ0SZOjW/Gf6HB6haAsMri8s4pNGtPstgBtChGf3U7pVdYiconAC1oxNVdwL
D3gLKn2NLckQlxX8RCYmNz+46V358YRIQYadImPtuhxEj60ZNpqPFIkpdJvPplxB9anb0d5b9Mls
QF4vL8/CBvbTOWQFGxaTgDvC72su/C8n6b/v6tVzqfbX9VxsA76WGmWXFdPSGYi7Vj/F8YrCAc5N
uZOoh2Gc02DVqjcko4arjs9lxsAQ04wovyXhw7+v5sqXTjq5zKFclljIfxzaNNMSfMPiS+vW2r2e
uGTM5ItR20+BrCSzYFFswtNg9xZ6MZE9+1Yy+xW9Fm0ebsfko2E/vnRHnTWhjdsqkk/l+6TUjn6V
3aJ6RXsk3vkbc228lOVxGLmQufxlcPXNw1cUnHZIyFEGyEWbxmQlnDXvBAKhTiTKqkHsx3y7oA7d
DelLJ57K9kb5eUVf9+26v5awv/YgIyhaXzkXEkuUjLRM2eoFnehZtNBtQsNa5UEh7/CU2BVkoJum
W/nn/suvs3uwhaj0qi5rmLI1vULpKvEkkjjm6vpM/WiQkRPCMW/YjLWV3N2J5Br5jkBXlLGDrdHB
JikzXSDANh2BRm6Lnv7Bc8BP//udurJ6E/WLpkwj7hfy26U2opGjFHuyLJ0sJtXkViAhwN8Y5p/x
iPJz3PfE4GIzWlPHPAM57ToXCk4DQJIssXp8DYpdOXImXJBSj63pkXgRP1r2jUPDoBnsf1+sbF65
lbACGKYSOmpO4IDvq9zoZWEYF4rMCo4gxQcYV8QrXVz5AqqUPzoWCO1jAJwcKegkp0aSHSSvpUl0
4dFoRozoRz0/xL2tNNhLnsYX7aUC+sZkolGOVizOUwZefvlHFl8H8VXQAjKwEFdIq7jCp8zReCeq
x1q2bFl+Nc5EtYBkFsWZCYNoXIuY2bq7lLzpD2ZpYfw0Br9IsU/RPf0R9W1Exeh9RuRIEpJThE+W
188raSGAzxFkdPvDSSOdb4h/d8xBNHIZ6fPqGA5ICumUWWY8WfJebh5IWdCOYrPiJCdaHyFJa7DJ
7HLAKUjcEP9OaNMlsfBNU5y2wxzhVQmOgDxEqmTGfSFAfTcbNqa54qgVw3vGd/Jhdcuo2yvyQmGU
9Zp1LpYLU0Zkvc9HhDJzESX4tuD05ATMSMVlIXFujpdV9scj96QE6T9nyj6G216yFRZGYhDLdevb
iXkfIYQrMF8tC2wKJqQaj6jOZ52hjiPgE/CXde9i7U76rdc8USE35eas2oQF+TjOpEe/cAnhCc93
xgNRRkT3qMqKcJ6eYB5mK6332cHZbGmZtqsqXFjR5kw1idq9omNkFu7AsWx8F6kPa3nTGOuGvM0O
y0AUflTRL1Pfg57rHkDKSW+ieRogFc691s1wFoi1Mq8CB79BZG5UyxWO2VZzzEM8qQ5I8f4VrnWi
Kr339ISfFzoMjrmlvMvXAcJ/TBbCq7Tr6YFPp/1fZA7uBYc64SBvJzA0NT9QtMRbeQKWmQ1GIDMR
Z8YdpWT2iD/iE6AE/x7YqdzNxme/dVEJjJIORPGkZmDy6Gzk/jFInYG3Vhlf8/6RXEdiGyNp2XlY
At7xjUBXHp3mgOLzDwFFq+EUrG82x6ZOxvcdm9r4ry9y+mL/WloV9VyXGhHSJz+xtRfRGYyD9lxu
aid7UMdFzzq7nnA9ykRfJP7i3wuCPhXg//r1iz6LAcjC8sVQPcWfyVMhYILAnIUMqsz3ubUKZM2W
rGgmD4xpt+WflHQj9mlkdCQnxzNYmnSyBGU/RNMnJtdz/05SVliMBcLNZkY7Ub21iQOwEJV5z5pM
TJE1r2HoLsR81R573D4kL2HAQWWbzzDnVDqUf459g3ln0TtNZ2SRcVqJhblfTCa5tEE/NyPenRCh
f9+KKxg3U4N1rciqrukGYurvD0Iu2jA+0+w99S8se+Zn9kYfqHrSqlVPw1BPHSRhk/xKuQvs4RGi
pJ2tDH2BAAjevdGc/HoV6pNT7Pak6KtPcfmYNA2siKgTq/7DvsE4SpE78yyfvJYN1yUnmn2GSIeq
fpfNe90trDm+wCkWzo48GzqcLs2oDsD5NfOkv6f9qPeLYcFDcMUlHsf7MX+Uu23lreIO5SEeNTSS
xCAyZB2h/4jYxW7c3i8X9L/+hItKcAwFYZSMRGbYhYsYjZhlHGMa9Olz1jN+n8nrLFlG6R1g2dht
9KUEIFHAzDRrVCJrZiU19rw+kc0F5i7VD3qy8vsnsjOM5sZx//qLgAqXmTQwJ+nrm/nrixRKvzP8
SJSJ0AM9bOvxmukJVkbcs6pK7T/PjanuAuyNT9jAm5w6OZL5kYPbIoSAky0xlECUXOJ+m5Rh9S1N
lHbtq+VN/T9XKH9/Vf1BMPoc6sbJkuegdMJTXS3P2GimeFSFz/jQfUqgNxP8mcqfJN1wpCGSjNm/
gbxurn/CIGQc0dHIbHY18gBvoVkHFcUMQNT1eadbvyN1bY1rU31KdMIcT0DNDMc4YuW18gPa+HEu
Bo5GIfYydfBRQxxufIzTx/bjbTEAiQGMukLTyeJYsKywmN4WuOji0grcONkE59Oo4c27T3JwmAfq
PVqxnrCACjuLypNXrNuU16vYeIWD1Us43BruXXFWs0iY9KOZ2yr6j+GeJjXwb7xSpsEHeBosJ5ZL
JNins+7A2E6suYWs1xY/4NPob8q4GCxHLuj8Gf02eSz3xDl5DIGUB9IQKKK0TxXDUIVpjf1SlRsg
rvckgkABoS5LUDghLcpnmn+IKiQ8C9V09HapzgZrFomrDNoMKdsVQZ6G6JKE0uL7zdyztfHHz3O5
PYdHxXg2/W3nb+P3BpflcPSt9RcHmdUB5R82/LUQs6AUrPJOnTzpNIJvtgKlq28rdDLO1hy6fpy6
4tioO6PoZfor1h5AzybYE+U493/d7qVIP8+/PB+gCFCYdZPTwsV+1khaUusyv0WkeeBYwPNp+bLl
OEO1FCF8355uXelxff/Ji7FBmUiN6OWDfFKPU1zDVEy55dZngwjnpIwBRyCsaXhlXWs3h3YuLlgy
tIkR99vDBJ0s6ieVYwo7/I1vSLv6Df11Ly46Gpo6gmtKRvlUaaBNHF060t4S2bPkWQriFTwYYNIX
bhe+0nsZeBJKdbVanFO69pRFMx9MgKlsIFNlLsG14SuNbKefA5WMi1+h9oElv9rK9pghDE02sPet
cjdSu2Vnet3FL1zS1M6KiVfBmyGzsIRDmkylsuBgyCb46NbHeWVoBIQPlboBPpaP9Ed7qhkqYpK/
thjP1Rm6t4Xr03W3p50Pvz0BryDExhs727XjqabLEh+mpCGPv5ymtWEhtnzA8ilmZ3ZINA/tlAm0
uZULYjDtJLZ7HPf6XOwfEhfKD50fTQWKxq7hsOViiraQE8fzLrs1/vjZOuaG/HVlF69ma2VynMaj
NGl0xpdaPEjZDLm+PRkEaxIBmYTuifi2XH0xLAkFxS1+y3p1dTcFTDjtpIqC2OWirBI8s2HVDKVJ
PU34BXVLgBoC8gAvFw7i8Sh0h354qmI3txbWjuPZUTaWDVLrwMHxXft7CbSm/uxJHPYDsON3DUjd
G52h/8dVmirmWPoLmMS+76hyxuHeU0oJpMgsfKrHXVViZKg5p91JKmYpG1wTmKPoBYM8bo3fMeQA
iQzo8/14XuPYbt+s83MTn/CD075CuV7eqNSvhE1Oz/L/XuFF/RRq48g/jOVT+s7eMxlL0JyxAWop
BYZNNgakP0Q66E9bjkyIbcwlwiW2Zpz+t+LftOnHLrfnvy/m4qFGho8tp/bEk7Y3R4BPxLOVRF9A
5T60oVOc2NLS85b2WmjZAV8BjHX4vsLUL64+2BBJPhlpF/fLMGOcbMv3RF6fgvrJF+8nTsPoRhi/
DPTs2+GlJ4MnfCnvwCsgR3ruFIe8AeETSIH30gYrBozyq765zXq7gqzkjlsitEpdge15uZeYQZYn
felJpxqWgNOIK61adgXGBgQ9ym+CsepZYavvYmlbMNkxSU2EArlyxXpzuwkGkuvaPbdgvjGCot30
tfX9VZZ6UlJ7hRqIJ/pDFlHpievvOLqP2b6Pt1b8qDdbneMAzWj1TKIRx7aUXECjiCBEw76CK72M
BHvI5i2w/WaqrIdhAYwF4jgR3/7A2X+FH6beec9xbifqivoCcCzOTHFfoMjUBPpXd1JFxXUGmqM/
tJDTtGEVjSvrFSy1kmw0deMbTiGEM4Ypbnbo3XgRuCoGJTdAWFIsqq0uTwqZgaCO5DgQ4v6MKqXj
rEiWWXynQZEYVkI1a8jJlBZncTaKTPyJAHKtFZO2xfhJ78B47SbOMaoW8YDmmvj4EP6QrSj77hdI
hvQzKOajNlPZUo/KWtxaLu2TjWrHqyJwVAj0zJickl4MSbksvbPestMG1g9/A+cnwkk59RK5hnys
JwhsCobnk2cknrgUEjPFxax/avgT0RkyxEIwQbd6Jb9L5EWSXOQ7GTIPWmu27i0psZVT8aIcEUsI
b1246wJgB+nCC57UkmYKXA7dLqLXFlYuvSoRPA4KFZgR5duwCLdFB/fgjZ6GfF80ZM8BymFqSgiO
64c7cY/KhLs/i3aSMYdlUuhLsMu9sfgKZJsA/d2LpzvSYEecTrTZ+Q2GNGlm+5lSboacKNaFcfQE
2DpzAq9zb16axPLuFMJ8skX5UeyDjfkyQVm1WRQdMxHQGpHIkKYgPpQQH0z/DyfNIFtbw7KNVpyK
KnCn1LfC0pMWlcKSvTkrjwONO18kyEg4VZBcC8ZpMcXIi3l+6rVHedTAAL5lycG3nJYagvfGn1fq
DMVh+JEupWP6ZL70bnAk6EhepceOmp8Yj5nwOQYrC4mhvxqgw7y2/qJ3pY+OUTo58CKEjTXc5ntx
qwlE8mKUyne8zkUIlX3RRSfe6xD3GNhTfwe96VnJty1xmdFTkq2YPMqwuJnRw1DvcBW+YzQ605A4
xDXr2yHv16r50Ku2T9utPozZXQRgLRZ/6RWOMlwp4c4THck6RdAekgiGyL7j+XSEvgThNo6WnbmL
Ob7vFJHcbAcbaxPsObtRpFXZU27dqeJDUR0kaVtLn0LwKHNsMJCI3pn1YyQ9aQWx3dAHFrI2S3hp
lJDe5AtNPiL6zGiePvaPRTOD80JNweqfp28pRAMB9MOqrPdWt5ahreBeRrmm277xYAU7qVjKyYb/
WgtuEi2LatuGPJq7LnuSzx86h+/RWqfip6Btk+5dDR96ep9TiHsbM/FCa1KV9wOH0aHgxGLXZLST
CO4t5ZMh78yalOHqVozblVmkSdImGQpA0Ki9vuRYfy2Hmh5JY9uxH9bvIo8VbC9QCcOfEOBG+FaI
e8NaZTmnG7rxgQ+toXthpoLW3LYqe6wKykMzmikk22OIx4f2a8RbDWQ1XtZIW6yjh1LBHzZqeTc2
J5ArFhEC+qqQ3hvFDjG4KCNd17tEf6yMu0534vub5ewV+T9/oo6zchow6D/SEAIOxpYHLB9EI45S
WIZ+vpPew6egpTRxBNIziQDAD9dILoZhCbihVK+nqM34VfPW/YBJ0YUKcDZ+B5gGNLQRCp1VE1oi
mSDkZ0S8DxptOvoCM4rDmPrfE6EFxK9VPVEamaTgpwukBYKxWQJUvpyGYoFDeZRYEAVJOZDFO4W8
CGlY9MGbKUBQ2RBm1Jg2bnOZFCzBd6PGKdbFvN+kz+qePqDq7QffrUWCelxMCKXsgohko8dCpP5q
LBq16w4nQFe/iNFj07gCwI1cXuOdZbsirkQG5j1ncCwkTpL98tjHpoBX/67T3gkSqKrVJEQOTip/
p1XSdmeiknOfjPwgAanlGAL+6ahALoKdMMuirWd4JPyui+wXe3juOdAgcVAU8zMxHNbdWV4G0bF7
1186dW7m2Uwi0Kt1Q6TOZAYWd8CHpWO+MaAUo2zaoYij502sSQwJXoFreWfeS07knN2SJe0Wc/hK
73iyRKmygWP8ZxBk02OBNvKuPIlFuFDQW/vW/QC0ySATs942iWMieNaZagC91yskA3fJ+DqypCWU
UpzK9E80wmx1gsToAczZk67svM4lCShIafsf2nFZcn4DHFCutGy3DS2UOUQy+xZIJ8M/xi3zIXZG
rBBn/65SUX/7LsKEQGfE69JM9xXbtBYIzhDumBOoeIx+m+qNY47yc6iF6NKcsOc0GUhWuSjehbjR
pSw/o86LidC2E7hDxbElHYOzxoulsOOSf2G81s/iit5VZbp0WsZkM8KoEhnHDbNglxxqd1iyWhKP
K8uOjtFDmnVEGX3IkuMp+0Da+PVBuaXCN34W0t8v/aKqP1eVlZpCyqUbc8vclxLwLVKioIy5xRlI
HrtCx6BQ0N8Z0plwRaBSDEwGjxphBBIyUglAavVsAWJU386cj/yjIDFkUU7EA0FUG5S5tJaoTK2Z
QJPoSIKPtj6fQBvO5JeQmo9d55Q/T3MWSFSedazGJy8n2cUVCiqedt3oTiqt0v5RLu9ka8X7bdXb
XLorCCtRHeq5BRnG9155L2OYAd6L6F2mXrn7dz/witx6uk+qOGXboWQzL4REUhyNUmAU5b1ebauC
rGlosQ/NSBuTdvE8/V3YYf0iJZ+G9AuS0Z+MvBzWrH9fxNcE4Pup5/tFXLRdc08uxqIpy3txzYZj
vMfjShIPhXjXnG1Emcz25tWr4NA2Qc0wUk0X7z2ALPwTKDFshpOIV3QcFM6N6/rZ9Jquy2CMRPbC
JLT6fngdyYUjKjgs76XsWNt4DrAC2R3AlwSF54wmO+Td1rPTlsoY2R8YrWlGLrS/y7kRuyUmojJ8
+vc1XenFYAVEYSyjpjFJiLxoxClUA3WCL+eeogZ2oUWrK18oyGFsVd92C3URQ+MaUD/CPfz3T1+p
DL7/9I+uh6fphSGW93Q9BN9Wo+cSGGk5E1A4A1IcZ5bmeLLbk3m20T+y1/QeGuRH81pxbA4XJKvR
rO06xL/r2HCiaK68eoiwkdhujWP61qyKRf9hqisVocUd6gIpp9b9HaXvfryQNyknnVsxK1/dh8sX
D4saqxtVAI6di5sZnes0yTM+sn5x1v7kE4bDt2xajHngGux/6OqM/j6R3TNUQn9fZPdd8adS1h74
Ro9ajFQ37akeNlE6P1erGu/ypGszHAah6hNHjznjo/M8Ql/SNzApH7O8Apm2q6yVmP/SzWVohjNh
nZPERU8mwjTF9F9ypm7qraLnSirDxEG2dIVmBxqzy0ZMHYlkKYlFda+yMD8nqWsNi5HETBxdKN2Q
uXk9Mw9iymihGUULuXKZQSqsiz16mPOOBjaHMWrSeeETMefESjH36DyV6oMaD06uHL3iTuoew/JI
4lhVLcN6qXp3jX5ScD3e7g5fYSfw9xh0Q6YalW36YuFSrbMRQdmu7idxYUAEno45Gfij7EIRraau
iX8oepu/sspok8YrSFYMlbajuAvFvWowcGqpxYo92/XIJ4PhOpz3taPrvAofTfLc5ugnEBAFRx72
QtqhLSZ+r6cN4NGSNSCpiv5uqB4SGgKJQFFPsobEN+DtSo08RK4gjE4B8JBxkZdPifc7yjcixQuO
y9tGPfwFP7oY0/2YfGeaYfyUy9SJGIV6p1T3zTpdMeromStDlSyRigw9x1SguJr6BFehX44MN9ot
pI9mQqj0m3aaSbv1lFQxam+dsPPynYAMSqbg8E5nOJrBafB2RQMqtl7HySqvnBTQuE4ma2/QyoM7
zwafErNJ5d9BgxnFCsAniKH2kMXv5zphvOXmTMc6wP2cboxHkid+cXQu4ymLeDyciT4uxX2nPCXV
i1q+GJz1A6x7QNszzu7DA4cIjXzFLwetfCrOmh2qvymgJtL8vWYeeu2IuqBbpXTIMn+jdTzb9LmU
jwZ43LME1Vx2B8/lxEnOBbPPPwW2V0RN44apQZs6HPf9dp2eV2X/5rcvuY65TVq2x/+I5M2TMlGp
4eq2xB/E8iHzpSIP4+nN7YiI2YBSmWSE1px+AS+Zv5EIzGKY9e/V+4rU7PvPXlREJbsJ7wc/O8Vz
FfknQUcSQeYu4U5z/ljDNmIe7EL3N/LypgXk2tuJRl+h6YcrE9X19520FlViYSKruo8/xwXO+WcR
N0w5621tW++jySN938/HATbqHtrj9I3EFhNfJsP/vgtXeo+WBCteYlOHJUBx//1CZKnOdCHlQkj4
mvxLaA8UJraz/EADT0S4PR+PIn00LJl0oidXIcRrkIM4Mz37xrX8dPpO16LqfMz8hwHH92sxvErq
BY9rAT2GXKp98flASN6dZ6/WSTnFvpvhp3yS1tUDrdxlbOLhvyVUuVpP/H0RF7VXEgQd9Q8XwQh7
Ig0mS8xutsDAe96APo0c83SL63dFEvz9D794CF1RGeqo8pvUm+CbkYCcGVr4qy42ZrTmhmJZDu9p
u2tiu4TRIq+4JXPzF821P8xnK3lr4Mqbg5LM5ok0pxcRjzYyKyXbJi08l2mFpRHunY9M3jVheWsv
vTIM5foJl6dBQhPbuIx4iGVzEM4C14/75bxmYOCSrWRHnN9AKxNMfXv7Vn7Oer//5IWaaYzCuCsT
b9q+BQNigd2NcxweI6EopuNh/2Aqhje8QYXmoNTUBlttSAQUt5OKoMiWbYtHFzMRC6eP14Hw6Y9s
D2T5Ro14RZf8/TovPvSqSINMK7nO2rZUJ3yzJOLc54gUu9cJiZo+08FtZ11Jy2UalSPOLL82xFs+
UvNa7Y7saHpM7IgYPb5/XJlmyarCJ3aP6xw+WN64FrUIiTrjs1avybssZhYE5mItkkpYAm6M93jY
c82VDUfVDjmJDgY3dqfr25QG9bhirGsCesA5Axadvme0bLSNOJ32pQdGNS4HdT3fJc55n1D2cZzk
/ybuEhqmbPcLy+Ho/hSR6+MUtrY2krUkLs/UWl8jJbG4y4rj+ZMOvQ+HLxMXimanLtZ5zQP5ztnP
Z+gtRW4tcAaUH9VneAgVUJqBtA24yLcMCdeXyb/u3sVmYViG2XsWdy8HUUTsE+DCRfbWbwEygpXM
p+kzNJaaj9bhPeMkTBxhgMPS+7ixRv4czvA+/XUh2vfHqI2VUBYqFyLxQY93o++S42xA7aJTNVM7
gggIaQj2wjx751ReFxObXXsiRyD6nMgnZ8daVYw/VTvZR4/KnxtXd3Vbg9AyoduoRbWLt73LE6yw
4rSCg02Dpj5XdHcKHC/tEXA6gMPkg/FBOKPmZ/ZajiiXltrcaGw6ZOxu/0FgHnfrr+u5OKE1skr4
g8H1YJN7aPRZC3fjzlhOeh6GDbTUJniOytCcceHvW1vJlUkquWl0iUzKT4wslyJ8UYvqOjS84r4t
lwaNQnpfdlA69IOVezQsuCM3CICpzBGQds2hk+sZwPjYcNtsowDCn92WLmjX3h9DQ49tqAoD+6/I
y/e3U5j61f/4b9J/N4uqrQbThMcq2bzLeWArpS0+DbvuQzKPOSXuGP7SsG22isT0CDNAK88G9b6G
S1K5Co7QZpiFu3Lruf1Ddswe9UOQ2Wo974d5Sh9OczjoYPoma3YQbLj6XY700iGZrQw4QK2784OR
v8UJ0WFPLVBC4EkF8Zl2gxq7PZiMoAqm393x3Dp18O7fGihf4ZqwSyFKJz1So4lx2S4Qz4Lmtywi
VH3/kyOcQM8f+w5iN6da9KVKfAfd3Ltj+Io1OSD2liKwM48ethxLUW4b/K99M8QDIgdAhAam47Lq
EY1BqFKlvD9vdddYFG65HKFIkO/x/yMimhaqixO+LOqMdS0J5dIPDUnnRWdfMGjhkGlHyOC4KLJN
Wb2Uw7226JRF8Rphm6pR9G3HdN1PGzjHADlZ9OJKPU+b58Kv5v9eNa6VXLJIBtREN5B+aiJCr4t6
b2orjcmvdGUslP4jsAui2o3VtGZZwUrVXCu6KbK7+cMXq3pdlC1bol+yPKQQJOhYnPdnGhbcI8o9
aZ7oTrIoEIIoq//kT7Ywt+GcmHREF520aNDjqpB5DRmF4bBEzwENRcu/dIZn7BBz6+n2x69fe/iS
iGZJ5bBlIj/+vnmcKyGrwpxfVV1/ydKswuXwiaBfV+rghATT1M0mjX+Jg8bBdxnVma33qwRlIVhY
YS5/WEQo0lLjfzs7ATEAIlvwG5199IfGUsG+z5ltjn78E5Uvp08PFRddE9AyyRbJipdH6JEeCoJE
BnWOy5JU9E7c9srGS45jyES1dtKOSU7oWFo3O78q5BTmNpQ5Im20w/nuVt19bYGW/74fF0Vk1ApG
PggWiyFr4DwiWJ4yCIRkBIjnd9c6YomlBwspc/2zPhM+MlbLefeH5BSPIQMMZAbU/34xrh0FZJnd
c5q2kBV62X/2K00RSsGY6lrjRdCcM7kKAaNkxJ6cQ5SZBQ6T1v1cex1HOydqWXJEZCIereBpSwuz
PS4WNInRSsYJUS5GXIWgabsH4jBFc5Fmiy4H9BPhJbkhA5SvvV1/X/rFyUmWcyEoE5MKs9qSSXCm
C+TEnKYZWvmO9Q5GAGo7eDMbJQb4EsiOqKwYwDG+EqDpcbTKyYX5DwpwGUqOJVo6wAziwr6/823d
qnLZc0OnBT9V5/JTcYwgUqcDGqbiMUbYOwU6AON21HDRP95W1BjTZ3W55v59CRfLTKSPVlVJX5fQ
2vVKNTlUpnuke4DASPsxXz1GZ19UjJ48kSeoDk7D9oN8YJwJHHJfBfQpMtMaVHPdKukcsEmRfufH
O6anXfrG5xoylJ8iVqc/KwlOSE5ESnofh+Fz/YmGBBILrfl1Gc2ngLJ8520gxvjv6Wun4ifiLZtx
ZMzOd9n5RVUUPKnyLBrWeWNDnlDIx+2WBXcK5rJuExZu33jprxzmvj2ji3UpN5r/9YzwXaz6VXbk
JX8Qmhlm/Jiu3GdwCH6Zb+hDCRjaYUOwZvEDhyXYaOKLWbs+QX2zAtCBsMJRoN7IHr9WMhCpaIjI
fFk2eYe+v0F13p+zzNJ5rz/xS3rJ/ejtq5AT1OTSiJCl2lApOwFhyF0C2o+5LPlThzY+wA34T2rK
bxdz8S4NYV92YcC7VH1iSZuVBF2DSIm3dzSQuCI5mwcLXdyQyYBpzdur/SI8EE2drfKQ2CkqmBvP
7orRj6BlAsBgMnK4xM/8/e5oVT0ZmrmgYBvurBciL3JyUpOFhTzlj2SS0LSGkEyakJdNmBPF36b3
IFbMfKuTOkvXmRoRteE8119lYSbtmJKOpyTa4NJXeHHFvZYdQmOJa7b/RFY0PKg5UgEOoNh3H+gl
i9VKfxkW8go6Z/lbX50a8iAriA5Lg4kKTdmcIdnMQA49BeXkd7mwrDS3Kp+DD18EmjSvkYBNAW8y
zVsBKrxTK89npjjG8JJ3D4pG2JY1s1BmNSEYg1Pl2fqtN+zKXPnbPbxYOWuN+qdMuIeqi+QBH2Bo
5+IW6DE5yjPG+dl+0iU8R3/yhYBwVZ/VTwqyIYhGbbybMle57htF2RUVIGWyqGiiDoobl/rFWy+1
cdCTrFzdY2cjf3NuiuSXOEE7x3tafHaOPk7TfN/Bj2VoM/o8bzAqCwZe73qx8s70Takuqd5qt1lK
xcq8Raq5Iof/foEXX4Lim1LYi1zgf5H2XkuOY9m25RfBDFq8EoLaFV1FvMAiPMKhtcbX3wE/bSfd
6ezgtW6rqrCsrEojCAJ7r73WnGMSBpbKjsz8BQ5p9pJ7xVNPGgeNNEQdVeYV1e30FLjtSpYORk0b
IvsRuoGjgBx2mokYvisygYtlBaW1gi9eJCr+W0XfEEMXpYxi5NTh/JtuYipneafQ3hldHBbELfvO
OCLhIzB+kJ0suOsMEs3CBxxHbugS0RNaf/+9xl4QHnO7Pl3U2TMmBaVEwiMX1bi4B8iDau08eUpb
ajk2ZK/rbgV8iWWzn6JnHF1WckKHIzr6HjyKGHYrITuRR4Pyw1HJxNJgy9Xdjz66ojS5uNh+vsyz
xy6ZJnmQQ35Vcuroh6MayV6QeQ4P2Y6e4g+EjxndKhyaZAsRNjMDl3OkcSca3r/v1wUaynK/qM0p
k/Hrn49CxVGuxNHsm1NAvwwYvUrwMmDxlfiz3KpuSFNrfjBPMhlgx2Ww6R90Zp2RSkbeXuwx6N0x
F2+R63Q4F/KfxCio4Y+p3BAa1mGTeY0c6+p55oJF/Os1n7U7JLPx1Xm55iUTVWrvLTpVy4mmSZ5b
k3a2P64a9aUqvJ7uub8rrZMgPaLZcJBWOBFLouyl+gGj5iqk2NWMVUxHCb1F93J1H7u05RuMHLC+
4XJCCv9125jxqvZZXi+XCmh2GcEwbQW6YpLg6QioLgkniBjHTDdBxsoNQ07caIabdZ5yFbe93Jbz
+uzztZytJHPZTyLO/2UA9RHbBHMgDPAuROFmJhV+mXvUzlDjwHYXm13d0h+4RjJcOmP/uoazEmhs
ZkkUp3Z57hX2c2LMNiPxDGu+8mFwksiR6yNzuvijOaxWp38/7RdfOxp2OlGesgFs8Ow8ajVhFIfp
xy3o3LR1adrhMeNYBh6n2WcQ4vK7YDoNmEEP5MJIsJLEFGG9YF8r2KWLd+K/SznHEFXyWJX8ZynY
JW9uXZUl0VaVPcoAF1xp4xTJIWmcQLNZxYtteK1pePEtMgAtAEvlrCydv/m+JPZqlpbNyY93y2NZ
hbjoTqmjTW9i8RSVtCqhmGWsgKG6Vtu1ke9L3Lhd8jR1yNYQwtr+TdltQbQFIHpRpDJzqeSnNv4d
Esh45Ze7VDvQZEQBA7KeCz5ruYajbyjJFLMNkofarrXyfrKzG8OTfvsHAwfzQrrKVOxUFEzxSnu3
SLnhzBOgrlwSU9CuD1d7WhePgp8v6mwh0hLQpHnBRfl/GxcJKU6cxu6IGZR/LwBodPhMFQioq9EV
Oyj/zFuTaFinhwqZbjOY7jphkldu1IXpIpya/27U2SOeyHNmWmJKoYqWEHQi7D1MSismfK6grYf+
iFcwgyyb8a4xh+dEqDccdq4+38tq8u1N11RcgzSFTZrDX1c+OUjNovO5jgYdIBNf2S1BBleulYO2
hzIS2QMxNlcPWZcmUXz//z73vNlhpUVT5xkrTFmufCgutzT/blS3WGtEsf/wkXGB6txRtyF4nV0T
iKXlitR+VyPDL9aWNKH5LUwJmOj5LEqZaEJNWdiclhS1Zg0C8S7Z5R4tpYqONHb/Vf9b5dSSHyC0
31KWJPWjeQs8HCCDKv5qIWgbrgSMirbtlfPMh+n628+jMzWAsCnzuJydZ0prKP12DpZrA6vH+XoN
4bY0j6CEDP8xSmBRevXsmP1R03cGEKwUvxhLFRF4hmxr2g4oNoa3LFpVodN0bGruYN22hqNpJG7u
iNKkrirFn8iJsbXkxXvK0F+8rYE0+TYHJeskl29qctKk9xhZCWaISXSjeg+iUxK2Skx0RrMEdVrN
bTnBW1VvhviWhJirEoULO/THCkgVhM/ROr8RlRxVetOhhPxYh/s1xqpRXzfVU9H/iOQ9XNGMGd4y
QMm6vTau0N9qtMx8wPv9Y9BeeX0vyTW+XM5Z/WoUHBJ5ZOpTV3sBiEVvmYEP8VrJN6VLDdPSqmUA
aGy1a87CjwP+2SNBaJioKviKFQPi6tc3FvZ4VpRijfPAjtKTHN0SaEu/0wvMF3347QeeUjoaqlU3
9TRIMgpYlI1JhJfstcqaWUjRbq3aI+BWvjODO18EQZJne3El93cgVa4scxd/NihvoixqyneGYD3h
GZA5v56I4+6xQaIuWZZcdWuQWw1Hxl3mhH9Gm6FXZqeUVczDCd291lu91FtHCPC/13G+jQdKXmbt
qNenAs2qtfoYbdjF32i9FKKsNKj6/i8WuaVs/PZTffrUs7e3optQourloZ1uFejU+RZtKkzX8Rmw
h+qY0w5twAIR582cbWKULWkbdTtCfPGjOEv+z5Wz/eXn9tMVnT23UW9INdi/msIu2PQg53hsCT5A
IIk0NrCJ9130b8qwmv/8/3sSztXqXZnKRiRrSL55a5/H9CHB3hPeimROrP/HmquIRJk4Gl1GcrAF
ajsyB3x/fX3Fl8QLNTaPg0mVQoHJ2OmsTInCbI7keKxPDU8jjqL2QUoOAh52DMJsxqHtH5Mbc/ad
NHLSzkWYaE37rJzdYQBjFWZI6G5I/KAXrsJ3bLa5cBQRqgt3NSZ46Ell6GYV+tL8NotfiveQrd1Y
yffCSSZkkKHkRttk9yXKrmQ9YAWt13V2THRbUmqAzd4YY2T1YDFVxpYFLGmxMaCfQ5CwayEEWZaL
6RBrnZw/ldEjZZ/v40NZUG45nE4UD7Mb1n/rdMs5pWH+H9l56+legpxV1AO4RVHcr4PmOBErbg7A
xerGmYRfVvDatZup3ZgEFI/bQV9LNASk36SKV92+fWIaov1QcbZK9PRQZJBngp5WuRZ79qE2+/bW
6NISDyCyKZ/rd4jLimUpU+tTpYgAaJ5H7yN9rYjsaJMxr06ORrETt9WbMa+Gu/DZuLfWDUfzP/FN
53Fb2Puecal0Hk41TMFbWFo3DBo2+tPVBLzvwh9LpC+FRJmmo8mE5KyMa/s+holuVBwcM8w+Mkhi
bROezDs24eKX8li+LthiqUfGVptIPdc+VsboDlfcIrGx8rUBL32+5ymz0yVk2pGGK/2f70vf10s8
X/qMZtI6q+QSzZ6xUr0lxA0FIz54ztb0CrbdY4ZJ1quvfbD2rcQ9++Cz1U9g/hJWucIHEzwRjqeG
3LAqOIZJvxrLAQEYtRU9/mxPD4ifbWF+JBl0MnMV6R7Gc8CZcbtZYl2tyIsdeVxbIq8idi80ZK6J
JuCeAK82dzGJOwIjJuUQCUdTfm/z9wHRTSbeRebvNFPtDgFP81qAhXSUX3TonVK9Uqh9F52dfdmz
hXXKSa8TLak66cfoob+l/bf1H/kCz3SNFXcCk+v+e0HlNHW+uywfKeF74MHjL84XMdIGBHWox+pE
RzgtoLDcYH3iIEFkVpXuROElytSNgtusIEJtylZwA/336OE1lB31vUg3cxCs4bZAbc9mtzU3unSE
LygdtEPVO0St5QCHgOusLHcgOrfbqtgnQFp1diE7/isaIxgKAdbv6WRJ69FwCnlVEeceYA9AiX5E
TGEyuuep3yLiJXa9U3Bq76bQ+QV1bDI3kmkntRMajhRti27bFy+FuI8JLcbuKxW7OmWBolXeObqX
/2zvQ2Jy5W2XHXCXiv69nt+XdviTYqHFXBz4+97Hv7MqXvg7xYtxpSPy/Qy53Gz+hQ3HMMBdnL3o
aaHUKKRRBZhPFuYN1dMUu1wyW71unePvUDf5KYFGDrKWJw/MjWkb6UblsDk5MgKzbfIOyPEqvevb
efvrZX28g58ENOM0sVgOQnWS6tdR31Q+B1vVG50ZU76TYQEFUyk4Pe3wcVdjKQ9WbAaZEz/kjNel
jdygwN6FY2QvQXb6w78f0e9N8bOrO1sBYhlRgUIv62Th7qL53myX8EThgbDSjHiM0Fyp4j4xXXb+
nmynlbXGmybBrzOc/IEcmkXd0QqbAKDUNZnH91Pf2bWdvbBW05ek0KC2KNiucfQaW5EMJsEVi3Al
Ye30b+OIs/CpwlJFDzDf5sqG/ip5U/Sjo4MqOQOZayPb+Q+/e526196ySXXonGtHH2kp6L/sh2dX
etacTBrNaCeJ3xjugL8TF0kARexLu0qGfZLa6ttCeQEnafibf/9+0rcy6eOTLQI2dE2CEXJWJpVF
Xcy+mSCFCR6kft+5JXqYaNfEN2G9FjEVvPXv2rvx3EZ2LRLOer07sbxW37/7f1dw1rqp5zHLGxGP
Y+TD8EVR2b9NMwtLcGxHaaX7pwFgSSD/UNKfPj/cDBMs7VhTCDjNfva8oKaxr/CI9Kg118J0UoTb
CYdPcC+2bz7pTGr1HoCQAzXVHsduJ7VbUfshaZtA9wRGuobtJ271FNyPi6u/AkJb4RnMj1Lwsyxe
W+u+OEJwacYdWstT/LvBin9PV7KVb6lkLf5ZE6LLwnYHm+xIP0e7IsqYcg367zNRcXbwCIoRhhVk
Bnl40fwXdkqyFX/xrtjhvQbFGOfWY0DAVPzSrQN3Tu7fjJ/LIEvfh25FMTFGf8KkXVEt5eLr2N3q
LyXPMPlchlO5QDLCxPHlp7k8aOIrWQ15/nsqXuN79aYTYAIwdlexXjSw3ArHou6d8ch0oAFw7NSm
QxrFqtAfMBCbs2cZwCdYUH76lI1RebsYZYFe4PHnnw1315UKlysXxYISqRmKgl6Ch+PT4pbW6tiU
Eidd+dg6JWmppjMdF2a+tviPjcYDL30du3vxkfv0qUvH7NOn5q0glnXMp5ZvkoXo3oDAspDb30cV
jeSRWq7+UE2EKCi3875fgR1p/KO1s4L7SKfRMp4YpiG/HTeQS2vp9bq9Sr647H+6xrMeQB4GgZHM
XOMyqqD9s16O1ePGT5xqx3OLZMlVVy1ZzBkWHbYo7DYu42ZOJEsaFM/GlYViWQi+vaafruesm9fg
KGrU5ZdifnLAt1ZGv5rqDtvAcr6E87YDKaqBe222jfnwkcP07wv4Ph9bVqpPF3C2UjWCosrJxAWo
61HYYSoS6XMtc4MEspe5qbKN9tKb91J3l0q/C/KxBp7suV+L47pG51bbIyGusmvZNc5VE1Sk2yw4
2mPIviQnj0a/FdN7Ud0K0n4JFgz9O9l3Iho81+7kt5bB2Rc5W/D6RPN1AasvdxKkAeFjDlh5Wzvm
FS/9kv9ydY29uMjTiF3CCiiuz1XSkSZWiZ4jO8NGbtyqIOT0NX3gJ4qWHLwiIw70f5UNlx54G5X7
6t8/3ff59PKN0YAq5P1e0MDqwtBmFhpf7MVD7iIhhyWHQ66cvWZ0GpxqmGfjHmr7wJaLddt3DcGN
y7sOqQXRyztRcvP+8d8X9b3JdnZRZz9D2dRV2PAnfVdKlULdGcKObptPxFV74Iy3TBAwG1gkzLR7
gbSObCDrC53huI9FurN08oWfFKx2AP8nk1bleK/qR5Ip/RhfGcQqbbCvTjEvrlyf7uRZjSpCIpM1
Qm54Caw3zXybJpvMWu3P7AQxCY+hXqNtWQc7NClL2wtT5ugV9K2JYI9RQz+Sd0n2Oo1DjHojZEaE
r2QeKdd+8IuL1/9epvFxrvm0wHajCjxB5TI/8v8ScZvorAxerbnMtEkrz26E1YdsAj0MB72u2cDL
EOJNQ9Q6kCwb+mzCweT/wn528eX7dGVn9Wo7zv7Qx/zqdFyMTWtsWEtmp1acDH9OcJhpnsT6OlvH
Puq8h1Hft5mbl8/VtqiIZeFUSgQsgbTXpv+Xl/tP13VWq2ZjTELEsrqBzEGbiNAMH7f5JPonVMKh
bRA9scik+9pLlIOW7qx4V3dPlKKbluWfAMqKUfLKvxo3pl74KXmkUO9awGg4HZ3tQ/pg1kLXc8NG
WFOOpjynNNMoZ1IvkNcRY0jUnQxtLTcQPEM8VvUWtkZXO/7b3HioALO/WUQTbDvkcAucstlge+TU
wtn/BTAe+RflYx3cqwBpEUXqyWFxIzVUMetWv1N9xwK5dOVY/XHJZ1vZl690tpUpyxqpM5s6Zbw7
1qrR91q3lqk3ddw+OwwHQD9ARJOCs0l9pwYa1a117SFjkQJL6qsMhtcAH2t7WPr/17YH9ftG++Xq
zvY5Pw/6CfnmYolXd0Fkm8/LDkuOFMGU2FtWGbO6/hp49/uwbsHBLRJt5mMMHT6mVJ/e2FTUQrGW
+dRcWvqjZc0cmpUZJQxGmsSNT8GTZUMLGDO3QtcHTAbitR0vik356ip3odb4cjFnLwP8+76bNC5m
kdDiHUP6JaHZDRy2Dt4LcyZpD0S3oO/oGKX7drITrG4DlnlvMum9O+06l71GWqApTylcuB//3ju+
qxfO7tZ52RoXfm+KXCCsupG2x40FuChympXyEnpr+Q/dt2TDTkY/BfwX+mjAiXl/5Tn+3kU9u4rl
Sfr0m6EZCGQMdjWFhGH8bpt7GtTEzACZC3d+zLyhdEjh0MVyFRNQo27RgIXelLPVnwCbDYmnA4Dz
FwW94AIfqtuD6sX8k6ithnsYYjI2x2QbKC0kYqIQXHG40nK5VP4r9LVQO5kLhvDclTCpfVbXSfs/
PzRuStY9epdP5CHgp9zCb10GsNcCcS6ttZ8/9UOP8em+TcZs5VHAp1rthwyIKVXRPhE+ZaWe1a3r
R5qYdngiUuwnKgEF77qg7xWwPzrCdijyXhvuWtWR22uC9otr7X+346MV/enC1FgP1FLlB03pKUv1
vWE8FN2DWiM8PmrQIoDd2NpvYjjdZPIU+UednBiHSjcN5AcYcmuDsA2Ax8/XrOuXaqUvd+zshTRD
K5GkkDumrSoTvrM27fuEBsmxi445roB5VfRHlXQZkXFxb/tttWJMwVxaewg3BEzFN7PmUHaE7FLN
kopJErpWiE442dKwnZiA8LevLSPf0TrL+/Hpdp69pWalZkUicDtbAKKQvPaVfAyDveom96ET8XqA
Cj4oELSIOWM1H6unetpd7e1c2G4kcAMG4w55EZ6dz7Vn9vVenXXxJE7H1joa6ptUPrbtTsRfyrml
3LfttvXf4uEmyVr4wpRHHDuE6XmIo5UcTyth/tujRNQeg/io/pLzEzK7SiYryjNqp6ps/pSV+wb9
fsnhVNLfCGcBF5HGD5NwMslvkm7kcNt3p9rczdJbwMma/96C+Vx4UDlWpBdWgjZbiRWsyk3h/1qw
YikN+4lkBi3C/IpNwN/J7D7Asirhp9Ec6AyHkM40F0m0MNtp+FLSm01GvG1HoTzU5qGPnQHaCmrO
BHKi3eovU7ePhPVI3BhWzfqIxQs8GYzLdMKlsQy3ehPl+BLyzswkGtbVsO7TfW7QrPg5mvs6fxHS
l1zZyejFwrWY/MqwoejCE4atuvKsYEumQpG9dvWpVk6RjhSqtJFvkD2YjzslIrzj5d8bwfdhqyWZ
hgHNhdAj4B/n7bM6rpRcmNT81C5FUcvvZSOsHf+Uf6anjB0z2WZ4jPpD5l0LxLr60Wfnl26Y5CmZ
lZz+GAAWuXsQANfTiKCB4xBToaxFev/KPbFT9PkZWV7ZfS5+vgmVCQcdSabfjJ1tGlhVPVn5SYWi
idm22ci25S2FqmSs6gn7hwlbn7ahTcRds/n3jb9wpJRgZf336Wc1nJ5msjhPRn4K8IAG93LzJlW3
mraVIk9O13NyixhhNdAad4V1bNgjAyWGcGG24Xk3M3v8ybVdqdy+W6l4GIhMsiRJUkjCOp9q6lFr
Af2ssRtoyNNrbAHzTcXDR9SC4WniCvMMNuCcv2d5fftO4GgT3XVgzmgs5gLeAd3Wm9uUPEu/teP2
rlqOm/M7sfcQWJI1Hg/LmayA3CCyxhO45e3dJLwqveEltK3/fYPV72Xo8mV4thWRf3/zhakK3j3d
KvKTuJZek828F7E0v9SYJRl36dIpiJ6j6E33H2R5WBXIlFTHWi/LqFmQuWETwKzkjsUpGDGruCzv
84+5Th3x3oTjtorb9TAd1WyT/K5Eng6Md4MTinvi84SV4P37uxjL9vS14P/6Xc62L03srVbR8pxC
SfLAmnh1RBsiPUryL3PbMuUnxrT2AfrJbqLGjlLuoJ4fhfCHL/wdKYdMQSOpiML7/yGS6PFtZK6g
DRb0TX6owB3mao3veH6aTgWq3afqtisdEK4QQ9J76Qn9enmf/2SUkAO5NXHIKRutvRX+DBA1HurX
5t26FZMNNKN1ks/83O9hsNPg7sj9340VbELgG4x1IsURHq/pzy6MNeWFsUZfhvYQ57uz88YgpWGh
pnlx8pHG0Y+i8KfqzzHQewPIQV5r//8i+OXC5szH4tmXVYhJ0rcDR0zrd1KKpqAnJFBkiTeqnUWb
XN3owoawKmLrhJ023aK8V1za/qQ/jYey+AXk9d8Px3eoGkoz2lLikn/K7nxu0G6HbpCSqq5Okerl
HEMNKCgwM7EskF4A7Q51hWJPz/GrCM9ZxZaw8svVSr6bb4LUE2gTvFlHmU5i7fQ7EoiZHoFbnqRV
2HkSGgpqWY7uQmXLf+ggeCIT1MgZ/rAnTsVW6N05fq7jda4ugNp/f7MLpxRZWmzekqRD2tDEs6N7
mpVBjDSLb/aOGcSrbzlyU5gpN13syn8WORBhiTtxM7zMgy3n3HxnunINF3/mz9dwtk6bYtFZmZZV
p0A4lMrf3NjgdFJpVQX3pqP4h6F/mYR7S1z3Lr4URpTrmJwT8/n/061AAkpSuaQCHvl6VJpTo1CG
JEbEIQzYEu56eNaYVznxvCNV3oD9SDPSzLxkYDmWNwuk+X6Wj+JGVJDkX9m8Pvw4X9ej5Yf572rO
Dm41NWc3lmF1qiMgzl5mEaWwK2jhd6B4R2YyTqXvfQzwscx0i+5/kG26tWF6VFFLCwiqLHMuYBwi
P+L0motr6HEsFgSj3aVdtoKLoEEEZTGu5N8Jx+CqXmeMDa5OUi6IY/gm+Oh5umgRkf749b5qiTSN
WmuUp+g5fUzv5uBuopFKtTPtRelopitjo+2Lpy5eVwhjFs4AJmHaWaBwYH8ekW8eTOW3UZAYwrkd
BDgzRzt6+fevr39v+n29yrNSybRSHTuKVp7yV1FbCcOLOG8K8ThlbqLRiLbbfmW9Ko720nROQXww
+7S1WGu0YiMBh9C2PWZ0OvOvBTE4ezpfP7NjhEc7kldgfwf/l1XcmECLUw/IRrS15hUGodfukOte
9IdoISVdueFe3VPV35ELLsR7NT2avIZ21tjEgze/rT/R72vn3I/i89tj9unHOWsWV10+J0bOj8O2
R3n9a4lVYJ4oxRZhxQ4DcB4aqVmFBm8dOXlyG14pIi6vQP9dgbroWz4daPNSCTEjcwUDmjXwF5BZ
ANUvjWqv6t1F7zbeEoYG4pkTWKTfSjgNbTLJrh7Cll/4H7fi3CFHYjcZuYpVnmCUI+bG0cVnIu0D
J1rYH2yWVDyK+mZ8170R8s9Vh8LHNvr9CginpLnIsPt8MVYHJZ6EdiAmHcBEC6xmB7o6Dl1TfvRl
Dm/ovNvfqUb+YLCO6jc1PBqZLcnA0dcx9n8kg80ehUePuK9jDeB8iFXZTmY82159Y4xQ2unqrIgr
HVB6B+KdLKj2VG/jFFuNvIK6p4XH1tgPB8lNOeVKt9pbQCAToRTQqk76Q0QsokqAeexMD/9+/y6I
RGTgJ6L4P/jLb96rMIQVOXZyeVLVfTE45baNnLZfN+Q8qr/K9oZlgtm/ZQ/qTT09K+K0aqJn07hl
HcvlH7Or+lsBAiZHQ38YqA5gX8ducuVhvfi6aLhPaUdRwX8T+qWikFn13JWn4h3BJBj1VYrVj9wE
4jBifU8vexnPwXtmDSbc9xry6cKBarlL//v55yq+rK/T1lfr5XWdONRs5vGOtdOefmCct57ggi8z
/wGgdY99/srZ5UInjg/Hj2mJTAnhdZzVClq0mG+bpOQ8dRMIdwEJr27gmltwfH22MnSKe1R42Kiv
HSO/T7SWDzZk2Mc0a+C5fV0iarMLw0qbeDbu/fvqpoFejznDrvfiNtqq+FOWzIZ0N2yaTXBlX7hw
iIRIJKGyp0JBh3p+eu9L7IthMnCEXSeE3ttIqer6pdLvgvHejO+k5LEoHqL+CCqXys2p4L0DFIp+
SPGzOr8tL0wr7rvwynHlghqIy4IITdgTP8e3mL5c6+aC4dlSGuvvcrXHCSb/4u2AQgAdh2dwmlm8
dorAJnblJbhYmkDGWRyx+GQQ9H/9OYauNFrFbPNT4bsJrb7GbZJN9iA94pFphL9mvBarJ83/keMp
7W/1cDcF8MnsUnGF33jVngDoy2Teb0GCaJD0QwnR3zsZqROhxa/mb3N2etNFpSD0m7F8muSnMtgk
+aYYr73OF/eeBb2kcIhd4qvOdr9UE+MuygeIwbZoEz1dWdDbj2LSopo4ZtMrggnEHhjJyT+o13NB
Xe/va3kPaZIA2isr4IUKRBZllhZCD6jFz1+vXOnpdZOHegq3aOEB1vrBcYzcnCHaPon2HdzFxaF9
67drqKv18wJjym1D8mTLqyb09Kh9tleuSf6+J9KQhAmkLsl/BFF//alFuRAsJeKayhEZ6Julvvfq
ocl383xYpLg7xNgmdQHBOKDU0cHk+2KrZx5CI2Knc/Xk22px5T5dOi58vibtrGCYjdrq8pxriklk
ftXh5hYVfcYHwZ2nTTTuKabk/MeSdhOtLFTf027o3wVU4Ssy4f99fy69Cl+u5WxULBtjHvfLmEBd
T8V+oPMY7BNlN+LMxOSYN7aULNoxTd2Wd7mTrWuD/dPJQZYuCOol6mff+ajGVi0RpA7eO5J2serY
PIFmbYekMcQ3peWyP2tkSj1fZ1Ze2tG+fIPlCfhUfvVVq4hRzDdo3HrcT+7ASIMw7gBIYgx29YGN
rHw2ir+FY4rMiJ6vll3i9y6SLLPtK7pugnbQzLPzgVzgiTH78oNYrkrYXsAiL8hOEWu78UqQR8Jf
D09VeUcYKefuiaVBadep6hIiQ5Ooxk4kvYzDTq/38/RqwUOd1mXzE4l4HJwC8aG00430PB9LYE3K
avZIRqhqe5G29L+lvejKuzG1y8PInPkGvWzavZY0jzk2JVtT/Jn+YGjGYS9xFNMzbowbvHT5b4hB
KWg46PHVhB3bdKd4rf6QQi+fHzCUzKUrNrc5TU7/w6VhrVSGyFT5tCmw/VAm5G4Fh7lKDlH0YOqo
dAkjqGK8Lz5eUKJ3kyeiQMKOFXQ3/AG7J5RecHtNz3z5XQI3ruq6gQXmfHJfYuUjWddEPI7zoN70
COix/NFfY6I6sYmUT7r/V9fdhT03/lK7XdM+toYNOQCO3pWX6f/lYnT4Yzp8g285v63WK1ndoPLM
JsLOGYXc5uED6E7zL/InY5fqu644GM1d3h5kz2BOk7oCBKmBLJUrl/IdrQk/RtT/u5Sz07dQxHOS
yEheSUcX303Vm6ttTdrjEmWJOQ2PDlOYxE1JfXLgRMWCmyq7Ilx3f+gqOyDI/73OXJgPyZQeCyaV
7gQCrbMKKC+kKBvEcoGkNT7zmsdUe+hKqCwkxFiPQUn+EE6+bezoxJsEu6retET5lHezO0q3obzJ
TQZbvZP+vPb6XhAFABOhx850Y+khnbPB9IDm2FzRNZml57K1WHpJUStv4bBWDBn6lX4yiBAubsJM
WrfaStzqq2rbtXanbX220ys36kJ/ncsx0OdTmFjAJM8WkzYvgxyk3FIgNxmem3ZAlnESXnzroNY3
cnDKFvM5eQYj7ec3P/HSwWlqJ1IOMxsqS3G+pt1MW6SzK38f+6Sb0Q9riwcwYLF2SpnT2xYGT076
SGrdPL/yBS5V+F++wFkfglJlLHyTL5A8+8T1OIp+a7xg3bUNETGnlmzG6mZxKWbhD+1q+POFQpsP
15B3aCht6fV+3Qw6zcqQlfjlYl9hvM2USnLUewKg71pwFyf5L81NEubvgjW6nWmFICun9l1KpBTp
DiTqJdnUd3va4fmV08d3TiCvpErRybqwDNHO2T+zJk/pSODPqQKSKq2m5jAgAW8SJCfjraEDPiiP
nB19uWOeR2DUuNtz/koP0a+E7KaMQzIzt/CNvVfxnUz2dBa5YCOyFqugbZQnPdhY46HyCX0i6J2C
cFvATXjvfpQbNT9gRhk8Yxfu6+g4wiO3SFNi+JlNLwCFQNpNeG8NnqR7dNQFk2/lcdpGt1JMHood
/Q6vanEu/VKaqCicx2Ts+t9UEbJYKYmolieBhpF0EO/FB+MA+WHn7yLDk5+GY/dkkIfuzb9VWFIH
zklvnE6JLwqzHTIAEIfHhibK8epB/tJ2/unKzpUT6RAZsxpzZTw+4MqDybXYdjuCt/13A3sOIHcP
QHK90Y5KBs0QYSSBlhq/0S5i6LMLvGtJURdcO5DcOLN+dHC+C5fiflCktuxLhvyauRYzSmWvc6Pq
TsFt3DghDmoMhWTExDay+2I/979kaPcN1hnO87lCsPm1QeDFuuvzNZ3VXVWlVrFvcE3olwioclAH
oe/PSydwq5gIxbG4aZJDAE/EUJ2w3xbXWFX60lY/6zZ9uStne4pkSH1QyfQyhI25Vm1tU8x2VIC5
fKKFKWtOBdYveG/756YDwp8oBBrzs2X3LSlRIsCRQgqY391gIBzqn1FLrHXQ7sbkpXVj4Bkp4ukg
tSf5wMmuUvj/3HPkg3yls8hSFTHKI8QDCjshigfzIcrcgqZ1XTl1U638hJBosjlmEieNZwWWdBM/
MqzPwz9C/9gKf4UYjxeLbxwRS2/cX91vl7t/fm90kLTgohXTIgj160KYpZz1OOcuv45AULBS2lCW
yq1uT5pTTs9+zgi7tH5gpy8ftV0/gmI6yIAv62dMQk53bVu7uCvoCHdFmVAKnav6ej1lLCbNIBbl
aQTV3OCEjcjsIpBvHTFDPcJu8G8wiwwPCjjJv9ee1Y8O/be78enTzwY0SprGsRRnbAsGIg6nGp9U
A6MWQFqB6Meo/WVEhynewl+D99fvo/KBjphBMs86VkgeceiM6fUub26iGG/mzhz2uoL6w8mMNZNw
EzX3nBFLQrO5tf3F+39VnLScw/71Dc7KgjASlCG34mUFKMo/JarebfiGh3gtjfT3bXJLOX/5R228
pW0KGA7bMLLT1cKJU8AE+OiMo8KJaJwS1Rq7xRXC2EeVdHZ9C3jXgrZMJfUt40gL/SWKRKPLBAzd
+pWE98a4l/vfhnarDhsps8kRxII03nuNdlMWmyUoVHuZQcJalKa0SG+N0CM0tjBcCCDzdAj6TSMz
qtoqOVIYUh9XYuwEBEFq6wzJ+mNcrWXFNZAKN06dEdJwU+v7IHpQqwUcmVcvqXHPs9VraJFuIRwh
4Xw1vRF9KWMP05UFDE2C7gjqRNpOCTFnn8Ss3sqNkf+Kxme6T4XltdO9ReHZHJs/pJTmUPmRxras
GsJfK7j6mFKhf/+VLQOGNC41xk3fSO961xi6L47oEUpmrHaTBRjHUbOb625yyccRMnRnRy65RjYu
eItMzWTrt43A0aInMzmZ8SYNfsnNwRfxxJJQtOGKBWOtSuQt9S/oJS3WPQPH/4opJfNfi/9ZZ+XC
xuyA6SKZVG0eEjAxdfEoSY4/4lS2u1/5j+QealkdLam+ZGzNNwmhXL4nU2kQCxHtB0zqaFBhF9LV
IdIot3PfKSTPIJS+WP6UWfiIGfyRQwpUV1npGXQWpeTeLGFhc1LfFG85GEHzBGCf2DtrTUnWO8ng
VdALxh1ttsynZP2QGrQPReQUwtM82+qrSkkrrQqCbpMXSVuGUxLeIKA/DL6IOwwxnfhkCAweFdMt
XjA41Kux9v4PZ+e127jWZesnIsAcbkVSWZYt2bJdN4TLdjFTzOnpz8fqg/5tWV1qNPbN3qjC1iK5
wlxjjkCDoT9kHtvBvLBm5j5cpS/jGrMC1g+yGzyy4bUiBR7X/Sksd7oJD12tqAypvohEm0yzzumB
wOLupXptCekViRre5KD2ykoL9zx0pC7TYF3EG23YSj12OxDG0oewtynASPx6QmrJteyQWrPzdjLu
kJfJk7g0l1DhD/mdvPWepdiVRThqOJ/O+F8++y/YPmtvkY78u7RsBMmxs67utSclube6nYq739kp
SCnBP4+em4deYl8kO1Vy83o/nGFmkD4s32j0XlGgEvWFKEOz8ByasObvW3tKFXCWSfyeIH23/TDP
dvVpJLt4lz/XeFMj0IXpylZEVQsJxtyRDeKkR+UT+fGddN8RV7UwXm8dgFc0n99HdVGejIRbJkHF
qDDietDX+mnY4U9h/DZfIUp1DmpmNDcyPD9HRnX/+O/r7jW+ybd3clGaZF4Q6n1UZUcWKioC2Vbt
SUvAgnSH+WRX0c7gDGq34Lxrt8dvv3tx7feKwYjNpsmOxpFiqAZfJGsWx06HgND6N7QNZZzV2TJ8
4hyct5ORIuYkNfHczbqOsaFPbHnB95kXTF1bmHsHgv9IdT7bDZ50NAhu4RTX6oJvA76oC7S0HhEB
MuD4NJl2WYSUz4wD0Dowk+29T9FAEc1TkOO3G59o+j9fnlhfp+1FTZAZXVyWGr/sn6L7dg9W6H0Q
NcZxE5ysRbLEgGBtvOrKrxu/e6Vq/fbEFyd5UyhWnJn8LiwxcrsnHwuas0SIR56tuepeW/yXJZfU
3FioRBHceOSLq7nRKIYfi/Q9rGl2mL9qHyWaLY8zubQl/KlJ0om2FLRr8qSxVgpn4ZKAGocr8yp4
E1fEhSu75gU1EzBh8LvO7ayZN3ProVFd40m5m5a6OEOquZXWxlreKwc8gjHyYrcTIfeBU5C6ZLiN
QOUrTAHwg7CSX03NhnUn+0v9Pqc9D6Vy2gxpVtCjheXhrztjsqoHUI52lrmlcT6eScpySO3SzH32
YjRT1+yovQYPliMukkf8Z10BU6BZ9m49Jk/qwUtcPIjHDzDOza3W3jWgDbwPlxfgGh1y8EWhrXeh
npQTH7Kdt45+kmYaliT50xjMRYxRCOnGk+iPAeXNNuEDOZqw4G6Ax0OYrSxkUDdwvyuWQCSikH8A
UVfDWItS4vtunI2GJKh6SirmcG8a9kR2646id29qL625KL01jc9YF2dT7qm488Yle6Mtm+75wc9R
nEywPnc3O2UJIKaG6zjManVeDq784nGVPAlP6kdL3iy2L8oa0wtMjthT4m3DFQztig1Xn8bPXt+j
9dzUvy27ds2X4R2Gt+qgXunU+/LsNMoxIA0lanEa6P4Aao3W3BwWBtgjoi/MQYFkFuamW0VcsfI7
Q99kd82jEhNj2dCpvqsaUqxn3TZ/K7aTIpierbrJx4eYc5L2ZruPc8eDragspXCDz4/gv6fi23mg
BXe4sZyvXLS+ve+LbcQPkYPKHu+bOnIODF7i/sI43XArLPzwf+P6dHUD+fKFLzaQ0RSDUJt+EaQ0
WxTisjKnnKlKnVGDyCxpR8V0CrzNdCzTBc66gfAp1wZgiarKxXLqZ1+akwtagLZEtFJg7j0cU/VB
h7dJdrFDCjIJi+bgDm8tHP132qsD/+EqDrITOyjnCca45oJwy+aRNoQ9vEjgFfL7WXW1FPMy9Pfu
rbufOW1ql/v819FeFAJWospBrGIwD5Bz/mOZ8MVJAcDceiYBD27zF+8z89ZjdxzHnjj2Rypnc7AT
klQb0jkfjHYjD7s0fObh1GQByYybfOdtpHo3QIVPNTw9trRy8BCeGdYujFZ+E7sDiQEGCzBadt6d
BgcMx1U7KQD6+WNMqhY19SnEJCLXybvEpQAtQhpvs/O9UhIFMsfDAOjyUVYOvb/bBupLED4a4ptJ
8yLdSB23mGxdVWs9noflS5t9VEY8k/GV8CwSv9ZS9uEFWwHmlrVouQEW6rz9m41t3jRKvXakWCLi
ADqscBwutz+rzNMgEo30aPgHJdvn9doZ6kMXP0fWSnKKX+1GWeBfHiVLU/mwzvdsJwkwY/88bfK3
Uamr2/GX8RgXvdV4xJyN6wu22pOIBzmubIM4f0hEd+XzhF4gscVuaC4tad05xb33LKzqVzGYI0rJ
uhubsXatxLBAonUSIOWfyeatao14ozbpEUJeNzUmTdOGiQfpZC3YetvO8+G3nL5l3faMC5nXvfT1
XRvMSza7Bij4Xuu3gv5QsaJ1jBjJRMBY1soaDKQdFcUuXpehI5rZTG4+sZ8Kp9D3pd5z2K2qcI/+
PbCzHbsp5aa60BF/wTch4tFyCmndt66p39YBSde2w6+PfFGAJpE4KIPJI1vq72Bbo7Rv6D3mxpOV
7pPiRa7fxPqp1bfwkOvkUCqHTDrGOZMXs81WjbjsoNsR10m1r5oPJbyPeqxphruM+S2Uy0p4lilp
zwWHEiogvfiIEecOBOIBzGofOpYhzcFSP8X808CisM9fK3EfdGtJdsLNJC4Wj6id1WpZKVujOCWE
EWsB55D8IJCaprl6a1t/wvRXMu7pX/r0N8l7CZRXU8GrBvYqPizv2XlBHoxGs9M/jN0vY3wKpdNg
LKzykIZP0rAL2c2qt7PyrpvMt2itBI9KTvpqf0irdaPMRMVNB263NAmjdGXIyxxFc75AtqiHd9IB
06UCojTEDax7F+JIWIijyBtSJrKnf59dV5pyCiQwWteagaTjR+3SBL0kFkmZcnNLikdR2EL/V+Zo
3bo/ybCtm/vCOvnSnFt6hK1KDoF9iQUWtubtXKdM8051vTf7Dx0E9GZ/4CcK/21slws5HZq0js9F
yiknzVvV1qEPPBadC74QpDu53ZXxo5ge5OCudlt5LXLp3egqtpMIqu1K3aedNys1W2tW/35pxs9F
PaGYZIphbm7CpL84fvtBQjiWis3RMndYKbTm7xRfY5m+eKeqs5eyezYX/qZZ9L87PKJm4pO/pvdS
GHc6eemZjw7jpXeiZkahED36y8ShywFQJb5BX1VIZwGyAE0na2Opwc+t93jlaMGjF570aBG1d+0S
wCAllwOxSf4ZVO/43YbKSZHWVrWNu+eGSZcabo3ZMD7Uc0t51nCe74ZtSQRMsWwmzj7dn1PTvfjN
5iyqWIZsyMv591u6Ij/9i/VOUbxwzn7IhCKDtIYy0JtjDQSZ0TVZ+8Ov2lyk3RMOWmyFdCx6EpbA
TRSoVI+ksVakpIUL8JZglxR/wmYZT6KaYG3Gu38P7kqf/vvgLmo2SPKjWBZKcxxAgBN5K6l/UlfF
xBU/12qji3OuISKpMwYUkmpGodDbg+KWi9h8TaOHfw/mbzvpe33yfTAX84l277npC605juFWL+bA
enTrM6wgRzer6OGQl802laDWnzftEk6zNems1pqEzHEt2TpBCJPlOPk4nbBn3IS6LJPbEs8rPMLv
47y4PGa+5it5yUvzq0ORfvqZSxNTFrZgtgdMO1mZbtDch62L253qnzr1AKEAFYjg9K0zlAtsmm5M
MuXKHjE1FP57kl3cvZo6GXzSTZlk8PBI7ZmpI2YG675/BuXUCudvJAcTfi9mdj+pJDfY9Tb9HMNN
wMoRJNImmxCjO5DHEq8/CgYG3C4QJTHgSJ6P2LrdYh9eXxrKFMhMR0InwvL7DS00RyVXJKs5ttmr
UC3TepsMhLUt0IzU0l1ZLI3fHJnR3LIra91jlIriH2JsFNqFsMayEJdA6dASwhvOQ/TuN17qz0gT
8hbF/wxPu6igBN/szmpjNEf4DtGUuN68jXOd3DEX8zjsZVU7KJbEpJkAFu7Y/x6rA5ZIEo4SpYsV
X67NB6aj/oxIu3a6ZOfn7r9XzPXl+2WEF4Bj58VnvVLZW8ZuU9DYikHZ8AoMql1PDIxLhyCqNuf+
TmJb7eYlrCYdg60KCVzZ3XhbV0Tj39/Wxe1C1PO8jxSzOUqyPJMr7v5YNZ0UxCH+vQqOjLo5A6OQ
ngJvo5YuN50RDljtBPv33kYnVbJJK45aPqALPnCOdKODvrcwFsWoz/A7GbsHzGv+/QKvUF6+D1r5
PgMDs0tlSeATV24HGI7Q2qBx+0BHAJkzPqUpRBJ/iVizd7326AUHHSLMIsi3vvXwf2BoToMxRZWg
BQP6zcX+55tZ3IuB0HDQD4QbS48511ccdPLXxPFWAw2KythK1r31NBn5x9Vj7N/5iDlMdT9yvt84
3q+02r8P52KbQxEaCNbgEU2xCqTJB5mvwSFBBwDSthwRY98N91gNyfVCH+Y471UrWbaDNfsE4j3C
5Arppsj/+t7LTiFZdNdoo118MKHH/bZQeEeSuRepG1Ez6NW8MW29Q8mYKTPs0QMnjRaC9NTT0eZv
SagelkJx0HAZcnKVXe5mqvvNYV0U+13o+1kjBe1REJ24OtTsFor31juqi5aowLJnMTQrs1ka4Z67
z1EtdvjJxaSr0ySlJTJRA5wbU3vaPH+cpl/e1FS9fWGD1oaeD8bgt0e2/zp/HJnXs+oN4fgYLMby
QVJtq52TMmSh0ZiRhtabc77ovCe7u5t8ARDnyAQab/po1/rsYQhTbzHOru9fX8Z4UX54qd6c1YHX
1r9b5RKiFpHSFs35SYzQzoYPNXR0DlO65M6wguBlx79vvKWrNawpGxJyfuNnvJyRNn3SaWHLwdm5
Bb3rBD1O7/xtgU8m5oQg4naH3bRy52GkS6CGK+ouOVUGhjRcWwhjKdr7c/58Y1zTWv/x9b6M62I3
7TGBjUs5bo/SHn+e8+BK0glykFdtzWGGZ4RYUVrY3rBo8VwgSInsNDZVbsDmsYe8Nw9fgP88ibua
kyYTLHWLb3rFoI/t4csIL1eioAjyUCftEdjFeYGS1ZxG5ZQClbI7vevDKiKVWl82J9TxOn3OHeUt
+ZA58hLD1mTEPfoK4wIiFrxoYdyp+/Ktfmg0AjhAhRyf0Kh2brwq97hV3tjZlJ9X8+9Dv1yt5ZjH
ZsXLzRCEAu4HGq8XhqydsV6Lh9CcjIDHFR4lx+TZAjrGnbNYBcH+HE+27NkpLXdivfYaGztCenjK
vRgtFdmWm/m/p4F6axpcLOIyiStDrKOWIyF4lAJXSeYhXnkwrfpf7cTxJsEsKV14kQR/e+PCFO5a
qnXZ6Q49OYb+UjXQ/ra5zVPk2gYfoKp8UY/wTPbIxoaA0E8cRGaY9HZH/benLXzsvaytn+cukvYU
LJpW8+eteOIrCrHvH+Bi3UcZUNEQM3eiLaqTsHgfWwtt4vr8Flez/hi8F0+wUkKo1vGcJDYJGKif
myXgGd52s8ZadKotPkJ6C3IU3G56Y/VdkUdN4yOlhXNYkn6ISZrBSwyMXnnt5WGy4+TcK+xWW8jV
HjhC30z6xRqB400t0PTgP5f9f//w5V0/ForBtIK0pRUH1S5fpQBkHLLphKTXSxKEILG18QxOxq29
+H+Yav/56YtaUk7LIOhSfjrKH8/ZpzeuzHE/tb06LjLx7zhHL6gvCf4EjqPLP2Ld+xS9GP7JRGNo
rQ2cENJgV51Gh1NYk2ypBzPK3/x+RxxuuNG1bRw4TXgA6T2T3Vw/SD3WL+uzNGtAxSlXnUFdKe2u
6rep+PTvdXSFTvLtg/61jPhyGMqd3Ai6xsMhjaCmkhZaf1TKla/P4oPsyvGmk+ZM+ejJaxZhvCX0
M2D+OZZzk5h7a24ZF/umGmtClQbMLdgqSgKko57IjsBFDGZaksz0l3KdL6Ro9u83cP2ohXMLIxgQ
9ocoM1UbwfC6sj0Ww6qd43mn9qy4pTIQG1ItBFdOt+fzltwzdPktwWu/80WAEs69MYxpFv2Y4F+G
cbH11hYVXFgV7VEnkpvwo37T3esvmn3e3zbVVW792MXuGdXm2WIra6Ha+0uUHIWbh44qLhUUWQFc
H9zUFZo0Mxqo6oO5BhbfB3taR9xdJHIUuHc0xTKU7rzxaMUrMXSGmEYvnKkbL+VqqfblpVxsh11Q
1KOg1+3RNI8jgTpiv8JmTnLohKvLPHmJ7bh6sZoD7BWKs10duThXxf83EAFzZktFwaOp6sUOkAqW
EdfxOE2RmbdQHOV3g3uOtDgTQoC/F3sRKc9kEDW2wRoCo5Jfc24m519nC9ObZ+Epg6vdHLDPSKm0
z7mjtCvCbgcPaH52+/Nev59/Ge9FjdQMkTEKQ8cx7h9iATekhSRtTWntq3Ngdn0RLkdo3uT+Skcj
W5fZksZgjwCmc6V23vOV09UZ+yaU1DGobepgm3QL/btCQ2Hj+TLGi9XeqWGaJFLbHkMIUXL7hOq7
kagoplB1VEdtCdq9abrfpE2BaRJhLp4aZmTF7dgWaJAQyYhBGOmyCLgkSk23e4VBQOPMkZR5J73r
coSj5Vtbz61gjcMY7uRh/fnv+fk/rKP/TIyLRZskvid7es9DaHOZMF40eli+6YhATlMqqUrau1x+
euKuG9EddW8QZqidKKh+1c2nH93V0LQmYDr2jFl83mnKPBWP1fjRLbXHfw/16kUMkJWQGWSX1o94
tXFUwgQkn/vhXnkPabnaoriPwIDZ2HDTXhDaXElzDe0ebQXFTp06WOrGAYd0vV0A0C7/PZ6/ENbl
fgfqK085j1dkGK1Z+EoxFhPA4C0a0cU8jDCCdVbuY2sTyHeCtYzVdYca+tQe4aXhS5TrazHcVK/n
kNiOZ5Pp4S1RRlrxQwmer8x6bVZVboTwrHOIQqEQBNzxXvVqUwKRkGBUck3p0hfFH2Y4Ekmqgy9b
262a8yqjuUfyiv3vh7xaziE2QUWsSZIm6xf7bCDnUS1KUouCmeCRvAWysX1poe6qyIaHshL2RgPR
678oPrsYFsLn2VyE+jL/Q1mtLIR4ZfxRl7de/lUE4+u4LvbVpk3yQhnZ0ErfkYkkiddjuVTHHRaL
gGR2sRDsQZxHwVwpFpA0hYyyeq6V5IctqpA07xrN4U2s9lqvCRuk/7ytqeb/UovkutKPYyS3xwGP
zXqr6dWsow0glicvQHr1Wy4y7t3izKscKJkeuYSRMe+48MnaEhqDkW8NHGFmDUeDeoyG9S3k4Aqr
AVvpLwO8AH70cBDOg69Mn3Nko89ciOLDsDfOD618p4qLAECjl2ep8kBLGXX3yjNPdb8lxSqghZ9U
h8S6I8Aq8/izdeEUpWM99G+pc97LsutZj2Wzj4JVZqe3AOUrLmbfRz4dtF9eraqrVZUU4lTmhXcZ
PH59Q4hOVi6JUIHii88DPF9qO1Mm+nndKi50H8WYdSwqJFnhAtv44VV+VEGUS6KmZoizMT5U99Ed
ZtXePI3wBp5MD+Vkr+erqlieiVteVdvJquFWQX6Ftzm5ewMFggXSOf8LuH55mKRLAz3u1ZasDlIZ
nmG4dNGzua6h1bjtMrecsacBLq/jdK7YAcUjoVPB042lPX3rH/vXl0FcbP11oBWirzOI2qmJbNHD
lTHM03FFHQBlaSjuo4wL40MPmXhqKt8Ln/7kZWrHwUlKPwHrEV7h+1FsReE1z3/fThS5epn/+pou
Np+6D/1QVZit+Ai7aNstIrfeA1i25xmswgTteHrMvQWgPd2g+o5+wvCLdaWUmzpbq9yBnfzAwctQ
IUyfP7AwoNaTZ0K8KTncFv9+n1d7pl9He7EldYGpZGOhT4hXeLBYxZkjNWvDm6mwofHd1KjAxUmx
PGiAck8Nu1bG5eTBO9/n/Ybk5KxentFFF8qjl98L+odSPsYZ1xRyEN2wX9awU4lGkzbQCw15lVkb
C0+N6BcWzj1oqbhCi6NKhIzuCGLNT+G9dLKA33VXCe38DvoNp0t0Yg8k2MlvbbldN5gThiQg5S8F
bd5wocIdh6UZrCLoFBGG6UvRWwjnBZ5ft/fKqTz61/S72CubyGpSQ9C4iD/AjEw4+OYiGq/oOavX
bYOj6V9zMTqBtlosi2aVBgdEXziVTr4Zheze+n5Xuxxfv9/F3hiOmdf2DbMtWuWPwAJovfJhI5nL
MMHhYq+nxxrro8LGpzUiiNit7ui6OeGue8frYWQ+xsugeTMW/CX/1Bdz3cRx9aizfG5SUK621zDE
RVOoirppKBcvz2/KXDj3Fsffe+1U6VGA04zRy0SUE/V5gLm2jbMIMx+mKqbPaMDO9SI3EcWu1Hn8
niUL1Zrf/qh/+xg/PuqXcV28w95sZGsMGJc2I2vQzD9aIldwZlxNUb34VGkztAVNtheFvd/8Ly4O
V+/CX1/MxTEhkciup9OLyYYpILLj1BrcDLjCxBUmIY5m8v370wr3fbRS7P6uwtcRZOzWlfwa2PNl
GOplf1Ev6zQyp/eggjKJblnuCa+cn73DlNDR1UutX1Lb5b9852Zv8xoE+vW3L+56ve/HST3Q0/JP
KgicD5F5Qe1WnERXWcrnrQciiJXpw5TAmx86cVvkK+kzfr0dNaNefw0q1GF6X7S+LjbwLCKIIE+F
6dA+C64lAvCxWXXHDq67Yi5TDIDZXYqNb/It8OjpH+oR6/XxQ+8fPdMdazvTd3GwIkzJ4840idDg
33rDva98WvJDUNAki9x0pP6UV5M97YM1RnZUHM7HSt/r2c7L0bHd5br/v6Hh/RQycYqzAhU8jxSu
ABcXwCH2cimW/O4Yw7bDBoPeioUlzKysYAViLbIUPuthn5cHtYZsLGEOEuerQr3Za9GugSFfB3Jx
kpd5pA1Cz0Cw+5cdy9rp7a9eOhXCsUfmqWwDIlHrZcEeFUWvTf96JjHNnnR/4kM0/KaBbPZruXjz
B+rm9hkiT0qyW+LEwZuRfg5YSZ8suGLlks7kowJQIbw2xaLEfTLZdcJGrwPbV54CTB48DEAt/a5W
Nt2yvXXhviKFVXjh0z+Q734KhMOsicgV4jEVxVWsnV8fGl55Yzd/erilow3npiXLNb9Xac/L60Qh
fXCJHRRuqLa09D9NbF6xf33sCKPCQQ/qHOlxyUOO10tdbyBcVfFdjqktmrrusZA2ZfvRKiscJYeP
BpUYxQcbaHqMFNURNTe2fuc6hmuJPvPKB+G8mcjiT9lD4FY4Ptoi5rol+tsiWw3ar0bdq9jPSv0i
j5x/1x3XsBIuxaIF/mfgYf23Ef61mDSGse8jFQ9KBdxhoZYfY7Uz/bkhHRLRQYOY6vc1SkT1Lkag
rG/7aJkO88ZnU0DS6ea6gzV3m9ydxUOjPAlYQ50xELlTb+YZT9Pw4nDQkRDQjCMIU/3hTObLZ6tp
20bkcGhIfcBKeVyqk4ptIn9q9viJh96N+6t56zcvirLADKvSn37T2zE3MrgI8kwJZxokR30mvBA+
FeH95c0M2lr0YcihUNbI4Md31nR7BixcnN8KzNInLAlTbHVcJ7R6l91T83TewW/dQvTFNIaInrDR
ZoF3HF4iNKmKWxPfmj/LFmBUtmwJP0JAt/Z8l4aHRG/nhDLLNV3U98Kj/ExoooZbcbuS1QWmcOcW
etSqmYJSnaba1MYWbms6OgZ5Dq9Nhb/0zHglr+OczYbNSETF0y2j5WsH+bdvdVFgNH7fiHrHe8Nj
0Qml5SAupzhI3DInaWHqL9BJwBn7pFGDu9WtpX4N68EHACsVSIik9V5ekKxWROClRfz8PGHOzvq5
uMhWI7tqsUufMnGm5rOWzo219lety8bqdHgxwST+EIdb6+tah+HbYKY59mWBZXWi9KqSiHTqyhAH
PxuOI86GEYufAjpw8CVSpNlZQ+Yxa5vd2M0oKCKyTvgvYg9dKbFTbqLYDOFx/6RI28K8w+q9QjPg
TwqfYFs896+C4JgJeapuTqJ4sZKKVUzrgHBXbUPXksll/hoCWyRnod4Rg9lhf0p1x4mK7HQxsVqq
NVKFBgmvorv8tdGCqv9WRCsBaNtXzpMLcuEhSSdywi7piRr2xgq3Yu8q5dpMl0ptF9ESfBifc4Pn
8l1Pf9SCjY5AFQluCUWXD70fi91o7XM60tLwrMNTbpUt57gnuCqJ29C5HhSQ9Boh0K90WEvDu6Cs
AjiQW+FT3OfDDEMScmi18x/+pevnADNt9x6S14g3YLIrhIOEjRnALlNdtCESB8VvD8Cms/X7jnso
bpEhxm42Ol39kd8E6gvo6ZPZbDpVPjP8B+1Eu6o9BPixGAvtFG2i8s4D61BQ8M6wQWGbRjcyvnEb
LI2NR3RbtQzTOcAQ7DifmIRSfrS8e6na9tI64o16uwpdbLmCrgC0laDhMKm3HXBcFRME1QDjmhWQ
i8cVilkOCknblBLRyOwwywJ5YcY1wslLA4Da0fGgHtwCKJv3hvUYMmDK4H6fjDss7jl5DdJBaVng
6AymOheU2RA/Esvjn2/N6iulGVp15AwIGqAlXWoaxvhcq/5I+yMY7uDQ945uG8+D7vT1Do6ehoDa
1oEXWf529CaXCFc8ymnieEhS/0zQDS7VZyG6yW3Rr6ASGCWqmoyFt0Ra8kVRVWGw7cWlMh7lX02J
M9zflZbazEtp3m9bYkMnx2lYtbq5VcJ5p5J4cY8QGb11krEYglnNIYbIk8NdJuIrzIH9jkFz1ytL
65BGG19CBO8E+RGyZFTO+BI5LCMJogegULKS6nmlT3nqaPCsaFOkuwxjP6oC79BlKwXTj4JpMCP5
JN/5hauQ6vl6dnPfqaq7LLFR5MVNNYNTaarr3r/lhfj3Yndxhpo4bGLpqIuQ2q2LfbmO866vkmZg
X8Z4lvU79bA16dC3d1rgkhmkgzY+GQb6ZGkVi/tOoUfrlb9YWOeyos2MI1qy9GZxuAjK3JEVQlvq
VdsearvbKB8yrivKr4Yba+QYQ3vjNJamev/H6LGQQ0eI1wtP8H0nbVWpzM/5gOU1DBbWy3kxxeOm
3YMiLib5NOAdgdGDgGNif0uockXCDZX9y49f9JTOuhxyOW35cQKxXB8z2vFXnv8a6NiswqVSKA5x
As19DK88W+r+WtdsOtswKBSU62L2mC9iCCWD9hTQIu9W4CLl4v/SLzRlFUQdM27iuy6Xpd97mVaG
0nDMMTx45+SoG2Lgy3t68inOHZFrfrzjlhjsFEQdq3CudYTY/bug/OsM+uMrGSpcRVmZsOKLO7Qf
p33v19HIdYLGRkni+ComaxybIsHVK/kuhrKPKUdAv8VR56boCKcpTSkFdcJtWX/iX3DdsjHJSY5i
Mc9idoma1D1VWd4CtK+ezXRgsOKUeG/gId9nVBSIel8k4Xj0o5WBPJFm8Kv+1OIpNsUo4qJBlw1l
EWQlhqokC7wH3Buv68o1ENmTSQ1O8hW9oIslaYZSkdeFPxxDOAeWvJVpU0J0plvWOSHQvpudVwPh
V/66F19Hblue8G6Zj4hr+gPk2TnwnNWvRH+b/7J0whJs3EyaB7To2a2rwjUQHRcqfKimtIafWq1R
CMSilYQeHS9OOeUcbT6WTwtjLm2EO+5zgM7PQnNfWq9m82pwo4gsNsGH2DydS3Umnp8KR5xrUBrJ
bQ5xUvcczefm+Fxzcskc+hp5gIF6H566P+bOe8IBPoJOFyG9v9mYunLnxStKMUTTnNIeLhdKMCqK
YHVsJf2ZwOEO+WVu7NKFhS/ILIG2NrhGS8FKxJb19/I9aFTii1vpNVekYIqpi+rUVJHpBl9+fN+r
eqmQ+wHS6k4n2XcgKX3ueava5czPUXjfgimv9Q6+/eIFxOabua8MGtsY84zaLyiQtOOW6VQPqnbH
KWi4lVNtcSptCwLrcvsWl/nqJv71kS+2B6HSM5OO8cAk8g/qmxDNhycMy7AdKV1l7dM20Zb1U3BL
z3LlJvf1uc0LSA1msOUr03MLG+SopL442laCvy0SuUMroubifWt3uXYL+vabF+cV/dC0TRROW3WB
vZgxo8q3MRxevGOQYvN5Izp0KsTSGFjqBoR4rVX37bcvjquq4iN7zPCj5nEHEl3DW/VEaLKdTHGq
+LI4mDvZ7MWRg8flYDxPaDQJj8RywSVD7xetYXSRcutgMT9h5tZKfzJRz9xeBFNNdnlgfJkR5kXN
1o7q/y9KTIIfkEJnbH2ut+rupyTQaIDHfvPLXKskvv7kxZ0sEOvhDC97OFrQ+T0MNNGbjY9Tvqb6
mMxizeVYim/6wV09bnQOZ1KyIFqRdvP9uBk746xKQjUcETm6yjzeSEv9dTDv4cpMmULDHel9M09b
Rq4HY3ddf95c/tfq9q8juHjw3tcsIawZQTtX5hzOsSu4gTkPCIBzMm0z4Ywtqd1V8pKqN5bgXyTp
x3f+8vQXh22qYYWnlPW0HEhVjz8CfBTAOYguX8nJlsban8TFCYKTv0Zi6Z1K4XDrw19FBr4+/wWg
0+h5oOsiz49llJripkJVYqsw88lXsclQZvJhXdgvu/uaXaHMnOEFRxpjcXsOXmsYQST9z2S4OPjr
JlFINuN1cJmPJXaINKEwooFGAiHeTh3VkSOmp2m/MuFcae0dJBWLCtzDNPzOo0GR0I2ctq34BLEJ
C+ybb+vaKamj4uSMtKhRxIu9Oi7EXFfPZ2aLMMetQLZ9cIf43jufLPWk2iXULafEzommLifFIiu3
bbsnWCf0sA6+2Zm4VimZ+AZPR6ZiIsf9vnoC9vBMjvSMQNwknWy4QE4KHPsem7vAljbePQQ9zbPl
lbbQClusV/FH/X9xS8cyxKBmxKVVMekffx+FlhM9IejqZC1BmWC+CMm8O9970UqbV4twoYAxIUHk
GHOEciZGvzDJaqGQgQLheXerjrlWQHwbzcV6tnJfpomgTe9EhdSz8de4hG0lu1llxPzcSkz+WxZd
LOFvP3fxCfquUrUu4OfKlwqXApkgWQLSwT1moWF3B/LCog89XkYkwJ03k1j3PT/P/Lc8cJtTRBrJ
UsJXKWfvSWef2Njh5v47oEVLYNYKeCXTZ4Sr0oj54zUzPAgUFE4H2VvglgILCD0PEU3+jnhwaBjU
v+3ZQZYh7oWd8ICjGs4xph09iMUao43qd2jOjXBDVG0irP5dsl/j6Xx7CxebCLyhOgsr3gJ+FzQQ
yMODNdLYUWrnjyaG3ioCwKmBoyxyeWF13F7uXatA6J7MzPmwRPCPnXj9+u9RaVe29m+jutxPQqW3
MoWJGf+hbSmp20J5oHVzhr4w7rEFJ2vPhdWqYF4TOxpmpKTGsNvJmFbN0F40lRv7i8m6Dsf6HKHs
rH82DnE/85RZO9N20l2kzXu9nYnWvsrmpE9FyRpv7B5HNUq34aVzhGLShMpw0cyHznztmvsqefD6
j4LPmfUzyxFuqPT+NkJ/zEeAqMljxcBa/qLCIkmhklqPL4E4qHFFlwuE2rnD2a00mlePjT6Xmk1V
zHvvqYe1kwqnRtkQ6hHbSf3Z51iw5lhaUo2NiVsoT3m8ALEhohbNswoinDuZDCo4rLHA/H+cneeO
49p2dZ+IAHP4K1Kkcqpcf4gKXcxZJEU+/TfYF991t6rQMgwYtmGfc8Vi2HvtteYc07EuW8lkPrSU
kTB6/354P3/HEInoWEOI064VtqZBj1+oTbBTuN6XzWvy60yrz67Ar4B8EZaG4tz4xWnt/n7r/ucX
rwrEPD5HUWoSnIlrHuzF+wRBnxuL+C7y5A99HxyYtjfGQ7hDELC65fMwf9hZppDM//69V6uoGedq
mKv8es9L6Cn1omcJhyQIi9fH508zjevp58nu4jCH4/AYfhXpWk+cCziPX9VJfzvfCQF6DkcsTql5
rMv5GUkhk/qYMHo305wGE5Qwa8EptYs4pU85E3tcyzijdjGpX6kdEFDq6cjqOXPUgE46/M2LmCUI
nzvZmvWsXA9uvMB3DPkrd01rrtX7UfC0fFMTWhKv++Q+aw+WdrCKzSi7QrJLmqf4NU8/xGRP/+9W
2rj54xdOUxMHKFQhRJV/bz1RE3RN5bMBknZB+diegIBsol1976eLUf/Vge7S1yVGIMqYATCnC9mK
VhnTcim3aTVawkRJbGfNKsQi46Wf6ltxHEBbFSdajaO/9uO54iOi2VUXSK5rTZqLMLJzuxPtgn9X
ejMGB2N49SFqH2q9jE+we0Qnz2YUSjBGm87ORY4K+UN6VBeBE3qMmCptibLVGm3kyvHFyZl0F/sL
Q5cSTe3QEO3dbQcS7YRlEJLDbKfb/0Vf7Id6H2Po/9y5q5c9OCeXvGt53QbY2WKCUm+Wp8AXFS9c
nDGYqOA+C1dTb27QPymkye9h3KwSsfI9XCXowibPQ55Zb+O/t2oavS5Qpcp0iq8Aij5MZsHpJhDQ
iOJb3/rxoeweQ0pk+k7WQ98ssTkF4bwUX9tPcdGaLmQYDWQ9wN7ZrYLvt0n2elH442qvje2h1Nep
f2E9TTGSyd6U0CZJ7xc00vNzsfC7RZ09y8MKPhNBULjGPGkLlUoWjuwIofzGwEXON6DqasvxW2zn
5JUuYwJVJfcjrSeHPsw7ElDEZHtO38/dtjddZRY3K8Vf9Cjv6QO1nTvKuz5/1IqH1NiksJ8T/+XW
evuTMBnUPPlrfEmSYv3GEv0xlFP9TlP9SM4ntDpz7HAuvrVv0YL+S4HYo937/QrzPhLlmGIc7nsQ
elZkS9Xvsas8LHPz0c7zE0STmw2SqWT79gz+uLSr6iIsz51sJlwaaidH/1LtYvQCzgWa5z/ngUtg
7tOt2kH6aWX583Zc1Q6q0QtD2vObnWt90KkgaWp02o6KYK4hGZ/aFRT5ToT0xhXLW5vf9J/+r7/4
qifFLh5Ysc+vq1u2vwmx6+G4SeyzNKmwz+JLNcFu4zWNQ9tUvHP2dmMvvHXLr845YjjmjVhPF+Al
SD4BITGrfkhoUGurGv/qhOG6pS346fz35yuoX3WkGpFk0EtIvTb1H3vTaUk3uBwgIwjGMhzWqHlH
KhYcIV6JAl1ZRtWrDxMpMRdm/KCQpP4Qtc96dYQnTEvVQm9jx8ICAlLT/jobczG7UfYq0yJ5/ZgU
ka6VQqMcGMHVXRIsue0wnU53SfgwYretDmE0b2aJ4l4it2bIZWeabRHtxyle2Sfx4yXFBog70IEN
JTrRs7hISiwMe7U9dAKecqHkALFIWzIUvFvHxZ+gMdYfl3u9lmUDj1Q1x+lo5HtRvN0n62iO6zVI
5r3sptYLmfEW9l1HFrxZyiRYTjbmGdJrghbdVj6lJYH3KskOZJF2v8SbepYfRpVkgFmkYorqVMBe
lUCDJvtGbQGyDhGK2COu/4B9Gu6yF/IVUrPaMuvO53TET8gEI7A6Xt860P18k/64iKvzo1LjK1V4
/Xmmjc7ZYJV/5m4NGqTDyj4PH7N411XzgGRcXjM0atPAORSXCZE0jHlZEqr3lpNfY+fZqdVeo5Io
LNta/B++zz9v1dWx0wjO5ySWuVXTp9Ke6hD0S7K17HSY6R/M/RbhCo/Xv3/0p3bVX8/nah02M3hr
0jjkd7Jnooy103oVNh6tySjZjRwu88WQuxlW6/ooOs0dTTNI3QZ1ooBwY39rVPDjjsW8ghQnRhYG
i8PfxV9eaYWcmX2OvrhzFHxLBATgWZMg0rZOLM01QmTp5gEynlXPKkK6kHCGC3lY+S8QOCMxJqNz
4Z9MdtXT/+VOmSJaRlMSSdi9ejymKgx5JHFp4RIRGdUg7+xLtQoJEFeXwOuJ0h3OcMpnF3NK6XoI
eoqYQx2uyu2t3fOnMa2FWvS/13L11HD1CJdi4Fr0BwgyHSDBpn8xmqeAnb3cADNql+EjBCapddXJ
Mi7i5glouhH3w8nhjprEKt6MbquX8zxBnHSrY/NDB1JlDYU9OykUeJ7TZvhH5XEZk1rt0/NEX5wi
1inPwzszs5b1gMfvcsxgqMSeCbxVegGuNPnLG28oHUke5maKFz5+lEACk/bUzf/9GI3vZzKuDA+w
DuruByxulgZ5kjTcOmo/ROpL0UN0xBD3KDXLWHFqMAalK1Urlv4sXBISnO6jowEeXrBpApbdrvpF
MMxssB6T1lGMjBPFvWuGIQsGf2l5gRZ/EqNPpbHPFRyxxZkwFkjWoWts6RfBy2glW3znxgclPwa5
H2ohNg2GVAoxCTs/Ik6dJiiWmm0AA7DbFflzZryOk/MpmykJqdN3bcshonlKuz3v1o0j8w8b4HSD
LEOUDOIb0Jf9/egUcezT3mcZipn4kxWnQtgD4pLMLMRl7yHCqKRHIE4No8HvJQLQd5D4WLvWhQUM
KxXTLtz+RUJhoS4HBZwm5k0dYLh2OZbJh3474+SHIoNLNniiv5cO+bqDG7LBjGLCIhYvh8ccxnq/
NM7rmDK8X/jlpu+XBbMWXCIu0XQYnsI9j8c/TENP9sh5TktkLZo0l71MPI1kPSqLLlz18nvg3HSi
/75/fxcY2BEIGsMQyfun6FdLXNQhJ2h0eIbisExNb/gyPlAOEPFlrrJ5hTjbwVImtnu94pwgPPZJ
wmaOdSHdScY2ws2Sk+kJQBZaWQvr+PPC6XjdvEYroojYLKhjpbcBBpYbl7u8cRV/l2JBLoU7cJYq
B/aMnoEevY3VZxCf8stbWMxhjoy6HRqHXjxFlisJiyD/DfLt3SbfljS1OJ+AdDvPxJNcMEcjc+K1
N2wflq+4RnclqYebqT4/2BS4Udwpg/oG8cL1Uw0aPYm0ps9QLAz8US7HS11aKtVLj0OIs1mPhZnR
nTyT1cfWOJnVi3LZpl5xq8b6wUc5XYhmiZaI9+WbeMHP5d6yfAUCZbzSPQv4pzbcVX6Hpvmxsjbp
2Q5WH81HXu7qcSEkK5PPdIlWiAcaIW4c18XwK7hpO/3hOMNlGTpBCzjW2S+vXiQ6hYZSSmZ2V8VP
lbE2z24NzmTyoZ1XqEFRowv7nOGXT8LG4rb//AdvtyqSTwf3eaqTxevSLvNjrQmCqV6BUuL0+ZyQ
khLNnuVapdMn89BNC/ClAj5I4Qm6w1k/sugjqUgWCIIRNaqKY2LvLNzw6AOCmkP8CByOqpHKMdQj
KrfEt1OsfFLAbkWv/rCD/n3xVyVhKPmDLucsGQR4OJclQ6n+JbI2Coq4KrjrynnVHX1hATw7W1Yo
rY7pG32ihRY9SsGi6A4tYMFLQDChK5tu3C9F+eHWSvzjJorEaGqrIDKSr4uhJkxMoZ0iEYovyR1y
x6hWJKPjbOPw7OgSQrR9pXzWmNryuQz7PkNbg1Q1FDiA3GkWMv6eKCD7Flpe/X5E4t79cV1XfaZ0
aIRo6Mi0mCb+MkOJu76auVG4bBMUnzOrcIyTeo/Kc/iszi+KvES2KTLFgtN7Xg3PAZEqaBHQfQgH
7SDuUskxInJa56ZlW4oTlXMD/O3FwzlhAEi6maz4Q83L9U+TPqQxU0D91YcT8aXXtV9MfYAhW3eM
sxqg3A3H0IOY7ExHeOBSlTcS5FlcrFUecfacOEe3buQPMpW/L+TqRopyKV8iqc5x6/dcgajOOhFC
+qXyRuSu8VPvWMK8ujNQbfnGDrba7fPZ96bA35dwtdsnVSFaeVZNhw7fUyetoTwxDQo+aAdcdwsw
RLIJ69Vv1GE/VPp///DVB9i3gV74HQ9Bj1fC2QNjjR9knroQCiCKTg76ZrIdtEfr/SLPC0wlM6V1
I1s1lkRHhlCyMZEU27iiTJvd7Jx9n8L+fXVXxb5uiUo9GOXUngLLBi3GViPGfg6cHCO65x2fqOGB
wnhpBbfRIRqxDg9h7Om3wiJ/fEfAjCkWeVAaQKarB1TkamFaRs4B7Ui7uxAXuuIGGojS2fjEKG4u
uzEKFsbUNHOsZf95G/P/g6BDnUhn/72Eq0dlWm3bDzI5A6yVxSzsAOfbTcNw0m5JVJJemw/xI+Rp
8YSQlmxUjNCLfn1rG/6BHPT3ZVw9k7oQOoJluRPAKuchPNJs9ltJYGOMofG+nvLqbiqqptt7Xa39
+bdfnbSUrK0FOgdTZ5tAuhfLnFUeAn7nMo9yu3y9fXT6QTr29595dXSyYJqGgc8v1gg0ywNGHIuh
MUeEWUdVyh9bY0Ze3rYB/ViY/vmnXjUok36g0Mn5YdDUzFZzjpW2SM6adGrkdVNgGZxPp4DzvOvs
8Jl0Djkm+mXOdLp9wae9lDP3TJektZsHtZrJFjFvCKQN+FZMmzyTtA5izNuDMH3aDgwssZxy9XKZ
QAAn1Tx12a0mANtclh0z3hBwVT5OkR4Mzmbx5kxkjCx6gu+S3Kf7m2Dc+v1e8kk0XeAAqgv3Qv2r
9QvmlvQmbu3FPxZbJpswp9lJRitd7RlDZZVSe4m5OQYM/o050g6aFa/B3JpnG6BRHPobDX/DjHSr
25PTH7fcP3/+aqewBCS8bcXPGwScDLSOpcbxmeuqNmska3bBTOqOmPExefXPJ1jRWuexjseuZLJm
TvFn5Fi6sYIj8VhOuWYkqKacOi5r39xOyPBxQQSuaC0UtJnzS0wzbOOfd3Eyj25RKn6YivKC/3Er
r1a07lL6mdyGfMcr467eGPxehB4MsBxcfCTv9sjnpZCb7oiYyuRZZOIeeuXQxOvCUo/X3N8J/lYv
1oKwKoMdMCG/sPsHnj80xbY/xtZ9zNPhVMFbqByUivG+fxqUJ1lyZV/a5iaxQXbCPHPiuVLM2204
J8dRyO5S4W5ywGD9DezzuAqiwO44fKjc5UJ+r7Jj+NrDGDDafbKXOFme1414MqV3UwAjyvlLOxAW
eNEZ9876p6xZq+o+z5klah780Pb9Vp9FuvliXK3NhSjKed9E09E3k71hfA0ktCMbuLBhvS3OG184
VOeNKh0lIYXqwfcr0V2U8zlWFt0j6s/Tm1chvs+r+VC57a+oe6kweIDAc/zcG4VtaS1aLwuWAueZ
L8WTxIWQflbB7oLnzFi0KBL4jNdCMb8YR82fvvf4WVEmvymWuKUE+yazzfZ0bhbuWUGIJgvIXyxO
Ud7gs5ec8mTZodzI5vXbyAudrshbZYx9eTeovT7MYNsYa562+Cjg/2scpXwZHZaX6ZhjIO6ko830
MM9WFThSgjiti9MbH0Kw7fWH3lha0aLDQlk4WnK0UEIQMiPMWLQi/q0VGPB4fE9bN6H+4LaYSwxO
VoVnL4MbNG0ncnwv8rmoMHMNJpGJ8jZq1awWn5UL9ih8NJHF0UW35pa/GC+rTnxuZ/6tEuCbeRX8
CTnW2FZZd/CFXkvC/LCOU0it4p1hLMmQG8FxkuTxheMNu9mZPGhymu45b3HotxOB4LI1xFaZLloF
oJM0t+wzeYGaaJ6nxIbbI57r48D15V1tkV2uJopqcnmqJ+YeJFTJn13ymYiDekIe6iYbhScSpH0f
f+n7apkuin39QCoTgGSpeiik9yTY9OpDtO8XzVp6iR+6CxlCN+uH6Tr+3Mp/X6eGpt9A/Ejv5Wrd
iYfzEKqXQZywBxHkQ8XT6i3aIFewA3E9zUY0aSvlTmiR5XtTq/xNT0WzVtTJlkeRO7m2fruW/miJ
ijGpYZkqm3cSSN8Nhr8Hc47XsIFcQ6OtYfpZn3c6I+9yjuzLYLV7RCqmu9GH+j6QnLi+5V/9ZiP7
zxXR1kBsSEbcNXkgsPJgiKLOvFP2+UbaGzkZ49Wuf8xJzvostSUlR4BYuZoRVcmpnuHIcAE2sERR
W2b3dX8gR1GS0LLYdWPzjxn1kxG5owYhaY6UKCftktQ4DafjjDzqrJmmrOkuXGvQ8c6Ean8VwaaC
DDe7PMSv+pPPevDass7Qo7ojwaMnP/euRe2o3lndEuanJMwGrs7HkDaeOozBt7S714eh3zeEjgr/
pf3Q4g9KOu5DlVh3+fMw2Nawi9Ai8FrgUt8HxwG75S5dWyX2YydBxszC8Fz5MzkDck8gKaoTK1p3
t9CVxq2ruvq++q70q0sXWsg60mVCxwtMxzJlGd1XPaIDj5pcJZIlpUAlYCqRPT8kGzb6CmiqjODw
7JzwL4J2W9DE2GepJJ0SQy5zQMKtLw90wRU3JcpvVhI1dWaRtU3NGQU7BGG+0taERtvpWjpeTuQ5
nI1JRddXDpyciPzk1itQzoyoQn1GCofBfxOLFzk8nZPFGXWq095V5QS+SuziLrljqbxxjPw9SPj7
o/5PE+z/P7KrarnR62Qo5MC6a4VNpBwNGgvmQpskm074CetSlrxymax12tIEJuDlg5k7F37Jghtj
AFlUJhr8cq3Bppmp/jasbMAQDP/8A7G2Uu9QJmnCPHnJ3PZMUt5M+BQ2ZIZp5UzfNe/BHcmha0jT
wjJ7aplk2sQZjlSfF095+ffc4tvpZ5IDixrNCjw0UOZ+i1r+WD4SP5HMshMBgMyJlcFeT1vIqxfD
vtnEC7hdJL6d/v2T4AauV8yr37wuLspeVoTISO6FhXpMGrSdBZmLTGc2KD6hI13mFrlj1i5lQb/c
mZdX/Qg5XMycJrKFj+QNPgAcvIjAqsu6YfSMurVuPTKKW0xo/FP0vK079gw+MEBQYT6J40Sofl+X
vdbPRGSOyawkFTdehuMuOG+62uE0HhEyb4H8no0moUlfZK8BciUDyyjv83yP/ztLFln3INWLrvWU
ft0AMpCtO2U8jKanBZw1mlloLtHslgQ0Qbpy2+JwrpdKivi2OATJYkhWkr8i77iQV5BGjVn2BXMa
zVkvH3382UJ4Cs8IB7/q53gZI0STi0NB3WDa+fDUjnso4Hq8lAie0vX1GHjhQbAm7WwQPEftpkse
DDJ/+szRILrUy7JZSIHXh1toL3Hk+OH2MqwzIWNVPRpwUDts3JiwK1v/ClW7DDzVcABhX/jrgfWY
6NZ2mrUEaST5y7TxTGp2vN7tr/ouvdBOcbVm21du85Z+th6TmmIFd0tbk3RGDqMw8zgcBOVWOX92
IhviDD6Il+3Dh4TG4QKR2gJFadB6/xmHKwaW63pF8ghAxZQyV3AS4Sily8payOhomRP45rslr8qQ
kN0PCU8+cJXcm9Qbhds9ZL17bh1xjZO7szt5CyIksDydG70MF9ZjxbQtgSUnOlL1SAEjNxjoJ2pX
ha73LX40HobnZnnZcsLqPPOZGQcpqXO1W2in5kXBJ77pjoha8Z5240ynMPI9rWGG7XUid8aN4I19
QEPBdlY52u7jTHtrNs4RZFYkqTDoBycQzqMlkK+XQJ3599RVjJf9zE05TViz7jFeFISipguBI0FI
qjUufkTvxLX0TjryR4wDZ/N70a0+k3vkbNrR8C6PFgmqoW3CUSlJTCFQw2msmbBliEj62olekkci
iFss0ZiJwRwpEEFWl5W/iA2gKvRNo/vxcXyToWtoRJq4sEBYvWQJmIItuuKm3/TPIQSnbt0811/R
fS4u0pQhPs93XrITtORugxTCrjBLePARCa5q/NAUM+W1Rx/aemn/kMOE09yMr3tYKEf1owbsHngG
cQTZXOfM9YWjPX8b34LDwDL3EYAIeaTjIwTHdDcIbvmY3TeH5JBxcpc33Cl2h0xfJMvy0dpKr8ly
4OJfzMuTWpUILI/cDrrD2pZHLNTEcXN18nPDIfCD6EPeNyt+ssZlzJcmW3sQf9aw33RfRvJUXNYC
iI3N4JyP44PBGc3T3XgOBWQyAoS/bi2B1rV85XrVveo5qbKgjxXP+Z7R4GOabPhizzVMEc+4sHbU
S2pxs9lMfXdU+dFbBCYZPu0YwqhFVxPyPzmVgd1ha2os0dahgkreOXmNGURqzTP+7rj12NPp8pSf
1UpanJOjHK0D/Gl8F4vptRA/YJ2igCo5sT9iVnebpQmzX/bSt5SPH6FIulIHF9vf7Ky5NUaZcB6+
8VISKn7+yt9w7nePF/F14GAbSijPEMiPcyJLWgFowztHX7JVW7T9X/oHbdWaU0Wx91XYkEs635dx
Hi+ML154BjVYlvVyVTBJ/fz3ViN/O0Ow00jU5YyRVEln2sZO9MfuppiFYqZ1l96f3erRmtCFs/CD
XkY8M51gG36p05sYfxFpgnSZ2QGxE09DsjVuaQS/QeOmBy6ZikZKj2lBVbnq83SaEPih2Kb3evJV
u3CRy+d0U2/8VbIu7/AQJPblJEqz0bA5WiYsSNk+WY7zdG4tOxYNz+i98cbN+XbG/31N6D3AvIDD
JPnl75szBIZ0jg2uieIFbrtOOt+60mbqNrf2uB6KAoLaZVY0H6W+jHEwEHEe3eXCC0QwzK+K8moB
W8jQLwTbiQOTd07H91ylJRsg2/o2Slxx3PTpRkMRicEB2HXn9fUcx6b1kgnrW10L87qpev0HXT3t
MsujDCBTet+Lq4u1H7snSXSFNeJh8dD0sPhC3bZkwVEUzSmjudlHTtC/J9WvoOCzAekS8r5axjFj
5dedFGXCrrOeav8pJ0hehFknNLLTnI/gz2KKefa0tC9scXbHxjGkW6Ff5dZJfmdslgWnQd787qk6
HcwAcy6zbE+BNCTWtp8C7h1tLTcrlkvBi+e6sFY59MezeJ7ScisfLm852GcHDzHCDvpC6dRYs+rH
pj7yo3PsFTkf/du/v5Zvltv/3D8DOgSW+ilT9O8XQtFSQ6t7iftnX+INx38ESS18jXWkuFNcmD6F
Zxedl1A6TEpkKtZ/X8E3xcX1FVxVhpJmRVprjen9kO/giQv71PLgQKnMYurRNfEdRufIzuQVJVuZ
2cU0QQGNY6Idw4OZTR2MXTHiR0exwYEEgc0TD+ssbpntaPBH5f+FH/abDPD6oq++IwyhRhnU4u/b
xjWsksILwvuAdqjmRigleLSC9cBMWFE2cmVz8lO5n04ckQxU0ayU78XAK3VXaT5FCri0I9IBY3Pz
K07WlXHjFv/Wgfx1smElYh0yDQ0NlUzD9O+H3AiXMkly7BdwRv18p1Is4L5Sf9XjzjIWtXgw9efB
1iDslIcws8ngGwdXFA4SLB5mRbUznnvoxZ65UjZDRYiwXS+EDEi2E923SBg8Y9tD2vmCXOOv0opM
Y9uyduy7ESwPZCQFWd4D+61Z0vBa8EFdyl052hX7Re5dcHllVAGIplf5CeLNwy3zzLcJvYnPy1B1
/ruo/hAuPVzGi6FqcXzCQr8IaPpn78U4P6euYHrYC4aE/oTXGDaFsl66lwJnxcJ0wmyJXpKr1bT7
XvsM85VYzQXxubGOZr4UiZn0/v0pfJsm/75ODbwhMBLL/NZFCXW/U8bSiE7K3jxioQENpeKLo0z/
UucRsiM9d6HO1kCryNF7JK1xbq5vBx5/GxReX8fVonrRsjEJzhH3q1qKkAvnWmbnDgoo5vHSDv7S
oBLuyvwI7hQldsJUV7nFJPs2vLq+iKvjeC3E53NohPEp4JCGnr6b6Y+/O5P0jpiVYPKdUbyc4VHZ
txgjP78wU+0A5m9C2FytitUgt/JopNJplPizHQhNRuJO6J/cGYfPUHm4ZCAYQExqq6ltPPrMoxyN
ArIVgbIYmi11R4L2RJITMEO38MY9qbzxVX+bI/2+QX9c5NVX3Y95KWohb4uMmZlvCq1mhxO8XnZ7
DLX5Bv6ruDVnBBok7q1X9fu+MX1Sf/z49QKYDmMoxTyd0FhY51UC96hFUDXPLZd3pXVl8p0I+psl
YM7aeVe+k0EFuuHfH8z3tuN0FQZdR9PUf5BTmdJ4DttGEk+Ym/tVBlfrWfxSv0bIQg317+YCZSx0
xLCeDvjV5IiFEgwy9PyRb3AX+QSqu9Uq73Y6M1l6VB/ncUthmJke7eZ+cIfUZX1T8rn2ZeUc3DhE
Wk8iDWXfDR8hVFaI7p7JrxJetVfFY5F3x1eVtYw5vkmuxGVVk9iDyxLpEvCgah/tg9Hxs1n1Lt0y
G3wrhKZbYUo0HA1yab5JuIo+GpNIzaJT7YTVfbk8914SPOX6vM892IqRkwoOFonLfSpsa45wNElg
wNq0rGKbv8TnvP3bfJ2Ndx2Q5WiugHVVoF9Y95RR1Dn/fnTfm1BX1yv/vSfBFmqKtmTkBQOLbxsL
AbMkJKnMXJHPTFnuAWNFJlHz1jj++7f1H++VZeIioIv+HeEZxWpYhme+nHRpPUfivLtv37JHnMn0
aaRxh7CfFAFBnhXSAo+BIX2cL4fG30SUjKMg7C21ngX5amS4fWF+DRGFS44nIlrCAG8pSwvFdwtQ
gg/Ba/1UruU7dW/uOeVf6KCqoacxKbykUFxh5DC5SvuTGBwS/2MY12X0rEF7M+qDOtKn4V8BCi4f
IjzGaDP6an/Z1TejNX5e7/+4H1fPoqtrMKcq+yNQRJXksznS5bIExL1LYu+M1wKJ8LJPXVDwNvbE
M3Yv25dvvMHatF79VaXwRpgYO3T4xWipjOsFvyNTPMx4g8tnugWyQ4gy3THKjl69V/HNWctGWvhU
yHQlgKtcHFl2s+y9P++twcFPx1Vqc3KgqRsvoH+dwth2wDoLOxCc7LwcUZIUL4r1hNcVJ3d0yLWt
Vi7Jh26dEX63ne8E0t0YPN3Dh6p/A6ObDm/owAR3od4MKPvWD7j6c680Elk0aIEKS+vUzBHBRNLe
Cp2zuCtdS1jzBAKGbDS7DM782iauNyV2/fRW1Oz3nvfVRVxZlDLJTzMxP4snzfDE1CnZWLOX6LKR
CSP1iOj9YuRanMD3jjJBRmm7Uh9lbFdYJko3RncXu8zLy7vqQeQkQ8gvikc7+dW+MNCoYZiZDhEP
GqGzGekAs2w/vMcrzU5PdOPiZGEwG+6f0rdmGTzn0Uo1Z4ZuTw000aEheOFEcqPz/Vvm+O0Vw8No
4GGUdfFarpd1Q5zCUopO8fICTjUQYYgQdUBNm2VPF+td8/dpvczat1b0zpNmpnHGasVYT31trW03
bIwLiX5biaaunZbrbFgHxMWiHsDlU9RbX/8lNI8xLByfsqWiFAjYDsePTttp8Xy4tf19P4VMT89Q
KWpFUwTLdvXFjIMpnQ2DV4ijz5eO7zBfn9V5vBnd0SHZ4gmTcoDwvpr9yt91FLKf+ovqhJqr0++k
5j4A65yItsYcxPKtftc3rN1Unvx5cVfvd2LmUiSP1XjikA3UdnQUc3YvCTbOCJVi0rYCz/zFZDd0
P5YRKSPCKsOJre30l8SeOjOBHTwz7KGL7dsVqKt+CwWt1Rm12//eDn4spP680quPIOhyfTAjFh5l
z8dufHRLCb+UUjjqYcLHt0vt8fwaH2/WUD8ueFMmCZYDwhGvh/GZouW1ZXGHyPlwJ6lkMDCG6fjr
swNzUdtaFtWNI8b30zZPxRL5RWoFHPHXQMswCi2lrXllsvIxZjItXFQKW9muKdKqVcCuq3Z44EEx
HgzKXQZ4h3Luk39Ob1stF4W+RN1CM7xnckSKBjIL5Wip96J/JHUw3VrM8dx/Px5tOm1cf7R/XvLV
i2TGvgq2IolOEAV0jkNOUR2KAnQvlRjLDM1zXn9zNySLqT7PDyqhyji7TFCqFDbtZde327QD21ts
1P6YAYRV1buQPnKfOOdqBSChQXyV2cKDXsMvP52FedPaIuxZ4SmtdkNzz9qX7AvrOACXNfWMlLuY
szpWFPmtYLEGWJpuw1trs/JDiSSj1pjwPaomTWeRv0skKy6Vrg3N5FQB2qvwtS8DeQUqZhRWzGWp
X8t+3bVsZbRW3VjTwN/uQoYb/rtuDIvA8t3X0JBsU+x34kWZZUwslGrR0hFRA/7PY8sRJnRifcre
6DGzoFQGJtz5eBZZOKz4XRB3dXNvxScp3Yjz8738xcC421zurSflTP6YHXnmp/ipHMcvVvTkXvuS
aabRcG7chmVeWfQvar3XjJ3creP2IW90pyE/KGI2FxnLgfN/UjABPjIdpVXPNANf/HluDDOWp/J0
Pma8l9gwImVfNbsW4DPd3PNp/OB/pdaXReyzs5xhygdSthyrJQ4qstJi+ugz6Y5jF+5f/bXHR+9v
S9OrP1RILVS7cFVoXZobSl7+djkD3DrTumU2bAT46JojWiRZMRHblZhK6bwxPhP3uuwopBhO44Ve
muHYvdgVwxC6H29atCIPocFbeEHxYQ+yI1sPUeiFbKKNYymrM47I6NSPT2SeJ8TMMlcCUF3Pa2UL
OpY/i133o+o9FEeX7sT/uyCrPXeJiGnHdWt8xupRi2yZdmG1EPn3u03Kiw6TQUPVCFJ4YaDaz7Hn
IXuqkRH42lcpQo+okZd2nIBADC/18KQQFTwWH+P5oWdn6CPK18HB2oeZyf+kAXqRHrpoP8TepT3k
kh2Nz7qx0ZDixE4euQLLsG5n1QyB5Rl1ZauhzmyOODX6ZCa9E3PBRuMD/3oAZIxsI+u32pMSu+h3
FCK4ui1A1XPJvOuQlPbY74y2nuXmVtLIgl4MCsOofW8eBI4Cb3LjCsyGiZG740JlNi1hy3wN/H9X
rms0wuKuwXRunlB2xvUvSdiN0qvBaXNYRtG7CB1J21i+iQphdNCRNrI90odV1lE5aToN1eE1YdlV
fcUVgcUYcxlYOP15kf/wvXj+pZmVnRBqyAE/t4eS9IMvJXtT0WOI8XPwPnQfYcluO6ArsXXDtdpl
cGvVM67LQwtfBFxazZAY009s9r8//sE/p2YwCsmpfq6+aNfVaBuhXGYrP1up44NYeCqgIm6h4J7p
KPMV0GWDki7M0uDE9MCS7XNqt6uknJcfxl0lr4QP8Y1QBCKNL8vwOZU58TK5XsTseXXbw4hCed5B
2hgBeY7hIkreiwu5NV+qv4A9i1DDxNYPB/dIRP1zuBju0mOaeJ1uC/3Sl98zkxk1ltnk/1F2Xstt
Y1vXfSJUIYdbgAAzqSxZNyiFFnLOePp/wP/FkWmVWd85N3a724QIYO+115pzzHUGxCQyELjDIt1L
/dGX3JTU3ToAQY7XzwwnR2nPQeTh0R5zJ3j+94ahXG4Yl1/dRWPEkoJUjuUovVPutY8GKYpaLbks
3W3Ur+ocWPQiRJq5SGqPEmEx0Ty70mWIWq0Kp9iFq49kaxJxcVNph7Z90gJao3Zy7p6L92z/72v9
6+jFxqZZTIfA2qkS2UKXa7w5GRg31JnaQ/kYAXKlByDAa9SP7hLTEDkTI1A3d5f0gisffXkK5qN1
USZJRcNVq4uX8ylBEmZNUaToTj/m2+K05ExG65lcdkdy63WwMq7ApyTx72d66ZuLOvxYDf7UpW4t
bHOpjopQuht2tI38V9ZnQ2LsD/p+b1BNNFuDwXEibqVurWMakTjyTM9axK5bnAb5VzvuJWND3FIV
HCdpN2XrMLwTESzBz1+Dx3/u9izx5YCueZFx4zzsEIB9FOduHx94zAHrWykWDEQikPRj7bFHg58Q
6vUh6bs8QbY0HeQAGN29T0wzU2oWHatw9XvrVoBkDJkNpQjCJ9LhlG0Q7WvjPoA43+/DfK0bm1Re
MxjFu5B8tAom7rVU2aK/NcLbqD1CAE+sDz3Yj2Qj0jeli0n3ZT9qD2K4ngIi0sieU5ZwDuXO9+Sz
cFue+Ksw6m+v3PflNP+9nvp937/dhYt6Ks2FqCoaHrlwq+8IjF6Dm1gvOdxokq7yfH6f2v/6tGUG
Co9Al6Ei/rmOldHslyWPxR0hB2HnSIKHKib6ypGKvCkfqrjN9buaIcmwIqAheROR+iNf3JCF+lQ+
pGz/h+hZPnZf+YM4w+igvhvumtE23wLrBQxN+Et9AwKBh8TKWN0rR8IyEqG0WjVHVBvOohIVslXS
uhrwqmLc5MJz02SAXQ9TaCBjf6CGjcgdUx4kMK4n6djdp5v61NyY+/RVfJ/rVzgAVelO1mr6P588
llshqbhhVMMEdnR5Hm10Idf7nq0Iwp83boV3lkk4Lrz9hCieGSLeISDmOGSiPLlSVv91Prv87Ium
j9b3alBkfPaiGW3BwP8Xvvg7xj9MeQbPEO0MYpZqm2jQTr6HjsQtT8MDx3hO6M25uolurCWueGQM
XK6X5ISWJqtbxx9XDRNLL/nyEfr+LV1shbOaGrmsc2YhDR0lD7ruYVVg/mfBstwZ6nN5ojRTElu8
CjxXlsfzX599sZcInRibcVdG3KHwBpziJlBXmUTvVBw3yMhr8XkIN7kfuSTK4gmHjUAmgTfU6xye
+GksDqQfpvUjjSQIhvhThRvTVZUrp7q/TgqX9/KiG58oylAmLfdyQcgbJoXATsu2CEUomEEo+g0T
Gl1dd9q1Lu61W7Nsxd/EFkI7S3JiLg/wx+zlD9FmOcaaq+yFd+lNWKfIn5trW6b40wL2/Xm4aHuE
fij4ecJ5PfvqJrtCenrMNUdd1rL/Qn81p8ceDFfv9f6vLLmBXTMCr5DLA+mamJDy9Nxr22o8Vt1r
YtBtijbaPiVkVXknbkgxdyN1LBjqzSg7yjuc9jvlaCK+GZ8ZViIZqnWbwW3O8dLYFxl9Xnte2sFn
RGOqtUzGjN38JshrLVtFGAswo1D2yHavL+KpgRk2DCyRaHgm1vBQK9ds7qkt0gGaJ1PuRwVxGynQ
U7GZzHpl9rLdkuuiF15Vr9MjTTEEVwReq/eFQBo4Gtvh2LSEYtQvcugkT9I5eQcN54PMhDN7U2yu
bB4/FQ2LdwDpCFlB1u/+wvcbLki5n5bpsmIxSo0dyQ7cJjrxw6PgfCpJkuiSl39/5l9Cmt9P97fP
vHgHA4qJzoelz2eaCCTRKDldz4kRHW6vrZPCQ0M44wyG/7ZOupfYd8FpsJ9xsJeg67SYvoBbdLfX
My5+fBK/XdnFezda1iiFWTLfQdGQcXNVp6WbcAsytCIgHW8QJ9KTeo4CGEmonvpT/SpPh5y4Bu0c
3FdXbs5f7o7li1INJvyEI2Clv+ygF5VcyAwp5jvxlqcdi689Dp5IpvVpeIOXpGhu2zvWO4bXX+Tf
3puqO0lUxDdmtVKQmBHS9rHIecgWB4wVRk//vo8/rlK0Kg3ER7JmEqD252KRV1bmF2k83y2omQHe
7SrITuzI3X898kON1KR3wl/+z8im39/Kt4+9WKNquAZiGPOx/XSaPdENMpr+oFTU4zTc8jyZq+jN
RJT1O8T6zOyHjGbsOh5uCifcdPehi3KiEA+oFa6t2z89P9+/kYuVrJX9acCSM9PA1TyDpBsHL9CJ
QDO7xv64zz/+fQfkSy/y5VdxUfqphTKbWoHlQTmDQyr3YnofJ4fap+GJ/zX0gsJrwDB7JpdReaW5
Uhqv0zbXUf9/SR0ur+Ti3COKTHumip9cSzx9zbOaujPgsSVQZ4kRSRyaSg4MkhymqOQOgze9X6sr
/qJO/P9rMDR4kxyC9Mvqa260Su4yrmGBDxBfkTK69mlpaTe1/qbOtBPHT/Mx3bLc1FwVLzUkU9eP
EXkhkqrdKKR0ZHCkexWhLIU3G8+JZzHwfRMYLNDUaO2hu/IS/XgLAfeK8Dpo46Is/PMlSnpT7PR6
Enlk6gc5ezIgWEGkEZATkjb0UmyHrfSYv5acZLt9ULv9Y3R1oflLy7p8c98uwrpA8clWkiZV2ot3
6pEmEeV1zl6HxWNZa9YGv8xO2IC8OlyTNIwls8M9SM0mbqnfRoivBf5B2zwihlxjDt2Fn9kp4jTu
U0Fu5HwN/hod1YIIjxHqb3vLDk6EwOEHq2+6oynvNdpLrrRCrtY+9A/aplgrJ+Epa9dIYzL1zqoP
aXmvqC9G95gpn5l441cPYubV2aYXXVpHSMkpF/MATTmg5R3d0PRVGp0sPOSv+l6OIDM7snA2oeou
eXcEKLK5fNDsa4guxEn6OD5Slhfgl671fX4sOJcZKFN8NHlQYv68v3U1VnnY99KdBZ4bQiENVfJ9
Mtc3nNA6DrU9uMWJRJmttlfeLWUzSy5E6cWKCIhWc9BBz9kKDYLcg+V8kalOjkydaXVee30gLXMp
l7Xxgi+QEA6C5bt0wWmpFIaUCfOd1O9bwTPadZp6ufpJEDBJoAMTVYwdTAha9P1uIWLysH3d6VHA
/RftLAOEx4qLnj5rd3mhoGWujBXOMXD4MMbizdvsLOLvg5bsApr81bHYdrBw2GA3/q1xbxyIubmt
vBAB28YMVzVZ0OPkFCmqDUd5VUgJa25AwwjT+1zsJkFb+ThxNXrJ/ldaPff0A4bYFZoTKORCqeh9
b82V1n4Z0lsDGgWWp2oz02+f+fkIZ42WGLPRsEVode+LsWk7r9Xylk8cglXRwez1ZkqgGXgXIkBH
/iVurdQN3+X7sfamGzKuIsmba8fMbSG+x5bHI4VyW+1LBN//Ge2nVeEH8wko3HXWzg6jrY+G8Fb4
alMgJo7YYxWBFYmwhTzD9ch3Um9z5h9RiG3eTWmp5TtJPZbxgzAeZmEvy/s2OcfVLknWxbSGRmsw
uQjCnVG6WAMbepl45QuOBTelvkt5loP4Q/DBO2Uv0GpSdQM7qqeI5g2e8mDVy4+tiB/iYyx2UvQw
9XSij5KE7/A/Ng5m6FNyaiNPX3S0u7kieWGB7Kko2Gi3hqVN1kD1EdEAyGxBcpPS05krt6+cMIPg
Xh+4FzbAO3QOfEo00IPpnZlGS/RaGrsQSPrIzcUu7+S4LnBJBDYotK7/haRQfqjww2Qert34ZN43
nugVHu92WNw5GOlq7m2THoPlEF3awXtVe8q98aD6TsFlabQ4822YwJ2yabDTgdd7h46fHO7xms2r
Qj03op0iKBAcdLpS79a9G0VerDsVTkr1iKCHoeRI95iIOJjcpQ2rTADoEK9k/Kusd8TEeDyhHOPR
TaNGbnk9N9j7zOQ2BA2sH2d1FeTblLDafrsAfmO7N1wT//9IOtxmiBfKczs4JpIA+dEsNhEAhPlF
ETZ8ktFvys6kMfU1AJoWBJtm102LRjZ0W/loQU2WbF20S9MtEkfMbqXE1SndyxUjXx03O3lGg+Ty
Se30onVHQT/keHlIV2n36JT0U/RsYvQOH+nXBdAAxNrrGIi4Osgz9SOF/Ytqpof4xXwlyf6zmsqW
pEMrfyLEFsabSt604lPg79PYxYDVZZ8dm6KUvSkCUCvhpW8bZ45O6I95KDTbepALpFqG25ePiMXM
O4k+ff5idjd1vC+6r6Z/EhnaDcRkyeqxWCzKiDsWUnfl82az8z5eDS/4azr8e6/DY6vRtyRx7Le4
9tuJp+8Gc2pM2mUT7tp2K3erWly0+6jbd6F7b7oKYQGsXP8u1X782AUppJAWCdz4sjubSHpq0p1Z
hsN5t0aHKBK20jgiD5CLMnXwLMgMiMuH+aoO9cdCHZEEmgJVFqHXXpSlphQEZS5SY2g2xn6OB7Y/
PoSeQWTJuPY5slJl7K/9xNC+fthPvn/sRXWalFY2lw19ngpHaHLfYklMdtW8Sfq3rKpXozlvWmle
hbLgzHp2jKXQEZhHL/6JQzxRLzzr0g6Ku5zDcAldqw6BMxyasvSa4lNjiSK2tUI4G6yJD+ev7nC/
NhuUgo28o92cVVjOcsI1sKFm/qno7oT51OofWi66Jmf3lw6aeyZuw9S0c6bRY7nS/WezQNXvtx4B
UYnmpSSmo1gnia/G2eYHtKUkFqvVVDv1x4S7st62xVnEylc9RNJx7iu7IKd0ojqS+LWm/mdSe4/c
2166Cfp3eXxEmkzOZBtRPjkQeScw2iiyoElAUCnAsmvn8nm81YqbQdhJDdDOZR3LKOh1GA4rEJFz
QSUPzmMtDK6VbgnAxbQ277Vyryi7kCliRJJngOxP+dWTE8u0ULwZ9I+hekh9pq53M65MzgnFZ36a
tvOxeRCYoMeHrCLN3Eb3aj5Ej4QxrfKTsmZK1Gu2chuLx/JNTVAK2EL5hH5A5euQWpTe415EbFng
ZCw/E0ASXeql7WEkHCVfh7j98q+OcTt3mz9qd/FJ+xotyM6A3sZscfFZ8VYenztjw1/s9NqLob2A
Vdvqm5DZsW2y1O2qcE11F2/mnJWamTJMlYqPNdeChj6JnvrwlplQD2EtPbKp+h8y6UEYs5PFoLgE
rnL2WuG/QP0Jh7me7M6yI8a0eMjI5SgTIPQe25Dmu/h7CUYg/cBIV+NXeepfZ/aI0aZ8FLFhMdgw
J1vJvhrtI9sG8WMhH3yiPyqYko9ltoZz8NnuhQwzOJ3qgLC/wKEkQfxhesQEnPwz9rbx1rIcbA4o
wsbd5M1urq8qD12vWykOv8dt/KKfx3Sl6lvhcXHj+EflttYWTlr8ZUxHQVlMfQml2RfOQeNYPiXo
Px9qaodt1tvSLeDi5LBoH+gWnulZocbHnpa6/sa4LagkA7cEFASjGkWMsM77T1NYG+VzVzyOBRKR
fXIcCg/rZI+NW6nWcGL6Civ5roaDmR4VQmTTlBk/3Qh/leD5ToaNkh5VulwV8EUD0hOK6kFjl4TK
MQaBA1bST9zsVYKSei+7jMjBWTqCQxRnehoOylNK2rflFL8QgI80ewqIG5yZpce6OiSM1RlsDJ6G
gg+23TKxYRs+kS5sSivzhWxiVXWm6pyVthA5obofq0PTPrOJqhif/VWlvPUAOgZ+rvpeMJ/EfCMZ
bsgE8J5KgpvbhPbwLHyyLyfKdmJENLe/Jn9Eof6gk4Rb15rj5zDHHbYwlAVT55n1vm8ZZb3g6R6w
eUSnf28WP3bICHldPN0K/o5LJRHNX3nhEKAxcPAw95k3opyaxMKlBSSGO6G+l2+Gfl/Um3lYhcae
vRYjIYFZWF6Dm1A/ScG9xhsMithJH4srHVtc5T+s7HjOGHDoTBvZRf881KhDIGB3KGeuD94Q+VMV
3zwuHnM73ikBsgYb5LGmbnNUOX12RLl2VB8mFIU35uCk80fRrVCbEKmRox4hFaK5oZZ8QLl0DEfb
0d4yYlDYq1qHfB2eUo7mOxmJh3YEya8Hn0XM939j9Z8i/90MA/Q8/eqIG4ofAvVEpc8l9NZS3Afb
pZQklYqomwkOe7vSHwK6ti/5m2A6TEWQAqyq+FSoJ6jo/LpTWKt2c7kW9cPc3ozJUZtWDXA3w43h
Sec3vkJQirtkO3BQawYnfKZzS5L5UbwB+AsG3rgTb1gyrVvlS7iNOd4xoQ9o0BWwYzUElkTsTUf0
/Kv5i8BsDLG84+98GUrszIadPAraOgLIQiCoYAfrGfy+Q9c/hh/qDmRaDZxGkDBHa+vTYodw1CUi
ACWXGyHg4Qn+wopeuPmRkeT8yOHgJvjS76h4q41+xEyqfUw7+Zhw0LRTFawBVMX75lnKD2rnxRbh
QNsu4U2+rcYDtTBVnuAlxS7tN7lxSJLbrr3Jo1M5ehF1ow6Uf1VOL+yFSd/Z8BmFbkM4gii6AGAF
VEmlo79yAATPRPVcaEu0O4U6kbZkqayC5DYv8esVnrxegg268SB1x4QCsjgEiE0FzpJ1fGob0IfX
zCg/tqsAmi1RQ9inSAv+8wGeIiPIBBmkb7BYz7ZiDOSQdoXMUwzgHGp3J2CQQhMUS0f2tpS8TLce
mX4wPLzmeSQ/4O/XCdODvCSqofQHn/nn1bSypnVFROOqfVlK0mZt3cGG1uY7q9n31kNCDvfU4Hgd
SNk+lOJdg14tCzfVOk/OYvLE4rBSJ+Ycu1Ll4DMfsnTfjBvVuPEHQvHgFCsC59ih5cR+1MSVWXp+
8pQ1jwnEhtbcicFWDrZ+6ZX1Ti0cxLCWl2BbnQ/qdFvKJM73K2nwfBVRzQMYAT/6EpnSz7qrZx/q
RPMn2gSL1KfxwmpjhfjHu31Zbo35MGO5gTyLFijQ0Zt442c5rJmz8bsUdEZ1sLStQf3TZg/S9DVz
RGkLlTOwcdc0Flyyrc9hAAWbSXFcH1t/jRi/7B12kGF2+YXi1dZWJlIHS8fkDeV/pH2lGjFfo12T
ztOv+U2LSCuj/lhiZzBpExoI2eFM4mGou2RdEHiLmERnyTqaOUY4n9h7/kx64Ewqi/scygDdGutY
1Fu/WqVfPQu+zZlyvey17CsIqoE9wq5VdkuZQ6WAYSRyCpwE8jr4jPPln1HBmr7p0nHKbqKeP7QN
3xVu2zfIeI+d8aFkZB+L53mEEk+yANooH8IFK+QKj9rEY5cdVPnGzIAJqHCkhpMw3QooHYqXoVlX
v9Rn2GJd5UrGDchwlApj/NklhHo9zcq+jb5CTnUi1vt7WAbKwLmbVk3JfGCY5/UQVMcgPdPyzMj5
KOPkqwkPAWJEeNLUducMM9h/crthtBZpb1PsiblmxwYAaaB/VEVNQjMgeJZ0tIqsbRCCVLytlfiR
CL/G6i1HVxegP19ryXrO36NmLenPeuOU3YrYqGEvsi1Exq73n0Ja9uBzGimhm7hWhDu9WMnInVT+
jTF+ytRt8XxtK/tpJ/v+6mkXnc+gHTUlDuh5aYt0pcPtGR7BjnQYKFGkokZcA+lIrKXvtbDKe1ek
kUQrgvrjyLzPCDzQC0hHfudnqI45eEpwG7vk218l+y9r0kV7bokUX6jX/O+vg+tgTVle6awS7DqE
ZYyr+rN5RQ3V4yPUHLB1+mdrrdR75MYPgaO4EN1CHBVEU3Tc7I2xveZR+kt+Dx9qUbQhVtcX39Zl
w7CJwi5qUjw/Dc2Jhe018Lna2UxWneXGjGD9W799BWAwwKoSnS51tcWfFLtJNS6mzSFWeHz2CQlc
8cLa++1LqYQzpi7ZtLvxqdVEN9KPgfHqIzqr9RNyvx5+VD/+6ubPYSPeXSm8/i5s/vyJLvYF3/QJ
hesZTU632kc1MnLzGnOV0qyDXZftAlenc2gDRph1G+xGVz8o7oKovvZc/uWWvPxqL9rGlZHVcyMG
4h0KaSARabuZOI2Cy9zIbKKOIh5neY1L3YK3v7rKQ1tO5n8+anwNuohKWbMknf//uSGNhS/m8Vjz
6UeB5itSInpROPFtf6WcVJuaczN8yr6dxXZ1H1zfEf+ea/35+Utn4VuPZihjtZa0SORRB+bDmg4P
CPSD6tAtClwcfJw9HJNSeD0/aZM9vi0Over9ysPw9wv351Vc6FQyMcnSSkxEWjYxPIKNH7yk2ZID
Wz6E0okUtWhH3wh9MGcCZ/6SwmNrrkz1KfPXJllNvnvthfut5v/Xfbl4PBU16WKhz5cr8m/jLXr/
OnfQ/ZZgcjhxk+DHUat5ktgKoWTMHuHm8prHOKe3FpVQWYwP9FTwwpn0D5Y76achJcr2LaPN2SqP
E5yWjEii+UDQi9btE/MmqO5MEhAyAk61+6Q7x7md/Ccil+/gifw+RC5Pw94/R3wtpiPsog/mrNO6
n3b1uI3xABLclZ505jLMLewktJP5SRm3LSWKueN4X8luT4qO8DAh6mOPmbRtHe2yGf/LJsof5nRd
hftcWVv5vRicCH2CO23gwev4dzwNAeAuYGu7LnT7oUT88+5fvIG16lsIKqdFgwPqMVwALS0ocB1g
2IFZCMIYAhQcSDzpwpHQhZ3OoLPdZh4ijmtr/+8srH/d+IuZdzIU5TwJFREU5/5F+zCIt8HdKNv6
G9mQHas8CTM4lyE80DPROYCsMzomQPqmtbIXH6sjAIq7YC08opu7ZayxM54qBLPWbb4zdtUBSP0G
HMDJ2qqbbouBH6+mG++Gfa3YJtFa4nNHqqzE8XfVlSvRtONbTiHTVXbE3x3D5Ts3yH3WFES0v5//
7+99m011HOnzna+z9SNeaxxV3yMq7Bd80G3QHXQGggySOc7bysZXyHmoZOJ+xda19JcZuFF7SD6T
T4sGQ7cbIbxpmIQ9jviBN9/8e31Qf14f/ne1F/3NWQlbM2gw2zVuuc0/meJ41oYkFO3L6O3wpcTH
eGiBC4Q7xn96sJXqdUxR5js5h86P7oMjrlwvACTVo83ldPQaKlvNGIjy3YvMKoyjTrvPfwqCQ6Kv
NQr0x/x6qsu1H+Pi9NH7XWHlPrs4leYX9bKveYlJibgo/Yt1u6FnpTHcC/6reM7wgvxn3KXP8yn/
otf2i+KegBp/35yL89Q4NVMXYxcHnKL+a83DVYHF8pz/9R5QcMg4aBRJ1i9eykEprXBapuU8INYI
9fQOh8ugIXrtY5DHniY/GJxXHNPcScMWld611Drtx0fUUHEbqqYOHvNiU7AEjeaHyrIgkb0g3LfF
L00h4Qe184yxih6uQBnpRjQXS2gGLwx4o/JGn7e18hXl8LGxQ5BpRHsp2Vl3+iEAbZWfqX30dt03
KeuIlyETO5OASFtEsY3iJJqPvZp4GdNFucZKbI/GaqFfB54+c7JDDOVZN83+2uP9w9SAl/HbT3qx
2QyD2SSj0uHofoUjyVmqcTK8kyz7luGwRoB7uzVJ+Nn8+7X6K9zld+nDYMbSVSydf+nYzUiJ+yay
FlELGxlQYuh+W2PfLPttvWleCAYZ73G/0FqdcHTchNdUPD8/ZP+7gIvqQxzmOJhi3msVFfiSXpKv
WFzp4jD7ZZC4ilSH8+US+0Ar/+oa+GPtAy2EUp+Ud1m6eMCEMeusVk+X2geemOS1UYoMfQsnEY9l
emhos/mr4UYOd4xpnVklfZ2klMZf+xNQKo7WrUtSRL9Huwdl3XKXKfy/79APmhVLkgmBUpcWCtlK
F+2/BNmX1pfCIrQZiq+wOSrNVvEftfKcpYj4mBCrcB45N9/LJs3/ZpvVD3Gx5otcQ0y8cjE/lezf
L+ZiFa60JsPHR624+GRzvEInqEIww7u38TM9c/Z3dE76NudwfMrAXrbQI8LXa9/JD/O9P7+Ti1XU
kHNFEwxK5v4D4CSQMvWxewyxfYRP45fkxHRFX6LV9eX7B8fJHx9sXpxgszHO5qCMl6c1Cl6aZBuR
lcJ2iLjFCVfq53IytZJth5YeZbcjPl/90X/aQGQMAQQyM17E8/9nta4MjQhWEhWatUm3wnIJMg1b
c9UQAHZiKzhfR9r8ls1cbgSchXXEh6pMkPbF153l/VRIsYL28CjXCBrW0/DW0znDc8/QA7LoQd0y
7+AleKr9U/xGeSp6ywOoPZjq+qpS88eH8H+XY13cBNr40hwue2i4DU7qZGtQSnAt7INbBpor/Qx4
T6ptghA83UNHjND8iLn2miHnxxvx7Soujm1pEpdVWtE3VAmeJgrIzSPWrngl0Nj2lvpIX9Jz3+XU
/fc7+ONpldkyOSTsiDraoT+fgCEN5CpV0I+N+XkwVoqXEfEUQUJ0QwmMSvWgcT6LmK1f+dzlLv/1
FHz73Istyh+apg4itigfB8nk0KY0N+1Ne185qPmdDhAXQ/4QOCLOK46qOiPTBdB75Sp+Kgm+//SX
z78gSbk0cxXpYRJcCDTr5dnXNAxANUL9q/3in3aI7593cRgou1ARo4rPK+ZN32zU9PlIaKLN5rzy
PynAVBpSNtPMHmmNBRGRfqBF0+DKLvBD64yF59uXf7ELBAnNdW0el4UHf5esomC6kYwPtSTU7GiI
h1k/S9ZtR/Naw5E3HCMuT70zm50wbWW0AITRKUzZRscv3Uw71/05BvQRjNlKZFfFz3utevxhrPbn
FV9sFaKl+Y0J6ejOCm3/aLyUN+KxuMUFOxXsqbSV+c4yN7+rCHv8rUtD3b+VDszp7ZRhPn30a8+O
/NMrq2BwlAnAXUgpFwuHngfZOPi8OWG90pEHOvojLjn8z4JkT4giq0cL3dudjo3XFj99T7qtn4wn
8kVdUMnXABQ/vsffr+ZiAamSSKzqmqtBsRFzNAGVsgLwe4aHw3k9pSABtts99I/V87/foR/Xc9IN
Cd9cuIXUFn+uIIpcNXkRz6wgXi/soPTIInrbQzrv6SMyf+s3JMjNK5pB+kZTvQDlx7bPuU1Kt2L6
VQEKjj4CT73793X9+I0shT5DIpqc0u8uwbcTaVNYpaAPXFewcBXUL6zkXtZCLT8JLoo2BwVJsArS
h2snfuWnIlRFjLnEpOInu1xSM9lsQdy1810Qo6OOH+bVzAwAyPLSWEXcbTxI6uMisVY8sCvu5Ege
7Wf1HrGCoxSxTb4jtWG/5G5aB2pVJm39prFYJlDKV/a1cxH7/Q9rMX5XVK4ayYzmb3/at29qapeQ
hbTDrJA/jTqZMaQ5kzxtuW3ukX+qcqJfNJD0EnF4xcBTQeF1tQdSv8glVwDHQgy08IxWmMYVjk5i
nDIEjqXT3KW/hJeROT/eXrpJr8xbg/yXqG90fycl9wClgSwrt8Gh3NB2hl7nkD+pbzD5YNXp0MXb
5j2n7OGBcZArt2CgnOR+XGtfGn7VyUE4IengJneoKspNeDY2gEWHcZXt2g0yEbN40M/hZjyKz+mw
yWDstl/mPcpHWXERkkJ8nZgKk69ZfRBvsBG92uWkJrzFxYrzGzQu5ZV5sHjfGzbG/IldEcOYzbgX
ZCwa2N1wapgHp8/TzeAhB01W8Z6L1cA0QhN1sxdkgDmuZggw5HajL1SJQvwlEj0dGgDitgZDb7o8
2nhI2jP/OC02Ie2omwKTP81yPADH7FEhzg4NhFi8wXpEBzoTS1y5WrERB9rLuN6t7KWZdgN+Pw4Q
t4vRsnfjDHoG4XsP/S12++6eZi9+kiM9inaAp7Q155UVr1VlgwiS1Js8Ad+OdW5E/+qhoDN/xzRk
vQc4T49ZYkklAkQZuxzwVhXtYwC0hKdMerlFkiFE5IB8KM15GA9meM7H9cD8bTbRtiABXn2qs102
Z/gQ/36/f7DY0OD+9tRe7KV9EvjqNNFQIHReF24mko7wjwyMVU9dfDNGv8yQ1qX22nLEzjGT4CQh
MsdRDKxhqWRX42eSHQN1kYPWuwS5s9NBJLiy1f5Y43+/yovVESVIlc8Rq5CfMmRnZOeBd98Op2DX
1+gsOG/gYaPtwcPzH1GJBiLYq97W5TMua63v13CxeXZFYpSxyTelrtsQTc46IcNnlXpizIwUXuR+
mJE7JZ4R7CSmyc6sXLlXxk91j4GnnoOGAj/FuKgyBZnjR1k1y6yuX1UnobeHR5nE6NtUca3n5Nbv
XRPVkZRZtvYulKuOy8kmT2n3pdedGPI2t73/IPBE6muMg9qhucukjWC/c1ACjStLK+FVuKWznMxe
Mt1nn6Dii4A+EyrNdSPdmeqj1BEXhCzkRlW3olEzDPIqskzQV8teKXuTdkRuVPMaMRZ41k8IW4P3
fN0iq8W49u9H98fpm2Fhu+cAboC9u/g6CrkcY3OBWjawKxDpWbY0PNfTCT99gKeOSlRGhOh0rwS0
ZU6MyRBfI1oHOk50prBncC4sUSGvTJjxL8oaJde4K4n8YJM3l61eV9BimXaxAlbgOygfxNDTuis1
vPzTc0V+kUGMET/FX+LUaKy6Ph9i6c5H//hFUEb/0YPqYqNdCXeLQN+6E3/Nm+y13yDg3wqvYJSB
vXKUxUchOawX1+ugH6oyQAq6SZNRhqN32eRL/dKcJIt4uzBapipCZ6Od4WFfZevhRslw12McSXfd
tdbXT8vRHx+8XNi3TVTTDUGO40m6A40DJEQ0EKgSz+JAeLS0Ra1gYjtFMEz+Qg2tpvL6+SkjoUUM
t7GwZqpTgiIomLTuDS6e4ZDavpaJ6lrNfYdxefpUgHyE1SqS8Yq99wixu5uQ4RrpaBJxfIhe/A0a
pbJYTfph2TjFp0m50WXHzM5x9l+ER8EgO3Yld6BUFpGlStiFtdM32ZlAno3pwFCMgTcotryr3ojy
eBoVB9WCgdL4Zkb3admVa3RuLXnStpicCq2kcrJwFscno3rF6piT1RZNhyS9HUj/25TZe598KOaB
GDURep9+DLUT+48E9gn8S6/dx9VBLF6oaqqDEmy76VNK9pbpCsG2HTeW/jyyIYETYrNR1imHs8jF
856H28hY43xPR9v4FT3/+9X8Xa1erJWgnkC4EVCtYKy6qKP7Fj+VMlUSa6WAkJnevonE16aS8ZYG
xfQByEqJt2g8eDF31845P20Xf3z8Uqp9e4pmpag7YACsDC4RPmhqVsaL7GQbaZ84JITb7ZeiIUit
183V5Cjth7r1j8++WJXEspnHJgukuyRb56ljGk5lOpG8RrLT0REJTkVmS8SnIa0avAzbiLBRlA3m
D720p18DfZtP5HuG70iAH5PBVSj6cUXHjvhLeh0+UPTqZ+0VWwjpFv0tPHZGiz0Ed3WbUoOQ8/Bu
bfGFIPw0TRrkeFV2WviVDi4eidS5FpSlLrve33fagGpO/reiXUrrS1PKo2oYcXySYkywwoeGAxet
m011Y9yPLwyropN5C4U9OBkvQKnc+L5+D5s9WV5q8N+c3lrYQOC4UuysqUTLr65DLbRpDhO6kn4J
WRgeLAzs+Gqws0ieAHN7sK2b8v9xdh7LjWtLlP0iRMCbKWHojSivCUIqqQAChPf4+l6oO3gSpRaj
e/Aq3nVBEibPOZl7r/1hPceSe7WH9EM5RlkKwE5XTAMQ78WjK2dGlPoGp3qjZZN7lN3uPvQ4fObq
Um6XMfFec3Xc+cEcjjZoD08M91denqldcnFJOQ5zhsCPjlHicggoJ4UcCqcE5Rj3q14Reo9YEZIP
aC4gERBUb0WH1r/IZPL3T1Z/2GAYrKfIASeTxrcjjCGHipY36tR6F+3wGaQSwACbwGOk1zVbLJhr
hZf1M/0jfGb+W0z8Kx/ailLPouK2Cl5rYNGDO562xehl8eYceGju8n9GuEIj712/8XXk2RsJcXWz
kHPa51e2ij81FCxAzrhgJfQb3yZkBdtEkuYi9YiPB+uvo/S3ozqBVuDfpkRnBsvovB2R2A/e84bR
Xc5p7B6EQdk/J7prstmlCfH7dTW+1QTeDOyPFuArk4PjJfiuEXO9OQV8p8oND1E4L/3FtERMEEn9
VXgDalzXLAkHjUW1eVQQA0Xom4Emhuvg+O/+h2IHv2xlqfscbSJHfs3WSxcKN05Z4AHz0lbfaANE
I8w1BPuo5FY63vAnE9sE/1q8Rf9LeCAWxultixb1zYB4KDMc+SbLF9NIPGDXbJv70S32k2ifFlDG
glYf6wfNFnq7H+ZXB13fHvR/l8VS4ZbCa9KMix526cuNJkSjfOzhIhE1tEGX4QrpguMeysaVyHif
982OthzQfr8j8r+G9JeXbPpswzJQ+bB5/PaaZ1aZi36qyJPtON+jA012CCMJPbWVP9bTJG4YW6rZ
RGZhu8UQh7Mx6LgAhQaTSMKp8B2Em7P6Nv1FEGGRaTFC5g6GMVWnmQYpISOoxvLOS9GuD2hTI2Nb
nHdaPQuximrsn9WYhtrw0be1GytPEt3aLkC2v8mgREu5pxD2c36Jgjf6HijKdMv2CQY93eqpK4Cd
e8sP6mk7gPNTViXmCv3BH+7jtl6c49dAvVHyqVxsI2Med3teXIWWmoj2JQFul5dwQV/NZtNYIgp0
xRFJ3nJkHo0w8UhidPtBmvmJU/Kn6pT6PISGY3Cmad4kEsYCaIqZeidCKUZOKssqroI5hxEEqjJI
O/Zs+bs1gajQoMpO8xqsG+KsAq+ZW2inWrcJ1sb40g3Iaex8JIOJWYBOeS/2mr9D5AvCj7StdwXD
abiVm35RJij+wHSm5SHP810cIA7P90XtvmoxnArrreQfNjXxTUozq2PaGQqjJmQGZzsxPkRSmgrM
EW3LwLidpyXw3wJz7x8JJjasvDNeefKluuGjpKOhl5yquh5G+i0jZ40t3nIQEGumTt5Zr1n5NB2B
rfK104+is4oLJ7WL1kPb2YDMOS/EkxN73RtoQbwSpZeh0ZrV9xyaZ7HHos+pzAvHeeJ7IjX8KM2J
tMJADE2dBhtY3uFGl12LpPDCrdJtHM5P7+JdvetJcg1cYrBs5KdW76LQtVv5KZ9rjkzcT7wazs7w
2BkrAI2e+IcWhp2+4CsmdRwHABomR1iG/sYSFxwb5oYz2MKtcOg/DG7HUZhPHuRu1j5Xe5D3OM8n
2sgULo0JVFwUtI4Y/9qRxfhsWLedzU54/vvrKH3rnV28jRcbNiHrpVJpeBs72ngsPM/dfbsoQTSN
9O+vFh712xo/fRwT5gkqwlqnXazxbdOrWVh0KjIykhhqb/DdbE0/eSaelvIxxODq4M3XkJPhR6QR
9q/vNs6Vef3GMlg+E+bb3BTGI2dIR+Nu4DVuV0FynySedh8dRRhdIs060zFu8PHQeZNtwsMOv180
edpJfithn37FxUWT/aymJIny0Qjvg8o730FI5EYiQQWPtMvfgIDT8kK9BYWTUN9bH5vGg8zK0953
HFJ+/zbmt42gRFuCrFQ2D5YlUtK/7rmrLBysJBUVbmHniuJLSfVmvEEuiYjeIxwAwn10xQ7atsq3
aYIbpV6lzQpZBaksZndfQJ1Ac58++dGcOpmnWxVmeqzdoHLX6ptueI01VOmzLJ5H+nK0XlDiGfjg
IzwBw6rOV4PkYU7BZC57+NRBeBKTeIS13HXhciQbqTueC6+OMQ4i8FuNlOtcXKWkLFUfQeqFAcwB
p3hvMB8U9lCumNxomAABY4SbMHrqjWxeTEwIdXOqb3J28waDCGWV0HSWdtQQVNs5PY7xdOXd+DfJ
vbjNcI1NyeIC8+dlB56EK5HGYSce9RvxzKJS2r3/Zvn3kXFUo3JmeXRv9K0F8rBDB8ibWtLirSVb
TTUvYOpnRqScd9umegnDEPEYPhvLyzsSLRxxBFLusk4VRO2dn0Iy+9IZ9jaIW+VtF35ksWMlMxGX
eTbzpZkETHqlvIanRYcajl0KHkjki1m9pnYVnVc066KldLZ7HVmUqC3R3+uijz7vrc03pfaIZRut
4yRtfu9fu2ZOKOG8e9TufGklzovHSGbRJWj03lIfE84CQ6N7qr6i93Ky7qQM/+Vd9PL/Pmjguups
QlTyhHCfXG63JbWm3cb8g2Ig2u2SZG7VFtR7H81PqC2RmeSYUE70xxovODDRfBHbQz+scKRW8R7n
sIQUacK73xN9MNo+7SJyNaEvOsX++uzzX7TR5dPASISHYdKAfZNfCX2jN5ZWKJysT8ltyShAAQas
kRV+fx7WtbmMm2OM8dW678UDea8VYEi5OITIX+26cEEjdMUSyIOMEyp0K3+vmLktlzcdgTei8Hom
H9b/D/o4LRS/14jvGhEuNZFFkBMNukrflE2ZrsZiYNb/lfm6umvJ6YBYNAVN646UHgxc+/eTrqjV
rpSnbwk409vDmUCROaJaxje9hNZlqnRW0ukux/T9hJWSvBj4Sk5b9laF/gh6jxXbjsD+hhFhDI/Z
4BnjIkteZAIaHB5N+v7VvoTDDYMLOh5nodarrql5viHw+Z7QS7m7rE6T9vxiT2wmqFn6OFaPeLtz
BoH1W9C9qtkBLPSDscertD2TBjubYcLjoTS1jWwsK1y35QNOrWI68Ju4hSQa4oRbzK1DfA3oov9w
mGHHrBl0XS2ZUeXFN1Q6qapOYyofhQK4x6whfmqueVTmMF920UMG8hFWn6Ds1WbrZxu6aapyK7wh
nIvuFPOuNe+Ex2we2/Itrj8CoNhV+03ijfGdaT7wmyC1j9QgPPEY4bPVNInRvelcRnITrX3cUc45
Ooyy14Jl7m+G+iBKmX0Wn3yVg8JbGP1JzLtRfbSYp1WKMlMRHOL7LW8fGhXPkueLV47N/yZ7F+8k
MjDCg4AbKxwppoX6U7up7Qu5SuRI5njXw2zYc8Ib1JVWLZKYWqKls5ocFnKWGqrxSVhgAk4wgpyd
VJ6r/kz7kDpXL9wGrxN4Eg0QxUGtd2W2QXQenrZKspKn3zxvZr+/jtYP568v3/ui2WoKQ6pnQiwf
c2NJOeA9pMls3jBUSyZcGtm6jZuqpic3boit3EDBDhQfLrZ6GzBvXRju4LXZvENm8jYU9wRGJxhT
tbkcrCz7JHit8mrAILfZZaKoVtaKyrj69DxS2scRVnm3aPLNWaBDgOERR/ociVo49cEK6M+ckSo6
PU7gz9JmaljuJ98FCq4bVGT2ybg7T+q+Da5KlkZffS2twc7PczlMplzvQJuL9QKlkaOAN0G+m3Nd
BXbzwK9PstOyJo4hbTUcwmF3kzFqszTLCRt261OjQ90Z4aFPr+iTtB92bLw0RKFNfFR4g9MN+fSg
CLmvZLnPBRfNnao+4b0cXLgraD4AhOHFz5BHMfMVaRHCh9HFJ0u5L2pcg+ZNjsc4XmcF4EYRHerc
KG2926KzedbJhg0fRDavwuz0AbTUlux2h4iERMHWOwe3UoA1glYwD9QZ5jxJMooh4YLftNkxKu67
9mHsn/Rr8TfWD3t6A02HLKNoVznPXmwIhVSthiboZCquxEvOeGmZsJ7btO+TNIbkx6Q+e6qDhzpY
F9nb2Vqdk00hb2Vg3LbfLWt1I1v57IQPWLVx1Z36GQN8zufqgiRPOAI5zm+yrjwcQuJ8oCi3OWGx
az1BYWbq26qA6b4GLAGkG6DZBv0ZAW8j83/mUzVd1xkx1cAB53J+FODFFjqK2mRbi5sMaJ9T07wn
esrJJVeqDpxFRrdVOJfi0B9f9UL1wugvIhTQNdE2EXc+nKS7vGcwqYw8S2hkF77wLIa7OuZkca1T
99Pe3zCJg50qDhf5sggLYRNU7VmaSs5ZJiKN9xF9MNvUhuEVIgHoBtMY41HfiKB2XXZlAIR4kk4l
r/LKiFyuzu/V5LtShJWLgRECiCmLnXXs68Md6Fmcye1JIbBL8mSbh/S8K24mygpP6Ey7J0c18MLt
75/684X49KkXNUxqo0oeFHm6EBh1SUXySaSew5Svw3XfgnlY4cnHKlUXh56ZhzDPko2Q2eVHBmM7
XQ0LHrHfv5Kk/XAUIikGHqTMS66Z/0KKPr3maZhJleBnfCcajlrwUJqvrXJUrK3M2NY/5NbqNG4D
ggbKBiHKwGvbKATLvfn6E5p+dY6FvSSpRwQ7QhemSnr3VB0M/0YTu/VI3EBy8KsUfaVChDwyCqQ4
Bbky7YsqEjqBRAvwotnPS9rHCWmYpHdiyWUQW837Ym2gY0poYjtg1rYJm9eCWaffhXY1IY1ktr6D
S6MKLpngpONdCBqJeFflY7JzjWQGDs9K8BT3ayjYNi9MOLiEbk92xcVIZChtCfSu6gPOCLFcduX2
xBma6Vr4Oh7/jeiH9DnvRlo+TyV0Ch6WCN4EAlcmrlQkxB1Om8x7f81RBG4Ge1eUaaEnBTP6Q8Iq
eOmPg8kkw2v7TU4d6MJVH+2F4jH015a/MYcdmBUlt4UbpK73oKNudfU1r9Gvy26dHVWiG04LLLia
jIHqUAsfXXOAkD3eahBybgTGxUtVdtnahy4imVIH6qci+HCU/CWt95HE92yXvz8u/ywbF7sHRP5A
56YcGw5zF4uCJp3LaCjPLAorzSsUrxpX+Mk5hgwvwytvEeYO1OS4nIyDrMxN7OaVcQhvYUk+FJUr
no8CoAIBZFReuWby1hQbuaJFlbsE5JksimV6k3PqVlgxqm1R3VsnD/IjgBE8swXHvl1Hg57hHO8n
E7MxdiWqF5co7W5a7dEnwARZ7UTfSbns5sZIjz5hCG30ECPTUUiNiVA4piF9hd8vjPrDasmF0ZmJ
m6asfUuMMOLoPEZpqBxzwWMWLBhzQ34QqhWSRAfcz/T7xjeA2TcgTq37hjase1qwhUB8HS4bxcPH
f3c2VycDHAuERC8aH1BgpnC65g1nIIboWu1JbCOMVzGDt5d7ICGu6sJ+KAbMPxGOSKZIq8mYelGf
ikESlXmZycV05kGeu8mb20yZB4SaSCoh9OmNiaGfhig/x9gDvmAwAqyHhEbDejprz0ptgUk8aGwO
zngATTCzTyfQ279f6p9ORyZFcpL5sbVn5v/1S5Z9LLVlzxmYLHQ7hdFeEfM105kqojeEIYr1BNZh
NBO0lUi0lr/oGWk6U6oTuCSoNBqbwmyhkfuMtY6/yUPx//M0cIRTECEqU7rUxfLS5JWQYEZNqI8B
x7Id1mmgK4wXzb9ai7rKlVSAdLfiX7GcyX/9vwUauHhOrFtOWKF6qA1Poy7QaBh2Rbc+W07bvrcz
Jile4p1GnngizPfameia1k2RjcQwwayb/oNwzCtX+/t0fFqzP/2UizUrkGA/D3o0rZTmjb8alxye
4MJYbk/7ABUVDS+UTOc59lbhyhb06mdfVBs/K6ShU7iMna2VkPfIGPSU0lHdZls+GrZo7RE4mH+g
OtRstK92AH56G6a5KuYi9i/KZTOLhoYfnwVLPQqLxu2blXK20yU1zw5WHUe12qaLZ9iTxtZndEKe
VXSlB/HT8dVULBOmtGmhK73cg6uJZAl1lZ1vTTjpuEUb9oCZBpnGIrgSxizEvblyuq/qYyBuVWle
pa6JE7N0ysAdxsUZ9Vm2kyRH6m8LcRsqm1Z7xyJF4kejz3pmKQ/CHwJshr+oo9TRxiXNmcY80PF/
IrFhqJ+k7r4rtiHTFtV40xk5dZ5JSsHA/yuUdw0xTzAeSoWTzrRC9o9muRj6x1BilHJX7YtwNrxl
b6zyfXflFfu5Cny6NBdawCIyxFKLAgUyoC89S9OIsnEnJAxbywAJ1IJtygkg3J0ZOTmyTFgpgVsY
G9Ymh+ayDBpyoecCUUOUhbFdXHtxvquDphfn0xe8qKWDFuX0RvzzbYNzNETlM+s36bOMxBcaKDII
OIZwdmh5Ch65L8DMgnKBV2+0mw0ZGFRdN0uXUbAw3dRwG8vxX3+vo9q3AfrFF5we/0/FfjxLVSR3
IW8XRsjodK9Wx2HYB6WXRLgxXF8EBTaTyMUpjrS1odjweDQvuun4yjpKKWXRc/FSMOwLFk2wEFDr
4OFRVwKENMK9QxtBUmJ36UyqyMRi+r6W0kmNEBykfCcqtkXGjI88FnLUDAVq+HHVgM/3v9yrsBDT
KFVkVdEuX98z1rxyDIRpahosMHC6/yS782vF/qd5EO8nHVl2nEzOL19SpSuNSvItekyL+MFcpZ4B
mYz8EN2TeQOdazma3wVD3LfPn3fx5OeVISt14suT5fIPkEMoRPKsep3knb7jL5R4gRYMtfTontlc
XF3cfnywP3/+xYPdYTMss5M8dScLOIHEpSZeA9KH8Srgn9ELQZvZKm8ZENZ3GVYlUB07Oj8yIQxs
dT2Q7YXQosIOUKu3iI6urVjTivTtvn+6HxfPteUnzH8Frk+3ah0os5E0u2s+4nk34fvcAYvN/qoW
8Ic+o6lOIg5dshAWXTI4TPhUhXKmYwvcgVaexGTZFRgm5B5y78lg1KFNn7XmWtEnzfG1gdaP1fDz
51+M1+pSjMLELNWjkW3rEDZjv1a0P6p1dozBS/7lFfaOv5osKnm6FGQUJbDee2YoOITbbCXGHuwy
BXYe++hbwem5d/hUm8O1b/rjmq5N3AAZsR3ilovdm1lkSaKeTJk8CfkvYFU3tI1HVp3JJovWhu2Y
zdjXQpp95aj749nl0ycbUz38VO/SFj20XmgoOMjNyP8Qfc3i2OHb0SAyzPxVsWK4FkxsnilgUF4C
lwzxbDHsIcOiZnL3otbPcb+ylH0Exe2ucCwsBKdD+SBApcRGuMWOL3onUHCbkeqXujBvyKA4RNFc
3oWb6i/6GLAH6NqgYt8XZLo9DnSAJt5aAeKDmgqfMJBgdeazULjy8787wCgbFMHJ9qfBALrc20tx
LxA2TBcmph76borvk9CF075NCrsmpU85nzjbzwuAl3K+nX7ANLy8yf+as8m9fZ7n6SZL8K5AKLEV
UoWfRfa0ZmBe4Sn+JED68kUv3l9FrLOuO7f90UpnWsDGyxb+YDFB6k90VGStYthmflcvxNqTaZ0c
OD11JMuwjU/BtWOp3pvvucHAy7NeNUY1LwaEsL9Nv8PhqNLrAXcNINB8FiBvSkwlSKRXlpF0P7z7
iis2EzuwQEI2zMwncVMDxzv9ramj0vnQTiKYMzV3bzYo2pljHhvJTf0PE+FSLq2VGH7psp1Ph54Q
R1wBH09YaMhnM68MVkp6pMUfPP6+jv+Tjn+td1MI8RSiQJYdGqGLNyrvgiBO9PO0QxeJWWP2l7qx
PE+rhUDPz5gp2rLNluzZ83ZXAxarHuMUEPd9Et4qmE8m0e9wQofFSepjyjHQQpsWM36UYpz7Gl3F
MSMZ88BzKcZIEJzyjgDUzsU1S/rXjBN6Bd3OcjVsGQRUTkDVY7tKEBuYdl8+AONTPDN/QpXvn1VP
VV/P40of3sGT+fA5JyuYQnhUxTasvpXMzYk2aLgC8A+J+/cL9d30hHwC7hU9MB33MxrQrwVA8LtY
CXJR5UL1cJpmEQwYawP3w+yWZ9pQEbAikmNczSaFsrMnDWr0HnLrtfvrpmht+rTL20Z/XbMm8Sbq
44vb5ueW1qVarBy5uWxdxeK9SNg85LIrvaWEXasvcrWyhMeuWfbGLQy4FFmG+gFhQVuo0DvU01rD
1+Se3CksGXLqh0pCH+GBgzEDnTm4YYRWaneed7ZhLDuCIETjj74hxtlnZrEy9FXWodCUcRmj0g48
RRIXAbx5K39B8vf7pf+h9qoYNnHkKQzhdJbKr5c+r608V0ROkbgf3BFtvqK/lBRbVT9EI9p1jzhM
FVwivU9jhdBrXNdTmiWcoX0U78uMseEt6DQ5WjPJrwy3aG+te3OvTxkLymgjbIAsVXf3/lPxzOGY
/DTQRxad/N1Zk2Y9MvVQ7ciH2lePxDrHzaGgY0bwOIKuR/ENXNkEfbfLTVFh5ORRSJYJMNoo52/+
fiX+6QQvb/unK/FvV/5pFWowUFiFOo3DHcFfmapHuLDVruXebc15M8xAQ+mIv8N71Pd+MldqypW4
reSbEW8Mjo9tDclQmQTq5UENbJ1LdyxvTy8auR/3CmgacgI4oaoznooGbj0tdWR3Md6+VxyzrGkW
IvrjSbelkgjbCLoi/NX12HqUzuFQqQ7mtKq7sRoPsA/L8v58HF9DqkixiRKQTik84QeUYWp/kIJJ
IdHsc9GO8jfJsnXgEsUsnV87S32njPDmWqicVYt5PIvYxZazzTS/FUThfFutKLHWPtnRQKlexscA
+HWxQVjA0G58AP95Kz5CELhy0/5Vhu837X+ff7EkjZYYD3jyktvamun38SOZiK74F39mczOEi4y+
jYwTmO3eTENC3824cNlmII6OEkdNUzk5xZz3rlT+ny+LoaEbZs+tfWsPDP2ohkWvnm/FlQEJGSk7
lMiHYXCJ+3gIn4aPwNXc9BX2VircEogce1cPP98329wZkwm7IqGk0i6bcQiw645NxfkWL955psX3
GspllLH0xt2M+0Kvgub8tb3cD/ObLx+rXOzlfLNNqzQRJpEyetyevM9ZzYbFFVwtXTVeRT1gH25H
H1cfhalSfXsU/veD/22zPr2/WTYKqS/jjdcHm66nslH6da1C2a6XIV5e+nCbZuL113TssJKoxz70
UgamB3ViWkx7K2fA4KliovyIOoCABapuD+zr73XmB9ng1yskf624TTBoSm9xhaZWbnaMu3vUq3L6
d3B5bBVYF5hZwCE3TyimMHCkZJVpjvkhkgFyp5q2zEARUajdHYd+1r9RXepwz/N9Hvai5ES7AZom
vV9yw9IttO0zfDpAc371OCkD6E0uf/858vcD1vRz0OpZJDJ/Fz5VKSNzvTxpk+gStaJ4aEa7jjcD
xo294k1PHNvDY6lNLvxtvYgeGg19/Eov+HXIJWlRXpfK/7Cl/vqlLsqCRXJNPiahhh91fpJX5rgv
4mV+qGyf3M56Vh1DOzSRDoDFdORhdVIZsG6NdMfwW74jFRVAfm1rmiNMmegSc+6y3xroFTzpGkP5
//LC/O/6XS7ASiblch1oHNr5Ogm4mcgbkEi4WJy30w6/uQUBdk01/8NY5D8rvk5KEUv/5ZbLPFWj
rCTGNFenJjFnZSmXylu/u1OzVzTtttLs6unQ1VdkSZLXQkIPW7/TYypP7wsKNt1RLU81toF8MLrF
ydGaZdmt/OI2k6EqZPUuxh7Bug72jzRxPHHtAzNLXV5kp/2pYMB8bS344UmELsA2hskx4SCXXv+0
FlrRijnAlhwSnNwEo3OC7jw54QC73+E4UdR5LMxG3+02YEdD4E6Bo8zQRzPqHx7A213fTX7nf0nT
hTanMzWh5d8aEFlapoMQ0uyaJg4VHgoEtdILVgiX7d0E7Bbtaw3EH5oOfOZ0VNNVVVTAOn0tMaOq
ndqmUqebK3k6CW4DTc0TzqcK86BJ07LdZmY5a6xVv2JM5HI0ejbpKqSLChx7PQuw1kfB8qQuI1sQ
Hby5frWW1CvSY0n5VrE17pOMUo1dNjPui81DQW/krPY1o7k/p91p0ecL5kPaTlqhjUs8FPDkSbm/
lytCuK586EVpkHNDGNH/85SwyRvsJFqG6rt1Jmkr29ECUKNFmOHCf1ERbitkrIkGjgoKwlbwtzIt
7BxUXXGn1sdzlNt9v077W+SIzK8gfjppsO7qtzYizJID6iLt1qeHzgUzyWhmQAyVEkzPOc+NgN1J
4FdPOBefEsOpE/q4S6NYxDKOVQNy/Ys5/w/UYNXemP1JjPtIcHPM1KclOVUA+nn9jIVWbVrTltK/
lhHRbd8Iw97kv25KJwpU20fHCbeRrp7LcWWgezwIjCoCd0x51BW7q1dEm5DPrbWvjb/ViY6N7rG0
eI2wiqR5yEg3K5YKTWjA223iGAKqZSjIyQQ4gGGrTUlXYJwfwkzASfBasAVs0te2IJILON8wR97Y
eNmdAcu5eujMOeXsPDu7RFIPJy9RFx0HfA4BU04e9OJIOBY0McyHEpuhN5b0f+YN2ILZyV+zJSZn
iqdTR3p6Na/3+16JbRKr2DTNQb1rXdRg4kN7NRH9yemJVRIdKW/p4BQSZzLIJKwC2nsq3f7+JP7Q
rZ32ZgqvJ/P6aav49SXNsjzp0zSZJvancQTuvEaxwStIRiGZJ6Ktztk3ciLr5kH8jrDULQJHnYHq
417ARYwJEVME+lmkVcj5oiKf49ra9MPa/vUrTu/Spy2VmlsnPHClcjyTT84Tdi5ulAiQT7DA3QMC
A4XQh+qQ5mOfngTNG9mZtGeMMbt6gcd61ixJm3eMawSDH5bMr1/rom6ModpHfTgpY1ymzCJtdVeY
0PMWdcMxWLdnSn//z6Ny7aO/82QAdU8FFawq//umPTbjtmtCgyelSOYkmvSSM2jQd4VHkejGoTig
tumFrUrJpfsOguUlahrbJ0SGTt0Zxi7azS541bKHqt/Vf8HGM4wYFv44O4kzCi/AAwTUphepVwaW
P1+zT1/8YteZNOdMqsdgumZgDVJCut5Rc7M3IxCRfODTcWJhMoa/sihrP75anz53WgM+P0KdniVS
dJqEC1FIhUzMdd8tScHDDogmIHpUYPTrxbo27rHNpOleKCMcbsjNx8rNqk0iHFoHYvBZ3mEhUwB0
1mvTGXeNvzImTGi6nnb8BK2PxZ8MkI14o3brznwdpIcmbtkoE/E9eEJFmmrXQHK/k73MOQlOt8ix
mNiBfFOYN9cG1D8cS3lMLI3hNAMu/Zv51teSwjx1k4oN9XRwbJ2OoJ7ZsJOxWoVLntPApRv41DJv
c/TKoZ2SPgu1hwLBSZEYUQDC4en3eqNPb8XX89HX73Sx8PmVn8N3AmgQcQ4eZV5T4hasAbO0dsyt
vekHdshj4J3UZ4zXpAJLp3vWMGtW7XQ7g7cjDHac31lhB8XjoZM/tO35/DcOXgflT5jf5hCBoqmx
wVlETY6JsBQ+2n4/NDOp9AQih3DVpF5Nj4csxF0RrNSI25gt+127pcA+9wi0gYIbHaaa7YloIH/x
zl8QQkoEj48DnYFrdPP7NfnBv6kZqkjtZTokYVW+eDoFElsFWVC5JsvRgUMD5M3ueZ+zjYo6WJhh
GTzjqcc1W8wMEZ35Rs5R+6AkPiOPJSEzfK+Jc+xmsTkFYwrdg95Xdh0azqnZn2n6aqNTTETpfUdT
BLWyhrK284IY+DzWILyh4C/yfR1uFYOs3ENa4GW0h2oBg5nwzgozvzmr6L0NK/+8pV+dsfz1m9b/
22Wrepp4zMr2uctXDT5uRhQ04uq/aoRNwyHrHFu0gYggVQdbwyfcLsfn/nBCS1muWF+KxiuwxTAK
tT5MHbCV+VBTRo+/X+IfWiFfL/FUID4VAPk01E0Xa0AcOHSTkHg7JLetvmTSEy4oCASRY+aMDxbb
GDODbD7vTMzT1xpV31P0KNzghoEeT64yTodfv4Ypdr1PSJQ8MQ4t1ZW8lnRt7M0DAxN0kqsutY1k
HSVzk9bj9LjOds8dGmBSjQM6JdhYckTPMyWeIwpuY8wFWyl8MOvdtYr5w9T6yzeVLjooTa77jQIM
kUrtz6c3ryMaE9HxtFBE8+r/49jE5yngbxg/aVyai31I4ltKVKZM3yIFCJIr+atI13naD4J4ILXB
YxQBscV0xX7V5nOh8AYsWk89SSIPmbIRq5uSAb6FL3Xk9b/SLNGmF/CyaHFGEEnHmlRvl2c6Q4nk
yDqRf2PhJyufZLAApZNqjC7AeaO6mdW3aDsTVEfKFoN67ZqDR9nHG0BsaosqtOEFSIKFxWC1vR3I
U6+J+uCo86yxH9fW017hL7motvHsS/zBxI/spJhYWtxv6TF+K5p3GS123k3UQnMXC+vijbXaau6u
vCc//FJMH5KuiKwXunTZr4siOTRLpVI4swn74bWZ92sQdPMCvEn8R7iqofph5sIp+X+fd9mo0xqj
bQ2RTVSjeg2d/xKzIubPdmsYXkCIKuFaNKlxnbiszwkgez3ZNt1fjByGD9HMK/IrR7N/Uv6Le/3l
G12cWtVYE876qcOURsYfv5weO4rLv1n2F31eQImsn0gPaE+vGhenWsjKTdjO6Tb5UGHukhfBlXYM
rSo89v0Al2pymbz3FtMZjkB+wwx9fBGkhZLNpWLdl+/4R3u89fTG7N9v5Xe4ORyTz5f2Yq/VKUrX
9lJ0vk033YNQu3r0EfZeX98VEmMAIhSbYD9kc6KZsvCpaciKImdiyHdS+KrXMbDIoH2ryoOf3dbn
58Z/ooUcu+2i8dQGBM4CdzzAj2Vc3hXijmDLdIDC8zcWbmAKUmAZw/CkEjFQrspMQcTzWKarQnqU
FO+cPKj4HV6u6ed/2uWhxBMVkCemrnCK+lpdhzDIwiykZg0c4ErwQY4kzf4bZFu7LnwouhtZOFZo
zMvbRmeh7XJbZaSYHTv9MFb9bNAcC1jK6bkbQR1qe5nRrXBTOVH5J5K34eTYusFCa9a3pOomvBiY
wcyHntg0pp86vDD6PA1lajzGJjyAzNPo5L3VwzzLHWAkyGR3jbC+3k34Xp7w1E5FEysikteLPVWr
mcOpqPWJUBQQzwZPLnTC0EOB+Sd1xTWRDy9UjiuP13QxL98TpMzQPQ0ad5BWvl5spY1Dq25l6dij
v8ZBYixGvHxNdijHeKrg+jBL3w0ABC90Jxaq/JdUziK9r067uHgZSJ4hKTvmYlXGhqw8k4A4UXiX
SAIkYPO0npxyU+z4+aOVvC6YEYJc1ntLWosM5u6JJai6v9ZzcX7Kg4XOz/bybf1x2uflC1gdLVhE
zZ62cwf0tGkwjVz58T+007CFaPx6rraOjfni7Ffl9ZiecAtNp+ZFMydqmWn3HRzJqSc5gfvQep4e
f7/iP1jzaCqCVVMnxS1n9osPzS11TCyj/W9JNl9Prn84JW9ltB/abT5sOImjO0GeMeIDT+BNsJGf
kKFM0d9CHsHWa6q1ni5A31ZrBCVc2PPHWXM0oDe4w/Wb7Cq/5vtm/+s3vngw4zrUT2bRQy+rVyqT
heQ5X9LYcDBtDG+krovNtqMVzlz1j7o8tS5g/vk9Vgnc8IRlZ0sxd6cYQn+d1tdOot8bcF+/2kWt
kIwuqqWu46vpC8aq9YYGJUZNNw9B7ykvE69hUn4KXEEnLfMrxfk7nQhWi8zRTJ0CmUyaPV/fnkKR
UFdl3MvSIbDXPjt65ASrHERlNI+0/SmzZf//MHZeTa1rWRf9RapSDq+KTmAwmRcXcDjKsoIVf/03
RD/0wfjDXdXVfere2xehsPfaa8055l8rfOlV8oc/TZFZvi+NLmoji2Oc5PZg5CZHdo+kkMxPEJIU
dfZeQFimBrJGyiNmmnwJbm5xRAlsELdyk16ySZ0xLBG7TdE2283RTpy+kSJupbg4iPJu7nFr3bXZ
34rHLZHzCqcUqjUkHW9Cxqiv8vuFtEyq19x6GV4ka4caJhlXl1bCMy1nojwURcK7JWnKj/pazPJC
lwsSIMVbDIn53xhmW+zFoxemi6leKqPfpkuEd9YTGc0YcjvDn8TAlP8e05U6nxFtuyYMDO4AE5l3
FpjF79/wuTsmqSZ6DvwxCmy1kzLX7LRG3ltqfDdVS5mq78P6qHYCeoTUrTn75fZ+Eb0pf+HBTG+H
Zc7jhMMJ6H8R3sXShVLna5X6voTrAC4AE0sifccfPOQ+1khfyYp5QVH8PbEKqJ5nbSbOkYScVR1J
IpPSBuwONnakSb/fiy8pw88fP1MiRRBdyBO/fwPmqHZi0tTxXUfMoA5P3Kc7nWV+omxm19iR6Ery
j1zLuiIgpjLYPYJOphtOQoAr3TdXIEIRhMSfjAkaFP+Ua4QaZf4cFHRYE8aTGW5IEiXGaadpnYTT
BJnPmTPQIkSnFu5m8gwj7ytiU4U/ETOISwjuM51LXfraIaHpmz/Nc8cibSJCi+I7YTGMPofmxtae
wlfTFd6mxSxzOcA3Lv6iKwN+QdqgwxLusZPBT0xsYgf1C9q5r07C6S3nAAPdhH4DJ62TTVud9uJ0
SPKYxHC7znyO5Clw2ZL4KUzdNdgkCEK29U5/YN+T3eoWx2sA2croJsOuY0xRuzBYUS9UH6I/BAMq
kgdL9mWkkTrASr9laHO88JqcaXZyE/+55pOjuzXKUpXqcXyn3B04f5IizzRBCnL5dvwbP86RyoDE
8RXrHnpV4t87Eq22xvW45aHDSeb0pWUrOCjY0+e0TmvZQZ7jJSLl3HTLt9meYrnahf3lJ0uQdX2O
FZollbBOTkkcVU3sLQY5IkT86i1ju9VocyprS78y949J81QN9zpNgDG+ESUNWZl03MlHZ3BUcs0L
V8uDqsdGbpGiiHar9+aOcgfBnSUfApLc0dGmn4XhxDSQ4V6r2bZLPUT34YsxEVaKPlaiMdwlHu2Z
I/i6RR9fQvt9mflOX6Z/f8WT3T0WBMzsBBjcJctU96OjxwhpnI0+GnDDm2qhbcvNgC1Jir0DbsV2
dgbcguPWxKfh6I2DC59DQGsEbRsQTIUJMLFTeRkevLhw9dlpedXoNmOZcHoorQVWMyP3+5k9SROi
XIfz3wMwZU/qJtu/k233idAJd4e8njhIqouyWnXv6hJqFMsoZxbNq8VXLVv0x/sppqPmjcZuyFe1
7rMwDNmKHPuiZmxl2Tmj2/ZByTBO2+JztZweh6sq3Rog9pJsPTEMknt/lD7U/kYzblQo8kZQFX47
revxjX5NH95kx8ejiced/MuF2SxMaDW4sy8bC+UfZfhcQSB6UJnwUhaefNH6oQzbWhhE1vA0WykC
Xlxb2jT4AVnpXM1nTi4VS3Sdkxp8oPBSEiIbFj18IaI8bAW0mRPdzcmHgxcq9hDs93wZD4ccYmtJ
VKLiC8v9Q1M5dD701ofScaES+qoRfrxF//wCJ5+3qQ16c8R+eae/Hh7zaxR25icvSREH42RjFErC
tRV54kN4e1zL90Wy5PlANSFHe48nBhFr6fABceRWn60VlNAn2OUCIbPCIs+fs89KBH/mDJeGxj9P
P9x2WZ7H2vpMhj2pxSuxzYysa9k6R/r3GU0yzgFYm0EYUZe7cOiU6YqcW7JS2FQ9pAdLAL6/b6CS
ON+bH/fun6s4+QKVWkiyQZDiu4F6VSKYd1eabwp168GVQP4OXi0ETHWAMePEOOz0R5bK/WO2Pa6H
zOWbK9EhV09xd0u9BqKeLGAYzUMZVKBQULJlMwDTeAWgx2iXhvPgDTkrVjDXlkmQHe14w2PAncRf
UHYVtt1nHoX4h38QFbX0Og4+gfB1schoUJqPU7wVlGU4BBgKdKNyR+uRA0v0zsCkBQWxSd4APbEk
QBIRXYW+CU2ClOhwHJnBESkFQGvDy8V7kMONtT4Wm1ajbf1kGoQVu1+dMgb21KAbTqSZYFv1Vsda
IgQWVywEk3KhfPoSpf64+3RzZ7OzBgbjpJYryuRYJUIb3/FtlChkhM1eXauZJ+gLKpcDYV7aMzC7
rlszf2FG15sgeUg7IMF6toKHKrgFh2z7MfH0TYkcpLyCZqll5JB9IFMT5NfY3IbFdmh9DTvlPANO
C5tNd/8kMqRDF0RZofKvWnJa6g2+c//3F0w595YDGlLZqGgJ0l74XqFJXZfratJTvwyACMmGbVYq
HkDi1REPWHb8OD0bz4ddt21esy2K4cLy+5Tfdh2nAd1sxfQj9DvJVr8x78U/SboS3lhDcNJr3kgc
C/hrOKHG05DhFQaTdWmwcu44ABVPJXwOpA0C5ZMn1O3lrD3Wx/jOuGsaYJW8XBQ91LWAD6/TVfow
svvaZsUWylTZkTPfMNwWk8OzuTl60aLksa0paghlW8NJunR75x76yQv07fJOBtt1LheH/kD2Ty5s
zDzIxht2r8MipVUYWLRwyAXIPoW74Z4ccka2Q8NCbWi3AG1SGCuTJoKAB18prCRcXjg77yXSb9aX
xojSvIX8dpknb4GG4761JIJk5lGARFbAeqZygDP28thr/4gXN7Vzz20GmrK8IqTSf5yO45F4Hamr
2t1MIA+IviYxRdtg8rAyn/TkmPlkE2DnQMNM/KaJMM5w9zCmDuuGAwLG7eNDymmuXzK3o7WKwWbf
XChLz0jXcPP/9xq/hnr/TJTSeNZxINfe1R8W2ap+sZEaT8C32DrH3JEnB2tZXjvFH/XBbF306zHD
C8oydFeT3aKzThbhlf5iOGEO5ObgloE5+f22ODiHEgZ7/wTNXCKEAoBmYccv8yz6Sb1wHjj3aIFH
go2Fz6UqPxTC+WAok5KWLe3+6P64rLfhCvcuMXPaqlyFcGQunH/PrSjffuDJKz9O+8w47MN2p9nx
NXS6Xfm812yWS/01C5B7yY/CdnKL0iZdZDHTVpLdFLErOEzsyDqQbHHbfsxMYZDgf6agm80YVyPD
lB1zvfWlCHHjzBf67XJPXn2J2xO2MRg6OsXhm05O7R1LOA5G60NdDc+Hdb4tXmf1HuE4jLCX2Gru
6TkeCwc1bcPR8wBAHPIG0wA8MZU9YKjBZTd/P8xjHdGVITwO17IfA9Y82PRKDtA7HpqX3rLxJh2Q
aYFBPRLj4DSWbe0qDDRe5Q6e6R8f5EVDXuq9NptoyxRV/SUB+RlAH++4iR1BmqnCP+ZeUT+1aVjx
jpfP1laIYRzZieb14W0Xee0OsoiPqrZdQBH3KqdbpGxzjhWgylypsl2RIk/IpZ1/yE/tO29zQpEJ
m5E4kd+3qTPd2O+XeVJCHtU8PdQll3l0W9PJd4hXXdQZwdEr37LdjKu9qGs/o5v6/jNPtpaGo71W
NDlvRsKBIvV0dB1y+yB0d/t4CR6cGD276++yfq2lvjxsU22dt5Mtj1dVGSTEgQq21HoKTB0EOsBO
+LeQDzF5xp7lys8hl5h+IyzKxUG70VUX1HeXH9eCdV8yvwdGvAg3xcHt3tkRUAPmdNocsQ005Hsj
e8RMZSPNOmSmHa5kponIkhpbf4lv4bg683mIYoIYtP7eot1VMNw/OH3tCTU/y1HS5dgsxWGtS25T
QX9ed+LtwQz6fi3vV+XoZdJKHnyscNGQsGH5B7IIaEFjLmLab9nK6OHz70O3tFyr8pv9Cp8kJkmG
2xrur3dJtOUbIjicg49+j4FnH0MrIWk0qEx/Gp8rRhepb04vUr5R2sXUQt7BgsnBGeoTAt8LddzF
1+dkTQrNMOqTjNcH4+beJoQvJaWJLnV4Jd/HsIJkt4LTf5Hcq839rZN99dvXdbK4TFleqpXI4ku6
wqB60f0Iv5tWXDMnC5P1UIkLyL1ivtJMO32tXsPXqPPpeOXKep961t5NP78Kb1N+MhoWCvtIt+ND
ZJ0Ax8cfcX1Dc5hF9wfSZjHi7+0m9iqa7xB0sf7NfmtMkBjGnDqkCr2PzQsVzrkG2Ldf8eSAooZF
Hlv6vIAo2AxK1bFAzI4OfVix8aM5kMoViTvkRcT4iAVaAhtnk91DgShkKw3y8/SZhm6MPFP2w+lC
k+bL4v/bEzjpwjdJKihWZ5oMzhS/sxaN6Omh0w6OsHf0xGslyEpzLpj8caTCCv24tetP8QvAeztW
ARP431cyeX7k//8FIRLh7/9TVGTTMEbM8lhVMJsJz8oc1ezgFs9jHpp73DYP+7lJ3N8Q9kNDM3sk
UWJZDN4Ye/JiHs83q8vi8TM+BtY6S+YcgImIk8BJo1bq4lid5nLMktiiHOMO/voY8UCpdWjjKJqn
5M5ARdbasYfmVoWy/wYQXcfn09D3sCXAyfDn1liM7lAfa6aXQTd6uFipzovuj9v3z4XOzZJ/bp+a
yPoxSrP2C+lQrZAZi968GcCIeu48ydN6PNeH9e8P7Vwf+9vtmevnf34qget5KhvcnhrWNu81qXfG
7M0DYKtYAfidEi46CFDObFCtMZxg8UkDlng+Z6adx6fyBQ6qq+wgEimShzjtQN8OCF7mp9xXMJxh
wOmkvxcBoRbLCjpzhU1iwIbrkCyvkGu0AORaftJ6SxJPvsRxPTe04Becsc3M1H/2Mse8NiKJPtNu
f/UfL83xLqR5sOXU/Zk1DnJ55ilQEJ/2CyuA2xr7IUm5ot0TeH+p6XH+bPDPxZwsKWNqpAUo6HY3
kstiYjSOnJSMqT/M1fkwbs0gARZPVyvxw1U6rj4G3Y0f9i/GAxYw7NdF4Mj1qouwzga/vwfn5rPf
btPJatJbUw9OnPW8d+RVdqNtis6pS/vQuWbv8QLwZfQvZrUongyiOmi0aEQSeIfcAaZ3l9/3S7Zk
aC74psikS2iq2GAWpiTQqIZBRj7Jl5IjvjoUp98LKh/i10QmeLSqv7+54qGJuikvKJys1X7wmMAY
yaYZvQSE0ujS/4tg3s4KJiSILoSaEZ7aZhJc62iDbyOSDT4ZxQnQbezjBhRnybfi21QIjF3LLzBb
xTV9nRjwYFzFdOvBy1IsB2/mM4ee5j5htgp19/fHcGYNNeBRiVjBRBkt3WlH9FBOWRj2dETVoI6Y
rrYtBKgV+KL44OXyy2QFnbkQEqpExhyRX9FZOtoKoMLViKDssK6Vq057EeFGNUH5cKlYVX8eKbg8
VeFuQ1FDZ3VSOIpDOli9EEawv0ZMBdHt7LxehT24WNiXaIzNvy2Jb9WNwh+ZFE2+kPvFTQjGP14R
mBLLvtFcq/dUYAyNQFH0vhDEHwIkmRjyNYeP8WreEUhgMG8w3V4ufs+86N9/hZOCqd+3VdgORnin
bPVg9LolIRpw8Qkqh/jALxWuk4+j6EqWP7OPYTdzPrsbH3UH2/aThZxM9NOP/E+yrjPPIEyd/AjK
k1InbuJSoX5GYPb9Wk+KrHGfT03U78O7zjeDSeZyHqZ78UHPbP2tECk0XJLdfSSwuBXpsahNUGi3
kby4fCnnbxshBroIL/yn+LMcW1ktJzG6q5+H0Du29riantlPy2aRqI8MPOhzF8JDvK630/tBfNZ7
6mTl1bjVONSoGzXdkOYXNXb4MqHyQQ04uGUJfSCz5/G6sLmIxz6DEuLm/feKT0Wgml4afSFbIRMe
oBEDfp4XC/wp0F0GhIq9R2I0y3SOlc9wTcmCOrg00T9zBJ0vgekwB1B41MbJcl9OinkQlGQeMo2E
3j9j+sixVeufVJI6p0/aKZsG6P9rty1eUhxBdn9VgNPLguwuJOf5es4V0jh35uZViNuB00/lcrX/
w/P9Wc9/v9ST9V/NjD03M4vuGMXodtkFh2sCfp8L0JXVxiqXg+irloPiNwfAk2Ja6V+IaSQg7ctm
yXzYD/N7PgTj8N4Qt82TFkw+iUu39Iz11zAwA1DTySgQ5NOnKpXaUAqSFd1huhxtslIT0NcS67sb
seInblds8jWdjE16zdpErBN2kHI50rAoV+TgRIkfM5BMPBRGRPz9jfZQUUAlQLqzRhsFdW267Z/2
Tn7q9278cWDmSpgAEfYgsFd10C8uln3izw6lQegkGC86vab8Y01VRkUZx4OJc0sMZA4/CNFkxkL9
GrOHgMkNQl5ceHH/loVBXd0fhBu9WE+SS+Mum661esksnPwoJorF0Tu0m73gMUarGIocnQq7zG38
AIY9mKYF56osdyPdjm84aEflTfc3J5kTU28b7Cl3oRdP14zJRaApnJ5RxnktRj7D7TMnhJCLP1qo
faCZoYc8v7TWMkcb0Igi6ROzrNrlmC7fccbmL7YcQUkY6ljVbTV+DCvU8c06Fj6H9DZ6Um7JSHSy
FXAOsyLVp9xE+o1ieH2xQD/Axp0Pm1hfJYfNFHOM+ZyS9ZAEI8MYYpAuaTnOWE14AoSsgdKHhvhD
eENTQu+qSkNduQKBHxBBhGY8XcfMg3tHuZ7NJfC1rmMCW1hoGTV5FuMPUoFsIDgD9HIGNhfqgJ+H
gW+XdPqaj1Gcl5mlC9QBdODkv+Zr+FZvVAi/j8qaF0K1sTAmT1/HqQPC3JXu95Wn7t2G4wIm60s7
//l7ZNG6ZiIhzQmD36utNGqF/hByQQ3Cf8yGnJps7UCLJFAxo0he+DnDBxUve23W40K4x2syPkmC
vTfmmwTB8P73O/Q1vvle/nGH/rmgk75Z3k31rCcVdh2UHYTLYUB6aFfdZ+V2f3tcWuse8gA40QeR
ofzcs9l0qp9q9I/8Yad/0Odz+gXKwvf6alyGSICvs8Xo3mDtQKSJFORhCsoFYiJb8YbKnq7qIMWO
R9guA9L3BVme/XYALbiiK37z+692btsw0F/CWpstcj8mV31FgMxeqqI7MUgNMLo21LLWZjDIIIAz
8uNV+zd/a2dXgy/o2xa/pbrl+AUR4I7k8CxdVM0yPi4JGIVE10gzkq6mg+mhssAYdqErfqYDZXy7
2pNNTp3qTGjESdhlcAqCGbyVxbilPXMT3g+ebLepwxSqu6ThleZC7fQF+PcunexYzTSNZtkCepon
O3W4NhazIClbW1eHTXqjPRqfPJzgEqzh3I9FGg4IT8Pt+hPXkrfKMAqNNu1aEs800FfznFpAZ3lv
+PgN5IUUP0EW/Y8yJ7pwTDtj5gDZigse+yRQLKJyvn+GXWMcxazfH3eqeJ9kB/tQ+2LmPh+fO3cf
AFCdLVjTQr7hT7Moi0k2uKuGdC1g5vqKvLuB6FrMyMZqTK8P6KVGNgVreEwOy87OSCRKFi0tvNLh
tMkkDxFu5hXZjQi4yPS01O1TZzRW0ao1Vrp1LxDra71M3f3FKI8zp7vvv+hJN0Tqk17SY2PaGTO9
ze/B+1ROHGLFByZck9NYSQwZYJVtRGNtWYuSI7PNio13LELYcrzDnWc2Dyl6hv1+UcEa5kTKSJSI
JqYWe205WBtxpBQFyB/DhtqBf1+07XoMN+AaSHHUggxy/4V1XTvz0lK8zHsMkwnq6JMDlKZHfYjJ
aprtwBL+dOi30zYfHyL9yBFkqXQ0XnDwIb3IBtPRjafmwHQinmMpUixvVfXKDC4qFn1HkuYmIlwi
5B9VxSVeaHusDdjJr6ZtTXTUFFiNUNVbBbPHdiyeJfUuVx5UcChM7xc1mLjjNpcXQwyQ0A8P12O0
jcXJMabncqBxP2MV3o9kw7z/vrqd/YD+vQUnB7BEiI5jaVoTA4/eE2RXZrJuD8sYiGmCNmn0e5mw
L+BCl4HPZ1q6M/H4v7f/5EDVZsmY6CE/u3ZjcamW1/B+5donqHFR+DS97HS/QiqIBkRAxZXYGCMY
yTICk73SoSIUQK0E/8NSdqYG5Hgw14EmURKUgt8/657GkNAWHPvjvdd6woc5eZLdkT0Y+gRfRp2N
zvGm80VH87Otthm2gy88H5iuXTWeqMC0cTOSJ5sX0+ichgBNAjE5JB4K2WmV9aQ9NASOJvX2ECJK
VW9HymGtpHZjJlMsTdAVGKaDKt3U4kJOr+MAvw/dOiLOSF8HcBt5JspUfa2ofoiXM09eE81X8Yjt
W+joLjGuHbV0ftUx5WzMtRzd1s39KG6ZCFmVC74IRRv0KFwG2VJhHx1Xh1ku3/0dWT9Qenll6If3
+YOABJJeIm0OoMfNtSV6A38vgt/jqukr/bj62shXYhik4o2EcXxr5ld49nfY+YuKeWUOkMq6Yy9P
/3QBgg9HJ6jOsluD1i7wN4VpvLIY0YN2ngyveL9LrqLpOcYxauib2CSy8rCRiSFvt6HyoMD6EHKW
weY13d8fIfzzpwjfW4X6eqj8ilSxwYG6f6xsWNAC5my671RfNzPtQLnZQxFH/n+p7QWE5Oe+NyO7
6dYZM+nvVIWdKAW03iwSv76f403KBlg9EGbhNZgMmZXJ3SKE3K2TMMd7k3y2LM4VsCj5XU+9rF03
44tYcgoubqV90C1NOYCaHcGXJn4C3nQQFY5MvilpB8a13H6QMWUXMrZz6VA6cygZjT+cnK6ZD6gV
lwaQqPBRincl7nLxWtmv0nbDcARpKwq+2fdIiOPBpVuFp4aHxAAQiRSoc9m20A7YQrLdu5roAK8w
8WgOHpm52vQ69uhK6RhI+VNX3+TFa8YsWUDRaMTPHFXfxIkkatFTTOYriNHT0m7Hx0JHmf4Wl5gg
ImHV9jeqeTspTwcwMVV+lVq3I2EWFynyZ5q6LCoWvTr4NIDcvirVf1roajOYgtweZ4lJg6WTFQ0/
miwukFSY+B1KwgWcubvtaNt6WbgtJuddNmzUzhMw9DuqsWjqe1Gf82dtRWptciovH5zPFfAW+Qfw
3tFZcnI+2XnMuqnzcjzMV0mgnty/iXIwbCIykNkmvGqHLqAPEh+P+ms3efHRg0YBwC9bHdpnrKCA
DS7ZZs9I+LltcNUgC4skMlunZwqxHcho58aRekJwb00mOVHtT7jEE7hHyo4H5mZwTEqmWRxnL/lF
zwjK+flzG4FMCx3Kz8kt0Sv5qBXm/j87keqMV811dFOKN3wJzfV0L7VrOjJSMx8Hmo80AjcMccEu
nsIDUa+eybI5TwwS5A/Qm1oKB46NdXCZxXWuD8j7NadC0EWag+m+bw9ApvJWT78ulKZHtLf7yaF2
6/Z+2i+siemjE/dOJbnVsrvtHlRko4lbDHYDXUr2GvGiP/OMQnx+4y3skCjrkBKdPDqAu5lZ6KVI
2eRMzQLS8CyzRT3EYeWZICSD7Pgu0KvPfXi714BGT9dQkETdnXc3NjFfgUR88MbCkwVPLQLLglaB
fZwVIXEpTf62UB68tF0N8qrA2qknD1hjmCebdhTe6giio5z8p1fTWl7WJZ8tE3CqiaIE+Q/+xEmV
ndWtgDg8nOPXO3e2jhLyc0ClYDdOBsm5fwGiQRwMmcxsvLWNA3/mJR/8RG7dZkLCyXjEnfaP9HCc
36snZa57T049LPkKlheZIpKUkO+vQjRKXVQm6Nnqw30IQCVha7Tl1fGeaJ1oMSbrJlyq/TIZbriP
JW0jmEbuIfdV3L5kTIorBSmFvjjWfpmuNFK73NlBkKDOoV0EROT3yz2jNOE9+edyTw6HlhoNkbxH
JWjR8beWPWNoaTFnhNg+BEPJMWUGYLYCrqpVvPqWcscZHRWwBaNDTinrsWXOX/8vq/aZDsu3Kzsp
uYY4Hir9KE6shwp+tGWDkpxwVmkdlm+58Ffdf47VK6QrewYHKAScuLr+KiITDRfKcdtp17GFjXtn
5TsB1/6F23ZmzmKhbMMWK80KN/PkBYxJcUs7g9vWeNozH8YIWGayieHFg1PMqndXM3zcLJ1n4Kog
sXvVEEx4ewlxd6aHTgMCzxfHXT6HH8eVykQnGDWc7WcKWkR11lwr/G/Cpo5cZoaqD6/iAlrM4tKL
fv5Hy2wO8MfAop6WxFlZFUm1b9kqNzBN0sY2ZHu82g+3hAsF+jbaJRzedkXmEXJRf2ZXl373M68u
v/t/L+Brcv7Pti6pQ52aKNSxyVJrE+WAyTLxqZwMw84dwxlW45a1t4YZgt523qnMJ+1zeEiFeQba
HtzpLgnofOSXXP5f/srvawBXZhoYdCD0/Vx8xdhMho79YFZ+RC6F/qS4jBNiOrM7bSs90ybEjQIL
jnlH1riIgnr8YwhoXiUu7LO5VQuvQi2SBofbNOZ1Znm1yzVEU6NzG2ulYruu13q3LJ/Am6FS3PMz
xHJZJX7xQMTX0trGb/FfnJqM8jOHrhQBMRodH/QdeO8fye5eUth0XrbDsPKMugtt/a72wnvVH15D
pHfAkROHwDdOvf12jnleMpL/PKp2BL3uAJ98ld3OIPYLn9XPb/77jTvpGXZaH01lTeHfO+mbmrJX
gXIqAjFZoglkegmnQyTmrOD5Fmti7Huwc9XNFF/J2ox/U/7OyrPLFeQZEcb36zopRIz0OO2LSrB2
YueiGmYKSdAiIq70KnrPr0gzUIZH9viGVEqNabVtkq94lT2m9zVM5WfhqtmQLH2Vt274qcduKLk4
qOsZFNd2s24gKYKvbHmfqR1ZwsUt0ssOj4HxGMKRrNfRflHKT7/f6zPON34nS0EHbamSTMfs+0aV
pvPHk+ytnSbZWKncyDmsEpSjXvKH/uxGdfrgPwlydJFrAhJIFjgG80GAdnJjJ7UvP8vRnGbDnFh0
I/QSNyptWYqw0JHzZVgshkuWgTOSqm/XfNp176solckX39MegNDGuIv26Wv1kDvqDTgUOmVdNg8u
ZfCy3qz4hWraMup4v7T4nekAf7+Qk/W/HKqkmHrd2vV49MUX6ca8YgDsqg/xStsdHjpWoz+QCe6a
nbbe3+j3xxoAmKvky5KgxaVsd0EGFksVnAZdBmOr9+mSB/0M9Xy+RJqQuoVNlO7F9+c79HszkZpw
v6ukW6VedvVVK76aZDQRQ/IKjoI54buK7g27DQkpR6cdV1rsp6FT8XGb9iitAYu0MaGfwO6sKxao
lblo3epZRxFwdDuN99OvCtqNy6hy6je5szVcdmUwDW7KWN4R7SwY+BCOqOd97QVdVjEsJ9OLTXtA
s57d7k2wv0FlrFiED42jKNetcXlUc6b//f1GnJQ4rSBqVT8m+51oOPEb+m/38ABqXP7Dr4Asem4E
k8qWXuITnF80/nkAJx/Y0OUF5XC836FwGRDQotF+O+JxsJYZQtAOkrzT94SSEkG5qkHqEx6PWAOJ
UY0B0caBvCruqWddJvWtwiTViYEO4oC60wL+/9eQpNRn1SeZ832gDO6uGmUhRz6xSQ0n2nSd96Cf
3eYJLfDvK8cZXf+3G2qe6AjTsY7DThPY+Zf0DKI/xiK6011za+QuS0VgXQT5nCH7mTKaGwwRFDQU
1SfrL/VrPcltvt+ZV9iJEzr50/uEipIAZBdYpz1ca7ojLC9Vx2eK+e8/96QVOnZ92ckR+1FFi1EM
wtxVX/Xr6EH3ek49+MHBwc9wBwJD13zzyWO3khbH9Z5tynjooSOstED16dA7xWcEXu1SRt3PVtP3
6zv5xuVWK+Q6p9BIwX+Dztxv5oSUmIUHXgeztBAJZehh7ZWC2SZ4Wb2p/jzucAWEFuuiBnngB9LJ
GFXRrEfT2tWDj7nOyR9nkz9OgysAW+Xd/ojysDOYkTtye5+HK7KjB9NvrEcCsA1nhD/Q3xEtPb1R
mOwFR3xKHNDGwrr+RA7gq/DbiCJnxVSWIhXcpUXyDLmN/gLuOmpYpqbyaWtIag71vmtYx6e7OcBN
9cLb1AvXwBwW3aIsEfmrBGmBwJCfrKV1YURq/uwqz3qCOYWDBgunxZPH13Z6NU2tYu2s7OWQx7P3
zUDNifva3NbKByfIUbrXxVWW+sf9Iiz+yBlThaDe0DMg7HVQr6w3kRjJ1o+ibfJXFH0yx/HTa+JD
dCT3caEpS8b7TRyw7dT7p/6FRQY2rq572X6W9jeC3dU77Jq6TPPWMbvbupSchnRKlP+Gzb9Nv1du
xy01dLqciIA+oA/KCpRBzr50p8yTtUViOCUZKowDaN7t3RHKBIGMk60JJP2gvn5PiJbDBKBeHV9+
X4i+FpqTOhsRngIjSAV3Yp22XSpjmne5ytqpwOzM61YMchqYz0XoAXtM9zc5ptPZQ5CQLMgcATrf
mKwO1rVGJImO/NCefJ70RluEC5qsuV0/zxO6Dfbad1V1s8k1BTshbx5/w64kZmZbwHgId5K0mpKV
rJMxYFsPde3HzUrkBV8aaL1yu0Pq5wja2hzIqF+j22hHHxdgx+GscFLlLno39jfZLlnHNwoE4uSJ
+puD/orIkPSwUCS/YTN4CrfhJQG4dO5jVWQ6ebxsCufFk2W0KcfjcDz21u7o/wdchToUvByzhNmN
iMnz9+fz9fX8fD7//Xkny+fQxAYpjZ21i8YbssFaw2cLPj6XS8OXHxGeI4MpMNW7M5Dm4dDY6koO
KIQgw7YrWtEyToml6g2LhsBl/tN5CUqFJ+b+yLXYU/NAm2z8rSErq9d/SIR5ITMFwEiWPaQ8yYkW
GbB5SMwYW9+Gq6l1NfBAVSCWwe+/6dkN6t87e/IlF6NUG0I0WLvxNnyLd8016urUFYkqdWYvSkdQ
CIhrh+TK33/wGfU0SwgsGv4bI9WPebM+ZpLeH1trN3zJaOkc71faIqsZU86dUfCmkT8nUeqLmgGL
Yz0aA8qYmV1PC8zBKtRdjKOT51Pa6WNnNUMnSzAISpSTm9GK5tgcoEntWoNJxePUrJr2zRKgTeR/
pfJemm6QUWEk52Qn771IcRBPMDwuCXhl6tAdEUSMyPtt6UVPyYBE7naAifjCUO1j8kl+Tu18UdZX
1ReztXi3YBLJ6/Qze68+cIyPxBoIqCqc/LCAEcq0CQcf/IEl03OlCvRl69d/rbeaBevhKNITfdAy
L0kY366q3rZeze2XsUx8znJPEDYjADJrtpthn9tT1M7iZcBR5vWkIa9yG8wm9RJWdS/ZSrTtpXVt
3JbFYt+hdKhzT1a8ol5n8bZXrk0q4XvyiTU26QqjJiRWwrPtZmuUfsWVuoPyNLa+zlY92jlBSvjZ
oBvtHet4j7/mOTo8XHh7fk67TZqnSIaA1MM1Ou0SVwdTHjWV5mKyAZKL03z2aRZ0dhdS6eKkQuFM
9BPb9zMUteMKI+zsfy2nQGpnt3jRedOf+F2+iLY5t1D9e12nfQC8r7LRRdZOWOM/OKz7W+QRy+Mf
6z3VgB1uwgdu9wEMJrnKom0MgdU7RBuIC+HP73fozAji+x06WTKPRT0J+yme26+PGO84/i/C0jEf
mcxtOMavABuWPg927IPWeByIDkuVpxI1D3sn++Zf2OW+CTMmw75GbO20q9pPuisaUjX1Ju8/fr/c
M6oMLlchhw1PpS7/6EvmYlZqySCYuwMhe+a2izeK7llt4dT5totuIBWY9bqyXIpFQDeIUyZf9DIC
THhxjwRO/akGP1ee2oOvYCVNbjKmlu2yBadAJqKw6JNH6oN9HwAAlHSXwpJO/z4MDlGgRqzFhV1/
dqBGL2mJjPk2nywpxEowWQFj/H+cnVdz21wWZX8RqpDDKxEIJkkklawXlG1ZSEQGiPDrZ0FdNS2T
KnN6Xvrhqy7zCsBN5+y9Nhlelx/qqQs4qvWGeTCo/Wi0SP1Qe9UqPxJWY/GcSM+aiNKbez/+Ryvw
KGazsrCZC+HS0tyz6J2qWYFiactIdsWHbDt9lBKMLLcV4XZBnnBFYwnkScVSmpa7EyozDn8jyWXe
OXCN5iEOSfQ9Z5ySXhJrP6l+i0EcbrOwOZdrzNdmNAt6xhPus7lhmIskS3xA61NwqCZuXLnVaRfJ
3qgtzcLHhs2R0jg/GmSlmZ4EXkKnB36LLPvdQvzXU7uYRtV0mrJzhwPNBEOGuvsVhYpA4j2BWuWa
jm9JxeJdeBqmwe5qf64Wmz7TOvoDzC04/+6SNaXD8WaH/JtVRwFvwpqjKeQ2XXZver0KBDmVzUPw
1OJKaIgbXrQbfSXSI5+NVKIfgJm5VVzUvllUFD4eeEkUjWnbX9zHpVDu27aUzIN0X0nLLuO+Nj1g
/PwMoZgUv0CPk5U/p/5DD4EerCVlVQmHAT4kNqTzIvng1bbEPoxzoruxNk7rKtkKT+kq+H2WlyfL
Jk0pi2eORo9La22B+LYe6ZwJftB5ISBtwALIKiwq845auM0cVexMNxYs/bozAb/xv3/lJTlA1tSw
kQbFPOjjTjsfBX1F7keV+tHDfK0JDzhlN+U6yRantbAy3Tm4mojE4dNwxQGKM+gbDnh8K1m/yDM3
xiRkADmbrbeBuQR5xbWhKym0QTY3qPFpO6EgGo96J9sa/6fxdT5NnlMELBAg2cXrzhExlPNiicXm
EdxyRplXnxNbGFhncFdExfNVXRw3Br0YLWlCbyEvjfui8Qrxvgr3kXhXjsdmus/bV2SACs1K4Q7t
aVG9k2J4zCb4DgsmBbqTYB2Wy9jl1lA4ZvxgBXajP9SxJ559CrkcFCiLaoFTnh7DFMoUempbg3RJ
f/PF2LCwtKUfwtYSDEcVuc8SrC0ABl0UkhMcw3e8FG39kGPxDx0mmkXeUH1H6mTFAai/q6PjgAqo
wapXW7T04aG/dqQjlU5Mdki7GBFZj0BukdZtK0Ah0RNCFpk9b44juiXev+7pyKo8l4JF4BicBj6V
FF9aKroVKeJZ7muggVuC3PPRiysb/DAJ4stimap3Y4tkpb5v6lVCJdFrBzv0rPF8o4mqX12MP8cB
axFBhDxrvv+uXUZjMqppF9cHq3ZLY1VkrXPKmYLqh3YS6IuspOYRfYwFxDNaDwIBhmutXKrG0hjR
Oq9l9BzKEQF2/9sMXarrP3L8V7VfwiXiNh9sBj22cwFfuRv056VKuS2kjMTb31IKvVMg5WXHCOc7
+jfTnXq/HTBLj3ZBtheKbmnYoTML8/3U3ROrOgUfEv31sjggPS7kpyn7qUjHf2/s8tW0/nwiKNBI
dUcK8Vnt/fJmcO2aaj92NZ2R+O7U2anmWY07unqxpJ6Z3mVECLyfRx9zn21U26xyoLXmCDe8fw/k
mks0D4QMTUDAGlyPyzukmJ3zSu35RBDLKM+Qn6bfZr4pWAzx8PzHgl3N4aY0rYzT3jK9wHBxodTF
uik8o1omlldbj/RIpIO2yzElPrfrfDwE741nLcUtPXrKHU5Hb+SEPpwzU6wvBXkTUTo2QIr9qXfC
gzUgcFpozr//NPm7r46+PdlarCOqetnU7QupMJNcrA9p4M51NA2s9eRG0d0IVtrT0keNOka87BzT
XMXCeiBQyAvUVa0g431QN7Q+4ud/D+lai8lpbk7XID7KAqJ5qSWbsPlFeqBVcwGSMG158hFqDI5O
ycXG5Svh13ZlMud0L56Bsrf6HNfClovfn9feL5+dWFiyHrT8fpa8dGAt95JI0rtWuplJKNL0qwLX
OC96Bhu3eX6lLlRO67Z/bAVfTXbTjAk7AGS98VTm6f/XafBiVBfLQzL2hToUanVIpeWUsTZVvZ8r
9+G4no2wLgCVZWuP2qoG0yaTL+xNifvvIVwX9/lAOGHDfjI0ZuOlaz0XwlZvT3JNixeKGUK4U/di
ne/AVNWKb3SvY33XBr8wWaZ3J4ScwV5Xj5qxFkXBLVC8nR9PNFgz9T3EkZudXSIzQHAxaDoAoLwo
feJkKLo7GFOLPPklBkiC72uVYHT0oPJT2BwtYoPpD3Mg0aonGrsxQXZytQzPNyb8dftERsrIHwuF
GyI14Nu/P4HBlAIynnnYNNOih26ZLaeDjIUc5e3ogJ/TbcsJf/378X43FUE7ADVV+fqvg9qlujfq
Oqjnx6vh7a93sk2H35x1O6tpQQO/3ZElLKOBPaMefIs91ViQg1lzjqX/INx4BtfXqvkZ/Hc4xkXH
w8iM0JACXT/0a4RTfeOplX3Cer/S93K8MiM7Y7XAuwgqJ1+ohDWcHOD3JQpdii7FbF/FSsmHCiyA
GCTZ6yEwuMJS3YjdC30z2mVVziu2y7fxeD6MDnEEMGoPIlfs5S2LwjebPBYh0aQs95mbelmeGbIp
OkUSwpoTlLRV3jhCY4uoikMfNxUB9LNfGW7QkozDqUI84RQvN43214V3DqKIN6ADo6KB8n4xhWVr
DGIMjUj7Qtq1GEQiW6LEGjJh+P7dTt50/WO4RDyD7rDeQoCVByCRpXvLOCVdLybzSFDuYdv4RvHf
dmGnm2kqgnUI1vpAcjO+3cVEkxJhoT+jK6sHYjJhd1aott9unbm++dT5fWqHdGrpoFwZt1SivpT+
lM1yYWI89XglQdveo7jENxI90K5s7YKL47AmTYkzOHspIUV5bMeP4CvXRE3fcjX/RzX01/oKNVxG
VcRgOG4AF/57yguJEp+NoBr3Z8GLs2UhreHxmXT8w5rGFuLFYWNSLUa3diIeyKfbnq/KeCWe9/p5
T7AGKrYOq3/5w+ifyEFtGtcI5+uBqDgiQgeXAMDqN8VyqqIoh86rdpE/j/ccnHsvo9+Qw7IArgG3
+Z1gSyhUD/Fj+UG9vSueQu4X9T36f7X/TC4aFwhZRuQiiasYxJLf1bS55CN0YeBCY7+OTjuVxB2n
pnoXL7nX85m3FBEUAvykiHqfcn+C1C0+GZlEd+BuSnel6aFlpjmsNve6ArUyvxtB4ZCExer7pOM3
hGmPnSd4z5Jl1S7zzX/wibGX0FDusHht6Gyr7QN4IX38NWLwOZ99XaqdjgiiylCQTbIa8EiDRl6o
DCYy4mWf2EaPTZMzDnVZ+OGODlxYrntfprIFjnEsvPS0a08HI3ro1V2tRp5avsTGI2QI/jXcnwDu
bxyJruvan1+COUNIqeNeLf71KFlp1Hbjfq4N1r4U7EbCA5FWtn5t3lGBL0KIXP2RdPh4+e894Hrj
ufjti+pFr2eh2CHo3w/mPWnlIsiSlZLtE6+OPAzBevQzKdwEfaTsBje29+tz18VvX86AWOgDq+K3
Gxfl67leSZ6MH9xu1RWqk4ge5Vr5eTrRUVXozi9u/OVzJeJq/rEc6Lhe6U5e6q5Rc1XpOahHqp4T
NC23e2MHSSEV0kwtiVAkntIlz9mk3S5wbfFO+fbWlnddO5qfwJcxXDz9RE+tejLa+QkU8o9meEtI
GwEh06wDbYMKCEfItM+GnRI4Z3F2GZupV3SUviOU/qCa5zidtD0mf24t2NdnUkaG9Hc+d5mfmSR/
r04qK2arpuk8MpVGEJYJGGdL1N/Kyjh7guoPlmdSpj0juNpVZJXshGwddhsZa0PQPwfSz7S+IaO9
7qxdjOninKz1iRGpOWMK3hBDhr7kg173QaFNLpfFm5aG603r4vcuts+mECQjKz+fQXzQ7W5HinaR
vAt3nTc3+lNthS+IZnG17Br75qrw3fep0G3SkL4CQ7mspJ30vG2lnu/zzLmL7dqJrJUY27Xi4p2I
ALU7tUtrszkvs86logrZSqetPN2+n1xdi+fn8N+RXFa7lLhRs1xhp6JdSOtcwFmCTVJZiNCd/XIj
3qOuyz+SX6WrE3YgBkutWkRr4/3GhJ0nw+WE/TqMCzlYRmjuULY8EMpmPwk7Dm2oEeXL79YVIxdv
DrB9lnfnxq/eeA3WXPD8cjmLtcyMyhO/ysnc3EcaZWY7bhb5Q+xzRXgz7gJfP8bd0kITSV0ScaF/
8/RydXq6eAEXtwOxi/sxEngB5Xgn2sYr6XoDMnV71L2ZzXKf7kGM/qDtgYmFkxx+SIKtKI53YEmz
h8Lrf6XSIiDNb/iftTEXI7tYwJSiElszYWTQhM94ndp3A63iOya7pe5Q8D9NDKF6sHRKWIWv37qj
3no5FzvIUHZ61s8/j8HN6kjOWegfHX++G472+DNdh09G7tAmEIGMn9aZF3ri8mbf5Pt14sv8uFiX
im7UBaNlFOqyP60H8OvqQsVq7rS/umGBkhOwFigFQqdcHBGBsb9FYL+WbH6+BuieosY598rWVJzE
Os3MctzLkLzpojarSp/PtGK5paxquaH0kaS+wuUnFXEhela/IJM5B7bS2+Tj6LV9Y9ZcaaYuBnTx
SHKlMZWzwYDoLOYreF6tTFSpuQr/ZILHpRZyJJLsO9xsSPodcg5u/P7871+tFcADdHykKKYuN/ew
IFkt1Pn9BHEWCQAmjN7F+b7a/4du5yT6Jjx/hofA67q5Zsyf3b9+/WJWRHrX9c04zwoUY407acwD
DAN6YU9+IN810pYqU7DIq62Zr9Ag//uPvyb0zg9fnSN9+F8dr9vfS1ZeddU5CzEJ4C2Wlqfzssb5
Yld2XqwEOxIp+vXPTf5zCJwQjJ+wFfvHvr0/Yey1HiMHrT5SmdHFTwoBFjPqHnyjbnknFKu6bUS/
a+UYn5/1ZE5f+91shMQlkurff8K3x9Ivf8JlLUAycikTQ2HY44hTPyRH/KMU/rCgRzrfFesDknkC
vNUbMOVrEyNPjmAVgudEHVbi5Z2MsxD1esEc9uYJ7bNsl5WDNKmhdE0CQ8xZh6ZDLKwaww+FXVfs
IpcrAVMaRDxBDTlsSVTS6LY7h2i5krqqBnK3jDet+nDjAX238ukaajrsWXPq98VmKFm8ZOusD/sS
izro7NSvQdWRuqXuEFjA+qB7oL3939jxH1OJL8vLb3p0vtuU5xM0DgxqDCRs/v2tjaOZZ2onDfu4
uEOGOGzkD5pCp2Yv1wtzXdnKrx6va34Qzh/l9DtdglZQml9SyUPqt1K/EyVbHrcNd7UbD+h6BeK2
T0WXddkwJAw0fw9MNDIV3SH7NlrW3jXKe/Xp5NS/WA4FG4mJtAwjFzN1uqqXMeJopCkvN0Zw/Wjm
egOeHcxLONov9bRiVkmKHHweHyXgNBI9r4UMimElzZrMYDo2CrYz6qY3V7/r9efvX75YfaWTnuSK
yC9LRx3FxIajQqg7zZ/yBWN8Z8fdq7wocSlublY1rk8qMumN882BrjO3qosjcxBapIm10XweOJ0X
mQRMe3LGXYd7QF6p2Bpzt8tszAwzjv/Gon/tVYJcRM+EOaxiGrtKczDDMNeLQjkd9b36Fj6Xs9Ab
+NNeIjGArPt38rFgXCMb3p2PNfkk+Ld0B2iXeJeDm8RKacjrJtykP1T/lo9Kn4+Jf20JF2O7eCXm
UIunOk2UQ0Rqe7wt+40R5jBH7qBfVj9kDs4mmvmAJcbG/23n0i5A14z0o/YFRGXGW44MT09/Ce3D
kOzV5D0Jtz09y2x/ln9V9KqIvGzr1j13gxM43BS5HJAEzWd+NumarhtrlYqeCd4t202sE4XbfaSE
CMp25I4wCOJ7rXzSsAxU4i8Fc19BMYy8dHObBRsWsH9PjWvN4ufToK+FjIYw8UuO0jg0LQfrSJl7
CwHCaaZivT/rf1DvD6vT6bE+Rt6Z+BEYdaTCeJkXAOwAeILLyk7Ak43wHhAh7ij0VkBnqJKRcqUS
Au1qHfStIHLQ4g6u8hOtDIncsC0CbBaJUx9D13CLleyYFsJ9V1JeamObJBuapLaQYDg3H2OIh2cK
DoW2/vdffX1O5K9myZ7t1rBrrnaXIuybuJDS7Fi+qkvRFl1TZfhALZkb2h4eC2DoH6kXHLSVeGNn
uzYiff62LpMQoMKuumwwjKdKP4/NKTu2v1tamus0XRNpki309ulkuJNEH9HunofH8l56GajrCRis
ueesM2HRJAuT51h7VoAqzackikUu31hLyCB8PahxVqbl3rQFXC0lFyO+OESJ0rnW9dRQD+gYJXmr
j6upXSom5p61EG4VjvE0QPNib9CfJi+KpKAKtumyUzmsROiLHofSNjAGzMZIDDFGspnEV/BgZeTH
tK6h3jS9N8QfU/teKtwMbv0B1xTTiz/g4nJSSU0v5zJTHtIH9/YtBVrwq0xyNkTo9ug/zC1WsPk7
tQdSctbSuPi0+d5XtJWJ3qUtS1i18++v8LqyczGsi5UokxHRhrmq4qo1EBqaPprgOarrvMVQgM33
R656Uu+YtaMELsrlzpHs1k4FFhUAoQ7kkH8P6Fr9Nw9IRh8pg7EljOdip04DKpB6YanU5hGrJnyB
wwZkugTFK9eXcc9xy03Pxzn2SlqHwwKjPMzdpQGeYT1DzSDxL0DCvSqU8Nnb7oREtjVzW6az+3OL
HuQWv+j6mHgx4nmx/1ITGNu4MOTeVA8DQWM5/euVqW8aIs3mS58q+MBHRoFKPTgAGlIN57Fu1vvP
LxuDvJMSs9e89IDVfoFPHVVfA5tyazOcn9rlhvP1qSp/jzHRzqaa1bpKc6/U3Eg/iOmKS2lerSOv
iJcNmn1jYqcZnXqN+T3ZiMSFVOsWErQjH/79iiXj6iw0PzFCiDSA6BZ9zou5IMZClJ2HSDuUqCCJ
JbyPJZxyu6J6bhQWIpeUMHVwCuk/ZBCsu8knw3+KMNWS67PO5NdOO9bpfR/RoDrvRMFPYHj1O1Pw
segOoo3ZTV4YQKNR2EHQ4Jye45GZTeL6ajavtyc/Jx1uwhMKk9vTiaIhm1MBihw6ffdDD/y2WJtg
vcn4W1jyQox2bYONJl4kQA7dJlor7EYUhVdTRy14MSzEwM8ISa5eQ+EQpbb6CNqRCUSXWHJOdKw1
m7z3MH4YaC2cnqU308C7gFomnjxDe50Et+ffrxZBuMg2efRev8G7LDzwdATHq4Uf6vfswOfz1jj5
Yb9WypAON+hxoh042FiL6SPADQp0d2eo2CxclfAUXw8XYPiTlWAsxYldHGE+wJlJWIwt7lK6qCc4
V9tOX5t4WwAY9gs1tWtgWq7lcHFp+5dS2vYkV22k6LcqPjWIzzq/SF9xv2E8agxPOrtILEWwZyHJ
zPR4MDgDLtAf0xP40GFNZdQbN9X/fiOcv6A5bRcLisgh7+KicQ6MWK+DQEabM9/MeEQAc90ZRZm+
526yN+lN3/psr87R6A7A5Vu05clYxRT39xyqTmRKVOkkH4b7uvabbGFVq9nTQaqTI4rPI74WiAhI
xG5N3qvyhWFwm5rVPwZXThKq//7hrJlOllWfkiOGL4CnJAj0SJAeEQJVz6zC6h8aAODQDHf0Er94
tHrAwzu6Aear+JpldvuTfWR563CvXC8p86hMupbA2TQys/8eVShyaZ76MjlWHBgcAoN/Esp1Wkhe
7J+PuResRIjhIsDeCBPAvjeXSJdPxWZaW08TpafEXUc7vSJpcfaBYmH69yLzzcb29/AuVuUpMswx
KHMemjPbhEmY3UTH3KQAFy6pjMo4HrbdVnYIvnlRVuNeezTeIbTfGMWth3Tx6gy9twyAlskx2OEH
fiRTMLbVj/HZAmYfs0pBEwu7NWxZB43/Tj8Iq1tdpWvfNF+PxBuSdFZbZOoXn61y6iQ5iluZpb9d
AUA4x27dLE8OuB7arqro9R3UFOK5ibWh98wFQEYLto2kHyfxsUV6grxtJg7lkqdzDkdZ09H3fIi7
D7V46TXcxqyzonXjHGDM7+fvHYthaxZoJl1HsXzpO6+zPuqzPpAOHdBGYmKXbBeR8qGA3RVJR/fC
dmum6xlTEpOPUiD4dCrBlZOVaN1N1kI1j9Jrmq5EkQDNo4Q1iAB1hyXfi+4jcVG/CNmCmBKxxNwr
ACyS1iYQ/EZ5N+UIP59tKkzl5M0w7yQydbmcDXNa7irGTpSqZDtZP40JR5TNCyyhJzrVkcy7sXL7
lxZGwZhy08BbsgjKZSO5ZnwfyL5aLjXdJcrx39+YctWQmV/wlyd1MRHrJCgtY+QbG/cm6gTNo8ZB
xWp4ZYHICUv6MELHup9I21rrn9kZwnNiOGg22wz5DtLN9/N6sq31cAeQ2LzT3X+P77qtOY+PtD5g
TVzwMCj9vVCchC6s9UxOjq3kzN8ObuJq13+EyjpEEeyk7nkjr2Rjxbd2hihQ3mFzmNbVqt+W4KVP
O1yoN0b03az8OqK5WvTlxJZ04xyhwIiSVfUc7PABSNVeMlcA8LxsFy4zvnj0y9QrMqd9lp4R3H2G
sdwYxrcv7suDuZiZWtJrYzUwDA3ThEsWsginit36td8FD/LDwwORKx3YRwvxr3MaHBKo/h/sxNc3
q79ez6W13Io7YmLyMTmauEoNPwh3ATCU1hGGjTEeAUG7KK/y6agr2CUdmmyNRoCJT7AoIaP1uIpM
NKYbA2MqPtppdYapTWRKthYG59xttXJDo0Ou7rvqfgr3dXY0uPW0h/QhtIt7wTkL73G+EoZlBZhJ
XSJY//dD/nQ2XK0j/33IlwrTKMusuAr65CiR4ol9iC8s5q5lqylnRlv/SdRBl7oiMG1kpVjH3eJn
vDFewAc6pTuO3vibggLBp6bxpB6VN5JczuuOwOpXKIuAXQpbFMCGkOUSzPwQ2IZSe2P/vy5//z2B
zIutTKfCpuca3wkdJc1LJxfqDmcOdVGaRG0thHrRPKq+sfr3k1OuaqbzzxqKqiLOBTZ0+eRESwiV
ZN67TqvoQeF37sHiacOR2sD0W95b9AUWoYfXGcsCNEoqAvfVneanT2Blq+ipD12SwgyRgqqvIWvD
hGvtJriDIQd6s3QJkDNhst8oJn13LKEAzcGEHjkRiJdiaUU+t2nTaPGx9RguFaVag7s/3XGzSJJF
JFFl4xBvrINnah6STYIjaiYgiii8tMxJSOKCfInEkqytWqQa5ynVllJMAIv24da17Bp9O/NNvwz2
4vYd5MNoxLISH/uSvF6wExAlF6rgorAlNbtpf2cwV1BF9a70QtqM1By74hAVK0tCRW+Hf+SH/ke6
K3YFSrk/qm5XT/Iq/wjBS36AualjO3mGg5N74uTp5+UYbSKy6ko7uy9pVHBPSBfc8DBJpGBDF2ID
HONZLLHN+RZ6gv+9E3Xx115sBNY5laasMeMjEXmdPqMFarjKztn0LevJEu8i6a47c62iSxwtaCgF
vZ/S4AGv/PPk4DPrdhqEJK7NogeOUTFf8bcSyPmWsEM3uzCdP8LHxLKTDZkLP24WlL85///1si52
jdEU2yLpjPjYmEc+fpLQzeeWiL74QFG72w7REuAsr6XOVxTJhDdd2TbVj27yZPEuGL2JAizX/dEX
gxvf/Hc7LNx32FecxrlQX3KFkiKVp7GOkmNOd0Obs6Fx2aTRq5Xa+vP0qq+LdYpKZHIE0ZXeyE0C
3EZjvv4DmFN7yo7NL6KBbqwe32xuhiwS02vqnN6uWGWYkZmfViodUoqESELQFxOgeS/WBPKBz7Zn
mzmJrx0OMGSnp2nbzHEJG3SJtce5mFuk6Fc1sT0rufYxnNwhMnS66MfNCtiNgX7Kzr8cBpqp08zB
qiS4aR5UbSU8cHyc2Uw9hxAKBor0c5aKS5kTREsxApvqzf2Sm8vtfBW42KjQB9OgQuSuEOJ0MTvO
Ya7VHC2luUQj7Fp0sOZKMp+y8pk4SUX6A4giwEiOe08721H6I08fS/WeOrfYLvFMDtFjiTDISVuo
CQmrnG9LEgAJP7CWNDPoTS5vvGH1xoAv5sNZSMd2HHVUtMXeql5JPOxdZGDpQ36sorVYQsZY5fS1
ncRL7QYXF2LPRSUsNXoXJcGpORnwiBBAkeD3Rn+dcQvcNaJlG3y9hbho5J8TItB/j/qapMMi9PUx
Xxy6gsbQi1NeMoux8qh2zN7lWwxvtgKALWbhu3V/v1Z0/v2Tn0ajL1+YaOUgSWJ+suerrx+i39wQ
5rjlD9Vj+Vpir/n/UGld/ObFpWAKtFSt+zw+sjUHwQP4NEr39uCbnHCHZSNu0sT53TmTm801pqT0
BBSt4sKcbtyAbz3vz3v6lz++VPRQMufnTZoYdEKvWIJBWMePBKdTZwrubr3ga8/p/JdTKwEGipzz
2ibSDYrSZHlEQBQxEeyn/CxyD/mP8qtRF5RKUuU1pbgNm7DfjXf3xTAL8s/vimDHhEUG0LJOELi8
82ZYAz/fKfgzsVZyXaRPiwu19NTECwgW4WPVlziR2uyZXt7CTo0dlPiIkpewDys/rvyeuox3a8H6
/ol++QMvjoOndorM1CxwMXqKp8TO+DT5swMHl/EfY24h3/rFb3oXPFJKX5jQZh/aZVu/zjRRiZKS
oCsSFVQbK2fo4cVo34Fq1+zT4j3NbMtc6M/jTnqBSctE7yAln3dEXaca/LUY+fl96NyS7V6zkOaX
DfMRI+p8i7mqJGfxYESGGB/Htbmuf+TITZF/cq637BHtePerE31K3eaz+tTtsqfa77iaOKcG+lF+
p0T2JK1ramWv43iX0BZ/bz9kyIwrzG7Dqsai3RDrTQl4ZTxQ6WxnzfuN9eiTMX217GsARdC1w9v6
7Id8mR96Vo+CTKbRUd9xXqUHg39endxqfbqnFcjxFNi7/Ds5yPKifjbvdXpze21dOIM65y9n7Jcc
BH/9e5G8hnDNj5X6KhOJqaSKF5+Y2AZ5W+ZGdDyZS6XcUaZvPhLZCSe7wo5Q28lWXOcgZTQk6QiE
XFrI00tCZ0hcqI/Nq7DvZ5GTa00dN9udSGWdgxrI/BsP75tmEUM0KRDBgzURy8976peHFyVN29WV
IB70felkL7VX9W8lnIUfafesgn+pfH0Z+pg6vHY8tOmuVe7b3B/fu980jZU1hZxqm25hhw01ZDdj
zeXk5jf67Xzl6xQVCWaMRLXv70GWndql0WDM5OQKodlcgnLOUE+mmRBG9tTNx/LdnddQKfjhGlUw
/F9mrA26oOQVRbVDON6n0o+g/h3ZJky7bF2LWzOihHXyJ9kRYDRt0SXiLgHpTG5LbOvjxlD2nXYw
yTs7yKqNMK2ynirFltMt4GH6Q3ZMklK0irPj2XSxxA3nneHIeAJuHbi/fbusNjjSNGyYV2nlSPms
QjyPgJKleR0XfqsU+ps/ScbRzEfmNBuln1U3HX5ETq89jNCdUfeNBHKSmr3udVdAns12HmQbxA2p
6kfqvnqPqNGJt7hLn8Lfy2lMGKhBjQuPIlmQf79koO2KKdSDeMghGugLzTsfzc6Jz/corUInFG1s
ThROiFij4cuppuiPJEQpKkR8GzMPwIvCBRqkG24jvIchNwhn0JaUHkqGHTg5G3Na4pTu7ur6ZRjc
fuAOEi3MdtkWc4UlI3F7EeOb36jV3gDTRG5k4EykWdjiakB2WzjR4IfZjvqpivhR9y2ZIJV0YQ4H
U/3Z1O7MvBaQwzQPvbLqktfIfG6ie8yNcLvaP3jClCcRpPFobQouEslifBnOK0NdFNEit9v4dxds
kHnfuEZ8+1zBuxPuwAaEN/3iuZ5GrZUmCx6+PLjacXhNK1u9I9Nidu7hvhU8ksyfB3nRPsYb6hD7
6Fi+DHtjH90RKTCf3n8JgD5tie/g9NAom3RanzRO0OSP2xVXuHO2y4iJTGkYqndpv6rp55R+1IIy
4rj6kIA2Zg+oXGszPEq+GhwU5b7Gb1Ce34Xh0Ad+0ZKOHrumRChI7U7TDvU3Dh2QqNrgJKNfNcv6
9CBpBJD4tbwZk3tegpZsLGljGnvOuCO4VFUBAp6r24SGSUKdOkcchZ+3UPzI2J56W29uHMu4iX1z
ejcsDckgjXZ6OBfXjfIkdWIZluHRjP1MRDdBE+CjmXZKKgLRXzdmYqtd7DXFe5g1pAF2NvbtxYhv
MtNey/6otEu6YNDr8/4lt3ZK9JRNO+garc7TU5w2fquau1DYxgFUntOHFnihSjcoTuxSNd2muWuE
rVBUTjX6KS81VytHy37m0gaukNQGNly2CNi4sDwby4SgEZQw+UapHYFcviG2Ff09JrNEiLMFai6R
sDc6x8K9QIixDoWb/3w2DpLsjAI5hXsi4VEW/wxOGzwTcmWjsOqgKxMiY8obZdzKwqE8zyaKlgS3
xEYWSE9Xdz6jJpGISTWgtK1KPq6cwn18UBFCpL+t8y9JCx3yvW3ZmBwNhdmEZGyclTEWpBHY+FKN
q41643BKfuTxakh8ungxJQJqoKMTPnHZ0/0h20wWW+S4krMtgmC8ThCr2DSNZN3Kj4o5S4SL4W6E
OCYuT93zFD+aTEA12gTNml9SJUdAXJ8ty85TXgT7d3ZeTOJuIhJR2xTGU+UIp6WBv+9kOdVES785
RNlSQDwxlrspwMZG3y5rl6rwZkh7HTeRI3r6sRBoDdkpktuSKI5tKrzr50fTAj/LlS0Q3s+lK79r
6G+T1xYKgvpqIhCitsbfO7v/uDvnTqZwVTYnJ+r9QHsT4/tJ8oz0V5jp7sC/xPkq7B5M+UbR97vS
JRpL0gBEkd0DJerfq7EgS5mgqkJ0hBxtHeVplXTLboQeRFtmodznEazvVf7AyRnnLaHBGL9Juso9
8LtV/CBrtnR4mJYBCl7YRNmbeF4I+iKk7vmUlg7IKyjdsn8qgAPcmJff7nkW+Rsow6i4Xu15wSCm
hlaRc0c/XekW8uy0dHKggYTGvZXmWqFkzhXmbVSONUVAgnethaB66Pk5vxqGQzgJIgUpn8+4w090
HBumQ5sdNNGTyZaw5jzQfx8Wvz2Dfx3yXCf4cgjDxamFVkvqoHZMTh44yMEROO6zaBwGr3yVPIlo
RJy9BoAJFd5uhv3+j5TYJ8jDcPMNR4KTBOt4XGjpGsEGWw1HlPNbuxN/nTonyP2Nmu6k9+LXlB80
ZaHcYlxL31XYAd3OfwRYGxLsLnaZprHSrDuLBCe2SzohUugO5lIn+SffSIavqJhpXbpEGodvrMER
9gEHA5CSetRtpaNJV2DFGoYVqqdQBLX0vJSmTaO8xoYXSKsUj+q0bAY/G3xVu5PYl+GEAmI0FtO6
WUnA9sK7ftpkqD5iYA8Qa0gKlty+cErUQvf0SQpbab0IsqGynchSqr0zuw6xdiU95Mgf/rD3+tV2
Gt1CtQvWm3VROxafvfx4osqBFuMZgub4qtbEHqFC2faajaWWfEiHqIne096oGcv3/YMxbGvstxBj
98aJEOdFSeoEp4e5Tw53hagcwiv5opLQLzB4wR8jFqx4+/cXpX8jePj6Oj47nl++KCtJm1I0uMIT
/ZVlbs1KmqZ+3ygw/Ld9MwutgjcV0WGwLkwyy7H4gJClibMo/g9z57UbOZqm6Vsp1PGyht4spgfY
IBk+ZEI+TwilUqL3nle/D1VVU8qQNmNmgQUW3X2QHZL4B3/3mdccKhBBIHyUZYoyAYX8+iAOTm06
aP1rAgerExBQaSvkAAx2yHX+CBKAwlmLUQzUQX03ARVFiQRdJrobMmCglYb5+wApH9KGSQ3Q9TB8
gi1SXgTGgonxtbUCh4bSwtHSFvoycoVNfiYh+wIwjMgccE3oG3iNf1INDIlRDLPE+YHrEmpTormA
yP0L/Y7d85pcyw/tTtl0j1RXaRU42i78BjIqjzH/3AoQNF1vOcLQ4ztrh4CIjm6/vBSSa7W9FJQ7
LXv0jSsgxGPxzGWog/CkuTT3/QtxG1duD8ymufXV70l60U1bLdjid5j1rpmTER6xfuu/B+UCCMfQ
I/V65nj5nCCbMw2DoBpbJNwdP0H3R1y/oriqjikRP5jtyfVzGsVOS1rfO+Ds8I+W1mC1+tVLrB09
oFyBR9d+PS61e4q25ar0nwKy5TPJp/TZpXgemQHOhQTZND8xa9K4EIZyqvRjij5mpLzJALQzfxHI
hPo1kIKrpN3mAo3Ho+zdwEZTdRoxroiUhbaUESh19OIoVPNdbS3iaONjvlBtrBCRi1h1p4x1KTxN
A22fsV70iN/l/E8EGOxvAuFJKJzSxK+Qi5s9fAjvFBOQtIGbEIUguUNh3S/dEN1DyH5xvfIeYnGP
UpODcQDazmhebQztJmDFKuHjMGzicBX1lw0qtaZDsV3V9lUGgGFZ4v2LhumK5F+kO8ZxkDzMpaY+
PyTobluPQXiY+jtFXsEyWCjVji2H8XL36EtXlbkzwq3YX5UedmSXsXEZhT+yc+QXdU7yf0q95mmA
Z0ALhDrUp73hD2XZmeKkH1GxbpObYIUNNu5ItrSLXYpS4Q6/j/EivQYaCurFHvamtOqsVfJEf+ba
V5bht+a7JK+NawwBfU4WNJX7RZCux5tyWXurEsPPa+97H6zg1IZnhdY/N2/eh09qw5GHztN7Mv/h
sAuTMO1hXesgcNMLE2k7nYyLUMUBF4kUjekvDR3+JhTbdYsb2YX1ljfXI8oM1baPloFB031RYGHx
6zNYesdvfX6t/4zrpAZUZroujb2lH0mBEEpMWJtptsMOzyoPxnQx4j4xsv4eJ8dLtx0KBaCaM1T4
Vlq9VmRi+0sD2zDbio98I9BWmiODbl7TS9liGZHViHg5NShOcd+JtPuKx0A+6rGTSES2xbQgm16o
eA1OdPdEgiF1SJdpabjgO7Vi9kEChI4uprgMpk3DZTnEj37vgq9VryTp2bfSdRru4ZyWpbJWsvoG
PJCtoKFEfCosCiZ5rnZzB69M27jqdyMptAPe2KZkpVEdJ8jC+bAsH7ToQhz3QnYsgazgNOZzcTfF
HQo9i1TGr6m802A1RqbbRS6yR42ABNIPvH9dFaiSIUA0gKrWp/aAWYk53Oddsqw7Wt/JrerdaurW
83e9rrrSPcWodHmOaQLH8fPuYFGZZHmzJcWnPtxotm2e5Ln2vjsoLiCwu5SEpVY62BboF+0DMrjR
wRcXDfD4YOlz8flO3T1H1IAQiVGXCv7nxUWOQZl3iLLObkMZvQwanPp6utQ2xpN1692FcDC8q4jL
M8Xkxjuk4zcV+RZRB8u6ksBEtk4nu0Y8u15M5Lg36Et3KrXYRfD8VMRrEWKLfwiEhwaJ3iuPCg9F
EfIqFJaRQbmMb2cpkxZeOdCL8gXF7+mi3IhOc4395egC4t1zhqJE17JFcfbFkGEJwPlF6BHxcIlt
RB9SPFZwRMW6hWkAvg6mOdu4DxLGSeJNnC/AAyPtjm+xsUwfTd2drjU67y/tRiNjIpWD7a4twM8G
5o0Or3tm9y1AoAMgC/EW4Z2t5V0e25bqaE/yGcKG9gmLYVLM+2cWT5uUVUayOwmJdsT/YCSRfAQ6
xa0AIroObQ05EHAOaE4inwx67RbR45XiTPv8efYF6Nbtkyg/iOnzqFwA0qGgjKTyAOQBad3GeSmC
ZYEw6Q6BTqe4UHcI7mDgUriaQtpGYj4LV49IN7+0P2J4CGtxUbQOVR8042LJLs5hJo0vznMUEU1d
AfenfLb6lkbPqFEi1DgN2CYzZCx8xi5PwFuVVdbdjZRujTsABCMEf2IVtIlZCfkSWSOQb1605S4F
nexFa6L5wVgl1MjkHy0ICyaqcnAyFJulmt1Akey/RTfYk/bMqzOBZnqb4q2KxoXvKOUSPzjF2w8i
/sBr4T54azV7vGSFB6ENuDz2VyFJwWzKeJMHBNVodSBabUItf5i028Lc4cOHPiCsUO84XJ05nT+L
Oc0LAiwwKBdUmz9Rmq16Eo1KANDvvwEc8yWoOSXB+rc6eug4SWTpyWLResCzQD3KW+RU8nhbUma8
qcqDihBrASymlp+U4LlTbSpk2ndu9J31zbiGEIUA9F5JZhVu+aZ9IkrGbRpmDwhySqtSumrxVpEc
QsoYlUiUKnllQIOuhTlOQUQHxX6krG1TwxJMvTQXJV3gyZ4mu67XAEzF8Gru+irDC+kYonHdctqZ
6oVs7Jt2OTZoj934ui0rOCSCyCSbCR8Q/5eybWltPcTlWAvjglsPe7xcR/Lr3oiumoADZGtoD0UD
WLTCDwc9c23RPMnGwqgvg2CNHIagLsA9yMmyfUzuuQloDNrSXfbaYDZRrOLvhLL02oX2+tezpXyq
tTFZzBI4LVM3KWifdAAys8vjFvzGkdAdGej43j/6u+iW9ahVW/26xwZDdmFF6ramHXgTdXwV+zfV
uMd6byb6Ka5PURGVjXjdUVnGf5RbdlhMraOaSwtxSkqXEpof+pZ88ddj/9xOPRn7SRigW1mcV2TU
R24MgpIGqRWEPKdlqm4NmvpzYroTCX9hXzU32KeVA3qJESA7rjlXeA7um7fkWM/+w5LpTG8DIftG
f8AQLi9dZkzNnfQGnYweAwFjF2Ojez+VC+kuBnEnL+pNsRXXviPsa2NuT0flBtz9r7/hZzWw+RvK
NJEot4gkVydsFMurBl0fpplxFFirWFpH4hLdCvN+eiCciBah6ozhvkNaeu59KKiBVqscYev7jH9f
queO+q8ubLgxymxRQs/oFK+dhkFhgHvWj4g3OOYbdU0ER6dgFXS2d0hU1wr3EzIGuJ0CvRadgWCi
ny2Y9QcJMichzTDtvWCjlVt0guLoHvuXBPmgxwwEjbwLb5S75qAStHXLIV7F3rIrlpm1r5Jd119G
020lP+LhjAar1l0a00r3VglBir5Ki01AIw1XkuU5RZPPHbJ5BnD5RmQchJX8fiN8CIEtsymsSTDn
ENhbgVFeyipQJXsm6kguG7NbKuekqd9xByfh7U/PPKlaCb7uK3JJeDuuZjlm6L+kL9lmlOB6lgu8
fDRXfLGO8GHcwcUM2o3xJjFuJS7g5hxY6r0eeToY2q0yxoXQS7j4fi6hpfM9WIq8AGrflMsi9Mkv
dYJpJtOegRJE/4eBIVFXH7bpGfgYznNfxIi00Eky2ALWpyWXKGVTarH455LD/JDIWHMQVFSkF3FY
SO8p6A8txIfBv6nbS5pQSXSJHjNE0DzCdtMmqpikZ5wfIw+M1g/T/2Hmd6l1n2tXIlpz3Vvdb7zI
jVUnNtwkukXmzRd3PTBrbJU7ZCQQy1+Z9dOEcFtKiIeVg3wLV1ecNWvQPL7LoSUoP8b8Vu1ugoxe
yuVkPOnCaipWprmSKM8U8vUU3wSEIxJ9MbWK3JTcFY5giY8iBoAOxSODjoq2NMWnCf/AMkKaBZ+w
rLiWy+9lFDsNQalXP4d8kFmw9Jb46eg4LUQhkpLlozddRzilGK7Yg2OCLGX2qi2Mj0ZEdEjdPdxV
w1anJpZMxYL2TjVuMUGvr2rAnMoi6Jx8Yi6tpS65WevUxlb1HKN/mlCW9ddQUbN+rZ2LE76KG7lw
ELS1DFGXThvkUlS3kW6klChSwvC9cauvjGW5wmcHHiLLi15DzVH36OHAMaPazjqTfBXMfRzAyTYz
pFyPTYkByFxzGImsoD2iOWi+IwLOZ9PvpcHTnQRlRAJBh44bkdHPOykYpk7MBWoyTQJL9WrSXhIh
PYR6YQdoD9Q2QqF2Ve0EcoJYNW3z1kcifRlemZoPU26RG5fW/fSsBwjuNRTdt+UV1i1L6cy8vIPq
T4apAI5EYdhUkXR+jxg+nHhCHSfhEOvaUdFpPewjFN4bYamDhh1dVBLXcrQSJqfsXdJe4ijs3/eN
6GhYV2KzWq2T2zZeh1G18BE0oodW7lvgdt0h8xzk04HQ3ujmyoNx9IxLryovdGEbyKtRJXC22bRk
UmQAubEuUeKHHHJnXRcXtA3IZHyPKp5TE8kC1BPvvKVyPVCECAmilgalN+DSRFVHzF+oL8JHRqv7
MFDU2sftIrjW64tBvvHaH4ZRLRotOFeU+CKQmtU7QKXMsri8wJ9nt+UayaZ2VPGfbYBQEIK64jNN
bDr/aHTe+/Tz5mBTXlgYpr4GhzORwrx4TmaNi3kWs8BjkK7SSVvJ6ktNEbwBpi/wLhJHfWcKKA1s
US2l10wORXfUV6EhlqqLccvwPEGqxOK7tuVh71jt5tfj+dwsQkpEUgxVwpQXtt3p7gZPpGTSxHjE
1bj1nwfqbsfqqqFOVUsbskP8iNYFjRe3ccF2wCChn0ezkFCxfOoGmPD1j/gWtQu4Tjhi+3Z7FblF
uaCy/+uBfpWt/DTQk1OgG4W+TGQGKn9DwgfvofaeJgreYP4m1B4Uzx5/dBrB8HJG2coLU6S24qrN
hVVf/nokn9lwvDKDIiEiejDMP2lNyMZYI0MBwAWc5yp6hOBrtNvUfDTFjaeqi1a4kgJQGk7B8rpp
7e69tVC+dg9tP9ccHg1MBdAhRyOYHYfEWx660uTmlavJOxODtzMr/rQ6KGELQDAI+VPB8tn4hH9g
tXuTUUjJEdgBupSgOl6KTeRt0D02ZHjv6m3+oqIKHewi09FsDYp5spf3sTPutE1+bh5PTvO/RqPC
yiNOJlg42QByo1eNFQk4qW1o7v2gHk0TWX8ykFZAymWiwHwOBHQaG/71SDBoKFjNiM6T6LzSGy33
dS9hywfpsr0QS+AJjoolxF2+ydxKu8kOZwPS06bDn09FgBqV4Bm3dcr1rdQ6w/uySI/itbyl3rDX
kLvsFzGgAYSVfoSJI6Oki+uztYzwwwTG26wpAsBbCN30jvoTB/qcPd9qQGiousCa5Do6TIDhquvg
Wb0V6Nh1y0J2KTQSxRfwBAD7Ua20gUzH00L0l4HiTv7efPWHta45Y7n0Owe9xwiW9j1ZMRsddQ58
A+nrkzZTKZOJPLDBIIMV9rDeqZ+RC/uKTdl4FFaBt6sJL/FEzu8CMCchWjMEI+h1XZWdy4/5GIG5
4S1mMLuUixIzSHVdBesMiI8IyhBrBrsQ1lK3qaubLDuiLYlrXqUwnPaKsCa6NspFDazbhoFeoCLc
Ca8SFJV659OCEKpvffJoUHfFPbwnD57666bb5OfYkPpJxPPnzFHupImrSmDgTkJp3W/KZsqS5Ji/
QYU06nWmBZRDDlOzndBljPdJ+RQq24lMptFezfql0F/lAmGL+l6aSidG9lVAesa/mqElU7dALSlO
IC1AHS4ru04vZCRlIA4PDtcysA8xegnbSx3vwmytYNDbc8jiu7CYRjuBnkWyC0k0ucnAyFI6sVUQ
CTJGAvKL1h2NZjl9M4LHCfFjg1pnyxbP0nKrct+m4DC6FMgglPxae0W9bw2869enofrVy5qR0nRP
CBD19wvmQxiiQC33p1RLjqVrrmDg6Ejo44Jr7kpjCcdcTrcKitfdXBWB9SUoe+QUU7RHRQSrEDtz
oFOl+hX+74g/+xmLbjMBZxsQWtC+I1LLop9Vzceb2NzK2mWIjnD8I1a/xxb4GW7s1HiT5G9jt5LX
59gJp3LC7+uAtBLCM4c8bg4ndQtKMVnRRHpylCjWRmtEYOq3aVlcWd+H73NSp6Rv1jW9sOU5Isep
MO2fTyY+mBu2s0HgyYkVJm1hqamRHMM3/7nYsBEvkwfkS5ILfR2fr/DPC/pDUPLpcScxkSEJQW2U
JkUWN7iatQHmd0vo6pbyThIBwVG9XSqupNuoHFXlMtbW5yHi2nyDfx4F4EcuLEqSpyl86/mdWA9W
cuyW8K7Rx53WYr8IX/3r+i7/Zn1vkZ2s5hpu9AMr5vzYXSalM2WLBFthgMPmlfyEZ+kzpqjmFQhJ
6q40HRH65kh58Fk2CxIkDhfhCRGc3lwkyUWHcH3htBaG2Iv4klOq0W1UgOxfb5HTOsGfr9dUFEX+
09/t5DzpGjFq5Yb7R12Z2xTPixleTodXKjGCsXEnSm2psuN9Z88Nc8yYEWKo2MraBijtmWjgFGpz
OphTUrzs5Z3VNV1yTHy3kveIPgfmOtHgBj0EdOBEtxbtTl/lKJh37kA1GjXHQ6Ali14GdIx2OgfN
kDgJtGaCd8I+o9n71nfhLVGvOao68RJHh9iRxYXevimqkxqYVpmuV9nec1s+RGcpgSfkq/cvhHQE
MlhURlEqPQkohFK3hrKvk2P8RpF6AwV/+N7ALO6cNLM9CTz3RgQMm1xM+BNDxFj1S28RrSXcy1rK
Whd8C8/c+ultdDcpiHSBpDwU5xT0Tusj8yg1/gdXk+1ME+1kDZgIHRqWYMZEAxjvEEY/K8G8ADS6
iN+6nYfLEYk9CdeaekNl2nAvhTdiAhuhWbptXP64ZuN2dq5w8z7fJ7vu48BOgTJaOQiNVgfpsXKw
SqIBa61j6RLR9llRLAb4TikLBt5eVOx6ibsyGviHvlh4P0qAA9nwY0gPkvQdmqDVrAXFVoaHMXUm
NGEXaNyoAFy2fuJ2BS66K0AXzRVqNIcQQJDRHtsXS9uq0u5Ymde6PyuQe/Y002XrG5WGKIJICz/I
V/0riXUeKwAtKaoC8XwsaMnn7BG7IpGEsUY/4HJorvzmMu0OZqZh2McThjdhFW0rnI51lIwT5hvN
NlO9xKFoIivOHkul20hA8ur6QS10uxNn0qBsh+qdhKhD2qPk9Q2Hct9jvON2GBGSzxGH45jw37Jg
PcrxQjYX55lXp9yJ98VCoUUDsCxifHdKSdEhXbVNFhIfIza1lN2Rzag5xHiyv9TxLGtBY17j66Vm
c0eTe4H3oAp4LpgJMiB6vTZQxbWRhcvgbPXXgGxycyn8KLvlCJLvLHpvvo1Ol5CkECoBMNLntIjP
P4QAVlMVsp4S0o/t3VThRRgCXsGiDpOj6ZD6B8F6DoD+o1TGWgrgki3LYM4mqR4EaOFDl4mFRVU8
NPVObTd9lqywP4/Q4pGvk4TSmw6Rb3Ks8CoXKbQOwiGC+2ntTW0VcynRIl7MHdN8f+6slN6BQb/6
ZidJpyVIqhe2TATaNGsDxJJ3LQYbr7rK5UNvsVh3lQ9C9t58k0jbxa2XXJTqjrvTEB1duIky+vUc
njYWW5mPItplf0inlT9ei2DIzXnOZtO5YRV2ruXtSQyB3SqU5ZOtjB4IqiQjU7v0xyVOG4TKpGiV
dzEZ/O1lWlwnJe6WtdtLi5EyKMDNASTqW67ZU+GCk7D1ZX5jvCaGneKVrW2sAaOldXpTbaNr/SID
a0uoaQ/9upycJlrJ2ioUdkK37uD0RVSzvtEW1ROA5helPtuDI7aJfUc0XCv9UxdfaflSaJyhcaRz
3oBfpU6YmPyzoE7CH7HWfaHRvegokiqHdlriQewWm2IZLEGsVuplhBy3dws4Y3THBDd6ZJ+fKsgL
/TI2F5pmyzgE07E75x91mvr/uTE/DOwkUMq8XG1qxYwIUeZ6f7TsaN7r8LvQOi6F2BbDF7G+BJUK
H4hSGavbExbZQ7yPjoZOv9fRJ2fCfhfkh1feKEyY5b/MPcZxaY4zN9csqsWUPQME+XUM8p7j/mol
n9ySrSjFMMT8+AjutEiRirS+0yIsadxMuJGhsoQD4sqQwMwDM4GvsxAMqhQLScPdecP2xCbdWEZg
TiU3eUDnrLnvu0Up07EFhE5PCxYZJ6yeA6ShpgEO/gqVmlC5bKU7fABtwVvX1plQ5rRQ++dsqIDq
RGkuJpwSO4Dy9FGs6dGRyLzay7axzK+TfKNYT0F/j/ia4u2a5qJloMoRYTWVXjuwzGQh3nqe42EV
2h7YEAV8F/MpovmvXcmWg/aGKG9+/fa/igBnmoSIVxHWa5+6U0rfDrqCEdgRaNBMJ1OgQQRbj3Q/
5t6LNdOO1JUK0gl/zllsiy08rI1+0xbbFOQUL1QK5gP13Li+KMb8NK6T883Uujgr8B4+TpfTI33Z
WYegWBrfBWFHUW3QQd7N/EEJUehF9Yx4zIgcAKE25Ew929DzPmeEetrGep9TjEFnyRCD1Pv98w93
iR83RhXCHDl633q3vFDW7P3OBXenXDQuIPUtiA0QWOMDueTy17P05bULC1ABOoIBL3Sxn++xqJfM
IJHz9Cgg8fHSkd6P/bMM92mvqbbidM06eQlwZtVXGCEq5m2Nyl8INHTtgZRBmB0dWWC1BEXrAGB1
MqAKxHJqMUpYwl+Iypk5cGbIX129H4c8Z+cfXpdezxlHVKbH8B5yAk2m+KL6MWaOnrl5shbAmIBQ
piqPykXoypYrFWu87YJq5TmVvBayi3JABHE7TYj5XhXyKuJXBa6rRdZeBvl71ISadtfjEXtm956K
K7/P9Mehn0TEftRngmwl6fHdf0M6WCr+hADP8ciUKPAuxov+UK7QvGyQwsqSQ/44Pir6AsUcTnpT
3Lf1day9KrbobcJig1PGudIGnmZfBDY69FVDVTWFvv5JYNOU8ihGXk/QriLsuh+sraw+ThLdFSgw
Yn6lTwfNf1ZTl6h3AvOcAnai/KvMCB9hBswIiJdTrCtvY+8CCoCioT2LdMkmTW80EG4AWigTy/iM
I3FI02YE4OiaWyt/KkEr9QPYwlbErx6zh/bYB4eiOiTW9xxOepd805JvknqfT5DNFgOOfrWDwx3s
85Q+dI17iG2A5QUg4U7HtkKLcXORoB6pODrsRXVvGI/avdAcfXtYFffVEQKFeEkND1coxYbNlm+S
N4SBsmKngSlOYUc+6jJ9dXFtjBPD+q6gP6qDA55FD5LqpalekJjug2ecQmSBXEaS7ABA8lVwBFYn
XE8y6B6k5bt8ZDVe+T3UtU2A9Thxi1Ed1XLjN9tmp14iiAZBGUoKrAIBFtSsKEUj2R6fTMWtacPZ
4UrIL8iSMH7QAjvc63RsNFu47jLHwqexQVs/BNAQupF6m9F8q+9l1s9ViJ/P2J/xKzlFfvy5ij8s
kZMTtBqsbpI0NiAWQo6A2UG6rGQoNKAU3eBJ2yMWgMUj3d4wXCTPvXAJOrFBVKewdWQV7867Hp42
Sj6N6CR46k3Fi/qaUyzaVJt+peyG70Zk+9vsRsCCYWEG1HKiNdYleIO1ThWtcAv/9an05SGuI9dO
v+ErvcBG0ce29RiCBusbCNmqukJud82C2TTVIoKo86aztraz1vNZrbgvCpLah4cb86b+cCQ2VqkF
ccy5oh5IItPn/iJqFyj4hrETqRuZ0Cvxn/pyPVV24tnijXItXOtL9QH+QUpl24Pfd1l0B9xqJ2KC
aJU+/PrtqF+fKv/5doyT/rJaD3IopWkKtXrhhBeTozgacIl8Lys3wfTiF8eKdBk3RfFRRxsVEbHR
oXxMtsSixxIZgGBXs54cijL50wTEhV3eLwaOTKrL8IKNa6341nlHI3QbzQ66NRWNX3+Hr6/Kf2b4
XXrxw0v2UmvygyEjQyU6ya+0l2ZTU7DFgl3plmK/Qb1FDra+9tCbeyuDhnkjeI/1sCR6JmqErfoC
k0tDRUqFCKRfRdGVmuDtkOHDcdGlx5bk6tcj/nJNElYYsD9mC7LTwCIJmiYtxTg9Fi8sCwOdMZDC
pVuSze+suxBxauR6MOuGFUlaQ5Tx6+fLc/BwGoDPcCwQuIjHfNI6HYPe8jwrSo8mhUjQeoEdbwsB
nsAmlncthGQNGbiNjypeZWvgjPPFRXPv29k1/+dN4ROsPo3gGcd22Y/nruL5qv00Nm3uABNJU244
CXyEOqi1oCHNbbAdMd+ossowwsptp95NsqulB6NwJYR7I7ApbjHaoFRbdWaFVL6d+Btj2PZkjk+R
9pCDVM+Xw7CqSA3PNF6/nkIiaABes2f86XVcGWmCOSmxIWT+7FZyaLYiuEERr1xpCnaUg01HwfVy
Z4p3irTsz8H8TlV43o9W68MATg57LTIi04jISxUCRNpU6E+F2CuvFVhcz+WmBBe0aEq8V8+6v34V
53188smhLplljCUTT+6vQY+lF8OmfvXQg55R6uST7vCtvCkO5zhjp+iA+QvrM0yCIGhG/pxWLXtF
zVshqpIjwo5tftVqO5k2U37bRw8K7ckYMlVMEAMoJlrqc4gwLGvNLoU1Hu1K4jbTuiwPWAw2IzoG
bjLagraoxE1QvDX+UpnflPZ/kdIwZHQULLhudJlP13LVKSESy8kRmUatuI2GmwhKG8ojIVW8TeJE
N3gcgix5M8ZvTfbaZ5dT6urIY9n6mlZBYsOVP7P1v7iRfhrSSZDuWb1p9rVIN4fKqLKHFqGO3+KG
pkpLpWDa/Knn0SwgEKaa7XkvJSY/FtFMYYtQPXDp090gWUnK0muIb9YaAcWDcPvrUX61u34a5Uk8
Xqm+4rEO5i6Fz/w58nQ3CTa6RR7mmS3m3GnoFrpTTVth3P73Tcv/Wmt/TxycuJ/v7TJqg7JpeD6k
FzQ4AIqLbvltRFZqNmrCT3ap2BhEcDBR8QPX+0i19lldhw5sn1+/CuUEpPPnUMgAKdabs+LsSdxv
VkPZemMLRiF7UritIu/S7O/qdh8ncODWbb4Tm7343B4CR7soMRRRXfPSny4gx8vyRdus9Okqje4w
x8jCA0TquNqOGA+AIDwns/NVZQEBc1UF4UFZ4VPTTI0pIKNxHh1LbVEX99mwy+sl7w5mQvQIihGq
qhjB5N4Bi4Q47WsuwPYid1Nvk6DE4tORXfwFuPi3l+F/+q/51Z83R/0f/86/X/JirEI/aE7++R+H
8KXK6/yt+ff51/7zx37+pf+4LF6zm6Z6fW0Oz8XpT/70i/z9v57vPDfPP/0DrdcQR9P2tRqPr3Wb
NO8PYaTzT/5XP/zt9f2v3I7F679+f8nbrJn/mh/m2e9/fbT58a/faTN9WErz3//rw4vnlN+7eQ6z
5rf1a/KaPf+P3/5X/fKaYcCS/fac/fjtlrJF85z99uP5N7vNgudPf/b1uW7+9bug/mFK7557hArA
/bnnfv+tf33/SFL/AOALSVTSgXVb4kzxzfKqCfg14w9ibcyK0OPQKGCARf/9tzpv3z9TxT8w08It
AWtoDWWZ3/9+QT9N5T9T+xvAlKucr1L/6/eTftHsfoeQK9qC+CERKqCc//M2nYZ0CNMccb44mHlo
Ri5ip5IhAZGtq0zq0jvAikX+He/5ASf1QFCq7rsitSgHRLIRUMX68IL/Gt9P4+E7f4hdgGmi0CZr
85dGoBwdkpObkWrbGKMoQfkxMOD0mWVbIaMbFSlkJl0Z8/BF6GqzwaNCS7sWqdlJs+r1LLYjYARs
5F4muIM+yTraK5ZxJj2cl8dPo+NVycCidbRn5tDqFHoEhzCxjA4VhryJ5GGyi7Qt5S1FLs5zpA87
cGxZgCl0ZHtI5CND0miJWV5FWYIdLkZHgnEt+T7VjjNv7ecrCd8DFhfOVhYStyKeb++aOR/id1kp
lUzQw22VaUk+upPYqsNeiK2Wm7DsEwHzg0qXJxE4mxhn5f1AKNBtYskKDdOWusjTTVvphXEyFoGV
lcRi+lhHt6mUGA9SFycYTcRVFAaqXXWzg1LhSaOY/Hmx/j84Z27zlP+eHjA/HUz/xwPr/8djaL6x
/u3vXfzpGLrNM//n82X++b/OF8lQ/oAjQXUVMjz2OCIHxd/ni6H/IXPjKeBjJUwATVbN3+eLpP3B
T7PdQfoAzqAY9s/5Ist/gFKZF7lF+4+CvPzfOWF+TkZQetW0+fGAiUxV/WwAKCONlBvwG+4rPcE7
vduEQOZwIz0YRrKTUTMusmKfg5H/8Iq+OkjeAdP/ZEGfHnzaCbeqoMs8sbbuzbbbNfGIgUxzV/mg
mmIN8TDc5+IRWkHmaH0JJk5a9wXyZ6KEBYV4lYZr6qxCuhxffQ6jCTjnUMD50LeVnH7vusb1h/7C
AzkxoqDrJcl1Fj0VALRK/1FK0T/opgvf3CvcyMUACaF/9ZI2d5oJPQiR9nnWVrdIhwH8yrYj2emQ
irc9KCsrvrX011Cu97oEcEcuZ3E90QnH4Th21z2IsGCAWGxUbtdXlzVWBo110Nv96A0vw5iSAiOA
oSd7vYguQ4wWtaTdpeicq+V0Eyj0p7rBmejQZl69j33hQcqLTWa0bmZCABQLaNiqvPd74SER6m3s
MVWZD5pG6+i6++j0d71K1C8thShZm/OE1gXYt3sp/25loVOl8lbtYEVpeMXooYGYnqHblYiQGVVD
Ljsq1uJwtDL91RDby4zjfRHRNSkMojLPQ0SsRxAKlJCnXUaUS4tin3DrtM1wEZjwTswA5pIHCi5O
t1YC3zukcpJ7SrHIZe+69GjUmpSGRGQ/9FQMaL8KqPcOx27wVBRwELjTYuHeSJvLyTz4KgWs5myx
7Ov1LiNCiMfiLAPx84VqhO0QynnUPADUu88vqAJjS3pXU+N2vI3q1A7OO/sRZdlVdN1jDXFm3f+c
Wf696v95/Ml9nqd+UnoFj1egcxjpoTQvrfDm13vrzFc83VllG7S6EPKMZE+yvK52NTrWyfYcYO/n
EsvfX0UFaWWiiC6epn5FpGVlNY3Gfd8LbFSUZ4rY1mAZxLWI/E5z5s1JJ5foXyfVP887mbm0j/sg
4Rq9H7faIz0LFLiEh/ibeBeB6Krc6KLSaZMtmnjRXfwXKG8nkc+nx5/MnFxJQicLvXGfDiPdVY0I
J3piTx84L2yhgnuUqTdGqm27tn7S5fbJpGv+64k9ASqevnKQTT8vXn+Y8qAnsLuvLdx5cF6M1XzT
1ubRDPGACn+U4UPnvw7lPklupu5MFfLX7/9P9MaHIMYA45pHQmrcqzQXeBmuXEPcSAtH7yQnDo0r
MRyvz3xhrrmPAd380vGMgrvBf4Cvv5eIPjzTKgU+qBv9HhDuaIdHekEYdOkOR+QIeP48LHKuKZ3c
SnSNFa5thcAbiuPPbzjwRN/IipoH1i+acuibM3uTW/zzE3QubQ4fw5yD+/nzD1/JLMVG0QzRuvek
/ELOgsegnDYF4kR9XFbbTER2sqtjf6GU3m1vVrshxCtHCkERxGm4DP1+LyjDKikKlFvBGRX9VdHS
L5qa+2rsF6LoCgqW7dpICw2FQuDtiQ+dzt9k8qvxv0k7r93IlWzbfhEBevOaPiWlvCjzQlSpqui9
59ffQaFPV4qZN4neGzgPfVDdigxGxAqz1hwzStivgk/dK8BmY0LhCssgcJ77Uv+A1bs3TCR1br0A
n1tn7UYS0XYCq3EycCZVfd0Z8W0hVChqlQovkCRvFrWPdL2FblWGRb6yyNHp4OfYUsmnVdvQMu4x
dtjGMjb3QfBKjRWlrsWbHFHwZbbKSrWitRJ0CNzKGgZaT0nYkJrpIipy2B9F9CG7eYurmSgtYzeB
PY+NGUVh9zyIhVJMJT4K60G7DdTw3aO6NBG6tWl523qAj+R6G0GFZ4fgqou3HBq2QvU8FJgvOOIN
xW5LM9/kZrwo6p+tFELZSXB/z7BLGzEhwPc88rK8Ays/euEqxIuHPXPdAJNz/HiZ1PdetR9gjaDY
kY2dFdy6DslUXR02QvyjSgZ8ESLgavGbRiJaI0lm8gxemHBByaYNfbbPHf8q4gai+jXG3uWt0Lib
IUkPZSA9O5q8zWAFOfz/UFa3PntqZGjLutaXqRPuUx2offaeeO8Z56Dh0GfVRvZ/ZXi7+OgMhlRa
JmNWug2WfvI0KMmdwo2sNXpgJ+Faq62PyERD4Ku7pENB7/jqxsUCRnGZPNX4rFpTsqL31qJPPnWH
J3pTHXZFT3m5U+9Gd9Y2H/Vb7kKGHKRlylqAFGA43YeXlBDUoJjB3mljZ1NWIuWFOBYDRy2ZILBN
IhQ78S2Te1c36u9YrJ7LMrwVU/2VlMS1L9e7qKwejbpaGG5uF4BDDGr9wygLwRQJ4OnrjSxTd+oz
TH37XJfeRmtlOw51ADfekxQctOY+ApPoBzck4SXpYUCsSdY6Hdy7gvEV0eGk1oIExUJy1J3Vfnak
l4eqWceyXSkbK8xtC9vRqtxEhUjhEDRQDlFuBuk+vusEXucyzJcK8Cb8lwP/KtGCXe7J5QpGKKaX
qyaC6a9d685zRMJUw+cPxJSQ7B2H559k76a/pP5XlN3F3a+63Gmk10XWYxn1CzNP3gQJXgLH7bB6
lXJA8/JNALspeBXqd7kA7ijzMhjeDcKdn42FEuXKjx4Tyw4Cl7ohc+uGynvb2ZZkB8K7pCEjQ2PI
zzC0Zt2b0i6q3yz9RYl/qspN1HH61XaSspJ8zmkdIhntKka13EY89UMETOudgCqijHuyR6W561V3
H0QQogP3t24VhKiGL1NF72HPjm+pWP6m72r/rihvbn8Q2puk1Nel9NQoqOq6P5n8bglYEXHuzDgc
QiBqdDLa0PfIbWTei9I4RI3PoDIXoancG9HodE8dThhWC4G9JRwB4SR9KVhZKhnA1/AGCbZDQqIS
Vkaa3EiO9FbJIWWlUCzbQN3U5m0Tfob+reTFayrJRk0k8XdRDA91sdHND3fMKxCUIvm6jD8cBUAM
kKPE+RPjliToNxXLo0IIYx4KysUUWH2ckSna4y3z1g+yG8PVf7oUDEZDedUF0sYVk31CNt3p+3sn
y7dqLyNS/VLXrKzG2RTu3qUqGp+H3nWuzfgzoQxJNx6L3saIsuRf8MtUmnopeMKmkal2awjJ2b0X
2y1UA0mBCFJuKYfUR7mm8VZbf5L2vuHGopufDp5UjlRfF8lWaFuKJ25aIOWMCF5xDbWtphg8OBAR
JRYoXu5DQIHoDrmT0L0GzkOpPGZUd3pmgzISVNQAfcNlHqA/4ElnIZXZKkXoXabBIYq2evvq5I+F
D5k4U+XrihDSRP5D4UOZ0hX1gaeNhSml95kT56S3QOgi3FYSX1zHbbpGZHwny1SySxRThD6YXcba
UXAQE110tB7MvMZr8daUAW+XQrIVu1Za52G56532Kkr/CH29NsvbyhTXKlWbQUkNrJdf9+Eh8YUX
vcptMy5ukk5cKr03Qtod/LgiEGiJC/lXOVS1si2cFBx7XpXL6xJI0O9YzoEjOQb0MDPhFlLsS4s7
oci0tuThvunNhvMWgrFCVbAXMPdR0GnbIC60pSVsnFBCr55TrZlvjQpMcblXuncns2v5JXF+9Kn8
ABxrEwkEYnYd9MOUyr8ZbbQtkmxR9nhZqVzkemy3gAl41t4nAHlNuZSUbaBqi2DY+CZ4Tf06YjOP
qtHxAFMrDAtCMUfU3z/oYbiNLG4souX8VNNh28oA3Ts12YRVly+GkFLIYlafKZ05opHC5MSC5JHH
CnP896PzjBSkpd+JmWVTtbQOr5NNsAF+uox+6Bv5p7OcUzSeOYV+a26SFMSEvebx1bds2d83wFZj
/Tmx3iNkdr5PfJ2Tw5+5r31rbvLeOZR1GLmRa9ld3C/dB8h6iNVWl0+5Z86co/6dYy5ySR56J22I
VTn0yuBZtiRSn02VZzCLTJm+jI4H6W9tTE6dDS4qRSk3lh0X+c4JzCdTlXaWa600F4pY8NGn1rM4
+BCSAorruv3lHk5SuV8Xl2/NT9KEgZi3ZldKlq1usc4F7jf69Ih3OsxKeZXcyrjdKO+X2zxzC/7W
5OS66ApmHye6hpEEMiBlF26HK9xbtnPisXMT5HjwJtfCjuczgZwB5Iz6MeZYG3Js6oKfl/tydpH9
bYUn7u+LLHB6UU8SLg3aXbYfZEwhvZX3B9QucRm+S3JQ7i+3OMl0TUcMQ6jvLcZVUWItwucr1wCg
N+FjsuEArt479/XWXVeYxmXrdlXwbg1eOTpQtVzOFhf9f6aNbo1aLoS908eaRnecOi4s06YA3MAi
6U7blPAoqkWT3sbaurHHGtlrZ53uLvf+/KD+bXcyqF7tEM572lV5WO8feusQOPblJs4v+v82MX2k
MQzT6XmjMu2ueiqqR8X9dfnvy+OUmNxkmf9/G5gOoMvZXtGYmNWqXRe/SirdN2NdLYeSbKEujK18
TwXHEtgBaryncFZVeX79/W1/fE852heiTou6ITZMW0soLTTMCiYFqjTIkWFX4XLMrbZpk2VUutvL
PZ/7stMNya2KWvBN0/Z0btHFjeH9udzAuWeYb592/AVHXetlsY8ymVN3e1XdwPnaUlu4oDbjXgY3
OvfMNrcIlMn2kAmhGyk1O16wR45DyepoHpSvdLzoR1Pmp4c5Mf3cB5zsFa2PDZXnM3O8olqGyUtp
tJt/+QUn+0FaOwRNC97QKGNWVum2T5CQjZuBd6XeDjPBbK5Dk62gL4LSYZdnOSsFUMyNUUkzc06a
a2ISMUwxijMxHqcE9uY5wZIyQDa30SeNGImwUPh1+RPONPhV9ng0ByHUtK3aOKZNvhH4FRyVmT1n
JgZOKbdeBxLVVVhGgfCh5FgsdHdJri4v92KukUmQKFGBi76mm3ZmPlKytxEpzVYCb3G5lUnZ8P9t
Zv+NRV9A4qOP5ZWuKfcJo+NE23bt7vAu/OIK+RIap/TK2yCtuKrW+O5R4XXnQwYlRbQwZobs/Erm
7R/8C4lAfVrfJYiiowUOpyCMzuKltlHXPOGOuib9BhXqsAbXDtF2zmD17Ez52+p0p/Ep0Q5SDBNt
EcVb2l31sBgvf98xIJxsNUctTLaaKi+auk9VE74e2Gh1b3IWiIAHKuicLrckj3/qUlOTCROHUVnI
QI5tagIHc9tzKP/RPyR7ZRWsnHvpVtoaD3pGKRresOvkxxiS53MBc/2d7DBKnbRiY9Ffp63XPk7I
OoIAnmJmeUHnJ+7Rlx3H9mjitp7XZJ5JkhQZ5IO8zFH5BrAottzLP0ZPwmxHwupK3UUvwk277FEL
rxDIzgW3uf5OdqBYEsSUykVStQd4Nv2a4+B6uBbW/tY6pHvtz8gh8z5m9aDjWF4a6/FnHXVeFCO1
TzuaVbflj3jd7XC7ugNsTmvt9VzF8NlIdPSlJzuSpQ+VWXPitV34WnWrLhzEoYnYri5P4LkY8GWE
ctSpUAaMH1DsY1u76EbaxCiuoPm+Imxakcq5BwK/mgNUnr/8HfVtsjlJgUKaVuOKHqCrTe7i5cj5
EDfS2ruaCzYTisd/Qu3ftqb7UhF6RlrVDBpP2DfQWLRderBujXW3bNZgrORVs/XW+uOcDmEcngtz
ZbpbhYrRZXrFRmIIzn2OKZBn4jWF9lw0vWVOqn9mGMclfqm9SRwSA8vw1EQZP6l3QxDa1Vv/YN7U
rEZtyS1zbtrMtTcJOaVvBZ7ksXWM5wth4S1xi2g4xrcYgibrdjdXSjWzHNRJ4OG9p0yHIOfC6T4K
sJljGbhprsxEFnkmskwLtjg1VRqpYss2CiR76OqpaLOgXFsezFTOhKXfXFW1AKvSXw0afGE/RO+E
AzXvwoH7VPXYe/YvYnKTAEVrdVv13qvRMAj4u15tRD/B12lOSjf3aSZhSU0SNUtahZNXvVV9cKwi
7sj5+h9NMCQU+DEjktQnA64JWup0PZnP4bNZ+bsRw2gMi/TNeECCxoCbydwUOxtuFRHaGscTQGtj
v48ik6byFp2MD3lFAlTkSm9Rz+JismQjFxMXSfsu4qnICde6V2/zYW5Fnb2vHjU/+ax6riUK8liO
KRiDSjtIuEs0Xbvgau5J7/z17ailSahPKzdssrb42lS3w97ZS9seSMn4CDVvJjkulJNAcdTY5O4x
VGJDgoFuCfneiPS1lolzA3d2ER01MQnvXQoMNk/pT/bZfRrmdpQ4dbv2fcQ8b0bGTfmU3os7Z2aK
njar66Kk8jTDURajzEkI1DRPiQq144XIKvZ+gXuUIF4XBWyIYOb+duYx6ntT08UgOY5IkpZotDBA
ERnXeAaFL/B/w0N2LVOgtA739U2y5vC8a35HS2lPZtsvl5fX5Oke8/1XTGKioISBW6iGYSeJdgvH
Bbo3zktNTja53ilKOTOu48z4PnO+NzdZjxT59mKhJ8QZcpyNL++d2ni2hGuxH3Wc8FEHd+5efjpZ
vzc5WYNVq2qDpEdcy3kYMvDHIjly+RvOtTBZe6NxZCx2lBtqVPrBOjBDcfPvWpgsOKvJeLtUCtOO
xQ9T/mVlL//u709Wm+BWuoFugsNw8isVkAF7+cyuOA7shYG3xkh5FIgFLemEIqIHqXgwkkOQ2UL3
fLkTc01MbmyunAqWpYbcYDRr7QGDNiFP5cX6civnB9vgsIDCf9R1f++In0t1ZaocIlwKCWP8zXCJ
+XctjP08+lRtmuhJxOHI1oSDHn6a1qwIba4PkyURalUrlAIJIErsOXCZ/rWmO4syxDQ81cG295vQ
RTDvOWtFxneS7OHgpS9pi6sKqP9/0ttRByAZnAr0yeKJcssRuzTWbb/HUUxqt3VWzQzZ2YkBXZCa
9dFMWpxEWmAsumGFgmHLOXPDpQ8wMsFEXu7ImecyAg0O2iKV0WDavoqDj8Yt9B05dLVGtzmH3Phd
tch18FcijuO9eRcUtttRy8fFvXztMILR/QwSir4VuqvLv2MiPRpvK6MVtSlZOFGNs3TS3UCQONz6
ZUl23XqIXZ6D8MvKivyzxZkzcQYkv11pa720KZx+rLF1mmuKXJpFCh3LlOU3JgIe1RqF+/HwSFb6
zfdxN7OamiJgdy9FvNFaxVJBGIx36ZWi1n+GvLpjGt32aX6LnCNYyNYcpO3cznHcq8m6y2GhdhS1
lHYFSSGrXUwGoFdxMQoESqBFmABVbMxMnImD5+mnnCxFZ+gbuKxJZefU4mwSHMmpz1b9pWt2721a
Pzd6RdZBizBA6AtbirCCyZTfVSndqBiXOfKrC4gvcYVDpFgbLJW9KrQ9sb2RrQ5WmfNRA6zQTAp4
ZNJAWvBbEEDCq1gvujFlaqq8EyUP+6fiZzlAtm5N8dn1G33pKcF7aIjLMqIm7fLsGZf+9zgNoR2U
HAhFE4GHNgkNnixnvmx6op3x3iVCO/OiP6L70ur1zKZ5uii/NzRZ94HS+02HTM7WAwkuFmx7v8P7
gBKhyx06bQc6tcTTMVl8ET/ySTtZUiSUwPgIofs7ye2WJfBXx5NnZop2vhkQ6oizIfaikPoWtFO1
Z39LjcpOpQa7PfdDaZA0t9rDoFarxG9/BInxNiThR1P7D6Ya3vZOuWoMCkkoVkQTEAd3hUHJkG+l
n8ZIyzWTQxxB+Nelmwb/OFfV3lOu5m5oXdWDf68b6KcoAPEprexL5cGQtGidRS32w+miU3hE3Jfu
hyjed5qyi2tzJ2hMsUz8nfe4VpvVNWpgnPWaJ7UvhoUUeNvUsZ4NDWNXV1iHofokZdZjiaygieTw
yoDqcnlcxu/+faIxLngHcTPDHBfTh+8fLPET06Nwp7N7E5d3oHJtRMTxVf3aS9Vd4yQ/L7d3Jt1M
g+AdRUwSJQ0N3KTByndd1wl7u6WQDTUk5VlDciWpDWB6jtVtkBxcRbRrA3C9Fz/4gnZtDj22tv5M
gJ7gNb6iythpix8CogiY4/dfUqt1baV13thlhYk1xaZpi/y6zrd1GaQLNQeh6vArIuQRcUQYaTWK
SneWRelWvPcT7SakDMwzNSQL7sJ0nJma6NMQoFsa9CIee4ENnExlNbBKqjra3u56ZLP9J8fZhRD+
8kRn5kOcmQIW0jvYkYaOAvUkCdjqXeFVox2deSswHdtAWRjJ7cB0F0F+Xh7/8Qg7mW80hpfX+NFV
RZwcoeXWafqy03rbV7U7w5M/86bdkuJaUUYH4tA315ziryS0OZfbPfs1j9qdHK1LCzOIYpx2qvgO
H4FqQrTuSGsHwNiXWzoTgo57OJ1WspQGDuNaU+YdUuqWLUOtXwzxHFrvzOERd2Lw9RCNoFxNTeC4
NPddmWei7RtvvvbUwsn9B/04amByjs/cVFeF1B/YdF0QPndCjA/VjLnvmfcSJvlRI/L3Neh4epMW
TdKR7m5werkKr4BFLhMAIsuvdMPM2Jx5Iv/e3uRQlqB9dMKcTumddifHAKwNvDKcFDYSVaOSukfd
eB9bQPWVnRU7C8vRFqGE/GjQN0I20/uvMTpZDBYCPRHLKZbgJBY2cRN5QUrwNbRyo5kD/nrta4hB
k1Xg5wkQPFL0p0yRd41sUBmuaLAXXnoevJFzFSHIY1GnzlJ4lv3PhBzKoqQ2NTRxtx30X+ogbtUw
pjxCpJZRsDNFu2ux7HONaKM2t1a05Za2ECgZ143fxBQx3QVO9VmqGBlXiQG8YFipw72UxuB/aUrZ
dy5wXbV4cVzPDkDxeXW9Hzhz/a/TjgPJqFLA4UC2NH0y7XKCvms0Rm3XpbKggMWnlrT3vJmDwmk4
GFsZbeFFquNI0H+fd2ks1H7Xa6WtWreR9DnGeL3aG/3b5c6cnpbHfnw9ZaHst9RJ1LHyQmqUgKJp
BxOjwQeKK+Lv0qRbSw62BXB+I/lxucUzCZmxyS+7MB39lDrpmSEOnEOSZLAVod6IbnYvFJAf/IhL
ZGhuy/YgOncOzsr7UkB/OXdpPhv8jmb0pHXF55CUZITZWDDWMgU5VlMse2p8Z3p5ds86ameyjZiu
63uhKHd2V8hrp/IwfsxWmdehuk4+GhNLtNxZ+n4CaXnYVQZGN6mA9SeyrqE/9Krwqyi81fxD87nu
j6NtYLKEbu0rJ3F09/TVJupVI+hs9aG5oaDsQXkVHqm6Pjh3CDWfYuzIH//3dIqO+Ht8BqGwixLP
SUjLTRl8ppx1tiuJGJvvgTktalOe++Ljn5nGKpNDEtgCVL1AZL6vGMsSIJG5VmfnxaeiBlyjGqBB
+rs8PLdoOky13g6O/NLEtoP/c4K4nIqYmdgwRRaMd2rLxKllfKBQ2EQn66nuJaEOirKxLS1cqFJ8
13T+lieN98ToKUofpTwveRHfhpo/0/RpwBhb/vKlA82B5Pp79zWv9bWcQ4NdgMTTgc9n7Y3r3gf8
p5mpfW5jP25p0sdSq4VB87mRechYM8q/o5TkpivglCtLiEbiOFygVdyknJbN0PpA42Uu4tS8Ka3u
DwSR3eXfc25KH/2cL7Li0ZTuVb+PgIQRwtLfQnUfq9zgZvIzY49OptbfbzudWr2hxllal5JtWrch
5PlOeM5LLGmlkKIEvB9jdMWW5u8vd+zM2WOUuMtguZHkqXhxfh/S1lJiRW7c3i5Ac0uraFW9OpuR
PFVto+1conwCyRxvG99am7685nmnKBAtWluPsKs68La/EJFpqBrWRslKlbpPoWp3On62ErYCYRhj
1QWDZr2MhBsRTZQfPcvmi9MMm67kHio0v93mJqDwWPPXfn6bWw+K+efyFzoNst9/8mTJp1xLeDsT
GsYFrQeudaPtMTqWsjS2uvjznzQGykAlfIIAmewcWVppgqv16IsQsQxutDWUFntnTFUSypeqZPaZ
evz132fd2Lu/DU5WdKH3YlyjGrG7IHqC4rf02mvD/DS04TqKzK0BUVsvbjTZ/eUKCF+C7tVlKSzK
XFx5OoDTqNjkVbeV4m7FbrzO++5JQEQvAgJBNLjRvRDcd7Gk8H7ZU5KVpdK+68EmRhI+OQ91am38
NNyZQOT6bg1hY0GW8lmIwDX1v0Mx3hnqxq+guwAhsuToRlHcZYXt80qtk5u4ymp0NwC6nLtE+J9X
PCeIo7enyYcJEl2S3SIabD/75UtgRctHWRpmTuKn8XRshMumpBO1TsyjrMaxxLQwcxTe9ZIrwFWl
g0IIuEiL0sxCN09DGE/BsKV5h8UAhsPR94XOiWQQHdlIbblE1YuZcStem5UtCtd55q4lV2ZAqnXY
e/dd+5r3zk0oranDWqpWeVV64VUvbj1cbrqoPmiJuOsNEHVFuAS4sssjAfOi4NqRy6WlU7yu9HtN
ejZ5j4ziXY9MK8w32rDTAx7zjX3sPVliewWAu1SvGuUjrYp9IXnbqsI5y/C3ktUcYlUYH3Wf/LT7
LWTSuvSAvYbatsRlqarWlWm+enKxkb1oP+gASmUNF9inUkKu0xT1WvjlPGQYzYULQT5EMQaUoQek
9AUgAsbg/m2LDya+UfrGE/B9LuWD0fOH8rdGb24EB/VQJO5js7z2B06nc1Hw9HTKeyZwn/F5Dmk/
zzvfh0JXXa0yQ7eyy9q80ot2myO1l73+uXC8hxgzAT9OyAoka6eurwrDN+Z215O5wD2IQxKQcWBD
vK5MwozgSm5DermC0dCuu2dAGqC//EOyC/dIz2UsgKxVLq0vx7bTnMT3Vr8K6o82UTPnCc4J/ep1
9LSNXArlCQRrAsGjuQOeeuVu5mrOTtYXLWKThocxn5k35Ek/pTrMZUNIAjvqb33lbQjfiuHDVOeg
TSef82tX+xtEJ0srLmRTj32rt/P60UIHkIFqDORmJlicbWXkFgIx5P14ioNQpSBuQW50pHT8RVBf
O81TMGd8e3rsYjvgwjk+HMPcGmE6x+m+LGoMjjlNZWf1q5n8EKM5v8qzu+lRA5MRqQstckidNLY/
iG+ug1OQc+/W3e9MwVBN8GY+2RikT3a3o9YmQbwSjNbsDV4P6/ImbdNlm4YPcGj2jUUNeQn7JKnf
L0/yuf5NpkJeDqUZ+gUve/VLFf6oZfST8q+hiBfpMMeAPT8h/jtY0ze2XBc8vbW48zhAiYd2E4Uh
BmvWTLCYmRJfwexo1VZhWaeG4PM41UAB6Z8Ddab45DQujMvn7yh9HVGPWoARpzaNlYt2xONul4iL
Om2fWqnaCK6wGoT+EXoceQSqpUrlrqnTepWrxSLP5J1RhTPb/lxvxwvg0W/RmyaqAzVobTcPF4r0
U4A6fnmGzMzJr69x1IKniJ3ZDl6DUPAz9l4dMPuCAu+7f25id+UEb5ebm5mQ06IzKWgkL4l0bqz1
zzCFz5nh7T3sDUm91ud8ISbMzf8c77mUqtwNVXaYccYe9S0nj6IKhTPwlPcp4LXgZxIB8T7pIZQm
+CbxyndtaQBTy+rZCl51+T5ufpmFslCU5HfGMQCk7wxl92QLGCfX0U+aRjSFunGvHgZbA/DqA25N
6wcjZdNH7X35S49L+yTYcMYySEiYJL3HqXXU+UzuBC/kIdPOS2mr4suhOJihCulVZjQHHTG3qnHH
qteXW5XPDvBRs5NvPvRRqA+NU5NE125luUSwpwgw94EheDpEqCjtrnst3TppcFX63kHLXtNAXIcp
SKheBxErkfBxh+Iuq9VXOah3Zm/uMC2q4f8Mn7Xl/uyU6HGohFtNUPdKgCKwTOaqiycA7v/MHO55
nEYodQPn9/3j9Z6qDq3RVvYgDI9dmnLlwI5Ka64zCdMh51EtPnEju5LCXeJV13V13ZbVvurWOXth
G93UprX0BGfZkV8cfjcdnrpPivyegdAw3IfS/7CUjQcBBUeDvQPMT9U3Nbrcy0NxdmUf9WEyEpIF
0qI0pJpKxAdlrHL3ynRMmuM/WOwqXpc1t5FmoskZvQZXCJSbzHKL6/VXfu9o1smg1wTZ7Wq7kmWc
zoAqpBrsxwqXJLnWV4ZvfSCIwUO41QD65NWLMkJXSn+ptdr94FIm4RbvvSU++xX3DlXNV0Xy5Itl
ucj5bJc/kHSmHHm8hKigLXkGxhhxEl61MkwG3xd7m1KbjdYchOI5ktKNnhm3loKZjTJsXCE8aCmM
HFn7HVfxhzWaIofx1qhRndT+Nq2iRcXTf9J7S3Tq0kLWrqW0uC38Ztt0m7T8XTX6QxTHm5briKCk
S7F3qiV0EiQH2XWo5guftyJgCIsxKdD+VtzrJjx4ebJUUzAalnZIUtVuXWuppPU2NL2doKu72jrE
XANT/0X01yWufH4tobxcl42zlFPc7eGGdC5vVaa71IXoyXE3rrUHLGqWO9MpPs30saNeqWweW+HT
KiMsaO9Cz1bhw9UB/DDL//RbbAr3A5jkUtqU3s8a1qd1U+s/MdW8dYK72DIfs5iee96Dkf2s5WtP
ePVrbWthkQbWBl4fm+OiSyuRSIc7LcatZhdtpM7dmoW0KnQAXlaV/IwLjJzCN9/bZtTSVF658DSF
9WPiMtHfB66K8YS58GIFj1ZtNKCDKSQe8npYec0rGYO9lQa3AaCL0ILlwK5VNi/c/2YOb2d3EyY3
sCjVQqb2xSs7mtq948qeULQpAltzW//BnHdZf4y69nIj/cElrlvjBoC/42JWDDAmvb+F8vGCploj
OFKH7zqtvA0Er8fq2GhsxzIwj3dUO5c0gbukAlYff3NJug367Kbo1V+RprxeXiUnO9ak8ckacSpF
TGW+rF1Ywgjn0X4atb9sxRtlzvp7DEjfuwn2ViLo8tA0PpyPW8vRB9YjuTZFJw7tRHvsWpI/ebYI
iplFf7YR3jUVEL/AF6aNqDzmSJkRBHZR9gioHmpnx51tZu89LWDmXjQ+0P5fK2NsPupKlQt92kpm
YOM0s+3Z2zlH4sb3Pt7vC+sORtLBJLXeqv62DLxDHr8zwhuXJymlbzdWmayGyLntTPd+6HcZSX9H
tpaUcM79ztOZNf5OKNw8wTCpp3qMPhKpa3arwK426CTBFr1lm2oPJPF3s/tsN+59fN88uu/mJryL
tnPY/dPw+/WV/rY+OQxVMakDP6KsSeFdZnCaRyfP7g0j2Ai4JMkBkBZI5UPwIzSCde53d60YLHMR
DmfSRbjo/HZk8ODRWoxJElbPSgCB5RlYbibiV4yvl1NZVyHue5fXw/kJ9PdHT2ZpAkNMdh01sOsg
XIXYmgg5LgV1NRNuxj9zshiORmYygwJPzrxo0APbBaGViMO+znG7joptQN9dz51p7uSwMBmKyUXR
Nc0oc6M0tHnFinzvJoVyUzfeWsubXZih5Vfn+I7nviOO1qR64e7BcB7//WiJ1HFTWYPPEgEed+UF
NVwblFuStrs8XOe+43EzkzkW+36Te4ZCUGFXzOR8JfJ2jLHD6HA9dNnMZzyFVvIdj5ubzA410YMs
l5UInRi1LOSEFtkTxnjuom4X0od0haHWwvtQjQVW4fWr8Xy5s6eFXJPmJ7PGyXzNdOSgeg326p/+
EGwQ1SzKVXarkEDx/8GD1rfeGpNqLU0q1UgSwpCrsr/PstdI6Tdy+8eaS/SdH8QxWy9LcIuVyR5k
tlXrVVlHOA04vfh7nwo1DVSczyGDE+6ca696Zu1Bv/1vc+O/H03NmDppvfOEABYKLIv00QOQTJXA
wlprh2ZdPoNvCzCnnTthfNX1Tdf8cbuTJRG1cu+KakkdbJRsE6vctNjRWlgpRl227U0PWpdePVVG
64I/M/cddfx5WGmYLVY3mjbc12Oo8IL7fNDeTB6TfQmQsHBr+fWN5gjPoiY/yCbQNUpr3YXP/7oR
Fdsqg0VJWUKo5LeJkr5XXYKFTtmB5bLua/GXBX1NjHXOb562DihmqTILFN7PFuyZaHjLgTL5ugMF
59wbob8i07tz+uanqv9Ocve1QpZXUooXN5QdiFj+1cbMAj89l41z3sS+xYBqTQJ6suQGsyhzKLuE
rm1sC5/pY/WUfgzX1mNzRYHxsC5um232oqES3M+stpNs1aTlyWprlWFQcyEKbTWXX0TZXcFPFCLe
gciTho6zhvKMMKlaCySSFCGe6/g460+my1HHJzGbAgPCa2/5XySuBht7786iUGtYSkt1533MYULO
LsK/zU2VvkbLDSzOrcB2hkOlsjELaPYo32bQSQvOXCTPLsGjxiZpTgW0NteCPrD7zlnF/lXux5vL
ozfXgvx9kStdlLpaGwd21nuroB0WQXx7uYVTbfT3+THFUKQ91b1NmoX2cNdfefdQk+3wodslr80V
ji9XLBzqcHbWr5lmZ+bFNJ8zRKrSVpXgcwcvdmKHE3T60uTJ2o+yg9ttZZ/CTvDNTijvdTd5EON+
zGfZM79i/H4XZuf0aMkTqmHEMovDRWYxuLemSPa8Ezeyi9WVDP49znZDEq/dkkjlgOAOV5d/wdkD
xtEUmuz8elHVaZ/1oe03j5lAbrbD5ysM8od/18wk/LSq63eK4AW2B6m9f3Dz57ya2ZDmejKJM6gu
Y60q3dDWsmbRAmXEUGKhcBC+3JPTQszJfJ0EFG2QvQzmc2gbT+1a23BfJ1V6EN91/CqTx+Y2WyYv
c7P1tAZjbJS7Lf+H+Afble/r0KGAp1IcNj2YkPdlK92B37uuAmAM2u9BUDfUdCvWNdKcreXe+bm+
i+VfwH/XOIwsarlfhuRXIVTvVff/sfcl25Ei2ba/kivn5AWjv+tWDWi9l1ySu6SYsBQhBWD0YBjN
17+NMl+GhLycV3WnbxCDCA93A8M4duyc3TA7rnSbavCuh9AL1VIfsrOuUdevorHvMsVKlsFPF6PI
h6ufPf2h7YnSpWjpGXsKKK6VeoILMy9ncCovnsRInGZhMUzz8eW9+jDibDFAqgwncqNA3sxNhykH
CkrRgE1XSL5fXw4XV92HgWarASB8kPna6UgAIGY+vsbdfVIuMsMu7iq/Rpl3jcqkB9EuUJJzu0le
hNSLnuGC0Nj8e7BiLhyoADfxwgqzWS6KLCzM5LyVlMc0StpUpmfFgGmZrltK/B3iwZYM8djrUzlN
1ZVnNm8pwcxH1ng6nXXIa8PSR60HjF+U7ULWLKIw24TiXFeM3vVRl+5vljXrA4nMseM4qbK7pG/d
QYH8LJzTC20hcCyslHkPSWKhrGSmSM8678BTDFyRlitpXAKHLS2V6TI+pOVJNFZVnvfJuUG90hR7
p4iZlUP+IQNKOwnahRTkwl2BDymCioLaLopFs+mL+tIkMYmSM0cpG05H215UbwTgq68/pffZmS2O
T+NMIebDbUX6APIN7eg5KyM/aE/o9pU0gsE0xE6Lxq8KwWp0so7NHEqQ7ZMQc4ukuV0OS63AC0AQ
VBg/3PFsgiGREI11j5pDIzS3TSZ5cfSYh/BhzEUvZ/IuoKLN2KuZQh9EFheypQur9dPg0+cfpqEd
QgaF/BibD8qMUYeyeghpzdDoAPeRF1KDpbFmMbQTMwiNFMiQapnAdB1gHWMtQBoaDaqFJH1hEc1h
lHIG1CoMnZJzmT/rTLMTGSrY5QJW89Kx/+PcTc5lH+dOD0mZtgHOx+p9iepdZRu34rqDWiixaj+3
Fw+qF+LZp/Fmr0YMF9iuE3FA1pX4iba5p3HDkhnfTegh0vQA1427BEZ+eDtts1WtLuh2ippDeJwe
Al3Ys7SDYbSseKpaHCt1XEP0JbGqdDz2I9mH6qOhvzQypNR1aW0OCVBfw9aIQTlTa+AsgbjV2upm
7Ood1VXYgGsbDmceSfkJaxrktbU7lh2sKiprMDsLAu+uLB85H5wSpnwmM3dcKzxSiqu+f9aGRw57
2AKq7Mqb3g4u4RrQMqJbJKbdL1dcL5wZP03d7G2Xx24YZDGIz4n+VPNbs10FyrNsjFZET7m+r3Ts
DIIE1kjulSUYixt9wOGxXTHO7RRqOFqfAuYYUStQFJuGS5WWS6fpT9c3iwFjXJhdQHAsggQ6sdga
uM/cCo8RLJR3/Sa6G/dF5RYOcJROtfCuXIjvn4aeRQBAbNsO9Z/kXCUBYOy50wLD3sLjQYLDG4/K
hSCwtIhnqVuoimHNwcNAqS7w5ZXgtp7gwwbIvx7fF2KNNos1EFzgUcVxkqUpVMKDDkWdVQn2qjmW
CxvW0g1Nn3+IoDjD9RLorDgmkLe2TaxGKta6QBylUWFv3Xpy8LNbDKXTer2ye81LgIGs5XGNhspZ
z1onFNEDFBdua2mDnDt60yIJlDYukcdsyl3g6yv4z+uo7uAs6bBTvkHDb2ElTs/k2k3N4qlRjkan
Zsg0jJA7AHT6bbeJxA1MnF0RNItcWip3LN7jLKLKUlxBVFqNUXKcXH8lRHFpC6ezSTPbiBwJgvxv
sbck6bOwO80FO6RxYkVCAuEcF41Vx9BsM0o7jcaF/BBujAsTOosqBfQyOiVI6RmZrpOljRMixkH5
3oIBmGWiiWy2AcBWNPQLUdm0gWz3g+kZVXesSfNQK6mVwNQg4WBBj8GuAvFOlib33NoN0xvWKjdB
0+8aVGnraMKuGhREwfqbKosu3rh1Q2COAodktSO+CI3KOEko3JWpzdXRhuBZObxmYuU24X2EBLZX
XwpWWFQWnJLd9tmpEmBcHGXI1F80Ahs3w4XiEQ1Qa21XiZG5CdM8agwOKRtPJIApZxEsarFawJ2V
TkBAWwyvfhWiNFcF274SPAojb+B2rEwvXuM2XfEUekayNR6FrPY16U5Tf5QFfxjQ9paNO3icdAHK
RyKMOwwY6KiqH4N8bhD0R7VIdxTccjJpx5TJfsyeQ5lvmyzzReGedHt51I6aBsFiDXpXSeVw/An0
3G91+UBU0aqwEefmluWSS/NkN2iqHVZswopYGVSBmEy8UYIXcCY6mdaAhVh7ZtQdK+NugrvXsryq
8FUZbjeEvvRZ5qriDSRUrKaW7Da4hf0v0Pk3tQYNpwGFi57YZf+MrRlKI9+48kMScpuz1yzYDFjj
KswuZAPTlhNPb6BB2/4Qs6fMhIB1mN2Wie6NzXDPtL0KYmUtS44shau6GT3a4hmBzGElna/CKqQn
P0yh9IwiQ9m3Bfy6an40JfW5CrMFKYOwea+7VdG4JvHrLLENWCo1RLaJ8ZLTfE1449bw2aYwQam6
76wCxCBaGeEmYNVDIpRPGemsGGrWbST4cmq6ocK9AvYdPYqIfW04mXgejcE3pMHG5TkA4lgc4sod
BQwrZZsSbBKxDWF+5I7RWqPf2rR0Inh9Z9kjTQ1PxIIfMnFVtbnNzOEOQPn7Qb7jnfiYi4+I5X6h
QYRQ6x9oDJ30skT9vy38OFEsELyhGk3pd0ZC/M6mMaJtrT1rIdRHGKtg4zS4qdIdjGo4pCR0217c
yGi1wpoJbmoNPPogL6hDgY8VbgShFqkN3ZwEoDrkTq6GaxWgElaVa6pAGgEeNpxH34akeWgz4qZp
fCtonV8T7kQFkrRKf8E0vhQNHA3HGPSLjtuk2cM/1aLGph4SF5TE1yQV1m3/mmIZ9x1UGbJnyut9
KaFHD08rud/VYuyodWr3wnmUiNvG/MHMCmgUcL8deicM/QblTQFRgUASVSlUNDdCS6V0G9PqYIzF
phKP0lCsY41vlLFqHFZkK7BnKlsUjHvYI+41WOHUkbCCV4fbQPml18QDrAPtIUxsocpvKxSkJElj
VqKf9f67wYyVmAgoSd2aTD82UIdplQcSYFUW6SZWZFdSwl0F6JIBfmkA1gqDiH9S79WOwWZE2oqi
Cr0Z4sImBc7kUDzR+5ccbl1m9hSpmf1OM1Z3NP8Gt2Lkf7RzSCuAnSBZvYgTqTR4LXpfXZ7bUvSt
kIDwLqqocRpt2HZFehBAnYlL3c65CkGVxmlz9HPFPN5puQYbp0SGzQ0IoaZWOwWPfLDbRhCX9dFV
g2+AQ4BpEVtKknfoc42R1Zu7IJjsgbQj6H0Bk7Af5dZYw0cyKzwKa8pMkX8mJZA7HXxDLB3rmqXh
SimjXT4K4CfxbaepTtlpewndAzQp3aaDx4kOQ6Ksv4lgTCRG5VoOlJMGQ5xB6laQML7JGgQmEPXh
7fBg9P0hETS3UoN1l4/Q7oA+UCMdZblfS3VxizPJwqnqcmYDcJgCI0wC2bvP6VRtsnQUYxQmewqo
FqqtIV9q8l/ef38NMcszqKS2rKzRINB7QHkQtyYlZQZXiesp6NKdzJILaLRqYdijUZQLN015aoa3
67//Lw4Nv+5juoAPmafGIoELlCdnZpKnFkcY3mke63GMIZ0rqv2jFlcb9BUdgUCoOZf8WNfuY/Ij
65Dcq8VdhhdrMqC6flmXM+9fVzVLOpJWkjgPICuUMr+OX5IusBUVbnt0oSJrLM3v7OCCrpgejRQo
GqpJtgimCriym64xjrEJ77RO9hNpq+DUn9d3eUy2etgh2RpsPYdHbAMa+CbRdzmJvNz4brS3ffOU
A1OKnVIR4N0KT1uibU3lRYQdVg/dAbMA5MUQrCIytjGIb6OOf5/26i40nCp91UUCc9dkHOE/V+/M
DJqo1bjiSnzLE8R2fMsQKxhv5Y9yJWlWlAdu07QbPYAbHMhVUMmA7lLwMoLqyGNj00upHeUg/1T0
fgh/DIoKshVsknK2R1PuNmWiw4fkUIhQwY076Fb3bC8D0TwqpUc5sWO5dOOEeCYaPLKYeb2J4E9v
s4Z+HwT9VBSAzEZEhQOf+E3O6oU1cAmQQYDwBHsRXXuYfM8ORXFHFV3hxtQkTV74Ltx2J3MbH/W7
1IKfSafYZAfWpgN52YWk9+K7/WtgeYaNINToxBh9trOIIzNYk5p4mxZ311f4pQ7jx7t71zv78OLV
IBP1sIqJz1U/QpghhdmaYaUDXSVNeggCwzIjWNTE5lNed97ABFfhjRWiHw/XPmQXTzLM/a5f0uVU
/8N9k8+xQAVwTYkadERUI3NycN9zufLaSrAqGD0OsA8dDNDugtYNlG+F2NsBfeCNuJXRStZQZYAT
s2H1ARZFFUPWKQD7raH1wvlu6dnMAuKAZKcSStQaQ/0p7V/7Yitk36/Pw8Xg82EaZiFRTCEDUbV4
MkZZ20R6Ukp0a4CHII/Xx1m6lVmQi8USbAYFcDS1fNBQ3W/hASiiGHZ9lIulmQ93M4twqYKtnFCg
qFIJ3Qq4Y1aIbIrMXT7gbU74wvO5hJ9EKehX6J7VZlQt7jK4eeJgeh497UxOSe+kuZd6/Wo8gtA7
OJMmclxaIACtyiMd3yudS6Wbr2x0sGo/XsZUJ/jwekE0QexDijrxn2iueNN/F2z4fPzUvGE1LvH2
5MsFnF93PYtVhA0B+FroWNf1k4z8fFTS70GC7UDSbgmJHSK0dqreZSb0ucxk3ZSrgf/gMuqAOEln
PRBl6WMQgdo8KVT2mdWpZD1EgFFGiicMqV1DyizlN2bQwoUxcmH3Z6t64GVd7o5kLQloXGIm6ag4
VYfNgIOM2UDPwPj3O+YfZ3UeGRuWCIyZKIEiMsIIFLvBqozy/yT8/lpB88iYjAYrm2LqquQ/sddZ
TfksDQ/X34rL4ffDILNYR9W04WKHQQaYvqybu+gp+YYYCyOY+FVyhzVZpavSNxZubSHdmKPhkJfG
Xc3QATalW2Y+6O2S3MVXEs/ndS/PglcZwDRdkN77CdGt9EO/VZ3aqXeDq8CPmXqBAz3ScovToeHE
MBbQD6hNHzSvtqH2AQvghWhwCZfwacHMYpwipqhUoQ1wHnOyLrV+r6AQBNtQEG9uqvxbAzvQur3R
qyMYQpHY2gqMMlELkMKF5315b/vwvGdhsOkyrQBxBQdTB+BxEABitwbH3BZOwD164q60gQHzoRZg
6063MhcOJJfw0p/mYRYVTTnqaRJiueWD5hpA4ctGvunFY6AVzEkBNGOt6aiTWaWeOVy+EzTJYfmp
H7ZyUd50Teai2VwgNEy4OAnlKLk5NIbiDUW7y4T4QHMZ6HQdR03uXn9TLu6GHyZuHkjrPA5zXqYw
3JXsPj+mKmolJWj62cJ2uPRuzEKoPMoo8ajYOGozsRgU9IECWtgLF4ZQZomdBheIPJiabfDAgRwi
DGXRprg+XUuBZW5vobFh7IUSr3gHcXzU1JhF76F9vpoMFCU3eKTH9jt8eb3rwy7d2SycaQZD/QqE
07MuRlDWTEFEcq6PsLSxzyFxUmdokOfRYzTVdyy9kSjx+nydJrsujh0GZFoQh2j6Cn7CVC9EhaHo
HrL6TZVblyXcjQqoE+AU06jDjoYCrIp1p6YLneileDMH0OWgboTVGIIVEccbnlNXM39Wtegwrbyt
IeKgNMTXCoqaFChqfWyFhG/gIOiq8CwujYWruZjg/Xp15ji6WouGztDr5Dyk4FXXODyXtNun3dKa
W0rxZsEFjdQQtqQYR5NQTobkydhUtl53dh3ru/DfF56etpgPGeUsIpgE7s7w06XnInVaCQIF2lOW
PF9fbV/VRGeDzKJBlwdNJHISnwlRLFW+N9Vu1ZfPUwKbofiYK7LD0CWeZC7qyKPJzygbbarjsGY+
K4EG7hrOwMDaZdqS5ObFp/rr9udBJBlkXmoajgeS1lhDGFkDKpahsaR7eTmQTApZoABDe3eu713I
utg1MXasDvQhS/bGde6FGwKXbUeytVW0yhzwNG+WXFIvRpIPw06ff0icB1SUEwal7TM3T2la4YC/
VNP6Fwf7X3c2SwrSUM1EkWII0R9sWEtv5Z14qny+Qondj9A1s2S33iT3oUPuri8rZYqDX9qDH+5u
lgYImqkn0JhFvccwXGHIX4L0HBnSujIgNKzBqroaOLcAP13lSQekZlC9wfDZtNT8UKlib5FR9zkJ
nEZFmTVk2UNEzZU8BBsqR6tWUe/BgToaZmo3nYnNGM4PXbXrcxMlWsMNsGB0eR8NsZu1aCVJHAf+
6FYsR08eAbavqhOy9h/QWH4gI+rw2pICw794q37N/CxSyOB/wpOimdYUvIme+EP0hGZYY9N7bd04
xON7ySWRxQ79AXQl//rkX35xfg0+ixtZ0ooM4irATyBMEZS/ZJT9pyB8fZjLR78Pz3gWOqSSl4Xe
SwBRP9U7tm73xT59bJHl8UNxr95eH236sSsLag6CzFtWQR0Pg2nSJpFEuwglOPeBIC0C/hjtjK5y
UlLdXx90YSa/wB+b0RBaqY3PZsHteGwdkqs+ROWWcpnpiVy7uVlWUcd5PEgj8iXFD2oLfgomXhRH
s5HU9Cvd7hx0niCmp/9s0RZWQV1YCkbv03ftCuTP0aiHtHwLZDOAEfwRqvUuTytHJYUNoQavCwO7
6xEWm8SD0cp/klH9WkXvbf8PcbAryrJnEdKdBJwhk6wE/en6Q/wqw/++xf39PrznMh9GaJWRx90w
IgzWr1n9XWO9jZQpkiMHfc+JPm6FUy+H5J4O1c0BkT8Q85WIVm/Ela1q1KuKN2fZXLfdQzEedKVG
mlPYpYANE2LqVq2pbyobtnmPMkPADzTuXcPQwF8LXBTRpr5VKoorbfyphiqEG7CT0aUUaGE3ed/k
PtwjJGNrIYoQ6pPxRq/vO2NB1Xvp9ZsFNGGEO0qXAwmU0dqXaeWXZjZA+oWdROVnUVVI8kbFAqFg
c/3hLb2Bs1hGh6EyIV4WT/r7TbRu4505/gdDTMq9UAcFaU2fa+/D5p3yDrr6Z+jgQw9lVUGqgDVL
DjYXD8Yfh5ntiHkpqKXRNoiWDneg4PVAb5XN6KDlTR30kn3lBxrsaJW71Y3yCO6c8HB9Ji92oD5e
wOwRNq1kUjNl8XnYBMfqUN7K22BtPEBMWbUkm1rUDQ7JTegFC9Ht0iP8OO7sEcZ6jrwLaNIzb4gr
55pNIBJZowZ3/f6WhpntRjWtu77tcHuS/kOQQdbTqFv2zfk/GAUyxRoMa0HMnavWgnSRNiKO6thb
4S+cQ2TaSO2ierw+yte3jUBWxYQarwSMOzS2P0dj3tZJ11MhPMdJ6DEu3GiVuRZ6YE6iEkAPRbOr
gVh6Uiy06d6JgJ+3AUImOwUR3SDTAEb188BaO0aMI9c+98Ye++02Hvg6kSEmDnPyIxsJhC3Tuzyk
rjFwT28PGfzLRTQwG25Ang9pVscdo09sMUktCNFs5ck/pnnJm9Ymo+xMNP1UByQt+66od5BuslMI
SifA/fJmk0umS4bxoe1OUqo4SnGbQfHv+sS+n0s/3aCOBBAac2hXQ9VEnN8gEYW8RLOXn/Kqh1Zm
Xtpw5rzLWPCS9NIqrxvTC4oSgFr9ta3RKGryCtWLotrSJClARig8lPMdrqA8hIqp2ceoZOr8Piki
3Otw1xrZqlYaMPQlaBYlkEmKAcItJAJkBLEFCnkTs9zpWewW4WuURNAmzeEJUxw7LiDn1TwNIJqu
Ku/j/JvRMpghC0DKFNhkkrr/eX0uvrww71OhKLIKdvm03D4/6ywVcgMaEvzUow7UZ2iC5dwbl8Qk
prD2dcL/HmUOfpRlU6AEwK6TAHsbAh9rnr8KXQr4yffrt/NlB/x8O3MIZFGpKa8LDKRUBfSHIO1c
GuvrQ3zNeGdjzPI0EsGYk0xTJovkhcjM7w0cEanksdpwx0ZataKwV8wz1M7cbJBBiE6WNAG+7iOz
a5hlakOkdnmjCO0p3elPItoS6/IGarPCAZxBG2JZXgIS/6Y/0y3Zlm/BYam2N20T1x7o7NwqSEMI
u2y8QS1T7scsXUOvxOs1uIODeZfL2sKcLw03C4VanIfodGE4pUUM0SdzkyMxAytRmDskw8ImsjTa
bJNuamMsqxyjhUppawG1VWUlFLcwZ3Bq8m9vjNOT1NFblyUo+SPifn4BjY72RlKS9tQEqIqHmx44
Jy1Z2vYvveaQMoJlDIaQvrzm+mAmGlzWGYJqJNojsG2sKB4CkOBtSRoLX5nY6ECDchFgQE2TrLDv
bBPAKB4Epzhsj6WhOgvvkfoF4g/JdxipQDcHeZdGxFnsQekjzWFtop567ksg7XOpviPKt1KMnBqC
SCGg2bzOzhJkQ9QNzYpNk8eOnLcbiJntTQ4/ohho+2gDbgRORnJtiaU/qhIOTJDeFsAsLN2S36oc
LYgithh7LJMSIuuwyIxgQgfQcFmAWlv5YhlZhXKIhN4RYEzB6C42RScdBU/Ib8p0H0R7LstPMfga
SgUwGX3VlZ8xrR3IrW25eC9nK15IqEyp+1QNwf6Jvdbwc9kJGm7pwQiBlcwrSeJEUHYXgufA8ElX
2hRa96Br1LW5peajCuOmSjOdIbtn5IXhpGCeB9OnZLSrAvAWUB4yCAgYsR/qd7VJnILyAS1/cE17
fo9KrNUnGpS1VkZ0ENt829exV+moSharSvRQfxk6nHV0IXms+toK+TYFNq6imVXKFbrTvgTwQRls
Uk53ougVYv7YV4ZXdT7HpFYjAKNwNYHNRvpIhHgPvonNwmqVtMQyc3EdVCiomJtKelGJLxmCQ8LQ
TtKXJFEdnaHERMsNtkbYdkBppjrBwXcthbWTS7rX5hIsisZTrfFjgbZQCuktFNvaXZ/cprTxB/WG
5UuJ+LS0ZvELSw8YTwXOJTD0mkLAh5NSW4nNwPVRPdE1W8srtlL9aPV3Eea/fvT/Hb4Vt3/+YvPP
/8HffxTlUMdhxGZ//ec+/lEXTfGT/c/0tb//2+cv/fOmfMvvWf32xvYv5fx/fvoifv+v8Z0X9vLp
L27OIIV4bN/q4e6taVP2PgiudPqf/68f/vb2/isPQ/n2j99/FG3Opl8L4yL//a+P1q//+J1Mohz/
9fH3//rw8JLhe48vwLA2v73kr795LWsnI5A/f/bv7769NOwfvwswbPxDmgSgJrdDwASm/nP39tdH
xh/QuZqs1yA8N9md/P5bXtQsmr4m4yMI4pgImNCzeNfAaqAm/v6Z8gfUCEGWhl+ABv0hnIH+73V+
emK/nuBv6DzdFnHOmn/8/t43+LxUYOQy6YqJULGEx+Rs7+nHrEnQv47OQSI/SFDfVoSBHlPJKFZG
fAxF+IQQFAYG40xDw85GZg/NN61OX9sWEiIdFj0gLfuUKD7vGHDUqWyl4gpGCIeeZTd9eah6Zot9
/rMFfE00eAEgYAwcfy4i+AquFMn7gfFbhaoON41VHWnruPwxSNINS5QNDaW7nqFmCpnEm1RD7tas
u1q7MYwFPTDpvQT+ZSKmGSeTPSUUuz6/MzJSer018+icGtV3MxxAzSGly6rsrUNGp0mqZcDVoc8k
qNkOoGbWq66ECx0ZiKcliVc3zFK79qRyXwihA5vVcChWh02vCy8hy0UHRpQRBJLhGSGknduO0MCU
7kgmrzilXl22u0oAMlz2RLNbG+0mrcELCIdtMzBojJvFqohAxafwQTajlaILQPdAsCXxMvU5R4hh
eeflOnqByY2RRoDZkjVv4KMSlRVGjVHPAJgkTFWHwRiRw605VLJt1YF2wbXWSWo1BL4/t0Tjecir
IzDYL0RH17jlPk2h3iiHhzCXVrLwM0Veb2iZEzYHsYYuIrDiBlQFC6F6yYD7hjwIioeQcofQdBv2
liJofovPG64gBqsrCHLd0O6pLKkjATcU1IoPlukuyegIeCGCVUJhLqXqDh2kGghiw9Y1wKOVAILc
i3zJr2kD1r5KTOzQ04lpLj4fixq8knQ5AtsGQgfEQqn8FLqZDWkxR/9ZvQJFLjhLGdE7YPjTQsOR
V4W3HcErr2rKfNRAK0EDU0Z24sLojyK5l2P1UMNAogziE2UR/DSOURzsgerzhbjbRaHgxZpmVTia
agbwx4002ecAKNwfs+FAyY0WVQvZy5cc8fM1zh3MWN0qMOE02UkDCgjWkHYCmlqOM7Le7PJlateX
2vD7cCb0/3FqRZ10vl8ZcLkbepWdgM8EuGR4kx11FbqJ3TxFB0j32OKWOIANO9Lzh7D9Vzj8GP6+
rIDZwLO6TRLLcWCkGjsp4Bp2Y2NrIoj/4+Iz/0J8mo0zywV5NFBajBhHbVMQmd9o/poM3K+H/iDl
vQOfgUdo1216tFoN1KULXzDhTV/AvkKuER9RPYtMX4wndRrhGEb62/Vp+NofNJA0Q3JfxiEZBYP5
LmDGwZiYLWenAsnTS7iS4YpgiSd6P8GY+M9mjYQ1PQKOv3AWmQ5Ss3fh07izs0ieMzY2JWEnyCFA
0iSz1UUUExzbFgaZra6gViNgNPDCMbVecdRxDQlVC4nvI32vVoFfhq9Frdmi0t5UQfUYJ8IOKqN2
ULFnHp0LtV8b0biNgx52IEUHvFztEyiQClRdQQvcklVt0xDJkk0oRUsvLNoFYHuE1V1U7XvtOBa5
m/DiR1HtuLBj7bgale/ECFUgWxU7iJ/w44cC9XplFDYKUDwJgwuWuGZChqoRgeVwvE4knLP1b6Qx
baZAXYR7Ea2fq9rQYSOMAExQaxCZn+nPwqA7khlbhqCELnwnXDUUnlX9yHrICBihJamjK2c4L5hJ
AkGVxO0UmG4MBEp0NezlJ3/Voe0a1MKA6cKGo0CiPjJu0x7+vSVXoDQSODIXRUcYGldmoxv0TWkF
lQpxguKpEQ+FvmlhdxEZ4RokVNxf60Kq8BYeSVabpw6V5N0AsIyYS9+LsHNRaLA0pdtHxAQnJN5K
VDjlvPMCLQHxf1wXZv2YJ5KvGrEnMSgBiK1opRqMxeUyACMlWqUoq8HpGWcDKG3F9QHGn/B0AWu6
Ow4ZYmp9KKRxE6SmDdtnZwSrhar9PSLRvs3HldbWk8y3bZiSXxmK0yi6S80zRSGsaVC6C6M1l4oH
Y1gl8U3FCU6KimXqzatQZ2umUGjpVi7o7du6JzhZ1P5AEqhAgygk2GEgWAp9JpKvlQkYLj8bdj/o
42FMsnu9X4vjUpV/6W2aRTOQtsMsTgZ26jLJrePAKvP7hUBx+V0yIV+OZNbA3vk5S4pZ2iR63TNU
Zup1sokc0+68aEVWSw3e95bE19Dw90hzeGgvttDWh0f4iT/Vk6gZqmrr3KEOCq83lR1vEmzThjW6
hdetai/x0rdhXduC85+FqF/XMSsXm2k50JIjevTaD1M/QmF0YUqnxPLajc4Kbn0VVSkqtewUnvGu
3MIRxgmAEbeA1Ae8mR7/1zM7y3QjA+dOWmBAxTdbm6+lVWL/CCEVoVmynbh8pd23joj9NgajGsTI
3eiMlbWsH/EVyPi+6/ya2mk9fzim6qo2qP2AC1Et7oTbeKMemPUARGIyuL0T2akTOek2blx2Nt+U
G9PPnMgdOxseOp68kAl8hTNMF4NDGlADKJyL83IN4TXnjUKaEyJPK/mwk6KvfJ0C5QqfYZie+gmC
JndkX/EypL0WCjPr6yvhQtL18Qrm7X+4VPVqO+AKorS0ZZ1t4kZd6QYDf5TBUUp0rw/3tdL7+Y7n
nf+Ix7D8yaTmJDeRCwtrIDKfBKiBoylk9cSAsDSYGq1sd/X9gNMIRaS7fgVf6uazC5it/CpIgmEo
BlzA0O9hIZPrxb5tfbFeyDIuZHmfJna24MWmLmq9N5qTCWZsCGPNMX2UADv9393NdBUfVrOkg3GZ
GmNzigGLTkpsyXKwJWqK3HlJMvnCDeki7IOgcolurjrnJPbKCEF72jYnWh7DMLdBtNnkSbTQD7+w
Hj+NMns8PKpjSZea5oSiVQ2Pdir0t7HB3Ry8AsaUt+vT9xXJZeBuUIkwTM0QVcOYbS1ZAG5iLmC4
KRqQM+ntrPImYXVI3h80tG9R9Fc6rwRv375f6kZe2Do/Dj63ABQFUW8lwnCvFMPJsT0aT9fv78Ji
/zTCbB/pxjhtowQjKMFOgMoN8GFQQLDFYqHV//7azvaTTwPNHhscvNQcwknNqWMytPclOyiCb2U+
ZGiAyQ9RIHoxDJV1TYWMexTbSQFN8eu3ennh/P0k5w3kNKkhBiRieVbw/KDazYD6q7Y1dA1s4798
R/9/DRI1SORv12qQydtv6yZFEfJz9RHf+rP6KGnaH2i6yJqM7BWN/Kmm+WfxcfpEhTEHkKcmDGqV
qS/6V+1RMv+QJUPT8c/Txgyzgd9/+6v0iI+IZk7KxLqG6gUKl/9O5RHeGp8SHwNtf/ThYfAMaIRG
oK82e+EjCVmI3qnig3rDvQb8b+gk3oGLtKJOOrUlakdXcq+BTXvYfoNJh51pAB6lvR90kJAaUZCE
o8Qo2h08MzS+LhGiGDWdDnCuAhSGoEZrAuQUFgtWXDyO8vcieW37B7101WhSRYajE3xFwIJg435C
+pjCTuu2obCJVVfNXAk8CcHjdKUWiZX8H/a+ozlyXM32r7yYPTtAC3L5aJNplCllym4YJUdvQAeQ
v34Oq/tWSSndyrnLiZhdR1eVIIAwnzlGOF2w+J/rEKJAu8IerlHd6qHVwUavR6PDKd5lOKO36KIQ
/g65qdfeN671AwIs8ECUW9WvtbBap0eU83rhKiUMMMJIc1TxiG553rj5cFVvmsGxUK+zbDBg1T2B
wLQCIxm7VNbtSXRuEgXZoQqT0QYdvXAKzSvz9TzAmWOHTBG4wScJzRY7A+7AYysrPaTI55oxhFYT
dGOGMMPKNBBhhs0KOhF+yXZWDRvxDSq2amFHVjilLgj0BUIbDtiCDQVoO3quXTPxICHmRHAGGJ0s
SGzdGe/6gPc2CDcFmE3QiynfTa94K/KAHRkUN/DT0Bzy+NZYafpeoBJYQQWThgL+pE9aQAIaym/m
ylpz16z23dZaG5WdodM13w7Ex3+bjWsZTm3s8NMeFprfFESOFOrA18ubBKIjZgYPbS+yY0fZxAj7
k3Yl74ZorTZXg3SaOic37ko33yO5Q9t4PznQn+2BvkCmuiFr7WlogthHqjolVyiXorp7kz7lnuwS
8gSWqhOFHQ2LH2P7OpdHoawPnd2B0GWaNgVKLqiDAqqDm3ILqjfEwX2UWfGL+B3fGIPT3LROGxBi
Qy3lxB8iu3dk/Sr1uxWijtYtQqhA2oP3Kh0iG+2yyF6QCc3eUkLYCCmZCyULl7uafdNCdQESMS40
06wdorR8Cy7LqIYGQyAj3cCvtMyCWnfU0e2nsMpWrbofIHUz9+9jeirH68nYUvmHNdvIa4toE1HP
ao/5VDoA3RhO4advzR4qYqkXYVCUnOxiBe5fvu0exXpyoXZTh7VTKc68klsne6elrUMwfz28mHsO
IPl79/qIfltLXd0z1Ksh8ySIguWu6ULhw+9Qj15bt3C4u80DKF4pdgG7BJtpLvynSBakuptO141A
rtPMNsqKaurmXh30K+5rPsGqmg/ltrrHby3d9IBWjFhcm/OjGXvaMbtHQx48ouhQ6a3D4M4Zv5Xd
U6chyd6iWThxr8n8WniplyBr7Fw4bEyT3743SHFQ+LiSN5w7dWbTwq07CMVFO1EFLfRPjuZ2gLSP
r7rauxDH2NhIfIONE72jdddvm0PVelnrWc/1W4czAc9RJm+MdMDJx2+j6oHcbyorhdhOMLwtq5G5
DVoHIGYyeyQ2/vC+R2cSmMyT+s62kGPpFSQUzbtGrgDvFiq6giGH4FtnPKmic1DKYMVDzO+0CC4/
tQwu5kmrQpodaAn9EABY17wK2xGcrvqHCsy5mcMfx60jL7aORvlu6KbNmGO9sCvLpxsGbGi2qnCE
Up/MrtJBAX52apBK67AHSs46TZC4OeXboahht4U2g3k7wTot0J3crXb6q0Gv4jpk1knEa816LJLV
KK3SedtI7+lwFZW9R5GvTbg95mdLi3cq3fJmXVao4S+8swgt6vhxIr2tKrqt1D0QCLIN37ZQpV4n
qX4KAB2AuX6DWo85CA9a9lO9jqocIoK7IgsMlBuyYKqBbYUrEX/VrrQrOIx9eE2/KQ3L+hKR/Q6k
/nmf0J9DmI0uPjm3tqzY3I3orZJT53V3beophj0EaPymnZ1tmxAqSEf9Xq1XQgunzIPLt5rGaFfs
uYR+2UsqkMm+5ZrpzPpujqk7Dgc9OyXojZQ47xXkEiYYIa1nas83woENmPpkRKs22uT5VS8/3yTT
i6kyPC031ezS1kEbgAwevW6uRNC+0dFDTVbo7sx3YgdRHYA6S/gU20MH4RQcFdzBC0RgFmtmYpFx
Qebv8hF+SJ2EnjpKzwHVnWpwm6DHNdsfKd5Zkbyb840yuzkQmzCmM2Gt4ETU7pubGixrdGBS+Rl/
gE0P6qVAFymyVXaP0hoKNKVr6ZtOQ+1wDJMUFIDJ7eGEZIm1ObzP6JBVy7jatALUgUKBCh5Z8Kze
qyf4AUAhX7Pc8aWBkYO0rq2rrjtocP1GIlV68PG1asfCnYJWgC0bTgoZr5MsHrhDJR9BboJnB5aM
f2+A/4ssEVki1Pr3keXxR1n/+BxT4u//6mjLfy2wSQVcKRn20EtU96ujrfyFYBLtA0h4/+xu/Yoq
l462pi6J3c8GD1UJUtoPHW1CoQBmASijmYr1H4WVS9D4+9DCvYhayB0NXV+QpRCUPsv14bBW85FQ
ccp79T5vsqOOrTe04ypj8o7kpMcdpMA2WpEvJD1ftfvORl7C3Q/5v1BHmc2yLk5Wt8roI8l0L7Gq
TQWcDWldNKSvGuU200zY+GRuqw0P+TjbVXZJNOFr/nf2e5zVIYaogUgA18RJ3XMPalx+RuzFaQAv
KiRbLt2Sy3p+Wm8TChZAKKAerENWxTxLa9OWVBDFmiHAEJprKEKBodqvpB0a4zaK8LuLJPDPSQO+
79l4SE8+rnLXJAO2JsbTMTvZtTayDWutR+1F8xWbbKIrdgEv/E3e/mmCZxvKzEZQrFU+nzqYJZgV
HOQhqFfINuXBh0P23YNzaSnPNpBCYl7k0TiduDP7aB14FVTMQhAwgsnt9vz+kvn6V73gs7U82ykA
xTRlOmNAYzdu4dvsQh/QNmz9HYcEFPZLlfTvuoyflnJZ6g8nhBFrgF1ksuwVyJ95k2cgqYpCw0Xu
sUf25GkrvrnUe/0bufGnLbqUKz4MO5mirCkkn06lMF/0jqlH3mpbxjQnpl1AxgSysgS0+SYTx5bO
j8zQUiebTBhmQPjWaPdCKVb5qLS2ItLCKQexixiFjCQ/zBbkfLh5WytKIOSRubUmjXbGzM1cmNtq
GtG2z4ob06ig59g/WWOLiFxnSJtM6OfBHl6jolrNkvKjyyGFKTNUu0jx1E+jN5DsQaYjfHgrDgwM
/DtjIYVFonomOgbOWFdPI6A0eKoLcBvg+UjmBJltR5sVCob5Thr12LHEdBXJCRS2tJ1cV/5Eimcj
kTYxiR3BRzCCZnUbz7KbG9JWGDo0stKHJpbeZ9ib2bTKA62TocJcvqpd9mqJDrpZef1U11OMoECF
OH+hCHvOoUnecWVfVjyFgHLHfZGLd6kCH7CPuu2ctixUpMw3CoIX3Sw1v5Et2EiqANgLMThGGR9M
nScOHRLkgxLcXCEnWSLIkHRnmoFKHKbxKWXWNpaGBxkWkaM6a47Z041QtU1fwxxAzMJOEAxpTDvo
tLvO+qZZNd146k30PSF8hB/SJM9iJpOvjp1bc2myy1zyEoW6lsjCwZRWhp77fU/fiim6mcdhtLsC
Gv1TLeuoiFeABshwPiIx2iGcitWUdTdpOV5pYEplUf02pU9ztLFiZ5iHMDfV62kwNnnf3uDTIcVB
nK1aJADDMxwN6ZZU8zZhCNphuLEvFf3RyIcdi2XdLaLmKqnwOrBZvOVygiScGTGMPMUTheIj2hAg
PWYJ6W/xO0OWvRlfe2BZ3EgvUqfKF+2nuXd5LyRXMgnCOrVFFZ+msa/LKlnN2A02ZzlUUKMInJgG
nrt5DpI/jAeNdVuRDn5vMEBoI7ldEzneFEUZqtW0igh7lHjGYAmHNNVgW0Ot74Dm2KJnHUZSctKT
GG0THcp1cjytiRSN9jzy+xkCfiWfuN1Z7WS3ifpsDbKng8O5bgmSQWE9kDQOaAYAE9UhkZir6JTP
yJlIro1BqZpHIbRVq0jOUktaRRmQaPVAbeAt9WYR14SOXKeDmp9waZ9FXQfZAvIk94XszSPN3Qky
joKxJ5DHgC4pjVejlj2oZ3tRPyL55YiZqQroQzckoUnnLeS0oHbZrtq0hHhVCySrxDAXztAZV8i8
LXFihkTW3IokpgMwqOQbWoP6Rylm18BXcCfgoWplXBEKlChEl5lKthJkC9xsrlHdgTGwNrFNp3el
TTjErXQDfa1OQMrVzKa7nhuNPVfwNagZheDm2ELXaYZvrkVfGTFL1LbglWvK0Z7H813apydrNNJV
O5aIKGAOPtgAhq4ibjzJs3Ud6ShOQFAd7OjZ2pAmekhrViINMVZ80p0mN1bCGiDbbC36ZB2J3HTm
zSmzELHDNJbcFtYQpFNZXKiIf42Yzt4fVC4/Xsy1VZiFqSzvwXZ0EeTfM2fRVTKPDJ3c3LXCS32T
b4MHYCchvIf4FPHh5wEbktdpxLk4kQbSv/3YXU1Dcom98CUCXWaFNqL2001Y088CBgs+rTiMLZ6b
dlpLMnQsIdFSk4cG5YCFRQjdi6ACq+pC9PBNZ/7TsGfRA94nIuReJnhcYeRky6sWqF/ZI5uLPrTf
xikfJngWNsjm1MFZpySIU1TVsfz0Gr4pdgWQuhM77fqy0tHXkPZsSc8CB7NJCR/mZhlxwYehlrKB
X2tQeUDI+RfWcQkgv0QLH2Z3Fi0MEIWWVEDvT9Na9nkQr3t04q1AsRdVn0vBybJUXwYD4pRSsAch
znC2lE08q3CEw4aEMOVgHOAJD7PjC17z34d5gDcuGGSkGecqMhGBREKHPvtJC5AQOI0fha03eigS
oCIbu5fIM9/1ldFzgOmcpqKNoKtnk+qzpI04I+K0NPJgf+kAyRfAvTmo3Wl10X3vu+P2cbSzvUHk
fFYBeMdo+9E11tmjdkdXhTuu5BtmIZpd6EL8HtX+Niguegd9ZSphZ34c/Wy3GFIGe7fCEqdiCxQY
6qj0qnhsTyA7oHFpnOj1jEqyzfdkw+2yt5ULLdrlhjzfP6BpIumG46Fh/Tw4H0LbkUdTRFkhA+6e
30Wd8aY0i4gKy71iRFsEzb5VL2kXsNLf3aIfBz1PwawUap9jJp9IC0gELrduuvnzIbw0wtkVmjFt
KuqOTSeagAPacsuBy3h+6cb87vB9nMfZjdnEyThVGeYhfNnXvAYJUL6jOBlo4zjJulhJ4aWUa9kO
X74XgiyUOdC2J8rZduk1c557qZ9OYwo5j4k7WlPBzKSAn85tzCTnz8v47b1pfBju7IFN1CZuc/SA
sDvHLaR3N41XnhQXbTP30qvw7U78MNTZ0xoNgDQiYpFPpTJX0I82mD/nEg8SRXEsjpJnLVQ8uZIy
XLiwleWA/2FNz4FiSRGRtkkmcqpQW4bJDTTorbBxjetFp65eA67uLkAiiIrG4QgbUD2YA4L+wlKc
vLQKl1Z84Xt8DGkgHWG0KIHNJ8ip+4lTv6UBDaz1YvCoXVCE+g4woX74uurZOdSaWoPMqor0vXCl
GG70mgddzBLTrDYmukfcZbiAlkZK6tbPF7bWt0f09/c+Vx9MLK2hXMbh6V8mZ7gzHDRb3Tn+6VSh
+fMu9qULunc/UeB/+tBn57XtOVKzGVsM0Nk7RLrGunJTDybOrcfCCu1X4gJqe0Sh5PDnyf5ENX4d
WYPnMDg5uGzPRjYERKr6GrEV/AAWEKI/HjB4aPyIrxRnwalBFQb9RqfHLzKFaCa2N+1V/wMcMfjj
DOvy/hJcBU/3t7v+96909siO42TOQp3lE6jZd4kkG7BzIOHU2aij4wiadt2z1GmEhrJ9BeV7XdZ9
vWuKEKG9y37KgvYN7C8UaXKkaG5eyQx6rSk9mEzspiRZN3Pt8lpmdjxLJUwG9ECXIBovBN2nUX5b
Tmm9UZTc8gYJ3GotmeVt08qvLZLhsGLG6CDafpSFqULCX+ocVkhggVhoMydgKwGBMG5ngTS8HdAH
62VWIfuMkzdhRZkvSuUq6rX1OCDJjybkgWxATmk1ibGZYp3eDT3SRaNQx0PD+lUiDSAfTT0k4Ka7
BHonT7loFai1NcAdzyzeyWOBU1GMdZgneg1jP3KbKtI1JN2ELRmZ4etGfp1SSDLFWDCXTLMEkLOC
1ZmQPKYtzpQ2yLBGiWBykPLeVax6CiPej34/sMLVJxke8FanhTGwxV5bJz0gvyraXE13C8tK6NPq
EYRAF0szY5TvcR8+osS+HXuQaSDug44X7Dcm1ciduLWcsbMyR8yauVGVaFNr7TWPDEABKg7dHAWC
NWOi0k3JJCXM5FxzRQXBvBrKBW6VzC9w8lhD7npnxnLpCAZtMzFLI7pPg9+Q8qnrYWYxdcO8gwY5
KixRe00XD2216O5IZ3aAjtclPFQSscX75UIBD8idYXxJy0xxux5fpzQTMElH2AmULD+msnFjKvIh
R6PPH8SiS6GbkCrXgiRGJ6pKIW2lyQ+ZygKrYxsySNRnMnhH2KPVXovRllYMtHQkUjtSDZtR69AN
cBdhqu4K8CFyBQLkUaeDXirYXtHzGVagWCh0TBOwlwvIaVkor2eCyi9zjpZaM3SZO6vlhHKIqTks
yRUovOWDXXXYQw207Va8I+iYAsfsdImuenPVgSfbD9Aoz+IjVE8Xf7YexSF07YIsRXuKlqWFtnv1
Fk01KqNRYnhVTZ7oUBcB+LzEjroI/TtrvBuhRAgzbm2d4EVyDaG/tej4yZV+itr2HqWPwJzZXaGP
YI9VmZtF+UMeqVWgVcyvEvh/RRa/qioDt1uL2h+r24tWm9+lb4b+++Y4C5iVueW9BLlwBAUyWtzQ
hIcDgy0caE0hPmerCL2hX82jw9/X5EeOzXcvBWCK0AMzwbYyrbObqo8aU04ippxgeAaKHOTLrNOf
R/gu40DvgS7WsRgCLPDPr64pz5FSG/qM/LB3hYuvDsCCEXLf8LXNRR2p5V09ew2Q1aNfBYsdULjM
swmZRsNJBasGLCCyUW8GfHpAhgjzCtDF/ima/18X8r8UEGOxtL+20sLi/cSy3aWv/Mf0//5/D9zs
p3bk3//wV0OSArFmyBY49gvKd9kcvxqS9C80KikItipEOMxFKeUfmJtiAstGLdnS8ZrD8X4RJvin
H4k/+vm/CTYsUSlanP8JzO1sb5roQYIoAcScrAKER4Fx/bw3GcRzWhgOxo8dMO0yAhYFNjAu98HQ
WDrwl7Jv43OK8XW8s0C8Z1IUo/IUPzJv9qmFhrsd4xqdFzwXhNfUwQEtJ+1BcXIG5jCkq3QDXQa8
7M7kN54ZUkcPWNg9iJviWYLirK8jtQVA7xnkUT85aE/VrnBMTz0uIS5ddbeQIeEB4UC0AgiEGupO
LVxrAjJrMLxBeW5h+GA4GtoLfg3LJ6c89AB/fdgY39wxeD8+Hcov09aW8tiHTFjmhWrVphE/Du22
fYHR87UOjYUflXZD91EOCj6wFjYk0GCCN77w1hnWWJXeny07Gl352LZuN9lZtO68KsxCZYd/AGua
HmA6PIIvGcRprsi1KvnNQxHCTprAtmYbX3XcfR2cats/4L/X4gVobxCKqsLPwWDdGoF4mAt4lGHh
8HYPa/x1a6vurT1sm+a9vm+Tm/RO2tA9fRnexwc8tbPm6S/xnbVX92YAgffJ2FRQWdhHsP+4xs+q
ASd5gRTgdbIVwF9B1dKAASNklBXFSyWoNEEf1wV8GfDC7knK4LjpACWxlx+A6YixCi4iwyLzNctJ
qZ8DlIg+kOoVj/y9ZdeCQJUZJDYIMvQKopaimraDt1RwJlld1Y6wG68G5CRTVjJZOhwIk56lF6WP
/RGs2Qb07B6rBwolDWFq4svmTvjZQdHsDqSp9ijLnpSBduXDuBceaa3XpPdy4qAzU71niT83xy7z
Bv2QS/NBXUUi4AjB0B+JOOo4C0juuubrVL1J6pekHaElsW+6Axk3TfFuxq5UuNwMU3aqAGaCcAT0
I1o5aCP0NIFtaksXOK/o2N/RgJ8yVA7ltxnkJX7V4rG2Z9WfABo0wnreDKNTRoFgUDjaTOA3V9VR
qNcW7Abn5oqnN5161xPY0MkHjm9gxbsOhmldSBfrtVej86DWCKib/g4Al0CjAucATCyQDsBwniHK
HySVN5JVdcNDsSv3hSNXDr+O71rVNqmv8iBt4eR9qRSgfk6Tvx6Qs8y0TdpW8GmMH3UaYFvX8nVU
gl0ewkoOxPPoR6yGMHoCKkdKnl4TL/ZNJ9kuufS4meq7ytrLfIN6D0mWBFt5Ug0vjTxxyKhHQz2z
AVxNty34eWs1hK5MPa8y6JxoXvQGfRIIZb2nuCnGY0yCAUJTsYutmM7B0tVJ7HavQP1Wd+F0hfpn
7vYJro6jnjsMB7d+Ju1tTg/jeNWi81GQG7jG2khrQJECyQLFtRDClRSesCax5faOo+7VUBjt5dtc
+lHBH0GxVQRlxk3ce0nnS5wigtvh/+o38nWKLV8rbxWcs/TuphggTQKbDneobal+FfJapEjnXlnu
K4anq0+LrmnpNlCuQ8QZAB9VOAwXouLj3BOAf/fJ8DgOu7x2ywrOYp6W2zJscbUdhxGZ6iLi+/O9
d1Zv+OermnjELAPECYBnPl97XMiE60zEj6O/1Forf1wxQEcjW7vMyFt2yO+458tY54UW+KKNM52q
5HERfCU/Ui9el9fFQUU+DNCiU4emn/ysKo8BPsWvUOiT2sjHQPL7p/T3ZM+LK2NPeD7AKR5PKYDQ
Dwuu03Kiwe7C8dZy0/sLa/s5zvs63+XPPzwpiUCcrEMK6xEvSRTISxVpz7gtrxdDZYjwXOJ/nRXq
vw64RO4fBuwmS7eqHvPjAI3D/7D66XNiYo8rbnMtuZc0ipbN8fWDmqYGBRD0w8yz8qBUt6MiaSR+
zELdV1eWt8Buf8nE/Pvv9rlW8a95/R7nbJM2M2BfeFv+ntfynMir6AAX3CXgAGq6dfj9JZW/M7HX
L2OeE3oKhuwcPlDxoxbEK/CLXWDmQ80vLtIp/80R/DU7wNc+fTW5gWd1NmEVgb30xpDtIvdFDxS3
3F9ibl74XtbZhhxlaBLJLUbSgkXWJwWmOlmRiwf935yz3zM624cxpQX8H7F2yz5UHMMBXgDiSg4N
TL+C6W544aB9f7H8Hm+J7T7s+ywStIQqWfwIAMa634sVCWd0TVps+UsYpEtLeJa7yV1LI5pgK/7t
9lwGciAFxfrSl7q4Kc6S7ErLJouZiMLNnbmGJrbfbkBtcHj4Pzhenzu/X7f6WYaBF2AUbY85Ldti
2Ak7d/IQ2tsXM99Li3d2XyzKOd2QY1IL1i9fp4GKBjOABJf2w7exvPl7Pyy/x4f9MOgpHdBBiR8X
fxX43zkg4CSg4S5ki8xefNoueelcuC5A//08JBvJjIsXU1vetnjDdrBM8uHOurpEqrw40tl1ARTA
1EkaNjtZ92G5NsNyC20uZyGHXDhWf94XqNZ9nhNudm6xHiNl4YiRFgqG5oMoih7JhZG+jS1/fTAo
A5yNVIm5k5SfqwemErwFIriVpEvX1663kS17kM64rKRzhh853/jwkfg8bJEOqSkXmKC5a8Jyle2B
fwvwWuK72ZO9utjcubSgZ5eHGaekghzc8un+9aakYbKqL/om/PmgQbH588RMPYEgLdxH8OXiVY4v
l+LpaoPuArT14l48uzkySidhdWr8WG2XPka61kI9gA1XcDG0+fORVsjZ1VGoVBVlri0jLfchICNr
qIpsQCLwwD6BsfYbu7T9vy2EfNiUZ7dInwtr1EtMbgCcFqGxK99X/vI6U8cKYNVtK/fxsqgXxr3w
7X6u+YfLa9QbyJfGP09duqr2/WrCqesvA6G/jU4tC5gOaNuqELH6vEcGzseu1KPlxlKgsY2v99Rs
XkDXcsvENr0LJ/zbrf9htLNbqyr4pOoNRgOu0BtuMlCkKPAcNRzVLqzf99HHh6HOri1oxaHJ11vx
I6QnQrpZUMlpWF2V7vQ/ySm+jT0+jHZ2dWkTpa0UYzR4+20XiqeK5vBSym2cizvy20PwYayz+0ov
B/RkGgn3RwD2lg/qph5oj8xl+GgNxKNd8J0uXlrLBL4E+R8GPbu0OgUthMLCBBdN9iWJYW/WDbQe
nPzUgUhni8OFrXJpY55dXlPfp0lq0uX1hhIowFowdnWVsAwVN1v/g+j7j8rj/9vEJZc8699XvYO3
uo3THx8L3ss/+LvarRl/gc8NvrZimMBWgWL/r2K3Rv4iBPQIQk1oRqr6Ar7/p9atqX/pJgQKTUBO
NA36Jvijf2rdmvwX0XVUwv+uj6tU/49q3XAT+rTb0OYhVNd0lNvBwwHX5zxFNznaalHXt94c1yQc
acyYP5lG9whoNhA8agTpKegHwRZGU+ZFJPWqlLUfTWJ5SWwqDuxrel+dqGyjmzPYCXrGsZKFAjVQ
tCzv84VUmFAKYFPzOpGmtrtoCgpjXi9CXFJONgPNdJSNWseEHtMAlH5WCb9i/GZksCWfJ4THGsws
YfOB6lEDe5qY9FDo6MDcU0T/PGooETNehiUDmL4xuiegfL2qiR0ooNwAh5jbTGnKVawYmaP1hgp7
eRIkHRQdR55Ym0ZcmVzt8ItjijpnoIoXxdFCJ3QRPu8Mgp+uIJ2n1XHU4tcmy045hRjv1IEKkQHv
S6bhHYbjt0OT3wwKhwhLzCGE0Yn2ZEbNetL7HD4lU+0kGduNoxxCSOyuHjPqSC3KjBJA8LpmbUx9
9IuCb7QMvPUBCvBmb7kDtJjtkeUbkqNeP09QupE3Y5NoYCHoW8FA9Use2hEVcfBMAdyfgyFP+pXa
LRS7Woa3aITVGRYrXl3DDZJ11+X8lkmZU5W9UwrKUDSTnAE6MaVOWw92BRsdb7tKC7+RQG00AImj
7KnVaBjVcxXkjVRBpXh8LkqynuLyWJig3w6p5BX9WwuSbznP2wzKLVj9d6BOt3Ea38QQxCumg6Jj
LfUZMmoWGx4bDhZkLe2UKEZ3XrqzQHqw0ZUQLVupcuTUBQrQXFlHJZxQBpBQIYJ3VUiL8bwRQ/Ko
JpNtFMaqla7pZO70TgW3GliFGFJXbzhXoSbMQNTariLAE87o+LbdeKRkfJEiXbOVSqueYqujNlR3
t7FI/CiTQBHWgiZhPu2rbcswAoDs8V4axsGtJmg69trg6HG/miGbTwS7mSIF8P12cOKku6stmC9M
IB2EFpOfKmEFupW6hUo2hJkvSjccSw1MYHT6/WHqdz34/6iLBkPKmCfAwtc1CaZ1y+QkE0LGGbCH
IAf0gPUzi/QeuqWBPvQP+gAxVmjAMbvP2swpEv3aaiHFb3U12iV1Uqx4Fvd+q42NJ+R6a6rJjzlW
3yMqmVdcBkQ7Nd9qI7vPDXbNi+4V/f3Ch0o3VNGSTAkskv00xzN2GYEeQ65W5Z6xCsDyrMgB9le4
nZYttxveyMFoGuKQc8iszk0JrL/GwIjt0TQo8cFxrcVweGIkTMoUpO2SvEJh+xkGYwlqsbmrZw22
DtgE+VusKaupyXa5ROe1oT9KDJ100C4gXQuoXTRCPY6puDAAncmvsamfBnkAFB7IgvRgiHI/MuuY
FP3kpQV31V7fFPqw6WMYjRrmKa+kfWsuiAuS+Vx165hoTjn1IZ2Duh9fB0XIcP7qD3oMP+7GwFr2
0b6Ni50EkVWSkfe0SR1NnoKcPPUREDtK/zSbw82sY87JnN4zY3qLyySoGAtMlmV2TRev4xLagONI
oLyaXFPzWbJwwpRsZXTDSRrrIydGDX2VbsVz7itg1oAVby9Su1xQtJF+FPOBthlE/WAgXMyOkqyJ
YbpxZma26HMgeGAlGOWmK5VG0GeoqkIka6cY6OZNObgGivYAlsWPqmoPuiq2vQybpqnSN3wu/Xrs
r4mVrDW5egY8B45KSXccjCxox/Q6bQEFE3zPQUIB0GAGpQCmQkD8OKUGso2U5r6c9094UR4RplBc
kMUMw7Su2mdQvVViObC0adoUNE6hQEQiFNznxG0GQ7mNLJN2TqcPHH08rj3D90YOTK44uP42EoNb
lmQPVJECgiquA+bIPgE8I7LEhlRZUFCxY4OAN0zXh0kWTXZdDjdp/NKTdm0WM9TR8laGWoQCYIuU
TV4+i/YxsmD7MWKnhqYFkUgu1+qG6LB8ATdQec/GGp2JMlK2xpwcYSCiuFNemS4dssirJ/WFdrX2
bHBevkHbOXWUoTJf0B4GSaCcXuIUTOy5NZ2+BvlHHRQQhmILNB2iJQcxW82mGiQPvNdNC46UQ1jV
bxlYNhvS8hcZmUIBvUEVPuMJ+rYD+KezPHqNpVReDEVhY6ZZkGnJNTA9fC2iJnGWxTl0EexiBx2e
ckRI5SqHYwenJly2uxaiDpk07iqzGncEoF90PsfmEMll5BNOglyXHlnD9QNEhdd1WSr3StdWfin1
qYtuzGEstHFPYDR1YjMMh2ITTdOM149VJNA/FsqPpDIkh1cltC7atA5L2bT8XOuey3IAtklST0qH
JyuWR3+AGPOR1LPYR9B8pJj/VSIzlLo0iGCpTeKPadH56OszDNF4xaxCkcTKJ78w4IjeD0ayMuIu
LAQ9ROkkAsVUvahpZMhrwrAEdg+3rFLllRWB9TZYbAWFpn6t1aW6j2lWr/tMrtZDQfjNXAp9q+Km
fizi6k3txXg/zyn/keaEr7W2WRPRyFd4tJMdGc30/b+5+5LlxrU0vVdR1KbtBVTAwRzhdkRy1EBq
lnLYICCJiXk6mNHhCG/8EF571Qvv/Ab3Tfwk/g5J5CUolaQU4L7sZlVUpFJZh2f8x+///pgWykNq
pRzorrPoAgVk4UmONpNgOubVZQnFAcYZP7nivKCYOhKq+0jknYR1tVCN+rRsaAY9muXf8BpNIhj8
WZLrWKcf3xZFUz41iSrNvRzn5oPReVTVVnUaCU41s3iQz6uyl9ylhur8JOjDeKqjROCHlsna3FVA
mWH4lBtTga/vPUMFgWb4VdQyOvKl0p6BZtSawn+2TjQwxgYTIeK9eR55fDV2c587VamjS6NQF8Mr
FdCzR7eh+b1no1wPUgV9CwxeLE/iMtfONEIYtyuqRqyxrRLnB6k5NLlM7Yo+lrEIIFjFayhAqwDu
i3yUYJZANp6RCj3SAgJVBHLqsgE7M38dxLyFlHCkXHm+HwK1qIjXslRVUyVKHzwpzC8zpxRmkArC
mcqhOStfqNx9lPL5CVX9eRRU4wTNfkJk/OvyG0kb/8zLNP8mUqgMZJKnrBRXE5IzySrTZz/N8qVg
aSn6q4suGgBVkxTVYo+EUuOkAm/djBfykJsEvM/aFgnhvNQMcpKmEFO+7l6iU8WPCqLzVCe4j+io
hJajdtP8sGpYq1TiTEl3QeqiNM60MTh9RhXh0vYFUDznXPVYoJISmEpbn8AMQdkhH1cnVlDz2pwX
PbIIHeMOXJ+o1XMVSI3qNA6iDLwqRm6BxgTlklwtGTAmwxBEKZUrn+eeT8/FBr3qRVanFtuGBALx
Ih+7obbgfRHsyrIRjnW9si5zAb0nZD8k4MhTkqWV8fw0axJhboOIfRxQivpKKQZkMLSz6rzJCmsq
V40PPpOYLpuGL+dK4IHVRJCbOdpRcA+5BSJ1SYamSx3jBmZGNVKaUBtTpZ5IoWWfKx6XTCrQuwkJ
yafYNBucLLK4BCdbBNw4uFEANs6RoEWFXaWRM0UvC3gQIRHGklYsDNzTGZB5wC6ihNC7BYk7mel+
NVNtMOHimQjjMFZjMOQkX8GKWoz4LKGXUiLrU49PwIFTy9CoMaqzfNEapxkMLw9p4UCt/TEQe5dO
YzyjMid4qNIAOgjlfaOIISr55sxPyDV1gXexdM66CJvGG4upZEyRqEGfvCqYSA5PZqUrPlMCRInu
Oj8MBRC42FVXZa4DaZvE6LEUETcEjCQB96eQnnFRvgp8sO3LIgW+w9avLNHJl2VmVYB6++PQz5Zo
N5Qhbw9qXjAoGl9BYQsLSEX5sEMUUOuDBAGs5kLommnsWieqVMFQiWvJR0Eh15xUMjpMNq4MipXa
E08sLaBPalJWp5lTkJnsATkL2xp0G4ELLqgQrUdkwXPHuY/y1YDAsYsoEA6uhpx32eQumi+noTUL
uQo5cJAScyMhCKDt0YgU7KI+bAlV9Mk4FDIy4dwMISS1is+orstzzS/Tc1TiarPGAnUxcVNiRlVo
3OPb3R9gn/zGK7l42Uhgu9ccK1t4DudOcr+pz/IGIBxaFjc2DPQJ0Hr1khfSfESCAHAExc9nUozq
G7DOf+MSKDtRsvMTC1Y0N4Jw8ia5oX1LbPK9rgCLVf34XOTAk5Q6/DnH15ehkGaoJw4CVIbW2iiz
G3Apu8UTCcCvk/jKJE5ifi4nAQA2Ko3uI9mtJhqFfdY0uvojtZitwNWAf4dxdsHxmTqzYqqfGBFm
XdciTC9bBV2woVxTTQrGXCMkD3WonaZCYAq+p84QT79y07yeqpFRAuAPiOjYaKp4rBaNxFYIChjP
INdlBHMY+hWvine96zAsjXvdQul1jIq5qS41+pQL+aeGgVcQJsC11B8ViKFbIVCkaQ2gLQya2JUm
Cqegx6Gm/whtVI8mvo8+ebyo33BCAUYiuLznVqFxixxfAMIf/8nOQSFEfVU+yxpRuRaqFNamjgbv
c73K6DVKd3mwEKMaROBEDy1PPO8Er9S6jJWY3EYB+g5kObXR1dZADUwWCF8dt0xZ02kdvGpAv55m
SNSNdb/Mz2qpgZVpRDO5BHSKFj66+0bB3ECh7CiXXWMSBQIotImLkmqPZygSGonzUgF2N4DP8E2q
/O+hFiuQOQU0PJW+OylVRpELrE4eq/YEwekfeqgJKwTp4NqW8p0QE9CAkfRJL7Vx2DDbnTY+iNkb
EFVp6PpyKVoAAxTprU7Qva5A8a0yzjzOWjhW6l6n6OErNiXa9Qi1MKMZyMYaOT1LVTuc4N3AdbC5
aW4oT1oB4LJUn1Ghdk951grbpQnazOUaTm6E0hb5oTIya+KEfnNqG1Y9qWugnQqJ91HRgpaU0aQR
8mahSQ6weyB5v0OR6WmoUvi2Rq0uRWzM3Cp5/4wk9VgC7+/I1vUlJ9jCwkb/tlEWpBLIiILzADhk
DWXS1+i/cyfa+ZxqERihABCYNaIxbiQL/T9kdwowdHwV2DIgH3KIiIIDRE2Yyte8J4pAPhX3VLWp
yTkc3qxt4OqhyXE9CZnHBeUGJFyWzSKjgTHIWemUNA1Qg4ru6AubK/nsVALHgRlbRjCjDeui5se+
tKyVCDHSOPTOBM0V76PKBnhRy8JmqsZe+iCBG6oGUzogOPSccnCzG7yKhdvUpi9kY8J5Irw9qgLD
D+Du3EoNELYLlRCvUikClUOGHE6DMQjR81HClfZ32N3iV7jbwtIorfwKCGbjTI+rGkaQ9GzEAijX
iaP6l2mTxKMkyrQzxOjzZOZwsnwayc3C093kOnKp8KRZvnHphUByh75yD1qjODS0seSDNz7yYkQn
NBl1DqHvZ6c8ge8tKEEzcSGdb6riKk+5s8DV7DlVuK926AOE74bCWeEgdAvzClimOCVnUe49l5xo
TEJI41HtyV81rfJ5kI6j/dVYC5xqUhaSd0rdQJrDXbfGoaM7l3ws/kzQzuQb30TWIlUzAmfUh4dH
RA+guRD8aLoQ2wtdUWKUFedSdlN53AOf6eG0biTQMTQe9pTPbMLPgrTxLisjpzOlsOSZKpYq/+wS
jptEXhQ/WEHFXQqGV3HLuhJBRCoY/rcSUEUioUJGMNwlbyfiTLeJcC57KHO3FxHYUJjWhy8qAmtG
6Hlm4DHWMtwqu1AmdYG+JrU1dR3PBJklyvcMxEiIJ0yqUrmqYSxJMwSvkmVexr4zzYltW5g3fI5U
ABIOWhy9IG+qJLDVseSJcNVrSxUXhYoI3EQy5Ajy2Q8hBQSEtWAL+ePYB9WDnrn+PMlT/yGzZYNM
aaLDcXMyK4LXEwhLv0CnjjpWpZnl+kaCP1LllFCjusS9y64KBfUycJ/BBQeUBZhY5Qq6U0nTSVbq
+riJokBDvM2PZoQrvyWJG09UJYJs0ezk1AiJ/JCTyH2qU5A6kuzcEwIdQTN0bL4WIJh9P4pB0hED
KJqQ+ixxM5BX8jq+2m5GCF0ugFQRTutEy04Jn6ezJBBVkMNxcjP2Sg0xtRS3B90fypULroULDGRG
clB8y0o7v5R5w5tKEhrX1A3al1FxI1GSE7cGdV+KcMR1mLkIFypeaF0FSgIQk5BI7pQ4yakWJWQG
ew18nUZ+atfeokpBbVg7jImyIcucxnM4q89GkM9dXs0usHfaNW1WguSdg4CofkgIfHuxyb9rkfhA
QpBy6Jw0LnIpxP/RRjoFmE2agNtSVFx+AsvHBfQQ0ShBEe+cFP28lNqaeYl/URvpRSFDuQQa708q
TgMskNO8aZziDFODFhcla4I6gmq9CQydv4lB2rJE+BZJQztAxCatEBjWERLTrBrKIf6WUekaXE4C
MLPREpH4Yloqhj0xXMaWViDGEkVklHIueNEUzn5E++QbMfVP9TB/FnQNFJpuoV6IHqDZtm8Lp06m
GWhG5lpztwQnaKKK95Uc/TQUmZvnVqNO0rS25wHXODNLgzLUOQXZo8Y6lUVb/Oo2gj9FhD47ldGg
CumXnAdHh+0CcuqD9zH1c2dlu89VgF48svtVR7x+ltUSIuiqivhx/tTQsLjIZQ5ufFkYC4eIKJ+u
NXriUg1YY8dNRo2goW8Q7yKUZKUJuQp4OQMOHJqQ50ptwldeOhcLsC/CTEpgkObO17QRL330uCP0
GkUVKD6TqK5ewNOZ5aK4bFxEdBxHA2FqBYZAqxDv0YEB4f6Kd0M0otY86FiUNCUygn2FrJ3DKgGq
kpR5dibIuXjhV2dSaOcXqS0GsBVzuEG14363A6WBWqijGScIHuwxOE3quK5hwPJ2DZ+5NFL9Rx0k
ybkX4nXXnFheFYmzCKiKysbMQOexEJXdMXwJr1a+GTLPGAmxplpJ3HEQO6A/TB3ync+Ts0JQ7YUY
SHjWQQL1MPJzmDGCFn4niUqBBE7yccVJ5cSJG+MGlzodeS65cWzBR+fU2EeAk0MAw2luwJ17Jmqc
PqKNCO+40H4KLhIobl3NMtmf2Z6KuBmWbCHlg9KwdBKSKr710RJ2jjjPlBCrARFf/RTlFQQ0gjM/
LJouU9CP5Wk4gz1gwDK2ffACIuY2c60w/FqmoFSlNlohonDqFDcHpWh1qd9lHtwXBCIuFVaYVsK1
gM0VgVU08Wu0CwOXiY/yuAnFikdiiGo9XAr1Sqx9FBbpKNDibJxnGhJuUgFAT5P0QdeiWUiFM7cu
6is+5MsHRyk5pB9KWRgVvuuPVV6O5lqImv3UmQuuGD0KHg9j9cI2GEUuP5eKbEEDJ/yeSfJEcUFt
5OZ3cSA+h7T+AYpJVPEJI8NJJ3kJ9VbB3Y2dM9VBEoT76qXaT8tAvyyA4SUVVMFxBtAKAUOi4EK8
uZAxAKyEwCA70lIrL2Bt1DgC5BuCGi1CXPu61pzLSPRmJVr0lEEK79O5lQTARCUewW8gmlF55qCR
KqrcyinvnFjRuZJJF1n5tYDuhcV6LaPBGGrUQke8DpIQTQG5hWWVZzKVR75dmZYFGC+61544pfHV
8OUzcPGNsFy0wpJnCjrP2CXKLaSE+hMVPdzGAqm8aRA+lkCOo6FjXnP3XkbHcOpAQ3ObRFB+wCHw
3kyro2vH9Z4KgZuh1wAsyvRSRqepAl19od9h2OsXeQYCVSQXJNw8Q9GXaBwzDnUXlXreZd6gJARY
bUepTpv8MuLv1RC55BKVCBoLpNno6x2PuVS9RGgG5ANoQ8k9JnY4o7o4URH2UlI6sSglaDxGFXCU
guFSgEJUnZM45BeWa2CXS5AlUPGiYMkjrXhCnOUCuJuzNAKVLI2e0ZVHhRfGwYoqocwrIR8bIdsO
Kt0JcvzVcqWHgKD0oEzAXRzAZSaZN00dEGKq4UJ2z0v0l7DRxrkupYmAysZRo9kryRZmlfEURsJN
KjcjzYiWCSqr8xyaCGQEI8cO6pFA4PdmKRD60h1x/JOYfvOje4uUoK7JsktEIsg8BXWxaCPJqDUz
UtmgOFUtXJvIOytArTWiRZjOLNW/lpU8n1aOdoKWuygi84xvsMywctlfxD69cYrgCRSkdFyRwgwk
5VzP0H6ClxEOgpBMbHhJWaQk85z3LgVsm8VpJ4ZoAbkOO9gN6FQ06vsC/EQZFNd3OUrxtEoBPpjr
o8ivAJ1mnl66AXlmPVMh3FG7HaLVrofoRwoLweXze6uuzgE0GTkp2PjRq8PCRlWzxjfmsgh6WIlA
sOLRawSZiwTpR8IH80gDF2gNrs8YpMA8AltJtSooori1CA6VXK0gQSJ+nAQN6tJF59KLUWhbwsYY
Uxm6ire8uVpHCFjCobUKC9fYfXI8vVzEcWo/Kp7/MxYTZ4KFebPUSYRbNUhyhBqUaKFoOVPfoEzL
fHCjJoi5q57kz5IYLfIWzKYYN557Xcj816TwHuQUpUJG86NBENzl6ym8daQy5YhDGCZVpIuqaYor
2+d+0iLNz5I0vnHR0OLKKOFepnKBgBe6HEZuFeGAJfRrA32zXoA8y7ej+kz0LPi82VVmBQB9Srpw
kmhwhQikB9rpodWvA0JVvgqUScqD8yzW8QYy3QtQ/FyGt2mA1WtFsYx8dZlZEtwc3REQ90YtTcJJ
Xy0RRSpWGomndRT7My66yRDJGsu4L9PKaPAH68lCxmyk8v53PTK+gw8rO1GQeCmQmhtZLuz3JLhL
fNRKlPFlmEvnlqKJyFxI2bKs3Qrdv0TuovAIWHakxELdcYrIgUSXZUCxx3EBWnUK6aTi0BN0rgT1
lUpnUDjCQyUJ7kT0xdMMHscJKorJRIVXpkVhdpkj9H2Z8+mtAwKBsciVqJFQLP4JtBgo2kTMb+qn
ESYIUr5sDveQTDMdtpSeV8+pFM94jSvOXdBa64rvXlMbmdRYcAkiIrdxra2qVEPsQny0SBpNLTu4
pp4y9/V4TCupmoeChZxmgShETYMfAZLmAPGTW5oDp6DVuJBoIpsbk0S2q1GAoEaaq3OnEm8cFIYR
GDJQAMj5e84pNRCttIoTX3pS6mZUk8vCLa+CtASptj7OCweM5wZqQh3vEum177xU3+msuJxX4yt8
07WcIVPHgxID3DXAT8nlotBWigFi28RW4UFDr9hqvLI0aDEEKfGcsjpGTkZMzmBjLHIDXpIewnuL
OCE9F0U7YxNH+3U9QzV1aUezPC/I2AphT9vlnUauBRRyabii6OZ3Ussku85ImozRA5q/AKUY7oOa
aHdr0MpvAXPuogD/3W/3irqBP9vEAu3CWqqm+/+Ifc+vf/V7PWG3U3y1Keymey1ao7Lfrnui3kWw
37ptZT/0j9qeq68PtK1jBe3OW11mhRc8vOsprTvcvjWCb2LG+TOGFoVjQSUaeHhFffP525Efhdb2
1xxKY9EsFv1nt79lHNaAHu1s0T/ahLfX97L/7stx3lrBn91y0YpiDw31u3tAxGNdFGVdaFcJTNTu
Hgg8OYaiUdh/Dm31jD25AwX73cXLAHDBPkLvFLDKsA8OeGfxAn+MImYNoDAwL7MP4I8Hdv4aAIu9
toADiE3G0nD8wO2zDxCJu3uggpZaBPBNUPCLw1o9YQxQvVYvyMeCKKiaDhmw/uCEdxfP44LgZajt
7w/uAuj7aMjffQKidoxMkaigb1Rn6UQ4xrtQBYJeu+vP5osOSvb1vfuifAyEuwDGC2lz+hhw9/Sl
Y0kClbnGWjAd1s0HVUfPm0/IMaDvMq8o27V3b76KRkaKCGZFdDJafw5O+LNe7L3evoguTrIOigod
tNnrT/f0efFYRUdDUFAc3OlLGzkEK2/XGPsNy0eWj7EwdK+S1NduPowCYJkP7M6D8aTniQP/LQho
kS2jJcn68+K9a4B54YM+XdsLcVjPnvR+9eIxhJ2I5mStTdu58zp/TGSFQB9qmw04PKEv9VX5kn6s
qoAHSu2z7xq8CixCArIZfmsQHKDN1/fxc6IEna9IQHK9avZyCn6vwDFCGcSvd3JgD6HvLYB5I6iq
DMN/KwC76k+HbhAUNEHht5Li4NQfGob0lIZEOhYIeC8EFW7UjtkjSceyhJ7fws7WHNbps15TvVS/
hEeOoi6FqfadlXPwddAihXGbH6rVg2PpuXaZHBOETkRUpWwe956/p8MjksD7tb34hyf/yHZKn7d+
4PWhCycCuEgRrj/dx49kEIjPEFrRD2/xIN/vef6CdgzVJ/GgfNvoeBSh7bwBxMKOkZsU0YIKvzis
d096333+GO6OLrPyv/WnG++RjhWFObxtuIdV4h/WDgiMKqOX6ON48PNBu7f2H9uG7gUQIB0hHhHz
ODgXoLcHwBH5GIYNmn+L2IX1p7t4mEbgKBZQ0blxizfbfUhRj74xT0lFPSsanPPMkt59+DAH8DY0
TdzqhcNburqxwj4v+JnuA12TSBg79s7a5WPGfolQ98Ea/YjN9nz4EpSeht5VUO2bi9/dAliDCkJ9
hCh/PozDkn1KX82H00ePEAFcb1vbpmv5IN3DunPLOpyCX2bBYW0BawbSS/pL5BgeD8hc94Q+xKIE
fmEkuw7O0WGUr/3WDIkO/liU028lPpa48/YF6DvWQF0F8/H6mw5I2KNJaN/F6zhYhDjBa/Daq0cG
FAS/UIZI8a0/h7cFGyu0h8xH71QW5+bJ66FO9VjRVTBfg2l4/Tm4LBfiFD0vgawf6wLCmsjy/RJs
uy+ABy0G8j/bXNIB3X/WlKPX2+dYCnf92UtrcrJ4vMl3ttL+8M4d1Nn9Vg9TT0B4B/7Mq49f0JH5
ReZbhNrbfNbfd0jn33cHFIAXwFMJt2mb3IY83bn5HOJ80Ics2nuokU7Y5D1vgawca4h1SOhh9uuY
d/YAhh/SXCoMo4Mz+BGE6rl2ZHw0XkA8vw3ndwN+oLGHXQBGoG2O+/AAPoygvpcEJIhk8+g2zjAu
60/3BRCdJYSQAt9qBiYm8X0HJAO2FunnDQAORg5rICCq5E85t/MAOBU92YEBgBFwcMZv78cvkGMV
3BWAMeBgdxaNpnewCVSZNY4/tBMXGL9hr0sPXxe9vdCxQn09xgl/XwY7DtqPHN7a+8Z3AOxgCk8j
ytag7T545u4gtA1zXz64xZPeFg+H9iOIboqEV7v3HQ4uDz8IfW42+3tAAg6QhJ7XHYELDf17VL69
7d3QDicfy+jWgshGG9g4uLg26yXc78UfI3IPLj7k9DYfiJBdcSceM6pPDSmfQ3vxL9v4/C6ED66M
LokaWkS9unYONrDMQ9Lz28Du4el4ua/Qg4MLxkSEb9vjx33aOX5Og9DT0W4Kvs7GCjo42YfSp55P
AHg2NCYTZPkfKD2RxTcVwHsOb+2MfrfX84cZyy4/OiG86ucp2vEa2YXM/i8j+LCs3P61DLDnGJkU
ChY2S+x6OiIEoISGo78c3YNz9rS+MgC+HivWAHyrq/5gD8mAcEu/ohwHZ/BusZafd3EYpg2GPA9H
7rXDB95BFAH2Utoox8EdPnq79ZQAIgI5yO0hebv9vDR7kfKUAPnYqoiDswMY13kvIQjLnoF60Dm+
m+Hg2C9kAusPMd7N59AWr2xu5OdfAADNYHVWIOW34q9r/jOvAF1x9cPDcpMtyOTzSwdaU9Hg7AGp
vzncrvjTVcgGAJ6B59i8jI2dcVAOUN+bzwCrmiSgwXR37RzATgKPFrYCUmCHefMRg+n57HVIPp5H
69ZtfosBQ3dsX1h9+CDJ1/764BzgNRqjl+QDffs6xPsLu9D1/jhQuMuSCHDXweI71L5PQNYQxics
jr918rsCEPEPEZAnhEUOVQX0znIqyOit9Tvc/PXnxQ5AAqLjRxsEOTwjiKGSer0DkYefg4AC1riR
dt13AHAbID7oXb3ZHwiNQ7MDELfsuQWsXQMCQSBcfrWuDfHwjRHc7sHh3QKyyUJ83iBgZe0KtAEU
YkcTIECgSyjjbYHfB3j8/cE+TOEjziOjy8f60zUIFHQAwfXXUNa9+RxeLETs6wfjmBENJARspJs1
diMBAlFR0E1gDkibt3ZIluDWPu9x92ENgdBBR2lP5+4zcB9+ASBEGyTdyNoDWjyqMnrKPuQxZQVG
wC86i24UlEH7cfdZzevhXXtpo4s+f/ISDCDEPwBl6Op9oFzg/MJBYu192OfgJD7pX9eAW88CXARe
/vrTFfzw/+EWo65BbXEOh6b3SX+ph7uNEJgEdGvn4eP0ceRgcNgcPjo8Hd7a+757xuGg6QByoVz/
FaUHmgMJ9TwiQI6Ht/bNcXz+2ROoyx1vF7VbB7dGqbdGZ0A9UQZr415gT9fX9CQSi3G0B39YeQ30
jFmfx+cPWGD4XREvexu+YvJ798B5gLgYch33++Mn/wG1/4vHamw7/vOa5spZpWuOhQ1/07v/oCWB
ejnAltzp9Pmf/wZ04q+mcet/yFivNkNvaJ7Yz/8VRKNhRuubleVE4RqdtfPL/4LN3fmx82831GA7
v22hXbvftd2Nl/N8dQXtX544K2rSJ7uerinAtmtifGT//LcvvrWi3TZ8eAR/TuOf/9aZ5c4VeXPU
0Ip8sx2H7R4MnL6DjqIsLc2wMyxDZPQedxU6YTsMmyvrNth70Jzm4bPTDsSGZQWhfYcd2+ZzOwob
k5Ud9B3zZhXnj77zdBT9PMrs1dEYxGpRO+z6S6Co+37JZBVETxSEbk9H73/fADdwjNtNo6hzrgy7
0ncd4yiIaJS2A7HtkRER7D0sBqCmf/TlJ3WezPDXHrUjr78HRkHv7zHj1dHDij6v2rHWI0O39x15
4jqPIMDs3HhGRNZ33KlVx1k7DJssS0D2HjTJzSyC3POP0CowXHVkCmv22fsLqJPR7rDqAE91mtlO
FHfFNTOj+073Ds9+bgaP3ZE1GDF9R56bj91HqA1wfHN7Tw2wCvjeM31xERCV6T/s+I//k62Onv/p
tIgc2nl1azhh31mfr8K6c3sRUus/6YXzuG8VAJE5wLirNMrsjnIRWA687y5gvnu7wEJmfUddms+m
ZaZPJm3HYvJHGEKNLM06yrLudZAHeMhL0zfLjgxGGqWd/as0rb/SGG/Zcxh2b9ABXvESivTpqXsZ
GLqq/7HlkL5m2BVma1bM3kNHDZOSSd49OVbw3HfoCweGeDvM+p4NIdjXo+5tBIsp9p3tRmtyYERP
zbwdbj1rxk7Zd/QbmPnPHalG+AFswttV/WSvfH/VMd8Qb+s/41uYPvbWemtHY9uxBsr33Y7bVbiy
TL8zLsMg9R4XfiE1jxarKOzcZ8I4K3sPHgUQGt1DZM3ae4+bP5sdqx45hP6joo1kRxARVtDae6p/
/K/oCMzgf/zrEe7z0RX943+HT07c3WtxgL2+y0Mn3dtrFqftu4A7M2z25Siw6/0HvrdePHBWQNV3
vqOcek5oHs3MtHuajIK07+CIlzh7BjJhcPi+404R1MicsKNfiTLAbvx4YdCj0qj/fH84waP5WHZv
sTLARmxk6O2L983IZPpu8sihR3ewjDpCFGTK/Uf+8livOmenIqHLSCxQyAk2C1Q6vO+cvBbW+1Xa
+TLY12Wl//3fb3eT6SeAsQBoagOFu6HG/VAlQochTuGdkGb0tDL/XYQ913GW9vTZTrDw7t412y75
wzHPDEFWBLg6Oo+VOfUcd1+yv+Lh/d5MpzmNuloIaYmXkcTfG/QioswCQtRtbwcIqrmEnluQozXb
C2tCfeVl/d6ct1bbyzkjA/fSjv29sS/ZS+jqZEXUNNS9aAC/i6oG6cOq2LuS7fe+4wrdPaxo/1tQ
TAvMCDjDUVgLLLH0pr8KU/hDHiDujLl3EdEoBzheMPJLkHLAbKMn0/5y8j9zIR/9oiVCBHGUQdl2
3hEy5rIuawwwB5oVoCde3qnPfJlp2XT12E57LQdQfs7+gzJ81KGAVp+lsbqH9IkvGpvUeXzEjTi6
WCHGTn3YP9iRzbjsa1lKHGAfcJgDZIv6OPA+t79+xW3fbOZfpzbA0KP1z4btzn+bTNv9qykeQ9Zm
8joqqv1N+5dvhS5GK99pusbKALbKOEoz8+hmT9QNYg76R7emX5jPUScawLAym9vyynX44BueI+i9
glfWeVgv1VP+56P94MAnUfjM5EM7RXahUcTU/vj5GV9gg6lp5Z0Zo2K+/8hXiCAH3WH1d4d97Xb+
29hpazOive5vmWk7h/eOqdbJ6/5V2efwNZsJlVHvHfBfdxLgotA/ZDD/OzuJnxaSKg6kWie48pYS
+qBw+NKs6KPpuN2B3zIVPjowDZC577zhF/bUziF8cNSRGVq++bxK7fYOMmnG+I1WTB/Vnxdmy9oM
g24ugVVB9R0WbY33D20ABTcCfKHr1zLEd9+5Iiv/GD13z2yIwM8tdY4WZuh1LsNLh+73bwNEbRdw
MkQkCerSOjpn/3P75abd1I3OHODkTsNnxHP3bPU1HXXf08PI3aNbNzfqO+qZGXdFw5pgoe+o5zW1
6mZfnCEu0+7359/xxtM9j/by+2hP1n/sjUf6ytgDXIxzszE9++WWDPCuF2YXErMmv+97hEvzyYxe
PBEGU+w9MkM47SUnQL01wMCm/+wU3fySoAyg61het95/00MgYS5WcTezhB57/ffhClb708o/Ok1f
OLogsBtifO+FqYKayQEGBoTUiWOEOjvOzNtBgA9aFrdOaJkxxEY7zbVhwWpJ+t7nO9t02Ea3I60H
HsK2uDNd5+VOI8DdftPnpeid6SDL246zsbEGkER3SAExs3BfzJEh0Jf3zePqle1g/Px9j/DBWWXw
SNuB1vsxhKi7ROQ0Ko5OM+BR46O/H00Be4uyfPsyd7+OETIMsJDtF57noZnayLr8/aj9o/Pal6rS
EDmp2xjQUr9+Td6IAorJ23V+/rounednf3U0NdOsHYydkQS+yrdGhxT5UHh1u2u3tuMh9hli1379
cSNDd78UKQWEQF+kFfLfjtustYqJA6KO/3//+/9MPbM2j+a0Bu4JMzgBdC8w21PryEOE/xRxCODW
nQM4LbdYpV0sFCPGQnFcu+jPHxugE57ptdc9/fvEMaMa/pJzdA14ttnJErNSRDIE6GYSec8RNvDO
9OBGOt0wE5i90NZwgMM7N3OHOl67R+w2sl54jD+w/bvP79uVyfkO92Q7JpemeTvezne8G6HZ1JG8
FZm9haf9ysgDyKCFGWf2nlmz2Zp3FddfF1jaiJK+Mb7d+bPjR4HK7l9Nh4mpmzY1uzUTjBGhrw4c
1zHNO3JmiHcyh9tzdJtRJ25nuLnG70Z737/Bp7RrwaD1dvsdn396pyk1Vx2cgjDE5mKuSTu59Qaw
+ru+J3YW0ee9LWCkCH2HPc9L0+no2TXjc99hF6tHM+yi0ZHn7T/dy2BvD4ZAw1wjt0vbua0P7GW2
OP9tjX9r5s/O0Rdq7iOZ3szdftCIua1RUbE7ZcKoMvue2n3oZKvn9ZyPpoEDQ2/PN2OFpX2/5Css
kCOEfjvqFCnn/iN/X8EdaYdh54i+Te2PnxcSF9ERLt0/pUf7bh8o5PuPPkfxXnh0mz8+w48CnqPz
FFHeOYRYBmbx8TV7nZEfCmj00H8VXx7zo2Wedm7kdvQB9uhfbqa305uH6eS/HbHLs6LYsP37D9AC
D0Y31qoQbE5gOX8TirF+Za8p6zdU+IBQsA0GqK/9sQ8b2xFRf1WO0YfU78qlAVTUF0TZAZ5ubyl7
2O/alu8bFF8Y0Kk7V2EA6QYMhOXk3eDCAA9sFKXY2DW2+WRFm5UVFXvZEsZg3Fc0Y/Lmnlk4RInT
KPctgHI6J8hoF/pOd7JiSb6OHhlC4J9SbEM3wjdE1ck0zfbxY4zgru8mjJsV8x3bgdjrGKLqZOaE
+5vAyOj6znZm0mj1mi56E2P2QaNoBh/hadVOci0nBnjRc+cRgMg9C3GIAPg8hyZLV/XuhN8Hxrwv
2eYrCoOlO+wQ+0BXq+7ust5ofS/EmEaA5Heu77rVSd9xT3JkAGhnEwTWSaPvuKfItewJBxBoDjBu
Zvrd2TKiur6zPVvRvQuGvk8DDAuTFWWVXWN73Tim74QXZlbs3YYhQAsLJ7PzfdNEeInDzn/fy/Oj
wvT2pzzAHi8cyPVsFcLe3Qv/DIGLWOTVCviQnHbDgkOkV5aR/4w9aW8ZE8PId7Q/ft4PW0ahuV/C
OsATQWA+6052iCzJP4AeC0MU2AAUUZpdWTGEar5inuhze07rYxvCNbxCsUK+V1IpMErDvqLiBhmT
PWcDbEj9x73Fi94HuwGJOMDAa6lJnbCTCkHz6QGGjvdixGv66L47fFuYcOho504QMsQWl6vnrvJY
0/31nm/pZEBA7l/jdcfEvmPfeywM3zEu142Ie4+7CbmdA7DwHHXdxiFAdQ+MBgj3bgw4ZXvN2NMm
b9Y8fNDehkSGglpZtHuhh/BqbgFk7SpVtGRuF/B5HYIE74pxLy33osjogjRAoGKDVgOWagVYYHf2
aLA+hD13HqVR0dlttHCQlPfLHt/3Gv74H+zdvOaaoYsKumHrOkotNcQ8Ren9r/vrQmubErj/eKG1
MYooujwNQ6RT5vDpXvj5Qyjn5apy9ow1ZYAXdgsZnB1dMTKF1ToYtmQEIWA+bEXDWra9X9Pw/nPY
pkJusxc5EMZc2VfqjzHAmoPsZT3kpt7rH38DkrYfgrn8KoNrZ7u26EBvr6Otbft3r0jSzfh/3QMG
E9Rmin3f8O4S2Dr/v6Tnv9D8ses9vLG1Hzy5LwAOoA5rfb9HJn1ElX476Pp6tz+8cngf/gYrd/xu
cdoQ4Eg2W1TT4QptHsj6yg3gozHOtJFpo4qsM/QQKc8LszBBrLPVe7sTHwJjPjZrOCmvKdUhPO3x
3t0bgn5qEgUgyOgW1g/hELfjvs63OARuG7psX0UO4b+ikvMZGibvVvG/LFnPfzt0dALghbN748BF
3/74+bd9hleyd37oftJ/3KVJGXXKPh/XEIyczI9IGT9S1k5zLTiGgARcIcaeRax6uGM1kyFS9xtj
5NzJsnQtqy9WhdOVT0OAfDffssifug4FGcKduEMwwnk2n9fTv4sewXCwewJkiJwiQ4lv9meMexml
rwlDMkSWcbNRDw5SQLARmS/DGHY3UuFFkcEQnIUjUN85qX304FDLeVXIA5PQ7ufnH/T97ZvfMEBg
aoTI6h5hJhmiCH6MQnXUFbVbsDZehgD93ppdm4uoA8g3lIxkR1OAAhAx6SIj0RuoXcLnT3FzO2Eg
ZfYf/+qvgk40Rh4ig7RewNLEN3RDa+BHGqJ6abOAjRY4+k+bVOt/bveFHa0IMo13Xbxdo3y6Bcj+
22BumF/1H7KanOFY9gl7hghXI5r1M/K9VyxjhTUN1zRdURB80jSQDr2LDPjrzn3DL9TXmUTAYOPS
MAnQ7TzwV2GtqMVm1C2ZfrNA5oPO4Qjlmns52CGCoyNqNl1OuCF4H8coIuwE5YeolBlHfrRP0D1E
gdj0Cb5El2tmiKDYDI7Pk83Y1feouodINs5M3/uHgWG9lf+f14vzHFQNnfgGKmv6D3uLOivU+HWu
hjAExoiV2yI401HfgjaAgXC1onm77k3c5F2h+oEoJs33J4t2oO3XfP7UHpD2aRB47RwcGLXeG/mv
UwOvEcL9P+6uYKWBGIj+So8KHrRQ9CTY1VoUS9Gi4G2t0a6ujbRdpf/mzR/zTXajm92xSvtQ8ahI
3CSTyeTNmzf/8FLI8WTwo+MHG2wOI8Jsg1hWBSMJD5wzcbdWfUAxNCTaNnsyMyWMYUiSRlaetGvH
BtJn49t17XHLeGq6zKLw3hF/i5fX/g+DYxNZ6wO+AMloEUDco3gCfETZB0YJTye5S7zzEe/JUFbo
gKQgJTDXKGmTLJBLHCfDSV3yZWFC5ZthV3GLg4Uzr0nKMFTY2qiQnSirv0PAHItvd4oqYqUCviCL
kWu0ilpQRYCRcF0Clg3YEoyKra4B2aVYIjeHk+E+oJHU/y44Eqjh8Aa3/D3atc+l4MqP565/Bnbo
ESqnJjRuOJ3UxgBIawJpgjCEYbCQjuwIdEV48r2ZTcOySoZChnBkJJtyasxNsFSMh8QxCryvAP2E
AxPORjSaoLILmSvl7Lnmkx/vyuUawPXj9GGO3gL1RWdkqk9i6fBRQcTQLdyv0/K23zPPjShOFa4M
g0DUSyqNQxj0ofN4DF3PMExnYI89LHI4KuNGkQW+NFAzqrA6GR6/n8yGwIzVoA36xKtbRz9+RApc
plDvGrbFkV1Iq+1UCA4d8dkUcgi6HBND/zWHYbsmRbJzo7E3RbJjivaXeQZHPA0cJCRFomw8CuJ/
yEavvikDe483X2CpaKzNGBfFGn4Yuf1c39JVHeMgA3+18rEEy7zA9iKOlRink82gvRN8OCMHf4FQ
TbktmowovPYwbDIqjCHZA0p6/QoCb5rBYo1EKEwSud7flJe8hbwDejwDhgYXchOKL1+T4X8RhlAU
41eFIcqzket4MdGp/NcHZYkSYn2zJlf/s7PMoTFBh9+7FPsPWKSTc2gscrnBiWZo6J1m04qgYJNB
9Ri8vqAJz9yUTwP4r/7Hz0IzzQJ+JgendRbw2+L2qjDfBdmWmtJ2eTZ/w/q3lbYG/2+WWheFPzbL
smkorq7wk8MUz/7dNwAAAP//</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A5C18-88AA-4AAF-9DA8-B1073C56FB7E}"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6531C-ABF4-4692-8A5B-38A0FCCB0F9D}" type="slidenum">
              <a:rPr lang="en-US" smtClean="0"/>
              <a:t>‹#›</a:t>
            </a:fld>
            <a:endParaRPr lang="en-US"/>
          </a:p>
        </p:txBody>
      </p:sp>
    </p:spTree>
    <p:extLst>
      <p:ext uri="{BB962C8B-B14F-4D97-AF65-F5344CB8AC3E}">
        <p14:creationId xmlns:p14="http://schemas.microsoft.com/office/powerpoint/2010/main" val="244631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9781" y="723898"/>
            <a:ext cx="1190195" cy="1190195"/>
          </a:xfrm>
          <a:prstGeom prst="rect">
            <a:avLst/>
          </a:prstGeom>
        </p:spPr>
      </p:pic>
    </p:spTree>
    <p:extLst>
      <p:ext uri="{BB962C8B-B14F-4D97-AF65-F5344CB8AC3E}">
        <p14:creationId xmlns:p14="http://schemas.microsoft.com/office/powerpoint/2010/main" val="16429305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0511810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06978216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123229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19254164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buSzPct val="120000"/>
              <a:defRPr>
                <a:solidFill>
                  <a:schemeClr val="bg1"/>
                </a:solidFill>
              </a:defRPr>
            </a:lvl2pPr>
            <a:lvl3pPr marL="458788" indent="-225425">
              <a:buClr>
                <a:schemeClr val="bg1">
                  <a:lumMod val="75000"/>
                </a:schemeClr>
              </a:buClr>
              <a:buSzPct val="80000"/>
              <a:defRPr lang="en-US" sz="2000" kern="1200" dirty="0">
                <a:solidFill>
                  <a:schemeClr val="bg1"/>
                </a:solidFill>
                <a:latin typeface="+mn-lt"/>
                <a:ea typeface="+mn-ea"/>
                <a:cs typeface="+mn-cs"/>
              </a:defRPr>
            </a:lvl3pPr>
            <a:lvl4pPr>
              <a:buClr>
                <a:schemeClr val="tx2">
                  <a:lumMod val="40000"/>
                  <a:lumOff val="60000"/>
                </a:schemeClr>
              </a:buClr>
              <a:buSzPct val="75000"/>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969825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buSzPct val="120000"/>
              <a:defRPr sz="1800">
                <a:solidFill>
                  <a:schemeClr val="bg1"/>
                </a:solidFill>
              </a:defRPr>
            </a:lvl2pPr>
            <a:lvl3pPr marL="458788" indent="-225425">
              <a:buClr>
                <a:schemeClr val="bg1">
                  <a:lumMod val="75000"/>
                </a:schemeClr>
              </a:buClr>
              <a:buSzPct val="80000"/>
              <a:defRPr lang="en-US" sz="1800" kern="1200" dirty="0">
                <a:solidFill>
                  <a:schemeClr val="bg1"/>
                </a:solidFill>
                <a:latin typeface="+mn-lt"/>
                <a:ea typeface="+mn-ea"/>
                <a:cs typeface="+mn-cs"/>
              </a:defRPr>
            </a:lvl3pPr>
            <a:lvl4pPr>
              <a:buClr>
                <a:schemeClr val="tx2">
                  <a:lumMod val="40000"/>
                  <a:lumOff val="60000"/>
                </a:schemeClr>
              </a:buClr>
              <a:buSzPct val="75000"/>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buSzPct val="120000"/>
              <a:defRPr sz="1800">
                <a:solidFill>
                  <a:schemeClr val="bg1"/>
                </a:solidFill>
              </a:defRPr>
            </a:lvl2pPr>
            <a:lvl3pPr marL="458788" indent="-225425">
              <a:buClr>
                <a:schemeClr val="bg1">
                  <a:lumMod val="75000"/>
                </a:schemeClr>
              </a:buClr>
              <a:buSzPct val="80000"/>
              <a:defRPr lang="en-US" sz="1800" kern="1200" dirty="0">
                <a:solidFill>
                  <a:schemeClr val="bg1"/>
                </a:solidFill>
                <a:latin typeface="+mn-lt"/>
                <a:ea typeface="+mn-ea"/>
                <a:cs typeface="+mn-cs"/>
              </a:defRPr>
            </a:lvl3pPr>
            <a:lvl4pPr>
              <a:buClr>
                <a:schemeClr val="tx2">
                  <a:lumMod val="40000"/>
                  <a:lumOff val="60000"/>
                </a:schemeClr>
              </a:buClr>
              <a:buSzPct val="75000"/>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1744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buSzPct val="120000"/>
              <a:defRPr sz="1800">
                <a:solidFill>
                  <a:schemeClr val="bg1"/>
                </a:solidFill>
              </a:defRPr>
            </a:lvl2pPr>
            <a:lvl3pPr marL="458788" indent="-225425">
              <a:buClr>
                <a:schemeClr val="bg1">
                  <a:lumMod val="75000"/>
                </a:schemeClr>
              </a:buClr>
              <a:buSzPct val="100000"/>
              <a:defRPr lang="en-US" sz="1800" kern="1200" dirty="0">
                <a:solidFill>
                  <a:schemeClr val="bg1"/>
                </a:solidFill>
                <a:latin typeface="+mn-lt"/>
                <a:ea typeface="+mn-ea"/>
                <a:cs typeface="+mn-cs"/>
              </a:defRPr>
            </a:lvl3pPr>
            <a:lvl4pPr>
              <a:buClr>
                <a:schemeClr val="tx2">
                  <a:lumMod val="40000"/>
                  <a:lumOff val="60000"/>
                </a:schemeClr>
              </a:buClr>
              <a:buSzPct val="75000"/>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600575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1" name="TextBox 10">
            <a:extLst>
              <a:ext uri="{FF2B5EF4-FFF2-40B4-BE49-F238E27FC236}">
                <a16:creationId xmlns:a16="http://schemas.microsoft.com/office/drawing/2014/main" id="{DF7CAC3A-914C-D94C-9254-C253E5803F2C}"/>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568232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31633357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7FF1-6ACF-44CE-BB99-4670E7E8A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A264A-94AB-42C0-A3DB-8F0BADC85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58AA8F-6A01-4F57-B875-583E2547A64E}"/>
              </a:ext>
            </a:extLst>
          </p:cNvPr>
          <p:cNvSpPr>
            <a:spLocks noGrp="1"/>
          </p:cNvSpPr>
          <p:nvPr>
            <p:ph type="dt" sz="half" idx="10"/>
          </p:nvPr>
        </p:nvSpPr>
        <p:spPr/>
        <p:txBody>
          <a:bodyPr/>
          <a:lstStyle/>
          <a:p>
            <a:fld id="{AFBEEC16-EC3E-47DB-8A7E-DB390A3C363D}" type="datetimeFigureOut">
              <a:rPr lang="en-US" smtClean="0"/>
              <a:pPr/>
              <a:t>6/28/2024</a:t>
            </a:fld>
            <a:endParaRPr lang="en-US" dirty="0"/>
          </a:p>
        </p:txBody>
      </p:sp>
      <p:sp>
        <p:nvSpPr>
          <p:cNvPr id="5" name="Footer Placeholder 4">
            <a:extLst>
              <a:ext uri="{FF2B5EF4-FFF2-40B4-BE49-F238E27FC236}">
                <a16:creationId xmlns:a16="http://schemas.microsoft.com/office/drawing/2014/main" id="{B9D8C31D-1A26-4C10-8715-6920B8682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3E855-387E-4AD3-BBCB-6721460F5CFF}"/>
              </a:ext>
            </a:extLst>
          </p:cNvPr>
          <p:cNvSpPr>
            <a:spLocks noGrp="1"/>
          </p:cNvSpPr>
          <p:nvPr>
            <p:ph type="sldNum" sz="quarter" idx="12"/>
          </p:nvPr>
        </p:nvSpPr>
        <p:spPr/>
        <p:txBody>
          <a:bodyPr/>
          <a:lstStyle/>
          <a:p>
            <a:fld id="{E00EF9D1-8FE4-4A6C-8373-E5034EFA4A90}" type="slidenum">
              <a:rPr lang="en-US" smtClean="0"/>
              <a:pPr/>
              <a:t>‹#›</a:t>
            </a:fld>
            <a:endParaRPr lang="en-US"/>
          </a:p>
        </p:txBody>
      </p:sp>
    </p:spTree>
    <p:extLst>
      <p:ext uri="{BB962C8B-B14F-4D97-AF65-F5344CB8AC3E}">
        <p14:creationId xmlns:p14="http://schemas.microsoft.com/office/powerpoint/2010/main" val="328996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INTERNATIONAL MONETARY FUND</a:t>
            </a:r>
            <a:endParaRPr lang="en-US" sz="900" dirty="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177406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INTERNATIONAL MONETARY FUND</a:t>
            </a:r>
            <a:endParaRPr lang="en-US" sz="900" dirty="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747965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INTERNATIONAL MONETARY FUND</a:t>
            </a:r>
            <a:endParaRPr lang="en-US" sz="900" dirty="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004420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INTERNATIONAL MONETARY FUND</a:t>
            </a:r>
            <a:endParaRPr lang="en-US" sz="900" dirty="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1316447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176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buSzPct val="120000"/>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buSzPct val="75000"/>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96389469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buSzPct val="120000"/>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buSzPct val="75000"/>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072449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buSzPct val="120000"/>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80000"/>
              <a:buFont typeface="ArialMT"/>
              <a:buChar char="►"/>
              <a:tabLst/>
              <a:defRPr sz="1800"/>
            </a:lvl3pPr>
            <a:lvl4pPr>
              <a:buSzPct val="75000"/>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9497305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INTERNATIONAL MONETARY FUND</a:t>
            </a:r>
            <a:endParaRPr lang="en-US" sz="900" dirty="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19018207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ransition>
    <p:fade/>
  </p:transition>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80000"/>
        <a:buFont typeface="Lucida Grande" panose="020B0600040502020204" pitchFamily="34" charset="0"/>
        <a:buChar char="▶"/>
        <a:tabLst/>
        <a:defRPr lang="en-US" sz="2000" kern="1200" dirty="0" smtClean="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11.png@01D250B7.9570F190"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4/relationships/chartEx" Target="../charts/chartEx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ecnswn44p:8080/apps/cp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96E4-871B-4059-941C-29D685BF6309}"/>
              </a:ext>
            </a:extLst>
          </p:cNvPr>
          <p:cNvSpPr>
            <a:spLocks noGrp="1"/>
          </p:cNvSpPr>
          <p:nvPr>
            <p:ph type="ctrTitle"/>
          </p:nvPr>
        </p:nvSpPr>
        <p:spPr>
          <a:xfrm>
            <a:off x="5741048" y="1978269"/>
            <a:ext cx="6194703" cy="2012505"/>
          </a:xfrm>
        </p:spPr>
        <p:txBody>
          <a:bodyPr anchor="ctr">
            <a:normAutofit/>
          </a:bodyPr>
          <a:lstStyle/>
          <a:p>
            <a:pPr algn="ctr"/>
            <a:r>
              <a:rPr lang="en-US" sz="3200" dirty="0"/>
              <a:t>Carbon Price App </a:t>
            </a:r>
            <a:br>
              <a:rPr lang="en-US" sz="3200" dirty="0"/>
            </a:br>
            <a:r>
              <a:rPr lang="en-US" sz="3200" dirty="0"/>
              <a:t>Statistical Simulation Tool</a:t>
            </a:r>
          </a:p>
        </p:txBody>
      </p:sp>
      <p:sp>
        <p:nvSpPr>
          <p:cNvPr id="9" name="Subtitle 8">
            <a:extLst>
              <a:ext uri="{FF2B5EF4-FFF2-40B4-BE49-F238E27FC236}">
                <a16:creationId xmlns:a16="http://schemas.microsoft.com/office/drawing/2014/main" id="{DB4E2E44-1126-4DFF-A7FF-2E602272FEBF}"/>
              </a:ext>
            </a:extLst>
          </p:cNvPr>
          <p:cNvSpPr>
            <a:spLocks noGrp="1"/>
          </p:cNvSpPr>
          <p:nvPr>
            <p:ph type="subTitle" idx="1"/>
          </p:nvPr>
        </p:nvSpPr>
        <p:spPr>
          <a:xfrm>
            <a:off x="5741048" y="4064759"/>
            <a:ext cx="5515284" cy="465240"/>
          </a:xfrm>
        </p:spPr>
        <p:txBody>
          <a:bodyPr/>
          <a:lstStyle/>
          <a:p>
            <a:r>
              <a:rPr lang="en-US" dirty="0"/>
              <a:t>30</a:t>
            </a:r>
            <a:r>
              <a:rPr lang="en-US" baseline="30000" dirty="0"/>
              <a:t>th</a:t>
            </a:r>
            <a:r>
              <a:rPr lang="en-US" dirty="0"/>
              <a:t> IIOA Conference - July 1-5, 2024</a:t>
            </a:r>
          </a:p>
        </p:txBody>
      </p:sp>
      <p:sp>
        <p:nvSpPr>
          <p:cNvPr id="10" name="Text Placeholder 9">
            <a:extLst>
              <a:ext uri="{FF2B5EF4-FFF2-40B4-BE49-F238E27FC236}">
                <a16:creationId xmlns:a16="http://schemas.microsoft.com/office/drawing/2014/main" id="{26E7B8DC-5E9A-4D41-9AFA-35221B3CE167}"/>
              </a:ext>
            </a:extLst>
          </p:cNvPr>
          <p:cNvSpPr>
            <a:spLocks noGrp="1"/>
          </p:cNvSpPr>
          <p:nvPr>
            <p:ph type="body" sz="quarter" idx="10"/>
          </p:nvPr>
        </p:nvSpPr>
        <p:spPr>
          <a:xfrm>
            <a:off x="5741048" y="4879731"/>
            <a:ext cx="5515284" cy="1816904"/>
          </a:xfrm>
        </p:spPr>
        <p:txBody>
          <a:bodyPr anchor="t">
            <a:normAutofit lnSpcReduction="10000"/>
          </a:bodyPr>
          <a:lstStyle/>
          <a:p>
            <a:r>
              <a:rPr lang="en-US" sz="2400" dirty="0"/>
              <a:t>Gregory Legoff, Joaquim Guilhoto,</a:t>
            </a:r>
          </a:p>
          <a:p>
            <a:r>
              <a:rPr lang="en-US" sz="2400" dirty="0"/>
              <a:t>Yamil Vargas, Alberto Sanchez-Rodelgo</a:t>
            </a:r>
          </a:p>
          <a:p>
            <a:endParaRPr lang="en-US" dirty="0"/>
          </a:p>
          <a:p>
            <a:endParaRPr lang="en-US" dirty="0"/>
          </a:p>
          <a:p>
            <a:r>
              <a:rPr lang="en-US" sz="2600" dirty="0">
                <a:solidFill>
                  <a:schemeClr val="tx2"/>
                </a:solidFill>
              </a:rPr>
              <a:t>IMF – Statistics Department  </a:t>
            </a:r>
          </a:p>
        </p:txBody>
      </p:sp>
      <p:sp>
        <p:nvSpPr>
          <p:cNvPr id="11" name="Picture Placeholder 10">
            <a:extLst>
              <a:ext uri="{FF2B5EF4-FFF2-40B4-BE49-F238E27FC236}">
                <a16:creationId xmlns:a16="http://schemas.microsoft.com/office/drawing/2014/main" id="{580804CC-AF99-4D81-9708-8012E490CEE2}"/>
              </a:ext>
            </a:extLst>
          </p:cNvPr>
          <p:cNvSpPr>
            <a:spLocks noGrp="1"/>
          </p:cNvSpPr>
          <p:nvPr>
            <p:ph type="pic" sz="quarter" idx="11"/>
          </p:nvPr>
        </p:nvSpPr>
        <p:spPr/>
      </p:sp>
      <p:sp>
        <p:nvSpPr>
          <p:cNvPr id="12" name="Text Placeholder 11">
            <a:extLst>
              <a:ext uri="{FF2B5EF4-FFF2-40B4-BE49-F238E27FC236}">
                <a16:creationId xmlns:a16="http://schemas.microsoft.com/office/drawing/2014/main" id="{E1B22CAE-BA35-4479-A2E6-F292B15BC8AD}"/>
              </a:ext>
            </a:extLst>
          </p:cNvPr>
          <p:cNvSpPr>
            <a:spLocks noGrp="1"/>
          </p:cNvSpPr>
          <p:nvPr>
            <p:ph type="body" sz="quarter" idx="12"/>
          </p:nvPr>
        </p:nvSpPr>
        <p:spPr/>
        <p:txBody>
          <a:bodyPr/>
          <a:lstStyle/>
          <a:p>
            <a:endParaRPr lang="en-US" dirty="0"/>
          </a:p>
        </p:txBody>
      </p:sp>
      <p:pic>
        <p:nvPicPr>
          <p:cNvPr id="8" name="Picture 7" descr="illustration">
            <a:extLst>
              <a:ext uri="{FF2B5EF4-FFF2-40B4-BE49-F238E27FC236}">
                <a16:creationId xmlns:a16="http://schemas.microsoft.com/office/drawing/2014/main" id="{63A7B8FD-CFDD-4C03-8168-C6C17592F3A9}"/>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2628782"/>
            <a:ext cx="4891088" cy="1766570"/>
          </a:xfrm>
          <a:prstGeom prst="rect">
            <a:avLst/>
          </a:prstGeom>
          <a:solidFill>
            <a:srgbClr val="707372"/>
          </a:solidFill>
          <a:ln>
            <a:noFill/>
          </a:ln>
        </p:spPr>
      </p:pic>
    </p:spTree>
    <p:extLst>
      <p:ext uri="{BB962C8B-B14F-4D97-AF65-F5344CB8AC3E}">
        <p14:creationId xmlns:p14="http://schemas.microsoft.com/office/powerpoint/2010/main" val="20175524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Case Study: USA and Canada</a:t>
            </a:r>
          </a:p>
        </p:txBody>
      </p:sp>
      <p:sp>
        <p:nvSpPr>
          <p:cNvPr id="5" name="Text Placeholder 4">
            <a:extLst>
              <a:ext uri="{FF2B5EF4-FFF2-40B4-BE49-F238E27FC236}">
                <a16:creationId xmlns:a16="http://schemas.microsoft.com/office/drawing/2014/main" id="{2B20534A-3020-1CA2-8B4B-A436F82E356C}"/>
              </a:ext>
            </a:extLst>
          </p:cNvPr>
          <p:cNvSpPr>
            <a:spLocks noGrp="1"/>
          </p:cNvSpPr>
          <p:nvPr>
            <p:ph type="body" sz="quarter" idx="10"/>
          </p:nvPr>
        </p:nvSpPr>
        <p:spPr>
          <a:xfrm>
            <a:off x="1238250" y="1283069"/>
            <a:ext cx="9715500" cy="494731"/>
          </a:xfrm>
        </p:spPr>
        <p:txBody>
          <a:bodyPr>
            <a:normAutofit fontScale="92500"/>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Global import price changes resulting from carbon pricing of $75 USD applied to all industries, 2020</a:t>
            </a:r>
            <a:endParaRPr lang="en-US" dirty="0"/>
          </a:p>
        </p:txBody>
      </p:sp>
      <p:sp>
        <p:nvSpPr>
          <p:cNvPr id="3" name="Text Placeholder 4">
            <a:extLst>
              <a:ext uri="{FF2B5EF4-FFF2-40B4-BE49-F238E27FC236}">
                <a16:creationId xmlns:a16="http://schemas.microsoft.com/office/drawing/2014/main" id="{42B402C6-D33D-E06C-3A26-DDED2F4F0C59}"/>
              </a:ext>
            </a:extLst>
          </p:cNvPr>
          <p:cNvSpPr txBox="1">
            <a:spLocks/>
          </p:cNvSpPr>
          <p:nvPr/>
        </p:nvSpPr>
        <p:spPr>
          <a:xfrm>
            <a:off x="2163932" y="1777800"/>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USA</a:t>
            </a:r>
            <a:endParaRPr lang="en-US" b="1" dirty="0">
              <a:solidFill>
                <a:schemeClr val="bg2">
                  <a:lumMod val="50000"/>
                </a:schemeClr>
              </a:solidFill>
            </a:endParaRPr>
          </a:p>
        </p:txBody>
      </p:sp>
      <p:pic>
        <p:nvPicPr>
          <p:cNvPr id="11" name="Picture 10">
            <a:extLst>
              <a:ext uri="{FF2B5EF4-FFF2-40B4-BE49-F238E27FC236}">
                <a16:creationId xmlns:a16="http://schemas.microsoft.com/office/drawing/2014/main" id="{E232D612-B8CE-1146-5CB9-28E7BB91F4CD}"/>
              </a:ext>
            </a:extLst>
          </p:cNvPr>
          <p:cNvPicPr>
            <a:picLocks noChangeAspect="1"/>
          </p:cNvPicPr>
          <p:nvPr/>
        </p:nvPicPr>
        <p:blipFill>
          <a:blip r:embed="rId2"/>
          <a:stretch>
            <a:fillRect/>
          </a:stretch>
        </p:blipFill>
        <p:spPr>
          <a:xfrm>
            <a:off x="6162828" y="2354870"/>
            <a:ext cx="5985563" cy="4410691"/>
          </a:xfrm>
          <a:prstGeom prst="rect">
            <a:avLst/>
          </a:prstGeom>
        </p:spPr>
      </p:pic>
      <p:pic>
        <p:nvPicPr>
          <p:cNvPr id="13" name="Picture 12">
            <a:extLst>
              <a:ext uri="{FF2B5EF4-FFF2-40B4-BE49-F238E27FC236}">
                <a16:creationId xmlns:a16="http://schemas.microsoft.com/office/drawing/2014/main" id="{93EF27B0-782A-547C-12D6-FC7654F38442}"/>
              </a:ext>
            </a:extLst>
          </p:cNvPr>
          <p:cNvPicPr>
            <a:picLocks noChangeAspect="1"/>
          </p:cNvPicPr>
          <p:nvPr/>
        </p:nvPicPr>
        <p:blipFill>
          <a:blip r:embed="rId3"/>
          <a:stretch>
            <a:fillRect/>
          </a:stretch>
        </p:blipFill>
        <p:spPr>
          <a:xfrm>
            <a:off x="75090" y="2354869"/>
            <a:ext cx="5985563" cy="4410692"/>
          </a:xfrm>
          <a:prstGeom prst="rect">
            <a:avLst/>
          </a:prstGeom>
        </p:spPr>
      </p:pic>
      <p:sp>
        <p:nvSpPr>
          <p:cNvPr id="14" name="Text Placeholder 4">
            <a:extLst>
              <a:ext uri="{FF2B5EF4-FFF2-40B4-BE49-F238E27FC236}">
                <a16:creationId xmlns:a16="http://schemas.microsoft.com/office/drawing/2014/main" id="{334EAA0C-514F-72BB-3F58-708C6701CB3B}"/>
              </a:ext>
            </a:extLst>
          </p:cNvPr>
          <p:cNvSpPr txBox="1">
            <a:spLocks/>
          </p:cNvSpPr>
          <p:nvPr/>
        </p:nvSpPr>
        <p:spPr>
          <a:xfrm>
            <a:off x="8329368" y="1808467"/>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Canada</a:t>
            </a:r>
            <a:endParaRPr lang="en-US" b="1" dirty="0">
              <a:solidFill>
                <a:srgbClr val="FF0000"/>
              </a:solidFill>
            </a:endParaRPr>
          </a:p>
        </p:txBody>
      </p:sp>
    </p:spTree>
    <p:extLst>
      <p:ext uri="{BB962C8B-B14F-4D97-AF65-F5344CB8AC3E}">
        <p14:creationId xmlns:p14="http://schemas.microsoft.com/office/powerpoint/2010/main" val="11184546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Case Study: USA and Canada</a:t>
            </a:r>
          </a:p>
        </p:txBody>
      </p:sp>
      <p:sp>
        <p:nvSpPr>
          <p:cNvPr id="5" name="Text Placeholder 4">
            <a:extLst>
              <a:ext uri="{FF2B5EF4-FFF2-40B4-BE49-F238E27FC236}">
                <a16:creationId xmlns:a16="http://schemas.microsoft.com/office/drawing/2014/main" id="{2B20534A-3020-1CA2-8B4B-A436F82E356C}"/>
              </a:ext>
            </a:extLst>
          </p:cNvPr>
          <p:cNvSpPr>
            <a:spLocks noGrp="1"/>
          </p:cNvSpPr>
          <p:nvPr>
            <p:ph type="body" sz="quarter" idx="10"/>
          </p:nvPr>
        </p:nvSpPr>
        <p:spPr>
          <a:xfrm>
            <a:off x="1236662" y="1310599"/>
            <a:ext cx="9715500" cy="494731"/>
          </a:xfrm>
        </p:spPr>
        <p:txBody>
          <a:bodyPr>
            <a:normAutofit/>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Revenue by industry resulting from $75 USD carbon pricing applied to all industries, 2020</a:t>
            </a:r>
            <a:endParaRPr lang="en-US" dirty="0"/>
          </a:p>
        </p:txBody>
      </p:sp>
      <p:pic>
        <p:nvPicPr>
          <p:cNvPr id="8" name="Picture 7">
            <a:extLst>
              <a:ext uri="{FF2B5EF4-FFF2-40B4-BE49-F238E27FC236}">
                <a16:creationId xmlns:a16="http://schemas.microsoft.com/office/drawing/2014/main" id="{7AECB107-16BE-A6F0-D564-5FA61CC5D3DE}"/>
              </a:ext>
            </a:extLst>
          </p:cNvPr>
          <p:cNvPicPr>
            <a:picLocks noChangeAspect="1"/>
          </p:cNvPicPr>
          <p:nvPr/>
        </p:nvPicPr>
        <p:blipFill>
          <a:blip r:embed="rId2"/>
          <a:stretch>
            <a:fillRect/>
          </a:stretch>
        </p:blipFill>
        <p:spPr>
          <a:xfrm>
            <a:off x="6220999" y="2535810"/>
            <a:ext cx="5930930" cy="4204354"/>
          </a:xfrm>
          <a:prstGeom prst="rect">
            <a:avLst/>
          </a:prstGeom>
        </p:spPr>
      </p:pic>
      <p:pic>
        <p:nvPicPr>
          <p:cNvPr id="10" name="Picture 9">
            <a:extLst>
              <a:ext uri="{FF2B5EF4-FFF2-40B4-BE49-F238E27FC236}">
                <a16:creationId xmlns:a16="http://schemas.microsoft.com/office/drawing/2014/main" id="{D1709280-82A5-6317-37C5-C8D3CF15E7E1}"/>
              </a:ext>
            </a:extLst>
          </p:cNvPr>
          <p:cNvPicPr>
            <a:picLocks noChangeAspect="1"/>
          </p:cNvPicPr>
          <p:nvPr/>
        </p:nvPicPr>
        <p:blipFill>
          <a:blip r:embed="rId3"/>
          <a:stretch>
            <a:fillRect/>
          </a:stretch>
        </p:blipFill>
        <p:spPr>
          <a:xfrm>
            <a:off x="-37707" y="2535810"/>
            <a:ext cx="6192719" cy="4089156"/>
          </a:xfrm>
          <a:prstGeom prst="rect">
            <a:avLst/>
          </a:prstGeom>
        </p:spPr>
      </p:pic>
      <p:sp>
        <p:nvSpPr>
          <p:cNvPr id="11" name="Text Placeholder 4">
            <a:extLst>
              <a:ext uri="{FF2B5EF4-FFF2-40B4-BE49-F238E27FC236}">
                <a16:creationId xmlns:a16="http://schemas.microsoft.com/office/drawing/2014/main" id="{FD951998-89E2-7528-6243-57E3F55E97C4}"/>
              </a:ext>
            </a:extLst>
          </p:cNvPr>
          <p:cNvSpPr txBox="1">
            <a:spLocks/>
          </p:cNvSpPr>
          <p:nvPr/>
        </p:nvSpPr>
        <p:spPr>
          <a:xfrm>
            <a:off x="2141464" y="2029504"/>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USA</a:t>
            </a:r>
            <a:endParaRPr lang="en-US" b="1" dirty="0">
              <a:solidFill>
                <a:schemeClr val="bg2">
                  <a:lumMod val="50000"/>
                </a:schemeClr>
              </a:solidFill>
            </a:endParaRPr>
          </a:p>
        </p:txBody>
      </p:sp>
      <p:sp>
        <p:nvSpPr>
          <p:cNvPr id="12" name="Text Placeholder 4">
            <a:extLst>
              <a:ext uri="{FF2B5EF4-FFF2-40B4-BE49-F238E27FC236}">
                <a16:creationId xmlns:a16="http://schemas.microsoft.com/office/drawing/2014/main" id="{83215D50-670E-7274-84F7-2E5C64890ABD}"/>
              </a:ext>
            </a:extLst>
          </p:cNvPr>
          <p:cNvSpPr txBox="1">
            <a:spLocks/>
          </p:cNvSpPr>
          <p:nvPr/>
        </p:nvSpPr>
        <p:spPr>
          <a:xfrm>
            <a:off x="8351834" y="2029504"/>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Canada</a:t>
            </a:r>
            <a:endParaRPr lang="en-US" b="1" dirty="0">
              <a:solidFill>
                <a:srgbClr val="FF0000"/>
              </a:solidFill>
            </a:endParaRPr>
          </a:p>
        </p:txBody>
      </p:sp>
      <p:sp>
        <p:nvSpPr>
          <p:cNvPr id="13" name="TextBox 12">
            <a:extLst>
              <a:ext uri="{FF2B5EF4-FFF2-40B4-BE49-F238E27FC236}">
                <a16:creationId xmlns:a16="http://schemas.microsoft.com/office/drawing/2014/main" id="{40E0D66C-4E62-42BC-7D60-F6E25205FC08}"/>
              </a:ext>
            </a:extLst>
          </p:cNvPr>
          <p:cNvSpPr txBox="1"/>
          <p:nvPr/>
        </p:nvSpPr>
        <p:spPr>
          <a:xfrm>
            <a:off x="2495750" y="3598972"/>
            <a:ext cx="799699" cy="246221"/>
          </a:xfrm>
          <a:prstGeom prst="rect">
            <a:avLst/>
          </a:prstGeom>
          <a:noFill/>
        </p:spPr>
        <p:txBody>
          <a:bodyPr wrap="square" rtlCol="0">
            <a:spAutoFit/>
          </a:bodyPr>
          <a:lstStyle/>
          <a:p>
            <a:r>
              <a:rPr lang="en-US" sz="1000" dirty="0"/>
              <a:t>Agriculture</a:t>
            </a:r>
          </a:p>
        </p:txBody>
      </p:sp>
      <p:sp>
        <p:nvSpPr>
          <p:cNvPr id="14" name="TextBox 13">
            <a:extLst>
              <a:ext uri="{FF2B5EF4-FFF2-40B4-BE49-F238E27FC236}">
                <a16:creationId xmlns:a16="http://schemas.microsoft.com/office/drawing/2014/main" id="{1AC7656C-A8A3-8360-083C-5ACA09112069}"/>
              </a:ext>
            </a:extLst>
          </p:cNvPr>
          <p:cNvSpPr txBox="1"/>
          <p:nvPr/>
        </p:nvSpPr>
        <p:spPr>
          <a:xfrm>
            <a:off x="8496701" y="3611177"/>
            <a:ext cx="799699" cy="246221"/>
          </a:xfrm>
          <a:prstGeom prst="rect">
            <a:avLst/>
          </a:prstGeom>
          <a:noFill/>
        </p:spPr>
        <p:txBody>
          <a:bodyPr wrap="square" rtlCol="0">
            <a:spAutoFit/>
          </a:bodyPr>
          <a:lstStyle/>
          <a:p>
            <a:r>
              <a:rPr lang="en-US" sz="1000" dirty="0"/>
              <a:t>Agriculture</a:t>
            </a:r>
          </a:p>
        </p:txBody>
      </p:sp>
    </p:spTree>
    <p:extLst>
      <p:ext uri="{BB962C8B-B14F-4D97-AF65-F5344CB8AC3E}">
        <p14:creationId xmlns:p14="http://schemas.microsoft.com/office/powerpoint/2010/main" val="895050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Case Study: USA and Canada</a:t>
            </a:r>
          </a:p>
        </p:txBody>
      </p:sp>
      <p:sp>
        <p:nvSpPr>
          <p:cNvPr id="5" name="Text Placeholder 4">
            <a:extLst>
              <a:ext uri="{FF2B5EF4-FFF2-40B4-BE49-F238E27FC236}">
                <a16:creationId xmlns:a16="http://schemas.microsoft.com/office/drawing/2014/main" id="{2B20534A-3020-1CA2-8B4B-A436F82E356C}"/>
              </a:ext>
            </a:extLst>
          </p:cNvPr>
          <p:cNvSpPr>
            <a:spLocks noGrp="1"/>
          </p:cNvSpPr>
          <p:nvPr>
            <p:ph type="body" sz="quarter" idx="10"/>
          </p:nvPr>
        </p:nvSpPr>
        <p:spPr>
          <a:xfrm>
            <a:off x="1236662" y="1310599"/>
            <a:ext cx="9715500" cy="494731"/>
          </a:xfrm>
        </p:spPr>
        <p:txBody>
          <a:bodyPr>
            <a:normAutofit fontScale="85000" lnSpcReduction="10000"/>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Tax revenue to value added ratio by industry, resulting from $75 USD carbon pricing applied to all industries, 2020</a:t>
            </a:r>
            <a:endParaRPr lang="en-US" dirty="0"/>
          </a:p>
        </p:txBody>
      </p:sp>
      <p:sp>
        <p:nvSpPr>
          <p:cNvPr id="11" name="Text Placeholder 4">
            <a:extLst>
              <a:ext uri="{FF2B5EF4-FFF2-40B4-BE49-F238E27FC236}">
                <a16:creationId xmlns:a16="http://schemas.microsoft.com/office/drawing/2014/main" id="{FD951998-89E2-7528-6243-57E3F55E97C4}"/>
              </a:ext>
            </a:extLst>
          </p:cNvPr>
          <p:cNvSpPr txBox="1">
            <a:spLocks/>
          </p:cNvSpPr>
          <p:nvPr/>
        </p:nvSpPr>
        <p:spPr>
          <a:xfrm>
            <a:off x="2141463" y="2029503"/>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USA</a:t>
            </a:r>
            <a:endParaRPr lang="en-US" b="1" dirty="0">
              <a:solidFill>
                <a:schemeClr val="bg2">
                  <a:lumMod val="50000"/>
                </a:schemeClr>
              </a:solidFill>
            </a:endParaRPr>
          </a:p>
        </p:txBody>
      </p:sp>
      <p:sp>
        <p:nvSpPr>
          <p:cNvPr id="12" name="Text Placeholder 4">
            <a:extLst>
              <a:ext uri="{FF2B5EF4-FFF2-40B4-BE49-F238E27FC236}">
                <a16:creationId xmlns:a16="http://schemas.microsoft.com/office/drawing/2014/main" id="{83215D50-670E-7274-84F7-2E5C64890ABD}"/>
              </a:ext>
            </a:extLst>
          </p:cNvPr>
          <p:cNvSpPr txBox="1">
            <a:spLocks/>
          </p:cNvSpPr>
          <p:nvPr/>
        </p:nvSpPr>
        <p:spPr>
          <a:xfrm>
            <a:off x="8351836" y="2029504"/>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Canada</a:t>
            </a:r>
            <a:endParaRPr lang="en-US" b="1" dirty="0">
              <a:solidFill>
                <a:srgbClr val="FF0000"/>
              </a:solidFill>
            </a:endParaRPr>
          </a:p>
        </p:txBody>
      </p:sp>
      <p:pic>
        <p:nvPicPr>
          <p:cNvPr id="7" name="Picture 6">
            <a:extLst>
              <a:ext uri="{FF2B5EF4-FFF2-40B4-BE49-F238E27FC236}">
                <a16:creationId xmlns:a16="http://schemas.microsoft.com/office/drawing/2014/main" id="{DC30387C-F3B3-2583-FA38-A04C96A78CEE}"/>
              </a:ext>
            </a:extLst>
          </p:cNvPr>
          <p:cNvPicPr>
            <a:picLocks noChangeAspect="1"/>
          </p:cNvPicPr>
          <p:nvPr/>
        </p:nvPicPr>
        <p:blipFill>
          <a:blip r:embed="rId2"/>
          <a:stretch>
            <a:fillRect/>
          </a:stretch>
        </p:blipFill>
        <p:spPr>
          <a:xfrm>
            <a:off x="94269" y="2769412"/>
            <a:ext cx="5694954" cy="3687949"/>
          </a:xfrm>
          <a:prstGeom prst="rect">
            <a:avLst/>
          </a:prstGeom>
        </p:spPr>
      </p:pic>
      <p:pic>
        <p:nvPicPr>
          <p:cNvPr id="15" name="Picture 14">
            <a:extLst>
              <a:ext uri="{FF2B5EF4-FFF2-40B4-BE49-F238E27FC236}">
                <a16:creationId xmlns:a16="http://schemas.microsoft.com/office/drawing/2014/main" id="{A4A37BE7-5730-1894-25FB-6F69C07E9ADB}"/>
              </a:ext>
            </a:extLst>
          </p:cNvPr>
          <p:cNvPicPr>
            <a:picLocks noChangeAspect="1"/>
          </p:cNvPicPr>
          <p:nvPr/>
        </p:nvPicPr>
        <p:blipFill>
          <a:blip r:embed="rId3"/>
          <a:stretch>
            <a:fillRect/>
          </a:stretch>
        </p:blipFill>
        <p:spPr>
          <a:xfrm>
            <a:off x="5883491" y="2769411"/>
            <a:ext cx="6103630" cy="3687949"/>
          </a:xfrm>
          <a:prstGeom prst="rect">
            <a:avLst/>
          </a:prstGeom>
        </p:spPr>
      </p:pic>
    </p:spTree>
    <p:extLst>
      <p:ext uri="{BB962C8B-B14F-4D97-AF65-F5344CB8AC3E}">
        <p14:creationId xmlns:p14="http://schemas.microsoft.com/office/powerpoint/2010/main" val="9024219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Impact on competitiveness</a:t>
            </a:r>
          </a:p>
        </p:txBody>
      </p:sp>
      <p:sp>
        <p:nvSpPr>
          <p:cNvPr id="3" name="Text Placeholder 2">
            <a:extLst>
              <a:ext uri="{FF2B5EF4-FFF2-40B4-BE49-F238E27FC236}">
                <a16:creationId xmlns:a16="http://schemas.microsoft.com/office/drawing/2014/main" id="{D9E092D5-334A-45B9-AE9A-0747C5B4E51B}"/>
              </a:ext>
            </a:extLst>
          </p:cNvPr>
          <p:cNvSpPr>
            <a:spLocks noGrp="1"/>
          </p:cNvSpPr>
          <p:nvPr>
            <p:ph type="body" sz="quarter" idx="10"/>
          </p:nvPr>
        </p:nvSpPr>
        <p:spPr/>
        <p:txBody>
          <a:bodyPr>
            <a:normAutofit/>
          </a:bodyPr>
          <a:lstStyle/>
          <a:p>
            <a:pPr>
              <a:lnSpc>
                <a:spcPct val="125000"/>
              </a:lnSpc>
              <a:spcBef>
                <a:spcPts val="0"/>
              </a:spcBef>
            </a:pPr>
            <a:r>
              <a:rPr lang="en-US" dirty="0"/>
              <a:t>Border Carbon Adjustment: level the playing field between domestic industries subject to carbon pricing and foreign producers from countries with no or lower carbon pricing:</a:t>
            </a:r>
          </a:p>
          <a:p>
            <a:pPr marL="576263" lvl="1" indent="-342900">
              <a:lnSpc>
                <a:spcPct val="150000"/>
              </a:lnSpc>
              <a:buFont typeface="Arial" panose="020B0604020202020204" pitchFamily="34" charset="0"/>
              <a:buChar char="•"/>
            </a:pPr>
            <a:r>
              <a:rPr lang="en-US" dirty="0"/>
              <a:t>Tax equivalent to the domestic products</a:t>
            </a:r>
          </a:p>
          <a:p>
            <a:pPr marL="576263" lvl="1" indent="-342900">
              <a:lnSpc>
                <a:spcPct val="150000"/>
              </a:lnSpc>
              <a:buFont typeface="Arial" panose="020B0604020202020204" pitchFamily="34" charset="0"/>
              <a:buChar char="•"/>
            </a:pPr>
            <a:r>
              <a:rPr lang="en-US" dirty="0"/>
              <a:t>GHG content of internationally traded products assessed in the input-output analytical framework</a:t>
            </a:r>
          </a:p>
          <a:p>
            <a:pPr marL="576263" lvl="1" indent="-342900">
              <a:lnSpc>
                <a:spcPct val="150000"/>
              </a:lnSpc>
              <a:buFont typeface="Arial" panose="020B0604020202020204" pitchFamily="34" charset="0"/>
              <a:buChar char="•"/>
            </a:pPr>
            <a:r>
              <a:rPr lang="en-US" sz="2100" dirty="0"/>
              <a:t>Emissions intensities denote the direct emissions per unit of output: crucial metric for assessing environmental impact</a:t>
            </a:r>
          </a:p>
          <a:p>
            <a:pPr lvl="1" indent="0">
              <a:lnSpc>
                <a:spcPct val="150000"/>
              </a:lnSpc>
              <a:buNone/>
            </a:pPr>
            <a:r>
              <a:rPr lang="en-US" dirty="0"/>
              <a:t> </a:t>
            </a:r>
          </a:p>
          <a:p>
            <a:endParaRPr lang="en-US" dirty="0"/>
          </a:p>
          <a:p>
            <a:endParaRPr lang="en-US" dirty="0"/>
          </a:p>
        </p:txBody>
      </p:sp>
    </p:spTree>
    <p:extLst>
      <p:ext uri="{BB962C8B-B14F-4D97-AF65-F5344CB8AC3E}">
        <p14:creationId xmlns:p14="http://schemas.microsoft.com/office/powerpoint/2010/main" val="6450118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Impact on competitiveness</a:t>
            </a:r>
          </a:p>
        </p:txBody>
      </p:sp>
      <mc:AlternateContent xmlns:mc="http://schemas.openxmlformats.org/markup-compatibility/2006" xmlns:cx4="http://schemas.microsoft.com/office/drawing/2016/5/10/chartex">
        <mc:Choice Requires="cx4">
          <p:graphicFrame>
            <p:nvGraphicFramePr>
              <p:cNvPr id="5" name="Chart 4">
                <a:extLst>
                  <a:ext uri="{FF2B5EF4-FFF2-40B4-BE49-F238E27FC236}">
                    <a16:creationId xmlns:a16="http://schemas.microsoft.com/office/drawing/2014/main" id="{DEEFFEAF-9B46-0110-1351-8F9D525C54BC}"/>
                  </a:ext>
                </a:extLst>
              </p:cNvPr>
              <p:cNvGraphicFramePr/>
              <p:nvPr>
                <p:extLst>
                  <p:ext uri="{D42A27DB-BD31-4B8C-83A1-F6EECF244321}">
                    <p14:modId xmlns:p14="http://schemas.microsoft.com/office/powerpoint/2010/main" val="2394671735"/>
                  </p:ext>
                </p:extLst>
              </p:nvPr>
            </p:nvGraphicFramePr>
            <p:xfrm>
              <a:off x="3294380" y="2052473"/>
              <a:ext cx="5603240" cy="333565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DEEFFEAF-9B46-0110-1351-8F9D525C54BC}"/>
                  </a:ext>
                </a:extLst>
              </p:cNvPr>
              <p:cNvPicPr>
                <a:picLocks noGrp="1" noRot="1" noChangeAspect="1" noMove="1" noResize="1" noEditPoints="1" noAdjustHandles="1" noChangeArrowheads="1" noChangeShapeType="1"/>
              </p:cNvPicPr>
              <p:nvPr/>
            </p:nvPicPr>
            <p:blipFill>
              <a:blip r:embed="rId3"/>
              <a:stretch>
                <a:fillRect/>
              </a:stretch>
            </p:blipFill>
            <p:spPr>
              <a:xfrm>
                <a:off x="3294380" y="2052473"/>
                <a:ext cx="5603240" cy="3335655"/>
              </a:xfrm>
              <a:prstGeom prst="rect">
                <a:avLst/>
              </a:prstGeom>
            </p:spPr>
          </p:pic>
        </mc:Fallback>
      </mc:AlternateContent>
      <p:sp>
        <p:nvSpPr>
          <p:cNvPr id="9" name="Text Placeholder 2">
            <a:extLst>
              <a:ext uri="{FF2B5EF4-FFF2-40B4-BE49-F238E27FC236}">
                <a16:creationId xmlns:a16="http://schemas.microsoft.com/office/drawing/2014/main" id="{3D4A5D7C-A77B-331B-99A5-CB3BBBB1629D}"/>
              </a:ext>
            </a:extLst>
          </p:cNvPr>
          <p:cNvSpPr>
            <a:spLocks noGrp="1"/>
          </p:cNvSpPr>
          <p:nvPr>
            <p:ph type="body" sz="quarter" idx="10"/>
          </p:nvPr>
        </p:nvSpPr>
        <p:spPr>
          <a:xfrm>
            <a:off x="1239838" y="1469871"/>
            <a:ext cx="9715500" cy="458517"/>
          </a:xfrm>
        </p:spPr>
        <p:txBody>
          <a:bodyPr>
            <a:normAutofit/>
          </a:bodyPr>
          <a:lstStyle/>
          <a:p>
            <a:r>
              <a:rPr lang="en-US" dirty="0"/>
              <a:t>Example of relative intensities (USA = 1) for motor vehicles </a:t>
            </a:r>
          </a:p>
          <a:p>
            <a:endParaRPr lang="en-US" dirty="0"/>
          </a:p>
        </p:txBody>
      </p:sp>
    </p:spTree>
    <p:extLst>
      <p:ext uri="{BB962C8B-B14F-4D97-AF65-F5344CB8AC3E}">
        <p14:creationId xmlns:p14="http://schemas.microsoft.com/office/powerpoint/2010/main" val="39455507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Way forward</a:t>
            </a:r>
          </a:p>
        </p:txBody>
      </p:sp>
      <p:sp>
        <p:nvSpPr>
          <p:cNvPr id="3" name="Text Placeholder 2">
            <a:extLst>
              <a:ext uri="{FF2B5EF4-FFF2-40B4-BE49-F238E27FC236}">
                <a16:creationId xmlns:a16="http://schemas.microsoft.com/office/drawing/2014/main" id="{D9E092D5-334A-45B9-AE9A-0747C5B4E51B}"/>
              </a:ext>
            </a:extLst>
          </p:cNvPr>
          <p:cNvSpPr>
            <a:spLocks noGrp="1"/>
          </p:cNvSpPr>
          <p:nvPr>
            <p:ph type="body" sz="quarter" idx="10"/>
          </p:nvPr>
        </p:nvSpPr>
        <p:spPr/>
        <p:txBody>
          <a:bodyPr>
            <a:normAutofit/>
          </a:bodyPr>
          <a:lstStyle/>
          <a:p>
            <a:pPr marL="576263" lvl="1" indent="-342900">
              <a:lnSpc>
                <a:spcPct val="150000"/>
              </a:lnSpc>
              <a:buFont typeface="Arial" panose="020B0604020202020204" pitchFamily="34" charset="0"/>
              <a:buChar char="•"/>
            </a:pPr>
            <a:r>
              <a:rPr lang="en-US" dirty="0"/>
              <a:t>Time series analysis: difficulties to derive price-adjusted economic data</a:t>
            </a:r>
          </a:p>
          <a:p>
            <a:pPr marL="576263" lvl="1" indent="-342900">
              <a:lnSpc>
                <a:spcPct val="150000"/>
              </a:lnSpc>
              <a:buFont typeface="Arial" panose="020B0604020202020204" pitchFamily="34" charset="0"/>
              <a:buChar char="•"/>
            </a:pPr>
            <a:r>
              <a:rPr lang="en-US" dirty="0"/>
              <a:t>Pass-through: producers do not fully transfer the cost increase</a:t>
            </a:r>
          </a:p>
          <a:p>
            <a:pPr marL="576263" lvl="1" indent="-342900">
              <a:lnSpc>
                <a:spcPct val="150000"/>
              </a:lnSpc>
              <a:buFont typeface="Arial" panose="020B0604020202020204" pitchFamily="34" charset="0"/>
              <a:buChar char="•"/>
            </a:pPr>
            <a:r>
              <a:rPr lang="en-US" sz="2100" dirty="0"/>
              <a:t>Price elasticities: current model based on unchanging input structure and predetermined production ratios</a:t>
            </a:r>
          </a:p>
          <a:p>
            <a:pPr marL="576263" lvl="1" indent="-342900">
              <a:lnSpc>
                <a:spcPct val="150000"/>
              </a:lnSpc>
              <a:buFont typeface="Arial" panose="020B0604020202020204" pitchFamily="34" charset="0"/>
              <a:buChar char="•"/>
            </a:pPr>
            <a:r>
              <a:rPr lang="en-US" sz="2100" dirty="0"/>
              <a:t>Extension of the model: IMF MARIO with 212 economies, 178 products, 144 industries, for 1990 to 2022</a:t>
            </a:r>
          </a:p>
          <a:p>
            <a:pPr lvl="1" indent="0">
              <a:lnSpc>
                <a:spcPct val="150000"/>
              </a:lnSpc>
              <a:buNone/>
            </a:pPr>
            <a:r>
              <a:rPr lang="en-US" dirty="0"/>
              <a:t> </a:t>
            </a:r>
          </a:p>
          <a:p>
            <a:endParaRPr lang="en-US" dirty="0"/>
          </a:p>
          <a:p>
            <a:endParaRPr lang="en-US" dirty="0"/>
          </a:p>
        </p:txBody>
      </p:sp>
    </p:spTree>
    <p:extLst>
      <p:ext uri="{BB962C8B-B14F-4D97-AF65-F5344CB8AC3E}">
        <p14:creationId xmlns:p14="http://schemas.microsoft.com/office/powerpoint/2010/main" val="29034297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77B7-B08C-39A2-964B-FCD18138A926}"/>
              </a:ext>
            </a:extLst>
          </p:cNvPr>
          <p:cNvSpPr>
            <a:spLocks noGrp="1"/>
          </p:cNvSpPr>
          <p:nvPr>
            <p:ph type="title"/>
          </p:nvPr>
        </p:nvSpPr>
        <p:spPr/>
        <p:txBody>
          <a:bodyPr/>
          <a:lstStyle/>
          <a:p>
            <a:r>
              <a:rPr lang="en-US" dirty="0"/>
              <a:t>Price effects on households' consumption of a carbon price equivalent to $ 75 USD in 2020 </a:t>
            </a:r>
          </a:p>
        </p:txBody>
      </p:sp>
      <p:pic>
        <p:nvPicPr>
          <p:cNvPr id="7" name="Picture 6">
            <a:extLst>
              <a:ext uri="{FF2B5EF4-FFF2-40B4-BE49-F238E27FC236}">
                <a16:creationId xmlns:a16="http://schemas.microsoft.com/office/drawing/2014/main" id="{89526681-1857-688A-0D2B-001AD5BA33B7}"/>
              </a:ext>
            </a:extLst>
          </p:cNvPr>
          <p:cNvPicPr>
            <a:picLocks noChangeAspect="1"/>
          </p:cNvPicPr>
          <p:nvPr/>
        </p:nvPicPr>
        <p:blipFill>
          <a:blip r:embed="rId2"/>
          <a:stretch>
            <a:fillRect/>
          </a:stretch>
        </p:blipFill>
        <p:spPr>
          <a:xfrm>
            <a:off x="1928652" y="1931404"/>
            <a:ext cx="8055864" cy="4364736"/>
          </a:xfrm>
          <a:prstGeom prst="rect">
            <a:avLst/>
          </a:prstGeom>
        </p:spPr>
      </p:pic>
    </p:spTree>
    <p:extLst>
      <p:ext uri="{BB962C8B-B14F-4D97-AF65-F5344CB8AC3E}">
        <p14:creationId xmlns:p14="http://schemas.microsoft.com/office/powerpoint/2010/main" val="7702045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Way forward</a:t>
            </a:r>
          </a:p>
        </p:txBody>
      </p:sp>
      <p:sp>
        <p:nvSpPr>
          <p:cNvPr id="3" name="Text Placeholder 2">
            <a:extLst>
              <a:ext uri="{FF2B5EF4-FFF2-40B4-BE49-F238E27FC236}">
                <a16:creationId xmlns:a16="http://schemas.microsoft.com/office/drawing/2014/main" id="{D9E092D5-334A-45B9-AE9A-0747C5B4E51B}"/>
              </a:ext>
            </a:extLst>
          </p:cNvPr>
          <p:cNvSpPr>
            <a:spLocks noGrp="1"/>
          </p:cNvSpPr>
          <p:nvPr>
            <p:ph type="body" sz="quarter" idx="10"/>
          </p:nvPr>
        </p:nvSpPr>
        <p:spPr/>
        <p:txBody>
          <a:bodyPr>
            <a:normAutofit/>
          </a:bodyPr>
          <a:lstStyle/>
          <a:p>
            <a:pPr marL="576263" lvl="1" indent="-342900">
              <a:lnSpc>
                <a:spcPct val="150000"/>
              </a:lnSpc>
              <a:buFont typeface="Arial" panose="020B0604020202020204" pitchFamily="34" charset="0"/>
              <a:buChar char="•"/>
            </a:pPr>
            <a:r>
              <a:rPr lang="en-US" dirty="0"/>
              <a:t>Further disaggregation of carbon price effects:</a:t>
            </a:r>
          </a:p>
          <a:p>
            <a:pPr marL="801688" lvl="2" indent="-342900">
              <a:lnSpc>
                <a:spcPct val="150000"/>
              </a:lnSpc>
              <a:buFont typeface="Arial" panose="020B0604020202020204" pitchFamily="34" charset="0"/>
              <a:buChar char="•"/>
            </a:pPr>
            <a:r>
              <a:rPr lang="en-US" dirty="0"/>
              <a:t>Differentiation of carbon price effects on prices and revenue associated with:</a:t>
            </a:r>
          </a:p>
          <a:p>
            <a:pPr marL="1035050" lvl="3" indent="-342900">
              <a:lnSpc>
                <a:spcPct val="150000"/>
              </a:lnSpc>
              <a:buFont typeface="Arial" panose="020B0604020202020204" pitchFamily="34" charset="0"/>
              <a:buChar char="•"/>
            </a:pPr>
            <a:r>
              <a:rPr lang="en-US" dirty="0"/>
              <a:t>Imported, exported and domestic products</a:t>
            </a:r>
          </a:p>
          <a:p>
            <a:pPr marL="1035050" lvl="3" indent="-342900">
              <a:lnSpc>
                <a:spcPct val="150000"/>
              </a:lnSpc>
              <a:buFont typeface="Arial" panose="020B0604020202020204" pitchFamily="34" charset="0"/>
              <a:buChar char="•"/>
            </a:pPr>
            <a:r>
              <a:rPr lang="en-US" dirty="0"/>
              <a:t>Domestic and foreign demand.</a:t>
            </a:r>
          </a:p>
          <a:p>
            <a:pPr marL="801688" lvl="2" indent="-342900">
              <a:lnSpc>
                <a:spcPct val="150000"/>
              </a:lnSpc>
              <a:buFont typeface="Arial" panose="020B0604020202020204" pitchFamily="34" charset="0"/>
              <a:buChar char="•"/>
            </a:pPr>
            <a:r>
              <a:rPr lang="en-US" dirty="0"/>
              <a:t>Impact on households by income group</a:t>
            </a:r>
          </a:p>
          <a:p>
            <a:endParaRPr lang="en-US" dirty="0"/>
          </a:p>
          <a:p>
            <a:endParaRPr lang="en-US" dirty="0"/>
          </a:p>
        </p:txBody>
      </p:sp>
    </p:spTree>
    <p:extLst>
      <p:ext uri="{BB962C8B-B14F-4D97-AF65-F5344CB8AC3E}">
        <p14:creationId xmlns:p14="http://schemas.microsoft.com/office/powerpoint/2010/main" val="23394013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0DCD-5C25-AFF9-F78D-7501678EE761}"/>
              </a:ext>
            </a:extLst>
          </p:cNvPr>
          <p:cNvSpPr>
            <a:spLocks noGrp="1"/>
          </p:cNvSpPr>
          <p:nvPr>
            <p:ph type="title"/>
          </p:nvPr>
        </p:nvSpPr>
        <p:spPr/>
        <p:txBody>
          <a:bodyPr/>
          <a:lstStyle/>
          <a:p>
            <a:r>
              <a:rPr lang="en-US" dirty="0"/>
              <a:t>Carbon price revenue incorporated in Exports</a:t>
            </a:r>
            <a:br>
              <a:rPr lang="en-US" dirty="0"/>
            </a:br>
            <a:r>
              <a:rPr lang="en-US" dirty="0"/>
              <a:t>Share in each industry (%)</a:t>
            </a:r>
          </a:p>
        </p:txBody>
      </p:sp>
      <p:pic>
        <p:nvPicPr>
          <p:cNvPr id="4" name="Picture 3">
            <a:extLst>
              <a:ext uri="{FF2B5EF4-FFF2-40B4-BE49-F238E27FC236}">
                <a16:creationId xmlns:a16="http://schemas.microsoft.com/office/drawing/2014/main" id="{47EB0F20-C77E-D6F8-1A7E-E364FFCC839A}"/>
              </a:ext>
            </a:extLst>
          </p:cNvPr>
          <p:cNvPicPr>
            <a:picLocks noChangeAspect="1"/>
          </p:cNvPicPr>
          <p:nvPr/>
        </p:nvPicPr>
        <p:blipFill>
          <a:blip r:embed="rId2"/>
          <a:stretch>
            <a:fillRect/>
          </a:stretch>
        </p:blipFill>
        <p:spPr>
          <a:xfrm>
            <a:off x="111295" y="2435691"/>
            <a:ext cx="5879463" cy="2810464"/>
          </a:xfrm>
          <a:prstGeom prst="rect">
            <a:avLst/>
          </a:prstGeom>
        </p:spPr>
      </p:pic>
      <p:pic>
        <p:nvPicPr>
          <p:cNvPr id="5" name="Picture 4">
            <a:extLst>
              <a:ext uri="{FF2B5EF4-FFF2-40B4-BE49-F238E27FC236}">
                <a16:creationId xmlns:a16="http://schemas.microsoft.com/office/drawing/2014/main" id="{87A69DDD-59D9-AF6A-2BF2-E6AC909D0DAC}"/>
              </a:ext>
            </a:extLst>
          </p:cNvPr>
          <p:cNvPicPr>
            <a:picLocks noChangeAspect="1"/>
          </p:cNvPicPr>
          <p:nvPr/>
        </p:nvPicPr>
        <p:blipFill>
          <a:blip r:embed="rId3"/>
          <a:stretch>
            <a:fillRect/>
          </a:stretch>
        </p:blipFill>
        <p:spPr>
          <a:xfrm>
            <a:off x="6164339" y="2435691"/>
            <a:ext cx="5879464" cy="2809423"/>
          </a:xfrm>
          <a:prstGeom prst="rect">
            <a:avLst/>
          </a:prstGeom>
        </p:spPr>
      </p:pic>
      <p:sp>
        <p:nvSpPr>
          <p:cNvPr id="8" name="Text Placeholder 4">
            <a:extLst>
              <a:ext uri="{FF2B5EF4-FFF2-40B4-BE49-F238E27FC236}">
                <a16:creationId xmlns:a16="http://schemas.microsoft.com/office/drawing/2014/main" id="{6AD42D8D-C19F-4092-3AC2-AC1F9BE2FE94}"/>
              </a:ext>
            </a:extLst>
          </p:cNvPr>
          <p:cNvSpPr>
            <a:spLocks noGrp="1"/>
          </p:cNvSpPr>
          <p:nvPr>
            <p:ph type="body" sz="quarter" idx="10"/>
          </p:nvPr>
        </p:nvSpPr>
        <p:spPr>
          <a:xfrm>
            <a:off x="1585201" y="1611845"/>
            <a:ext cx="8522405" cy="494731"/>
          </a:xfrm>
        </p:spPr>
        <p:txBody>
          <a:bodyPr>
            <a:normAutofit/>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Tax revenue resulting from $75 USD carbon pricing applied to all industries, 2020</a:t>
            </a:r>
            <a:endParaRPr lang="en-US" dirty="0"/>
          </a:p>
        </p:txBody>
      </p:sp>
      <p:sp>
        <p:nvSpPr>
          <p:cNvPr id="14" name="Text Placeholder 4">
            <a:extLst>
              <a:ext uri="{FF2B5EF4-FFF2-40B4-BE49-F238E27FC236}">
                <a16:creationId xmlns:a16="http://schemas.microsoft.com/office/drawing/2014/main" id="{D54F4963-A8C6-60F9-BD71-0A1FFAF655EC}"/>
              </a:ext>
            </a:extLst>
          </p:cNvPr>
          <p:cNvSpPr txBox="1">
            <a:spLocks/>
          </p:cNvSpPr>
          <p:nvPr/>
        </p:nvSpPr>
        <p:spPr>
          <a:xfrm>
            <a:off x="2430130" y="2328837"/>
            <a:ext cx="1315214" cy="369258"/>
          </a:xfrm>
          <a:prstGeom prst="rect">
            <a:avLst/>
          </a:prstGeom>
          <a:solidFill>
            <a:schemeClr val="bg1"/>
          </a:solidFill>
        </p:spPr>
        <p:txBody>
          <a:bodyPr vert="horz" lIns="0" tIns="137160" rIns="0" bIns="0" rtlCol="0">
            <a:normAutofit fontScale="92500" lnSpcReduction="2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USA</a:t>
            </a:r>
            <a:endParaRPr lang="en-US" b="1" dirty="0">
              <a:solidFill>
                <a:schemeClr val="bg2">
                  <a:lumMod val="50000"/>
                </a:schemeClr>
              </a:solidFill>
            </a:endParaRPr>
          </a:p>
        </p:txBody>
      </p:sp>
      <p:sp>
        <p:nvSpPr>
          <p:cNvPr id="15" name="Text Placeholder 4">
            <a:extLst>
              <a:ext uri="{FF2B5EF4-FFF2-40B4-BE49-F238E27FC236}">
                <a16:creationId xmlns:a16="http://schemas.microsoft.com/office/drawing/2014/main" id="{7A294936-53E3-3234-4222-50B478F48873}"/>
              </a:ext>
            </a:extLst>
          </p:cNvPr>
          <p:cNvSpPr txBox="1">
            <a:spLocks/>
          </p:cNvSpPr>
          <p:nvPr/>
        </p:nvSpPr>
        <p:spPr>
          <a:xfrm>
            <a:off x="8361332" y="2255599"/>
            <a:ext cx="1698702" cy="515734"/>
          </a:xfrm>
          <a:prstGeom prst="rect">
            <a:avLst/>
          </a:prstGeom>
          <a:solidFill>
            <a:schemeClr val="bg1"/>
          </a:solidFill>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Canada</a:t>
            </a:r>
            <a:endParaRPr lang="en-US" b="1" dirty="0">
              <a:solidFill>
                <a:srgbClr val="FF0000"/>
              </a:solidFill>
            </a:endParaRPr>
          </a:p>
        </p:txBody>
      </p:sp>
      <p:pic>
        <p:nvPicPr>
          <p:cNvPr id="22" name="Picture 21">
            <a:extLst>
              <a:ext uri="{FF2B5EF4-FFF2-40B4-BE49-F238E27FC236}">
                <a16:creationId xmlns:a16="http://schemas.microsoft.com/office/drawing/2014/main" id="{4F630CF0-CB97-8656-A8D1-2B3B527EEE73}"/>
              </a:ext>
            </a:extLst>
          </p:cNvPr>
          <p:cNvPicPr>
            <a:picLocks noChangeAspect="1"/>
          </p:cNvPicPr>
          <p:nvPr/>
        </p:nvPicPr>
        <p:blipFill>
          <a:blip r:embed="rId4"/>
          <a:stretch>
            <a:fillRect/>
          </a:stretch>
        </p:blipFill>
        <p:spPr>
          <a:xfrm>
            <a:off x="2452876" y="5398622"/>
            <a:ext cx="7298871" cy="1284514"/>
          </a:xfrm>
          <a:prstGeom prst="rect">
            <a:avLst/>
          </a:prstGeom>
        </p:spPr>
      </p:pic>
      <p:sp>
        <p:nvSpPr>
          <p:cNvPr id="18" name="Rectangle 17">
            <a:extLst>
              <a:ext uri="{FF2B5EF4-FFF2-40B4-BE49-F238E27FC236}">
                <a16:creationId xmlns:a16="http://schemas.microsoft.com/office/drawing/2014/main" id="{FD7711CD-FB96-A7C1-0A61-1630440C20F3}"/>
              </a:ext>
            </a:extLst>
          </p:cNvPr>
          <p:cNvSpPr/>
          <p:nvPr/>
        </p:nvSpPr>
        <p:spPr>
          <a:xfrm>
            <a:off x="6650031" y="5753734"/>
            <a:ext cx="1275239" cy="893093"/>
          </a:xfrm>
          <a:prstGeom prst="rect">
            <a:avLst/>
          </a:prstGeom>
          <a:solidFill>
            <a:schemeClr val="accent2">
              <a:lumMod val="20000"/>
              <a:lumOff val="80000"/>
              <a:alpha val="3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51398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89C3-85A3-D690-3059-21B20C421332}"/>
              </a:ext>
            </a:extLst>
          </p:cNvPr>
          <p:cNvSpPr>
            <a:spLocks noGrp="1"/>
          </p:cNvSpPr>
          <p:nvPr>
            <p:ph type="title"/>
          </p:nvPr>
        </p:nvSpPr>
        <p:spPr>
          <a:xfrm>
            <a:off x="1239838" y="491385"/>
            <a:ext cx="9892186" cy="978486"/>
          </a:xfrm>
        </p:spPr>
        <p:txBody>
          <a:bodyPr>
            <a:normAutofit fontScale="90000"/>
          </a:bodyPr>
          <a:lstStyle/>
          <a:p>
            <a:r>
              <a:rPr lang="en-US" dirty="0"/>
              <a:t>Carbon price revenue incorporated in Domestic Demand</a:t>
            </a:r>
            <a:br>
              <a:rPr lang="en-US" dirty="0"/>
            </a:br>
            <a:r>
              <a:rPr lang="en-US" dirty="0"/>
              <a:t>Industries of final demand shares (%)</a:t>
            </a:r>
          </a:p>
        </p:txBody>
      </p:sp>
      <p:sp>
        <p:nvSpPr>
          <p:cNvPr id="7" name="Text Placeholder 4">
            <a:extLst>
              <a:ext uri="{FF2B5EF4-FFF2-40B4-BE49-F238E27FC236}">
                <a16:creationId xmlns:a16="http://schemas.microsoft.com/office/drawing/2014/main" id="{42A8C8F0-F4BE-98AC-9CCF-93D672D9B235}"/>
              </a:ext>
            </a:extLst>
          </p:cNvPr>
          <p:cNvSpPr>
            <a:spLocks noGrp="1"/>
          </p:cNvSpPr>
          <p:nvPr>
            <p:ph type="body" sz="quarter" idx="10"/>
          </p:nvPr>
        </p:nvSpPr>
        <p:spPr>
          <a:xfrm>
            <a:off x="1552398" y="1541192"/>
            <a:ext cx="8522405" cy="494731"/>
          </a:xfrm>
        </p:spPr>
        <p:txBody>
          <a:bodyPr>
            <a:normAutofit/>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Tax revenue resulting from $75 USD carbon pricing applied to all industries, 2020</a:t>
            </a:r>
            <a:endParaRPr lang="en-US" dirty="0"/>
          </a:p>
        </p:txBody>
      </p:sp>
      <p:pic>
        <p:nvPicPr>
          <p:cNvPr id="14" name="Picture 13">
            <a:extLst>
              <a:ext uri="{FF2B5EF4-FFF2-40B4-BE49-F238E27FC236}">
                <a16:creationId xmlns:a16="http://schemas.microsoft.com/office/drawing/2014/main" id="{A8A2E200-D653-D84A-F2EF-6F75400E9C09}"/>
              </a:ext>
            </a:extLst>
          </p:cNvPr>
          <p:cNvPicPr>
            <a:picLocks noChangeAspect="1"/>
          </p:cNvPicPr>
          <p:nvPr/>
        </p:nvPicPr>
        <p:blipFill>
          <a:blip r:embed="rId2"/>
          <a:stretch>
            <a:fillRect/>
          </a:stretch>
        </p:blipFill>
        <p:spPr>
          <a:xfrm>
            <a:off x="382906" y="2148417"/>
            <a:ext cx="5614682" cy="3169578"/>
          </a:xfrm>
          <a:prstGeom prst="rect">
            <a:avLst/>
          </a:prstGeom>
        </p:spPr>
      </p:pic>
      <p:sp>
        <p:nvSpPr>
          <p:cNvPr id="9" name="Text Placeholder 4">
            <a:extLst>
              <a:ext uri="{FF2B5EF4-FFF2-40B4-BE49-F238E27FC236}">
                <a16:creationId xmlns:a16="http://schemas.microsoft.com/office/drawing/2014/main" id="{940BF98F-A0B3-3933-BC6A-A771BC6EB79D}"/>
              </a:ext>
            </a:extLst>
          </p:cNvPr>
          <p:cNvSpPr txBox="1">
            <a:spLocks/>
          </p:cNvSpPr>
          <p:nvPr/>
        </p:nvSpPr>
        <p:spPr>
          <a:xfrm>
            <a:off x="2566519" y="2049377"/>
            <a:ext cx="1315214" cy="369258"/>
          </a:xfrm>
          <a:prstGeom prst="rect">
            <a:avLst/>
          </a:prstGeom>
          <a:solidFill>
            <a:schemeClr val="bg1"/>
          </a:solidFill>
        </p:spPr>
        <p:txBody>
          <a:bodyPr vert="horz" lIns="0" tIns="137160" rIns="0" bIns="0" rtlCol="0">
            <a:normAutofit fontScale="92500" lnSpcReduction="2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USA</a:t>
            </a:r>
            <a:endParaRPr lang="en-US" b="1" dirty="0">
              <a:solidFill>
                <a:schemeClr val="bg2">
                  <a:lumMod val="50000"/>
                </a:schemeClr>
              </a:solidFill>
            </a:endParaRPr>
          </a:p>
        </p:txBody>
      </p:sp>
      <p:pic>
        <p:nvPicPr>
          <p:cNvPr id="15" name="Picture 14">
            <a:extLst>
              <a:ext uri="{FF2B5EF4-FFF2-40B4-BE49-F238E27FC236}">
                <a16:creationId xmlns:a16="http://schemas.microsoft.com/office/drawing/2014/main" id="{48A3ECE8-FD53-19FB-3676-35B482E4929B}"/>
              </a:ext>
            </a:extLst>
          </p:cNvPr>
          <p:cNvPicPr>
            <a:picLocks noChangeAspect="1"/>
          </p:cNvPicPr>
          <p:nvPr/>
        </p:nvPicPr>
        <p:blipFill>
          <a:blip r:embed="rId3"/>
          <a:stretch>
            <a:fillRect/>
          </a:stretch>
        </p:blipFill>
        <p:spPr>
          <a:xfrm>
            <a:off x="6194414" y="2148417"/>
            <a:ext cx="5613641" cy="3169578"/>
          </a:xfrm>
          <a:prstGeom prst="rect">
            <a:avLst/>
          </a:prstGeom>
        </p:spPr>
      </p:pic>
      <p:sp>
        <p:nvSpPr>
          <p:cNvPr id="10" name="Text Placeholder 4">
            <a:extLst>
              <a:ext uri="{FF2B5EF4-FFF2-40B4-BE49-F238E27FC236}">
                <a16:creationId xmlns:a16="http://schemas.microsoft.com/office/drawing/2014/main" id="{65EB27F1-46A8-827D-8887-C1CDE6A1F12C}"/>
              </a:ext>
            </a:extLst>
          </p:cNvPr>
          <p:cNvSpPr txBox="1">
            <a:spLocks/>
          </p:cNvSpPr>
          <p:nvPr/>
        </p:nvSpPr>
        <p:spPr>
          <a:xfrm>
            <a:off x="8151883" y="2004668"/>
            <a:ext cx="1698702" cy="413967"/>
          </a:xfrm>
          <a:prstGeom prst="rect">
            <a:avLst/>
          </a:prstGeom>
          <a:solidFill>
            <a:schemeClr val="bg1"/>
          </a:solidFill>
        </p:spPr>
        <p:txBody>
          <a:bodyPr vert="horz" lIns="0" tIns="137160" rIns="0" bIns="0" rtlCol="0">
            <a:normAutofit lnSpcReduction="1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Canada</a:t>
            </a:r>
            <a:endParaRPr lang="en-US" b="1" dirty="0">
              <a:solidFill>
                <a:srgbClr val="FF0000"/>
              </a:solidFill>
            </a:endParaRPr>
          </a:p>
        </p:txBody>
      </p:sp>
      <p:pic>
        <p:nvPicPr>
          <p:cNvPr id="19" name="Picture 18">
            <a:extLst>
              <a:ext uri="{FF2B5EF4-FFF2-40B4-BE49-F238E27FC236}">
                <a16:creationId xmlns:a16="http://schemas.microsoft.com/office/drawing/2014/main" id="{37157389-7DB0-E1C3-7323-8E98DAC02BDC}"/>
              </a:ext>
            </a:extLst>
          </p:cNvPr>
          <p:cNvPicPr>
            <a:picLocks noChangeAspect="1"/>
          </p:cNvPicPr>
          <p:nvPr/>
        </p:nvPicPr>
        <p:blipFill>
          <a:blip r:embed="rId4"/>
          <a:stretch>
            <a:fillRect/>
          </a:stretch>
        </p:blipFill>
        <p:spPr>
          <a:xfrm>
            <a:off x="2451113" y="5396506"/>
            <a:ext cx="7298871" cy="1284514"/>
          </a:xfrm>
          <a:prstGeom prst="rect">
            <a:avLst/>
          </a:prstGeom>
        </p:spPr>
      </p:pic>
      <p:sp>
        <p:nvSpPr>
          <p:cNvPr id="13" name="Rectangle 12">
            <a:extLst>
              <a:ext uri="{FF2B5EF4-FFF2-40B4-BE49-F238E27FC236}">
                <a16:creationId xmlns:a16="http://schemas.microsoft.com/office/drawing/2014/main" id="{196ADC63-5024-E3CC-BA94-3C78F875FDA2}"/>
              </a:ext>
            </a:extLst>
          </p:cNvPr>
          <p:cNvSpPr/>
          <p:nvPr/>
        </p:nvSpPr>
        <p:spPr>
          <a:xfrm>
            <a:off x="3939654" y="5736610"/>
            <a:ext cx="1437563" cy="944410"/>
          </a:xfrm>
          <a:prstGeom prst="rect">
            <a:avLst/>
          </a:prstGeom>
          <a:solidFill>
            <a:schemeClr val="accent2">
              <a:lumMod val="20000"/>
              <a:lumOff val="80000"/>
              <a:alpha val="3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8980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FD4CC-2CA7-F4AF-7278-14D622FB34C2}"/>
              </a:ext>
            </a:extLst>
          </p:cNvPr>
          <p:cNvSpPr>
            <a:spLocks noGrp="1"/>
          </p:cNvSpPr>
          <p:nvPr>
            <p:ph type="title"/>
          </p:nvPr>
        </p:nvSpPr>
        <p:spPr>
          <a:xfrm>
            <a:off x="1236662" y="491385"/>
            <a:ext cx="9715500" cy="978486"/>
          </a:xfrm>
        </p:spPr>
        <p:txBody>
          <a:bodyPr/>
          <a:lstStyle/>
          <a:p>
            <a:r>
              <a:rPr lang="en-US" dirty="0"/>
              <a:t>Disclaimer</a:t>
            </a:r>
          </a:p>
        </p:txBody>
      </p:sp>
      <p:sp>
        <p:nvSpPr>
          <p:cNvPr id="4" name="Text Placeholder 3">
            <a:extLst>
              <a:ext uri="{FF2B5EF4-FFF2-40B4-BE49-F238E27FC236}">
                <a16:creationId xmlns:a16="http://schemas.microsoft.com/office/drawing/2014/main" id="{03724A92-7C83-F1C3-6E94-5926C1A20B0D}"/>
              </a:ext>
            </a:extLst>
          </p:cNvPr>
          <p:cNvSpPr>
            <a:spLocks noGrp="1"/>
          </p:cNvSpPr>
          <p:nvPr>
            <p:ph type="body" sz="quarter" idx="10"/>
          </p:nvPr>
        </p:nvSpPr>
        <p:spPr/>
        <p:txBody>
          <a:bodyPr/>
          <a:lstStyle/>
          <a:p>
            <a:pPr marL="0" lvl="1" indent="0">
              <a:spcBef>
                <a:spcPts val="2400"/>
              </a:spcBef>
              <a:buSzPct val="110000"/>
              <a:buNone/>
            </a:pPr>
            <a:r>
              <a:rPr lang="en-US" sz="2400" dirty="0"/>
              <a:t>The views expressed in this paper are those of the authors and do not necessarily represent the views of the IMF’s Executive Directors, its management, or any of its members. The boundaries, colors, denominations, and any other information shown on the maps do not imply, on the part of the International Monetary Fund, any judgment on the legal status of any territory or any endorsement or acceptance of such boundaries.</a:t>
            </a:r>
          </a:p>
        </p:txBody>
      </p:sp>
    </p:spTree>
    <p:extLst>
      <p:ext uri="{BB962C8B-B14F-4D97-AF65-F5344CB8AC3E}">
        <p14:creationId xmlns:p14="http://schemas.microsoft.com/office/powerpoint/2010/main" val="11724462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3B02-2B8D-6930-4D1B-2FE4253F13EA}"/>
              </a:ext>
            </a:extLst>
          </p:cNvPr>
          <p:cNvSpPr>
            <a:spLocks noGrp="1"/>
          </p:cNvSpPr>
          <p:nvPr>
            <p:ph type="title"/>
          </p:nvPr>
        </p:nvSpPr>
        <p:spPr/>
        <p:txBody>
          <a:bodyPr/>
          <a:lstStyle/>
          <a:p>
            <a:r>
              <a:rPr lang="en-US" dirty="0"/>
              <a:t>Price indices by households’ income groups for a carbon price of $75 USD, USA, 2018</a:t>
            </a:r>
          </a:p>
        </p:txBody>
      </p:sp>
      <p:pic>
        <p:nvPicPr>
          <p:cNvPr id="4" name="Picture 3">
            <a:extLst>
              <a:ext uri="{FF2B5EF4-FFF2-40B4-BE49-F238E27FC236}">
                <a16:creationId xmlns:a16="http://schemas.microsoft.com/office/drawing/2014/main" id="{2EFE88FA-6774-3FB1-F9CC-4495E036C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4476" y="1583069"/>
            <a:ext cx="7855610" cy="4498690"/>
          </a:xfrm>
          <a:prstGeom prst="rect">
            <a:avLst/>
          </a:prstGeom>
          <a:noFill/>
          <a:ln>
            <a:noFill/>
          </a:ln>
        </p:spPr>
      </p:pic>
      <p:sp>
        <p:nvSpPr>
          <p:cNvPr id="6" name="TextBox 5">
            <a:extLst>
              <a:ext uri="{FF2B5EF4-FFF2-40B4-BE49-F238E27FC236}">
                <a16:creationId xmlns:a16="http://schemas.microsoft.com/office/drawing/2014/main" id="{AA0C557B-97A9-8728-2F6D-0E9F006A8357}"/>
              </a:ext>
            </a:extLst>
          </p:cNvPr>
          <p:cNvSpPr txBox="1"/>
          <p:nvPr/>
        </p:nvSpPr>
        <p:spPr>
          <a:xfrm>
            <a:off x="1334475" y="6194957"/>
            <a:ext cx="8275689" cy="461665"/>
          </a:xfrm>
          <a:prstGeom prst="rect">
            <a:avLst/>
          </a:prstGeom>
          <a:noFill/>
        </p:spPr>
        <p:txBody>
          <a:bodyPr wrap="square">
            <a:spAutoFit/>
          </a:bodyPr>
          <a:lstStyle/>
          <a:p>
            <a:r>
              <a:rPr lang="en-US" sz="1200" b="1" i="1" dirty="0">
                <a:effectLst/>
                <a:latin typeface="Arial" panose="020B0604020202020204" pitchFamily="34" charset="0"/>
                <a:ea typeface="Times New Roman" panose="02020603050405020304" pitchFamily="18" charset="0"/>
                <a:cs typeface="Times New Roman" panose="02020603050405020304" pitchFamily="18" charset="0"/>
              </a:rPr>
              <a:t>Note:</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 This example was generated by the authors using an older version of the dataset than other numerical examples presented in this paper and considering only CO</a:t>
            </a:r>
            <a:r>
              <a:rPr lang="en-US" sz="1200" i="1"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 emissions from fuel combustion</a:t>
            </a:r>
            <a:endParaRPr lang="en-US" sz="1200" i="1" dirty="0"/>
          </a:p>
        </p:txBody>
      </p:sp>
      <p:sp>
        <p:nvSpPr>
          <p:cNvPr id="3" name="Text Placeholder 4">
            <a:extLst>
              <a:ext uri="{FF2B5EF4-FFF2-40B4-BE49-F238E27FC236}">
                <a16:creationId xmlns:a16="http://schemas.microsoft.com/office/drawing/2014/main" id="{B14075E9-4EC7-78CE-6494-2B4C64DA6A0D}"/>
              </a:ext>
            </a:extLst>
          </p:cNvPr>
          <p:cNvSpPr txBox="1">
            <a:spLocks/>
          </p:cNvSpPr>
          <p:nvPr/>
        </p:nvSpPr>
        <p:spPr>
          <a:xfrm>
            <a:off x="1536233" y="1668664"/>
            <a:ext cx="764119" cy="369258"/>
          </a:xfrm>
          <a:prstGeom prst="rect">
            <a:avLst/>
          </a:prstGeom>
          <a:solidFill>
            <a:schemeClr val="bg1"/>
          </a:solidFill>
        </p:spPr>
        <p:txBody>
          <a:bodyPr vert="horz" lIns="0" tIns="137160" rIns="0" bIns="0" rtlCol="0">
            <a:normAutofit fontScale="92500" lnSpcReduction="2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USA</a:t>
            </a:r>
            <a:endParaRPr lang="en-US" b="1" dirty="0">
              <a:solidFill>
                <a:schemeClr val="bg2">
                  <a:lumMod val="50000"/>
                </a:schemeClr>
              </a:solidFill>
            </a:endParaRPr>
          </a:p>
        </p:txBody>
      </p:sp>
    </p:spTree>
    <p:extLst>
      <p:ext uri="{BB962C8B-B14F-4D97-AF65-F5344CB8AC3E}">
        <p14:creationId xmlns:p14="http://schemas.microsoft.com/office/powerpoint/2010/main" val="12585753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7E2C-2F3A-4BEE-8689-CF06FC203B9B}"/>
              </a:ext>
            </a:extLst>
          </p:cNvPr>
          <p:cNvSpPr>
            <a:spLocks noGrp="1"/>
          </p:cNvSpPr>
          <p:nvPr>
            <p:ph type="title"/>
          </p:nvPr>
        </p:nvSpPr>
        <p:spPr/>
        <p:txBody>
          <a:bodyPr/>
          <a:lstStyle/>
          <a:p>
            <a:r>
              <a:rPr lang="en-US" dirty="0"/>
              <a:t>Live Demo</a:t>
            </a:r>
          </a:p>
        </p:txBody>
      </p:sp>
      <p:sp>
        <p:nvSpPr>
          <p:cNvPr id="3" name="Text Placeholder 2">
            <a:extLst>
              <a:ext uri="{FF2B5EF4-FFF2-40B4-BE49-F238E27FC236}">
                <a16:creationId xmlns:a16="http://schemas.microsoft.com/office/drawing/2014/main" id="{5F711693-0794-4255-BBE6-715F8E283D1F}"/>
              </a:ext>
            </a:extLst>
          </p:cNvPr>
          <p:cNvSpPr>
            <a:spLocks noGrp="1"/>
          </p:cNvSpPr>
          <p:nvPr>
            <p:ph type="body" sz="quarter" idx="10"/>
          </p:nvPr>
        </p:nvSpPr>
        <p:spPr/>
        <p:txBody>
          <a:bodyPr/>
          <a:lstStyle/>
          <a:p>
            <a:r>
              <a:rPr lang="en-US" dirty="0">
                <a:hlinkClick r:id="rId2"/>
              </a:rPr>
              <a:t>CPA</a:t>
            </a:r>
            <a:endParaRPr lang="en-US" dirty="0"/>
          </a:p>
        </p:txBody>
      </p:sp>
    </p:spTree>
    <p:extLst>
      <p:ext uri="{BB962C8B-B14F-4D97-AF65-F5344CB8AC3E}">
        <p14:creationId xmlns:p14="http://schemas.microsoft.com/office/powerpoint/2010/main" val="199140857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359B8-455A-4D6F-9D68-F7DC5236A9F9}"/>
              </a:ext>
            </a:extLst>
          </p:cNvPr>
          <p:cNvSpPr/>
          <p:nvPr/>
        </p:nvSpPr>
        <p:spPr>
          <a:xfrm>
            <a:off x="3673864" y="2967335"/>
            <a:ext cx="4844275" cy="1200329"/>
          </a:xfrm>
          <a:prstGeom prst="rect">
            <a:avLst/>
          </a:prstGeom>
          <a:noFill/>
        </p:spPr>
        <p:txBody>
          <a:bodyPr wrap="none" lIns="91440" tIns="45720" rIns="91440" bIns="45720">
            <a:spAutoFit/>
          </a:bodyPr>
          <a:lstStyle/>
          <a:p>
            <a:pPr algn="ctr"/>
            <a:r>
              <a:rPr lang="en-US" sz="7200" b="1" cap="none" spc="0" dirty="0">
                <a:ln w="0">
                  <a:solidFill>
                    <a:srgbClr val="0070C0"/>
                  </a:solidFill>
                </a:ln>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3221652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D6B610CC-5770-8D46-ADFA-381F389F5A99}"/>
              </a:ext>
            </a:extLst>
          </p:cNvPr>
          <p:cNvSpPr>
            <a:spLocks noGrp="1"/>
          </p:cNvSpPr>
          <p:nvPr>
            <p:ph sz="quarter" idx="11"/>
          </p:nvPr>
        </p:nvSpPr>
        <p:spPr/>
        <p:txBody>
          <a:bodyPr/>
          <a:lstStyle/>
          <a:p>
            <a:r>
              <a:rPr lang="en-US" dirty="0"/>
              <a:t>Outline</a:t>
            </a:r>
          </a:p>
          <a:p>
            <a:pPr lvl="2"/>
            <a:r>
              <a:rPr lang="en-US" dirty="0"/>
              <a:t>Background</a:t>
            </a:r>
          </a:p>
          <a:p>
            <a:pPr lvl="1"/>
            <a:r>
              <a:rPr lang="en-US" dirty="0"/>
              <a:t>Conceptual framework</a:t>
            </a:r>
          </a:p>
          <a:p>
            <a:pPr lvl="2"/>
            <a:r>
              <a:rPr lang="en-US" dirty="0"/>
              <a:t>Case Study</a:t>
            </a:r>
          </a:p>
          <a:p>
            <a:pPr lvl="1"/>
            <a:r>
              <a:rPr lang="en-US" dirty="0"/>
              <a:t>Impact on Competitiveness</a:t>
            </a:r>
          </a:p>
          <a:p>
            <a:pPr lvl="2"/>
            <a:r>
              <a:rPr lang="en-US" dirty="0"/>
              <a:t>Way Forward</a:t>
            </a:r>
          </a:p>
          <a:p>
            <a:pPr lvl="1"/>
            <a:r>
              <a:rPr lang="en-US" dirty="0"/>
              <a:t>Live Demo</a:t>
            </a:r>
          </a:p>
          <a:p>
            <a:pPr marL="0" lvl="1" indent="0">
              <a:buNone/>
            </a:pPr>
            <a:endParaRPr lang="en-US" dirty="0"/>
          </a:p>
        </p:txBody>
      </p:sp>
    </p:spTree>
    <p:extLst>
      <p:ext uri="{BB962C8B-B14F-4D97-AF65-F5344CB8AC3E}">
        <p14:creationId xmlns:p14="http://schemas.microsoft.com/office/powerpoint/2010/main" val="23616435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4E43A-DE68-4B8A-86CF-38766FD688A6}"/>
              </a:ext>
            </a:extLst>
          </p:cNvPr>
          <p:cNvSpPr>
            <a:spLocks noGrp="1"/>
          </p:cNvSpPr>
          <p:nvPr>
            <p:ph type="title"/>
          </p:nvPr>
        </p:nvSpPr>
        <p:spPr/>
        <p:txBody>
          <a:bodyPr/>
          <a:lstStyle/>
          <a:p>
            <a:r>
              <a:rPr lang="en-US" dirty="0"/>
              <a:t>Background</a:t>
            </a:r>
          </a:p>
        </p:txBody>
      </p:sp>
      <p:sp>
        <p:nvSpPr>
          <p:cNvPr id="4" name="Text Placeholder 3">
            <a:extLst>
              <a:ext uri="{FF2B5EF4-FFF2-40B4-BE49-F238E27FC236}">
                <a16:creationId xmlns:a16="http://schemas.microsoft.com/office/drawing/2014/main" id="{C1F9046F-50B0-4F19-85CD-1A242D982E00}"/>
              </a:ext>
            </a:extLst>
          </p:cNvPr>
          <p:cNvSpPr>
            <a:spLocks noGrp="1"/>
          </p:cNvSpPr>
          <p:nvPr>
            <p:ph type="body" sz="quarter" idx="10"/>
          </p:nvPr>
        </p:nvSpPr>
        <p:spPr/>
        <p:txBody>
          <a:bodyPr>
            <a:normAutofit/>
          </a:bodyPr>
          <a:lstStyle/>
          <a:p>
            <a:r>
              <a:rPr lang="en-US" dirty="0"/>
              <a:t>Carbon pricing aims at internalizing external costs of climate change not reflected in market prices of fossil fuels</a:t>
            </a:r>
          </a:p>
          <a:p>
            <a:r>
              <a:rPr lang="en-US" dirty="0"/>
              <a:t>Imposing carbon pricing on polluters increases cost of producing goods and services: </a:t>
            </a:r>
          </a:p>
          <a:p>
            <a:pPr marL="576263" lvl="1" indent="-342900">
              <a:lnSpc>
                <a:spcPct val="150000"/>
              </a:lnSpc>
              <a:buFont typeface="Arial" panose="020B0604020202020204" pitchFamily="34" charset="0"/>
              <a:buChar char="•"/>
            </a:pPr>
            <a:r>
              <a:rPr lang="en-US" dirty="0"/>
              <a:t>Which industries are most affected?</a:t>
            </a:r>
          </a:p>
          <a:p>
            <a:pPr marL="576263" lvl="1" indent="-342900">
              <a:lnSpc>
                <a:spcPct val="150000"/>
              </a:lnSpc>
              <a:buFont typeface="Arial" panose="020B0604020202020204" pitchFamily="34" charset="0"/>
              <a:buChar char="•"/>
            </a:pPr>
            <a:r>
              <a:rPr lang="en-US" dirty="0"/>
              <a:t>What is the impact on inflation?</a:t>
            </a:r>
          </a:p>
          <a:p>
            <a:pPr marL="576263" lvl="1" indent="-342900">
              <a:lnSpc>
                <a:spcPct val="150000"/>
              </a:lnSpc>
              <a:buFont typeface="Arial" panose="020B0604020202020204" pitchFamily="34" charset="0"/>
              <a:buChar char="•"/>
            </a:pPr>
            <a:r>
              <a:rPr lang="en-US" dirty="0"/>
              <a:t>What are the revenues raised?</a:t>
            </a:r>
          </a:p>
          <a:p>
            <a:pPr marL="576263" lvl="1" indent="-342900">
              <a:lnSpc>
                <a:spcPct val="150000"/>
              </a:lnSpc>
              <a:buFont typeface="Arial" panose="020B0604020202020204" pitchFamily="34" charset="0"/>
              <a:buChar char="•"/>
            </a:pPr>
            <a:r>
              <a:rPr lang="en-US" dirty="0"/>
              <a:t>How price changes propagate in the economy and in the global value chain?</a:t>
            </a:r>
          </a:p>
          <a:p>
            <a:pPr marL="576263" lvl="1" indent="-342900">
              <a:lnSpc>
                <a:spcPct val="150000"/>
              </a:lnSpc>
              <a:buFont typeface="Arial" panose="020B0604020202020204" pitchFamily="34" charset="0"/>
              <a:buChar char="•"/>
            </a:pPr>
            <a:r>
              <a:rPr lang="en-US" dirty="0"/>
              <a:t>What is the impact on competitiveness?</a:t>
            </a:r>
          </a:p>
        </p:txBody>
      </p:sp>
    </p:spTree>
    <p:extLst>
      <p:ext uri="{BB962C8B-B14F-4D97-AF65-F5344CB8AC3E}">
        <p14:creationId xmlns:p14="http://schemas.microsoft.com/office/powerpoint/2010/main" val="9152250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4E43A-DE68-4B8A-86CF-38766FD688A6}"/>
              </a:ext>
            </a:extLst>
          </p:cNvPr>
          <p:cNvSpPr>
            <a:spLocks noGrp="1"/>
          </p:cNvSpPr>
          <p:nvPr>
            <p:ph type="title"/>
          </p:nvPr>
        </p:nvSpPr>
        <p:spPr/>
        <p:txBody>
          <a:bodyPr/>
          <a:lstStyle/>
          <a:p>
            <a:r>
              <a:rPr lang="en-US" dirty="0"/>
              <a:t>Background</a:t>
            </a:r>
          </a:p>
        </p:txBody>
      </p:sp>
      <p:sp>
        <p:nvSpPr>
          <p:cNvPr id="4" name="Text Placeholder 3">
            <a:extLst>
              <a:ext uri="{FF2B5EF4-FFF2-40B4-BE49-F238E27FC236}">
                <a16:creationId xmlns:a16="http://schemas.microsoft.com/office/drawing/2014/main" id="{C1F9046F-50B0-4F19-85CD-1A242D982E00}"/>
              </a:ext>
            </a:extLst>
          </p:cNvPr>
          <p:cNvSpPr>
            <a:spLocks noGrp="1"/>
          </p:cNvSpPr>
          <p:nvPr>
            <p:ph type="body" sz="quarter" idx="10"/>
          </p:nvPr>
        </p:nvSpPr>
        <p:spPr/>
        <p:txBody>
          <a:bodyPr>
            <a:normAutofit/>
          </a:bodyPr>
          <a:lstStyle/>
          <a:p>
            <a:r>
              <a:rPr lang="en-US" dirty="0"/>
              <a:t>Carbon Price App available for IMF users </a:t>
            </a:r>
          </a:p>
          <a:p>
            <a:pPr marL="576263" lvl="1" indent="-342900">
              <a:lnSpc>
                <a:spcPct val="150000"/>
              </a:lnSpc>
              <a:buFont typeface="Arial" panose="020B0604020202020204" pitchFamily="34" charset="0"/>
              <a:buChar char="•"/>
            </a:pPr>
            <a:r>
              <a:rPr lang="en-US" dirty="0"/>
              <a:t>Based on multi-country input-output tables</a:t>
            </a:r>
          </a:p>
          <a:p>
            <a:pPr marL="576263" lvl="1" indent="-342900">
              <a:lnSpc>
                <a:spcPct val="150000"/>
              </a:lnSpc>
              <a:buFont typeface="Arial" panose="020B0604020202020204" pitchFamily="34" charset="0"/>
              <a:buChar char="•"/>
            </a:pPr>
            <a:r>
              <a:rPr lang="en-US" dirty="0"/>
              <a:t>77 countries</a:t>
            </a:r>
          </a:p>
          <a:p>
            <a:pPr marL="576263" lvl="1" indent="-342900">
              <a:lnSpc>
                <a:spcPct val="150000"/>
              </a:lnSpc>
              <a:buFont typeface="Arial" panose="020B0604020202020204" pitchFamily="34" charset="0"/>
              <a:buChar char="•"/>
            </a:pPr>
            <a:r>
              <a:rPr lang="en-US" dirty="0"/>
              <a:t>45 industries</a:t>
            </a:r>
          </a:p>
          <a:p>
            <a:pPr marL="576263" lvl="1" indent="-342900">
              <a:lnSpc>
                <a:spcPct val="150000"/>
              </a:lnSpc>
              <a:buFont typeface="Arial" panose="020B0604020202020204" pitchFamily="34" charset="0"/>
              <a:buChar char="•"/>
            </a:pPr>
            <a:r>
              <a:rPr lang="en-US" dirty="0"/>
              <a:t>1995 to 2020 annual data</a:t>
            </a:r>
          </a:p>
          <a:p>
            <a:pPr marL="576263" lvl="1" indent="-342900">
              <a:lnSpc>
                <a:spcPct val="150000"/>
              </a:lnSpc>
              <a:buFont typeface="Arial" panose="020B0604020202020204" pitchFamily="34" charset="0"/>
              <a:buChar char="•"/>
            </a:pPr>
            <a:r>
              <a:rPr lang="en-US" dirty="0"/>
              <a:t>Industry price changes</a:t>
            </a:r>
          </a:p>
          <a:p>
            <a:pPr marL="576263" lvl="1" indent="-342900">
              <a:lnSpc>
                <a:spcPct val="150000"/>
              </a:lnSpc>
              <a:buFont typeface="Arial" panose="020B0604020202020204" pitchFamily="34" charset="0"/>
              <a:buChar char="•"/>
            </a:pPr>
            <a:r>
              <a:rPr lang="en-US" dirty="0"/>
              <a:t>Price changes for households, government consumption, capital formation, imports and exports</a:t>
            </a:r>
          </a:p>
          <a:p>
            <a:pPr marL="576263" lvl="1" indent="-342900">
              <a:lnSpc>
                <a:spcPct val="150000"/>
              </a:lnSpc>
              <a:buFont typeface="Arial" panose="020B0604020202020204" pitchFamily="34" charset="0"/>
              <a:buChar char="•"/>
            </a:pPr>
            <a:r>
              <a:rPr lang="en-US" dirty="0"/>
              <a:t>Propagation of price changes in the global supply chain</a:t>
            </a:r>
          </a:p>
        </p:txBody>
      </p:sp>
    </p:spTree>
    <p:extLst>
      <p:ext uri="{BB962C8B-B14F-4D97-AF65-F5344CB8AC3E}">
        <p14:creationId xmlns:p14="http://schemas.microsoft.com/office/powerpoint/2010/main" val="20431722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Conceptual framework</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9E092D5-334A-45B9-AE9A-0747C5B4E51B}"/>
                  </a:ext>
                </a:extLst>
              </p:cNvPr>
              <p:cNvSpPr>
                <a:spLocks noGrp="1"/>
              </p:cNvSpPr>
              <p:nvPr>
                <p:ph type="body" sz="quarter" idx="10"/>
              </p:nvPr>
            </p:nvSpPr>
            <p:spPr/>
            <p:txBody>
              <a:bodyPr>
                <a:normAutofit/>
              </a:bodyPr>
              <a:lstStyle/>
              <a:p>
                <a:pPr marL="0" marR="0">
                  <a:lnSpc>
                    <a:spcPct val="125000"/>
                  </a:lnSpc>
                  <a:spcBef>
                    <a:spcPts val="0"/>
                  </a:spcBef>
                  <a:spcAft>
                    <a:spcPts val="0"/>
                  </a:spcAft>
                </a:pPr>
                <a:r>
                  <a:rPr lang="en-US" dirty="0"/>
                  <a:t>Input-output price model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𝑃</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r>
                      <a:rPr lang="en-US" sz="1800" i="1">
                        <a:effectLst/>
                        <a:latin typeface="Cambria Math" panose="02040503050406030204" pitchFamily="18" charset="0"/>
                        <a:ea typeface="Times New Roman" panose="02020603050405020304" pitchFamily="18" charset="0"/>
                        <a:cs typeface="Arial" panose="020B0604020202020204" pitchFamily="34" charset="0"/>
                      </a:rPr>
                      <m:t>𝑑𝑖𝑎𝑔</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𝑣</m:t>
                        </m:r>
                      </m:e>
                    </m:d>
                    <m:sSup>
                      <m:sSup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𝐼</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r>
                              <a:rPr lang="en-US" sz="1800" i="1">
                                <a:effectLst/>
                                <a:latin typeface="Cambria Math" panose="02040503050406030204" pitchFamily="18" charset="0"/>
                                <a:ea typeface="Times New Roman" panose="02020603050405020304" pitchFamily="18" charset="0"/>
                                <a:cs typeface="Arial" panose="020B0604020202020204" pitchFamily="34" charset="0"/>
                              </a:rPr>
                              <m:t>𝐴</m:t>
                            </m:r>
                          </m:e>
                        </m:d>
                      </m:e>
                      <m:sup>
                        <m:r>
                          <a:rPr lang="en-US" sz="1800" i="1">
                            <a:effectLst/>
                            <a:latin typeface="Cambria Math" panose="02040503050406030204" pitchFamily="18" charset="0"/>
                            <a:ea typeface="Times New Roman" panose="02020603050405020304" pitchFamily="18" charset="0"/>
                            <a:cs typeface="Arial" panose="020B0604020202020204" pitchFamily="34" charset="0"/>
                          </a:rPr>
                          <m:t>−1</m:t>
                        </m:r>
                      </m:sup>
                    </m:sSup>
                  </m:oMath>
                </a14:m>
                <a:r>
                  <a:rPr lang="en-US" sz="1800" dirty="0">
                    <a:latin typeface="Arial" panose="020B0604020202020204" pitchFamily="34" charset="0"/>
                    <a:ea typeface="Times New Roman" panose="02020603050405020304" pitchFamily="18" charset="0"/>
                    <a:cs typeface="Times New Roman" panose="02020603050405020304" pitchFamily="18" charset="0"/>
                  </a:rPr>
                  <a:t> where </a:t>
                </a:r>
                <a:r>
                  <a:rPr lang="en-US" dirty="0"/>
                  <a:t>P is the price vector, I the identity matrix, and A the matrix of input-output coefficients</a:t>
                </a:r>
              </a:p>
              <a:p>
                <a:pPr marL="0" marR="0">
                  <a:lnSpc>
                    <a:spcPct val="125000"/>
                  </a:lnSpc>
                  <a:spcBef>
                    <a:spcPts val="0"/>
                  </a:spcBef>
                  <a:spcAft>
                    <a:spcPts val="0"/>
                  </a:spcAft>
                </a:pPr>
                <a:endParaRPr lang="en-US" dirty="0"/>
              </a:p>
              <a:p>
                <a:pPr marL="0" marR="0">
                  <a:lnSpc>
                    <a:spcPct val="125000"/>
                  </a:lnSpc>
                  <a:spcBef>
                    <a:spcPts val="0"/>
                  </a:spcBef>
                  <a:spcAft>
                    <a:spcPts val="0"/>
                  </a:spcAft>
                </a:pPr>
                <a:endParaRPr lang="en-US" dirty="0"/>
              </a:p>
              <a:p>
                <a:pPr marL="0" marR="0">
                  <a:lnSpc>
                    <a:spcPct val="125000"/>
                  </a:lnSpc>
                  <a:spcBef>
                    <a:spcPts val="0"/>
                  </a:spcBef>
                  <a:spcAft>
                    <a:spcPts val="0"/>
                  </a:spcAft>
                </a:pPr>
                <a:r>
                  <a:rPr lang="en-US" dirty="0"/>
                  <a:t>Domestic price model extended to multi countries by incorporating international trade to assess the cumulative effect of carbon pricing in the global supply chain:</a:t>
                </a:r>
              </a:p>
              <a:p>
                <a:pPr marL="576263" lvl="1" indent="-342900">
                  <a:lnSpc>
                    <a:spcPct val="150000"/>
                  </a:lnSpc>
                  <a:buFont typeface="Arial" panose="020B0604020202020204" pitchFamily="34" charset="0"/>
                  <a:buChar char="•"/>
                </a:pPr>
                <a:r>
                  <a:rPr lang="en-US" dirty="0"/>
                  <a:t>Based on official national accounts statistics</a:t>
                </a:r>
              </a:p>
              <a:p>
                <a:pPr marL="576263" lvl="1" indent="-342900">
                  <a:lnSpc>
                    <a:spcPct val="150000"/>
                  </a:lnSpc>
                  <a:buFont typeface="Arial" panose="020B0604020202020204" pitchFamily="34" charset="0"/>
                  <a:buChar char="•"/>
                </a:pPr>
                <a:r>
                  <a:rPr lang="en-US" dirty="0"/>
                  <a:t>Not contingent on speculative changes in variables</a:t>
                </a:r>
              </a:p>
              <a:p>
                <a:pPr marL="576263" lvl="1" indent="-342900">
                  <a:lnSpc>
                    <a:spcPct val="150000"/>
                  </a:lnSpc>
                  <a:buFont typeface="Arial" panose="020B0604020202020204" pitchFamily="34" charset="0"/>
                  <a:buChar char="•"/>
                </a:pPr>
                <a:r>
                  <a:rPr lang="en-US" dirty="0"/>
                  <a:t>Corrections made on official statistics to ensure integrity and consistency</a:t>
                </a:r>
              </a:p>
              <a:p>
                <a:pPr lvl="1" indent="0">
                  <a:lnSpc>
                    <a:spcPct val="150000"/>
                  </a:lnSpc>
                  <a:buNone/>
                </a:pPr>
                <a:r>
                  <a:rPr lang="en-US" dirty="0"/>
                  <a:t> </a:t>
                </a:r>
              </a:p>
              <a:p>
                <a:endParaRPr lang="en-US" dirty="0"/>
              </a:p>
              <a:p>
                <a:endParaRPr lang="en-US" dirty="0"/>
              </a:p>
            </p:txBody>
          </p:sp>
        </mc:Choice>
        <mc:Fallback xmlns="">
          <p:sp>
            <p:nvSpPr>
              <p:cNvPr id="3" name="Text Placeholder 2">
                <a:extLst>
                  <a:ext uri="{FF2B5EF4-FFF2-40B4-BE49-F238E27FC236}">
                    <a16:creationId xmlns:a16="http://schemas.microsoft.com/office/drawing/2014/main" id="{D9E092D5-334A-45B9-AE9A-0747C5B4E51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568" r="-314"/>
                </a:stretch>
              </a:blipFill>
            </p:spPr>
            <p:txBody>
              <a:bodyPr/>
              <a:lstStyle/>
              <a:p>
                <a:r>
                  <a:rPr lang="en-US">
                    <a:noFill/>
                  </a:rPr>
                  <a:t> </a:t>
                </a:r>
              </a:p>
            </p:txBody>
          </p:sp>
        </mc:Fallback>
      </mc:AlternateContent>
    </p:spTree>
    <p:extLst>
      <p:ext uri="{BB962C8B-B14F-4D97-AF65-F5344CB8AC3E}">
        <p14:creationId xmlns:p14="http://schemas.microsoft.com/office/powerpoint/2010/main" val="39015695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Case Study: USA and Canada</a:t>
            </a:r>
          </a:p>
        </p:txBody>
      </p:sp>
      <p:sp>
        <p:nvSpPr>
          <p:cNvPr id="3" name="Text Placeholder 2">
            <a:extLst>
              <a:ext uri="{FF2B5EF4-FFF2-40B4-BE49-F238E27FC236}">
                <a16:creationId xmlns:a16="http://schemas.microsoft.com/office/drawing/2014/main" id="{D9E092D5-334A-45B9-AE9A-0747C5B4E51B}"/>
              </a:ext>
            </a:extLst>
          </p:cNvPr>
          <p:cNvSpPr>
            <a:spLocks noGrp="1"/>
          </p:cNvSpPr>
          <p:nvPr>
            <p:ph type="body" sz="quarter" idx="10"/>
          </p:nvPr>
        </p:nvSpPr>
        <p:spPr/>
        <p:txBody>
          <a:bodyPr>
            <a:normAutofit/>
          </a:bodyPr>
          <a:lstStyle/>
          <a:p>
            <a:pPr marL="0" marR="0">
              <a:lnSpc>
                <a:spcPct val="125000"/>
              </a:lnSpc>
              <a:spcBef>
                <a:spcPts val="0"/>
              </a:spcBef>
              <a:spcAft>
                <a:spcPts val="0"/>
              </a:spcAft>
            </a:pPr>
            <a:r>
              <a:rPr lang="en-US" dirty="0"/>
              <a:t>USA and Canada are closely integrated economies with significant cross-border transactions</a:t>
            </a:r>
          </a:p>
          <a:p>
            <a:pPr marL="0" marR="0">
              <a:lnSpc>
                <a:spcPct val="125000"/>
              </a:lnSpc>
              <a:spcBef>
                <a:spcPts val="0"/>
              </a:spcBef>
              <a:spcAft>
                <a:spcPts val="0"/>
              </a:spcAft>
            </a:pPr>
            <a:endParaRPr lang="en-US" dirty="0"/>
          </a:p>
          <a:p>
            <a:pPr marL="0" marR="0">
              <a:lnSpc>
                <a:spcPct val="125000"/>
              </a:lnSpc>
              <a:spcBef>
                <a:spcPts val="0"/>
              </a:spcBef>
              <a:spcAft>
                <a:spcPts val="0"/>
              </a:spcAft>
            </a:pPr>
            <a:r>
              <a:rPr lang="en-US" dirty="0"/>
              <a:t>Scenario:</a:t>
            </a:r>
          </a:p>
          <a:p>
            <a:pPr marL="576263" lvl="1" indent="-342900">
              <a:lnSpc>
                <a:spcPct val="150000"/>
              </a:lnSpc>
              <a:buFont typeface="Arial" panose="020B0604020202020204" pitchFamily="34" charset="0"/>
              <a:buChar char="•"/>
            </a:pPr>
            <a:r>
              <a:rPr lang="en-US" dirty="0"/>
              <a:t>2020 data</a:t>
            </a:r>
          </a:p>
          <a:p>
            <a:pPr marL="576263" lvl="1" indent="-342900">
              <a:lnSpc>
                <a:spcPct val="150000"/>
              </a:lnSpc>
              <a:buFont typeface="Arial" panose="020B0604020202020204" pitchFamily="34" charset="0"/>
              <a:buChar char="•"/>
            </a:pPr>
            <a:r>
              <a:rPr lang="en-US" dirty="0"/>
              <a:t>$ 75 USD carbon pricing applied to all industries</a:t>
            </a:r>
          </a:p>
          <a:p>
            <a:pPr marL="576263" lvl="1" indent="-342900">
              <a:lnSpc>
                <a:spcPct val="150000"/>
              </a:lnSpc>
              <a:buFont typeface="Arial" panose="020B0604020202020204" pitchFamily="34" charset="0"/>
              <a:buChar char="•"/>
            </a:pPr>
            <a:r>
              <a:rPr lang="en-US" dirty="0"/>
              <a:t>Carbon pricing applied in individual countries</a:t>
            </a:r>
          </a:p>
          <a:p>
            <a:pPr lvl="1" indent="0">
              <a:lnSpc>
                <a:spcPct val="150000"/>
              </a:lnSpc>
              <a:buNone/>
            </a:pPr>
            <a:r>
              <a:rPr lang="en-US" dirty="0"/>
              <a:t> </a:t>
            </a:r>
          </a:p>
          <a:p>
            <a:endParaRPr lang="en-US" dirty="0"/>
          </a:p>
          <a:p>
            <a:endParaRPr lang="en-US" dirty="0"/>
          </a:p>
        </p:txBody>
      </p:sp>
    </p:spTree>
    <p:extLst>
      <p:ext uri="{BB962C8B-B14F-4D97-AF65-F5344CB8AC3E}">
        <p14:creationId xmlns:p14="http://schemas.microsoft.com/office/powerpoint/2010/main" val="24218378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Case Study: USA and Canada</a:t>
            </a:r>
          </a:p>
        </p:txBody>
      </p:sp>
      <p:sp>
        <p:nvSpPr>
          <p:cNvPr id="5" name="Text Placeholder 4">
            <a:extLst>
              <a:ext uri="{FF2B5EF4-FFF2-40B4-BE49-F238E27FC236}">
                <a16:creationId xmlns:a16="http://schemas.microsoft.com/office/drawing/2014/main" id="{2B20534A-3020-1CA2-8B4B-A436F82E356C}"/>
              </a:ext>
            </a:extLst>
          </p:cNvPr>
          <p:cNvSpPr>
            <a:spLocks noGrp="1"/>
          </p:cNvSpPr>
          <p:nvPr>
            <p:ph type="body" sz="quarter" idx="10"/>
          </p:nvPr>
        </p:nvSpPr>
        <p:spPr>
          <a:xfrm>
            <a:off x="1097466" y="1408351"/>
            <a:ext cx="9715500" cy="577254"/>
          </a:xfrm>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Industrial price changes resulting from $75 carbon pricing applied to all industries, 2020</a:t>
            </a:r>
            <a:endParaRPr lang="en-US" dirty="0"/>
          </a:p>
        </p:txBody>
      </p:sp>
      <p:pic>
        <p:nvPicPr>
          <p:cNvPr id="6" name="Picture 5">
            <a:extLst>
              <a:ext uri="{FF2B5EF4-FFF2-40B4-BE49-F238E27FC236}">
                <a16:creationId xmlns:a16="http://schemas.microsoft.com/office/drawing/2014/main" id="{87B74A3E-E442-E784-9653-C9A0554A2AA7}"/>
              </a:ext>
            </a:extLst>
          </p:cNvPr>
          <p:cNvPicPr>
            <a:picLocks noChangeAspect="1"/>
          </p:cNvPicPr>
          <p:nvPr/>
        </p:nvPicPr>
        <p:blipFill>
          <a:blip r:embed="rId2"/>
          <a:stretch>
            <a:fillRect/>
          </a:stretch>
        </p:blipFill>
        <p:spPr>
          <a:xfrm>
            <a:off x="171575" y="2648932"/>
            <a:ext cx="6012409" cy="3717683"/>
          </a:xfrm>
          <a:prstGeom prst="rect">
            <a:avLst/>
          </a:prstGeom>
        </p:spPr>
      </p:pic>
      <p:sp>
        <p:nvSpPr>
          <p:cNvPr id="3" name="Text Placeholder 4">
            <a:extLst>
              <a:ext uri="{FF2B5EF4-FFF2-40B4-BE49-F238E27FC236}">
                <a16:creationId xmlns:a16="http://schemas.microsoft.com/office/drawing/2014/main" id="{804648DF-A223-7073-ACB8-EF94241E8524}"/>
              </a:ext>
            </a:extLst>
          </p:cNvPr>
          <p:cNvSpPr txBox="1">
            <a:spLocks/>
          </p:cNvSpPr>
          <p:nvPr/>
        </p:nvSpPr>
        <p:spPr>
          <a:xfrm>
            <a:off x="2427410" y="2140791"/>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USA</a:t>
            </a:r>
            <a:endParaRPr lang="en-US" b="1" dirty="0">
              <a:solidFill>
                <a:schemeClr val="bg2">
                  <a:lumMod val="50000"/>
                </a:schemeClr>
              </a:solidFill>
            </a:endParaRPr>
          </a:p>
        </p:txBody>
      </p:sp>
      <p:sp>
        <p:nvSpPr>
          <p:cNvPr id="4" name="Text Placeholder 4">
            <a:extLst>
              <a:ext uri="{FF2B5EF4-FFF2-40B4-BE49-F238E27FC236}">
                <a16:creationId xmlns:a16="http://schemas.microsoft.com/office/drawing/2014/main" id="{28147421-FE8E-77CB-E3A3-9BDBA04AA8B9}"/>
              </a:ext>
            </a:extLst>
          </p:cNvPr>
          <p:cNvSpPr txBox="1">
            <a:spLocks/>
          </p:cNvSpPr>
          <p:nvPr/>
        </p:nvSpPr>
        <p:spPr>
          <a:xfrm>
            <a:off x="8351834" y="2140791"/>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Canada</a:t>
            </a:r>
            <a:endParaRPr lang="en-US" b="1" dirty="0">
              <a:solidFill>
                <a:srgbClr val="FF0000"/>
              </a:solidFill>
            </a:endParaRPr>
          </a:p>
        </p:txBody>
      </p:sp>
      <p:pic>
        <p:nvPicPr>
          <p:cNvPr id="8" name="Picture 7">
            <a:extLst>
              <a:ext uri="{FF2B5EF4-FFF2-40B4-BE49-F238E27FC236}">
                <a16:creationId xmlns:a16="http://schemas.microsoft.com/office/drawing/2014/main" id="{DC246639-78C9-D79F-DB6D-DC2CAAFAE5B4}"/>
              </a:ext>
            </a:extLst>
          </p:cNvPr>
          <p:cNvPicPr>
            <a:picLocks noChangeAspect="1"/>
          </p:cNvPicPr>
          <p:nvPr/>
        </p:nvPicPr>
        <p:blipFill>
          <a:blip r:embed="rId3"/>
          <a:stretch>
            <a:fillRect/>
          </a:stretch>
        </p:blipFill>
        <p:spPr>
          <a:xfrm>
            <a:off x="6297105" y="2640476"/>
            <a:ext cx="5723319" cy="3595840"/>
          </a:xfrm>
          <a:prstGeom prst="rect">
            <a:avLst/>
          </a:prstGeom>
        </p:spPr>
      </p:pic>
    </p:spTree>
    <p:extLst>
      <p:ext uri="{BB962C8B-B14F-4D97-AF65-F5344CB8AC3E}">
        <p14:creationId xmlns:p14="http://schemas.microsoft.com/office/powerpoint/2010/main" val="17660649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911C-F79B-4F66-ACD3-019AA4DE2293}"/>
              </a:ext>
            </a:extLst>
          </p:cNvPr>
          <p:cNvSpPr>
            <a:spLocks noGrp="1"/>
          </p:cNvSpPr>
          <p:nvPr>
            <p:ph type="title"/>
          </p:nvPr>
        </p:nvSpPr>
        <p:spPr/>
        <p:txBody>
          <a:bodyPr/>
          <a:lstStyle/>
          <a:p>
            <a:r>
              <a:rPr lang="en-US" dirty="0"/>
              <a:t>Case Study: USA and Canada</a:t>
            </a:r>
          </a:p>
        </p:txBody>
      </p:sp>
      <p:sp>
        <p:nvSpPr>
          <p:cNvPr id="5" name="Text Placeholder 4">
            <a:extLst>
              <a:ext uri="{FF2B5EF4-FFF2-40B4-BE49-F238E27FC236}">
                <a16:creationId xmlns:a16="http://schemas.microsoft.com/office/drawing/2014/main" id="{2B20534A-3020-1CA2-8B4B-A436F82E356C}"/>
              </a:ext>
            </a:extLst>
          </p:cNvPr>
          <p:cNvSpPr>
            <a:spLocks noGrp="1"/>
          </p:cNvSpPr>
          <p:nvPr>
            <p:ph type="body" sz="quarter" idx="10"/>
          </p:nvPr>
        </p:nvSpPr>
        <p:spPr>
          <a:xfrm>
            <a:off x="1239838" y="1469871"/>
            <a:ext cx="9715500" cy="494731"/>
          </a:xfrm>
        </p:spPr>
        <p:txBody>
          <a:bodyPr>
            <a:normAutofit fontScale="85000" lnSpcReduction="10000"/>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Price changes on GDP by expenditure components resulting from $75 carbon pricing applied to all industries, 2020</a:t>
            </a:r>
            <a:endParaRPr lang="en-US" dirty="0"/>
          </a:p>
        </p:txBody>
      </p:sp>
      <p:pic>
        <p:nvPicPr>
          <p:cNvPr id="3" name="Picture 2">
            <a:extLst>
              <a:ext uri="{FF2B5EF4-FFF2-40B4-BE49-F238E27FC236}">
                <a16:creationId xmlns:a16="http://schemas.microsoft.com/office/drawing/2014/main" id="{36282FB9-C90C-9B49-CE48-AEA6BD4E523A}"/>
              </a:ext>
            </a:extLst>
          </p:cNvPr>
          <p:cNvPicPr>
            <a:picLocks noChangeAspect="1"/>
          </p:cNvPicPr>
          <p:nvPr/>
        </p:nvPicPr>
        <p:blipFill>
          <a:blip r:embed="rId2"/>
          <a:stretch>
            <a:fillRect/>
          </a:stretch>
        </p:blipFill>
        <p:spPr>
          <a:xfrm>
            <a:off x="169776" y="2832714"/>
            <a:ext cx="6174463" cy="3285747"/>
          </a:xfrm>
          <a:prstGeom prst="rect">
            <a:avLst/>
          </a:prstGeom>
        </p:spPr>
      </p:pic>
      <p:pic>
        <p:nvPicPr>
          <p:cNvPr id="6" name="Picture 5">
            <a:extLst>
              <a:ext uri="{FF2B5EF4-FFF2-40B4-BE49-F238E27FC236}">
                <a16:creationId xmlns:a16="http://schemas.microsoft.com/office/drawing/2014/main" id="{719DC594-517D-9EE5-9784-1174EE470B9D}"/>
              </a:ext>
            </a:extLst>
          </p:cNvPr>
          <p:cNvPicPr>
            <a:picLocks noChangeAspect="1"/>
          </p:cNvPicPr>
          <p:nvPr/>
        </p:nvPicPr>
        <p:blipFill>
          <a:blip r:embed="rId3"/>
          <a:stretch>
            <a:fillRect/>
          </a:stretch>
        </p:blipFill>
        <p:spPr>
          <a:xfrm>
            <a:off x="5802823" y="2832714"/>
            <a:ext cx="6141917" cy="3192678"/>
          </a:xfrm>
          <a:prstGeom prst="rect">
            <a:avLst/>
          </a:prstGeom>
        </p:spPr>
      </p:pic>
      <p:sp>
        <p:nvSpPr>
          <p:cNvPr id="7" name="Text Placeholder 4">
            <a:extLst>
              <a:ext uri="{FF2B5EF4-FFF2-40B4-BE49-F238E27FC236}">
                <a16:creationId xmlns:a16="http://schemas.microsoft.com/office/drawing/2014/main" id="{3060F8F7-900A-1575-D122-9427F442E18E}"/>
              </a:ext>
            </a:extLst>
          </p:cNvPr>
          <p:cNvSpPr txBox="1">
            <a:spLocks/>
          </p:cNvSpPr>
          <p:nvPr/>
        </p:nvSpPr>
        <p:spPr>
          <a:xfrm>
            <a:off x="2427410" y="2140791"/>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USA</a:t>
            </a:r>
            <a:endParaRPr lang="en-US" b="1" dirty="0">
              <a:solidFill>
                <a:schemeClr val="bg2">
                  <a:lumMod val="50000"/>
                </a:schemeClr>
              </a:solidFill>
            </a:endParaRPr>
          </a:p>
        </p:txBody>
      </p:sp>
      <p:sp>
        <p:nvSpPr>
          <p:cNvPr id="8" name="Text Placeholder 4">
            <a:extLst>
              <a:ext uri="{FF2B5EF4-FFF2-40B4-BE49-F238E27FC236}">
                <a16:creationId xmlns:a16="http://schemas.microsoft.com/office/drawing/2014/main" id="{F7849B08-EE62-BF73-34B1-AD08BB1B7590}"/>
              </a:ext>
            </a:extLst>
          </p:cNvPr>
          <p:cNvSpPr txBox="1">
            <a:spLocks/>
          </p:cNvSpPr>
          <p:nvPr/>
        </p:nvSpPr>
        <p:spPr>
          <a:xfrm>
            <a:off x="8351834" y="2140791"/>
            <a:ext cx="1698702" cy="515734"/>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lang="en-US"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Canada</a:t>
            </a:r>
            <a:endParaRPr lang="en-US" b="1" dirty="0">
              <a:solidFill>
                <a:srgbClr val="FF0000"/>
              </a:solidFill>
            </a:endParaRPr>
          </a:p>
        </p:txBody>
      </p:sp>
    </p:spTree>
    <p:extLst>
      <p:ext uri="{BB962C8B-B14F-4D97-AF65-F5344CB8AC3E}">
        <p14:creationId xmlns:p14="http://schemas.microsoft.com/office/powerpoint/2010/main" val="710799713"/>
      </p:ext>
    </p:extLst>
  </p:cSld>
  <p:clrMapOvr>
    <a:masterClrMapping/>
  </p:clrMapOvr>
  <p:transition>
    <p:fade/>
  </p:transition>
</p:sld>
</file>

<file path=ppt/theme/theme1.xml><?xml version="1.0" encoding="utf-8"?>
<a:theme xmlns:a="http://schemas.openxmlformats.org/drawingml/2006/main" name="Theme1">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938B740-38B8-4B8F-A319-35789C075796}" vid="{7568145B-8A47-4BCB-B1D5-9DA6733054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3607</TotalTime>
  <Words>813</Words>
  <Application>Microsoft Office PowerPoint</Application>
  <PresentationFormat>Widescreen</PresentationFormat>
  <Paragraphs>108</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.HelveticaNeueDeskInterface-Regular</vt:lpstr>
      <vt:lpstr>ArialMT</vt:lpstr>
      <vt:lpstr>Lucida Grande</vt:lpstr>
      <vt:lpstr>LucidaGrande</vt:lpstr>
      <vt:lpstr>Arial</vt:lpstr>
      <vt:lpstr>Arial Black</vt:lpstr>
      <vt:lpstr>Calibri</vt:lpstr>
      <vt:lpstr>Cambria Math</vt:lpstr>
      <vt:lpstr>Times New Roman</vt:lpstr>
      <vt:lpstr>Wingdings</vt:lpstr>
      <vt:lpstr>Theme1</vt:lpstr>
      <vt:lpstr>Carbon Price App  Statistical Simulation Tool</vt:lpstr>
      <vt:lpstr>Disclaimer</vt:lpstr>
      <vt:lpstr>PowerPoint Presentation</vt:lpstr>
      <vt:lpstr>Background</vt:lpstr>
      <vt:lpstr>Background</vt:lpstr>
      <vt:lpstr>Conceptual framework</vt:lpstr>
      <vt:lpstr>Case Study: USA and Canada</vt:lpstr>
      <vt:lpstr>Case Study: USA and Canada</vt:lpstr>
      <vt:lpstr>Case Study: USA and Canada</vt:lpstr>
      <vt:lpstr>Case Study: USA and Canada</vt:lpstr>
      <vt:lpstr>Case Study: USA and Canada</vt:lpstr>
      <vt:lpstr>Case Study: USA and Canada</vt:lpstr>
      <vt:lpstr>Impact on competitiveness</vt:lpstr>
      <vt:lpstr>Impact on competitiveness</vt:lpstr>
      <vt:lpstr>Way forward</vt:lpstr>
      <vt:lpstr>Price effects on households' consumption of a carbon price equivalent to $ 75 USD in 2020 </vt:lpstr>
      <vt:lpstr>Way forward</vt:lpstr>
      <vt:lpstr>Carbon price revenue incorporated in Exports Share in each industry (%)</vt:lpstr>
      <vt:lpstr>Carbon price revenue incorporated in Domestic Demand Industries of final demand shares (%)</vt:lpstr>
      <vt:lpstr>Price indices by households’ income groups for a carbon price of $75 USD, USA, 2018</vt:lpstr>
      <vt:lpstr>Live Demo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Output &amp; Climate Change</dc:title>
  <dc:creator>Guilhoto, Joaquim</dc:creator>
  <cp:lastModifiedBy>Guilhoto, Joaquim</cp:lastModifiedBy>
  <cp:revision>29</cp:revision>
  <dcterms:created xsi:type="dcterms:W3CDTF">2022-08-08T21:24:13Z</dcterms:created>
  <dcterms:modified xsi:type="dcterms:W3CDTF">2024-06-28T19:08:20Z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2022-08-08T21:24:14Z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5023e221-d48f-43c4-8256-40588a6ad046</vt:lpwstr>
  </property>
  <property fmtid="{D5CDD505-2E9C-101B-9397-08002B2CF9AE}" pid="8" name="MSIP_Label_0c07ed86-5dc5-4593-ad03-a8684b843815_ContentBits">
    <vt:lpwstr>0</vt:lpwstr>
  </property>
  <property fmtid="{D5CDD505-2E9C-101B-9397-08002B2CF9AE}" pid="9" name="eDOCS AutoSave">
    <vt:lpwstr/>
  </property>
</Properties>
</file>